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5143500" cx="9144000"/>
  <p:notesSz cx="6858000" cy="9144000"/>
  <p:embeddedFontLst>
    <p:embeddedFont>
      <p:font typeface="Roboto"/>
      <p:regular r:id="rId56"/>
      <p:bold r:id="rId57"/>
      <p:italic r:id="rId58"/>
      <p:boldItalic r:id="rId59"/>
    </p:embeddedFont>
    <p:embeddedFont>
      <p:font typeface="Amatic SC"/>
      <p:regular r:id="rId60"/>
      <p:bold r:id="rId61"/>
    </p:embeddedFont>
    <p:embeddedFont>
      <p:font typeface="Bebas Neue"/>
      <p:regular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CDE5BFE-75A3-4B4B-AC40-CFCED63AEB84}">
  <a:tblStyle styleId="{5CDE5BFE-75A3-4B4B-AC40-CFCED63AEB8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829E24F-3ADD-48CD-8C89-3DBE8664D465}"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BebasNeue-regular.fntdata"/><Relationship Id="rId61" Type="http://schemas.openxmlformats.org/officeDocument/2006/relationships/font" Target="fonts/AmaticSC-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AmaticSC-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Roboto-bold.fntdata"/><Relationship Id="rId12" Type="http://schemas.openxmlformats.org/officeDocument/2006/relationships/slide" Target="slides/slide7.xml"/><Relationship Id="rId56" Type="http://schemas.openxmlformats.org/officeDocument/2006/relationships/font" Target="fonts/Roboto-regular.fntdata"/><Relationship Id="rId15" Type="http://schemas.openxmlformats.org/officeDocument/2006/relationships/slide" Target="slides/slide10.xml"/><Relationship Id="rId59" Type="http://schemas.openxmlformats.org/officeDocument/2006/relationships/font" Target="fonts/Roboto-boldItalic.fntdata"/><Relationship Id="rId14" Type="http://schemas.openxmlformats.org/officeDocument/2006/relationships/slide" Target="slides/slide9.xml"/><Relationship Id="rId58" Type="http://schemas.openxmlformats.org/officeDocument/2006/relationships/font" Target="fonts/Robot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748a336f4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748a336f4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748a336f4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748a336f4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748a336f4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748a336f4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2" name="Shape 5142"/>
        <p:cNvGrpSpPr/>
        <p:nvPr/>
      </p:nvGrpSpPr>
      <p:grpSpPr>
        <a:xfrm>
          <a:off x="0" y="0"/>
          <a:ext cx="0" cy="0"/>
          <a:chOff x="0" y="0"/>
          <a:chExt cx="0" cy="0"/>
        </a:xfrm>
      </p:grpSpPr>
      <p:sp>
        <p:nvSpPr>
          <p:cNvPr id="5143" name="Google Shape;5143;g2748a336f4c_0_4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4" name="Google Shape;5144;g2748a336f4c_0_49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4" name="Shape 5164"/>
        <p:cNvGrpSpPr/>
        <p:nvPr/>
      </p:nvGrpSpPr>
      <p:grpSpPr>
        <a:xfrm>
          <a:off x="0" y="0"/>
          <a:ext cx="0" cy="0"/>
          <a:chOff x="0" y="0"/>
          <a:chExt cx="0" cy="0"/>
        </a:xfrm>
      </p:grpSpPr>
      <p:sp>
        <p:nvSpPr>
          <p:cNvPr id="5165" name="Google Shape;5165;g2748a336f4c_0_4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6" name="Google Shape;5166;g2748a336f4c_0_4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0" name="Shape 5210"/>
        <p:cNvGrpSpPr/>
        <p:nvPr/>
      </p:nvGrpSpPr>
      <p:grpSpPr>
        <a:xfrm>
          <a:off x="0" y="0"/>
          <a:ext cx="0" cy="0"/>
          <a:chOff x="0" y="0"/>
          <a:chExt cx="0" cy="0"/>
        </a:xfrm>
      </p:grpSpPr>
      <p:sp>
        <p:nvSpPr>
          <p:cNvPr id="5211" name="Google Shape;5211;g2748a336f4c_0_50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2" name="Google Shape;5212;g2748a336f4c_0_50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6" name="Shape 5216"/>
        <p:cNvGrpSpPr/>
        <p:nvPr/>
      </p:nvGrpSpPr>
      <p:grpSpPr>
        <a:xfrm>
          <a:off x="0" y="0"/>
          <a:ext cx="0" cy="0"/>
          <a:chOff x="0" y="0"/>
          <a:chExt cx="0" cy="0"/>
        </a:xfrm>
      </p:grpSpPr>
      <p:sp>
        <p:nvSpPr>
          <p:cNvPr id="5217" name="Google Shape;5217;g2748a336f4c_0_50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8" name="Google Shape;5218;g2748a336f4c_0_5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0" name="Shape 5230"/>
        <p:cNvGrpSpPr/>
        <p:nvPr/>
      </p:nvGrpSpPr>
      <p:grpSpPr>
        <a:xfrm>
          <a:off x="0" y="0"/>
          <a:ext cx="0" cy="0"/>
          <a:chOff x="0" y="0"/>
          <a:chExt cx="0" cy="0"/>
        </a:xfrm>
      </p:grpSpPr>
      <p:sp>
        <p:nvSpPr>
          <p:cNvPr id="5231" name="Google Shape;5231;g2748a336f4c_0_5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2" name="Google Shape;5232;g2748a336f4c_0_5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6" name="Shape 5236"/>
        <p:cNvGrpSpPr/>
        <p:nvPr/>
      </p:nvGrpSpPr>
      <p:grpSpPr>
        <a:xfrm>
          <a:off x="0" y="0"/>
          <a:ext cx="0" cy="0"/>
          <a:chOff x="0" y="0"/>
          <a:chExt cx="0" cy="0"/>
        </a:xfrm>
      </p:grpSpPr>
      <p:sp>
        <p:nvSpPr>
          <p:cNvPr id="5237" name="Google Shape;5237;g2748a336f4c_0_50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8" name="Google Shape;5238;g2748a336f4c_0_5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7" name="Shape 5247"/>
        <p:cNvGrpSpPr/>
        <p:nvPr/>
      </p:nvGrpSpPr>
      <p:grpSpPr>
        <a:xfrm>
          <a:off x="0" y="0"/>
          <a:ext cx="0" cy="0"/>
          <a:chOff x="0" y="0"/>
          <a:chExt cx="0" cy="0"/>
        </a:xfrm>
      </p:grpSpPr>
      <p:sp>
        <p:nvSpPr>
          <p:cNvPr id="5248" name="Google Shape;5248;g2748a336f4c_0_50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9" name="Google Shape;5249;g2748a336f4c_0_50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748a336f4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748a336f4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6" name="Shape 5256"/>
        <p:cNvGrpSpPr/>
        <p:nvPr/>
      </p:nvGrpSpPr>
      <p:grpSpPr>
        <a:xfrm>
          <a:off x="0" y="0"/>
          <a:ext cx="0" cy="0"/>
          <a:chOff x="0" y="0"/>
          <a:chExt cx="0" cy="0"/>
        </a:xfrm>
      </p:grpSpPr>
      <p:sp>
        <p:nvSpPr>
          <p:cNvPr id="5257" name="Google Shape;5257;gd5260bdd85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8" name="Google Shape;5258;gd5260bdd85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0" name="Shape 5270"/>
        <p:cNvGrpSpPr/>
        <p:nvPr/>
      </p:nvGrpSpPr>
      <p:grpSpPr>
        <a:xfrm>
          <a:off x="0" y="0"/>
          <a:ext cx="0" cy="0"/>
          <a:chOff x="0" y="0"/>
          <a:chExt cx="0" cy="0"/>
        </a:xfrm>
      </p:grpSpPr>
      <p:sp>
        <p:nvSpPr>
          <p:cNvPr id="5271" name="Google Shape;5271;g2748a336f4c_0_5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2" name="Google Shape;5272;g2748a336f4c_0_5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6" name="Shape 5276"/>
        <p:cNvGrpSpPr/>
        <p:nvPr/>
      </p:nvGrpSpPr>
      <p:grpSpPr>
        <a:xfrm>
          <a:off x="0" y="0"/>
          <a:ext cx="0" cy="0"/>
          <a:chOff x="0" y="0"/>
          <a:chExt cx="0" cy="0"/>
        </a:xfrm>
      </p:grpSpPr>
      <p:sp>
        <p:nvSpPr>
          <p:cNvPr id="5277" name="Google Shape;5277;g2748a336f4c_0_5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8" name="Google Shape;5278;g2748a336f4c_0_5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5" name="Shape 5305"/>
        <p:cNvGrpSpPr/>
        <p:nvPr/>
      </p:nvGrpSpPr>
      <p:grpSpPr>
        <a:xfrm>
          <a:off x="0" y="0"/>
          <a:ext cx="0" cy="0"/>
          <a:chOff x="0" y="0"/>
          <a:chExt cx="0" cy="0"/>
        </a:xfrm>
      </p:grpSpPr>
      <p:sp>
        <p:nvSpPr>
          <p:cNvPr id="5306" name="Google Shape;5306;g2754768b03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7" name="Google Shape;5307;g2754768b03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1" name="Shape 5311"/>
        <p:cNvGrpSpPr/>
        <p:nvPr/>
      </p:nvGrpSpPr>
      <p:grpSpPr>
        <a:xfrm>
          <a:off x="0" y="0"/>
          <a:ext cx="0" cy="0"/>
          <a:chOff x="0" y="0"/>
          <a:chExt cx="0" cy="0"/>
        </a:xfrm>
      </p:grpSpPr>
      <p:sp>
        <p:nvSpPr>
          <p:cNvPr id="5312" name="Google Shape;5312;g2754768b034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3" name="Google Shape;5313;g2754768b034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2" name="Shape 5322"/>
        <p:cNvGrpSpPr/>
        <p:nvPr/>
      </p:nvGrpSpPr>
      <p:grpSpPr>
        <a:xfrm>
          <a:off x="0" y="0"/>
          <a:ext cx="0" cy="0"/>
          <a:chOff x="0" y="0"/>
          <a:chExt cx="0" cy="0"/>
        </a:xfrm>
      </p:grpSpPr>
      <p:sp>
        <p:nvSpPr>
          <p:cNvPr id="5323" name="Google Shape;5323;g2754768b034_2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4" name="Google Shape;5324;g2754768b034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0" name="Shape 5330"/>
        <p:cNvGrpSpPr/>
        <p:nvPr/>
      </p:nvGrpSpPr>
      <p:grpSpPr>
        <a:xfrm>
          <a:off x="0" y="0"/>
          <a:ext cx="0" cy="0"/>
          <a:chOff x="0" y="0"/>
          <a:chExt cx="0" cy="0"/>
        </a:xfrm>
      </p:grpSpPr>
      <p:sp>
        <p:nvSpPr>
          <p:cNvPr id="5331" name="Google Shape;5331;g2754768b034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2" name="Google Shape;5332;g2754768b034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8" name="Shape 5338"/>
        <p:cNvGrpSpPr/>
        <p:nvPr/>
      </p:nvGrpSpPr>
      <p:grpSpPr>
        <a:xfrm>
          <a:off x="0" y="0"/>
          <a:ext cx="0" cy="0"/>
          <a:chOff x="0" y="0"/>
          <a:chExt cx="0" cy="0"/>
        </a:xfrm>
      </p:grpSpPr>
      <p:sp>
        <p:nvSpPr>
          <p:cNvPr id="5339" name="Google Shape;5339;g2754768b034_2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0" name="Google Shape;5340;g2754768b034_2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0" name="Shape 5350"/>
        <p:cNvGrpSpPr/>
        <p:nvPr/>
      </p:nvGrpSpPr>
      <p:grpSpPr>
        <a:xfrm>
          <a:off x="0" y="0"/>
          <a:ext cx="0" cy="0"/>
          <a:chOff x="0" y="0"/>
          <a:chExt cx="0" cy="0"/>
        </a:xfrm>
      </p:grpSpPr>
      <p:sp>
        <p:nvSpPr>
          <p:cNvPr id="5351" name="Google Shape;5351;g2754768b034_2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2" name="Google Shape;5352;g2754768b034_2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0" name="Shape 5360"/>
        <p:cNvGrpSpPr/>
        <p:nvPr/>
      </p:nvGrpSpPr>
      <p:grpSpPr>
        <a:xfrm>
          <a:off x="0" y="0"/>
          <a:ext cx="0" cy="0"/>
          <a:chOff x="0" y="0"/>
          <a:chExt cx="0" cy="0"/>
        </a:xfrm>
      </p:grpSpPr>
      <p:sp>
        <p:nvSpPr>
          <p:cNvPr id="5361" name="Google Shape;5361;g2754768b034_2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2" name="Google Shape;5362;g2754768b034_2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54dda1946d_6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54dda1946d_6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1" name="Shape 5371"/>
        <p:cNvGrpSpPr/>
        <p:nvPr/>
      </p:nvGrpSpPr>
      <p:grpSpPr>
        <a:xfrm>
          <a:off x="0" y="0"/>
          <a:ext cx="0" cy="0"/>
          <a:chOff x="0" y="0"/>
          <a:chExt cx="0" cy="0"/>
        </a:xfrm>
      </p:grpSpPr>
      <p:sp>
        <p:nvSpPr>
          <p:cNvPr id="5372" name="Google Shape;5372;g135e18421cc_1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3" name="Google Shape;5373;g135e18421cc_1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7" name="Shape 5377"/>
        <p:cNvGrpSpPr/>
        <p:nvPr/>
      </p:nvGrpSpPr>
      <p:grpSpPr>
        <a:xfrm>
          <a:off x="0" y="0"/>
          <a:ext cx="0" cy="0"/>
          <a:chOff x="0" y="0"/>
          <a:chExt cx="0" cy="0"/>
        </a:xfrm>
      </p:grpSpPr>
      <p:sp>
        <p:nvSpPr>
          <p:cNvPr id="5378" name="Google Shape;5378;g293a32f3df1_0_6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9" name="Google Shape;5379;g293a32f3df1_0_6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3" name="Shape 5383"/>
        <p:cNvGrpSpPr/>
        <p:nvPr/>
      </p:nvGrpSpPr>
      <p:grpSpPr>
        <a:xfrm>
          <a:off x="0" y="0"/>
          <a:ext cx="0" cy="0"/>
          <a:chOff x="0" y="0"/>
          <a:chExt cx="0" cy="0"/>
        </a:xfrm>
      </p:grpSpPr>
      <p:sp>
        <p:nvSpPr>
          <p:cNvPr id="5384" name="Google Shape;5384;g293a32f3df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5" name="Google Shape;5385;g293a32f3df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4" name="Shape 5444"/>
        <p:cNvGrpSpPr/>
        <p:nvPr/>
      </p:nvGrpSpPr>
      <p:grpSpPr>
        <a:xfrm>
          <a:off x="0" y="0"/>
          <a:ext cx="0" cy="0"/>
          <a:chOff x="0" y="0"/>
          <a:chExt cx="0" cy="0"/>
        </a:xfrm>
      </p:grpSpPr>
      <p:sp>
        <p:nvSpPr>
          <p:cNvPr id="5445" name="Google Shape;5445;g293a32f3df1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6" name="Google Shape;5446;g293a32f3df1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8" name="Shape 5618"/>
        <p:cNvGrpSpPr/>
        <p:nvPr/>
      </p:nvGrpSpPr>
      <p:grpSpPr>
        <a:xfrm>
          <a:off x="0" y="0"/>
          <a:ext cx="0" cy="0"/>
          <a:chOff x="0" y="0"/>
          <a:chExt cx="0" cy="0"/>
        </a:xfrm>
      </p:grpSpPr>
      <p:sp>
        <p:nvSpPr>
          <p:cNvPr id="5619" name="Google Shape;5619;g293a32f3df1_0_10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0" name="Google Shape;5620;g293a32f3df1_0_1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5" name="Shape 6015"/>
        <p:cNvGrpSpPr/>
        <p:nvPr/>
      </p:nvGrpSpPr>
      <p:grpSpPr>
        <a:xfrm>
          <a:off x="0" y="0"/>
          <a:ext cx="0" cy="0"/>
          <a:chOff x="0" y="0"/>
          <a:chExt cx="0" cy="0"/>
        </a:xfrm>
      </p:grpSpPr>
      <p:sp>
        <p:nvSpPr>
          <p:cNvPr id="6016" name="Google Shape;6016;g293a32f3df1_0_2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7" name="Google Shape;6017;g293a32f3df1_0_2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1" name="Shape 6381"/>
        <p:cNvGrpSpPr/>
        <p:nvPr/>
      </p:nvGrpSpPr>
      <p:grpSpPr>
        <a:xfrm>
          <a:off x="0" y="0"/>
          <a:ext cx="0" cy="0"/>
          <a:chOff x="0" y="0"/>
          <a:chExt cx="0" cy="0"/>
        </a:xfrm>
      </p:grpSpPr>
      <p:sp>
        <p:nvSpPr>
          <p:cNvPr id="6382" name="Google Shape;6382;g293a32f3df1_0_4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3" name="Google Shape;6383;g293a32f3df1_0_4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5" name="Shape 6535"/>
        <p:cNvGrpSpPr/>
        <p:nvPr/>
      </p:nvGrpSpPr>
      <p:grpSpPr>
        <a:xfrm>
          <a:off x="0" y="0"/>
          <a:ext cx="0" cy="0"/>
          <a:chOff x="0" y="0"/>
          <a:chExt cx="0" cy="0"/>
        </a:xfrm>
      </p:grpSpPr>
      <p:sp>
        <p:nvSpPr>
          <p:cNvPr id="6536" name="Google Shape;6536;g293a32f3df1_0_6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7" name="Google Shape;6537;g293a32f3df1_0_6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0" name="Shape 6580"/>
        <p:cNvGrpSpPr/>
        <p:nvPr/>
      </p:nvGrpSpPr>
      <p:grpSpPr>
        <a:xfrm>
          <a:off x="0" y="0"/>
          <a:ext cx="0" cy="0"/>
          <a:chOff x="0" y="0"/>
          <a:chExt cx="0" cy="0"/>
        </a:xfrm>
      </p:grpSpPr>
      <p:sp>
        <p:nvSpPr>
          <p:cNvPr id="6581" name="Google Shape;6581;g293a32f3df1_0_2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2" name="Google Shape;6582;g293a32f3df1_0_2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0" name="Shape 6750"/>
        <p:cNvGrpSpPr/>
        <p:nvPr/>
      </p:nvGrpSpPr>
      <p:grpSpPr>
        <a:xfrm>
          <a:off x="0" y="0"/>
          <a:ext cx="0" cy="0"/>
          <a:chOff x="0" y="0"/>
          <a:chExt cx="0" cy="0"/>
        </a:xfrm>
      </p:grpSpPr>
      <p:sp>
        <p:nvSpPr>
          <p:cNvPr id="6751" name="Google Shape;6751;g293a32f3df1_0_8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2" name="Google Shape;6752;g293a32f3df1_0_8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54dda1946d_6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54dda1946d_6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1" name="Shape 7131"/>
        <p:cNvGrpSpPr/>
        <p:nvPr/>
      </p:nvGrpSpPr>
      <p:grpSpPr>
        <a:xfrm>
          <a:off x="0" y="0"/>
          <a:ext cx="0" cy="0"/>
          <a:chOff x="0" y="0"/>
          <a:chExt cx="0" cy="0"/>
        </a:xfrm>
      </p:grpSpPr>
      <p:sp>
        <p:nvSpPr>
          <p:cNvPr id="7132" name="Google Shape;7132;g293a32f3df1_0_79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3" name="Google Shape;7133;g293a32f3df1_0_7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6" name="Shape 7346"/>
        <p:cNvGrpSpPr/>
        <p:nvPr/>
      </p:nvGrpSpPr>
      <p:grpSpPr>
        <a:xfrm>
          <a:off x="0" y="0"/>
          <a:ext cx="0" cy="0"/>
          <a:chOff x="0" y="0"/>
          <a:chExt cx="0" cy="0"/>
        </a:xfrm>
      </p:grpSpPr>
      <p:sp>
        <p:nvSpPr>
          <p:cNvPr id="7347" name="Google Shape;7347;g293a32f3df1_0_2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8" name="Google Shape;7348;g293a32f3df1_0_2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3" name="Shape 7653"/>
        <p:cNvGrpSpPr/>
        <p:nvPr/>
      </p:nvGrpSpPr>
      <p:grpSpPr>
        <a:xfrm>
          <a:off x="0" y="0"/>
          <a:ext cx="0" cy="0"/>
          <a:chOff x="0" y="0"/>
          <a:chExt cx="0" cy="0"/>
        </a:xfrm>
      </p:grpSpPr>
      <p:sp>
        <p:nvSpPr>
          <p:cNvPr id="7654" name="Google Shape;7654;g293a32f3df1_0_2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5" name="Google Shape;7655;g293a32f3df1_0_2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4" name="Shape 8014"/>
        <p:cNvGrpSpPr/>
        <p:nvPr/>
      </p:nvGrpSpPr>
      <p:grpSpPr>
        <a:xfrm>
          <a:off x="0" y="0"/>
          <a:ext cx="0" cy="0"/>
          <a:chOff x="0" y="0"/>
          <a:chExt cx="0" cy="0"/>
        </a:xfrm>
      </p:grpSpPr>
      <p:sp>
        <p:nvSpPr>
          <p:cNvPr id="8015" name="Google Shape;8015;g293a32f3df1_0_2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6" name="Google Shape;8016;g293a32f3df1_0_2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4" name="Shape 8524"/>
        <p:cNvGrpSpPr/>
        <p:nvPr/>
      </p:nvGrpSpPr>
      <p:grpSpPr>
        <a:xfrm>
          <a:off x="0" y="0"/>
          <a:ext cx="0" cy="0"/>
          <a:chOff x="0" y="0"/>
          <a:chExt cx="0" cy="0"/>
        </a:xfrm>
      </p:grpSpPr>
      <p:sp>
        <p:nvSpPr>
          <p:cNvPr id="8525" name="Google Shape;8525;g293a32f3df1_0_3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6" name="Google Shape;8526;g293a32f3df1_0_3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4" name="Shape 9144"/>
        <p:cNvGrpSpPr/>
        <p:nvPr/>
      </p:nvGrpSpPr>
      <p:grpSpPr>
        <a:xfrm>
          <a:off x="0" y="0"/>
          <a:ext cx="0" cy="0"/>
          <a:chOff x="0" y="0"/>
          <a:chExt cx="0" cy="0"/>
        </a:xfrm>
      </p:grpSpPr>
      <p:sp>
        <p:nvSpPr>
          <p:cNvPr id="9145" name="Google Shape;9145;g293a32f3df1_0_3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6" name="Google Shape;9146;g293a32f3df1_0_3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8" name="Shape 9738"/>
        <p:cNvGrpSpPr/>
        <p:nvPr/>
      </p:nvGrpSpPr>
      <p:grpSpPr>
        <a:xfrm>
          <a:off x="0" y="0"/>
          <a:ext cx="0" cy="0"/>
          <a:chOff x="0" y="0"/>
          <a:chExt cx="0" cy="0"/>
        </a:xfrm>
      </p:grpSpPr>
      <p:sp>
        <p:nvSpPr>
          <p:cNvPr id="9739" name="Google Shape;9739;g293a32f3df1_0_3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0" name="Google Shape;9740;g293a32f3df1_0_3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9" name="Shape 10059"/>
        <p:cNvGrpSpPr/>
        <p:nvPr/>
      </p:nvGrpSpPr>
      <p:grpSpPr>
        <a:xfrm>
          <a:off x="0" y="0"/>
          <a:ext cx="0" cy="0"/>
          <a:chOff x="0" y="0"/>
          <a:chExt cx="0" cy="0"/>
        </a:xfrm>
      </p:grpSpPr>
      <p:sp>
        <p:nvSpPr>
          <p:cNvPr id="10060" name="Google Shape;10060;g293a32f3df1_0_6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1" name="Google Shape;10061;g293a32f3df1_0_6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0" name="Shape 10350"/>
        <p:cNvGrpSpPr/>
        <p:nvPr/>
      </p:nvGrpSpPr>
      <p:grpSpPr>
        <a:xfrm>
          <a:off x="0" y="0"/>
          <a:ext cx="0" cy="0"/>
          <a:chOff x="0" y="0"/>
          <a:chExt cx="0" cy="0"/>
        </a:xfrm>
      </p:grpSpPr>
      <p:sp>
        <p:nvSpPr>
          <p:cNvPr id="10351" name="Google Shape;10351;g293a32f3df1_0_6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52" name="Google Shape;10352;g293a32f3df1_0_6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0" name="Shape 10620"/>
        <p:cNvGrpSpPr/>
        <p:nvPr/>
      </p:nvGrpSpPr>
      <p:grpSpPr>
        <a:xfrm>
          <a:off x="0" y="0"/>
          <a:ext cx="0" cy="0"/>
          <a:chOff x="0" y="0"/>
          <a:chExt cx="0" cy="0"/>
        </a:xfrm>
      </p:grpSpPr>
      <p:sp>
        <p:nvSpPr>
          <p:cNvPr id="10621" name="Google Shape;10621;g293a32f3df1_0_6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22" name="Google Shape;10622;g293a32f3df1_0_6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54dda1946d_6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54dda1946d_6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3" name="Shape 10973"/>
        <p:cNvGrpSpPr/>
        <p:nvPr/>
      </p:nvGrpSpPr>
      <p:grpSpPr>
        <a:xfrm>
          <a:off x="0" y="0"/>
          <a:ext cx="0" cy="0"/>
          <a:chOff x="0" y="0"/>
          <a:chExt cx="0" cy="0"/>
        </a:xfrm>
      </p:grpSpPr>
      <p:sp>
        <p:nvSpPr>
          <p:cNvPr id="10974" name="Google Shape;10974;g293a32f3df1_0_6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75" name="Google Shape;10975;g293a32f3df1_0_6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4072739ea5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4072739ea5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54dda1946d_6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54dda1946d_6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54dda1946d_4_2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54dda1946d_4_2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748a336f4c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748a336f4c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ph idx="2" type="pic"/>
          </p:nvPr>
        </p:nvSpPr>
        <p:spPr>
          <a:xfrm>
            <a:off x="297000" y="298750"/>
            <a:ext cx="8550000" cy="4545900"/>
          </a:xfrm>
          <a:prstGeom prst="rect">
            <a:avLst/>
          </a:prstGeom>
          <a:noFill/>
          <a:ln>
            <a:noFill/>
          </a:ln>
        </p:spPr>
      </p:sp>
      <p:sp>
        <p:nvSpPr>
          <p:cNvPr id="10" name="Google Shape;10;p2"/>
          <p:cNvSpPr/>
          <p:nvPr/>
        </p:nvSpPr>
        <p:spPr>
          <a:xfrm>
            <a:off x="-7650" y="3024500"/>
            <a:ext cx="7314000" cy="13716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txBox="1"/>
          <p:nvPr>
            <p:ph type="ctrTitle"/>
          </p:nvPr>
        </p:nvSpPr>
        <p:spPr>
          <a:xfrm>
            <a:off x="713225" y="3306363"/>
            <a:ext cx="6350100" cy="557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5200"/>
              <a:buNone/>
              <a:defRPr b="1" sz="3000">
                <a:solidFill>
                  <a:schemeClr val="lt1"/>
                </a:solidFill>
                <a:latin typeface="Roboto"/>
                <a:ea typeface="Roboto"/>
                <a:cs typeface="Roboto"/>
                <a:sym typeface="Roboto"/>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p:txBody>
      </p:sp>
      <p:sp>
        <p:nvSpPr>
          <p:cNvPr id="12" name="Google Shape;12;p2"/>
          <p:cNvSpPr txBox="1"/>
          <p:nvPr>
            <p:ph idx="1" type="subTitle"/>
          </p:nvPr>
        </p:nvSpPr>
        <p:spPr>
          <a:xfrm>
            <a:off x="713225" y="3741050"/>
            <a:ext cx="6350100" cy="475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400"/>
              <a:buNone/>
              <a:defRPr sz="1600">
                <a:solidFill>
                  <a:schemeClr val="lt1"/>
                </a:solidFill>
                <a:latin typeface="Roboto"/>
                <a:ea typeface="Roboto"/>
                <a:cs typeface="Roboto"/>
                <a:sym typeface="Roboto"/>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3">
  <p:cSld name="CAPTION_ONLY_1">
    <p:spTree>
      <p:nvGrpSpPr>
        <p:cNvPr id="42" name="Shape 42"/>
        <p:cNvGrpSpPr/>
        <p:nvPr/>
      </p:nvGrpSpPr>
      <p:grpSpPr>
        <a:xfrm>
          <a:off x="0" y="0"/>
          <a:ext cx="0" cy="0"/>
          <a:chOff x="0" y="0"/>
          <a:chExt cx="0" cy="0"/>
        </a:xfrm>
      </p:grpSpPr>
      <p:sp>
        <p:nvSpPr>
          <p:cNvPr id="43" name="Google Shape;43;p11"/>
          <p:cNvSpPr/>
          <p:nvPr>
            <p:ph idx="2" type="pic"/>
          </p:nvPr>
        </p:nvSpPr>
        <p:spPr>
          <a:xfrm>
            <a:off x="309000" y="288100"/>
            <a:ext cx="8526000" cy="4567200"/>
          </a:xfrm>
          <a:prstGeom prst="rect">
            <a:avLst/>
          </a:prstGeom>
          <a:noFill/>
          <a:ln>
            <a:noFill/>
          </a:ln>
        </p:spPr>
      </p:sp>
      <p:sp>
        <p:nvSpPr>
          <p:cNvPr id="44" name="Google Shape;44;p11"/>
          <p:cNvSpPr txBox="1"/>
          <p:nvPr>
            <p:ph type="title"/>
          </p:nvPr>
        </p:nvSpPr>
        <p:spPr>
          <a:xfrm>
            <a:off x="713225" y="0"/>
            <a:ext cx="2954100" cy="1519500"/>
          </a:xfrm>
          <a:prstGeom prst="rect">
            <a:avLst/>
          </a:prstGeom>
          <a:solidFill>
            <a:schemeClr val="dk2"/>
          </a:solidFill>
        </p:spPr>
        <p:txBody>
          <a:bodyPr anchorCtr="0" anchor="ctr" bIns="91425" lIns="91425" spcFirstLastPara="1" rIns="91425" wrap="square" tIns="91425">
            <a:noAutofit/>
          </a:bodyPr>
          <a:lstStyle>
            <a:lvl1pPr lvl="0" rtl="0" algn="ctr">
              <a:spcBef>
                <a:spcPts val="0"/>
              </a:spcBef>
              <a:spcAft>
                <a:spcPts val="0"/>
              </a:spcAft>
              <a:buSzPts val="3500"/>
              <a:buNone/>
              <a:defRPr sz="2000">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3 1">
  <p:cSld name="CAPTION_ONLY_1_1">
    <p:spTree>
      <p:nvGrpSpPr>
        <p:cNvPr id="45" name="Shape 45"/>
        <p:cNvGrpSpPr/>
        <p:nvPr/>
      </p:nvGrpSpPr>
      <p:grpSpPr>
        <a:xfrm>
          <a:off x="0" y="0"/>
          <a:ext cx="0" cy="0"/>
          <a:chOff x="0" y="0"/>
          <a:chExt cx="0" cy="0"/>
        </a:xfrm>
      </p:grpSpPr>
      <p:sp>
        <p:nvSpPr>
          <p:cNvPr id="46" name="Google Shape;46;p12"/>
          <p:cNvSpPr/>
          <p:nvPr>
            <p:ph idx="2" type="pic"/>
          </p:nvPr>
        </p:nvSpPr>
        <p:spPr>
          <a:xfrm>
            <a:off x="309000" y="288100"/>
            <a:ext cx="8526000" cy="4567200"/>
          </a:xfrm>
          <a:prstGeom prst="rect">
            <a:avLst/>
          </a:prstGeom>
          <a:noFill/>
          <a:ln>
            <a:noFill/>
          </a:ln>
        </p:spPr>
      </p:sp>
      <p:sp>
        <p:nvSpPr>
          <p:cNvPr id="47" name="Google Shape;47;p12"/>
          <p:cNvSpPr txBox="1"/>
          <p:nvPr>
            <p:ph type="title"/>
          </p:nvPr>
        </p:nvSpPr>
        <p:spPr>
          <a:xfrm>
            <a:off x="713225" y="0"/>
            <a:ext cx="2954100" cy="15195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3500"/>
              <a:buNone/>
              <a:defRPr sz="2000">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1"/>
        </a:solidFill>
      </p:bgPr>
    </p:bg>
    <p:spTree>
      <p:nvGrpSpPr>
        <p:cNvPr id="48" name="Shape 48"/>
        <p:cNvGrpSpPr/>
        <p:nvPr/>
      </p:nvGrpSpPr>
      <p:grpSpPr>
        <a:xfrm>
          <a:off x="0" y="0"/>
          <a:ext cx="0" cy="0"/>
          <a:chOff x="0" y="0"/>
          <a:chExt cx="0" cy="0"/>
        </a:xfrm>
      </p:grpSpPr>
      <p:sp>
        <p:nvSpPr>
          <p:cNvPr id="49" name="Google Shape;49;p13"/>
          <p:cNvSpPr txBox="1"/>
          <p:nvPr>
            <p:ph hasCustomPrompt="1" type="title"/>
          </p:nvPr>
        </p:nvSpPr>
        <p:spPr>
          <a:xfrm>
            <a:off x="1284000" y="1716588"/>
            <a:ext cx="6576000" cy="1213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9700"/>
              <a:buNone/>
              <a:defRPr sz="7000">
                <a:solidFill>
                  <a:schemeClr val="lt1"/>
                </a:solidFill>
              </a:defRPr>
            </a:lvl1pPr>
            <a:lvl2pPr lvl="1" algn="ctr">
              <a:spcBef>
                <a:spcPts val="0"/>
              </a:spcBef>
              <a:spcAft>
                <a:spcPts val="0"/>
              </a:spcAft>
              <a:buClr>
                <a:schemeClr val="lt1"/>
              </a:buClr>
              <a:buSzPts val="9600"/>
              <a:buNone/>
              <a:defRPr sz="9600">
                <a:solidFill>
                  <a:schemeClr val="lt1"/>
                </a:solidFill>
              </a:defRPr>
            </a:lvl2pPr>
            <a:lvl3pPr lvl="2" algn="ctr">
              <a:spcBef>
                <a:spcPts val="0"/>
              </a:spcBef>
              <a:spcAft>
                <a:spcPts val="0"/>
              </a:spcAft>
              <a:buClr>
                <a:schemeClr val="lt1"/>
              </a:buClr>
              <a:buSzPts val="9600"/>
              <a:buNone/>
              <a:defRPr sz="9600">
                <a:solidFill>
                  <a:schemeClr val="lt1"/>
                </a:solidFill>
              </a:defRPr>
            </a:lvl3pPr>
            <a:lvl4pPr lvl="3" algn="ctr">
              <a:spcBef>
                <a:spcPts val="0"/>
              </a:spcBef>
              <a:spcAft>
                <a:spcPts val="0"/>
              </a:spcAft>
              <a:buClr>
                <a:schemeClr val="lt1"/>
              </a:buClr>
              <a:buSzPts val="9600"/>
              <a:buNone/>
              <a:defRPr sz="9600">
                <a:solidFill>
                  <a:schemeClr val="lt1"/>
                </a:solidFill>
              </a:defRPr>
            </a:lvl4pPr>
            <a:lvl5pPr lvl="4" algn="ctr">
              <a:spcBef>
                <a:spcPts val="0"/>
              </a:spcBef>
              <a:spcAft>
                <a:spcPts val="0"/>
              </a:spcAft>
              <a:buClr>
                <a:schemeClr val="lt1"/>
              </a:buClr>
              <a:buSzPts val="9600"/>
              <a:buNone/>
              <a:defRPr sz="9600">
                <a:solidFill>
                  <a:schemeClr val="lt1"/>
                </a:solidFill>
              </a:defRPr>
            </a:lvl5pPr>
            <a:lvl6pPr lvl="5" algn="ctr">
              <a:spcBef>
                <a:spcPts val="0"/>
              </a:spcBef>
              <a:spcAft>
                <a:spcPts val="0"/>
              </a:spcAft>
              <a:buClr>
                <a:schemeClr val="lt1"/>
              </a:buClr>
              <a:buSzPts val="9600"/>
              <a:buNone/>
              <a:defRPr sz="9600">
                <a:solidFill>
                  <a:schemeClr val="lt1"/>
                </a:solidFill>
              </a:defRPr>
            </a:lvl6pPr>
            <a:lvl7pPr lvl="6" algn="ctr">
              <a:spcBef>
                <a:spcPts val="0"/>
              </a:spcBef>
              <a:spcAft>
                <a:spcPts val="0"/>
              </a:spcAft>
              <a:buClr>
                <a:schemeClr val="lt1"/>
              </a:buClr>
              <a:buSzPts val="9600"/>
              <a:buNone/>
              <a:defRPr sz="9600">
                <a:solidFill>
                  <a:schemeClr val="lt1"/>
                </a:solidFill>
              </a:defRPr>
            </a:lvl7pPr>
            <a:lvl8pPr lvl="7" algn="ctr">
              <a:spcBef>
                <a:spcPts val="0"/>
              </a:spcBef>
              <a:spcAft>
                <a:spcPts val="0"/>
              </a:spcAft>
              <a:buClr>
                <a:schemeClr val="lt1"/>
              </a:buClr>
              <a:buSzPts val="9600"/>
              <a:buNone/>
              <a:defRPr sz="9600">
                <a:solidFill>
                  <a:schemeClr val="lt1"/>
                </a:solidFill>
              </a:defRPr>
            </a:lvl8pPr>
            <a:lvl9pPr lvl="8" algn="ctr">
              <a:spcBef>
                <a:spcPts val="0"/>
              </a:spcBef>
              <a:spcAft>
                <a:spcPts val="0"/>
              </a:spcAft>
              <a:buClr>
                <a:schemeClr val="lt1"/>
              </a:buClr>
              <a:buSzPts val="9600"/>
              <a:buNone/>
              <a:defRPr sz="9600">
                <a:solidFill>
                  <a:schemeClr val="lt1"/>
                </a:solidFill>
              </a:defRPr>
            </a:lvl9pPr>
          </a:lstStyle>
          <a:p>
            <a:r>
              <a:t>xx%</a:t>
            </a:r>
          </a:p>
        </p:txBody>
      </p:sp>
      <p:sp>
        <p:nvSpPr>
          <p:cNvPr id="50" name="Google Shape;50;p13"/>
          <p:cNvSpPr txBox="1"/>
          <p:nvPr>
            <p:ph idx="1" type="subTitle"/>
          </p:nvPr>
        </p:nvSpPr>
        <p:spPr>
          <a:xfrm>
            <a:off x="1284000" y="2929813"/>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600"/>
              <a:buNone/>
              <a:defRPr sz="1800">
                <a:solidFill>
                  <a:schemeClr val="lt1"/>
                </a:solidFill>
              </a:defRPr>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1600"/>
              </a:spcBef>
              <a:spcAft>
                <a:spcPts val="0"/>
              </a:spcAft>
              <a:buClr>
                <a:schemeClr val="lt1"/>
              </a:buClr>
              <a:buSzPts val="1600"/>
              <a:buNone/>
              <a:defRPr sz="1600">
                <a:solidFill>
                  <a:schemeClr val="lt1"/>
                </a:solidFill>
              </a:defRPr>
            </a:lvl3pPr>
            <a:lvl4pPr lvl="3" rtl="0" algn="ctr">
              <a:lnSpc>
                <a:spcPct val="100000"/>
              </a:lnSpc>
              <a:spcBef>
                <a:spcPts val="1600"/>
              </a:spcBef>
              <a:spcAft>
                <a:spcPts val="0"/>
              </a:spcAft>
              <a:buClr>
                <a:schemeClr val="lt1"/>
              </a:buClr>
              <a:buSzPts val="1600"/>
              <a:buNone/>
              <a:defRPr sz="1600">
                <a:solidFill>
                  <a:schemeClr val="lt1"/>
                </a:solidFill>
              </a:defRPr>
            </a:lvl4pPr>
            <a:lvl5pPr lvl="4" rtl="0" algn="ctr">
              <a:lnSpc>
                <a:spcPct val="100000"/>
              </a:lnSpc>
              <a:spcBef>
                <a:spcPts val="1600"/>
              </a:spcBef>
              <a:spcAft>
                <a:spcPts val="0"/>
              </a:spcAft>
              <a:buClr>
                <a:schemeClr val="lt1"/>
              </a:buClr>
              <a:buSzPts val="1600"/>
              <a:buNone/>
              <a:defRPr sz="1600">
                <a:solidFill>
                  <a:schemeClr val="lt1"/>
                </a:solidFill>
              </a:defRPr>
            </a:lvl5pPr>
            <a:lvl6pPr lvl="5" rtl="0" algn="ctr">
              <a:lnSpc>
                <a:spcPct val="100000"/>
              </a:lnSpc>
              <a:spcBef>
                <a:spcPts val="1600"/>
              </a:spcBef>
              <a:spcAft>
                <a:spcPts val="0"/>
              </a:spcAft>
              <a:buClr>
                <a:schemeClr val="lt1"/>
              </a:buClr>
              <a:buSzPts val="1600"/>
              <a:buNone/>
              <a:defRPr sz="1600">
                <a:solidFill>
                  <a:schemeClr val="lt1"/>
                </a:solidFill>
              </a:defRPr>
            </a:lvl6pPr>
            <a:lvl7pPr lvl="6" rtl="0" algn="ctr">
              <a:lnSpc>
                <a:spcPct val="100000"/>
              </a:lnSpc>
              <a:spcBef>
                <a:spcPts val="1600"/>
              </a:spcBef>
              <a:spcAft>
                <a:spcPts val="0"/>
              </a:spcAft>
              <a:buClr>
                <a:schemeClr val="lt1"/>
              </a:buClr>
              <a:buSzPts val="1600"/>
              <a:buNone/>
              <a:defRPr sz="1600">
                <a:solidFill>
                  <a:schemeClr val="lt1"/>
                </a:solidFill>
              </a:defRPr>
            </a:lvl7pPr>
            <a:lvl8pPr lvl="7" rtl="0" algn="ctr">
              <a:lnSpc>
                <a:spcPct val="100000"/>
              </a:lnSpc>
              <a:spcBef>
                <a:spcPts val="1600"/>
              </a:spcBef>
              <a:spcAft>
                <a:spcPts val="0"/>
              </a:spcAft>
              <a:buClr>
                <a:schemeClr val="lt1"/>
              </a:buClr>
              <a:buSzPts val="1600"/>
              <a:buNone/>
              <a:defRPr sz="1600">
                <a:solidFill>
                  <a:schemeClr val="lt1"/>
                </a:solidFill>
              </a:defRPr>
            </a:lvl8pPr>
            <a:lvl9pPr lvl="8" rtl="0" algn="ctr">
              <a:lnSpc>
                <a:spcPct val="100000"/>
              </a:lnSpc>
              <a:spcBef>
                <a:spcPts val="1600"/>
              </a:spcBef>
              <a:spcAft>
                <a:spcPts val="1600"/>
              </a:spcAft>
              <a:buClr>
                <a:schemeClr val="lt1"/>
              </a:buClr>
              <a:buSzPts val="1600"/>
              <a:buNone/>
              <a:defRPr sz="1600">
                <a:solidFill>
                  <a:schemeClr val="l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52" name="Shape 52"/>
        <p:cNvGrpSpPr/>
        <p:nvPr/>
      </p:nvGrpSpPr>
      <p:grpSpPr>
        <a:xfrm>
          <a:off x="0" y="0"/>
          <a:ext cx="0" cy="0"/>
          <a:chOff x="0" y="0"/>
          <a:chExt cx="0" cy="0"/>
        </a:xfrm>
      </p:grpSpPr>
      <p:sp>
        <p:nvSpPr>
          <p:cNvPr id="53" name="Google Shape;53;p1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4" name="Google Shape;54;p15"/>
          <p:cNvSpPr txBox="1"/>
          <p:nvPr>
            <p:ph idx="1" type="subTitle"/>
          </p:nvPr>
        </p:nvSpPr>
        <p:spPr>
          <a:xfrm>
            <a:off x="720000" y="2116975"/>
            <a:ext cx="2305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5" name="Google Shape;55;p15"/>
          <p:cNvSpPr txBox="1"/>
          <p:nvPr>
            <p:ph idx="2" type="subTitle"/>
          </p:nvPr>
        </p:nvSpPr>
        <p:spPr>
          <a:xfrm>
            <a:off x="3419269" y="2116975"/>
            <a:ext cx="2305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6" name="Google Shape;56;p15"/>
          <p:cNvSpPr txBox="1"/>
          <p:nvPr>
            <p:ph idx="3" type="subTitle"/>
          </p:nvPr>
        </p:nvSpPr>
        <p:spPr>
          <a:xfrm>
            <a:off x="720000" y="3550375"/>
            <a:ext cx="2305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7" name="Google Shape;57;p15"/>
          <p:cNvSpPr txBox="1"/>
          <p:nvPr>
            <p:ph idx="4" type="subTitle"/>
          </p:nvPr>
        </p:nvSpPr>
        <p:spPr>
          <a:xfrm>
            <a:off x="3419269" y="3550375"/>
            <a:ext cx="2305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8" name="Google Shape;58;p15"/>
          <p:cNvSpPr txBox="1"/>
          <p:nvPr>
            <p:ph idx="5" type="subTitle"/>
          </p:nvPr>
        </p:nvSpPr>
        <p:spPr>
          <a:xfrm>
            <a:off x="6118545" y="2116975"/>
            <a:ext cx="2305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9" name="Google Shape;59;p15"/>
          <p:cNvSpPr txBox="1"/>
          <p:nvPr>
            <p:ph idx="6" type="subTitle"/>
          </p:nvPr>
        </p:nvSpPr>
        <p:spPr>
          <a:xfrm>
            <a:off x="6118545" y="3550375"/>
            <a:ext cx="2305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0" name="Google Shape;60;p15"/>
          <p:cNvSpPr txBox="1"/>
          <p:nvPr>
            <p:ph hasCustomPrompt="1" idx="7" type="title"/>
          </p:nvPr>
        </p:nvSpPr>
        <p:spPr>
          <a:xfrm>
            <a:off x="818400" y="1135050"/>
            <a:ext cx="1926300" cy="6573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5"/>
          <p:cNvSpPr txBox="1"/>
          <p:nvPr>
            <p:ph hasCustomPrompt="1" idx="8" type="title"/>
          </p:nvPr>
        </p:nvSpPr>
        <p:spPr>
          <a:xfrm>
            <a:off x="818402" y="2778191"/>
            <a:ext cx="734700" cy="4476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5"/>
          <p:cNvSpPr txBox="1"/>
          <p:nvPr>
            <p:ph hasCustomPrompt="1" idx="9" type="title"/>
          </p:nvPr>
        </p:nvSpPr>
        <p:spPr>
          <a:xfrm>
            <a:off x="3517677" y="1344783"/>
            <a:ext cx="734700" cy="4476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 name="Google Shape;63;p15"/>
          <p:cNvSpPr txBox="1"/>
          <p:nvPr>
            <p:ph hasCustomPrompt="1" idx="13" type="title"/>
          </p:nvPr>
        </p:nvSpPr>
        <p:spPr>
          <a:xfrm>
            <a:off x="3517677" y="2778191"/>
            <a:ext cx="734700" cy="4476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4" name="Google Shape;64;p15"/>
          <p:cNvSpPr txBox="1"/>
          <p:nvPr>
            <p:ph hasCustomPrompt="1" idx="14" type="title"/>
          </p:nvPr>
        </p:nvSpPr>
        <p:spPr>
          <a:xfrm>
            <a:off x="6216952" y="1344783"/>
            <a:ext cx="734700" cy="4476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 name="Google Shape;65;p15"/>
          <p:cNvSpPr txBox="1"/>
          <p:nvPr>
            <p:ph hasCustomPrompt="1" idx="15" type="title"/>
          </p:nvPr>
        </p:nvSpPr>
        <p:spPr>
          <a:xfrm>
            <a:off x="6216952" y="2778191"/>
            <a:ext cx="734700" cy="447600"/>
          </a:xfrm>
          <a:prstGeom prst="rect">
            <a:avLst/>
          </a:prstGeom>
          <a:solidFill>
            <a:schemeClr val="accent2"/>
          </a:solidFill>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 name="Google Shape;66;p15"/>
          <p:cNvSpPr txBox="1"/>
          <p:nvPr>
            <p:ph idx="16" type="subTitle"/>
          </p:nvPr>
        </p:nvSpPr>
        <p:spPr>
          <a:xfrm>
            <a:off x="720000" y="1904175"/>
            <a:ext cx="23055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67" name="Google Shape;67;p15"/>
          <p:cNvSpPr txBox="1"/>
          <p:nvPr>
            <p:ph idx="17" type="subTitle"/>
          </p:nvPr>
        </p:nvSpPr>
        <p:spPr>
          <a:xfrm>
            <a:off x="3419275" y="1904175"/>
            <a:ext cx="23055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68" name="Google Shape;68;p15"/>
          <p:cNvSpPr txBox="1"/>
          <p:nvPr>
            <p:ph idx="18" type="subTitle"/>
          </p:nvPr>
        </p:nvSpPr>
        <p:spPr>
          <a:xfrm>
            <a:off x="6118550" y="1904175"/>
            <a:ext cx="23055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69" name="Google Shape;69;p15"/>
          <p:cNvSpPr txBox="1"/>
          <p:nvPr>
            <p:ph idx="19" type="subTitle"/>
          </p:nvPr>
        </p:nvSpPr>
        <p:spPr>
          <a:xfrm>
            <a:off x="720000" y="3337650"/>
            <a:ext cx="23055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0" name="Google Shape;70;p15"/>
          <p:cNvSpPr txBox="1"/>
          <p:nvPr>
            <p:ph idx="20" type="subTitle"/>
          </p:nvPr>
        </p:nvSpPr>
        <p:spPr>
          <a:xfrm>
            <a:off x="3419275" y="3337650"/>
            <a:ext cx="23055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1" name="Google Shape;71;p15"/>
          <p:cNvSpPr txBox="1"/>
          <p:nvPr>
            <p:ph idx="21" type="subTitle"/>
          </p:nvPr>
        </p:nvSpPr>
        <p:spPr>
          <a:xfrm>
            <a:off x="6118550" y="3337650"/>
            <a:ext cx="23055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1"/>
                </a:solidFill>
                <a:latin typeface="Bebas Neue"/>
                <a:ea typeface="Bebas Neue"/>
                <a:cs typeface="Bebas Neue"/>
                <a:sym typeface="Bebas Neu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2">
    <p:spTree>
      <p:nvGrpSpPr>
        <p:cNvPr id="72" name="Shape 72"/>
        <p:cNvGrpSpPr/>
        <p:nvPr/>
      </p:nvGrpSpPr>
      <p:grpSpPr>
        <a:xfrm>
          <a:off x="0" y="0"/>
          <a:ext cx="0" cy="0"/>
          <a:chOff x="0" y="0"/>
          <a:chExt cx="0" cy="0"/>
        </a:xfrm>
      </p:grpSpPr>
      <p:sp>
        <p:nvSpPr>
          <p:cNvPr id="73" name="Google Shape;73;p16"/>
          <p:cNvSpPr txBox="1"/>
          <p:nvPr>
            <p:ph type="title"/>
          </p:nvPr>
        </p:nvSpPr>
        <p:spPr>
          <a:xfrm>
            <a:off x="713225" y="445025"/>
            <a:ext cx="7717500" cy="572700"/>
          </a:xfrm>
          <a:prstGeom prst="rect">
            <a:avLst/>
          </a:prstGeom>
          <a:solidFill>
            <a:schemeClr val="dk2"/>
          </a:solidFill>
        </p:spPr>
        <p:txBody>
          <a:bodyPr anchorCtr="0" anchor="ctr" bIns="91425" lIns="91425" spcFirstLastPara="1" rIns="91425" wrap="square" tIns="91425">
            <a:noAutofit/>
          </a:bodyPr>
          <a:lstStyle>
            <a:lvl1pPr lvl="0">
              <a:spcBef>
                <a:spcPts val="0"/>
              </a:spcBef>
              <a:spcAft>
                <a:spcPts val="0"/>
              </a:spcAft>
              <a:buClr>
                <a:schemeClr val="lt1"/>
              </a:buClr>
              <a:buSzPts val="3500"/>
              <a:buNone/>
              <a:defRPr>
                <a:solidFill>
                  <a:schemeClr val="lt1"/>
                </a:solidFill>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74" name="Google Shape;74;p16"/>
          <p:cNvSpPr/>
          <p:nvPr>
            <p:ph idx="2" type="pic"/>
          </p:nvPr>
        </p:nvSpPr>
        <p:spPr>
          <a:xfrm>
            <a:off x="-25" y="1943100"/>
            <a:ext cx="9144000" cy="32004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bg>
      <p:bgPr>
        <a:solidFill>
          <a:schemeClr val="accent2"/>
        </a:solidFill>
      </p:bgPr>
    </p:bg>
    <p:spTree>
      <p:nvGrpSpPr>
        <p:cNvPr id="75" name="Shape 75"/>
        <p:cNvGrpSpPr/>
        <p:nvPr/>
      </p:nvGrpSpPr>
      <p:grpSpPr>
        <a:xfrm>
          <a:off x="0" y="0"/>
          <a:ext cx="0" cy="0"/>
          <a:chOff x="0" y="0"/>
          <a:chExt cx="0" cy="0"/>
        </a:xfrm>
      </p:grpSpPr>
      <p:sp>
        <p:nvSpPr>
          <p:cNvPr id="76" name="Google Shape;76;p17"/>
          <p:cNvSpPr txBox="1"/>
          <p:nvPr>
            <p:ph type="title"/>
          </p:nvPr>
        </p:nvSpPr>
        <p:spPr>
          <a:xfrm>
            <a:off x="2391900" y="3844377"/>
            <a:ext cx="43602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2500"/>
              <a:buNone/>
              <a:defRPr b="0" sz="2500">
                <a:solidFill>
                  <a:schemeClr val="lt1"/>
                </a:solidFill>
              </a:defRPr>
            </a:lvl1pPr>
            <a:lvl2pPr lvl="1" rtl="0" algn="ctr">
              <a:spcBef>
                <a:spcPts val="0"/>
              </a:spcBef>
              <a:spcAft>
                <a:spcPts val="0"/>
              </a:spcAft>
              <a:buClr>
                <a:schemeClr val="lt1"/>
              </a:buClr>
              <a:buSzPts val="3000"/>
              <a:buNone/>
              <a:defRPr sz="3000">
                <a:solidFill>
                  <a:schemeClr val="lt1"/>
                </a:solidFill>
              </a:defRPr>
            </a:lvl2pPr>
            <a:lvl3pPr lvl="2" rtl="0" algn="ctr">
              <a:spcBef>
                <a:spcPts val="0"/>
              </a:spcBef>
              <a:spcAft>
                <a:spcPts val="0"/>
              </a:spcAft>
              <a:buClr>
                <a:schemeClr val="lt1"/>
              </a:buClr>
              <a:buSzPts val="3000"/>
              <a:buNone/>
              <a:defRPr sz="3000">
                <a:solidFill>
                  <a:schemeClr val="lt1"/>
                </a:solidFill>
              </a:defRPr>
            </a:lvl3pPr>
            <a:lvl4pPr lvl="3" rtl="0" algn="ctr">
              <a:spcBef>
                <a:spcPts val="0"/>
              </a:spcBef>
              <a:spcAft>
                <a:spcPts val="0"/>
              </a:spcAft>
              <a:buClr>
                <a:schemeClr val="lt1"/>
              </a:buClr>
              <a:buSzPts val="3000"/>
              <a:buNone/>
              <a:defRPr sz="3000">
                <a:solidFill>
                  <a:schemeClr val="lt1"/>
                </a:solidFill>
              </a:defRPr>
            </a:lvl4pPr>
            <a:lvl5pPr lvl="4" rtl="0" algn="ctr">
              <a:spcBef>
                <a:spcPts val="0"/>
              </a:spcBef>
              <a:spcAft>
                <a:spcPts val="0"/>
              </a:spcAft>
              <a:buClr>
                <a:schemeClr val="lt1"/>
              </a:buClr>
              <a:buSzPts val="3000"/>
              <a:buNone/>
              <a:defRPr sz="3000">
                <a:solidFill>
                  <a:schemeClr val="lt1"/>
                </a:solidFill>
              </a:defRPr>
            </a:lvl5pPr>
            <a:lvl6pPr lvl="5" rtl="0" algn="ctr">
              <a:spcBef>
                <a:spcPts val="0"/>
              </a:spcBef>
              <a:spcAft>
                <a:spcPts val="0"/>
              </a:spcAft>
              <a:buClr>
                <a:schemeClr val="lt1"/>
              </a:buClr>
              <a:buSzPts val="3000"/>
              <a:buNone/>
              <a:defRPr sz="3000">
                <a:solidFill>
                  <a:schemeClr val="lt1"/>
                </a:solidFill>
              </a:defRPr>
            </a:lvl6pPr>
            <a:lvl7pPr lvl="6" rtl="0" algn="ctr">
              <a:spcBef>
                <a:spcPts val="0"/>
              </a:spcBef>
              <a:spcAft>
                <a:spcPts val="0"/>
              </a:spcAft>
              <a:buClr>
                <a:schemeClr val="lt1"/>
              </a:buClr>
              <a:buSzPts val="3000"/>
              <a:buNone/>
              <a:defRPr sz="3000">
                <a:solidFill>
                  <a:schemeClr val="lt1"/>
                </a:solidFill>
              </a:defRPr>
            </a:lvl7pPr>
            <a:lvl8pPr lvl="7" rtl="0" algn="ctr">
              <a:spcBef>
                <a:spcPts val="0"/>
              </a:spcBef>
              <a:spcAft>
                <a:spcPts val="0"/>
              </a:spcAft>
              <a:buClr>
                <a:schemeClr val="lt1"/>
              </a:buClr>
              <a:buSzPts val="3000"/>
              <a:buNone/>
              <a:defRPr sz="3000">
                <a:solidFill>
                  <a:schemeClr val="lt1"/>
                </a:solidFill>
              </a:defRPr>
            </a:lvl8pPr>
            <a:lvl9pPr lvl="8" rtl="0" algn="ctr">
              <a:spcBef>
                <a:spcPts val="0"/>
              </a:spcBef>
              <a:spcAft>
                <a:spcPts val="0"/>
              </a:spcAft>
              <a:buClr>
                <a:schemeClr val="lt1"/>
              </a:buClr>
              <a:buSzPts val="3000"/>
              <a:buNone/>
              <a:defRPr sz="3000">
                <a:solidFill>
                  <a:schemeClr val="lt1"/>
                </a:solidFill>
              </a:defRPr>
            </a:lvl9pPr>
          </a:lstStyle>
          <a:p/>
        </p:txBody>
      </p:sp>
      <p:sp>
        <p:nvSpPr>
          <p:cNvPr id="77" name="Google Shape;77;p17"/>
          <p:cNvSpPr txBox="1"/>
          <p:nvPr>
            <p:ph idx="1" type="subTitle"/>
          </p:nvPr>
        </p:nvSpPr>
        <p:spPr>
          <a:xfrm>
            <a:off x="0" y="1036275"/>
            <a:ext cx="9144000" cy="1993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3500"/>
              <a:buNone/>
              <a:defRPr sz="3500">
                <a:solidFill>
                  <a:schemeClr val="lt1"/>
                </a:solidFill>
              </a:defRPr>
            </a:lvl1pPr>
            <a:lvl2pPr lvl="1" rtl="0" algn="ctr">
              <a:lnSpc>
                <a:spcPct val="100000"/>
              </a:lnSpc>
              <a:spcBef>
                <a:spcPts val="0"/>
              </a:spcBef>
              <a:spcAft>
                <a:spcPts val="0"/>
              </a:spcAft>
              <a:buClr>
                <a:schemeClr val="lt1"/>
              </a:buClr>
              <a:buSzPts val="3000"/>
              <a:buNone/>
              <a:defRPr sz="3000">
                <a:solidFill>
                  <a:schemeClr val="lt1"/>
                </a:solidFill>
              </a:defRPr>
            </a:lvl2pPr>
            <a:lvl3pPr lvl="2" rtl="0" algn="ctr">
              <a:lnSpc>
                <a:spcPct val="100000"/>
              </a:lnSpc>
              <a:spcBef>
                <a:spcPts val="1600"/>
              </a:spcBef>
              <a:spcAft>
                <a:spcPts val="0"/>
              </a:spcAft>
              <a:buClr>
                <a:schemeClr val="lt1"/>
              </a:buClr>
              <a:buSzPts val="3000"/>
              <a:buNone/>
              <a:defRPr sz="3000">
                <a:solidFill>
                  <a:schemeClr val="lt1"/>
                </a:solidFill>
              </a:defRPr>
            </a:lvl3pPr>
            <a:lvl4pPr lvl="3" rtl="0" algn="ctr">
              <a:lnSpc>
                <a:spcPct val="100000"/>
              </a:lnSpc>
              <a:spcBef>
                <a:spcPts val="1600"/>
              </a:spcBef>
              <a:spcAft>
                <a:spcPts val="0"/>
              </a:spcAft>
              <a:buClr>
                <a:schemeClr val="lt1"/>
              </a:buClr>
              <a:buSzPts val="3000"/>
              <a:buNone/>
              <a:defRPr sz="3000">
                <a:solidFill>
                  <a:schemeClr val="lt1"/>
                </a:solidFill>
              </a:defRPr>
            </a:lvl4pPr>
            <a:lvl5pPr lvl="4" rtl="0" algn="ctr">
              <a:lnSpc>
                <a:spcPct val="100000"/>
              </a:lnSpc>
              <a:spcBef>
                <a:spcPts val="1600"/>
              </a:spcBef>
              <a:spcAft>
                <a:spcPts val="0"/>
              </a:spcAft>
              <a:buClr>
                <a:schemeClr val="lt1"/>
              </a:buClr>
              <a:buSzPts val="3000"/>
              <a:buNone/>
              <a:defRPr sz="3000">
                <a:solidFill>
                  <a:schemeClr val="lt1"/>
                </a:solidFill>
              </a:defRPr>
            </a:lvl5pPr>
            <a:lvl6pPr lvl="5" rtl="0" algn="ctr">
              <a:lnSpc>
                <a:spcPct val="100000"/>
              </a:lnSpc>
              <a:spcBef>
                <a:spcPts val="1600"/>
              </a:spcBef>
              <a:spcAft>
                <a:spcPts val="0"/>
              </a:spcAft>
              <a:buClr>
                <a:schemeClr val="lt1"/>
              </a:buClr>
              <a:buSzPts val="3000"/>
              <a:buNone/>
              <a:defRPr sz="3000">
                <a:solidFill>
                  <a:schemeClr val="lt1"/>
                </a:solidFill>
              </a:defRPr>
            </a:lvl6pPr>
            <a:lvl7pPr lvl="6" rtl="0" algn="ctr">
              <a:lnSpc>
                <a:spcPct val="100000"/>
              </a:lnSpc>
              <a:spcBef>
                <a:spcPts val="1600"/>
              </a:spcBef>
              <a:spcAft>
                <a:spcPts val="0"/>
              </a:spcAft>
              <a:buClr>
                <a:schemeClr val="lt1"/>
              </a:buClr>
              <a:buSzPts val="3000"/>
              <a:buNone/>
              <a:defRPr sz="3000">
                <a:solidFill>
                  <a:schemeClr val="lt1"/>
                </a:solidFill>
              </a:defRPr>
            </a:lvl7pPr>
            <a:lvl8pPr lvl="7" rtl="0" algn="ctr">
              <a:lnSpc>
                <a:spcPct val="100000"/>
              </a:lnSpc>
              <a:spcBef>
                <a:spcPts val="1600"/>
              </a:spcBef>
              <a:spcAft>
                <a:spcPts val="0"/>
              </a:spcAft>
              <a:buClr>
                <a:schemeClr val="lt1"/>
              </a:buClr>
              <a:buSzPts val="3000"/>
              <a:buNone/>
              <a:defRPr sz="3000">
                <a:solidFill>
                  <a:schemeClr val="lt1"/>
                </a:solidFill>
              </a:defRPr>
            </a:lvl8pPr>
            <a:lvl9pPr lvl="8" rtl="0" algn="ctr">
              <a:lnSpc>
                <a:spcPct val="100000"/>
              </a:lnSpc>
              <a:spcBef>
                <a:spcPts val="1600"/>
              </a:spcBef>
              <a:spcAft>
                <a:spcPts val="1600"/>
              </a:spcAft>
              <a:buClr>
                <a:schemeClr val="lt1"/>
              </a:buClr>
              <a:buSzPts val="3000"/>
              <a:buNone/>
              <a:defRPr sz="3000">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BLANK_1_1_1">
    <p:bg>
      <p:bgPr>
        <a:solidFill>
          <a:schemeClr val="lt1"/>
        </a:solidFill>
      </p:bgPr>
    </p:bg>
    <p:spTree>
      <p:nvGrpSpPr>
        <p:cNvPr id="78" name="Shape 78"/>
        <p:cNvGrpSpPr/>
        <p:nvPr/>
      </p:nvGrpSpPr>
      <p:grpSpPr>
        <a:xfrm>
          <a:off x="0" y="0"/>
          <a:ext cx="0" cy="0"/>
          <a:chOff x="0" y="0"/>
          <a:chExt cx="0" cy="0"/>
        </a:xfrm>
      </p:grpSpPr>
      <p:sp>
        <p:nvSpPr>
          <p:cNvPr id="79" name="Google Shape;79;p18"/>
          <p:cNvSpPr txBox="1"/>
          <p:nvPr>
            <p:ph type="title"/>
          </p:nvPr>
        </p:nvSpPr>
        <p:spPr>
          <a:xfrm>
            <a:off x="4353025" y="3357800"/>
            <a:ext cx="40779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500">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80" name="Google Shape;80;p18"/>
          <p:cNvSpPr txBox="1"/>
          <p:nvPr>
            <p:ph idx="1" type="subTitle"/>
          </p:nvPr>
        </p:nvSpPr>
        <p:spPr>
          <a:xfrm>
            <a:off x="4353025" y="1253800"/>
            <a:ext cx="4077900" cy="1993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000"/>
              <a:buNone/>
              <a:defRPr sz="27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sp>
        <p:nvSpPr>
          <p:cNvPr id="81" name="Google Shape;81;p18"/>
          <p:cNvSpPr/>
          <p:nvPr>
            <p:ph idx="2" type="pic"/>
          </p:nvPr>
        </p:nvSpPr>
        <p:spPr>
          <a:xfrm>
            <a:off x="0" y="-3250"/>
            <a:ext cx="4080000" cy="51435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USTOM_10">
    <p:spTree>
      <p:nvGrpSpPr>
        <p:cNvPr id="82" name="Shape 82"/>
        <p:cNvGrpSpPr/>
        <p:nvPr/>
      </p:nvGrpSpPr>
      <p:grpSpPr>
        <a:xfrm>
          <a:off x="0" y="0"/>
          <a:ext cx="0" cy="0"/>
          <a:chOff x="0" y="0"/>
          <a:chExt cx="0" cy="0"/>
        </a:xfrm>
      </p:grpSpPr>
      <p:sp>
        <p:nvSpPr>
          <p:cNvPr id="83" name="Google Shape;83;p19"/>
          <p:cNvSpPr/>
          <p:nvPr>
            <p:ph idx="2" type="pic"/>
          </p:nvPr>
        </p:nvSpPr>
        <p:spPr>
          <a:xfrm>
            <a:off x="-19725" y="-19475"/>
            <a:ext cx="9144000" cy="5143500"/>
          </a:xfrm>
          <a:prstGeom prst="rect">
            <a:avLst/>
          </a:prstGeom>
          <a:noFill/>
          <a:ln>
            <a:noFill/>
          </a:ln>
        </p:spPr>
      </p:sp>
      <p:sp>
        <p:nvSpPr>
          <p:cNvPr id="84" name="Google Shape;84;p19"/>
          <p:cNvSpPr txBox="1"/>
          <p:nvPr>
            <p:ph type="title"/>
          </p:nvPr>
        </p:nvSpPr>
        <p:spPr>
          <a:xfrm>
            <a:off x="-19725" y="3826700"/>
            <a:ext cx="3114000" cy="777300"/>
          </a:xfrm>
          <a:prstGeom prst="rect">
            <a:avLst/>
          </a:prstGeom>
          <a:solidFill>
            <a:schemeClr val="dk2"/>
          </a:solidFill>
        </p:spPr>
        <p:txBody>
          <a:bodyPr anchorCtr="0" anchor="t" bIns="91425" lIns="731500" spcFirstLastPara="1" rIns="91425" wrap="square" tIns="91425">
            <a:noAutofit/>
          </a:bodyPr>
          <a:lstStyle>
            <a:lvl1pPr lvl="0">
              <a:spcBef>
                <a:spcPts val="0"/>
              </a:spcBef>
              <a:spcAft>
                <a:spcPts val="0"/>
              </a:spcAft>
              <a:buClr>
                <a:schemeClr val="lt1"/>
              </a:buClr>
              <a:buSzPts val="2000"/>
              <a:buNone/>
              <a:defRPr sz="2000">
                <a:solidFill>
                  <a:schemeClr val="lt1"/>
                </a:solidFill>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2">
  <p:cSld name="CUSTOM_10_1">
    <p:spTree>
      <p:nvGrpSpPr>
        <p:cNvPr id="85" name="Shape 85"/>
        <p:cNvGrpSpPr/>
        <p:nvPr/>
      </p:nvGrpSpPr>
      <p:grpSpPr>
        <a:xfrm>
          <a:off x="0" y="0"/>
          <a:ext cx="0" cy="0"/>
          <a:chOff x="0" y="0"/>
          <a:chExt cx="0" cy="0"/>
        </a:xfrm>
      </p:grpSpPr>
      <p:sp>
        <p:nvSpPr>
          <p:cNvPr id="86" name="Google Shape;86;p20"/>
          <p:cNvSpPr/>
          <p:nvPr>
            <p:ph idx="2" type="pic"/>
          </p:nvPr>
        </p:nvSpPr>
        <p:spPr>
          <a:xfrm>
            <a:off x="-19725" y="-19475"/>
            <a:ext cx="9144000" cy="5143500"/>
          </a:xfrm>
          <a:prstGeom prst="rect">
            <a:avLst/>
          </a:prstGeom>
          <a:noFill/>
          <a:ln>
            <a:noFill/>
          </a:ln>
        </p:spPr>
      </p:sp>
      <p:sp>
        <p:nvSpPr>
          <p:cNvPr id="87" name="Google Shape;87;p20"/>
          <p:cNvSpPr txBox="1"/>
          <p:nvPr>
            <p:ph type="title"/>
          </p:nvPr>
        </p:nvSpPr>
        <p:spPr>
          <a:xfrm>
            <a:off x="-19725" y="3941550"/>
            <a:ext cx="9144000" cy="1202100"/>
          </a:xfrm>
          <a:prstGeom prst="rect">
            <a:avLst/>
          </a:prstGeom>
          <a:solidFill>
            <a:schemeClr val="dk2"/>
          </a:solidFill>
        </p:spPr>
        <p:txBody>
          <a:bodyPr anchorCtr="0" anchor="ctr" bIns="731500" lIns="731500" spcFirstLastPara="1" rIns="731500" wrap="square" tIns="91425">
            <a:noAutofit/>
          </a:bodyPr>
          <a:lstStyle>
            <a:lvl1pPr lvl="0" rtl="0" algn="ctr">
              <a:spcBef>
                <a:spcPts val="0"/>
              </a:spcBef>
              <a:spcAft>
                <a:spcPts val="0"/>
              </a:spcAft>
              <a:buClr>
                <a:schemeClr val="lt1"/>
              </a:buClr>
              <a:buSzPts val="1900"/>
              <a:buNone/>
              <a:defRPr b="0" sz="1900">
                <a:solidFill>
                  <a:schemeClr val="lt1"/>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1620900" y="539500"/>
            <a:ext cx="7523100" cy="5487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0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hasCustomPrompt="1" idx="2" type="title"/>
          </p:nvPr>
        </p:nvSpPr>
        <p:spPr>
          <a:xfrm>
            <a:off x="399675" y="539500"/>
            <a:ext cx="900900" cy="640800"/>
          </a:xfrm>
          <a:prstGeom prst="rect">
            <a:avLst/>
          </a:prstGeom>
          <a:noFill/>
        </p:spPr>
        <p:txBody>
          <a:bodyPr anchorCtr="0" anchor="b" bIns="91425" lIns="91425" spcFirstLastPara="1" rIns="91425" wrap="square" tIns="91425">
            <a:normAutofit/>
          </a:bodyPr>
          <a:lstStyle>
            <a:lvl1pPr lvl="0" rtl="0" algn="ctr">
              <a:spcBef>
                <a:spcPts val="0"/>
              </a:spcBef>
              <a:spcAft>
                <a:spcPts val="0"/>
              </a:spcAft>
              <a:buClr>
                <a:schemeClr val="lt1"/>
              </a:buClr>
              <a:buSzPts val="6000"/>
              <a:buNone/>
              <a:defRPr sz="3000">
                <a:solidFill>
                  <a:schemeClr val="l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p:nvPr>
            <p:ph idx="1" type="subTitle"/>
          </p:nvPr>
        </p:nvSpPr>
        <p:spPr>
          <a:xfrm>
            <a:off x="1620900" y="1144738"/>
            <a:ext cx="5067600" cy="375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 name="Google Shape;17;p3"/>
          <p:cNvSpPr/>
          <p:nvPr>
            <p:ph idx="3" type="pic"/>
          </p:nvPr>
        </p:nvSpPr>
        <p:spPr>
          <a:xfrm>
            <a:off x="-19725" y="1576275"/>
            <a:ext cx="9163800" cy="35673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2 1">
  <p:cSld name="CUSTOM_10_1_1">
    <p:spTree>
      <p:nvGrpSpPr>
        <p:cNvPr id="88" name="Shape 88"/>
        <p:cNvGrpSpPr/>
        <p:nvPr/>
      </p:nvGrpSpPr>
      <p:grpSpPr>
        <a:xfrm>
          <a:off x="0" y="0"/>
          <a:ext cx="0" cy="0"/>
          <a:chOff x="0" y="0"/>
          <a:chExt cx="0" cy="0"/>
        </a:xfrm>
      </p:grpSpPr>
      <p:sp>
        <p:nvSpPr>
          <p:cNvPr id="89" name="Google Shape;89;p21"/>
          <p:cNvSpPr/>
          <p:nvPr>
            <p:ph idx="2" type="pic"/>
          </p:nvPr>
        </p:nvSpPr>
        <p:spPr>
          <a:xfrm>
            <a:off x="-19725" y="-19475"/>
            <a:ext cx="9144000" cy="5143500"/>
          </a:xfrm>
          <a:prstGeom prst="rect">
            <a:avLst/>
          </a:prstGeom>
          <a:noFill/>
          <a:ln>
            <a:noFill/>
          </a:ln>
        </p:spPr>
      </p:sp>
      <p:sp>
        <p:nvSpPr>
          <p:cNvPr id="90" name="Google Shape;90;p21"/>
          <p:cNvSpPr txBox="1"/>
          <p:nvPr>
            <p:ph type="title"/>
          </p:nvPr>
        </p:nvSpPr>
        <p:spPr>
          <a:xfrm>
            <a:off x="713225" y="3115000"/>
            <a:ext cx="2500500" cy="2028600"/>
          </a:xfrm>
          <a:prstGeom prst="rect">
            <a:avLst/>
          </a:prstGeom>
          <a:solidFill>
            <a:schemeClr val="dk2"/>
          </a:solidFill>
        </p:spPr>
        <p:txBody>
          <a:bodyPr anchorCtr="0" anchor="t" bIns="731500" lIns="91425" spcFirstLastPara="1" rIns="91425" wrap="square" tIns="91425">
            <a:noAutofit/>
          </a:bodyPr>
          <a:lstStyle>
            <a:lvl1pPr lvl="0" rtl="0" algn="ctr">
              <a:spcBef>
                <a:spcPts val="0"/>
              </a:spcBef>
              <a:spcAft>
                <a:spcPts val="0"/>
              </a:spcAft>
              <a:buClr>
                <a:schemeClr val="lt1"/>
              </a:buClr>
              <a:buSzPts val="1400"/>
              <a:buNone/>
              <a:defRPr b="0" sz="1400">
                <a:solidFill>
                  <a:schemeClr val="lt1"/>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91" name="Shape 91"/>
        <p:cNvGrpSpPr/>
        <p:nvPr/>
      </p:nvGrpSpPr>
      <p:grpSpPr>
        <a:xfrm>
          <a:off x="0" y="0"/>
          <a:ext cx="0" cy="0"/>
          <a:chOff x="0" y="0"/>
          <a:chExt cx="0" cy="0"/>
        </a:xfrm>
      </p:grpSpPr>
      <p:sp>
        <p:nvSpPr>
          <p:cNvPr id="92" name="Google Shape;92;p22"/>
          <p:cNvSpPr txBox="1"/>
          <p:nvPr>
            <p:ph type="title"/>
          </p:nvPr>
        </p:nvSpPr>
        <p:spPr>
          <a:xfrm>
            <a:off x="457900" y="1310725"/>
            <a:ext cx="3594000" cy="16320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3" name="Google Shape;93;p22"/>
          <p:cNvSpPr txBox="1"/>
          <p:nvPr>
            <p:ph idx="1" type="subTitle"/>
          </p:nvPr>
        </p:nvSpPr>
        <p:spPr>
          <a:xfrm>
            <a:off x="457900" y="3175663"/>
            <a:ext cx="2785500" cy="802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500"/>
              <a:buNone/>
              <a:defRPr sz="15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4" name="Google Shape;94;p22"/>
          <p:cNvSpPr/>
          <p:nvPr>
            <p:ph idx="2" type="pic"/>
          </p:nvPr>
        </p:nvSpPr>
        <p:spPr>
          <a:xfrm>
            <a:off x="4184125" y="690350"/>
            <a:ext cx="4191300" cy="37629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bg>
      <p:bgPr>
        <a:solidFill>
          <a:schemeClr val="accent2"/>
        </a:solidFill>
      </p:bgPr>
    </p:bg>
    <p:spTree>
      <p:nvGrpSpPr>
        <p:cNvPr id="95" name="Shape 95"/>
        <p:cNvGrpSpPr/>
        <p:nvPr/>
      </p:nvGrpSpPr>
      <p:grpSpPr>
        <a:xfrm>
          <a:off x="0" y="0"/>
          <a:ext cx="0" cy="0"/>
          <a:chOff x="0" y="0"/>
          <a:chExt cx="0" cy="0"/>
        </a:xfrm>
      </p:grpSpPr>
      <p:sp>
        <p:nvSpPr>
          <p:cNvPr id="96" name="Google Shape;96;p23"/>
          <p:cNvSpPr txBox="1"/>
          <p:nvPr>
            <p:ph type="title"/>
          </p:nvPr>
        </p:nvSpPr>
        <p:spPr>
          <a:xfrm>
            <a:off x="2487175" y="501600"/>
            <a:ext cx="5943600" cy="10434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sz="3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7" name="Google Shape;97;p23"/>
          <p:cNvSpPr txBox="1"/>
          <p:nvPr>
            <p:ph idx="1" type="subTitle"/>
          </p:nvPr>
        </p:nvSpPr>
        <p:spPr>
          <a:xfrm>
            <a:off x="2487050" y="1735275"/>
            <a:ext cx="5943600" cy="1852800"/>
          </a:xfrm>
          <a:prstGeom prst="rect">
            <a:avLst/>
          </a:prstGeom>
        </p:spPr>
        <p:txBody>
          <a:bodyPr anchorCtr="0" anchor="t" bIns="91425" lIns="91425" spcFirstLastPara="1" rIns="91425" wrap="square" tIns="91425">
            <a:noAutofit/>
          </a:bodyPr>
          <a:lstStyle>
            <a:lvl1pPr lvl="0" rtl="0">
              <a:lnSpc>
                <a:spcPct val="114000"/>
              </a:lnSpc>
              <a:spcBef>
                <a:spcPts val="0"/>
              </a:spcBef>
              <a:spcAft>
                <a:spcPts val="0"/>
              </a:spcAft>
              <a:buClr>
                <a:schemeClr val="lt1"/>
              </a:buClr>
              <a:buSzPts val="1600"/>
              <a:buAutoNum type="arabicPeriod"/>
              <a:defRPr>
                <a:solidFill>
                  <a:schemeClr val="lt1"/>
                </a:solidFill>
              </a:defRPr>
            </a:lvl1pPr>
            <a:lvl2pPr lvl="1" rtl="0" algn="ctr">
              <a:lnSpc>
                <a:spcPct val="100000"/>
              </a:lnSpc>
              <a:spcBef>
                <a:spcPts val="0"/>
              </a:spcBef>
              <a:spcAft>
                <a:spcPts val="0"/>
              </a:spcAft>
              <a:buClr>
                <a:srgbClr val="858585"/>
              </a:buClr>
              <a:buSzPts val="1600"/>
              <a:buChar char="○"/>
              <a:defRPr/>
            </a:lvl2pPr>
            <a:lvl3pPr lvl="2" rtl="0" algn="ctr">
              <a:lnSpc>
                <a:spcPct val="100000"/>
              </a:lnSpc>
              <a:spcBef>
                <a:spcPts val="1600"/>
              </a:spcBef>
              <a:spcAft>
                <a:spcPts val="0"/>
              </a:spcAft>
              <a:buClr>
                <a:srgbClr val="858585"/>
              </a:buClr>
              <a:buSzPts val="1500"/>
              <a:buChar char="■"/>
              <a:defRPr/>
            </a:lvl3pPr>
            <a:lvl4pPr lvl="3" rtl="0" algn="ctr">
              <a:lnSpc>
                <a:spcPct val="100000"/>
              </a:lnSpc>
              <a:spcBef>
                <a:spcPts val="1600"/>
              </a:spcBef>
              <a:spcAft>
                <a:spcPts val="0"/>
              </a:spcAft>
              <a:buClr>
                <a:srgbClr val="858585"/>
              </a:buClr>
              <a:buSzPts val="1500"/>
              <a:buChar char="●"/>
              <a:defRPr/>
            </a:lvl4pPr>
            <a:lvl5pPr lvl="4" rtl="0" algn="ctr">
              <a:lnSpc>
                <a:spcPct val="100000"/>
              </a:lnSpc>
              <a:spcBef>
                <a:spcPts val="1600"/>
              </a:spcBef>
              <a:spcAft>
                <a:spcPts val="0"/>
              </a:spcAft>
              <a:buClr>
                <a:srgbClr val="858585"/>
              </a:buClr>
              <a:buSzPts val="1400"/>
              <a:buChar char="○"/>
              <a:defRPr/>
            </a:lvl5pPr>
            <a:lvl6pPr lvl="5" rtl="0" algn="ctr">
              <a:lnSpc>
                <a:spcPct val="100000"/>
              </a:lnSpc>
              <a:spcBef>
                <a:spcPts val="1600"/>
              </a:spcBef>
              <a:spcAft>
                <a:spcPts val="0"/>
              </a:spcAft>
              <a:buClr>
                <a:srgbClr val="858585"/>
              </a:buClr>
              <a:buSzPts val="1400"/>
              <a:buChar char="■"/>
              <a:defRPr/>
            </a:lvl6pPr>
            <a:lvl7pPr lvl="6" rtl="0" algn="ctr">
              <a:lnSpc>
                <a:spcPct val="100000"/>
              </a:lnSpc>
              <a:spcBef>
                <a:spcPts val="1600"/>
              </a:spcBef>
              <a:spcAft>
                <a:spcPts val="0"/>
              </a:spcAft>
              <a:buClr>
                <a:srgbClr val="858585"/>
              </a:buClr>
              <a:buSzPts val="1300"/>
              <a:buChar char="●"/>
              <a:defRPr/>
            </a:lvl7pPr>
            <a:lvl8pPr lvl="7" rtl="0" algn="ctr">
              <a:lnSpc>
                <a:spcPct val="100000"/>
              </a:lnSpc>
              <a:spcBef>
                <a:spcPts val="1600"/>
              </a:spcBef>
              <a:spcAft>
                <a:spcPts val="0"/>
              </a:spcAft>
              <a:buClr>
                <a:srgbClr val="858585"/>
              </a:buClr>
              <a:buSzPts val="1300"/>
              <a:buChar char="○"/>
              <a:defRPr/>
            </a:lvl8pPr>
            <a:lvl9pPr lvl="8" rtl="0" algn="ctr">
              <a:lnSpc>
                <a:spcPct val="100000"/>
              </a:lnSpc>
              <a:spcBef>
                <a:spcPts val="1600"/>
              </a:spcBef>
              <a:spcAft>
                <a:spcPts val="1600"/>
              </a:spcAft>
              <a:buClr>
                <a:srgbClr val="858585"/>
              </a:buClr>
              <a:buSzPts val="1200"/>
              <a:buChar char="■"/>
              <a:defRPr/>
            </a:lvl9pPr>
          </a:lstStyle>
          <a:p/>
        </p:txBody>
      </p:sp>
      <p:sp>
        <p:nvSpPr>
          <p:cNvPr id="98" name="Google Shape;98;p23"/>
          <p:cNvSpPr/>
          <p:nvPr>
            <p:ph idx="2" type="pic"/>
          </p:nvPr>
        </p:nvSpPr>
        <p:spPr>
          <a:xfrm>
            <a:off x="0" y="-3250"/>
            <a:ext cx="2237100" cy="51435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99" name="Shape 99"/>
        <p:cNvGrpSpPr/>
        <p:nvPr/>
      </p:nvGrpSpPr>
      <p:grpSpPr>
        <a:xfrm>
          <a:off x="0" y="0"/>
          <a:ext cx="0" cy="0"/>
          <a:chOff x="0" y="0"/>
          <a:chExt cx="0" cy="0"/>
        </a:xfrm>
      </p:grpSpPr>
      <p:sp>
        <p:nvSpPr>
          <p:cNvPr id="100" name="Google Shape;100;p24"/>
          <p:cNvSpPr txBox="1"/>
          <p:nvPr>
            <p:ph type="title"/>
          </p:nvPr>
        </p:nvSpPr>
        <p:spPr>
          <a:xfrm>
            <a:off x="5228875" y="742950"/>
            <a:ext cx="3201900" cy="11907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1" name="Google Shape;101;p24"/>
          <p:cNvSpPr txBox="1"/>
          <p:nvPr>
            <p:ph idx="1" type="subTitle"/>
          </p:nvPr>
        </p:nvSpPr>
        <p:spPr>
          <a:xfrm>
            <a:off x="5228875" y="2227950"/>
            <a:ext cx="3201900" cy="217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AutoNum type="arabicPeriod"/>
              <a:defRPr/>
            </a:lvl1pPr>
            <a:lvl2pPr lvl="1" rtl="0" algn="ctr">
              <a:lnSpc>
                <a:spcPct val="100000"/>
              </a:lnSpc>
              <a:spcBef>
                <a:spcPts val="0"/>
              </a:spcBef>
              <a:spcAft>
                <a:spcPts val="0"/>
              </a:spcAft>
              <a:buSzPts val="1400"/>
              <a:buAutoNum type="alphaLcPeriod"/>
              <a:defRPr/>
            </a:lvl2pPr>
            <a:lvl3pPr lvl="2" rtl="0" algn="ctr">
              <a:lnSpc>
                <a:spcPct val="100000"/>
              </a:lnSpc>
              <a:spcBef>
                <a:spcPts val="1600"/>
              </a:spcBef>
              <a:spcAft>
                <a:spcPts val="0"/>
              </a:spcAft>
              <a:buSzPts val="1400"/>
              <a:buAutoNum type="romanLcPeriod"/>
              <a:defRPr/>
            </a:lvl3pPr>
            <a:lvl4pPr lvl="3" rtl="0" algn="ctr">
              <a:lnSpc>
                <a:spcPct val="100000"/>
              </a:lnSpc>
              <a:spcBef>
                <a:spcPts val="1600"/>
              </a:spcBef>
              <a:spcAft>
                <a:spcPts val="0"/>
              </a:spcAft>
              <a:buSzPts val="1400"/>
              <a:buAutoNum type="arabicPeriod"/>
              <a:defRPr/>
            </a:lvl4pPr>
            <a:lvl5pPr lvl="4" rtl="0" algn="ctr">
              <a:lnSpc>
                <a:spcPct val="100000"/>
              </a:lnSpc>
              <a:spcBef>
                <a:spcPts val="1600"/>
              </a:spcBef>
              <a:spcAft>
                <a:spcPts val="0"/>
              </a:spcAft>
              <a:buSzPts val="1400"/>
              <a:buAutoNum type="alphaLcPeriod"/>
              <a:defRPr/>
            </a:lvl5pPr>
            <a:lvl6pPr lvl="5" rtl="0" algn="ctr">
              <a:lnSpc>
                <a:spcPct val="100000"/>
              </a:lnSpc>
              <a:spcBef>
                <a:spcPts val="1600"/>
              </a:spcBef>
              <a:spcAft>
                <a:spcPts val="0"/>
              </a:spcAft>
              <a:buSzPts val="1400"/>
              <a:buAutoNum type="romanLcPeriod"/>
              <a:defRPr/>
            </a:lvl6pPr>
            <a:lvl7pPr lvl="6" rtl="0" algn="ctr">
              <a:lnSpc>
                <a:spcPct val="100000"/>
              </a:lnSpc>
              <a:spcBef>
                <a:spcPts val="1600"/>
              </a:spcBef>
              <a:spcAft>
                <a:spcPts val="0"/>
              </a:spcAft>
              <a:buSzPts val="1400"/>
              <a:buAutoNum type="arabicPeriod"/>
              <a:defRPr/>
            </a:lvl7pPr>
            <a:lvl8pPr lvl="7" rtl="0" algn="ctr">
              <a:lnSpc>
                <a:spcPct val="100000"/>
              </a:lnSpc>
              <a:spcBef>
                <a:spcPts val="1600"/>
              </a:spcBef>
              <a:spcAft>
                <a:spcPts val="0"/>
              </a:spcAft>
              <a:buSzPts val="1400"/>
              <a:buAutoNum type="alphaLcPeriod"/>
              <a:defRPr/>
            </a:lvl8pPr>
            <a:lvl9pPr lvl="8" rtl="0" algn="ctr">
              <a:lnSpc>
                <a:spcPct val="100000"/>
              </a:lnSpc>
              <a:spcBef>
                <a:spcPts val="1600"/>
              </a:spcBef>
              <a:spcAft>
                <a:spcPts val="1600"/>
              </a:spcAft>
              <a:buSzPts val="1400"/>
              <a:buAutoNum type="romanLcPeriod"/>
              <a:defRPr/>
            </a:lvl9pPr>
          </a:lstStyle>
          <a:p/>
        </p:txBody>
      </p:sp>
      <p:sp>
        <p:nvSpPr>
          <p:cNvPr id="102" name="Google Shape;102;p24"/>
          <p:cNvSpPr/>
          <p:nvPr>
            <p:ph idx="2" type="pic"/>
          </p:nvPr>
        </p:nvSpPr>
        <p:spPr>
          <a:xfrm>
            <a:off x="713225" y="742950"/>
            <a:ext cx="3657600" cy="36576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1">
    <p:spTree>
      <p:nvGrpSpPr>
        <p:cNvPr id="103" name="Shape 103"/>
        <p:cNvGrpSpPr/>
        <p:nvPr/>
      </p:nvGrpSpPr>
      <p:grpSpPr>
        <a:xfrm>
          <a:off x="0" y="0"/>
          <a:ext cx="0" cy="0"/>
          <a:chOff x="0" y="0"/>
          <a:chExt cx="0" cy="0"/>
        </a:xfrm>
      </p:grpSpPr>
      <p:sp>
        <p:nvSpPr>
          <p:cNvPr id="104" name="Google Shape;104;p25"/>
          <p:cNvSpPr txBox="1"/>
          <p:nvPr>
            <p:ph type="title"/>
          </p:nvPr>
        </p:nvSpPr>
        <p:spPr>
          <a:xfrm>
            <a:off x="4836775" y="1354350"/>
            <a:ext cx="3594000" cy="16320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30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5" name="Google Shape;105;p25"/>
          <p:cNvSpPr txBox="1"/>
          <p:nvPr>
            <p:ph idx="1" type="subTitle"/>
          </p:nvPr>
        </p:nvSpPr>
        <p:spPr>
          <a:xfrm>
            <a:off x="4836775" y="2986350"/>
            <a:ext cx="3594000" cy="802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1_1">
    <p:spTree>
      <p:nvGrpSpPr>
        <p:cNvPr id="106" name="Shape 106"/>
        <p:cNvGrpSpPr/>
        <p:nvPr/>
      </p:nvGrpSpPr>
      <p:grpSpPr>
        <a:xfrm>
          <a:off x="0" y="0"/>
          <a:ext cx="0" cy="0"/>
          <a:chOff x="0" y="0"/>
          <a:chExt cx="0" cy="0"/>
        </a:xfrm>
      </p:grpSpPr>
      <p:sp>
        <p:nvSpPr>
          <p:cNvPr id="107" name="Google Shape;107;p26"/>
          <p:cNvSpPr txBox="1"/>
          <p:nvPr>
            <p:ph type="title"/>
          </p:nvPr>
        </p:nvSpPr>
        <p:spPr>
          <a:xfrm>
            <a:off x="713225" y="1354350"/>
            <a:ext cx="3594000" cy="16320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30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8" name="Google Shape;108;p26"/>
          <p:cNvSpPr txBox="1"/>
          <p:nvPr>
            <p:ph idx="1" type="subTitle"/>
          </p:nvPr>
        </p:nvSpPr>
        <p:spPr>
          <a:xfrm>
            <a:off x="713225" y="2986350"/>
            <a:ext cx="3594000" cy="802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09" name="Shape 109"/>
        <p:cNvGrpSpPr/>
        <p:nvPr/>
      </p:nvGrpSpPr>
      <p:grpSpPr>
        <a:xfrm>
          <a:off x="0" y="0"/>
          <a:ext cx="0" cy="0"/>
          <a:chOff x="0" y="0"/>
          <a:chExt cx="0" cy="0"/>
        </a:xfrm>
      </p:grpSpPr>
      <p:sp>
        <p:nvSpPr>
          <p:cNvPr id="110" name="Google Shape;110;p27"/>
          <p:cNvSpPr txBox="1"/>
          <p:nvPr>
            <p:ph type="title"/>
          </p:nvPr>
        </p:nvSpPr>
        <p:spPr>
          <a:xfrm>
            <a:off x="720000" y="445025"/>
            <a:ext cx="7704000" cy="1013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11" name="Shape 111"/>
        <p:cNvGrpSpPr/>
        <p:nvPr/>
      </p:nvGrpSpPr>
      <p:grpSpPr>
        <a:xfrm>
          <a:off x="0" y="0"/>
          <a:ext cx="0" cy="0"/>
          <a:chOff x="0" y="0"/>
          <a:chExt cx="0" cy="0"/>
        </a:xfrm>
      </p:grpSpPr>
      <p:sp>
        <p:nvSpPr>
          <p:cNvPr id="112" name="Google Shape;112;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3" name="Google Shape;113;p28"/>
          <p:cNvSpPr txBox="1"/>
          <p:nvPr>
            <p:ph idx="1" type="subTitle"/>
          </p:nvPr>
        </p:nvSpPr>
        <p:spPr>
          <a:xfrm>
            <a:off x="5011075" y="3593299"/>
            <a:ext cx="3419700" cy="101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4" name="Google Shape;114;p28"/>
          <p:cNvSpPr txBox="1"/>
          <p:nvPr>
            <p:ph idx="2" type="subTitle"/>
          </p:nvPr>
        </p:nvSpPr>
        <p:spPr>
          <a:xfrm>
            <a:off x="720000" y="3593299"/>
            <a:ext cx="3419700" cy="101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5" name="Google Shape;115;p28"/>
          <p:cNvSpPr txBox="1"/>
          <p:nvPr>
            <p:ph idx="3" type="subTitle"/>
          </p:nvPr>
        </p:nvSpPr>
        <p:spPr>
          <a:xfrm>
            <a:off x="720000" y="2898900"/>
            <a:ext cx="3419700" cy="765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000">
                <a:solidFill>
                  <a:schemeClr val="dk1"/>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16" name="Google Shape;116;p28"/>
          <p:cNvSpPr txBox="1"/>
          <p:nvPr>
            <p:ph idx="4" type="subTitle"/>
          </p:nvPr>
        </p:nvSpPr>
        <p:spPr>
          <a:xfrm>
            <a:off x="5011077" y="2898900"/>
            <a:ext cx="3419700" cy="765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000">
                <a:solidFill>
                  <a:schemeClr val="dk1"/>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17" name="Google Shape;117;p28"/>
          <p:cNvSpPr/>
          <p:nvPr>
            <p:ph idx="5" type="pic"/>
          </p:nvPr>
        </p:nvSpPr>
        <p:spPr>
          <a:xfrm>
            <a:off x="-19206" y="1225975"/>
            <a:ext cx="4591200" cy="1563300"/>
          </a:xfrm>
          <a:prstGeom prst="rect">
            <a:avLst/>
          </a:prstGeom>
          <a:noFill/>
          <a:ln>
            <a:noFill/>
          </a:ln>
        </p:spPr>
      </p:sp>
      <p:sp>
        <p:nvSpPr>
          <p:cNvPr id="118" name="Google Shape;118;p28"/>
          <p:cNvSpPr/>
          <p:nvPr>
            <p:ph idx="6" type="pic"/>
          </p:nvPr>
        </p:nvSpPr>
        <p:spPr>
          <a:xfrm>
            <a:off x="4572006" y="1225975"/>
            <a:ext cx="4591200" cy="15633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119" name="Shape 119"/>
        <p:cNvGrpSpPr/>
        <p:nvPr/>
      </p:nvGrpSpPr>
      <p:grpSpPr>
        <a:xfrm>
          <a:off x="0" y="0"/>
          <a:ext cx="0" cy="0"/>
          <a:chOff x="0" y="0"/>
          <a:chExt cx="0" cy="0"/>
        </a:xfrm>
      </p:grpSpPr>
      <p:sp>
        <p:nvSpPr>
          <p:cNvPr id="120" name="Google Shape;120;p29"/>
          <p:cNvSpPr txBox="1"/>
          <p:nvPr>
            <p:ph type="title"/>
          </p:nvPr>
        </p:nvSpPr>
        <p:spPr>
          <a:xfrm>
            <a:off x="720000" y="445025"/>
            <a:ext cx="7704000" cy="992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1" name="Google Shape;121;p29"/>
          <p:cNvSpPr txBox="1"/>
          <p:nvPr>
            <p:ph idx="1" type="subTitle"/>
          </p:nvPr>
        </p:nvSpPr>
        <p:spPr>
          <a:xfrm>
            <a:off x="4627250" y="3491725"/>
            <a:ext cx="38034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2" name="Google Shape;122;p29"/>
          <p:cNvSpPr txBox="1"/>
          <p:nvPr>
            <p:ph idx="2" type="subTitle"/>
          </p:nvPr>
        </p:nvSpPr>
        <p:spPr>
          <a:xfrm>
            <a:off x="4627250" y="1546875"/>
            <a:ext cx="3803400" cy="1523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 name="Google Shape;123;p29"/>
          <p:cNvSpPr/>
          <p:nvPr>
            <p:ph idx="3" type="pic"/>
          </p:nvPr>
        </p:nvSpPr>
        <p:spPr>
          <a:xfrm>
            <a:off x="150" y="1546875"/>
            <a:ext cx="4437000" cy="1651800"/>
          </a:xfrm>
          <a:prstGeom prst="rect">
            <a:avLst/>
          </a:prstGeom>
          <a:noFill/>
          <a:ln>
            <a:noFill/>
          </a:ln>
        </p:spPr>
      </p:sp>
      <p:sp>
        <p:nvSpPr>
          <p:cNvPr id="124" name="Google Shape;124;p29"/>
          <p:cNvSpPr/>
          <p:nvPr>
            <p:ph idx="4" type="pic"/>
          </p:nvPr>
        </p:nvSpPr>
        <p:spPr>
          <a:xfrm>
            <a:off x="150" y="3491732"/>
            <a:ext cx="4437000" cy="16518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25" name="Shape 125"/>
        <p:cNvGrpSpPr/>
        <p:nvPr/>
      </p:nvGrpSpPr>
      <p:grpSpPr>
        <a:xfrm>
          <a:off x="0" y="0"/>
          <a:ext cx="0" cy="0"/>
          <a:chOff x="0" y="0"/>
          <a:chExt cx="0" cy="0"/>
        </a:xfrm>
      </p:grpSpPr>
      <p:sp>
        <p:nvSpPr>
          <p:cNvPr id="126" name="Google Shape;126;p3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7" name="Google Shape;127;p30"/>
          <p:cNvSpPr txBox="1"/>
          <p:nvPr>
            <p:ph idx="1" type="subTitle"/>
          </p:nvPr>
        </p:nvSpPr>
        <p:spPr>
          <a:xfrm>
            <a:off x="937626" y="2599728"/>
            <a:ext cx="21753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8" name="Google Shape;128;p30"/>
          <p:cNvSpPr txBox="1"/>
          <p:nvPr>
            <p:ph idx="2" type="subTitle"/>
          </p:nvPr>
        </p:nvSpPr>
        <p:spPr>
          <a:xfrm>
            <a:off x="3484347" y="2599728"/>
            <a:ext cx="21753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9" name="Google Shape;129;p30"/>
          <p:cNvSpPr txBox="1"/>
          <p:nvPr>
            <p:ph idx="3" type="subTitle"/>
          </p:nvPr>
        </p:nvSpPr>
        <p:spPr>
          <a:xfrm>
            <a:off x="6031074" y="2599728"/>
            <a:ext cx="21753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0" name="Google Shape;130;p30"/>
          <p:cNvSpPr txBox="1"/>
          <p:nvPr>
            <p:ph idx="4" type="subTitle"/>
          </p:nvPr>
        </p:nvSpPr>
        <p:spPr>
          <a:xfrm>
            <a:off x="937625" y="2145151"/>
            <a:ext cx="2175300" cy="527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31" name="Google Shape;131;p30"/>
          <p:cNvSpPr txBox="1"/>
          <p:nvPr>
            <p:ph idx="5" type="subTitle"/>
          </p:nvPr>
        </p:nvSpPr>
        <p:spPr>
          <a:xfrm>
            <a:off x="3484350" y="2145151"/>
            <a:ext cx="2175300" cy="527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32" name="Google Shape;132;p30"/>
          <p:cNvSpPr txBox="1"/>
          <p:nvPr>
            <p:ph idx="6" type="subTitle"/>
          </p:nvPr>
        </p:nvSpPr>
        <p:spPr>
          <a:xfrm>
            <a:off x="6031075" y="2145151"/>
            <a:ext cx="2175300" cy="527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None/>
              <a:defRPr sz="2400">
                <a:solidFill>
                  <a:schemeClr val="dk1"/>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 name="Google Shape;20;p4"/>
          <p:cNvSpPr txBox="1"/>
          <p:nvPr>
            <p:ph idx="1" type="body"/>
          </p:nvPr>
        </p:nvSpPr>
        <p:spPr>
          <a:xfrm>
            <a:off x="720000" y="1215752"/>
            <a:ext cx="7704000" cy="3416400"/>
          </a:xfrm>
          <a:prstGeom prst="rect">
            <a:avLst/>
          </a:prstGeom>
        </p:spPr>
        <p:txBody>
          <a:bodyPr anchorCtr="0" anchor="t" bIns="91425" lIns="91425" spcFirstLastPara="1" rIns="91425" wrap="square" tIns="91425">
            <a:noAutofit/>
          </a:bodyPr>
          <a:lstStyle>
            <a:lvl1pPr indent="-317500" lvl="0" marL="457200" rtl="0">
              <a:lnSpc>
                <a:spcPct val="150000"/>
              </a:lnSpc>
              <a:spcBef>
                <a:spcPts val="0"/>
              </a:spcBef>
              <a:spcAft>
                <a:spcPts val="0"/>
              </a:spcAft>
              <a:buSzPts val="1400"/>
              <a:buFont typeface="Roboto Light"/>
              <a:buChar char="●"/>
              <a:defRPr/>
            </a:lvl1pPr>
            <a:lvl2pPr indent="-317500" lvl="1" marL="914400" rtl="0">
              <a:lnSpc>
                <a:spcPct val="150000"/>
              </a:lnSpc>
              <a:spcBef>
                <a:spcPts val="0"/>
              </a:spcBef>
              <a:spcAft>
                <a:spcPts val="0"/>
              </a:spcAft>
              <a:buSzPts val="1400"/>
              <a:buFont typeface="Roboto Light"/>
              <a:buChar char="○"/>
              <a:defRPr/>
            </a:lvl2pPr>
            <a:lvl3pPr indent="-317500" lvl="2" marL="1371600" rtl="0">
              <a:lnSpc>
                <a:spcPct val="150000"/>
              </a:lnSpc>
              <a:spcBef>
                <a:spcPts val="0"/>
              </a:spcBef>
              <a:spcAft>
                <a:spcPts val="0"/>
              </a:spcAft>
              <a:buSzPts val="1400"/>
              <a:buFont typeface="Roboto Light"/>
              <a:buChar char="■"/>
              <a:defRPr/>
            </a:lvl3pPr>
            <a:lvl4pPr indent="-317500" lvl="3" marL="1828800" rtl="0">
              <a:lnSpc>
                <a:spcPct val="150000"/>
              </a:lnSpc>
              <a:spcBef>
                <a:spcPts val="0"/>
              </a:spcBef>
              <a:spcAft>
                <a:spcPts val="0"/>
              </a:spcAft>
              <a:buSzPts val="1400"/>
              <a:buFont typeface="Roboto Light"/>
              <a:buChar char="●"/>
              <a:defRPr/>
            </a:lvl4pPr>
            <a:lvl5pPr indent="-317500" lvl="4" marL="2286000" rtl="0">
              <a:lnSpc>
                <a:spcPct val="150000"/>
              </a:lnSpc>
              <a:spcBef>
                <a:spcPts val="0"/>
              </a:spcBef>
              <a:spcAft>
                <a:spcPts val="0"/>
              </a:spcAft>
              <a:buSzPts val="1400"/>
              <a:buFont typeface="Roboto Light"/>
              <a:buChar char="○"/>
              <a:defRPr/>
            </a:lvl5pPr>
            <a:lvl6pPr indent="-317500" lvl="5" marL="2743200" rtl="0">
              <a:lnSpc>
                <a:spcPct val="150000"/>
              </a:lnSpc>
              <a:spcBef>
                <a:spcPts val="0"/>
              </a:spcBef>
              <a:spcAft>
                <a:spcPts val="0"/>
              </a:spcAft>
              <a:buSzPts val="1400"/>
              <a:buFont typeface="Roboto Light"/>
              <a:buChar char="■"/>
              <a:defRPr/>
            </a:lvl6pPr>
            <a:lvl7pPr indent="-317500" lvl="6" marL="3200400" rtl="0">
              <a:lnSpc>
                <a:spcPct val="150000"/>
              </a:lnSpc>
              <a:spcBef>
                <a:spcPts val="0"/>
              </a:spcBef>
              <a:spcAft>
                <a:spcPts val="0"/>
              </a:spcAft>
              <a:buSzPts val="1400"/>
              <a:buFont typeface="Roboto Light"/>
              <a:buChar char="●"/>
              <a:defRPr/>
            </a:lvl7pPr>
            <a:lvl8pPr indent="-317500" lvl="7" marL="3657600" rtl="0">
              <a:lnSpc>
                <a:spcPct val="150000"/>
              </a:lnSpc>
              <a:spcBef>
                <a:spcPts val="0"/>
              </a:spcBef>
              <a:spcAft>
                <a:spcPts val="0"/>
              </a:spcAft>
              <a:buSzPts val="1400"/>
              <a:buFont typeface="Roboto Light"/>
              <a:buChar char="○"/>
              <a:defRPr/>
            </a:lvl8pPr>
            <a:lvl9pPr indent="-317500" lvl="8" marL="4114800" rtl="0">
              <a:lnSpc>
                <a:spcPct val="150000"/>
              </a:lnSpc>
              <a:spcBef>
                <a:spcPts val="0"/>
              </a:spcBef>
              <a:spcAft>
                <a:spcPts val="0"/>
              </a:spcAft>
              <a:buSzPts val="1400"/>
              <a:buFont typeface="Roboto Light"/>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33" name="Shape 133"/>
        <p:cNvGrpSpPr/>
        <p:nvPr/>
      </p:nvGrpSpPr>
      <p:grpSpPr>
        <a:xfrm>
          <a:off x="0" y="0"/>
          <a:ext cx="0" cy="0"/>
          <a:chOff x="0" y="0"/>
          <a:chExt cx="0" cy="0"/>
        </a:xfrm>
      </p:grpSpPr>
      <p:sp>
        <p:nvSpPr>
          <p:cNvPr id="134" name="Google Shape;134;p31"/>
          <p:cNvSpPr txBox="1"/>
          <p:nvPr>
            <p:ph type="title"/>
          </p:nvPr>
        </p:nvSpPr>
        <p:spPr>
          <a:xfrm>
            <a:off x="720000" y="445025"/>
            <a:ext cx="4294200" cy="991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5" name="Google Shape;135;p31"/>
          <p:cNvSpPr txBox="1"/>
          <p:nvPr>
            <p:ph idx="1" type="subTitle"/>
          </p:nvPr>
        </p:nvSpPr>
        <p:spPr>
          <a:xfrm>
            <a:off x="834363" y="2274300"/>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6" name="Google Shape;136;p31"/>
          <p:cNvSpPr txBox="1"/>
          <p:nvPr>
            <p:ph idx="2" type="subTitle"/>
          </p:nvPr>
        </p:nvSpPr>
        <p:spPr>
          <a:xfrm>
            <a:off x="2921641" y="2274300"/>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7" name="Google Shape;137;p31"/>
          <p:cNvSpPr txBox="1"/>
          <p:nvPr>
            <p:ph idx="3" type="subTitle"/>
          </p:nvPr>
        </p:nvSpPr>
        <p:spPr>
          <a:xfrm>
            <a:off x="834363" y="3707700"/>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8" name="Google Shape;138;p31"/>
          <p:cNvSpPr txBox="1"/>
          <p:nvPr>
            <p:ph idx="4" type="subTitle"/>
          </p:nvPr>
        </p:nvSpPr>
        <p:spPr>
          <a:xfrm>
            <a:off x="2921641" y="3707700"/>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9" name="Google Shape;139;p31"/>
          <p:cNvSpPr txBox="1"/>
          <p:nvPr>
            <p:ph idx="5" type="subTitle"/>
          </p:nvPr>
        </p:nvSpPr>
        <p:spPr>
          <a:xfrm>
            <a:off x="834363" y="1990700"/>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000">
                <a:solidFill>
                  <a:schemeClr val="lt2"/>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0" name="Google Shape;140;p31"/>
          <p:cNvSpPr txBox="1"/>
          <p:nvPr>
            <p:ph idx="6" type="subTitle"/>
          </p:nvPr>
        </p:nvSpPr>
        <p:spPr>
          <a:xfrm>
            <a:off x="834363" y="3424175"/>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000">
                <a:solidFill>
                  <a:schemeClr val="lt2"/>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1" name="Google Shape;141;p31"/>
          <p:cNvSpPr txBox="1"/>
          <p:nvPr>
            <p:ph idx="7" type="subTitle"/>
          </p:nvPr>
        </p:nvSpPr>
        <p:spPr>
          <a:xfrm>
            <a:off x="2921638" y="1990700"/>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000">
                <a:solidFill>
                  <a:schemeClr val="lt2"/>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2" name="Google Shape;142;p31"/>
          <p:cNvSpPr txBox="1"/>
          <p:nvPr>
            <p:ph idx="8" type="subTitle"/>
          </p:nvPr>
        </p:nvSpPr>
        <p:spPr>
          <a:xfrm>
            <a:off x="2921638" y="3424175"/>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2000">
                <a:solidFill>
                  <a:schemeClr val="lt2"/>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3" name="Google Shape;143;p31"/>
          <p:cNvSpPr/>
          <p:nvPr>
            <p:ph idx="9" type="pic"/>
          </p:nvPr>
        </p:nvSpPr>
        <p:spPr>
          <a:xfrm>
            <a:off x="5064075" y="-3250"/>
            <a:ext cx="4080000" cy="51435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44" name="Shape 144"/>
        <p:cNvGrpSpPr/>
        <p:nvPr/>
      </p:nvGrpSpPr>
      <p:grpSpPr>
        <a:xfrm>
          <a:off x="0" y="0"/>
          <a:ext cx="0" cy="0"/>
          <a:chOff x="0" y="0"/>
          <a:chExt cx="0" cy="0"/>
        </a:xfrm>
      </p:grpSpPr>
      <p:sp>
        <p:nvSpPr>
          <p:cNvPr id="145" name="Google Shape;145;p32"/>
          <p:cNvSpPr txBox="1"/>
          <p:nvPr>
            <p:ph type="title"/>
          </p:nvPr>
        </p:nvSpPr>
        <p:spPr>
          <a:xfrm>
            <a:off x="1577575" y="445025"/>
            <a:ext cx="5988900" cy="1000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6" name="Google Shape;146;p32"/>
          <p:cNvSpPr txBox="1"/>
          <p:nvPr>
            <p:ph idx="1" type="subTitle"/>
          </p:nvPr>
        </p:nvSpPr>
        <p:spPr>
          <a:xfrm>
            <a:off x="713230" y="2096738"/>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000">
                <a:solidFill>
                  <a:schemeClr val="lt2"/>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7" name="Google Shape;147;p32"/>
          <p:cNvSpPr txBox="1"/>
          <p:nvPr>
            <p:ph idx="2" type="subTitle"/>
          </p:nvPr>
        </p:nvSpPr>
        <p:spPr>
          <a:xfrm>
            <a:off x="3580950" y="2096738"/>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000">
                <a:solidFill>
                  <a:schemeClr val="lt2"/>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8" name="Google Shape;148;p32"/>
          <p:cNvSpPr txBox="1"/>
          <p:nvPr>
            <p:ph idx="3" type="subTitle"/>
          </p:nvPr>
        </p:nvSpPr>
        <p:spPr>
          <a:xfrm>
            <a:off x="6448670" y="2096738"/>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000">
                <a:solidFill>
                  <a:schemeClr val="lt2"/>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9" name="Google Shape;149;p32"/>
          <p:cNvSpPr txBox="1"/>
          <p:nvPr>
            <p:ph idx="4" type="subTitle"/>
          </p:nvPr>
        </p:nvSpPr>
        <p:spPr>
          <a:xfrm>
            <a:off x="713230" y="3494250"/>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000">
                <a:solidFill>
                  <a:schemeClr val="lt2"/>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50" name="Google Shape;150;p32"/>
          <p:cNvSpPr txBox="1"/>
          <p:nvPr>
            <p:ph idx="5" type="subTitle"/>
          </p:nvPr>
        </p:nvSpPr>
        <p:spPr>
          <a:xfrm>
            <a:off x="3580950" y="3494250"/>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000">
                <a:solidFill>
                  <a:schemeClr val="lt2"/>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51" name="Google Shape;151;p32"/>
          <p:cNvSpPr txBox="1"/>
          <p:nvPr>
            <p:ph idx="6" type="subTitle"/>
          </p:nvPr>
        </p:nvSpPr>
        <p:spPr>
          <a:xfrm>
            <a:off x="6448670" y="3494250"/>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000">
                <a:solidFill>
                  <a:schemeClr val="lt2"/>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52" name="Shape 152"/>
        <p:cNvGrpSpPr/>
        <p:nvPr/>
      </p:nvGrpSpPr>
      <p:grpSpPr>
        <a:xfrm>
          <a:off x="0" y="0"/>
          <a:ext cx="0" cy="0"/>
          <a:chOff x="0" y="0"/>
          <a:chExt cx="0" cy="0"/>
        </a:xfrm>
      </p:grpSpPr>
      <p:sp>
        <p:nvSpPr>
          <p:cNvPr id="153" name="Google Shape;153;p33"/>
          <p:cNvSpPr txBox="1"/>
          <p:nvPr>
            <p:ph hasCustomPrompt="1" type="title"/>
          </p:nvPr>
        </p:nvSpPr>
        <p:spPr>
          <a:xfrm>
            <a:off x="4448525" y="670225"/>
            <a:ext cx="3982200" cy="768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4500">
                <a:solidFill>
                  <a:schemeClr val="l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54" name="Google Shape;154;p33"/>
          <p:cNvSpPr txBox="1"/>
          <p:nvPr>
            <p:ph idx="1" type="subTitle"/>
          </p:nvPr>
        </p:nvSpPr>
        <p:spPr>
          <a:xfrm>
            <a:off x="4448525" y="1428225"/>
            <a:ext cx="39822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55" name="Google Shape;155;p33"/>
          <p:cNvSpPr txBox="1"/>
          <p:nvPr>
            <p:ph hasCustomPrompt="1" idx="2" type="title"/>
          </p:nvPr>
        </p:nvSpPr>
        <p:spPr>
          <a:xfrm>
            <a:off x="4448525" y="1967929"/>
            <a:ext cx="3982200" cy="768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4500">
                <a:solidFill>
                  <a:schemeClr val="l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56" name="Google Shape;156;p33"/>
          <p:cNvSpPr txBox="1"/>
          <p:nvPr>
            <p:ph idx="3" type="subTitle"/>
          </p:nvPr>
        </p:nvSpPr>
        <p:spPr>
          <a:xfrm>
            <a:off x="4448525" y="2728500"/>
            <a:ext cx="39822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57" name="Google Shape;157;p33"/>
          <p:cNvSpPr txBox="1"/>
          <p:nvPr>
            <p:ph hasCustomPrompt="1" idx="4" type="title"/>
          </p:nvPr>
        </p:nvSpPr>
        <p:spPr>
          <a:xfrm>
            <a:off x="4448525" y="3265634"/>
            <a:ext cx="3982200" cy="768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4500">
                <a:solidFill>
                  <a:schemeClr val="l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58" name="Google Shape;158;p33"/>
          <p:cNvSpPr txBox="1"/>
          <p:nvPr>
            <p:ph idx="5" type="subTitle"/>
          </p:nvPr>
        </p:nvSpPr>
        <p:spPr>
          <a:xfrm>
            <a:off x="4448525" y="4028776"/>
            <a:ext cx="3982200" cy="37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59" name="Google Shape;159;p33"/>
          <p:cNvSpPr/>
          <p:nvPr>
            <p:ph idx="6" type="pic"/>
          </p:nvPr>
        </p:nvSpPr>
        <p:spPr>
          <a:xfrm>
            <a:off x="0" y="-3250"/>
            <a:ext cx="4080000" cy="51435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60" name="Shape 160"/>
        <p:cNvGrpSpPr/>
        <p:nvPr/>
      </p:nvGrpSpPr>
      <p:grpSpPr>
        <a:xfrm>
          <a:off x="0" y="0"/>
          <a:ext cx="0" cy="0"/>
          <a:chOff x="0" y="0"/>
          <a:chExt cx="0" cy="0"/>
        </a:xfrm>
      </p:grpSpPr>
      <p:sp>
        <p:nvSpPr>
          <p:cNvPr id="161" name="Google Shape;161;p34"/>
          <p:cNvSpPr txBox="1"/>
          <p:nvPr>
            <p:ph type="title"/>
          </p:nvPr>
        </p:nvSpPr>
        <p:spPr>
          <a:xfrm>
            <a:off x="3982675" y="397974"/>
            <a:ext cx="4448100" cy="2945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sz="6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2" name="Google Shape;162;p34"/>
          <p:cNvSpPr txBox="1"/>
          <p:nvPr>
            <p:ph idx="1" type="subTitle"/>
          </p:nvPr>
        </p:nvSpPr>
        <p:spPr>
          <a:xfrm>
            <a:off x="3982675" y="3659174"/>
            <a:ext cx="4448100" cy="105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163" name="Shape 163"/>
        <p:cNvGrpSpPr/>
        <p:nvPr/>
      </p:nvGrpSpPr>
      <p:grpSpPr>
        <a:xfrm>
          <a:off x="0" y="0"/>
          <a:ext cx="0" cy="0"/>
          <a:chOff x="0" y="0"/>
          <a:chExt cx="0" cy="0"/>
        </a:xfrm>
      </p:grpSpPr>
      <p:sp>
        <p:nvSpPr>
          <p:cNvPr id="164" name="Google Shape;164;p35"/>
          <p:cNvSpPr/>
          <p:nvPr/>
        </p:nvSpPr>
        <p:spPr>
          <a:xfrm>
            <a:off x="640650" y="635250"/>
            <a:ext cx="7862700" cy="3873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65" name="Google Shape;165;p35"/>
          <p:cNvSpPr txBox="1"/>
          <p:nvPr>
            <p:ph type="title"/>
          </p:nvPr>
        </p:nvSpPr>
        <p:spPr>
          <a:xfrm>
            <a:off x="626100" y="1887450"/>
            <a:ext cx="7891800" cy="1368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1"/>
              </a:buClr>
              <a:buSzPts val="3500"/>
              <a:buNone/>
              <a:defRPr>
                <a:solidFill>
                  <a:schemeClr val="accent1"/>
                </a:solidFill>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66" name="Google Shape;166;p35"/>
          <p:cNvSpPr txBox="1"/>
          <p:nvPr>
            <p:ph idx="1" type="subTitle"/>
          </p:nvPr>
        </p:nvSpPr>
        <p:spPr>
          <a:xfrm>
            <a:off x="640650" y="3506650"/>
            <a:ext cx="7862700" cy="648000"/>
          </a:xfrm>
          <a:prstGeom prst="rect">
            <a:avLst/>
          </a:prstGeom>
        </p:spPr>
        <p:txBody>
          <a:bodyPr anchorCtr="0" anchor="ctr" bIns="91425" lIns="91425" spcFirstLastPara="1" rIns="91425" wrap="square" tIns="91425">
            <a:noAutofit/>
          </a:bodyPr>
          <a:lstStyle>
            <a:lvl1pPr lvl="0" algn="ctr">
              <a:spcBef>
                <a:spcPts val="0"/>
              </a:spcBef>
              <a:spcAft>
                <a:spcPts val="0"/>
              </a:spcAft>
              <a:buSzPts val="1300"/>
              <a:buNone/>
              <a:defRPr sz="13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 name="Google Shape;23;p5"/>
          <p:cNvSpPr txBox="1"/>
          <p:nvPr>
            <p:ph idx="1" type="subTitle"/>
          </p:nvPr>
        </p:nvSpPr>
        <p:spPr>
          <a:xfrm>
            <a:off x="4985211" y="2042200"/>
            <a:ext cx="3375300" cy="236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 name="Google Shape;24;p5"/>
          <p:cNvSpPr txBox="1"/>
          <p:nvPr>
            <p:ph idx="2" type="subTitle"/>
          </p:nvPr>
        </p:nvSpPr>
        <p:spPr>
          <a:xfrm>
            <a:off x="783489" y="2042200"/>
            <a:ext cx="3375300" cy="236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5" name="Google Shape;25;p5"/>
          <p:cNvSpPr txBox="1"/>
          <p:nvPr>
            <p:ph idx="3" type="subTitle"/>
          </p:nvPr>
        </p:nvSpPr>
        <p:spPr>
          <a:xfrm>
            <a:off x="4985201" y="1734175"/>
            <a:ext cx="33753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000">
                <a:solidFill>
                  <a:schemeClr val="lt2"/>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6" name="Google Shape;26;p5"/>
          <p:cNvSpPr txBox="1"/>
          <p:nvPr>
            <p:ph idx="4" type="subTitle"/>
          </p:nvPr>
        </p:nvSpPr>
        <p:spPr>
          <a:xfrm>
            <a:off x="783489" y="1734175"/>
            <a:ext cx="33753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000">
                <a:solidFill>
                  <a:schemeClr val="lt2"/>
                </a:solidFill>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4649750" y="928213"/>
            <a:ext cx="3780900" cy="10968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1" name="Google Shape;31;p7"/>
          <p:cNvSpPr txBox="1"/>
          <p:nvPr>
            <p:ph idx="1" type="subTitle"/>
          </p:nvPr>
        </p:nvSpPr>
        <p:spPr>
          <a:xfrm>
            <a:off x="4649750" y="2287788"/>
            <a:ext cx="3780900" cy="19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Font typeface="Nunito Light"/>
              <a:buChar char="●"/>
              <a:defRPr/>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1600"/>
              </a:spcBef>
              <a:spcAft>
                <a:spcPts val="0"/>
              </a:spcAft>
              <a:buClr>
                <a:srgbClr val="E76A28"/>
              </a:buClr>
              <a:buSzPts val="1500"/>
              <a:buFont typeface="Nunito Light"/>
              <a:buChar char="■"/>
              <a:defRPr/>
            </a:lvl3pPr>
            <a:lvl4pPr lvl="3" rtl="0" algn="ctr">
              <a:lnSpc>
                <a:spcPct val="100000"/>
              </a:lnSpc>
              <a:spcBef>
                <a:spcPts val="1600"/>
              </a:spcBef>
              <a:spcAft>
                <a:spcPts val="0"/>
              </a:spcAft>
              <a:buClr>
                <a:srgbClr val="E76A28"/>
              </a:buClr>
              <a:buSzPts val="1500"/>
              <a:buFont typeface="Nunito Light"/>
              <a:buChar char="●"/>
              <a:defRPr/>
            </a:lvl4pPr>
            <a:lvl5pPr lvl="4" rtl="0" algn="ctr">
              <a:lnSpc>
                <a:spcPct val="100000"/>
              </a:lnSpc>
              <a:spcBef>
                <a:spcPts val="1600"/>
              </a:spcBef>
              <a:spcAft>
                <a:spcPts val="0"/>
              </a:spcAft>
              <a:buClr>
                <a:srgbClr val="E76A28"/>
              </a:buClr>
              <a:buSzPts val="1400"/>
              <a:buFont typeface="Nunito Light"/>
              <a:buChar char="○"/>
              <a:defRPr/>
            </a:lvl5pPr>
            <a:lvl6pPr lvl="5" rtl="0" algn="ctr">
              <a:lnSpc>
                <a:spcPct val="100000"/>
              </a:lnSpc>
              <a:spcBef>
                <a:spcPts val="1600"/>
              </a:spcBef>
              <a:spcAft>
                <a:spcPts val="0"/>
              </a:spcAft>
              <a:buClr>
                <a:srgbClr val="999999"/>
              </a:buClr>
              <a:buSzPts val="1400"/>
              <a:buFont typeface="Nunito Light"/>
              <a:buChar char="■"/>
              <a:defRPr/>
            </a:lvl6pPr>
            <a:lvl7pPr lvl="6" rtl="0" algn="ctr">
              <a:lnSpc>
                <a:spcPct val="100000"/>
              </a:lnSpc>
              <a:spcBef>
                <a:spcPts val="1600"/>
              </a:spcBef>
              <a:spcAft>
                <a:spcPts val="0"/>
              </a:spcAft>
              <a:buClr>
                <a:srgbClr val="999999"/>
              </a:buClr>
              <a:buSzPts val="1300"/>
              <a:buFont typeface="Nunito Light"/>
              <a:buChar char="●"/>
              <a:defRPr/>
            </a:lvl7pPr>
            <a:lvl8pPr lvl="7" rtl="0" algn="ctr">
              <a:lnSpc>
                <a:spcPct val="100000"/>
              </a:lnSpc>
              <a:spcBef>
                <a:spcPts val="1600"/>
              </a:spcBef>
              <a:spcAft>
                <a:spcPts val="0"/>
              </a:spcAft>
              <a:buClr>
                <a:srgbClr val="999999"/>
              </a:buClr>
              <a:buSzPts val="1300"/>
              <a:buFont typeface="Nunito Light"/>
              <a:buChar char="○"/>
              <a:defRPr/>
            </a:lvl8pPr>
            <a:lvl9pPr lvl="8" rtl="0" algn="ctr">
              <a:lnSpc>
                <a:spcPct val="100000"/>
              </a:lnSpc>
              <a:spcBef>
                <a:spcPts val="1600"/>
              </a:spcBef>
              <a:spcAft>
                <a:spcPts val="1600"/>
              </a:spcAft>
              <a:buClr>
                <a:srgbClr val="999999"/>
              </a:buClr>
              <a:buSzPts val="1400"/>
              <a:buFont typeface="Nunito Light"/>
              <a:buChar char="■"/>
              <a:defRPr/>
            </a:lvl9pPr>
          </a:lstStyle>
          <a:p/>
        </p:txBody>
      </p:sp>
      <p:sp>
        <p:nvSpPr>
          <p:cNvPr id="32" name="Google Shape;32;p7"/>
          <p:cNvSpPr/>
          <p:nvPr>
            <p:ph idx="2" type="pic"/>
          </p:nvPr>
        </p:nvSpPr>
        <p:spPr>
          <a:xfrm>
            <a:off x="0" y="-3250"/>
            <a:ext cx="4080000" cy="51435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0" y="1697475"/>
            <a:ext cx="9144000" cy="17484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chemeClr val="lt1"/>
              </a:buClr>
              <a:buSzPts val="4800"/>
              <a:buNone/>
              <a:defRPr sz="60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txBox="1"/>
          <p:nvPr>
            <p:ph type="title"/>
          </p:nvPr>
        </p:nvSpPr>
        <p:spPr>
          <a:xfrm>
            <a:off x="713225" y="579025"/>
            <a:ext cx="3467400" cy="2591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000"/>
              <a:buNone/>
              <a:defRPr sz="5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37" name="Google Shape;37;p9"/>
          <p:cNvSpPr txBox="1"/>
          <p:nvPr>
            <p:ph idx="1" type="subTitle"/>
          </p:nvPr>
        </p:nvSpPr>
        <p:spPr>
          <a:xfrm>
            <a:off x="713225" y="3679550"/>
            <a:ext cx="3467400" cy="98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8" name="Google Shape;38;p9"/>
          <p:cNvSpPr/>
          <p:nvPr>
            <p:ph idx="2" type="pic"/>
          </p:nvPr>
        </p:nvSpPr>
        <p:spPr>
          <a:xfrm>
            <a:off x="5064075" y="-3250"/>
            <a:ext cx="4080000" cy="51435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9" name="Shape 39"/>
        <p:cNvGrpSpPr/>
        <p:nvPr/>
      </p:nvGrpSpPr>
      <p:grpSpPr>
        <a:xfrm>
          <a:off x="0" y="0"/>
          <a:ext cx="0" cy="0"/>
          <a:chOff x="0" y="0"/>
          <a:chExt cx="0" cy="0"/>
        </a:xfrm>
      </p:grpSpPr>
      <p:sp>
        <p:nvSpPr>
          <p:cNvPr id="40" name="Google Shape;40;p10"/>
          <p:cNvSpPr/>
          <p:nvPr>
            <p:ph idx="2" type="pic"/>
          </p:nvPr>
        </p:nvSpPr>
        <p:spPr>
          <a:xfrm>
            <a:off x="309000" y="288100"/>
            <a:ext cx="8526000" cy="4567200"/>
          </a:xfrm>
          <a:prstGeom prst="rect">
            <a:avLst/>
          </a:prstGeom>
          <a:noFill/>
          <a:ln>
            <a:noFill/>
          </a:ln>
        </p:spPr>
      </p:sp>
      <p:sp>
        <p:nvSpPr>
          <p:cNvPr id="41" name="Google Shape;41;p10"/>
          <p:cNvSpPr txBox="1"/>
          <p:nvPr>
            <p:ph type="title"/>
          </p:nvPr>
        </p:nvSpPr>
        <p:spPr>
          <a:xfrm>
            <a:off x="713225" y="0"/>
            <a:ext cx="2954100" cy="1519500"/>
          </a:xfrm>
          <a:prstGeom prst="rect">
            <a:avLst/>
          </a:prstGeom>
          <a:solidFill>
            <a:schemeClr val="accent2"/>
          </a:solidFill>
        </p:spPr>
        <p:txBody>
          <a:bodyPr anchorCtr="0" anchor="ctr" bIns="91425" lIns="91425" spcFirstLastPara="1" rIns="91425" wrap="square" tIns="91425">
            <a:noAutofit/>
          </a:bodyPr>
          <a:lstStyle>
            <a:lvl1pPr lvl="0" rtl="0" algn="ctr">
              <a:spcBef>
                <a:spcPts val="0"/>
              </a:spcBef>
              <a:spcAft>
                <a:spcPts val="0"/>
              </a:spcAft>
              <a:buSzPts val="3500"/>
              <a:buNone/>
              <a:defRPr sz="2000">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1.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Roboto"/>
              <a:buNone/>
              <a:defRPr b="1" sz="3500">
                <a:solidFill>
                  <a:schemeClr val="dk1"/>
                </a:solidFill>
                <a:latin typeface="Roboto"/>
                <a:ea typeface="Roboto"/>
                <a:cs typeface="Roboto"/>
                <a:sym typeface="Roboto"/>
              </a:defRPr>
            </a:lvl1pPr>
            <a:lvl2pPr lvl="1" rtl="0">
              <a:spcBef>
                <a:spcPts val="0"/>
              </a:spcBef>
              <a:spcAft>
                <a:spcPts val="0"/>
              </a:spcAft>
              <a:buClr>
                <a:schemeClr val="dk1"/>
              </a:buClr>
              <a:buSzPts val="3500"/>
              <a:buFont typeface="Roboto"/>
              <a:buNone/>
              <a:defRPr b="1" sz="3500">
                <a:solidFill>
                  <a:schemeClr val="dk1"/>
                </a:solidFill>
                <a:latin typeface="Roboto"/>
                <a:ea typeface="Roboto"/>
                <a:cs typeface="Roboto"/>
                <a:sym typeface="Roboto"/>
              </a:defRPr>
            </a:lvl2pPr>
            <a:lvl3pPr lvl="2" rtl="0">
              <a:spcBef>
                <a:spcPts val="0"/>
              </a:spcBef>
              <a:spcAft>
                <a:spcPts val="0"/>
              </a:spcAft>
              <a:buClr>
                <a:schemeClr val="dk1"/>
              </a:buClr>
              <a:buSzPts val="3500"/>
              <a:buFont typeface="Roboto"/>
              <a:buNone/>
              <a:defRPr b="1" sz="3500">
                <a:solidFill>
                  <a:schemeClr val="dk1"/>
                </a:solidFill>
                <a:latin typeface="Roboto"/>
                <a:ea typeface="Roboto"/>
                <a:cs typeface="Roboto"/>
                <a:sym typeface="Roboto"/>
              </a:defRPr>
            </a:lvl3pPr>
            <a:lvl4pPr lvl="3" rtl="0">
              <a:spcBef>
                <a:spcPts val="0"/>
              </a:spcBef>
              <a:spcAft>
                <a:spcPts val="0"/>
              </a:spcAft>
              <a:buClr>
                <a:schemeClr val="dk1"/>
              </a:buClr>
              <a:buSzPts val="3500"/>
              <a:buFont typeface="Roboto"/>
              <a:buNone/>
              <a:defRPr b="1" sz="3500">
                <a:solidFill>
                  <a:schemeClr val="dk1"/>
                </a:solidFill>
                <a:latin typeface="Roboto"/>
                <a:ea typeface="Roboto"/>
                <a:cs typeface="Roboto"/>
                <a:sym typeface="Roboto"/>
              </a:defRPr>
            </a:lvl4pPr>
            <a:lvl5pPr lvl="4" rtl="0">
              <a:spcBef>
                <a:spcPts val="0"/>
              </a:spcBef>
              <a:spcAft>
                <a:spcPts val="0"/>
              </a:spcAft>
              <a:buClr>
                <a:schemeClr val="dk1"/>
              </a:buClr>
              <a:buSzPts val="3500"/>
              <a:buFont typeface="Roboto"/>
              <a:buNone/>
              <a:defRPr b="1" sz="3500">
                <a:solidFill>
                  <a:schemeClr val="dk1"/>
                </a:solidFill>
                <a:latin typeface="Roboto"/>
                <a:ea typeface="Roboto"/>
                <a:cs typeface="Roboto"/>
                <a:sym typeface="Roboto"/>
              </a:defRPr>
            </a:lvl5pPr>
            <a:lvl6pPr lvl="5" rtl="0">
              <a:spcBef>
                <a:spcPts val="0"/>
              </a:spcBef>
              <a:spcAft>
                <a:spcPts val="0"/>
              </a:spcAft>
              <a:buClr>
                <a:schemeClr val="dk1"/>
              </a:buClr>
              <a:buSzPts val="3500"/>
              <a:buFont typeface="Roboto"/>
              <a:buNone/>
              <a:defRPr b="1" sz="3500">
                <a:solidFill>
                  <a:schemeClr val="dk1"/>
                </a:solidFill>
                <a:latin typeface="Roboto"/>
                <a:ea typeface="Roboto"/>
                <a:cs typeface="Roboto"/>
                <a:sym typeface="Roboto"/>
              </a:defRPr>
            </a:lvl6pPr>
            <a:lvl7pPr lvl="6" rtl="0">
              <a:spcBef>
                <a:spcPts val="0"/>
              </a:spcBef>
              <a:spcAft>
                <a:spcPts val="0"/>
              </a:spcAft>
              <a:buClr>
                <a:schemeClr val="dk1"/>
              </a:buClr>
              <a:buSzPts val="3500"/>
              <a:buFont typeface="Roboto"/>
              <a:buNone/>
              <a:defRPr b="1" sz="3500">
                <a:solidFill>
                  <a:schemeClr val="dk1"/>
                </a:solidFill>
                <a:latin typeface="Roboto"/>
                <a:ea typeface="Roboto"/>
                <a:cs typeface="Roboto"/>
                <a:sym typeface="Roboto"/>
              </a:defRPr>
            </a:lvl7pPr>
            <a:lvl8pPr lvl="7" rtl="0">
              <a:spcBef>
                <a:spcPts val="0"/>
              </a:spcBef>
              <a:spcAft>
                <a:spcPts val="0"/>
              </a:spcAft>
              <a:buClr>
                <a:schemeClr val="dk1"/>
              </a:buClr>
              <a:buSzPts val="3500"/>
              <a:buFont typeface="Roboto"/>
              <a:buNone/>
              <a:defRPr b="1" sz="3500">
                <a:solidFill>
                  <a:schemeClr val="dk1"/>
                </a:solidFill>
                <a:latin typeface="Roboto"/>
                <a:ea typeface="Roboto"/>
                <a:cs typeface="Roboto"/>
                <a:sym typeface="Roboto"/>
              </a:defRPr>
            </a:lvl8pPr>
            <a:lvl9pPr lvl="8" rtl="0">
              <a:spcBef>
                <a:spcPts val="0"/>
              </a:spcBef>
              <a:spcAft>
                <a:spcPts val="0"/>
              </a:spcAft>
              <a:buClr>
                <a:schemeClr val="dk1"/>
              </a:buClr>
              <a:buSzPts val="3500"/>
              <a:buFont typeface="Roboto"/>
              <a:buNone/>
              <a:defRPr b="1" sz="35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indent="-317500" lvl="1" marL="9144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hyperlink" Target="https://docs.google.com/spreadsheets/d/1gKorwcZCeTDs-9V5d3wxYT7noCgIyvzOxPWEBhJcilE/copy#gid=1529842040" TargetMode="Externa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 Id="rId3" Type="http://schemas.openxmlformats.org/officeDocument/2006/relationships/image" Target="../media/image12.jpg"/><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1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1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0.xml"/><Relationship Id="rId3" Type="http://schemas.openxmlformats.org/officeDocument/2006/relationships/image" Target="../media/image1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36"/>
          <p:cNvPicPr preferRelativeResize="0"/>
          <p:nvPr>
            <p:ph idx="2" type="pic"/>
          </p:nvPr>
        </p:nvPicPr>
        <p:blipFill rotWithShape="1">
          <a:blip r:embed="rId3">
            <a:alphaModFix/>
          </a:blip>
          <a:srcRect b="10102" l="0" r="0" t="10094"/>
          <a:stretch/>
        </p:blipFill>
        <p:spPr>
          <a:xfrm>
            <a:off x="297000" y="298799"/>
            <a:ext cx="8550000" cy="4545901"/>
          </a:xfrm>
          <a:prstGeom prst="rect">
            <a:avLst/>
          </a:prstGeom>
        </p:spPr>
      </p:pic>
      <p:sp>
        <p:nvSpPr>
          <p:cNvPr id="172" name="Google Shape;172;p36"/>
          <p:cNvSpPr/>
          <p:nvPr/>
        </p:nvSpPr>
        <p:spPr>
          <a:xfrm>
            <a:off x="-7650" y="3024500"/>
            <a:ext cx="7314000" cy="13716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36"/>
          <p:cNvSpPr txBox="1"/>
          <p:nvPr>
            <p:ph type="ctrTitle"/>
          </p:nvPr>
        </p:nvSpPr>
        <p:spPr>
          <a:xfrm>
            <a:off x="713225" y="3306363"/>
            <a:ext cx="6350100" cy="55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ADD TITLE</a:t>
            </a:r>
            <a:endParaRPr>
              <a:solidFill>
                <a:schemeClr val="lt1"/>
              </a:solidFill>
            </a:endParaRPr>
          </a:p>
        </p:txBody>
      </p:sp>
      <p:sp>
        <p:nvSpPr>
          <p:cNvPr id="174" name="Google Shape;174;p36"/>
          <p:cNvSpPr txBox="1"/>
          <p:nvPr>
            <p:ph idx="1" type="subTitle"/>
          </p:nvPr>
        </p:nvSpPr>
        <p:spPr>
          <a:xfrm>
            <a:off x="713225" y="3741050"/>
            <a:ext cx="6350100" cy="47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Add title </a:t>
            </a:r>
            <a:endParaRPr>
              <a:solidFill>
                <a:schemeClr val="lt1"/>
              </a:solidFill>
            </a:endParaRPr>
          </a:p>
        </p:txBody>
      </p:sp>
      <p:pic>
        <p:nvPicPr>
          <p:cNvPr id="175" name="Google Shape;175;p36"/>
          <p:cNvPicPr preferRelativeResize="0"/>
          <p:nvPr/>
        </p:nvPicPr>
        <p:blipFill>
          <a:blip r:embed="rId4">
            <a:alphaModFix/>
          </a:blip>
          <a:stretch>
            <a:fillRect/>
          </a:stretch>
        </p:blipFill>
        <p:spPr>
          <a:xfrm>
            <a:off x="5840276" y="539497"/>
            <a:ext cx="2590499" cy="401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45"/>
          <p:cNvPicPr preferRelativeResize="0"/>
          <p:nvPr>
            <p:ph idx="2" type="pic"/>
          </p:nvPr>
        </p:nvPicPr>
        <p:blipFill rotWithShape="1">
          <a:blip r:embed="rId3">
            <a:alphaModFix/>
          </a:blip>
          <a:srcRect b="7813" l="0" r="0" t="7813"/>
          <a:stretch/>
        </p:blipFill>
        <p:spPr>
          <a:xfrm>
            <a:off x="-19725" y="-19475"/>
            <a:ext cx="9144000" cy="5143500"/>
          </a:xfrm>
          <a:prstGeom prst="rect">
            <a:avLst/>
          </a:prstGeom>
        </p:spPr>
      </p:pic>
      <p:sp>
        <p:nvSpPr>
          <p:cNvPr id="267" name="Google Shape;267;p45"/>
          <p:cNvSpPr txBox="1"/>
          <p:nvPr>
            <p:ph type="title"/>
          </p:nvPr>
        </p:nvSpPr>
        <p:spPr>
          <a:xfrm>
            <a:off x="-19725" y="3826700"/>
            <a:ext cx="3114000" cy="777300"/>
          </a:xfrm>
          <a:prstGeom prst="rect">
            <a:avLst/>
          </a:prstGeom>
        </p:spPr>
        <p:txBody>
          <a:bodyPr anchorCtr="0" anchor="t" bIns="91425" lIns="731500" spcFirstLastPara="1" rIns="91425" wrap="square" tIns="91425">
            <a:noAutofit/>
          </a:bodyPr>
          <a:lstStyle/>
          <a:p>
            <a:pPr indent="0" lvl="0" marL="0" rtl="0" algn="l">
              <a:spcBef>
                <a:spcPts val="0"/>
              </a:spcBef>
              <a:spcAft>
                <a:spcPts val="0"/>
              </a:spcAft>
              <a:buNone/>
            </a:pPr>
            <a:r>
              <a:rPr lang="en"/>
              <a:t>A picture is worth a thousand words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6"/>
          <p:cNvSpPr txBox="1"/>
          <p:nvPr>
            <p:ph type="title"/>
          </p:nvPr>
        </p:nvSpPr>
        <p:spPr>
          <a:xfrm>
            <a:off x="0" y="1697475"/>
            <a:ext cx="9144000" cy="1748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Awesome words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accent1"/>
                </a:solidFill>
              </a:rPr>
              <a:t>This is a map</a:t>
            </a:r>
            <a:endParaRPr sz="3000">
              <a:solidFill>
                <a:schemeClr val="accent1"/>
              </a:solidFill>
            </a:endParaRPr>
          </a:p>
        </p:txBody>
      </p:sp>
      <p:grpSp>
        <p:nvGrpSpPr>
          <p:cNvPr id="278" name="Google Shape;278;p47"/>
          <p:cNvGrpSpPr/>
          <p:nvPr/>
        </p:nvGrpSpPr>
        <p:grpSpPr>
          <a:xfrm>
            <a:off x="1851700" y="1464950"/>
            <a:ext cx="5440600" cy="3239700"/>
            <a:chOff x="1851700" y="1464950"/>
            <a:chExt cx="5440600" cy="3239700"/>
          </a:xfrm>
        </p:grpSpPr>
        <p:sp>
          <p:nvSpPr>
            <p:cNvPr id="279" name="Google Shape;279;p47"/>
            <p:cNvSpPr/>
            <p:nvPr/>
          </p:nvSpPr>
          <p:spPr>
            <a:xfrm>
              <a:off x="5160193" y="3819591"/>
              <a:ext cx="1868" cy="7273"/>
            </a:xfrm>
            <a:custGeom>
              <a:rect b="b" l="l" r="r" t="t"/>
              <a:pathLst>
                <a:path extrusionOk="0" h="109" w="28">
                  <a:moveTo>
                    <a:pt x="0" y="0"/>
                  </a:moveTo>
                  <a:cubicBezTo>
                    <a:pt x="0" y="0"/>
                    <a:pt x="0" y="28"/>
                    <a:pt x="0" y="28"/>
                  </a:cubicBezTo>
                  <a:cubicBezTo>
                    <a:pt x="0" y="55"/>
                    <a:pt x="0" y="82"/>
                    <a:pt x="27" y="109"/>
                  </a:cubicBezTo>
                  <a:cubicBezTo>
                    <a:pt x="0" y="82"/>
                    <a:pt x="0" y="28"/>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7"/>
            <p:cNvSpPr/>
            <p:nvPr/>
          </p:nvSpPr>
          <p:spPr>
            <a:xfrm>
              <a:off x="5580102" y="3338160"/>
              <a:ext cx="19951" cy="21752"/>
            </a:xfrm>
            <a:custGeom>
              <a:rect b="b" l="l" r="r" t="t"/>
              <a:pathLst>
                <a:path extrusionOk="0" h="326" w="299">
                  <a:moveTo>
                    <a:pt x="163" y="0"/>
                  </a:moveTo>
                  <a:cubicBezTo>
                    <a:pt x="81" y="0"/>
                    <a:pt x="0" y="82"/>
                    <a:pt x="0" y="163"/>
                  </a:cubicBezTo>
                  <a:cubicBezTo>
                    <a:pt x="0" y="245"/>
                    <a:pt x="81" y="326"/>
                    <a:pt x="163" y="326"/>
                  </a:cubicBezTo>
                  <a:cubicBezTo>
                    <a:pt x="217" y="326"/>
                    <a:pt x="271" y="272"/>
                    <a:pt x="298" y="217"/>
                  </a:cubicBezTo>
                  <a:cubicBezTo>
                    <a:pt x="298" y="190"/>
                    <a:pt x="298" y="190"/>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7"/>
            <p:cNvSpPr/>
            <p:nvPr/>
          </p:nvSpPr>
          <p:spPr>
            <a:xfrm>
              <a:off x="5610863" y="3417765"/>
              <a:ext cx="16348" cy="20018"/>
            </a:xfrm>
            <a:custGeom>
              <a:rect b="b" l="l" r="r" t="t"/>
              <a:pathLst>
                <a:path extrusionOk="0" h="300" w="245">
                  <a:moveTo>
                    <a:pt x="82" y="1"/>
                  </a:moveTo>
                  <a:cubicBezTo>
                    <a:pt x="54" y="1"/>
                    <a:pt x="27" y="1"/>
                    <a:pt x="0" y="28"/>
                  </a:cubicBezTo>
                  <a:cubicBezTo>
                    <a:pt x="0" y="55"/>
                    <a:pt x="0" y="109"/>
                    <a:pt x="0" y="164"/>
                  </a:cubicBezTo>
                  <a:cubicBezTo>
                    <a:pt x="0" y="191"/>
                    <a:pt x="0" y="245"/>
                    <a:pt x="27" y="299"/>
                  </a:cubicBezTo>
                  <a:lnTo>
                    <a:pt x="82" y="299"/>
                  </a:lnTo>
                  <a:cubicBezTo>
                    <a:pt x="163" y="299"/>
                    <a:pt x="244" y="245"/>
                    <a:pt x="244" y="137"/>
                  </a:cubicBezTo>
                  <a:cubicBezTo>
                    <a:pt x="244" y="55"/>
                    <a:pt x="163"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7"/>
            <p:cNvSpPr/>
            <p:nvPr/>
          </p:nvSpPr>
          <p:spPr>
            <a:xfrm>
              <a:off x="5947497" y="3443121"/>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7"/>
            <p:cNvSpPr/>
            <p:nvPr/>
          </p:nvSpPr>
          <p:spPr>
            <a:xfrm>
              <a:off x="5947497" y="3548081"/>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7"/>
            <p:cNvSpPr/>
            <p:nvPr/>
          </p:nvSpPr>
          <p:spPr>
            <a:xfrm>
              <a:off x="5894983" y="3495634"/>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7"/>
            <p:cNvSpPr/>
            <p:nvPr/>
          </p:nvSpPr>
          <p:spPr>
            <a:xfrm>
              <a:off x="6104904" y="3548081"/>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7"/>
            <p:cNvSpPr/>
            <p:nvPr/>
          </p:nvSpPr>
          <p:spPr>
            <a:xfrm>
              <a:off x="6104904" y="3495634"/>
              <a:ext cx="21819" cy="21752"/>
            </a:xfrm>
            <a:custGeom>
              <a:rect b="b" l="l" r="r" t="t"/>
              <a:pathLst>
                <a:path extrusionOk="0" h="326" w="327">
                  <a:moveTo>
                    <a:pt x="137" y="0"/>
                  </a:moveTo>
                  <a:cubicBezTo>
                    <a:pt x="137" y="27"/>
                    <a:pt x="137" y="27"/>
                    <a:pt x="109" y="27"/>
                  </a:cubicBezTo>
                  <a:lnTo>
                    <a:pt x="82" y="27"/>
                  </a:lnTo>
                  <a:cubicBezTo>
                    <a:pt x="55" y="55"/>
                    <a:pt x="1" y="109"/>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7"/>
            <p:cNvSpPr/>
            <p:nvPr/>
          </p:nvSpPr>
          <p:spPr>
            <a:xfrm>
              <a:off x="6059664" y="3548081"/>
              <a:ext cx="14546" cy="18216"/>
            </a:xfrm>
            <a:custGeom>
              <a:rect b="b" l="l" r="r" t="t"/>
              <a:pathLst>
                <a:path extrusionOk="0" h="273" w="218">
                  <a:moveTo>
                    <a:pt x="55" y="1"/>
                  </a:moveTo>
                  <a:cubicBezTo>
                    <a:pt x="28" y="1"/>
                    <a:pt x="1" y="28"/>
                    <a:pt x="1" y="28"/>
                  </a:cubicBezTo>
                  <a:cubicBezTo>
                    <a:pt x="28" y="136"/>
                    <a:pt x="55" y="245"/>
                    <a:pt x="82" y="272"/>
                  </a:cubicBezTo>
                  <a:lnTo>
                    <a:pt x="164" y="272"/>
                  </a:lnTo>
                  <a:cubicBezTo>
                    <a:pt x="191" y="245"/>
                    <a:pt x="218" y="218"/>
                    <a:pt x="218" y="164"/>
                  </a:cubicBezTo>
                  <a:cubicBezTo>
                    <a:pt x="218" y="82"/>
                    <a:pt x="137"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7"/>
            <p:cNvSpPr/>
            <p:nvPr/>
          </p:nvSpPr>
          <p:spPr>
            <a:xfrm>
              <a:off x="6014424" y="3602397"/>
              <a:ext cx="5538" cy="3670"/>
            </a:xfrm>
            <a:custGeom>
              <a:rect b="b" l="l" r="r" t="t"/>
              <a:pathLst>
                <a:path extrusionOk="0" h="55" w="83">
                  <a:moveTo>
                    <a:pt x="1" y="1"/>
                  </a:moveTo>
                  <a:cubicBezTo>
                    <a:pt x="28" y="1"/>
                    <a:pt x="55" y="55"/>
                    <a:pt x="82" y="55"/>
                  </a:cubicBezTo>
                  <a:cubicBezTo>
                    <a:pt x="55" y="28"/>
                    <a:pt x="28"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7"/>
            <p:cNvSpPr/>
            <p:nvPr/>
          </p:nvSpPr>
          <p:spPr>
            <a:xfrm>
              <a:off x="6224411" y="3707357"/>
              <a:ext cx="7273" cy="9141"/>
            </a:xfrm>
            <a:custGeom>
              <a:rect b="b" l="l" r="r" t="t"/>
              <a:pathLst>
                <a:path extrusionOk="0" h="137" w="109">
                  <a:moveTo>
                    <a:pt x="0" y="1"/>
                  </a:moveTo>
                  <a:cubicBezTo>
                    <a:pt x="0" y="1"/>
                    <a:pt x="0" y="28"/>
                    <a:pt x="0" y="55"/>
                  </a:cubicBezTo>
                  <a:cubicBezTo>
                    <a:pt x="0" y="109"/>
                    <a:pt x="54" y="136"/>
                    <a:pt x="109" y="136"/>
                  </a:cubicBezTo>
                  <a:cubicBezTo>
                    <a:pt x="109" y="82"/>
                    <a:pt x="54"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7"/>
            <p:cNvSpPr/>
            <p:nvPr/>
          </p:nvSpPr>
          <p:spPr>
            <a:xfrm>
              <a:off x="6164691" y="3705556"/>
              <a:ext cx="10876" cy="10943"/>
            </a:xfrm>
            <a:custGeom>
              <a:rect b="b" l="l" r="r" t="t"/>
              <a:pathLst>
                <a:path extrusionOk="0" h="164" w="163">
                  <a:moveTo>
                    <a:pt x="54" y="1"/>
                  </a:moveTo>
                  <a:cubicBezTo>
                    <a:pt x="27" y="1"/>
                    <a:pt x="27" y="28"/>
                    <a:pt x="0" y="28"/>
                  </a:cubicBezTo>
                  <a:lnTo>
                    <a:pt x="0" y="109"/>
                  </a:lnTo>
                  <a:cubicBezTo>
                    <a:pt x="0" y="136"/>
                    <a:pt x="54" y="163"/>
                    <a:pt x="81" y="163"/>
                  </a:cubicBezTo>
                  <a:cubicBezTo>
                    <a:pt x="109" y="163"/>
                    <a:pt x="136" y="136"/>
                    <a:pt x="163" y="82"/>
                  </a:cubicBezTo>
                  <a:cubicBezTo>
                    <a:pt x="136" y="55"/>
                    <a:pt x="136" y="28"/>
                    <a:pt x="109" y="28"/>
                  </a:cubicBezTo>
                  <a:cubicBezTo>
                    <a:pt x="109" y="28"/>
                    <a:pt x="81" y="1"/>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7"/>
            <p:cNvSpPr/>
            <p:nvPr/>
          </p:nvSpPr>
          <p:spPr>
            <a:xfrm>
              <a:off x="6631642" y="3658514"/>
              <a:ext cx="19951" cy="16348"/>
            </a:xfrm>
            <a:custGeom>
              <a:rect b="b" l="l" r="r" t="t"/>
              <a:pathLst>
                <a:path extrusionOk="0" h="245" w="299">
                  <a:moveTo>
                    <a:pt x="27" y="0"/>
                  </a:moveTo>
                  <a:cubicBezTo>
                    <a:pt x="0" y="28"/>
                    <a:pt x="0" y="55"/>
                    <a:pt x="0" y="82"/>
                  </a:cubicBezTo>
                  <a:cubicBezTo>
                    <a:pt x="0" y="163"/>
                    <a:pt x="54" y="245"/>
                    <a:pt x="136" y="245"/>
                  </a:cubicBezTo>
                  <a:cubicBezTo>
                    <a:pt x="217" y="245"/>
                    <a:pt x="271" y="190"/>
                    <a:pt x="298" y="136"/>
                  </a:cubicBezTo>
                  <a:cubicBezTo>
                    <a:pt x="285" y="55"/>
                    <a:pt x="237" y="41"/>
                    <a:pt x="187" y="41"/>
                  </a:cubicBezTo>
                  <a:cubicBezTo>
                    <a:pt x="161" y="41"/>
                    <a:pt x="135" y="44"/>
                    <a:pt x="112" y="44"/>
                  </a:cubicBezTo>
                  <a:cubicBezTo>
                    <a:pt x="88" y="44"/>
                    <a:pt x="68" y="41"/>
                    <a:pt x="54" y="28"/>
                  </a:cubicBezTo>
                  <a:cubicBezTo>
                    <a:pt x="27" y="28"/>
                    <a:pt x="27" y="0"/>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47"/>
            <p:cNvSpPr/>
            <p:nvPr/>
          </p:nvSpPr>
          <p:spPr>
            <a:xfrm>
              <a:off x="6579129" y="3653109"/>
              <a:ext cx="19951" cy="21752"/>
            </a:xfrm>
            <a:custGeom>
              <a:rect b="b" l="l" r="r" t="t"/>
              <a:pathLst>
                <a:path extrusionOk="0" h="326" w="299">
                  <a:moveTo>
                    <a:pt x="136" y="0"/>
                  </a:moveTo>
                  <a:cubicBezTo>
                    <a:pt x="55" y="0"/>
                    <a:pt x="0" y="81"/>
                    <a:pt x="0" y="163"/>
                  </a:cubicBezTo>
                  <a:cubicBezTo>
                    <a:pt x="0" y="244"/>
                    <a:pt x="55" y="326"/>
                    <a:pt x="136" y="326"/>
                  </a:cubicBezTo>
                  <a:cubicBezTo>
                    <a:pt x="245" y="326"/>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7"/>
            <p:cNvSpPr/>
            <p:nvPr/>
          </p:nvSpPr>
          <p:spPr>
            <a:xfrm>
              <a:off x="6526615" y="3600595"/>
              <a:ext cx="20018" cy="21752"/>
            </a:xfrm>
            <a:custGeom>
              <a:rect b="b" l="l" r="r" t="t"/>
              <a:pathLst>
                <a:path extrusionOk="0" h="326" w="300">
                  <a:moveTo>
                    <a:pt x="136" y="0"/>
                  </a:moveTo>
                  <a:cubicBezTo>
                    <a:pt x="55" y="0"/>
                    <a:pt x="1" y="82"/>
                    <a:pt x="1" y="163"/>
                  </a:cubicBezTo>
                  <a:cubicBezTo>
                    <a:pt x="1" y="245"/>
                    <a:pt x="55" y="326"/>
                    <a:pt x="136" y="326"/>
                  </a:cubicBezTo>
                  <a:cubicBezTo>
                    <a:pt x="245" y="326"/>
                    <a:pt x="299" y="245"/>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47"/>
            <p:cNvSpPr/>
            <p:nvPr/>
          </p:nvSpPr>
          <p:spPr>
            <a:xfrm>
              <a:off x="6551971" y="3680200"/>
              <a:ext cx="21819" cy="20018"/>
            </a:xfrm>
            <a:custGeom>
              <a:rect b="b" l="l" r="r" t="t"/>
              <a:pathLst>
                <a:path extrusionOk="0" h="300" w="327">
                  <a:moveTo>
                    <a:pt x="163" y="1"/>
                  </a:moveTo>
                  <a:cubicBezTo>
                    <a:pt x="82" y="1"/>
                    <a:pt x="1" y="55"/>
                    <a:pt x="1" y="164"/>
                  </a:cubicBezTo>
                  <a:cubicBezTo>
                    <a:pt x="1" y="245"/>
                    <a:pt x="82" y="299"/>
                    <a:pt x="163" y="299"/>
                  </a:cubicBezTo>
                  <a:cubicBezTo>
                    <a:pt x="245" y="299"/>
                    <a:pt x="326" y="245"/>
                    <a:pt x="326" y="164"/>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7"/>
            <p:cNvSpPr/>
            <p:nvPr/>
          </p:nvSpPr>
          <p:spPr>
            <a:xfrm>
              <a:off x="6535690" y="3705556"/>
              <a:ext cx="10943" cy="10943"/>
            </a:xfrm>
            <a:custGeom>
              <a:rect b="b" l="l" r="r" t="t"/>
              <a:pathLst>
                <a:path extrusionOk="0" h="164" w="164">
                  <a:moveTo>
                    <a:pt x="0" y="1"/>
                  </a:moveTo>
                  <a:cubicBezTo>
                    <a:pt x="55" y="55"/>
                    <a:pt x="109" y="109"/>
                    <a:pt x="163" y="163"/>
                  </a:cubicBezTo>
                  <a:cubicBezTo>
                    <a:pt x="163" y="82"/>
                    <a:pt x="109"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7"/>
            <p:cNvSpPr/>
            <p:nvPr/>
          </p:nvSpPr>
          <p:spPr>
            <a:xfrm>
              <a:off x="6474168" y="3600595"/>
              <a:ext cx="19951" cy="21752"/>
            </a:xfrm>
            <a:custGeom>
              <a:rect b="b" l="l" r="r" t="t"/>
              <a:pathLst>
                <a:path extrusionOk="0" h="326" w="299">
                  <a:moveTo>
                    <a:pt x="136" y="0"/>
                  </a:moveTo>
                  <a:cubicBezTo>
                    <a:pt x="55" y="0"/>
                    <a:pt x="0" y="82"/>
                    <a:pt x="0" y="163"/>
                  </a:cubicBezTo>
                  <a:cubicBezTo>
                    <a:pt x="0" y="245"/>
                    <a:pt x="55" y="326"/>
                    <a:pt x="136" y="326"/>
                  </a:cubicBezTo>
                  <a:cubicBezTo>
                    <a:pt x="217" y="326"/>
                    <a:pt x="299" y="245"/>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7"/>
            <p:cNvSpPr/>
            <p:nvPr/>
          </p:nvSpPr>
          <p:spPr>
            <a:xfrm>
              <a:off x="6501326" y="3680200"/>
              <a:ext cx="19951" cy="20018"/>
            </a:xfrm>
            <a:custGeom>
              <a:rect b="b" l="l" r="r" t="t"/>
              <a:pathLst>
                <a:path extrusionOk="0" h="300" w="299">
                  <a:moveTo>
                    <a:pt x="81" y="1"/>
                  </a:moveTo>
                  <a:cubicBezTo>
                    <a:pt x="109" y="55"/>
                    <a:pt x="136" y="82"/>
                    <a:pt x="163" y="109"/>
                  </a:cubicBezTo>
                  <a:cubicBezTo>
                    <a:pt x="109" y="137"/>
                    <a:pt x="27" y="164"/>
                    <a:pt x="0" y="218"/>
                  </a:cubicBezTo>
                  <a:cubicBezTo>
                    <a:pt x="27" y="272"/>
                    <a:pt x="81" y="299"/>
                    <a:pt x="136" y="299"/>
                  </a:cubicBezTo>
                  <a:cubicBezTo>
                    <a:pt x="217" y="299"/>
                    <a:pt x="298" y="245"/>
                    <a:pt x="298" y="164"/>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7"/>
            <p:cNvSpPr/>
            <p:nvPr/>
          </p:nvSpPr>
          <p:spPr>
            <a:xfrm>
              <a:off x="6725726" y="3629554"/>
              <a:ext cx="3670" cy="5471"/>
            </a:xfrm>
            <a:custGeom>
              <a:rect b="b" l="l" r="r" t="t"/>
              <a:pathLst>
                <a:path extrusionOk="0" h="82" w="55">
                  <a:moveTo>
                    <a:pt x="0" y="0"/>
                  </a:moveTo>
                  <a:cubicBezTo>
                    <a:pt x="0" y="28"/>
                    <a:pt x="0" y="82"/>
                    <a:pt x="55" y="82"/>
                  </a:cubicBezTo>
                  <a:cubicBezTo>
                    <a:pt x="55" y="55"/>
                    <a:pt x="28"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47"/>
            <p:cNvSpPr/>
            <p:nvPr/>
          </p:nvSpPr>
          <p:spPr>
            <a:xfrm>
              <a:off x="6684089" y="3653109"/>
              <a:ext cx="19951" cy="16348"/>
            </a:xfrm>
            <a:custGeom>
              <a:rect b="b" l="l" r="r" t="t"/>
              <a:pathLst>
                <a:path extrusionOk="0" h="245" w="299">
                  <a:moveTo>
                    <a:pt x="136" y="0"/>
                  </a:moveTo>
                  <a:cubicBezTo>
                    <a:pt x="55" y="0"/>
                    <a:pt x="1" y="81"/>
                    <a:pt x="1" y="163"/>
                  </a:cubicBezTo>
                  <a:cubicBezTo>
                    <a:pt x="1" y="190"/>
                    <a:pt x="1" y="217"/>
                    <a:pt x="28" y="244"/>
                  </a:cubicBezTo>
                  <a:cubicBezTo>
                    <a:pt x="136" y="244"/>
                    <a:pt x="218" y="190"/>
                    <a:pt x="299" y="136"/>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7"/>
            <p:cNvSpPr/>
            <p:nvPr/>
          </p:nvSpPr>
          <p:spPr>
            <a:xfrm>
              <a:off x="6631642" y="4389701"/>
              <a:ext cx="18149" cy="18149"/>
            </a:xfrm>
            <a:custGeom>
              <a:rect b="b" l="l" r="r" t="t"/>
              <a:pathLst>
                <a:path extrusionOk="0" h="272" w="272">
                  <a:moveTo>
                    <a:pt x="136" y="0"/>
                  </a:moveTo>
                  <a:cubicBezTo>
                    <a:pt x="54" y="0"/>
                    <a:pt x="0" y="55"/>
                    <a:pt x="0" y="163"/>
                  </a:cubicBezTo>
                  <a:cubicBezTo>
                    <a:pt x="0" y="190"/>
                    <a:pt x="27" y="245"/>
                    <a:pt x="54" y="272"/>
                  </a:cubicBezTo>
                  <a:cubicBezTo>
                    <a:pt x="136" y="245"/>
                    <a:pt x="190" y="163"/>
                    <a:pt x="271" y="55"/>
                  </a:cubicBezTo>
                  <a:cubicBezTo>
                    <a:pt x="244" y="28"/>
                    <a:pt x="190"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7"/>
            <p:cNvSpPr/>
            <p:nvPr/>
          </p:nvSpPr>
          <p:spPr>
            <a:xfrm>
              <a:off x="6606286" y="4362544"/>
              <a:ext cx="19951" cy="21819"/>
            </a:xfrm>
            <a:custGeom>
              <a:rect b="b" l="l" r="r" t="t"/>
              <a:pathLst>
                <a:path extrusionOk="0" h="327" w="299">
                  <a:moveTo>
                    <a:pt x="136" y="1"/>
                  </a:moveTo>
                  <a:cubicBezTo>
                    <a:pt x="82" y="1"/>
                    <a:pt x="0" y="55"/>
                    <a:pt x="0" y="109"/>
                  </a:cubicBezTo>
                  <a:cubicBezTo>
                    <a:pt x="27" y="163"/>
                    <a:pt x="27" y="245"/>
                    <a:pt x="82" y="299"/>
                  </a:cubicBezTo>
                  <a:cubicBezTo>
                    <a:pt x="82" y="326"/>
                    <a:pt x="109"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47"/>
            <p:cNvSpPr/>
            <p:nvPr/>
          </p:nvSpPr>
          <p:spPr>
            <a:xfrm>
              <a:off x="6709445" y="4047662"/>
              <a:ext cx="21752" cy="21752"/>
            </a:xfrm>
            <a:custGeom>
              <a:rect b="b" l="l" r="r" t="t"/>
              <a:pathLst>
                <a:path extrusionOk="0" h="326" w="326">
                  <a:moveTo>
                    <a:pt x="163" y="0"/>
                  </a:moveTo>
                  <a:cubicBezTo>
                    <a:pt x="82" y="0"/>
                    <a:pt x="0" y="81"/>
                    <a:pt x="0" y="163"/>
                  </a:cubicBezTo>
                  <a:cubicBezTo>
                    <a:pt x="0" y="244"/>
                    <a:pt x="82" y="326"/>
                    <a:pt x="163" y="326"/>
                  </a:cubicBezTo>
                  <a:cubicBezTo>
                    <a:pt x="244" y="326"/>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7"/>
            <p:cNvSpPr/>
            <p:nvPr/>
          </p:nvSpPr>
          <p:spPr>
            <a:xfrm>
              <a:off x="6684089" y="4022306"/>
              <a:ext cx="19951" cy="19951"/>
            </a:xfrm>
            <a:custGeom>
              <a:rect b="b" l="l" r="r" t="t"/>
              <a:pathLst>
                <a:path extrusionOk="0" h="299" w="299">
                  <a:moveTo>
                    <a:pt x="136" y="0"/>
                  </a:moveTo>
                  <a:cubicBezTo>
                    <a:pt x="55" y="0"/>
                    <a:pt x="1" y="55"/>
                    <a:pt x="1" y="136"/>
                  </a:cubicBezTo>
                  <a:cubicBezTo>
                    <a:pt x="1" y="217"/>
                    <a:pt x="55" y="299"/>
                    <a:pt x="136"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7"/>
            <p:cNvSpPr/>
            <p:nvPr/>
          </p:nvSpPr>
          <p:spPr>
            <a:xfrm>
              <a:off x="6684089" y="4074753"/>
              <a:ext cx="19951" cy="20018"/>
            </a:xfrm>
            <a:custGeom>
              <a:rect b="b" l="l" r="r" t="t"/>
              <a:pathLst>
                <a:path extrusionOk="0" h="300" w="299">
                  <a:moveTo>
                    <a:pt x="136" y="1"/>
                  </a:moveTo>
                  <a:cubicBezTo>
                    <a:pt x="55" y="1"/>
                    <a:pt x="1" y="55"/>
                    <a:pt x="1" y="136"/>
                  </a:cubicBezTo>
                  <a:cubicBezTo>
                    <a:pt x="1" y="218"/>
                    <a:pt x="55" y="299"/>
                    <a:pt x="136" y="299"/>
                  </a:cubicBezTo>
                  <a:cubicBezTo>
                    <a:pt x="245" y="299"/>
                    <a:pt x="299" y="245"/>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7"/>
            <p:cNvSpPr/>
            <p:nvPr/>
          </p:nvSpPr>
          <p:spPr>
            <a:xfrm>
              <a:off x="6709445" y="4100109"/>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7"/>
            <p:cNvSpPr/>
            <p:nvPr/>
          </p:nvSpPr>
          <p:spPr>
            <a:xfrm>
              <a:off x="6684089" y="4127266"/>
              <a:ext cx="19951" cy="19951"/>
            </a:xfrm>
            <a:custGeom>
              <a:rect b="b" l="l" r="r" t="t"/>
              <a:pathLst>
                <a:path extrusionOk="0" h="299" w="299">
                  <a:moveTo>
                    <a:pt x="136" y="0"/>
                  </a:moveTo>
                  <a:cubicBezTo>
                    <a:pt x="55" y="0"/>
                    <a:pt x="1" y="55"/>
                    <a:pt x="1" y="136"/>
                  </a:cubicBezTo>
                  <a:cubicBezTo>
                    <a:pt x="1" y="245"/>
                    <a:pt x="55" y="299"/>
                    <a:pt x="136" y="299"/>
                  </a:cubicBezTo>
                  <a:cubicBezTo>
                    <a:pt x="245" y="299"/>
                    <a:pt x="299" y="245"/>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7"/>
            <p:cNvSpPr/>
            <p:nvPr/>
          </p:nvSpPr>
          <p:spPr>
            <a:xfrm>
              <a:off x="6684089" y="4179780"/>
              <a:ext cx="19951" cy="19951"/>
            </a:xfrm>
            <a:custGeom>
              <a:rect b="b" l="l" r="r" t="t"/>
              <a:pathLst>
                <a:path extrusionOk="0" h="299" w="299">
                  <a:moveTo>
                    <a:pt x="136" y="0"/>
                  </a:moveTo>
                  <a:cubicBezTo>
                    <a:pt x="55" y="0"/>
                    <a:pt x="1" y="54"/>
                    <a:pt x="1" y="136"/>
                  </a:cubicBezTo>
                  <a:cubicBezTo>
                    <a:pt x="1" y="244"/>
                    <a:pt x="55" y="298"/>
                    <a:pt x="136" y="298"/>
                  </a:cubicBezTo>
                  <a:cubicBezTo>
                    <a:pt x="245" y="298"/>
                    <a:pt x="299" y="244"/>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7"/>
            <p:cNvSpPr/>
            <p:nvPr/>
          </p:nvSpPr>
          <p:spPr>
            <a:xfrm>
              <a:off x="6658733" y="3732713"/>
              <a:ext cx="20018" cy="9141"/>
            </a:xfrm>
            <a:custGeom>
              <a:rect b="b" l="l" r="r" t="t"/>
              <a:pathLst>
                <a:path extrusionOk="0" h="137" w="300">
                  <a:moveTo>
                    <a:pt x="137" y="0"/>
                  </a:moveTo>
                  <a:cubicBezTo>
                    <a:pt x="55" y="0"/>
                    <a:pt x="1" y="55"/>
                    <a:pt x="1" y="109"/>
                  </a:cubicBezTo>
                  <a:cubicBezTo>
                    <a:pt x="28" y="136"/>
                    <a:pt x="55" y="136"/>
                    <a:pt x="82" y="136"/>
                  </a:cubicBezTo>
                  <a:lnTo>
                    <a:pt x="299" y="136"/>
                  </a:lnTo>
                  <a:cubicBezTo>
                    <a:pt x="272"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7"/>
            <p:cNvSpPr/>
            <p:nvPr/>
          </p:nvSpPr>
          <p:spPr>
            <a:xfrm>
              <a:off x="6631642" y="3705556"/>
              <a:ext cx="19951" cy="21819"/>
            </a:xfrm>
            <a:custGeom>
              <a:rect b="b" l="l" r="r" t="t"/>
              <a:pathLst>
                <a:path extrusionOk="0" h="327" w="299">
                  <a:moveTo>
                    <a:pt x="136" y="1"/>
                  </a:moveTo>
                  <a:cubicBezTo>
                    <a:pt x="81" y="1"/>
                    <a:pt x="27" y="55"/>
                    <a:pt x="0" y="109"/>
                  </a:cubicBezTo>
                  <a:cubicBezTo>
                    <a:pt x="27" y="163"/>
                    <a:pt x="54" y="190"/>
                    <a:pt x="109" y="245"/>
                  </a:cubicBezTo>
                  <a:cubicBezTo>
                    <a:pt x="109" y="245"/>
                    <a:pt x="190" y="272"/>
                    <a:pt x="190" y="299"/>
                  </a:cubicBezTo>
                  <a:cubicBezTo>
                    <a:pt x="190" y="299"/>
                    <a:pt x="190" y="326"/>
                    <a:pt x="190" y="326"/>
                  </a:cubicBezTo>
                  <a:cubicBezTo>
                    <a:pt x="244" y="299"/>
                    <a:pt x="298" y="245"/>
                    <a:pt x="298" y="163"/>
                  </a:cubicBezTo>
                  <a:cubicBezTo>
                    <a:pt x="298" y="136"/>
                    <a:pt x="298" y="136"/>
                    <a:pt x="298" y="109"/>
                  </a:cubicBezTo>
                  <a:cubicBezTo>
                    <a:pt x="271"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7"/>
            <p:cNvSpPr/>
            <p:nvPr/>
          </p:nvSpPr>
          <p:spPr>
            <a:xfrm>
              <a:off x="6631642" y="3917345"/>
              <a:ext cx="19951" cy="19951"/>
            </a:xfrm>
            <a:custGeom>
              <a:rect b="b" l="l" r="r" t="t"/>
              <a:pathLst>
                <a:path extrusionOk="0" h="299" w="299">
                  <a:moveTo>
                    <a:pt x="136" y="0"/>
                  </a:moveTo>
                  <a:cubicBezTo>
                    <a:pt x="54" y="0"/>
                    <a:pt x="0" y="54"/>
                    <a:pt x="0" y="136"/>
                  </a:cubicBezTo>
                  <a:cubicBezTo>
                    <a:pt x="0" y="217"/>
                    <a:pt x="54" y="298"/>
                    <a:pt x="136" y="298"/>
                  </a:cubicBezTo>
                  <a:cubicBezTo>
                    <a:pt x="244" y="298"/>
                    <a:pt x="298" y="217"/>
                    <a:pt x="298" y="136"/>
                  </a:cubicBezTo>
                  <a:cubicBezTo>
                    <a:pt x="298" y="136"/>
                    <a:pt x="298" y="109"/>
                    <a:pt x="298" y="81"/>
                  </a:cubicBezTo>
                  <a:cubicBezTo>
                    <a:pt x="244" y="54"/>
                    <a:pt x="190" y="27"/>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7"/>
            <p:cNvSpPr/>
            <p:nvPr/>
          </p:nvSpPr>
          <p:spPr>
            <a:xfrm>
              <a:off x="6631642" y="3969792"/>
              <a:ext cx="19951" cy="20018"/>
            </a:xfrm>
            <a:custGeom>
              <a:rect b="b" l="l" r="r" t="t"/>
              <a:pathLst>
                <a:path extrusionOk="0" h="300" w="299">
                  <a:moveTo>
                    <a:pt x="136" y="1"/>
                  </a:moveTo>
                  <a:cubicBezTo>
                    <a:pt x="54" y="1"/>
                    <a:pt x="0" y="55"/>
                    <a:pt x="0" y="136"/>
                  </a:cubicBezTo>
                  <a:cubicBezTo>
                    <a:pt x="0" y="218"/>
                    <a:pt x="54" y="299"/>
                    <a:pt x="136" y="299"/>
                  </a:cubicBezTo>
                  <a:cubicBezTo>
                    <a:pt x="244" y="299"/>
                    <a:pt x="298" y="218"/>
                    <a:pt x="298" y="136"/>
                  </a:cubicBezTo>
                  <a:cubicBezTo>
                    <a:pt x="298"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7"/>
            <p:cNvSpPr/>
            <p:nvPr/>
          </p:nvSpPr>
          <p:spPr>
            <a:xfrm>
              <a:off x="6656932" y="3995148"/>
              <a:ext cx="21819" cy="19951"/>
            </a:xfrm>
            <a:custGeom>
              <a:rect b="b" l="l" r="r" t="t"/>
              <a:pathLst>
                <a:path extrusionOk="0" h="299" w="327">
                  <a:moveTo>
                    <a:pt x="164" y="0"/>
                  </a:moveTo>
                  <a:cubicBezTo>
                    <a:pt x="82" y="0"/>
                    <a:pt x="1" y="82"/>
                    <a:pt x="1" y="163"/>
                  </a:cubicBezTo>
                  <a:cubicBezTo>
                    <a:pt x="1" y="245"/>
                    <a:pt x="82" y="299"/>
                    <a:pt x="164" y="299"/>
                  </a:cubicBezTo>
                  <a:cubicBezTo>
                    <a:pt x="245" y="299"/>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7"/>
            <p:cNvSpPr/>
            <p:nvPr/>
          </p:nvSpPr>
          <p:spPr>
            <a:xfrm>
              <a:off x="6656932" y="4047662"/>
              <a:ext cx="21819" cy="21752"/>
            </a:xfrm>
            <a:custGeom>
              <a:rect b="b" l="l" r="r" t="t"/>
              <a:pathLst>
                <a:path extrusionOk="0" h="326" w="327">
                  <a:moveTo>
                    <a:pt x="164" y="0"/>
                  </a:moveTo>
                  <a:cubicBezTo>
                    <a:pt x="82" y="0"/>
                    <a:pt x="1" y="81"/>
                    <a:pt x="1" y="163"/>
                  </a:cubicBezTo>
                  <a:cubicBezTo>
                    <a:pt x="1" y="244"/>
                    <a:pt x="82" y="326"/>
                    <a:pt x="164" y="326"/>
                  </a:cubicBezTo>
                  <a:cubicBezTo>
                    <a:pt x="245" y="326"/>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7"/>
            <p:cNvSpPr/>
            <p:nvPr/>
          </p:nvSpPr>
          <p:spPr>
            <a:xfrm>
              <a:off x="6631642" y="4022306"/>
              <a:ext cx="19951" cy="19951"/>
            </a:xfrm>
            <a:custGeom>
              <a:rect b="b" l="l" r="r" t="t"/>
              <a:pathLst>
                <a:path extrusionOk="0" h="299" w="299">
                  <a:moveTo>
                    <a:pt x="136" y="0"/>
                  </a:moveTo>
                  <a:cubicBezTo>
                    <a:pt x="54" y="0"/>
                    <a:pt x="0" y="55"/>
                    <a:pt x="0" y="136"/>
                  </a:cubicBezTo>
                  <a:cubicBezTo>
                    <a:pt x="0" y="217"/>
                    <a:pt x="54" y="299"/>
                    <a:pt x="136" y="299"/>
                  </a:cubicBezTo>
                  <a:cubicBezTo>
                    <a:pt x="244" y="299"/>
                    <a:pt x="298" y="217"/>
                    <a:pt x="298" y="136"/>
                  </a:cubicBezTo>
                  <a:cubicBezTo>
                    <a:pt x="298"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7"/>
            <p:cNvSpPr/>
            <p:nvPr/>
          </p:nvSpPr>
          <p:spPr>
            <a:xfrm>
              <a:off x="6631642" y="4074753"/>
              <a:ext cx="19951" cy="20018"/>
            </a:xfrm>
            <a:custGeom>
              <a:rect b="b" l="l" r="r" t="t"/>
              <a:pathLst>
                <a:path extrusionOk="0" h="300" w="299">
                  <a:moveTo>
                    <a:pt x="136" y="1"/>
                  </a:moveTo>
                  <a:cubicBezTo>
                    <a:pt x="54" y="1"/>
                    <a:pt x="0" y="55"/>
                    <a:pt x="0" y="136"/>
                  </a:cubicBezTo>
                  <a:cubicBezTo>
                    <a:pt x="0" y="218"/>
                    <a:pt x="54" y="299"/>
                    <a:pt x="136" y="299"/>
                  </a:cubicBezTo>
                  <a:cubicBezTo>
                    <a:pt x="244" y="299"/>
                    <a:pt x="298" y="245"/>
                    <a:pt x="298" y="136"/>
                  </a:cubicBezTo>
                  <a:cubicBezTo>
                    <a:pt x="298"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7"/>
            <p:cNvSpPr/>
            <p:nvPr/>
          </p:nvSpPr>
          <p:spPr>
            <a:xfrm>
              <a:off x="6656932" y="4100109"/>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7"/>
            <p:cNvSpPr/>
            <p:nvPr/>
          </p:nvSpPr>
          <p:spPr>
            <a:xfrm>
              <a:off x="6656932" y="4152623"/>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7"/>
            <p:cNvSpPr/>
            <p:nvPr/>
          </p:nvSpPr>
          <p:spPr>
            <a:xfrm>
              <a:off x="6631642" y="4127266"/>
              <a:ext cx="19951" cy="19951"/>
            </a:xfrm>
            <a:custGeom>
              <a:rect b="b" l="l" r="r" t="t"/>
              <a:pathLst>
                <a:path extrusionOk="0" h="299" w="299">
                  <a:moveTo>
                    <a:pt x="136" y="0"/>
                  </a:moveTo>
                  <a:cubicBezTo>
                    <a:pt x="54" y="0"/>
                    <a:pt x="0" y="55"/>
                    <a:pt x="0" y="136"/>
                  </a:cubicBezTo>
                  <a:cubicBezTo>
                    <a:pt x="0" y="245"/>
                    <a:pt x="54" y="299"/>
                    <a:pt x="136" y="299"/>
                  </a:cubicBezTo>
                  <a:cubicBezTo>
                    <a:pt x="244" y="299"/>
                    <a:pt x="298" y="245"/>
                    <a:pt x="298" y="136"/>
                  </a:cubicBezTo>
                  <a:cubicBezTo>
                    <a:pt x="298"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7"/>
            <p:cNvSpPr/>
            <p:nvPr/>
          </p:nvSpPr>
          <p:spPr>
            <a:xfrm>
              <a:off x="6631642" y="4179780"/>
              <a:ext cx="19951" cy="19951"/>
            </a:xfrm>
            <a:custGeom>
              <a:rect b="b" l="l" r="r" t="t"/>
              <a:pathLst>
                <a:path extrusionOk="0" h="299" w="299">
                  <a:moveTo>
                    <a:pt x="136" y="0"/>
                  </a:moveTo>
                  <a:cubicBezTo>
                    <a:pt x="54" y="0"/>
                    <a:pt x="0" y="54"/>
                    <a:pt x="0" y="136"/>
                  </a:cubicBezTo>
                  <a:cubicBezTo>
                    <a:pt x="0" y="244"/>
                    <a:pt x="54" y="298"/>
                    <a:pt x="136" y="298"/>
                  </a:cubicBezTo>
                  <a:cubicBezTo>
                    <a:pt x="244" y="298"/>
                    <a:pt x="298" y="244"/>
                    <a:pt x="298" y="136"/>
                  </a:cubicBezTo>
                  <a:cubicBezTo>
                    <a:pt x="298"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7"/>
            <p:cNvSpPr/>
            <p:nvPr/>
          </p:nvSpPr>
          <p:spPr>
            <a:xfrm>
              <a:off x="6656932" y="4205069"/>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7"/>
            <p:cNvSpPr/>
            <p:nvPr/>
          </p:nvSpPr>
          <p:spPr>
            <a:xfrm>
              <a:off x="6656932" y="4257583"/>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7"/>
            <p:cNvSpPr/>
            <p:nvPr/>
          </p:nvSpPr>
          <p:spPr>
            <a:xfrm>
              <a:off x="6631642" y="4232227"/>
              <a:ext cx="19951" cy="19951"/>
            </a:xfrm>
            <a:custGeom>
              <a:rect b="b" l="l" r="r" t="t"/>
              <a:pathLst>
                <a:path extrusionOk="0" h="299" w="299">
                  <a:moveTo>
                    <a:pt x="136" y="1"/>
                  </a:moveTo>
                  <a:cubicBezTo>
                    <a:pt x="54" y="1"/>
                    <a:pt x="0" y="55"/>
                    <a:pt x="0" y="136"/>
                  </a:cubicBezTo>
                  <a:cubicBezTo>
                    <a:pt x="0" y="245"/>
                    <a:pt x="54" y="299"/>
                    <a:pt x="136" y="299"/>
                  </a:cubicBezTo>
                  <a:cubicBezTo>
                    <a:pt x="244" y="299"/>
                    <a:pt x="298" y="245"/>
                    <a:pt x="298" y="136"/>
                  </a:cubicBezTo>
                  <a:cubicBezTo>
                    <a:pt x="298"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7"/>
            <p:cNvSpPr/>
            <p:nvPr/>
          </p:nvSpPr>
          <p:spPr>
            <a:xfrm>
              <a:off x="6640650" y="4284741"/>
              <a:ext cx="7340" cy="7273"/>
            </a:xfrm>
            <a:custGeom>
              <a:rect b="b" l="l" r="r" t="t"/>
              <a:pathLst>
                <a:path extrusionOk="0" h="109" w="110">
                  <a:moveTo>
                    <a:pt x="1" y="0"/>
                  </a:moveTo>
                  <a:lnTo>
                    <a:pt x="1" y="109"/>
                  </a:lnTo>
                  <a:cubicBezTo>
                    <a:pt x="55" y="82"/>
                    <a:pt x="82" y="54"/>
                    <a:pt x="109" y="27"/>
                  </a:cubicBezTo>
                  <a:cubicBezTo>
                    <a:pt x="82" y="0"/>
                    <a:pt x="55"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7"/>
            <p:cNvSpPr/>
            <p:nvPr/>
          </p:nvSpPr>
          <p:spPr>
            <a:xfrm>
              <a:off x="6631642" y="4342659"/>
              <a:ext cx="19951" cy="14546"/>
            </a:xfrm>
            <a:custGeom>
              <a:rect b="b" l="l" r="r" t="t"/>
              <a:pathLst>
                <a:path extrusionOk="0" h="218" w="299">
                  <a:moveTo>
                    <a:pt x="271" y="0"/>
                  </a:moveTo>
                  <a:cubicBezTo>
                    <a:pt x="190" y="27"/>
                    <a:pt x="81" y="54"/>
                    <a:pt x="0" y="82"/>
                  </a:cubicBezTo>
                  <a:cubicBezTo>
                    <a:pt x="0" y="163"/>
                    <a:pt x="54" y="217"/>
                    <a:pt x="136" y="217"/>
                  </a:cubicBezTo>
                  <a:cubicBezTo>
                    <a:pt x="244" y="217"/>
                    <a:pt x="298" y="163"/>
                    <a:pt x="298" y="82"/>
                  </a:cubicBezTo>
                  <a:cubicBezTo>
                    <a:pt x="298" y="54"/>
                    <a:pt x="298" y="27"/>
                    <a:pt x="27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7"/>
            <p:cNvSpPr/>
            <p:nvPr/>
          </p:nvSpPr>
          <p:spPr>
            <a:xfrm>
              <a:off x="6604485" y="4257583"/>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7"/>
            <p:cNvSpPr/>
            <p:nvPr/>
          </p:nvSpPr>
          <p:spPr>
            <a:xfrm>
              <a:off x="6579129" y="4232227"/>
              <a:ext cx="19951" cy="19951"/>
            </a:xfrm>
            <a:custGeom>
              <a:rect b="b" l="l" r="r" t="t"/>
              <a:pathLst>
                <a:path extrusionOk="0" h="299" w="299">
                  <a:moveTo>
                    <a:pt x="136" y="1"/>
                  </a:moveTo>
                  <a:cubicBezTo>
                    <a:pt x="55" y="1"/>
                    <a:pt x="0" y="55"/>
                    <a:pt x="0" y="136"/>
                  </a:cubicBezTo>
                  <a:cubicBezTo>
                    <a:pt x="0" y="245"/>
                    <a:pt x="55" y="299"/>
                    <a:pt x="136" y="299"/>
                  </a:cubicBezTo>
                  <a:cubicBezTo>
                    <a:pt x="245" y="299"/>
                    <a:pt x="299" y="245"/>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7"/>
            <p:cNvSpPr/>
            <p:nvPr/>
          </p:nvSpPr>
          <p:spPr>
            <a:xfrm>
              <a:off x="6631642" y="4284741"/>
              <a:ext cx="9075" cy="16348"/>
            </a:xfrm>
            <a:custGeom>
              <a:rect b="b" l="l" r="r" t="t"/>
              <a:pathLst>
                <a:path extrusionOk="0" h="245" w="136">
                  <a:moveTo>
                    <a:pt x="136" y="0"/>
                  </a:moveTo>
                  <a:cubicBezTo>
                    <a:pt x="54" y="0"/>
                    <a:pt x="0" y="54"/>
                    <a:pt x="0" y="163"/>
                  </a:cubicBezTo>
                  <a:cubicBezTo>
                    <a:pt x="0" y="190"/>
                    <a:pt x="0" y="217"/>
                    <a:pt x="27" y="244"/>
                  </a:cubicBezTo>
                  <a:cubicBezTo>
                    <a:pt x="54" y="190"/>
                    <a:pt x="109" y="136"/>
                    <a:pt x="136" y="109"/>
                  </a:cubicBez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7"/>
            <p:cNvSpPr/>
            <p:nvPr/>
          </p:nvSpPr>
          <p:spPr>
            <a:xfrm>
              <a:off x="6579129" y="4284741"/>
              <a:ext cx="19951" cy="18149"/>
            </a:xfrm>
            <a:custGeom>
              <a:rect b="b" l="l" r="r" t="t"/>
              <a:pathLst>
                <a:path extrusionOk="0" h="272" w="299">
                  <a:moveTo>
                    <a:pt x="136" y="0"/>
                  </a:moveTo>
                  <a:cubicBezTo>
                    <a:pt x="55" y="0"/>
                    <a:pt x="0" y="54"/>
                    <a:pt x="0" y="163"/>
                  </a:cubicBezTo>
                  <a:cubicBezTo>
                    <a:pt x="0" y="190"/>
                    <a:pt x="28" y="244"/>
                    <a:pt x="55" y="271"/>
                  </a:cubicBezTo>
                  <a:cubicBezTo>
                    <a:pt x="217" y="271"/>
                    <a:pt x="217" y="163"/>
                    <a:pt x="299" y="109"/>
                  </a:cubicBezTo>
                  <a:cubicBezTo>
                    <a:pt x="272" y="27"/>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7"/>
            <p:cNvSpPr/>
            <p:nvPr/>
          </p:nvSpPr>
          <p:spPr>
            <a:xfrm>
              <a:off x="6551971" y="4257583"/>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7"/>
            <p:cNvSpPr/>
            <p:nvPr/>
          </p:nvSpPr>
          <p:spPr>
            <a:xfrm>
              <a:off x="6526615" y="4232227"/>
              <a:ext cx="20018" cy="19951"/>
            </a:xfrm>
            <a:custGeom>
              <a:rect b="b" l="l" r="r" t="t"/>
              <a:pathLst>
                <a:path extrusionOk="0" h="299" w="300">
                  <a:moveTo>
                    <a:pt x="136" y="1"/>
                  </a:moveTo>
                  <a:cubicBezTo>
                    <a:pt x="55" y="1"/>
                    <a:pt x="1" y="55"/>
                    <a:pt x="1" y="136"/>
                  </a:cubicBezTo>
                  <a:cubicBezTo>
                    <a:pt x="1" y="245"/>
                    <a:pt x="55" y="299"/>
                    <a:pt x="136" y="299"/>
                  </a:cubicBezTo>
                  <a:cubicBezTo>
                    <a:pt x="245" y="299"/>
                    <a:pt x="299" y="245"/>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7"/>
            <p:cNvSpPr/>
            <p:nvPr/>
          </p:nvSpPr>
          <p:spPr>
            <a:xfrm>
              <a:off x="6539293" y="4284741"/>
              <a:ext cx="5538" cy="3670"/>
            </a:xfrm>
            <a:custGeom>
              <a:rect b="b" l="l" r="r" t="t"/>
              <a:pathLst>
                <a:path extrusionOk="0" h="55" w="83">
                  <a:moveTo>
                    <a:pt x="1" y="0"/>
                  </a:moveTo>
                  <a:cubicBezTo>
                    <a:pt x="28" y="27"/>
                    <a:pt x="55" y="27"/>
                    <a:pt x="82" y="54"/>
                  </a:cubicBezTo>
                  <a:cubicBezTo>
                    <a:pt x="55" y="27"/>
                    <a:pt x="28" y="27"/>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7"/>
            <p:cNvSpPr/>
            <p:nvPr/>
          </p:nvSpPr>
          <p:spPr>
            <a:xfrm>
              <a:off x="6999038" y="4389701"/>
              <a:ext cx="19951" cy="19951"/>
            </a:xfrm>
            <a:custGeom>
              <a:rect b="b" l="l" r="r" t="t"/>
              <a:pathLst>
                <a:path extrusionOk="0" h="299" w="299">
                  <a:moveTo>
                    <a:pt x="163" y="0"/>
                  </a:moveTo>
                  <a:cubicBezTo>
                    <a:pt x="82" y="0"/>
                    <a:pt x="0" y="55"/>
                    <a:pt x="0" y="163"/>
                  </a:cubicBezTo>
                  <a:cubicBezTo>
                    <a:pt x="0" y="245"/>
                    <a:pt x="82" y="299"/>
                    <a:pt x="163" y="299"/>
                  </a:cubicBezTo>
                  <a:cubicBezTo>
                    <a:pt x="244" y="299"/>
                    <a:pt x="299" y="245"/>
                    <a:pt x="299" y="163"/>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7"/>
            <p:cNvSpPr/>
            <p:nvPr/>
          </p:nvSpPr>
          <p:spPr>
            <a:xfrm>
              <a:off x="6973682" y="4415057"/>
              <a:ext cx="19951" cy="21752"/>
            </a:xfrm>
            <a:custGeom>
              <a:rect b="b" l="l" r="r" t="t"/>
              <a:pathLst>
                <a:path extrusionOk="0" h="326" w="299">
                  <a:moveTo>
                    <a:pt x="136" y="0"/>
                  </a:moveTo>
                  <a:cubicBezTo>
                    <a:pt x="55" y="0"/>
                    <a:pt x="0" y="82"/>
                    <a:pt x="0" y="163"/>
                  </a:cubicBezTo>
                  <a:cubicBezTo>
                    <a:pt x="0" y="244"/>
                    <a:pt x="55"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7"/>
            <p:cNvSpPr/>
            <p:nvPr/>
          </p:nvSpPr>
          <p:spPr>
            <a:xfrm>
              <a:off x="6946524" y="4442215"/>
              <a:ext cx="19951" cy="19951"/>
            </a:xfrm>
            <a:custGeom>
              <a:rect b="b" l="l" r="r" t="t"/>
              <a:pathLst>
                <a:path extrusionOk="0" h="299" w="299">
                  <a:moveTo>
                    <a:pt x="163" y="0"/>
                  </a:moveTo>
                  <a:cubicBezTo>
                    <a:pt x="82" y="0"/>
                    <a:pt x="1" y="54"/>
                    <a:pt x="1" y="163"/>
                  </a:cubicBezTo>
                  <a:cubicBezTo>
                    <a:pt x="1" y="244"/>
                    <a:pt x="82" y="298"/>
                    <a:pt x="163" y="298"/>
                  </a:cubicBezTo>
                  <a:cubicBezTo>
                    <a:pt x="245" y="298"/>
                    <a:pt x="299" y="244"/>
                    <a:pt x="299" y="163"/>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7"/>
            <p:cNvSpPr/>
            <p:nvPr/>
          </p:nvSpPr>
          <p:spPr>
            <a:xfrm>
              <a:off x="6973682" y="4467504"/>
              <a:ext cx="12744" cy="10943"/>
            </a:xfrm>
            <a:custGeom>
              <a:rect b="b" l="l" r="r" t="t"/>
              <a:pathLst>
                <a:path extrusionOk="0" h="164" w="191">
                  <a:moveTo>
                    <a:pt x="136" y="1"/>
                  </a:moveTo>
                  <a:cubicBezTo>
                    <a:pt x="55" y="1"/>
                    <a:pt x="0" y="82"/>
                    <a:pt x="0" y="163"/>
                  </a:cubicBezTo>
                  <a:cubicBezTo>
                    <a:pt x="55" y="163"/>
                    <a:pt x="136" y="82"/>
                    <a:pt x="190" y="28"/>
                  </a:cubicBezTo>
                  <a:cubicBezTo>
                    <a:pt x="190" y="28"/>
                    <a:pt x="163"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7"/>
            <p:cNvSpPr/>
            <p:nvPr/>
          </p:nvSpPr>
          <p:spPr>
            <a:xfrm>
              <a:off x="7103998" y="4284741"/>
              <a:ext cx="9075" cy="18149"/>
            </a:xfrm>
            <a:custGeom>
              <a:rect b="b" l="l" r="r" t="t"/>
              <a:pathLst>
                <a:path extrusionOk="0" h="272" w="136">
                  <a:moveTo>
                    <a:pt x="136" y="0"/>
                  </a:moveTo>
                  <a:cubicBezTo>
                    <a:pt x="55" y="27"/>
                    <a:pt x="0" y="82"/>
                    <a:pt x="0" y="163"/>
                  </a:cubicBezTo>
                  <a:cubicBezTo>
                    <a:pt x="0" y="190"/>
                    <a:pt x="27" y="244"/>
                    <a:pt x="55" y="271"/>
                  </a:cubicBezTo>
                  <a:cubicBezTo>
                    <a:pt x="82" y="163"/>
                    <a:pt x="82" y="82"/>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7"/>
            <p:cNvSpPr/>
            <p:nvPr/>
          </p:nvSpPr>
          <p:spPr>
            <a:xfrm>
              <a:off x="7078642" y="4310030"/>
              <a:ext cx="16348" cy="21819"/>
            </a:xfrm>
            <a:custGeom>
              <a:rect b="b" l="l" r="r" t="t"/>
              <a:pathLst>
                <a:path extrusionOk="0" h="327" w="245">
                  <a:moveTo>
                    <a:pt x="136" y="1"/>
                  </a:moveTo>
                  <a:cubicBezTo>
                    <a:pt x="55" y="1"/>
                    <a:pt x="1" y="82"/>
                    <a:pt x="1" y="164"/>
                  </a:cubicBezTo>
                  <a:cubicBezTo>
                    <a:pt x="1" y="245"/>
                    <a:pt x="55" y="326"/>
                    <a:pt x="136" y="326"/>
                  </a:cubicBezTo>
                  <a:cubicBezTo>
                    <a:pt x="163" y="326"/>
                    <a:pt x="163" y="326"/>
                    <a:pt x="163" y="299"/>
                  </a:cubicBezTo>
                  <a:cubicBezTo>
                    <a:pt x="191" y="272"/>
                    <a:pt x="191" y="245"/>
                    <a:pt x="191" y="218"/>
                  </a:cubicBezTo>
                  <a:cubicBezTo>
                    <a:pt x="191" y="191"/>
                    <a:pt x="163" y="164"/>
                    <a:pt x="163" y="137"/>
                  </a:cubicBezTo>
                  <a:cubicBezTo>
                    <a:pt x="163" y="82"/>
                    <a:pt x="191" y="55"/>
                    <a:pt x="245" y="55"/>
                  </a:cubicBezTo>
                  <a:cubicBezTo>
                    <a:pt x="218" y="28"/>
                    <a:pt x="191"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7"/>
            <p:cNvSpPr/>
            <p:nvPr/>
          </p:nvSpPr>
          <p:spPr>
            <a:xfrm>
              <a:off x="7053286" y="4284741"/>
              <a:ext cx="18216" cy="19951"/>
            </a:xfrm>
            <a:custGeom>
              <a:rect b="b" l="l" r="r" t="t"/>
              <a:pathLst>
                <a:path extrusionOk="0" h="299" w="273">
                  <a:moveTo>
                    <a:pt x="137" y="0"/>
                  </a:moveTo>
                  <a:cubicBezTo>
                    <a:pt x="109" y="0"/>
                    <a:pt x="82" y="0"/>
                    <a:pt x="55" y="27"/>
                  </a:cubicBezTo>
                  <a:cubicBezTo>
                    <a:pt x="55" y="82"/>
                    <a:pt x="28" y="163"/>
                    <a:pt x="1" y="244"/>
                  </a:cubicBezTo>
                  <a:cubicBezTo>
                    <a:pt x="28" y="271"/>
                    <a:pt x="82" y="299"/>
                    <a:pt x="137" y="299"/>
                  </a:cubicBezTo>
                  <a:cubicBezTo>
                    <a:pt x="218" y="299"/>
                    <a:pt x="272" y="244"/>
                    <a:pt x="272" y="163"/>
                  </a:cubicBezTo>
                  <a:cubicBezTo>
                    <a:pt x="272"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7"/>
            <p:cNvSpPr/>
            <p:nvPr/>
          </p:nvSpPr>
          <p:spPr>
            <a:xfrm>
              <a:off x="7056956" y="4337188"/>
              <a:ext cx="14546" cy="20018"/>
            </a:xfrm>
            <a:custGeom>
              <a:rect b="b" l="l" r="r" t="t"/>
              <a:pathLst>
                <a:path extrusionOk="0" h="300" w="218">
                  <a:moveTo>
                    <a:pt x="82" y="1"/>
                  </a:moveTo>
                  <a:cubicBezTo>
                    <a:pt x="54" y="82"/>
                    <a:pt x="0" y="136"/>
                    <a:pt x="0" y="218"/>
                  </a:cubicBezTo>
                  <a:cubicBezTo>
                    <a:pt x="0" y="245"/>
                    <a:pt x="0" y="272"/>
                    <a:pt x="27" y="299"/>
                  </a:cubicBezTo>
                  <a:lnTo>
                    <a:pt x="82" y="299"/>
                  </a:lnTo>
                  <a:cubicBezTo>
                    <a:pt x="163" y="299"/>
                    <a:pt x="217" y="245"/>
                    <a:pt x="217" y="164"/>
                  </a:cubicBezTo>
                  <a:cubicBezTo>
                    <a:pt x="217" y="82"/>
                    <a:pt x="163"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7"/>
            <p:cNvSpPr/>
            <p:nvPr/>
          </p:nvSpPr>
          <p:spPr>
            <a:xfrm>
              <a:off x="7044278" y="4315502"/>
              <a:ext cx="1868" cy="3670"/>
            </a:xfrm>
            <a:custGeom>
              <a:rect b="b" l="l" r="r" t="t"/>
              <a:pathLst>
                <a:path extrusionOk="0" h="55" w="28">
                  <a:moveTo>
                    <a:pt x="0" y="0"/>
                  </a:moveTo>
                  <a:cubicBezTo>
                    <a:pt x="0" y="27"/>
                    <a:pt x="0" y="27"/>
                    <a:pt x="27" y="55"/>
                  </a:cubicBezTo>
                  <a:cubicBezTo>
                    <a:pt x="27" y="27"/>
                    <a:pt x="0"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7"/>
            <p:cNvSpPr/>
            <p:nvPr/>
          </p:nvSpPr>
          <p:spPr>
            <a:xfrm>
              <a:off x="7026195" y="4362544"/>
              <a:ext cx="19951" cy="21819"/>
            </a:xfrm>
            <a:custGeom>
              <a:rect b="b" l="l" r="r" t="t"/>
              <a:pathLst>
                <a:path extrusionOk="0" h="327" w="299">
                  <a:moveTo>
                    <a:pt x="136" y="1"/>
                  </a:moveTo>
                  <a:cubicBezTo>
                    <a:pt x="54" y="1"/>
                    <a:pt x="0" y="82"/>
                    <a:pt x="0" y="163"/>
                  </a:cubicBezTo>
                  <a:cubicBezTo>
                    <a:pt x="0" y="245"/>
                    <a:pt x="54" y="326"/>
                    <a:pt x="136" y="326"/>
                  </a:cubicBezTo>
                  <a:cubicBezTo>
                    <a:pt x="190" y="326"/>
                    <a:pt x="217" y="299"/>
                    <a:pt x="244" y="272"/>
                  </a:cubicBezTo>
                  <a:cubicBezTo>
                    <a:pt x="271" y="245"/>
                    <a:pt x="271" y="190"/>
                    <a:pt x="298" y="163"/>
                  </a:cubicBezTo>
                  <a:cubicBezTo>
                    <a:pt x="298"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7"/>
            <p:cNvSpPr/>
            <p:nvPr/>
          </p:nvSpPr>
          <p:spPr>
            <a:xfrm>
              <a:off x="7015319" y="4348064"/>
              <a:ext cx="3670" cy="7340"/>
            </a:xfrm>
            <a:custGeom>
              <a:rect b="b" l="l" r="r" t="t"/>
              <a:pathLst>
                <a:path extrusionOk="0" h="110" w="55">
                  <a:moveTo>
                    <a:pt x="55" y="1"/>
                  </a:moveTo>
                  <a:lnTo>
                    <a:pt x="55" y="1"/>
                  </a:lnTo>
                  <a:cubicBezTo>
                    <a:pt x="27" y="28"/>
                    <a:pt x="27" y="82"/>
                    <a:pt x="0" y="109"/>
                  </a:cubicBezTo>
                  <a:cubicBezTo>
                    <a:pt x="27" y="82"/>
                    <a:pt x="55" y="55"/>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7"/>
            <p:cNvSpPr/>
            <p:nvPr/>
          </p:nvSpPr>
          <p:spPr>
            <a:xfrm>
              <a:off x="6296809" y="3365318"/>
              <a:ext cx="7273" cy="3670"/>
            </a:xfrm>
            <a:custGeom>
              <a:rect b="b" l="l" r="r" t="t"/>
              <a:pathLst>
                <a:path extrusionOk="0" h="55" w="109">
                  <a:moveTo>
                    <a:pt x="0" y="0"/>
                  </a:moveTo>
                  <a:cubicBezTo>
                    <a:pt x="0" y="27"/>
                    <a:pt x="27" y="55"/>
                    <a:pt x="54" y="55"/>
                  </a:cubicBezTo>
                  <a:lnTo>
                    <a:pt x="109" y="55"/>
                  </a:lnTo>
                  <a:lnTo>
                    <a:pt x="109"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7"/>
            <p:cNvSpPr/>
            <p:nvPr/>
          </p:nvSpPr>
          <p:spPr>
            <a:xfrm>
              <a:off x="6289536" y="3368921"/>
              <a:ext cx="5471" cy="10943"/>
            </a:xfrm>
            <a:custGeom>
              <a:rect b="b" l="l" r="r" t="t"/>
              <a:pathLst>
                <a:path extrusionOk="0" h="164" w="82">
                  <a:moveTo>
                    <a:pt x="82" y="1"/>
                  </a:moveTo>
                  <a:lnTo>
                    <a:pt x="82" y="1"/>
                  </a:lnTo>
                  <a:cubicBezTo>
                    <a:pt x="82" y="28"/>
                    <a:pt x="55" y="28"/>
                    <a:pt x="28" y="28"/>
                  </a:cubicBezTo>
                  <a:cubicBezTo>
                    <a:pt x="1" y="55"/>
                    <a:pt x="1" y="55"/>
                    <a:pt x="1" y="82"/>
                  </a:cubicBezTo>
                  <a:cubicBezTo>
                    <a:pt x="1" y="109"/>
                    <a:pt x="1" y="136"/>
                    <a:pt x="28" y="163"/>
                  </a:cubicBezTo>
                  <a:cubicBezTo>
                    <a:pt x="55" y="136"/>
                    <a:pt x="82" y="82"/>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7"/>
            <p:cNvSpPr/>
            <p:nvPr/>
          </p:nvSpPr>
          <p:spPr>
            <a:xfrm>
              <a:off x="6264180" y="3392475"/>
              <a:ext cx="20018" cy="19951"/>
            </a:xfrm>
            <a:custGeom>
              <a:rect b="b" l="l" r="r" t="t"/>
              <a:pathLst>
                <a:path extrusionOk="0" h="299" w="300">
                  <a:moveTo>
                    <a:pt x="218" y="0"/>
                  </a:moveTo>
                  <a:cubicBezTo>
                    <a:pt x="109" y="27"/>
                    <a:pt x="137" y="190"/>
                    <a:pt x="1" y="190"/>
                  </a:cubicBezTo>
                  <a:cubicBezTo>
                    <a:pt x="28" y="244"/>
                    <a:pt x="82" y="299"/>
                    <a:pt x="137" y="299"/>
                  </a:cubicBezTo>
                  <a:cubicBezTo>
                    <a:pt x="218" y="299"/>
                    <a:pt x="299" y="217"/>
                    <a:pt x="299" y="136"/>
                  </a:cubicBezTo>
                  <a:cubicBezTo>
                    <a:pt x="299" y="82"/>
                    <a:pt x="272" y="27"/>
                    <a:pt x="21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7"/>
            <p:cNvSpPr/>
            <p:nvPr/>
          </p:nvSpPr>
          <p:spPr>
            <a:xfrm>
              <a:off x="6226213" y="3235001"/>
              <a:ext cx="5471" cy="18149"/>
            </a:xfrm>
            <a:custGeom>
              <a:rect b="b" l="l" r="r" t="t"/>
              <a:pathLst>
                <a:path extrusionOk="0" h="272" w="82">
                  <a:moveTo>
                    <a:pt x="27" y="0"/>
                  </a:moveTo>
                  <a:cubicBezTo>
                    <a:pt x="27" y="28"/>
                    <a:pt x="27" y="55"/>
                    <a:pt x="27" y="82"/>
                  </a:cubicBezTo>
                  <a:cubicBezTo>
                    <a:pt x="27" y="136"/>
                    <a:pt x="27" y="217"/>
                    <a:pt x="0" y="272"/>
                  </a:cubicBezTo>
                  <a:cubicBezTo>
                    <a:pt x="55" y="245"/>
                    <a:pt x="82" y="190"/>
                    <a:pt x="82" y="136"/>
                  </a:cubicBezTo>
                  <a:cubicBezTo>
                    <a:pt x="82" y="82"/>
                    <a:pt x="55" y="28"/>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7"/>
            <p:cNvSpPr/>
            <p:nvPr/>
          </p:nvSpPr>
          <p:spPr>
            <a:xfrm>
              <a:off x="6474168" y="2603369"/>
              <a:ext cx="19951" cy="19951"/>
            </a:xfrm>
            <a:custGeom>
              <a:rect b="b" l="l" r="r" t="t"/>
              <a:pathLst>
                <a:path extrusionOk="0" h="299" w="299">
                  <a:moveTo>
                    <a:pt x="136" y="0"/>
                  </a:moveTo>
                  <a:cubicBezTo>
                    <a:pt x="55" y="0"/>
                    <a:pt x="0" y="54"/>
                    <a:pt x="0" y="136"/>
                  </a:cubicBezTo>
                  <a:cubicBezTo>
                    <a:pt x="0" y="244"/>
                    <a:pt x="55" y="299"/>
                    <a:pt x="136" y="299"/>
                  </a:cubicBezTo>
                  <a:cubicBezTo>
                    <a:pt x="217" y="299"/>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7"/>
            <p:cNvSpPr/>
            <p:nvPr/>
          </p:nvSpPr>
          <p:spPr>
            <a:xfrm>
              <a:off x="6579129" y="2708330"/>
              <a:ext cx="16348" cy="18149"/>
            </a:xfrm>
            <a:custGeom>
              <a:rect b="b" l="l" r="r" t="t"/>
              <a:pathLst>
                <a:path extrusionOk="0" h="272" w="245">
                  <a:moveTo>
                    <a:pt x="136" y="0"/>
                  </a:moveTo>
                  <a:cubicBezTo>
                    <a:pt x="55" y="0"/>
                    <a:pt x="0" y="55"/>
                    <a:pt x="0" y="163"/>
                  </a:cubicBezTo>
                  <a:cubicBezTo>
                    <a:pt x="0" y="190"/>
                    <a:pt x="28" y="245"/>
                    <a:pt x="55" y="272"/>
                  </a:cubicBezTo>
                  <a:cubicBezTo>
                    <a:pt x="109" y="190"/>
                    <a:pt x="163" y="82"/>
                    <a:pt x="245" y="28"/>
                  </a:cubicBezTo>
                  <a:cubicBezTo>
                    <a:pt x="217" y="0"/>
                    <a:pt x="190"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7"/>
            <p:cNvSpPr/>
            <p:nvPr/>
          </p:nvSpPr>
          <p:spPr>
            <a:xfrm>
              <a:off x="6557376" y="2471251"/>
              <a:ext cx="16414" cy="21752"/>
            </a:xfrm>
            <a:custGeom>
              <a:rect b="b" l="l" r="r" t="t"/>
              <a:pathLst>
                <a:path extrusionOk="0" h="326" w="246">
                  <a:moveTo>
                    <a:pt x="55" y="0"/>
                  </a:moveTo>
                  <a:cubicBezTo>
                    <a:pt x="28" y="82"/>
                    <a:pt x="1" y="190"/>
                    <a:pt x="1" y="299"/>
                  </a:cubicBezTo>
                  <a:cubicBezTo>
                    <a:pt x="28" y="299"/>
                    <a:pt x="55" y="326"/>
                    <a:pt x="82" y="326"/>
                  </a:cubicBezTo>
                  <a:cubicBezTo>
                    <a:pt x="164" y="326"/>
                    <a:pt x="245" y="244"/>
                    <a:pt x="245" y="163"/>
                  </a:cubicBezTo>
                  <a:cubicBezTo>
                    <a:pt x="245" y="109"/>
                    <a:pt x="218" y="82"/>
                    <a:pt x="191" y="54"/>
                  </a:cubicBezTo>
                  <a:cubicBezTo>
                    <a:pt x="164" y="27"/>
                    <a:pt x="109"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7"/>
            <p:cNvSpPr/>
            <p:nvPr/>
          </p:nvSpPr>
          <p:spPr>
            <a:xfrm>
              <a:off x="6564649" y="2525499"/>
              <a:ext cx="9141" cy="18216"/>
            </a:xfrm>
            <a:custGeom>
              <a:rect b="b" l="l" r="r" t="t"/>
              <a:pathLst>
                <a:path extrusionOk="0" h="273" w="137">
                  <a:moveTo>
                    <a:pt x="0" y="1"/>
                  </a:moveTo>
                  <a:lnTo>
                    <a:pt x="0" y="272"/>
                  </a:lnTo>
                  <a:cubicBezTo>
                    <a:pt x="82" y="272"/>
                    <a:pt x="136" y="218"/>
                    <a:pt x="136" y="137"/>
                  </a:cubicBezTo>
                  <a:cubicBezTo>
                    <a:pt x="136" y="82"/>
                    <a:pt x="109" y="55"/>
                    <a:pt x="82" y="28"/>
                  </a:cubicBezTo>
                  <a:cubicBezTo>
                    <a:pt x="55" y="1"/>
                    <a:pt x="28"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7"/>
            <p:cNvSpPr/>
            <p:nvPr/>
          </p:nvSpPr>
          <p:spPr>
            <a:xfrm>
              <a:off x="6562847" y="2628658"/>
              <a:ext cx="7273" cy="12744"/>
            </a:xfrm>
            <a:custGeom>
              <a:rect b="b" l="l" r="r" t="t"/>
              <a:pathLst>
                <a:path extrusionOk="0" h="191" w="109">
                  <a:moveTo>
                    <a:pt x="0" y="1"/>
                  </a:moveTo>
                  <a:cubicBezTo>
                    <a:pt x="0" y="82"/>
                    <a:pt x="0" y="191"/>
                    <a:pt x="0" y="191"/>
                  </a:cubicBezTo>
                  <a:cubicBezTo>
                    <a:pt x="55" y="191"/>
                    <a:pt x="82" y="137"/>
                    <a:pt x="109" y="55"/>
                  </a:cubicBezTo>
                  <a:cubicBezTo>
                    <a:pt x="82" y="28"/>
                    <a:pt x="55"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7"/>
            <p:cNvSpPr/>
            <p:nvPr/>
          </p:nvSpPr>
          <p:spPr>
            <a:xfrm>
              <a:off x="7288630" y="2116467"/>
              <a:ext cx="3670" cy="5538"/>
            </a:xfrm>
            <a:custGeom>
              <a:rect b="b" l="l" r="r" t="t"/>
              <a:pathLst>
                <a:path extrusionOk="0" h="83" w="55">
                  <a:moveTo>
                    <a:pt x="0" y="1"/>
                  </a:moveTo>
                  <a:cubicBezTo>
                    <a:pt x="0" y="28"/>
                    <a:pt x="27" y="55"/>
                    <a:pt x="54" y="82"/>
                  </a:cubicBezTo>
                  <a:cubicBezTo>
                    <a:pt x="54" y="55"/>
                    <a:pt x="27"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7"/>
            <p:cNvSpPr/>
            <p:nvPr/>
          </p:nvSpPr>
          <p:spPr>
            <a:xfrm>
              <a:off x="7236116" y="2103855"/>
              <a:ext cx="19951" cy="19951"/>
            </a:xfrm>
            <a:custGeom>
              <a:rect b="b" l="l" r="r" t="t"/>
              <a:pathLst>
                <a:path extrusionOk="0" h="299" w="299">
                  <a:moveTo>
                    <a:pt x="136" y="0"/>
                  </a:moveTo>
                  <a:cubicBezTo>
                    <a:pt x="55" y="0"/>
                    <a:pt x="0" y="81"/>
                    <a:pt x="0" y="163"/>
                  </a:cubicBezTo>
                  <a:cubicBezTo>
                    <a:pt x="0" y="244"/>
                    <a:pt x="55" y="298"/>
                    <a:pt x="136" y="298"/>
                  </a:cubicBezTo>
                  <a:cubicBezTo>
                    <a:pt x="217" y="298"/>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7"/>
            <p:cNvSpPr/>
            <p:nvPr/>
          </p:nvSpPr>
          <p:spPr>
            <a:xfrm>
              <a:off x="7263274" y="2130946"/>
              <a:ext cx="5471" cy="5538"/>
            </a:xfrm>
            <a:custGeom>
              <a:rect b="b" l="l" r="r" t="t"/>
              <a:pathLst>
                <a:path extrusionOk="0" h="83" w="82">
                  <a:moveTo>
                    <a:pt x="82" y="1"/>
                  </a:moveTo>
                  <a:cubicBezTo>
                    <a:pt x="55" y="1"/>
                    <a:pt x="0" y="55"/>
                    <a:pt x="0" y="82"/>
                  </a:cubicBezTo>
                  <a:cubicBezTo>
                    <a:pt x="27" y="55"/>
                    <a:pt x="55" y="28"/>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7"/>
            <p:cNvSpPr/>
            <p:nvPr/>
          </p:nvSpPr>
          <p:spPr>
            <a:xfrm>
              <a:off x="7236116" y="2156302"/>
              <a:ext cx="16348" cy="14546"/>
            </a:xfrm>
            <a:custGeom>
              <a:rect b="b" l="l" r="r" t="t"/>
              <a:pathLst>
                <a:path extrusionOk="0" h="218" w="245">
                  <a:moveTo>
                    <a:pt x="136" y="1"/>
                  </a:moveTo>
                  <a:cubicBezTo>
                    <a:pt x="55" y="1"/>
                    <a:pt x="0" y="82"/>
                    <a:pt x="0" y="163"/>
                  </a:cubicBezTo>
                  <a:cubicBezTo>
                    <a:pt x="0" y="163"/>
                    <a:pt x="0" y="191"/>
                    <a:pt x="0" y="218"/>
                  </a:cubicBezTo>
                  <a:lnTo>
                    <a:pt x="82" y="218"/>
                  </a:lnTo>
                  <a:cubicBezTo>
                    <a:pt x="163" y="218"/>
                    <a:pt x="217" y="136"/>
                    <a:pt x="245" y="55"/>
                  </a:cubicBezTo>
                  <a:cubicBezTo>
                    <a:pt x="217" y="28"/>
                    <a:pt x="190"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7"/>
            <p:cNvSpPr/>
            <p:nvPr/>
          </p:nvSpPr>
          <p:spPr>
            <a:xfrm>
              <a:off x="7183603" y="2054945"/>
              <a:ext cx="20018" cy="16348"/>
            </a:xfrm>
            <a:custGeom>
              <a:rect b="b" l="l" r="r" t="t"/>
              <a:pathLst>
                <a:path extrusionOk="0" h="245" w="300">
                  <a:moveTo>
                    <a:pt x="28" y="1"/>
                  </a:moveTo>
                  <a:cubicBezTo>
                    <a:pt x="1" y="28"/>
                    <a:pt x="1" y="55"/>
                    <a:pt x="1" y="109"/>
                  </a:cubicBezTo>
                  <a:cubicBezTo>
                    <a:pt x="1" y="191"/>
                    <a:pt x="55" y="245"/>
                    <a:pt x="136" y="245"/>
                  </a:cubicBezTo>
                  <a:cubicBezTo>
                    <a:pt x="218" y="245"/>
                    <a:pt x="272" y="218"/>
                    <a:pt x="299" y="163"/>
                  </a:cubicBezTo>
                  <a:cubicBezTo>
                    <a:pt x="191" y="109"/>
                    <a:pt x="109" y="55"/>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7"/>
            <p:cNvSpPr/>
            <p:nvPr/>
          </p:nvSpPr>
          <p:spPr>
            <a:xfrm>
              <a:off x="7183603" y="2103855"/>
              <a:ext cx="20018" cy="19951"/>
            </a:xfrm>
            <a:custGeom>
              <a:rect b="b" l="l" r="r" t="t"/>
              <a:pathLst>
                <a:path extrusionOk="0" h="299" w="300">
                  <a:moveTo>
                    <a:pt x="136" y="0"/>
                  </a:moveTo>
                  <a:cubicBezTo>
                    <a:pt x="55" y="0"/>
                    <a:pt x="1" y="81"/>
                    <a:pt x="1" y="163"/>
                  </a:cubicBezTo>
                  <a:cubicBezTo>
                    <a:pt x="1" y="244"/>
                    <a:pt x="55" y="298"/>
                    <a:pt x="136" y="298"/>
                  </a:cubicBezTo>
                  <a:cubicBezTo>
                    <a:pt x="218" y="298"/>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7"/>
            <p:cNvSpPr/>
            <p:nvPr/>
          </p:nvSpPr>
          <p:spPr>
            <a:xfrm>
              <a:off x="7208959" y="2076698"/>
              <a:ext cx="19951" cy="21752"/>
            </a:xfrm>
            <a:custGeom>
              <a:rect b="b" l="l" r="r" t="t"/>
              <a:pathLst>
                <a:path extrusionOk="0" h="326" w="299">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7"/>
            <p:cNvSpPr/>
            <p:nvPr/>
          </p:nvSpPr>
          <p:spPr>
            <a:xfrm>
              <a:off x="7208959" y="2129145"/>
              <a:ext cx="19951" cy="21819"/>
            </a:xfrm>
            <a:custGeom>
              <a:rect b="b" l="l" r="r" t="t"/>
              <a:pathLst>
                <a:path extrusionOk="0" h="327" w="299">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7"/>
            <p:cNvSpPr/>
            <p:nvPr/>
          </p:nvSpPr>
          <p:spPr>
            <a:xfrm>
              <a:off x="7131156" y="2051342"/>
              <a:ext cx="19951" cy="19951"/>
            </a:xfrm>
            <a:custGeom>
              <a:rect b="b" l="l" r="r" t="t"/>
              <a:pathLst>
                <a:path extrusionOk="0" h="299" w="299">
                  <a:moveTo>
                    <a:pt x="136" y="0"/>
                  </a:moveTo>
                  <a:cubicBezTo>
                    <a:pt x="54" y="0"/>
                    <a:pt x="0" y="55"/>
                    <a:pt x="0" y="163"/>
                  </a:cubicBezTo>
                  <a:cubicBezTo>
                    <a:pt x="0" y="245"/>
                    <a:pt x="54" y="299"/>
                    <a:pt x="136" y="299"/>
                  </a:cubicBezTo>
                  <a:cubicBezTo>
                    <a:pt x="217" y="299"/>
                    <a:pt x="299" y="245"/>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7"/>
            <p:cNvSpPr/>
            <p:nvPr/>
          </p:nvSpPr>
          <p:spPr>
            <a:xfrm>
              <a:off x="7156445" y="2036862"/>
              <a:ext cx="12744" cy="9141"/>
            </a:xfrm>
            <a:custGeom>
              <a:rect b="b" l="l" r="r" t="t"/>
              <a:pathLst>
                <a:path extrusionOk="0" h="137" w="191">
                  <a:moveTo>
                    <a:pt x="1" y="0"/>
                  </a:moveTo>
                  <a:lnTo>
                    <a:pt x="1" y="0"/>
                  </a:lnTo>
                  <a:cubicBezTo>
                    <a:pt x="28" y="82"/>
                    <a:pt x="82" y="136"/>
                    <a:pt x="164" y="136"/>
                  </a:cubicBezTo>
                  <a:lnTo>
                    <a:pt x="191" y="136"/>
                  </a:lnTo>
                  <a:cubicBezTo>
                    <a:pt x="137" y="82"/>
                    <a:pt x="82" y="55"/>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7"/>
            <p:cNvSpPr/>
            <p:nvPr/>
          </p:nvSpPr>
          <p:spPr>
            <a:xfrm>
              <a:off x="7131156" y="2103855"/>
              <a:ext cx="19951" cy="19951"/>
            </a:xfrm>
            <a:custGeom>
              <a:rect b="b" l="l" r="r" t="t"/>
              <a:pathLst>
                <a:path extrusionOk="0" h="299" w="299">
                  <a:moveTo>
                    <a:pt x="136" y="0"/>
                  </a:moveTo>
                  <a:cubicBezTo>
                    <a:pt x="54" y="0"/>
                    <a:pt x="0" y="81"/>
                    <a:pt x="0" y="163"/>
                  </a:cubicBezTo>
                  <a:cubicBezTo>
                    <a:pt x="0" y="244"/>
                    <a:pt x="54" y="298"/>
                    <a:pt x="136" y="298"/>
                  </a:cubicBezTo>
                  <a:cubicBezTo>
                    <a:pt x="217" y="298"/>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7"/>
            <p:cNvSpPr/>
            <p:nvPr/>
          </p:nvSpPr>
          <p:spPr>
            <a:xfrm>
              <a:off x="7156445" y="2076698"/>
              <a:ext cx="20018" cy="21752"/>
            </a:xfrm>
            <a:custGeom>
              <a:rect b="b" l="l" r="r" t="t"/>
              <a:pathLst>
                <a:path extrusionOk="0" h="326" w="300">
                  <a:moveTo>
                    <a:pt x="164" y="0"/>
                  </a:moveTo>
                  <a:cubicBezTo>
                    <a:pt x="82" y="0"/>
                    <a:pt x="1" y="82"/>
                    <a:pt x="1" y="163"/>
                  </a:cubicBezTo>
                  <a:cubicBezTo>
                    <a:pt x="1" y="244"/>
                    <a:pt x="82"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7"/>
            <p:cNvSpPr/>
            <p:nvPr/>
          </p:nvSpPr>
          <p:spPr>
            <a:xfrm>
              <a:off x="7131156" y="2210617"/>
              <a:ext cx="3670" cy="9075"/>
            </a:xfrm>
            <a:custGeom>
              <a:rect b="b" l="l" r="r" t="t"/>
              <a:pathLst>
                <a:path extrusionOk="0" h="136" w="55">
                  <a:moveTo>
                    <a:pt x="54" y="0"/>
                  </a:moveTo>
                  <a:lnTo>
                    <a:pt x="54" y="0"/>
                  </a:lnTo>
                  <a:cubicBezTo>
                    <a:pt x="27" y="27"/>
                    <a:pt x="0" y="82"/>
                    <a:pt x="0" y="136"/>
                  </a:cubicBezTo>
                  <a:cubicBezTo>
                    <a:pt x="27" y="82"/>
                    <a:pt x="54" y="55"/>
                    <a:pt x="5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7"/>
            <p:cNvSpPr/>
            <p:nvPr/>
          </p:nvSpPr>
          <p:spPr>
            <a:xfrm>
              <a:off x="7114875" y="3864832"/>
              <a:ext cx="7273" cy="3670"/>
            </a:xfrm>
            <a:custGeom>
              <a:rect b="b" l="l" r="r" t="t"/>
              <a:pathLst>
                <a:path extrusionOk="0" h="55" w="109">
                  <a:moveTo>
                    <a:pt x="0" y="1"/>
                  </a:moveTo>
                  <a:cubicBezTo>
                    <a:pt x="27" y="28"/>
                    <a:pt x="27" y="55"/>
                    <a:pt x="54" y="55"/>
                  </a:cubicBezTo>
                  <a:cubicBezTo>
                    <a:pt x="81" y="55"/>
                    <a:pt x="81" y="55"/>
                    <a:pt x="109" y="28"/>
                  </a:cubicBezTo>
                  <a:cubicBezTo>
                    <a:pt x="81" y="1"/>
                    <a:pt x="54"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7"/>
            <p:cNvSpPr/>
            <p:nvPr/>
          </p:nvSpPr>
          <p:spPr>
            <a:xfrm>
              <a:off x="7078642" y="2002498"/>
              <a:ext cx="19951" cy="16348"/>
            </a:xfrm>
            <a:custGeom>
              <a:rect b="b" l="l" r="r" t="t"/>
              <a:pathLst>
                <a:path extrusionOk="0" h="245" w="299">
                  <a:moveTo>
                    <a:pt x="28" y="0"/>
                  </a:moveTo>
                  <a:cubicBezTo>
                    <a:pt x="1" y="27"/>
                    <a:pt x="1" y="54"/>
                    <a:pt x="1" y="109"/>
                  </a:cubicBezTo>
                  <a:cubicBezTo>
                    <a:pt x="1" y="190"/>
                    <a:pt x="55" y="244"/>
                    <a:pt x="136" y="244"/>
                  </a:cubicBezTo>
                  <a:cubicBezTo>
                    <a:pt x="218" y="244"/>
                    <a:pt x="299" y="190"/>
                    <a:pt x="299" y="109"/>
                  </a:cubicBezTo>
                  <a:cubicBezTo>
                    <a:pt x="299" y="82"/>
                    <a:pt x="299" y="82"/>
                    <a:pt x="299" y="82"/>
                  </a:cubicBezTo>
                  <a:cubicBezTo>
                    <a:pt x="218" y="54"/>
                    <a:pt x="136" y="27"/>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7"/>
            <p:cNvSpPr/>
            <p:nvPr/>
          </p:nvSpPr>
          <p:spPr>
            <a:xfrm>
              <a:off x="7078642" y="2051342"/>
              <a:ext cx="19951" cy="19951"/>
            </a:xfrm>
            <a:custGeom>
              <a:rect b="b" l="l" r="r" t="t"/>
              <a:pathLst>
                <a:path extrusionOk="0" h="299" w="299">
                  <a:moveTo>
                    <a:pt x="136" y="0"/>
                  </a:moveTo>
                  <a:cubicBezTo>
                    <a:pt x="55" y="0"/>
                    <a:pt x="1" y="55"/>
                    <a:pt x="1" y="163"/>
                  </a:cubicBezTo>
                  <a:cubicBezTo>
                    <a:pt x="1" y="245"/>
                    <a:pt x="55" y="299"/>
                    <a:pt x="136" y="299"/>
                  </a:cubicBezTo>
                  <a:cubicBezTo>
                    <a:pt x="218" y="299"/>
                    <a:pt x="299" y="245"/>
                    <a:pt x="299" y="163"/>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7"/>
            <p:cNvSpPr/>
            <p:nvPr/>
          </p:nvSpPr>
          <p:spPr>
            <a:xfrm>
              <a:off x="7103998" y="2024184"/>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7"/>
            <p:cNvSpPr/>
            <p:nvPr/>
          </p:nvSpPr>
          <p:spPr>
            <a:xfrm>
              <a:off x="7078642" y="2103855"/>
              <a:ext cx="19951" cy="19951"/>
            </a:xfrm>
            <a:custGeom>
              <a:rect b="b" l="l" r="r" t="t"/>
              <a:pathLst>
                <a:path extrusionOk="0" h="299" w="299">
                  <a:moveTo>
                    <a:pt x="136" y="0"/>
                  </a:moveTo>
                  <a:cubicBezTo>
                    <a:pt x="55" y="0"/>
                    <a:pt x="1" y="81"/>
                    <a:pt x="1" y="163"/>
                  </a:cubicBezTo>
                  <a:cubicBezTo>
                    <a:pt x="1" y="244"/>
                    <a:pt x="55" y="298"/>
                    <a:pt x="136" y="298"/>
                  </a:cubicBezTo>
                  <a:cubicBezTo>
                    <a:pt x="218" y="298"/>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7"/>
            <p:cNvSpPr/>
            <p:nvPr/>
          </p:nvSpPr>
          <p:spPr>
            <a:xfrm>
              <a:off x="7103998" y="2076698"/>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7"/>
            <p:cNvSpPr/>
            <p:nvPr/>
          </p:nvSpPr>
          <p:spPr>
            <a:xfrm>
              <a:off x="7078642" y="2156302"/>
              <a:ext cx="19951" cy="20017"/>
            </a:xfrm>
            <a:custGeom>
              <a:rect b="b" l="l" r="r" t="t"/>
              <a:pathLst>
                <a:path extrusionOk="0" h="300" w="299">
                  <a:moveTo>
                    <a:pt x="136" y="1"/>
                  </a:moveTo>
                  <a:cubicBezTo>
                    <a:pt x="55" y="1"/>
                    <a:pt x="1" y="82"/>
                    <a:pt x="1" y="163"/>
                  </a:cubicBezTo>
                  <a:cubicBezTo>
                    <a:pt x="1" y="245"/>
                    <a:pt x="55" y="299"/>
                    <a:pt x="136" y="299"/>
                  </a:cubicBezTo>
                  <a:cubicBezTo>
                    <a:pt x="218" y="299"/>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7"/>
            <p:cNvSpPr/>
            <p:nvPr/>
          </p:nvSpPr>
          <p:spPr>
            <a:xfrm>
              <a:off x="7103998" y="2129145"/>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7"/>
            <p:cNvSpPr/>
            <p:nvPr/>
          </p:nvSpPr>
          <p:spPr>
            <a:xfrm>
              <a:off x="7078642" y="2208816"/>
              <a:ext cx="19951" cy="19951"/>
            </a:xfrm>
            <a:custGeom>
              <a:rect b="b" l="l" r="r" t="t"/>
              <a:pathLst>
                <a:path extrusionOk="0" h="299" w="299">
                  <a:moveTo>
                    <a:pt x="136" y="0"/>
                  </a:moveTo>
                  <a:cubicBezTo>
                    <a:pt x="55" y="0"/>
                    <a:pt x="1" y="82"/>
                    <a:pt x="1" y="163"/>
                  </a:cubicBezTo>
                  <a:cubicBezTo>
                    <a:pt x="1" y="217"/>
                    <a:pt x="28" y="271"/>
                    <a:pt x="82" y="299"/>
                  </a:cubicBezTo>
                  <a:cubicBezTo>
                    <a:pt x="136" y="271"/>
                    <a:pt x="191" y="244"/>
                    <a:pt x="245" y="244"/>
                  </a:cubicBezTo>
                  <a:lnTo>
                    <a:pt x="272" y="244"/>
                  </a:lnTo>
                  <a:cubicBezTo>
                    <a:pt x="272" y="217"/>
                    <a:pt x="299" y="190"/>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7"/>
            <p:cNvSpPr/>
            <p:nvPr/>
          </p:nvSpPr>
          <p:spPr>
            <a:xfrm>
              <a:off x="7103998" y="2183460"/>
              <a:ext cx="19951" cy="19951"/>
            </a:xfrm>
            <a:custGeom>
              <a:rect b="b" l="l" r="r" t="t"/>
              <a:pathLst>
                <a:path extrusionOk="0" h="299" w="299">
                  <a:moveTo>
                    <a:pt x="136" y="1"/>
                  </a:moveTo>
                  <a:cubicBezTo>
                    <a:pt x="55" y="1"/>
                    <a:pt x="0" y="55"/>
                    <a:pt x="0" y="136"/>
                  </a:cubicBezTo>
                  <a:cubicBezTo>
                    <a:pt x="0" y="218"/>
                    <a:pt x="82" y="299"/>
                    <a:pt x="163" y="299"/>
                  </a:cubicBezTo>
                  <a:cubicBezTo>
                    <a:pt x="244" y="299"/>
                    <a:pt x="299" y="245"/>
                    <a:pt x="299" y="163"/>
                  </a:cubicBezTo>
                  <a:cubicBezTo>
                    <a:pt x="244" y="109"/>
                    <a:pt x="190" y="28"/>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7"/>
            <p:cNvSpPr/>
            <p:nvPr/>
          </p:nvSpPr>
          <p:spPr>
            <a:xfrm>
              <a:off x="7103998" y="3872105"/>
              <a:ext cx="9075" cy="12678"/>
            </a:xfrm>
            <a:custGeom>
              <a:rect b="b" l="l" r="r" t="t"/>
              <a:pathLst>
                <a:path extrusionOk="0" h="190" w="136">
                  <a:moveTo>
                    <a:pt x="27" y="0"/>
                  </a:moveTo>
                  <a:cubicBezTo>
                    <a:pt x="27" y="27"/>
                    <a:pt x="0" y="27"/>
                    <a:pt x="0" y="27"/>
                  </a:cubicBezTo>
                  <a:cubicBezTo>
                    <a:pt x="0" y="109"/>
                    <a:pt x="55" y="163"/>
                    <a:pt x="136" y="190"/>
                  </a:cubicBezTo>
                  <a:lnTo>
                    <a:pt x="136" y="109"/>
                  </a:lnTo>
                  <a:cubicBezTo>
                    <a:pt x="82" y="81"/>
                    <a:pt x="55" y="54"/>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7"/>
            <p:cNvSpPr/>
            <p:nvPr/>
          </p:nvSpPr>
          <p:spPr>
            <a:xfrm>
              <a:off x="7026195" y="1998828"/>
              <a:ext cx="19951" cy="20017"/>
            </a:xfrm>
            <a:custGeom>
              <a:rect b="b" l="l" r="r" t="t"/>
              <a:pathLst>
                <a:path extrusionOk="0" h="300" w="299">
                  <a:moveTo>
                    <a:pt x="136" y="1"/>
                  </a:moveTo>
                  <a:cubicBezTo>
                    <a:pt x="54" y="1"/>
                    <a:pt x="0" y="55"/>
                    <a:pt x="0" y="164"/>
                  </a:cubicBezTo>
                  <a:cubicBezTo>
                    <a:pt x="0" y="245"/>
                    <a:pt x="54" y="299"/>
                    <a:pt x="136" y="299"/>
                  </a:cubicBezTo>
                  <a:cubicBezTo>
                    <a:pt x="217" y="299"/>
                    <a:pt x="298" y="245"/>
                    <a:pt x="298" y="164"/>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7"/>
            <p:cNvSpPr/>
            <p:nvPr/>
          </p:nvSpPr>
          <p:spPr>
            <a:xfrm>
              <a:off x="7008046" y="1991621"/>
              <a:ext cx="5538" cy="1868"/>
            </a:xfrm>
            <a:custGeom>
              <a:rect b="b" l="l" r="r" t="t"/>
              <a:pathLst>
                <a:path extrusionOk="0" h="28" w="83">
                  <a:moveTo>
                    <a:pt x="82" y="0"/>
                  </a:moveTo>
                  <a:cubicBezTo>
                    <a:pt x="55" y="0"/>
                    <a:pt x="28" y="0"/>
                    <a:pt x="1" y="28"/>
                  </a:cubicBezTo>
                  <a:lnTo>
                    <a:pt x="28" y="28"/>
                  </a:lnTo>
                  <a:cubicBezTo>
                    <a:pt x="28" y="28"/>
                    <a:pt x="55" y="28"/>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7"/>
            <p:cNvSpPr/>
            <p:nvPr/>
          </p:nvSpPr>
          <p:spPr>
            <a:xfrm>
              <a:off x="6999038" y="2024184"/>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7"/>
            <p:cNvSpPr/>
            <p:nvPr/>
          </p:nvSpPr>
          <p:spPr>
            <a:xfrm>
              <a:off x="7026195" y="2051342"/>
              <a:ext cx="19951" cy="19951"/>
            </a:xfrm>
            <a:custGeom>
              <a:rect b="b" l="l" r="r" t="t"/>
              <a:pathLst>
                <a:path extrusionOk="0" h="299" w="299">
                  <a:moveTo>
                    <a:pt x="136" y="0"/>
                  </a:moveTo>
                  <a:cubicBezTo>
                    <a:pt x="54" y="0"/>
                    <a:pt x="0" y="55"/>
                    <a:pt x="0" y="163"/>
                  </a:cubicBezTo>
                  <a:cubicBezTo>
                    <a:pt x="0" y="245"/>
                    <a:pt x="54" y="299"/>
                    <a:pt x="136" y="299"/>
                  </a:cubicBezTo>
                  <a:cubicBezTo>
                    <a:pt x="217" y="299"/>
                    <a:pt x="298" y="245"/>
                    <a:pt x="298" y="163"/>
                  </a:cubicBezTo>
                  <a:cubicBezTo>
                    <a:pt x="298"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7"/>
            <p:cNvSpPr/>
            <p:nvPr/>
          </p:nvSpPr>
          <p:spPr>
            <a:xfrm>
              <a:off x="7051485" y="2024184"/>
              <a:ext cx="20018"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7"/>
            <p:cNvSpPr/>
            <p:nvPr/>
          </p:nvSpPr>
          <p:spPr>
            <a:xfrm>
              <a:off x="7026195" y="2103855"/>
              <a:ext cx="19951" cy="19951"/>
            </a:xfrm>
            <a:custGeom>
              <a:rect b="b" l="l" r="r" t="t"/>
              <a:pathLst>
                <a:path extrusionOk="0" h="299" w="299">
                  <a:moveTo>
                    <a:pt x="136" y="0"/>
                  </a:moveTo>
                  <a:cubicBezTo>
                    <a:pt x="54" y="0"/>
                    <a:pt x="0" y="81"/>
                    <a:pt x="0" y="163"/>
                  </a:cubicBezTo>
                  <a:cubicBezTo>
                    <a:pt x="0" y="244"/>
                    <a:pt x="54" y="298"/>
                    <a:pt x="136" y="298"/>
                  </a:cubicBezTo>
                  <a:cubicBezTo>
                    <a:pt x="217" y="298"/>
                    <a:pt x="298" y="244"/>
                    <a:pt x="298" y="163"/>
                  </a:cubicBezTo>
                  <a:cubicBezTo>
                    <a:pt x="298"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7"/>
            <p:cNvSpPr/>
            <p:nvPr/>
          </p:nvSpPr>
          <p:spPr>
            <a:xfrm>
              <a:off x="7051485" y="2076698"/>
              <a:ext cx="20018" cy="21752"/>
            </a:xfrm>
            <a:custGeom>
              <a:rect b="b" l="l" r="r" t="t"/>
              <a:pathLst>
                <a:path extrusionOk="0" h="326" w="300">
                  <a:moveTo>
                    <a:pt x="164" y="0"/>
                  </a:moveTo>
                  <a:cubicBezTo>
                    <a:pt x="82" y="0"/>
                    <a:pt x="1" y="82"/>
                    <a:pt x="1" y="163"/>
                  </a:cubicBezTo>
                  <a:cubicBezTo>
                    <a:pt x="1" y="244"/>
                    <a:pt x="82"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7"/>
            <p:cNvSpPr/>
            <p:nvPr/>
          </p:nvSpPr>
          <p:spPr>
            <a:xfrm>
              <a:off x="7026195" y="2156302"/>
              <a:ext cx="19951" cy="20017"/>
            </a:xfrm>
            <a:custGeom>
              <a:rect b="b" l="l" r="r" t="t"/>
              <a:pathLst>
                <a:path extrusionOk="0" h="300" w="299">
                  <a:moveTo>
                    <a:pt x="136" y="1"/>
                  </a:moveTo>
                  <a:cubicBezTo>
                    <a:pt x="54" y="1"/>
                    <a:pt x="0" y="82"/>
                    <a:pt x="0" y="163"/>
                  </a:cubicBezTo>
                  <a:cubicBezTo>
                    <a:pt x="0" y="245"/>
                    <a:pt x="54" y="299"/>
                    <a:pt x="136" y="299"/>
                  </a:cubicBezTo>
                  <a:cubicBezTo>
                    <a:pt x="217" y="299"/>
                    <a:pt x="298" y="245"/>
                    <a:pt x="298" y="163"/>
                  </a:cubicBezTo>
                  <a:cubicBezTo>
                    <a:pt x="298"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7"/>
            <p:cNvSpPr/>
            <p:nvPr/>
          </p:nvSpPr>
          <p:spPr>
            <a:xfrm>
              <a:off x="7051485" y="2129145"/>
              <a:ext cx="20018"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7"/>
            <p:cNvSpPr/>
            <p:nvPr/>
          </p:nvSpPr>
          <p:spPr>
            <a:xfrm>
              <a:off x="7026195" y="2208816"/>
              <a:ext cx="19951" cy="19951"/>
            </a:xfrm>
            <a:custGeom>
              <a:rect b="b" l="l" r="r" t="t"/>
              <a:pathLst>
                <a:path extrusionOk="0" h="299" w="299">
                  <a:moveTo>
                    <a:pt x="136" y="0"/>
                  </a:moveTo>
                  <a:cubicBezTo>
                    <a:pt x="54" y="0"/>
                    <a:pt x="0" y="82"/>
                    <a:pt x="0" y="163"/>
                  </a:cubicBezTo>
                  <a:cubicBezTo>
                    <a:pt x="0" y="244"/>
                    <a:pt x="54" y="299"/>
                    <a:pt x="136" y="299"/>
                  </a:cubicBezTo>
                  <a:cubicBezTo>
                    <a:pt x="217" y="299"/>
                    <a:pt x="298" y="244"/>
                    <a:pt x="298" y="163"/>
                  </a:cubicBezTo>
                  <a:cubicBezTo>
                    <a:pt x="298"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7"/>
            <p:cNvSpPr/>
            <p:nvPr/>
          </p:nvSpPr>
          <p:spPr>
            <a:xfrm>
              <a:off x="7051485" y="2183460"/>
              <a:ext cx="20018" cy="19951"/>
            </a:xfrm>
            <a:custGeom>
              <a:rect b="b" l="l" r="r" t="t"/>
              <a:pathLst>
                <a:path extrusionOk="0" h="299" w="300">
                  <a:moveTo>
                    <a:pt x="164" y="1"/>
                  </a:moveTo>
                  <a:cubicBezTo>
                    <a:pt x="82" y="1"/>
                    <a:pt x="1" y="55"/>
                    <a:pt x="1" y="136"/>
                  </a:cubicBezTo>
                  <a:cubicBezTo>
                    <a:pt x="1" y="218"/>
                    <a:pt x="82"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7"/>
            <p:cNvSpPr/>
            <p:nvPr/>
          </p:nvSpPr>
          <p:spPr>
            <a:xfrm>
              <a:off x="7051485" y="2235974"/>
              <a:ext cx="14546" cy="12678"/>
            </a:xfrm>
            <a:custGeom>
              <a:rect b="b" l="l" r="r" t="t"/>
              <a:pathLst>
                <a:path extrusionOk="0" h="190" w="218">
                  <a:moveTo>
                    <a:pt x="164" y="0"/>
                  </a:moveTo>
                  <a:cubicBezTo>
                    <a:pt x="82" y="0"/>
                    <a:pt x="1" y="54"/>
                    <a:pt x="1" y="136"/>
                  </a:cubicBezTo>
                  <a:cubicBezTo>
                    <a:pt x="1" y="163"/>
                    <a:pt x="1" y="163"/>
                    <a:pt x="1" y="190"/>
                  </a:cubicBezTo>
                  <a:cubicBezTo>
                    <a:pt x="82" y="109"/>
                    <a:pt x="164" y="54"/>
                    <a:pt x="21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7"/>
            <p:cNvSpPr/>
            <p:nvPr/>
          </p:nvSpPr>
          <p:spPr>
            <a:xfrm>
              <a:off x="7026195" y="2261263"/>
              <a:ext cx="10876" cy="10943"/>
            </a:xfrm>
            <a:custGeom>
              <a:rect b="b" l="l" r="r" t="t"/>
              <a:pathLst>
                <a:path extrusionOk="0" h="164" w="163">
                  <a:moveTo>
                    <a:pt x="136" y="1"/>
                  </a:moveTo>
                  <a:cubicBezTo>
                    <a:pt x="54" y="1"/>
                    <a:pt x="0" y="82"/>
                    <a:pt x="0" y="164"/>
                  </a:cubicBezTo>
                  <a:cubicBezTo>
                    <a:pt x="54" y="109"/>
                    <a:pt x="109" y="55"/>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7"/>
            <p:cNvSpPr/>
            <p:nvPr/>
          </p:nvSpPr>
          <p:spPr>
            <a:xfrm>
              <a:off x="7027997" y="4208739"/>
              <a:ext cx="14546" cy="18149"/>
            </a:xfrm>
            <a:custGeom>
              <a:rect b="b" l="l" r="r" t="t"/>
              <a:pathLst>
                <a:path extrusionOk="0" h="272" w="218">
                  <a:moveTo>
                    <a:pt x="0" y="0"/>
                  </a:moveTo>
                  <a:cubicBezTo>
                    <a:pt x="27" y="81"/>
                    <a:pt x="27" y="163"/>
                    <a:pt x="82" y="244"/>
                  </a:cubicBezTo>
                  <a:cubicBezTo>
                    <a:pt x="82" y="244"/>
                    <a:pt x="109" y="271"/>
                    <a:pt x="109" y="271"/>
                  </a:cubicBezTo>
                  <a:cubicBezTo>
                    <a:pt x="163" y="271"/>
                    <a:pt x="190" y="244"/>
                    <a:pt x="217" y="217"/>
                  </a:cubicBezTo>
                  <a:cubicBezTo>
                    <a:pt x="163" y="163"/>
                    <a:pt x="54" y="136"/>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7"/>
            <p:cNvSpPr/>
            <p:nvPr/>
          </p:nvSpPr>
          <p:spPr>
            <a:xfrm>
              <a:off x="7051485" y="4235830"/>
              <a:ext cx="3737" cy="14546"/>
            </a:xfrm>
            <a:custGeom>
              <a:rect b="b" l="l" r="r" t="t"/>
              <a:pathLst>
                <a:path extrusionOk="0" h="218" w="56">
                  <a:moveTo>
                    <a:pt x="28" y="1"/>
                  </a:moveTo>
                  <a:cubicBezTo>
                    <a:pt x="28" y="28"/>
                    <a:pt x="1" y="55"/>
                    <a:pt x="1" y="82"/>
                  </a:cubicBezTo>
                  <a:cubicBezTo>
                    <a:pt x="1" y="137"/>
                    <a:pt x="28" y="191"/>
                    <a:pt x="55" y="218"/>
                  </a:cubicBezTo>
                  <a:cubicBezTo>
                    <a:pt x="28" y="164"/>
                    <a:pt x="28" y="109"/>
                    <a:pt x="28" y="82"/>
                  </a:cubicBezTo>
                  <a:cubicBezTo>
                    <a:pt x="28" y="55"/>
                    <a:pt x="55" y="55"/>
                    <a:pt x="55" y="28"/>
                  </a:cubicBezTo>
                  <a:cubicBezTo>
                    <a:pt x="55" y="28"/>
                    <a:pt x="28" y="1"/>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7"/>
            <p:cNvSpPr/>
            <p:nvPr/>
          </p:nvSpPr>
          <p:spPr>
            <a:xfrm>
              <a:off x="6973682" y="2051342"/>
              <a:ext cx="19951" cy="19951"/>
            </a:xfrm>
            <a:custGeom>
              <a:rect b="b" l="l" r="r" t="t"/>
              <a:pathLst>
                <a:path extrusionOk="0" h="299" w="299">
                  <a:moveTo>
                    <a:pt x="136" y="0"/>
                  </a:moveTo>
                  <a:cubicBezTo>
                    <a:pt x="55" y="0"/>
                    <a:pt x="0" y="55"/>
                    <a:pt x="0" y="163"/>
                  </a:cubicBezTo>
                  <a:cubicBezTo>
                    <a:pt x="0" y="245"/>
                    <a:pt x="55" y="299"/>
                    <a:pt x="136" y="299"/>
                  </a:cubicBezTo>
                  <a:cubicBezTo>
                    <a:pt x="217" y="299"/>
                    <a:pt x="299" y="245"/>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7"/>
            <p:cNvSpPr/>
            <p:nvPr/>
          </p:nvSpPr>
          <p:spPr>
            <a:xfrm>
              <a:off x="6973682" y="2103855"/>
              <a:ext cx="19951" cy="19951"/>
            </a:xfrm>
            <a:custGeom>
              <a:rect b="b" l="l" r="r" t="t"/>
              <a:pathLst>
                <a:path extrusionOk="0" h="299" w="299">
                  <a:moveTo>
                    <a:pt x="136" y="0"/>
                  </a:moveTo>
                  <a:cubicBezTo>
                    <a:pt x="55" y="0"/>
                    <a:pt x="0" y="81"/>
                    <a:pt x="0" y="163"/>
                  </a:cubicBezTo>
                  <a:cubicBezTo>
                    <a:pt x="0" y="244"/>
                    <a:pt x="55" y="298"/>
                    <a:pt x="136" y="298"/>
                  </a:cubicBezTo>
                  <a:cubicBezTo>
                    <a:pt x="217" y="298"/>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7"/>
            <p:cNvSpPr/>
            <p:nvPr/>
          </p:nvSpPr>
          <p:spPr>
            <a:xfrm>
              <a:off x="6999038" y="2076698"/>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7"/>
            <p:cNvSpPr/>
            <p:nvPr/>
          </p:nvSpPr>
          <p:spPr>
            <a:xfrm>
              <a:off x="6973682" y="2156302"/>
              <a:ext cx="19951" cy="20017"/>
            </a:xfrm>
            <a:custGeom>
              <a:rect b="b" l="l" r="r" t="t"/>
              <a:pathLst>
                <a:path extrusionOk="0" h="300" w="299">
                  <a:moveTo>
                    <a:pt x="136" y="1"/>
                  </a:moveTo>
                  <a:cubicBezTo>
                    <a:pt x="55" y="1"/>
                    <a:pt x="0" y="82"/>
                    <a:pt x="0" y="163"/>
                  </a:cubicBezTo>
                  <a:cubicBezTo>
                    <a:pt x="0" y="245"/>
                    <a:pt x="55" y="299"/>
                    <a:pt x="136" y="299"/>
                  </a:cubicBezTo>
                  <a:cubicBezTo>
                    <a:pt x="217" y="299"/>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7"/>
            <p:cNvSpPr/>
            <p:nvPr/>
          </p:nvSpPr>
          <p:spPr>
            <a:xfrm>
              <a:off x="6999038" y="2129145"/>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7"/>
            <p:cNvSpPr/>
            <p:nvPr/>
          </p:nvSpPr>
          <p:spPr>
            <a:xfrm>
              <a:off x="6973682" y="2208816"/>
              <a:ext cx="19951" cy="19951"/>
            </a:xfrm>
            <a:custGeom>
              <a:rect b="b" l="l" r="r" t="t"/>
              <a:pathLst>
                <a:path extrusionOk="0" h="299" w="299">
                  <a:moveTo>
                    <a:pt x="136" y="0"/>
                  </a:moveTo>
                  <a:cubicBezTo>
                    <a:pt x="55" y="0"/>
                    <a:pt x="0" y="82"/>
                    <a:pt x="0" y="163"/>
                  </a:cubicBezTo>
                  <a:cubicBezTo>
                    <a:pt x="0" y="244"/>
                    <a:pt x="55" y="299"/>
                    <a:pt x="136" y="299"/>
                  </a:cubicBezTo>
                  <a:cubicBezTo>
                    <a:pt x="217" y="299"/>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7"/>
            <p:cNvSpPr/>
            <p:nvPr/>
          </p:nvSpPr>
          <p:spPr>
            <a:xfrm>
              <a:off x="6999038" y="2183460"/>
              <a:ext cx="19951" cy="19951"/>
            </a:xfrm>
            <a:custGeom>
              <a:rect b="b" l="l" r="r" t="t"/>
              <a:pathLst>
                <a:path extrusionOk="0" h="299"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7"/>
            <p:cNvSpPr/>
            <p:nvPr/>
          </p:nvSpPr>
          <p:spPr>
            <a:xfrm>
              <a:off x="6973682" y="2261263"/>
              <a:ext cx="19951" cy="20017"/>
            </a:xfrm>
            <a:custGeom>
              <a:rect b="b" l="l" r="r" t="t"/>
              <a:pathLst>
                <a:path extrusionOk="0" h="300" w="299">
                  <a:moveTo>
                    <a:pt x="136" y="1"/>
                  </a:moveTo>
                  <a:cubicBezTo>
                    <a:pt x="55" y="1"/>
                    <a:pt x="0" y="82"/>
                    <a:pt x="0" y="164"/>
                  </a:cubicBezTo>
                  <a:cubicBezTo>
                    <a:pt x="0" y="245"/>
                    <a:pt x="55" y="299"/>
                    <a:pt x="136" y="299"/>
                  </a:cubicBezTo>
                  <a:cubicBezTo>
                    <a:pt x="217" y="299"/>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7"/>
            <p:cNvSpPr/>
            <p:nvPr/>
          </p:nvSpPr>
          <p:spPr>
            <a:xfrm>
              <a:off x="6999038" y="2235974"/>
              <a:ext cx="19951" cy="19951"/>
            </a:xfrm>
            <a:custGeom>
              <a:rect b="b" l="l" r="r" t="t"/>
              <a:pathLst>
                <a:path extrusionOk="0" h="299" w="299">
                  <a:moveTo>
                    <a:pt x="163" y="0"/>
                  </a:moveTo>
                  <a:cubicBezTo>
                    <a:pt x="82" y="0"/>
                    <a:pt x="0" y="54"/>
                    <a:pt x="0" y="136"/>
                  </a:cubicBezTo>
                  <a:cubicBezTo>
                    <a:pt x="0" y="217"/>
                    <a:pt x="82" y="298"/>
                    <a:pt x="163" y="298"/>
                  </a:cubicBezTo>
                  <a:cubicBezTo>
                    <a:pt x="244" y="298"/>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7"/>
            <p:cNvSpPr/>
            <p:nvPr/>
          </p:nvSpPr>
          <p:spPr>
            <a:xfrm>
              <a:off x="6951929" y="2288420"/>
              <a:ext cx="14546" cy="9141"/>
            </a:xfrm>
            <a:custGeom>
              <a:rect b="b" l="l" r="r" t="t"/>
              <a:pathLst>
                <a:path extrusionOk="0" h="137" w="218">
                  <a:moveTo>
                    <a:pt x="82" y="1"/>
                  </a:moveTo>
                  <a:cubicBezTo>
                    <a:pt x="55" y="1"/>
                    <a:pt x="28" y="1"/>
                    <a:pt x="1" y="28"/>
                  </a:cubicBezTo>
                  <a:cubicBezTo>
                    <a:pt x="82" y="55"/>
                    <a:pt x="164" y="109"/>
                    <a:pt x="218" y="136"/>
                  </a:cubicBezTo>
                  <a:cubicBezTo>
                    <a:pt x="218" y="55"/>
                    <a:pt x="164"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7"/>
            <p:cNvSpPr/>
            <p:nvPr/>
          </p:nvSpPr>
          <p:spPr>
            <a:xfrm>
              <a:off x="6919366" y="2051342"/>
              <a:ext cx="21819" cy="19951"/>
            </a:xfrm>
            <a:custGeom>
              <a:rect b="b" l="l" r="r" t="t"/>
              <a:pathLst>
                <a:path extrusionOk="0" h="299" w="327">
                  <a:moveTo>
                    <a:pt x="163" y="0"/>
                  </a:moveTo>
                  <a:cubicBezTo>
                    <a:pt x="82" y="0"/>
                    <a:pt x="1" y="55"/>
                    <a:pt x="1" y="163"/>
                  </a:cubicBezTo>
                  <a:cubicBezTo>
                    <a:pt x="1"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7"/>
            <p:cNvSpPr/>
            <p:nvPr/>
          </p:nvSpPr>
          <p:spPr>
            <a:xfrm>
              <a:off x="6894077" y="2076698"/>
              <a:ext cx="19951" cy="21752"/>
            </a:xfrm>
            <a:custGeom>
              <a:rect b="b" l="l" r="r" t="t"/>
              <a:pathLst>
                <a:path extrusionOk="0" h="326" w="299">
                  <a:moveTo>
                    <a:pt x="163" y="0"/>
                  </a:moveTo>
                  <a:cubicBezTo>
                    <a:pt x="54" y="0"/>
                    <a:pt x="0" y="82"/>
                    <a:pt x="0" y="163"/>
                  </a:cubicBezTo>
                  <a:cubicBezTo>
                    <a:pt x="0" y="244"/>
                    <a:pt x="54"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7"/>
            <p:cNvSpPr/>
            <p:nvPr/>
          </p:nvSpPr>
          <p:spPr>
            <a:xfrm>
              <a:off x="6919366" y="2103855"/>
              <a:ext cx="21819" cy="19951"/>
            </a:xfrm>
            <a:custGeom>
              <a:rect b="b" l="l" r="r" t="t"/>
              <a:pathLst>
                <a:path extrusionOk="0" h="299" w="327">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7"/>
            <p:cNvSpPr/>
            <p:nvPr/>
          </p:nvSpPr>
          <p:spPr>
            <a:xfrm>
              <a:off x="6946524" y="2076698"/>
              <a:ext cx="19951" cy="21752"/>
            </a:xfrm>
            <a:custGeom>
              <a:rect b="b" l="l" r="r" t="t"/>
              <a:pathLst>
                <a:path extrusionOk="0" h="326" w="299">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7"/>
            <p:cNvSpPr/>
            <p:nvPr/>
          </p:nvSpPr>
          <p:spPr>
            <a:xfrm>
              <a:off x="6894077" y="2129145"/>
              <a:ext cx="19951" cy="21819"/>
            </a:xfrm>
            <a:custGeom>
              <a:rect b="b" l="l" r="r" t="t"/>
              <a:pathLst>
                <a:path extrusionOk="0" h="327" w="299">
                  <a:moveTo>
                    <a:pt x="163" y="1"/>
                  </a:moveTo>
                  <a:cubicBezTo>
                    <a:pt x="54" y="1"/>
                    <a:pt x="0" y="82"/>
                    <a:pt x="0" y="164"/>
                  </a:cubicBezTo>
                  <a:cubicBezTo>
                    <a:pt x="0" y="245"/>
                    <a:pt x="54"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7"/>
            <p:cNvSpPr/>
            <p:nvPr/>
          </p:nvSpPr>
          <p:spPr>
            <a:xfrm>
              <a:off x="6919366" y="2156302"/>
              <a:ext cx="21819" cy="20017"/>
            </a:xfrm>
            <a:custGeom>
              <a:rect b="b" l="l" r="r" t="t"/>
              <a:pathLst>
                <a:path extrusionOk="0" h="300"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7"/>
            <p:cNvSpPr/>
            <p:nvPr/>
          </p:nvSpPr>
          <p:spPr>
            <a:xfrm>
              <a:off x="6946524" y="2129145"/>
              <a:ext cx="19951" cy="21819"/>
            </a:xfrm>
            <a:custGeom>
              <a:rect b="b" l="l" r="r" t="t"/>
              <a:pathLst>
                <a:path extrusionOk="0" h="327" w="299">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7"/>
            <p:cNvSpPr/>
            <p:nvPr/>
          </p:nvSpPr>
          <p:spPr>
            <a:xfrm>
              <a:off x="6894077" y="2183460"/>
              <a:ext cx="19951" cy="19951"/>
            </a:xfrm>
            <a:custGeom>
              <a:rect b="b" l="l" r="r" t="t"/>
              <a:pathLst>
                <a:path extrusionOk="0" h="299" w="299">
                  <a:moveTo>
                    <a:pt x="163" y="1"/>
                  </a:moveTo>
                  <a:cubicBezTo>
                    <a:pt x="54" y="1"/>
                    <a:pt x="0" y="55"/>
                    <a:pt x="0" y="136"/>
                  </a:cubicBezTo>
                  <a:cubicBezTo>
                    <a:pt x="0" y="218"/>
                    <a:pt x="54"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7"/>
            <p:cNvSpPr/>
            <p:nvPr/>
          </p:nvSpPr>
          <p:spPr>
            <a:xfrm>
              <a:off x="6919366" y="2208816"/>
              <a:ext cx="21819" cy="19951"/>
            </a:xfrm>
            <a:custGeom>
              <a:rect b="b" l="l" r="r" t="t"/>
              <a:pathLst>
                <a:path extrusionOk="0" h="299" w="327">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7"/>
            <p:cNvSpPr/>
            <p:nvPr/>
          </p:nvSpPr>
          <p:spPr>
            <a:xfrm>
              <a:off x="6946524" y="2183460"/>
              <a:ext cx="19951" cy="19951"/>
            </a:xfrm>
            <a:custGeom>
              <a:rect b="b" l="l" r="r" t="t"/>
              <a:pathLst>
                <a:path extrusionOk="0" h="299" w="299">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7"/>
            <p:cNvSpPr/>
            <p:nvPr/>
          </p:nvSpPr>
          <p:spPr>
            <a:xfrm>
              <a:off x="6919366" y="2261263"/>
              <a:ext cx="21819" cy="20017"/>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7"/>
            <p:cNvSpPr/>
            <p:nvPr/>
          </p:nvSpPr>
          <p:spPr>
            <a:xfrm>
              <a:off x="6946524" y="2235974"/>
              <a:ext cx="19951" cy="19951"/>
            </a:xfrm>
            <a:custGeom>
              <a:rect b="b" l="l" r="r" t="t"/>
              <a:pathLst>
                <a:path extrusionOk="0" h="299" w="299">
                  <a:moveTo>
                    <a:pt x="163" y="0"/>
                  </a:moveTo>
                  <a:cubicBezTo>
                    <a:pt x="82" y="0"/>
                    <a:pt x="1" y="54"/>
                    <a:pt x="1" y="136"/>
                  </a:cubicBezTo>
                  <a:cubicBezTo>
                    <a:pt x="1" y="217"/>
                    <a:pt x="82" y="298"/>
                    <a:pt x="163" y="298"/>
                  </a:cubicBezTo>
                  <a:cubicBezTo>
                    <a:pt x="245" y="298"/>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7"/>
            <p:cNvSpPr/>
            <p:nvPr/>
          </p:nvSpPr>
          <p:spPr>
            <a:xfrm>
              <a:off x="6866919" y="2002498"/>
              <a:ext cx="21752" cy="16348"/>
            </a:xfrm>
            <a:custGeom>
              <a:rect b="b" l="l" r="r" t="t"/>
              <a:pathLst>
                <a:path extrusionOk="0" h="245" w="326">
                  <a:moveTo>
                    <a:pt x="54" y="0"/>
                  </a:moveTo>
                  <a:cubicBezTo>
                    <a:pt x="27" y="27"/>
                    <a:pt x="0" y="54"/>
                    <a:pt x="0" y="109"/>
                  </a:cubicBezTo>
                  <a:cubicBezTo>
                    <a:pt x="0" y="190"/>
                    <a:pt x="82" y="244"/>
                    <a:pt x="163" y="244"/>
                  </a:cubicBezTo>
                  <a:cubicBezTo>
                    <a:pt x="244" y="244"/>
                    <a:pt x="326" y="190"/>
                    <a:pt x="326" y="109"/>
                  </a:cubicBezTo>
                  <a:cubicBezTo>
                    <a:pt x="326" y="54"/>
                    <a:pt x="299" y="27"/>
                    <a:pt x="29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7"/>
            <p:cNvSpPr/>
            <p:nvPr/>
          </p:nvSpPr>
          <p:spPr>
            <a:xfrm>
              <a:off x="6866919" y="2051342"/>
              <a:ext cx="21752" cy="19951"/>
            </a:xfrm>
            <a:custGeom>
              <a:rect b="b" l="l" r="r" t="t"/>
              <a:pathLst>
                <a:path extrusionOk="0" h="299" w="326">
                  <a:moveTo>
                    <a:pt x="163" y="0"/>
                  </a:moveTo>
                  <a:cubicBezTo>
                    <a:pt x="82" y="0"/>
                    <a:pt x="0" y="55"/>
                    <a:pt x="0" y="163"/>
                  </a:cubicBezTo>
                  <a:cubicBezTo>
                    <a:pt x="0" y="245"/>
                    <a:pt x="82"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7"/>
            <p:cNvSpPr/>
            <p:nvPr/>
          </p:nvSpPr>
          <p:spPr>
            <a:xfrm>
              <a:off x="6866919" y="2103855"/>
              <a:ext cx="21752" cy="19951"/>
            </a:xfrm>
            <a:custGeom>
              <a:rect b="b" l="l" r="r" t="t"/>
              <a:pathLst>
                <a:path extrusionOk="0" h="299" w="326">
                  <a:moveTo>
                    <a:pt x="163" y="0"/>
                  </a:moveTo>
                  <a:cubicBezTo>
                    <a:pt x="82" y="0"/>
                    <a:pt x="0" y="81"/>
                    <a:pt x="0" y="163"/>
                  </a:cubicBezTo>
                  <a:cubicBezTo>
                    <a:pt x="0" y="244"/>
                    <a:pt x="82"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7"/>
            <p:cNvSpPr/>
            <p:nvPr/>
          </p:nvSpPr>
          <p:spPr>
            <a:xfrm>
              <a:off x="6866919" y="2156302"/>
              <a:ext cx="21752" cy="20017"/>
            </a:xfrm>
            <a:custGeom>
              <a:rect b="b" l="l" r="r" t="t"/>
              <a:pathLst>
                <a:path extrusionOk="0" h="300"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7"/>
            <p:cNvSpPr/>
            <p:nvPr/>
          </p:nvSpPr>
          <p:spPr>
            <a:xfrm>
              <a:off x="6866919" y="2208816"/>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7"/>
            <p:cNvSpPr/>
            <p:nvPr/>
          </p:nvSpPr>
          <p:spPr>
            <a:xfrm>
              <a:off x="6868721" y="2264933"/>
              <a:ext cx="19951" cy="16348"/>
            </a:xfrm>
            <a:custGeom>
              <a:rect b="b" l="l" r="r" t="t"/>
              <a:pathLst>
                <a:path extrusionOk="0" h="245" w="299">
                  <a:moveTo>
                    <a:pt x="244" y="0"/>
                  </a:moveTo>
                  <a:cubicBezTo>
                    <a:pt x="217" y="27"/>
                    <a:pt x="190" y="54"/>
                    <a:pt x="136" y="81"/>
                  </a:cubicBezTo>
                  <a:cubicBezTo>
                    <a:pt x="82" y="136"/>
                    <a:pt x="55" y="136"/>
                    <a:pt x="0" y="163"/>
                  </a:cubicBezTo>
                  <a:cubicBezTo>
                    <a:pt x="27" y="217"/>
                    <a:pt x="82" y="244"/>
                    <a:pt x="136" y="244"/>
                  </a:cubicBezTo>
                  <a:cubicBezTo>
                    <a:pt x="217" y="244"/>
                    <a:pt x="299" y="190"/>
                    <a:pt x="299" y="109"/>
                  </a:cubicBezTo>
                  <a:cubicBezTo>
                    <a:pt x="299" y="54"/>
                    <a:pt x="272" y="27"/>
                    <a:pt x="24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7"/>
            <p:cNvSpPr/>
            <p:nvPr/>
          </p:nvSpPr>
          <p:spPr>
            <a:xfrm>
              <a:off x="6895879" y="2235974"/>
              <a:ext cx="18149" cy="19951"/>
            </a:xfrm>
            <a:custGeom>
              <a:rect b="b" l="l" r="r" t="t"/>
              <a:pathLst>
                <a:path extrusionOk="0" h="299" w="272">
                  <a:moveTo>
                    <a:pt x="54" y="0"/>
                  </a:moveTo>
                  <a:cubicBezTo>
                    <a:pt x="81" y="54"/>
                    <a:pt x="81" y="136"/>
                    <a:pt x="0" y="244"/>
                  </a:cubicBezTo>
                  <a:cubicBezTo>
                    <a:pt x="27" y="271"/>
                    <a:pt x="81" y="298"/>
                    <a:pt x="136" y="298"/>
                  </a:cubicBezTo>
                  <a:cubicBezTo>
                    <a:pt x="217" y="298"/>
                    <a:pt x="271" y="217"/>
                    <a:pt x="271" y="136"/>
                  </a:cubicBezTo>
                  <a:cubicBezTo>
                    <a:pt x="271"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7"/>
            <p:cNvSpPr/>
            <p:nvPr/>
          </p:nvSpPr>
          <p:spPr>
            <a:xfrm>
              <a:off x="6894077" y="2288420"/>
              <a:ext cx="16348" cy="16348"/>
            </a:xfrm>
            <a:custGeom>
              <a:rect b="b" l="l" r="r" t="t"/>
              <a:pathLst>
                <a:path extrusionOk="0" h="245" w="245">
                  <a:moveTo>
                    <a:pt x="163" y="1"/>
                  </a:moveTo>
                  <a:cubicBezTo>
                    <a:pt x="54" y="1"/>
                    <a:pt x="0" y="55"/>
                    <a:pt x="0" y="136"/>
                  </a:cubicBezTo>
                  <a:cubicBezTo>
                    <a:pt x="0" y="191"/>
                    <a:pt x="27" y="218"/>
                    <a:pt x="27" y="245"/>
                  </a:cubicBezTo>
                  <a:cubicBezTo>
                    <a:pt x="108" y="136"/>
                    <a:pt x="190" y="82"/>
                    <a:pt x="244" y="28"/>
                  </a:cubicBezTo>
                  <a:cubicBezTo>
                    <a:pt x="217" y="1"/>
                    <a:pt x="190"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7"/>
            <p:cNvSpPr/>
            <p:nvPr/>
          </p:nvSpPr>
          <p:spPr>
            <a:xfrm>
              <a:off x="6841563" y="2288420"/>
              <a:ext cx="19951" cy="20017"/>
            </a:xfrm>
            <a:custGeom>
              <a:rect b="b" l="l" r="r" t="t"/>
              <a:pathLst>
                <a:path extrusionOk="0" h="300" w="299">
                  <a:moveTo>
                    <a:pt x="163" y="1"/>
                  </a:moveTo>
                  <a:cubicBezTo>
                    <a:pt x="55" y="1"/>
                    <a:pt x="0" y="55"/>
                    <a:pt x="0" y="136"/>
                  </a:cubicBezTo>
                  <a:cubicBezTo>
                    <a:pt x="0"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7"/>
            <p:cNvSpPr/>
            <p:nvPr/>
          </p:nvSpPr>
          <p:spPr>
            <a:xfrm>
              <a:off x="6866919" y="2313776"/>
              <a:ext cx="19951" cy="19951"/>
            </a:xfrm>
            <a:custGeom>
              <a:rect b="b" l="l" r="r" t="t"/>
              <a:pathLst>
                <a:path extrusionOk="0" h="299" w="299">
                  <a:moveTo>
                    <a:pt x="163" y="0"/>
                  </a:moveTo>
                  <a:cubicBezTo>
                    <a:pt x="82" y="0"/>
                    <a:pt x="0" y="82"/>
                    <a:pt x="0" y="163"/>
                  </a:cubicBezTo>
                  <a:cubicBezTo>
                    <a:pt x="0" y="245"/>
                    <a:pt x="82" y="299"/>
                    <a:pt x="163" y="299"/>
                  </a:cubicBezTo>
                  <a:lnTo>
                    <a:pt x="190" y="299"/>
                  </a:lnTo>
                  <a:cubicBezTo>
                    <a:pt x="244" y="217"/>
                    <a:pt x="271" y="163"/>
                    <a:pt x="299" y="82"/>
                  </a:cubicBezTo>
                  <a:cubicBezTo>
                    <a:pt x="271" y="28"/>
                    <a:pt x="217"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7"/>
            <p:cNvSpPr/>
            <p:nvPr/>
          </p:nvSpPr>
          <p:spPr>
            <a:xfrm>
              <a:off x="6841563" y="2340934"/>
              <a:ext cx="19951" cy="19951"/>
            </a:xfrm>
            <a:custGeom>
              <a:rect b="b" l="l" r="r" t="t"/>
              <a:pathLst>
                <a:path extrusionOk="0" h="299" w="299">
                  <a:moveTo>
                    <a:pt x="163" y="0"/>
                  </a:moveTo>
                  <a:cubicBezTo>
                    <a:pt x="55" y="0"/>
                    <a:pt x="0" y="55"/>
                    <a:pt x="0" y="136"/>
                  </a:cubicBezTo>
                  <a:cubicBezTo>
                    <a:pt x="0" y="217"/>
                    <a:pt x="55"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7"/>
            <p:cNvSpPr/>
            <p:nvPr/>
          </p:nvSpPr>
          <p:spPr>
            <a:xfrm>
              <a:off x="6866919" y="2369893"/>
              <a:ext cx="5471" cy="14546"/>
            </a:xfrm>
            <a:custGeom>
              <a:rect b="b" l="l" r="r" t="t"/>
              <a:pathLst>
                <a:path extrusionOk="0" h="218" w="82">
                  <a:moveTo>
                    <a:pt x="54" y="0"/>
                  </a:moveTo>
                  <a:cubicBezTo>
                    <a:pt x="27" y="27"/>
                    <a:pt x="0" y="55"/>
                    <a:pt x="0" y="109"/>
                  </a:cubicBezTo>
                  <a:cubicBezTo>
                    <a:pt x="0" y="163"/>
                    <a:pt x="27" y="190"/>
                    <a:pt x="82" y="217"/>
                  </a:cubicBezTo>
                  <a:cubicBezTo>
                    <a:pt x="82" y="190"/>
                    <a:pt x="82" y="163"/>
                    <a:pt x="82" y="136"/>
                  </a:cubicBezTo>
                  <a:cubicBezTo>
                    <a:pt x="82" y="82"/>
                    <a:pt x="82" y="55"/>
                    <a:pt x="5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7"/>
            <p:cNvSpPr/>
            <p:nvPr/>
          </p:nvSpPr>
          <p:spPr>
            <a:xfrm>
              <a:off x="6841563" y="2393381"/>
              <a:ext cx="19951" cy="20017"/>
            </a:xfrm>
            <a:custGeom>
              <a:rect b="b" l="l" r="r" t="t"/>
              <a:pathLst>
                <a:path extrusionOk="0" h="300" w="299">
                  <a:moveTo>
                    <a:pt x="163" y="1"/>
                  </a:moveTo>
                  <a:cubicBezTo>
                    <a:pt x="55" y="1"/>
                    <a:pt x="0" y="55"/>
                    <a:pt x="0" y="136"/>
                  </a:cubicBezTo>
                  <a:cubicBezTo>
                    <a:pt x="0" y="218"/>
                    <a:pt x="55" y="299"/>
                    <a:pt x="163" y="299"/>
                  </a:cubicBezTo>
                  <a:lnTo>
                    <a:pt x="190" y="299"/>
                  </a:lnTo>
                  <a:cubicBezTo>
                    <a:pt x="217" y="191"/>
                    <a:pt x="245" y="136"/>
                    <a:pt x="299" y="82"/>
                  </a:cubicBezTo>
                  <a:cubicBezTo>
                    <a:pt x="272" y="28"/>
                    <a:pt x="217"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7"/>
            <p:cNvSpPr/>
            <p:nvPr/>
          </p:nvSpPr>
          <p:spPr>
            <a:xfrm>
              <a:off x="6866919" y="3741788"/>
              <a:ext cx="3670" cy="7273"/>
            </a:xfrm>
            <a:custGeom>
              <a:rect b="b" l="l" r="r" t="t"/>
              <a:pathLst>
                <a:path extrusionOk="0" h="109" w="55">
                  <a:moveTo>
                    <a:pt x="0" y="0"/>
                  </a:moveTo>
                  <a:cubicBezTo>
                    <a:pt x="0" y="27"/>
                    <a:pt x="0" y="27"/>
                    <a:pt x="0" y="27"/>
                  </a:cubicBezTo>
                  <a:cubicBezTo>
                    <a:pt x="0" y="54"/>
                    <a:pt x="27" y="81"/>
                    <a:pt x="54" y="109"/>
                  </a:cubicBezTo>
                  <a:cubicBezTo>
                    <a:pt x="54" y="109"/>
                    <a:pt x="54" y="109"/>
                    <a:pt x="54" y="81"/>
                  </a:cubicBezTo>
                  <a:cubicBezTo>
                    <a:pt x="54" y="54"/>
                    <a:pt x="27" y="27"/>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7"/>
            <p:cNvSpPr/>
            <p:nvPr/>
          </p:nvSpPr>
          <p:spPr>
            <a:xfrm>
              <a:off x="6814406" y="1998828"/>
              <a:ext cx="21819" cy="20017"/>
            </a:xfrm>
            <a:custGeom>
              <a:rect b="b" l="l" r="r" t="t"/>
              <a:pathLst>
                <a:path extrusionOk="0" h="300" w="327">
                  <a:moveTo>
                    <a:pt x="163" y="1"/>
                  </a:moveTo>
                  <a:cubicBezTo>
                    <a:pt x="82" y="1"/>
                    <a:pt x="1" y="55"/>
                    <a:pt x="1" y="164"/>
                  </a:cubicBezTo>
                  <a:cubicBezTo>
                    <a:pt x="1" y="245"/>
                    <a:pt x="82" y="299"/>
                    <a:pt x="163" y="299"/>
                  </a:cubicBezTo>
                  <a:cubicBezTo>
                    <a:pt x="245" y="299"/>
                    <a:pt x="326" y="245"/>
                    <a:pt x="326" y="164"/>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7"/>
            <p:cNvSpPr/>
            <p:nvPr/>
          </p:nvSpPr>
          <p:spPr>
            <a:xfrm>
              <a:off x="6814406" y="2051342"/>
              <a:ext cx="21819" cy="19951"/>
            </a:xfrm>
            <a:custGeom>
              <a:rect b="b" l="l" r="r" t="t"/>
              <a:pathLst>
                <a:path extrusionOk="0" h="299" w="327">
                  <a:moveTo>
                    <a:pt x="163" y="0"/>
                  </a:moveTo>
                  <a:cubicBezTo>
                    <a:pt x="82" y="0"/>
                    <a:pt x="1" y="55"/>
                    <a:pt x="1" y="163"/>
                  </a:cubicBezTo>
                  <a:cubicBezTo>
                    <a:pt x="1"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7"/>
            <p:cNvSpPr/>
            <p:nvPr/>
          </p:nvSpPr>
          <p:spPr>
            <a:xfrm>
              <a:off x="6841563" y="2024184"/>
              <a:ext cx="19951" cy="21819"/>
            </a:xfrm>
            <a:custGeom>
              <a:rect b="b" l="l" r="r" t="t"/>
              <a:pathLst>
                <a:path extrusionOk="0" h="327" w="299">
                  <a:moveTo>
                    <a:pt x="163" y="1"/>
                  </a:moveTo>
                  <a:cubicBezTo>
                    <a:pt x="55" y="1"/>
                    <a:pt x="0" y="82"/>
                    <a:pt x="0" y="163"/>
                  </a:cubicBezTo>
                  <a:cubicBezTo>
                    <a:pt x="0"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7"/>
            <p:cNvSpPr/>
            <p:nvPr/>
          </p:nvSpPr>
          <p:spPr>
            <a:xfrm>
              <a:off x="6814406" y="2103855"/>
              <a:ext cx="21819" cy="19951"/>
            </a:xfrm>
            <a:custGeom>
              <a:rect b="b" l="l" r="r" t="t"/>
              <a:pathLst>
                <a:path extrusionOk="0" h="299" w="327">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7"/>
            <p:cNvSpPr/>
            <p:nvPr/>
          </p:nvSpPr>
          <p:spPr>
            <a:xfrm>
              <a:off x="6841563" y="2076698"/>
              <a:ext cx="19951" cy="21752"/>
            </a:xfrm>
            <a:custGeom>
              <a:rect b="b" l="l" r="r" t="t"/>
              <a:pathLst>
                <a:path extrusionOk="0" h="326" w="299">
                  <a:moveTo>
                    <a:pt x="163" y="0"/>
                  </a:moveTo>
                  <a:cubicBezTo>
                    <a:pt x="55" y="0"/>
                    <a:pt x="0" y="82"/>
                    <a:pt x="0" y="163"/>
                  </a:cubicBezTo>
                  <a:cubicBezTo>
                    <a:pt x="0"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7"/>
            <p:cNvSpPr/>
            <p:nvPr/>
          </p:nvSpPr>
          <p:spPr>
            <a:xfrm>
              <a:off x="6814406" y="2156302"/>
              <a:ext cx="21819" cy="20017"/>
            </a:xfrm>
            <a:custGeom>
              <a:rect b="b" l="l" r="r" t="t"/>
              <a:pathLst>
                <a:path extrusionOk="0" h="300"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7"/>
            <p:cNvSpPr/>
            <p:nvPr/>
          </p:nvSpPr>
          <p:spPr>
            <a:xfrm>
              <a:off x="6841563" y="2129145"/>
              <a:ext cx="19951" cy="21819"/>
            </a:xfrm>
            <a:custGeom>
              <a:rect b="b" l="l" r="r" t="t"/>
              <a:pathLst>
                <a:path extrusionOk="0" h="327" w="299">
                  <a:moveTo>
                    <a:pt x="163" y="1"/>
                  </a:moveTo>
                  <a:cubicBezTo>
                    <a:pt x="55" y="1"/>
                    <a:pt x="0" y="82"/>
                    <a:pt x="0" y="164"/>
                  </a:cubicBezTo>
                  <a:cubicBezTo>
                    <a:pt x="0"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7"/>
            <p:cNvSpPr/>
            <p:nvPr/>
          </p:nvSpPr>
          <p:spPr>
            <a:xfrm>
              <a:off x="6814406" y="2208816"/>
              <a:ext cx="21819" cy="19951"/>
            </a:xfrm>
            <a:custGeom>
              <a:rect b="b" l="l" r="r" t="t"/>
              <a:pathLst>
                <a:path extrusionOk="0" h="299" w="327">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7"/>
            <p:cNvSpPr/>
            <p:nvPr/>
          </p:nvSpPr>
          <p:spPr>
            <a:xfrm>
              <a:off x="6841563" y="2183460"/>
              <a:ext cx="19951" cy="19951"/>
            </a:xfrm>
            <a:custGeom>
              <a:rect b="b" l="l" r="r" t="t"/>
              <a:pathLst>
                <a:path extrusionOk="0" h="299" w="299">
                  <a:moveTo>
                    <a:pt x="163" y="1"/>
                  </a:moveTo>
                  <a:cubicBezTo>
                    <a:pt x="55" y="1"/>
                    <a:pt x="0" y="55"/>
                    <a:pt x="0" y="136"/>
                  </a:cubicBezTo>
                  <a:cubicBezTo>
                    <a:pt x="0"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7"/>
            <p:cNvSpPr/>
            <p:nvPr/>
          </p:nvSpPr>
          <p:spPr>
            <a:xfrm>
              <a:off x="6841563" y="2235974"/>
              <a:ext cx="19951" cy="19951"/>
            </a:xfrm>
            <a:custGeom>
              <a:rect b="b" l="l" r="r" t="t"/>
              <a:pathLst>
                <a:path extrusionOk="0" h="299" w="299">
                  <a:moveTo>
                    <a:pt x="163" y="0"/>
                  </a:moveTo>
                  <a:cubicBezTo>
                    <a:pt x="55" y="0"/>
                    <a:pt x="0" y="54"/>
                    <a:pt x="0" y="136"/>
                  </a:cubicBezTo>
                  <a:cubicBezTo>
                    <a:pt x="0" y="217"/>
                    <a:pt x="55" y="298"/>
                    <a:pt x="163" y="298"/>
                  </a:cubicBezTo>
                  <a:cubicBezTo>
                    <a:pt x="245" y="298"/>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7"/>
            <p:cNvSpPr/>
            <p:nvPr/>
          </p:nvSpPr>
          <p:spPr>
            <a:xfrm>
              <a:off x="6789050" y="2235974"/>
              <a:ext cx="20018" cy="14546"/>
            </a:xfrm>
            <a:custGeom>
              <a:rect b="b" l="l" r="r" t="t"/>
              <a:pathLst>
                <a:path extrusionOk="0" h="218" w="300">
                  <a:moveTo>
                    <a:pt x="164" y="0"/>
                  </a:moveTo>
                  <a:cubicBezTo>
                    <a:pt x="55" y="0"/>
                    <a:pt x="1" y="54"/>
                    <a:pt x="1" y="136"/>
                  </a:cubicBezTo>
                  <a:cubicBezTo>
                    <a:pt x="1" y="163"/>
                    <a:pt x="1" y="190"/>
                    <a:pt x="28" y="217"/>
                  </a:cubicBezTo>
                  <a:cubicBezTo>
                    <a:pt x="109" y="190"/>
                    <a:pt x="191" y="190"/>
                    <a:pt x="299" y="190"/>
                  </a:cubicBezTo>
                  <a:cubicBezTo>
                    <a:pt x="299" y="163"/>
                    <a:pt x="299" y="163"/>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7"/>
            <p:cNvSpPr/>
            <p:nvPr/>
          </p:nvSpPr>
          <p:spPr>
            <a:xfrm>
              <a:off x="6818009" y="2315578"/>
              <a:ext cx="18216" cy="18149"/>
            </a:xfrm>
            <a:custGeom>
              <a:rect b="b" l="l" r="r" t="t"/>
              <a:pathLst>
                <a:path extrusionOk="0" h="272" w="273">
                  <a:moveTo>
                    <a:pt x="164" y="1"/>
                  </a:moveTo>
                  <a:cubicBezTo>
                    <a:pt x="109" y="82"/>
                    <a:pt x="55" y="163"/>
                    <a:pt x="1" y="245"/>
                  </a:cubicBezTo>
                  <a:cubicBezTo>
                    <a:pt x="28" y="272"/>
                    <a:pt x="82" y="272"/>
                    <a:pt x="109" y="272"/>
                  </a:cubicBezTo>
                  <a:cubicBezTo>
                    <a:pt x="191" y="272"/>
                    <a:pt x="272" y="218"/>
                    <a:pt x="272" y="136"/>
                  </a:cubicBezTo>
                  <a:cubicBezTo>
                    <a:pt x="272" y="55"/>
                    <a:pt x="218"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7"/>
            <p:cNvSpPr/>
            <p:nvPr/>
          </p:nvSpPr>
          <p:spPr>
            <a:xfrm>
              <a:off x="6814406" y="2366290"/>
              <a:ext cx="21819" cy="19951"/>
            </a:xfrm>
            <a:custGeom>
              <a:rect b="b" l="l" r="r" t="t"/>
              <a:pathLst>
                <a:path extrusionOk="0" h="299" w="327">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7"/>
            <p:cNvSpPr/>
            <p:nvPr/>
          </p:nvSpPr>
          <p:spPr>
            <a:xfrm>
              <a:off x="6789050" y="2393381"/>
              <a:ext cx="20018" cy="20017"/>
            </a:xfrm>
            <a:custGeom>
              <a:rect b="b" l="l" r="r" t="t"/>
              <a:pathLst>
                <a:path extrusionOk="0" h="300" w="300">
                  <a:moveTo>
                    <a:pt x="164" y="1"/>
                  </a:moveTo>
                  <a:cubicBezTo>
                    <a:pt x="55" y="1"/>
                    <a:pt x="1" y="55"/>
                    <a:pt x="1" y="136"/>
                  </a:cubicBezTo>
                  <a:cubicBezTo>
                    <a:pt x="1" y="218"/>
                    <a:pt x="55"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7"/>
            <p:cNvSpPr/>
            <p:nvPr/>
          </p:nvSpPr>
          <p:spPr>
            <a:xfrm>
              <a:off x="6814406" y="2418737"/>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7"/>
            <p:cNvSpPr/>
            <p:nvPr/>
          </p:nvSpPr>
          <p:spPr>
            <a:xfrm>
              <a:off x="6814406" y="3691076"/>
              <a:ext cx="14546" cy="9141"/>
            </a:xfrm>
            <a:custGeom>
              <a:rect b="b" l="l" r="r" t="t"/>
              <a:pathLst>
                <a:path extrusionOk="0" h="137" w="218">
                  <a:moveTo>
                    <a:pt x="1" y="1"/>
                  </a:moveTo>
                  <a:cubicBezTo>
                    <a:pt x="1" y="82"/>
                    <a:pt x="82" y="136"/>
                    <a:pt x="163" y="136"/>
                  </a:cubicBezTo>
                  <a:lnTo>
                    <a:pt x="218" y="136"/>
                  </a:lnTo>
                  <a:cubicBezTo>
                    <a:pt x="163" y="82"/>
                    <a:pt x="82" y="28"/>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7"/>
            <p:cNvSpPr/>
            <p:nvPr/>
          </p:nvSpPr>
          <p:spPr>
            <a:xfrm>
              <a:off x="6843365" y="3707357"/>
              <a:ext cx="12744" cy="16348"/>
            </a:xfrm>
            <a:custGeom>
              <a:rect b="b" l="l" r="r" t="t"/>
              <a:pathLst>
                <a:path extrusionOk="0" h="245" w="191">
                  <a:moveTo>
                    <a:pt x="55" y="1"/>
                  </a:moveTo>
                  <a:cubicBezTo>
                    <a:pt x="28" y="28"/>
                    <a:pt x="28" y="28"/>
                    <a:pt x="1" y="55"/>
                  </a:cubicBezTo>
                  <a:cubicBezTo>
                    <a:pt x="55" y="136"/>
                    <a:pt x="136" y="245"/>
                    <a:pt x="190" y="245"/>
                  </a:cubicBezTo>
                  <a:cubicBezTo>
                    <a:pt x="163" y="136"/>
                    <a:pt x="109" y="82"/>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7"/>
            <p:cNvSpPr/>
            <p:nvPr/>
          </p:nvSpPr>
          <p:spPr>
            <a:xfrm>
              <a:off x="6761892" y="1957257"/>
              <a:ext cx="21819" cy="9075"/>
            </a:xfrm>
            <a:custGeom>
              <a:rect b="b" l="l" r="r" t="t"/>
              <a:pathLst>
                <a:path extrusionOk="0" h="136" w="327">
                  <a:moveTo>
                    <a:pt x="1" y="0"/>
                  </a:moveTo>
                  <a:cubicBezTo>
                    <a:pt x="28" y="81"/>
                    <a:pt x="82" y="136"/>
                    <a:pt x="164" y="136"/>
                  </a:cubicBezTo>
                  <a:cubicBezTo>
                    <a:pt x="245" y="136"/>
                    <a:pt x="299" y="81"/>
                    <a:pt x="32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7"/>
            <p:cNvSpPr/>
            <p:nvPr/>
          </p:nvSpPr>
          <p:spPr>
            <a:xfrm>
              <a:off x="6747413" y="1971737"/>
              <a:ext cx="9141" cy="21752"/>
            </a:xfrm>
            <a:custGeom>
              <a:rect b="b" l="l" r="r" t="t"/>
              <a:pathLst>
                <a:path extrusionOk="0" h="326" w="137">
                  <a:moveTo>
                    <a:pt x="1" y="0"/>
                  </a:moveTo>
                  <a:lnTo>
                    <a:pt x="1" y="163"/>
                  </a:lnTo>
                  <a:lnTo>
                    <a:pt x="1" y="326"/>
                  </a:lnTo>
                  <a:cubicBezTo>
                    <a:pt x="82" y="326"/>
                    <a:pt x="137" y="244"/>
                    <a:pt x="137" y="163"/>
                  </a:cubicBezTo>
                  <a:cubicBezTo>
                    <a:pt x="137" y="81"/>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7"/>
            <p:cNvSpPr/>
            <p:nvPr/>
          </p:nvSpPr>
          <p:spPr>
            <a:xfrm>
              <a:off x="6761892" y="1998828"/>
              <a:ext cx="21819" cy="20017"/>
            </a:xfrm>
            <a:custGeom>
              <a:rect b="b" l="l" r="r" t="t"/>
              <a:pathLst>
                <a:path extrusionOk="0" h="300" w="327">
                  <a:moveTo>
                    <a:pt x="164" y="1"/>
                  </a:moveTo>
                  <a:cubicBezTo>
                    <a:pt x="82" y="1"/>
                    <a:pt x="1" y="55"/>
                    <a:pt x="1" y="164"/>
                  </a:cubicBezTo>
                  <a:cubicBezTo>
                    <a:pt x="1" y="245"/>
                    <a:pt x="82" y="299"/>
                    <a:pt x="164" y="299"/>
                  </a:cubicBezTo>
                  <a:cubicBezTo>
                    <a:pt x="245" y="299"/>
                    <a:pt x="326" y="245"/>
                    <a:pt x="326" y="164"/>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7"/>
            <p:cNvSpPr/>
            <p:nvPr/>
          </p:nvSpPr>
          <p:spPr>
            <a:xfrm>
              <a:off x="6789050" y="1971737"/>
              <a:ext cx="20018" cy="21752"/>
            </a:xfrm>
            <a:custGeom>
              <a:rect b="b" l="l" r="r" t="t"/>
              <a:pathLst>
                <a:path extrusionOk="0" h="326" w="300">
                  <a:moveTo>
                    <a:pt x="164" y="0"/>
                  </a:moveTo>
                  <a:cubicBezTo>
                    <a:pt x="55" y="0"/>
                    <a:pt x="1" y="81"/>
                    <a:pt x="1" y="163"/>
                  </a:cubicBezTo>
                  <a:cubicBezTo>
                    <a:pt x="1" y="244"/>
                    <a:pt x="55" y="326"/>
                    <a:pt x="164" y="326"/>
                  </a:cubicBezTo>
                  <a:cubicBezTo>
                    <a:pt x="245" y="326"/>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7"/>
            <p:cNvSpPr/>
            <p:nvPr/>
          </p:nvSpPr>
          <p:spPr>
            <a:xfrm>
              <a:off x="6747413" y="2024184"/>
              <a:ext cx="9141" cy="21819"/>
            </a:xfrm>
            <a:custGeom>
              <a:rect b="b" l="l" r="r" t="t"/>
              <a:pathLst>
                <a:path extrusionOk="0" h="327" w="137">
                  <a:moveTo>
                    <a:pt x="1" y="1"/>
                  </a:moveTo>
                  <a:lnTo>
                    <a:pt x="1" y="163"/>
                  </a:lnTo>
                  <a:lnTo>
                    <a:pt x="1" y="326"/>
                  </a:lnTo>
                  <a:cubicBezTo>
                    <a:pt x="82" y="326"/>
                    <a:pt x="137" y="245"/>
                    <a:pt x="137" y="163"/>
                  </a:cubicBezTo>
                  <a:cubicBezTo>
                    <a:pt x="137" y="82"/>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7"/>
            <p:cNvSpPr/>
            <p:nvPr/>
          </p:nvSpPr>
          <p:spPr>
            <a:xfrm>
              <a:off x="6761892" y="2051342"/>
              <a:ext cx="21819" cy="19951"/>
            </a:xfrm>
            <a:custGeom>
              <a:rect b="b" l="l" r="r" t="t"/>
              <a:pathLst>
                <a:path extrusionOk="0" h="299" w="327">
                  <a:moveTo>
                    <a:pt x="164" y="0"/>
                  </a:moveTo>
                  <a:cubicBezTo>
                    <a:pt x="82" y="0"/>
                    <a:pt x="1" y="55"/>
                    <a:pt x="1" y="163"/>
                  </a:cubicBezTo>
                  <a:cubicBezTo>
                    <a:pt x="1" y="245"/>
                    <a:pt x="82" y="299"/>
                    <a:pt x="164" y="299"/>
                  </a:cubicBezTo>
                  <a:cubicBezTo>
                    <a:pt x="245" y="299"/>
                    <a:pt x="326" y="245"/>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7"/>
            <p:cNvSpPr/>
            <p:nvPr/>
          </p:nvSpPr>
          <p:spPr>
            <a:xfrm>
              <a:off x="6789050" y="2024184"/>
              <a:ext cx="20018" cy="21819"/>
            </a:xfrm>
            <a:custGeom>
              <a:rect b="b" l="l" r="r" t="t"/>
              <a:pathLst>
                <a:path extrusionOk="0" h="327" w="300">
                  <a:moveTo>
                    <a:pt x="164" y="1"/>
                  </a:moveTo>
                  <a:cubicBezTo>
                    <a:pt x="55" y="1"/>
                    <a:pt x="1" y="82"/>
                    <a:pt x="1" y="163"/>
                  </a:cubicBezTo>
                  <a:cubicBezTo>
                    <a:pt x="1" y="245"/>
                    <a:pt x="55"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7"/>
            <p:cNvSpPr/>
            <p:nvPr/>
          </p:nvSpPr>
          <p:spPr>
            <a:xfrm>
              <a:off x="6747413" y="2076698"/>
              <a:ext cx="9141" cy="21752"/>
            </a:xfrm>
            <a:custGeom>
              <a:rect b="b" l="l" r="r" t="t"/>
              <a:pathLst>
                <a:path extrusionOk="0" h="326" w="137">
                  <a:moveTo>
                    <a:pt x="1" y="0"/>
                  </a:moveTo>
                  <a:lnTo>
                    <a:pt x="1" y="163"/>
                  </a:lnTo>
                  <a:lnTo>
                    <a:pt x="1" y="326"/>
                  </a:lnTo>
                  <a:cubicBezTo>
                    <a:pt x="82" y="326"/>
                    <a:pt x="137" y="244"/>
                    <a:pt x="137" y="163"/>
                  </a:cubicBezTo>
                  <a:cubicBezTo>
                    <a:pt x="137" y="82"/>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7"/>
            <p:cNvSpPr/>
            <p:nvPr/>
          </p:nvSpPr>
          <p:spPr>
            <a:xfrm>
              <a:off x="6761892" y="2103855"/>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7"/>
            <p:cNvSpPr/>
            <p:nvPr/>
          </p:nvSpPr>
          <p:spPr>
            <a:xfrm>
              <a:off x="6789050" y="2076698"/>
              <a:ext cx="20018" cy="21752"/>
            </a:xfrm>
            <a:custGeom>
              <a:rect b="b" l="l" r="r" t="t"/>
              <a:pathLst>
                <a:path extrusionOk="0" h="326" w="300">
                  <a:moveTo>
                    <a:pt x="164" y="0"/>
                  </a:moveTo>
                  <a:cubicBezTo>
                    <a:pt x="55" y="0"/>
                    <a:pt x="1" y="82"/>
                    <a:pt x="1" y="163"/>
                  </a:cubicBezTo>
                  <a:cubicBezTo>
                    <a:pt x="1" y="244"/>
                    <a:pt x="55"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7"/>
            <p:cNvSpPr/>
            <p:nvPr/>
          </p:nvSpPr>
          <p:spPr>
            <a:xfrm>
              <a:off x="6747413" y="2130946"/>
              <a:ext cx="9141" cy="20017"/>
            </a:xfrm>
            <a:custGeom>
              <a:rect b="b" l="l" r="r" t="t"/>
              <a:pathLst>
                <a:path extrusionOk="0" h="300" w="137">
                  <a:moveTo>
                    <a:pt x="1" y="1"/>
                  </a:moveTo>
                  <a:lnTo>
                    <a:pt x="1" y="137"/>
                  </a:lnTo>
                  <a:lnTo>
                    <a:pt x="1" y="299"/>
                  </a:lnTo>
                  <a:cubicBezTo>
                    <a:pt x="82" y="299"/>
                    <a:pt x="137" y="218"/>
                    <a:pt x="137" y="137"/>
                  </a:cubicBezTo>
                  <a:cubicBezTo>
                    <a:pt x="137" y="55"/>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7"/>
            <p:cNvSpPr/>
            <p:nvPr/>
          </p:nvSpPr>
          <p:spPr>
            <a:xfrm>
              <a:off x="6761892" y="2156302"/>
              <a:ext cx="21819" cy="20017"/>
            </a:xfrm>
            <a:custGeom>
              <a:rect b="b" l="l" r="r" t="t"/>
              <a:pathLst>
                <a:path extrusionOk="0" h="300"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7"/>
            <p:cNvSpPr/>
            <p:nvPr/>
          </p:nvSpPr>
          <p:spPr>
            <a:xfrm>
              <a:off x="6789050" y="2129145"/>
              <a:ext cx="20018" cy="21819"/>
            </a:xfrm>
            <a:custGeom>
              <a:rect b="b" l="l" r="r" t="t"/>
              <a:pathLst>
                <a:path extrusionOk="0" h="327" w="300">
                  <a:moveTo>
                    <a:pt x="164" y="1"/>
                  </a:moveTo>
                  <a:cubicBezTo>
                    <a:pt x="55" y="1"/>
                    <a:pt x="1" y="82"/>
                    <a:pt x="1" y="164"/>
                  </a:cubicBezTo>
                  <a:cubicBezTo>
                    <a:pt x="1" y="245"/>
                    <a:pt x="55"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7"/>
            <p:cNvSpPr/>
            <p:nvPr/>
          </p:nvSpPr>
          <p:spPr>
            <a:xfrm>
              <a:off x="6747413" y="2183460"/>
              <a:ext cx="9141" cy="19951"/>
            </a:xfrm>
            <a:custGeom>
              <a:rect b="b" l="l" r="r" t="t"/>
              <a:pathLst>
                <a:path extrusionOk="0" h="299" w="137">
                  <a:moveTo>
                    <a:pt x="1" y="1"/>
                  </a:moveTo>
                  <a:lnTo>
                    <a:pt x="1" y="136"/>
                  </a:lnTo>
                  <a:lnTo>
                    <a:pt x="1" y="299"/>
                  </a:lnTo>
                  <a:cubicBezTo>
                    <a:pt x="82" y="299"/>
                    <a:pt x="137" y="218"/>
                    <a:pt x="137" y="136"/>
                  </a:cubicBezTo>
                  <a:cubicBezTo>
                    <a:pt x="137" y="55"/>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7"/>
            <p:cNvSpPr/>
            <p:nvPr/>
          </p:nvSpPr>
          <p:spPr>
            <a:xfrm>
              <a:off x="6761892" y="2208816"/>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7"/>
            <p:cNvSpPr/>
            <p:nvPr/>
          </p:nvSpPr>
          <p:spPr>
            <a:xfrm>
              <a:off x="6789050" y="2183460"/>
              <a:ext cx="20018" cy="19951"/>
            </a:xfrm>
            <a:custGeom>
              <a:rect b="b" l="l" r="r" t="t"/>
              <a:pathLst>
                <a:path extrusionOk="0" h="299" w="300">
                  <a:moveTo>
                    <a:pt x="164" y="1"/>
                  </a:moveTo>
                  <a:cubicBezTo>
                    <a:pt x="55" y="1"/>
                    <a:pt x="1" y="55"/>
                    <a:pt x="1" y="136"/>
                  </a:cubicBezTo>
                  <a:cubicBezTo>
                    <a:pt x="1" y="218"/>
                    <a:pt x="55"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7"/>
            <p:cNvSpPr/>
            <p:nvPr/>
          </p:nvSpPr>
          <p:spPr>
            <a:xfrm>
              <a:off x="6747413" y="2235974"/>
              <a:ext cx="9141" cy="19951"/>
            </a:xfrm>
            <a:custGeom>
              <a:rect b="b" l="l" r="r" t="t"/>
              <a:pathLst>
                <a:path extrusionOk="0" h="299" w="137">
                  <a:moveTo>
                    <a:pt x="1" y="0"/>
                  </a:moveTo>
                  <a:lnTo>
                    <a:pt x="1" y="136"/>
                  </a:lnTo>
                  <a:lnTo>
                    <a:pt x="1" y="298"/>
                  </a:lnTo>
                  <a:cubicBezTo>
                    <a:pt x="82" y="298"/>
                    <a:pt x="137" y="217"/>
                    <a:pt x="137" y="136"/>
                  </a:cubicBezTo>
                  <a:cubicBezTo>
                    <a:pt x="137" y="54"/>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7"/>
            <p:cNvSpPr/>
            <p:nvPr/>
          </p:nvSpPr>
          <p:spPr>
            <a:xfrm>
              <a:off x="6761892" y="2261263"/>
              <a:ext cx="9141" cy="10943"/>
            </a:xfrm>
            <a:custGeom>
              <a:rect b="b" l="l" r="r" t="t"/>
              <a:pathLst>
                <a:path extrusionOk="0" h="164" w="137">
                  <a:moveTo>
                    <a:pt x="137" y="1"/>
                  </a:moveTo>
                  <a:cubicBezTo>
                    <a:pt x="82" y="1"/>
                    <a:pt x="1" y="82"/>
                    <a:pt x="1" y="164"/>
                  </a:cubicBezTo>
                  <a:cubicBezTo>
                    <a:pt x="55" y="109"/>
                    <a:pt x="109" y="55"/>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7"/>
            <p:cNvSpPr/>
            <p:nvPr/>
          </p:nvSpPr>
          <p:spPr>
            <a:xfrm>
              <a:off x="6747413" y="2288420"/>
              <a:ext cx="7340" cy="20017"/>
            </a:xfrm>
            <a:custGeom>
              <a:rect b="b" l="l" r="r" t="t"/>
              <a:pathLst>
                <a:path extrusionOk="0" h="300" w="110">
                  <a:moveTo>
                    <a:pt x="1" y="1"/>
                  </a:moveTo>
                  <a:lnTo>
                    <a:pt x="1" y="136"/>
                  </a:lnTo>
                  <a:lnTo>
                    <a:pt x="1" y="299"/>
                  </a:lnTo>
                  <a:lnTo>
                    <a:pt x="28" y="299"/>
                  </a:lnTo>
                  <a:cubicBezTo>
                    <a:pt x="55" y="191"/>
                    <a:pt x="82" y="109"/>
                    <a:pt x="109" y="28"/>
                  </a:cubicBezTo>
                  <a:cubicBezTo>
                    <a:pt x="82" y="1"/>
                    <a:pt x="28"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7"/>
            <p:cNvSpPr/>
            <p:nvPr/>
          </p:nvSpPr>
          <p:spPr>
            <a:xfrm>
              <a:off x="6772769" y="2369893"/>
              <a:ext cx="10943" cy="16348"/>
            </a:xfrm>
            <a:custGeom>
              <a:rect b="b" l="l" r="r" t="t"/>
              <a:pathLst>
                <a:path extrusionOk="0" h="245" w="164">
                  <a:moveTo>
                    <a:pt x="109" y="0"/>
                  </a:moveTo>
                  <a:cubicBezTo>
                    <a:pt x="55" y="82"/>
                    <a:pt x="28" y="163"/>
                    <a:pt x="1" y="244"/>
                  </a:cubicBezTo>
                  <a:cubicBezTo>
                    <a:pt x="82" y="244"/>
                    <a:pt x="163" y="190"/>
                    <a:pt x="163" y="109"/>
                  </a:cubicBezTo>
                  <a:cubicBezTo>
                    <a:pt x="163" y="55"/>
                    <a:pt x="136" y="27"/>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7"/>
            <p:cNvSpPr/>
            <p:nvPr/>
          </p:nvSpPr>
          <p:spPr>
            <a:xfrm>
              <a:off x="6790851" y="2344537"/>
              <a:ext cx="18216" cy="16348"/>
            </a:xfrm>
            <a:custGeom>
              <a:rect b="b" l="l" r="r" t="t"/>
              <a:pathLst>
                <a:path extrusionOk="0" h="245" w="273">
                  <a:moveTo>
                    <a:pt x="245" y="1"/>
                  </a:moveTo>
                  <a:cubicBezTo>
                    <a:pt x="218" y="1"/>
                    <a:pt x="218" y="28"/>
                    <a:pt x="191" y="55"/>
                  </a:cubicBezTo>
                  <a:cubicBezTo>
                    <a:pt x="137" y="82"/>
                    <a:pt x="55" y="136"/>
                    <a:pt x="1" y="190"/>
                  </a:cubicBezTo>
                  <a:cubicBezTo>
                    <a:pt x="28" y="218"/>
                    <a:pt x="82" y="245"/>
                    <a:pt x="137" y="245"/>
                  </a:cubicBezTo>
                  <a:cubicBezTo>
                    <a:pt x="218" y="245"/>
                    <a:pt x="272" y="163"/>
                    <a:pt x="272" y="82"/>
                  </a:cubicBezTo>
                  <a:cubicBezTo>
                    <a:pt x="272" y="55"/>
                    <a:pt x="272" y="28"/>
                    <a:pt x="24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7"/>
            <p:cNvSpPr/>
            <p:nvPr/>
          </p:nvSpPr>
          <p:spPr>
            <a:xfrm>
              <a:off x="6772769" y="2418737"/>
              <a:ext cx="10943" cy="19951"/>
            </a:xfrm>
            <a:custGeom>
              <a:rect b="b" l="l" r="r" t="t"/>
              <a:pathLst>
                <a:path extrusionOk="0" h="299" w="164">
                  <a:moveTo>
                    <a:pt x="1" y="1"/>
                  </a:moveTo>
                  <a:cubicBezTo>
                    <a:pt x="1" y="109"/>
                    <a:pt x="1" y="190"/>
                    <a:pt x="28" y="299"/>
                  </a:cubicBezTo>
                  <a:cubicBezTo>
                    <a:pt x="82" y="299"/>
                    <a:pt x="163" y="245"/>
                    <a:pt x="163" y="163"/>
                  </a:cubicBezTo>
                  <a:cubicBezTo>
                    <a:pt x="163" y="82"/>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7"/>
            <p:cNvSpPr/>
            <p:nvPr/>
          </p:nvSpPr>
          <p:spPr>
            <a:xfrm>
              <a:off x="6778240" y="2473052"/>
              <a:ext cx="5471" cy="14546"/>
            </a:xfrm>
            <a:custGeom>
              <a:rect b="b" l="l" r="r" t="t"/>
              <a:pathLst>
                <a:path extrusionOk="0" h="218" w="82">
                  <a:moveTo>
                    <a:pt x="0" y="0"/>
                  </a:moveTo>
                  <a:lnTo>
                    <a:pt x="0" y="0"/>
                  </a:lnTo>
                  <a:cubicBezTo>
                    <a:pt x="27" y="82"/>
                    <a:pt x="27" y="136"/>
                    <a:pt x="54" y="217"/>
                  </a:cubicBezTo>
                  <a:cubicBezTo>
                    <a:pt x="54" y="190"/>
                    <a:pt x="81" y="163"/>
                    <a:pt x="81" y="136"/>
                  </a:cubicBezTo>
                  <a:cubicBezTo>
                    <a:pt x="81" y="82"/>
                    <a:pt x="54" y="27"/>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7"/>
            <p:cNvSpPr/>
            <p:nvPr/>
          </p:nvSpPr>
          <p:spPr>
            <a:xfrm>
              <a:off x="6789050" y="2445895"/>
              <a:ext cx="20018" cy="19951"/>
            </a:xfrm>
            <a:custGeom>
              <a:rect b="b" l="l" r="r" t="t"/>
              <a:pathLst>
                <a:path extrusionOk="0" h="299" w="300">
                  <a:moveTo>
                    <a:pt x="164" y="0"/>
                  </a:moveTo>
                  <a:cubicBezTo>
                    <a:pt x="55" y="0"/>
                    <a:pt x="1" y="55"/>
                    <a:pt x="1" y="136"/>
                  </a:cubicBezTo>
                  <a:cubicBezTo>
                    <a:pt x="1" y="217"/>
                    <a:pt x="55" y="299"/>
                    <a:pt x="164" y="299"/>
                  </a:cubicBezTo>
                  <a:cubicBezTo>
                    <a:pt x="245" y="299"/>
                    <a:pt x="299" y="217"/>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7"/>
            <p:cNvSpPr/>
            <p:nvPr/>
          </p:nvSpPr>
          <p:spPr>
            <a:xfrm>
              <a:off x="6789050" y="2498408"/>
              <a:ext cx="10943" cy="16348"/>
            </a:xfrm>
            <a:custGeom>
              <a:rect b="b" l="l" r="r" t="t"/>
              <a:pathLst>
                <a:path extrusionOk="0" h="245" w="164">
                  <a:moveTo>
                    <a:pt x="164" y="0"/>
                  </a:moveTo>
                  <a:cubicBezTo>
                    <a:pt x="55" y="0"/>
                    <a:pt x="1" y="54"/>
                    <a:pt x="1" y="136"/>
                  </a:cubicBezTo>
                  <a:cubicBezTo>
                    <a:pt x="1" y="163"/>
                    <a:pt x="1" y="163"/>
                    <a:pt x="1" y="163"/>
                  </a:cubicBezTo>
                  <a:cubicBezTo>
                    <a:pt x="28" y="190"/>
                    <a:pt x="28" y="217"/>
                    <a:pt x="55" y="244"/>
                  </a:cubicBezTo>
                  <a:cubicBezTo>
                    <a:pt x="82" y="163"/>
                    <a:pt x="136" y="81"/>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7"/>
            <p:cNvSpPr/>
            <p:nvPr/>
          </p:nvSpPr>
          <p:spPr>
            <a:xfrm>
              <a:off x="6684089" y="1922827"/>
              <a:ext cx="18149" cy="18149"/>
            </a:xfrm>
            <a:custGeom>
              <a:rect b="b" l="l" r="r" t="t"/>
              <a:pathLst>
                <a:path extrusionOk="0" h="272" w="272">
                  <a:moveTo>
                    <a:pt x="55" y="1"/>
                  </a:moveTo>
                  <a:cubicBezTo>
                    <a:pt x="28" y="28"/>
                    <a:pt x="1" y="55"/>
                    <a:pt x="1" y="109"/>
                  </a:cubicBezTo>
                  <a:cubicBezTo>
                    <a:pt x="1" y="191"/>
                    <a:pt x="55" y="272"/>
                    <a:pt x="163" y="272"/>
                  </a:cubicBezTo>
                  <a:cubicBezTo>
                    <a:pt x="190" y="272"/>
                    <a:pt x="245" y="245"/>
                    <a:pt x="272" y="218"/>
                  </a:cubicBezTo>
                  <a:cubicBezTo>
                    <a:pt x="218" y="109"/>
                    <a:pt x="163" y="28"/>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7"/>
            <p:cNvSpPr/>
            <p:nvPr/>
          </p:nvSpPr>
          <p:spPr>
            <a:xfrm>
              <a:off x="6709445" y="1951786"/>
              <a:ext cx="19951" cy="14546"/>
            </a:xfrm>
            <a:custGeom>
              <a:rect b="b" l="l" r="r" t="t"/>
              <a:pathLst>
                <a:path extrusionOk="0" h="218" w="299">
                  <a:moveTo>
                    <a:pt x="27" y="1"/>
                  </a:moveTo>
                  <a:cubicBezTo>
                    <a:pt x="27" y="28"/>
                    <a:pt x="0" y="55"/>
                    <a:pt x="0" y="82"/>
                  </a:cubicBezTo>
                  <a:cubicBezTo>
                    <a:pt x="0" y="163"/>
                    <a:pt x="82" y="218"/>
                    <a:pt x="163" y="218"/>
                  </a:cubicBezTo>
                  <a:cubicBezTo>
                    <a:pt x="244" y="218"/>
                    <a:pt x="299" y="191"/>
                    <a:pt x="299" y="109"/>
                  </a:cubicBezTo>
                  <a:cubicBezTo>
                    <a:pt x="190" y="109"/>
                    <a:pt x="109" y="82"/>
                    <a:pt x="55" y="28"/>
                  </a:cubicBezTo>
                  <a:cubicBezTo>
                    <a:pt x="27" y="28"/>
                    <a:pt x="27" y="1"/>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7"/>
            <p:cNvSpPr/>
            <p:nvPr/>
          </p:nvSpPr>
          <p:spPr>
            <a:xfrm>
              <a:off x="6709445" y="1998828"/>
              <a:ext cx="21752" cy="20017"/>
            </a:xfrm>
            <a:custGeom>
              <a:rect b="b" l="l" r="r" t="t"/>
              <a:pathLst>
                <a:path extrusionOk="0" h="300" w="326">
                  <a:moveTo>
                    <a:pt x="163" y="1"/>
                  </a:moveTo>
                  <a:cubicBezTo>
                    <a:pt x="82" y="1"/>
                    <a:pt x="0" y="55"/>
                    <a:pt x="0" y="164"/>
                  </a:cubicBezTo>
                  <a:cubicBezTo>
                    <a:pt x="0" y="245"/>
                    <a:pt x="82" y="299"/>
                    <a:pt x="163" y="299"/>
                  </a:cubicBezTo>
                  <a:cubicBezTo>
                    <a:pt x="244" y="299"/>
                    <a:pt x="326" y="245"/>
                    <a:pt x="326" y="164"/>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7"/>
            <p:cNvSpPr/>
            <p:nvPr/>
          </p:nvSpPr>
          <p:spPr>
            <a:xfrm>
              <a:off x="6736603" y="1971737"/>
              <a:ext cx="10876" cy="21752"/>
            </a:xfrm>
            <a:custGeom>
              <a:rect b="b" l="l" r="r" t="t"/>
              <a:pathLst>
                <a:path extrusionOk="0" h="326" w="163">
                  <a:moveTo>
                    <a:pt x="163" y="0"/>
                  </a:moveTo>
                  <a:cubicBezTo>
                    <a:pt x="54" y="0"/>
                    <a:pt x="0" y="81"/>
                    <a:pt x="0" y="163"/>
                  </a:cubicBezTo>
                  <a:cubicBezTo>
                    <a:pt x="0" y="244"/>
                    <a:pt x="54" y="326"/>
                    <a:pt x="163" y="326"/>
                  </a:cubicBezTo>
                  <a:lnTo>
                    <a:pt x="163" y="163"/>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7"/>
            <p:cNvSpPr/>
            <p:nvPr/>
          </p:nvSpPr>
          <p:spPr>
            <a:xfrm>
              <a:off x="6709445" y="2051342"/>
              <a:ext cx="21752" cy="19951"/>
            </a:xfrm>
            <a:custGeom>
              <a:rect b="b" l="l" r="r" t="t"/>
              <a:pathLst>
                <a:path extrusionOk="0" h="299" w="326">
                  <a:moveTo>
                    <a:pt x="163" y="0"/>
                  </a:moveTo>
                  <a:cubicBezTo>
                    <a:pt x="82" y="0"/>
                    <a:pt x="0" y="55"/>
                    <a:pt x="0" y="163"/>
                  </a:cubicBezTo>
                  <a:cubicBezTo>
                    <a:pt x="0" y="245"/>
                    <a:pt x="82"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7"/>
            <p:cNvSpPr/>
            <p:nvPr/>
          </p:nvSpPr>
          <p:spPr>
            <a:xfrm>
              <a:off x="6736603" y="2024184"/>
              <a:ext cx="10876" cy="21819"/>
            </a:xfrm>
            <a:custGeom>
              <a:rect b="b" l="l" r="r" t="t"/>
              <a:pathLst>
                <a:path extrusionOk="0" h="327" w="163">
                  <a:moveTo>
                    <a:pt x="163" y="1"/>
                  </a:moveTo>
                  <a:cubicBezTo>
                    <a:pt x="54" y="1"/>
                    <a:pt x="0" y="82"/>
                    <a:pt x="0" y="163"/>
                  </a:cubicBezTo>
                  <a:cubicBezTo>
                    <a:pt x="0" y="245"/>
                    <a:pt x="54" y="326"/>
                    <a:pt x="163" y="326"/>
                  </a:cubicBezTo>
                  <a:lnTo>
                    <a:pt x="163" y="163"/>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7"/>
            <p:cNvSpPr/>
            <p:nvPr/>
          </p:nvSpPr>
          <p:spPr>
            <a:xfrm>
              <a:off x="6709445" y="2103855"/>
              <a:ext cx="21752" cy="19951"/>
            </a:xfrm>
            <a:custGeom>
              <a:rect b="b" l="l" r="r" t="t"/>
              <a:pathLst>
                <a:path extrusionOk="0" h="299" w="326">
                  <a:moveTo>
                    <a:pt x="163" y="0"/>
                  </a:moveTo>
                  <a:cubicBezTo>
                    <a:pt x="82" y="0"/>
                    <a:pt x="0" y="81"/>
                    <a:pt x="0" y="163"/>
                  </a:cubicBezTo>
                  <a:cubicBezTo>
                    <a:pt x="0" y="244"/>
                    <a:pt x="82"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7"/>
            <p:cNvSpPr/>
            <p:nvPr/>
          </p:nvSpPr>
          <p:spPr>
            <a:xfrm>
              <a:off x="6736603" y="2076698"/>
              <a:ext cx="10876" cy="21752"/>
            </a:xfrm>
            <a:custGeom>
              <a:rect b="b" l="l" r="r" t="t"/>
              <a:pathLst>
                <a:path extrusionOk="0" h="326" w="163">
                  <a:moveTo>
                    <a:pt x="163" y="0"/>
                  </a:moveTo>
                  <a:cubicBezTo>
                    <a:pt x="54" y="0"/>
                    <a:pt x="0" y="82"/>
                    <a:pt x="0" y="163"/>
                  </a:cubicBezTo>
                  <a:cubicBezTo>
                    <a:pt x="0" y="244"/>
                    <a:pt x="54" y="326"/>
                    <a:pt x="163" y="326"/>
                  </a:cubicBezTo>
                  <a:lnTo>
                    <a:pt x="163" y="163"/>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7"/>
            <p:cNvSpPr/>
            <p:nvPr/>
          </p:nvSpPr>
          <p:spPr>
            <a:xfrm>
              <a:off x="6709445" y="2156302"/>
              <a:ext cx="21752" cy="20017"/>
            </a:xfrm>
            <a:custGeom>
              <a:rect b="b" l="l" r="r" t="t"/>
              <a:pathLst>
                <a:path extrusionOk="0" h="300"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7"/>
            <p:cNvSpPr/>
            <p:nvPr/>
          </p:nvSpPr>
          <p:spPr>
            <a:xfrm>
              <a:off x="6736603" y="2129145"/>
              <a:ext cx="10876" cy="21819"/>
            </a:xfrm>
            <a:custGeom>
              <a:rect b="b" l="l" r="r" t="t"/>
              <a:pathLst>
                <a:path extrusionOk="0" h="327" w="163">
                  <a:moveTo>
                    <a:pt x="163" y="1"/>
                  </a:moveTo>
                  <a:cubicBezTo>
                    <a:pt x="54" y="1"/>
                    <a:pt x="0" y="82"/>
                    <a:pt x="0" y="164"/>
                  </a:cubicBezTo>
                  <a:cubicBezTo>
                    <a:pt x="0" y="245"/>
                    <a:pt x="54" y="326"/>
                    <a:pt x="163" y="326"/>
                  </a:cubicBezTo>
                  <a:lnTo>
                    <a:pt x="163" y="164"/>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7"/>
            <p:cNvSpPr/>
            <p:nvPr/>
          </p:nvSpPr>
          <p:spPr>
            <a:xfrm>
              <a:off x="6709445" y="2208816"/>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7"/>
            <p:cNvSpPr/>
            <p:nvPr/>
          </p:nvSpPr>
          <p:spPr>
            <a:xfrm>
              <a:off x="6736603" y="2183460"/>
              <a:ext cx="10876" cy="19951"/>
            </a:xfrm>
            <a:custGeom>
              <a:rect b="b" l="l" r="r" t="t"/>
              <a:pathLst>
                <a:path extrusionOk="0" h="299" w="163">
                  <a:moveTo>
                    <a:pt x="163" y="1"/>
                  </a:moveTo>
                  <a:cubicBezTo>
                    <a:pt x="54" y="1"/>
                    <a:pt x="0" y="55"/>
                    <a:pt x="0" y="136"/>
                  </a:cubicBezTo>
                  <a:cubicBezTo>
                    <a:pt x="0" y="218"/>
                    <a:pt x="54" y="299"/>
                    <a:pt x="163" y="299"/>
                  </a:cubicBezTo>
                  <a:lnTo>
                    <a:pt x="163" y="136"/>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7"/>
            <p:cNvSpPr/>
            <p:nvPr/>
          </p:nvSpPr>
          <p:spPr>
            <a:xfrm>
              <a:off x="6736603" y="2235974"/>
              <a:ext cx="10876" cy="19951"/>
            </a:xfrm>
            <a:custGeom>
              <a:rect b="b" l="l" r="r" t="t"/>
              <a:pathLst>
                <a:path extrusionOk="0" h="299" w="163">
                  <a:moveTo>
                    <a:pt x="163" y="0"/>
                  </a:moveTo>
                  <a:cubicBezTo>
                    <a:pt x="54" y="0"/>
                    <a:pt x="0" y="54"/>
                    <a:pt x="0" y="136"/>
                  </a:cubicBezTo>
                  <a:cubicBezTo>
                    <a:pt x="0" y="217"/>
                    <a:pt x="54" y="298"/>
                    <a:pt x="163" y="298"/>
                  </a:cubicBezTo>
                  <a:lnTo>
                    <a:pt x="163" y="136"/>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7"/>
            <p:cNvSpPr/>
            <p:nvPr/>
          </p:nvSpPr>
          <p:spPr>
            <a:xfrm>
              <a:off x="6709445" y="2261263"/>
              <a:ext cx="21752" cy="20017"/>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7"/>
            <p:cNvSpPr/>
            <p:nvPr/>
          </p:nvSpPr>
          <p:spPr>
            <a:xfrm>
              <a:off x="6716652" y="2313776"/>
              <a:ext cx="9141" cy="1868"/>
            </a:xfrm>
            <a:custGeom>
              <a:rect b="b" l="l" r="r" t="t"/>
              <a:pathLst>
                <a:path extrusionOk="0" h="28" w="137">
                  <a:moveTo>
                    <a:pt x="55" y="0"/>
                  </a:moveTo>
                  <a:cubicBezTo>
                    <a:pt x="28" y="0"/>
                    <a:pt x="1" y="0"/>
                    <a:pt x="1" y="28"/>
                  </a:cubicBezTo>
                  <a:lnTo>
                    <a:pt x="136" y="28"/>
                  </a:lnTo>
                  <a:cubicBezTo>
                    <a:pt x="109" y="0"/>
                    <a:pt x="82" y="0"/>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7"/>
            <p:cNvSpPr/>
            <p:nvPr/>
          </p:nvSpPr>
          <p:spPr>
            <a:xfrm>
              <a:off x="6736603" y="2288420"/>
              <a:ext cx="10876" cy="20017"/>
            </a:xfrm>
            <a:custGeom>
              <a:rect b="b" l="l" r="r" t="t"/>
              <a:pathLst>
                <a:path extrusionOk="0" h="300" w="163">
                  <a:moveTo>
                    <a:pt x="163" y="1"/>
                  </a:moveTo>
                  <a:cubicBezTo>
                    <a:pt x="54" y="1"/>
                    <a:pt x="0" y="55"/>
                    <a:pt x="0" y="136"/>
                  </a:cubicBezTo>
                  <a:cubicBezTo>
                    <a:pt x="0" y="218"/>
                    <a:pt x="54" y="299"/>
                    <a:pt x="163" y="299"/>
                  </a:cubicBezTo>
                  <a:lnTo>
                    <a:pt x="163" y="136"/>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7"/>
            <p:cNvSpPr/>
            <p:nvPr/>
          </p:nvSpPr>
          <p:spPr>
            <a:xfrm>
              <a:off x="6684089" y="2288420"/>
              <a:ext cx="19951" cy="20017"/>
            </a:xfrm>
            <a:custGeom>
              <a:rect b="b" l="l" r="r" t="t"/>
              <a:pathLst>
                <a:path extrusionOk="0" h="300" w="299">
                  <a:moveTo>
                    <a:pt x="136" y="1"/>
                  </a:moveTo>
                  <a:cubicBezTo>
                    <a:pt x="55" y="1"/>
                    <a:pt x="1" y="55"/>
                    <a:pt x="1" y="136"/>
                  </a:cubicBezTo>
                  <a:cubicBezTo>
                    <a:pt x="1" y="191"/>
                    <a:pt x="1" y="218"/>
                    <a:pt x="28" y="245"/>
                  </a:cubicBezTo>
                  <a:cubicBezTo>
                    <a:pt x="82" y="245"/>
                    <a:pt x="136" y="272"/>
                    <a:pt x="163" y="299"/>
                  </a:cubicBezTo>
                  <a:cubicBezTo>
                    <a:pt x="245" y="272"/>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7"/>
            <p:cNvSpPr/>
            <p:nvPr/>
          </p:nvSpPr>
          <p:spPr>
            <a:xfrm>
              <a:off x="6709445" y="3629554"/>
              <a:ext cx="10943" cy="18149"/>
            </a:xfrm>
            <a:custGeom>
              <a:rect b="b" l="l" r="r" t="t"/>
              <a:pathLst>
                <a:path extrusionOk="0" h="272" w="164">
                  <a:moveTo>
                    <a:pt x="82" y="0"/>
                  </a:moveTo>
                  <a:cubicBezTo>
                    <a:pt x="55" y="28"/>
                    <a:pt x="0" y="55"/>
                    <a:pt x="0" y="136"/>
                  </a:cubicBezTo>
                  <a:cubicBezTo>
                    <a:pt x="0" y="190"/>
                    <a:pt x="55" y="245"/>
                    <a:pt x="136" y="272"/>
                  </a:cubicBezTo>
                  <a:cubicBezTo>
                    <a:pt x="136" y="245"/>
                    <a:pt x="163" y="190"/>
                    <a:pt x="163" y="136"/>
                  </a:cubicBezTo>
                  <a:cubicBezTo>
                    <a:pt x="163" y="82"/>
                    <a:pt x="136"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7"/>
            <p:cNvSpPr/>
            <p:nvPr/>
          </p:nvSpPr>
          <p:spPr>
            <a:xfrm>
              <a:off x="6709445" y="4006025"/>
              <a:ext cx="10943" cy="9075"/>
            </a:xfrm>
            <a:custGeom>
              <a:rect b="b" l="l" r="r" t="t"/>
              <a:pathLst>
                <a:path extrusionOk="0" h="136" w="164">
                  <a:moveTo>
                    <a:pt x="0" y="0"/>
                  </a:moveTo>
                  <a:lnTo>
                    <a:pt x="0" y="0"/>
                  </a:lnTo>
                  <a:cubicBezTo>
                    <a:pt x="27" y="82"/>
                    <a:pt x="82" y="136"/>
                    <a:pt x="163" y="136"/>
                  </a:cubicBezTo>
                  <a:cubicBezTo>
                    <a:pt x="109" y="109"/>
                    <a:pt x="55" y="54"/>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7"/>
            <p:cNvSpPr/>
            <p:nvPr/>
          </p:nvSpPr>
          <p:spPr>
            <a:xfrm>
              <a:off x="6736603" y="4082026"/>
              <a:ext cx="67" cy="5471"/>
            </a:xfrm>
            <a:custGeom>
              <a:rect b="b" l="l" r="r" t="t"/>
              <a:pathLst>
                <a:path extrusionOk="0" h="82" w="1">
                  <a:moveTo>
                    <a:pt x="0" y="0"/>
                  </a:moveTo>
                  <a:cubicBezTo>
                    <a:pt x="0" y="0"/>
                    <a:pt x="0" y="27"/>
                    <a:pt x="0" y="27"/>
                  </a:cubicBezTo>
                  <a:cubicBezTo>
                    <a:pt x="0" y="55"/>
                    <a:pt x="0" y="82"/>
                    <a:pt x="0" y="82"/>
                  </a:cubicBezTo>
                  <a:cubicBezTo>
                    <a:pt x="0" y="55"/>
                    <a:pt x="0" y="27"/>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7"/>
            <p:cNvSpPr/>
            <p:nvPr/>
          </p:nvSpPr>
          <p:spPr>
            <a:xfrm>
              <a:off x="6709445" y="4152623"/>
              <a:ext cx="18149" cy="19951"/>
            </a:xfrm>
            <a:custGeom>
              <a:rect b="b" l="l" r="r" t="t"/>
              <a:pathLst>
                <a:path extrusionOk="0" h="299" w="272">
                  <a:moveTo>
                    <a:pt x="163" y="0"/>
                  </a:moveTo>
                  <a:cubicBezTo>
                    <a:pt x="82" y="0"/>
                    <a:pt x="0" y="82"/>
                    <a:pt x="0" y="163"/>
                  </a:cubicBezTo>
                  <a:cubicBezTo>
                    <a:pt x="0" y="217"/>
                    <a:pt x="55" y="299"/>
                    <a:pt x="109" y="299"/>
                  </a:cubicBezTo>
                  <a:cubicBezTo>
                    <a:pt x="163" y="244"/>
                    <a:pt x="190" y="190"/>
                    <a:pt x="244" y="109"/>
                  </a:cubicBezTo>
                  <a:cubicBezTo>
                    <a:pt x="244" y="82"/>
                    <a:pt x="272" y="54"/>
                    <a:pt x="272" y="54"/>
                  </a:cubicBezTo>
                  <a:cubicBezTo>
                    <a:pt x="244" y="27"/>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7"/>
            <p:cNvSpPr/>
            <p:nvPr/>
          </p:nvSpPr>
          <p:spPr>
            <a:xfrm>
              <a:off x="6660602" y="1805188"/>
              <a:ext cx="12678" cy="3670"/>
            </a:xfrm>
            <a:custGeom>
              <a:rect b="b" l="l" r="r" t="t"/>
              <a:pathLst>
                <a:path extrusionOk="0" h="55" w="190">
                  <a:moveTo>
                    <a:pt x="0" y="1"/>
                  </a:moveTo>
                  <a:lnTo>
                    <a:pt x="0" y="1"/>
                  </a:lnTo>
                  <a:cubicBezTo>
                    <a:pt x="27" y="28"/>
                    <a:pt x="54" y="55"/>
                    <a:pt x="109" y="55"/>
                  </a:cubicBezTo>
                  <a:cubicBezTo>
                    <a:pt x="136" y="55"/>
                    <a:pt x="163" y="55"/>
                    <a:pt x="190" y="28"/>
                  </a:cubicBezTo>
                  <a:cubicBezTo>
                    <a:pt x="136" y="28"/>
                    <a:pt x="54"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7"/>
            <p:cNvSpPr/>
            <p:nvPr/>
          </p:nvSpPr>
          <p:spPr>
            <a:xfrm>
              <a:off x="6656932" y="1946381"/>
              <a:ext cx="21819" cy="19951"/>
            </a:xfrm>
            <a:custGeom>
              <a:rect b="b" l="l" r="r" t="t"/>
              <a:pathLst>
                <a:path extrusionOk="0" h="299" w="327">
                  <a:moveTo>
                    <a:pt x="164" y="0"/>
                  </a:moveTo>
                  <a:cubicBezTo>
                    <a:pt x="82" y="0"/>
                    <a:pt x="1" y="55"/>
                    <a:pt x="1" y="163"/>
                  </a:cubicBezTo>
                  <a:cubicBezTo>
                    <a:pt x="1" y="244"/>
                    <a:pt x="82" y="299"/>
                    <a:pt x="164" y="299"/>
                  </a:cubicBezTo>
                  <a:cubicBezTo>
                    <a:pt x="245" y="299"/>
                    <a:pt x="326" y="244"/>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7"/>
            <p:cNvSpPr/>
            <p:nvPr/>
          </p:nvSpPr>
          <p:spPr>
            <a:xfrm>
              <a:off x="6656932" y="1998828"/>
              <a:ext cx="21819" cy="20017"/>
            </a:xfrm>
            <a:custGeom>
              <a:rect b="b" l="l" r="r" t="t"/>
              <a:pathLst>
                <a:path extrusionOk="0" h="300" w="327">
                  <a:moveTo>
                    <a:pt x="164" y="1"/>
                  </a:moveTo>
                  <a:cubicBezTo>
                    <a:pt x="82" y="1"/>
                    <a:pt x="1" y="55"/>
                    <a:pt x="1" y="164"/>
                  </a:cubicBezTo>
                  <a:cubicBezTo>
                    <a:pt x="1" y="245"/>
                    <a:pt x="82" y="299"/>
                    <a:pt x="164" y="299"/>
                  </a:cubicBezTo>
                  <a:cubicBezTo>
                    <a:pt x="245" y="299"/>
                    <a:pt x="326" y="245"/>
                    <a:pt x="326" y="164"/>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7"/>
            <p:cNvSpPr/>
            <p:nvPr/>
          </p:nvSpPr>
          <p:spPr>
            <a:xfrm>
              <a:off x="6684089" y="1971737"/>
              <a:ext cx="19951" cy="21752"/>
            </a:xfrm>
            <a:custGeom>
              <a:rect b="b" l="l" r="r" t="t"/>
              <a:pathLst>
                <a:path extrusionOk="0" h="326" w="299">
                  <a:moveTo>
                    <a:pt x="136" y="0"/>
                  </a:moveTo>
                  <a:cubicBezTo>
                    <a:pt x="55" y="0"/>
                    <a:pt x="1" y="81"/>
                    <a:pt x="1" y="163"/>
                  </a:cubicBezTo>
                  <a:cubicBezTo>
                    <a:pt x="1" y="244"/>
                    <a:pt x="55" y="326"/>
                    <a:pt x="136" y="326"/>
                  </a:cubicBezTo>
                  <a:cubicBezTo>
                    <a:pt x="245" y="326"/>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7"/>
            <p:cNvSpPr/>
            <p:nvPr/>
          </p:nvSpPr>
          <p:spPr>
            <a:xfrm>
              <a:off x="6656932" y="2051342"/>
              <a:ext cx="21819" cy="19951"/>
            </a:xfrm>
            <a:custGeom>
              <a:rect b="b" l="l" r="r" t="t"/>
              <a:pathLst>
                <a:path extrusionOk="0" h="299" w="327">
                  <a:moveTo>
                    <a:pt x="164" y="0"/>
                  </a:moveTo>
                  <a:cubicBezTo>
                    <a:pt x="82" y="0"/>
                    <a:pt x="1" y="55"/>
                    <a:pt x="1" y="163"/>
                  </a:cubicBezTo>
                  <a:cubicBezTo>
                    <a:pt x="1" y="245"/>
                    <a:pt x="82" y="299"/>
                    <a:pt x="164" y="299"/>
                  </a:cubicBezTo>
                  <a:cubicBezTo>
                    <a:pt x="245" y="299"/>
                    <a:pt x="326" y="245"/>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7"/>
            <p:cNvSpPr/>
            <p:nvPr/>
          </p:nvSpPr>
          <p:spPr>
            <a:xfrm>
              <a:off x="6684089" y="2024184"/>
              <a:ext cx="19951" cy="21819"/>
            </a:xfrm>
            <a:custGeom>
              <a:rect b="b" l="l" r="r" t="t"/>
              <a:pathLst>
                <a:path extrusionOk="0" h="327" w="299">
                  <a:moveTo>
                    <a:pt x="136" y="1"/>
                  </a:moveTo>
                  <a:cubicBezTo>
                    <a:pt x="55" y="1"/>
                    <a:pt x="1" y="82"/>
                    <a:pt x="1" y="163"/>
                  </a:cubicBezTo>
                  <a:cubicBezTo>
                    <a:pt x="1"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7"/>
            <p:cNvSpPr/>
            <p:nvPr/>
          </p:nvSpPr>
          <p:spPr>
            <a:xfrm>
              <a:off x="6656932" y="2103855"/>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7"/>
            <p:cNvSpPr/>
            <p:nvPr/>
          </p:nvSpPr>
          <p:spPr>
            <a:xfrm>
              <a:off x="6684089" y="2076698"/>
              <a:ext cx="19951" cy="21752"/>
            </a:xfrm>
            <a:custGeom>
              <a:rect b="b" l="l" r="r" t="t"/>
              <a:pathLst>
                <a:path extrusionOk="0" h="326" w="299">
                  <a:moveTo>
                    <a:pt x="136" y="0"/>
                  </a:moveTo>
                  <a:cubicBezTo>
                    <a:pt x="55" y="0"/>
                    <a:pt x="1" y="82"/>
                    <a:pt x="1" y="163"/>
                  </a:cubicBezTo>
                  <a:cubicBezTo>
                    <a:pt x="1"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7"/>
            <p:cNvSpPr/>
            <p:nvPr/>
          </p:nvSpPr>
          <p:spPr>
            <a:xfrm>
              <a:off x="6656932" y="2156302"/>
              <a:ext cx="21819" cy="20017"/>
            </a:xfrm>
            <a:custGeom>
              <a:rect b="b" l="l" r="r" t="t"/>
              <a:pathLst>
                <a:path extrusionOk="0" h="300"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7"/>
            <p:cNvSpPr/>
            <p:nvPr/>
          </p:nvSpPr>
          <p:spPr>
            <a:xfrm>
              <a:off x="6684089" y="2129145"/>
              <a:ext cx="19951" cy="21819"/>
            </a:xfrm>
            <a:custGeom>
              <a:rect b="b" l="l" r="r" t="t"/>
              <a:pathLst>
                <a:path extrusionOk="0" h="327" w="299">
                  <a:moveTo>
                    <a:pt x="136" y="1"/>
                  </a:moveTo>
                  <a:cubicBezTo>
                    <a:pt x="55" y="1"/>
                    <a:pt x="1" y="82"/>
                    <a:pt x="1" y="164"/>
                  </a:cubicBezTo>
                  <a:cubicBezTo>
                    <a:pt x="1"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7"/>
            <p:cNvSpPr/>
            <p:nvPr/>
          </p:nvSpPr>
          <p:spPr>
            <a:xfrm>
              <a:off x="6656932" y="2208816"/>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7"/>
            <p:cNvSpPr/>
            <p:nvPr/>
          </p:nvSpPr>
          <p:spPr>
            <a:xfrm>
              <a:off x="6684089" y="2183460"/>
              <a:ext cx="19951" cy="19951"/>
            </a:xfrm>
            <a:custGeom>
              <a:rect b="b" l="l" r="r" t="t"/>
              <a:pathLst>
                <a:path extrusionOk="0" h="299" w="299">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7"/>
            <p:cNvSpPr/>
            <p:nvPr/>
          </p:nvSpPr>
          <p:spPr>
            <a:xfrm>
              <a:off x="6656932" y="2261263"/>
              <a:ext cx="21819" cy="20017"/>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7"/>
            <p:cNvSpPr/>
            <p:nvPr/>
          </p:nvSpPr>
          <p:spPr>
            <a:xfrm>
              <a:off x="6684089" y="2235974"/>
              <a:ext cx="19951" cy="19951"/>
            </a:xfrm>
            <a:custGeom>
              <a:rect b="b" l="l" r="r" t="t"/>
              <a:pathLst>
                <a:path extrusionOk="0" h="299" w="299">
                  <a:moveTo>
                    <a:pt x="136" y="0"/>
                  </a:moveTo>
                  <a:cubicBezTo>
                    <a:pt x="55" y="0"/>
                    <a:pt x="1" y="54"/>
                    <a:pt x="1" y="136"/>
                  </a:cubicBezTo>
                  <a:cubicBezTo>
                    <a:pt x="1" y="217"/>
                    <a:pt x="55" y="298"/>
                    <a:pt x="136" y="298"/>
                  </a:cubicBezTo>
                  <a:cubicBezTo>
                    <a:pt x="245" y="298"/>
                    <a:pt x="299" y="217"/>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7"/>
            <p:cNvSpPr/>
            <p:nvPr/>
          </p:nvSpPr>
          <p:spPr>
            <a:xfrm>
              <a:off x="6631642" y="2288420"/>
              <a:ext cx="19951" cy="16348"/>
            </a:xfrm>
            <a:custGeom>
              <a:rect b="b" l="l" r="r" t="t"/>
              <a:pathLst>
                <a:path extrusionOk="0" h="245" w="299">
                  <a:moveTo>
                    <a:pt x="136" y="1"/>
                  </a:moveTo>
                  <a:cubicBezTo>
                    <a:pt x="54" y="1"/>
                    <a:pt x="0" y="55"/>
                    <a:pt x="0" y="136"/>
                  </a:cubicBezTo>
                  <a:cubicBezTo>
                    <a:pt x="0" y="191"/>
                    <a:pt x="0" y="218"/>
                    <a:pt x="54" y="245"/>
                  </a:cubicBezTo>
                  <a:lnTo>
                    <a:pt x="271" y="245"/>
                  </a:lnTo>
                  <a:cubicBezTo>
                    <a:pt x="298" y="218"/>
                    <a:pt x="298" y="163"/>
                    <a:pt x="298" y="136"/>
                  </a:cubicBezTo>
                  <a:cubicBezTo>
                    <a:pt x="298"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7"/>
            <p:cNvSpPr/>
            <p:nvPr/>
          </p:nvSpPr>
          <p:spPr>
            <a:xfrm>
              <a:off x="6644254" y="2659486"/>
              <a:ext cx="7340" cy="12678"/>
            </a:xfrm>
            <a:custGeom>
              <a:rect b="b" l="l" r="r" t="t"/>
              <a:pathLst>
                <a:path extrusionOk="0" h="190" w="110">
                  <a:moveTo>
                    <a:pt x="82" y="0"/>
                  </a:moveTo>
                  <a:cubicBezTo>
                    <a:pt x="55" y="81"/>
                    <a:pt x="1" y="136"/>
                    <a:pt x="1" y="136"/>
                  </a:cubicBezTo>
                  <a:cubicBezTo>
                    <a:pt x="1" y="163"/>
                    <a:pt x="1" y="190"/>
                    <a:pt x="1" y="190"/>
                  </a:cubicBezTo>
                  <a:cubicBezTo>
                    <a:pt x="55" y="190"/>
                    <a:pt x="82" y="163"/>
                    <a:pt x="109" y="136"/>
                  </a:cubicBezTo>
                  <a:cubicBezTo>
                    <a:pt x="109" y="136"/>
                    <a:pt x="109" y="109"/>
                    <a:pt x="109" y="81"/>
                  </a:cubicBezTo>
                  <a:cubicBezTo>
                    <a:pt x="109" y="54"/>
                    <a:pt x="109" y="27"/>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7"/>
            <p:cNvSpPr/>
            <p:nvPr/>
          </p:nvSpPr>
          <p:spPr>
            <a:xfrm>
              <a:off x="6656932" y="3942635"/>
              <a:ext cx="18216" cy="20018"/>
            </a:xfrm>
            <a:custGeom>
              <a:rect b="b" l="l" r="r" t="t"/>
              <a:pathLst>
                <a:path extrusionOk="0" h="300" w="273">
                  <a:moveTo>
                    <a:pt x="164" y="1"/>
                  </a:moveTo>
                  <a:cubicBezTo>
                    <a:pt x="82" y="1"/>
                    <a:pt x="1" y="82"/>
                    <a:pt x="1" y="164"/>
                  </a:cubicBezTo>
                  <a:cubicBezTo>
                    <a:pt x="1" y="245"/>
                    <a:pt x="82" y="299"/>
                    <a:pt x="164" y="299"/>
                  </a:cubicBezTo>
                  <a:cubicBezTo>
                    <a:pt x="218" y="299"/>
                    <a:pt x="245" y="299"/>
                    <a:pt x="272" y="272"/>
                  </a:cubicBezTo>
                  <a:cubicBezTo>
                    <a:pt x="245" y="191"/>
                    <a:pt x="245" y="109"/>
                    <a:pt x="21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7"/>
            <p:cNvSpPr/>
            <p:nvPr/>
          </p:nvSpPr>
          <p:spPr>
            <a:xfrm>
              <a:off x="6684089" y="3971594"/>
              <a:ext cx="12744" cy="18216"/>
            </a:xfrm>
            <a:custGeom>
              <a:rect b="b" l="l" r="r" t="t"/>
              <a:pathLst>
                <a:path extrusionOk="0" h="273" w="191">
                  <a:moveTo>
                    <a:pt x="55" y="1"/>
                  </a:moveTo>
                  <a:cubicBezTo>
                    <a:pt x="28" y="28"/>
                    <a:pt x="1" y="55"/>
                    <a:pt x="1" y="109"/>
                  </a:cubicBezTo>
                  <a:cubicBezTo>
                    <a:pt x="1" y="191"/>
                    <a:pt x="55" y="272"/>
                    <a:pt x="136" y="272"/>
                  </a:cubicBezTo>
                  <a:lnTo>
                    <a:pt x="190" y="272"/>
                  </a:lnTo>
                  <a:cubicBezTo>
                    <a:pt x="163" y="191"/>
                    <a:pt x="136" y="109"/>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7"/>
            <p:cNvSpPr/>
            <p:nvPr/>
          </p:nvSpPr>
          <p:spPr>
            <a:xfrm>
              <a:off x="6684089" y="4232227"/>
              <a:ext cx="7340" cy="16348"/>
            </a:xfrm>
            <a:custGeom>
              <a:rect b="b" l="l" r="r" t="t"/>
              <a:pathLst>
                <a:path extrusionOk="0" h="245" w="110">
                  <a:moveTo>
                    <a:pt x="109" y="1"/>
                  </a:moveTo>
                  <a:cubicBezTo>
                    <a:pt x="55" y="28"/>
                    <a:pt x="1" y="82"/>
                    <a:pt x="1" y="136"/>
                  </a:cubicBezTo>
                  <a:cubicBezTo>
                    <a:pt x="1" y="191"/>
                    <a:pt x="1" y="218"/>
                    <a:pt x="28" y="245"/>
                  </a:cubicBezTo>
                  <a:cubicBezTo>
                    <a:pt x="55" y="163"/>
                    <a:pt x="82" y="82"/>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7"/>
            <p:cNvSpPr/>
            <p:nvPr/>
          </p:nvSpPr>
          <p:spPr>
            <a:xfrm>
              <a:off x="6604485" y="1901140"/>
              <a:ext cx="21752" cy="12744"/>
            </a:xfrm>
            <a:custGeom>
              <a:rect b="b" l="l" r="r" t="t"/>
              <a:pathLst>
                <a:path extrusionOk="0" h="191" w="326">
                  <a:moveTo>
                    <a:pt x="27" y="0"/>
                  </a:moveTo>
                  <a:cubicBezTo>
                    <a:pt x="0" y="0"/>
                    <a:pt x="0" y="27"/>
                    <a:pt x="0" y="54"/>
                  </a:cubicBezTo>
                  <a:cubicBezTo>
                    <a:pt x="0" y="136"/>
                    <a:pt x="82" y="190"/>
                    <a:pt x="163" y="190"/>
                  </a:cubicBezTo>
                  <a:cubicBezTo>
                    <a:pt x="244" y="190"/>
                    <a:pt x="326" y="136"/>
                    <a:pt x="326" y="54"/>
                  </a:cubicBezTo>
                  <a:cubicBezTo>
                    <a:pt x="217" y="27"/>
                    <a:pt x="109" y="0"/>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7"/>
            <p:cNvSpPr/>
            <p:nvPr/>
          </p:nvSpPr>
          <p:spPr>
            <a:xfrm>
              <a:off x="6604485" y="1946381"/>
              <a:ext cx="21752" cy="19951"/>
            </a:xfrm>
            <a:custGeom>
              <a:rect b="b" l="l" r="r" t="t"/>
              <a:pathLst>
                <a:path extrusionOk="0" h="299" w="326">
                  <a:moveTo>
                    <a:pt x="163" y="0"/>
                  </a:moveTo>
                  <a:cubicBezTo>
                    <a:pt x="82" y="0"/>
                    <a:pt x="0" y="55"/>
                    <a:pt x="0" y="163"/>
                  </a:cubicBezTo>
                  <a:cubicBezTo>
                    <a:pt x="0" y="244"/>
                    <a:pt x="82" y="299"/>
                    <a:pt x="163" y="299"/>
                  </a:cubicBezTo>
                  <a:cubicBezTo>
                    <a:pt x="244" y="299"/>
                    <a:pt x="326" y="244"/>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7"/>
            <p:cNvSpPr/>
            <p:nvPr/>
          </p:nvSpPr>
          <p:spPr>
            <a:xfrm>
              <a:off x="6631642" y="1919223"/>
              <a:ext cx="19951" cy="21752"/>
            </a:xfrm>
            <a:custGeom>
              <a:rect b="b" l="l" r="r" t="t"/>
              <a:pathLst>
                <a:path extrusionOk="0" h="326" w="299">
                  <a:moveTo>
                    <a:pt x="136" y="0"/>
                  </a:moveTo>
                  <a:cubicBezTo>
                    <a:pt x="54" y="0"/>
                    <a:pt x="0" y="82"/>
                    <a:pt x="0" y="163"/>
                  </a:cubicBezTo>
                  <a:cubicBezTo>
                    <a:pt x="0" y="245"/>
                    <a:pt x="54" y="326"/>
                    <a:pt x="136" y="326"/>
                  </a:cubicBezTo>
                  <a:cubicBezTo>
                    <a:pt x="244" y="326"/>
                    <a:pt x="298" y="245"/>
                    <a:pt x="298" y="163"/>
                  </a:cubicBezTo>
                  <a:cubicBezTo>
                    <a:pt x="298"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7"/>
            <p:cNvSpPr/>
            <p:nvPr/>
          </p:nvSpPr>
          <p:spPr>
            <a:xfrm>
              <a:off x="6604485" y="1998828"/>
              <a:ext cx="21752" cy="20017"/>
            </a:xfrm>
            <a:custGeom>
              <a:rect b="b" l="l" r="r" t="t"/>
              <a:pathLst>
                <a:path extrusionOk="0" h="300" w="326">
                  <a:moveTo>
                    <a:pt x="163" y="1"/>
                  </a:moveTo>
                  <a:cubicBezTo>
                    <a:pt x="82" y="1"/>
                    <a:pt x="0" y="55"/>
                    <a:pt x="0" y="164"/>
                  </a:cubicBezTo>
                  <a:cubicBezTo>
                    <a:pt x="0" y="245"/>
                    <a:pt x="82" y="299"/>
                    <a:pt x="163" y="299"/>
                  </a:cubicBezTo>
                  <a:cubicBezTo>
                    <a:pt x="244" y="299"/>
                    <a:pt x="326" y="245"/>
                    <a:pt x="326" y="164"/>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7"/>
            <p:cNvSpPr/>
            <p:nvPr/>
          </p:nvSpPr>
          <p:spPr>
            <a:xfrm>
              <a:off x="6631642" y="1971737"/>
              <a:ext cx="19951" cy="21752"/>
            </a:xfrm>
            <a:custGeom>
              <a:rect b="b" l="l" r="r" t="t"/>
              <a:pathLst>
                <a:path extrusionOk="0" h="326" w="299">
                  <a:moveTo>
                    <a:pt x="136" y="0"/>
                  </a:moveTo>
                  <a:cubicBezTo>
                    <a:pt x="54" y="0"/>
                    <a:pt x="0" y="81"/>
                    <a:pt x="0" y="163"/>
                  </a:cubicBezTo>
                  <a:cubicBezTo>
                    <a:pt x="0" y="244"/>
                    <a:pt x="54" y="326"/>
                    <a:pt x="136" y="326"/>
                  </a:cubicBezTo>
                  <a:cubicBezTo>
                    <a:pt x="244" y="326"/>
                    <a:pt x="298" y="244"/>
                    <a:pt x="298" y="163"/>
                  </a:cubicBezTo>
                  <a:cubicBezTo>
                    <a:pt x="298" y="81"/>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7"/>
            <p:cNvSpPr/>
            <p:nvPr/>
          </p:nvSpPr>
          <p:spPr>
            <a:xfrm>
              <a:off x="6604485" y="2051342"/>
              <a:ext cx="21752" cy="19951"/>
            </a:xfrm>
            <a:custGeom>
              <a:rect b="b" l="l" r="r" t="t"/>
              <a:pathLst>
                <a:path extrusionOk="0" h="299" w="326">
                  <a:moveTo>
                    <a:pt x="163" y="0"/>
                  </a:moveTo>
                  <a:cubicBezTo>
                    <a:pt x="82" y="0"/>
                    <a:pt x="0" y="55"/>
                    <a:pt x="0" y="163"/>
                  </a:cubicBezTo>
                  <a:cubicBezTo>
                    <a:pt x="0" y="245"/>
                    <a:pt x="82"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7"/>
            <p:cNvSpPr/>
            <p:nvPr/>
          </p:nvSpPr>
          <p:spPr>
            <a:xfrm>
              <a:off x="6631642" y="2024184"/>
              <a:ext cx="19951" cy="21819"/>
            </a:xfrm>
            <a:custGeom>
              <a:rect b="b" l="l" r="r" t="t"/>
              <a:pathLst>
                <a:path extrusionOk="0" h="327" w="299">
                  <a:moveTo>
                    <a:pt x="136" y="1"/>
                  </a:moveTo>
                  <a:cubicBezTo>
                    <a:pt x="54" y="1"/>
                    <a:pt x="0" y="82"/>
                    <a:pt x="0" y="163"/>
                  </a:cubicBezTo>
                  <a:cubicBezTo>
                    <a:pt x="0" y="245"/>
                    <a:pt x="54" y="326"/>
                    <a:pt x="136" y="326"/>
                  </a:cubicBezTo>
                  <a:cubicBezTo>
                    <a:pt x="244" y="326"/>
                    <a:pt x="298" y="245"/>
                    <a:pt x="298" y="163"/>
                  </a:cubicBezTo>
                  <a:cubicBezTo>
                    <a:pt x="298"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7"/>
            <p:cNvSpPr/>
            <p:nvPr/>
          </p:nvSpPr>
          <p:spPr>
            <a:xfrm>
              <a:off x="6604485" y="2103855"/>
              <a:ext cx="21752" cy="19951"/>
            </a:xfrm>
            <a:custGeom>
              <a:rect b="b" l="l" r="r" t="t"/>
              <a:pathLst>
                <a:path extrusionOk="0" h="299" w="326">
                  <a:moveTo>
                    <a:pt x="163" y="0"/>
                  </a:moveTo>
                  <a:cubicBezTo>
                    <a:pt x="82" y="0"/>
                    <a:pt x="0" y="81"/>
                    <a:pt x="0" y="163"/>
                  </a:cubicBezTo>
                  <a:cubicBezTo>
                    <a:pt x="0" y="244"/>
                    <a:pt x="82"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7"/>
            <p:cNvSpPr/>
            <p:nvPr/>
          </p:nvSpPr>
          <p:spPr>
            <a:xfrm>
              <a:off x="6631642" y="2076698"/>
              <a:ext cx="19951" cy="21752"/>
            </a:xfrm>
            <a:custGeom>
              <a:rect b="b" l="l" r="r" t="t"/>
              <a:pathLst>
                <a:path extrusionOk="0" h="326" w="299">
                  <a:moveTo>
                    <a:pt x="136" y="0"/>
                  </a:moveTo>
                  <a:cubicBezTo>
                    <a:pt x="54" y="0"/>
                    <a:pt x="0" y="82"/>
                    <a:pt x="0" y="163"/>
                  </a:cubicBezTo>
                  <a:cubicBezTo>
                    <a:pt x="0" y="244"/>
                    <a:pt x="54" y="326"/>
                    <a:pt x="136" y="326"/>
                  </a:cubicBezTo>
                  <a:cubicBezTo>
                    <a:pt x="244" y="326"/>
                    <a:pt x="298" y="244"/>
                    <a:pt x="298" y="163"/>
                  </a:cubicBezTo>
                  <a:cubicBezTo>
                    <a:pt x="298"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7"/>
            <p:cNvSpPr/>
            <p:nvPr/>
          </p:nvSpPr>
          <p:spPr>
            <a:xfrm>
              <a:off x="6604485" y="2156302"/>
              <a:ext cx="21752" cy="20017"/>
            </a:xfrm>
            <a:custGeom>
              <a:rect b="b" l="l" r="r" t="t"/>
              <a:pathLst>
                <a:path extrusionOk="0" h="300"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7"/>
            <p:cNvSpPr/>
            <p:nvPr/>
          </p:nvSpPr>
          <p:spPr>
            <a:xfrm>
              <a:off x="6631642" y="2129145"/>
              <a:ext cx="19951" cy="21819"/>
            </a:xfrm>
            <a:custGeom>
              <a:rect b="b" l="l" r="r" t="t"/>
              <a:pathLst>
                <a:path extrusionOk="0" h="327" w="299">
                  <a:moveTo>
                    <a:pt x="136" y="1"/>
                  </a:moveTo>
                  <a:cubicBezTo>
                    <a:pt x="54" y="1"/>
                    <a:pt x="0" y="82"/>
                    <a:pt x="0" y="164"/>
                  </a:cubicBezTo>
                  <a:cubicBezTo>
                    <a:pt x="0" y="245"/>
                    <a:pt x="54" y="326"/>
                    <a:pt x="136" y="326"/>
                  </a:cubicBezTo>
                  <a:cubicBezTo>
                    <a:pt x="244" y="326"/>
                    <a:pt x="298" y="245"/>
                    <a:pt x="298" y="164"/>
                  </a:cubicBezTo>
                  <a:cubicBezTo>
                    <a:pt x="298"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7"/>
            <p:cNvSpPr/>
            <p:nvPr/>
          </p:nvSpPr>
          <p:spPr>
            <a:xfrm>
              <a:off x="6604485" y="2208816"/>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7"/>
            <p:cNvSpPr/>
            <p:nvPr/>
          </p:nvSpPr>
          <p:spPr>
            <a:xfrm>
              <a:off x="6631642" y="2183460"/>
              <a:ext cx="19951" cy="19951"/>
            </a:xfrm>
            <a:custGeom>
              <a:rect b="b" l="l" r="r" t="t"/>
              <a:pathLst>
                <a:path extrusionOk="0" h="299" w="299">
                  <a:moveTo>
                    <a:pt x="136" y="1"/>
                  </a:moveTo>
                  <a:cubicBezTo>
                    <a:pt x="54" y="1"/>
                    <a:pt x="0" y="55"/>
                    <a:pt x="0" y="136"/>
                  </a:cubicBezTo>
                  <a:cubicBezTo>
                    <a:pt x="0" y="218"/>
                    <a:pt x="54" y="299"/>
                    <a:pt x="136" y="299"/>
                  </a:cubicBezTo>
                  <a:cubicBezTo>
                    <a:pt x="244" y="299"/>
                    <a:pt x="298" y="218"/>
                    <a:pt x="298" y="136"/>
                  </a:cubicBezTo>
                  <a:cubicBezTo>
                    <a:pt x="298"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7"/>
            <p:cNvSpPr/>
            <p:nvPr/>
          </p:nvSpPr>
          <p:spPr>
            <a:xfrm>
              <a:off x="6604485" y="2261263"/>
              <a:ext cx="21752" cy="20017"/>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7"/>
            <p:cNvSpPr/>
            <p:nvPr/>
          </p:nvSpPr>
          <p:spPr>
            <a:xfrm>
              <a:off x="6631642" y="2235974"/>
              <a:ext cx="19951" cy="19951"/>
            </a:xfrm>
            <a:custGeom>
              <a:rect b="b" l="l" r="r" t="t"/>
              <a:pathLst>
                <a:path extrusionOk="0" h="299" w="299">
                  <a:moveTo>
                    <a:pt x="136" y="0"/>
                  </a:moveTo>
                  <a:cubicBezTo>
                    <a:pt x="54" y="0"/>
                    <a:pt x="0" y="54"/>
                    <a:pt x="0" y="136"/>
                  </a:cubicBezTo>
                  <a:cubicBezTo>
                    <a:pt x="0" y="217"/>
                    <a:pt x="54" y="298"/>
                    <a:pt x="136" y="298"/>
                  </a:cubicBezTo>
                  <a:cubicBezTo>
                    <a:pt x="244" y="298"/>
                    <a:pt x="298" y="217"/>
                    <a:pt x="298" y="136"/>
                  </a:cubicBezTo>
                  <a:cubicBezTo>
                    <a:pt x="298"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7"/>
            <p:cNvSpPr/>
            <p:nvPr/>
          </p:nvSpPr>
          <p:spPr>
            <a:xfrm>
              <a:off x="6579129" y="2550855"/>
              <a:ext cx="19951" cy="16348"/>
            </a:xfrm>
            <a:custGeom>
              <a:rect b="b" l="l" r="r" t="t"/>
              <a:pathLst>
                <a:path extrusionOk="0" h="245" w="299">
                  <a:moveTo>
                    <a:pt x="136" y="1"/>
                  </a:moveTo>
                  <a:cubicBezTo>
                    <a:pt x="55" y="1"/>
                    <a:pt x="0" y="55"/>
                    <a:pt x="0" y="136"/>
                  </a:cubicBezTo>
                  <a:cubicBezTo>
                    <a:pt x="0" y="191"/>
                    <a:pt x="0" y="218"/>
                    <a:pt x="28" y="245"/>
                  </a:cubicBezTo>
                  <a:cubicBezTo>
                    <a:pt x="55" y="218"/>
                    <a:pt x="109" y="191"/>
                    <a:pt x="136" y="191"/>
                  </a:cubicBezTo>
                  <a:cubicBezTo>
                    <a:pt x="190" y="191"/>
                    <a:pt x="245" y="218"/>
                    <a:pt x="272" y="245"/>
                  </a:cubicBezTo>
                  <a:cubicBezTo>
                    <a:pt x="272" y="245"/>
                    <a:pt x="272" y="218"/>
                    <a:pt x="299" y="218"/>
                  </a:cubicBezTo>
                  <a:cubicBezTo>
                    <a:pt x="272" y="136"/>
                    <a:pt x="245" y="82"/>
                    <a:pt x="217" y="28"/>
                  </a:cubicBezTo>
                  <a:cubicBezTo>
                    <a:pt x="217" y="1"/>
                    <a:pt x="190"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7"/>
            <p:cNvSpPr/>
            <p:nvPr/>
          </p:nvSpPr>
          <p:spPr>
            <a:xfrm>
              <a:off x="6604485" y="2685776"/>
              <a:ext cx="10876" cy="17215"/>
            </a:xfrm>
            <a:custGeom>
              <a:rect b="b" l="l" r="r" t="t"/>
              <a:pathLst>
                <a:path extrusionOk="0" h="258" w="163">
                  <a:moveTo>
                    <a:pt x="102" y="1"/>
                  </a:moveTo>
                  <a:cubicBezTo>
                    <a:pt x="76" y="1"/>
                    <a:pt x="45" y="13"/>
                    <a:pt x="27" y="13"/>
                  </a:cubicBezTo>
                  <a:cubicBezTo>
                    <a:pt x="27" y="40"/>
                    <a:pt x="0" y="67"/>
                    <a:pt x="0" y="94"/>
                  </a:cubicBezTo>
                  <a:cubicBezTo>
                    <a:pt x="0" y="176"/>
                    <a:pt x="82" y="257"/>
                    <a:pt x="163" y="257"/>
                  </a:cubicBezTo>
                  <a:cubicBezTo>
                    <a:pt x="136" y="230"/>
                    <a:pt x="82" y="176"/>
                    <a:pt x="82" y="121"/>
                  </a:cubicBezTo>
                  <a:cubicBezTo>
                    <a:pt x="82" y="94"/>
                    <a:pt x="109" y="67"/>
                    <a:pt x="136" y="13"/>
                  </a:cubicBezTo>
                  <a:cubicBezTo>
                    <a:pt x="127" y="4"/>
                    <a:pt x="115" y="1"/>
                    <a:pt x="10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7"/>
            <p:cNvSpPr/>
            <p:nvPr/>
          </p:nvSpPr>
          <p:spPr>
            <a:xfrm>
              <a:off x="6615294" y="2682974"/>
              <a:ext cx="9141" cy="10943"/>
            </a:xfrm>
            <a:custGeom>
              <a:rect b="b" l="l" r="r" t="t"/>
              <a:pathLst>
                <a:path extrusionOk="0" h="164" w="137">
                  <a:moveTo>
                    <a:pt x="82" y="1"/>
                  </a:moveTo>
                  <a:cubicBezTo>
                    <a:pt x="55" y="28"/>
                    <a:pt x="28" y="55"/>
                    <a:pt x="28" y="82"/>
                  </a:cubicBezTo>
                  <a:cubicBezTo>
                    <a:pt x="1" y="109"/>
                    <a:pt x="1" y="163"/>
                    <a:pt x="28" y="163"/>
                  </a:cubicBezTo>
                  <a:cubicBezTo>
                    <a:pt x="55" y="163"/>
                    <a:pt x="109" y="136"/>
                    <a:pt x="137" y="82"/>
                  </a:cubicBezTo>
                  <a:cubicBezTo>
                    <a:pt x="137" y="55"/>
                    <a:pt x="109" y="28"/>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7"/>
            <p:cNvSpPr/>
            <p:nvPr/>
          </p:nvSpPr>
          <p:spPr>
            <a:xfrm>
              <a:off x="6604485" y="3629554"/>
              <a:ext cx="18149" cy="18149"/>
            </a:xfrm>
            <a:custGeom>
              <a:rect b="b" l="l" r="r" t="t"/>
              <a:pathLst>
                <a:path extrusionOk="0" h="272" w="272">
                  <a:moveTo>
                    <a:pt x="54" y="0"/>
                  </a:moveTo>
                  <a:cubicBezTo>
                    <a:pt x="27" y="55"/>
                    <a:pt x="0" y="82"/>
                    <a:pt x="0" y="136"/>
                  </a:cubicBezTo>
                  <a:cubicBezTo>
                    <a:pt x="0" y="217"/>
                    <a:pt x="82" y="272"/>
                    <a:pt x="163" y="272"/>
                  </a:cubicBezTo>
                  <a:cubicBezTo>
                    <a:pt x="190" y="272"/>
                    <a:pt x="244" y="272"/>
                    <a:pt x="271" y="245"/>
                  </a:cubicBezTo>
                  <a:cubicBezTo>
                    <a:pt x="217" y="163"/>
                    <a:pt x="163" y="82"/>
                    <a:pt x="5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7"/>
            <p:cNvSpPr/>
            <p:nvPr/>
          </p:nvSpPr>
          <p:spPr>
            <a:xfrm>
              <a:off x="6604485" y="3680200"/>
              <a:ext cx="21752" cy="20018"/>
            </a:xfrm>
            <a:custGeom>
              <a:rect b="b" l="l" r="r" t="t"/>
              <a:pathLst>
                <a:path extrusionOk="0" h="300" w="326">
                  <a:moveTo>
                    <a:pt x="163" y="1"/>
                  </a:moveTo>
                  <a:cubicBezTo>
                    <a:pt x="82" y="1"/>
                    <a:pt x="0" y="55"/>
                    <a:pt x="0" y="164"/>
                  </a:cubicBezTo>
                  <a:cubicBezTo>
                    <a:pt x="109" y="191"/>
                    <a:pt x="163" y="218"/>
                    <a:pt x="244" y="299"/>
                  </a:cubicBezTo>
                  <a:cubicBezTo>
                    <a:pt x="271" y="272"/>
                    <a:pt x="326" y="218"/>
                    <a:pt x="326" y="164"/>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7"/>
            <p:cNvSpPr/>
            <p:nvPr/>
          </p:nvSpPr>
          <p:spPr>
            <a:xfrm>
              <a:off x="6579129" y="3812318"/>
              <a:ext cx="19951" cy="20018"/>
            </a:xfrm>
            <a:custGeom>
              <a:rect b="b" l="l" r="r" t="t"/>
              <a:pathLst>
                <a:path extrusionOk="0" h="300" w="299">
                  <a:moveTo>
                    <a:pt x="109" y="1"/>
                  </a:moveTo>
                  <a:cubicBezTo>
                    <a:pt x="55" y="1"/>
                    <a:pt x="0" y="82"/>
                    <a:pt x="0" y="137"/>
                  </a:cubicBezTo>
                  <a:cubicBezTo>
                    <a:pt x="0" y="218"/>
                    <a:pt x="55" y="299"/>
                    <a:pt x="136" y="299"/>
                  </a:cubicBezTo>
                  <a:cubicBezTo>
                    <a:pt x="245" y="299"/>
                    <a:pt x="299" y="218"/>
                    <a:pt x="299" y="137"/>
                  </a:cubicBezTo>
                  <a:cubicBezTo>
                    <a:pt x="245" y="109"/>
                    <a:pt x="190" y="109"/>
                    <a:pt x="163" y="82"/>
                  </a:cubicBezTo>
                  <a:cubicBezTo>
                    <a:pt x="136" y="55"/>
                    <a:pt x="109" y="28"/>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7"/>
            <p:cNvSpPr/>
            <p:nvPr/>
          </p:nvSpPr>
          <p:spPr>
            <a:xfrm>
              <a:off x="6604485" y="3837674"/>
              <a:ext cx="10876" cy="20018"/>
            </a:xfrm>
            <a:custGeom>
              <a:rect b="b" l="l" r="r" t="t"/>
              <a:pathLst>
                <a:path extrusionOk="0" h="300" w="163">
                  <a:moveTo>
                    <a:pt x="136" y="1"/>
                  </a:moveTo>
                  <a:cubicBezTo>
                    <a:pt x="54" y="28"/>
                    <a:pt x="0" y="82"/>
                    <a:pt x="0" y="163"/>
                  </a:cubicBezTo>
                  <a:cubicBezTo>
                    <a:pt x="0" y="245"/>
                    <a:pt x="82" y="299"/>
                    <a:pt x="163" y="299"/>
                  </a:cubicBezTo>
                  <a:cubicBezTo>
                    <a:pt x="163" y="218"/>
                    <a:pt x="136" y="109"/>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7"/>
            <p:cNvSpPr/>
            <p:nvPr/>
          </p:nvSpPr>
          <p:spPr>
            <a:xfrm>
              <a:off x="6579129" y="3864832"/>
              <a:ext cx="19951" cy="19951"/>
            </a:xfrm>
            <a:custGeom>
              <a:rect b="b" l="l" r="r" t="t"/>
              <a:pathLst>
                <a:path extrusionOk="0" h="299" w="299">
                  <a:moveTo>
                    <a:pt x="136" y="1"/>
                  </a:moveTo>
                  <a:cubicBezTo>
                    <a:pt x="55" y="1"/>
                    <a:pt x="0" y="55"/>
                    <a:pt x="0" y="136"/>
                  </a:cubicBezTo>
                  <a:cubicBezTo>
                    <a:pt x="0"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7"/>
            <p:cNvSpPr/>
            <p:nvPr/>
          </p:nvSpPr>
          <p:spPr>
            <a:xfrm>
              <a:off x="6604485" y="3890188"/>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7"/>
            <p:cNvSpPr/>
            <p:nvPr/>
          </p:nvSpPr>
          <p:spPr>
            <a:xfrm>
              <a:off x="6604485" y="3942635"/>
              <a:ext cx="21752" cy="20018"/>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7"/>
            <p:cNvSpPr/>
            <p:nvPr/>
          </p:nvSpPr>
          <p:spPr>
            <a:xfrm>
              <a:off x="6579129" y="3917345"/>
              <a:ext cx="19951" cy="19951"/>
            </a:xfrm>
            <a:custGeom>
              <a:rect b="b" l="l" r="r" t="t"/>
              <a:pathLst>
                <a:path extrusionOk="0" h="299" w="299">
                  <a:moveTo>
                    <a:pt x="136" y="0"/>
                  </a:moveTo>
                  <a:cubicBezTo>
                    <a:pt x="55" y="0"/>
                    <a:pt x="0" y="54"/>
                    <a:pt x="0" y="136"/>
                  </a:cubicBezTo>
                  <a:cubicBezTo>
                    <a:pt x="0" y="217"/>
                    <a:pt x="55" y="298"/>
                    <a:pt x="136" y="298"/>
                  </a:cubicBezTo>
                  <a:cubicBezTo>
                    <a:pt x="245" y="298"/>
                    <a:pt x="299" y="217"/>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7"/>
            <p:cNvSpPr/>
            <p:nvPr/>
          </p:nvSpPr>
          <p:spPr>
            <a:xfrm>
              <a:off x="6579129" y="3969792"/>
              <a:ext cx="19951" cy="20018"/>
            </a:xfrm>
            <a:custGeom>
              <a:rect b="b" l="l" r="r" t="t"/>
              <a:pathLst>
                <a:path extrusionOk="0" h="300" w="299">
                  <a:moveTo>
                    <a:pt x="136" y="1"/>
                  </a:moveTo>
                  <a:cubicBezTo>
                    <a:pt x="55" y="1"/>
                    <a:pt x="0" y="55"/>
                    <a:pt x="0" y="136"/>
                  </a:cubicBezTo>
                  <a:cubicBezTo>
                    <a:pt x="0"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7"/>
            <p:cNvSpPr/>
            <p:nvPr/>
          </p:nvSpPr>
          <p:spPr>
            <a:xfrm>
              <a:off x="6604485" y="3995148"/>
              <a:ext cx="21752" cy="19951"/>
            </a:xfrm>
            <a:custGeom>
              <a:rect b="b" l="l" r="r" t="t"/>
              <a:pathLst>
                <a:path extrusionOk="0" h="299" w="326">
                  <a:moveTo>
                    <a:pt x="163" y="0"/>
                  </a:moveTo>
                  <a:cubicBezTo>
                    <a:pt x="82" y="0"/>
                    <a:pt x="0" y="82"/>
                    <a:pt x="0" y="163"/>
                  </a:cubicBezTo>
                  <a:cubicBezTo>
                    <a:pt x="0" y="245"/>
                    <a:pt x="82" y="299"/>
                    <a:pt x="163" y="299"/>
                  </a:cubicBezTo>
                  <a:cubicBezTo>
                    <a:pt x="244" y="299"/>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7"/>
            <p:cNvSpPr/>
            <p:nvPr/>
          </p:nvSpPr>
          <p:spPr>
            <a:xfrm>
              <a:off x="6604485" y="4047662"/>
              <a:ext cx="21752" cy="21752"/>
            </a:xfrm>
            <a:custGeom>
              <a:rect b="b" l="l" r="r" t="t"/>
              <a:pathLst>
                <a:path extrusionOk="0" h="326" w="326">
                  <a:moveTo>
                    <a:pt x="163" y="0"/>
                  </a:moveTo>
                  <a:cubicBezTo>
                    <a:pt x="82" y="0"/>
                    <a:pt x="0" y="81"/>
                    <a:pt x="0" y="163"/>
                  </a:cubicBezTo>
                  <a:cubicBezTo>
                    <a:pt x="0" y="244"/>
                    <a:pt x="82" y="326"/>
                    <a:pt x="163" y="326"/>
                  </a:cubicBezTo>
                  <a:cubicBezTo>
                    <a:pt x="244" y="326"/>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7"/>
            <p:cNvSpPr/>
            <p:nvPr/>
          </p:nvSpPr>
          <p:spPr>
            <a:xfrm>
              <a:off x="6579129" y="4022306"/>
              <a:ext cx="19951" cy="19951"/>
            </a:xfrm>
            <a:custGeom>
              <a:rect b="b" l="l" r="r" t="t"/>
              <a:pathLst>
                <a:path extrusionOk="0" h="299" w="299">
                  <a:moveTo>
                    <a:pt x="136" y="0"/>
                  </a:moveTo>
                  <a:cubicBezTo>
                    <a:pt x="55" y="0"/>
                    <a:pt x="0" y="55"/>
                    <a:pt x="0" y="136"/>
                  </a:cubicBezTo>
                  <a:cubicBezTo>
                    <a:pt x="0" y="217"/>
                    <a:pt x="55" y="299"/>
                    <a:pt x="136"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7"/>
            <p:cNvSpPr/>
            <p:nvPr/>
          </p:nvSpPr>
          <p:spPr>
            <a:xfrm>
              <a:off x="6579129" y="4074753"/>
              <a:ext cx="19951" cy="20018"/>
            </a:xfrm>
            <a:custGeom>
              <a:rect b="b" l="l" r="r" t="t"/>
              <a:pathLst>
                <a:path extrusionOk="0" h="300" w="299">
                  <a:moveTo>
                    <a:pt x="136" y="1"/>
                  </a:moveTo>
                  <a:cubicBezTo>
                    <a:pt x="55" y="1"/>
                    <a:pt x="0" y="55"/>
                    <a:pt x="0" y="136"/>
                  </a:cubicBezTo>
                  <a:cubicBezTo>
                    <a:pt x="0"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7"/>
            <p:cNvSpPr/>
            <p:nvPr/>
          </p:nvSpPr>
          <p:spPr>
            <a:xfrm>
              <a:off x="6604485" y="4100109"/>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7"/>
            <p:cNvSpPr/>
            <p:nvPr/>
          </p:nvSpPr>
          <p:spPr>
            <a:xfrm>
              <a:off x="6604485" y="4152623"/>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7"/>
            <p:cNvSpPr/>
            <p:nvPr/>
          </p:nvSpPr>
          <p:spPr>
            <a:xfrm>
              <a:off x="6579129" y="4127266"/>
              <a:ext cx="19951" cy="19951"/>
            </a:xfrm>
            <a:custGeom>
              <a:rect b="b" l="l" r="r" t="t"/>
              <a:pathLst>
                <a:path extrusionOk="0" h="299" w="299">
                  <a:moveTo>
                    <a:pt x="136" y="0"/>
                  </a:moveTo>
                  <a:cubicBezTo>
                    <a:pt x="55" y="0"/>
                    <a:pt x="0" y="55"/>
                    <a:pt x="0" y="136"/>
                  </a:cubicBezTo>
                  <a:cubicBezTo>
                    <a:pt x="0" y="245"/>
                    <a:pt x="55" y="299"/>
                    <a:pt x="136" y="299"/>
                  </a:cubicBezTo>
                  <a:cubicBezTo>
                    <a:pt x="245" y="299"/>
                    <a:pt x="299" y="245"/>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7"/>
            <p:cNvSpPr/>
            <p:nvPr/>
          </p:nvSpPr>
          <p:spPr>
            <a:xfrm>
              <a:off x="6579129" y="4179780"/>
              <a:ext cx="19951" cy="19951"/>
            </a:xfrm>
            <a:custGeom>
              <a:rect b="b" l="l" r="r" t="t"/>
              <a:pathLst>
                <a:path extrusionOk="0" h="299" w="299">
                  <a:moveTo>
                    <a:pt x="136" y="0"/>
                  </a:moveTo>
                  <a:cubicBezTo>
                    <a:pt x="55" y="0"/>
                    <a:pt x="0" y="54"/>
                    <a:pt x="0" y="136"/>
                  </a:cubicBezTo>
                  <a:cubicBezTo>
                    <a:pt x="0" y="244"/>
                    <a:pt x="55" y="298"/>
                    <a:pt x="136" y="298"/>
                  </a:cubicBezTo>
                  <a:cubicBezTo>
                    <a:pt x="245" y="298"/>
                    <a:pt x="299" y="244"/>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7"/>
            <p:cNvSpPr/>
            <p:nvPr/>
          </p:nvSpPr>
          <p:spPr>
            <a:xfrm>
              <a:off x="6604485" y="4205069"/>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7"/>
            <p:cNvSpPr/>
            <p:nvPr/>
          </p:nvSpPr>
          <p:spPr>
            <a:xfrm>
              <a:off x="6551971" y="1946381"/>
              <a:ext cx="21819" cy="19951"/>
            </a:xfrm>
            <a:custGeom>
              <a:rect b="b" l="l" r="r" t="t"/>
              <a:pathLst>
                <a:path extrusionOk="0" h="299" w="327">
                  <a:moveTo>
                    <a:pt x="163" y="0"/>
                  </a:moveTo>
                  <a:cubicBezTo>
                    <a:pt x="82" y="0"/>
                    <a:pt x="1" y="55"/>
                    <a:pt x="1" y="163"/>
                  </a:cubicBezTo>
                  <a:cubicBezTo>
                    <a:pt x="1" y="244"/>
                    <a:pt x="82" y="299"/>
                    <a:pt x="163" y="299"/>
                  </a:cubicBezTo>
                  <a:cubicBezTo>
                    <a:pt x="245" y="299"/>
                    <a:pt x="326" y="244"/>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7"/>
            <p:cNvSpPr/>
            <p:nvPr/>
          </p:nvSpPr>
          <p:spPr>
            <a:xfrm>
              <a:off x="6579129" y="1919223"/>
              <a:ext cx="19951" cy="21752"/>
            </a:xfrm>
            <a:custGeom>
              <a:rect b="b" l="l" r="r" t="t"/>
              <a:pathLst>
                <a:path extrusionOk="0" h="326" w="299">
                  <a:moveTo>
                    <a:pt x="136" y="0"/>
                  </a:moveTo>
                  <a:cubicBezTo>
                    <a:pt x="55" y="0"/>
                    <a:pt x="0" y="82"/>
                    <a:pt x="0" y="163"/>
                  </a:cubicBezTo>
                  <a:cubicBezTo>
                    <a:pt x="0" y="245"/>
                    <a:pt x="55" y="326"/>
                    <a:pt x="136" y="326"/>
                  </a:cubicBezTo>
                  <a:cubicBezTo>
                    <a:pt x="245" y="326"/>
                    <a:pt x="299" y="245"/>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7"/>
            <p:cNvSpPr/>
            <p:nvPr/>
          </p:nvSpPr>
          <p:spPr>
            <a:xfrm>
              <a:off x="6551971" y="1998828"/>
              <a:ext cx="21819" cy="20017"/>
            </a:xfrm>
            <a:custGeom>
              <a:rect b="b" l="l" r="r" t="t"/>
              <a:pathLst>
                <a:path extrusionOk="0" h="300" w="327">
                  <a:moveTo>
                    <a:pt x="163" y="1"/>
                  </a:moveTo>
                  <a:cubicBezTo>
                    <a:pt x="82" y="1"/>
                    <a:pt x="1" y="55"/>
                    <a:pt x="1" y="164"/>
                  </a:cubicBezTo>
                  <a:cubicBezTo>
                    <a:pt x="1" y="245"/>
                    <a:pt x="82" y="299"/>
                    <a:pt x="163" y="299"/>
                  </a:cubicBezTo>
                  <a:cubicBezTo>
                    <a:pt x="245" y="299"/>
                    <a:pt x="326" y="245"/>
                    <a:pt x="326" y="164"/>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7"/>
            <p:cNvSpPr/>
            <p:nvPr/>
          </p:nvSpPr>
          <p:spPr>
            <a:xfrm>
              <a:off x="6579129" y="1971737"/>
              <a:ext cx="19951" cy="21752"/>
            </a:xfrm>
            <a:custGeom>
              <a:rect b="b" l="l" r="r" t="t"/>
              <a:pathLst>
                <a:path extrusionOk="0" h="326" w="299">
                  <a:moveTo>
                    <a:pt x="136" y="0"/>
                  </a:moveTo>
                  <a:cubicBezTo>
                    <a:pt x="55" y="0"/>
                    <a:pt x="0" y="81"/>
                    <a:pt x="0" y="163"/>
                  </a:cubicBezTo>
                  <a:cubicBezTo>
                    <a:pt x="0" y="244"/>
                    <a:pt x="55" y="326"/>
                    <a:pt x="136" y="326"/>
                  </a:cubicBezTo>
                  <a:cubicBezTo>
                    <a:pt x="245" y="326"/>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47"/>
            <p:cNvSpPr/>
            <p:nvPr/>
          </p:nvSpPr>
          <p:spPr>
            <a:xfrm>
              <a:off x="6551971" y="2051342"/>
              <a:ext cx="21819" cy="19951"/>
            </a:xfrm>
            <a:custGeom>
              <a:rect b="b" l="l" r="r" t="t"/>
              <a:pathLst>
                <a:path extrusionOk="0" h="299" w="327">
                  <a:moveTo>
                    <a:pt x="163" y="0"/>
                  </a:moveTo>
                  <a:cubicBezTo>
                    <a:pt x="82" y="0"/>
                    <a:pt x="1" y="55"/>
                    <a:pt x="1" y="163"/>
                  </a:cubicBezTo>
                  <a:cubicBezTo>
                    <a:pt x="1"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7"/>
            <p:cNvSpPr/>
            <p:nvPr/>
          </p:nvSpPr>
          <p:spPr>
            <a:xfrm>
              <a:off x="6579129" y="2024184"/>
              <a:ext cx="19951" cy="21819"/>
            </a:xfrm>
            <a:custGeom>
              <a:rect b="b" l="l" r="r" t="t"/>
              <a:pathLst>
                <a:path extrusionOk="0" h="327" w="299">
                  <a:moveTo>
                    <a:pt x="136" y="1"/>
                  </a:moveTo>
                  <a:cubicBezTo>
                    <a:pt x="55" y="1"/>
                    <a:pt x="0" y="82"/>
                    <a:pt x="0" y="163"/>
                  </a:cubicBezTo>
                  <a:cubicBezTo>
                    <a:pt x="0"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7"/>
            <p:cNvSpPr/>
            <p:nvPr/>
          </p:nvSpPr>
          <p:spPr>
            <a:xfrm>
              <a:off x="6551971" y="2103855"/>
              <a:ext cx="21819" cy="19951"/>
            </a:xfrm>
            <a:custGeom>
              <a:rect b="b" l="l" r="r" t="t"/>
              <a:pathLst>
                <a:path extrusionOk="0" h="299" w="327">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7"/>
            <p:cNvSpPr/>
            <p:nvPr/>
          </p:nvSpPr>
          <p:spPr>
            <a:xfrm>
              <a:off x="6579129" y="2076698"/>
              <a:ext cx="19951" cy="21752"/>
            </a:xfrm>
            <a:custGeom>
              <a:rect b="b" l="l" r="r" t="t"/>
              <a:pathLst>
                <a:path extrusionOk="0" h="326" w="299">
                  <a:moveTo>
                    <a:pt x="136" y="0"/>
                  </a:moveTo>
                  <a:cubicBezTo>
                    <a:pt x="55" y="0"/>
                    <a:pt x="0" y="82"/>
                    <a:pt x="0" y="163"/>
                  </a:cubicBezTo>
                  <a:cubicBezTo>
                    <a:pt x="0"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7"/>
            <p:cNvSpPr/>
            <p:nvPr/>
          </p:nvSpPr>
          <p:spPr>
            <a:xfrm>
              <a:off x="6551971" y="2156302"/>
              <a:ext cx="21819" cy="20017"/>
            </a:xfrm>
            <a:custGeom>
              <a:rect b="b" l="l" r="r" t="t"/>
              <a:pathLst>
                <a:path extrusionOk="0" h="300"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7"/>
            <p:cNvSpPr/>
            <p:nvPr/>
          </p:nvSpPr>
          <p:spPr>
            <a:xfrm>
              <a:off x="6579129" y="2129145"/>
              <a:ext cx="19951" cy="21819"/>
            </a:xfrm>
            <a:custGeom>
              <a:rect b="b" l="l" r="r" t="t"/>
              <a:pathLst>
                <a:path extrusionOk="0" h="327" w="299">
                  <a:moveTo>
                    <a:pt x="136" y="1"/>
                  </a:moveTo>
                  <a:cubicBezTo>
                    <a:pt x="55" y="1"/>
                    <a:pt x="0" y="82"/>
                    <a:pt x="0" y="164"/>
                  </a:cubicBezTo>
                  <a:cubicBezTo>
                    <a:pt x="0"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47"/>
            <p:cNvSpPr/>
            <p:nvPr/>
          </p:nvSpPr>
          <p:spPr>
            <a:xfrm>
              <a:off x="6551971" y="2208816"/>
              <a:ext cx="21819" cy="19951"/>
            </a:xfrm>
            <a:custGeom>
              <a:rect b="b" l="l" r="r" t="t"/>
              <a:pathLst>
                <a:path extrusionOk="0" h="299" w="327">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47"/>
            <p:cNvSpPr/>
            <p:nvPr/>
          </p:nvSpPr>
          <p:spPr>
            <a:xfrm>
              <a:off x="6579129" y="2183460"/>
              <a:ext cx="19951" cy="19951"/>
            </a:xfrm>
            <a:custGeom>
              <a:rect b="b" l="l" r="r" t="t"/>
              <a:pathLst>
                <a:path extrusionOk="0" h="299" w="299">
                  <a:moveTo>
                    <a:pt x="136" y="1"/>
                  </a:moveTo>
                  <a:cubicBezTo>
                    <a:pt x="55" y="1"/>
                    <a:pt x="0" y="55"/>
                    <a:pt x="0" y="136"/>
                  </a:cubicBezTo>
                  <a:cubicBezTo>
                    <a:pt x="0"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7"/>
            <p:cNvSpPr/>
            <p:nvPr/>
          </p:nvSpPr>
          <p:spPr>
            <a:xfrm>
              <a:off x="6551971" y="2261263"/>
              <a:ext cx="21819" cy="20017"/>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7"/>
            <p:cNvSpPr/>
            <p:nvPr/>
          </p:nvSpPr>
          <p:spPr>
            <a:xfrm>
              <a:off x="6579129" y="2235974"/>
              <a:ext cx="19951" cy="19951"/>
            </a:xfrm>
            <a:custGeom>
              <a:rect b="b" l="l" r="r" t="t"/>
              <a:pathLst>
                <a:path extrusionOk="0" h="299" w="299">
                  <a:moveTo>
                    <a:pt x="136" y="0"/>
                  </a:moveTo>
                  <a:cubicBezTo>
                    <a:pt x="55" y="0"/>
                    <a:pt x="0" y="54"/>
                    <a:pt x="0" y="136"/>
                  </a:cubicBezTo>
                  <a:cubicBezTo>
                    <a:pt x="0" y="217"/>
                    <a:pt x="55" y="298"/>
                    <a:pt x="136" y="298"/>
                  </a:cubicBezTo>
                  <a:cubicBezTo>
                    <a:pt x="245" y="298"/>
                    <a:pt x="299" y="217"/>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7"/>
            <p:cNvSpPr/>
            <p:nvPr/>
          </p:nvSpPr>
          <p:spPr>
            <a:xfrm>
              <a:off x="6551971" y="2313776"/>
              <a:ext cx="16348" cy="12744"/>
            </a:xfrm>
            <a:custGeom>
              <a:rect b="b" l="l" r="r" t="t"/>
              <a:pathLst>
                <a:path extrusionOk="0" h="191" w="245">
                  <a:moveTo>
                    <a:pt x="163" y="0"/>
                  </a:moveTo>
                  <a:cubicBezTo>
                    <a:pt x="82" y="0"/>
                    <a:pt x="1" y="82"/>
                    <a:pt x="1" y="163"/>
                  </a:cubicBezTo>
                  <a:cubicBezTo>
                    <a:pt x="1" y="163"/>
                    <a:pt x="1" y="190"/>
                    <a:pt x="1" y="190"/>
                  </a:cubicBezTo>
                  <a:cubicBezTo>
                    <a:pt x="82" y="109"/>
                    <a:pt x="163" y="82"/>
                    <a:pt x="245" y="28"/>
                  </a:cubicBezTo>
                  <a:cubicBezTo>
                    <a:pt x="218" y="28"/>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7"/>
            <p:cNvSpPr/>
            <p:nvPr/>
          </p:nvSpPr>
          <p:spPr>
            <a:xfrm>
              <a:off x="6579129" y="2288420"/>
              <a:ext cx="19951" cy="20017"/>
            </a:xfrm>
            <a:custGeom>
              <a:rect b="b" l="l" r="r" t="t"/>
              <a:pathLst>
                <a:path extrusionOk="0" h="300" w="299">
                  <a:moveTo>
                    <a:pt x="136" y="1"/>
                  </a:moveTo>
                  <a:cubicBezTo>
                    <a:pt x="55" y="1"/>
                    <a:pt x="0" y="55"/>
                    <a:pt x="0" y="136"/>
                  </a:cubicBezTo>
                  <a:cubicBezTo>
                    <a:pt x="0"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7"/>
            <p:cNvSpPr/>
            <p:nvPr/>
          </p:nvSpPr>
          <p:spPr>
            <a:xfrm>
              <a:off x="6526615" y="2498408"/>
              <a:ext cx="20018" cy="19951"/>
            </a:xfrm>
            <a:custGeom>
              <a:rect b="b" l="l" r="r" t="t"/>
              <a:pathLst>
                <a:path extrusionOk="0" h="299" w="300">
                  <a:moveTo>
                    <a:pt x="136" y="0"/>
                  </a:moveTo>
                  <a:cubicBezTo>
                    <a:pt x="55" y="0"/>
                    <a:pt x="1" y="54"/>
                    <a:pt x="1" y="136"/>
                  </a:cubicBezTo>
                  <a:cubicBezTo>
                    <a:pt x="1" y="244"/>
                    <a:pt x="55" y="298"/>
                    <a:pt x="136" y="298"/>
                  </a:cubicBezTo>
                  <a:cubicBezTo>
                    <a:pt x="245" y="298"/>
                    <a:pt x="299" y="244"/>
                    <a:pt x="299" y="136"/>
                  </a:cubicBezTo>
                  <a:cubicBezTo>
                    <a:pt x="299" y="109"/>
                    <a:pt x="272" y="54"/>
                    <a:pt x="245" y="27"/>
                  </a:cubicBezTo>
                  <a:cubicBezTo>
                    <a:pt x="218" y="0"/>
                    <a:pt x="191"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7"/>
            <p:cNvSpPr/>
            <p:nvPr/>
          </p:nvSpPr>
          <p:spPr>
            <a:xfrm>
              <a:off x="6579129" y="2500210"/>
              <a:ext cx="3670" cy="16348"/>
            </a:xfrm>
            <a:custGeom>
              <a:rect b="b" l="l" r="r" t="t"/>
              <a:pathLst>
                <a:path extrusionOk="0" h="245" w="55">
                  <a:moveTo>
                    <a:pt x="55" y="0"/>
                  </a:moveTo>
                  <a:cubicBezTo>
                    <a:pt x="0" y="27"/>
                    <a:pt x="0" y="82"/>
                    <a:pt x="0" y="109"/>
                  </a:cubicBezTo>
                  <a:cubicBezTo>
                    <a:pt x="0" y="163"/>
                    <a:pt x="0" y="190"/>
                    <a:pt x="28" y="217"/>
                  </a:cubicBezTo>
                  <a:cubicBezTo>
                    <a:pt x="55" y="217"/>
                    <a:pt x="55" y="244"/>
                    <a:pt x="55" y="244"/>
                  </a:cubicBezTo>
                  <a:lnTo>
                    <a:pt x="55" y="244"/>
                  </a:lnTo>
                  <a:cubicBezTo>
                    <a:pt x="55" y="217"/>
                    <a:pt x="28" y="190"/>
                    <a:pt x="55" y="163"/>
                  </a:cubicBezTo>
                  <a:lnTo>
                    <a:pt x="55"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7"/>
            <p:cNvSpPr/>
            <p:nvPr/>
          </p:nvSpPr>
          <p:spPr>
            <a:xfrm>
              <a:off x="6562847" y="2576211"/>
              <a:ext cx="10943" cy="19951"/>
            </a:xfrm>
            <a:custGeom>
              <a:rect b="b" l="l" r="r" t="t"/>
              <a:pathLst>
                <a:path extrusionOk="0" h="299" w="164">
                  <a:moveTo>
                    <a:pt x="0" y="0"/>
                  </a:moveTo>
                  <a:cubicBezTo>
                    <a:pt x="0" y="109"/>
                    <a:pt x="27" y="136"/>
                    <a:pt x="27" y="272"/>
                  </a:cubicBezTo>
                  <a:cubicBezTo>
                    <a:pt x="27" y="272"/>
                    <a:pt x="27" y="299"/>
                    <a:pt x="27" y="299"/>
                  </a:cubicBezTo>
                  <a:cubicBezTo>
                    <a:pt x="109" y="299"/>
                    <a:pt x="163" y="244"/>
                    <a:pt x="163" y="163"/>
                  </a:cubicBezTo>
                  <a:cubicBezTo>
                    <a:pt x="163" y="109"/>
                    <a:pt x="136" y="82"/>
                    <a:pt x="109" y="55"/>
                  </a:cubicBezTo>
                  <a:cubicBezTo>
                    <a:pt x="82" y="27"/>
                    <a:pt x="27"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7"/>
            <p:cNvSpPr/>
            <p:nvPr/>
          </p:nvSpPr>
          <p:spPr>
            <a:xfrm>
              <a:off x="6553773" y="2681172"/>
              <a:ext cx="20018" cy="21819"/>
            </a:xfrm>
            <a:custGeom>
              <a:rect b="b" l="l" r="r" t="t"/>
              <a:pathLst>
                <a:path extrusionOk="0" h="327" w="300">
                  <a:moveTo>
                    <a:pt x="136" y="1"/>
                  </a:moveTo>
                  <a:cubicBezTo>
                    <a:pt x="109" y="1"/>
                    <a:pt x="109" y="28"/>
                    <a:pt x="82" y="28"/>
                  </a:cubicBezTo>
                  <a:cubicBezTo>
                    <a:pt x="55" y="109"/>
                    <a:pt x="55" y="190"/>
                    <a:pt x="1" y="245"/>
                  </a:cubicBezTo>
                  <a:cubicBezTo>
                    <a:pt x="28" y="299"/>
                    <a:pt x="82"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7"/>
            <p:cNvSpPr/>
            <p:nvPr/>
          </p:nvSpPr>
          <p:spPr>
            <a:xfrm>
              <a:off x="6530285" y="2708330"/>
              <a:ext cx="16348" cy="19951"/>
            </a:xfrm>
            <a:custGeom>
              <a:rect b="b" l="l" r="r" t="t"/>
              <a:pathLst>
                <a:path extrusionOk="0" h="299" w="245">
                  <a:moveTo>
                    <a:pt x="136" y="0"/>
                  </a:moveTo>
                  <a:cubicBezTo>
                    <a:pt x="109" y="55"/>
                    <a:pt x="0" y="136"/>
                    <a:pt x="0" y="217"/>
                  </a:cubicBezTo>
                  <a:cubicBezTo>
                    <a:pt x="0" y="245"/>
                    <a:pt x="0" y="272"/>
                    <a:pt x="27" y="272"/>
                  </a:cubicBezTo>
                  <a:cubicBezTo>
                    <a:pt x="27" y="299"/>
                    <a:pt x="54" y="299"/>
                    <a:pt x="81" y="299"/>
                  </a:cubicBezTo>
                  <a:lnTo>
                    <a:pt x="136" y="299"/>
                  </a:lnTo>
                  <a:cubicBezTo>
                    <a:pt x="136" y="299"/>
                    <a:pt x="109" y="272"/>
                    <a:pt x="109" y="272"/>
                  </a:cubicBezTo>
                  <a:cubicBezTo>
                    <a:pt x="109" y="199"/>
                    <a:pt x="133" y="175"/>
                    <a:pt x="173" y="175"/>
                  </a:cubicBezTo>
                  <a:cubicBezTo>
                    <a:pt x="193" y="175"/>
                    <a:pt x="217" y="181"/>
                    <a:pt x="244" y="190"/>
                  </a:cubicBezTo>
                  <a:cubicBezTo>
                    <a:pt x="244" y="163"/>
                    <a:pt x="244" y="163"/>
                    <a:pt x="244" y="163"/>
                  </a:cubicBezTo>
                  <a:cubicBezTo>
                    <a:pt x="244" y="82"/>
                    <a:pt x="190" y="28"/>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7"/>
            <p:cNvSpPr/>
            <p:nvPr/>
          </p:nvSpPr>
          <p:spPr>
            <a:xfrm>
              <a:off x="6551971" y="2786133"/>
              <a:ext cx="10943" cy="18149"/>
            </a:xfrm>
            <a:custGeom>
              <a:rect b="b" l="l" r="r" t="t"/>
              <a:pathLst>
                <a:path extrusionOk="0" h="272" w="164">
                  <a:moveTo>
                    <a:pt x="163" y="1"/>
                  </a:moveTo>
                  <a:lnTo>
                    <a:pt x="163" y="1"/>
                  </a:lnTo>
                  <a:cubicBezTo>
                    <a:pt x="82" y="28"/>
                    <a:pt x="1" y="82"/>
                    <a:pt x="1" y="163"/>
                  </a:cubicBezTo>
                  <a:cubicBezTo>
                    <a:pt x="1" y="218"/>
                    <a:pt x="28" y="245"/>
                    <a:pt x="55" y="272"/>
                  </a:cubicBezTo>
                  <a:cubicBezTo>
                    <a:pt x="55" y="191"/>
                    <a:pt x="136" y="136"/>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7"/>
            <p:cNvSpPr/>
            <p:nvPr/>
          </p:nvSpPr>
          <p:spPr>
            <a:xfrm>
              <a:off x="6530285" y="2760843"/>
              <a:ext cx="16348" cy="19951"/>
            </a:xfrm>
            <a:custGeom>
              <a:rect b="b" l="l" r="r" t="t"/>
              <a:pathLst>
                <a:path extrusionOk="0" h="299" w="245">
                  <a:moveTo>
                    <a:pt x="54" y="0"/>
                  </a:moveTo>
                  <a:cubicBezTo>
                    <a:pt x="27" y="81"/>
                    <a:pt x="0" y="163"/>
                    <a:pt x="0" y="217"/>
                  </a:cubicBezTo>
                  <a:cubicBezTo>
                    <a:pt x="0" y="244"/>
                    <a:pt x="27" y="271"/>
                    <a:pt x="27" y="298"/>
                  </a:cubicBezTo>
                  <a:lnTo>
                    <a:pt x="81" y="298"/>
                  </a:lnTo>
                  <a:cubicBezTo>
                    <a:pt x="190" y="298"/>
                    <a:pt x="244" y="244"/>
                    <a:pt x="244" y="163"/>
                  </a:cubicBezTo>
                  <a:cubicBezTo>
                    <a:pt x="244" y="54"/>
                    <a:pt x="190" y="0"/>
                    <a:pt x="8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7"/>
            <p:cNvSpPr/>
            <p:nvPr/>
          </p:nvSpPr>
          <p:spPr>
            <a:xfrm>
              <a:off x="6526615" y="2813290"/>
              <a:ext cx="20018" cy="19951"/>
            </a:xfrm>
            <a:custGeom>
              <a:rect b="b" l="l" r="r" t="t"/>
              <a:pathLst>
                <a:path extrusionOk="0" h="299" w="300">
                  <a:moveTo>
                    <a:pt x="136" y="1"/>
                  </a:moveTo>
                  <a:cubicBezTo>
                    <a:pt x="55" y="1"/>
                    <a:pt x="1" y="55"/>
                    <a:pt x="1" y="163"/>
                  </a:cubicBezTo>
                  <a:cubicBezTo>
                    <a:pt x="1" y="245"/>
                    <a:pt x="55" y="299"/>
                    <a:pt x="136" y="299"/>
                  </a:cubicBezTo>
                  <a:cubicBezTo>
                    <a:pt x="218" y="299"/>
                    <a:pt x="272" y="272"/>
                    <a:pt x="299" y="190"/>
                  </a:cubicBezTo>
                  <a:cubicBezTo>
                    <a:pt x="299" y="163"/>
                    <a:pt x="299" y="136"/>
                    <a:pt x="299" y="136"/>
                  </a:cubicBezTo>
                  <a:cubicBezTo>
                    <a:pt x="272"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7"/>
            <p:cNvSpPr/>
            <p:nvPr/>
          </p:nvSpPr>
          <p:spPr>
            <a:xfrm>
              <a:off x="6551971" y="3627753"/>
              <a:ext cx="21819" cy="19951"/>
            </a:xfrm>
            <a:custGeom>
              <a:rect b="b" l="l" r="r" t="t"/>
              <a:pathLst>
                <a:path extrusionOk="0" h="299" w="327">
                  <a:moveTo>
                    <a:pt x="163" y="0"/>
                  </a:moveTo>
                  <a:cubicBezTo>
                    <a:pt x="82" y="0"/>
                    <a:pt x="1" y="55"/>
                    <a:pt x="1" y="163"/>
                  </a:cubicBezTo>
                  <a:cubicBezTo>
                    <a:pt x="1" y="244"/>
                    <a:pt x="82" y="299"/>
                    <a:pt x="163" y="299"/>
                  </a:cubicBezTo>
                  <a:cubicBezTo>
                    <a:pt x="245" y="299"/>
                    <a:pt x="326" y="244"/>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7"/>
            <p:cNvSpPr/>
            <p:nvPr/>
          </p:nvSpPr>
          <p:spPr>
            <a:xfrm>
              <a:off x="6579129" y="3613273"/>
              <a:ext cx="14546" cy="9075"/>
            </a:xfrm>
            <a:custGeom>
              <a:rect b="b" l="l" r="r" t="t"/>
              <a:pathLst>
                <a:path extrusionOk="0" h="136" w="218">
                  <a:moveTo>
                    <a:pt x="0" y="0"/>
                  </a:moveTo>
                  <a:cubicBezTo>
                    <a:pt x="0" y="82"/>
                    <a:pt x="82" y="136"/>
                    <a:pt x="136" y="136"/>
                  </a:cubicBezTo>
                  <a:cubicBezTo>
                    <a:pt x="163" y="136"/>
                    <a:pt x="190" y="109"/>
                    <a:pt x="217" y="109"/>
                  </a:cubicBezTo>
                  <a:cubicBezTo>
                    <a:pt x="163" y="82"/>
                    <a:pt x="109" y="0"/>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7"/>
            <p:cNvSpPr/>
            <p:nvPr/>
          </p:nvSpPr>
          <p:spPr>
            <a:xfrm>
              <a:off x="6579129" y="3710961"/>
              <a:ext cx="1868" cy="7340"/>
            </a:xfrm>
            <a:custGeom>
              <a:rect b="b" l="l" r="r" t="t"/>
              <a:pathLst>
                <a:path extrusionOk="0" h="110" w="28">
                  <a:moveTo>
                    <a:pt x="28" y="1"/>
                  </a:moveTo>
                  <a:lnTo>
                    <a:pt x="28" y="1"/>
                  </a:lnTo>
                  <a:cubicBezTo>
                    <a:pt x="0" y="28"/>
                    <a:pt x="0" y="55"/>
                    <a:pt x="0" y="82"/>
                  </a:cubicBezTo>
                  <a:cubicBezTo>
                    <a:pt x="0" y="82"/>
                    <a:pt x="0" y="109"/>
                    <a:pt x="0" y="109"/>
                  </a:cubicBezTo>
                  <a:cubicBezTo>
                    <a:pt x="0" y="82"/>
                    <a:pt x="28" y="28"/>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7"/>
            <p:cNvSpPr/>
            <p:nvPr/>
          </p:nvSpPr>
          <p:spPr>
            <a:xfrm>
              <a:off x="6557376" y="3785227"/>
              <a:ext cx="16414" cy="19951"/>
            </a:xfrm>
            <a:custGeom>
              <a:rect b="b" l="l" r="r" t="t"/>
              <a:pathLst>
                <a:path extrusionOk="0" h="299" w="246">
                  <a:moveTo>
                    <a:pt x="82" y="0"/>
                  </a:moveTo>
                  <a:cubicBezTo>
                    <a:pt x="55" y="0"/>
                    <a:pt x="28" y="0"/>
                    <a:pt x="1" y="27"/>
                  </a:cubicBezTo>
                  <a:lnTo>
                    <a:pt x="1" y="271"/>
                  </a:lnTo>
                  <a:cubicBezTo>
                    <a:pt x="28" y="298"/>
                    <a:pt x="55" y="298"/>
                    <a:pt x="82" y="298"/>
                  </a:cubicBezTo>
                  <a:cubicBezTo>
                    <a:pt x="164" y="298"/>
                    <a:pt x="245" y="244"/>
                    <a:pt x="245" y="163"/>
                  </a:cubicBezTo>
                  <a:cubicBezTo>
                    <a:pt x="245" y="81"/>
                    <a:pt x="164"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7"/>
            <p:cNvSpPr/>
            <p:nvPr/>
          </p:nvSpPr>
          <p:spPr>
            <a:xfrm>
              <a:off x="6553773" y="3837674"/>
              <a:ext cx="20018" cy="20018"/>
            </a:xfrm>
            <a:custGeom>
              <a:rect b="b" l="l" r="r" t="t"/>
              <a:pathLst>
                <a:path extrusionOk="0" h="300" w="300">
                  <a:moveTo>
                    <a:pt x="136" y="1"/>
                  </a:moveTo>
                  <a:cubicBezTo>
                    <a:pt x="82" y="1"/>
                    <a:pt x="55" y="28"/>
                    <a:pt x="28" y="55"/>
                  </a:cubicBezTo>
                  <a:cubicBezTo>
                    <a:pt x="28" y="109"/>
                    <a:pt x="1" y="163"/>
                    <a:pt x="1" y="218"/>
                  </a:cubicBezTo>
                  <a:cubicBezTo>
                    <a:pt x="28" y="272"/>
                    <a:pt x="82" y="299"/>
                    <a:pt x="136" y="299"/>
                  </a:cubicBezTo>
                  <a:cubicBezTo>
                    <a:pt x="218" y="299"/>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7"/>
            <p:cNvSpPr/>
            <p:nvPr/>
          </p:nvSpPr>
          <p:spPr>
            <a:xfrm>
              <a:off x="6551971" y="3890188"/>
              <a:ext cx="21819" cy="19951"/>
            </a:xfrm>
            <a:custGeom>
              <a:rect b="b" l="l" r="r" t="t"/>
              <a:pathLst>
                <a:path extrusionOk="0" h="299" w="327">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7"/>
            <p:cNvSpPr/>
            <p:nvPr/>
          </p:nvSpPr>
          <p:spPr>
            <a:xfrm>
              <a:off x="6528483" y="3873906"/>
              <a:ext cx="18149" cy="10876"/>
            </a:xfrm>
            <a:custGeom>
              <a:rect b="b" l="l" r="r" t="t"/>
              <a:pathLst>
                <a:path extrusionOk="0" h="163" w="272">
                  <a:moveTo>
                    <a:pt x="271" y="0"/>
                  </a:moveTo>
                  <a:cubicBezTo>
                    <a:pt x="217" y="82"/>
                    <a:pt x="163" y="136"/>
                    <a:pt x="108" y="136"/>
                  </a:cubicBezTo>
                  <a:cubicBezTo>
                    <a:pt x="54" y="136"/>
                    <a:pt x="27" y="136"/>
                    <a:pt x="0" y="109"/>
                  </a:cubicBezTo>
                  <a:lnTo>
                    <a:pt x="0" y="109"/>
                  </a:lnTo>
                  <a:cubicBezTo>
                    <a:pt x="27" y="136"/>
                    <a:pt x="81" y="163"/>
                    <a:pt x="108" y="163"/>
                  </a:cubicBezTo>
                  <a:cubicBezTo>
                    <a:pt x="217" y="163"/>
                    <a:pt x="271" y="82"/>
                    <a:pt x="27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7"/>
            <p:cNvSpPr/>
            <p:nvPr/>
          </p:nvSpPr>
          <p:spPr>
            <a:xfrm>
              <a:off x="6551971" y="3942635"/>
              <a:ext cx="21819" cy="20018"/>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7"/>
            <p:cNvSpPr/>
            <p:nvPr/>
          </p:nvSpPr>
          <p:spPr>
            <a:xfrm>
              <a:off x="6526615" y="3917345"/>
              <a:ext cx="20018" cy="19951"/>
            </a:xfrm>
            <a:custGeom>
              <a:rect b="b" l="l" r="r" t="t"/>
              <a:pathLst>
                <a:path extrusionOk="0" h="299" w="300">
                  <a:moveTo>
                    <a:pt x="136" y="0"/>
                  </a:moveTo>
                  <a:cubicBezTo>
                    <a:pt x="55" y="0"/>
                    <a:pt x="1" y="54"/>
                    <a:pt x="1" y="136"/>
                  </a:cubicBezTo>
                  <a:cubicBezTo>
                    <a:pt x="1" y="217"/>
                    <a:pt x="55" y="298"/>
                    <a:pt x="136" y="298"/>
                  </a:cubicBezTo>
                  <a:cubicBezTo>
                    <a:pt x="245" y="298"/>
                    <a:pt x="299" y="217"/>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7"/>
            <p:cNvSpPr/>
            <p:nvPr/>
          </p:nvSpPr>
          <p:spPr>
            <a:xfrm>
              <a:off x="6526615" y="3969792"/>
              <a:ext cx="20018" cy="20018"/>
            </a:xfrm>
            <a:custGeom>
              <a:rect b="b" l="l" r="r" t="t"/>
              <a:pathLst>
                <a:path extrusionOk="0" h="300" w="300">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7"/>
            <p:cNvSpPr/>
            <p:nvPr/>
          </p:nvSpPr>
          <p:spPr>
            <a:xfrm>
              <a:off x="6551971" y="3995148"/>
              <a:ext cx="21819" cy="19951"/>
            </a:xfrm>
            <a:custGeom>
              <a:rect b="b" l="l" r="r" t="t"/>
              <a:pathLst>
                <a:path extrusionOk="0" h="299" w="327">
                  <a:moveTo>
                    <a:pt x="163" y="0"/>
                  </a:moveTo>
                  <a:cubicBezTo>
                    <a:pt x="82" y="0"/>
                    <a:pt x="1" y="82"/>
                    <a:pt x="1" y="163"/>
                  </a:cubicBezTo>
                  <a:cubicBezTo>
                    <a:pt x="1"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7"/>
            <p:cNvSpPr/>
            <p:nvPr/>
          </p:nvSpPr>
          <p:spPr>
            <a:xfrm>
              <a:off x="6551971" y="4047662"/>
              <a:ext cx="21819" cy="21752"/>
            </a:xfrm>
            <a:custGeom>
              <a:rect b="b" l="l" r="r" t="t"/>
              <a:pathLst>
                <a:path extrusionOk="0" h="326" w="327">
                  <a:moveTo>
                    <a:pt x="163" y="0"/>
                  </a:moveTo>
                  <a:cubicBezTo>
                    <a:pt x="82" y="0"/>
                    <a:pt x="1" y="81"/>
                    <a:pt x="1" y="163"/>
                  </a:cubicBezTo>
                  <a:cubicBezTo>
                    <a:pt x="1" y="244"/>
                    <a:pt x="82" y="326"/>
                    <a:pt x="163" y="326"/>
                  </a:cubicBezTo>
                  <a:cubicBezTo>
                    <a:pt x="245" y="326"/>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7"/>
            <p:cNvSpPr/>
            <p:nvPr/>
          </p:nvSpPr>
          <p:spPr>
            <a:xfrm>
              <a:off x="6526615" y="4022306"/>
              <a:ext cx="20018" cy="19951"/>
            </a:xfrm>
            <a:custGeom>
              <a:rect b="b" l="l" r="r" t="t"/>
              <a:pathLst>
                <a:path extrusionOk="0" h="299" w="300">
                  <a:moveTo>
                    <a:pt x="136" y="0"/>
                  </a:moveTo>
                  <a:cubicBezTo>
                    <a:pt x="55" y="0"/>
                    <a:pt x="1" y="55"/>
                    <a:pt x="1" y="136"/>
                  </a:cubicBezTo>
                  <a:cubicBezTo>
                    <a:pt x="1" y="217"/>
                    <a:pt x="55" y="299"/>
                    <a:pt x="136"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7"/>
            <p:cNvSpPr/>
            <p:nvPr/>
          </p:nvSpPr>
          <p:spPr>
            <a:xfrm>
              <a:off x="6526615" y="4074753"/>
              <a:ext cx="20018" cy="20018"/>
            </a:xfrm>
            <a:custGeom>
              <a:rect b="b" l="l" r="r" t="t"/>
              <a:pathLst>
                <a:path extrusionOk="0" h="300" w="300">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7"/>
            <p:cNvSpPr/>
            <p:nvPr/>
          </p:nvSpPr>
          <p:spPr>
            <a:xfrm>
              <a:off x="6551971" y="4100109"/>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7"/>
            <p:cNvSpPr/>
            <p:nvPr/>
          </p:nvSpPr>
          <p:spPr>
            <a:xfrm>
              <a:off x="6551971" y="4152623"/>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7"/>
            <p:cNvSpPr/>
            <p:nvPr/>
          </p:nvSpPr>
          <p:spPr>
            <a:xfrm>
              <a:off x="6526615" y="4127266"/>
              <a:ext cx="20018" cy="19951"/>
            </a:xfrm>
            <a:custGeom>
              <a:rect b="b" l="l" r="r" t="t"/>
              <a:pathLst>
                <a:path extrusionOk="0" h="299" w="300">
                  <a:moveTo>
                    <a:pt x="136" y="0"/>
                  </a:moveTo>
                  <a:cubicBezTo>
                    <a:pt x="55" y="0"/>
                    <a:pt x="1" y="55"/>
                    <a:pt x="1" y="136"/>
                  </a:cubicBezTo>
                  <a:cubicBezTo>
                    <a:pt x="1" y="245"/>
                    <a:pt x="55" y="299"/>
                    <a:pt x="136" y="299"/>
                  </a:cubicBezTo>
                  <a:cubicBezTo>
                    <a:pt x="245" y="299"/>
                    <a:pt x="299" y="245"/>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7"/>
            <p:cNvSpPr/>
            <p:nvPr/>
          </p:nvSpPr>
          <p:spPr>
            <a:xfrm>
              <a:off x="6526615" y="4179780"/>
              <a:ext cx="20018" cy="19951"/>
            </a:xfrm>
            <a:custGeom>
              <a:rect b="b" l="l" r="r" t="t"/>
              <a:pathLst>
                <a:path extrusionOk="0" h="299" w="300">
                  <a:moveTo>
                    <a:pt x="136" y="0"/>
                  </a:moveTo>
                  <a:cubicBezTo>
                    <a:pt x="55" y="0"/>
                    <a:pt x="1" y="54"/>
                    <a:pt x="1" y="136"/>
                  </a:cubicBezTo>
                  <a:cubicBezTo>
                    <a:pt x="1" y="244"/>
                    <a:pt x="55" y="298"/>
                    <a:pt x="136" y="298"/>
                  </a:cubicBezTo>
                  <a:cubicBezTo>
                    <a:pt x="245" y="298"/>
                    <a:pt x="299" y="244"/>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7"/>
            <p:cNvSpPr/>
            <p:nvPr/>
          </p:nvSpPr>
          <p:spPr>
            <a:xfrm>
              <a:off x="6551971" y="4205069"/>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7"/>
            <p:cNvSpPr/>
            <p:nvPr/>
          </p:nvSpPr>
          <p:spPr>
            <a:xfrm>
              <a:off x="6499457" y="1949984"/>
              <a:ext cx="21819" cy="16348"/>
            </a:xfrm>
            <a:custGeom>
              <a:rect b="b" l="l" r="r" t="t"/>
              <a:pathLst>
                <a:path extrusionOk="0" h="245" w="327">
                  <a:moveTo>
                    <a:pt x="28" y="1"/>
                  </a:moveTo>
                  <a:cubicBezTo>
                    <a:pt x="28" y="28"/>
                    <a:pt x="1" y="55"/>
                    <a:pt x="1" y="109"/>
                  </a:cubicBezTo>
                  <a:cubicBezTo>
                    <a:pt x="1" y="190"/>
                    <a:pt x="82" y="245"/>
                    <a:pt x="164" y="245"/>
                  </a:cubicBezTo>
                  <a:cubicBezTo>
                    <a:pt x="245" y="245"/>
                    <a:pt x="326" y="190"/>
                    <a:pt x="326" y="109"/>
                  </a:cubicBezTo>
                  <a:cubicBezTo>
                    <a:pt x="326" y="55"/>
                    <a:pt x="299" y="28"/>
                    <a:pt x="27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7"/>
            <p:cNvSpPr/>
            <p:nvPr/>
          </p:nvSpPr>
          <p:spPr>
            <a:xfrm>
              <a:off x="6528417" y="1919223"/>
              <a:ext cx="18216" cy="21752"/>
            </a:xfrm>
            <a:custGeom>
              <a:rect b="b" l="l" r="r" t="t"/>
              <a:pathLst>
                <a:path extrusionOk="0" h="326" w="273">
                  <a:moveTo>
                    <a:pt x="109" y="0"/>
                  </a:moveTo>
                  <a:cubicBezTo>
                    <a:pt x="109" y="0"/>
                    <a:pt x="82" y="28"/>
                    <a:pt x="82" y="28"/>
                  </a:cubicBezTo>
                  <a:cubicBezTo>
                    <a:pt x="28" y="82"/>
                    <a:pt x="1" y="163"/>
                    <a:pt x="1" y="245"/>
                  </a:cubicBezTo>
                  <a:cubicBezTo>
                    <a:pt x="28" y="299"/>
                    <a:pt x="55" y="326"/>
                    <a:pt x="109" y="326"/>
                  </a:cubicBezTo>
                  <a:cubicBezTo>
                    <a:pt x="218" y="326"/>
                    <a:pt x="272" y="245"/>
                    <a:pt x="272" y="163"/>
                  </a:cubicBezTo>
                  <a:cubicBezTo>
                    <a:pt x="272" y="82"/>
                    <a:pt x="218"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47"/>
            <p:cNvSpPr/>
            <p:nvPr/>
          </p:nvSpPr>
          <p:spPr>
            <a:xfrm>
              <a:off x="6499457" y="1998828"/>
              <a:ext cx="21819" cy="20017"/>
            </a:xfrm>
            <a:custGeom>
              <a:rect b="b" l="l" r="r" t="t"/>
              <a:pathLst>
                <a:path extrusionOk="0" h="300" w="327">
                  <a:moveTo>
                    <a:pt x="164" y="1"/>
                  </a:moveTo>
                  <a:cubicBezTo>
                    <a:pt x="82" y="1"/>
                    <a:pt x="1" y="55"/>
                    <a:pt x="1" y="164"/>
                  </a:cubicBezTo>
                  <a:cubicBezTo>
                    <a:pt x="1" y="245"/>
                    <a:pt x="82" y="299"/>
                    <a:pt x="164" y="299"/>
                  </a:cubicBezTo>
                  <a:cubicBezTo>
                    <a:pt x="245" y="299"/>
                    <a:pt x="326" y="245"/>
                    <a:pt x="326" y="164"/>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7"/>
            <p:cNvSpPr/>
            <p:nvPr/>
          </p:nvSpPr>
          <p:spPr>
            <a:xfrm>
              <a:off x="6526615" y="1971737"/>
              <a:ext cx="20018" cy="21752"/>
            </a:xfrm>
            <a:custGeom>
              <a:rect b="b" l="l" r="r" t="t"/>
              <a:pathLst>
                <a:path extrusionOk="0" h="326" w="300">
                  <a:moveTo>
                    <a:pt x="136" y="0"/>
                  </a:moveTo>
                  <a:cubicBezTo>
                    <a:pt x="55" y="0"/>
                    <a:pt x="1" y="81"/>
                    <a:pt x="1" y="163"/>
                  </a:cubicBezTo>
                  <a:cubicBezTo>
                    <a:pt x="1" y="244"/>
                    <a:pt x="55" y="326"/>
                    <a:pt x="136" y="326"/>
                  </a:cubicBezTo>
                  <a:cubicBezTo>
                    <a:pt x="245" y="326"/>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7"/>
            <p:cNvSpPr/>
            <p:nvPr/>
          </p:nvSpPr>
          <p:spPr>
            <a:xfrm>
              <a:off x="6499457" y="2051342"/>
              <a:ext cx="21819" cy="19951"/>
            </a:xfrm>
            <a:custGeom>
              <a:rect b="b" l="l" r="r" t="t"/>
              <a:pathLst>
                <a:path extrusionOk="0" h="299" w="327">
                  <a:moveTo>
                    <a:pt x="164" y="0"/>
                  </a:moveTo>
                  <a:cubicBezTo>
                    <a:pt x="82" y="0"/>
                    <a:pt x="1" y="55"/>
                    <a:pt x="1" y="163"/>
                  </a:cubicBezTo>
                  <a:cubicBezTo>
                    <a:pt x="1" y="245"/>
                    <a:pt x="82" y="299"/>
                    <a:pt x="164" y="299"/>
                  </a:cubicBezTo>
                  <a:cubicBezTo>
                    <a:pt x="245" y="299"/>
                    <a:pt x="326" y="245"/>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7"/>
            <p:cNvSpPr/>
            <p:nvPr/>
          </p:nvSpPr>
          <p:spPr>
            <a:xfrm>
              <a:off x="6526615" y="2024184"/>
              <a:ext cx="20018" cy="21819"/>
            </a:xfrm>
            <a:custGeom>
              <a:rect b="b" l="l" r="r" t="t"/>
              <a:pathLst>
                <a:path extrusionOk="0" h="327" w="300">
                  <a:moveTo>
                    <a:pt x="136" y="1"/>
                  </a:moveTo>
                  <a:cubicBezTo>
                    <a:pt x="55" y="1"/>
                    <a:pt x="1" y="82"/>
                    <a:pt x="1" y="163"/>
                  </a:cubicBezTo>
                  <a:cubicBezTo>
                    <a:pt x="1"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7"/>
            <p:cNvSpPr/>
            <p:nvPr/>
          </p:nvSpPr>
          <p:spPr>
            <a:xfrm>
              <a:off x="6499457" y="2103855"/>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7"/>
            <p:cNvSpPr/>
            <p:nvPr/>
          </p:nvSpPr>
          <p:spPr>
            <a:xfrm>
              <a:off x="6526615" y="2076698"/>
              <a:ext cx="20018" cy="21752"/>
            </a:xfrm>
            <a:custGeom>
              <a:rect b="b" l="l" r="r" t="t"/>
              <a:pathLst>
                <a:path extrusionOk="0" h="326" w="300">
                  <a:moveTo>
                    <a:pt x="136" y="0"/>
                  </a:moveTo>
                  <a:cubicBezTo>
                    <a:pt x="55" y="0"/>
                    <a:pt x="1" y="82"/>
                    <a:pt x="1" y="163"/>
                  </a:cubicBezTo>
                  <a:cubicBezTo>
                    <a:pt x="1"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7"/>
            <p:cNvSpPr/>
            <p:nvPr/>
          </p:nvSpPr>
          <p:spPr>
            <a:xfrm>
              <a:off x="6499457" y="2156302"/>
              <a:ext cx="21819" cy="20017"/>
            </a:xfrm>
            <a:custGeom>
              <a:rect b="b" l="l" r="r" t="t"/>
              <a:pathLst>
                <a:path extrusionOk="0" h="300"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7"/>
            <p:cNvSpPr/>
            <p:nvPr/>
          </p:nvSpPr>
          <p:spPr>
            <a:xfrm>
              <a:off x="6526615" y="2129145"/>
              <a:ext cx="20018" cy="21819"/>
            </a:xfrm>
            <a:custGeom>
              <a:rect b="b" l="l" r="r" t="t"/>
              <a:pathLst>
                <a:path extrusionOk="0" h="327" w="300">
                  <a:moveTo>
                    <a:pt x="136" y="1"/>
                  </a:moveTo>
                  <a:cubicBezTo>
                    <a:pt x="55" y="1"/>
                    <a:pt x="1" y="82"/>
                    <a:pt x="1" y="164"/>
                  </a:cubicBezTo>
                  <a:cubicBezTo>
                    <a:pt x="1"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7"/>
            <p:cNvSpPr/>
            <p:nvPr/>
          </p:nvSpPr>
          <p:spPr>
            <a:xfrm>
              <a:off x="6499457" y="2208816"/>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7"/>
            <p:cNvSpPr/>
            <p:nvPr/>
          </p:nvSpPr>
          <p:spPr>
            <a:xfrm>
              <a:off x="6526615" y="2183460"/>
              <a:ext cx="20018" cy="19951"/>
            </a:xfrm>
            <a:custGeom>
              <a:rect b="b" l="l" r="r" t="t"/>
              <a:pathLst>
                <a:path extrusionOk="0" h="299" w="300">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7"/>
            <p:cNvSpPr/>
            <p:nvPr/>
          </p:nvSpPr>
          <p:spPr>
            <a:xfrm>
              <a:off x="6499457" y="2261263"/>
              <a:ext cx="21819" cy="20017"/>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7"/>
            <p:cNvSpPr/>
            <p:nvPr/>
          </p:nvSpPr>
          <p:spPr>
            <a:xfrm>
              <a:off x="6526615" y="2235974"/>
              <a:ext cx="20018" cy="19951"/>
            </a:xfrm>
            <a:custGeom>
              <a:rect b="b" l="l" r="r" t="t"/>
              <a:pathLst>
                <a:path extrusionOk="0" h="299" w="300">
                  <a:moveTo>
                    <a:pt x="136" y="0"/>
                  </a:moveTo>
                  <a:cubicBezTo>
                    <a:pt x="55" y="0"/>
                    <a:pt x="1" y="54"/>
                    <a:pt x="1" y="136"/>
                  </a:cubicBezTo>
                  <a:cubicBezTo>
                    <a:pt x="1" y="217"/>
                    <a:pt x="55" y="298"/>
                    <a:pt x="136" y="298"/>
                  </a:cubicBezTo>
                  <a:cubicBezTo>
                    <a:pt x="245" y="298"/>
                    <a:pt x="299" y="217"/>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7"/>
            <p:cNvSpPr/>
            <p:nvPr/>
          </p:nvSpPr>
          <p:spPr>
            <a:xfrm>
              <a:off x="6499457" y="2313776"/>
              <a:ext cx="21819" cy="19951"/>
            </a:xfrm>
            <a:custGeom>
              <a:rect b="b" l="l" r="r" t="t"/>
              <a:pathLst>
                <a:path extrusionOk="0" h="299" w="327">
                  <a:moveTo>
                    <a:pt x="164" y="0"/>
                  </a:moveTo>
                  <a:cubicBezTo>
                    <a:pt x="82" y="0"/>
                    <a:pt x="1" y="82"/>
                    <a:pt x="1" y="163"/>
                  </a:cubicBezTo>
                  <a:cubicBezTo>
                    <a:pt x="1" y="245"/>
                    <a:pt x="82" y="299"/>
                    <a:pt x="164" y="299"/>
                  </a:cubicBezTo>
                  <a:cubicBezTo>
                    <a:pt x="245" y="299"/>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7"/>
            <p:cNvSpPr/>
            <p:nvPr/>
          </p:nvSpPr>
          <p:spPr>
            <a:xfrm>
              <a:off x="6526615" y="2288420"/>
              <a:ext cx="20018" cy="20017"/>
            </a:xfrm>
            <a:custGeom>
              <a:rect b="b" l="l" r="r" t="t"/>
              <a:pathLst>
                <a:path extrusionOk="0" h="300" w="300">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7"/>
            <p:cNvSpPr/>
            <p:nvPr/>
          </p:nvSpPr>
          <p:spPr>
            <a:xfrm>
              <a:off x="6526615" y="2340934"/>
              <a:ext cx="10943" cy="12744"/>
            </a:xfrm>
            <a:custGeom>
              <a:rect b="b" l="l" r="r" t="t"/>
              <a:pathLst>
                <a:path extrusionOk="0" h="191" w="164">
                  <a:moveTo>
                    <a:pt x="136" y="0"/>
                  </a:moveTo>
                  <a:cubicBezTo>
                    <a:pt x="55" y="0"/>
                    <a:pt x="1" y="55"/>
                    <a:pt x="1" y="136"/>
                  </a:cubicBezTo>
                  <a:cubicBezTo>
                    <a:pt x="1" y="163"/>
                    <a:pt x="1" y="190"/>
                    <a:pt x="1" y="190"/>
                  </a:cubicBezTo>
                  <a:cubicBezTo>
                    <a:pt x="55" y="136"/>
                    <a:pt x="109" y="55"/>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7"/>
            <p:cNvSpPr/>
            <p:nvPr/>
          </p:nvSpPr>
          <p:spPr>
            <a:xfrm>
              <a:off x="6499457" y="2366290"/>
              <a:ext cx="16414" cy="16348"/>
            </a:xfrm>
            <a:custGeom>
              <a:rect b="b" l="l" r="r" t="t"/>
              <a:pathLst>
                <a:path extrusionOk="0" h="245" w="246">
                  <a:moveTo>
                    <a:pt x="164" y="0"/>
                  </a:moveTo>
                  <a:cubicBezTo>
                    <a:pt x="82" y="0"/>
                    <a:pt x="1" y="81"/>
                    <a:pt x="1" y="163"/>
                  </a:cubicBezTo>
                  <a:cubicBezTo>
                    <a:pt x="1" y="190"/>
                    <a:pt x="28" y="217"/>
                    <a:pt x="55" y="244"/>
                  </a:cubicBezTo>
                  <a:cubicBezTo>
                    <a:pt x="82" y="217"/>
                    <a:pt x="109" y="190"/>
                    <a:pt x="137" y="163"/>
                  </a:cubicBezTo>
                  <a:cubicBezTo>
                    <a:pt x="191" y="109"/>
                    <a:pt x="218" y="81"/>
                    <a:pt x="245" y="27"/>
                  </a:cubicBezTo>
                  <a:cubicBezTo>
                    <a:pt x="218" y="27"/>
                    <a:pt x="191"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7"/>
            <p:cNvSpPr/>
            <p:nvPr/>
          </p:nvSpPr>
          <p:spPr>
            <a:xfrm>
              <a:off x="6526615" y="2447696"/>
              <a:ext cx="16348" cy="18149"/>
            </a:xfrm>
            <a:custGeom>
              <a:rect b="b" l="l" r="r" t="t"/>
              <a:pathLst>
                <a:path extrusionOk="0" h="272" w="245">
                  <a:moveTo>
                    <a:pt x="55" y="1"/>
                  </a:moveTo>
                  <a:cubicBezTo>
                    <a:pt x="1" y="28"/>
                    <a:pt x="1" y="82"/>
                    <a:pt x="1" y="109"/>
                  </a:cubicBezTo>
                  <a:cubicBezTo>
                    <a:pt x="1" y="218"/>
                    <a:pt x="55" y="272"/>
                    <a:pt x="136" y="272"/>
                  </a:cubicBezTo>
                  <a:cubicBezTo>
                    <a:pt x="191" y="272"/>
                    <a:pt x="218" y="272"/>
                    <a:pt x="245" y="245"/>
                  </a:cubicBezTo>
                  <a:cubicBezTo>
                    <a:pt x="191" y="136"/>
                    <a:pt x="109" y="55"/>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7"/>
            <p:cNvSpPr/>
            <p:nvPr/>
          </p:nvSpPr>
          <p:spPr>
            <a:xfrm>
              <a:off x="6499457" y="2471251"/>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7"/>
            <p:cNvSpPr/>
            <p:nvPr/>
          </p:nvSpPr>
          <p:spPr>
            <a:xfrm>
              <a:off x="6474168" y="2498408"/>
              <a:ext cx="19951" cy="19951"/>
            </a:xfrm>
            <a:custGeom>
              <a:rect b="b" l="l" r="r" t="t"/>
              <a:pathLst>
                <a:path extrusionOk="0" h="299" w="299">
                  <a:moveTo>
                    <a:pt x="136" y="0"/>
                  </a:moveTo>
                  <a:cubicBezTo>
                    <a:pt x="55" y="0"/>
                    <a:pt x="0" y="54"/>
                    <a:pt x="0" y="136"/>
                  </a:cubicBezTo>
                  <a:cubicBezTo>
                    <a:pt x="0" y="244"/>
                    <a:pt x="55" y="298"/>
                    <a:pt x="136" y="298"/>
                  </a:cubicBezTo>
                  <a:cubicBezTo>
                    <a:pt x="217" y="298"/>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7"/>
            <p:cNvSpPr/>
            <p:nvPr/>
          </p:nvSpPr>
          <p:spPr>
            <a:xfrm>
              <a:off x="6499457" y="2523698"/>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7"/>
            <p:cNvSpPr/>
            <p:nvPr/>
          </p:nvSpPr>
          <p:spPr>
            <a:xfrm>
              <a:off x="6474168" y="2550855"/>
              <a:ext cx="19951" cy="19951"/>
            </a:xfrm>
            <a:custGeom>
              <a:rect b="b" l="l" r="r" t="t"/>
              <a:pathLst>
                <a:path extrusionOk="0" h="299" w="299">
                  <a:moveTo>
                    <a:pt x="136" y="1"/>
                  </a:moveTo>
                  <a:cubicBezTo>
                    <a:pt x="55" y="1"/>
                    <a:pt x="0" y="55"/>
                    <a:pt x="0" y="136"/>
                  </a:cubicBezTo>
                  <a:cubicBezTo>
                    <a:pt x="0" y="245"/>
                    <a:pt x="55" y="299"/>
                    <a:pt x="136" y="299"/>
                  </a:cubicBezTo>
                  <a:cubicBezTo>
                    <a:pt x="217" y="299"/>
                    <a:pt x="299" y="245"/>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7"/>
            <p:cNvSpPr/>
            <p:nvPr/>
          </p:nvSpPr>
          <p:spPr>
            <a:xfrm>
              <a:off x="6499457" y="2576211"/>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7"/>
            <p:cNvSpPr/>
            <p:nvPr/>
          </p:nvSpPr>
          <p:spPr>
            <a:xfrm>
              <a:off x="6526615" y="2550855"/>
              <a:ext cx="10943" cy="19951"/>
            </a:xfrm>
            <a:custGeom>
              <a:rect b="b" l="l" r="r" t="t"/>
              <a:pathLst>
                <a:path extrusionOk="0" h="299" w="164">
                  <a:moveTo>
                    <a:pt x="136" y="1"/>
                  </a:moveTo>
                  <a:cubicBezTo>
                    <a:pt x="55" y="1"/>
                    <a:pt x="1" y="55"/>
                    <a:pt x="1" y="136"/>
                  </a:cubicBezTo>
                  <a:cubicBezTo>
                    <a:pt x="1" y="245"/>
                    <a:pt x="55" y="299"/>
                    <a:pt x="136" y="299"/>
                  </a:cubicBezTo>
                  <a:cubicBezTo>
                    <a:pt x="164" y="191"/>
                    <a:pt x="164" y="82"/>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7"/>
            <p:cNvSpPr/>
            <p:nvPr/>
          </p:nvSpPr>
          <p:spPr>
            <a:xfrm>
              <a:off x="6499457" y="2632328"/>
              <a:ext cx="3737" cy="5471"/>
            </a:xfrm>
            <a:custGeom>
              <a:rect b="b" l="l" r="r" t="t"/>
              <a:pathLst>
                <a:path extrusionOk="0" h="82" w="56">
                  <a:moveTo>
                    <a:pt x="55" y="0"/>
                  </a:moveTo>
                  <a:cubicBezTo>
                    <a:pt x="28" y="0"/>
                    <a:pt x="28" y="54"/>
                    <a:pt x="1" y="82"/>
                  </a:cubicBezTo>
                  <a:cubicBezTo>
                    <a:pt x="28" y="54"/>
                    <a:pt x="55" y="27"/>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7"/>
            <p:cNvSpPr/>
            <p:nvPr/>
          </p:nvSpPr>
          <p:spPr>
            <a:xfrm>
              <a:off x="6474168" y="2655816"/>
              <a:ext cx="14546" cy="18216"/>
            </a:xfrm>
            <a:custGeom>
              <a:rect b="b" l="l" r="r" t="t"/>
              <a:pathLst>
                <a:path extrusionOk="0" h="273" w="218">
                  <a:moveTo>
                    <a:pt x="136" y="1"/>
                  </a:moveTo>
                  <a:cubicBezTo>
                    <a:pt x="55" y="1"/>
                    <a:pt x="0" y="55"/>
                    <a:pt x="0" y="136"/>
                  </a:cubicBezTo>
                  <a:cubicBezTo>
                    <a:pt x="0" y="218"/>
                    <a:pt x="27" y="245"/>
                    <a:pt x="82" y="272"/>
                  </a:cubicBezTo>
                  <a:cubicBezTo>
                    <a:pt x="136" y="191"/>
                    <a:pt x="163" y="109"/>
                    <a:pt x="217" y="28"/>
                  </a:cubicBezTo>
                  <a:cubicBezTo>
                    <a:pt x="190" y="1"/>
                    <a:pt x="163"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7"/>
            <p:cNvSpPr/>
            <p:nvPr/>
          </p:nvSpPr>
          <p:spPr>
            <a:xfrm>
              <a:off x="6499457" y="2838646"/>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7"/>
            <p:cNvSpPr/>
            <p:nvPr/>
          </p:nvSpPr>
          <p:spPr>
            <a:xfrm>
              <a:off x="6526615" y="2865804"/>
              <a:ext cx="16348" cy="18149"/>
            </a:xfrm>
            <a:custGeom>
              <a:rect b="b" l="l" r="r" t="t"/>
              <a:pathLst>
                <a:path extrusionOk="0" h="272" w="245">
                  <a:moveTo>
                    <a:pt x="136" y="0"/>
                  </a:moveTo>
                  <a:cubicBezTo>
                    <a:pt x="55" y="0"/>
                    <a:pt x="1" y="82"/>
                    <a:pt x="1" y="163"/>
                  </a:cubicBezTo>
                  <a:cubicBezTo>
                    <a:pt x="28" y="136"/>
                    <a:pt x="28" y="136"/>
                    <a:pt x="55" y="109"/>
                  </a:cubicBezTo>
                  <a:lnTo>
                    <a:pt x="55" y="109"/>
                  </a:lnTo>
                  <a:cubicBezTo>
                    <a:pt x="55" y="163"/>
                    <a:pt x="28" y="190"/>
                    <a:pt x="55" y="271"/>
                  </a:cubicBezTo>
                  <a:cubicBezTo>
                    <a:pt x="164" y="217"/>
                    <a:pt x="164" y="136"/>
                    <a:pt x="245" y="54"/>
                  </a:cubicBezTo>
                  <a:cubicBezTo>
                    <a:pt x="245" y="54"/>
                    <a:pt x="245" y="54"/>
                    <a:pt x="245" y="27"/>
                  </a:cubicBezTo>
                  <a:cubicBezTo>
                    <a:pt x="218" y="0"/>
                    <a:pt x="191"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7"/>
            <p:cNvSpPr/>
            <p:nvPr/>
          </p:nvSpPr>
          <p:spPr>
            <a:xfrm>
              <a:off x="6499457" y="3580711"/>
              <a:ext cx="18216" cy="14546"/>
            </a:xfrm>
            <a:custGeom>
              <a:rect b="b" l="l" r="r" t="t"/>
              <a:pathLst>
                <a:path extrusionOk="0" h="218" w="273">
                  <a:moveTo>
                    <a:pt x="28" y="0"/>
                  </a:moveTo>
                  <a:cubicBezTo>
                    <a:pt x="28" y="27"/>
                    <a:pt x="1" y="27"/>
                    <a:pt x="1" y="81"/>
                  </a:cubicBezTo>
                  <a:cubicBezTo>
                    <a:pt x="1" y="163"/>
                    <a:pt x="82" y="217"/>
                    <a:pt x="164" y="217"/>
                  </a:cubicBezTo>
                  <a:cubicBezTo>
                    <a:pt x="218" y="217"/>
                    <a:pt x="245" y="190"/>
                    <a:pt x="272" y="163"/>
                  </a:cubicBezTo>
                  <a:cubicBezTo>
                    <a:pt x="245" y="109"/>
                    <a:pt x="191" y="27"/>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7"/>
            <p:cNvSpPr/>
            <p:nvPr/>
          </p:nvSpPr>
          <p:spPr>
            <a:xfrm>
              <a:off x="6499457" y="3627753"/>
              <a:ext cx="21819" cy="19951"/>
            </a:xfrm>
            <a:custGeom>
              <a:rect b="b" l="l" r="r" t="t"/>
              <a:pathLst>
                <a:path extrusionOk="0" h="299" w="327">
                  <a:moveTo>
                    <a:pt x="164" y="0"/>
                  </a:moveTo>
                  <a:cubicBezTo>
                    <a:pt x="82" y="0"/>
                    <a:pt x="1" y="55"/>
                    <a:pt x="1" y="163"/>
                  </a:cubicBezTo>
                  <a:cubicBezTo>
                    <a:pt x="1" y="244"/>
                    <a:pt x="82" y="299"/>
                    <a:pt x="164" y="299"/>
                  </a:cubicBezTo>
                  <a:cubicBezTo>
                    <a:pt x="245" y="299"/>
                    <a:pt x="326" y="244"/>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7"/>
            <p:cNvSpPr/>
            <p:nvPr/>
          </p:nvSpPr>
          <p:spPr>
            <a:xfrm>
              <a:off x="6526615" y="3653109"/>
              <a:ext cx="20018" cy="21752"/>
            </a:xfrm>
            <a:custGeom>
              <a:rect b="b" l="l" r="r" t="t"/>
              <a:pathLst>
                <a:path extrusionOk="0" h="326" w="300">
                  <a:moveTo>
                    <a:pt x="136" y="0"/>
                  </a:moveTo>
                  <a:cubicBezTo>
                    <a:pt x="55" y="0"/>
                    <a:pt x="1" y="81"/>
                    <a:pt x="1" y="163"/>
                  </a:cubicBezTo>
                  <a:cubicBezTo>
                    <a:pt x="1" y="244"/>
                    <a:pt x="55" y="326"/>
                    <a:pt x="136" y="326"/>
                  </a:cubicBezTo>
                  <a:cubicBezTo>
                    <a:pt x="245" y="326"/>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7"/>
            <p:cNvSpPr/>
            <p:nvPr/>
          </p:nvSpPr>
          <p:spPr>
            <a:xfrm>
              <a:off x="6474168" y="3864832"/>
              <a:ext cx="19951" cy="19951"/>
            </a:xfrm>
            <a:custGeom>
              <a:rect b="b" l="l" r="r" t="t"/>
              <a:pathLst>
                <a:path extrusionOk="0" h="299"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7"/>
            <p:cNvSpPr/>
            <p:nvPr/>
          </p:nvSpPr>
          <p:spPr>
            <a:xfrm>
              <a:off x="6499457" y="3890188"/>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7"/>
            <p:cNvSpPr/>
            <p:nvPr/>
          </p:nvSpPr>
          <p:spPr>
            <a:xfrm>
              <a:off x="6499457" y="3942635"/>
              <a:ext cx="21819" cy="20018"/>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7"/>
            <p:cNvSpPr/>
            <p:nvPr/>
          </p:nvSpPr>
          <p:spPr>
            <a:xfrm>
              <a:off x="6499457" y="3995148"/>
              <a:ext cx="21819" cy="19951"/>
            </a:xfrm>
            <a:custGeom>
              <a:rect b="b" l="l" r="r" t="t"/>
              <a:pathLst>
                <a:path extrusionOk="0" h="299" w="327">
                  <a:moveTo>
                    <a:pt x="164" y="0"/>
                  </a:moveTo>
                  <a:cubicBezTo>
                    <a:pt x="82" y="0"/>
                    <a:pt x="1" y="82"/>
                    <a:pt x="1" y="163"/>
                  </a:cubicBezTo>
                  <a:cubicBezTo>
                    <a:pt x="1" y="245"/>
                    <a:pt x="82" y="299"/>
                    <a:pt x="164" y="299"/>
                  </a:cubicBezTo>
                  <a:cubicBezTo>
                    <a:pt x="245" y="299"/>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7"/>
            <p:cNvSpPr/>
            <p:nvPr/>
          </p:nvSpPr>
          <p:spPr>
            <a:xfrm>
              <a:off x="6499457" y="4047662"/>
              <a:ext cx="21819" cy="21752"/>
            </a:xfrm>
            <a:custGeom>
              <a:rect b="b" l="l" r="r" t="t"/>
              <a:pathLst>
                <a:path extrusionOk="0" h="326" w="327">
                  <a:moveTo>
                    <a:pt x="164" y="0"/>
                  </a:moveTo>
                  <a:cubicBezTo>
                    <a:pt x="82" y="0"/>
                    <a:pt x="1" y="81"/>
                    <a:pt x="1" y="163"/>
                  </a:cubicBezTo>
                  <a:cubicBezTo>
                    <a:pt x="1" y="244"/>
                    <a:pt x="82" y="326"/>
                    <a:pt x="164" y="326"/>
                  </a:cubicBezTo>
                  <a:cubicBezTo>
                    <a:pt x="245" y="326"/>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7"/>
            <p:cNvSpPr/>
            <p:nvPr/>
          </p:nvSpPr>
          <p:spPr>
            <a:xfrm>
              <a:off x="6499457" y="4100109"/>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7"/>
            <p:cNvSpPr/>
            <p:nvPr/>
          </p:nvSpPr>
          <p:spPr>
            <a:xfrm>
              <a:off x="6499457" y="4152623"/>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7"/>
            <p:cNvSpPr/>
            <p:nvPr/>
          </p:nvSpPr>
          <p:spPr>
            <a:xfrm>
              <a:off x="6499457" y="4212343"/>
              <a:ext cx="1935" cy="3670"/>
            </a:xfrm>
            <a:custGeom>
              <a:rect b="b" l="l" r="r" t="t"/>
              <a:pathLst>
                <a:path extrusionOk="0" h="55" w="29">
                  <a:moveTo>
                    <a:pt x="28" y="0"/>
                  </a:moveTo>
                  <a:cubicBezTo>
                    <a:pt x="1" y="0"/>
                    <a:pt x="1" y="27"/>
                    <a:pt x="1" y="55"/>
                  </a:cubicBezTo>
                  <a:cubicBezTo>
                    <a:pt x="1" y="27"/>
                    <a:pt x="28"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7"/>
            <p:cNvSpPr/>
            <p:nvPr/>
          </p:nvSpPr>
          <p:spPr>
            <a:xfrm>
              <a:off x="6501326" y="4205069"/>
              <a:ext cx="19951" cy="21819"/>
            </a:xfrm>
            <a:custGeom>
              <a:rect b="b" l="l" r="r" t="t"/>
              <a:pathLst>
                <a:path extrusionOk="0" h="327" w="299">
                  <a:moveTo>
                    <a:pt x="136" y="1"/>
                  </a:moveTo>
                  <a:cubicBezTo>
                    <a:pt x="81" y="1"/>
                    <a:pt x="54" y="28"/>
                    <a:pt x="0" y="82"/>
                  </a:cubicBezTo>
                  <a:cubicBezTo>
                    <a:pt x="54" y="109"/>
                    <a:pt x="81" y="136"/>
                    <a:pt x="81" y="245"/>
                  </a:cubicBezTo>
                  <a:cubicBezTo>
                    <a:pt x="81" y="272"/>
                    <a:pt x="81" y="299"/>
                    <a:pt x="81" y="299"/>
                  </a:cubicBezTo>
                  <a:cubicBezTo>
                    <a:pt x="81" y="299"/>
                    <a:pt x="109" y="326"/>
                    <a:pt x="136" y="326"/>
                  </a:cubicBezTo>
                  <a:cubicBezTo>
                    <a:pt x="217" y="326"/>
                    <a:pt x="298" y="245"/>
                    <a:pt x="298" y="164"/>
                  </a:cubicBezTo>
                  <a:cubicBezTo>
                    <a:pt x="298"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7"/>
            <p:cNvSpPr/>
            <p:nvPr/>
          </p:nvSpPr>
          <p:spPr>
            <a:xfrm>
              <a:off x="6474168" y="4179780"/>
              <a:ext cx="18149" cy="19951"/>
            </a:xfrm>
            <a:custGeom>
              <a:rect b="b" l="l" r="r" t="t"/>
              <a:pathLst>
                <a:path extrusionOk="0" h="299" w="272">
                  <a:moveTo>
                    <a:pt x="136" y="0"/>
                  </a:moveTo>
                  <a:cubicBezTo>
                    <a:pt x="55" y="0"/>
                    <a:pt x="0" y="54"/>
                    <a:pt x="0" y="136"/>
                  </a:cubicBezTo>
                  <a:cubicBezTo>
                    <a:pt x="0" y="217"/>
                    <a:pt x="55" y="298"/>
                    <a:pt x="136" y="298"/>
                  </a:cubicBezTo>
                  <a:cubicBezTo>
                    <a:pt x="190" y="217"/>
                    <a:pt x="217" y="136"/>
                    <a:pt x="272" y="54"/>
                  </a:cubicBezTo>
                  <a:cubicBezTo>
                    <a:pt x="244" y="27"/>
                    <a:pt x="190"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7"/>
            <p:cNvSpPr/>
            <p:nvPr/>
          </p:nvSpPr>
          <p:spPr>
            <a:xfrm>
              <a:off x="6477771" y="4236965"/>
              <a:ext cx="16348" cy="7807"/>
            </a:xfrm>
            <a:custGeom>
              <a:rect b="b" l="l" r="r" t="t"/>
              <a:pathLst>
                <a:path extrusionOk="0" h="117" w="245">
                  <a:moveTo>
                    <a:pt x="153" y="0"/>
                  </a:moveTo>
                  <a:cubicBezTo>
                    <a:pt x="117" y="0"/>
                    <a:pt x="75" y="20"/>
                    <a:pt x="1" y="65"/>
                  </a:cubicBezTo>
                  <a:cubicBezTo>
                    <a:pt x="25" y="102"/>
                    <a:pt x="61" y="117"/>
                    <a:pt x="100" y="117"/>
                  </a:cubicBezTo>
                  <a:cubicBezTo>
                    <a:pt x="147" y="117"/>
                    <a:pt x="200" y="95"/>
                    <a:pt x="245" y="65"/>
                  </a:cubicBezTo>
                  <a:cubicBezTo>
                    <a:pt x="245" y="65"/>
                    <a:pt x="245" y="38"/>
                    <a:pt x="245" y="38"/>
                  </a:cubicBezTo>
                  <a:cubicBezTo>
                    <a:pt x="208" y="14"/>
                    <a:pt x="182" y="0"/>
                    <a:pt x="15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7"/>
            <p:cNvSpPr/>
            <p:nvPr/>
          </p:nvSpPr>
          <p:spPr>
            <a:xfrm>
              <a:off x="6447010" y="1949984"/>
              <a:ext cx="21752" cy="16348"/>
            </a:xfrm>
            <a:custGeom>
              <a:rect b="b" l="l" r="r" t="t"/>
              <a:pathLst>
                <a:path extrusionOk="0" h="245" w="326">
                  <a:moveTo>
                    <a:pt x="28" y="1"/>
                  </a:moveTo>
                  <a:cubicBezTo>
                    <a:pt x="28" y="28"/>
                    <a:pt x="0" y="55"/>
                    <a:pt x="0" y="109"/>
                  </a:cubicBezTo>
                  <a:cubicBezTo>
                    <a:pt x="0" y="190"/>
                    <a:pt x="82" y="245"/>
                    <a:pt x="163" y="245"/>
                  </a:cubicBezTo>
                  <a:cubicBezTo>
                    <a:pt x="245" y="245"/>
                    <a:pt x="326" y="190"/>
                    <a:pt x="326" y="109"/>
                  </a:cubicBezTo>
                  <a:cubicBezTo>
                    <a:pt x="326" y="55"/>
                    <a:pt x="299" y="28"/>
                    <a:pt x="27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47"/>
            <p:cNvSpPr/>
            <p:nvPr/>
          </p:nvSpPr>
          <p:spPr>
            <a:xfrm>
              <a:off x="6447010" y="1998828"/>
              <a:ext cx="21752" cy="20017"/>
            </a:xfrm>
            <a:custGeom>
              <a:rect b="b" l="l" r="r" t="t"/>
              <a:pathLst>
                <a:path extrusionOk="0" h="300" w="326">
                  <a:moveTo>
                    <a:pt x="163" y="1"/>
                  </a:moveTo>
                  <a:cubicBezTo>
                    <a:pt x="82" y="1"/>
                    <a:pt x="0" y="55"/>
                    <a:pt x="0" y="164"/>
                  </a:cubicBezTo>
                  <a:cubicBezTo>
                    <a:pt x="0" y="245"/>
                    <a:pt x="82" y="299"/>
                    <a:pt x="163" y="299"/>
                  </a:cubicBezTo>
                  <a:cubicBezTo>
                    <a:pt x="245" y="299"/>
                    <a:pt x="326" y="245"/>
                    <a:pt x="326" y="164"/>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7"/>
            <p:cNvSpPr/>
            <p:nvPr/>
          </p:nvSpPr>
          <p:spPr>
            <a:xfrm>
              <a:off x="6474168" y="1971737"/>
              <a:ext cx="19951" cy="21752"/>
            </a:xfrm>
            <a:custGeom>
              <a:rect b="b" l="l" r="r" t="t"/>
              <a:pathLst>
                <a:path extrusionOk="0" h="326" w="299">
                  <a:moveTo>
                    <a:pt x="136" y="0"/>
                  </a:moveTo>
                  <a:cubicBezTo>
                    <a:pt x="55" y="0"/>
                    <a:pt x="0" y="81"/>
                    <a:pt x="0" y="163"/>
                  </a:cubicBezTo>
                  <a:cubicBezTo>
                    <a:pt x="0" y="244"/>
                    <a:pt x="55" y="326"/>
                    <a:pt x="136" y="326"/>
                  </a:cubicBezTo>
                  <a:cubicBezTo>
                    <a:pt x="217" y="326"/>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47"/>
            <p:cNvSpPr/>
            <p:nvPr/>
          </p:nvSpPr>
          <p:spPr>
            <a:xfrm>
              <a:off x="6447010" y="2051342"/>
              <a:ext cx="21752" cy="19951"/>
            </a:xfrm>
            <a:custGeom>
              <a:rect b="b" l="l" r="r" t="t"/>
              <a:pathLst>
                <a:path extrusionOk="0" h="299" w="326">
                  <a:moveTo>
                    <a:pt x="163" y="0"/>
                  </a:moveTo>
                  <a:cubicBezTo>
                    <a:pt x="82" y="0"/>
                    <a:pt x="0" y="55"/>
                    <a:pt x="0" y="163"/>
                  </a:cubicBezTo>
                  <a:cubicBezTo>
                    <a:pt x="0"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7"/>
            <p:cNvSpPr/>
            <p:nvPr/>
          </p:nvSpPr>
          <p:spPr>
            <a:xfrm>
              <a:off x="6474168" y="2024184"/>
              <a:ext cx="19951" cy="21819"/>
            </a:xfrm>
            <a:custGeom>
              <a:rect b="b" l="l" r="r" t="t"/>
              <a:pathLst>
                <a:path extrusionOk="0" h="327" w="299">
                  <a:moveTo>
                    <a:pt x="136" y="1"/>
                  </a:moveTo>
                  <a:cubicBezTo>
                    <a:pt x="55" y="1"/>
                    <a:pt x="0" y="82"/>
                    <a:pt x="0" y="163"/>
                  </a:cubicBezTo>
                  <a:cubicBezTo>
                    <a:pt x="0" y="245"/>
                    <a:pt x="55"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7"/>
            <p:cNvSpPr/>
            <p:nvPr/>
          </p:nvSpPr>
          <p:spPr>
            <a:xfrm>
              <a:off x="6447010" y="2103855"/>
              <a:ext cx="21752" cy="19951"/>
            </a:xfrm>
            <a:custGeom>
              <a:rect b="b" l="l" r="r" t="t"/>
              <a:pathLst>
                <a:path extrusionOk="0" h="299" w="326">
                  <a:moveTo>
                    <a:pt x="163" y="0"/>
                  </a:moveTo>
                  <a:cubicBezTo>
                    <a:pt x="82" y="0"/>
                    <a:pt x="0" y="81"/>
                    <a:pt x="0" y="163"/>
                  </a:cubicBezTo>
                  <a:cubicBezTo>
                    <a:pt x="0"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47"/>
            <p:cNvSpPr/>
            <p:nvPr/>
          </p:nvSpPr>
          <p:spPr>
            <a:xfrm>
              <a:off x="6474168" y="2076698"/>
              <a:ext cx="19951" cy="21752"/>
            </a:xfrm>
            <a:custGeom>
              <a:rect b="b" l="l" r="r" t="t"/>
              <a:pathLst>
                <a:path extrusionOk="0" h="326" w="299">
                  <a:moveTo>
                    <a:pt x="136" y="0"/>
                  </a:moveTo>
                  <a:cubicBezTo>
                    <a:pt x="55" y="0"/>
                    <a:pt x="0" y="82"/>
                    <a:pt x="0" y="163"/>
                  </a:cubicBezTo>
                  <a:cubicBezTo>
                    <a:pt x="0" y="244"/>
                    <a:pt x="55"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7"/>
            <p:cNvSpPr/>
            <p:nvPr/>
          </p:nvSpPr>
          <p:spPr>
            <a:xfrm>
              <a:off x="6447010" y="2156302"/>
              <a:ext cx="21752" cy="20017"/>
            </a:xfrm>
            <a:custGeom>
              <a:rect b="b" l="l" r="r" t="t"/>
              <a:pathLst>
                <a:path extrusionOk="0" h="300" w="326">
                  <a:moveTo>
                    <a:pt x="163" y="1"/>
                  </a:moveTo>
                  <a:cubicBezTo>
                    <a:pt x="82" y="1"/>
                    <a:pt x="0" y="82"/>
                    <a:pt x="0" y="163"/>
                  </a:cubicBezTo>
                  <a:cubicBezTo>
                    <a:pt x="0"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7"/>
            <p:cNvSpPr/>
            <p:nvPr/>
          </p:nvSpPr>
          <p:spPr>
            <a:xfrm>
              <a:off x="6474168" y="2129145"/>
              <a:ext cx="19951" cy="21819"/>
            </a:xfrm>
            <a:custGeom>
              <a:rect b="b" l="l" r="r" t="t"/>
              <a:pathLst>
                <a:path extrusionOk="0" h="327" w="299">
                  <a:moveTo>
                    <a:pt x="136" y="1"/>
                  </a:moveTo>
                  <a:cubicBezTo>
                    <a:pt x="55" y="1"/>
                    <a:pt x="0" y="82"/>
                    <a:pt x="0" y="164"/>
                  </a:cubicBezTo>
                  <a:cubicBezTo>
                    <a:pt x="0" y="245"/>
                    <a:pt x="55" y="326"/>
                    <a:pt x="136" y="326"/>
                  </a:cubicBezTo>
                  <a:cubicBezTo>
                    <a:pt x="217" y="326"/>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7"/>
            <p:cNvSpPr/>
            <p:nvPr/>
          </p:nvSpPr>
          <p:spPr>
            <a:xfrm>
              <a:off x="6447010" y="2208816"/>
              <a:ext cx="21752" cy="19951"/>
            </a:xfrm>
            <a:custGeom>
              <a:rect b="b" l="l" r="r" t="t"/>
              <a:pathLst>
                <a:path extrusionOk="0" h="299" w="326">
                  <a:moveTo>
                    <a:pt x="163" y="0"/>
                  </a:moveTo>
                  <a:cubicBezTo>
                    <a:pt x="82" y="0"/>
                    <a:pt x="0" y="82"/>
                    <a:pt x="0" y="163"/>
                  </a:cubicBezTo>
                  <a:cubicBezTo>
                    <a:pt x="0"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47"/>
            <p:cNvSpPr/>
            <p:nvPr/>
          </p:nvSpPr>
          <p:spPr>
            <a:xfrm>
              <a:off x="6474168" y="2183460"/>
              <a:ext cx="19951" cy="19951"/>
            </a:xfrm>
            <a:custGeom>
              <a:rect b="b" l="l" r="r" t="t"/>
              <a:pathLst>
                <a:path extrusionOk="0" h="299"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47"/>
            <p:cNvSpPr/>
            <p:nvPr/>
          </p:nvSpPr>
          <p:spPr>
            <a:xfrm>
              <a:off x="6447010" y="2261263"/>
              <a:ext cx="21752" cy="20017"/>
            </a:xfrm>
            <a:custGeom>
              <a:rect b="b" l="l" r="r" t="t"/>
              <a:pathLst>
                <a:path extrusionOk="0" h="300" w="326">
                  <a:moveTo>
                    <a:pt x="163" y="1"/>
                  </a:moveTo>
                  <a:cubicBezTo>
                    <a:pt x="82" y="1"/>
                    <a:pt x="0" y="82"/>
                    <a:pt x="0" y="164"/>
                  </a:cubicBezTo>
                  <a:cubicBezTo>
                    <a:pt x="0"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7"/>
            <p:cNvSpPr/>
            <p:nvPr/>
          </p:nvSpPr>
          <p:spPr>
            <a:xfrm>
              <a:off x="6474168" y="2235974"/>
              <a:ext cx="19951" cy="19951"/>
            </a:xfrm>
            <a:custGeom>
              <a:rect b="b" l="l" r="r" t="t"/>
              <a:pathLst>
                <a:path extrusionOk="0" h="299" w="299">
                  <a:moveTo>
                    <a:pt x="136" y="0"/>
                  </a:moveTo>
                  <a:cubicBezTo>
                    <a:pt x="55" y="0"/>
                    <a:pt x="0" y="54"/>
                    <a:pt x="0" y="136"/>
                  </a:cubicBezTo>
                  <a:cubicBezTo>
                    <a:pt x="0" y="217"/>
                    <a:pt x="55" y="298"/>
                    <a:pt x="136" y="298"/>
                  </a:cubicBezTo>
                  <a:cubicBezTo>
                    <a:pt x="217" y="298"/>
                    <a:pt x="299" y="217"/>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47"/>
            <p:cNvSpPr/>
            <p:nvPr/>
          </p:nvSpPr>
          <p:spPr>
            <a:xfrm>
              <a:off x="6447010" y="2313776"/>
              <a:ext cx="21752" cy="19951"/>
            </a:xfrm>
            <a:custGeom>
              <a:rect b="b" l="l" r="r" t="t"/>
              <a:pathLst>
                <a:path extrusionOk="0" h="299" w="326">
                  <a:moveTo>
                    <a:pt x="163" y="0"/>
                  </a:moveTo>
                  <a:cubicBezTo>
                    <a:pt x="82" y="0"/>
                    <a:pt x="0" y="82"/>
                    <a:pt x="0" y="163"/>
                  </a:cubicBezTo>
                  <a:cubicBezTo>
                    <a:pt x="0"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47"/>
            <p:cNvSpPr/>
            <p:nvPr/>
          </p:nvSpPr>
          <p:spPr>
            <a:xfrm>
              <a:off x="6474168" y="2288420"/>
              <a:ext cx="19951" cy="20017"/>
            </a:xfrm>
            <a:custGeom>
              <a:rect b="b" l="l" r="r" t="t"/>
              <a:pathLst>
                <a:path extrusionOk="0" h="300"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7"/>
            <p:cNvSpPr/>
            <p:nvPr/>
          </p:nvSpPr>
          <p:spPr>
            <a:xfrm>
              <a:off x="6447010" y="2366290"/>
              <a:ext cx="21752" cy="19951"/>
            </a:xfrm>
            <a:custGeom>
              <a:rect b="b" l="l" r="r" t="t"/>
              <a:pathLst>
                <a:path extrusionOk="0" h="299" w="326">
                  <a:moveTo>
                    <a:pt x="163" y="0"/>
                  </a:moveTo>
                  <a:cubicBezTo>
                    <a:pt x="82" y="0"/>
                    <a:pt x="0" y="81"/>
                    <a:pt x="0" y="163"/>
                  </a:cubicBezTo>
                  <a:cubicBezTo>
                    <a:pt x="0"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7"/>
            <p:cNvSpPr/>
            <p:nvPr/>
          </p:nvSpPr>
          <p:spPr>
            <a:xfrm>
              <a:off x="6474168" y="2340934"/>
              <a:ext cx="19951" cy="19951"/>
            </a:xfrm>
            <a:custGeom>
              <a:rect b="b" l="l" r="r" t="t"/>
              <a:pathLst>
                <a:path extrusionOk="0" h="299" w="299">
                  <a:moveTo>
                    <a:pt x="136" y="0"/>
                  </a:moveTo>
                  <a:cubicBezTo>
                    <a:pt x="55" y="0"/>
                    <a:pt x="0" y="55"/>
                    <a:pt x="0" y="136"/>
                  </a:cubicBezTo>
                  <a:cubicBezTo>
                    <a:pt x="0" y="217"/>
                    <a:pt x="55"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47"/>
            <p:cNvSpPr/>
            <p:nvPr/>
          </p:nvSpPr>
          <p:spPr>
            <a:xfrm>
              <a:off x="6474168" y="2393381"/>
              <a:ext cx="16348" cy="16348"/>
            </a:xfrm>
            <a:custGeom>
              <a:rect b="b" l="l" r="r" t="t"/>
              <a:pathLst>
                <a:path extrusionOk="0" h="245" w="245">
                  <a:moveTo>
                    <a:pt x="136" y="1"/>
                  </a:moveTo>
                  <a:cubicBezTo>
                    <a:pt x="55" y="1"/>
                    <a:pt x="0" y="55"/>
                    <a:pt x="0" y="136"/>
                  </a:cubicBezTo>
                  <a:cubicBezTo>
                    <a:pt x="0" y="191"/>
                    <a:pt x="0" y="218"/>
                    <a:pt x="27" y="245"/>
                  </a:cubicBezTo>
                  <a:cubicBezTo>
                    <a:pt x="82" y="164"/>
                    <a:pt x="163" y="109"/>
                    <a:pt x="244" y="28"/>
                  </a:cubicBezTo>
                  <a:cubicBezTo>
                    <a:pt x="217" y="1"/>
                    <a:pt x="190"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7"/>
            <p:cNvSpPr/>
            <p:nvPr/>
          </p:nvSpPr>
          <p:spPr>
            <a:xfrm>
              <a:off x="6447010" y="2418737"/>
              <a:ext cx="21752" cy="21819"/>
            </a:xfrm>
            <a:custGeom>
              <a:rect b="b" l="l" r="r" t="t"/>
              <a:pathLst>
                <a:path extrusionOk="0" h="327" w="326">
                  <a:moveTo>
                    <a:pt x="163" y="1"/>
                  </a:moveTo>
                  <a:cubicBezTo>
                    <a:pt x="82" y="1"/>
                    <a:pt x="0" y="82"/>
                    <a:pt x="0" y="163"/>
                  </a:cubicBezTo>
                  <a:cubicBezTo>
                    <a:pt x="0"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7"/>
            <p:cNvSpPr/>
            <p:nvPr/>
          </p:nvSpPr>
          <p:spPr>
            <a:xfrm>
              <a:off x="6474168" y="2445895"/>
              <a:ext cx="19951" cy="19951"/>
            </a:xfrm>
            <a:custGeom>
              <a:rect b="b" l="l" r="r" t="t"/>
              <a:pathLst>
                <a:path extrusionOk="0" h="299" w="299">
                  <a:moveTo>
                    <a:pt x="82" y="0"/>
                  </a:moveTo>
                  <a:cubicBezTo>
                    <a:pt x="27" y="28"/>
                    <a:pt x="0" y="82"/>
                    <a:pt x="0" y="136"/>
                  </a:cubicBezTo>
                  <a:cubicBezTo>
                    <a:pt x="0" y="245"/>
                    <a:pt x="55" y="299"/>
                    <a:pt x="136" y="299"/>
                  </a:cubicBezTo>
                  <a:cubicBezTo>
                    <a:pt x="217" y="299"/>
                    <a:pt x="299" y="245"/>
                    <a:pt x="299" y="163"/>
                  </a:cubicBezTo>
                  <a:cubicBezTo>
                    <a:pt x="217" y="136"/>
                    <a:pt x="136" y="82"/>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47"/>
            <p:cNvSpPr/>
            <p:nvPr/>
          </p:nvSpPr>
          <p:spPr>
            <a:xfrm>
              <a:off x="6447010" y="2471251"/>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7"/>
            <p:cNvSpPr/>
            <p:nvPr/>
          </p:nvSpPr>
          <p:spPr>
            <a:xfrm>
              <a:off x="6447010" y="2523698"/>
              <a:ext cx="21752" cy="21819"/>
            </a:xfrm>
            <a:custGeom>
              <a:rect b="b" l="l" r="r" t="t"/>
              <a:pathLst>
                <a:path extrusionOk="0" h="327" w="326">
                  <a:moveTo>
                    <a:pt x="163" y="1"/>
                  </a:moveTo>
                  <a:cubicBezTo>
                    <a:pt x="82" y="1"/>
                    <a:pt x="0" y="82"/>
                    <a:pt x="0" y="164"/>
                  </a:cubicBezTo>
                  <a:cubicBezTo>
                    <a:pt x="0"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7"/>
            <p:cNvSpPr/>
            <p:nvPr/>
          </p:nvSpPr>
          <p:spPr>
            <a:xfrm>
              <a:off x="6447010" y="2576211"/>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7"/>
            <p:cNvSpPr/>
            <p:nvPr/>
          </p:nvSpPr>
          <p:spPr>
            <a:xfrm>
              <a:off x="6447010" y="2628658"/>
              <a:ext cx="21752" cy="21819"/>
            </a:xfrm>
            <a:custGeom>
              <a:rect b="b" l="l" r="r" t="t"/>
              <a:pathLst>
                <a:path extrusionOk="0" h="327" w="326">
                  <a:moveTo>
                    <a:pt x="163" y="1"/>
                  </a:moveTo>
                  <a:cubicBezTo>
                    <a:pt x="82" y="1"/>
                    <a:pt x="0" y="82"/>
                    <a:pt x="0" y="164"/>
                  </a:cubicBezTo>
                  <a:cubicBezTo>
                    <a:pt x="0"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7"/>
            <p:cNvSpPr/>
            <p:nvPr/>
          </p:nvSpPr>
          <p:spPr>
            <a:xfrm>
              <a:off x="6447010" y="2681172"/>
              <a:ext cx="21752" cy="21819"/>
            </a:xfrm>
            <a:custGeom>
              <a:rect b="b" l="l" r="r" t="t"/>
              <a:pathLst>
                <a:path extrusionOk="0" h="327" w="326">
                  <a:moveTo>
                    <a:pt x="163" y="1"/>
                  </a:moveTo>
                  <a:cubicBezTo>
                    <a:pt x="82" y="1"/>
                    <a:pt x="0" y="82"/>
                    <a:pt x="0" y="163"/>
                  </a:cubicBezTo>
                  <a:cubicBezTo>
                    <a:pt x="0" y="245"/>
                    <a:pt x="82" y="326"/>
                    <a:pt x="163" y="326"/>
                  </a:cubicBezTo>
                  <a:cubicBezTo>
                    <a:pt x="190" y="326"/>
                    <a:pt x="190" y="326"/>
                    <a:pt x="217" y="299"/>
                  </a:cubicBezTo>
                  <a:cubicBezTo>
                    <a:pt x="245" y="272"/>
                    <a:pt x="272" y="218"/>
                    <a:pt x="299" y="163"/>
                  </a:cubicBezTo>
                  <a:lnTo>
                    <a:pt x="326" y="163"/>
                  </a:ln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7"/>
            <p:cNvSpPr/>
            <p:nvPr/>
          </p:nvSpPr>
          <p:spPr>
            <a:xfrm>
              <a:off x="6421654" y="2708330"/>
              <a:ext cx="20018" cy="14546"/>
            </a:xfrm>
            <a:custGeom>
              <a:rect b="b" l="l" r="r" t="t"/>
              <a:pathLst>
                <a:path extrusionOk="0" h="218" w="300">
                  <a:moveTo>
                    <a:pt x="136" y="0"/>
                  </a:moveTo>
                  <a:cubicBezTo>
                    <a:pt x="55" y="0"/>
                    <a:pt x="1" y="55"/>
                    <a:pt x="1" y="163"/>
                  </a:cubicBezTo>
                  <a:cubicBezTo>
                    <a:pt x="1" y="163"/>
                    <a:pt x="1" y="190"/>
                    <a:pt x="1" y="190"/>
                  </a:cubicBezTo>
                  <a:cubicBezTo>
                    <a:pt x="55" y="217"/>
                    <a:pt x="109" y="217"/>
                    <a:pt x="163" y="217"/>
                  </a:cubicBezTo>
                  <a:cubicBezTo>
                    <a:pt x="191" y="217"/>
                    <a:pt x="245" y="190"/>
                    <a:pt x="299" y="163"/>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7"/>
            <p:cNvSpPr/>
            <p:nvPr/>
          </p:nvSpPr>
          <p:spPr>
            <a:xfrm>
              <a:off x="6474168" y="2865804"/>
              <a:ext cx="19951" cy="19951"/>
            </a:xfrm>
            <a:custGeom>
              <a:rect b="b" l="l" r="r" t="t"/>
              <a:pathLst>
                <a:path extrusionOk="0" h="299" w="299">
                  <a:moveTo>
                    <a:pt x="136" y="0"/>
                  </a:moveTo>
                  <a:cubicBezTo>
                    <a:pt x="55" y="0"/>
                    <a:pt x="0" y="54"/>
                    <a:pt x="0" y="163"/>
                  </a:cubicBezTo>
                  <a:cubicBezTo>
                    <a:pt x="0" y="217"/>
                    <a:pt x="27" y="271"/>
                    <a:pt x="82" y="299"/>
                  </a:cubicBezTo>
                  <a:cubicBezTo>
                    <a:pt x="82" y="271"/>
                    <a:pt x="109" y="244"/>
                    <a:pt x="109" y="244"/>
                  </a:cubicBezTo>
                  <a:cubicBezTo>
                    <a:pt x="136" y="244"/>
                    <a:pt x="163" y="271"/>
                    <a:pt x="190" y="299"/>
                  </a:cubicBezTo>
                  <a:cubicBezTo>
                    <a:pt x="244" y="271"/>
                    <a:pt x="299" y="217"/>
                    <a:pt x="299" y="163"/>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7"/>
            <p:cNvSpPr/>
            <p:nvPr/>
          </p:nvSpPr>
          <p:spPr>
            <a:xfrm>
              <a:off x="6456085" y="2892962"/>
              <a:ext cx="12678" cy="18149"/>
            </a:xfrm>
            <a:custGeom>
              <a:rect b="b" l="l" r="r" t="t"/>
              <a:pathLst>
                <a:path extrusionOk="0" h="272" w="190">
                  <a:moveTo>
                    <a:pt x="54" y="0"/>
                  </a:moveTo>
                  <a:cubicBezTo>
                    <a:pt x="54" y="27"/>
                    <a:pt x="27" y="81"/>
                    <a:pt x="27" y="163"/>
                  </a:cubicBezTo>
                  <a:cubicBezTo>
                    <a:pt x="27" y="190"/>
                    <a:pt x="0" y="217"/>
                    <a:pt x="27" y="217"/>
                  </a:cubicBezTo>
                  <a:cubicBezTo>
                    <a:pt x="81" y="217"/>
                    <a:pt x="81" y="244"/>
                    <a:pt x="81" y="271"/>
                  </a:cubicBezTo>
                  <a:cubicBezTo>
                    <a:pt x="136" y="244"/>
                    <a:pt x="190" y="190"/>
                    <a:pt x="190" y="136"/>
                  </a:cubicBezTo>
                  <a:cubicBezTo>
                    <a:pt x="190" y="81"/>
                    <a:pt x="136" y="0"/>
                    <a:pt x="5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7"/>
            <p:cNvSpPr/>
            <p:nvPr/>
          </p:nvSpPr>
          <p:spPr>
            <a:xfrm>
              <a:off x="6447010" y="2898366"/>
              <a:ext cx="1868" cy="7273"/>
            </a:xfrm>
            <a:custGeom>
              <a:rect b="b" l="l" r="r" t="t"/>
              <a:pathLst>
                <a:path extrusionOk="0" h="109" w="28">
                  <a:moveTo>
                    <a:pt x="28" y="0"/>
                  </a:moveTo>
                  <a:cubicBezTo>
                    <a:pt x="0" y="28"/>
                    <a:pt x="0" y="55"/>
                    <a:pt x="0" y="55"/>
                  </a:cubicBezTo>
                  <a:cubicBezTo>
                    <a:pt x="0" y="82"/>
                    <a:pt x="0" y="109"/>
                    <a:pt x="28" y="109"/>
                  </a:cubicBezTo>
                  <a:cubicBezTo>
                    <a:pt x="28" y="82"/>
                    <a:pt x="28" y="55"/>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7"/>
            <p:cNvSpPr/>
            <p:nvPr/>
          </p:nvSpPr>
          <p:spPr>
            <a:xfrm>
              <a:off x="6421654" y="3558958"/>
              <a:ext cx="14546" cy="10943"/>
            </a:xfrm>
            <a:custGeom>
              <a:rect b="b" l="l" r="r" t="t"/>
              <a:pathLst>
                <a:path extrusionOk="0" h="164" w="218">
                  <a:moveTo>
                    <a:pt x="1" y="1"/>
                  </a:moveTo>
                  <a:cubicBezTo>
                    <a:pt x="1" y="82"/>
                    <a:pt x="55" y="163"/>
                    <a:pt x="136" y="163"/>
                  </a:cubicBezTo>
                  <a:cubicBezTo>
                    <a:pt x="163" y="163"/>
                    <a:pt x="191" y="136"/>
                    <a:pt x="218" y="136"/>
                  </a:cubicBezTo>
                  <a:cubicBezTo>
                    <a:pt x="136" y="82"/>
                    <a:pt x="55" y="28"/>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7"/>
            <p:cNvSpPr/>
            <p:nvPr/>
          </p:nvSpPr>
          <p:spPr>
            <a:xfrm>
              <a:off x="6448812" y="3627753"/>
              <a:ext cx="18149" cy="10943"/>
            </a:xfrm>
            <a:custGeom>
              <a:rect b="b" l="l" r="r" t="t"/>
              <a:pathLst>
                <a:path extrusionOk="0" h="164" w="272">
                  <a:moveTo>
                    <a:pt x="136" y="0"/>
                  </a:moveTo>
                  <a:cubicBezTo>
                    <a:pt x="82" y="0"/>
                    <a:pt x="28" y="27"/>
                    <a:pt x="1" y="82"/>
                  </a:cubicBezTo>
                  <a:cubicBezTo>
                    <a:pt x="28" y="109"/>
                    <a:pt x="28" y="109"/>
                    <a:pt x="55" y="109"/>
                  </a:cubicBezTo>
                  <a:cubicBezTo>
                    <a:pt x="136" y="109"/>
                    <a:pt x="218" y="136"/>
                    <a:pt x="272" y="163"/>
                  </a:cubicBezTo>
                  <a:cubicBezTo>
                    <a:pt x="272"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7"/>
            <p:cNvSpPr/>
            <p:nvPr/>
          </p:nvSpPr>
          <p:spPr>
            <a:xfrm>
              <a:off x="6447010" y="3785227"/>
              <a:ext cx="21752" cy="19951"/>
            </a:xfrm>
            <a:custGeom>
              <a:rect b="b" l="l" r="r" t="t"/>
              <a:pathLst>
                <a:path extrusionOk="0" h="299" w="326">
                  <a:moveTo>
                    <a:pt x="163" y="0"/>
                  </a:moveTo>
                  <a:cubicBezTo>
                    <a:pt x="82" y="0"/>
                    <a:pt x="0" y="81"/>
                    <a:pt x="0" y="163"/>
                  </a:cubicBezTo>
                  <a:cubicBezTo>
                    <a:pt x="0"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7"/>
            <p:cNvSpPr/>
            <p:nvPr/>
          </p:nvSpPr>
          <p:spPr>
            <a:xfrm>
              <a:off x="6447010" y="3837674"/>
              <a:ext cx="21752" cy="20018"/>
            </a:xfrm>
            <a:custGeom>
              <a:rect b="b" l="l" r="r" t="t"/>
              <a:pathLst>
                <a:path extrusionOk="0" h="300" w="326">
                  <a:moveTo>
                    <a:pt x="163" y="1"/>
                  </a:moveTo>
                  <a:cubicBezTo>
                    <a:pt x="82" y="1"/>
                    <a:pt x="0" y="82"/>
                    <a:pt x="0" y="163"/>
                  </a:cubicBezTo>
                  <a:cubicBezTo>
                    <a:pt x="0"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47"/>
            <p:cNvSpPr/>
            <p:nvPr/>
          </p:nvSpPr>
          <p:spPr>
            <a:xfrm>
              <a:off x="6421654" y="3812318"/>
              <a:ext cx="20018" cy="20018"/>
            </a:xfrm>
            <a:custGeom>
              <a:rect b="b" l="l" r="r" t="t"/>
              <a:pathLst>
                <a:path extrusionOk="0" h="300" w="300">
                  <a:moveTo>
                    <a:pt x="136" y="1"/>
                  </a:moveTo>
                  <a:cubicBezTo>
                    <a:pt x="55" y="1"/>
                    <a:pt x="1" y="55"/>
                    <a:pt x="1" y="137"/>
                  </a:cubicBezTo>
                  <a:cubicBezTo>
                    <a:pt x="1" y="218"/>
                    <a:pt x="55" y="299"/>
                    <a:pt x="136" y="299"/>
                  </a:cubicBezTo>
                  <a:cubicBezTo>
                    <a:pt x="218" y="299"/>
                    <a:pt x="299" y="218"/>
                    <a:pt x="299" y="137"/>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47"/>
            <p:cNvSpPr/>
            <p:nvPr/>
          </p:nvSpPr>
          <p:spPr>
            <a:xfrm>
              <a:off x="6421654" y="3864832"/>
              <a:ext cx="20018" cy="19951"/>
            </a:xfrm>
            <a:custGeom>
              <a:rect b="b" l="l" r="r" t="t"/>
              <a:pathLst>
                <a:path extrusionOk="0" h="299"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7"/>
            <p:cNvSpPr/>
            <p:nvPr/>
          </p:nvSpPr>
          <p:spPr>
            <a:xfrm>
              <a:off x="6447010" y="3890188"/>
              <a:ext cx="21752" cy="19951"/>
            </a:xfrm>
            <a:custGeom>
              <a:rect b="b" l="l" r="r" t="t"/>
              <a:pathLst>
                <a:path extrusionOk="0" h="299" w="326">
                  <a:moveTo>
                    <a:pt x="163" y="0"/>
                  </a:moveTo>
                  <a:cubicBezTo>
                    <a:pt x="82" y="0"/>
                    <a:pt x="0" y="82"/>
                    <a:pt x="0" y="163"/>
                  </a:cubicBezTo>
                  <a:cubicBezTo>
                    <a:pt x="0"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7"/>
            <p:cNvSpPr/>
            <p:nvPr/>
          </p:nvSpPr>
          <p:spPr>
            <a:xfrm>
              <a:off x="6474168" y="3917345"/>
              <a:ext cx="19951" cy="19951"/>
            </a:xfrm>
            <a:custGeom>
              <a:rect b="b" l="l" r="r" t="t"/>
              <a:pathLst>
                <a:path extrusionOk="0" h="299" w="299">
                  <a:moveTo>
                    <a:pt x="136" y="0"/>
                  </a:moveTo>
                  <a:cubicBezTo>
                    <a:pt x="55" y="0"/>
                    <a:pt x="0" y="54"/>
                    <a:pt x="0" y="136"/>
                  </a:cubicBezTo>
                  <a:cubicBezTo>
                    <a:pt x="0" y="217"/>
                    <a:pt x="55" y="298"/>
                    <a:pt x="136" y="298"/>
                  </a:cubicBezTo>
                  <a:cubicBezTo>
                    <a:pt x="217" y="298"/>
                    <a:pt x="299" y="217"/>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47"/>
            <p:cNvSpPr/>
            <p:nvPr/>
          </p:nvSpPr>
          <p:spPr>
            <a:xfrm>
              <a:off x="6447010" y="3942635"/>
              <a:ext cx="21752" cy="20018"/>
            </a:xfrm>
            <a:custGeom>
              <a:rect b="b" l="l" r="r" t="t"/>
              <a:pathLst>
                <a:path extrusionOk="0" h="300" w="326">
                  <a:moveTo>
                    <a:pt x="163" y="1"/>
                  </a:moveTo>
                  <a:cubicBezTo>
                    <a:pt x="82" y="1"/>
                    <a:pt x="0" y="82"/>
                    <a:pt x="0" y="164"/>
                  </a:cubicBezTo>
                  <a:cubicBezTo>
                    <a:pt x="0"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7"/>
            <p:cNvSpPr/>
            <p:nvPr/>
          </p:nvSpPr>
          <p:spPr>
            <a:xfrm>
              <a:off x="6421654" y="3917345"/>
              <a:ext cx="20018" cy="19951"/>
            </a:xfrm>
            <a:custGeom>
              <a:rect b="b" l="l" r="r" t="t"/>
              <a:pathLst>
                <a:path extrusionOk="0" h="299" w="300">
                  <a:moveTo>
                    <a:pt x="136" y="0"/>
                  </a:moveTo>
                  <a:cubicBezTo>
                    <a:pt x="55" y="0"/>
                    <a:pt x="1" y="54"/>
                    <a:pt x="1" y="136"/>
                  </a:cubicBezTo>
                  <a:cubicBezTo>
                    <a:pt x="1" y="217"/>
                    <a:pt x="55" y="298"/>
                    <a:pt x="136" y="298"/>
                  </a:cubicBezTo>
                  <a:cubicBezTo>
                    <a:pt x="218" y="298"/>
                    <a:pt x="299" y="217"/>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7"/>
            <p:cNvSpPr/>
            <p:nvPr/>
          </p:nvSpPr>
          <p:spPr>
            <a:xfrm>
              <a:off x="6421654" y="3969792"/>
              <a:ext cx="20018" cy="20018"/>
            </a:xfrm>
            <a:custGeom>
              <a:rect b="b" l="l" r="r" t="t"/>
              <a:pathLst>
                <a:path extrusionOk="0" h="300"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7"/>
            <p:cNvSpPr/>
            <p:nvPr/>
          </p:nvSpPr>
          <p:spPr>
            <a:xfrm>
              <a:off x="6447010" y="3995148"/>
              <a:ext cx="21752" cy="19951"/>
            </a:xfrm>
            <a:custGeom>
              <a:rect b="b" l="l" r="r" t="t"/>
              <a:pathLst>
                <a:path extrusionOk="0" h="299" w="326">
                  <a:moveTo>
                    <a:pt x="163" y="0"/>
                  </a:moveTo>
                  <a:cubicBezTo>
                    <a:pt x="82" y="0"/>
                    <a:pt x="0" y="82"/>
                    <a:pt x="0" y="163"/>
                  </a:cubicBezTo>
                  <a:cubicBezTo>
                    <a:pt x="0"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7"/>
            <p:cNvSpPr/>
            <p:nvPr/>
          </p:nvSpPr>
          <p:spPr>
            <a:xfrm>
              <a:off x="6474168" y="3969792"/>
              <a:ext cx="19951" cy="20018"/>
            </a:xfrm>
            <a:custGeom>
              <a:rect b="b" l="l" r="r" t="t"/>
              <a:pathLst>
                <a:path extrusionOk="0" h="300"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7"/>
            <p:cNvSpPr/>
            <p:nvPr/>
          </p:nvSpPr>
          <p:spPr>
            <a:xfrm>
              <a:off x="6474168" y="4022306"/>
              <a:ext cx="19951" cy="19951"/>
            </a:xfrm>
            <a:custGeom>
              <a:rect b="b" l="l" r="r" t="t"/>
              <a:pathLst>
                <a:path extrusionOk="0" h="299" w="299">
                  <a:moveTo>
                    <a:pt x="136" y="0"/>
                  </a:moveTo>
                  <a:cubicBezTo>
                    <a:pt x="55" y="0"/>
                    <a:pt x="0" y="55"/>
                    <a:pt x="0" y="136"/>
                  </a:cubicBezTo>
                  <a:cubicBezTo>
                    <a:pt x="0" y="217"/>
                    <a:pt x="55"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7"/>
            <p:cNvSpPr/>
            <p:nvPr/>
          </p:nvSpPr>
          <p:spPr>
            <a:xfrm>
              <a:off x="6447010" y="4047662"/>
              <a:ext cx="21752" cy="21752"/>
            </a:xfrm>
            <a:custGeom>
              <a:rect b="b" l="l" r="r" t="t"/>
              <a:pathLst>
                <a:path extrusionOk="0" h="326" w="326">
                  <a:moveTo>
                    <a:pt x="163" y="0"/>
                  </a:moveTo>
                  <a:cubicBezTo>
                    <a:pt x="82" y="0"/>
                    <a:pt x="0" y="81"/>
                    <a:pt x="0" y="163"/>
                  </a:cubicBezTo>
                  <a:cubicBezTo>
                    <a:pt x="0" y="244"/>
                    <a:pt x="82" y="326"/>
                    <a:pt x="163" y="326"/>
                  </a:cubicBezTo>
                  <a:cubicBezTo>
                    <a:pt x="245" y="326"/>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7"/>
            <p:cNvSpPr/>
            <p:nvPr/>
          </p:nvSpPr>
          <p:spPr>
            <a:xfrm>
              <a:off x="6421654" y="4022306"/>
              <a:ext cx="20018" cy="19951"/>
            </a:xfrm>
            <a:custGeom>
              <a:rect b="b" l="l" r="r" t="t"/>
              <a:pathLst>
                <a:path extrusionOk="0" h="299" w="300">
                  <a:moveTo>
                    <a:pt x="136" y="0"/>
                  </a:moveTo>
                  <a:cubicBezTo>
                    <a:pt x="55" y="0"/>
                    <a:pt x="1" y="55"/>
                    <a:pt x="1" y="136"/>
                  </a:cubicBezTo>
                  <a:cubicBezTo>
                    <a:pt x="1" y="217"/>
                    <a:pt x="55"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7"/>
            <p:cNvSpPr/>
            <p:nvPr/>
          </p:nvSpPr>
          <p:spPr>
            <a:xfrm>
              <a:off x="6421654" y="4074753"/>
              <a:ext cx="20018" cy="20018"/>
            </a:xfrm>
            <a:custGeom>
              <a:rect b="b" l="l" r="r" t="t"/>
              <a:pathLst>
                <a:path extrusionOk="0" h="300"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7"/>
            <p:cNvSpPr/>
            <p:nvPr/>
          </p:nvSpPr>
          <p:spPr>
            <a:xfrm>
              <a:off x="6447010" y="4100109"/>
              <a:ext cx="21752" cy="21819"/>
            </a:xfrm>
            <a:custGeom>
              <a:rect b="b" l="l" r="r" t="t"/>
              <a:pathLst>
                <a:path extrusionOk="0" h="327" w="326">
                  <a:moveTo>
                    <a:pt x="163" y="1"/>
                  </a:moveTo>
                  <a:cubicBezTo>
                    <a:pt x="82" y="1"/>
                    <a:pt x="0" y="82"/>
                    <a:pt x="0" y="163"/>
                  </a:cubicBezTo>
                  <a:cubicBezTo>
                    <a:pt x="0"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7"/>
            <p:cNvSpPr/>
            <p:nvPr/>
          </p:nvSpPr>
          <p:spPr>
            <a:xfrm>
              <a:off x="6474168" y="4074753"/>
              <a:ext cx="19951" cy="20018"/>
            </a:xfrm>
            <a:custGeom>
              <a:rect b="b" l="l" r="r" t="t"/>
              <a:pathLst>
                <a:path extrusionOk="0" h="300"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7"/>
            <p:cNvSpPr/>
            <p:nvPr/>
          </p:nvSpPr>
          <p:spPr>
            <a:xfrm>
              <a:off x="6474168" y="4127266"/>
              <a:ext cx="19951" cy="19951"/>
            </a:xfrm>
            <a:custGeom>
              <a:rect b="b" l="l" r="r" t="t"/>
              <a:pathLst>
                <a:path extrusionOk="0" h="299" w="299">
                  <a:moveTo>
                    <a:pt x="136" y="0"/>
                  </a:moveTo>
                  <a:cubicBezTo>
                    <a:pt x="55" y="0"/>
                    <a:pt x="0" y="55"/>
                    <a:pt x="0" y="136"/>
                  </a:cubicBezTo>
                  <a:cubicBezTo>
                    <a:pt x="0" y="245"/>
                    <a:pt x="55" y="299"/>
                    <a:pt x="136" y="299"/>
                  </a:cubicBezTo>
                  <a:cubicBezTo>
                    <a:pt x="217" y="299"/>
                    <a:pt x="299" y="245"/>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47"/>
            <p:cNvSpPr/>
            <p:nvPr/>
          </p:nvSpPr>
          <p:spPr>
            <a:xfrm>
              <a:off x="6447010" y="4152623"/>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7"/>
            <p:cNvSpPr/>
            <p:nvPr/>
          </p:nvSpPr>
          <p:spPr>
            <a:xfrm>
              <a:off x="6421654" y="4127266"/>
              <a:ext cx="20018" cy="19951"/>
            </a:xfrm>
            <a:custGeom>
              <a:rect b="b" l="l" r="r" t="t"/>
              <a:pathLst>
                <a:path extrusionOk="0" h="299" w="300">
                  <a:moveTo>
                    <a:pt x="136" y="0"/>
                  </a:moveTo>
                  <a:cubicBezTo>
                    <a:pt x="55" y="0"/>
                    <a:pt x="1" y="55"/>
                    <a:pt x="1" y="136"/>
                  </a:cubicBezTo>
                  <a:cubicBezTo>
                    <a:pt x="1" y="245"/>
                    <a:pt x="55" y="299"/>
                    <a:pt x="136" y="299"/>
                  </a:cubicBezTo>
                  <a:cubicBezTo>
                    <a:pt x="218" y="299"/>
                    <a:pt x="299" y="245"/>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47"/>
            <p:cNvSpPr/>
            <p:nvPr/>
          </p:nvSpPr>
          <p:spPr>
            <a:xfrm>
              <a:off x="6456085" y="4205069"/>
              <a:ext cx="12678" cy="16348"/>
            </a:xfrm>
            <a:custGeom>
              <a:rect b="b" l="l" r="r" t="t"/>
              <a:pathLst>
                <a:path extrusionOk="0" h="245" w="190">
                  <a:moveTo>
                    <a:pt x="27" y="1"/>
                  </a:moveTo>
                  <a:cubicBezTo>
                    <a:pt x="0" y="1"/>
                    <a:pt x="0" y="1"/>
                    <a:pt x="0" y="28"/>
                  </a:cubicBezTo>
                  <a:cubicBezTo>
                    <a:pt x="0" y="55"/>
                    <a:pt x="27" y="82"/>
                    <a:pt x="27" y="82"/>
                  </a:cubicBezTo>
                  <a:cubicBezTo>
                    <a:pt x="27" y="82"/>
                    <a:pt x="0" y="245"/>
                    <a:pt x="109" y="245"/>
                  </a:cubicBezTo>
                  <a:cubicBezTo>
                    <a:pt x="109" y="245"/>
                    <a:pt x="136" y="245"/>
                    <a:pt x="163" y="218"/>
                  </a:cubicBezTo>
                  <a:cubicBezTo>
                    <a:pt x="163" y="218"/>
                    <a:pt x="190" y="191"/>
                    <a:pt x="190" y="164"/>
                  </a:cubicBezTo>
                  <a:cubicBezTo>
                    <a:pt x="190" y="82"/>
                    <a:pt x="109" y="1"/>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7"/>
            <p:cNvSpPr/>
            <p:nvPr/>
          </p:nvSpPr>
          <p:spPr>
            <a:xfrm>
              <a:off x="6396298" y="1946381"/>
              <a:ext cx="18216" cy="19951"/>
            </a:xfrm>
            <a:custGeom>
              <a:rect b="b" l="l" r="r" t="t"/>
              <a:pathLst>
                <a:path extrusionOk="0" h="299" w="273">
                  <a:moveTo>
                    <a:pt x="82" y="0"/>
                  </a:moveTo>
                  <a:cubicBezTo>
                    <a:pt x="82" y="82"/>
                    <a:pt x="28" y="163"/>
                    <a:pt x="1" y="217"/>
                  </a:cubicBezTo>
                  <a:cubicBezTo>
                    <a:pt x="28" y="272"/>
                    <a:pt x="82" y="299"/>
                    <a:pt x="137" y="299"/>
                  </a:cubicBezTo>
                  <a:cubicBezTo>
                    <a:pt x="218" y="299"/>
                    <a:pt x="272" y="244"/>
                    <a:pt x="272" y="163"/>
                  </a:cubicBezTo>
                  <a:cubicBezTo>
                    <a:pt x="272"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7"/>
            <p:cNvSpPr/>
            <p:nvPr/>
          </p:nvSpPr>
          <p:spPr>
            <a:xfrm>
              <a:off x="6369208" y="1971737"/>
              <a:ext cx="19951" cy="21752"/>
            </a:xfrm>
            <a:custGeom>
              <a:rect b="b" l="l" r="r" t="t"/>
              <a:pathLst>
                <a:path extrusionOk="0" h="326" w="299">
                  <a:moveTo>
                    <a:pt x="136" y="0"/>
                  </a:moveTo>
                  <a:cubicBezTo>
                    <a:pt x="54" y="0"/>
                    <a:pt x="0" y="81"/>
                    <a:pt x="0" y="163"/>
                  </a:cubicBezTo>
                  <a:cubicBezTo>
                    <a:pt x="0" y="244"/>
                    <a:pt x="54" y="326"/>
                    <a:pt x="136" y="326"/>
                  </a:cubicBezTo>
                  <a:cubicBezTo>
                    <a:pt x="217" y="326"/>
                    <a:pt x="298" y="244"/>
                    <a:pt x="298" y="163"/>
                  </a:cubicBezTo>
                  <a:cubicBezTo>
                    <a:pt x="298"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47"/>
            <p:cNvSpPr/>
            <p:nvPr/>
          </p:nvSpPr>
          <p:spPr>
            <a:xfrm>
              <a:off x="6394497" y="1998828"/>
              <a:ext cx="20018" cy="20017"/>
            </a:xfrm>
            <a:custGeom>
              <a:rect b="b" l="l" r="r" t="t"/>
              <a:pathLst>
                <a:path extrusionOk="0" h="300" w="300">
                  <a:moveTo>
                    <a:pt x="164" y="1"/>
                  </a:moveTo>
                  <a:cubicBezTo>
                    <a:pt x="82" y="1"/>
                    <a:pt x="1" y="55"/>
                    <a:pt x="1" y="164"/>
                  </a:cubicBezTo>
                  <a:cubicBezTo>
                    <a:pt x="1" y="245"/>
                    <a:pt x="82" y="299"/>
                    <a:pt x="164" y="299"/>
                  </a:cubicBezTo>
                  <a:cubicBezTo>
                    <a:pt x="245" y="299"/>
                    <a:pt x="299" y="245"/>
                    <a:pt x="299" y="164"/>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47"/>
            <p:cNvSpPr/>
            <p:nvPr/>
          </p:nvSpPr>
          <p:spPr>
            <a:xfrm>
              <a:off x="6421654" y="1971737"/>
              <a:ext cx="20018" cy="21752"/>
            </a:xfrm>
            <a:custGeom>
              <a:rect b="b" l="l" r="r" t="t"/>
              <a:pathLst>
                <a:path extrusionOk="0" h="326" w="300">
                  <a:moveTo>
                    <a:pt x="136" y="0"/>
                  </a:moveTo>
                  <a:cubicBezTo>
                    <a:pt x="55" y="0"/>
                    <a:pt x="1" y="81"/>
                    <a:pt x="1" y="163"/>
                  </a:cubicBezTo>
                  <a:cubicBezTo>
                    <a:pt x="1" y="244"/>
                    <a:pt x="55" y="326"/>
                    <a:pt x="136" y="326"/>
                  </a:cubicBezTo>
                  <a:cubicBezTo>
                    <a:pt x="218" y="326"/>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7"/>
            <p:cNvSpPr/>
            <p:nvPr/>
          </p:nvSpPr>
          <p:spPr>
            <a:xfrm>
              <a:off x="6394497" y="2051342"/>
              <a:ext cx="20018" cy="19951"/>
            </a:xfrm>
            <a:custGeom>
              <a:rect b="b" l="l" r="r" t="t"/>
              <a:pathLst>
                <a:path extrusionOk="0" h="299" w="300">
                  <a:moveTo>
                    <a:pt x="164" y="0"/>
                  </a:moveTo>
                  <a:cubicBezTo>
                    <a:pt x="82" y="0"/>
                    <a:pt x="1" y="55"/>
                    <a:pt x="1" y="163"/>
                  </a:cubicBezTo>
                  <a:cubicBezTo>
                    <a:pt x="1" y="245"/>
                    <a:pt x="82" y="299"/>
                    <a:pt x="164" y="299"/>
                  </a:cubicBezTo>
                  <a:cubicBezTo>
                    <a:pt x="245" y="299"/>
                    <a:pt x="299" y="245"/>
                    <a:pt x="299" y="163"/>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7"/>
            <p:cNvSpPr/>
            <p:nvPr/>
          </p:nvSpPr>
          <p:spPr>
            <a:xfrm>
              <a:off x="6421654" y="2024184"/>
              <a:ext cx="20018" cy="21819"/>
            </a:xfrm>
            <a:custGeom>
              <a:rect b="b" l="l" r="r" t="t"/>
              <a:pathLst>
                <a:path extrusionOk="0" h="327" w="300">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7"/>
            <p:cNvSpPr/>
            <p:nvPr/>
          </p:nvSpPr>
          <p:spPr>
            <a:xfrm>
              <a:off x="6394497" y="2103855"/>
              <a:ext cx="20018" cy="19951"/>
            </a:xfrm>
            <a:custGeom>
              <a:rect b="b" l="l" r="r" t="t"/>
              <a:pathLst>
                <a:path extrusionOk="0" h="299" w="300">
                  <a:moveTo>
                    <a:pt x="164" y="0"/>
                  </a:moveTo>
                  <a:cubicBezTo>
                    <a:pt x="82" y="0"/>
                    <a:pt x="1" y="81"/>
                    <a:pt x="1" y="163"/>
                  </a:cubicBezTo>
                  <a:cubicBezTo>
                    <a:pt x="1" y="244"/>
                    <a:pt x="82" y="298"/>
                    <a:pt x="164" y="298"/>
                  </a:cubicBezTo>
                  <a:cubicBezTo>
                    <a:pt x="245" y="298"/>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7"/>
            <p:cNvSpPr/>
            <p:nvPr/>
          </p:nvSpPr>
          <p:spPr>
            <a:xfrm>
              <a:off x="6421654" y="2076698"/>
              <a:ext cx="20018" cy="21752"/>
            </a:xfrm>
            <a:custGeom>
              <a:rect b="b" l="l" r="r" t="t"/>
              <a:pathLst>
                <a:path extrusionOk="0" h="326" w="300">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7"/>
            <p:cNvSpPr/>
            <p:nvPr/>
          </p:nvSpPr>
          <p:spPr>
            <a:xfrm>
              <a:off x="6394497" y="2156302"/>
              <a:ext cx="20018" cy="20017"/>
            </a:xfrm>
            <a:custGeom>
              <a:rect b="b" l="l" r="r" t="t"/>
              <a:pathLst>
                <a:path extrusionOk="0" h="300" w="300">
                  <a:moveTo>
                    <a:pt x="164" y="1"/>
                  </a:moveTo>
                  <a:cubicBezTo>
                    <a:pt x="82" y="1"/>
                    <a:pt x="1" y="82"/>
                    <a:pt x="1" y="163"/>
                  </a:cubicBezTo>
                  <a:cubicBezTo>
                    <a:pt x="1" y="245"/>
                    <a:pt x="82" y="299"/>
                    <a:pt x="164" y="299"/>
                  </a:cubicBezTo>
                  <a:cubicBezTo>
                    <a:pt x="245" y="299"/>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47"/>
            <p:cNvSpPr/>
            <p:nvPr/>
          </p:nvSpPr>
          <p:spPr>
            <a:xfrm>
              <a:off x="6421654" y="2129145"/>
              <a:ext cx="20018" cy="21819"/>
            </a:xfrm>
            <a:custGeom>
              <a:rect b="b" l="l" r="r" t="t"/>
              <a:pathLst>
                <a:path extrusionOk="0" h="327" w="300">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7"/>
            <p:cNvSpPr/>
            <p:nvPr/>
          </p:nvSpPr>
          <p:spPr>
            <a:xfrm>
              <a:off x="6394497" y="2208816"/>
              <a:ext cx="20018" cy="19951"/>
            </a:xfrm>
            <a:custGeom>
              <a:rect b="b" l="l" r="r" t="t"/>
              <a:pathLst>
                <a:path extrusionOk="0" h="299" w="300">
                  <a:moveTo>
                    <a:pt x="164" y="0"/>
                  </a:moveTo>
                  <a:cubicBezTo>
                    <a:pt x="82" y="0"/>
                    <a:pt x="1" y="82"/>
                    <a:pt x="1" y="163"/>
                  </a:cubicBezTo>
                  <a:cubicBezTo>
                    <a:pt x="1" y="244"/>
                    <a:pt x="82" y="299"/>
                    <a:pt x="164" y="299"/>
                  </a:cubicBezTo>
                  <a:cubicBezTo>
                    <a:pt x="245" y="299"/>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7"/>
            <p:cNvSpPr/>
            <p:nvPr/>
          </p:nvSpPr>
          <p:spPr>
            <a:xfrm>
              <a:off x="6421654" y="2183460"/>
              <a:ext cx="20018" cy="19951"/>
            </a:xfrm>
            <a:custGeom>
              <a:rect b="b" l="l" r="r" t="t"/>
              <a:pathLst>
                <a:path extrusionOk="0" h="299"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47"/>
            <p:cNvSpPr/>
            <p:nvPr/>
          </p:nvSpPr>
          <p:spPr>
            <a:xfrm>
              <a:off x="6394497" y="2261263"/>
              <a:ext cx="20018" cy="20017"/>
            </a:xfrm>
            <a:custGeom>
              <a:rect b="b" l="l" r="r" t="t"/>
              <a:pathLst>
                <a:path extrusionOk="0" h="300" w="300">
                  <a:moveTo>
                    <a:pt x="164" y="1"/>
                  </a:moveTo>
                  <a:cubicBezTo>
                    <a:pt x="82" y="1"/>
                    <a:pt x="1" y="82"/>
                    <a:pt x="1" y="164"/>
                  </a:cubicBezTo>
                  <a:cubicBezTo>
                    <a:pt x="1" y="245"/>
                    <a:pt x="82" y="299"/>
                    <a:pt x="164" y="299"/>
                  </a:cubicBezTo>
                  <a:cubicBezTo>
                    <a:pt x="245" y="299"/>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7"/>
            <p:cNvSpPr/>
            <p:nvPr/>
          </p:nvSpPr>
          <p:spPr>
            <a:xfrm>
              <a:off x="6421654" y="2235974"/>
              <a:ext cx="20018" cy="19951"/>
            </a:xfrm>
            <a:custGeom>
              <a:rect b="b" l="l" r="r" t="t"/>
              <a:pathLst>
                <a:path extrusionOk="0" h="299" w="300">
                  <a:moveTo>
                    <a:pt x="136" y="0"/>
                  </a:moveTo>
                  <a:cubicBezTo>
                    <a:pt x="55" y="0"/>
                    <a:pt x="1" y="54"/>
                    <a:pt x="1" y="136"/>
                  </a:cubicBezTo>
                  <a:cubicBezTo>
                    <a:pt x="1" y="217"/>
                    <a:pt x="55" y="298"/>
                    <a:pt x="136" y="298"/>
                  </a:cubicBezTo>
                  <a:cubicBezTo>
                    <a:pt x="218" y="298"/>
                    <a:pt x="299" y="217"/>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7"/>
            <p:cNvSpPr/>
            <p:nvPr/>
          </p:nvSpPr>
          <p:spPr>
            <a:xfrm>
              <a:off x="6394497" y="2313776"/>
              <a:ext cx="20018" cy="19951"/>
            </a:xfrm>
            <a:custGeom>
              <a:rect b="b" l="l" r="r" t="t"/>
              <a:pathLst>
                <a:path extrusionOk="0" h="299" w="300">
                  <a:moveTo>
                    <a:pt x="164" y="0"/>
                  </a:moveTo>
                  <a:cubicBezTo>
                    <a:pt x="82" y="0"/>
                    <a:pt x="1" y="82"/>
                    <a:pt x="1" y="163"/>
                  </a:cubicBezTo>
                  <a:cubicBezTo>
                    <a:pt x="1" y="245"/>
                    <a:pt x="82" y="299"/>
                    <a:pt x="164" y="299"/>
                  </a:cubicBezTo>
                  <a:cubicBezTo>
                    <a:pt x="245" y="299"/>
                    <a:pt x="299" y="245"/>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47"/>
            <p:cNvSpPr/>
            <p:nvPr/>
          </p:nvSpPr>
          <p:spPr>
            <a:xfrm>
              <a:off x="6421654" y="2288420"/>
              <a:ext cx="20018" cy="20017"/>
            </a:xfrm>
            <a:custGeom>
              <a:rect b="b" l="l" r="r" t="t"/>
              <a:pathLst>
                <a:path extrusionOk="0" h="300"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7"/>
            <p:cNvSpPr/>
            <p:nvPr/>
          </p:nvSpPr>
          <p:spPr>
            <a:xfrm>
              <a:off x="6394497" y="2366290"/>
              <a:ext cx="20018" cy="19951"/>
            </a:xfrm>
            <a:custGeom>
              <a:rect b="b" l="l" r="r" t="t"/>
              <a:pathLst>
                <a:path extrusionOk="0" h="299" w="300">
                  <a:moveTo>
                    <a:pt x="164" y="0"/>
                  </a:moveTo>
                  <a:cubicBezTo>
                    <a:pt x="82" y="0"/>
                    <a:pt x="1" y="81"/>
                    <a:pt x="1" y="163"/>
                  </a:cubicBezTo>
                  <a:cubicBezTo>
                    <a:pt x="1" y="244"/>
                    <a:pt x="82" y="298"/>
                    <a:pt x="164" y="298"/>
                  </a:cubicBezTo>
                  <a:cubicBezTo>
                    <a:pt x="245" y="298"/>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47"/>
            <p:cNvSpPr/>
            <p:nvPr/>
          </p:nvSpPr>
          <p:spPr>
            <a:xfrm>
              <a:off x="6421654" y="2340934"/>
              <a:ext cx="20018" cy="19951"/>
            </a:xfrm>
            <a:custGeom>
              <a:rect b="b" l="l" r="r" t="t"/>
              <a:pathLst>
                <a:path extrusionOk="0" h="299" w="300">
                  <a:moveTo>
                    <a:pt x="136" y="0"/>
                  </a:moveTo>
                  <a:cubicBezTo>
                    <a:pt x="55" y="0"/>
                    <a:pt x="1" y="55"/>
                    <a:pt x="1" y="136"/>
                  </a:cubicBezTo>
                  <a:cubicBezTo>
                    <a:pt x="1" y="217"/>
                    <a:pt x="55"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47"/>
            <p:cNvSpPr/>
            <p:nvPr/>
          </p:nvSpPr>
          <p:spPr>
            <a:xfrm>
              <a:off x="6394497" y="2418737"/>
              <a:ext cx="20018"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47"/>
            <p:cNvSpPr/>
            <p:nvPr/>
          </p:nvSpPr>
          <p:spPr>
            <a:xfrm>
              <a:off x="6421654" y="2393381"/>
              <a:ext cx="20018" cy="20017"/>
            </a:xfrm>
            <a:custGeom>
              <a:rect b="b" l="l" r="r" t="t"/>
              <a:pathLst>
                <a:path extrusionOk="0" h="300"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7"/>
            <p:cNvSpPr/>
            <p:nvPr/>
          </p:nvSpPr>
          <p:spPr>
            <a:xfrm>
              <a:off x="6394497" y="2471251"/>
              <a:ext cx="20018" cy="21752"/>
            </a:xfrm>
            <a:custGeom>
              <a:rect b="b" l="l" r="r" t="t"/>
              <a:pathLst>
                <a:path extrusionOk="0" h="326" w="300">
                  <a:moveTo>
                    <a:pt x="164" y="0"/>
                  </a:moveTo>
                  <a:cubicBezTo>
                    <a:pt x="82" y="0"/>
                    <a:pt x="1" y="82"/>
                    <a:pt x="1" y="163"/>
                  </a:cubicBezTo>
                  <a:cubicBezTo>
                    <a:pt x="1" y="244"/>
                    <a:pt x="82"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7"/>
            <p:cNvSpPr/>
            <p:nvPr/>
          </p:nvSpPr>
          <p:spPr>
            <a:xfrm>
              <a:off x="6421654" y="2445895"/>
              <a:ext cx="20018" cy="19951"/>
            </a:xfrm>
            <a:custGeom>
              <a:rect b="b" l="l" r="r" t="t"/>
              <a:pathLst>
                <a:path extrusionOk="0" h="299" w="300">
                  <a:moveTo>
                    <a:pt x="136" y="0"/>
                  </a:moveTo>
                  <a:cubicBezTo>
                    <a:pt x="55" y="0"/>
                    <a:pt x="1" y="55"/>
                    <a:pt x="1" y="136"/>
                  </a:cubicBezTo>
                  <a:cubicBezTo>
                    <a:pt x="1" y="217"/>
                    <a:pt x="55"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7"/>
            <p:cNvSpPr/>
            <p:nvPr/>
          </p:nvSpPr>
          <p:spPr>
            <a:xfrm>
              <a:off x="6394497" y="2523698"/>
              <a:ext cx="20018"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7"/>
            <p:cNvSpPr/>
            <p:nvPr/>
          </p:nvSpPr>
          <p:spPr>
            <a:xfrm>
              <a:off x="6421654" y="2498408"/>
              <a:ext cx="20018" cy="19951"/>
            </a:xfrm>
            <a:custGeom>
              <a:rect b="b" l="l" r="r" t="t"/>
              <a:pathLst>
                <a:path extrusionOk="0" h="299" w="300">
                  <a:moveTo>
                    <a:pt x="136" y="0"/>
                  </a:moveTo>
                  <a:cubicBezTo>
                    <a:pt x="55" y="0"/>
                    <a:pt x="1" y="54"/>
                    <a:pt x="1" y="136"/>
                  </a:cubicBezTo>
                  <a:cubicBezTo>
                    <a:pt x="1" y="244"/>
                    <a:pt x="55" y="298"/>
                    <a:pt x="136" y="298"/>
                  </a:cubicBezTo>
                  <a:cubicBezTo>
                    <a:pt x="218" y="298"/>
                    <a:pt x="299" y="244"/>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7"/>
            <p:cNvSpPr/>
            <p:nvPr/>
          </p:nvSpPr>
          <p:spPr>
            <a:xfrm>
              <a:off x="6394497" y="2576211"/>
              <a:ext cx="20018" cy="21752"/>
            </a:xfrm>
            <a:custGeom>
              <a:rect b="b" l="l" r="r" t="t"/>
              <a:pathLst>
                <a:path extrusionOk="0" h="326" w="300">
                  <a:moveTo>
                    <a:pt x="164" y="0"/>
                  </a:moveTo>
                  <a:cubicBezTo>
                    <a:pt x="82" y="0"/>
                    <a:pt x="1" y="82"/>
                    <a:pt x="1" y="163"/>
                  </a:cubicBezTo>
                  <a:cubicBezTo>
                    <a:pt x="1" y="244"/>
                    <a:pt x="82"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7"/>
            <p:cNvSpPr/>
            <p:nvPr/>
          </p:nvSpPr>
          <p:spPr>
            <a:xfrm>
              <a:off x="6421654" y="2550855"/>
              <a:ext cx="20018" cy="19951"/>
            </a:xfrm>
            <a:custGeom>
              <a:rect b="b" l="l" r="r" t="t"/>
              <a:pathLst>
                <a:path extrusionOk="0" h="299" w="300">
                  <a:moveTo>
                    <a:pt x="136" y="1"/>
                  </a:moveTo>
                  <a:cubicBezTo>
                    <a:pt x="55" y="1"/>
                    <a:pt x="1" y="55"/>
                    <a:pt x="1" y="136"/>
                  </a:cubicBezTo>
                  <a:cubicBezTo>
                    <a:pt x="1" y="245"/>
                    <a:pt x="55" y="299"/>
                    <a:pt x="136" y="299"/>
                  </a:cubicBezTo>
                  <a:cubicBezTo>
                    <a:pt x="218" y="299"/>
                    <a:pt x="299" y="245"/>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7"/>
            <p:cNvSpPr/>
            <p:nvPr/>
          </p:nvSpPr>
          <p:spPr>
            <a:xfrm>
              <a:off x="6394497" y="2628658"/>
              <a:ext cx="20018"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7"/>
            <p:cNvSpPr/>
            <p:nvPr/>
          </p:nvSpPr>
          <p:spPr>
            <a:xfrm>
              <a:off x="6421654" y="2603369"/>
              <a:ext cx="20018" cy="19951"/>
            </a:xfrm>
            <a:custGeom>
              <a:rect b="b" l="l" r="r" t="t"/>
              <a:pathLst>
                <a:path extrusionOk="0" h="299" w="300">
                  <a:moveTo>
                    <a:pt x="136" y="0"/>
                  </a:moveTo>
                  <a:cubicBezTo>
                    <a:pt x="55" y="0"/>
                    <a:pt x="1" y="54"/>
                    <a:pt x="1" y="136"/>
                  </a:cubicBezTo>
                  <a:cubicBezTo>
                    <a:pt x="1" y="244"/>
                    <a:pt x="55" y="299"/>
                    <a:pt x="136" y="299"/>
                  </a:cubicBezTo>
                  <a:cubicBezTo>
                    <a:pt x="218" y="299"/>
                    <a:pt x="299" y="244"/>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7"/>
            <p:cNvSpPr/>
            <p:nvPr/>
          </p:nvSpPr>
          <p:spPr>
            <a:xfrm>
              <a:off x="6421654" y="2655816"/>
              <a:ext cx="20018" cy="9141"/>
            </a:xfrm>
            <a:custGeom>
              <a:rect b="b" l="l" r="r" t="t"/>
              <a:pathLst>
                <a:path extrusionOk="0" h="137" w="300">
                  <a:moveTo>
                    <a:pt x="136" y="1"/>
                  </a:moveTo>
                  <a:cubicBezTo>
                    <a:pt x="55" y="1"/>
                    <a:pt x="1" y="55"/>
                    <a:pt x="1" y="136"/>
                  </a:cubicBezTo>
                  <a:lnTo>
                    <a:pt x="299" y="136"/>
                  </a:ln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7"/>
            <p:cNvSpPr/>
            <p:nvPr/>
          </p:nvSpPr>
          <p:spPr>
            <a:xfrm>
              <a:off x="6394497" y="2681172"/>
              <a:ext cx="20018"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7"/>
            <p:cNvSpPr/>
            <p:nvPr/>
          </p:nvSpPr>
          <p:spPr>
            <a:xfrm>
              <a:off x="6421654" y="2666692"/>
              <a:ext cx="20018" cy="9141"/>
            </a:xfrm>
            <a:custGeom>
              <a:rect b="b" l="l" r="r" t="t"/>
              <a:pathLst>
                <a:path extrusionOk="0" h="137" w="300">
                  <a:moveTo>
                    <a:pt x="1" y="1"/>
                  </a:moveTo>
                  <a:cubicBezTo>
                    <a:pt x="1" y="82"/>
                    <a:pt x="55" y="136"/>
                    <a:pt x="136" y="136"/>
                  </a:cubicBezTo>
                  <a:cubicBezTo>
                    <a:pt x="218" y="136"/>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7"/>
            <p:cNvSpPr/>
            <p:nvPr/>
          </p:nvSpPr>
          <p:spPr>
            <a:xfrm>
              <a:off x="6369208" y="2708330"/>
              <a:ext cx="19951" cy="19951"/>
            </a:xfrm>
            <a:custGeom>
              <a:rect b="b" l="l" r="r" t="t"/>
              <a:pathLst>
                <a:path extrusionOk="0" h="299" w="299">
                  <a:moveTo>
                    <a:pt x="136" y="0"/>
                  </a:moveTo>
                  <a:cubicBezTo>
                    <a:pt x="54" y="0"/>
                    <a:pt x="0" y="55"/>
                    <a:pt x="0" y="163"/>
                  </a:cubicBezTo>
                  <a:cubicBezTo>
                    <a:pt x="0" y="245"/>
                    <a:pt x="54" y="299"/>
                    <a:pt x="136" y="299"/>
                  </a:cubicBezTo>
                  <a:cubicBezTo>
                    <a:pt x="190" y="299"/>
                    <a:pt x="217" y="299"/>
                    <a:pt x="244" y="272"/>
                  </a:cubicBezTo>
                  <a:cubicBezTo>
                    <a:pt x="244" y="245"/>
                    <a:pt x="271" y="245"/>
                    <a:pt x="271" y="217"/>
                  </a:cubicBezTo>
                  <a:cubicBezTo>
                    <a:pt x="298" y="190"/>
                    <a:pt x="298" y="190"/>
                    <a:pt x="298" y="163"/>
                  </a:cubicBezTo>
                  <a:cubicBezTo>
                    <a:pt x="298"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7"/>
            <p:cNvSpPr/>
            <p:nvPr/>
          </p:nvSpPr>
          <p:spPr>
            <a:xfrm>
              <a:off x="6394497" y="2891093"/>
              <a:ext cx="20018" cy="10943"/>
            </a:xfrm>
            <a:custGeom>
              <a:rect b="b" l="l" r="r" t="t"/>
              <a:pathLst>
                <a:path extrusionOk="0" h="164" w="300">
                  <a:moveTo>
                    <a:pt x="164" y="1"/>
                  </a:moveTo>
                  <a:cubicBezTo>
                    <a:pt x="136" y="1"/>
                    <a:pt x="109" y="28"/>
                    <a:pt x="109" y="28"/>
                  </a:cubicBezTo>
                  <a:cubicBezTo>
                    <a:pt x="82" y="28"/>
                    <a:pt x="82" y="55"/>
                    <a:pt x="55" y="55"/>
                  </a:cubicBezTo>
                  <a:cubicBezTo>
                    <a:pt x="55" y="55"/>
                    <a:pt x="55" y="82"/>
                    <a:pt x="28" y="82"/>
                  </a:cubicBezTo>
                  <a:cubicBezTo>
                    <a:pt x="28" y="109"/>
                    <a:pt x="1" y="137"/>
                    <a:pt x="1" y="164"/>
                  </a:cubicBezTo>
                  <a:lnTo>
                    <a:pt x="82" y="164"/>
                  </a:lnTo>
                  <a:cubicBezTo>
                    <a:pt x="164" y="164"/>
                    <a:pt x="245" y="137"/>
                    <a:pt x="299" y="109"/>
                  </a:cubicBezTo>
                  <a:cubicBezTo>
                    <a:pt x="272" y="55"/>
                    <a:pt x="218"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7"/>
            <p:cNvSpPr/>
            <p:nvPr/>
          </p:nvSpPr>
          <p:spPr>
            <a:xfrm>
              <a:off x="6421654" y="2869407"/>
              <a:ext cx="20018" cy="16348"/>
            </a:xfrm>
            <a:custGeom>
              <a:rect b="b" l="l" r="r" t="t"/>
              <a:pathLst>
                <a:path extrusionOk="0" h="245" w="300">
                  <a:moveTo>
                    <a:pt x="109" y="0"/>
                  </a:moveTo>
                  <a:cubicBezTo>
                    <a:pt x="55" y="0"/>
                    <a:pt x="28" y="28"/>
                    <a:pt x="1" y="28"/>
                  </a:cubicBezTo>
                  <a:cubicBezTo>
                    <a:pt x="1" y="55"/>
                    <a:pt x="1" y="82"/>
                    <a:pt x="1" y="109"/>
                  </a:cubicBezTo>
                  <a:cubicBezTo>
                    <a:pt x="1" y="190"/>
                    <a:pt x="55" y="245"/>
                    <a:pt x="136" y="245"/>
                  </a:cubicBezTo>
                  <a:cubicBezTo>
                    <a:pt x="218" y="245"/>
                    <a:pt x="299" y="190"/>
                    <a:pt x="299" y="109"/>
                  </a:cubicBezTo>
                  <a:cubicBezTo>
                    <a:pt x="299" y="55"/>
                    <a:pt x="299" y="28"/>
                    <a:pt x="27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7"/>
            <p:cNvSpPr/>
            <p:nvPr/>
          </p:nvSpPr>
          <p:spPr>
            <a:xfrm>
              <a:off x="6421654" y="2918251"/>
              <a:ext cx="9141" cy="10943"/>
            </a:xfrm>
            <a:custGeom>
              <a:rect b="b" l="l" r="r" t="t"/>
              <a:pathLst>
                <a:path extrusionOk="0" h="164" w="137">
                  <a:moveTo>
                    <a:pt x="136" y="1"/>
                  </a:moveTo>
                  <a:cubicBezTo>
                    <a:pt x="55" y="1"/>
                    <a:pt x="1" y="82"/>
                    <a:pt x="1" y="164"/>
                  </a:cubicBezTo>
                  <a:cubicBezTo>
                    <a:pt x="55" y="164"/>
                    <a:pt x="109" y="82"/>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7"/>
            <p:cNvSpPr/>
            <p:nvPr/>
          </p:nvSpPr>
          <p:spPr>
            <a:xfrm>
              <a:off x="6394497" y="2945409"/>
              <a:ext cx="5538" cy="12744"/>
            </a:xfrm>
            <a:custGeom>
              <a:rect b="b" l="l" r="r" t="t"/>
              <a:pathLst>
                <a:path extrusionOk="0" h="191" w="83">
                  <a:moveTo>
                    <a:pt x="82" y="1"/>
                  </a:moveTo>
                  <a:cubicBezTo>
                    <a:pt x="28" y="28"/>
                    <a:pt x="1" y="82"/>
                    <a:pt x="1" y="136"/>
                  </a:cubicBezTo>
                  <a:cubicBezTo>
                    <a:pt x="1" y="163"/>
                    <a:pt x="1" y="163"/>
                    <a:pt x="1" y="190"/>
                  </a:cubicBezTo>
                  <a:cubicBezTo>
                    <a:pt x="28" y="136"/>
                    <a:pt x="55" y="82"/>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7"/>
            <p:cNvSpPr/>
            <p:nvPr/>
          </p:nvSpPr>
          <p:spPr>
            <a:xfrm>
              <a:off x="6372811" y="2918251"/>
              <a:ext cx="16348" cy="16348"/>
            </a:xfrm>
            <a:custGeom>
              <a:rect b="b" l="l" r="r" t="t"/>
              <a:pathLst>
                <a:path extrusionOk="0" h="245" w="245">
                  <a:moveTo>
                    <a:pt x="82" y="1"/>
                  </a:moveTo>
                  <a:cubicBezTo>
                    <a:pt x="55" y="1"/>
                    <a:pt x="55" y="1"/>
                    <a:pt x="27" y="28"/>
                  </a:cubicBezTo>
                  <a:cubicBezTo>
                    <a:pt x="0" y="55"/>
                    <a:pt x="0" y="55"/>
                    <a:pt x="0" y="82"/>
                  </a:cubicBezTo>
                  <a:cubicBezTo>
                    <a:pt x="0" y="136"/>
                    <a:pt x="27" y="191"/>
                    <a:pt x="55" y="191"/>
                  </a:cubicBezTo>
                  <a:cubicBezTo>
                    <a:pt x="82" y="191"/>
                    <a:pt x="136" y="136"/>
                    <a:pt x="163" y="136"/>
                  </a:cubicBezTo>
                  <a:cubicBezTo>
                    <a:pt x="136" y="109"/>
                    <a:pt x="163" y="82"/>
                    <a:pt x="163" y="55"/>
                  </a:cubicBezTo>
                  <a:cubicBezTo>
                    <a:pt x="163" y="109"/>
                    <a:pt x="190" y="164"/>
                    <a:pt x="217" y="191"/>
                  </a:cubicBezTo>
                  <a:lnTo>
                    <a:pt x="217" y="245"/>
                  </a:lnTo>
                  <a:cubicBezTo>
                    <a:pt x="244" y="218"/>
                    <a:pt x="244" y="191"/>
                    <a:pt x="244" y="164"/>
                  </a:cubicBezTo>
                  <a:cubicBezTo>
                    <a:pt x="244" y="82"/>
                    <a:pt x="163"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7"/>
            <p:cNvSpPr/>
            <p:nvPr/>
          </p:nvSpPr>
          <p:spPr>
            <a:xfrm>
              <a:off x="6396298" y="3575239"/>
              <a:ext cx="18216" cy="20018"/>
            </a:xfrm>
            <a:custGeom>
              <a:rect b="b" l="l" r="r" t="t"/>
              <a:pathLst>
                <a:path extrusionOk="0" h="300" w="273">
                  <a:moveTo>
                    <a:pt x="137" y="1"/>
                  </a:moveTo>
                  <a:cubicBezTo>
                    <a:pt x="55" y="1"/>
                    <a:pt x="1" y="28"/>
                    <a:pt x="1" y="82"/>
                  </a:cubicBezTo>
                  <a:cubicBezTo>
                    <a:pt x="55" y="109"/>
                    <a:pt x="109" y="136"/>
                    <a:pt x="137" y="191"/>
                  </a:cubicBezTo>
                  <a:cubicBezTo>
                    <a:pt x="137" y="218"/>
                    <a:pt x="164" y="272"/>
                    <a:pt x="191" y="272"/>
                  </a:cubicBezTo>
                  <a:cubicBezTo>
                    <a:pt x="191" y="299"/>
                    <a:pt x="191" y="299"/>
                    <a:pt x="191" y="299"/>
                  </a:cubicBezTo>
                  <a:cubicBezTo>
                    <a:pt x="245" y="272"/>
                    <a:pt x="272" y="218"/>
                    <a:pt x="272" y="163"/>
                  </a:cubicBezTo>
                  <a:cubicBezTo>
                    <a:pt x="272"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7"/>
            <p:cNvSpPr/>
            <p:nvPr/>
          </p:nvSpPr>
          <p:spPr>
            <a:xfrm>
              <a:off x="6421654" y="3600595"/>
              <a:ext cx="20018" cy="21752"/>
            </a:xfrm>
            <a:custGeom>
              <a:rect b="b" l="l" r="r" t="t"/>
              <a:pathLst>
                <a:path extrusionOk="0" h="326" w="300">
                  <a:moveTo>
                    <a:pt x="136" y="0"/>
                  </a:moveTo>
                  <a:cubicBezTo>
                    <a:pt x="55" y="0"/>
                    <a:pt x="1" y="82"/>
                    <a:pt x="1" y="163"/>
                  </a:cubicBezTo>
                  <a:cubicBezTo>
                    <a:pt x="1" y="245"/>
                    <a:pt x="55" y="326"/>
                    <a:pt x="136" y="326"/>
                  </a:cubicBezTo>
                  <a:cubicBezTo>
                    <a:pt x="163" y="299"/>
                    <a:pt x="163" y="272"/>
                    <a:pt x="163" y="245"/>
                  </a:cubicBezTo>
                  <a:lnTo>
                    <a:pt x="163" y="326"/>
                  </a:lnTo>
                  <a:cubicBezTo>
                    <a:pt x="245" y="299"/>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47"/>
            <p:cNvSpPr/>
            <p:nvPr/>
          </p:nvSpPr>
          <p:spPr>
            <a:xfrm>
              <a:off x="6376414" y="3761673"/>
              <a:ext cx="12744" cy="9141"/>
            </a:xfrm>
            <a:custGeom>
              <a:rect b="b" l="l" r="r" t="t"/>
              <a:pathLst>
                <a:path extrusionOk="0" h="137" w="191">
                  <a:moveTo>
                    <a:pt x="136" y="0"/>
                  </a:moveTo>
                  <a:cubicBezTo>
                    <a:pt x="109" y="28"/>
                    <a:pt x="82" y="28"/>
                    <a:pt x="1" y="55"/>
                  </a:cubicBezTo>
                  <a:cubicBezTo>
                    <a:pt x="28" y="82"/>
                    <a:pt x="109" y="109"/>
                    <a:pt x="190" y="136"/>
                  </a:cubicBezTo>
                  <a:cubicBezTo>
                    <a:pt x="190" y="136"/>
                    <a:pt x="190" y="109"/>
                    <a:pt x="190" y="109"/>
                  </a:cubicBezTo>
                  <a:cubicBezTo>
                    <a:pt x="190" y="82"/>
                    <a:pt x="163" y="28"/>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7"/>
            <p:cNvSpPr/>
            <p:nvPr/>
          </p:nvSpPr>
          <p:spPr>
            <a:xfrm>
              <a:off x="6394497" y="3785227"/>
              <a:ext cx="20018" cy="19951"/>
            </a:xfrm>
            <a:custGeom>
              <a:rect b="b" l="l" r="r" t="t"/>
              <a:pathLst>
                <a:path extrusionOk="0" h="299" w="300">
                  <a:moveTo>
                    <a:pt x="164" y="0"/>
                  </a:moveTo>
                  <a:cubicBezTo>
                    <a:pt x="82" y="0"/>
                    <a:pt x="1" y="81"/>
                    <a:pt x="1" y="163"/>
                  </a:cubicBezTo>
                  <a:cubicBezTo>
                    <a:pt x="1" y="244"/>
                    <a:pt x="82" y="298"/>
                    <a:pt x="164" y="298"/>
                  </a:cubicBezTo>
                  <a:cubicBezTo>
                    <a:pt x="245" y="298"/>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7"/>
            <p:cNvSpPr/>
            <p:nvPr/>
          </p:nvSpPr>
          <p:spPr>
            <a:xfrm>
              <a:off x="6421654" y="3768879"/>
              <a:ext cx="16348" cy="10943"/>
            </a:xfrm>
            <a:custGeom>
              <a:rect b="b" l="l" r="r" t="t"/>
              <a:pathLst>
                <a:path extrusionOk="0" h="164" w="245">
                  <a:moveTo>
                    <a:pt x="1" y="1"/>
                  </a:moveTo>
                  <a:cubicBezTo>
                    <a:pt x="1" y="82"/>
                    <a:pt x="55" y="164"/>
                    <a:pt x="136" y="164"/>
                  </a:cubicBezTo>
                  <a:cubicBezTo>
                    <a:pt x="191" y="164"/>
                    <a:pt x="218" y="137"/>
                    <a:pt x="245" y="109"/>
                  </a:cubicBezTo>
                  <a:cubicBezTo>
                    <a:pt x="163" y="82"/>
                    <a:pt x="82" y="55"/>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7"/>
            <p:cNvSpPr/>
            <p:nvPr/>
          </p:nvSpPr>
          <p:spPr>
            <a:xfrm>
              <a:off x="6394497" y="3837674"/>
              <a:ext cx="20018" cy="20018"/>
            </a:xfrm>
            <a:custGeom>
              <a:rect b="b" l="l" r="r" t="t"/>
              <a:pathLst>
                <a:path extrusionOk="0" h="300" w="300">
                  <a:moveTo>
                    <a:pt x="164" y="1"/>
                  </a:moveTo>
                  <a:cubicBezTo>
                    <a:pt x="82" y="1"/>
                    <a:pt x="1" y="82"/>
                    <a:pt x="1" y="163"/>
                  </a:cubicBezTo>
                  <a:cubicBezTo>
                    <a:pt x="1" y="245"/>
                    <a:pt x="82" y="299"/>
                    <a:pt x="164" y="299"/>
                  </a:cubicBezTo>
                  <a:cubicBezTo>
                    <a:pt x="245" y="299"/>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7"/>
            <p:cNvSpPr/>
            <p:nvPr/>
          </p:nvSpPr>
          <p:spPr>
            <a:xfrm>
              <a:off x="6369208" y="3812318"/>
              <a:ext cx="19951" cy="20018"/>
            </a:xfrm>
            <a:custGeom>
              <a:rect b="b" l="l" r="r" t="t"/>
              <a:pathLst>
                <a:path extrusionOk="0" h="300" w="299">
                  <a:moveTo>
                    <a:pt x="136" y="1"/>
                  </a:moveTo>
                  <a:cubicBezTo>
                    <a:pt x="81" y="1"/>
                    <a:pt x="27" y="28"/>
                    <a:pt x="0" y="82"/>
                  </a:cubicBezTo>
                  <a:cubicBezTo>
                    <a:pt x="0" y="137"/>
                    <a:pt x="0" y="164"/>
                    <a:pt x="0" y="218"/>
                  </a:cubicBezTo>
                  <a:cubicBezTo>
                    <a:pt x="27" y="272"/>
                    <a:pt x="81" y="299"/>
                    <a:pt x="136" y="299"/>
                  </a:cubicBezTo>
                  <a:cubicBezTo>
                    <a:pt x="217" y="299"/>
                    <a:pt x="298" y="218"/>
                    <a:pt x="298" y="137"/>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7"/>
            <p:cNvSpPr/>
            <p:nvPr/>
          </p:nvSpPr>
          <p:spPr>
            <a:xfrm>
              <a:off x="6369208" y="3864832"/>
              <a:ext cx="19951" cy="19951"/>
            </a:xfrm>
            <a:custGeom>
              <a:rect b="b" l="l" r="r" t="t"/>
              <a:pathLst>
                <a:path extrusionOk="0" h="299" w="299">
                  <a:moveTo>
                    <a:pt x="136" y="1"/>
                  </a:moveTo>
                  <a:cubicBezTo>
                    <a:pt x="54" y="1"/>
                    <a:pt x="0" y="55"/>
                    <a:pt x="0" y="136"/>
                  </a:cubicBezTo>
                  <a:cubicBezTo>
                    <a:pt x="0" y="218"/>
                    <a:pt x="54" y="299"/>
                    <a:pt x="136" y="299"/>
                  </a:cubicBezTo>
                  <a:cubicBezTo>
                    <a:pt x="217" y="299"/>
                    <a:pt x="298" y="218"/>
                    <a:pt x="298" y="136"/>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7"/>
            <p:cNvSpPr/>
            <p:nvPr/>
          </p:nvSpPr>
          <p:spPr>
            <a:xfrm>
              <a:off x="6394497" y="3890188"/>
              <a:ext cx="20018" cy="19951"/>
            </a:xfrm>
            <a:custGeom>
              <a:rect b="b" l="l" r="r" t="t"/>
              <a:pathLst>
                <a:path extrusionOk="0" h="299" w="300">
                  <a:moveTo>
                    <a:pt x="164" y="0"/>
                  </a:moveTo>
                  <a:cubicBezTo>
                    <a:pt x="82" y="0"/>
                    <a:pt x="1" y="82"/>
                    <a:pt x="1" y="163"/>
                  </a:cubicBezTo>
                  <a:cubicBezTo>
                    <a:pt x="1" y="244"/>
                    <a:pt x="82" y="299"/>
                    <a:pt x="164" y="299"/>
                  </a:cubicBezTo>
                  <a:cubicBezTo>
                    <a:pt x="245" y="299"/>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7"/>
            <p:cNvSpPr/>
            <p:nvPr/>
          </p:nvSpPr>
          <p:spPr>
            <a:xfrm>
              <a:off x="6394497" y="3942635"/>
              <a:ext cx="20018" cy="20018"/>
            </a:xfrm>
            <a:custGeom>
              <a:rect b="b" l="l" r="r" t="t"/>
              <a:pathLst>
                <a:path extrusionOk="0" h="300" w="300">
                  <a:moveTo>
                    <a:pt x="164" y="1"/>
                  </a:moveTo>
                  <a:cubicBezTo>
                    <a:pt x="82" y="1"/>
                    <a:pt x="1" y="82"/>
                    <a:pt x="1" y="164"/>
                  </a:cubicBezTo>
                  <a:cubicBezTo>
                    <a:pt x="1" y="245"/>
                    <a:pt x="82" y="299"/>
                    <a:pt x="164" y="299"/>
                  </a:cubicBezTo>
                  <a:cubicBezTo>
                    <a:pt x="245" y="299"/>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7"/>
            <p:cNvSpPr/>
            <p:nvPr/>
          </p:nvSpPr>
          <p:spPr>
            <a:xfrm>
              <a:off x="6369208" y="3917345"/>
              <a:ext cx="19951" cy="19951"/>
            </a:xfrm>
            <a:custGeom>
              <a:rect b="b" l="l" r="r" t="t"/>
              <a:pathLst>
                <a:path extrusionOk="0" h="299" w="299">
                  <a:moveTo>
                    <a:pt x="136" y="0"/>
                  </a:moveTo>
                  <a:cubicBezTo>
                    <a:pt x="54" y="0"/>
                    <a:pt x="0" y="54"/>
                    <a:pt x="0" y="136"/>
                  </a:cubicBezTo>
                  <a:cubicBezTo>
                    <a:pt x="0" y="217"/>
                    <a:pt x="54" y="298"/>
                    <a:pt x="136" y="298"/>
                  </a:cubicBezTo>
                  <a:cubicBezTo>
                    <a:pt x="217" y="298"/>
                    <a:pt x="298" y="217"/>
                    <a:pt x="298" y="136"/>
                  </a:cubicBezTo>
                  <a:cubicBezTo>
                    <a:pt x="298"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7"/>
            <p:cNvSpPr/>
            <p:nvPr/>
          </p:nvSpPr>
          <p:spPr>
            <a:xfrm>
              <a:off x="6369208" y="3969792"/>
              <a:ext cx="19951" cy="20018"/>
            </a:xfrm>
            <a:custGeom>
              <a:rect b="b" l="l" r="r" t="t"/>
              <a:pathLst>
                <a:path extrusionOk="0" h="300" w="299">
                  <a:moveTo>
                    <a:pt x="136" y="1"/>
                  </a:moveTo>
                  <a:cubicBezTo>
                    <a:pt x="54" y="1"/>
                    <a:pt x="0" y="55"/>
                    <a:pt x="0" y="136"/>
                  </a:cubicBezTo>
                  <a:cubicBezTo>
                    <a:pt x="0" y="218"/>
                    <a:pt x="54" y="299"/>
                    <a:pt x="136" y="299"/>
                  </a:cubicBezTo>
                  <a:cubicBezTo>
                    <a:pt x="217" y="299"/>
                    <a:pt x="298" y="218"/>
                    <a:pt x="298" y="136"/>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7"/>
            <p:cNvSpPr/>
            <p:nvPr/>
          </p:nvSpPr>
          <p:spPr>
            <a:xfrm>
              <a:off x="6394497" y="3995148"/>
              <a:ext cx="20018" cy="19951"/>
            </a:xfrm>
            <a:custGeom>
              <a:rect b="b" l="l" r="r" t="t"/>
              <a:pathLst>
                <a:path extrusionOk="0" h="299" w="300">
                  <a:moveTo>
                    <a:pt x="164" y="0"/>
                  </a:moveTo>
                  <a:cubicBezTo>
                    <a:pt x="82" y="0"/>
                    <a:pt x="1" y="82"/>
                    <a:pt x="1" y="163"/>
                  </a:cubicBezTo>
                  <a:cubicBezTo>
                    <a:pt x="1" y="245"/>
                    <a:pt x="82" y="299"/>
                    <a:pt x="164" y="299"/>
                  </a:cubicBezTo>
                  <a:cubicBezTo>
                    <a:pt x="245" y="299"/>
                    <a:pt x="299" y="245"/>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7"/>
            <p:cNvSpPr/>
            <p:nvPr/>
          </p:nvSpPr>
          <p:spPr>
            <a:xfrm>
              <a:off x="6394497" y="4047662"/>
              <a:ext cx="20018" cy="21752"/>
            </a:xfrm>
            <a:custGeom>
              <a:rect b="b" l="l" r="r" t="t"/>
              <a:pathLst>
                <a:path extrusionOk="0" h="326" w="300">
                  <a:moveTo>
                    <a:pt x="164" y="0"/>
                  </a:moveTo>
                  <a:cubicBezTo>
                    <a:pt x="82" y="0"/>
                    <a:pt x="1" y="81"/>
                    <a:pt x="1" y="163"/>
                  </a:cubicBezTo>
                  <a:cubicBezTo>
                    <a:pt x="1" y="244"/>
                    <a:pt x="82" y="326"/>
                    <a:pt x="164" y="326"/>
                  </a:cubicBezTo>
                  <a:cubicBezTo>
                    <a:pt x="245" y="326"/>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7"/>
            <p:cNvSpPr/>
            <p:nvPr/>
          </p:nvSpPr>
          <p:spPr>
            <a:xfrm>
              <a:off x="6369208" y="4022306"/>
              <a:ext cx="19951" cy="19951"/>
            </a:xfrm>
            <a:custGeom>
              <a:rect b="b" l="l" r="r" t="t"/>
              <a:pathLst>
                <a:path extrusionOk="0" h="299" w="299">
                  <a:moveTo>
                    <a:pt x="136" y="0"/>
                  </a:moveTo>
                  <a:cubicBezTo>
                    <a:pt x="54" y="0"/>
                    <a:pt x="0" y="55"/>
                    <a:pt x="0" y="136"/>
                  </a:cubicBezTo>
                  <a:cubicBezTo>
                    <a:pt x="0" y="217"/>
                    <a:pt x="54" y="299"/>
                    <a:pt x="136" y="299"/>
                  </a:cubicBezTo>
                  <a:cubicBezTo>
                    <a:pt x="217" y="299"/>
                    <a:pt x="298" y="217"/>
                    <a:pt x="298" y="136"/>
                  </a:cubicBezTo>
                  <a:cubicBezTo>
                    <a:pt x="298"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7"/>
            <p:cNvSpPr/>
            <p:nvPr/>
          </p:nvSpPr>
          <p:spPr>
            <a:xfrm>
              <a:off x="6369208" y="4074753"/>
              <a:ext cx="19951" cy="20018"/>
            </a:xfrm>
            <a:custGeom>
              <a:rect b="b" l="l" r="r" t="t"/>
              <a:pathLst>
                <a:path extrusionOk="0" h="300" w="299">
                  <a:moveTo>
                    <a:pt x="136" y="1"/>
                  </a:moveTo>
                  <a:cubicBezTo>
                    <a:pt x="54" y="1"/>
                    <a:pt x="0" y="55"/>
                    <a:pt x="0" y="136"/>
                  </a:cubicBezTo>
                  <a:cubicBezTo>
                    <a:pt x="0" y="218"/>
                    <a:pt x="54" y="299"/>
                    <a:pt x="136" y="299"/>
                  </a:cubicBezTo>
                  <a:cubicBezTo>
                    <a:pt x="217" y="299"/>
                    <a:pt x="298" y="218"/>
                    <a:pt x="298" y="136"/>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7"/>
            <p:cNvSpPr/>
            <p:nvPr/>
          </p:nvSpPr>
          <p:spPr>
            <a:xfrm>
              <a:off x="6394497" y="4100109"/>
              <a:ext cx="20018"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7"/>
            <p:cNvSpPr/>
            <p:nvPr/>
          </p:nvSpPr>
          <p:spPr>
            <a:xfrm>
              <a:off x="6399968" y="4152623"/>
              <a:ext cx="12744" cy="3670"/>
            </a:xfrm>
            <a:custGeom>
              <a:rect b="b" l="l" r="r" t="t"/>
              <a:pathLst>
                <a:path extrusionOk="0" h="55" w="191">
                  <a:moveTo>
                    <a:pt x="82" y="0"/>
                  </a:moveTo>
                  <a:cubicBezTo>
                    <a:pt x="54" y="0"/>
                    <a:pt x="27" y="27"/>
                    <a:pt x="0" y="27"/>
                  </a:cubicBezTo>
                  <a:cubicBezTo>
                    <a:pt x="82" y="27"/>
                    <a:pt x="136" y="54"/>
                    <a:pt x="190" y="54"/>
                  </a:cubicBezTo>
                  <a:cubicBezTo>
                    <a:pt x="163" y="27"/>
                    <a:pt x="136"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7"/>
            <p:cNvSpPr/>
            <p:nvPr/>
          </p:nvSpPr>
          <p:spPr>
            <a:xfrm>
              <a:off x="6369208" y="4127266"/>
              <a:ext cx="19951" cy="19951"/>
            </a:xfrm>
            <a:custGeom>
              <a:rect b="b" l="l" r="r" t="t"/>
              <a:pathLst>
                <a:path extrusionOk="0" h="299" w="299">
                  <a:moveTo>
                    <a:pt x="136" y="0"/>
                  </a:moveTo>
                  <a:cubicBezTo>
                    <a:pt x="54" y="0"/>
                    <a:pt x="0" y="55"/>
                    <a:pt x="0" y="136"/>
                  </a:cubicBezTo>
                  <a:cubicBezTo>
                    <a:pt x="0" y="245"/>
                    <a:pt x="54" y="299"/>
                    <a:pt x="136" y="299"/>
                  </a:cubicBezTo>
                  <a:cubicBezTo>
                    <a:pt x="217" y="299"/>
                    <a:pt x="298" y="245"/>
                    <a:pt x="298" y="136"/>
                  </a:cubicBezTo>
                  <a:cubicBezTo>
                    <a:pt x="298"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7"/>
            <p:cNvSpPr/>
            <p:nvPr/>
          </p:nvSpPr>
          <p:spPr>
            <a:xfrm>
              <a:off x="6342050" y="1893867"/>
              <a:ext cx="19951" cy="20017"/>
            </a:xfrm>
            <a:custGeom>
              <a:rect b="b" l="l" r="r" t="t"/>
              <a:pathLst>
                <a:path extrusionOk="0" h="300" w="299">
                  <a:moveTo>
                    <a:pt x="163" y="1"/>
                  </a:moveTo>
                  <a:cubicBezTo>
                    <a:pt x="82" y="1"/>
                    <a:pt x="0" y="55"/>
                    <a:pt x="0" y="163"/>
                  </a:cubicBezTo>
                  <a:cubicBezTo>
                    <a:pt x="0" y="245"/>
                    <a:pt x="82" y="299"/>
                    <a:pt x="163" y="299"/>
                  </a:cubicBezTo>
                  <a:cubicBezTo>
                    <a:pt x="244" y="299"/>
                    <a:pt x="299" y="245"/>
                    <a:pt x="299" y="163"/>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7"/>
            <p:cNvSpPr/>
            <p:nvPr/>
          </p:nvSpPr>
          <p:spPr>
            <a:xfrm>
              <a:off x="6342050" y="1946381"/>
              <a:ext cx="19951" cy="19951"/>
            </a:xfrm>
            <a:custGeom>
              <a:rect b="b" l="l" r="r" t="t"/>
              <a:pathLst>
                <a:path extrusionOk="0" h="299" w="299">
                  <a:moveTo>
                    <a:pt x="163" y="0"/>
                  </a:moveTo>
                  <a:cubicBezTo>
                    <a:pt x="82" y="0"/>
                    <a:pt x="0" y="55"/>
                    <a:pt x="0" y="163"/>
                  </a:cubicBezTo>
                  <a:cubicBezTo>
                    <a:pt x="0" y="244"/>
                    <a:pt x="82" y="299"/>
                    <a:pt x="163" y="299"/>
                  </a:cubicBezTo>
                  <a:cubicBezTo>
                    <a:pt x="244" y="299"/>
                    <a:pt x="299" y="244"/>
                    <a:pt x="299" y="163"/>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7"/>
            <p:cNvSpPr/>
            <p:nvPr/>
          </p:nvSpPr>
          <p:spPr>
            <a:xfrm>
              <a:off x="6342050" y="1998828"/>
              <a:ext cx="19951" cy="20017"/>
            </a:xfrm>
            <a:custGeom>
              <a:rect b="b" l="l" r="r" t="t"/>
              <a:pathLst>
                <a:path extrusionOk="0" h="300" w="299">
                  <a:moveTo>
                    <a:pt x="163" y="1"/>
                  </a:moveTo>
                  <a:cubicBezTo>
                    <a:pt x="82" y="1"/>
                    <a:pt x="0" y="55"/>
                    <a:pt x="0" y="164"/>
                  </a:cubicBezTo>
                  <a:cubicBezTo>
                    <a:pt x="0" y="245"/>
                    <a:pt x="82" y="299"/>
                    <a:pt x="163" y="299"/>
                  </a:cubicBezTo>
                  <a:cubicBezTo>
                    <a:pt x="244" y="299"/>
                    <a:pt x="299" y="245"/>
                    <a:pt x="299" y="164"/>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7"/>
            <p:cNvSpPr/>
            <p:nvPr/>
          </p:nvSpPr>
          <p:spPr>
            <a:xfrm>
              <a:off x="6342050" y="2051342"/>
              <a:ext cx="19951" cy="19951"/>
            </a:xfrm>
            <a:custGeom>
              <a:rect b="b" l="l" r="r" t="t"/>
              <a:pathLst>
                <a:path extrusionOk="0" h="299" w="299">
                  <a:moveTo>
                    <a:pt x="163" y="0"/>
                  </a:moveTo>
                  <a:cubicBezTo>
                    <a:pt x="82" y="0"/>
                    <a:pt x="0" y="55"/>
                    <a:pt x="0" y="163"/>
                  </a:cubicBezTo>
                  <a:cubicBezTo>
                    <a:pt x="0" y="245"/>
                    <a:pt x="82" y="299"/>
                    <a:pt x="163" y="299"/>
                  </a:cubicBezTo>
                  <a:cubicBezTo>
                    <a:pt x="244" y="299"/>
                    <a:pt x="299" y="245"/>
                    <a:pt x="299" y="163"/>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7"/>
            <p:cNvSpPr/>
            <p:nvPr/>
          </p:nvSpPr>
          <p:spPr>
            <a:xfrm>
              <a:off x="6369208" y="2024184"/>
              <a:ext cx="19951" cy="21819"/>
            </a:xfrm>
            <a:custGeom>
              <a:rect b="b" l="l" r="r" t="t"/>
              <a:pathLst>
                <a:path extrusionOk="0" h="327" w="299">
                  <a:moveTo>
                    <a:pt x="136" y="1"/>
                  </a:moveTo>
                  <a:cubicBezTo>
                    <a:pt x="54" y="1"/>
                    <a:pt x="0" y="82"/>
                    <a:pt x="0" y="163"/>
                  </a:cubicBezTo>
                  <a:cubicBezTo>
                    <a:pt x="0" y="245"/>
                    <a:pt x="54" y="326"/>
                    <a:pt x="136" y="326"/>
                  </a:cubicBezTo>
                  <a:cubicBezTo>
                    <a:pt x="217" y="326"/>
                    <a:pt x="298" y="245"/>
                    <a:pt x="298" y="163"/>
                  </a:cubicBezTo>
                  <a:cubicBezTo>
                    <a:pt x="298"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7"/>
            <p:cNvSpPr/>
            <p:nvPr/>
          </p:nvSpPr>
          <p:spPr>
            <a:xfrm>
              <a:off x="6342050" y="2103855"/>
              <a:ext cx="19951" cy="19951"/>
            </a:xfrm>
            <a:custGeom>
              <a:rect b="b" l="l" r="r" t="t"/>
              <a:pathLst>
                <a:path extrusionOk="0" h="299" w="299">
                  <a:moveTo>
                    <a:pt x="163" y="0"/>
                  </a:moveTo>
                  <a:cubicBezTo>
                    <a:pt x="82" y="0"/>
                    <a:pt x="0" y="81"/>
                    <a:pt x="0" y="163"/>
                  </a:cubicBezTo>
                  <a:cubicBezTo>
                    <a:pt x="0" y="244"/>
                    <a:pt x="82" y="298"/>
                    <a:pt x="163" y="298"/>
                  </a:cubicBezTo>
                  <a:cubicBezTo>
                    <a:pt x="244" y="298"/>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7"/>
            <p:cNvSpPr/>
            <p:nvPr/>
          </p:nvSpPr>
          <p:spPr>
            <a:xfrm>
              <a:off x="6369208" y="2076698"/>
              <a:ext cx="19951" cy="21752"/>
            </a:xfrm>
            <a:custGeom>
              <a:rect b="b" l="l" r="r" t="t"/>
              <a:pathLst>
                <a:path extrusionOk="0" h="326" w="299">
                  <a:moveTo>
                    <a:pt x="136" y="0"/>
                  </a:moveTo>
                  <a:cubicBezTo>
                    <a:pt x="54" y="0"/>
                    <a:pt x="0" y="82"/>
                    <a:pt x="0" y="163"/>
                  </a:cubicBezTo>
                  <a:cubicBezTo>
                    <a:pt x="0" y="244"/>
                    <a:pt x="54" y="326"/>
                    <a:pt x="136" y="326"/>
                  </a:cubicBezTo>
                  <a:cubicBezTo>
                    <a:pt x="217" y="326"/>
                    <a:pt x="298" y="244"/>
                    <a:pt x="298" y="163"/>
                  </a:cubicBezTo>
                  <a:cubicBezTo>
                    <a:pt x="298"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7"/>
            <p:cNvSpPr/>
            <p:nvPr/>
          </p:nvSpPr>
          <p:spPr>
            <a:xfrm>
              <a:off x="6342050" y="2156302"/>
              <a:ext cx="19951" cy="20017"/>
            </a:xfrm>
            <a:custGeom>
              <a:rect b="b" l="l" r="r" t="t"/>
              <a:pathLst>
                <a:path extrusionOk="0" h="300" w="299">
                  <a:moveTo>
                    <a:pt x="163" y="1"/>
                  </a:moveTo>
                  <a:cubicBezTo>
                    <a:pt x="82" y="1"/>
                    <a:pt x="0" y="82"/>
                    <a:pt x="0" y="163"/>
                  </a:cubicBezTo>
                  <a:cubicBezTo>
                    <a:pt x="0" y="245"/>
                    <a:pt x="82" y="299"/>
                    <a:pt x="163" y="299"/>
                  </a:cubicBezTo>
                  <a:cubicBezTo>
                    <a:pt x="244" y="299"/>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7"/>
            <p:cNvSpPr/>
            <p:nvPr/>
          </p:nvSpPr>
          <p:spPr>
            <a:xfrm>
              <a:off x="6369208" y="2129145"/>
              <a:ext cx="19951" cy="21819"/>
            </a:xfrm>
            <a:custGeom>
              <a:rect b="b" l="l" r="r" t="t"/>
              <a:pathLst>
                <a:path extrusionOk="0" h="327" w="299">
                  <a:moveTo>
                    <a:pt x="136" y="1"/>
                  </a:moveTo>
                  <a:cubicBezTo>
                    <a:pt x="54" y="1"/>
                    <a:pt x="0" y="82"/>
                    <a:pt x="0" y="164"/>
                  </a:cubicBezTo>
                  <a:cubicBezTo>
                    <a:pt x="0" y="245"/>
                    <a:pt x="54" y="326"/>
                    <a:pt x="136" y="326"/>
                  </a:cubicBezTo>
                  <a:cubicBezTo>
                    <a:pt x="217" y="326"/>
                    <a:pt x="298" y="245"/>
                    <a:pt x="298" y="164"/>
                  </a:cubicBezTo>
                  <a:cubicBezTo>
                    <a:pt x="298"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7"/>
            <p:cNvSpPr/>
            <p:nvPr/>
          </p:nvSpPr>
          <p:spPr>
            <a:xfrm>
              <a:off x="6342050" y="2208816"/>
              <a:ext cx="19951" cy="19951"/>
            </a:xfrm>
            <a:custGeom>
              <a:rect b="b" l="l" r="r" t="t"/>
              <a:pathLst>
                <a:path extrusionOk="0" h="299" w="299">
                  <a:moveTo>
                    <a:pt x="163" y="0"/>
                  </a:moveTo>
                  <a:cubicBezTo>
                    <a:pt x="82" y="0"/>
                    <a:pt x="0" y="82"/>
                    <a:pt x="0" y="163"/>
                  </a:cubicBezTo>
                  <a:cubicBezTo>
                    <a:pt x="0" y="244"/>
                    <a:pt x="82" y="299"/>
                    <a:pt x="163" y="299"/>
                  </a:cubicBezTo>
                  <a:cubicBezTo>
                    <a:pt x="244" y="299"/>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7"/>
            <p:cNvSpPr/>
            <p:nvPr/>
          </p:nvSpPr>
          <p:spPr>
            <a:xfrm>
              <a:off x="6369208" y="2183460"/>
              <a:ext cx="19951" cy="19951"/>
            </a:xfrm>
            <a:custGeom>
              <a:rect b="b" l="l" r="r" t="t"/>
              <a:pathLst>
                <a:path extrusionOk="0" h="299" w="299">
                  <a:moveTo>
                    <a:pt x="136" y="1"/>
                  </a:moveTo>
                  <a:cubicBezTo>
                    <a:pt x="54" y="1"/>
                    <a:pt x="0" y="55"/>
                    <a:pt x="0" y="136"/>
                  </a:cubicBezTo>
                  <a:cubicBezTo>
                    <a:pt x="0" y="218"/>
                    <a:pt x="54" y="299"/>
                    <a:pt x="136" y="299"/>
                  </a:cubicBezTo>
                  <a:cubicBezTo>
                    <a:pt x="217" y="299"/>
                    <a:pt x="298" y="218"/>
                    <a:pt x="298" y="136"/>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7"/>
            <p:cNvSpPr/>
            <p:nvPr/>
          </p:nvSpPr>
          <p:spPr>
            <a:xfrm>
              <a:off x="6342050" y="2261263"/>
              <a:ext cx="19951" cy="20017"/>
            </a:xfrm>
            <a:custGeom>
              <a:rect b="b" l="l" r="r" t="t"/>
              <a:pathLst>
                <a:path extrusionOk="0" h="300" w="299">
                  <a:moveTo>
                    <a:pt x="163" y="1"/>
                  </a:moveTo>
                  <a:cubicBezTo>
                    <a:pt x="82" y="1"/>
                    <a:pt x="0" y="82"/>
                    <a:pt x="0" y="164"/>
                  </a:cubicBezTo>
                  <a:cubicBezTo>
                    <a:pt x="0" y="245"/>
                    <a:pt x="82" y="299"/>
                    <a:pt x="163" y="299"/>
                  </a:cubicBezTo>
                  <a:cubicBezTo>
                    <a:pt x="244" y="299"/>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7"/>
            <p:cNvSpPr/>
            <p:nvPr/>
          </p:nvSpPr>
          <p:spPr>
            <a:xfrm>
              <a:off x="6369208" y="2235974"/>
              <a:ext cx="19951" cy="19951"/>
            </a:xfrm>
            <a:custGeom>
              <a:rect b="b" l="l" r="r" t="t"/>
              <a:pathLst>
                <a:path extrusionOk="0" h="299" w="299">
                  <a:moveTo>
                    <a:pt x="136" y="0"/>
                  </a:moveTo>
                  <a:cubicBezTo>
                    <a:pt x="54" y="0"/>
                    <a:pt x="0" y="54"/>
                    <a:pt x="0" y="136"/>
                  </a:cubicBezTo>
                  <a:cubicBezTo>
                    <a:pt x="0" y="217"/>
                    <a:pt x="54" y="298"/>
                    <a:pt x="136" y="298"/>
                  </a:cubicBezTo>
                  <a:cubicBezTo>
                    <a:pt x="217" y="298"/>
                    <a:pt x="298" y="217"/>
                    <a:pt x="298" y="136"/>
                  </a:cubicBezTo>
                  <a:cubicBezTo>
                    <a:pt x="298"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7"/>
            <p:cNvSpPr/>
            <p:nvPr/>
          </p:nvSpPr>
          <p:spPr>
            <a:xfrm>
              <a:off x="6342050" y="2313776"/>
              <a:ext cx="19951" cy="19951"/>
            </a:xfrm>
            <a:custGeom>
              <a:rect b="b" l="l" r="r" t="t"/>
              <a:pathLst>
                <a:path extrusionOk="0" h="299" w="299">
                  <a:moveTo>
                    <a:pt x="163" y="0"/>
                  </a:moveTo>
                  <a:cubicBezTo>
                    <a:pt x="82" y="0"/>
                    <a:pt x="0" y="82"/>
                    <a:pt x="0" y="163"/>
                  </a:cubicBezTo>
                  <a:cubicBezTo>
                    <a:pt x="0" y="245"/>
                    <a:pt x="82" y="299"/>
                    <a:pt x="163" y="299"/>
                  </a:cubicBezTo>
                  <a:cubicBezTo>
                    <a:pt x="244" y="299"/>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7"/>
            <p:cNvSpPr/>
            <p:nvPr/>
          </p:nvSpPr>
          <p:spPr>
            <a:xfrm>
              <a:off x="6369208" y="2288420"/>
              <a:ext cx="19951" cy="20017"/>
            </a:xfrm>
            <a:custGeom>
              <a:rect b="b" l="l" r="r" t="t"/>
              <a:pathLst>
                <a:path extrusionOk="0" h="300" w="299">
                  <a:moveTo>
                    <a:pt x="136" y="1"/>
                  </a:moveTo>
                  <a:cubicBezTo>
                    <a:pt x="54" y="1"/>
                    <a:pt x="0" y="55"/>
                    <a:pt x="0" y="136"/>
                  </a:cubicBezTo>
                  <a:cubicBezTo>
                    <a:pt x="0" y="218"/>
                    <a:pt x="54" y="299"/>
                    <a:pt x="136" y="299"/>
                  </a:cubicBezTo>
                  <a:cubicBezTo>
                    <a:pt x="217" y="299"/>
                    <a:pt x="298" y="218"/>
                    <a:pt x="298" y="136"/>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7"/>
            <p:cNvSpPr/>
            <p:nvPr/>
          </p:nvSpPr>
          <p:spPr>
            <a:xfrm>
              <a:off x="6342050" y="2366290"/>
              <a:ext cx="19951" cy="19951"/>
            </a:xfrm>
            <a:custGeom>
              <a:rect b="b" l="l" r="r" t="t"/>
              <a:pathLst>
                <a:path extrusionOk="0" h="299" w="299">
                  <a:moveTo>
                    <a:pt x="163" y="0"/>
                  </a:moveTo>
                  <a:cubicBezTo>
                    <a:pt x="82" y="0"/>
                    <a:pt x="0" y="81"/>
                    <a:pt x="0" y="163"/>
                  </a:cubicBezTo>
                  <a:cubicBezTo>
                    <a:pt x="0" y="244"/>
                    <a:pt x="82" y="298"/>
                    <a:pt x="163" y="298"/>
                  </a:cubicBezTo>
                  <a:cubicBezTo>
                    <a:pt x="244" y="298"/>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7"/>
            <p:cNvSpPr/>
            <p:nvPr/>
          </p:nvSpPr>
          <p:spPr>
            <a:xfrm>
              <a:off x="6369208" y="2340934"/>
              <a:ext cx="19951" cy="19951"/>
            </a:xfrm>
            <a:custGeom>
              <a:rect b="b" l="l" r="r" t="t"/>
              <a:pathLst>
                <a:path extrusionOk="0" h="299" w="299">
                  <a:moveTo>
                    <a:pt x="136" y="0"/>
                  </a:moveTo>
                  <a:cubicBezTo>
                    <a:pt x="54" y="0"/>
                    <a:pt x="0" y="55"/>
                    <a:pt x="0" y="136"/>
                  </a:cubicBezTo>
                  <a:cubicBezTo>
                    <a:pt x="0" y="217"/>
                    <a:pt x="54" y="299"/>
                    <a:pt x="136" y="299"/>
                  </a:cubicBezTo>
                  <a:cubicBezTo>
                    <a:pt x="217" y="299"/>
                    <a:pt x="298" y="217"/>
                    <a:pt x="298" y="136"/>
                  </a:cubicBezTo>
                  <a:cubicBezTo>
                    <a:pt x="298"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7"/>
            <p:cNvSpPr/>
            <p:nvPr/>
          </p:nvSpPr>
          <p:spPr>
            <a:xfrm>
              <a:off x="6342050" y="2418737"/>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7"/>
            <p:cNvSpPr/>
            <p:nvPr/>
          </p:nvSpPr>
          <p:spPr>
            <a:xfrm>
              <a:off x="6369208" y="2393381"/>
              <a:ext cx="19951" cy="20017"/>
            </a:xfrm>
            <a:custGeom>
              <a:rect b="b" l="l" r="r" t="t"/>
              <a:pathLst>
                <a:path extrusionOk="0" h="300" w="299">
                  <a:moveTo>
                    <a:pt x="136" y="1"/>
                  </a:moveTo>
                  <a:cubicBezTo>
                    <a:pt x="54" y="1"/>
                    <a:pt x="0" y="55"/>
                    <a:pt x="0" y="136"/>
                  </a:cubicBezTo>
                  <a:cubicBezTo>
                    <a:pt x="0" y="218"/>
                    <a:pt x="54" y="299"/>
                    <a:pt x="136" y="299"/>
                  </a:cubicBezTo>
                  <a:cubicBezTo>
                    <a:pt x="217" y="299"/>
                    <a:pt x="298" y="218"/>
                    <a:pt x="298" y="136"/>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7"/>
            <p:cNvSpPr/>
            <p:nvPr/>
          </p:nvSpPr>
          <p:spPr>
            <a:xfrm>
              <a:off x="6342050" y="2471251"/>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7"/>
            <p:cNvSpPr/>
            <p:nvPr/>
          </p:nvSpPr>
          <p:spPr>
            <a:xfrm>
              <a:off x="6369208" y="2445895"/>
              <a:ext cx="19951" cy="19951"/>
            </a:xfrm>
            <a:custGeom>
              <a:rect b="b" l="l" r="r" t="t"/>
              <a:pathLst>
                <a:path extrusionOk="0" h="299" w="299">
                  <a:moveTo>
                    <a:pt x="136" y="0"/>
                  </a:moveTo>
                  <a:cubicBezTo>
                    <a:pt x="54" y="0"/>
                    <a:pt x="0" y="55"/>
                    <a:pt x="0" y="136"/>
                  </a:cubicBezTo>
                  <a:cubicBezTo>
                    <a:pt x="0" y="217"/>
                    <a:pt x="54" y="299"/>
                    <a:pt x="136" y="299"/>
                  </a:cubicBezTo>
                  <a:cubicBezTo>
                    <a:pt x="217" y="299"/>
                    <a:pt x="298" y="217"/>
                    <a:pt x="298" y="136"/>
                  </a:cubicBezTo>
                  <a:cubicBezTo>
                    <a:pt x="298"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7"/>
            <p:cNvSpPr/>
            <p:nvPr/>
          </p:nvSpPr>
          <p:spPr>
            <a:xfrm>
              <a:off x="6342050" y="2523698"/>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7"/>
            <p:cNvSpPr/>
            <p:nvPr/>
          </p:nvSpPr>
          <p:spPr>
            <a:xfrm>
              <a:off x="6369208" y="2498408"/>
              <a:ext cx="19951" cy="19951"/>
            </a:xfrm>
            <a:custGeom>
              <a:rect b="b" l="l" r="r" t="t"/>
              <a:pathLst>
                <a:path extrusionOk="0" h="299" w="299">
                  <a:moveTo>
                    <a:pt x="136" y="0"/>
                  </a:moveTo>
                  <a:cubicBezTo>
                    <a:pt x="54" y="0"/>
                    <a:pt x="0" y="54"/>
                    <a:pt x="0" y="136"/>
                  </a:cubicBezTo>
                  <a:cubicBezTo>
                    <a:pt x="0" y="244"/>
                    <a:pt x="54" y="298"/>
                    <a:pt x="136" y="298"/>
                  </a:cubicBezTo>
                  <a:cubicBezTo>
                    <a:pt x="217" y="298"/>
                    <a:pt x="298" y="244"/>
                    <a:pt x="298" y="136"/>
                  </a:cubicBezTo>
                  <a:cubicBezTo>
                    <a:pt x="298"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7"/>
            <p:cNvSpPr/>
            <p:nvPr/>
          </p:nvSpPr>
          <p:spPr>
            <a:xfrm>
              <a:off x="6342050" y="2576211"/>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7"/>
            <p:cNvSpPr/>
            <p:nvPr/>
          </p:nvSpPr>
          <p:spPr>
            <a:xfrm>
              <a:off x="6369208" y="2550855"/>
              <a:ext cx="19951" cy="19951"/>
            </a:xfrm>
            <a:custGeom>
              <a:rect b="b" l="l" r="r" t="t"/>
              <a:pathLst>
                <a:path extrusionOk="0" h="299" w="299">
                  <a:moveTo>
                    <a:pt x="136" y="1"/>
                  </a:moveTo>
                  <a:cubicBezTo>
                    <a:pt x="54" y="1"/>
                    <a:pt x="0" y="55"/>
                    <a:pt x="0" y="136"/>
                  </a:cubicBezTo>
                  <a:cubicBezTo>
                    <a:pt x="0" y="245"/>
                    <a:pt x="54" y="299"/>
                    <a:pt x="136" y="299"/>
                  </a:cubicBezTo>
                  <a:cubicBezTo>
                    <a:pt x="217" y="299"/>
                    <a:pt x="298" y="245"/>
                    <a:pt x="298" y="136"/>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7"/>
            <p:cNvSpPr/>
            <p:nvPr/>
          </p:nvSpPr>
          <p:spPr>
            <a:xfrm>
              <a:off x="6342050" y="2628658"/>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7"/>
            <p:cNvSpPr/>
            <p:nvPr/>
          </p:nvSpPr>
          <p:spPr>
            <a:xfrm>
              <a:off x="6369208" y="2603369"/>
              <a:ext cx="19951" cy="19951"/>
            </a:xfrm>
            <a:custGeom>
              <a:rect b="b" l="l" r="r" t="t"/>
              <a:pathLst>
                <a:path extrusionOk="0" h="299" w="299">
                  <a:moveTo>
                    <a:pt x="136" y="0"/>
                  </a:moveTo>
                  <a:cubicBezTo>
                    <a:pt x="54" y="0"/>
                    <a:pt x="0" y="54"/>
                    <a:pt x="0" y="136"/>
                  </a:cubicBezTo>
                  <a:cubicBezTo>
                    <a:pt x="0" y="244"/>
                    <a:pt x="54" y="299"/>
                    <a:pt x="136" y="299"/>
                  </a:cubicBezTo>
                  <a:cubicBezTo>
                    <a:pt x="217" y="299"/>
                    <a:pt x="298" y="244"/>
                    <a:pt x="298" y="136"/>
                  </a:cubicBezTo>
                  <a:cubicBezTo>
                    <a:pt x="298"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7"/>
            <p:cNvSpPr/>
            <p:nvPr/>
          </p:nvSpPr>
          <p:spPr>
            <a:xfrm>
              <a:off x="6369208" y="2655816"/>
              <a:ext cx="19951" cy="9141"/>
            </a:xfrm>
            <a:custGeom>
              <a:rect b="b" l="l" r="r" t="t"/>
              <a:pathLst>
                <a:path extrusionOk="0" h="137" w="299">
                  <a:moveTo>
                    <a:pt x="136" y="1"/>
                  </a:moveTo>
                  <a:cubicBezTo>
                    <a:pt x="54" y="1"/>
                    <a:pt x="0" y="55"/>
                    <a:pt x="0" y="136"/>
                  </a:cubicBezTo>
                  <a:lnTo>
                    <a:pt x="298" y="136"/>
                  </a:ln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7"/>
            <p:cNvSpPr/>
            <p:nvPr/>
          </p:nvSpPr>
          <p:spPr>
            <a:xfrm>
              <a:off x="6342050" y="2681172"/>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7"/>
            <p:cNvSpPr/>
            <p:nvPr/>
          </p:nvSpPr>
          <p:spPr>
            <a:xfrm>
              <a:off x="6369208" y="2666692"/>
              <a:ext cx="19951" cy="9141"/>
            </a:xfrm>
            <a:custGeom>
              <a:rect b="b" l="l" r="r" t="t"/>
              <a:pathLst>
                <a:path extrusionOk="0" h="137" w="299">
                  <a:moveTo>
                    <a:pt x="0" y="1"/>
                  </a:moveTo>
                  <a:cubicBezTo>
                    <a:pt x="0" y="82"/>
                    <a:pt x="54" y="136"/>
                    <a:pt x="136" y="136"/>
                  </a:cubicBezTo>
                  <a:cubicBezTo>
                    <a:pt x="217" y="136"/>
                    <a:pt x="298" y="82"/>
                    <a:pt x="29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7"/>
            <p:cNvSpPr/>
            <p:nvPr/>
          </p:nvSpPr>
          <p:spPr>
            <a:xfrm>
              <a:off x="6342050" y="2733686"/>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7"/>
            <p:cNvSpPr/>
            <p:nvPr/>
          </p:nvSpPr>
          <p:spPr>
            <a:xfrm>
              <a:off x="6342050" y="2797009"/>
              <a:ext cx="9075" cy="10943"/>
            </a:xfrm>
            <a:custGeom>
              <a:rect b="b" l="l" r="r" t="t"/>
              <a:pathLst>
                <a:path extrusionOk="0" h="164" w="136">
                  <a:moveTo>
                    <a:pt x="0" y="0"/>
                  </a:moveTo>
                  <a:cubicBezTo>
                    <a:pt x="0" y="82"/>
                    <a:pt x="54" y="136"/>
                    <a:pt x="136" y="163"/>
                  </a:cubicBezTo>
                  <a:cubicBezTo>
                    <a:pt x="109" y="136"/>
                    <a:pt x="109" y="109"/>
                    <a:pt x="82" y="109"/>
                  </a:cubicBezTo>
                  <a:cubicBezTo>
                    <a:pt x="54" y="55"/>
                    <a:pt x="27" y="28"/>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7"/>
            <p:cNvSpPr/>
            <p:nvPr/>
          </p:nvSpPr>
          <p:spPr>
            <a:xfrm>
              <a:off x="6342050" y="2838646"/>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7"/>
            <p:cNvSpPr/>
            <p:nvPr/>
          </p:nvSpPr>
          <p:spPr>
            <a:xfrm>
              <a:off x="6322099" y="2865804"/>
              <a:ext cx="14546" cy="19951"/>
            </a:xfrm>
            <a:custGeom>
              <a:rect b="b" l="l" r="r" t="t"/>
              <a:pathLst>
                <a:path extrusionOk="0" h="299" w="218">
                  <a:moveTo>
                    <a:pt x="82" y="0"/>
                  </a:moveTo>
                  <a:cubicBezTo>
                    <a:pt x="82" y="27"/>
                    <a:pt x="1" y="163"/>
                    <a:pt x="1" y="217"/>
                  </a:cubicBezTo>
                  <a:cubicBezTo>
                    <a:pt x="1" y="244"/>
                    <a:pt x="1" y="271"/>
                    <a:pt x="28" y="299"/>
                  </a:cubicBezTo>
                  <a:lnTo>
                    <a:pt x="55" y="299"/>
                  </a:lnTo>
                  <a:cubicBezTo>
                    <a:pt x="136" y="299"/>
                    <a:pt x="218" y="244"/>
                    <a:pt x="218" y="163"/>
                  </a:cubicBezTo>
                  <a:cubicBezTo>
                    <a:pt x="218" y="82"/>
                    <a:pt x="164"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7"/>
            <p:cNvSpPr/>
            <p:nvPr/>
          </p:nvSpPr>
          <p:spPr>
            <a:xfrm>
              <a:off x="6342050" y="3522792"/>
              <a:ext cx="14546" cy="19951"/>
            </a:xfrm>
            <a:custGeom>
              <a:rect b="b" l="l" r="r" t="t"/>
              <a:pathLst>
                <a:path extrusionOk="0" h="299" w="218">
                  <a:moveTo>
                    <a:pt x="109" y="0"/>
                  </a:moveTo>
                  <a:cubicBezTo>
                    <a:pt x="54" y="27"/>
                    <a:pt x="0" y="81"/>
                    <a:pt x="0" y="163"/>
                  </a:cubicBezTo>
                  <a:cubicBezTo>
                    <a:pt x="0" y="244"/>
                    <a:pt x="82" y="298"/>
                    <a:pt x="163" y="298"/>
                  </a:cubicBezTo>
                  <a:lnTo>
                    <a:pt x="190" y="298"/>
                  </a:lnTo>
                  <a:cubicBezTo>
                    <a:pt x="163" y="244"/>
                    <a:pt x="136" y="244"/>
                    <a:pt x="136" y="190"/>
                  </a:cubicBezTo>
                  <a:cubicBezTo>
                    <a:pt x="136" y="136"/>
                    <a:pt x="217" y="136"/>
                    <a:pt x="217" y="81"/>
                  </a:cubicBezTo>
                  <a:cubicBezTo>
                    <a:pt x="163" y="54"/>
                    <a:pt x="136" y="27"/>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7"/>
            <p:cNvSpPr/>
            <p:nvPr/>
          </p:nvSpPr>
          <p:spPr>
            <a:xfrm>
              <a:off x="6316694" y="3608535"/>
              <a:ext cx="16348" cy="13812"/>
            </a:xfrm>
            <a:custGeom>
              <a:rect b="b" l="l" r="r" t="t"/>
              <a:pathLst>
                <a:path extrusionOk="0" h="207" w="245">
                  <a:moveTo>
                    <a:pt x="77" y="0"/>
                  </a:moveTo>
                  <a:cubicBezTo>
                    <a:pt x="35" y="0"/>
                    <a:pt x="0" y="21"/>
                    <a:pt x="0" y="71"/>
                  </a:cubicBezTo>
                  <a:cubicBezTo>
                    <a:pt x="0" y="98"/>
                    <a:pt x="28" y="126"/>
                    <a:pt x="55" y="180"/>
                  </a:cubicBezTo>
                  <a:cubicBezTo>
                    <a:pt x="82" y="180"/>
                    <a:pt x="109" y="207"/>
                    <a:pt x="136" y="207"/>
                  </a:cubicBezTo>
                  <a:cubicBezTo>
                    <a:pt x="163" y="207"/>
                    <a:pt x="190" y="207"/>
                    <a:pt x="217" y="180"/>
                  </a:cubicBezTo>
                  <a:cubicBezTo>
                    <a:pt x="217" y="153"/>
                    <a:pt x="245" y="126"/>
                    <a:pt x="245" y="126"/>
                  </a:cubicBezTo>
                  <a:cubicBezTo>
                    <a:pt x="245" y="58"/>
                    <a:pt x="149" y="0"/>
                    <a:pt x="7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7"/>
            <p:cNvSpPr/>
            <p:nvPr/>
          </p:nvSpPr>
          <p:spPr>
            <a:xfrm>
              <a:off x="6369208" y="3607801"/>
              <a:ext cx="18149" cy="12744"/>
            </a:xfrm>
            <a:custGeom>
              <a:rect b="b" l="l" r="r" t="t"/>
              <a:pathLst>
                <a:path extrusionOk="0" h="191" w="272">
                  <a:moveTo>
                    <a:pt x="0" y="1"/>
                  </a:moveTo>
                  <a:cubicBezTo>
                    <a:pt x="0" y="1"/>
                    <a:pt x="0" y="28"/>
                    <a:pt x="0" y="55"/>
                  </a:cubicBezTo>
                  <a:cubicBezTo>
                    <a:pt x="0" y="82"/>
                    <a:pt x="0" y="109"/>
                    <a:pt x="0" y="109"/>
                  </a:cubicBezTo>
                  <a:cubicBezTo>
                    <a:pt x="81" y="137"/>
                    <a:pt x="136" y="191"/>
                    <a:pt x="190" y="191"/>
                  </a:cubicBezTo>
                  <a:cubicBezTo>
                    <a:pt x="244" y="191"/>
                    <a:pt x="271" y="164"/>
                    <a:pt x="271" y="137"/>
                  </a:cubicBezTo>
                  <a:cubicBezTo>
                    <a:pt x="244" y="109"/>
                    <a:pt x="217" y="82"/>
                    <a:pt x="190" y="28"/>
                  </a:cubicBezTo>
                  <a:cubicBezTo>
                    <a:pt x="163" y="28"/>
                    <a:pt x="136" y="35"/>
                    <a:pt x="112" y="35"/>
                  </a:cubicBezTo>
                  <a:cubicBezTo>
                    <a:pt x="88" y="35"/>
                    <a:pt x="68" y="28"/>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7"/>
            <p:cNvSpPr/>
            <p:nvPr/>
          </p:nvSpPr>
          <p:spPr>
            <a:xfrm>
              <a:off x="6342050" y="3837674"/>
              <a:ext cx="19951" cy="20018"/>
            </a:xfrm>
            <a:custGeom>
              <a:rect b="b" l="l" r="r" t="t"/>
              <a:pathLst>
                <a:path extrusionOk="0" h="300" w="299">
                  <a:moveTo>
                    <a:pt x="163" y="1"/>
                  </a:moveTo>
                  <a:cubicBezTo>
                    <a:pt x="82" y="1"/>
                    <a:pt x="0" y="82"/>
                    <a:pt x="0" y="163"/>
                  </a:cubicBezTo>
                  <a:cubicBezTo>
                    <a:pt x="0" y="245"/>
                    <a:pt x="82" y="299"/>
                    <a:pt x="163" y="299"/>
                  </a:cubicBezTo>
                  <a:cubicBezTo>
                    <a:pt x="244" y="299"/>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7"/>
            <p:cNvSpPr/>
            <p:nvPr/>
          </p:nvSpPr>
          <p:spPr>
            <a:xfrm>
              <a:off x="6316694" y="3812318"/>
              <a:ext cx="19951" cy="20018"/>
            </a:xfrm>
            <a:custGeom>
              <a:rect b="b" l="l" r="r" t="t"/>
              <a:pathLst>
                <a:path extrusionOk="0" h="300" w="299">
                  <a:moveTo>
                    <a:pt x="163" y="1"/>
                  </a:moveTo>
                  <a:cubicBezTo>
                    <a:pt x="109" y="1"/>
                    <a:pt x="55" y="55"/>
                    <a:pt x="0" y="109"/>
                  </a:cubicBezTo>
                  <a:cubicBezTo>
                    <a:pt x="0" y="109"/>
                    <a:pt x="0" y="137"/>
                    <a:pt x="0" y="137"/>
                  </a:cubicBezTo>
                  <a:cubicBezTo>
                    <a:pt x="0" y="218"/>
                    <a:pt x="55" y="299"/>
                    <a:pt x="136" y="299"/>
                  </a:cubicBezTo>
                  <a:cubicBezTo>
                    <a:pt x="217" y="299"/>
                    <a:pt x="299" y="218"/>
                    <a:pt x="299" y="137"/>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7"/>
            <p:cNvSpPr/>
            <p:nvPr/>
          </p:nvSpPr>
          <p:spPr>
            <a:xfrm>
              <a:off x="6316694" y="3864832"/>
              <a:ext cx="19951" cy="19951"/>
            </a:xfrm>
            <a:custGeom>
              <a:rect b="b" l="l" r="r" t="t"/>
              <a:pathLst>
                <a:path extrusionOk="0" h="299"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7"/>
            <p:cNvSpPr/>
            <p:nvPr/>
          </p:nvSpPr>
          <p:spPr>
            <a:xfrm>
              <a:off x="6342050" y="3890188"/>
              <a:ext cx="19951" cy="19951"/>
            </a:xfrm>
            <a:custGeom>
              <a:rect b="b" l="l" r="r" t="t"/>
              <a:pathLst>
                <a:path extrusionOk="0" h="299" w="299">
                  <a:moveTo>
                    <a:pt x="163" y="0"/>
                  </a:moveTo>
                  <a:cubicBezTo>
                    <a:pt x="82" y="0"/>
                    <a:pt x="0" y="82"/>
                    <a:pt x="0" y="163"/>
                  </a:cubicBezTo>
                  <a:cubicBezTo>
                    <a:pt x="0" y="244"/>
                    <a:pt x="82" y="299"/>
                    <a:pt x="163" y="299"/>
                  </a:cubicBezTo>
                  <a:cubicBezTo>
                    <a:pt x="244" y="299"/>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7"/>
            <p:cNvSpPr/>
            <p:nvPr/>
          </p:nvSpPr>
          <p:spPr>
            <a:xfrm>
              <a:off x="6342050" y="3942635"/>
              <a:ext cx="19951" cy="20018"/>
            </a:xfrm>
            <a:custGeom>
              <a:rect b="b" l="l" r="r" t="t"/>
              <a:pathLst>
                <a:path extrusionOk="0" h="300" w="299">
                  <a:moveTo>
                    <a:pt x="163" y="1"/>
                  </a:moveTo>
                  <a:cubicBezTo>
                    <a:pt x="82" y="1"/>
                    <a:pt x="0" y="82"/>
                    <a:pt x="0" y="164"/>
                  </a:cubicBezTo>
                  <a:cubicBezTo>
                    <a:pt x="0" y="245"/>
                    <a:pt x="82" y="299"/>
                    <a:pt x="163" y="299"/>
                  </a:cubicBezTo>
                  <a:cubicBezTo>
                    <a:pt x="244" y="299"/>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7"/>
            <p:cNvSpPr/>
            <p:nvPr/>
          </p:nvSpPr>
          <p:spPr>
            <a:xfrm>
              <a:off x="6316694" y="3917345"/>
              <a:ext cx="19951" cy="19951"/>
            </a:xfrm>
            <a:custGeom>
              <a:rect b="b" l="l" r="r" t="t"/>
              <a:pathLst>
                <a:path extrusionOk="0" h="299" w="299">
                  <a:moveTo>
                    <a:pt x="136" y="0"/>
                  </a:moveTo>
                  <a:cubicBezTo>
                    <a:pt x="55" y="0"/>
                    <a:pt x="0" y="54"/>
                    <a:pt x="0" y="136"/>
                  </a:cubicBezTo>
                  <a:cubicBezTo>
                    <a:pt x="0" y="217"/>
                    <a:pt x="55" y="298"/>
                    <a:pt x="136" y="298"/>
                  </a:cubicBezTo>
                  <a:cubicBezTo>
                    <a:pt x="217" y="298"/>
                    <a:pt x="299" y="217"/>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7"/>
            <p:cNvSpPr/>
            <p:nvPr/>
          </p:nvSpPr>
          <p:spPr>
            <a:xfrm>
              <a:off x="6316694" y="3969792"/>
              <a:ext cx="19951" cy="20018"/>
            </a:xfrm>
            <a:custGeom>
              <a:rect b="b" l="l" r="r" t="t"/>
              <a:pathLst>
                <a:path extrusionOk="0" h="300"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7"/>
            <p:cNvSpPr/>
            <p:nvPr/>
          </p:nvSpPr>
          <p:spPr>
            <a:xfrm>
              <a:off x="6342050" y="3995148"/>
              <a:ext cx="19951" cy="19951"/>
            </a:xfrm>
            <a:custGeom>
              <a:rect b="b" l="l" r="r" t="t"/>
              <a:pathLst>
                <a:path extrusionOk="0" h="299" w="299">
                  <a:moveTo>
                    <a:pt x="163" y="0"/>
                  </a:moveTo>
                  <a:cubicBezTo>
                    <a:pt x="82" y="0"/>
                    <a:pt x="0" y="82"/>
                    <a:pt x="0" y="163"/>
                  </a:cubicBezTo>
                  <a:cubicBezTo>
                    <a:pt x="0" y="245"/>
                    <a:pt x="82" y="299"/>
                    <a:pt x="163" y="299"/>
                  </a:cubicBezTo>
                  <a:cubicBezTo>
                    <a:pt x="244" y="299"/>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7"/>
            <p:cNvSpPr/>
            <p:nvPr/>
          </p:nvSpPr>
          <p:spPr>
            <a:xfrm>
              <a:off x="6342050" y="4047662"/>
              <a:ext cx="19951" cy="21752"/>
            </a:xfrm>
            <a:custGeom>
              <a:rect b="b" l="l" r="r" t="t"/>
              <a:pathLst>
                <a:path extrusionOk="0" h="326" w="299">
                  <a:moveTo>
                    <a:pt x="163" y="0"/>
                  </a:moveTo>
                  <a:cubicBezTo>
                    <a:pt x="82" y="0"/>
                    <a:pt x="0" y="81"/>
                    <a:pt x="0" y="163"/>
                  </a:cubicBezTo>
                  <a:cubicBezTo>
                    <a:pt x="0" y="244"/>
                    <a:pt x="82" y="326"/>
                    <a:pt x="163" y="326"/>
                  </a:cubicBezTo>
                  <a:cubicBezTo>
                    <a:pt x="244" y="326"/>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7"/>
            <p:cNvSpPr/>
            <p:nvPr/>
          </p:nvSpPr>
          <p:spPr>
            <a:xfrm>
              <a:off x="6316694" y="4022306"/>
              <a:ext cx="19951" cy="19951"/>
            </a:xfrm>
            <a:custGeom>
              <a:rect b="b" l="l" r="r" t="t"/>
              <a:pathLst>
                <a:path extrusionOk="0" h="299" w="299">
                  <a:moveTo>
                    <a:pt x="136" y="0"/>
                  </a:moveTo>
                  <a:cubicBezTo>
                    <a:pt x="55" y="0"/>
                    <a:pt x="0" y="55"/>
                    <a:pt x="0" y="136"/>
                  </a:cubicBezTo>
                  <a:cubicBezTo>
                    <a:pt x="0" y="217"/>
                    <a:pt x="55"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7"/>
            <p:cNvSpPr/>
            <p:nvPr/>
          </p:nvSpPr>
          <p:spPr>
            <a:xfrm>
              <a:off x="6316694" y="4074753"/>
              <a:ext cx="19951" cy="20018"/>
            </a:xfrm>
            <a:custGeom>
              <a:rect b="b" l="l" r="r" t="t"/>
              <a:pathLst>
                <a:path extrusionOk="0" h="300"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7"/>
            <p:cNvSpPr/>
            <p:nvPr/>
          </p:nvSpPr>
          <p:spPr>
            <a:xfrm>
              <a:off x="6342050" y="4100109"/>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7"/>
            <p:cNvSpPr/>
            <p:nvPr/>
          </p:nvSpPr>
          <p:spPr>
            <a:xfrm>
              <a:off x="6342050" y="4152623"/>
              <a:ext cx="18149" cy="14546"/>
            </a:xfrm>
            <a:custGeom>
              <a:rect b="b" l="l" r="r" t="t"/>
              <a:pathLst>
                <a:path extrusionOk="0" h="218" w="272">
                  <a:moveTo>
                    <a:pt x="163" y="0"/>
                  </a:moveTo>
                  <a:cubicBezTo>
                    <a:pt x="82" y="0"/>
                    <a:pt x="0" y="82"/>
                    <a:pt x="0" y="163"/>
                  </a:cubicBezTo>
                  <a:cubicBezTo>
                    <a:pt x="0" y="190"/>
                    <a:pt x="0" y="217"/>
                    <a:pt x="27" y="217"/>
                  </a:cubicBezTo>
                  <a:lnTo>
                    <a:pt x="54" y="217"/>
                  </a:lnTo>
                  <a:cubicBezTo>
                    <a:pt x="163" y="190"/>
                    <a:pt x="217" y="136"/>
                    <a:pt x="271" y="82"/>
                  </a:cubicBezTo>
                  <a:cubicBezTo>
                    <a:pt x="244" y="27"/>
                    <a:pt x="217"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7"/>
            <p:cNvSpPr/>
            <p:nvPr/>
          </p:nvSpPr>
          <p:spPr>
            <a:xfrm>
              <a:off x="6316694" y="4127266"/>
              <a:ext cx="19951" cy="19951"/>
            </a:xfrm>
            <a:custGeom>
              <a:rect b="b" l="l" r="r" t="t"/>
              <a:pathLst>
                <a:path extrusionOk="0" h="299" w="299">
                  <a:moveTo>
                    <a:pt x="136" y="0"/>
                  </a:moveTo>
                  <a:cubicBezTo>
                    <a:pt x="55" y="0"/>
                    <a:pt x="0" y="55"/>
                    <a:pt x="0" y="136"/>
                  </a:cubicBezTo>
                  <a:cubicBezTo>
                    <a:pt x="0" y="245"/>
                    <a:pt x="55" y="299"/>
                    <a:pt x="136" y="299"/>
                  </a:cubicBezTo>
                  <a:cubicBezTo>
                    <a:pt x="217" y="299"/>
                    <a:pt x="299" y="245"/>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7"/>
            <p:cNvSpPr/>
            <p:nvPr/>
          </p:nvSpPr>
          <p:spPr>
            <a:xfrm>
              <a:off x="6316694" y="1868511"/>
              <a:ext cx="19951" cy="20017"/>
            </a:xfrm>
            <a:custGeom>
              <a:rect b="b" l="l" r="r" t="t"/>
              <a:pathLst>
                <a:path extrusionOk="0" h="300" w="299">
                  <a:moveTo>
                    <a:pt x="109" y="1"/>
                  </a:moveTo>
                  <a:cubicBezTo>
                    <a:pt x="28" y="1"/>
                    <a:pt x="0" y="55"/>
                    <a:pt x="0" y="137"/>
                  </a:cubicBezTo>
                  <a:cubicBezTo>
                    <a:pt x="0" y="218"/>
                    <a:pt x="55" y="299"/>
                    <a:pt x="136" y="299"/>
                  </a:cubicBezTo>
                  <a:cubicBezTo>
                    <a:pt x="217" y="299"/>
                    <a:pt x="299" y="218"/>
                    <a:pt x="299" y="137"/>
                  </a:cubicBezTo>
                  <a:cubicBezTo>
                    <a:pt x="299" y="82"/>
                    <a:pt x="272" y="55"/>
                    <a:pt x="245" y="28"/>
                  </a:cubicBezTo>
                  <a:cubicBezTo>
                    <a:pt x="190" y="1"/>
                    <a:pt x="163"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7"/>
            <p:cNvSpPr/>
            <p:nvPr/>
          </p:nvSpPr>
          <p:spPr>
            <a:xfrm>
              <a:off x="6289536" y="1893867"/>
              <a:ext cx="19951" cy="20017"/>
            </a:xfrm>
            <a:custGeom>
              <a:rect b="b" l="l" r="r" t="t"/>
              <a:pathLst>
                <a:path extrusionOk="0" h="300" w="299">
                  <a:moveTo>
                    <a:pt x="163" y="1"/>
                  </a:moveTo>
                  <a:cubicBezTo>
                    <a:pt x="82" y="1"/>
                    <a:pt x="1" y="55"/>
                    <a:pt x="1" y="163"/>
                  </a:cubicBezTo>
                  <a:cubicBezTo>
                    <a:pt x="1" y="245"/>
                    <a:pt x="82" y="299"/>
                    <a:pt x="163" y="299"/>
                  </a:cubicBezTo>
                  <a:cubicBezTo>
                    <a:pt x="245" y="299"/>
                    <a:pt x="299" y="245"/>
                    <a:pt x="299" y="163"/>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7"/>
            <p:cNvSpPr/>
            <p:nvPr/>
          </p:nvSpPr>
          <p:spPr>
            <a:xfrm>
              <a:off x="6289536" y="1946381"/>
              <a:ext cx="19951" cy="19951"/>
            </a:xfrm>
            <a:custGeom>
              <a:rect b="b" l="l" r="r" t="t"/>
              <a:pathLst>
                <a:path extrusionOk="0" h="299" w="299">
                  <a:moveTo>
                    <a:pt x="163" y="0"/>
                  </a:moveTo>
                  <a:cubicBezTo>
                    <a:pt x="82" y="0"/>
                    <a:pt x="1" y="55"/>
                    <a:pt x="1" y="163"/>
                  </a:cubicBezTo>
                  <a:cubicBezTo>
                    <a:pt x="1" y="244"/>
                    <a:pt x="82" y="299"/>
                    <a:pt x="163" y="299"/>
                  </a:cubicBezTo>
                  <a:cubicBezTo>
                    <a:pt x="245" y="299"/>
                    <a:pt x="299" y="244"/>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7"/>
            <p:cNvSpPr/>
            <p:nvPr/>
          </p:nvSpPr>
          <p:spPr>
            <a:xfrm>
              <a:off x="6316694" y="1919223"/>
              <a:ext cx="19951" cy="21752"/>
            </a:xfrm>
            <a:custGeom>
              <a:rect b="b" l="l" r="r" t="t"/>
              <a:pathLst>
                <a:path extrusionOk="0" h="326" w="299">
                  <a:moveTo>
                    <a:pt x="136" y="0"/>
                  </a:moveTo>
                  <a:cubicBezTo>
                    <a:pt x="55" y="0"/>
                    <a:pt x="0" y="82"/>
                    <a:pt x="0" y="163"/>
                  </a:cubicBezTo>
                  <a:cubicBezTo>
                    <a:pt x="0" y="245"/>
                    <a:pt x="55" y="326"/>
                    <a:pt x="136" y="326"/>
                  </a:cubicBezTo>
                  <a:cubicBezTo>
                    <a:pt x="217" y="326"/>
                    <a:pt x="299" y="245"/>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7"/>
            <p:cNvSpPr/>
            <p:nvPr/>
          </p:nvSpPr>
          <p:spPr>
            <a:xfrm>
              <a:off x="6289536" y="1998828"/>
              <a:ext cx="19951" cy="20017"/>
            </a:xfrm>
            <a:custGeom>
              <a:rect b="b" l="l" r="r" t="t"/>
              <a:pathLst>
                <a:path extrusionOk="0" h="300" w="299">
                  <a:moveTo>
                    <a:pt x="163" y="1"/>
                  </a:moveTo>
                  <a:cubicBezTo>
                    <a:pt x="82" y="1"/>
                    <a:pt x="1" y="55"/>
                    <a:pt x="1" y="164"/>
                  </a:cubicBezTo>
                  <a:cubicBezTo>
                    <a:pt x="1" y="245"/>
                    <a:pt x="82" y="299"/>
                    <a:pt x="163" y="299"/>
                  </a:cubicBezTo>
                  <a:cubicBezTo>
                    <a:pt x="245" y="299"/>
                    <a:pt x="299" y="245"/>
                    <a:pt x="299" y="164"/>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7"/>
            <p:cNvSpPr/>
            <p:nvPr/>
          </p:nvSpPr>
          <p:spPr>
            <a:xfrm>
              <a:off x="6316694" y="1971737"/>
              <a:ext cx="19951" cy="21752"/>
            </a:xfrm>
            <a:custGeom>
              <a:rect b="b" l="l" r="r" t="t"/>
              <a:pathLst>
                <a:path extrusionOk="0" h="326" w="299">
                  <a:moveTo>
                    <a:pt x="136" y="0"/>
                  </a:moveTo>
                  <a:cubicBezTo>
                    <a:pt x="55" y="0"/>
                    <a:pt x="0" y="81"/>
                    <a:pt x="0" y="163"/>
                  </a:cubicBezTo>
                  <a:cubicBezTo>
                    <a:pt x="0" y="244"/>
                    <a:pt x="55" y="326"/>
                    <a:pt x="136" y="326"/>
                  </a:cubicBezTo>
                  <a:cubicBezTo>
                    <a:pt x="217" y="326"/>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7"/>
            <p:cNvSpPr/>
            <p:nvPr/>
          </p:nvSpPr>
          <p:spPr>
            <a:xfrm>
              <a:off x="6289536" y="2051342"/>
              <a:ext cx="19951" cy="19951"/>
            </a:xfrm>
            <a:custGeom>
              <a:rect b="b" l="l" r="r" t="t"/>
              <a:pathLst>
                <a:path extrusionOk="0" h="299" w="299">
                  <a:moveTo>
                    <a:pt x="163" y="0"/>
                  </a:moveTo>
                  <a:cubicBezTo>
                    <a:pt x="82" y="0"/>
                    <a:pt x="1" y="55"/>
                    <a:pt x="1" y="163"/>
                  </a:cubicBezTo>
                  <a:cubicBezTo>
                    <a:pt x="1" y="245"/>
                    <a:pt x="82" y="299"/>
                    <a:pt x="163" y="299"/>
                  </a:cubicBezTo>
                  <a:cubicBezTo>
                    <a:pt x="245" y="299"/>
                    <a:pt x="299" y="245"/>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7"/>
            <p:cNvSpPr/>
            <p:nvPr/>
          </p:nvSpPr>
          <p:spPr>
            <a:xfrm>
              <a:off x="6316694" y="2024184"/>
              <a:ext cx="19951" cy="21819"/>
            </a:xfrm>
            <a:custGeom>
              <a:rect b="b" l="l" r="r" t="t"/>
              <a:pathLst>
                <a:path extrusionOk="0" h="327" w="299">
                  <a:moveTo>
                    <a:pt x="136" y="1"/>
                  </a:moveTo>
                  <a:cubicBezTo>
                    <a:pt x="55" y="1"/>
                    <a:pt x="0" y="82"/>
                    <a:pt x="0" y="163"/>
                  </a:cubicBezTo>
                  <a:cubicBezTo>
                    <a:pt x="0" y="245"/>
                    <a:pt x="55"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7"/>
            <p:cNvSpPr/>
            <p:nvPr/>
          </p:nvSpPr>
          <p:spPr>
            <a:xfrm>
              <a:off x="6289536" y="2103855"/>
              <a:ext cx="19951" cy="19951"/>
            </a:xfrm>
            <a:custGeom>
              <a:rect b="b" l="l" r="r" t="t"/>
              <a:pathLst>
                <a:path extrusionOk="0" h="299" w="299">
                  <a:moveTo>
                    <a:pt x="163" y="0"/>
                  </a:moveTo>
                  <a:cubicBezTo>
                    <a:pt x="82" y="0"/>
                    <a:pt x="1" y="81"/>
                    <a:pt x="1" y="163"/>
                  </a:cubicBezTo>
                  <a:cubicBezTo>
                    <a:pt x="1" y="244"/>
                    <a:pt x="82"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7"/>
            <p:cNvSpPr/>
            <p:nvPr/>
          </p:nvSpPr>
          <p:spPr>
            <a:xfrm>
              <a:off x="6316694" y="2076698"/>
              <a:ext cx="19951" cy="21752"/>
            </a:xfrm>
            <a:custGeom>
              <a:rect b="b" l="l" r="r" t="t"/>
              <a:pathLst>
                <a:path extrusionOk="0" h="326" w="299">
                  <a:moveTo>
                    <a:pt x="136" y="0"/>
                  </a:moveTo>
                  <a:cubicBezTo>
                    <a:pt x="55" y="0"/>
                    <a:pt x="0" y="82"/>
                    <a:pt x="0" y="163"/>
                  </a:cubicBezTo>
                  <a:cubicBezTo>
                    <a:pt x="0" y="244"/>
                    <a:pt x="55"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7"/>
            <p:cNvSpPr/>
            <p:nvPr/>
          </p:nvSpPr>
          <p:spPr>
            <a:xfrm>
              <a:off x="6289536" y="2156302"/>
              <a:ext cx="19951" cy="20017"/>
            </a:xfrm>
            <a:custGeom>
              <a:rect b="b" l="l" r="r" t="t"/>
              <a:pathLst>
                <a:path extrusionOk="0" h="300" w="299">
                  <a:moveTo>
                    <a:pt x="163" y="1"/>
                  </a:moveTo>
                  <a:cubicBezTo>
                    <a:pt x="82" y="1"/>
                    <a:pt x="1" y="82"/>
                    <a:pt x="1" y="163"/>
                  </a:cubicBezTo>
                  <a:cubicBezTo>
                    <a:pt x="1" y="245"/>
                    <a:pt x="82"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7"/>
            <p:cNvSpPr/>
            <p:nvPr/>
          </p:nvSpPr>
          <p:spPr>
            <a:xfrm>
              <a:off x="6316694" y="2129145"/>
              <a:ext cx="19951" cy="21819"/>
            </a:xfrm>
            <a:custGeom>
              <a:rect b="b" l="l" r="r" t="t"/>
              <a:pathLst>
                <a:path extrusionOk="0" h="327" w="299">
                  <a:moveTo>
                    <a:pt x="136" y="1"/>
                  </a:moveTo>
                  <a:cubicBezTo>
                    <a:pt x="55" y="1"/>
                    <a:pt x="0" y="82"/>
                    <a:pt x="0" y="164"/>
                  </a:cubicBezTo>
                  <a:cubicBezTo>
                    <a:pt x="0" y="245"/>
                    <a:pt x="55" y="326"/>
                    <a:pt x="136" y="326"/>
                  </a:cubicBezTo>
                  <a:cubicBezTo>
                    <a:pt x="217" y="326"/>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7"/>
            <p:cNvSpPr/>
            <p:nvPr/>
          </p:nvSpPr>
          <p:spPr>
            <a:xfrm>
              <a:off x="6289536" y="2208816"/>
              <a:ext cx="19951" cy="19951"/>
            </a:xfrm>
            <a:custGeom>
              <a:rect b="b" l="l" r="r" t="t"/>
              <a:pathLst>
                <a:path extrusionOk="0" h="299" w="299">
                  <a:moveTo>
                    <a:pt x="163" y="0"/>
                  </a:moveTo>
                  <a:cubicBezTo>
                    <a:pt x="82" y="0"/>
                    <a:pt x="1" y="82"/>
                    <a:pt x="1" y="163"/>
                  </a:cubicBezTo>
                  <a:cubicBezTo>
                    <a:pt x="1" y="244"/>
                    <a:pt x="82"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7"/>
            <p:cNvSpPr/>
            <p:nvPr/>
          </p:nvSpPr>
          <p:spPr>
            <a:xfrm>
              <a:off x="6316694" y="2183460"/>
              <a:ext cx="19951" cy="19951"/>
            </a:xfrm>
            <a:custGeom>
              <a:rect b="b" l="l" r="r" t="t"/>
              <a:pathLst>
                <a:path extrusionOk="0" h="299"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7"/>
            <p:cNvSpPr/>
            <p:nvPr/>
          </p:nvSpPr>
          <p:spPr>
            <a:xfrm>
              <a:off x="6289536" y="2261263"/>
              <a:ext cx="19951" cy="20017"/>
            </a:xfrm>
            <a:custGeom>
              <a:rect b="b" l="l" r="r" t="t"/>
              <a:pathLst>
                <a:path extrusionOk="0" h="300" w="299">
                  <a:moveTo>
                    <a:pt x="163" y="1"/>
                  </a:moveTo>
                  <a:cubicBezTo>
                    <a:pt x="82" y="1"/>
                    <a:pt x="1" y="82"/>
                    <a:pt x="1" y="164"/>
                  </a:cubicBezTo>
                  <a:cubicBezTo>
                    <a:pt x="1" y="245"/>
                    <a:pt x="82"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7"/>
            <p:cNvSpPr/>
            <p:nvPr/>
          </p:nvSpPr>
          <p:spPr>
            <a:xfrm>
              <a:off x="6316694" y="2235974"/>
              <a:ext cx="19951" cy="19951"/>
            </a:xfrm>
            <a:custGeom>
              <a:rect b="b" l="l" r="r" t="t"/>
              <a:pathLst>
                <a:path extrusionOk="0" h="299" w="299">
                  <a:moveTo>
                    <a:pt x="136" y="0"/>
                  </a:moveTo>
                  <a:cubicBezTo>
                    <a:pt x="55" y="0"/>
                    <a:pt x="0" y="54"/>
                    <a:pt x="0" y="136"/>
                  </a:cubicBezTo>
                  <a:cubicBezTo>
                    <a:pt x="0" y="217"/>
                    <a:pt x="55" y="298"/>
                    <a:pt x="136" y="298"/>
                  </a:cubicBezTo>
                  <a:cubicBezTo>
                    <a:pt x="217" y="298"/>
                    <a:pt x="299" y="217"/>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7"/>
            <p:cNvSpPr/>
            <p:nvPr/>
          </p:nvSpPr>
          <p:spPr>
            <a:xfrm>
              <a:off x="6289536" y="2313776"/>
              <a:ext cx="19951" cy="19951"/>
            </a:xfrm>
            <a:custGeom>
              <a:rect b="b" l="l" r="r" t="t"/>
              <a:pathLst>
                <a:path extrusionOk="0" h="299" w="299">
                  <a:moveTo>
                    <a:pt x="163" y="0"/>
                  </a:moveTo>
                  <a:cubicBezTo>
                    <a:pt x="82" y="0"/>
                    <a:pt x="1" y="82"/>
                    <a:pt x="1" y="163"/>
                  </a:cubicBezTo>
                  <a:cubicBezTo>
                    <a:pt x="1" y="245"/>
                    <a:pt x="82" y="299"/>
                    <a:pt x="163" y="299"/>
                  </a:cubicBezTo>
                  <a:cubicBezTo>
                    <a:pt x="245" y="299"/>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7"/>
            <p:cNvSpPr/>
            <p:nvPr/>
          </p:nvSpPr>
          <p:spPr>
            <a:xfrm>
              <a:off x="6316694" y="2288420"/>
              <a:ext cx="19951" cy="20017"/>
            </a:xfrm>
            <a:custGeom>
              <a:rect b="b" l="l" r="r" t="t"/>
              <a:pathLst>
                <a:path extrusionOk="0" h="300"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7"/>
            <p:cNvSpPr/>
            <p:nvPr/>
          </p:nvSpPr>
          <p:spPr>
            <a:xfrm>
              <a:off x="6289536" y="2366290"/>
              <a:ext cx="19951" cy="19951"/>
            </a:xfrm>
            <a:custGeom>
              <a:rect b="b" l="l" r="r" t="t"/>
              <a:pathLst>
                <a:path extrusionOk="0" h="299" w="299">
                  <a:moveTo>
                    <a:pt x="163" y="0"/>
                  </a:moveTo>
                  <a:cubicBezTo>
                    <a:pt x="82" y="0"/>
                    <a:pt x="1" y="81"/>
                    <a:pt x="1" y="163"/>
                  </a:cubicBezTo>
                  <a:cubicBezTo>
                    <a:pt x="1" y="244"/>
                    <a:pt x="82"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7"/>
            <p:cNvSpPr/>
            <p:nvPr/>
          </p:nvSpPr>
          <p:spPr>
            <a:xfrm>
              <a:off x="6316694" y="2340934"/>
              <a:ext cx="19951" cy="19951"/>
            </a:xfrm>
            <a:custGeom>
              <a:rect b="b" l="l" r="r" t="t"/>
              <a:pathLst>
                <a:path extrusionOk="0" h="299" w="299">
                  <a:moveTo>
                    <a:pt x="136" y="0"/>
                  </a:moveTo>
                  <a:cubicBezTo>
                    <a:pt x="55" y="0"/>
                    <a:pt x="0" y="55"/>
                    <a:pt x="0" y="136"/>
                  </a:cubicBezTo>
                  <a:cubicBezTo>
                    <a:pt x="0" y="217"/>
                    <a:pt x="55"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7"/>
            <p:cNvSpPr/>
            <p:nvPr/>
          </p:nvSpPr>
          <p:spPr>
            <a:xfrm>
              <a:off x="6289536" y="2418737"/>
              <a:ext cx="19951" cy="21819"/>
            </a:xfrm>
            <a:custGeom>
              <a:rect b="b" l="l" r="r" t="t"/>
              <a:pathLst>
                <a:path extrusionOk="0" h="327" w="299">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7"/>
            <p:cNvSpPr/>
            <p:nvPr/>
          </p:nvSpPr>
          <p:spPr>
            <a:xfrm>
              <a:off x="6316694" y="2393381"/>
              <a:ext cx="19951" cy="20017"/>
            </a:xfrm>
            <a:custGeom>
              <a:rect b="b" l="l" r="r" t="t"/>
              <a:pathLst>
                <a:path extrusionOk="0" h="300"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7"/>
            <p:cNvSpPr/>
            <p:nvPr/>
          </p:nvSpPr>
          <p:spPr>
            <a:xfrm>
              <a:off x="6289536" y="2471251"/>
              <a:ext cx="19951" cy="21752"/>
            </a:xfrm>
            <a:custGeom>
              <a:rect b="b" l="l" r="r" t="t"/>
              <a:pathLst>
                <a:path extrusionOk="0" h="326" w="299">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7"/>
            <p:cNvSpPr/>
            <p:nvPr/>
          </p:nvSpPr>
          <p:spPr>
            <a:xfrm>
              <a:off x="6316694" y="2445895"/>
              <a:ext cx="19951" cy="19951"/>
            </a:xfrm>
            <a:custGeom>
              <a:rect b="b" l="l" r="r" t="t"/>
              <a:pathLst>
                <a:path extrusionOk="0" h="299" w="299">
                  <a:moveTo>
                    <a:pt x="136" y="0"/>
                  </a:moveTo>
                  <a:cubicBezTo>
                    <a:pt x="55" y="0"/>
                    <a:pt x="0" y="55"/>
                    <a:pt x="0" y="136"/>
                  </a:cubicBezTo>
                  <a:cubicBezTo>
                    <a:pt x="0" y="217"/>
                    <a:pt x="55"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7"/>
            <p:cNvSpPr/>
            <p:nvPr/>
          </p:nvSpPr>
          <p:spPr>
            <a:xfrm>
              <a:off x="6289536" y="2523698"/>
              <a:ext cx="19951" cy="21819"/>
            </a:xfrm>
            <a:custGeom>
              <a:rect b="b" l="l" r="r" t="t"/>
              <a:pathLst>
                <a:path extrusionOk="0" h="327" w="299">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7"/>
            <p:cNvSpPr/>
            <p:nvPr/>
          </p:nvSpPr>
          <p:spPr>
            <a:xfrm>
              <a:off x="6316694" y="2498408"/>
              <a:ext cx="19951" cy="19951"/>
            </a:xfrm>
            <a:custGeom>
              <a:rect b="b" l="l" r="r" t="t"/>
              <a:pathLst>
                <a:path extrusionOk="0" h="299" w="299">
                  <a:moveTo>
                    <a:pt x="136" y="0"/>
                  </a:moveTo>
                  <a:cubicBezTo>
                    <a:pt x="55" y="0"/>
                    <a:pt x="0" y="54"/>
                    <a:pt x="0" y="136"/>
                  </a:cubicBezTo>
                  <a:cubicBezTo>
                    <a:pt x="0" y="244"/>
                    <a:pt x="55" y="298"/>
                    <a:pt x="136" y="298"/>
                  </a:cubicBezTo>
                  <a:cubicBezTo>
                    <a:pt x="217" y="298"/>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7"/>
            <p:cNvSpPr/>
            <p:nvPr/>
          </p:nvSpPr>
          <p:spPr>
            <a:xfrm>
              <a:off x="6289536" y="2576211"/>
              <a:ext cx="19951" cy="21752"/>
            </a:xfrm>
            <a:custGeom>
              <a:rect b="b" l="l" r="r" t="t"/>
              <a:pathLst>
                <a:path extrusionOk="0" h="326" w="299">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7"/>
            <p:cNvSpPr/>
            <p:nvPr/>
          </p:nvSpPr>
          <p:spPr>
            <a:xfrm>
              <a:off x="6316694" y="2550855"/>
              <a:ext cx="19951" cy="19951"/>
            </a:xfrm>
            <a:custGeom>
              <a:rect b="b" l="l" r="r" t="t"/>
              <a:pathLst>
                <a:path extrusionOk="0" h="299" w="299">
                  <a:moveTo>
                    <a:pt x="136" y="1"/>
                  </a:moveTo>
                  <a:cubicBezTo>
                    <a:pt x="55" y="1"/>
                    <a:pt x="0" y="55"/>
                    <a:pt x="0" y="136"/>
                  </a:cubicBezTo>
                  <a:cubicBezTo>
                    <a:pt x="0" y="245"/>
                    <a:pt x="55" y="299"/>
                    <a:pt x="136" y="299"/>
                  </a:cubicBezTo>
                  <a:cubicBezTo>
                    <a:pt x="217" y="299"/>
                    <a:pt x="299" y="245"/>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7"/>
            <p:cNvSpPr/>
            <p:nvPr/>
          </p:nvSpPr>
          <p:spPr>
            <a:xfrm>
              <a:off x="6289536" y="2628658"/>
              <a:ext cx="19951" cy="21819"/>
            </a:xfrm>
            <a:custGeom>
              <a:rect b="b" l="l" r="r" t="t"/>
              <a:pathLst>
                <a:path extrusionOk="0" h="327" w="299">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7"/>
            <p:cNvSpPr/>
            <p:nvPr/>
          </p:nvSpPr>
          <p:spPr>
            <a:xfrm>
              <a:off x="6316694" y="2603369"/>
              <a:ext cx="19951" cy="19951"/>
            </a:xfrm>
            <a:custGeom>
              <a:rect b="b" l="l" r="r" t="t"/>
              <a:pathLst>
                <a:path extrusionOk="0" h="299" w="299">
                  <a:moveTo>
                    <a:pt x="136" y="0"/>
                  </a:moveTo>
                  <a:cubicBezTo>
                    <a:pt x="55" y="0"/>
                    <a:pt x="0" y="54"/>
                    <a:pt x="0" y="136"/>
                  </a:cubicBezTo>
                  <a:cubicBezTo>
                    <a:pt x="0" y="244"/>
                    <a:pt x="55" y="299"/>
                    <a:pt x="136" y="299"/>
                  </a:cubicBezTo>
                  <a:cubicBezTo>
                    <a:pt x="217" y="299"/>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7"/>
            <p:cNvSpPr/>
            <p:nvPr/>
          </p:nvSpPr>
          <p:spPr>
            <a:xfrm>
              <a:off x="6316694" y="2655816"/>
              <a:ext cx="19951" cy="9141"/>
            </a:xfrm>
            <a:custGeom>
              <a:rect b="b" l="l" r="r" t="t"/>
              <a:pathLst>
                <a:path extrusionOk="0" h="137" w="299">
                  <a:moveTo>
                    <a:pt x="136" y="1"/>
                  </a:moveTo>
                  <a:cubicBezTo>
                    <a:pt x="55" y="1"/>
                    <a:pt x="0" y="55"/>
                    <a:pt x="0" y="136"/>
                  </a:cubicBezTo>
                  <a:lnTo>
                    <a:pt x="299" y="136"/>
                  </a:ln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7"/>
            <p:cNvSpPr/>
            <p:nvPr/>
          </p:nvSpPr>
          <p:spPr>
            <a:xfrm>
              <a:off x="6289536" y="2681172"/>
              <a:ext cx="19951" cy="21819"/>
            </a:xfrm>
            <a:custGeom>
              <a:rect b="b" l="l" r="r" t="t"/>
              <a:pathLst>
                <a:path extrusionOk="0" h="327" w="299">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7"/>
            <p:cNvSpPr/>
            <p:nvPr/>
          </p:nvSpPr>
          <p:spPr>
            <a:xfrm>
              <a:off x="6316694" y="2666692"/>
              <a:ext cx="19951" cy="9141"/>
            </a:xfrm>
            <a:custGeom>
              <a:rect b="b" l="l" r="r" t="t"/>
              <a:pathLst>
                <a:path extrusionOk="0" h="137" w="299">
                  <a:moveTo>
                    <a:pt x="0" y="1"/>
                  </a:moveTo>
                  <a:cubicBezTo>
                    <a:pt x="0" y="82"/>
                    <a:pt x="55" y="136"/>
                    <a:pt x="136" y="136"/>
                  </a:cubicBezTo>
                  <a:cubicBezTo>
                    <a:pt x="217" y="136"/>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7"/>
            <p:cNvSpPr/>
            <p:nvPr/>
          </p:nvSpPr>
          <p:spPr>
            <a:xfrm>
              <a:off x="6289536" y="2733686"/>
              <a:ext cx="19951" cy="21752"/>
            </a:xfrm>
            <a:custGeom>
              <a:rect b="b" l="l" r="r" t="t"/>
              <a:pathLst>
                <a:path extrusionOk="0" h="326" w="299">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7"/>
            <p:cNvSpPr/>
            <p:nvPr/>
          </p:nvSpPr>
          <p:spPr>
            <a:xfrm>
              <a:off x="6316694" y="2708330"/>
              <a:ext cx="19951" cy="19951"/>
            </a:xfrm>
            <a:custGeom>
              <a:rect b="b" l="l" r="r" t="t"/>
              <a:pathLst>
                <a:path extrusionOk="0" h="299" w="299">
                  <a:moveTo>
                    <a:pt x="136" y="0"/>
                  </a:moveTo>
                  <a:cubicBezTo>
                    <a:pt x="55" y="0"/>
                    <a:pt x="0" y="55"/>
                    <a:pt x="0" y="163"/>
                  </a:cubicBezTo>
                  <a:cubicBezTo>
                    <a:pt x="0" y="245"/>
                    <a:pt x="55" y="299"/>
                    <a:pt x="136" y="299"/>
                  </a:cubicBezTo>
                  <a:cubicBezTo>
                    <a:pt x="217" y="299"/>
                    <a:pt x="299" y="245"/>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7"/>
            <p:cNvSpPr/>
            <p:nvPr/>
          </p:nvSpPr>
          <p:spPr>
            <a:xfrm>
              <a:off x="6304016" y="2789736"/>
              <a:ext cx="5471" cy="16414"/>
            </a:xfrm>
            <a:custGeom>
              <a:rect b="b" l="l" r="r" t="t"/>
              <a:pathLst>
                <a:path extrusionOk="0" h="246" w="82">
                  <a:moveTo>
                    <a:pt x="28" y="1"/>
                  </a:moveTo>
                  <a:cubicBezTo>
                    <a:pt x="1" y="55"/>
                    <a:pt x="28" y="82"/>
                    <a:pt x="28" y="191"/>
                  </a:cubicBezTo>
                  <a:cubicBezTo>
                    <a:pt x="28" y="218"/>
                    <a:pt x="28" y="218"/>
                    <a:pt x="1" y="245"/>
                  </a:cubicBezTo>
                  <a:cubicBezTo>
                    <a:pt x="55" y="218"/>
                    <a:pt x="82" y="164"/>
                    <a:pt x="82" y="109"/>
                  </a:cubicBezTo>
                  <a:cubicBezTo>
                    <a:pt x="82" y="55"/>
                    <a:pt x="55" y="28"/>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7"/>
            <p:cNvSpPr/>
            <p:nvPr/>
          </p:nvSpPr>
          <p:spPr>
            <a:xfrm>
              <a:off x="6316694" y="2760843"/>
              <a:ext cx="19951" cy="19951"/>
            </a:xfrm>
            <a:custGeom>
              <a:rect b="b" l="l" r="r" t="t"/>
              <a:pathLst>
                <a:path extrusionOk="0" h="299" w="299">
                  <a:moveTo>
                    <a:pt x="136" y="0"/>
                  </a:moveTo>
                  <a:cubicBezTo>
                    <a:pt x="55" y="0"/>
                    <a:pt x="0" y="54"/>
                    <a:pt x="0" y="163"/>
                  </a:cubicBezTo>
                  <a:cubicBezTo>
                    <a:pt x="0" y="244"/>
                    <a:pt x="55" y="298"/>
                    <a:pt x="136" y="298"/>
                  </a:cubicBezTo>
                  <a:cubicBezTo>
                    <a:pt x="217" y="298"/>
                    <a:pt x="299" y="244"/>
                    <a:pt x="299" y="163"/>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7"/>
            <p:cNvSpPr/>
            <p:nvPr/>
          </p:nvSpPr>
          <p:spPr>
            <a:xfrm>
              <a:off x="6316694" y="2813290"/>
              <a:ext cx="19951" cy="19951"/>
            </a:xfrm>
            <a:custGeom>
              <a:rect b="b" l="l" r="r" t="t"/>
              <a:pathLst>
                <a:path extrusionOk="0" h="299" w="299">
                  <a:moveTo>
                    <a:pt x="136" y="1"/>
                  </a:moveTo>
                  <a:cubicBezTo>
                    <a:pt x="55" y="1"/>
                    <a:pt x="0" y="55"/>
                    <a:pt x="0" y="163"/>
                  </a:cubicBezTo>
                  <a:cubicBezTo>
                    <a:pt x="55" y="163"/>
                    <a:pt x="136" y="218"/>
                    <a:pt x="163" y="299"/>
                  </a:cubicBezTo>
                  <a:cubicBezTo>
                    <a:pt x="245" y="299"/>
                    <a:pt x="299" y="245"/>
                    <a:pt x="299" y="163"/>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7"/>
            <p:cNvSpPr/>
            <p:nvPr/>
          </p:nvSpPr>
          <p:spPr>
            <a:xfrm>
              <a:off x="6289536" y="3325482"/>
              <a:ext cx="14546" cy="7340"/>
            </a:xfrm>
            <a:custGeom>
              <a:rect b="b" l="l" r="r" t="t"/>
              <a:pathLst>
                <a:path extrusionOk="0" h="110" w="218">
                  <a:moveTo>
                    <a:pt x="1" y="1"/>
                  </a:moveTo>
                  <a:cubicBezTo>
                    <a:pt x="28" y="55"/>
                    <a:pt x="82" y="109"/>
                    <a:pt x="163" y="109"/>
                  </a:cubicBezTo>
                  <a:lnTo>
                    <a:pt x="218" y="109"/>
                  </a:lnTo>
                  <a:cubicBezTo>
                    <a:pt x="218" y="82"/>
                    <a:pt x="218" y="55"/>
                    <a:pt x="218" y="28"/>
                  </a:cubicBezTo>
                  <a:cubicBezTo>
                    <a:pt x="136" y="28"/>
                    <a:pt x="109"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7"/>
            <p:cNvSpPr/>
            <p:nvPr/>
          </p:nvSpPr>
          <p:spPr>
            <a:xfrm>
              <a:off x="6307619" y="3372524"/>
              <a:ext cx="1868" cy="9141"/>
            </a:xfrm>
            <a:custGeom>
              <a:rect b="b" l="l" r="r" t="t"/>
              <a:pathLst>
                <a:path extrusionOk="0" h="137" w="28">
                  <a:moveTo>
                    <a:pt x="1" y="1"/>
                  </a:moveTo>
                  <a:cubicBezTo>
                    <a:pt x="1" y="28"/>
                    <a:pt x="1" y="82"/>
                    <a:pt x="1" y="136"/>
                  </a:cubicBezTo>
                  <a:cubicBezTo>
                    <a:pt x="28" y="109"/>
                    <a:pt x="28" y="82"/>
                    <a:pt x="28" y="28"/>
                  </a:cubicBezTo>
                  <a:cubicBezTo>
                    <a:pt x="28" y="28"/>
                    <a:pt x="28" y="28"/>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7"/>
            <p:cNvSpPr/>
            <p:nvPr/>
          </p:nvSpPr>
          <p:spPr>
            <a:xfrm>
              <a:off x="6273255" y="3354441"/>
              <a:ext cx="7273" cy="5471"/>
            </a:xfrm>
            <a:custGeom>
              <a:rect b="b" l="l" r="r" t="t"/>
              <a:pathLst>
                <a:path extrusionOk="0" h="82" w="109">
                  <a:moveTo>
                    <a:pt x="28" y="1"/>
                  </a:moveTo>
                  <a:cubicBezTo>
                    <a:pt x="28" y="1"/>
                    <a:pt x="28" y="28"/>
                    <a:pt x="1" y="82"/>
                  </a:cubicBezTo>
                  <a:cubicBezTo>
                    <a:pt x="55" y="82"/>
                    <a:pt x="82" y="55"/>
                    <a:pt x="109" y="28"/>
                  </a:cubicBezTo>
                  <a:cubicBezTo>
                    <a:pt x="109" y="1"/>
                    <a:pt x="82" y="1"/>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7"/>
            <p:cNvSpPr/>
            <p:nvPr/>
          </p:nvSpPr>
          <p:spPr>
            <a:xfrm>
              <a:off x="6316694" y="3392475"/>
              <a:ext cx="9141" cy="19951"/>
            </a:xfrm>
            <a:custGeom>
              <a:rect b="b" l="l" r="r" t="t"/>
              <a:pathLst>
                <a:path extrusionOk="0" h="299" w="137">
                  <a:moveTo>
                    <a:pt x="82" y="0"/>
                  </a:moveTo>
                  <a:cubicBezTo>
                    <a:pt x="28" y="27"/>
                    <a:pt x="0" y="82"/>
                    <a:pt x="0" y="136"/>
                  </a:cubicBezTo>
                  <a:cubicBezTo>
                    <a:pt x="0" y="217"/>
                    <a:pt x="55" y="299"/>
                    <a:pt x="136" y="299"/>
                  </a:cubicBezTo>
                  <a:cubicBezTo>
                    <a:pt x="136" y="190"/>
                    <a:pt x="109" y="109"/>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7"/>
            <p:cNvSpPr/>
            <p:nvPr/>
          </p:nvSpPr>
          <p:spPr>
            <a:xfrm>
              <a:off x="6289536" y="3417765"/>
              <a:ext cx="19951" cy="20018"/>
            </a:xfrm>
            <a:custGeom>
              <a:rect b="b" l="l" r="r" t="t"/>
              <a:pathLst>
                <a:path extrusionOk="0" h="300" w="299">
                  <a:moveTo>
                    <a:pt x="163" y="1"/>
                  </a:moveTo>
                  <a:cubicBezTo>
                    <a:pt x="82" y="1"/>
                    <a:pt x="1" y="55"/>
                    <a:pt x="1" y="137"/>
                  </a:cubicBezTo>
                  <a:cubicBezTo>
                    <a:pt x="1" y="245"/>
                    <a:pt x="82" y="299"/>
                    <a:pt x="163" y="299"/>
                  </a:cubicBezTo>
                  <a:cubicBezTo>
                    <a:pt x="218" y="299"/>
                    <a:pt x="272" y="272"/>
                    <a:pt x="299" y="218"/>
                  </a:cubicBezTo>
                  <a:cubicBezTo>
                    <a:pt x="299" y="218"/>
                    <a:pt x="272" y="191"/>
                    <a:pt x="272" y="191"/>
                  </a:cubicBezTo>
                  <a:cubicBezTo>
                    <a:pt x="272" y="164"/>
                    <a:pt x="299" y="164"/>
                    <a:pt x="299" y="137"/>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7"/>
            <p:cNvSpPr/>
            <p:nvPr/>
          </p:nvSpPr>
          <p:spPr>
            <a:xfrm>
              <a:off x="6289536" y="3522792"/>
              <a:ext cx="12744" cy="19951"/>
            </a:xfrm>
            <a:custGeom>
              <a:rect b="b" l="l" r="r" t="t"/>
              <a:pathLst>
                <a:path extrusionOk="0" h="299" w="191">
                  <a:moveTo>
                    <a:pt x="163" y="0"/>
                  </a:moveTo>
                  <a:cubicBezTo>
                    <a:pt x="109" y="27"/>
                    <a:pt x="55" y="81"/>
                    <a:pt x="1" y="109"/>
                  </a:cubicBezTo>
                  <a:cubicBezTo>
                    <a:pt x="1" y="136"/>
                    <a:pt x="1" y="136"/>
                    <a:pt x="1" y="163"/>
                  </a:cubicBezTo>
                  <a:cubicBezTo>
                    <a:pt x="1" y="217"/>
                    <a:pt x="28" y="271"/>
                    <a:pt x="82" y="298"/>
                  </a:cubicBezTo>
                  <a:cubicBezTo>
                    <a:pt x="136" y="217"/>
                    <a:pt x="136" y="136"/>
                    <a:pt x="163" y="81"/>
                  </a:cubicBezTo>
                  <a:cubicBezTo>
                    <a:pt x="190" y="81"/>
                    <a:pt x="190" y="27"/>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7"/>
            <p:cNvSpPr/>
            <p:nvPr/>
          </p:nvSpPr>
          <p:spPr>
            <a:xfrm>
              <a:off x="6289536" y="3732713"/>
              <a:ext cx="10943" cy="9141"/>
            </a:xfrm>
            <a:custGeom>
              <a:rect b="b" l="l" r="r" t="t"/>
              <a:pathLst>
                <a:path extrusionOk="0" h="137" w="164">
                  <a:moveTo>
                    <a:pt x="163" y="0"/>
                  </a:moveTo>
                  <a:cubicBezTo>
                    <a:pt x="82" y="0"/>
                    <a:pt x="1" y="55"/>
                    <a:pt x="1" y="136"/>
                  </a:cubicBezTo>
                  <a:cubicBezTo>
                    <a:pt x="82" y="109"/>
                    <a:pt x="136" y="55"/>
                    <a:pt x="163" y="28"/>
                  </a:cubicBezTo>
                  <a:cubicBezTo>
                    <a:pt x="163" y="28"/>
                    <a:pt x="163"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7"/>
            <p:cNvSpPr/>
            <p:nvPr/>
          </p:nvSpPr>
          <p:spPr>
            <a:xfrm>
              <a:off x="6316694" y="3709159"/>
              <a:ext cx="16348" cy="12744"/>
            </a:xfrm>
            <a:custGeom>
              <a:rect b="b" l="l" r="r" t="t"/>
              <a:pathLst>
                <a:path extrusionOk="0" h="191" w="245">
                  <a:moveTo>
                    <a:pt x="28" y="1"/>
                  </a:moveTo>
                  <a:cubicBezTo>
                    <a:pt x="0" y="28"/>
                    <a:pt x="0" y="82"/>
                    <a:pt x="0" y="109"/>
                  </a:cubicBezTo>
                  <a:cubicBezTo>
                    <a:pt x="0" y="136"/>
                    <a:pt x="0" y="164"/>
                    <a:pt x="28" y="191"/>
                  </a:cubicBezTo>
                  <a:cubicBezTo>
                    <a:pt x="109" y="164"/>
                    <a:pt x="217" y="109"/>
                    <a:pt x="245" y="28"/>
                  </a:cubicBezTo>
                  <a:cubicBezTo>
                    <a:pt x="217" y="1"/>
                    <a:pt x="136" y="1"/>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7"/>
            <p:cNvSpPr/>
            <p:nvPr/>
          </p:nvSpPr>
          <p:spPr>
            <a:xfrm>
              <a:off x="6291338" y="3837674"/>
              <a:ext cx="18149" cy="20018"/>
            </a:xfrm>
            <a:custGeom>
              <a:rect b="b" l="l" r="r" t="t"/>
              <a:pathLst>
                <a:path extrusionOk="0" h="300" w="272">
                  <a:moveTo>
                    <a:pt x="109" y="1"/>
                  </a:moveTo>
                  <a:cubicBezTo>
                    <a:pt x="82" y="82"/>
                    <a:pt x="28" y="136"/>
                    <a:pt x="1" y="245"/>
                  </a:cubicBezTo>
                  <a:cubicBezTo>
                    <a:pt x="28" y="299"/>
                    <a:pt x="82" y="299"/>
                    <a:pt x="136" y="299"/>
                  </a:cubicBezTo>
                  <a:cubicBezTo>
                    <a:pt x="218" y="299"/>
                    <a:pt x="272" y="245"/>
                    <a:pt x="272" y="163"/>
                  </a:cubicBezTo>
                  <a:cubicBezTo>
                    <a:pt x="272"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7"/>
            <p:cNvSpPr/>
            <p:nvPr/>
          </p:nvSpPr>
          <p:spPr>
            <a:xfrm>
              <a:off x="6264180" y="3864832"/>
              <a:ext cx="20018" cy="19951"/>
            </a:xfrm>
            <a:custGeom>
              <a:rect b="b" l="l" r="r" t="t"/>
              <a:pathLst>
                <a:path extrusionOk="0" h="299" w="300">
                  <a:moveTo>
                    <a:pt x="218" y="1"/>
                  </a:moveTo>
                  <a:cubicBezTo>
                    <a:pt x="218" y="82"/>
                    <a:pt x="191" y="136"/>
                    <a:pt x="164" y="163"/>
                  </a:cubicBezTo>
                  <a:cubicBezTo>
                    <a:pt x="137" y="109"/>
                    <a:pt x="109" y="82"/>
                    <a:pt x="55" y="28"/>
                  </a:cubicBezTo>
                  <a:cubicBezTo>
                    <a:pt x="28" y="55"/>
                    <a:pt x="1" y="82"/>
                    <a:pt x="1" y="136"/>
                  </a:cubicBezTo>
                  <a:cubicBezTo>
                    <a:pt x="1" y="218"/>
                    <a:pt x="55" y="299"/>
                    <a:pt x="137" y="299"/>
                  </a:cubicBezTo>
                  <a:cubicBezTo>
                    <a:pt x="218" y="299"/>
                    <a:pt x="299" y="218"/>
                    <a:pt x="299" y="136"/>
                  </a:cubicBezTo>
                  <a:cubicBezTo>
                    <a:pt x="299" y="82"/>
                    <a:pt x="272" y="28"/>
                    <a:pt x="21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7"/>
            <p:cNvSpPr/>
            <p:nvPr/>
          </p:nvSpPr>
          <p:spPr>
            <a:xfrm>
              <a:off x="6289536" y="3890188"/>
              <a:ext cx="19951" cy="19951"/>
            </a:xfrm>
            <a:custGeom>
              <a:rect b="b" l="l" r="r" t="t"/>
              <a:pathLst>
                <a:path extrusionOk="0" h="299" w="299">
                  <a:moveTo>
                    <a:pt x="163" y="0"/>
                  </a:moveTo>
                  <a:cubicBezTo>
                    <a:pt x="82" y="0"/>
                    <a:pt x="1" y="82"/>
                    <a:pt x="1" y="163"/>
                  </a:cubicBezTo>
                  <a:cubicBezTo>
                    <a:pt x="1" y="244"/>
                    <a:pt x="82"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7"/>
            <p:cNvSpPr/>
            <p:nvPr/>
          </p:nvSpPr>
          <p:spPr>
            <a:xfrm>
              <a:off x="6289536" y="3942635"/>
              <a:ext cx="19951" cy="20018"/>
            </a:xfrm>
            <a:custGeom>
              <a:rect b="b" l="l" r="r" t="t"/>
              <a:pathLst>
                <a:path extrusionOk="0" h="300" w="299">
                  <a:moveTo>
                    <a:pt x="163" y="1"/>
                  </a:moveTo>
                  <a:cubicBezTo>
                    <a:pt x="82" y="1"/>
                    <a:pt x="1" y="82"/>
                    <a:pt x="1" y="164"/>
                  </a:cubicBezTo>
                  <a:cubicBezTo>
                    <a:pt x="1" y="245"/>
                    <a:pt x="82"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7"/>
            <p:cNvSpPr/>
            <p:nvPr/>
          </p:nvSpPr>
          <p:spPr>
            <a:xfrm>
              <a:off x="6264180" y="3917345"/>
              <a:ext cx="20018" cy="19951"/>
            </a:xfrm>
            <a:custGeom>
              <a:rect b="b" l="l" r="r" t="t"/>
              <a:pathLst>
                <a:path extrusionOk="0" h="299" w="300">
                  <a:moveTo>
                    <a:pt x="137" y="0"/>
                  </a:moveTo>
                  <a:cubicBezTo>
                    <a:pt x="55" y="0"/>
                    <a:pt x="1" y="54"/>
                    <a:pt x="1" y="136"/>
                  </a:cubicBezTo>
                  <a:cubicBezTo>
                    <a:pt x="1" y="217"/>
                    <a:pt x="55" y="298"/>
                    <a:pt x="137" y="298"/>
                  </a:cubicBezTo>
                  <a:cubicBezTo>
                    <a:pt x="218" y="298"/>
                    <a:pt x="299" y="217"/>
                    <a:pt x="299" y="136"/>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7"/>
            <p:cNvSpPr/>
            <p:nvPr/>
          </p:nvSpPr>
          <p:spPr>
            <a:xfrm>
              <a:off x="6264180" y="3969792"/>
              <a:ext cx="20018" cy="20018"/>
            </a:xfrm>
            <a:custGeom>
              <a:rect b="b" l="l" r="r" t="t"/>
              <a:pathLst>
                <a:path extrusionOk="0" h="300" w="300">
                  <a:moveTo>
                    <a:pt x="137" y="1"/>
                  </a:moveTo>
                  <a:cubicBezTo>
                    <a:pt x="55" y="1"/>
                    <a:pt x="1" y="55"/>
                    <a:pt x="1" y="136"/>
                  </a:cubicBezTo>
                  <a:cubicBezTo>
                    <a:pt x="1" y="218"/>
                    <a:pt x="55" y="299"/>
                    <a:pt x="137" y="299"/>
                  </a:cubicBezTo>
                  <a:cubicBezTo>
                    <a:pt x="218" y="299"/>
                    <a:pt x="299" y="218"/>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47"/>
            <p:cNvSpPr/>
            <p:nvPr/>
          </p:nvSpPr>
          <p:spPr>
            <a:xfrm>
              <a:off x="6289536" y="3995148"/>
              <a:ext cx="19951" cy="19951"/>
            </a:xfrm>
            <a:custGeom>
              <a:rect b="b" l="l" r="r" t="t"/>
              <a:pathLst>
                <a:path extrusionOk="0" h="299" w="299">
                  <a:moveTo>
                    <a:pt x="163" y="0"/>
                  </a:moveTo>
                  <a:cubicBezTo>
                    <a:pt x="82" y="0"/>
                    <a:pt x="1" y="82"/>
                    <a:pt x="1" y="163"/>
                  </a:cubicBezTo>
                  <a:cubicBezTo>
                    <a:pt x="1" y="245"/>
                    <a:pt x="82" y="299"/>
                    <a:pt x="163" y="299"/>
                  </a:cubicBezTo>
                  <a:cubicBezTo>
                    <a:pt x="245" y="299"/>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7"/>
            <p:cNvSpPr/>
            <p:nvPr/>
          </p:nvSpPr>
          <p:spPr>
            <a:xfrm>
              <a:off x="6289536" y="4047662"/>
              <a:ext cx="19951" cy="21752"/>
            </a:xfrm>
            <a:custGeom>
              <a:rect b="b" l="l" r="r" t="t"/>
              <a:pathLst>
                <a:path extrusionOk="0" h="326" w="299">
                  <a:moveTo>
                    <a:pt x="163" y="0"/>
                  </a:moveTo>
                  <a:cubicBezTo>
                    <a:pt x="82" y="0"/>
                    <a:pt x="1" y="81"/>
                    <a:pt x="1" y="163"/>
                  </a:cubicBezTo>
                  <a:cubicBezTo>
                    <a:pt x="1" y="244"/>
                    <a:pt x="82"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7"/>
            <p:cNvSpPr/>
            <p:nvPr/>
          </p:nvSpPr>
          <p:spPr>
            <a:xfrm>
              <a:off x="6264180" y="4022306"/>
              <a:ext cx="20018" cy="19951"/>
            </a:xfrm>
            <a:custGeom>
              <a:rect b="b" l="l" r="r" t="t"/>
              <a:pathLst>
                <a:path extrusionOk="0" h="299" w="300">
                  <a:moveTo>
                    <a:pt x="137" y="0"/>
                  </a:moveTo>
                  <a:cubicBezTo>
                    <a:pt x="55" y="0"/>
                    <a:pt x="1" y="55"/>
                    <a:pt x="1" y="136"/>
                  </a:cubicBezTo>
                  <a:cubicBezTo>
                    <a:pt x="1" y="217"/>
                    <a:pt x="55" y="299"/>
                    <a:pt x="137" y="299"/>
                  </a:cubicBezTo>
                  <a:cubicBezTo>
                    <a:pt x="218" y="299"/>
                    <a:pt x="299" y="217"/>
                    <a:pt x="299" y="136"/>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7"/>
            <p:cNvSpPr/>
            <p:nvPr/>
          </p:nvSpPr>
          <p:spPr>
            <a:xfrm>
              <a:off x="6264180" y="4074753"/>
              <a:ext cx="20018" cy="20018"/>
            </a:xfrm>
            <a:custGeom>
              <a:rect b="b" l="l" r="r" t="t"/>
              <a:pathLst>
                <a:path extrusionOk="0" h="300" w="300">
                  <a:moveTo>
                    <a:pt x="137" y="1"/>
                  </a:moveTo>
                  <a:cubicBezTo>
                    <a:pt x="55" y="1"/>
                    <a:pt x="1" y="55"/>
                    <a:pt x="1" y="136"/>
                  </a:cubicBezTo>
                  <a:cubicBezTo>
                    <a:pt x="1" y="218"/>
                    <a:pt x="55" y="299"/>
                    <a:pt x="137" y="299"/>
                  </a:cubicBezTo>
                  <a:cubicBezTo>
                    <a:pt x="218" y="299"/>
                    <a:pt x="299" y="218"/>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7"/>
            <p:cNvSpPr/>
            <p:nvPr/>
          </p:nvSpPr>
          <p:spPr>
            <a:xfrm>
              <a:off x="6289536" y="4100109"/>
              <a:ext cx="19951" cy="21819"/>
            </a:xfrm>
            <a:custGeom>
              <a:rect b="b" l="l" r="r" t="t"/>
              <a:pathLst>
                <a:path extrusionOk="0" h="327" w="299">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7"/>
            <p:cNvSpPr/>
            <p:nvPr/>
          </p:nvSpPr>
          <p:spPr>
            <a:xfrm>
              <a:off x="6289536" y="4152623"/>
              <a:ext cx="19951" cy="21752"/>
            </a:xfrm>
            <a:custGeom>
              <a:rect b="b" l="l" r="r" t="t"/>
              <a:pathLst>
                <a:path extrusionOk="0" h="326" w="299">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7"/>
            <p:cNvSpPr/>
            <p:nvPr/>
          </p:nvSpPr>
          <p:spPr>
            <a:xfrm>
              <a:off x="6264180" y="4127266"/>
              <a:ext cx="20018" cy="19951"/>
            </a:xfrm>
            <a:custGeom>
              <a:rect b="b" l="l" r="r" t="t"/>
              <a:pathLst>
                <a:path extrusionOk="0" h="299" w="300">
                  <a:moveTo>
                    <a:pt x="137" y="0"/>
                  </a:moveTo>
                  <a:cubicBezTo>
                    <a:pt x="55" y="0"/>
                    <a:pt x="1" y="55"/>
                    <a:pt x="1" y="136"/>
                  </a:cubicBezTo>
                  <a:cubicBezTo>
                    <a:pt x="1" y="245"/>
                    <a:pt x="55" y="299"/>
                    <a:pt x="137" y="299"/>
                  </a:cubicBezTo>
                  <a:cubicBezTo>
                    <a:pt x="218" y="299"/>
                    <a:pt x="299" y="245"/>
                    <a:pt x="299" y="136"/>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7"/>
            <p:cNvSpPr/>
            <p:nvPr/>
          </p:nvSpPr>
          <p:spPr>
            <a:xfrm>
              <a:off x="6264180" y="4179780"/>
              <a:ext cx="20018" cy="19951"/>
            </a:xfrm>
            <a:custGeom>
              <a:rect b="b" l="l" r="r" t="t"/>
              <a:pathLst>
                <a:path extrusionOk="0" h="299" w="300">
                  <a:moveTo>
                    <a:pt x="137" y="0"/>
                  </a:moveTo>
                  <a:cubicBezTo>
                    <a:pt x="55" y="0"/>
                    <a:pt x="1" y="54"/>
                    <a:pt x="1" y="136"/>
                  </a:cubicBezTo>
                  <a:cubicBezTo>
                    <a:pt x="1" y="244"/>
                    <a:pt x="55" y="298"/>
                    <a:pt x="137" y="298"/>
                  </a:cubicBezTo>
                  <a:cubicBezTo>
                    <a:pt x="191" y="298"/>
                    <a:pt x="245" y="271"/>
                    <a:pt x="272" y="244"/>
                  </a:cubicBezTo>
                  <a:cubicBezTo>
                    <a:pt x="272" y="190"/>
                    <a:pt x="272" y="163"/>
                    <a:pt x="299" y="136"/>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7"/>
            <p:cNvSpPr/>
            <p:nvPr/>
          </p:nvSpPr>
          <p:spPr>
            <a:xfrm>
              <a:off x="6237089" y="1893867"/>
              <a:ext cx="19951" cy="20017"/>
            </a:xfrm>
            <a:custGeom>
              <a:rect b="b" l="l" r="r" t="t"/>
              <a:pathLst>
                <a:path extrusionOk="0" h="300" w="299">
                  <a:moveTo>
                    <a:pt x="163" y="1"/>
                  </a:moveTo>
                  <a:cubicBezTo>
                    <a:pt x="81" y="1"/>
                    <a:pt x="0" y="55"/>
                    <a:pt x="0" y="163"/>
                  </a:cubicBezTo>
                  <a:cubicBezTo>
                    <a:pt x="0" y="245"/>
                    <a:pt x="81" y="299"/>
                    <a:pt x="163" y="299"/>
                  </a:cubicBezTo>
                  <a:cubicBezTo>
                    <a:pt x="244" y="299"/>
                    <a:pt x="298" y="245"/>
                    <a:pt x="298" y="163"/>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7"/>
            <p:cNvSpPr/>
            <p:nvPr/>
          </p:nvSpPr>
          <p:spPr>
            <a:xfrm>
              <a:off x="6271453" y="1868511"/>
              <a:ext cx="12744" cy="20017"/>
            </a:xfrm>
            <a:custGeom>
              <a:rect b="b" l="l" r="r" t="t"/>
              <a:pathLst>
                <a:path extrusionOk="0" h="300" w="191">
                  <a:moveTo>
                    <a:pt x="82" y="1"/>
                  </a:moveTo>
                  <a:cubicBezTo>
                    <a:pt x="28" y="55"/>
                    <a:pt x="0" y="137"/>
                    <a:pt x="0" y="272"/>
                  </a:cubicBezTo>
                  <a:cubicBezTo>
                    <a:pt x="0" y="299"/>
                    <a:pt x="28" y="299"/>
                    <a:pt x="28" y="299"/>
                  </a:cubicBezTo>
                  <a:cubicBezTo>
                    <a:pt x="109" y="299"/>
                    <a:pt x="190" y="218"/>
                    <a:pt x="190" y="137"/>
                  </a:cubicBezTo>
                  <a:cubicBezTo>
                    <a:pt x="190" y="82"/>
                    <a:pt x="136" y="28"/>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7"/>
            <p:cNvSpPr/>
            <p:nvPr/>
          </p:nvSpPr>
          <p:spPr>
            <a:xfrm>
              <a:off x="6237089" y="1946381"/>
              <a:ext cx="19951" cy="19951"/>
            </a:xfrm>
            <a:custGeom>
              <a:rect b="b" l="l" r="r" t="t"/>
              <a:pathLst>
                <a:path extrusionOk="0" h="299" w="299">
                  <a:moveTo>
                    <a:pt x="163" y="0"/>
                  </a:moveTo>
                  <a:cubicBezTo>
                    <a:pt x="81" y="0"/>
                    <a:pt x="0" y="55"/>
                    <a:pt x="0" y="163"/>
                  </a:cubicBezTo>
                  <a:cubicBezTo>
                    <a:pt x="0" y="244"/>
                    <a:pt x="81" y="299"/>
                    <a:pt x="163" y="299"/>
                  </a:cubicBezTo>
                  <a:cubicBezTo>
                    <a:pt x="244" y="299"/>
                    <a:pt x="298" y="244"/>
                    <a:pt x="298" y="163"/>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7"/>
            <p:cNvSpPr/>
            <p:nvPr/>
          </p:nvSpPr>
          <p:spPr>
            <a:xfrm>
              <a:off x="6264180" y="1919223"/>
              <a:ext cx="20018" cy="21752"/>
            </a:xfrm>
            <a:custGeom>
              <a:rect b="b" l="l" r="r" t="t"/>
              <a:pathLst>
                <a:path extrusionOk="0" h="326" w="300">
                  <a:moveTo>
                    <a:pt x="137" y="0"/>
                  </a:moveTo>
                  <a:cubicBezTo>
                    <a:pt x="55" y="0"/>
                    <a:pt x="1" y="82"/>
                    <a:pt x="1" y="163"/>
                  </a:cubicBezTo>
                  <a:cubicBezTo>
                    <a:pt x="1" y="245"/>
                    <a:pt x="55" y="326"/>
                    <a:pt x="137" y="326"/>
                  </a:cubicBezTo>
                  <a:cubicBezTo>
                    <a:pt x="218" y="326"/>
                    <a:pt x="299" y="245"/>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7"/>
            <p:cNvSpPr/>
            <p:nvPr/>
          </p:nvSpPr>
          <p:spPr>
            <a:xfrm>
              <a:off x="6237089" y="1998828"/>
              <a:ext cx="19951" cy="20017"/>
            </a:xfrm>
            <a:custGeom>
              <a:rect b="b" l="l" r="r" t="t"/>
              <a:pathLst>
                <a:path extrusionOk="0" h="300" w="299">
                  <a:moveTo>
                    <a:pt x="163" y="1"/>
                  </a:moveTo>
                  <a:cubicBezTo>
                    <a:pt x="81" y="1"/>
                    <a:pt x="0" y="55"/>
                    <a:pt x="0" y="164"/>
                  </a:cubicBezTo>
                  <a:cubicBezTo>
                    <a:pt x="0" y="245"/>
                    <a:pt x="81" y="299"/>
                    <a:pt x="163" y="299"/>
                  </a:cubicBezTo>
                  <a:cubicBezTo>
                    <a:pt x="244" y="299"/>
                    <a:pt x="298" y="245"/>
                    <a:pt x="298" y="164"/>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7"/>
            <p:cNvSpPr/>
            <p:nvPr/>
          </p:nvSpPr>
          <p:spPr>
            <a:xfrm>
              <a:off x="6264180" y="1971737"/>
              <a:ext cx="20018" cy="21752"/>
            </a:xfrm>
            <a:custGeom>
              <a:rect b="b" l="l" r="r" t="t"/>
              <a:pathLst>
                <a:path extrusionOk="0" h="326" w="300">
                  <a:moveTo>
                    <a:pt x="137" y="0"/>
                  </a:moveTo>
                  <a:cubicBezTo>
                    <a:pt x="55" y="0"/>
                    <a:pt x="1" y="81"/>
                    <a:pt x="1" y="163"/>
                  </a:cubicBezTo>
                  <a:cubicBezTo>
                    <a:pt x="1" y="244"/>
                    <a:pt x="55" y="326"/>
                    <a:pt x="137" y="326"/>
                  </a:cubicBezTo>
                  <a:cubicBezTo>
                    <a:pt x="218" y="326"/>
                    <a:pt x="299" y="244"/>
                    <a:pt x="299" y="163"/>
                  </a:cubicBezTo>
                  <a:cubicBezTo>
                    <a:pt x="299" y="81"/>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7"/>
            <p:cNvSpPr/>
            <p:nvPr/>
          </p:nvSpPr>
          <p:spPr>
            <a:xfrm>
              <a:off x="6237089" y="2051342"/>
              <a:ext cx="19951" cy="19951"/>
            </a:xfrm>
            <a:custGeom>
              <a:rect b="b" l="l" r="r" t="t"/>
              <a:pathLst>
                <a:path extrusionOk="0" h="299" w="299">
                  <a:moveTo>
                    <a:pt x="163" y="0"/>
                  </a:moveTo>
                  <a:cubicBezTo>
                    <a:pt x="81" y="0"/>
                    <a:pt x="0" y="55"/>
                    <a:pt x="0" y="163"/>
                  </a:cubicBezTo>
                  <a:cubicBezTo>
                    <a:pt x="0" y="245"/>
                    <a:pt x="81" y="299"/>
                    <a:pt x="163" y="299"/>
                  </a:cubicBezTo>
                  <a:cubicBezTo>
                    <a:pt x="244" y="299"/>
                    <a:pt x="298" y="245"/>
                    <a:pt x="298" y="163"/>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7"/>
            <p:cNvSpPr/>
            <p:nvPr/>
          </p:nvSpPr>
          <p:spPr>
            <a:xfrm>
              <a:off x="6264180" y="2024184"/>
              <a:ext cx="20018" cy="21819"/>
            </a:xfrm>
            <a:custGeom>
              <a:rect b="b" l="l" r="r" t="t"/>
              <a:pathLst>
                <a:path extrusionOk="0" h="327" w="300">
                  <a:moveTo>
                    <a:pt x="137" y="1"/>
                  </a:moveTo>
                  <a:cubicBezTo>
                    <a:pt x="55" y="1"/>
                    <a:pt x="1" y="82"/>
                    <a:pt x="1" y="163"/>
                  </a:cubicBezTo>
                  <a:cubicBezTo>
                    <a:pt x="1" y="245"/>
                    <a:pt x="55" y="326"/>
                    <a:pt x="137" y="326"/>
                  </a:cubicBezTo>
                  <a:cubicBezTo>
                    <a:pt x="218" y="326"/>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7"/>
            <p:cNvSpPr/>
            <p:nvPr/>
          </p:nvSpPr>
          <p:spPr>
            <a:xfrm>
              <a:off x="6237089" y="2103855"/>
              <a:ext cx="19951" cy="19951"/>
            </a:xfrm>
            <a:custGeom>
              <a:rect b="b" l="l" r="r" t="t"/>
              <a:pathLst>
                <a:path extrusionOk="0" h="299" w="299">
                  <a:moveTo>
                    <a:pt x="163" y="0"/>
                  </a:moveTo>
                  <a:cubicBezTo>
                    <a:pt x="81" y="0"/>
                    <a:pt x="0" y="81"/>
                    <a:pt x="0" y="163"/>
                  </a:cubicBezTo>
                  <a:cubicBezTo>
                    <a:pt x="0" y="244"/>
                    <a:pt x="81" y="298"/>
                    <a:pt x="163" y="298"/>
                  </a:cubicBezTo>
                  <a:cubicBezTo>
                    <a:pt x="244" y="298"/>
                    <a:pt x="298" y="244"/>
                    <a:pt x="298" y="163"/>
                  </a:cubicBezTo>
                  <a:cubicBezTo>
                    <a:pt x="298"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7"/>
            <p:cNvSpPr/>
            <p:nvPr/>
          </p:nvSpPr>
          <p:spPr>
            <a:xfrm>
              <a:off x="6264180" y="2076698"/>
              <a:ext cx="20018" cy="21752"/>
            </a:xfrm>
            <a:custGeom>
              <a:rect b="b" l="l" r="r" t="t"/>
              <a:pathLst>
                <a:path extrusionOk="0" h="326" w="300">
                  <a:moveTo>
                    <a:pt x="137" y="0"/>
                  </a:moveTo>
                  <a:cubicBezTo>
                    <a:pt x="55" y="0"/>
                    <a:pt x="1" y="82"/>
                    <a:pt x="1" y="163"/>
                  </a:cubicBezTo>
                  <a:cubicBezTo>
                    <a:pt x="1" y="244"/>
                    <a:pt x="55" y="326"/>
                    <a:pt x="137" y="326"/>
                  </a:cubicBezTo>
                  <a:cubicBezTo>
                    <a:pt x="218" y="326"/>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7"/>
            <p:cNvSpPr/>
            <p:nvPr/>
          </p:nvSpPr>
          <p:spPr>
            <a:xfrm>
              <a:off x="6237089" y="2156302"/>
              <a:ext cx="19951" cy="20017"/>
            </a:xfrm>
            <a:custGeom>
              <a:rect b="b" l="l" r="r" t="t"/>
              <a:pathLst>
                <a:path extrusionOk="0" h="300" w="299">
                  <a:moveTo>
                    <a:pt x="163" y="1"/>
                  </a:moveTo>
                  <a:cubicBezTo>
                    <a:pt x="81" y="1"/>
                    <a:pt x="0" y="82"/>
                    <a:pt x="0" y="163"/>
                  </a:cubicBezTo>
                  <a:cubicBezTo>
                    <a:pt x="0" y="245"/>
                    <a:pt x="81" y="299"/>
                    <a:pt x="163" y="299"/>
                  </a:cubicBezTo>
                  <a:cubicBezTo>
                    <a:pt x="244" y="299"/>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7"/>
            <p:cNvSpPr/>
            <p:nvPr/>
          </p:nvSpPr>
          <p:spPr>
            <a:xfrm>
              <a:off x="6264180" y="2129145"/>
              <a:ext cx="20018" cy="21819"/>
            </a:xfrm>
            <a:custGeom>
              <a:rect b="b" l="l" r="r" t="t"/>
              <a:pathLst>
                <a:path extrusionOk="0" h="327" w="300">
                  <a:moveTo>
                    <a:pt x="137" y="1"/>
                  </a:moveTo>
                  <a:cubicBezTo>
                    <a:pt x="55" y="1"/>
                    <a:pt x="1" y="82"/>
                    <a:pt x="1" y="164"/>
                  </a:cubicBezTo>
                  <a:cubicBezTo>
                    <a:pt x="1" y="245"/>
                    <a:pt x="55" y="326"/>
                    <a:pt x="137" y="326"/>
                  </a:cubicBezTo>
                  <a:cubicBezTo>
                    <a:pt x="218" y="326"/>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7"/>
            <p:cNvSpPr/>
            <p:nvPr/>
          </p:nvSpPr>
          <p:spPr>
            <a:xfrm>
              <a:off x="6237089" y="2208816"/>
              <a:ext cx="19951" cy="19951"/>
            </a:xfrm>
            <a:custGeom>
              <a:rect b="b" l="l" r="r" t="t"/>
              <a:pathLst>
                <a:path extrusionOk="0" h="299" w="299">
                  <a:moveTo>
                    <a:pt x="163" y="0"/>
                  </a:moveTo>
                  <a:cubicBezTo>
                    <a:pt x="81" y="0"/>
                    <a:pt x="0" y="82"/>
                    <a:pt x="0" y="163"/>
                  </a:cubicBezTo>
                  <a:cubicBezTo>
                    <a:pt x="0" y="244"/>
                    <a:pt x="81" y="299"/>
                    <a:pt x="163" y="299"/>
                  </a:cubicBezTo>
                  <a:cubicBezTo>
                    <a:pt x="244" y="299"/>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7"/>
            <p:cNvSpPr/>
            <p:nvPr/>
          </p:nvSpPr>
          <p:spPr>
            <a:xfrm>
              <a:off x="6264180" y="2183460"/>
              <a:ext cx="20018" cy="19951"/>
            </a:xfrm>
            <a:custGeom>
              <a:rect b="b" l="l" r="r" t="t"/>
              <a:pathLst>
                <a:path extrusionOk="0" h="299" w="300">
                  <a:moveTo>
                    <a:pt x="137" y="1"/>
                  </a:moveTo>
                  <a:cubicBezTo>
                    <a:pt x="55" y="1"/>
                    <a:pt x="1" y="55"/>
                    <a:pt x="1" y="136"/>
                  </a:cubicBezTo>
                  <a:cubicBezTo>
                    <a:pt x="1" y="218"/>
                    <a:pt x="55" y="299"/>
                    <a:pt x="137" y="299"/>
                  </a:cubicBezTo>
                  <a:cubicBezTo>
                    <a:pt x="218" y="299"/>
                    <a:pt x="299" y="218"/>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7"/>
            <p:cNvSpPr/>
            <p:nvPr/>
          </p:nvSpPr>
          <p:spPr>
            <a:xfrm>
              <a:off x="6237089" y="2261263"/>
              <a:ext cx="19951" cy="20017"/>
            </a:xfrm>
            <a:custGeom>
              <a:rect b="b" l="l" r="r" t="t"/>
              <a:pathLst>
                <a:path extrusionOk="0" h="300" w="299">
                  <a:moveTo>
                    <a:pt x="163" y="1"/>
                  </a:moveTo>
                  <a:cubicBezTo>
                    <a:pt x="81" y="1"/>
                    <a:pt x="0" y="82"/>
                    <a:pt x="0" y="164"/>
                  </a:cubicBezTo>
                  <a:cubicBezTo>
                    <a:pt x="0" y="245"/>
                    <a:pt x="81" y="299"/>
                    <a:pt x="163" y="299"/>
                  </a:cubicBezTo>
                  <a:cubicBezTo>
                    <a:pt x="244" y="299"/>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7"/>
            <p:cNvSpPr/>
            <p:nvPr/>
          </p:nvSpPr>
          <p:spPr>
            <a:xfrm>
              <a:off x="6264180" y="2235974"/>
              <a:ext cx="20018" cy="19951"/>
            </a:xfrm>
            <a:custGeom>
              <a:rect b="b" l="l" r="r" t="t"/>
              <a:pathLst>
                <a:path extrusionOk="0" h="299" w="300">
                  <a:moveTo>
                    <a:pt x="137" y="0"/>
                  </a:moveTo>
                  <a:cubicBezTo>
                    <a:pt x="55" y="0"/>
                    <a:pt x="1" y="54"/>
                    <a:pt x="1" y="136"/>
                  </a:cubicBezTo>
                  <a:cubicBezTo>
                    <a:pt x="1" y="217"/>
                    <a:pt x="55" y="298"/>
                    <a:pt x="137" y="298"/>
                  </a:cubicBezTo>
                  <a:cubicBezTo>
                    <a:pt x="218" y="298"/>
                    <a:pt x="299" y="217"/>
                    <a:pt x="299" y="136"/>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7"/>
            <p:cNvSpPr/>
            <p:nvPr/>
          </p:nvSpPr>
          <p:spPr>
            <a:xfrm>
              <a:off x="6237089" y="2313776"/>
              <a:ext cx="19951" cy="19951"/>
            </a:xfrm>
            <a:custGeom>
              <a:rect b="b" l="l" r="r" t="t"/>
              <a:pathLst>
                <a:path extrusionOk="0" h="299" w="299">
                  <a:moveTo>
                    <a:pt x="163" y="0"/>
                  </a:moveTo>
                  <a:cubicBezTo>
                    <a:pt x="81" y="0"/>
                    <a:pt x="0" y="82"/>
                    <a:pt x="0" y="163"/>
                  </a:cubicBezTo>
                  <a:cubicBezTo>
                    <a:pt x="0" y="245"/>
                    <a:pt x="81" y="299"/>
                    <a:pt x="163" y="299"/>
                  </a:cubicBezTo>
                  <a:cubicBezTo>
                    <a:pt x="244" y="299"/>
                    <a:pt x="298" y="245"/>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7"/>
            <p:cNvSpPr/>
            <p:nvPr/>
          </p:nvSpPr>
          <p:spPr>
            <a:xfrm>
              <a:off x="6264180" y="2288420"/>
              <a:ext cx="20018" cy="20017"/>
            </a:xfrm>
            <a:custGeom>
              <a:rect b="b" l="l" r="r" t="t"/>
              <a:pathLst>
                <a:path extrusionOk="0" h="300" w="300">
                  <a:moveTo>
                    <a:pt x="137" y="1"/>
                  </a:moveTo>
                  <a:cubicBezTo>
                    <a:pt x="55" y="1"/>
                    <a:pt x="1" y="55"/>
                    <a:pt x="1" y="136"/>
                  </a:cubicBezTo>
                  <a:cubicBezTo>
                    <a:pt x="1" y="218"/>
                    <a:pt x="55" y="299"/>
                    <a:pt x="137" y="299"/>
                  </a:cubicBezTo>
                  <a:cubicBezTo>
                    <a:pt x="218" y="299"/>
                    <a:pt x="299" y="218"/>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7"/>
            <p:cNvSpPr/>
            <p:nvPr/>
          </p:nvSpPr>
          <p:spPr>
            <a:xfrm>
              <a:off x="6237089" y="2366290"/>
              <a:ext cx="19951" cy="19951"/>
            </a:xfrm>
            <a:custGeom>
              <a:rect b="b" l="l" r="r" t="t"/>
              <a:pathLst>
                <a:path extrusionOk="0" h="299" w="299">
                  <a:moveTo>
                    <a:pt x="163" y="0"/>
                  </a:moveTo>
                  <a:cubicBezTo>
                    <a:pt x="81" y="0"/>
                    <a:pt x="0" y="81"/>
                    <a:pt x="0" y="163"/>
                  </a:cubicBezTo>
                  <a:cubicBezTo>
                    <a:pt x="0" y="244"/>
                    <a:pt x="81" y="298"/>
                    <a:pt x="163" y="298"/>
                  </a:cubicBezTo>
                  <a:cubicBezTo>
                    <a:pt x="244" y="298"/>
                    <a:pt x="298" y="244"/>
                    <a:pt x="298" y="163"/>
                  </a:cubicBezTo>
                  <a:cubicBezTo>
                    <a:pt x="298"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7"/>
            <p:cNvSpPr/>
            <p:nvPr/>
          </p:nvSpPr>
          <p:spPr>
            <a:xfrm>
              <a:off x="6264180" y="2340934"/>
              <a:ext cx="20018" cy="19951"/>
            </a:xfrm>
            <a:custGeom>
              <a:rect b="b" l="l" r="r" t="t"/>
              <a:pathLst>
                <a:path extrusionOk="0" h="299" w="300">
                  <a:moveTo>
                    <a:pt x="137" y="0"/>
                  </a:moveTo>
                  <a:cubicBezTo>
                    <a:pt x="55" y="0"/>
                    <a:pt x="1" y="55"/>
                    <a:pt x="1" y="136"/>
                  </a:cubicBezTo>
                  <a:cubicBezTo>
                    <a:pt x="1" y="217"/>
                    <a:pt x="55" y="299"/>
                    <a:pt x="137" y="299"/>
                  </a:cubicBezTo>
                  <a:cubicBezTo>
                    <a:pt x="218" y="299"/>
                    <a:pt x="299" y="217"/>
                    <a:pt x="299" y="136"/>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7"/>
            <p:cNvSpPr/>
            <p:nvPr/>
          </p:nvSpPr>
          <p:spPr>
            <a:xfrm>
              <a:off x="6237089" y="2418737"/>
              <a:ext cx="19951" cy="21819"/>
            </a:xfrm>
            <a:custGeom>
              <a:rect b="b" l="l" r="r" t="t"/>
              <a:pathLst>
                <a:path extrusionOk="0" h="327" w="299">
                  <a:moveTo>
                    <a:pt x="163" y="1"/>
                  </a:moveTo>
                  <a:cubicBezTo>
                    <a:pt x="81" y="1"/>
                    <a:pt x="0" y="82"/>
                    <a:pt x="0" y="163"/>
                  </a:cubicBezTo>
                  <a:cubicBezTo>
                    <a:pt x="0" y="245"/>
                    <a:pt x="81"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7"/>
            <p:cNvSpPr/>
            <p:nvPr/>
          </p:nvSpPr>
          <p:spPr>
            <a:xfrm>
              <a:off x="6264180" y="2393381"/>
              <a:ext cx="20018" cy="20017"/>
            </a:xfrm>
            <a:custGeom>
              <a:rect b="b" l="l" r="r" t="t"/>
              <a:pathLst>
                <a:path extrusionOk="0" h="300" w="300">
                  <a:moveTo>
                    <a:pt x="137" y="1"/>
                  </a:moveTo>
                  <a:cubicBezTo>
                    <a:pt x="55" y="1"/>
                    <a:pt x="1" y="55"/>
                    <a:pt x="1" y="136"/>
                  </a:cubicBezTo>
                  <a:cubicBezTo>
                    <a:pt x="1" y="218"/>
                    <a:pt x="55" y="299"/>
                    <a:pt x="137" y="299"/>
                  </a:cubicBezTo>
                  <a:cubicBezTo>
                    <a:pt x="218" y="299"/>
                    <a:pt x="299" y="218"/>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7"/>
            <p:cNvSpPr/>
            <p:nvPr/>
          </p:nvSpPr>
          <p:spPr>
            <a:xfrm>
              <a:off x="6237089" y="2471251"/>
              <a:ext cx="19951" cy="21752"/>
            </a:xfrm>
            <a:custGeom>
              <a:rect b="b" l="l" r="r" t="t"/>
              <a:pathLst>
                <a:path extrusionOk="0" h="326" w="299">
                  <a:moveTo>
                    <a:pt x="163" y="0"/>
                  </a:moveTo>
                  <a:cubicBezTo>
                    <a:pt x="81" y="0"/>
                    <a:pt x="0" y="82"/>
                    <a:pt x="0" y="163"/>
                  </a:cubicBezTo>
                  <a:cubicBezTo>
                    <a:pt x="0" y="244"/>
                    <a:pt x="81"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7"/>
            <p:cNvSpPr/>
            <p:nvPr/>
          </p:nvSpPr>
          <p:spPr>
            <a:xfrm>
              <a:off x="6264180" y="2445895"/>
              <a:ext cx="20018" cy="19951"/>
            </a:xfrm>
            <a:custGeom>
              <a:rect b="b" l="l" r="r" t="t"/>
              <a:pathLst>
                <a:path extrusionOk="0" h="299" w="300">
                  <a:moveTo>
                    <a:pt x="137" y="0"/>
                  </a:moveTo>
                  <a:cubicBezTo>
                    <a:pt x="55" y="0"/>
                    <a:pt x="1" y="55"/>
                    <a:pt x="1" y="136"/>
                  </a:cubicBezTo>
                  <a:cubicBezTo>
                    <a:pt x="1" y="217"/>
                    <a:pt x="55" y="299"/>
                    <a:pt x="137" y="299"/>
                  </a:cubicBezTo>
                  <a:cubicBezTo>
                    <a:pt x="218" y="299"/>
                    <a:pt x="299" y="217"/>
                    <a:pt x="299" y="136"/>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7"/>
            <p:cNvSpPr/>
            <p:nvPr/>
          </p:nvSpPr>
          <p:spPr>
            <a:xfrm>
              <a:off x="6237089" y="2523698"/>
              <a:ext cx="19951" cy="21819"/>
            </a:xfrm>
            <a:custGeom>
              <a:rect b="b" l="l" r="r" t="t"/>
              <a:pathLst>
                <a:path extrusionOk="0" h="327" w="299">
                  <a:moveTo>
                    <a:pt x="163" y="1"/>
                  </a:moveTo>
                  <a:cubicBezTo>
                    <a:pt x="81" y="1"/>
                    <a:pt x="0" y="82"/>
                    <a:pt x="0" y="164"/>
                  </a:cubicBezTo>
                  <a:cubicBezTo>
                    <a:pt x="0" y="245"/>
                    <a:pt x="81"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7"/>
            <p:cNvSpPr/>
            <p:nvPr/>
          </p:nvSpPr>
          <p:spPr>
            <a:xfrm>
              <a:off x="6264180" y="2498408"/>
              <a:ext cx="20018" cy="19951"/>
            </a:xfrm>
            <a:custGeom>
              <a:rect b="b" l="l" r="r" t="t"/>
              <a:pathLst>
                <a:path extrusionOk="0" h="299" w="300">
                  <a:moveTo>
                    <a:pt x="137" y="0"/>
                  </a:moveTo>
                  <a:cubicBezTo>
                    <a:pt x="55" y="0"/>
                    <a:pt x="1" y="54"/>
                    <a:pt x="1" y="136"/>
                  </a:cubicBezTo>
                  <a:cubicBezTo>
                    <a:pt x="1" y="244"/>
                    <a:pt x="55" y="298"/>
                    <a:pt x="137" y="298"/>
                  </a:cubicBezTo>
                  <a:cubicBezTo>
                    <a:pt x="218" y="298"/>
                    <a:pt x="299" y="244"/>
                    <a:pt x="299" y="136"/>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7"/>
            <p:cNvSpPr/>
            <p:nvPr/>
          </p:nvSpPr>
          <p:spPr>
            <a:xfrm>
              <a:off x="6237089" y="2576211"/>
              <a:ext cx="19951" cy="21752"/>
            </a:xfrm>
            <a:custGeom>
              <a:rect b="b" l="l" r="r" t="t"/>
              <a:pathLst>
                <a:path extrusionOk="0" h="326" w="299">
                  <a:moveTo>
                    <a:pt x="163" y="0"/>
                  </a:moveTo>
                  <a:cubicBezTo>
                    <a:pt x="81" y="0"/>
                    <a:pt x="0" y="82"/>
                    <a:pt x="0" y="163"/>
                  </a:cubicBezTo>
                  <a:cubicBezTo>
                    <a:pt x="0" y="244"/>
                    <a:pt x="81"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7"/>
            <p:cNvSpPr/>
            <p:nvPr/>
          </p:nvSpPr>
          <p:spPr>
            <a:xfrm>
              <a:off x="6264180" y="2550855"/>
              <a:ext cx="20018" cy="19951"/>
            </a:xfrm>
            <a:custGeom>
              <a:rect b="b" l="l" r="r" t="t"/>
              <a:pathLst>
                <a:path extrusionOk="0" h="299" w="300">
                  <a:moveTo>
                    <a:pt x="137" y="1"/>
                  </a:moveTo>
                  <a:cubicBezTo>
                    <a:pt x="55" y="1"/>
                    <a:pt x="1" y="55"/>
                    <a:pt x="1" y="136"/>
                  </a:cubicBezTo>
                  <a:cubicBezTo>
                    <a:pt x="1" y="245"/>
                    <a:pt x="55" y="299"/>
                    <a:pt x="137" y="299"/>
                  </a:cubicBezTo>
                  <a:cubicBezTo>
                    <a:pt x="218" y="299"/>
                    <a:pt x="299" y="245"/>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7"/>
            <p:cNvSpPr/>
            <p:nvPr/>
          </p:nvSpPr>
          <p:spPr>
            <a:xfrm>
              <a:off x="6237089" y="2628658"/>
              <a:ext cx="19951" cy="21819"/>
            </a:xfrm>
            <a:custGeom>
              <a:rect b="b" l="l" r="r" t="t"/>
              <a:pathLst>
                <a:path extrusionOk="0" h="327" w="299">
                  <a:moveTo>
                    <a:pt x="163" y="1"/>
                  </a:moveTo>
                  <a:cubicBezTo>
                    <a:pt x="81" y="1"/>
                    <a:pt x="0" y="82"/>
                    <a:pt x="0" y="164"/>
                  </a:cubicBezTo>
                  <a:cubicBezTo>
                    <a:pt x="0" y="245"/>
                    <a:pt x="81"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7"/>
            <p:cNvSpPr/>
            <p:nvPr/>
          </p:nvSpPr>
          <p:spPr>
            <a:xfrm>
              <a:off x="6264180" y="2603369"/>
              <a:ext cx="20018" cy="19951"/>
            </a:xfrm>
            <a:custGeom>
              <a:rect b="b" l="l" r="r" t="t"/>
              <a:pathLst>
                <a:path extrusionOk="0" h="299" w="300">
                  <a:moveTo>
                    <a:pt x="137" y="0"/>
                  </a:moveTo>
                  <a:cubicBezTo>
                    <a:pt x="55" y="0"/>
                    <a:pt x="1" y="54"/>
                    <a:pt x="1" y="136"/>
                  </a:cubicBezTo>
                  <a:cubicBezTo>
                    <a:pt x="1" y="244"/>
                    <a:pt x="55" y="299"/>
                    <a:pt x="137" y="299"/>
                  </a:cubicBezTo>
                  <a:cubicBezTo>
                    <a:pt x="218" y="299"/>
                    <a:pt x="299" y="244"/>
                    <a:pt x="299" y="136"/>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7"/>
            <p:cNvSpPr/>
            <p:nvPr/>
          </p:nvSpPr>
          <p:spPr>
            <a:xfrm>
              <a:off x="6264180" y="2655816"/>
              <a:ext cx="20018" cy="9141"/>
            </a:xfrm>
            <a:custGeom>
              <a:rect b="b" l="l" r="r" t="t"/>
              <a:pathLst>
                <a:path extrusionOk="0" h="137" w="300">
                  <a:moveTo>
                    <a:pt x="137" y="1"/>
                  </a:moveTo>
                  <a:cubicBezTo>
                    <a:pt x="55" y="1"/>
                    <a:pt x="1" y="55"/>
                    <a:pt x="1" y="136"/>
                  </a:cubicBezTo>
                  <a:lnTo>
                    <a:pt x="299" y="136"/>
                  </a:ln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7"/>
            <p:cNvSpPr/>
            <p:nvPr/>
          </p:nvSpPr>
          <p:spPr>
            <a:xfrm>
              <a:off x="6237089" y="2681172"/>
              <a:ext cx="19951" cy="21819"/>
            </a:xfrm>
            <a:custGeom>
              <a:rect b="b" l="l" r="r" t="t"/>
              <a:pathLst>
                <a:path extrusionOk="0" h="327" w="299">
                  <a:moveTo>
                    <a:pt x="163" y="1"/>
                  </a:moveTo>
                  <a:cubicBezTo>
                    <a:pt x="81" y="1"/>
                    <a:pt x="0" y="82"/>
                    <a:pt x="0" y="163"/>
                  </a:cubicBezTo>
                  <a:cubicBezTo>
                    <a:pt x="0" y="245"/>
                    <a:pt x="81"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7"/>
            <p:cNvSpPr/>
            <p:nvPr/>
          </p:nvSpPr>
          <p:spPr>
            <a:xfrm>
              <a:off x="6264180" y="2666692"/>
              <a:ext cx="20018" cy="9141"/>
            </a:xfrm>
            <a:custGeom>
              <a:rect b="b" l="l" r="r" t="t"/>
              <a:pathLst>
                <a:path extrusionOk="0" h="137" w="300">
                  <a:moveTo>
                    <a:pt x="1" y="1"/>
                  </a:moveTo>
                  <a:cubicBezTo>
                    <a:pt x="1" y="82"/>
                    <a:pt x="55" y="136"/>
                    <a:pt x="137" y="136"/>
                  </a:cubicBezTo>
                  <a:cubicBezTo>
                    <a:pt x="218" y="136"/>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7"/>
            <p:cNvSpPr/>
            <p:nvPr/>
          </p:nvSpPr>
          <p:spPr>
            <a:xfrm>
              <a:off x="6237089" y="2733686"/>
              <a:ext cx="19951" cy="21752"/>
            </a:xfrm>
            <a:custGeom>
              <a:rect b="b" l="l" r="r" t="t"/>
              <a:pathLst>
                <a:path extrusionOk="0" h="326" w="299">
                  <a:moveTo>
                    <a:pt x="163" y="0"/>
                  </a:moveTo>
                  <a:cubicBezTo>
                    <a:pt x="81" y="0"/>
                    <a:pt x="0" y="82"/>
                    <a:pt x="0" y="163"/>
                  </a:cubicBezTo>
                  <a:cubicBezTo>
                    <a:pt x="0" y="244"/>
                    <a:pt x="81"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7"/>
            <p:cNvSpPr/>
            <p:nvPr/>
          </p:nvSpPr>
          <p:spPr>
            <a:xfrm>
              <a:off x="6264180" y="2708330"/>
              <a:ext cx="20018" cy="19951"/>
            </a:xfrm>
            <a:custGeom>
              <a:rect b="b" l="l" r="r" t="t"/>
              <a:pathLst>
                <a:path extrusionOk="0" h="299" w="300">
                  <a:moveTo>
                    <a:pt x="137" y="0"/>
                  </a:moveTo>
                  <a:cubicBezTo>
                    <a:pt x="55" y="0"/>
                    <a:pt x="1" y="55"/>
                    <a:pt x="1" y="163"/>
                  </a:cubicBezTo>
                  <a:cubicBezTo>
                    <a:pt x="1" y="245"/>
                    <a:pt x="55" y="299"/>
                    <a:pt x="137" y="299"/>
                  </a:cubicBezTo>
                  <a:cubicBezTo>
                    <a:pt x="218" y="299"/>
                    <a:pt x="299" y="245"/>
                    <a:pt x="299" y="163"/>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7"/>
            <p:cNvSpPr/>
            <p:nvPr/>
          </p:nvSpPr>
          <p:spPr>
            <a:xfrm>
              <a:off x="6244296" y="2787934"/>
              <a:ext cx="12744" cy="12744"/>
            </a:xfrm>
            <a:custGeom>
              <a:rect b="b" l="l" r="r" t="t"/>
              <a:pathLst>
                <a:path extrusionOk="0" h="191" w="191">
                  <a:moveTo>
                    <a:pt x="82" y="1"/>
                  </a:moveTo>
                  <a:cubicBezTo>
                    <a:pt x="28" y="55"/>
                    <a:pt x="1" y="109"/>
                    <a:pt x="1" y="191"/>
                  </a:cubicBezTo>
                  <a:cubicBezTo>
                    <a:pt x="82" y="191"/>
                    <a:pt x="136" y="164"/>
                    <a:pt x="190" y="109"/>
                  </a:cubicBezTo>
                  <a:cubicBezTo>
                    <a:pt x="190" y="55"/>
                    <a:pt x="136"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7"/>
            <p:cNvSpPr/>
            <p:nvPr/>
          </p:nvSpPr>
          <p:spPr>
            <a:xfrm>
              <a:off x="6264180" y="2760843"/>
              <a:ext cx="20018" cy="19951"/>
            </a:xfrm>
            <a:custGeom>
              <a:rect b="b" l="l" r="r" t="t"/>
              <a:pathLst>
                <a:path extrusionOk="0" h="299" w="300">
                  <a:moveTo>
                    <a:pt x="137" y="0"/>
                  </a:moveTo>
                  <a:cubicBezTo>
                    <a:pt x="55" y="0"/>
                    <a:pt x="1" y="54"/>
                    <a:pt x="1" y="163"/>
                  </a:cubicBezTo>
                  <a:cubicBezTo>
                    <a:pt x="1" y="244"/>
                    <a:pt x="55" y="298"/>
                    <a:pt x="137" y="298"/>
                  </a:cubicBezTo>
                  <a:cubicBezTo>
                    <a:pt x="218" y="298"/>
                    <a:pt x="299" y="244"/>
                    <a:pt x="299" y="163"/>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7"/>
            <p:cNvSpPr/>
            <p:nvPr/>
          </p:nvSpPr>
          <p:spPr>
            <a:xfrm>
              <a:off x="6237089" y="2838646"/>
              <a:ext cx="19951" cy="14546"/>
            </a:xfrm>
            <a:custGeom>
              <a:rect b="b" l="l" r="r" t="t"/>
              <a:pathLst>
                <a:path extrusionOk="0" h="218" w="299">
                  <a:moveTo>
                    <a:pt x="163" y="0"/>
                  </a:moveTo>
                  <a:cubicBezTo>
                    <a:pt x="81" y="0"/>
                    <a:pt x="0" y="82"/>
                    <a:pt x="0" y="163"/>
                  </a:cubicBezTo>
                  <a:cubicBezTo>
                    <a:pt x="0" y="190"/>
                    <a:pt x="0" y="217"/>
                    <a:pt x="27" y="217"/>
                  </a:cubicBezTo>
                  <a:cubicBezTo>
                    <a:pt x="109" y="190"/>
                    <a:pt x="190" y="136"/>
                    <a:pt x="298" y="82"/>
                  </a:cubicBezTo>
                  <a:cubicBezTo>
                    <a:pt x="271" y="55"/>
                    <a:pt x="217"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7"/>
            <p:cNvSpPr/>
            <p:nvPr/>
          </p:nvSpPr>
          <p:spPr>
            <a:xfrm>
              <a:off x="6229816" y="2825968"/>
              <a:ext cx="1868" cy="1868"/>
            </a:xfrm>
            <a:custGeom>
              <a:rect b="b" l="l" r="r" t="t"/>
              <a:pathLst>
                <a:path extrusionOk="0" h="28" w="28">
                  <a:moveTo>
                    <a:pt x="28" y="0"/>
                  </a:moveTo>
                  <a:cubicBezTo>
                    <a:pt x="1" y="28"/>
                    <a:pt x="1" y="28"/>
                    <a:pt x="1" y="28"/>
                  </a:cubicBezTo>
                  <a:cubicBezTo>
                    <a:pt x="1" y="28"/>
                    <a:pt x="1" y="28"/>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7"/>
            <p:cNvSpPr/>
            <p:nvPr/>
          </p:nvSpPr>
          <p:spPr>
            <a:xfrm>
              <a:off x="6237089" y="2945409"/>
              <a:ext cx="14546" cy="19951"/>
            </a:xfrm>
            <a:custGeom>
              <a:rect b="b" l="l" r="r" t="t"/>
              <a:pathLst>
                <a:path extrusionOk="0" h="299" w="218">
                  <a:moveTo>
                    <a:pt x="136" y="1"/>
                  </a:moveTo>
                  <a:cubicBezTo>
                    <a:pt x="54" y="1"/>
                    <a:pt x="0" y="55"/>
                    <a:pt x="0" y="136"/>
                  </a:cubicBezTo>
                  <a:cubicBezTo>
                    <a:pt x="0" y="218"/>
                    <a:pt x="81" y="299"/>
                    <a:pt x="163" y="299"/>
                  </a:cubicBezTo>
                  <a:cubicBezTo>
                    <a:pt x="163" y="299"/>
                    <a:pt x="190" y="299"/>
                    <a:pt x="217" y="272"/>
                  </a:cubicBezTo>
                  <a:cubicBezTo>
                    <a:pt x="190" y="163"/>
                    <a:pt x="163" y="82"/>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7"/>
            <p:cNvSpPr/>
            <p:nvPr/>
          </p:nvSpPr>
          <p:spPr>
            <a:xfrm>
              <a:off x="6237089" y="2997922"/>
              <a:ext cx="12678" cy="19951"/>
            </a:xfrm>
            <a:custGeom>
              <a:rect b="b" l="l" r="r" t="t"/>
              <a:pathLst>
                <a:path extrusionOk="0" h="299" w="190">
                  <a:moveTo>
                    <a:pt x="163" y="0"/>
                  </a:moveTo>
                  <a:cubicBezTo>
                    <a:pt x="81" y="0"/>
                    <a:pt x="0" y="54"/>
                    <a:pt x="0" y="136"/>
                  </a:cubicBezTo>
                  <a:cubicBezTo>
                    <a:pt x="0" y="217"/>
                    <a:pt x="54" y="271"/>
                    <a:pt x="109" y="299"/>
                  </a:cubicBezTo>
                  <a:cubicBezTo>
                    <a:pt x="109" y="190"/>
                    <a:pt x="163" y="109"/>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7"/>
            <p:cNvSpPr/>
            <p:nvPr/>
          </p:nvSpPr>
          <p:spPr>
            <a:xfrm>
              <a:off x="6237089" y="3102883"/>
              <a:ext cx="12678" cy="19951"/>
            </a:xfrm>
            <a:custGeom>
              <a:rect b="b" l="l" r="r" t="t"/>
              <a:pathLst>
                <a:path extrusionOk="0" h="299" w="190">
                  <a:moveTo>
                    <a:pt x="163" y="0"/>
                  </a:moveTo>
                  <a:cubicBezTo>
                    <a:pt x="81" y="0"/>
                    <a:pt x="0" y="55"/>
                    <a:pt x="0" y="136"/>
                  </a:cubicBezTo>
                  <a:cubicBezTo>
                    <a:pt x="0" y="217"/>
                    <a:pt x="54" y="272"/>
                    <a:pt x="109" y="299"/>
                  </a:cubicBezTo>
                  <a:cubicBezTo>
                    <a:pt x="136" y="190"/>
                    <a:pt x="163" y="109"/>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47"/>
            <p:cNvSpPr/>
            <p:nvPr/>
          </p:nvSpPr>
          <p:spPr>
            <a:xfrm>
              <a:off x="6226213" y="3130040"/>
              <a:ext cx="3670" cy="5471"/>
            </a:xfrm>
            <a:custGeom>
              <a:rect b="b" l="l" r="r" t="t"/>
              <a:pathLst>
                <a:path extrusionOk="0" h="82" w="55">
                  <a:moveTo>
                    <a:pt x="0" y="0"/>
                  </a:moveTo>
                  <a:cubicBezTo>
                    <a:pt x="0" y="27"/>
                    <a:pt x="27" y="55"/>
                    <a:pt x="55" y="82"/>
                  </a:cubicBezTo>
                  <a:cubicBezTo>
                    <a:pt x="55" y="55"/>
                    <a:pt x="27" y="27"/>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7"/>
            <p:cNvSpPr/>
            <p:nvPr/>
          </p:nvSpPr>
          <p:spPr>
            <a:xfrm>
              <a:off x="6238891" y="3216918"/>
              <a:ext cx="9075" cy="10876"/>
            </a:xfrm>
            <a:custGeom>
              <a:rect b="b" l="l" r="r" t="t"/>
              <a:pathLst>
                <a:path extrusionOk="0" h="163" w="136">
                  <a:moveTo>
                    <a:pt x="109" y="0"/>
                  </a:moveTo>
                  <a:cubicBezTo>
                    <a:pt x="82" y="27"/>
                    <a:pt x="54" y="82"/>
                    <a:pt x="0" y="82"/>
                  </a:cubicBezTo>
                  <a:cubicBezTo>
                    <a:pt x="0" y="136"/>
                    <a:pt x="54" y="163"/>
                    <a:pt x="136" y="163"/>
                  </a:cubicBezTo>
                  <a:cubicBezTo>
                    <a:pt x="136" y="136"/>
                    <a:pt x="136" y="109"/>
                    <a:pt x="136" y="109"/>
                  </a:cubicBezTo>
                  <a:cubicBezTo>
                    <a:pt x="136" y="82"/>
                    <a:pt x="109" y="54"/>
                    <a:pt x="109" y="54"/>
                  </a:cubicBezTo>
                  <a:cubicBezTo>
                    <a:pt x="109" y="27"/>
                    <a:pt x="109"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7"/>
            <p:cNvSpPr/>
            <p:nvPr/>
          </p:nvSpPr>
          <p:spPr>
            <a:xfrm>
              <a:off x="6237089" y="3260357"/>
              <a:ext cx="12678" cy="19951"/>
            </a:xfrm>
            <a:custGeom>
              <a:rect b="b" l="l" r="r" t="t"/>
              <a:pathLst>
                <a:path extrusionOk="0" h="299" w="190">
                  <a:moveTo>
                    <a:pt x="163" y="0"/>
                  </a:moveTo>
                  <a:cubicBezTo>
                    <a:pt x="81" y="0"/>
                    <a:pt x="0" y="54"/>
                    <a:pt x="0" y="136"/>
                  </a:cubicBezTo>
                  <a:cubicBezTo>
                    <a:pt x="0" y="217"/>
                    <a:pt x="54" y="271"/>
                    <a:pt x="136" y="299"/>
                  </a:cubicBezTo>
                  <a:cubicBezTo>
                    <a:pt x="109" y="271"/>
                    <a:pt x="109" y="217"/>
                    <a:pt x="109" y="190"/>
                  </a:cubicBezTo>
                  <a:cubicBezTo>
                    <a:pt x="109" y="109"/>
                    <a:pt x="163" y="54"/>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7"/>
            <p:cNvSpPr/>
            <p:nvPr/>
          </p:nvSpPr>
          <p:spPr>
            <a:xfrm>
              <a:off x="6238891" y="3312804"/>
              <a:ext cx="12744" cy="16348"/>
            </a:xfrm>
            <a:custGeom>
              <a:rect b="b" l="l" r="r" t="t"/>
              <a:pathLst>
                <a:path extrusionOk="0" h="245" w="191">
                  <a:moveTo>
                    <a:pt x="109" y="1"/>
                  </a:moveTo>
                  <a:cubicBezTo>
                    <a:pt x="54" y="1"/>
                    <a:pt x="27" y="28"/>
                    <a:pt x="0" y="82"/>
                  </a:cubicBezTo>
                  <a:cubicBezTo>
                    <a:pt x="54" y="164"/>
                    <a:pt x="82" y="245"/>
                    <a:pt x="109" y="245"/>
                  </a:cubicBezTo>
                  <a:cubicBezTo>
                    <a:pt x="136" y="245"/>
                    <a:pt x="190" y="136"/>
                    <a:pt x="163" y="82"/>
                  </a:cubicBezTo>
                  <a:cubicBezTo>
                    <a:pt x="163" y="28"/>
                    <a:pt x="136"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7"/>
            <p:cNvSpPr/>
            <p:nvPr/>
          </p:nvSpPr>
          <p:spPr>
            <a:xfrm>
              <a:off x="6264180" y="3292920"/>
              <a:ext cx="14546" cy="14546"/>
            </a:xfrm>
            <a:custGeom>
              <a:rect b="b" l="l" r="r" t="t"/>
              <a:pathLst>
                <a:path extrusionOk="0" h="218" w="218">
                  <a:moveTo>
                    <a:pt x="1" y="0"/>
                  </a:moveTo>
                  <a:cubicBezTo>
                    <a:pt x="1" y="28"/>
                    <a:pt x="1" y="28"/>
                    <a:pt x="1" y="55"/>
                  </a:cubicBezTo>
                  <a:cubicBezTo>
                    <a:pt x="1" y="136"/>
                    <a:pt x="55" y="217"/>
                    <a:pt x="137" y="217"/>
                  </a:cubicBezTo>
                  <a:cubicBezTo>
                    <a:pt x="164" y="217"/>
                    <a:pt x="191" y="190"/>
                    <a:pt x="191" y="190"/>
                  </a:cubicBezTo>
                  <a:cubicBezTo>
                    <a:pt x="218" y="190"/>
                    <a:pt x="218" y="163"/>
                    <a:pt x="218" y="136"/>
                  </a:cubicBezTo>
                  <a:lnTo>
                    <a:pt x="191" y="136"/>
                  </a:lnTo>
                  <a:cubicBezTo>
                    <a:pt x="164" y="136"/>
                    <a:pt x="137" y="190"/>
                    <a:pt x="109" y="190"/>
                  </a:cubicBezTo>
                  <a:cubicBezTo>
                    <a:pt x="82" y="190"/>
                    <a:pt x="55" y="55"/>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7"/>
            <p:cNvSpPr/>
            <p:nvPr/>
          </p:nvSpPr>
          <p:spPr>
            <a:xfrm>
              <a:off x="6264180" y="3341763"/>
              <a:ext cx="9141" cy="16348"/>
            </a:xfrm>
            <a:custGeom>
              <a:rect b="b" l="l" r="r" t="t"/>
              <a:pathLst>
                <a:path extrusionOk="0" h="245" w="137">
                  <a:moveTo>
                    <a:pt x="55" y="1"/>
                  </a:moveTo>
                  <a:cubicBezTo>
                    <a:pt x="1" y="28"/>
                    <a:pt x="1" y="55"/>
                    <a:pt x="1" y="109"/>
                  </a:cubicBezTo>
                  <a:cubicBezTo>
                    <a:pt x="1" y="163"/>
                    <a:pt x="28" y="218"/>
                    <a:pt x="55" y="245"/>
                  </a:cubicBezTo>
                  <a:cubicBezTo>
                    <a:pt x="109" y="191"/>
                    <a:pt x="137" y="136"/>
                    <a:pt x="137" y="82"/>
                  </a:cubicBezTo>
                  <a:cubicBezTo>
                    <a:pt x="137" y="28"/>
                    <a:pt x="82"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7"/>
            <p:cNvSpPr/>
            <p:nvPr/>
          </p:nvSpPr>
          <p:spPr>
            <a:xfrm>
              <a:off x="6222610" y="3352640"/>
              <a:ext cx="3670" cy="7273"/>
            </a:xfrm>
            <a:custGeom>
              <a:rect b="b" l="l" r="r" t="t"/>
              <a:pathLst>
                <a:path extrusionOk="0" h="109" w="55">
                  <a:moveTo>
                    <a:pt x="27" y="0"/>
                  </a:moveTo>
                  <a:cubicBezTo>
                    <a:pt x="0" y="28"/>
                    <a:pt x="0" y="55"/>
                    <a:pt x="0" y="109"/>
                  </a:cubicBezTo>
                  <a:cubicBezTo>
                    <a:pt x="0" y="82"/>
                    <a:pt x="27" y="82"/>
                    <a:pt x="54" y="82"/>
                  </a:cubicBezTo>
                  <a:cubicBezTo>
                    <a:pt x="27" y="55"/>
                    <a:pt x="27" y="28"/>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7"/>
            <p:cNvSpPr/>
            <p:nvPr/>
          </p:nvSpPr>
          <p:spPr>
            <a:xfrm>
              <a:off x="6237089" y="3529999"/>
              <a:ext cx="19951" cy="12744"/>
            </a:xfrm>
            <a:custGeom>
              <a:rect b="b" l="l" r="r" t="t"/>
              <a:pathLst>
                <a:path extrusionOk="0" h="191" w="299">
                  <a:moveTo>
                    <a:pt x="0" y="1"/>
                  </a:moveTo>
                  <a:cubicBezTo>
                    <a:pt x="0" y="28"/>
                    <a:pt x="0" y="28"/>
                    <a:pt x="0" y="55"/>
                  </a:cubicBezTo>
                  <a:cubicBezTo>
                    <a:pt x="0" y="136"/>
                    <a:pt x="81" y="190"/>
                    <a:pt x="163" y="190"/>
                  </a:cubicBezTo>
                  <a:cubicBezTo>
                    <a:pt x="244" y="190"/>
                    <a:pt x="298" y="136"/>
                    <a:pt x="298" y="55"/>
                  </a:cubicBezTo>
                  <a:lnTo>
                    <a:pt x="54"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7"/>
            <p:cNvSpPr/>
            <p:nvPr/>
          </p:nvSpPr>
          <p:spPr>
            <a:xfrm>
              <a:off x="6237089" y="3575239"/>
              <a:ext cx="19951" cy="20018"/>
            </a:xfrm>
            <a:custGeom>
              <a:rect b="b" l="l" r="r" t="t"/>
              <a:pathLst>
                <a:path extrusionOk="0" h="300" w="299">
                  <a:moveTo>
                    <a:pt x="163" y="1"/>
                  </a:moveTo>
                  <a:cubicBezTo>
                    <a:pt x="81" y="1"/>
                    <a:pt x="0" y="55"/>
                    <a:pt x="0" y="163"/>
                  </a:cubicBezTo>
                  <a:cubicBezTo>
                    <a:pt x="0" y="245"/>
                    <a:pt x="81" y="299"/>
                    <a:pt x="163" y="299"/>
                  </a:cubicBezTo>
                  <a:lnTo>
                    <a:pt x="190" y="299"/>
                  </a:lnTo>
                  <a:cubicBezTo>
                    <a:pt x="163" y="245"/>
                    <a:pt x="163" y="191"/>
                    <a:pt x="163" y="163"/>
                  </a:cubicBezTo>
                  <a:cubicBezTo>
                    <a:pt x="217" y="163"/>
                    <a:pt x="271" y="163"/>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7"/>
            <p:cNvSpPr/>
            <p:nvPr/>
          </p:nvSpPr>
          <p:spPr>
            <a:xfrm>
              <a:off x="6266049" y="3562561"/>
              <a:ext cx="9075" cy="7340"/>
            </a:xfrm>
            <a:custGeom>
              <a:rect b="b" l="l" r="r" t="t"/>
              <a:pathLst>
                <a:path extrusionOk="0" h="110" w="136">
                  <a:moveTo>
                    <a:pt x="136" y="1"/>
                  </a:moveTo>
                  <a:cubicBezTo>
                    <a:pt x="136" y="1"/>
                    <a:pt x="54" y="28"/>
                    <a:pt x="0" y="28"/>
                  </a:cubicBezTo>
                  <a:cubicBezTo>
                    <a:pt x="27" y="82"/>
                    <a:pt x="54" y="109"/>
                    <a:pt x="109" y="109"/>
                  </a:cubicBezTo>
                  <a:cubicBezTo>
                    <a:pt x="109" y="82"/>
                    <a:pt x="136" y="82"/>
                    <a:pt x="136" y="82"/>
                  </a:cubicBez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7"/>
            <p:cNvSpPr/>
            <p:nvPr/>
          </p:nvSpPr>
          <p:spPr>
            <a:xfrm>
              <a:off x="6218940" y="3549883"/>
              <a:ext cx="9141" cy="20018"/>
            </a:xfrm>
            <a:custGeom>
              <a:rect b="b" l="l" r="r" t="t"/>
              <a:pathLst>
                <a:path extrusionOk="0" h="300" w="137">
                  <a:moveTo>
                    <a:pt x="55" y="1"/>
                  </a:moveTo>
                  <a:cubicBezTo>
                    <a:pt x="28" y="82"/>
                    <a:pt x="28" y="164"/>
                    <a:pt x="28" y="245"/>
                  </a:cubicBezTo>
                  <a:cubicBezTo>
                    <a:pt x="28" y="245"/>
                    <a:pt x="28" y="272"/>
                    <a:pt x="1" y="299"/>
                  </a:cubicBezTo>
                  <a:lnTo>
                    <a:pt x="28" y="299"/>
                  </a:lnTo>
                  <a:cubicBezTo>
                    <a:pt x="82" y="299"/>
                    <a:pt x="109" y="272"/>
                    <a:pt x="136" y="245"/>
                  </a:cubicBezTo>
                  <a:cubicBezTo>
                    <a:pt x="136" y="191"/>
                    <a:pt x="136" y="137"/>
                    <a:pt x="136" y="109"/>
                  </a:cubicBezTo>
                  <a:cubicBezTo>
                    <a:pt x="136" y="82"/>
                    <a:pt x="136" y="55"/>
                    <a:pt x="136" y="28"/>
                  </a:cubicBezTo>
                  <a:cubicBezTo>
                    <a:pt x="109" y="1"/>
                    <a:pt x="82"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7"/>
            <p:cNvSpPr/>
            <p:nvPr/>
          </p:nvSpPr>
          <p:spPr>
            <a:xfrm>
              <a:off x="6244296" y="3627753"/>
              <a:ext cx="12744" cy="14546"/>
            </a:xfrm>
            <a:custGeom>
              <a:rect b="b" l="l" r="r" t="t"/>
              <a:pathLst>
                <a:path extrusionOk="0" h="218" w="191">
                  <a:moveTo>
                    <a:pt x="1" y="0"/>
                  </a:moveTo>
                  <a:cubicBezTo>
                    <a:pt x="28" y="55"/>
                    <a:pt x="55" y="82"/>
                    <a:pt x="55" y="136"/>
                  </a:cubicBezTo>
                  <a:cubicBezTo>
                    <a:pt x="55" y="163"/>
                    <a:pt x="55" y="190"/>
                    <a:pt x="55" y="217"/>
                  </a:cubicBezTo>
                  <a:lnTo>
                    <a:pt x="136" y="217"/>
                  </a:lnTo>
                  <a:cubicBezTo>
                    <a:pt x="136" y="190"/>
                    <a:pt x="163" y="163"/>
                    <a:pt x="190" y="136"/>
                  </a:cubicBezTo>
                  <a:cubicBezTo>
                    <a:pt x="190" y="55"/>
                    <a:pt x="136" y="0"/>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7"/>
            <p:cNvSpPr/>
            <p:nvPr/>
          </p:nvSpPr>
          <p:spPr>
            <a:xfrm>
              <a:off x="6266049" y="3709159"/>
              <a:ext cx="1868" cy="1868"/>
            </a:xfrm>
            <a:custGeom>
              <a:rect b="b" l="l" r="r" t="t"/>
              <a:pathLst>
                <a:path extrusionOk="0" h="28" w="28">
                  <a:moveTo>
                    <a:pt x="27" y="1"/>
                  </a:moveTo>
                  <a:cubicBezTo>
                    <a:pt x="0" y="1"/>
                    <a:pt x="0" y="1"/>
                    <a:pt x="0" y="28"/>
                  </a:cubicBezTo>
                  <a:cubicBezTo>
                    <a:pt x="0" y="1"/>
                    <a:pt x="0" y="1"/>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7"/>
            <p:cNvSpPr/>
            <p:nvPr/>
          </p:nvSpPr>
          <p:spPr>
            <a:xfrm>
              <a:off x="6215337" y="3723639"/>
              <a:ext cx="12744" cy="3737"/>
            </a:xfrm>
            <a:custGeom>
              <a:rect b="b" l="l" r="r" t="t"/>
              <a:pathLst>
                <a:path extrusionOk="0" h="56" w="191">
                  <a:moveTo>
                    <a:pt x="109" y="1"/>
                  </a:moveTo>
                  <a:cubicBezTo>
                    <a:pt x="82" y="1"/>
                    <a:pt x="28" y="1"/>
                    <a:pt x="1" y="28"/>
                  </a:cubicBezTo>
                  <a:cubicBezTo>
                    <a:pt x="28" y="28"/>
                    <a:pt x="55" y="55"/>
                    <a:pt x="82" y="55"/>
                  </a:cubicBezTo>
                  <a:cubicBezTo>
                    <a:pt x="136" y="55"/>
                    <a:pt x="163" y="28"/>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7"/>
            <p:cNvSpPr/>
            <p:nvPr/>
          </p:nvSpPr>
          <p:spPr>
            <a:xfrm>
              <a:off x="6246097" y="3899196"/>
              <a:ext cx="10943" cy="10943"/>
            </a:xfrm>
            <a:custGeom>
              <a:rect b="b" l="l" r="r" t="t"/>
              <a:pathLst>
                <a:path extrusionOk="0" h="164" w="164">
                  <a:moveTo>
                    <a:pt x="163" y="1"/>
                  </a:moveTo>
                  <a:cubicBezTo>
                    <a:pt x="136" y="55"/>
                    <a:pt x="82" y="109"/>
                    <a:pt x="1" y="164"/>
                  </a:cubicBezTo>
                  <a:lnTo>
                    <a:pt x="28" y="164"/>
                  </a:lnTo>
                  <a:cubicBezTo>
                    <a:pt x="109" y="164"/>
                    <a:pt x="163" y="109"/>
                    <a:pt x="163" y="28"/>
                  </a:cubicBezTo>
                  <a:cubicBezTo>
                    <a:pt x="163" y="1"/>
                    <a:pt x="163"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7"/>
            <p:cNvSpPr/>
            <p:nvPr/>
          </p:nvSpPr>
          <p:spPr>
            <a:xfrm>
              <a:off x="6211733" y="3920948"/>
              <a:ext cx="19951" cy="16348"/>
            </a:xfrm>
            <a:custGeom>
              <a:rect b="b" l="l" r="r" t="t"/>
              <a:pathLst>
                <a:path extrusionOk="0" h="245" w="299">
                  <a:moveTo>
                    <a:pt x="272" y="0"/>
                  </a:moveTo>
                  <a:cubicBezTo>
                    <a:pt x="163" y="55"/>
                    <a:pt x="82" y="82"/>
                    <a:pt x="0" y="109"/>
                  </a:cubicBezTo>
                  <a:cubicBezTo>
                    <a:pt x="0" y="190"/>
                    <a:pt x="55" y="244"/>
                    <a:pt x="136" y="244"/>
                  </a:cubicBezTo>
                  <a:cubicBezTo>
                    <a:pt x="217" y="244"/>
                    <a:pt x="299" y="163"/>
                    <a:pt x="299" y="82"/>
                  </a:cubicBezTo>
                  <a:cubicBezTo>
                    <a:pt x="299" y="55"/>
                    <a:pt x="272" y="27"/>
                    <a:pt x="27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7"/>
            <p:cNvSpPr/>
            <p:nvPr/>
          </p:nvSpPr>
          <p:spPr>
            <a:xfrm>
              <a:off x="6237089" y="3942635"/>
              <a:ext cx="19951" cy="20018"/>
            </a:xfrm>
            <a:custGeom>
              <a:rect b="b" l="l" r="r" t="t"/>
              <a:pathLst>
                <a:path extrusionOk="0" h="300" w="299">
                  <a:moveTo>
                    <a:pt x="163" y="1"/>
                  </a:moveTo>
                  <a:cubicBezTo>
                    <a:pt x="81" y="1"/>
                    <a:pt x="0" y="82"/>
                    <a:pt x="0" y="164"/>
                  </a:cubicBezTo>
                  <a:cubicBezTo>
                    <a:pt x="0" y="245"/>
                    <a:pt x="81" y="299"/>
                    <a:pt x="163" y="299"/>
                  </a:cubicBezTo>
                  <a:cubicBezTo>
                    <a:pt x="244" y="299"/>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7"/>
            <p:cNvSpPr/>
            <p:nvPr/>
          </p:nvSpPr>
          <p:spPr>
            <a:xfrm>
              <a:off x="6211733" y="3969792"/>
              <a:ext cx="19951" cy="20018"/>
            </a:xfrm>
            <a:custGeom>
              <a:rect b="b" l="l" r="r" t="t"/>
              <a:pathLst>
                <a:path extrusionOk="0" h="300"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7"/>
            <p:cNvSpPr/>
            <p:nvPr/>
          </p:nvSpPr>
          <p:spPr>
            <a:xfrm>
              <a:off x="6237089" y="3995148"/>
              <a:ext cx="19951" cy="19951"/>
            </a:xfrm>
            <a:custGeom>
              <a:rect b="b" l="l" r="r" t="t"/>
              <a:pathLst>
                <a:path extrusionOk="0" h="299" w="299">
                  <a:moveTo>
                    <a:pt x="163" y="0"/>
                  </a:moveTo>
                  <a:cubicBezTo>
                    <a:pt x="81" y="0"/>
                    <a:pt x="0" y="82"/>
                    <a:pt x="0" y="163"/>
                  </a:cubicBezTo>
                  <a:cubicBezTo>
                    <a:pt x="0" y="245"/>
                    <a:pt x="81" y="299"/>
                    <a:pt x="163" y="299"/>
                  </a:cubicBezTo>
                  <a:cubicBezTo>
                    <a:pt x="244" y="299"/>
                    <a:pt x="298" y="245"/>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7"/>
            <p:cNvSpPr/>
            <p:nvPr/>
          </p:nvSpPr>
          <p:spPr>
            <a:xfrm>
              <a:off x="6237089" y="4047662"/>
              <a:ext cx="19951" cy="21752"/>
            </a:xfrm>
            <a:custGeom>
              <a:rect b="b" l="l" r="r" t="t"/>
              <a:pathLst>
                <a:path extrusionOk="0" h="326" w="299">
                  <a:moveTo>
                    <a:pt x="163" y="0"/>
                  </a:moveTo>
                  <a:cubicBezTo>
                    <a:pt x="81" y="0"/>
                    <a:pt x="0" y="81"/>
                    <a:pt x="0" y="163"/>
                  </a:cubicBezTo>
                  <a:cubicBezTo>
                    <a:pt x="0" y="244"/>
                    <a:pt x="81" y="326"/>
                    <a:pt x="163" y="326"/>
                  </a:cubicBezTo>
                  <a:cubicBezTo>
                    <a:pt x="244" y="326"/>
                    <a:pt x="298" y="244"/>
                    <a:pt x="298" y="163"/>
                  </a:cubicBezTo>
                  <a:cubicBezTo>
                    <a:pt x="298"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47"/>
            <p:cNvSpPr/>
            <p:nvPr/>
          </p:nvSpPr>
          <p:spPr>
            <a:xfrm>
              <a:off x="6211733" y="4022306"/>
              <a:ext cx="19951" cy="19951"/>
            </a:xfrm>
            <a:custGeom>
              <a:rect b="b" l="l" r="r" t="t"/>
              <a:pathLst>
                <a:path extrusionOk="0" h="299" w="299">
                  <a:moveTo>
                    <a:pt x="136" y="0"/>
                  </a:moveTo>
                  <a:cubicBezTo>
                    <a:pt x="55" y="0"/>
                    <a:pt x="0" y="55"/>
                    <a:pt x="0" y="136"/>
                  </a:cubicBezTo>
                  <a:cubicBezTo>
                    <a:pt x="0" y="217"/>
                    <a:pt x="55"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7"/>
            <p:cNvSpPr/>
            <p:nvPr/>
          </p:nvSpPr>
          <p:spPr>
            <a:xfrm>
              <a:off x="6211733" y="4074753"/>
              <a:ext cx="19951" cy="20018"/>
            </a:xfrm>
            <a:custGeom>
              <a:rect b="b" l="l" r="r" t="t"/>
              <a:pathLst>
                <a:path extrusionOk="0" h="300"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7"/>
            <p:cNvSpPr/>
            <p:nvPr/>
          </p:nvSpPr>
          <p:spPr>
            <a:xfrm>
              <a:off x="6237089" y="4100109"/>
              <a:ext cx="19951" cy="21819"/>
            </a:xfrm>
            <a:custGeom>
              <a:rect b="b" l="l" r="r" t="t"/>
              <a:pathLst>
                <a:path extrusionOk="0" h="327" w="299">
                  <a:moveTo>
                    <a:pt x="163" y="1"/>
                  </a:moveTo>
                  <a:cubicBezTo>
                    <a:pt x="81" y="1"/>
                    <a:pt x="0" y="82"/>
                    <a:pt x="0" y="163"/>
                  </a:cubicBezTo>
                  <a:cubicBezTo>
                    <a:pt x="0" y="245"/>
                    <a:pt x="81"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47"/>
            <p:cNvSpPr/>
            <p:nvPr/>
          </p:nvSpPr>
          <p:spPr>
            <a:xfrm>
              <a:off x="6237089" y="4152623"/>
              <a:ext cx="19951" cy="21752"/>
            </a:xfrm>
            <a:custGeom>
              <a:rect b="b" l="l" r="r" t="t"/>
              <a:pathLst>
                <a:path extrusionOk="0" h="326" w="299">
                  <a:moveTo>
                    <a:pt x="163" y="0"/>
                  </a:moveTo>
                  <a:cubicBezTo>
                    <a:pt x="81" y="0"/>
                    <a:pt x="0" y="82"/>
                    <a:pt x="0" y="163"/>
                  </a:cubicBezTo>
                  <a:cubicBezTo>
                    <a:pt x="0" y="244"/>
                    <a:pt x="81"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7"/>
            <p:cNvSpPr/>
            <p:nvPr/>
          </p:nvSpPr>
          <p:spPr>
            <a:xfrm>
              <a:off x="6211733" y="4127266"/>
              <a:ext cx="19951" cy="19951"/>
            </a:xfrm>
            <a:custGeom>
              <a:rect b="b" l="l" r="r" t="t"/>
              <a:pathLst>
                <a:path extrusionOk="0" h="299" w="299">
                  <a:moveTo>
                    <a:pt x="136" y="0"/>
                  </a:moveTo>
                  <a:cubicBezTo>
                    <a:pt x="55" y="0"/>
                    <a:pt x="0" y="55"/>
                    <a:pt x="0" y="136"/>
                  </a:cubicBezTo>
                  <a:cubicBezTo>
                    <a:pt x="0" y="245"/>
                    <a:pt x="55" y="299"/>
                    <a:pt x="136" y="299"/>
                  </a:cubicBezTo>
                  <a:cubicBezTo>
                    <a:pt x="217" y="299"/>
                    <a:pt x="299" y="245"/>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7"/>
            <p:cNvSpPr/>
            <p:nvPr/>
          </p:nvSpPr>
          <p:spPr>
            <a:xfrm>
              <a:off x="6211733" y="4179780"/>
              <a:ext cx="19951" cy="19951"/>
            </a:xfrm>
            <a:custGeom>
              <a:rect b="b" l="l" r="r" t="t"/>
              <a:pathLst>
                <a:path extrusionOk="0" h="299" w="299">
                  <a:moveTo>
                    <a:pt x="136" y="0"/>
                  </a:moveTo>
                  <a:cubicBezTo>
                    <a:pt x="55" y="0"/>
                    <a:pt x="0" y="54"/>
                    <a:pt x="0" y="136"/>
                  </a:cubicBezTo>
                  <a:cubicBezTo>
                    <a:pt x="0" y="244"/>
                    <a:pt x="55" y="298"/>
                    <a:pt x="136" y="298"/>
                  </a:cubicBezTo>
                  <a:cubicBezTo>
                    <a:pt x="217" y="298"/>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7"/>
            <p:cNvSpPr/>
            <p:nvPr/>
          </p:nvSpPr>
          <p:spPr>
            <a:xfrm>
              <a:off x="6184576" y="1893867"/>
              <a:ext cx="19951" cy="20017"/>
            </a:xfrm>
            <a:custGeom>
              <a:rect b="b" l="l" r="r" t="t"/>
              <a:pathLst>
                <a:path extrusionOk="0" h="300" w="299">
                  <a:moveTo>
                    <a:pt x="163" y="1"/>
                  </a:moveTo>
                  <a:cubicBezTo>
                    <a:pt x="82" y="1"/>
                    <a:pt x="0" y="55"/>
                    <a:pt x="0" y="163"/>
                  </a:cubicBezTo>
                  <a:cubicBezTo>
                    <a:pt x="0" y="245"/>
                    <a:pt x="82" y="299"/>
                    <a:pt x="163" y="299"/>
                  </a:cubicBezTo>
                  <a:cubicBezTo>
                    <a:pt x="245" y="299"/>
                    <a:pt x="299" y="245"/>
                    <a:pt x="299" y="163"/>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7"/>
            <p:cNvSpPr/>
            <p:nvPr/>
          </p:nvSpPr>
          <p:spPr>
            <a:xfrm>
              <a:off x="6184576" y="1946381"/>
              <a:ext cx="19951" cy="19951"/>
            </a:xfrm>
            <a:custGeom>
              <a:rect b="b" l="l" r="r" t="t"/>
              <a:pathLst>
                <a:path extrusionOk="0" h="299" w="299">
                  <a:moveTo>
                    <a:pt x="163" y="0"/>
                  </a:moveTo>
                  <a:cubicBezTo>
                    <a:pt x="82" y="0"/>
                    <a:pt x="0" y="55"/>
                    <a:pt x="0" y="163"/>
                  </a:cubicBezTo>
                  <a:cubicBezTo>
                    <a:pt x="0" y="244"/>
                    <a:pt x="82" y="299"/>
                    <a:pt x="163" y="299"/>
                  </a:cubicBezTo>
                  <a:cubicBezTo>
                    <a:pt x="245" y="299"/>
                    <a:pt x="299" y="244"/>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7"/>
            <p:cNvSpPr/>
            <p:nvPr/>
          </p:nvSpPr>
          <p:spPr>
            <a:xfrm>
              <a:off x="6211733" y="1919223"/>
              <a:ext cx="19951" cy="21752"/>
            </a:xfrm>
            <a:custGeom>
              <a:rect b="b" l="l" r="r" t="t"/>
              <a:pathLst>
                <a:path extrusionOk="0" h="326" w="299">
                  <a:moveTo>
                    <a:pt x="136" y="0"/>
                  </a:moveTo>
                  <a:cubicBezTo>
                    <a:pt x="55" y="0"/>
                    <a:pt x="0" y="82"/>
                    <a:pt x="0" y="163"/>
                  </a:cubicBezTo>
                  <a:cubicBezTo>
                    <a:pt x="0" y="245"/>
                    <a:pt x="55" y="326"/>
                    <a:pt x="136" y="326"/>
                  </a:cubicBezTo>
                  <a:cubicBezTo>
                    <a:pt x="217" y="326"/>
                    <a:pt x="299" y="245"/>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7"/>
            <p:cNvSpPr/>
            <p:nvPr/>
          </p:nvSpPr>
          <p:spPr>
            <a:xfrm>
              <a:off x="6184576" y="1998828"/>
              <a:ext cx="19951" cy="20017"/>
            </a:xfrm>
            <a:custGeom>
              <a:rect b="b" l="l" r="r" t="t"/>
              <a:pathLst>
                <a:path extrusionOk="0" h="300" w="299">
                  <a:moveTo>
                    <a:pt x="163" y="1"/>
                  </a:moveTo>
                  <a:cubicBezTo>
                    <a:pt x="82" y="1"/>
                    <a:pt x="0" y="55"/>
                    <a:pt x="0" y="164"/>
                  </a:cubicBezTo>
                  <a:cubicBezTo>
                    <a:pt x="0" y="245"/>
                    <a:pt x="82" y="299"/>
                    <a:pt x="163" y="299"/>
                  </a:cubicBezTo>
                  <a:cubicBezTo>
                    <a:pt x="245" y="299"/>
                    <a:pt x="299" y="245"/>
                    <a:pt x="299" y="164"/>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7"/>
            <p:cNvSpPr/>
            <p:nvPr/>
          </p:nvSpPr>
          <p:spPr>
            <a:xfrm>
              <a:off x="6211733" y="1971737"/>
              <a:ext cx="19951" cy="21752"/>
            </a:xfrm>
            <a:custGeom>
              <a:rect b="b" l="l" r="r" t="t"/>
              <a:pathLst>
                <a:path extrusionOk="0" h="326" w="299">
                  <a:moveTo>
                    <a:pt x="136" y="0"/>
                  </a:moveTo>
                  <a:cubicBezTo>
                    <a:pt x="55" y="0"/>
                    <a:pt x="0" y="81"/>
                    <a:pt x="0" y="163"/>
                  </a:cubicBezTo>
                  <a:cubicBezTo>
                    <a:pt x="0" y="244"/>
                    <a:pt x="55" y="326"/>
                    <a:pt x="136" y="326"/>
                  </a:cubicBezTo>
                  <a:cubicBezTo>
                    <a:pt x="217" y="326"/>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7"/>
            <p:cNvSpPr/>
            <p:nvPr/>
          </p:nvSpPr>
          <p:spPr>
            <a:xfrm>
              <a:off x="6184576" y="2051342"/>
              <a:ext cx="19951" cy="19951"/>
            </a:xfrm>
            <a:custGeom>
              <a:rect b="b" l="l" r="r" t="t"/>
              <a:pathLst>
                <a:path extrusionOk="0" h="299" w="299">
                  <a:moveTo>
                    <a:pt x="163" y="0"/>
                  </a:moveTo>
                  <a:cubicBezTo>
                    <a:pt x="82" y="0"/>
                    <a:pt x="0" y="55"/>
                    <a:pt x="0" y="163"/>
                  </a:cubicBezTo>
                  <a:cubicBezTo>
                    <a:pt x="0" y="245"/>
                    <a:pt x="82" y="299"/>
                    <a:pt x="163" y="299"/>
                  </a:cubicBezTo>
                  <a:cubicBezTo>
                    <a:pt x="245" y="299"/>
                    <a:pt x="299" y="245"/>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7"/>
            <p:cNvSpPr/>
            <p:nvPr/>
          </p:nvSpPr>
          <p:spPr>
            <a:xfrm>
              <a:off x="6211733" y="2024184"/>
              <a:ext cx="19951" cy="21819"/>
            </a:xfrm>
            <a:custGeom>
              <a:rect b="b" l="l" r="r" t="t"/>
              <a:pathLst>
                <a:path extrusionOk="0" h="327" w="299">
                  <a:moveTo>
                    <a:pt x="136" y="1"/>
                  </a:moveTo>
                  <a:cubicBezTo>
                    <a:pt x="55" y="1"/>
                    <a:pt x="0" y="82"/>
                    <a:pt x="0" y="163"/>
                  </a:cubicBezTo>
                  <a:cubicBezTo>
                    <a:pt x="0" y="245"/>
                    <a:pt x="55"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7"/>
            <p:cNvSpPr/>
            <p:nvPr/>
          </p:nvSpPr>
          <p:spPr>
            <a:xfrm>
              <a:off x="6184576" y="2103855"/>
              <a:ext cx="19951" cy="19951"/>
            </a:xfrm>
            <a:custGeom>
              <a:rect b="b" l="l" r="r" t="t"/>
              <a:pathLst>
                <a:path extrusionOk="0" h="299" w="299">
                  <a:moveTo>
                    <a:pt x="163" y="0"/>
                  </a:moveTo>
                  <a:cubicBezTo>
                    <a:pt x="82" y="0"/>
                    <a:pt x="0" y="81"/>
                    <a:pt x="0" y="163"/>
                  </a:cubicBezTo>
                  <a:cubicBezTo>
                    <a:pt x="0" y="244"/>
                    <a:pt x="82"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7"/>
            <p:cNvSpPr/>
            <p:nvPr/>
          </p:nvSpPr>
          <p:spPr>
            <a:xfrm>
              <a:off x="6211733" y="2076698"/>
              <a:ext cx="19951" cy="21752"/>
            </a:xfrm>
            <a:custGeom>
              <a:rect b="b" l="l" r="r" t="t"/>
              <a:pathLst>
                <a:path extrusionOk="0" h="326" w="299">
                  <a:moveTo>
                    <a:pt x="136" y="0"/>
                  </a:moveTo>
                  <a:cubicBezTo>
                    <a:pt x="55" y="0"/>
                    <a:pt x="0" y="82"/>
                    <a:pt x="0" y="163"/>
                  </a:cubicBezTo>
                  <a:cubicBezTo>
                    <a:pt x="0" y="244"/>
                    <a:pt x="55"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7"/>
            <p:cNvSpPr/>
            <p:nvPr/>
          </p:nvSpPr>
          <p:spPr>
            <a:xfrm>
              <a:off x="6184576" y="2156302"/>
              <a:ext cx="19951" cy="20017"/>
            </a:xfrm>
            <a:custGeom>
              <a:rect b="b" l="l" r="r" t="t"/>
              <a:pathLst>
                <a:path extrusionOk="0" h="300" w="299">
                  <a:moveTo>
                    <a:pt x="163" y="1"/>
                  </a:moveTo>
                  <a:cubicBezTo>
                    <a:pt x="82" y="1"/>
                    <a:pt x="0" y="82"/>
                    <a:pt x="0" y="163"/>
                  </a:cubicBezTo>
                  <a:cubicBezTo>
                    <a:pt x="0" y="245"/>
                    <a:pt x="82"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7"/>
            <p:cNvSpPr/>
            <p:nvPr/>
          </p:nvSpPr>
          <p:spPr>
            <a:xfrm>
              <a:off x="6211733" y="2129145"/>
              <a:ext cx="19951" cy="21819"/>
            </a:xfrm>
            <a:custGeom>
              <a:rect b="b" l="l" r="r" t="t"/>
              <a:pathLst>
                <a:path extrusionOk="0" h="327" w="299">
                  <a:moveTo>
                    <a:pt x="136" y="1"/>
                  </a:moveTo>
                  <a:cubicBezTo>
                    <a:pt x="55" y="1"/>
                    <a:pt x="0" y="82"/>
                    <a:pt x="0" y="164"/>
                  </a:cubicBezTo>
                  <a:cubicBezTo>
                    <a:pt x="0" y="245"/>
                    <a:pt x="55" y="326"/>
                    <a:pt x="136" y="326"/>
                  </a:cubicBezTo>
                  <a:cubicBezTo>
                    <a:pt x="217" y="326"/>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7"/>
            <p:cNvSpPr/>
            <p:nvPr/>
          </p:nvSpPr>
          <p:spPr>
            <a:xfrm>
              <a:off x="6184576" y="2208816"/>
              <a:ext cx="19951" cy="19951"/>
            </a:xfrm>
            <a:custGeom>
              <a:rect b="b" l="l" r="r" t="t"/>
              <a:pathLst>
                <a:path extrusionOk="0" h="299" w="299">
                  <a:moveTo>
                    <a:pt x="163" y="0"/>
                  </a:moveTo>
                  <a:cubicBezTo>
                    <a:pt x="82" y="0"/>
                    <a:pt x="0" y="82"/>
                    <a:pt x="0" y="163"/>
                  </a:cubicBezTo>
                  <a:cubicBezTo>
                    <a:pt x="0" y="244"/>
                    <a:pt x="82"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7"/>
            <p:cNvSpPr/>
            <p:nvPr/>
          </p:nvSpPr>
          <p:spPr>
            <a:xfrm>
              <a:off x="6211733" y="2183460"/>
              <a:ext cx="19951" cy="19951"/>
            </a:xfrm>
            <a:custGeom>
              <a:rect b="b" l="l" r="r" t="t"/>
              <a:pathLst>
                <a:path extrusionOk="0" h="299"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7"/>
            <p:cNvSpPr/>
            <p:nvPr/>
          </p:nvSpPr>
          <p:spPr>
            <a:xfrm>
              <a:off x="6184576" y="2261263"/>
              <a:ext cx="19951" cy="20017"/>
            </a:xfrm>
            <a:custGeom>
              <a:rect b="b" l="l" r="r" t="t"/>
              <a:pathLst>
                <a:path extrusionOk="0" h="300" w="299">
                  <a:moveTo>
                    <a:pt x="163" y="1"/>
                  </a:moveTo>
                  <a:cubicBezTo>
                    <a:pt x="82" y="1"/>
                    <a:pt x="0" y="82"/>
                    <a:pt x="0" y="164"/>
                  </a:cubicBezTo>
                  <a:cubicBezTo>
                    <a:pt x="0" y="245"/>
                    <a:pt x="82"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7"/>
            <p:cNvSpPr/>
            <p:nvPr/>
          </p:nvSpPr>
          <p:spPr>
            <a:xfrm>
              <a:off x="6211733" y="2235974"/>
              <a:ext cx="19951" cy="19951"/>
            </a:xfrm>
            <a:custGeom>
              <a:rect b="b" l="l" r="r" t="t"/>
              <a:pathLst>
                <a:path extrusionOk="0" h="299" w="299">
                  <a:moveTo>
                    <a:pt x="136" y="0"/>
                  </a:moveTo>
                  <a:cubicBezTo>
                    <a:pt x="55" y="0"/>
                    <a:pt x="0" y="54"/>
                    <a:pt x="0" y="136"/>
                  </a:cubicBezTo>
                  <a:cubicBezTo>
                    <a:pt x="0" y="217"/>
                    <a:pt x="55" y="298"/>
                    <a:pt x="136" y="298"/>
                  </a:cubicBezTo>
                  <a:cubicBezTo>
                    <a:pt x="217" y="298"/>
                    <a:pt x="299" y="217"/>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7"/>
            <p:cNvSpPr/>
            <p:nvPr/>
          </p:nvSpPr>
          <p:spPr>
            <a:xfrm>
              <a:off x="6184576" y="2313776"/>
              <a:ext cx="19951" cy="19951"/>
            </a:xfrm>
            <a:custGeom>
              <a:rect b="b" l="l" r="r" t="t"/>
              <a:pathLst>
                <a:path extrusionOk="0" h="299" w="299">
                  <a:moveTo>
                    <a:pt x="163" y="0"/>
                  </a:moveTo>
                  <a:cubicBezTo>
                    <a:pt x="82" y="0"/>
                    <a:pt x="0" y="82"/>
                    <a:pt x="0" y="163"/>
                  </a:cubicBezTo>
                  <a:cubicBezTo>
                    <a:pt x="0" y="245"/>
                    <a:pt x="82" y="299"/>
                    <a:pt x="163" y="299"/>
                  </a:cubicBezTo>
                  <a:cubicBezTo>
                    <a:pt x="245" y="299"/>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7"/>
            <p:cNvSpPr/>
            <p:nvPr/>
          </p:nvSpPr>
          <p:spPr>
            <a:xfrm>
              <a:off x="6211733" y="2288420"/>
              <a:ext cx="19951" cy="20017"/>
            </a:xfrm>
            <a:custGeom>
              <a:rect b="b" l="l" r="r" t="t"/>
              <a:pathLst>
                <a:path extrusionOk="0" h="300"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7"/>
            <p:cNvSpPr/>
            <p:nvPr/>
          </p:nvSpPr>
          <p:spPr>
            <a:xfrm>
              <a:off x="6184576" y="2366290"/>
              <a:ext cx="19951" cy="19951"/>
            </a:xfrm>
            <a:custGeom>
              <a:rect b="b" l="l" r="r" t="t"/>
              <a:pathLst>
                <a:path extrusionOk="0" h="299" w="299">
                  <a:moveTo>
                    <a:pt x="163" y="0"/>
                  </a:moveTo>
                  <a:cubicBezTo>
                    <a:pt x="82" y="0"/>
                    <a:pt x="0" y="81"/>
                    <a:pt x="0" y="163"/>
                  </a:cubicBezTo>
                  <a:cubicBezTo>
                    <a:pt x="0" y="244"/>
                    <a:pt x="82"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7"/>
            <p:cNvSpPr/>
            <p:nvPr/>
          </p:nvSpPr>
          <p:spPr>
            <a:xfrm>
              <a:off x="6211733" y="2340934"/>
              <a:ext cx="19951" cy="19951"/>
            </a:xfrm>
            <a:custGeom>
              <a:rect b="b" l="l" r="r" t="t"/>
              <a:pathLst>
                <a:path extrusionOk="0" h="299" w="299">
                  <a:moveTo>
                    <a:pt x="136" y="0"/>
                  </a:moveTo>
                  <a:cubicBezTo>
                    <a:pt x="55" y="0"/>
                    <a:pt x="0" y="55"/>
                    <a:pt x="0" y="136"/>
                  </a:cubicBezTo>
                  <a:cubicBezTo>
                    <a:pt x="0" y="217"/>
                    <a:pt x="55"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7"/>
            <p:cNvSpPr/>
            <p:nvPr/>
          </p:nvSpPr>
          <p:spPr>
            <a:xfrm>
              <a:off x="6184576" y="2418737"/>
              <a:ext cx="19951" cy="21819"/>
            </a:xfrm>
            <a:custGeom>
              <a:rect b="b" l="l" r="r" t="t"/>
              <a:pathLst>
                <a:path extrusionOk="0" h="327" w="299">
                  <a:moveTo>
                    <a:pt x="163" y="1"/>
                  </a:moveTo>
                  <a:cubicBezTo>
                    <a:pt x="82" y="1"/>
                    <a:pt x="0" y="82"/>
                    <a:pt x="0" y="163"/>
                  </a:cubicBezTo>
                  <a:cubicBezTo>
                    <a:pt x="0"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7"/>
            <p:cNvSpPr/>
            <p:nvPr/>
          </p:nvSpPr>
          <p:spPr>
            <a:xfrm>
              <a:off x="6211733" y="2393381"/>
              <a:ext cx="19951" cy="20017"/>
            </a:xfrm>
            <a:custGeom>
              <a:rect b="b" l="l" r="r" t="t"/>
              <a:pathLst>
                <a:path extrusionOk="0" h="300"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7"/>
            <p:cNvSpPr/>
            <p:nvPr/>
          </p:nvSpPr>
          <p:spPr>
            <a:xfrm>
              <a:off x="6184576" y="2471251"/>
              <a:ext cx="19951" cy="21752"/>
            </a:xfrm>
            <a:custGeom>
              <a:rect b="b" l="l" r="r" t="t"/>
              <a:pathLst>
                <a:path extrusionOk="0" h="326" w="299">
                  <a:moveTo>
                    <a:pt x="163" y="0"/>
                  </a:moveTo>
                  <a:cubicBezTo>
                    <a:pt x="82" y="0"/>
                    <a:pt x="0" y="82"/>
                    <a:pt x="0" y="163"/>
                  </a:cubicBezTo>
                  <a:cubicBezTo>
                    <a:pt x="0"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7"/>
            <p:cNvSpPr/>
            <p:nvPr/>
          </p:nvSpPr>
          <p:spPr>
            <a:xfrm>
              <a:off x="6211733" y="2445895"/>
              <a:ext cx="19951" cy="19951"/>
            </a:xfrm>
            <a:custGeom>
              <a:rect b="b" l="l" r="r" t="t"/>
              <a:pathLst>
                <a:path extrusionOk="0" h="299" w="299">
                  <a:moveTo>
                    <a:pt x="136" y="0"/>
                  </a:moveTo>
                  <a:cubicBezTo>
                    <a:pt x="55" y="0"/>
                    <a:pt x="0" y="55"/>
                    <a:pt x="0" y="136"/>
                  </a:cubicBezTo>
                  <a:cubicBezTo>
                    <a:pt x="0" y="217"/>
                    <a:pt x="55"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7"/>
            <p:cNvSpPr/>
            <p:nvPr/>
          </p:nvSpPr>
          <p:spPr>
            <a:xfrm>
              <a:off x="6184576" y="2523698"/>
              <a:ext cx="19951" cy="21819"/>
            </a:xfrm>
            <a:custGeom>
              <a:rect b="b" l="l" r="r" t="t"/>
              <a:pathLst>
                <a:path extrusionOk="0" h="327" w="299">
                  <a:moveTo>
                    <a:pt x="163" y="1"/>
                  </a:moveTo>
                  <a:cubicBezTo>
                    <a:pt x="82" y="1"/>
                    <a:pt x="0" y="82"/>
                    <a:pt x="0" y="164"/>
                  </a:cubicBezTo>
                  <a:cubicBezTo>
                    <a:pt x="0"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7"/>
            <p:cNvSpPr/>
            <p:nvPr/>
          </p:nvSpPr>
          <p:spPr>
            <a:xfrm>
              <a:off x="6211733" y="2498408"/>
              <a:ext cx="19951" cy="19951"/>
            </a:xfrm>
            <a:custGeom>
              <a:rect b="b" l="l" r="r" t="t"/>
              <a:pathLst>
                <a:path extrusionOk="0" h="299" w="299">
                  <a:moveTo>
                    <a:pt x="136" y="0"/>
                  </a:moveTo>
                  <a:cubicBezTo>
                    <a:pt x="55" y="0"/>
                    <a:pt x="0" y="54"/>
                    <a:pt x="0" y="136"/>
                  </a:cubicBezTo>
                  <a:cubicBezTo>
                    <a:pt x="0" y="244"/>
                    <a:pt x="55" y="298"/>
                    <a:pt x="136" y="298"/>
                  </a:cubicBezTo>
                  <a:cubicBezTo>
                    <a:pt x="217" y="298"/>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7"/>
            <p:cNvSpPr/>
            <p:nvPr/>
          </p:nvSpPr>
          <p:spPr>
            <a:xfrm>
              <a:off x="6184576" y="2576211"/>
              <a:ext cx="19951" cy="21752"/>
            </a:xfrm>
            <a:custGeom>
              <a:rect b="b" l="l" r="r" t="t"/>
              <a:pathLst>
                <a:path extrusionOk="0" h="326" w="299">
                  <a:moveTo>
                    <a:pt x="163" y="0"/>
                  </a:moveTo>
                  <a:cubicBezTo>
                    <a:pt x="82" y="0"/>
                    <a:pt x="0" y="82"/>
                    <a:pt x="0" y="163"/>
                  </a:cubicBezTo>
                  <a:cubicBezTo>
                    <a:pt x="0"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7"/>
            <p:cNvSpPr/>
            <p:nvPr/>
          </p:nvSpPr>
          <p:spPr>
            <a:xfrm>
              <a:off x="6211733" y="2550855"/>
              <a:ext cx="19951" cy="19951"/>
            </a:xfrm>
            <a:custGeom>
              <a:rect b="b" l="l" r="r" t="t"/>
              <a:pathLst>
                <a:path extrusionOk="0" h="299" w="299">
                  <a:moveTo>
                    <a:pt x="136" y="1"/>
                  </a:moveTo>
                  <a:cubicBezTo>
                    <a:pt x="55" y="1"/>
                    <a:pt x="0" y="55"/>
                    <a:pt x="0" y="136"/>
                  </a:cubicBezTo>
                  <a:cubicBezTo>
                    <a:pt x="0" y="245"/>
                    <a:pt x="55" y="299"/>
                    <a:pt x="136" y="299"/>
                  </a:cubicBezTo>
                  <a:cubicBezTo>
                    <a:pt x="217" y="299"/>
                    <a:pt x="299" y="245"/>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7"/>
            <p:cNvSpPr/>
            <p:nvPr/>
          </p:nvSpPr>
          <p:spPr>
            <a:xfrm>
              <a:off x="6184576" y="2628658"/>
              <a:ext cx="19951" cy="21819"/>
            </a:xfrm>
            <a:custGeom>
              <a:rect b="b" l="l" r="r" t="t"/>
              <a:pathLst>
                <a:path extrusionOk="0" h="327" w="299">
                  <a:moveTo>
                    <a:pt x="163" y="1"/>
                  </a:moveTo>
                  <a:cubicBezTo>
                    <a:pt x="82" y="1"/>
                    <a:pt x="0" y="82"/>
                    <a:pt x="0" y="164"/>
                  </a:cubicBezTo>
                  <a:cubicBezTo>
                    <a:pt x="0"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7"/>
            <p:cNvSpPr/>
            <p:nvPr/>
          </p:nvSpPr>
          <p:spPr>
            <a:xfrm>
              <a:off x="6211733" y="2603369"/>
              <a:ext cx="19951" cy="19951"/>
            </a:xfrm>
            <a:custGeom>
              <a:rect b="b" l="l" r="r" t="t"/>
              <a:pathLst>
                <a:path extrusionOk="0" h="299" w="299">
                  <a:moveTo>
                    <a:pt x="136" y="0"/>
                  </a:moveTo>
                  <a:cubicBezTo>
                    <a:pt x="55" y="0"/>
                    <a:pt x="0" y="54"/>
                    <a:pt x="0" y="136"/>
                  </a:cubicBezTo>
                  <a:cubicBezTo>
                    <a:pt x="0" y="244"/>
                    <a:pt x="55" y="299"/>
                    <a:pt x="136" y="299"/>
                  </a:cubicBezTo>
                  <a:cubicBezTo>
                    <a:pt x="217" y="299"/>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7"/>
            <p:cNvSpPr/>
            <p:nvPr/>
          </p:nvSpPr>
          <p:spPr>
            <a:xfrm>
              <a:off x="6211733" y="2655816"/>
              <a:ext cx="19951" cy="9141"/>
            </a:xfrm>
            <a:custGeom>
              <a:rect b="b" l="l" r="r" t="t"/>
              <a:pathLst>
                <a:path extrusionOk="0" h="137" w="299">
                  <a:moveTo>
                    <a:pt x="136" y="1"/>
                  </a:moveTo>
                  <a:cubicBezTo>
                    <a:pt x="55" y="1"/>
                    <a:pt x="0" y="55"/>
                    <a:pt x="0" y="136"/>
                  </a:cubicBezTo>
                  <a:lnTo>
                    <a:pt x="299" y="136"/>
                  </a:ln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7"/>
            <p:cNvSpPr/>
            <p:nvPr/>
          </p:nvSpPr>
          <p:spPr>
            <a:xfrm>
              <a:off x="6184576" y="2681172"/>
              <a:ext cx="19951" cy="21819"/>
            </a:xfrm>
            <a:custGeom>
              <a:rect b="b" l="l" r="r" t="t"/>
              <a:pathLst>
                <a:path extrusionOk="0" h="327" w="299">
                  <a:moveTo>
                    <a:pt x="163" y="1"/>
                  </a:moveTo>
                  <a:cubicBezTo>
                    <a:pt x="82" y="1"/>
                    <a:pt x="0" y="82"/>
                    <a:pt x="0" y="163"/>
                  </a:cubicBezTo>
                  <a:cubicBezTo>
                    <a:pt x="0"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7"/>
            <p:cNvSpPr/>
            <p:nvPr/>
          </p:nvSpPr>
          <p:spPr>
            <a:xfrm>
              <a:off x="6211733" y="2666692"/>
              <a:ext cx="19951" cy="9141"/>
            </a:xfrm>
            <a:custGeom>
              <a:rect b="b" l="l" r="r" t="t"/>
              <a:pathLst>
                <a:path extrusionOk="0" h="137" w="299">
                  <a:moveTo>
                    <a:pt x="0" y="1"/>
                  </a:moveTo>
                  <a:cubicBezTo>
                    <a:pt x="0" y="82"/>
                    <a:pt x="55" y="136"/>
                    <a:pt x="136" y="136"/>
                  </a:cubicBezTo>
                  <a:cubicBezTo>
                    <a:pt x="217" y="136"/>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47"/>
            <p:cNvSpPr/>
            <p:nvPr/>
          </p:nvSpPr>
          <p:spPr>
            <a:xfrm>
              <a:off x="6184576" y="2733686"/>
              <a:ext cx="19951" cy="21752"/>
            </a:xfrm>
            <a:custGeom>
              <a:rect b="b" l="l" r="r" t="t"/>
              <a:pathLst>
                <a:path extrusionOk="0" h="326" w="299">
                  <a:moveTo>
                    <a:pt x="163" y="0"/>
                  </a:moveTo>
                  <a:cubicBezTo>
                    <a:pt x="82" y="0"/>
                    <a:pt x="0" y="82"/>
                    <a:pt x="0" y="163"/>
                  </a:cubicBezTo>
                  <a:cubicBezTo>
                    <a:pt x="0"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47"/>
            <p:cNvSpPr/>
            <p:nvPr/>
          </p:nvSpPr>
          <p:spPr>
            <a:xfrm>
              <a:off x="6211733" y="2708330"/>
              <a:ext cx="19951" cy="19951"/>
            </a:xfrm>
            <a:custGeom>
              <a:rect b="b" l="l" r="r" t="t"/>
              <a:pathLst>
                <a:path extrusionOk="0" h="299" w="299">
                  <a:moveTo>
                    <a:pt x="136" y="0"/>
                  </a:moveTo>
                  <a:cubicBezTo>
                    <a:pt x="55" y="0"/>
                    <a:pt x="0" y="55"/>
                    <a:pt x="0" y="163"/>
                  </a:cubicBezTo>
                  <a:cubicBezTo>
                    <a:pt x="0" y="245"/>
                    <a:pt x="55" y="299"/>
                    <a:pt x="136" y="299"/>
                  </a:cubicBezTo>
                  <a:cubicBezTo>
                    <a:pt x="217" y="299"/>
                    <a:pt x="299" y="245"/>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7"/>
            <p:cNvSpPr/>
            <p:nvPr/>
          </p:nvSpPr>
          <p:spPr>
            <a:xfrm>
              <a:off x="6184576" y="2786133"/>
              <a:ext cx="19951" cy="20017"/>
            </a:xfrm>
            <a:custGeom>
              <a:rect b="b" l="l" r="r" t="t"/>
              <a:pathLst>
                <a:path extrusionOk="0" h="300" w="299">
                  <a:moveTo>
                    <a:pt x="163" y="1"/>
                  </a:moveTo>
                  <a:cubicBezTo>
                    <a:pt x="82" y="1"/>
                    <a:pt x="0" y="82"/>
                    <a:pt x="0" y="163"/>
                  </a:cubicBezTo>
                  <a:cubicBezTo>
                    <a:pt x="0" y="218"/>
                    <a:pt x="28" y="272"/>
                    <a:pt x="82" y="299"/>
                  </a:cubicBezTo>
                  <a:cubicBezTo>
                    <a:pt x="109" y="191"/>
                    <a:pt x="217" y="191"/>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7"/>
            <p:cNvSpPr/>
            <p:nvPr/>
          </p:nvSpPr>
          <p:spPr>
            <a:xfrm>
              <a:off x="6211733" y="2760843"/>
              <a:ext cx="19951" cy="19951"/>
            </a:xfrm>
            <a:custGeom>
              <a:rect b="b" l="l" r="r" t="t"/>
              <a:pathLst>
                <a:path extrusionOk="0" h="299" w="299">
                  <a:moveTo>
                    <a:pt x="136" y="0"/>
                  </a:moveTo>
                  <a:cubicBezTo>
                    <a:pt x="55" y="0"/>
                    <a:pt x="0" y="54"/>
                    <a:pt x="0" y="163"/>
                  </a:cubicBezTo>
                  <a:cubicBezTo>
                    <a:pt x="0" y="244"/>
                    <a:pt x="55" y="298"/>
                    <a:pt x="136" y="298"/>
                  </a:cubicBezTo>
                  <a:cubicBezTo>
                    <a:pt x="217" y="298"/>
                    <a:pt x="299" y="244"/>
                    <a:pt x="299" y="163"/>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7"/>
            <p:cNvSpPr/>
            <p:nvPr/>
          </p:nvSpPr>
          <p:spPr>
            <a:xfrm>
              <a:off x="6184576" y="2838646"/>
              <a:ext cx="19951" cy="21752"/>
            </a:xfrm>
            <a:custGeom>
              <a:rect b="b" l="l" r="r" t="t"/>
              <a:pathLst>
                <a:path extrusionOk="0" h="326" w="299">
                  <a:moveTo>
                    <a:pt x="163" y="0"/>
                  </a:moveTo>
                  <a:cubicBezTo>
                    <a:pt x="82" y="0"/>
                    <a:pt x="0" y="82"/>
                    <a:pt x="0" y="163"/>
                  </a:cubicBezTo>
                  <a:cubicBezTo>
                    <a:pt x="0"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7"/>
            <p:cNvSpPr/>
            <p:nvPr/>
          </p:nvSpPr>
          <p:spPr>
            <a:xfrm>
              <a:off x="6184576" y="2891093"/>
              <a:ext cx="19951" cy="21819"/>
            </a:xfrm>
            <a:custGeom>
              <a:rect b="b" l="l" r="r" t="t"/>
              <a:pathLst>
                <a:path extrusionOk="0" h="327" w="299">
                  <a:moveTo>
                    <a:pt x="163" y="1"/>
                  </a:moveTo>
                  <a:cubicBezTo>
                    <a:pt x="82" y="1"/>
                    <a:pt x="0" y="82"/>
                    <a:pt x="0" y="164"/>
                  </a:cubicBezTo>
                  <a:cubicBezTo>
                    <a:pt x="0"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7"/>
            <p:cNvSpPr/>
            <p:nvPr/>
          </p:nvSpPr>
          <p:spPr>
            <a:xfrm>
              <a:off x="6211733" y="2865804"/>
              <a:ext cx="14546" cy="18149"/>
            </a:xfrm>
            <a:custGeom>
              <a:rect b="b" l="l" r="r" t="t"/>
              <a:pathLst>
                <a:path extrusionOk="0" h="272" w="218">
                  <a:moveTo>
                    <a:pt x="136" y="0"/>
                  </a:moveTo>
                  <a:cubicBezTo>
                    <a:pt x="55" y="0"/>
                    <a:pt x="0" y="82"/>
                    <a:pt x="0" y="163"/>
                  </a:cubicBezTo>
                  <a:cubicBezTo>
                    <a:pt x="0" y="217"/>
                    <a:pt x="27" y="244"/>
                    <a:pt x="55" y="271"/>
                  </a:cubicBezTo>
                  <a:cubicBezTo>
                    <a:pt x="55" y="163"/>
                    <a:pt x="190" y="136"/>
                    <a:pt x="217" y="27"/>
                  </a:cubicBezTo>
                  <a:cubicBezTo>
                    <a:pt x="190" y="0"/>
                    <a:pt x="163"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7"/>
            <p:cNvSpPr/>
            <p:nvPr/>
          </p:nvSpPr>
          <p:spPr>
            <a:xfrm>
              <a:off x="6211733" y="2918251"/>
              <a:ext cx="19951" cy="20017"/>
            </a:xfrm>
            <a:custGeom>
              <a:rect b="b" l="l" r="r" t="t"/>
              <a:pathLst>
                <a:path extrusionOk="0" h="300" w="299">
                  <a:moveTo>
                    <a:pt x="136" y="1"/>
                  </a:moveTo>
                  <a:cubicBezTo>
                    <a:pt x="55" y="1"/>
                    <a:pt x="0" y="82"/>
                    <a:pt x="0" y="164"/>
                  </a:cubicBezTo>
                  <a:cubicBezTo>
                    <a:pt x="0" y="245"/>
                    <a:pt x="55" y="299"/>
                    <a:pt x="136" y="299"/>
                  </a:cubicBezTo>
                  <a:cubicBezTo>
                    <a:pt x="217" y="299"/>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7"/>
            <p:cNvSpPr/>
            <p:nvPr/>
          </p:nvSpPr>
          <p:spPr>
            <a:xfrm>
              <a:off x="6184576" y="2943607"/>
              <a:ext cx="19951" cy="21752"/>
            </a:xfrm>
            <a:custGeom>
              <a:rect b="b" l="l" r="r" t="t"/>
              <a:pathLst>
                <a:path extrusionOk="0" h="326" w="299">
                  <a:moveTo>
                    <a:pt x="163" y="1"/>
                  </a:moveTo>
                  <a:cubicBezTo>
                    <a:pt x="82" y="1"/>
                    <a:pt x="0" y="82"/>
                    <a:pt x="0" y="163"/>
                  </a:cubicBezTo>
                  <a:cubicBezTo>
                    <a:pt x="0"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7"/>
            <p:cNvSpPr/>
            <p:nvPr/>
          </p:nvSpPr>
          <p:spPr>
            <a:xfrm>
              <a:off x="6184576" y="2997922"/>
              <a:ext cx="19951" cy="19951"/>
            </a:xfrm>
            <a:custGeom>
              <a:rect b="b" l="l" r="r" t="t"/>
              <a:pathLst>
                <a:path extrusionOk="0" h="299" w="299">
                  <a:moveTo>
                    <a:pt x="163" y="0"/>
                  </a:moveTo>
                  <a:cubicBezTo>
                    <a:pt x="82" y="0"/>
                    <a:pt x="0" y="54"/>
                    <a:pt x="0" y="136"/>
                  </a:cubicBezTo>
                  <a:cubicBezTo>
                    <a:pt x="0" y="217"/>
                    <a:pt x="82" y="299"/>
                    <a:pt x="163" y="299"/>
                  </a:cubicBezTo>
                  <a:cubicBezTo>
                    <a:pt x="245" y="299"/>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7"/>
            <p:cNvSpPr/>
            <p:nvPr/>
          </p:nvSpPr>
          <p:spPr>
            <a:xfrm>
              <a:off x="6211733" y="2970765"/>
              <a:ext cx="19951" cy="19951"/>
            </a:xfrm>
            <a:custGeom>
              <a:rect b="b" l="l" r="r" t="t"/>
              <a:pathLst>
                <a:path extrusionOk="0" h="299" w="299">
                  <a:moveTo>
                    <a:pt x="136" y="0"/>
                  </a:moveTo>
                  <a:cubicBezTo>
                    <a:pt x="55" y="0"/>
                    <a:pt x="0" y="82"/>
                    <a:pt x="0" y="163"/>
                  </a:cubicBezTo>
                  <a:cubicBezTo>
                    <a:pt x="0" y="244"/>
                    <a:pt x="55" y="299"/>
                    <a:pt x="136" y="299"/>
                  </a:cubicBezTo>
                  <a:cubicBezTo>
                    <a:pt x="217" y="299"/>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7"/>
            <p:cNvSpPr/>
            <p:nvPr/>
          </p:nvSpPr>
          <p:spPr>
            <a:xfrm>
              <a:off x="6211733" y="3023212"/>
              <a:ext cx="19951" cy="20017"/>
            </a:xfrm>
            <a:custGeom>
              <a:rect b="b" l="l" r="r" t="t"/>
              <a:pathLst>
                <a:path extrusionOk="0" h="300" w="299">
                  <a:moveTo>
                    <a:pt x="136" y="1"/>
                  </a:moveTo>
                  <a:cubicBezTo>
                    <a:pt x="55" y="1"/>
                    <a:pt x="0" y="82"/>
                    <a:pt x="0" y="164"/>
                  </a:cubicBezTo>
                  <a:cubicBezTo>
                    <a:pt x="0" y="245"/>
                    <a:pt x="55" y="299"/>
                    <a:pt x="136" y="299"/>
                  </a:cubicBezTo>
                  <a:lnTo>
                    <a:pt x="217" y="299"/>
                  </a:lnTo>
                  <a:cubicBezTo>
                    <a:pt x="244" y="245"/>
                    <a:pt x="272" y="191"/>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7"/>
            <p:cNvSpPr/>
            <p:nvPr/>
          </p:nvSpPr>
          <p:spPr>
            <a:xfrm>
              <a:off x="6184576" y="3050369"/>
              <a:ext cx="19951" cy="20017"/>
            </a:xfrm>
            <a:custGeom>
              <a:rect b="b" l="l" r="r" t="t"/>
              <a:pathLst>
                <a:path extrusionOk="0" h="300" w="299">
                  <a:moveTo>
                    <a:pt x="163" y="1"/>
                  </a:moveTo>
                  <a:cubicBezTo>
                    <a:pt x="82" y="1"/>
                    <a:pt x="0" y="55"/>
                    <a:pt x="0" y="136"/>
                  </a:cubicBezTo>
                  <a:cubicBezTo>
                    <a:pt x="0"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7"/>
            <p:cNvSpPr/>
            <p:nvPr/>
          </p:nvSpPr>
          <p:spPr>
            <a:xfrm>
              <a:off x="6200857" y="3379797"/>
              <a:ext cx="3670" cy="3670"/>
            </a:xfrm>
            <a:custGeom>
              <a:rect b="b" l="l" r="r" t="t"/>
              <a:pathLst>
                <a:path extrusionOk="0" h="55" w="55">
                  <a:moveTo>
                    <a:pt x="55" y="0"/>
                  </a:moveTo>
                  <a:cubicBezTo>
                    <a:pt x="28" y="0"/>
                    <a:pt x="28" y="27"/>
                    <a:pt x="1" y="55"/>
                  </a:cubicBezTo>
                  <a:cubicBezTo>
                    <a:pt x="28" y="27"/>
                    <a:pt x="28" y="27"/>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7"/>
            <p:cNvSpPr/>
            <p:nvPr/>
          </p:nvSpPr>
          <p:spPr>
            <a:xfrm>
              <a:off x="6184576" y="3425038"/>
              <a:ext cx="5471" cy="10943"/>
            </a:xfrm>
            <a:custGeom>
              <a:rect b="b" l="l" r="r" t="t"/>
              <a:pathLst>
                <a:path extrusionOk="0" h="164" w="82">
                  <a:moveTo>
                    <a:pt x="0" y="0"/>
                  </a:moveTo>
                  <a:cubicBezTo>
                    <a:pt x="0" y="28"/>
                    <a:pt x="0" y="28"/>
                    <a:pt x="0" y="28"/>
                  </a:cubicBezTo>
                  <a:cubicBezTo>
                    <a:pt x="0" y="82"/>
                    <a:pt x="28" y="136"/>
                    <a:pt x="82" y="163"/>
                  </a:cubicBezTo>
                  <a:cubicBezTo>
                    <a:pt x="82" y="82"/>
                    <a:pt x="55" y="28"/>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7"/>
            <p:cNvSpPr/>
            <p:nvPr/>
          </p:nvSpPr>
          <p:spPr>
            <a:xfrm>
              <a:off x="6184576" y="3470278"/>
              <a:ext cx="16348" cy="16348"/>
            </a:xfrm>
            <a:custGeom>
              <a:rect b="b" l="l" r="r" t="t"/>
              <a:pathLst>
                <a:path extrusionOk="0" h="245" w="245">
                  <a:moveTo>
                    <a:pt x="163" y="1"/>
                  </a:moveTo>
                  <a:cubicBezTo>
                    <a:pt x="82" y="1"/>
                    <a:pt x="0" y="55"/>
                    <a:pt x="0" y="136"/>
                  </a:cubicBezTo>
                  <a:cubicBezTo>
                    <a:pt x="0" y="190"/>
                    <a:pt x="0" y="218"/>
                    <a:pt x="28" y="245"/>
                  </a:cubicBezTo>
                  <a:cubicBezTo>
                    <a:pt x="28" y="218"/>
                    <a:pt x="55" y="218"/>
                    <a:pt x="55" y="218"/>
                  </a:cubicBezTo>
                  <a:cubicBezTo>
                    <a:pt x="55" y="190"/>
                    <a:pt x="28" y="163"/>
                    <a:pt x="28" y="136"/>
                  </a:cubicBezTo>
                  <a:cubicBezTo>
                    <a:pt x="28" y="136"/>
                    <a:pt x="163" y="55"/>
                    <a:pt x="245" y="28"/>
                  </a:cubicBezTo>
                  <a:cubicBezTo>
                    <a:pt x="217" y="1"/>
                    <a:pt x="190"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7"/>
            <p:cNvSpPr/>
            <p:nvPr/>
          </p:nvSpPr>
          <p:spPr>
            <a:xfrm>
              <a:off x="6184576" y="3522792"/>
              <a:ext cx="19951" cy="19951"/>
            </a:xfrm>
            <a:custGeom>
              <a:rect b="b" l="l" r="r" t="t"/>
              <a:pathLst>
                <a:path extrusionOk="0" h="299" w="299">
                  <a:moveTo>
                    <a:pt x="163" y="0"/>
                  </a:moveTo>
                  <a:cubicBezTo>
                    <a:pt x="82" y="0"/>
                    <a:pt x="0" y="54"/>
                    <a:pt x="0" y="163"/>
                  </a:cubicBezTo>
                  <a:cubicBezTo>
                    <a:pt x="0" y="217"/>
                    <a:pt x="28" y="271"/>
                    <a:pt x="82" y="298"/>
                  </a:cubicBezTo>
                  <a:lnTo>
                    <a:pt x="109" y="244"/>
                  </a:lnTo>
                  <a:cubicBezTo>
                    <a:pt x="136" y="217"/>
                    <a:pt x="163" y="217"/>
                    <a:pt x="190" y="217"/>
                  </a:cubicBezTo>
                  <a:lnTo>
                    <a:pt x="299" y="217"/>
                  </a:lnTo>
                  <a:cubicBezTo>
                    <a:pt x="299" y="190"/>
                    <a:pt x="299" y="190"/>
                    <a:pt x="299" y="163"/>
                  </a:cubicBezTo>
                  <a:cubicBezTo>
                    <a:pt x="299" y="136"/>
                    <a:pt x="299" y="109"/>
                    <a:pt x="299" y="81"/>
                  </a:cubicBezTo>
                  <a:cubicBezTo>
                    <a:pt x="272" y="81"/>
                    <a:pt x="245" y="54"/>
                    <a:pt x="217" y="27"/>
                  </a:cubicBezTo>
                  <a:cubicBezTo>
                    <a:pt x="217" y="0"/>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7"/>
            <p:cNvSpPr/>
            <p:nvPr/>
          </p:nvSpPr>
          <p:spPr>
            <a:xfrm>
              <a:off x="6211733" y="3600595"/>
              <a:ext cx="18149" cy="21752"/>
            </a:xfrm>
            <a:custGeom>
              <a:rect b="b" l="l" r="r" t="t"/>
              <a:pathLst>
                <a:path extrusionOk="0" h="326" w="272">
                  <a:moveTo>
                    <a:pt x="136" y="0"/>
                  </a:moveTo>
                  <a:cubicBezTo>
                    <a:pt x="55" y="0"/>
                    <a:pt x="0" y="82"/>
                    <a:pt x="0" y="163"/>
                  </a:cubicBezTo>
                  <a:cubicBezTo>
                    <a:pt x="0" y="190"/>
                    <a:pt x="0" y="245"/>
                    <a:pt x="27" y="272"/>
                  </a:cubicBezTo>
                  <a:lnTo>
                    <a:pt x="82" y="272"/>
                  </a:lnTo>
                  <a:lnTo>
                    <a:pt x="82" y="299"/>
                  </a:lnTo>
                  <a:cubicBezTo>
                    <a:pt x="109" y="326"/>
                    <a:pt x="109" y="326"/>
                    <a:pt x="136" y="326"/>
                  </a:cubicBezTo>
                  <a:cubicBezTo>
                    <a:pt x="190" y="326"/>
                    <a:pt x="244" y="299"/>
                    <a:pt x="272" y="245"/>
                  </a:cubicBezTo>
                  <a:cubicBezTo>
                    <a:pt x="272" y="217"/>
                    <a:pt x="244" y="190"/>
                    <a:pt x="244" y="163"/>
                  </a:cubicBezTo>
                  <a:cubicBezTo>
                    <a:pt x="244" y="136"/>
                    <a:pt x="272" y="109"/>
                    <a:pt x="272" y="82"/>
                  </a:cubicBezTo>
                  <a:cubicBezTo>
                    <a:pt x="244" y="55"/>
                    <a:pt x="190"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7"/>
            <p:cNvSpPr/>
            <p:nvPr/>
          </p:nvSpPr>
          <p:spPr>
            <a:xfrm>
              <a:off x="6218940" y="3653109"/>
              <a:ext cx="9141" cy="5471"/>
            </a:xfrm>
            <a:custGeom>
              <a:rect b="b" l="l" r="r" t="t"/>
              <a:pathLst>
                <a:path extrusionOk="0" h="82" w="137">
                  <a:moveTo>
                    <a:pt x="28" y="0"/>
                  </a:moveTo>
                  <a:cubicBezTo>
                    <a:pt x="28" y="0"/>
                    <a:pt x="1" y="27"/>
                    <a:pt x="1" y="27"/>
                  </a:cubicBezTo>
                  <a:cubicBezTo>
                    <a:pt x="28" y="54"/>
                    <a:pt x="55" y="81"/>
                    <a:pt x="109" y="81"/>
                  </a:cubicBezTo>
                  <a:cubicBezTo>
                    <a:pt x="109" y="81"/>
                    <a:pt x="109" y="54"/>
                    <a:pt x="136" y="54"/>
                  </a:cubicBezTo>
                  <a:cubicBezTo>
                    <a:pt x="109" y="27"/>
                    <a:pt x="82"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7"/>
            <p:cNvSpPr/>
            <p:nvPr/>
          </p:nvSpPr>
          <p:spPr>
            <a:xfrm>
              <a:off x="6177303" y="3712829"/>
              <a:ext cx="1935" cy="5471"/>
            </a:xfrm>
            <a:custGeom>
              <a:rect b="b" l="l" r="r" t="t"/>
              <a:pathLst>
                <a:path extrusionOk="0" h="82" w="29">
                  <a:moveTo>
                    <a:pt x="1" y="0"/>
                  </a:moveTo>
                  <a:cubicBezTo>
                    <a:pt x="1" y="0"/>
                    <a:pt x="1" y="27"/>
                    <a:pt x="1" y="27"/>
                  </a:cubicBezTo>
                  <a:cubicBezTo>
                    <a:pt x="1" y="54"/>
                    <a:pt x="1" y="54"/>
                    <a:pt x="28" y="81"/>
                  </a:cubicBezTo>
                  <a:cubicBezTo>
                    <a:pt x="28" y="54"/>
                    <a:pt x="28" y="54"/>
                    <a:pt x="28" y="54"/>
                  </a:cubicBezTo>
                  <a:cubicBezTo>
                    <a:pt x="28" y="27"/>
                    <a:pt x="28"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7"/>
            <p:cNvSpPr/>
            <p:nvPr/>
          </p:nvSpPr>
          <p:spPr>
            <a:xfrm>
              <a:off x="6184576" y="3942635"/>
              <a:ext cx="19951" cy="20018"/>
            </a:xfrm>
            <a:custGeom>
              <a:rect b="b" l="l" r="r" t="t"/>
              <a:pathLst>
                <a:path extrusionOk="0" h="300" w="299">
                  <a:moveTo>
                    <a:pt x="163" y="1"/>
                  </a:moveTo>
                  <a:cubicBezTo>
                    <a:pt x="82" y="1"/>
                    <a:pt x="0" y="82"/>
                    <a:pt x="0" y="164"/>
                  </a:cubicBezTo>
                  <a:cubicBezTo>
                    <a:pt x="0" y="245"/>
                    <a:pt x="82"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7"/>
            <p:cNvSpPr/>
            <p:nvPr/>
          </p:nvSpPr>
          <p:spPr>
            <a:xfrm>
              <a:off x="6157418" y="3969792"/>
              <a:ext cx="21819" cy="20018"/>
            </a:xfrm>
            <a:custGeom>
              <a:rect b="b" l="l" r="r" t="t"/>
              <a:pathLst>
                <a:path extrusionOk="0" h="300"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7"/>
            <p:cNvSpPr/>
            <p:nvPr/>
          </p:nvSpPr>
          <p:spPr>
            <a:xfrm>
              <a:off x="6184576" y="3995148"/>
              <a:ext cx="19951" cy="19951"/>
            </a:xfrm>
            <a:custGeom>
              <a:rect b="b" l="l" r="r" t="t"/>
              <a:pathLst>
                <a:path extrusionOk="0" h="299" w="299">
                  <a:moveTo>
                    <a:pt x="163" y="0"/>
                  </a:moveTo>
                  <a:cubicBezTo>
                    <a:pt x="82" y="0"/>
                    <a:pt x="0" y="82"/>
                    <a:pt x="0" y="163"/>
                  </a:cubicBezTo>
                  <a:cubicBezTo>
                    <a:pt x="0" y="245"/>
                    <a:pt x="82" y="299"/>
                    <a:pt x="163" y="299"/>
                  </a:cubicBezTo>
                  <a:cubicBezTo>
                    <a:pt x="245" y="299"/>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7"/>
            <p:cNvSpPr/>
            <p:nvPr/>
          </p:nvSpPr>
          <p:spPr>
            <a:xfrm>
              <a:off x="6184576" y="4047662"/>
              <a:ext cx="19951" cy="21752"/>
            </a:xfrm>
            <a:custGeom>
              <a:rect b="b" l="l" r="r" t="t"/>
              <a:pathLst>
                <a:path extrusionOk="0" h="326" w="299">
                  <a:moveTo>
                    <a:pt x="163" y="0"/>
                  </a:moveTo>
                  <a:cubicBezTo>
                    <a:pt x="82" y="0"/>
                    <a:pt x="0" y="81"/>
                    <a:pt x="0" y="163"/>
                  </a:cubicBezTo>
                  <a:cubicBezTo>
                    <a:pt x="0" y="244"/>
                    <a:pt x="82"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7"/>
            <p:cNvSpPr/>
            <p:nvPr/>
          </p:nvSpPr>
          <p:spPr>
            <a:xfrm>
              <a:off x="6157418" y="4022306"/>
              <a:ext cx="21819" cy="19951"/>
            </a:xfrm>
            <a:custGeom>
              <a:rect b="b" l="l" r="r" t="t"/>
              <a:pathLst>
                <a:path extrusionOk="0" h="299" w="327">
                  <a:moveTo>
                    <a:pt x="163" y="0"/>
                  </a:moveTo>
                  <a:cubicBezTo>
                    <a:pt x="82" y="0"/>
                    <a:pt x="1" y="55"/>
                    <a:pt x="1" y="136"/>
                  </a:cubicBezTo>
                  <a:cubicBezTo>
                    <a:pt x="1"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7"/>
            <p:cNvSpPr/>
            <p:nvPr/>
          </p:nvSpPr>
          <p:spPr>
            <a:xfrm>
              <a:off x="6157418" y="4074753"/>
              <a:ext cx="21819" cy="20018"/>
            </a:xfrm>
            <a:custGeom>
              <a:rect b="b" l="l" r="r" t="t"/>
              <a:pathLst>
                <a:path extrusionOk="0" h="300"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7"/>
            <p:cNvSpPr/>
            <p:nvPr/>
          </p:nvSpPr>
          <p:spPr>
            <a:xfrm>
              <a:off x="6184576" y="4100109"/>
              <a:ext cx="19951" cy="21819"/>
            </a:xfrm>
            <a:custGeom>
              <a:rect b="b" l="l" r="r" t="t"/>
              <a:pathLst>
                <a:path extrusionOk="0" h="327" w="299">
                  <a:moveTo>
                    <a:pt x="163" y="1"/>
                  </a:moveTo>
                  <a:cubicBezTo>
                    <a:pt x="82" y="1"/>
                    <a:pt x="0" y="82"/>
                    <a:pt x="0" y="163"/>
                  </a:cubicBezTo>
                  <a:cubicBezTo>
                    <a:pt x="0"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47"/>
            <p:cNvSpPr/>
            <p:nvPr/>
          </p:nvSpPr>
          <p:spPr>
            <a:xfrm>
              <a:off x="6184576" y="4152623"/>
              <a:ext cx="19951" cy="21752"/>
            </a:xfrm>
            <a:custGeom>
              <a:rect b="b" l="l" r="r" t="t"/>
              <a:pathLst>
                <a:path extrusionOk="0" h="326" w="299">
                  <a:moveTo>
                    <a:pt x="163" y="0"/>
                  </a:moveTo>
                  <a:cubicBezTo>
                    <a:pt x="82" y="0"/>
                    <a:pt x="0" y="82"/>
                    <a:pt x="0" y="163"/>
                  </a:cubicBezTo>
                  <a:cubicBezTo>
                    <a:pt x="0"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47"/>
            <p:cNvSpPr/>
            <p:nvPr/>
          </p:nvSpPr>
          <p:spPr>
            <a:xfrm>
              <a:off x="6157418" y="4127266"/>
              <a:ext cx="21819" cy="19951"/>
            </a:xfrm>
            <a:custGeom>
              <a:rect b="b" l="l" r="r" t="t"/>
              <a:pathLst>
                <a:path extrusionOk="0" h="299" w="327">
                  <a:moveTo>
                    <a:pt x="163" y="0"/>
                  </a:moveTo>
                  <a:cubicBezTo>
                    <a:pt x="82" y="0"/>
                    <a:pt x="1" y="55"/>
                    <a:pt x="1" y="136"/>
                  </a:cubicBezTo>
                  <a:cubicBezTo>
                    <a:pt x="1" y="245"/>
                    <a:pt x="82" y="299"/>
                    <a:pt x="163" y="299"/>
                  </a:cubicBezTo>
                  <a:cubicBezTo>
                    <a:pt x="245" y="299"/>
                    <a:pt x="326" y="245"/>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7"/>
            <p:cNvSpPr/>
            <p:nvPr/>
          </p:nvSpPr>
          <p:spPr>
            <a:xfrm>
              <a:off x="6184576" y="4205069"/>
              <a:ext cx="19951" cy="18216"/>
            </a:xfrm>
            <a:custGeom>
              <a:rect b="b" l="l" r="r" t="t"/>
              <a:pathLst>
                <a:path extrusionOk="0" h="273" w="299">
                  <a:moveTo>
                    <a:pt x="163" y="1"/>
                  </a:moveTo>
                  <a:cubicBezTo>
                    <a:pt x="82" y="1"/>
                    <a:pt x="0" y="82"/>
                    <a:pt x="0" y="164"/>
                  </a:cubicBezTo>
                  <a:cubicBezTo>
                    <a:pt x="0" y="218"/>
                    <a:pt x="28" y="245"/>
                    <a:pt x="55" y="272"/>
                  </a:cubicBezTo>
                  <a:cubicBezTo>
                    <a:pt x="163" y="272"/>
                    <a:pt x="245" y="245"/>
                    <a:pt x="299" y="191"/>
                  </a:cubicBezTo>
                  <a:cubicBezTo>
                    <a:pt x="299" y="191"/>
                    <a:pt x="299" y="164"/>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7"/>
            <p:cNvSpPr/>
            <p:nvPr/>
          </p:nvSpPr>
          <p:spPr>
            <a:xfrm>
              <a:off x="6132062" y="1794311"/>
              <a:ext cx="1868" cy="5538"/>
            </a:xfrm>
            <a:custGeom>
              <a:rect b="b" l="l" r="r" t="t"/>
              <a:pathLst>
                <a:path extrusionOk="0" h="83" w="28">
                  <a:moveTo>
                    <a:pt x="28" y="1"/>
                  </a:moveTo>
                  <a:cubicBezTo>
                    <a:pt x="1" y="28"/>
                    <a:pt x="1" y="28"/>
                    <a:pt x="1" y="55"/>
                  </a:cubicBezTo>
                  <a:cubicBezTo>
                    <a:pt x="1" y="82"/>
                    <a:pt x="1" y="82"/>
                    <a:pt x="1" y="82"/>
                  </a:cubicBezTo>
                  <a:cubicBezTo>
                    <a:pt x="1" y="55"/>
                    <a:pt x="28" y="28"/>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47"/>
            <p:cNvSpPr/>
            <p:nvPr/>
          </p:nvSpPr>
          <p:spPr>
            <a:xfrm>
              <a:off x="6132062" y="1893867"/>
              <a:ext cx="20018" cy="20017"/>
            </a:xfrm>
            <a:custGeom>
              <a:rect b="b" l="l" r="r" t="t"/>
              <a:pathLst>
                <a:path extrusionOk="0" h="300" w="300">
                  <a:moveTo>
                    <a:pt x="164" y="1"/>
                  </a:moveTo>
                  <a:cubicBezTo>
                    <a:pt x="82" y="1"/>
                    <a:pt x="1" y="55"/>
                    <a:pt x="1" y="163"/>
                  </a:cubicBezTo>
                  <a:cubicBezTo>
                    <a:pt x="1" y="245"/>
                    <a:pt x="82" y="299"/>
                    <a:pt x="164" y="299"/>
                  </a:cubicBezTo>
                  <a:cubicBezTo>
                    <a:pt x="245" y="299"/>
                    <a:pt x="299" y="245"/>
                    <a:pt x="299" y="163"/>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47"/>
            <p:cNvSpPr/>
            <p:nvPr/>
          </p:nvSpPr>
          <p:spPr>
            <a:xfrm>
              <a:off x="6157418" y="1877586"/>
              <a:ext cx="19951" cy="10943"/>
            </a:xfrm>
            <a:custGeom>
              <a:rect b="b" l="l" r="r" t="t"/>
              <a:pathLst>
                <a:path extrusionOk="0" h="164" w="299">
                  <a:moveTo>
                    <a:pt x="1" y="1"/>
                  </a:moveTo>
                  <a:cubicBezTo>
                    <a:pt x="1" y="82"/>
                    <a:pt x="82" y="163"/>
                    <a:pt x="163" y="163"/>
                  </a:cubicBezTo>
                  <a:cubicBezTo>
                    <a:pt x="245" y="163"/>
                    <a:pt x="299" y="109"/>
                    <a:pt x="299" y="55"/>
                  </a:cubicBezTo>
                  <a:cubicBezTo>
                    <a:pt x="218" y="28"/>
                    <a:pt x="109" y="28"/>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47"/>
            <p:cNvSpPr/>
            <p:nvPr/>
          </p:nvSpPr>
          <p:spPr>
            <a:xfrm>
              <a:off x="6132062" y="1946381"/>
              <a:ext cx="20018" cy="19951"/>
            </a:xfrm>
            <a:custGeom>
              <a:rect b="b" l="l" r="r" t="t"/>
              <a:pathLst>
                <a:path extrusionOk="0" h="299" w="300">
                  <a:moveTo>
                    <a:pt x="164" y="0"/>
                  </a:moveTo>
                  <a:cubicBezTo>
                    <a:pt x="82" y="0"/>
                    <a:pt x="1" y="55"/>
                    <a:pt x="1" y="163"/>
                  </a:cubicBezTo>
                  <a:cubicBezTo>
                    <a:pt x="1" y="244"/>
                    <a:pt x="82" y="299"/>
                    <a:pt x="164" y="299"/>
                  </a:cubicBezTo>
                  <a:cubicBezTo>
                    <a:pt x="245" y="299"/>
                    <a:pt x="299" y="244"/>
                    <a:pt x="299" y="163"/>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47"/>
            <p:cNvSpPr/>
            <p:nvPr/>
          </p:nvSpPr>
          <p:spPr>
            <a:xfrm>
              <a:off x="6157418" y="1919223"/>
              <a:ext cx="21819" cy="21752"/>
            </a:xfrm>
            <a:custGeom>
              <a:rect b="b" l="l" r="r" t="t"/>
              <a:pathLst>
                <a:path extrusionOk="0" h="326" w="327">
                  <a:moveTo>
                    <a:pt x="163" y="0"/>
                  </a:moveTo>
                  <a:cubicBezTo>
                    <a:pt x="82" y="0"/>
                    <a:pt x="1" y="82"/>
                    <a:pt x="1" y="163"/>
                  </a:cubicBezTo>
                  <a:cubicBezTo>
                    <a:pt x="1" y="245"/>
                    <a:pt x="82" y="326"/>
                    <a:pt x="163" y="326"/>
                  </a:cubicBezTo>
                  <a:cubicBezTo>
                    <a:pt x="245" y="326"/>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7"/>
            <p:cNvSpPr/>
            <p:nvPr/>
          </p:nvSpPr>
          <p:spPr>
            <a:xfrm>
              <a:off x="6132062" y="1998828"/>
              <a:ext cx="20018" cy="20017"/>
            </a:xfrm>
            <a:custGeom>
              <a:rect b="b" l="l" r="r" t="t"/>
              <a:pathLst>
                <a:path extrusionOk="0" h="300" w="300">
                  <a:moveTo>
                    <a:pt x="164" y="1"/>
                  </a:moveTo>
                  <a:cubicBezTo>
                    <a:pt x="82" y="1"/>
                    <a:pt x="1" y="55"/>
                    <a:pt x="1" y="164"/>
                  </a:cubicBezTo>
                  <a:cubicBezTo>
                    <a:pt x="1" y="245"/>
                    <a:pt x="82" y="299"/>
                    <a:pt x="164" y="299"/>
                  </a:cubicBezTo>
                  <a:cubicBezTo>
                    <a:pt x="245" y="299"/>
                    <a:pt x="299" y="245"/>
                    <a:pt x="299" y="164"/>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7"/>
            <p:cNvSpPr/>
            <p:nvPr/>
          </p:nvSpPr>
          <p:spPr>
            <a:xfrm>
              <a:off x="6157418" y="1971737"/>
              <a:ext cx="21819" cy="21752"/>
            </a:xfrm>
            <a:custGeom>
              <a:rect b="b" l="l" r="r" t="t"/>
              <a:pathLst>
                <a:path extrusionOk="0" h="326" w="327">
                  <a:moveTo>
                    <a:pt x="163" y="0"/>
                  </a:moveTo>
                  <a:cubicBezTo>
                    <a:pt x="82" y="0"/>
                    <a:pt x="1" y="81"/>
                    <a:pt x="1" y="163"/>
                  </a:cubicBezTo>
                  <a:cubicBezTo>
                    <a:pt x="1" y="244"/>
                    <a:pt x="82" y="326"/>
                    <a:pt x="163" y="326"/>
                  </a:cubicBezTo>
                  <a:cubicBezTo>
                    <a:pt x="245" y="326"/>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7"/>
            <p:cNvSpPr/>
            <p:nvPr/>
          </p:nvSpPr>
          <p:spPr>
            <a:xfrm>
              <a:off x="6132062" y="2051342"/>
              <a:ext cx="20018" cy="19951"/>
            </a:xfrm>
            <a:custGeom>
              <a:rect b="b" l="l" r="r" t="t"/>
              <a:pathLst>
                <a:path extrusionOk="0" h="299" w="300">
                  <a:moveTo>
                    <a:pt x="164" y="0"/>
                  </a:moveTo>
                  <a:cubicBezTo>
                    <a:pt x="82" y="0"/>
                    <a:pt x="1" y="55"/>
                    <a:pt x="1" y="163"/>
                  </a:cubicBezTo>
                  <a:cubicBezTo>
                    <a:pt x="1" y="245"/>
                    <a:pt x="82" y="299"/>
                    <a:pt x="164" y="299"/>
                  </a:cubicBezTo>
                  <a:cubicBezTo>
                    <a:pt x="245" y="299"/>
                    <a:pt x="299" y="245"/>
                    <a:pt x="299" y="163"/>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7"/>
            <p:cNvSpPr/>
            <p:nvPr/>
          </p:nvSpPr>
          <p:spPr>
            <a:xfrm>
              <a:off x="6157418" y="2024184"/>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7"/>
            <p:cNvSpPr/>
            <p:nvPr/>
          </p:nvSpPr>
          <p:spPr>
            <a:xfrm>
              <a:off x="6132062" y="2103855"/>
              <a:ext cx="20018" cy="19951"/>
            </a:xfrm>
            <a:custGeom>
              <a:rect b="b" l="l" r="r" t="t"/>
              <a:pathLst>
                <a:path extrusionOk="0" h="299" w="300">
                  <a:moveTo>
                    <a:pt x="164" y="0"/>
                  </a:moveTo>
                  <a:cubicBezTo>
                    <a:pt x="82" y="0"/>
                    <a:pt x="1" y="81"/>
                    <a:pt x="1" y="163"/>
                  </a:cubicBezTo>
                  <a:cubicBezTo>
                    <a:pt x="1" y="244"/>
                    <a:pt x="82" y="298"/>
                    <a:pt x="164" y="298"/>
                  </a:cubicBezTo>
                  <a:cubicBezTo>
                    <a:pt x="245" y="298"/>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7"/>
            <p:cNvSpPr/>
            <p:nvPr/>
          </p:nvSpPr>
          <p:spPr>
            <a:xfrm>
              <a:off x="6157418" y="2076698"/>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7"/>
            <p:cNvSpPr/>
            <p:nvPr/>
          </p:nvSpPr>
          <p:spPr>
            <a:xfrm>
              <a:off x="6132062" y="2156302"/>
              <a:ext cx="20018" cy="20017"/>
            </a:xfrm>
            <a:custGeom>
              <a:rect b="b" l="l" r="r" t="t"/>
              <a:pathLst>
                <a:path extrusionOk="0" h="300" w="300">
                  <a:moveTo>
                    <a:pt x="164" y="1"/>
                  </a:moveTo>
                  <a:cubicBezTo>
                    <a:pt x="82" y="1"/>
                    <a:pt x="1" y="82"/>
                    <a:pt x="1" y="163"/>
                  </a:cubicBezTo>
                  <a:cubicBezTo>
                    <a:pt x="1" y="245"/>
                    <a:pt x="82" y="299"/>
                    <a:pt x="164" y="299"/>
                  </a:cubicBezTo>
                  <a:cubicBezTo>
                    <a:pt x="245" y="299"/>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7"/>
            <p:cNvSpPr/>
            <p:nvPr/>
          </p:nvSpPr>
          <p:spPr>
            <a:xfrm>
              <a:off x="6157418" y="2129145"/>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7"/>
            <p:cNvSpPr/>
            <p:nvPr/>
          </p:nvSpPr>
          <p:spPr>
            <a:xfrm>
              <a:off x="6132062" y="2208816"/>
              <a:ext cx="20018" cy="19951"/>
            </a:xfrm>
            <a:custGeom>
              <a:rect b="b" l="l" r="r" t="t"/>
              <a:pathLst>
                <a:path extrusionOk="0" h="299" w="300">
                  <a:moveTo>
                    <a:pt x="164" y="0"/>
                  </a:moveTo>
                  <a:cubicBezTo>
                    <a:pt x="82" y="0"/>
                    <a:pt x="1" y="82"/>
                    <a:pt x="1" y="163"/>
                  </a:cubicBezTo>
                  <a:cubicBezTo>
                    <a:pt x="1" y="244"/>
                    <a:pt x="82" y="299"/>
                    <a:pt x="164" y="299"/>
                  </a:cubicBezTo>
                  <a:cubicBezTo>
                    <a:pt x="245" y="299"/>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7"/>
            <p:cNvSpPr/>
            <p:nvPr/>
          </p:nvSpPr>
          <p:spPr>
            <a:xfrm>
              <a:off x="6157418" y="2183460"/>
              <a:ext cx="21819" cy="19951"/>
            </a:xfrm>
            <a:custGeom>
              <a:rect b="b" l="l" r="r" t="t"/>
              <a:pathLst>
                <a:path extrusionOk="0" h="299"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7"/>
            <p:cNvSpPr/>
            <p:nvPr/>
          </p:nvSpPr>
          <p:spPr>
            <a:xfrm>
              <a:off x="6132062" y="2261263"/>
              <a:ext cx="20018" cy="20017"/>
            </a:xfrm>
            <a:custGeom>
              <a:rect b="b" l="l" r="r" t="t"/>
              <a:pathLst>
                <a:path extrusionOk="0" h="300" w="300">
                  <a:moveTo>
                    <a:pt x="164" y="1"/>
                  </a:moveTo>
                  <a:cubicBezTo>
                    <a:pt x="82" y="1"/>
                    <a:pt x="1" y="82"/>
                    <a:pt x="1" y="164"/>
                  </a:cubicBezTo>
                  <a:cubicBezTo>
                    <a:pt x="1" y="245"/>
                    <a:pt x="82" y="299"/>
                    <a:pt x="164" y="299"/>
                  </a:cubicBezTo>
                  <a:cubicBezTo>
                    <a:pt x="245" y="299"/>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7"/>
            <p:cNvSpPr/>
            <p:nvPr/>
          </p:nvSpPr>
          <p:spPr>
            <a:xfrm>
              <a:off x="6157418" y="2235974"/>
              <a:ext cx="21819" cy="19951"/>
            </a:xfrm>
            <a:custGeom>
              <a:rect b="b" l="l" r="r" t="t"/>
              <a:pathLst>
                <a:path extrusionOk="0" h="299" w="327">
                  <a:moveTo>
                    <a:pt x="163" y="0"/>
                  </a:moveTo>
                  <a:cubicBezTo>
                    <a:pt x="82" y="0"/>
                    <a:pt x="1" y="54"/>
                    <a:pt x="1" y="136"/>
                  </a:cubicBezTo>
                  <a:cubicBezTo>
                    <a:pt x="1" y="217"/>
                    <a:pt x="82" y="298"/>
                    <a:pt x="163" y="298"/>
                  </a:cubicBezTo>
                  <a:cubicBezTo>
                    <a:pt x="245" y="298"/>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7"/>
            <p:cNvSpPr/>
            <p:nvPr/>
          </p:nvSpPr>
          <p:spPr>
            <a:xfrm>
              <a:off x="6132062" y="2313776"/>
              <a:ext cx="20018" cy="19951"/>
            </a:xfrm>
            <a:custGeom>
              <a:rect b="b" l="l" r="r" t="t"/>
              <a:pathLst>
                <a:path extrusionOk="0" h="299" w="300">
                  <a:moveTo>
                    <a:pt x="164" y="0"/>
                  </a:moveTo>
                  <a:cubicBezTo>
                    <a:pt x="82" y="0"/>
                    <a:pt x="1" y="82"/>
                    <a:pt x="1" y="163"/>
                  </a:cubicBezTo>
                  <a:cubicBezTo>
                    <a:pt x="1" y="245"/>
                    <a:pt x="82" y="299"/>
                    <a:pt x="164" y="299"/>
                  </a:cubicBezTo>
                  <a:cubicBezTo>
                    <a:pt x="245" y="299"/>
                    <a:pt x="299" y="245"/>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7"/>
            <p:cNvSpPr/>
            <p:nvPr/>
          </p:nvSpPr>
          <p:spPr>
            <a:xfrm>
              <a:off x="6157418" y="2288420"/>
              <a:ext cx="21819" cy="20017"/>
            </a:xfrm>
            <a:custGeom>
              <a:rect b="b" l="l" r="r" t="t"/>
              <a:pathLst>
                <a:path extrusionOk="0" h="300"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47"/>
            <p:cNvSpPr/>
            <p:nvPr/>
          </p:nvSpPr>
          <p:spPr>
            <a:xfrm>
              <a:off x="6132062" y="2366290"/>
              <a:ext cx="20018" cy="19951"/>
            </a:xfrm>
            <a:custGeom>
              <a:rect b="b" l="l" r="r" t="t"/>
              <a:pathLst>
                <a:path extrusionOk="0" h="299" w="300">
                  <a:moveTo>
                    <a:pt x="164" y="0"/>
                  </a:moveTo>
                  <a:cubicBezTo>
                    <a:pt x="82" y="0"/>
                    <a:pt x="1" y="81"/>
                    <a:pt x="1" y="163"/>
                  </a:cubicBezTo>
                  <a:cubicBezTo>
                    <a:pt x="1" y="244"/>
                    <a:pt x="82" y="298"/>
                    <a:pt x="164" y="298"/>
                  </a:cubicBezTo>
                  <a:cubicBezTo>
                    <a:pt x="245" y="298"/>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7"/>
            <p:cNvSpPr/>
            <p:nvPr/>
          </p:nvSpPr>
          <p:spPr>
            <a:xfrm>
              <a:off x="6157418" y="2340934"/>
              <a:ext cx="21819" cy="19951"/>
            </a:xfrm>
            <a:custGeom>
              <a:rect b="b" l="l" r="r" t="t"/>
              <a:pathLst>
                <a:path extrusionOk="0" h="299" w="327">
                  <a:moveTo>
                    <a:pt x="163" y="0"/>
                  </a:moveTo>
                  <a:cubicBezTo>
                    <a:pt x="82" y="0"/>
                    <a:pt x="1" y="55"/>
                    <a:pt x="1" y="136"/>
                  </a:cubicBezTo>
                  <a:cubicBezTo>
                    <a:pt x="1"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7"/>
            <p:cNvSpPr/>
            <p:nvPr/>
          </p:nvSpPr>
          <p:spPr>
            <a:xfrm>
              <a:off x="6132062" y="2418737"/>
              <a:ext cx="20018"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7"/>
            <p:cNvSpPr/>
            <p:nvPr/>
          </p:nvSpPr>
          <p:spPr>
            <a:xfrm>
              <a:off x="6157418" y="2393381"/>
              <a:ext cx="21819" cy="20017"/>
            </a:xfrm>
            <a:custGeom>
              <a:rect b="b" l="l" r="r" t="t"/>
              <a:pathLst>
                <a:path extrusionOk="0" h="300"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7"/>
            <p:cNvSpPr/>
            <p:nvPr/>
          </p:nvSpPr>
          <p:spPr>
            <a:xfrm>
              <a:off x="6132062" y="2471251"/>
              <a:ext cx="20018" cy="21752"/>
            </a:xfrm>
            <a:custGeom>
              <a:rect b="b" l="l" r="r" t="t"/>
              <a:pathLst>
                <a:path extrusionOk="0" h="326" w="300">
                  <a:moveTo>
                    <a:pt x="164" y="0"/>
                  </a:moveTo>
                  <a:cubicBezTo>
                    <a:pt x="82" y="0"/>
                    <a:pt x="1" y="82"/>
                    <a:pt x="1" y="163"/>
                  </a:cubicBezTo>
                  <a:cubicBezTo>
                    <a:pt x="1" y="244"/>
                    <a:pt x="82"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7"/>
            <p:cNvSpPr/>
            <p:nvPr/>
          </p:nvSpPr>
          <p:spPr>
            <a:xfrm>
              <a:off x="6157418" y="2445895"/>
              <a:ext cx="21819" cy="19951"/>
            </a:xfrm>
            <a:custGeom>
              <a:rect b="b" l="l" r="r" t="t"/>
              <a:pathLst>
                <a:path extrusionOk="0" h="299" w="327">
                  <a:moveTo>
                    <a:pt x="163" y="0"/>
                  </a:moveTo>
                  <a:cubicBezTo>
                    <a:pt x="82" y="0"/>
                    <a:pt x="1" y="55"/>
                    <a:pt x="1" y="136"/>
                  </a:cubicBezTo>
                  <a:cubicBezTo>
                    <a:pt x="1"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7"/>
            <p:cNvSpPr/>
            <p:nvPr/>
          </p:nvSpPr>
          <p:spPr>
            <a:xfrm>
              <a:off x="6132062" y="2523698"/>
              <a:ext cx="20018"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47"/>
            <p:cNvSpPr/>
            <p:nvPr/>
          </p:nvSpPr>
          <p:spPr>
            <a:xfrm>
              <a:off x="6157418" y="2498408"/>
              <a:ext cx="21819" cy="19951"/>
            </a:xfrm>
            <a:custGeom>
              <a:rect b="b" l="l" r="r" t="t"/>
              <a:pathLst>
                <a:path extrusionOk="0" h="299" w="327">
                  <a:moveTo>
                    <a:pt x="163" y="0"/>
                  </a:moveTo>
                  <a:cubicBezTo>
                    <a:pt x="82" y="0"/>
                    <a:pt x="1" y="54"/>
                    <a:pt x="1" y="136"/>
                  </a:cubicBezTo>
                  <a:cubicBezTo>
                    <a:pt x="1" y="244"/>
                    <a:pt x="82" y="298"/>
                    <a:pt x="163" y="298"/>
                  </a:cubicBezTo>
                  <a:cubicBezTo>
                    <a:pt x="245" y="298"/>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7"/>
            <p:cNvSpPr/>
            <p:nvPr/>
          </p:nvSpPr>
          <p:spPr>
            <a:xfrm>
              <a:off x="6132062" y="2576211"/>
              <a:ext cx="20018" cy="21752"/>
            </a:xfrm>
            <a:custGeom>
              <a:rect b="b" l="l" r="r" t="t"/>
              <a:pathLst>
                <a:path extrusionOk="0" h="326" w="300">
                  <a:moveTo>
                    <a:pt x="164" y="0"/>
                  </a:moveTo>
                  <a:cubicBezTo>
                    <a:pt x="82" y="0"/>
                    <a:pt x="1" y="82"/>
                    <a:pt x="1" y="163"/>
                  </a:cubicBezTo>
                  <a:cubicBezTo>
                    <a:pt x="1" y="244"/>
                    <a:pt x="82"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47"/>
            <p:cNvSpPr/>
            <p:nvPr/>
          </p:nvSpPr>
          <p:spPr>
            <a:xfrm>
              <a:off x="6157418" y="2550855"/>
              <a:ext cx="21819" cy="19951"/>
            </a:xfrm>
            <a:custGeom>
              <a:rect b="b" l="l" r="r" t="t"/>
              <a:pathLst>
                <a:path extrusionOk="0" h="299" w="327">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7"/>
            <p:cNvSpPr/>
            <p:nvPr/>
          </p:nvSpPr>
          <p:spPr>
            <a:xfrm>
              <a:off x="6132062" y="2628658"/>
              <a:ext cx="20018"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7"/>
            <p:cNvSpPr/>
            <p:nvPr/>
          </p:nvSpPr>
          <p:spPr>
            <a:xfrm>
              <a:off x="6157418" y="2603369"/>
              <a:ext cx="21819" cy="19951"/>
            </a:xfrm>
            <a:custGeom>
              <a:rect b="b" l="l" r="r" t="t"/>
              <a:pathLst>
                <a:path extrusionOk="0" h="299" w="327">
                  <a:moveTo>
                    <a:pt x="163" y="0"/>
                  </a:moveTo>
                  <a:cubicBezTo>
                    <a:pt x="82" y="0"/>
                    <a:pt x="1" y="54"/>
                    <a:pt x="1" y="136"/>
                  </a:cubicBezTo>
                  <a:cubicBezTo>
                    <a:pt x="1" y="244"/>
                    <a:pt x="82" y="299"/>
                    <a:pt x="163" y="299"/>
                  </a:cubicBezTo>
                  <a:cubicBezTo>
                    <a:pt x="245" y="299"/>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7"/>
            <p:cNvSpPr/>
            <p:nvPr/>
          </p:nvSpPr>
          <p:spPr>
            <a:xfrm>
              <a:off x="6157418" y="2655816"/>
              <a:ext cx="21819" cy="9141"/>
            </a:xfrm>
            <a:custGeom>
              <a:rect b="b" l="l" r="r" t="t"/>
              <a:pathLst>
                <a:path extrusionOk="0" h="137" w="327">
                  <a:moveTo>
                    <a:pt x="163" y="1"/>
                  </a:moveTo>
                  <a:cubicBezTo>
                    <a:pt x="82" y="1"/>
                    <a:pt x="1" y="55"/>
                    <a:pt x="1" y="136"/>
                  </a:cubicBezTo>
                  <a:lnTo>
                    <a:pt x="326" y="136"/>
                  </a:ln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47"/>
            <p:cNvSpPr/>
            <p:nvPr/>
          </p:nvSpPr>
          <p:spPr>
            <a:xfrm>
              <a:off x="6132062" y="2681172"/>
              <a:ext cx="20018"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47"/>
            <p:cNvSpPr/>
            <p:nvPr/>
          </p:nvSpPr>
          <p:spPr>
            <a:xfrm>
              <a:off x="6157418" y="2666692"/>
              <a:ext cx="21819" cy="9141"/>
            </a:xfrm>
            <a:custGeom>
              <a:rect b="b" l="l" r="r" t="t"/>
              <a:pathLst>
                <a:path extrusionOk="0" h="137" w="327">
                  <a:moveTo>
                    <a:pt x="1" y="1"/>
                  </a:moveTo>
                  <a:cubicBezTo>
                    <a:pt x="1" y="82"/>
                    <a:pt x="82" y="136"/>
                    <a:pt x="163" y="136"/>
                  </a:cubicBezTo>
                  <a:cubicBezTo>
                    <a:pt x="245" y="136"/>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47"/>
            <p:cNvSpPr/>
            <p:nvPr/>
          </p:nvSpPr>
          <p:spPr>
            <a:xfrm>
              <a:off x="6132062" y="2733686"/>
              <a:ext cx="20018" cy="21752"/>
            </a:xfrm>
            <a:custGeom>
              <a:rect b="b" l="l" r="r" t="t"/>
              <a:pathLst>
                <a:path extrusionOk="0" h="326" w="300">
                  <a:moveTo>
                    <a:pt x="164" y="0"/>
                  </a:moveTo>
                  <a:cubicBezTo>
                    <a:pt x="82" y="0"/>
                    <a:pt x="1" y="82"/>
                    <a:pt x="1" y="163"/>
                  </a:cubicBezTo>
                  <a:cubicBezTo>
                    <a:pt x="1" y="244"/>
                    <a:pt x="82"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7"/>
            <p:cNvSpPr/>
            <p:nvPr/>
          </p:nvSpPr>
          <p:spPr>
            <a:xfrm>
              <a:off x="6157418" y="2708330"/>
              <a:ext cx="21819" cy="19951"/>
            </a:xfrm>
            <a:custGeom>
              <a:rect b="b" l="l" r="r" t="t"/>
              <a:pathLst>
                <a:path extrusionOk="0" h="299" w="327">
                  <a:moveTo>
                    <a:pt x="163" y="0"/>
                  </a:moveTo>
                  <a:cubicBezTo>
                    <a:pt x="82" y="0"/>
                    <a:pt x="1" y="55"/>
                    <a:pt x="1" y="163"/>
                  </a:cubicBezTo>
                  <a:cubicBezTo>
                    <a:pt x="1"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47"/>
            <p:cNvSpPr/>
            <p:nvPr/>
          </p:nvSpPr>
          <p:spPr>
            <a:xfrm>
              <a:off x="6132062" y="2786133"/>
              <a:ext cx="20018"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47"/>
            <p:cNvSpPr/>
            <p:nvPr/>
          </p:nvSpPr>
          <p:spPr>
            <a:xfrm>
              <a:off x="6157418" y="2760843"/>
              <a:ext cx="21819" cy="19951"/>
            </a:xfrm>
            <a:custGeom>
              <a:rect b="b" l="l" r="r" t="t"/>
              <a:pathLst>
                <a:path extrusionOk="0" h="299" w="327">
                  <a:moveTo>
                    <a:pt x="163" y="0"/>
                  </a:moveTo>
                  <a:cubicBezTo>
                    <a:pt x="82" y="0"/>
                    <a:pt x="1" y="54"/>
                    <a:pt x="1" y="163"/>
                  </a:cubicBezTo>
                  <a:cubicBezTo>
                    <a:pt x="1"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7"/>
            <p:cNvSpPr/>
            <p:nvPr/>
          </p:nvSpPr>
          <p:spPr>
            <a:xfrm>
              <a:off x="6132062" y="2838646"/>
              <a:ext cx="20018" cy="21752"/>
            </a:xfrm>
            <a:custGeom>
              <a:rect b="b" l="l" r="r" t="t"/>
              <a:pathLst>
                <a:path extrusionOk="0" h="326" w="300">
                  <a:moveTo>
                    <a:pt x="164" y="0"/>
                  </a:moveTo>
                  <a:cubicBezTo>
                    <a:pt x="82" y="0"/>
                    <a:pt x="1" y="82"/>
                    <a:pt x="1" y="163"/>
                  </a:cubicBezTo>
                  <a:cubicBezTo>
                    <a:pt x="1" y="244"/>
                    <a:pt x="82"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47"/>
            <p:cNvSpPr/>
            <p:nvPr/>
          </p:nvSpPr>
          <p:spPr>
            <a:xfrm>
              <a:off x="6157418" y="2813290"/>
              <a:ext cx="21819" cy="19951"/>
            </a:xfrm>
            <a:custGeom>
              <a:rect b="b" l="l" r="r" t="t"/>
              <a:pathLst>
                <a:path extrusionOk="0" h="299" w="327">
                  <a:moveTo>
                    <a:pt x="163" y="1"/>
                  </a:moveTo>
                  <a:cubicBezTo>
                    <a:pt x="82" y="1"/>
                    <a:pt x="1" y="55"/>
                    <a:pt x="1" y="163"/>
                  </a:cubicBezTo>
                  <a:cubicBezTo>
                    <a:pt x="1"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7"/>
            <p:cNvSpPr/>
            <p:nvPr/>
          </p:nvSpPr>
          <p:spPr>
            <a:xfrm>
              <a:off x="6132062" y="2891093"/>
              <a:ext cx="20018"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7"/>
            <p:cNvSpPr/>
            <p:nvPr/>
          </p:nvSpPr>
          <p:spPr>
            <a:xfrm>
              <a:off x="6157418" y="2865804"/>
              <a:ext cx="21819" cy="19951"/>
            </a:xfrm>
            <a:custGeom>
              <a:rect b="b" l="l" r="r" t="t"/>
              <a:pathLst>
                <a:path extrusionOk="0" h="299" w="327">
                  <a:moveTo>
                    <a:pt x="163" y="0"/>
                  </a:moveTo>
                  <a:cubicBezTo>
                    <a:pt x="82" y="0"/>
                    <a:pt x="1" y="54"/>
                    <a:pt x="1" y="163"/>
                  </a:cubicBezTo>
                  <a:cubicBezTo>
                    <a:pt x="1" y="244"/>
                    <a:pt x="82" y="299"/>
                    <a:pt x="163" y="299"/>
                  </a:cubicBezTo>
                  <a:cubicBezTo>
                    <a:pt x="245" y="299"/>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47"/>
            <p:cNvSpPr/>
            <p:nvPr/>
          </p:nvSpPr>
          <p:spPr>
            <a:xfrm>
              <a:off x="6157418" y="2918251"/>
              <a:ext cx="21819" cy="20017"/>
            </a:xfrm>
            <a:custGeom>
              <a:rect b="b" l="l" r="r" t="t"/>
              <a:pathLst>
                <a:path extrusionOk="0" h="300" w="327">
                  <a:moveTo>
                    <a:pt x="163" y="1"/>
                  </a:moveTo>
                  <a:cubicBezTo>
                    <a:pt x="82" y="1"/>
                    <a:pt x="28" y="82"/>
                    <a:pt x="1" y="164"/>
                  </a:cubicBezTo>
                  <a:cubicBezTo>
                    <a:pt x="28"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47"/>
            <p:cNvSpPr/>
            <p:nvPr/>
          </p:nvSpPr>
          <p:spPr>
            <a:xfrm>
              <a:off x="6132062" y="2943607"/>
              <a:ext cx="20018" cy="21752"/>
            </a:xfrm>
            <a:custGeom>
              <a:rect b="b" l="l" r="r" t="t"/>
              <a:pathLst>
                <a:path extrusionOk="0" h="326"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7"/>
            <p:cNvSpPr/>
            <p:nvPr/>
          </p:nvSpPr>
          <p:spPr>
            <a:xfrm>
              <a:off x="6132062" y="2997922"/>
              <a:ext cx="20018" cy="19951"/>
            </a:xfrm>
            <a:custGeom>
              <a:rect b="b" l="l" r="r" t="t"/>
              <a:pathLst>
                <a:path extrusionOk="0" h="299" w="300">
                  <a:moveTo>
                    <a:pt x="164" y="0"/>
                  </a:moveTo>
                  <a:cubicBezTo>
                    <a:pt x="82" y="0"/>
                    <a:pt x="1" y="54"/>
                    <a:pt x="1" y="136"/>
                  </a:cubicBezTo>
                  <a:cubicBezTo>
                    <a:pt x="1" y="217"/>
                    <a:pt x="82" y="299"/>
                    <a:pt x="164" y="299"/>
                  </a:cubicBezTo>
                  <a:cubicBezTo>
                    <a:pt x="245" y="299"/>
                    <a:pt x="299" y="217"/>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7"/>
            <p:cNvSpPr/>
            <p:nvPr/>
          </p:nvSpPr>
          <p:spPr>
            <a:xfrm>
              <a:off x="6157418" y="2970765"/>
              <a:ext cx="21819" cy="19951"/>
            </a:xfrm>
            <a:custGeom>
              <a:rect b="b" l="l" r="r" t="t"/>
              <a:pathLst>
                <a:path extrusionOk="0" h="299" w="327">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7"/>
            <p:cNvSpPr/>
            <p:nvPr/>
          </p:nvSpPr>
          <p:spPr>
            <a:xfrm>
              <a:off x="6157418" y="3023212"/>
              <a:ext cx="21819" cy="20017"/>
            </a:xfrm>
            <a:custGeom>
              <a:rect b="b" l="l" r="r" t="t"/>
              <a:pathLst>
                <a:path extrusionOk="0" h="300" w="327">
                  <a:moveTo>
                    <a:pt x="163" y="1"/>
                  </a:moveTo>
                  <a:cubicBezTo>
                    <a:pt x="82" y="1"/>
                    <a:pt x="28" y="82"/>
                    <a:pt x="1" y="164"/>
                  </a:cubicBezTo>
                  <a:cubicBezTo>
                    <a:pt x="28"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47"/>
            <p:cNvSpPr/>
            <p:nvPr/>
          </p:nvSpPr>
          <p:spPr>
            <a:xfrm>
              <a:off x="6132062" y="3050369"/>
              <a:ext cx="20018" cy="20017"/>
            </a:xfrm>
            <a:custGeom>
              <a:rect b="b" l="l" r="r" t="t"/>
              <a:pathLst>
                <a:path extrusionOk="0" h="300" w="300">
                  <a:moveTo>
                    <a:pt x="164" y="1"/>
                  </a:moveTo>
                  <a:cubicBezTo>
                    <a:pt x="82" y="1"/>
                    <a:pt x="1" y="55"/>
                    <a:pt x="1" y="136"/>
                  </a:cubicBezTo>
                  <a:cubicBezTo>
                    <a:pt x="1" y="218"/>
                    <a:pt x="82"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7"/>
            <p:cNvSpPr/>
            <p:nvPr/>
          </p:nvSpPr>
          <p:spPr>
            <a:xfrm>
              <a:off x="6132062" y="3102883"/>
              <a:ext cx="20018" cy="19951"/>
            </a:xfrm>
            <a:custGeom>
              <a:rect b="b" l="l" r="r" t="t"/>
              <a:pathLst>
                <a:path extrusionOk="0" h="299" w="300">
                  <a:moveTo>
                    <a:pt x="164" y="0"/>
                  </a:moveTo>
                  <a:cubicBezTo>
                    <a:pt x="82" y="0"/>
                    <a:pt x="1" y="55"/>
                    <a:pt x="1" y="136"/>
                  </a:cubicBezTo>
                  <a:cubicBezTo>
                    <a:pt x="1" y="217"/>
                    <a:pt x="82" y="299"/>
                    <a:pt x="164" y="299"/>
                  </a:cubicBezTo>
                  <a:cubicBezTo>
                    <a:pt x="245" y="299"/>
                    <a:pt x="299" y="217"/>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47"/>
            <p:cNvSpPr/>
            <p:nvPr/>
          </p:nvSpPr>
          <p:spPr>
            <a:xfrm>
              <a:off x="6157418" y="3075725"/>
              <a:ext cx="21819" cy="19951"/>
            </a:xfrm>
            <a:custGeom>
              <a:rect b="b" l="l" r="r" t="t"/>
              <a:pathLst>
                <a:path extrusionOk="0" h="299"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47"/>
            <p:cNvSpPr/>
            <p:nvPr/>
          </p:nvSpPr>
          <p:spPr>
            <a:xfrm>
              <a:off x="6132062" y="3470278"/>
              <a:ext cx="20018" cy="19951"/>
            </a:xfrm>
            <a:custGeom>
              <a:rect b="b" l="l" r="r" t="t"/>
              <a:pathLst>
                <a:path extrusionOk="0" h="299" w="300">
                  <a:moveTo>
                    <a:pt x="164" y="1"/>
                  </a:moveTo>
                  <a:cubicBezTo>
                    <a:pt x="82" y="1"/>
                    <a:pt x="1" y="55"/>
                    <a:pt x="1" y="163"/>
                  </a:cubicBezTo>
                  <a:cubicBezTo>
                    <a:pt x="1" y="245"/>
                    <a:pt x="82" y="299"/>
                    <a:pt x="164" y="299"/>
                  </a:cubicBezTo>
                  <a:cubicBezTo>
                    <a:pt x="245" y="299"/>
                    <a:pt x="299" y="245"/>
                    <a:pt x="299" y="163"/>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47"/>
            <p:cNvSpPr/>
            <p:nvPr/>
          </p:nvSpPr>
          <p:spPr>
            <a:xfrm>
              <a:off x="6159220" y="3443121"/>
              <a:ext cx="20018" cy="21819"/>
            </a:xfrm>
            <a:custGeom>
              <a:rect b="b" l="l" r="r" t="t"/>
              <a:pathLst>
                <a:path extrusionOk="0" h="327" w="300">
                  <a:moveTo>
                    <a:pt x="136" y="1"/>
                  </a:moveTo>
                  <a:cubicBezTo>
                    <a:pt x="109" y="1"/>
                    <a:pt x="82" y="28"/>
                    <a:pt x="55" y="28"/>
                  </a:cubicBezTo>
                  <a:cubicBezTo>
                    <a:pt x="28" y="82"/>
                    <a:pt x="1" y="136"/>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47"/>
            <p:cNvSpPr/>
            <p:nvPr/>
          </p:nvSpPr>
          <p:spPr>
            <a:xfrm>
              <a:off x="6157418" y="3495634"/>
              <a:ext cx="21819" cy="21752"/>
            </a:xfrm>
            <a:custGeom>
              <a:rect b="b" l="l" r="r" t="t"/>
              <a:pathLst>
                <a:path extrusionOk="0" h="326" w="327">
                  <a:moveTo>
                    <a:pt x="163" y="0"/>
                  </a:moveTo>
                  <a:cubicBezTo>
                    <a:pt x="82" y="0"/>
                    <a:pt x="1" y="82"/>
                    <a:pt x="1" y="163"/>
                  </a:cubicBezTo>
                  <a:cubicBezTo>
                    <a:pt x="28"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47"/>
            <p:cNvSpPr/>
            <p:nvPr/>
          </p:nvSpPr>
          <p:spPr>
            <a:xfrm>
              <a:off x="6132062" y="3522792"/>
              <a:ext cx="20018" cy="19951"/>
            </a:xfrm>
            <a:custGeom>
              <a:rect b="b" l="l" r="r" t="t"/>
              <a:pathLst>
                <a:path extrusionOk="0" h="299" w="300">
                  <a:moveTo>
                    <a:pt x="164" y="0"/>
                  </a:moveTo>
                  <a:cubicBezTo>
                    <a:pt x="82" y="0"/>
                    <a:pt x="1" y="54"/>
                    <a:pt x="1" y="163"/>
                  </a:cubicBezTo>
                  <a:cubicBezTo>
                    <a:pt x="1" y="244"/>
                    <a:pt x="82" y="298"/>
                    <a:pt x="164" y="298"/>
                  </a:cubicBezTo>
                  <a:cubicBezTo>
                    <a:pt x="245" y="298"/>
                    <a:pt x="299" y="244"/>
                    <a:pt x="299" y="163"/>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47"/>
            <p:cNvSpPr/>
            <p:nvPr/>
          </p:nvSpPr>
          <p:spPr>
            <a:xfrm>
              <a:off x="6132062" y="3575239"/>
              <a:ext cx="20018" cy="20018"/>
            </a:xfrm>
            <a:custGeom>
              <a:rect b="b" l="l" r="r" t="t"/>
              <a:pathLst>
                <a:path extrusionOk="0" h="300" w="300">
                  <a:moveTo>
                    <a:pt x="164" y="1"/>
                  </a:moveTo>
                  <a:cubicBezTo>
                    <a:pt x="82" y="1"/>
                    <a:pt x="1" y="55"/>
                    <a:pt x="1" y="163"/>
                  </a:cubicBezTo>
                  <a:cubicBezTo>
                    <a:pt x="1" y="245"/>
                    <a:pt x="82" y="299"/>
                    <a:pt x="164" y="299"/>
                  </a:cubicBezTo>
                  <a:cubicBezTo>
                    <a:pt x="245" y="299"/>
                    <a:pt x="299" y="245"/>
                    <a:pt x="299" y="163"/>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47"/>
            <p:cNvSpPr/>
            <p:nvPr/>
          </p:nvSpPr>
          <p:spPr>
            <a:xfrm>
              <a:off x="6157418" y="3548081"/>
              <a:ext cx="21819" cy="21819"/>
            </a:xfrm>
            <a:custGeom>
              <a:rect b="b" l="l" r="r" t="t"/>
              <a:pathLst>
                <a:path extrusionOk="0" h="327" w="327">
                  <a:moveTo>
                    <a:pt x="163" y="1"/>
                  </a:moveTo>
                  <a:cubicBezTo>
                    <a:pt x="82" y="1"/>
                    <a:pt x="28"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47"/>
            <p:cNvSpPr/>
            <p:nvPr/>
          </p:nvSpPr>
          <p:spPr>
            <a:xfrm>
              <a:off x="6104904" y="3600595"/>
              <a:ext cx="21819" cy="16348"/>
            </a:xfrm>
            <a:custGeom>
              <a:rect b="b" l="l" r="r" t="t"/>
              <a:pathLst>
                <a:path extrusionOk="0" h="245" w="327">
                  <a:moveTo>
                    <a:pt x="164" y="0"/>
                  </a:moveTo>
                  <a:cubicBezTo>
                    <a:pt x="82" y="0"/>
                    <a:pt x="1" y="82"/>
                    <a:pt x="1" y="163"/>
                  </a:cubicBezTo>
                  <a:cubicBezTo>
                    <a:pt x="1" y="190"/>
                    <a:pt x="28" y="217"/>
                    <a:pt x="28" y="245"/>
                  </a:cubicBezTo>
                  <a:cubicBezTo>
                    <a:pt x="109" y="245"/>
                    <a:pt x="164" y="136"/>
                    <a:pt x="218" y="136"/>
                  </a:cubicBezTo>
                  <a:cubicBezTo>
                    <a:pt x="245" y="136"/>
                    <a:pt x="299" y="163"/>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47"/>
            <p:cNvSpPr/>
            <p:nvPr/>
          </p:nvSpPr>
          <p:spPr>
            <a:xfrm>
              <a:off x="6157418" y="3600595"/>
              <a:ext cx="14546" cy="19951"/>
            </a:xfrm>
            <a:custGeom>
              <a:rect b="b" l="l" r="r" t="t"/>
              <a:pathLst>
                <a:path extrusionOk="0" h="299" w="218">
                  <a:moveTo>
                    <a:pt x="163" y="0"/>
                  </a:moveTo>
                  <a:cubicBezTo>
                    <a:pt x="82" y="0"/>
                    <a:pt x="1" y="82"/>
                    <a:pt x="1" y="163"/>
                  </a:cubicBezTo>
                  <a:cubicBezTo>
                    <a:pt x="1" y="217"/>
                    <a:pt x="55" y="272"/>
                    <a:pt x="109" y="299"/>
                  </a:cubicBezTo>
                  <a:cubicBezTo>
                    <a:pt x="109" y="299"/>
                    <a:pt x="109" y="272"/>
                    <a:pt x="136" y="272"/>
                  </a:cubicBezTo>
                  <a:cubicBezTo>
                    <a:pt x="136" y="190"/>
                    <a:pt x="190" y="109"/>
                    <a:pt x="218" y="28"/>
                  </a:cubicBezTo>
                  <a:cubicBezTo>
                    <a:pt x="190" y="28"/>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47"/>
            <p:cNvSpPr/>
            <p:nvPr/>
          </p:nvSpPr>
          <p:spPr>
            <a:xfrm>
              <a:off x="6141137" y="3700151"/>
              <a:ext cx="5471" cy="67"/>
            </a:xfrm>
            <a:custGeom>
              <a:rect b="b" l="l" r="r" t="t"/>
              <a:pathLst>
                <a:path extrusionOk="0" h="1" w="82">
                  <a:moveTo>
                    <a:pt x="28" y="0"/>
                  </a:moveTo>
                  <a:cubicBezTo>
                    <a:pt x="28" y="0"/>
                    <a:pt x="55" y="0"/>
                    <a:pt x="82" y="0"/>
                  </a:cubicBezTo>
                  <a:cubicBezTo>
                    <a:pt x="55" y="0"/>
                    <a:pt x="28" y="0"/>
                    <a:pt x="0" y="0"/>
                  </a:cubicBezTo>
                  <a:cubicBezTo>
                    <a:pt x="0" y="0"/>
                    <a:pt x="0"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47"/>
            <p:cNvSpPr/>
            <p:nvPr/>
          </p:nvSpPr>
          <p:spPr>
            <a:xfrm>
              <a:off x="6132062" y="3692878"/>
              <a:ext cx="9141" cy="7340"/>
            </a:xfrm>
            <a:custGeom>
              <a:rect b="b" l="l" r="r" t="t"/>
              <a:pathLst>
                <a:path extrusionOk="0" h="110" w="137">
                  <a:moveTo>
                    <a:pt x="1" y="1"/>
                  </a:moveTo>
                  <a:cubicBezTo>
                    <a:pt x="23" y="45"/>
                    <a:pt x="63" y="89"/>
                    <a:pt x="106" y="104"/>
                  </a:cubicBezTo>
                  <a:lnTo>
                    <a:pt x="106" y="104"/>
                  </a:lnTo>
                  <a:cubicBezTo>
                    <a:pt x="100" y="100"/>
                    <a:pt x="93" y="93"/>
                    <a:pt x="82" y="82"/>
                  </a:cubicBezTo>
                  <a:cubicBezTo>
                    <a:pt x="82" y="82"/>
                    <a:pt x="82" y="1"/>
                    <a:pt x="28" y="1"/>
                  </a:cubicBezTo>
                  <a:close/>
                  <a:moveTo>
                    <a:pt x="106" y="104"/>
                  </a:moveTo>
                  <a:cubicBezTo>
                    <a:pt x="114" y="109"/>
                    <a:pt x="121" y="109"/>
                    <a:pt x="136" y="109"/>
                  </a:cubicBezTo>
                  <a:cubicBezTo>
                    <a:pt x="126" y="109"/>
                    <a:pt x="116" y="107"/>
                    <a:pt x="106" y="104"/>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47"/>
            <p:cNvSpPr/>
            <p:nvPr/>
          </p:nvSpPr>
          <p:spPr>
            <a:xfrm>
              <a:off x="6113979" y="3705556"/>
              <a:ext cx="7340" cy="1868"/>
            </a:xfrm>
            <a:custGeom>
              <a:rect b="b" l="l" r="r" t="t"/>
              <a:pathLst>
                <a:path extrusionOk="0" h="28" w="110">
                  <a:moveTo>
                    <a:pt x="28" y="1"/>
                  </a:moveTo>
                  <a:cubicBezTo>
                    <a:pt x="28" y="1"/>
                    <a:pt x="28" y="28"/>
                    <a:pt x="1" y="28"/>
                  </a:cubicBezTo>
                  <a:lnTo>
                    <a:pt x="109" y="28"/>
                  </a:lnTo>
                  <a:cubicBezTo>
                    <a:pt x="82" y="28"/>
                    <a:pt x="55" y="1"/>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47"/>
            <p:cNvSpPr/>
            <p:nvPr/>
          </p:nvSpPr>
          <p:spPr>
            <a:xfrm>
              <a:off x="6142938" y="3953511"/>
              <a:ext cx="9141" cy="9141"/>
            </a:xfrm>
            <a:custGeom>
              <a:rect b="b" l="l" r="r" t="t"/>
              <a:pathLst>
                <a:path extrusionOk="0" h="137" w="137">
                  <a:moveTo>
                    <a:pt x="136" y="1"/>
                  </a:moveTo>
                  <a:lnTo>
                    <a:pt x="136" y="1"/>
                  </a:lnTo>
                  <a:cubicBezTo>
                    <a:pt x="109" y="55"/>
                    <a:pt x="55" y="109"/>
                    <a:pt x="1" y="136"/>
                  </a:cubicBezTo>
                  <a:cubicBezTo>
                    <a:pt x="82" y="136"/>
                    <a:pt x="136" y="82"/>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47"/>
            <p:cNvSpPr/>
            <p:nvPr/>
          </p:nvSpPr>
          <p:spPr>
            <a:xfrm>
              <a:off x="6126657" y="3977065"/>
              <a:ext cx="67" cy="3670"/>
            </a:xfrm>
            <a:custGeom>
              <a:rect b="b" l="l" r="r" t="t"/>
              <a:pathLst>
                <a:path extrusionOk="0" h="55" w="1">
                  <a:moveTo>
                    <a:pt x="0" y="0"/>
                  </a:moveTo>
                  <a:lnTo>
                    <a:pt x="0" y="54"/>
                  </a:lnTo>
                  <a:cubicBezTo>
                    <a:pt x="0" y="54"/>
                    <a:pt x="0" y="54"/>
                    <a:pt x="0" y="27"/>
                  </a:cubicBezTo>
                  <a:cubicBezTo>
                    <a:pt x="0" y="27"/>
                    <a:pt x="0" y="27"/>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47"/>
            <p:cNvSpPr/>
            <p:nvPr/>
          </p:nvSpPr>
          <p:spPr>
            <a:xfrm>
              <a:off x="6132062" y="3995148"/>
              <a:ext cx="20018" cy="19951"/>
            </a:xfrm>
            <a:custGeom>
              <a:rect b="b" l="l" r="r" t="t"/>
              <a:pathLst>
                <a:path extrusionOk="0" h="299" w="300">
                  <a:moveTo>
                    <a:pt x="164" y="0"/>
                  </a:moveTo>
                  <a:cubicBezTo>
                    <a:pt x="82" y="0"/>
                    <a:pt x="1" y="82"/>
                    <a:pt x="1" y="163"/>
                  </a:cubicBezTo>
                  <a:cubicBezTo>
                    <a:pt x="1" y="245"/>
                    <a:pt x="82" y="299"/>
                    <a:pt x="164" y="299"/>
                  </a:cubicBezTo>
                  <a:cubicBezTo>
                    <a:pt x="245" y="299"/>
                    <a:pt x="299" y="245"/>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47"/>
            <p:cNvSpPr/>
            <p:nvPr/>
          </p:nvSpPr>
          <p:spPr>
            <a:xfrm>
              <a:off x="6132062" y="4047662"/>
              <a:ext cx="20018" cy="21752"/>
            </a:xfrm>
            <a:custGeom>
              <a:rect b="b" l="l" r="r" t="t"/>
              <a:pathLst>
                <a:path extrusionOk="0" h="326" w="300">
                  <a:moveTo>
                    <a:pt x="164" y="0"/>
                  </a:moveTo>
                  <a:cubicBezTo>
                    <a:pt x="82" y="0"/>
                    <a:pt x="1" y="81"/>
                    <a:pt x="1" y="163"/>
                  </a:cubicBezTo>
                  <a:cubicBezTo>
                    <a:pt x="1" y="244"/>
                    <a:pt x="82" y="326"/>
                    <a:pt x="164" y="326"/>
                  </a:cubicBezTo>
                  <a:cubicBezTo>
                    <a:pt x="245" y="326"/>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47"/>
            <p:cNvSpPr/>
            <p:nvPr/>
          </p:nvSpPr>
          <p:spPr>
            <a:xfrm>
              <a:off x="6142938" y="4100109"/>
              <a:ext cx="9141" cy="19951"/>
            </a:xfrm>
            <a:custGeom>
              <a:rect b="b" l="l" r="r" t="t"/>
              <a:pathLst>
                <a:path extrusionOk="0" h="299" w="137">
                  <a:moveTo>
                    <a:pt x="1" y="1"/>
                  </a:moveTo>
                  <a:cubicBezTo>
                    <a:pt x="28" y="82"/>
                    <a:pt x="28" y="190"/>
                    <a:pt x="55" y="299"/>
                  </a:cubicBezTo>
                  <a:cubicBezTo>
                    <a:pt x="109" y="272"/>
                    <a:pt x="136" y="218"/>
                    <a:pt x="136" y="163"/>
                  </a:cubicBezTo>
                  <a:cubicBezTo>
                    <a:pt x="136" y="82"/>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47"/>
            <p:cNvSpPr/>
            <p:nvPr/>
          </p:nvSpPr>
          <p:spPr>
            <a:xfrm>
              <a:off x="6157418" y="4179780"/>
              <a:ext cx="21819" cy="19951"/>
            </a:xfrm>
            <a:custGeom>
              <a:rect b="b" l="l" r="r" t="t"/>
              <a:pathLst>
                <a:path extrusionOk="0" h="299" w="327">
                  <a:moveTo>
                    <a:pt x="163" y="0"/>
                  </a:moveTo>
                  <a:cubicBezTo>
                    <a:pt x="82" y="0"/>
                    <a:pt x="1" y="54"/>
                    <a:pt x="1" y="136"/>
                  </a:cubicBezTo>
                  <a:cubicBezTo>
                    <a:pt x="1" y="244"/>
                    <a:pt x="82" y="298"/>
                    <a:pt x="163" y="298"/>
                  </a:cubicBezTo>
                  <a:cubicBezTo>
                    <a:pt x="245" y="298"/>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47"/>
            <p:cNvSpPr/>
            <p:nvPr/>
          </p:nvSpPr>
          <p:spPr>
            <a:xfrm>
              <a:off x="6079615" y="1788907"/>
              <a:ext cx="19951" cy="19951"/>
            </a:xfrm>
            <a:custGeom>
              <a:rect b="b" l="l" r="r" t="t"/>
              <a:pathLst>
                <a:path extrusionOk="0" h="299" w="299">
                  <a:moveTo>
                    <a:pt x="163" y="1"/>
                  </a:moveTo>
                  <a:cubicBezTo>
                    <a:pt x="55" y="1"/>
                    <a:pt x="0" y="55"/>
                    <a:pt x="0" y="136"/>
                  </a:cubicBezTo>
                  <a:cubicBezTo>
                    <a:pt x="0" y="245"/>
                    <a:pt x="55" y="299"/>
                    <a:pt x="163" y="299"/>
                  </a:cubicBezTo>
                  <a:cubicBezTo>
                    <a:pt x="244" y="299"/>
                    <a:pt x="299" y="245"/>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7"/>
            <p:cNvSpPr/>
            <p:nvPr/>
          </p:nvSpPr>
          <p:spPr>
            <a:xfrm>
              <a:off x="6104904" y="1767221"/>
              <a:ext cx="20018" cy="16348"/>
            </a:xfrm>
            <a:custGeom>
              <a:rect b="b" l="l" r="r" t="t"/>
              <a:pathLst>
                <a:path extrusionOk="0" h="245" w="300">
                  <a:moveTo>
                    <a:pt x="28" y="0"/>
                  </a:moveTo>
                  <a:cubicBezTo>
                    <a:pt x="28" y="27"/>
                    <a:pt x="1" y="54"/>
                    <a:pt x="1" y="81"/>
                  </a:cubicBezTo>
                  <a:cubicBezTo>
                    <a:pt x="1" y="163"/>
                    <a:pt x="82" y="244"/>
                    <a:pt x="164" y="244"/>
                  </a:cubicBezTo>
                  <a:cubicBezTo>
                    <a:pt x="218" y="244"/>
                    <a:pt x="272" y="190"/>
                    <a:pt x="299" y="163"/>
                  </a:cubicBezTo>
                  <a:cubicBezTo>
                    <a:pt x="245" y="109"/>
                    <a:pt x="164" y="54"/>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47"/>
            <p:cNvSpPr/>
            <p:nvPr/>
          </p:nvSpPr>
          <p:spPr>
            <a:xfrm>
              <a:off x="6104904" y="1814263"/>
              <a:ext cx="14546" cy="12744"/>
            </a:xfrm>
            <a:custGeom>
              <a:rect b="b" l="l" r="r" t="t"/>
              <a:pathLst>
                <a:path extrusionOk="0" h="191" w="218">
                  <a:moveTo>
                    <a:pt x="164" y="0"/>
                  </a:moveTo>
                  <a:cubicBezTo>
                    <a:pt x="82" y="0"/>
                    <a:pt x="1" y="82"/>
                    <a:pt x="1" y="163"/>
                  </a:cubicBezTo>
                  <a:cubicBezTo>
                    <a:pt x="1" y="163"/>
                    <a:pt x="28" y="190"/>
                    <a:pt x="28" y="190"/>
                  </a:cubicBezTo>
                  <a:cubicBezTo>
                    <a:pt x="109" y="136"/>
                    <a:pt x="164" y="82"/>
                    <a:pt x="218" y="27"/>
                  </a:cubicBezTo>
                  <a:cubicBezTo>
                    <a:pt x="218" y="27"/>
                    <a:pt x="191"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47"/>
            <p:cNvSpPr/>
            <p:nvPr/>
          </p:nvSpPr>
          <p:spPr>
            <a:xfrm>
              <a:off x="6079615" y="1893867"/>
              <a:ext cx="19951" cy="20017"/>
            </a:xfrm>
            <a:custGeom>
              <a:rect b="b" l="l" r="r" t="t"/>
              <a:pathLst>
                <a:path extrusionOk="0" h="300" w="299">
                  <a:moveTo>
                    <a:pt x="163" y="1"/>
                  </a:moveTo>
                  <a:cubicBezTo>
                    <a:pt x="55" y="1"/>
                    <a:pt x="0" y="55"/>
                    <a:pt x="0" y="163"/>
                  </a:cubicBezTo>
                  <a:cubicBezTo>
                    <a:pt x="0" y="245"/>
                    <a:pt x="55" y="299"/>
                    <a:pt x="163" y="299"/>
                  </a:cubicBezTo>
                  <a:cubicBezTo>
                    <a:pt x="244" y="299"/>
                    <a:pt x="299" y="245"/>
                    <a:pt x="299" y="163"/>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47"/>
            <p:cNvSpPr/>
            <p:nvPr/>
          </p:nvSpPr>
          <p:spPr>
            <a:xfrm>
              <a:off x="6104904" y="1866710"/>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47"/>
            <p:cNvSpPr/>
            <p:nvPr/>
          </p:nvSpPr>
          <p:spPr>
            <a:xfrm>
              <a:off x="6052458" y="1919223"/>
              <a:ext cx="21752" cy="21752"/>
            </a:xfrm>
            <a:custGeom>
              <a:rect b="b" l="l" r="r" t="t"/>
              <a:pathLst>
                <a:path extrusionOk="0" h="326" w="326">
                  <a:moveTo>
                    <a:pt x="163" y="0"/>
                  </a:moveTo>
                  <a:cubicBezTo>
                    <a:pt x="82" y="0"/>
                    <a:pt x="0" y="82"/>
                    <a:pt x="0" y="163"/>
                  </a:cubicBezTo>
                  <a:cubicBezTo>
                    <a:pt x="0" y="245"/>
                    <a:pt x="82" y="326"/>
                    <a:pt x="163" y="326"/>
                  </a:cubicBezTo>
                  <a:cubicBezTo>
                    <a:pt x="245" y="326"/>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47"/>
            <p:cNvSpPr/>
            <p:nvPr/>
          </p:nvSpPr>
          <p:spPr>
            <a:xfrm>
              <a:off x="6079615" y="1946381"/>
              <a:ext cx="19951" cy="19951"/>
            </a:xfrm>
            <a:custGeom>
              <a:rect b="b" l="l" r="r" t="t"/>
              <a:pathLst>
                <a:path extrusionOk="0" h="299" w="299">
                  <a:moveTo>
                    <a:pt x="163" y="0"/>
                  </a:moveTo>
                  <a:cubicBezTo>
                    <a:pt x="55" y="0"/>
                    <a:pt x="0" y="55"/>
                    <a:pt x="0" y="163"/>
                  </a:cubicBezTo>
                  <a:cubicBezTo>
                    <a:pt x="0" y="244"/>
                    <a:pt x="55" y="299"/>
                    <a:pt x="163" y="299"/>
                  </a:cubicBezTo>
                  <a:cubicBezTo>
                    <a:pt x="244" y="299"/>
                    <a:pt x="299" y="244"/>
                    <a:pt x="299" y="163"/>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47"/>
            <p:cNvSpPr/>
            <p:nvPr/>
          </p:nvSpPr>
          <p:spPr>
            <a:xfrm>
              <a:off x="6104904" y="1919223"/>
              <a:ext cx="21819" cy="21752"/>
            </a:xfrm>
            <a:custGeom>
              <a:rect b="b" l="l" r="r" t="t"/>
              <a:pathLst>
                <a:path extrusionOk="0" h="326" w="327">
                  <a:moveTo>
                    <a:pt x="164" y="0"/>
                  </a:moveTo>
                  <a:cubicBezTo>
                    <a:pt x="82" y="0"/>
                    <a:pt x="1" y="82"/>
                    <a:pt x="1" y="163"/>
                  </a:cubicBezTo>
                  <a:cubicBezTo>
                    <a:pt x="1" y="245"/>
                    <a:pt x="82" y="326"/>
                    <a:pt x="164" y="326"/>
                  </a:cubicBezTo>
                  <a:cubicBezTo>
                    <a:pt x="245" y="326"/>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47"/>
            <p:cNvSpPr/>
            <p:nvPr/>
          </p:nvSpPr>
          <p:spPr>
            <a:xfrm>
              <a:off x="6079615" y="1998828"/>
              <a:ext cx="19951" cy="20017"/>
            </a:xfrm>
            <a:custGeom>
              <a:rect b="b" l="l" r="r" t="t"/>
              <a:pathLst>
                <a:path extrusionOk="0" h="300" w="299">
                  <a:moveTo>
                    <a:pt x="163" y="1"/>
                  </a:moveTo>
                  <a:cubicBezTo>
                    <a:pt x="55" y="1"/>
                    <a:pt x="0" y="55"/>
                    <a:pt x="0" y="164"/>
                  </a:cubicBezTo>
                  <a:cubicBezTo>
                    <a:pt x="0" y="245"/>
                    <a:pt x="55" y="299"/>
                    <a:pt x="163" y="299"/>
                  </a:cubicBezTo>
                  <a:cubicBezTo>
                    <a:pt x="244" y="299"/>
                    <a:pt x="299" y="245"/>
                    <a:pt x="299" y="164"/>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47"/>
            <p:cNvSpPr/>
            <p:nvPr/>
          </p:nvSpPr>
          <p:spPr>
            <a:xfrm>
              <a:off x="6104904" y="1971737"/>
              <a:ext cx="21819" cy="21752"/>
            </a:xfrm>
            <a:custGeom>
              <a:rect b="b" l="l" r="r" t="t"/>
              <a:pathLst>
                <a:path extrusionOk="0" h="326" w="327">
                  <a:moveTo>
                    <a:pt x="164" y="0"/>
                  </a:moveTo>
                  <a:cubicBezTo>
                    <a:pt x="82" y="0"/>
                    <a:pt x="1" y="81"/>
                    <a:pt x="1" y="163"/>
                  </a:cubicBezTo>
                  <a:cubicBezTo>
                    <a:pt x="1" y="244"/>
                    <a:pt x="82" y="326"/>
                    <a:pt x="164" y="326"/>
                  </a:cubicBezTo>
                  <a:cubicBezTo>
                    <a:pt x="245" y="326"/>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47"/>
            <p:cNvSpPr/>
            <p:nvPr/>
          </p:nvSpPr>
          <p:spPr>
            <a:xfrm>
              <a:off x="6079615" y="2051342"/>
              <a:ext cx="19951" cy="19951"/>
            </a:xfrm>
            <a:custGeom>
              <a:rect b="b" l="l" r="r" t="t"/>
              <a:pathLst>
                <a:path extrusionOk="0" h="299" w="299">
                  <a:moveTo>
                    <a:pt x="163" y="0"/>
                  </a:moveTo>
                  <a:cubicBezTo>
                    <a:pt x="55" y="0"/>
                    <a:pt x="0" y="55"/>
                    <a:pt x="0" y="163"/>
                  </a:cubicBezTo>
                  <a:cubicBezTo>
                    <a:pt x="0" y="245"/>
                    <a:pt x="55" y="299"/>
                    <a:pt x="163" y="299"/>
                  </a:cubicBezTo>
                  <a:cubicBezTo>
                    <a:pt x="244" y="299"/>
                    <a:pt x="299" y="245"/>
                    <a:pt x="299" y="163"/>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47"/>
            <p:cNvSpPr/>
            <p:nvPr/>
          </p:nvSpPr>
          <p:spPr>
            <a:xfrm>
              <a:off x="6104904" y="2024184"/>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47"/>
            <p:cNvSpPr/>
            <p:nvPr/>
          </p:nvSpPr>
          <p:spPr>
            <a:xfrm>
              <a:off x="6079615" y="2103855"/>
              <a:ext cx="19951" cy="19951"/>
            </a:xfrm>
            <a:custGeom>
              <a:rect b="b" l="l" r="r" t="t"/>
              <a:pathLst>
                <a:path extrusionOk="0" h="299" w="299">
                  <a:moveTo>
                    <a:pt x="163" y="0"/>
                  </a:moveTo>
                  <a:cubicBezTo>
                    <a:pt x="55" y="0"/>
                    <a:pt x="0" y="81"/>
                    <a:pt x="0" y="163"/>
                  </a:cubicBezTo>
                  <a:cubicBezTo>
                    <a:pt x="0" y="244"/>
                    <a:pt x="55" y="298"/>
                    <a:pt x="163" y="298"/>
                  </a:cubicBezTo>
                  <a:cubicBezTo>
                    <a:pt x="244" y="298"/>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47"/>
            <p:cNvSpPr/>
            <p:nvPr/>
          </p:nvSpPr>
          <p:spPr>
            <a:xfrm>
              <a:off x="6104904" y="2076698"/>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47"/>
            <p:cNvSpPr/>
            <p:nvPr/>
          </p:nvSpPr>
          <p:spPr>
            <a:xfrm>
              <a:off x="6079615" y="2156302"/>
              <a:ext cx="19951" cy="20017"/>
            </a:xfrm>
            <a:custGeom>
              <a:rect b="b" l="l" r="r" t="t"/>
              <a:pathLst>
                <a:path extrusionOk="0" h="300" w="299">
                  <a:moveTo>
                    <a:pt x="163" y="1"/>
                  </a:moveTo>
                  <a:cubicBezTo>
                    <a:pt x="55" y="1"/>
                    <a:pt x="0" y="82"/>
                    <a:pt x="0" y="163"/>
                  </a:cubicBezTo>
                  <a:cubicBezTo>
                    <a:pt x="0" y="245"/>
                    <a:pt x="55" y="299"/>
                    <a:pt x="163" y="299"/>
                  </a:cubicBezTo>
                  <a:cubicBezTo>
                    <a:pt x="244" y="299"/>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47"/>
            <p:cNvSpPr/>
            <p:nvPr/>
          </p:nvSpPr>
          <p:spPr>
            <a:xfrm>
              <a:off x="6104904" y="2129145"/>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47"/>
            <p:cNvSpPr/>
            <p:nvPr/>
          </p:nvSpPr>
          <p:spPr>
            <a:xfrm>
              <a:off x="6079615" y="2208816"/>
              <a:ext cx="19951" cy="19951"/>
            </a:xfrm>
            <a:custGeom>
              <a:rect b="b" l="l" r="r" t="t"/>
              <a:pathLst>
                <a:path extrusionOk="0" h="299" w="299">
                  <a:moveTo>
                    <a:pt x="163" y="0"/>
                  </a:moveTo>
                  <a:cubicBezTo>
                    <a:pt x="55" y="0"/>
                    <a:pt x="0" y="82"/>
                    <a:pt x="0" y="163"/>
                  </a:cubicBezTo>
                  <a:cubicBezTo>
                    <a:pt x="0" y="244"/>
                    <a:pt x="55" y="299"/>
                    <a:pt x="163" y="299"/>
                  </a:cubicBezTo>
                  <a:cubicBezTo>
                    <a:pt x="244" y="299"/>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47"/>
            <p:cNvSpPr/>
            <p:nvPr/>
          </p:nvSpPr>
          <p:spPr>
            <a:xfrm>
              <a:off x="6104904" y="2183460"/>
              <a:ext cx="21819" cy="19951"/>
            </a:xfrm>
            <a:custGeom>
              <a:rect b="b" l="l" r="r" t="t"/>
              <a:pathLst>
                <a:path extrusionOk="0" h="299"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7"/>
            <p:cNvSpPr/>
            <p:nvPr/>
          </p:nvSpPr>
          <p:spPr>
            <a:xfrm>
              <a:off x="6079615" y="2261263"/>
              <a:ext cx="19951" cy="20017"/>
            </a:xfrm>
            <a:custGeom>
              <a:rect b="b" l="l" r="r" t="t"/>
              <a:pathLst>
                <a:path extrusionOk="0" h="300" w="299">
                  <a:moveTo>
                    <a:pt x="163" y="1"/>
                  </a:moveTo>
                  <a:cubicBezTo>
                    <a:pt x="55" y="1"/>
                    <a:pt x="0" y="82"/>
                    <a:pt x="0" y="164"/>
                  </a:cubicBezTo>
                  <a:cubicBezTo>
                    <a:pt x="0" y="245"/>
                    <a:pt x="55" y="299"/>
                    <a:pt x="163" y="299"/>
                  </a:cubicBezTo>
                  <a:cubicBezTo>
                    <a:pt x="244" y="299"/>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47"/>
            <p:cNvSpPr/>
            <p:nvPr/>
          </p:nvSpPr>
          <p:spPr>
            <a:xfrm>
              <a:off x="6104904" y="2235974"/>
              <a:ext cx="21819" cy="19951"/>
            </a:xfrm>
            <a:custGeom>
              <a:rect b="b" l="l" r="r" t="t"/>
              <a:pathLst>
                <a:path extrusionOk="0" h="299" w="327">
                  <a:moveTo>
                    <a:pt x="164" y="0"/>
                  </a:moveTo>
                  <a:cubicBezTo>
                    <a:pt x="82" y="0"/>
                    <a:pt x="1" y="54"/>
                    <a:pt x="1" y="136"/>
                  </a:cubicBezTo>
                  <a:cubicBezTo>
                    <a:pt x="1" y="217"/>
                    <a:pt x="82" y="298"/>
                    <a:pt x="164" y="298"/>
                  </a:cubicBezTo>
                  <a:cubicBezTo>
                    <a:pt x="245" y="298"/>
                    <a:pt x="326" y="217"/>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7"/>
            <p:cNvSpPr/>
            <p:nvPr/>
          </p:nvSpPr>
          <p:spPr>
            <a:xfrm>
              <a:off x="6079615" y="2313776"/>
              <a:ext cx="19951" cy="19951"/>
            </a:xfrm>
            <a:custGeom>
              <a:rect b="b" l="l" r="r" t="t"/>
              <a:pathLst>
                <a:path extrusionOk="0" h="299" w="299">
                  <a:moveTo>
                    <a:pt x="163" y="0"/>
                  </a:moveTo>
                  <a:cubicBezTo>
                    <a:pt x="55" y="0"/>
                    <a:pt x="0" y="82"/>
                    <a:pt x="0" y="163"/>
                  </a:cubicBezTo>
                  <a:cubicBezTo>
                    <a:pt x="0" y="245"/>
                    <a:pt x="55" y="299"/>
                    <a:pt x="163" y="299"/>
                  </a:cubicBezTo>
                  <a:cubicBezTo>
                    <a:pt x="244" y="299"/>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47"/>
            <p:cNvSpPr/>
            <p:nvPr/>
          </p:nvSpPr>
          <p:spPr>
            <a:xfrm>
              <a:off x="6104904" y="2288420"/>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47"/>
            <p:cNvSpPr/>
            <p:nvPr/>
          </p:nvSpPr>
          <p:spPr>
            <a:xfrm>
              <a:off x="6079615" y="2366290"/>
              <a:ext cx="19951" cy="19951"/>
            </a:xfrm>
            <a:custGeom>
              <a:rect b="b" l="l" r="r" t="t"/>
              <a:pathLst>
                <a:path extrusionOk="0" h="299" w="299">
                  <a:moveTo>
                    <a:pt x="163" y="0"/>
                  </a:moveTo>
                  <a:cubicBezTo>
                    <a:pt x="55" y="0"/>
                    <a:pt x="0" y="81"/>
                    <a:pt x="0" y="163"/>
                  </a:cubicBezTo>
                  <a:cubicBezTo>
                    <a:pt x="0" y="244"/>
                    <a:pt x="55" y="298"/>
                    <a:pt x="163" y="298"/>
                  </a:cubicBezTo>
                  <a:cubicBezTo>
                    <a:pt x="244" y="298"/>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7"/>
            <p:cNvSpPr/>
            <p:nvPr/>
          </p:nvSpPr>
          <p:spPr>
            <a:xfrm>
              <a:off x="6104904" y="2340934"/>
              <a:ext cx="21819" cy="19951"/>
            </a:xfrm>
            <a:custGeom>
              <a:rect b="b" l="l" r="r" t="t"/>
              <a:pathLst>
                <a:path extrusionOk="0" h="299" w="327">
                  <a:moveTo>
                    <a:pt x="164" y="0"/>
                  </a:moveTo>
                  <a:cubicBezTo>
                    <a:pt x="82" y="0"/>
                    <a:pt x="1" y="55"/>
                    <a:pt x="1" y="136"/>
                  </a:cubicBezTo>
                  <a:cubicBezTo>
                    <a:pt x="1" y="217"/>
                    <a:pt x="82" y="299"/>
                    <a:pt x="164" y="299"/>
                  </a:cubicBezTo>
                  <a:cubicBezTo>
                    <a:pt x="245" y="299"/>
                    <a:pt x="326" y="217"/>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7"/>
            <p:cNvSpPr/>
            <p:nvPr/>
          </p:nvSpPr>
          <p:spPr>
            <a:xfrm>
              <a:off x="6079615" y="2418737"/>
              <a:ext cx="19951" cy="21819"/>
            </a:xfrm>
            <a:custGeom>
              <a:rect b="b" l="l" r="r" t="t"/>
              <a:pathLst>
                <a:path extrusionOk="0" h="327" w="299">
                  <a:moveTo>
                    <a:pt x="163" y="1"/>
                  </a:moveTo>
                  <a:cubicBezTo>
                    <a:pt x="55" y="1"/>
                    <a:pt x="0" y="82"/>
                    <a:pt x="0" y="163"/>
                  </a:cubicBezTo>
                  <a:cubicBezTo>
                    <a:pt x="0" y="245"/>
                    <a:pt x="55"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7"/>
            <p:cNvSpPr/>
            <p:nvPr/>
          </p:nvSpPr>
          <p:spPr>
            <a:xfrm>
              <a:off x="6104904" y="2393381"/>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7"/>
            <p:cNvSpPr/>
            <p:nvPr/>
          </p:nvSpPr>
          <p:spPr>
            <a:xfrm>
              <a:off x="6079615" y="2471251"/>
              <a:ext cx="19951" cy="21752"/>
            </a:xfrm>
            <a:custGeom>
              <a:rect b="b" l="l" r="r" t="t"/>
              <a:pathLst>
                <a:path extrusionOk="0" h="326" w="299">
                  <a:moveTo>
                    <a:pt x="163" y="0"/>
                  </a:moveTo>
                  <a:cubicBezTo>
                    <a:pt x="55" y="0"/>
                    <a:pt x="0" y="82"/>
                    <a:pt x="0" y="163"/>
                  </a:cubicBezTo>
                  <a:cubicBezTo>
                    <a:pt x="0" y="244"/>
                    <a:pt x="55"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47"/>
            <p:cNvSpPr/>
            <p:nvPr/>
          </p:nvSpPr>
          <p:spPr>
            <a:xfrm>
              <a:off x="6104904" y="2445895"/>
              <a:ext cx="21819" cy="19951"/>
            </a:xfrm>
            <a:custGeom>
              <a:rect b="b" l="l" r="r" t="t"/>
              <a:pathLst>
                <a:path extrusionOk="0" h="299" w="327">
                  <a:moveTo>
                    <a:pt x="164" y="0"/>
                  </a:moveTo>
                  <a:cubicBezTo>
                    <a:pt x="82" y="0"/>
                    <a:pt x="1" y="55"/>
                    <a:pt x="1" y="136"/>
                  </a:cubicBezTo>
                  <a:cubicBezTo>
                    <a:pt x="1" y="217"/>
                    <a:pt x="82" y="299"/>
                    <a:pt x="164" y="299"/>
                  </a:cubicBezTo>
                  <a:cubicBezTo>
                    <a:pt x="245" y="299"/>
                    <a:pt x="326" y="217"/>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7"/>
            <p:cNvSpPr/>
            <p:nvPr/>
          </p:nvSpPr>
          <p:spPr>
            <a:xfrm>
              <a:off x="6079615" y="2523698"/>
              <a:ext cx="19951" cy="21819"/>
            </a:xfrm>
            <a:custGeom>
              <a:rect b="b" l="l" r="r" t="t"/>
              <a:pathLst>
                <a:path extrusionOk="0" h="327" w="299">
                  <a:moveTo>
                    <a:pt x="163" y="1"/>
                  </a:moveTo>
                  <a:cubicBezTo>
                    <a:pt x="55" y="1"/>
                    <a:pt x="0" y="82"/>
                    <a:pt x="0" y="164"/>
                  </a:cubicBezTo>
                  <a:cubicBezTo>
                    <a:pt x="0" y="245"/>
                    <a:pt x="55"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47"/>
            <p:cNvSpPr/>
            <p:nvPr/>
          </p:nvSpPr>
          <p:spPr>
            <a:xfrm>
              <a:off x="6104904" y="2498408"/>
              <a:ext cx="21819" cy="19951"/>
            </a:xfrm>
            <a:custGeom>
              <a:rect b="b" l="l" r="r" t="t"/>
              <a:pathLst>
                <a:path extrusionOk="0" h="299" w="327">
                  <a:moveTo>
                    <a:pt x="164" y="0"/>
                  </a:moveTo>
                  <a:cubicBezTo>
                    <a:pt x="82" y="0"/>
                    <a:pt x="1" y="54"/>
                    <a:pt x="1" y="136"/>
                  </a:cubicBezTo>
                  <a:cubicBezTo>
                    <a:pt x="1" y="244"/>
                    <a:pt x="82" y="298"/>
                    <a:pt x="164" y="298"/>
                  </a:cubicBezTo>
                  <a:cubicBezTo>
                    <a:pt x="245" y="298"/>
                    <a:pt x="326" y="244"/>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47"/>
            <p:cNvSpPr/>
            <p:nvPr/>
          </p:nvSpPr>
          <p:spPr>
            <a:xfrm>
              <a:off x="6079615" y="2576211"/>
              <a:ext cx="19951" cy="21752"/>
            </a:xfrm>
            <a:custGeom>
              <a:rect b="b" l="l" r="r" t="t"/>
              <a:pathLst>
                <a:path extrusionOk="0" h="326" w="299">
                  <a:moveTo>
                    <a:pt x="163" y="0"/>
                  </a:moveTo>
                  <a:cubicBezTo>
                    <a:pt x="55" y="0"/>
                    <a:pt x="0" y="82"/>
                    <a:pt x="0" y="163"/>
                  </a:cubicBezTo>
                  <a:cubicBezTo>
                    <a:pt x="0" y="244"/>
                    <a:pt x="55"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47"/>
            <p:cNvSpPr/>
            <p:nvPr/>
          </p:nvSpPr>
          <p:spPr>
            <a:xfrm>
              <a:off x="6104904" y="2550855"/>
              <a:ext cx="21819" cy="19951"/>
            </a:xfrm>
            <a:custGeom>
              <a:rect b="b" l="l" r="r" t="t"/>
              <a:pathLst>
                <a:path extrusionOk="0" h="299"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47"/>
            <p:cNvSpPr/>
            <p:nvPr/>
          </p:nvSpPr>
          <p:spPr>
            <a:xfrm>
              <a:off x="6079615" y="2628658"/>
              <a:ext cx="19951" cy="21819"/>
            </a:xfrm>
            <a:custGeom>
              <a:rect b="b" l="l" r="r" t="t"/>
              <a:pathLst>
                <a:path extrusionOk="0" h="327" w="299">
                  <a:moveTo>
                    <a:pt x="163" y="1"/>
                  </a:moveTo>
                  <a:cubicBezTo>
                    <a:pt x="55" y="1"/>
                    <a:pt x="0" y="82"/>
                    <a:pt x="0" y="164"/>
                  </a:cubicBezTo>
                  <a:cubicBezTo>
                    <a:pt x="0" y="245"/>
                    <a:pt x="55"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47"/>
            <p:cNvSpPr/>
            <p:nvPr/>
          </p:nvSpPr>
          <p:spPr>
            <a:xfrm>
              <a:off x="6104904" y="2603369"/>
              <a:ext cx="21819" cy="19951"/>
            </a:xfrm>
            <a:custGeom>
              <a:rect b="b" l="l" r="r" t="t"/>
              <a:pathLst>
                <a:path extrusionOk="0" h="299" w="327">
                  <a:moveTo>
                    <a:pt x="164" y="0"/>
                  </a:moveTo>
                  <a:cubicBezTo>
                    <a:pt x="82" y="0"/>
                    <a:pt x="1" y="54"/>
                    <a:pt x="1" y="136"/>
                  </a:cubicBezTo>
                  <a:cubicBezTo>
                    <a:pt x="1" y="244"/>
                    <a:pt x="82" y="299"/>
                    <a:pt x="164" y="299"/>
                  </a:cubicBezTo>
                  <a:cubicBezTo>
                    <a:pt x="245" y="299"/>
                    <a:pt x="326" y="244"/>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47"/>
            <p:cNvSpPr/>
            <p:nvPr/>
          </p:nvSpPr>
          <p:spPr>
            <a:xfrm>
              <a:off x="6104904" y="2655816"/>
              <a:ext cx="21819" cy="9141"/>
            </a:xfrm>
            <a:custGeom>
              <a:rect b="b" l="l" r="r" t="t"/>
              <a:pathLst>
                <a:path extrusionOk="0" h="137" w="327">
                  <a:moveTo>
                    <a:pt x="164" y="1"/>
                  </a:moveTo>
                  <a:cubicBezTo>
                    <a:pt x="82" y="1"/>
                    <a:pt x="1" y="55"/>
                    <a:pt x="1" y="136"/>
                  </a:cubicBezTo>
                  <a:lnTo>
                    <a:pt x="326" y="136"/>
                  </a:ln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7"/>
            <p:cNvSpPr/>
            <p:nvPr/>
          </p:nvSpPr>
          <p:spPr>
            <a:xfrm>
              <a:off x="6079615" y="2681172"/>
              <a:ext cx="19951" cy="21819"/>
            </a:xfrm>
            <a:custGeom>
              <a:rect b="b" l="l" r="r" t="t"/>
              <a:pathLst>
                <a:path extrusionOk="0" h="327" w="299">
                  <a:moveTo>
                    <a:pt x="163" y="1"/>
                  </a:moveTo>
                  <a:cubicBezTo>
                    <a:pt x="55" y="1"/>
                    <a:pt x="0" y="82"/>
                    <a:pt x="0" y="163"/>
                  </a:cubicBezTo>
                  <a:cubicBezTo>
                    <a:pt x="0" y="245"/>
                    <a:pt x="55"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47"/>
            <p:cNvSpPr/>
            <p:nvPr/>
          </p:nvSpPr>
          <p:spPr>
            <a:xfrm>
              <a:off x="6104904" y="2666692"/>
              <a:ext cx="21819" cy="9141"/>
            </a:xfrm>
            <a:custGeom>
              <a:rect b="b" l="l" r="r" t="t"/>
              <a:pathLst>
                <a:path extrusionOk="0" h="137" w="327">
                  <a:moveTo>
                    <a:pt x="1" y="1"/>
                  </a:moveTo>
                  <a:cubicBezTo>
                    <a:pt x="1" y="82"/>
                    <a:pt x="82" y="136"/>
                    <a:pt x="164" y="136"/>
                  </a:cubicBezTo>
                  <a:cubicBezTo>
                    <a:pt x="245" y="136"/>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47"/>
            <p:cNvSpPr/>
            <p:nvPr/>
          </p:nvSpPr>
          <p:spPr>
            <a:xfrm>
              <a:off x="6079615" y="2733686"/>
              <a:ext cx="19951" cy="21752"/>
            </a:xfrm>
            <a:custGeom>
              <a:rect b="b" l="l" r="r" t="t"/>
              <a:pathLst>
                <a:path extrusionOk="0" h="326" w="299">
                  <a:moveTo>
                    <a:pt x="163" y="0"/>
                  </a:moveTo>
                  <a:cubicBezTo>
                    <a:pt x="55" y="0"/>
                    <a:pt x="0" y="82"/>
                    <a:pt x="0" y="163"/>
                  </a:cubicBezTo>
                  <a:cubicBezTo>
                    <a:pt x="0" y="244"/>
                    <a:pt x="55"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47"/>
            <p:cNvSpPr/>
            <p:nvPr/>
          </p:nvSpPr>
          <p:spPr>
            <a:xfrm>
              <a:off x="6104904" y="2708330"/>
              <a:ext cx="21819" cy="19951"/>
            </a:xfrm>
            <a:custGeom>
              <a:rect b="b" l="l" r="r" t="t"/>
              <a:pathLst>
                <a:path extrusionOk="0" h="299" w="327">
                  <a:moveTo>
                    <a:pt x="164" y="0"/>
                  </a:moveTo>
                  <a:cubicBezTo>
                    <a:pt x="82" y="0"/>
                    <a:pt x="1" y="55"/>
                    <a:pt x="1" y="163"/>
                  </a:cubicBezTo>
                  <a:cubicBezTo>
                    <a:pt x="1" y="245"/>
                    <a:pt x="82" y="299"/>
                    <a:pt x="164" y="299"/>
                  </a:cubicBezTo>
                  <a:cubicBezTo>
                    <a:pt x="245" y="299"/>
                    <a:pt x="326" y="245"/>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47"/>
            <p:cNvSpPr/>
            <p:nvPr/>
          </p:nvSpPr>
          <p:spPr>
            <a:xfrm>
              <a:off x="6079615" y="2786133"/>
              <a:ext cx="19951" cy="21819"/>
            </a:xfrm>
            <a:custGeom>
              <a:rect b="b" l="l" r="r" t="t"/>
              <a:pathLst>
                <a:path extrusionOk="0" h="327" w="299">
                  <a:moveTo>
                    <a:pt x="163" y="1"/>
                  </a:moveTo>
                  <a:cubicBezTo>
                    <a:pt x="55" y="1"/>
                    <a:pt x="0" y="82"/>
                    <a:pt x="0" y="163"/>
                  </a:cubicBezTo>
                  <a:cubicBezTo>
                    <a:pt x="0" y="245"/>
                    <a:pt x="55"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47"/>
            <p:cNvSpPr/>
            <p:nvPr/>
          </p:nvSpPr>
          <p:spPr>
            <a:xfrm>
              <a:off x="6104904" y="2760843"/>
              <a:ext cx="21819" cy="19951"/>
            </a:xfrm>
            <a:custGeom>
              <a:rect b="b" l="l" r="r" t="t"/>
              <a:pathLst>
                <a:path extrusionOk="0" h="299" w="327">
                  <a:moveTo>
                    <a:pt x="164" y="0"/>
                  </a:moveTo>
                  <a:cubicBezTo>
                    <a:pt x="82" y="0"/>
                    <a:pt x="1" y="54"/>
                    <a:pt x="1" y="163"/>
                  </a:cubicBezTo>
                  <a:cubicBezTo>
                    <a:pt x="1" y="244"/>
                    <a:pt x="82" y="298"/>
                    <a:pt x="164" y="298"/>
                  </a:cubicBezTo>
                  <a:cubicBezTo>
                    <a:pt x="245" y="298"/>
                    <a:pt x="326" y="244"/>
                    <a:pt x="326" y="163"/>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47"/>
            <p:cNvSpPr/>
            <p:nvPr/>
          </p:nvSpPr>
          <p:spPr>
            <a:xfrm>
              <a:off x="6079615" y="2838646"/>
              <a:ext cx="19951" cy="21752"/>
            </a:xfrm>
            <a:custGeom>
              <a:rect b="b" l="l" r="r" t="t"/>
              <a:pathLst>
                <a:path extrusionOk="0" h="326" w="299">
                  <a:moveTo>
                    <a:pt x="163" y="0"/>
                  </a:moveTo>
                  <a:cubicBezTo>
                    <a:pt x="55" y="0"/>
                    <a:pt x="0" y="82"/>
                    <a:pt x="0" y="163"/>
                  </a:cubicBezTo>
                  <a:cubicBezTo>
                    <a:pt x="0" y="244"/>
                    <a:pt x="55"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47"/>
            <p:cNvSpPr/>
            <p:nvPr/>
          </p:nvSpPr>
          <p:spPr>
            <a:xfrm>
              <a:off x="6104904" y="2813290"/>
              <a:ext cx="21819" cy="19951"/>
            </a:xfrm>
            <a:custGeom>
              <a:rect b="b" l="l" r="r" t="t"/>
              <a:pathLst>
                <a:path extrusionOk="0" h="299" w="327">
                  <a:moveTo>
                    <a:pt x="164" y="1"/>
                  </a:moveTo>
                  <a:cubicBezTo>
                    <a:pt x="82" y="1"/>
                    <a:pt x="1" y="55"/>
                    <a:pt x="1" y="163"/>
                  </a:cubicBezTo>
                  <a:cubicBezTo>
                    <a:pt x="1" y="245"/>
                    <a:pt x="82" y="299"/>
                    <a:pt x="164" y="299"/>
                  </a:cubicBezTo>
                  <a:cubicBezTo>
                    <a:pt x="245" y="299"/>
                    <a:pt x="326" y="245"/>
                    <a:pt x="326" y="163"/>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47"/>
            <p:cNvSpPr/>
            <p:nvPr/>
          </p:nvSpPr>
          <p:spPr>
            <a:xfrm>
              <a:off x="6079615" y="2891093"/>
              <a:ext cx="19951" cy="21819"/>
            </a:xfrm>
            <a:custGeom>
              <a:rect b="b" l="l" r="r" t="t"/>
              <a:pathLst>
                <a:path extrusionOk="0" h="327" w="299">
                  <a:moveTo>
                    <a:pt x="163" y="1"/>
                  </a:moveTo>
                  <a:cubicBezTo>
                    <a:pt x="55" y="1"/>
                    <a:pt x="0" y="82"/>
                    <a:pt x="0" y="164"/>
                  </a:cubicBezTo>
                  <a:cubicBezTo>
                    <a:pt x="0" y="245"/>
                    <a:pt x="55"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47"/>
            <p:cNvSpPr/>
            <p:nvPr/>
          </p:nvSpPr>
          <p:spPr>
            <a:xfrm>
              <a:off x="6104904" y="2865804"/>
              <a:ext cx="21819" cy="19951"/>
            </a:xfrm>
            <a:custGeom>
              <a:rect b="b" l="l" r="r" t="t"/>
              <a:pathLst>
                <a:path extrusionOk="0" h="299" w="327">
                  <a:moveTo>
                    <a:pt x="164" y="0"/>
                  </a:moveTo>
                  <a:cubicBezTo>
                    <a:pt x="82" y="0"/>
                    <a:pt x="1" y="54"/>
                    <a:pt x="1" y="163"/>
                  </a:cubicBezTo>
                  <a:cubicBezTo>
                    <a:pt x="1" y="244"/>
                    <a:pt x="82" y="299"/>
                    <a:pt x="164" y="299"/>
                  </a:cubicBezTo>
                  <a:cubicBezTo>
                    <a:pt x="245" y="299"/>
                    <a:pt x="326" y="244"/>
                    <a:pt x="326" y="163"/>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47"/>
            <p:cNvSpPr/>
            <p:nvPr/>
          </p:nvSpPr>
          <p:spPr>
            <a:xfrm>
              <a:off x="6104904" y="2918251"/>
              <a:ext cx="21819" cy="20017"/>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47"/>
            <p:cNvSpPr/>
            <p:nvPr/>
          </p:nvSpPr>
          <p:spPr>
            <a:xfrm>
              <a:off x="6079615" y="2943607"/>
              <a:ext cx="19951" cy="21752"/>
            </a:xfrm>
            <a:custGeom>
              <a:rect b="b" l="l" r="r" t="t"/>
              <a:pathLst>
                <a:path extrusionOk="0" h="326" w="299">
                  <a:moveTo>
                    <a:pt x="163" y="1"/>
                  </a:moveTo>
                  <a:cubicBezTo>
                    <a:pt x="55" y="1"/>
                    <a:pt x="0" y="82"/>
                    <a:pt x="0" y="163"/>
                  </a:cubicBezTo>
                  <a:cubicBezTo>
                    <a:pt x="0" y="245"/>
                    <a:pt x="55"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47"/>
            <p:cNvSpPr/>
            <p:nvPr/>
          </p:nvSpPr>
          <p:spPr>
            <a:xfrm>
              <a:off x="6079615" y="2997922"/>
              <a:ext cx="19951" cy="19951"/>
            </a:xfrm>
            <a:custGeom>
              <a:rect b="b" l="l" r="r" t="t"/>
              <a:pathLst>
                <a:path extrusionOk="0" h="299" w="299">
                  <a:moveTo>
                    <a:pt x="163" y="0"/>
                  </a:moveTo>
                  <a:cubicBezTo>
                    <a:pt x="55" y="0"/>
                    <a:pt x="0" y="54"/>
                    <a:pt x="0" y="136"/>
                  </a:cubicBezTo>
                  <a:cubicBezTo>
                    <a:pt x="0" y="217"/>
                    <a:pt x="55" y="299"/>
                    <a:pt x="163" y="299"/>
                  </a:cubicBezTo>
                  <a:cubicBezTo>
                    <a:pt x="244" y="299"/>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47"/>
            <p:cNvSpPr/>
            <p:nvPr/>
          </p:nvSpPr>
          <p:spPr>
            <a:xfrm>
              <a:off x="6104904" y="2970765"/>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47"/>
            <p:cNvSpPr/>
            <p:nvPr/>
          </p:nvSpPr>
          <p:spPr>
            <a:xfrm>
              <a:off x="6104904" y="3023212"/>
              <a:ext cx="21819" cy="20017"/>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47"/>
            <p:cNvSpPr/>
            <p:nvPr/>
          </p:nvSpPr>
          <p:spPr>
            <a:xfrm>
              <a:off x="6079615" y="3050369"/>
              <a:ext cx="19951" cy="20017"/>
            </a:xfrm>
            <a:custGeom>
              <a:rect b="b" l="l" r="r" t="t"/>
              <a:pathLst>
                <a:path extrusionOk="0" h="300" w="299">
                  <a:moveTo>
                    <a:pt x="163" y="1"/>
                  </a:moveTo>
                  <a:cubicBezTo>
                    <a:pt x="55" y="1"/>
                    <a:pt x="0" y="55"/>
                    <a:pt x="0" y="136"/>
                  </a:cubicBezTo>
                  <a:cubicBezTo>
                    <a:pt x="0" y="218"/>
                    <a:pt x="55"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47"/>
            <p:cNvSpPr/>
            <p:nvPr/>
          </p:nvSpPr>
          <p:spPr>
            <a:xfrm>
              <a:off x="6079615" y="3102883"/>
              <a:ext cx="19951" cy="19951"/>
            </a:xfrm>
            <a:custGeom>
              <a:rect b="b" l="l" r="r" t="t"/>
              <a:pathLst>
                <a:path extrusionOk="0" h="299" w="299">
                  <a:moveTo>
                    <a:pt x="163" y="0"/>
                  </a:moveTo>
                  <a:cubicBezTo>
                    <a:pt x="55" y="0"/>
                    <a:pt x="0" y="55"/>
                    <a:pt x="0" y="136"/>
                  </a:cubicBezTo>
                  <a:cubicBezTo>
                    <a:pt x="0" y="217"/>
                    <a:pt x="55" y="299"/>
                    <a:pt x="163" y="299"/>
                  </a:cubicBezTo>
                  <a:cubicBezTo>
                    <a:pt x="244" y="299"/>
                    <a:pt x="299" y="217"/>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47"/>
            <p:cNvSpPr/>
            <p:nvPr/>
          </p:nvSpPr>
          <p:spPr>
            <a:xfrm>
              <a:off x="6104904" y="3075725"/>
              <a:ext cx="21819" cy="19951"/>
            </a:xfrm>
            <a:custGeom>
              <a:rect b="b" l="l" r="r" t="t"/>
              <a:pathLst>
                <a:path extrusionOk="0" h="299"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47"/>
            <p:cNvSpPr/>
            <p:nvPr/>
          </p:nvSpPr>
          <p:spPr>
            <a:xfrm>
              <a:off x="6104904" y="3128239"/>
              <a:ext cx="20018" cy="18149"/>
            </a:xfrm>
            <a:custGeom>
              <a:rect b="b" l="l" r="r" t="t"/>
              <a:pathLst>
                <a:path extrusionOk="0" h="272" w="300">
                  <a:moveTo>
                    <a:pt x="164" y="0"/>
                  </a:moveTo>
                  <a:cubicBezTo>
                    <a:pt x="82" y="0"/>
                    <a:pt x="1" y="82"/>
                    <a:pt x="1" y="163"/>
                  </a:cubicBezTo>
                  <a:cubicBezTo>
                    <a:pt x="1" y="190"/>
                    <a:pt x="28" y="244"/>
                    <a:pt x="55" y="271"/>
                  </a:cubicBezTo>
                  <a:cubicBezTo>
                    <a:pt x="137" y="244"/>
                    <a:pt x="218" y="217"/>
                    <a:pt x="272" y="163"/>
                  </a:cubicBezTo>
                  <a:cubicBezTo>
                    <a:pt x="272" y="163"/>
                    <a:pt x="299" y="136"/>
                    <a:pt x="299" y="109"/>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47"/>
            <p:cNvSpPr/>
            <p:nvPr/>
          </p:nvSpPr>
          <p:spPr>
            <a:xfrm>
              <a:off x="6079615" y="3522792"/>
              <a:ext cx="19951" cy="19951"/>
            </a:xfrm>
            <a:custGeom>
              <a:rect b="b" l="l" r="r" t="t"/>
              <a:pathLst>
                <a:path extrusionOk="0" h="299" w="299">
                  <a:moveTo>
                    <a:pt x="136" y="0"/>
                  </a:moveTo>
                  <a:cubicBezTo>
                    <a:pt x="109" y="54"/>
                    <a:pt x="82" y="109"/>
                    <a:pt x="0" y="136"/>
                  </a:cubicBezTo>
                  <a:cubicBezTo>
                    <a:pt x="0" y="136"/>
                    <a:pt x="0" y="136"/>
                    <a:pt x="0" y="163"/>
                  </a:cubicBezTo>
                  <a:cubicBezTo>
                    <a:pt x="0" y="244"/>
                    <a:pt x="55" y="298"/>
                    <a:pt x="163" y="298"/>
                  </a:cubicBezTo>
                  <a:cubicBezTo>
                    <a:pt x="244" y="298"/>
                    <a:pt x="299" y="244"/>
                    <a:pt x="299" y="163"/>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47"/>
            <p:cNvSpPr/>
            <p:nvPr/>
          </p:nvSpPr>
          <p:spPr>
            <a:xfrm>
              <a:off x="6079615" y="3575239"/>
              <a:ext cx="19951" cy="20018"/>
            </a:xfrm>
            <a:custGeom>
              <a:rect b="b" l="l" r="r" t="t"/>
              <a:pathLst>
                <a:path extrusionOk="0" h="300" w="299">
                  <a:moveTo>
                    <a:pt x="163" y="1"/>
                  </a:moveTo>
                  <a:cubicBezTo>
                    <a:pt x="55" y="1"/>
                    <a:pt x="0" y="55"/>
                    <a:pt x="0" y="163"/>
                  </a:cubicBezTo>
                  <a:cubicBezTo>
                    <a:pt x="0" y="245"/>
                    <a:pt x="55" y="299"/>
                    <a:pt x="163" y="299"/>
                  </a:cubicBezTo>
                  <a:cubicBezTo>
                    <a:pt x="244" y="299"/>
                    <a:pt x="299" y="245"/>
                    <a:pt x="299" y="163"/>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47"/>
            <p:cNvSpPr/>
            <p:nvPr/>
          </p:nvSpPr>
          <p:spPr>
            <a:xfrm>
              <a:off x="6079615" y="3680200"/>
              <a:ext cx="19951" cy="20018"/>
            </a:xfrm>
            <a:custGeom>
              <a:rect b="b" l="l" r="r" t="t"/>
              <a:pathLst>
                <a:path extrusionOk="0" h="300" w="299">
                  <a:moveTo>
                    <a:pt x="163" y="1"/>
                  </a:moveTo>
                  <a:cubicBezTo>
                    <a:pt x="55" y="1"/>
                    <a:pt x="0" y="55"/>
                    <a:pt x="0" y="164"/>
                  </a:cubicBezTo>
                  <a:cubicBezTo>
                    <a:pt x="0" y="245"/>
                    <a:pt x="55" y="299"/>
                    <a:pt x="163" y="299"/>
                  </a:cubicBezTo>
                  <a:cubicBezTo>
                    <a:pt x="244" y="299"/>
                    <a:pt x="299" y="245"/>
                    <a:pt x="299" y="164"/>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47"/>
            <p:cNvSpPr/>
            <p:nvPr/>
          </p:nvSpPr>
          <p:spPr>
            <a:xfrm>
              <a:off x="5999944" y="1761749"/>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47"/>
            <p:cNvSpPr/>
            <p:nvPr/>
          </p:nvSpPr>
          <p:spPr>
            <a:xfrm>
              <a:off x="6027102" y="1788907"/>
              <a:ext cx="20018" cy="19951"/>
            </a:xfrm>
            <a:custGeom>
              <a:rect b="b" l="l" r="r" t="t"/>
              <a:pathLst>
                <a:path extrusionOk="0" h="299" w="300">
                  <a:moveTo>
                    <a:pt x="163" y="1"/>
                  </a:moveTo>
                  <a:cubicBezTo>
                    <a:pt x="55" y="1"/>
                    <a:pt x="1" y="55"/>
                    <a:pt x="1" y="136"/>
                  </a:cubicBezTo>
                  <a:cubicBezTo>
                    <a:pt x="1" y="245"/>
                    <a:pt x="55"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7"/>
            <p:cNvSpPr/>
            <p:nvPr/>
          </p:nvSpPr>
          <p:spPr>
            <a:xfrm>
              <a:off x="6052458" y="1761749"/>
              <a:ext cx="21752" cy="21819"/>
            </a:xfrm>
            <a:custGeom>
              <a:rect b="b" l="l" r="r" t="t"/>
              <a:pathLst>
                <a:path extrusionOk="0" h="327" w="326">
                  <a:moveTo>
                    <a:pt x="163" y="1"/>
                  </a:moveTo>
                  <a:cubicBezTo>
                    <a:pt x="82" y="1"/>
                    <a:pt x="0" y="82"/>
                    <a:pt x="0" y="163"/>
                  </a:cubicBezTo>
                  <a:cubicBezTo>
                    <a:pt x="0"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47"/>
            <p:cNvSpPr/>
            <p:nvPr/>
          </p:nvSpPr>
          <p:spPr>
            <a:xfrm>
              <a:off x="6027102" y="1841420"/>
              <a:ext cx="20018" cy="19951"/>
            </a:xfrm>
            <a:custGeom>
              <a:rect b="b" l="l" r="r" t="t"/>
              <a:pathLst>
                <a:path extrusionOk="0" h="299" w="300">
                  <a:moveTo>
                    <a:pt x="163" y="0"/>
                  </a:moveTo>
                  <a:cubicBezTo>
                    <a:pt x="55" y="0"/>
                    <a:pt x="1" y="54"/>
                    <a:pt x="1" y="136"/>
                  </a:cubicBezTo>
                  <a:cubicBezTo>
                    <a:pt x="1" y="244"/>
                    <a:pt x="55" y="298"/>
                    <a:pt x="163" y="298"/>
                  </a:cubicBezTo>
                  <a:cubicBezTo>
                    <a:pt x="245" y="298"/>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47"/>
            <p:cNvSpPr/>
            <p:nvPr/>
          </p:nvSpPr>
          <p:spPr>
            <a:xfrm>
              <a:off x="6052458" y="1814263"/>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47"/>
            <p:cNvSpPr/>
            <p:nvPr/>
          </p:nvSpPr>
          <p:spPr>
            <a:xfrm>
              <a:off x="6054259" y="1868511"/>
              <a:ext cx="19951" cy="20017"/>
            </a:xfrm>
            <a:custGeom>
              <a:rect b="b" l="l" r="r" t="t"/>
              <a:pathLst>
                <a:path extrusionOk="0" h="300" w="299">
                  <a:moveTo>
                    <a:pt x="218" y="1"/>
                  </a:moveTo>
                  <a:cubicBezTo>
                    <a:pt x="109" y="82"/>
                    <a:pt x="55" y="137"/>
                    <a:pt x="1" y="164"/>
                  </a:cubicBezTo>
                  <a:cubicBezTo>
                    <a:pt x="1" y="245"/>
                    <a:pt x="55" y="299"/>
                    <a:pt x="136" y="299"/>
                  </a:cubicBezTo>
                  <a:cubicBezTo>
                    <a:pt x="218" y="299"/>
                    <a:pt x="299" y="218"/>
                    <a:pt x="299" y="137"/>
                  </a:cubicBezTo>
                  <a:cubicBezTo>
                    <a:pt x="299" y="82"/>
                    <a:pt x="245" y="28"/>
                    <a:pt x="21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47"/>
            <p:cNvSpPr/>
            <p:nvPr/>
          </p:nvSpPr>
          <p:spPr>
            <a:xfrm>
              <a:off x="6027102" y="1893867"/>
              <a:ext cx="20018" cy="20017"/>
            </a:xfrm>
            <a:custGeom>
              <a:rect b="b" l="l" r="r" t="t"/>
              <a:pathLst>
                <a:path extrusionOk="0" h="300" w="300">
                  <a:moveTo>
                    <a:pt x="163" y="1"/>
                  </a:moveTo>
                  <a:cubicBezTo>
                    <a:pt x="55" y="1"/>
                    <a:pt x="1" y="55"/>
                    <a:pt x="1" y="163"/>
                  </a:cubicBezTo>
                  <a:cubicBezTo>
                    <a:pt x="1" y="245"/>
                    <a:pt x="55" y="299"/>
                    <a:pt x="163" y="299"/>
                  </a:cubicBezTo>
                  <a:cubicBezTo>
                    <a:pt x="245" y="299"/>
                    <a:pt x="299" y="245"/>
                    <a:pt x="299" y="163"/>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47"/>
            <p:cNvSpPr/>
            <p:nvPr/>
          </p:nvSpPr>
          <p:spPr>
            <a:xfrm>
              <a:off x="6027102" y="1946381"/>
              <a:ext cx="20018" cy="19951"/>
            </a:xfrm>
            <a:custGeom>
              <a:rect b="b" l="l" r="r" t="t"/>
              <a:pathLst>
                <a:path extrusionOk="0" h="299" w="300">
                  <a:moveTo>
                    <a:pt x="163" y="0"/>
                  </a:moveTo>
                  <a:cubicBezTo>
                    <a:pt x="55" y="0"/>
                    <a:pt x="1" y="55"/>
                    <a:pt x="1" y="163"/>
                  </a:cubicBezTo>
                  <a:cubicBezTo>
                    <a:pt x="1" y="244"/>
                    <a:pt x="55" y="299"/>
                    <a:pt x="163" y="299"/>
                  </a:cubicBezTo>
                  <a:cubicBezTo>
                    <a:pt x="245" y="299"/>
                    <a:pt x="299" y="244"/>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7"/>
            <p:cNvSpPr/>
            <p:nvPr/>
          </p:nvSpPr>
          <p:spPr>
            <a:xfrm>
              <a:off x="6027102" y="1998828"/>
              <a:ext cx="20018" cy="20017"/>
            </a:xfrm>
            <a:custGeom>
              <a:rect b="b" l="l" r="r" t="t"/>
              <a:pathLst>
                <a:path extrusionOk="0" h="300" w="300">
                  <a:moveTo>
                    <a:pt x="163" y="1"/>
                  </a:moveTo>
                  <a:cubicBezTo>
                    <a:pt x="55" y="1"/>
                    <a:pt x="1" y="55"/>
                    <a:pt x="1" y="164"/>
                  </a:cubicBezTo>
                  <a:cubicBezTo>
                    <a:pt x="1" y="245"/>
                    <a:pt x="55" y="299"/>
                    <a:pt x="163" y="299"/>
                  </a:cubicBezTo>
                  <a:cubicBezTo>
                    <a:pt x="245" y="299"/>
                    <a:pt x="299" y="245"/>
                    <a:pt x="299" y="164"/>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47"/>
            <p:cNvSpPr/>
            <p:nvPr/>
          </p:nvSpPr>
          <p:spPr>
            <a:xfrm>
              <a:off x="6052458" y="1971737"/>
              <a:ext cx="21752" cy="21752"/>
            </a:xfrm>
            <a:custGeom>
              <a:rect b="b" l="l" r="r" t="t"/>
              <a:pathLst>
                <a:path extrusionOk="0" h="326" w="326">
                  <a:moveTo>
                    <a:pt x="163" y="0"/>
                  </a:moveTo>
                  <a:cubicBezTo>
                    <a:pt x="82" y="0"/>
                    <a:pt x="0" y="81"/>
                    <a:pt x="0" y="163"/>
                  </a:cubicBezTo>
                  <a:cubicBezTo>
                    <a:pt x="0" y="244"/>
                    <a:pt x="82" y="326"/>
                    <a:pt x="163" y="326"/>
                  </a:cubicBezTo>
                  <a:cubicBezTo>
                    <a:pt x="245" y="326"/>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47"/>
            <p:cNvSpPr/>
            <p:nvPr/>
          </p:nvSpPr>
          <p:spPr>
            <a:xfrm>
              <a:off x="6027102" y="2051342"/>
              <a:ext cx="20018" cy="19951"/>
            </a:xfrm>
            <a:custGeom>
              <a:rect b="b" l="l" r="r" t="t"/>
              <a:pathLst>
                <a:path extrusionOk="0" h="299" w="300">
                  <a:moveTo>
                    <a:pt x="163" y="0"/>
                  </a:moveTo>
                  <a:cubicBezTo>
                    <a:pt x="55" y="0"/>
                    <a:pt x="1" y="55"/>
                    <a:pt x="1" y="163"/>
                  </a:cubicBezTo>
                  <a:cubicBezTo>
                    <a:pt x="1" y="245"/>
                    <a:pt x="55" y="299"/>
                    <a:pt x="163" y="299"/>
                  </a:cubicBezTo>
                  <a:cubicBezTo>
                    <a:pt x="245" y="299"/>
                    <a:pt x="299" y="245"/>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47"/>
            <p:cNvSpPr/>
            <p:nvPr/>
          </p:nvSpPr>
          <p:spPr>
            <a:xfrm>
              <a:off x="6052458" y="2024184"/>
              <a:ext cx="21752" cy="21819"/>
            </a:xfrm>
            <a:custGeom>
              <a:rect b="b" l="l" r="r" t="t"/>
              <a:pathLst>
                <a:path extrusionOk="0" h="327" w="326">
                  <a:moveTo>
                    <a:pt x="163" y="1"/>
                  </a:moveTo>
                  <a:cubicBezTo>
                    <a:pt x="82" y="1"/>
                    <a:pt x="0" y="82"/>
                    <a:pt x="0" y="163"/>
                  </a:cubicBezTo>
                  <a:cubicBezTo>
                    <a:pt x="0"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47"/>
            <p:cNvSpPr/>
            <p:nvPr/>
          </p:nvSpPr>
          <p:spPr>
            <a:xfrm>
              <a:off x="6027102" y="2103855"/>
              <a:ext cx="20018" cy="19951"/>
            </a:xfrm>
            <a:custGeom>
              <a:rect b="b" l="l" r="r" t="t"/>
              <a:pathLst>
                <a:path extrusionOk="0" h="299" w="300">
                  <a:moveTo>
                    <a:pt x="163" y="0"/>
                  </a:moveTo>
                  <a:cubicBezTo>
                    <a:pt x="55" y="0"/>
                    <a:pt x="1" y="81"/>
                    <a:pt x="1" y="163"/>
                  </a:cubicBezTo>
                  <a:cubicBezTo>
                    <a:pt x="1" y="244"/>
                    <a:pt x="55"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47"/>
            <p:cNvSpPr/>
            <p:nvPr/>
          </p:nvSpPr>
          <p:spPr>
            <a:xfrm>
              <a:off x="6052458" y="2076698"/>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47"/>
            <p:cNvSpPr/>
            <p:nvPr/>
          </p:nvSpPr>
          <p:spPr>
            <a:xfrm>
              <a:off x="6027102" y="2156302"/>
              <a:ext cx="20018" cy="20017"/>
            </a:xfrm>
            <a:custGeom>
              <a:rect b="b" l="l" r="r" t="t"/>
              <a:pathLst>
                <a:path extrusionOk="0" h="300" w="300">
                  <a:moveTo>
                    <a:pt x="163" y="1"/>
                  </a:moveTo>
                  <a:cubicBezTo>
                    <a:pt x="55" y="1"/>
                    <a:pt x="1" y="82"/>
                    <a:pt x="1" y="163"/>
                  </a:cubicBezTo>
                  <a:cubicBezTo>
                    <a:pt x="1" y="245"/>
                    <a:pt x="55"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7"/>
            <p:cNvSpPr/>
            <p:nvPr/>
          </p:nvSpPr>
          <p:spPr>
            <a:xfrm>
              <a:off x="6052458" y="2129145"/>
              <a:ext cx="21752" cy="21819"/>
            </a:xfrm>
            <a:custGeom>
              <a:rect b="b" l="l" r="r" t="t"/>
              <a:pathLst>
                <a:path extrusionOk="0" h="327" w="326">
                  <a:moveTo>
                    <a:pt x="163" y="1"/>
                  </a:moveTo>
                  <a:cubicBezTo>
                    <a:pt x="82" y="1"/>
                    <a:pt x="0" y="82"/>
                    <a:pt x="0" y="164"/>
                  </a:cubicBezTo>
                  <a:cubicBezTo>
                    <a:pt x="0"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47"/>
            <p:cNvSpPr/>
            <p:nvPr/>
          </p:nvSpPr>
          <p:spPr>
            <a:xfrm>
              <a:off x="6027102" y="2208816"/>
              <a:ext cx="20018" cy="19951"/>
            </a:xfrm>
            <a:custGeom>
              <a:rect b="b" l="l" r="r" t="t"/>
              <a:pathLst>
                <a:path extrusionOk="0" h="299" w="300">
                  <a:moveTo>
                    <a:pt x="163" y="0"/>
                  </a:moveTo>
                  <a:cubicBezTo>
                    <a:pt x="55" y="0"/>
                    <a:pt x="1" y="82"/>
                    <a:pt x="1" y="163"/>
                  </a:cubicBezTo>
                  <a:cubicBezTo>
                    <a:pt x="1" y="244"/>
                    <a:pt x="55"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47"/>
            <p:cNvSpPr/>
            <p:nvPr/>
          </p:nvSpPr>
          <p:spPr>
            <a:xfrm>
              <a:off x="6052458" y="2183460"/>
              <a:ext cx="21752" cy="19951"/>
            </a:xfrm>
            <a:custGeom>
              <a:rect b="b" l="l" r="r" t="t"/>
              <a:pathLst>
                <a:path extrusionOk="0" h="299"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47"/>
            <p:cNvSpPr/>
            <p:nvPr/>
          </p:nvSpPr>
          <p:spPr>
            <a:xfrm>
              <a:off x="6027102" y="2261263"/>
              <a:ext cx="20018" cy="20017"/>
            </a:xfrm>
            <a:custGeom>
              <a:rect b="b" l="l" r="r" t="t"/>
              <a:pathLst>
                <a:path extrusionOk="0" h="300" w="300">
                  <a:moveTo>
                    <a:pt x="163" y="1"/>
                  </a:moveTo>
                  <a:cubicBezTo>
                    <a:pt x="55" y="1"/>
                    <a:pt x="1" y="82"/>
                    <a:pt x="1" y="164"/>
                  </a:cubicBezTo>
                  <a:cubicBezTo>
                    <a:pt x="1" y="245"/>
                    <a:pt x="55"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47"/>
            <p:cNvSpPr/>
            <p:nvPr/>
          </p:nvSpPr>
          <p:spPr>
            <a:xfrm>
              <a:off x="6052458" y="2235974"/>
              <a:ext cx="21752" cy="19951"/>
            </a:xfrm>
            <a:custGeom>
              <a:rect b="b" l="l" r="r" t="t"/>
              <a:pathLst>
                <a:path extrusionOk="0" h="299" w="326">
                  <a:moveTo>
                    <a:pt x="163" y="0"/>
                  </a:moveTo>
                  <a:cubicBezTo>
                    <a:pt x="82" y="0"/>
                    <a:pt x="0" y="54"/>
                    <a:pt x="0" y="136"/>
                  </a:cubicBezTo>
                  <a:cubicBezTo>
                    <a:pt x="0" y="217"/>
                    <a:pt x="82" y="298"/>
                    <a:pt x="163" y="298"/>
                  </a:cubicBezTo>
                  <a:cubicBezTo>
                    <a:pt x="245" y="298"/>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47"/>
            <p:cNvSpPr/>
            <p:nvPr/>
          </p:nvSpPr>
          <p:spPr>
            <a:xfrm>
              <a:off x="6027102" y="2313776"/>
              <a:ext cx="20018" cy="19951"/>
            </a:xfrm>
            <a:custGeom>
              <a:rect b="b" l="l" r="r" t="t"/>
              <a:pathLst>
                <a:path extrusionOk="0" h="299" w="300">
                  <a:moveTo>
                    <a:pt x="163" y="0"/>
                  </a:moveTo>
                  <a:cubicBezTo>
                    <a:pt x="55" y="0"/>
                    <a:pt x="1" y="82"/>
                    <a:pt x="1" y="163"/>
                  </a:cubicBezTo>
                  <a:cubicBezTo>
                    <a:pt x="1" y="245"/>
                    <a:pt x="55" y="299"/>
                    <a:pt x="163" y="299"/>
                  </a:cubicBezTo>
                  <a:cubicBezTo>
                    <a:pt x="245" y="299"/>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47"/>
            <p:cNvSpPr/>
            <p:nvPr/>
          </p:nvSpPr>
          <p:spPr>
            <a:xfrm>
              <a:off x="6052458" y="2288420"/>
              <a:ext cx="21752" cy="20017"/>
            </a:xfrm>
            <a:custGeom>
              <a:rect b="b" l="l" r="r" t="t"/>
              <a:pathLst>
                <a:path extrusionOk="0" h="300"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47"/>
            <p:cNvSpPr/>
            <p:nvPr/>
          </p:nvSpPr>
          <p:spPr>
            <a:xfrm>
              <a:off x="6027102" y="2366290"/>
              <a:ext cx="20018" cy="19951"/>
            </a:xfrm>
            <a:custGeom>
              <a:rect b="b" l="l" r="r" t="t"/>
              <a:pathLst>
                <a:path extrusionOk="0" h="299" w="300">
                  <a:moveTo>
                    <a:pt x="163" y="0"/>
                  </a:moveTo>
                  <a:cubicBezTo>
                    <a:pt x="55" y="0"/>
                    <a:pt x="1" y="81"/>
                    <a:pt x="1" y="163"/>
                  </a:cubicBezTo>
                  <a:cubicBezTo>
                    <a:pt x="1" y="244"/>
                    <a:pt x="55"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47"/>
            <p:cNvSpPr/>
            <p:nvPr/>
          </p:nvSpPr>
          <p:spPr>
            <a:xfrm>
              <a:off x="6052458" y="2340934"/>
              <a:ext cx="21752" cy="19951"/>
            </a:xfrm>
            <a:custGeom>
              <a:rect b="b" l="l" r="r" t="t"/>
              <a:pathLst>
                <a:path extrusionOk="0" h="299" w="326">
                  <a:moveTo>
                    <a:pt x="163" y="0"/>
                  </a:moveTo>
                  <a:cubicBezTo>
                    <a:pt x="82" y="0"/>
                    <a:pt x="0" y="55"/>
                    <a:pt x="0" y="136"/>
                  </a:cubicBezTo>
                  <a:cubicBezTo>
                    <a:pt x="0"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47"/>
            <p:cNvSpPr/>
            <p:nvPr/>
          </p:nvSpPr>
          <p:spPr>
            <a:xfrm>
              <a:off x="6027102" y="2418737"/>
              <a:ext cx="20018" cy="21819"/>
            </a:xfrm>
            <a:custGeom>
              <a:rect b="b" l="l" r="r" t="t"/>
              <a:pathLst>
                <a:path extrusionOk="0" h="327" w="300">
                  <a:moveTo>
                    <a:pt x="163" y="1"/>
                  </a:moveTo>
                  <a:cubicBezTo>
                    <a:pt x="55" y="1"/>
                    <a:pt x="1" y="82"/>
                    <a:pt x="1" y="163"/>
                  </a:cubicBezTo>
                  <a:cubicBezTo>
                    <a:pt x="1"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47"/>
            <p:cNvSpPr/>
            <p:nvPr/>
          </p:nvSpPr>
          <p:spPr>
            <a:xfrm>
              <a:off x="6052458" y="2393381"/>
              <a:ext cx="21752" cy="20017"/>
            </a:xfrm>
            <a:custGeom>
              <a:rect b="b" l="l" r="r" t="t"/>
              <a:pathLst>
                <a:path extrusionOk="0" h="300"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47"/>
            <p:cNvSpPr/>
            <p:nvPr/>
          </p:nvSpPr>
          <p:spPr>
            <a:xfrm>
              <a:off x="6027102" y="2471251"/>
              <a:ext cx="20018" cy="21752"/>
            </a:xfrm>
            <a:custGeom>
              <a:rect b="b" l="l" r="r" t="t"/>
              <a:pathLst>
                <a:path extrusionOk="0" h="326" w="300">
                  <a:moveTo>
                    <a:pt x="163" y="0"/>
                  </a:moveTo>
                  <a:cubicBezTo>
                    <a:pt x="55" y="0"/>
                    <a:pt x="1" y="82"/>
                    <a:pt x="1" y="163"/>
                  </a:cubicBezTo>
                  <a:cubicBezTo>
                    <a:pt x="1"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47"/>
            <p:cNvSpPr/>
            <p:nvPr/>
          </p:nvSpPr>
          <p:spPr>
            <a:xfrm>
              <a:off x="6052458" y="2445895"/>
              <a:ext cx="21752" cy="19951"/>
            </a:xfrm>
            <a:custGeom>
              <a:rect b="b" l="l" r="r" t="t"/>
              <a:pathLst>
                <a:path extrusionOk="0" h="299" w="326">
                  <a:moveTo>
                    <a:pt x="163" y="0"/>
                  </a:moveTo>
                  <a:cubicBezTo>
                    <a:pt x="82" y="0"/>
                    <a:pt x="0" y="55"/>
                    <a:pt x="0" y="136"/>
                  </a:cubicBezTo>
                  <a:cubicBezTo>
                    <a:pt x="0"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47"/>
            <p:cNvSpPr/>
            <p:nvPr/>
          </p:nvSpPr>
          <p:spPr>
            <a:xfrm>
              <a:off x="6027102" y="2523698"/>
              <a:ext cx="20018" cy="21819"/>
            </a:xfrm>
            <a:custGeom>
              <a:rect b="b" l="l" r="r" t="t"/>
              <a:pathLst>
                <a:path extrusionOk="0" h="327" w="300">
                  <a:moveTo>
                    <a:pt x="163" y="1"/>
                  </a:moveTo>
                  <a:cubicBezTo>
                    <a:pt x="55" y="1"/>
                    <a:pt x="1" y="82"/>
                    <a:pt x="1" y="164"/>
                  </a:cubicBezTo>
                  <a:cubicBezTo>
                    <a:pt x="1"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47"/>
            <p:cNvSpPr/>
            <p:nvPr/>
          </p:nvSpPr>
          <p:spPr>
            <a:xfrm>
              <a:off x="6052458" y="2498408"/>
              <a:ext cx="21752" cy="19951"/>
            </a:xfrm>
            <a:custGeom>
              <a:rect b="b" l="l" r="r" t="t"/>
              <a:pathLst>
                <a:path extrusionOk="0" h="299" w="326">
                  <a:moveTo>
                    <a:pt x="163" y="0"/>
                  </a:moveTo>
                  <a:cubicBezTo>
                    <a:pt x="82" y="0"/>
                    <a:pt x="0" y="54"/>
                    <a:pt x="0" y="136"/>
                  </a:cubicBezTo>
                  <a:cubicBezTo>
                    <a:pt x="0" y="244"/>
                    <a:pt x="82" y="298"/>
                    <a:pt x="163" y="298"/>
                  </a:cubicBezTo>
                  <a:cubicBezTo>
                    <a:pt x="245" y="298"/>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47"/>
            <p:cNvSpPr/>
            <p:nvPr/>
          </p:nvSpPr>
          <p:spPr>
            <a:xfrm>
              <a:off x="6027102" y="2576211"/>
              <a:ext cx="20018" cy="21752"/>
            </a:xfrm>
            <a:custGeom>
              <a:rect b="b" l="l" r="r" t="t"/>
              <a:pathLst>
                <a:path extrusionOk="0" h="326" w="300">
                  <a:moveTo>
                    <a:pt x="163" y="0"/>
                  </a:moveTo>
                  <a:cubicBezTo>
                    <a:pt x="55" y="0"/>
                    <a:pt x="1" y="82"/>
                    <a:pt x="1" y="163"/>
                  </a:cubicBezTo>
                  <a:cubicBezTo>
                    <a:pt x="1"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47"/>
            <p:cNvSpPr/>
            <p:nvPr/>
          </p:nvSpPr>
          <p:spPr>
            <a:xfrm>
              <a:off x="6052458" y="2550855"/>
              <a:ext cx="21752" cy="19951"/>
            </a:xfrm>
            <a:custGeom>
              <a:rect b="b" l="l" r="r" t="t"/>
              <a:pathLst>
                <a:path extrusionOk="0" h="299" w="326">
                  <a:moveTo>
                    <a:pt x="163" y="1"/>
                  </a:moveTo>
                  <a:cubicBezTo>
                    <a:pt x="82" y="1"/>
                    <a:pt x="0" y="55"/>
                    <a:pt x="0" y="136"/>
                  </a:cubicBezTo>
                  <a:cubicBezTo>
                    <a:pt x="0"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47"/>
            <p:cNvSpPr/>
            <p:nvPr/>
          </p:nvSpPr>
          <p:spPr>
            <a:xfrm>
              <a:off x="6027102" y="2628658"/>
              <a:ext cx="20018" cy="21819"/>
            </a:xfrm>
            <a:custGeom>
              <a:rect b="b" l="l" r="r" t="t"/>
              <a:pathLst>
                <a:path extrusionOk="0" h="327" w="300">
                  <a:moveTo>
                    <a:pt x="163" y="1"/>
                  </a:moveTo>
                  <a:cubicBezTo>
                    <a:pt x="55" y="1"/>
                    <a:pt x="1" y="82"/>
                    <a:pt x="1" y="164"/>
                  </a:cubicBezTo>
                  <a:cubicBezTo>
                    <a:pt x="1"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47"/>
            <p:cNvSpPr/>
            <p:nvPr/>
          </p:nvSpPr>
          <p:spPr>
            <a:xfrm>
              <a:off x="6052458" y="2603369"/>
              <a:ext cx="21752" cy="19951"/>
            </a:xfrm>
            <a:custGeom>
              <a:rect b="b" l="l" r="r" t="t"/>
              <a:pathLst>
                <a:path extrusionOk="0" h="299" w="326">
                  <a:moveTo>
                    <a:pt x="163" y="0"/>
                  </a:moveTo>
                  <a:cubicBezTo>
                    <a:pt x="82" y="0"/>
                    <a:pt x="0" y="54"/>
                    <a:pt x="0" y="136"/>
                  </a:cubicBezTo>
                  <a:cubicBezTo>
                    <a:pt x="0" y="244"/>
                    <a:pt x="82" y="299"/>
                    <a:pt x="163" y="299"/>
                  </a:cubicBezTo>
                  <a:cubicBezTo>
                    <a:pt x="245" y="299"/>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47"/>
            <p:cNvSpPr/>
            <p:nvPr/>
          </p:nvSpPr>
          <p:spPr>
            <a:xfrm>
              <a:off x="6052458" y="2655816"/>
              <a:ext cx="21752" cy="9141"/>
            </a:xfrm>
            <a:custGeom>
              <a:rect b="b" l="l" r="r" t="t"/>
              <a:pathLst>
                <a:path extrusionOk="0" h="137" w="326">
                  <a:moveTo>
                    <a:pt x="163" y="1"/>
                  </a:moveTo>
                  <a:cubicBezTo>
                    <a:pt x="82" y="1"/>
                    <a:pt x="0" y="55"/>
                    <a:pt x="0" y="136"/>
                  </a:cubicBezTo>
                  <a:lnTo>
                    <a:pt x="326" y="136"/>
                  </a:ln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47"/>
            <p:cNvSpPr/>
            <p:nvPr/>
          </p:nvSpPr>
          <p:spPr>
            <a:xfrm>
              <a:off x="6027102" y="2681172"/>
              <a:ext cx="20018" cy="21819"/>
            </a:xfrm>
            <a:custGeom>
              <a:rect b="b" l="l" r="r" t="t"/>
              <a:pathLst>
                <a:path extrusionOk="0" h="327" w="300">
                  <a:moveTo>
                    <a:pt x="163" y="1"/>
                  </a:moveTo>
                  <a:cubicBezTo>
                    <a:pt x="55" y="1"/>
                    <a:pt x="1" y="82"/>
                    <a:pt x="1" y="163"/>
                  </a:cubicBezTo>
                  <a:cubicBezTo>
                    <a:pt x="1"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47"/>
            <p:cNvSpPr/>
            <p:nvPr/>
          </p:nvSpPr>
          <p:spPr>
            <a:xfrm>
              <a:off x="6052458" y="2666692"/>
              <a:ext cx="21752" cy="9141"/>
            </a:xfrm>
            <a:custGeom>
              <a:rect b="b" l="l" r="r" t="t"/>
              <a:pathLst>
                <a:path extrusionOk="0" h="137" w="326">
                  <a:moveTo>
                    <a:pt x="0" y="1"/>
                  </a:moveTo>
                  <a:cubicBezTo>
                    <a:pt x="0" y="82"/>
                    <a:pt x="82" y="136"/>
                    <a:pt x="163" y="136"/>
                  </a:cubicBezTo>
                  <a:cubicBezTo>
                    <a:pt x="245" y="136"/>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47"/>
            <p:cNvSpPr/>
            <p:nvPr/>
          </p:nvSpPr>
          <p:spPr>
            <a:xfrm>
              <a:off x="6027102" y="2733686"/>
              <a:ext cx="20018" cy="21752"/>
            </a:xfrm>
            <a:custGeom>
              <a:rect b="b" l="l" r="r" t="t"/>
              <a:pathLst>
                <a:path extrusionOk="0" h="326" w="300">
                  <a:moveTo>
                    <a:pt x="163" y="0"/>
                  </a:moveTo>
                  <a:cubicBezTo>
                    <a:pt x="55" y="0"/>
                    <a:pt x="1" y="82"/>
                    <a:pt x="1" y="163"/>
                  </a:cubicBezTo>
                  <a:cubicBezTo>
                    <a:pt x="1"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47"/>
            <p:cNvSpPr/>
            <p:nvPr/>
          </p:nvSpPr>
          <p:spPr>
            <a:xfrm>
              <a:off x="6052458" y="2708330"/>
              <a:ext cx="21752" cy="19951"/>
            </a:xfrm>
            <a:custGeom>
              <a:rect b="b" l="l" r="r" t="t"/>
              <a:pathLst>
                <a:path extrusionOk="0" h="299" w="326">
                  <a:moveTo>
                    <a:pt x="163" y="0"/>
                  </a:moveTo>
                  <a:cubicBezTo>
                    <a:pt x="82" y="0"/>
                    <a:pt x="0" y="55"/>
                    <a:pt x="0" y="163"/>
                  </a:cubicBezTo>
                  <a:cubicBezTo>
                    <a:pt x="0"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47"/>
            <p:cNvSpPr/>
            <p:nvPr/>
          </p:nvSpPr>
          <p:spPr>
            <a:xfrm>
              <a:off x="6027102" y="2786133"/>
              <a:ext cx="20018" cy="21819"/>
            </a:xfrm>
            <a:custGeom>
              <a:rect b="b" l="l" r="r" t="t"/>
              <a:pathLst>
                <a:path extrusionOk="0" h="327" w="300">
                  <a:moveTo>
                    <a:pt x="163" y="1"/>
                  </a:moveTo>
                  <a:cubicBezTo>
                    <a:pt x="55" y="1"/>
                    <a:pt x="1" y="82"/>
                    <a:pt x="1" y="163"/>
                  </a:cubicBezTo>
                  <a:cubicBezTo>
                    <a:pt x="1"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47"/>
            <p:cNvSpPr/>
            <p:nvPr/>
          </p:nvSpPr>
          <p:spPr>
            <a:xfrm>
              <a:off x="6052458" y="2760843"/>
              <a:ext cx="21752" cy="19951"/>
            </a:xfrm>
            <a:custGeom>
              <a:rect b="b" l="l" r="r" t="t"/>
              <a:pathLst>
                <a:path extrusionOk="0" h="299" w="326">
                  <a:moveTo>
                    <a:pt x="163" y="0"/>
                  </a:moveTo>
                  <a:cubicBezTo>
                    <a:pt x="82" y="0"/>
                    <a:pt x="0" y="54"/>
                    <a:pt x="0" y="163"/>
                  </a:cubicBezTo>
                  <a:cubicBezTo>
                    <a:pt x="0"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47"/>
            <p:cNvSpPr/>
            <p:nvPr/>
          </p:nvSpPr>
          <p:spPr>
            <a:xfrm>
              <a:off x="6027102" y="2838646"/>
              <a:ext cx="20018" cy="21752"/>
            </a:xfrm>
            <a:custGeom>
              <a:rect b="b" l="l" r="r" t="t"/>
              <a:pathLst>
                <a:path extrusionOk="0" h="326" w="300">
                  <a:moveTo>
                    <a:pt x="163" y="0"/>
                  </a:moveTo>
                  <a:cubicBezTo>
                    <a:pt x="55" y="0"/>
                    <a:pt x="1" y="82"/>
                    <a:pt x="1" y="163"/>
                  </a:cubicBezTo>
                  <a:cubicBezTo>
                    <a:pt x="1"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47"/>
            <p:cNvSpPr/>
            <p:nvPr/>
          </p:nvSpPr>
          <p:spPr>
            <a:xfrm>
              <a:off x="6052458" y="2813290"/>
              <a:ext cx="21752" cy="19951"/>
            </a:xfrm>
            <a:custGeom>
              <a:rect b="b" l="l" r="r" t="t"/>
              <a:pathLst>
                <a:path extrusionOk="0" h="299" w="326">
                  <a:moveTo>
                    <a:pt x="163" y="1"/>
                  </a:moveTo>
                  <a:cubicBezTo>
                    <a:pt x="82" y="1"/>
                    <a:pt x="0" y="55"/>
                    <a:pt x="0" y="163"/>
                  </a:cubicBezTo>
                  <a:cubicBezTo>
                    <a:pt x="0"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47"/>
            <p:cNvSpPr/>
            <p:nvPr/>
          </p:nvSpPr>
          <p:spPr>
            <a:xfrm>
              <a:off x="6027102" y="2891093"/>
              <a:ext cx="20018" cy="21819"/>
            </a:xfrm>
            <a:custGeom>
              <a:rect b="b" l="l" r="r" t="t"/>
              <a:pathLst>
                <a:path extrusionOk="0" h="327" w="300">
                  <a:moveTo>
                    <a:pt x="163" y="1"/>
                  </a:moveTo>
                  <a:cubicBezTo>
                    <a:pt x="55" y="1"/>
                    <a:pt x="1" y="82"/>
                    <a:pt x="1" y="164"/>
                  </a:cubicBezTo>
                  <a:cubicBezTo>
                    <a:pt x="1"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47"/>
            <p:cNvSpPr/>
            <p:nvPr/>
          </p:nvSpPr>
          <p:spPr>
            <a:xfrm>
              <a:off x="6052458" y="2865804"/>
              <a:ext cx="21752" cy="19951"/>
            </a:xfrm>
            <a:custGeom>
              <a:rect b="b" l="l" r="r" t="t"/>
              <a:pathLst>
                <a:path extrusionOk="0" h="299" w="326">
                  <a:moveTo>
                    <a:pt x="163" y="0"/>
                  </a:moveTo>
                  <a:cubicBezTo>
                    <a:pt x="82" y="0"/>
                    <a:pt x="0" y="54"/>
                    <a:pt x="0" y="163"/>
                  </a:cubicBezTo>
                  <a:cubicBezTo>
                    <a:pt x="0" y="244"/>
                    <a:pt x="82" y="299"/>
                    <a:pt x="163" y="299"/>
                  </a:cubicBezTo>
                  <a:cubicBezTo>
                    <a:pt x="245" y="299"/>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47"/>
            <p:cNvSpPr/>
            <p:nvPr/>
          </p:nvSpPr>
          <p:spPr>
            <a:xfrm>
              <a:off x="6052458" y="2918251"/>
              <a:ext cx="21752" cy="20017"/>
            </a:xfrm>
            <a:custGeom>
              <a:rect b="b" l="l" r="r" t="t"/>
              <a:pathLst>
                <a:path extrusionOk="0" h="300" w="326">
                  <a:moveTo>
                    <a:pt x="163" y="1"/>
                  </a:moveTo>
                  <a:cubicBezTo>
                    <a:pt x="82" y="1"/>
                    <a:pt x="0" y="82"/>
                    <a:pt x="0" y="164"/>
                  </a:cubicBezTo>
                  <a:cubicBezTo>
                    <a:pt x="0"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47"/>
            <p:cNvSpPr/>
            <p:nvPr/>
          </p:nvSpPr>
          <p:spPr>
            <a:xfrm>
              <a:off x="6027102" y="2943607"/>
              <a:ext cx="20018" cy="21752"/>
            </a:xfrm>
            <a:custGeom>
              <a:rect b="b" l="l" r="r" t="t"/>
              <a:pathLst>
                <a:path extrusionOk="0" h="326" w="300">
                  <a:moveTo>
                    <a:pt x="163" y="1"/>
                  </a:moveTo>
                  <a:cubicBezTo>
                    <a:pt x="55" y="1"/>
                    <a:pt x="1" y="82"/>
                    <a:pt x="1" y="163"/>
                  </a:cubicBezTo>
                  <a:cubicBezTo>
                    <a:pt x="1"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47"/>
            <p:cNvSpPr/>
            <p:nvPr/>
          </p:nvSpPr>
          <p:spPr>
            <a:xfrm>
              <a:off x="6027102" y="2997922"/>
              <a:ext cx="20018" cy="19951"/>
            </a:xfrm>
            <a:custGeom>
              <a:rect b="b" l="l" r="r" t="t"/>
              <a:pathLst>
                <a:path extrusionOk="0" h="299" w="300">
                  <a:moveTo>
                    <a:pt x="163" y="0"/>
                  </a:moveTo>
                  <a:cubicBezTo>
                    <a:pt x="55" y="0"/>
                    <a:pt x="1" y="54"/>
                    <a:pt x="1" y="136"/>
                  </a:cubicBezTo>
                  <a:cubicBezTo>
                    <a:pt x="1" y="217"/>
                    <a:pt x="55" y="299"/>
                    <a:pt x="163" y="299"/>
                  </a:cubicBezTo>
                  <a:cubicBezTo>
                    <a:pt x="245" y="299"/>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47"/>
            <p:cNvSpPr/>
            <p:nvPr/>
          </p:nvSpPr>
          <p:spPr>
            <a:xfrm>
              <a:off x="6052458" y="2970765"/>
              <a:ext cx="21752" cy="19951"/>
            </a:xfrm>
            <a:custGeom>
              <a:rect b="b" l="l" r="r" t="t"/>
              <a:pathLst>
                <a:path extrusionOk="0" h="299" w="326">
                  <a:moveTo>
                    <a:pt x="163" y="0"/>
                  </a:moveTo>
                  <a:cubicBezTo>
                    <a:pt x="82" y="0"/>
                    <a:pt x="0" y="82"/>
                    <a:pt x="0" y="163"/>
                  </a:cubicBezTo>
                  <a:cubicBezTo>
                    <a:pt x="0"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47"/>
            <p:cNvSpPr/>
            <p:nvPr/>
          </p:nvSpPr>
          <p:spPr>
            <a:xfrm>
              <a:off x="6052458" y="3023212"/>
              <a:ext cx="21752" cy="20017"/>
            </a:xfrm>
            <a:custGeom>
              <a:rect b="b" l="l" r="r" t="t"/>
              <a:pathLst>
                <a:path extrusionOk="0" h="300" w="326">
                  <a:moveTo>
                    <a:pt x="163" y="1"/>
                  </a:moveTo>
                  <a:cubicBezTo>
                    <a:pt x="82" y="1"/>
                    <a:pt x="0" y="82"/>
                    <a:pt x="0" y="164"/>
                  </a:cubicBezTo>
                  <a:cubicBezTo>
                    <a:pt x="0"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47"/>
            <p:cNvSpPr/>
            <p:nvPr/>
          </p:nvSpPr>
          <p:spPr>
            <a:xfrm>
              <a:off x="6027102" y="3050369"/>
              <a:ext cx="20018" cy="20017"/>
            </a:xfrm>
            <a:custGeom>
              <a:rect b="b" l="l" r="r" t="t"/>
              <a:pathLst>
                <a:path extrusionOk="0" h="300" w="300">
                  <a:moveTo>
                    <a:pt x="163" y="1"/>
                  </a:moveTo>
                  <a:cubicBezTo>
                    <a:pt x="55" y="1"/>
                    <a:pt x="1" y="55"/>
                    <a:pt x="1" y="136"/>
                  </a:cubicBezTo>
                  <a:cubicBezTo>
                    <a:pt x="1"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47"/>
            <p:cNvSpPr/>
            <p:nvPr/>
          </p:nvSpPr>
          <p:spPr>
            <a:xfrm>
              <a:off x="6027102" y="3102883"/>
              <a:ext cx="20018" cy="19951"/>
            </a:xfrm>
            <a:custGeom>
              <a:rect b="b" l="l" r="r" t="t"/>
              <a:pathLst>
                <a:path extrusionOk="0" h="299" w="300">
                  <a:moveTo>
                    <a:pt x="163" y="0"/>
                  </a:moveTo>
                  <a:cubicBezTo>
                    <a:pt x="55" y="0"/>
                    <a:pt x="1" y="55"/>
                    <a:pt x="1" y="136"/>
                  </a:cubicBezTo>
                  <a:cubicBezTo>
                    <a:pt x="1" y="217"/>
                    <a:pt x="55"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47"/>
            <p:cNvSpPr/>
            <p:nvPr/>
          </p:nvSpPr>
          <p:spPr>
            <a:xfrm>
              <a:off x="6052458" y="3075725"/>
              <a:ext cx="21752" cy="19951"/>
            </a:xfrm>
            <a:custGeom>
              <a:rect b="b" l="l" r="r" t="t"/>
              <a:pathLst>
                <a:path extrusionOk="0" h="299" w="326">
                  <a:moveTo>
                    <a:pt x="163" y="1"/>
                  </a:moveTo>
                  <a:cubicBezTo>
                    <a:pt x="82" y="1"/>
                    <a:pt x="0" y="82"/>
                    <a:pt x="0" y="163"/>
                  </a:cubicBezTo>
                  <a:cubicBezTo>
                    <a:pt x="0"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47"/>
            <p:cNvSpPr/>
            <p:nvPr/>
          </p:nvSpPr>
          <p:spPr>
            <a:xfrm>
              <a:off x="6052458" y="3128239"/>
              <a:ext cx="21752" cy="19951"/>
            </a:xfrm>
            <a:custGeom>
              <a:rect b="b" l="l" r="r" t="t"/>
              <a:pathLst>
                <a:path extrusionOk="0" h="299" w="326">
                  <a:moveTo>
                    <a:pt x="163" y="0"/>
                  </a:moveTo>
                  <a:cubicBezTo>
                    <a:pt x="82" y="0"/>
                    <a:pt x="0" y="82"/>
                    <a:pt x="0" y="163"/>
                  </a:cubicBezTo>
                  <a:cubicBezTo>
                    <a:pt x="0" y="244"/>
                    <a:pt x="82" y="298"/>
                    <a:pt x="163" y="298"/>
                  </a:cubicBezTo>
                  <a:cubicBezTo>
                    <a:pt x="245" y="298"/>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47"/>
            <p:cNvSpPr/>
            <p:nvPr/>
          </p:nvSpPr>
          <p:spPr>
            <a:xfrm>
              <a:off x="6027102" y="3155330"/>
              <a:ext cx="10943" cy="10943"/>
            </a:xfrm>
            <a:custGeom>
              <a:rect b="b" l="l" r="r" t="t"/>
              <a:pathLst>
                <a:path extrusionOk="0" h="164" w="164">
                  <a:moveTo>
                    <a:pt x="163" y="1"/>
                  </a:moveTo>
                  <a:cubicBezTo>
                    <a:pt x="55" y="1"/>
                    <a:pt x="1" y="55"/>
                    <a:pt x="1" y="137"/>
                  </a:cubicBezTo>
                  <a:cubicBezTo>
                    <a:pt x="1" y="164"/>
                    <a:pt x="1" y="164"/>
                    <a:pt x="1" y="164"/>
                  </a:cubicBezTo>
                  <a:cubicBezTo>
                    <a:pt x="55" y="109"/>
                    <a:pt x="136" y="55"/>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47"/>
            <p:cNvSpPr/>
            <p:nvPr/>
          </p:nvSpPr>
          <p:spPr>
            <a:xfrm>
              <a:off x="6054259" y="3182487"/>
              <a:ext cx="19951" cy="18216"/>
            </a:xfrm>
            <a:custGeom>
              <a:rect b="b" l="l" r="r" t="t"/>
              <a:pathLst>
                <a:path extrusionOk="0" h="273" w="299">
                  <a:moveTo>
                    <a:pt x="245" y="1"/>
                  </a:moveTo>
                  <a:cubicBezTo>
                    <a:pt x="136" y="55"/>
                    <a:pt x="55" y="136"/>
                    <a:pt x="1" y="164"/>
                  </a:cubicBezTo>
                  <a:cubicBezTo>
                    <a:pt x="1" y="245"/>
                    <a:pt x="55" y="272"/>
                    <a:pt x="136" y="272"/>
                  </a:cubicBezTo>
                  <a:cubicBezTo>
                    <a:pt x="218" y="272"/>
                    <a:pt x="299" y="218"/>
                    <a:pt x="299" y="136"/>
                  </a:cubicBezTo>
                  <a:cubicBezTo>
                    <a:pt x="299" y="82"/>
                    <a:pt x="272" y="28"/>
                    <a:pt x="24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47"/>
            <p:cNvSpPr/>
            <p:nvPr/>
          </p:nvSpPr>
          <p:spPr>
            <a:xfrm>
              <a:off x="6027102" y="3260357"/>
              <a:ext cx="20018" cy="19951"/>
            </a:xfrm>
            <a:custGeom>
              <a:rect b="b" l="l" r="r" t="t"/>
              <a:pathLst>
                <a:path extrusionOk="0" h="299" w="300">
                  <a:moveTo>
                    <a:pt x="163" y="0"/>
                  </a:moveTo>
                  <a:cubicBezTo>
                    <a:pt x="55" y="0"/>
                    <a:pt x="1" y="54"/>
                    <a:pt x="1" y="136"/>
                  </a:cubicBezTo>
                  <a:cubicBezTo>
                    <a:pt x="1" y="244"/>
                    <a:pt x="55" y="299"/>
                    <a:pt x="163" y="299"/>
                  </a:cubicBezTo>
                  <a:cubicBezTo>
                    <a:pt x="245" y="299"/>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47"/>
            <p:cNvSpPr/>
            <p:nvPr/>
          </p:nvSpPr>
          <p:spPr>
            <a:xfrm>
              <a:off x="6052458" y="3287515"/>
              <a:ext cx="10943" cy="19951"/>
            </a:xfrm>
            <a:custGeom>
              <a:rect b="b" l="l" r="r" t="t"/>
              <a:pathLst>
                <a:path extrusionOk="0" h="299" w="164">
                  <a:moveTo>
                    <a:pt x="109" y="0"/>
                  </a:moveTo>
                  <a:cubicBezTo>
                    <a:pt x="55" y="0"/>
                    <a:pt x="0" y="54"/>
                    <a:pt x="0" y="136"/>
                  </a:cubicBezTo>
                  <a:cubicBezTo>
                    <a:pt x="0" y="217"/>
                    <a:pt x="82" y="271"/>
                    <a:pt x="163" y="298"/>
                  </a:cubicBezTo>
                  <a:cubicBezTo>
                    <a:pt x="163" y="190"/>
                    <a:pt x="136" y="81"/>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47"/>
            <p:cNvSpPr/>
            <p:nvPr/>
          </p:nvSpPr>
          <p:spPr>
            <a:xfrm>
              <a:off x="6027102" y="3312804"/>
              <a:ext cx="20018" cy="20018"/>
            </a:xfrm>
            <a:custGeom>
              <a:rect b="b" l="l" r="r" t="t"/>
              <a:pathLst>
                <a:path extrusionOk="0" h="300" w="300">
                  <a:moveTo>
                    <a:pt x="163" y="1"/>
                  </a:moveTo>
                  <a:cubicBezTo>
                    <a:pt x="55" y="1"/>
                    <a:pt x="1" y="55"/>
                    <a:pt x="1" y="136"/>
                  </a:cubicBezTo>
                  <a:cubicBezTo>
                    <a:pt x="1" y="245"/>
                    <a:pt x="55"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47"/>
            <p:cNvSpPr/>
            <p:nvPr/>
          </p:nvSpPr>
          <p:spPr>
            <a:xfrm>
              <a:off x="6054259" y="3339962"/>
              <a:ext cx="3670" cy="5471"/>
            </a:xfrm>
            <a:custGeom>
              <a:rect b="b" l="l" r="r" t="t"/>
              <a:pathLst>
                <a:path extrusionOk="0" h="82" w="55">
                  <a:moveTo>
                    <a:pt x="55" y="1"/>
                  </a:moveTo>
                  <a:cubicBezTo>
                    <a:pt x="28" y="28"/>
                    <a:pt x="1" y="55"/>
                    <a:pt x="1" y="82"/>
                  </a:cubicBezTo>
                  <a:lnTo>
                    <a:pt x="1" y="82"/>
                  </a:lnTo>
                  <a:cubicBezTo>
                    <a:pt x="1" y="55"/>
                    <a:pt x="28" y="55"/>
                    <a:pt x="55" y="55"/>
                  </a:cubicBezTo>
                  <a:cubicBezTo>
                    <a:pt x="55" y="28"/>
                    <a:pt x="55" y="28"/>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47"/>
            <p:cNvSpPr/>
            <p:nvPr/>
          </p:nvSpPr>
          <p:spPr>
            <a:xfrm>
              <a:off x="6005415" y="3662117"/>
              <a:ext cx="16348" cy="12744"/>
            </a:xfrm>
            <a:custGeom>
              <a:rect b="b" l="l" r="r" t="t"/>
              <a:pathLst>
                <a:path extrusionOk="0" h="191" w="245">
                  <a:moveTo>
                    <a:pt x="190" y="1"/>
                  </a:moveTo>
                  <a:cubicBezTo>
                    <a:pt x="136" y="1"/>
                    <a:pt x="54" y="109"/>
                    <a:pt x="0" y="163"/>
                  </a:cubicBezTo>
                  <a:cubicBezTo>
                    <a:pt x="27" y="163"/>
                    <a:pt x="54" y="191"/>
                    <a:pt x="82" y="191"/>
                  </a:cubicBezTo>
                  <a:cubicBezTo>
                    <a:pt x="163" y="191"/>
                    <a:pt x="244" y="109"/>
                    <a:pt x="244" y="28"/>
                  </a:cubicBezTo>
                  <a:cubicBezTo>
                    <a:pt x="217" y="28"/>
                    <a:pt x="190" y="1"/>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47"/>
            <p:cNvSpPr/>
            <p:nvPr/>
          </p:nvSpPr>
          <p:spPr>
            <a:xfrm>
              <a:off x="6027102" y="3680200"/>
              <a:ext cx="20018" cy="12744"/>
            </a:xfrm>
            <a:custGeom>
              <a:rect b="b" l="l" r="r" t="t"/>
              <a:pathLst>
                <a:path extrusionOk="0" h="191" w="300">
                  <a:moveTo>
                    <a:pt x="163" y="1"/>
                  </a:moveTo>
                  <a:cubicBezTo>
                    <a:pt x="55" y="1"/>
                    <a:pt x="1" y="82"/>
                    <a:pt x="1" y="164"/>
                  </a:cubicBezTo>
                  <a:cubicBezTo>
                    <a:pt x="19" y="170"/>
                    <a:pt x="38" y="172"/>
                    <a:pt x="56" y="172"/>
                  </a:cubicBezTo>
                  <a:cubicBezTo>
                    <a:pt x="89" y="172"/>
                    <a:pt x="122" y="165"/>
                    <a:pt x="155" y="165"/>
                  </a:cubicBezTo>
                  <a:cubicBezTo>
                    <a:pt x="185" y="165"/>
                    <a:pt x="215" y="171"/>
                    <a:pt x="245" y="191"/>
                  </a:cubicBezTo>
                  <a:lnTo>
                    <a:pt x="299" y="191"/>
                  </a:lnTo>
                  <a:cubicBezTo>
                    <a:pt x="299" y="191"/>
                    <a:pt x="299" y="164"/>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47"/>
            <p:cNvSpPr/>
            <p:nvPr/>
          </p:nvSpPr>
          <p:spPr>
            <a:xfrm>
              <a:off x="5974655" y="1736393"/>
              <a:ext cx="19951" cy="20017"/>
            </a:xfrm>
            <a:custGeom>
              <a:rect b="b" l="l" r="r" t="t"/>
              <a:pathLst>
                <a:path extrusionOk="0" h="300" w="299">
                  <a:moveTo>
                    <a:pt x="163" y="1"/>
                  </a:moveTo>
                  <a:cubicBezTo>
                    <a:pt x="54" y="1"/>
                    <a:pt x="0" y="55"/>
                    <a:pt x="0" y="137"/>
                  </a:cubicBezTo>
                  <a:cubicBezTo>
                    <a:pt x="0" y="245"/>
                    <a:pt x="54" y="299"/>
                    <a:pt x="163" y="299"/>
                  </a:cubicBezTo>
                  <a:cubicBezTo>
                    <a:pt x="244" y="299"/>
                    <a:pt x="298" y="245"/>
                    <a:pt x="298" y="137"/>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47"/>
            <p:cNvSpPr/>
            <p:nvPr/>
          </p:nvSpPr>
          <p:spPr>
            <a:xfrm>
              <a:off x="6005415" y="1729187"/>
              <a:ext cx="1868" cy="67"/>
            </a:xfrm>
            <a:custGeom>
              <a:rect b="b" l="l" r="r" t="t"/>
              <a:pathLst>
                <a:path extrusionOk="0" h="1" w="28">
                  <a:moveTo>
                    <a:pt x="0" y="0"/>
                  </a:moveTo>
                  <a:cubicBezTo>
                    <a:pt x="0" y="0"/>
                    <a:pt x="27" y="0"/>
                    <a:pt x="27" y="0"/>
                  </a:cubicBezTo>
                  <a:cubicBezTo>
                    <a:pt x="27" y="0"/>
                    <a:pt x="0"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47"/>
            <p:cNvSpPr/>
            <p:nvPr/>
          </p:nvSpPr>
          <p:spPr>
            <a:xfrm>
              <a:off x="5947497" y="1761749"/>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47"/>
            <p:cNvSpPr/>
            <p:nvPr/>
          </p:nvSpPr>
          <p:spPr>
            <a:xfrm>
              <a:off x="5974655" y="1788907"/>
              <a:ext cx="19951" cy="19951"/>
            </a:xfrm>
            <a:custGeom>
              <a:rect b="b" l="l" r="r" t="t"/>
              <a:pathLst>
                <a:path extrusionOk="0" h="299" w="299">
                  <a:moveTo>
                    <a:pt x="163" y="1"/>
                  </a:moveTo>
                  <a:cubicBezTo>
                    <a:pt x="54" y="1"/>
                    <a:pt x="0" y="55"/>
                    <a:pt x="0" y="136"/>
                  </a:cubicBezTo>
                  <a:cubicBezTo>
                    <a:pt x="0" y="245"/>
                    <a:pt x="54" y="299"/>
                    <a:pt x="163" y="299"/>
                  </a:cubicBezTo>
                  <a:cubicBezTo>
                    <a:pt x="244" y="299"/>
                    <a:pt x="298" y="245"/>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47"/>
            <p:cNvSpPr/>
            <p:nvPr/>
          </p:nvSpPr>
          <p:spPr>
            <a:xfrm>
              <a:off x="5974655" y="1841420"/>
              <a:ext cx="19951" cy="19951"/>
            </a:xfrm>
            <a:custGeom>
              <a:rect b="b" l="l" r="r" t="t"/>
              <a:pathLst>
                <a:path extrusionOk="0" h="299" w="299">
                  <a:moveTo>
                    <a:pt x="163" y="0"/>
                  </a:moveTo>
                  <a:cubicBezTo>
                    <a:pt x="54" y="0"/>
                    <a:pt x="0" y="54"/>
                    <a:pt x="0" y="136"/>
                  </a:cubicBezTo>
                  <a:cubicBezTo>
                    <a:pt x="0" y="244"/>
                    <a:pt x="54" y="298"/>
                    <a:pt x="163" y="298"/>
                  </a:cubicBezTo>
                  <a:cubicBezTo>
                    <a:pt x="244" y="298"/>
                    <a:pt x="298" y="244"/>
                    <a:pt x="298" y="136"/>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47"/>
            <p:cNvSpPr/>
            <p:nvPr/>
          </p:nvSpPr>
          <p:spPr>
            <a:xfrm>
              <a:off x="5999944" y="1814263"/>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47"/>
            <p:cNvSpPr/>
            <p:nvPr/>
          </p:nvSpPr>
          <p:spPr>
            <a:xfrm>
              <a:off x="5974655" y="1893867"/>
              <a:ext cx="19951" cy="20017"/>
            </a:xfrm>
            <a:custGeom>
              <a:rect b="b" l="l" r="r" t="t"/>
              <a:pathLst>
                <a:path extrusionOk="0" h="300" w="299">
                  <a:moveTo>
                    <a:pt x="163" y="1"/>
                  </a:moveTo>
                  <a:cubicBezTo>
                    <a:pt x="54" y="1"/>
                    <a:pt x="0" y="55"/>
                    <a:pt x="0" y="163"/>
                  </a:cubicBezTo>
                  <a:cubicBezTo>
                    <a:pt x="0" y="245"/>
                    <a:pt x="54" y="299"/>
                    <a:pt x="163" y="299"/>
                  </a:cubicBezTo>
                  <a:cubicBezTo>
                    <a:pt x="244" y="299"/>
                    <a:pt x="298" y="245"/>
                    <a:pt x="298" y="163"/>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47"/>
            <p:cNvSpPr/>
            <p:nvPr/>
          </p:nvSpPr>
          <p:spPr>
            <a:xfrm>
              <a:off x="5999944" y="1866710"/>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47"/>
            <p:cNvSpPr/>
            <p:nvPr/>
          </p:nvSpPr>
          <p:spPr>
            <a:xfrm>
              <a:off x="5974655" y="1946381"/>
              <a:ext cx="19951" cy="19951"/>
            </a:xfrm>
            <a:custGeom>
              <a:rect b="b" l="l" r="r" t="t"/>
              <a:pathLst>
                <a:path extrusionOk="0" h="299" w="299">
                  <a:moveTo>
                    <a:pt x="163" y="0"/>
                  </a:moveTo>
                  <a:cubicBezTo>
                    <a:pt x="54" y="0"/>
                    <a:pt x="0" y="55"/>
                    <a:pt x="0" y="163"/>
                  </a:cubicBezTo>
                  <a:cubicBezTo>
                    <a:pt x="0" y="244"/>
                    <a:pt x="54" y="299"/>
                    <a:pt x="163" y="299"/>
                  </a:cubicBezTo>
                  <a:cubicBezTo>
                    <a:pt x="244" y="299"/>
                    <a:pt x="298" y="244"/>
                    <a:pt x="298" y="163"/>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47"/>
            <p:cNvSpPr/>
            <p:nvPr/>
          </p:nvSpPr>
          <p:spPr>
            <a:xfrm>
              <a:off x="5999944" y="1919223"/>
              <a:ext cx="21819" cy="21752"/>
            </a:xfrm>
            <a:custGeom>
              <a:rect b="b" l="l" r="r" t="t"/>
              <a:pathLst>
                <a:path extrusionOk="0" h="326" w="327">
                  <a:moveTo>
                    <a:pt x="164" y="0"/>
                  </a:moveTo>
                  <a:cubicBezTo>
                    <a:pt x="82" y="0"/>
                    <a:pt x="1" y="82"/>
                    <a:pt x="1" y="163"/>
                  </a:cubicBezTo>
                  <a:cubicBezTo>
                    <a:pt x="1" y="245"/>
                    <a:pt x="82" y="326"/>
                    <a:pt x="164" y="326"/>
                  </a:cubicBezTo>
                  <a:cubicBezTo>
                    <a:pt x="245" y="326"/>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47"/>
            <p:cNvSpPr/>
            <p:nvPr/>
          </p:nvSpPr>
          <p:spPr>
            <a:xfrm>
              <a:off x="5974655" y="1998828"/>
              <a:ext cx="19951" cy="20017"/>
            </a:xfrm>
            <a:custGeom>
              <a:rect b="b" l="l" r="r" t="t"/>
              <a:pathLst>
                <a:path extrusionOk="0" h="300" w="299">
                  <a:moveTo>
                    <a:pt x="163" y="1"/>
                  </a:moveTo>
                  <a:cubicBezTo>
                    <a:pt x="54" y="1"/>
                    <a:pt x="0" y="55"/>
                    <a:pt x="0" y="164"/>
                  </a:cubicBezTo>
                  <a:cubicBezTo>
                    <a:pt x="0" y="245"/>
                    <a:pt x="54" y="299"/>
                    <a:pt x="163" y="299"/>
                  </a:cubicBezTo>
                  <a:cubicBezTo>
                    <a:pt x="244" y="299"/>
                    <a:pt x="298" y="245"/>
                    <a:pt x="298" y="164"/>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47"/>
            <p:cNvSpPr/>
            <p:nvPr/>
          </p:nvSpPr>
          <p:spPr>
            <a:xfrm>
              <a:off x="5999944" y="1971737"/>
              <a:ext cx="21819" cy="21752"/>
            </a:xfrm>
            <a:custGeom>
              <a:rect b="b" l="l" r="r" t="t"/>
              <a:pathLst>
                <a:path extrusionOk="0" h="326" w="327">
                  <a:moveTo>
                    <a:pt x="164" y="0"/>
                  </a:moveTo>
                  <a:cubicBezTo>
                    <a:pt x="82" y="0"/>
                    <a:pt x="1" y="81"/>
                    <a:pt x="1" y="163"/>
                  </a:cubicBezTo>
                  <a:cubicBezTo>
                    <a:pt x="1" y="244"/>
                    <a:pt x="82" y="326"/>
                    <a:pt x="164" y="326"/>
                  </a:cubicBezTo>
                  <a:cubicBezTo>
                    <a:pt x="245" y="326"/>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47"/>
            <p:cNvSpPr/>
            <p:nvPr/>
          </p:nvSpPr>
          <p:spPr>
            <a:xfrm>
              <a:off x="5974655" y="2051342"/>
              <a:ext cx="19951" cy="19951"/>
            </a:xfrm>
            <a:custGeom>
              <a:rect b="b" l="l" r="r" t="t"/>
              <a:pathLst>
                <a:path extrusionOk="0" h="299" w="299">
                  <a:moveTo>
                    <a:pt x="163" y="0"/>
                  </a:moveTo>
                  <a:cubicBezTo>
                    <a:pt x="54" y="0"/>
                    <a:pt x="0" y="55"/>
                    <a:pt x="0" y="163"/>
                  </a:cubicBezTo>
                  <a:cubicBezTo>
                    <a:pt x="0" y="245"/>
                    <a:pt x="54" y="299"/>
                    <a:pt x="163" y="299"/>
                  </a:cubicBezTo>
                  <a:cubicBezTo>
                    <a:pt x="244" y="299"/>
                    <a:pt x="298" y="245"/>
                    <a:pt x="298" y="163"/>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47"/>
            <p:cNvSpPr/>
            <p:nvPr/>
          </p:nvSpPr>
          <p:spPr>
            <a:xfrm>
              <a:off x="5999944" y="2024184"/>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47"/>
            <p:cNvSpPr/>
            <p:nvPr/>
          </p:nvSpPr>
          <p:spPr>
            <a:xfrm>
              <a:off x="5974655" y="2103855"/>
              <a:ext cx="19951" cy="19951"/>
            </a:xfrm>
            <a:custGeom>
              <a:rect b="b" l="l" r="r" t="t"/>
              <a:pathLst>
                <a:path extrusionOk="0" h="299" w="299">
                  <a:moveTo>
                    <a:pt x="163" y="0"/>
                  </a:moveTo>
                  <a:cubicBezTo>
                    <a:pt x="54" y="0"/>
                    <a:pt x="0" y="81"/>
                    <a:pt x="0" y="163"/>
                  </a:cubicBezTo>
                  <a:cubicBezTo>
                    <a:pt x="0" y="244"/>
                    <a:pt x="54" y="298"/>
                    <a:pt x="163" y="298"/>
                  </a:cubicBezTo>
                  <a:cubicBezTo>
                    <a:pt x="244" y="298"/>
                    <a:pt x="298" y="244"/>
                    <a:pt x="298" y="163"/>
                  </a:cubicBezTo>
                  <a:cubicBezTo>
                    <a:pt x="298"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47"/>
            <p:cNvSpPr/>
            <p:nvPr/>
          </p:nvSpPr>
          <p:spPr>
            <a:xfrm>
              <a:off x="5999944" y="2076698"/>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47"/>
            <p:cNvSpPr/>
            <p:nvPr/>
          </p:nvSpPr>
          <p:spPr>
            <a:xfrm>
              <a:off x="5974655" y="2156302"/>
              <a:ext cx="19951" cy="20017"/>
            </a:xfrm>
            <a:custGeom>
              <a:rect b="b" l="l" r="r" t="t"/>
              <a:pathLst>
                <a:path extrusionOk="0" h="300" w="299">
                  <a:moveTo>
                    <a:pt x="163" y="1"/>
                  </a:moveTo>
                  <a:cubicBezTo>
                    <a:pt x="54" y="1"/>
                    <a:pt x="0" y="82"/>
                    <a:pt x="0" y="163"/>
                  </a:cubicBezTo>
                  <a:cubicBezTo>
                    <a:pt x="0" y="245"/>
                    <a:pt x="54" y="299"/>
                    <a:pt x="163" y="299"/>
                  </a:cubicBezTo>
                  <a:cubicBezTo>
                    <a:pt x="244" y="299"/>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47"/>
            <p:cNvSpPr/>
            <p:nvPr/>
          </p:nvSpPr>
          <p:spPr>
            <a:xfrm>
              <a:off x="5999944" y="2129145"/>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47"/>
            <p:cNvSpPr/>
            <p:nvPr/>
          </p:nvSpPr>
          <p:spPr>
            <a:xfrm>
              <a:off x="5974655" y="2208816"/>
              <a:ext cx="19951" cy="19951"/>
            </a:xfrm>
            <a:custGeom>
              <a:rect b="b" l="l" r="r" t="t"/>
              <a:pathLst>
                <a:path extrusionOk="0" h="299" w="299">
                  <a:moveTo>
                    <a:pt x="163" y="0"/>
                  </a:moveTo>
                  <a:cubicBezTo>
                    <a:pt x="54" y="0"/>
                    <a:pt x="0" y="82"/>
                    <a:pt x="0" y="163"/>
                  </a:cubicBezTo>
                  <a:cubicBezTo>
                    <a:pt x="0" y="244"/>
                    <a:pt x="54" y="299"/>
                    <a:pt x="163" y="299"/>
                  </a:cubicBezTo>
                  <a:cubicBezTo>
                    <a:pt x="244" y="299"/>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47"/>
            <p:cNvSpPr/>
            <p:nvPr/>
          </p:nvSpPr>
          <p:spPr>
            <a:xfrm>
              <a:off x="5999944" y="2183460"/>
              <a:ext cx="21819" cy="19951"/>
            </a:xfrm>
            <a:custGeom>
              <a:rect b="b" l="l" r="r" t="t"/>
              <a:pathLst>
                <a:path extrusionOk="0" h="299"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47"/>
            <p:cNvSpPr/>
            <p:nvPr/>
          </p:nvSpPr>
          <p:spPr>
            <a:xfrm>
              <a:off x="5974655" y="2261263"/>
              <a:ext cx="19951" cy="20017"/>
            </a:xfrm>
            <a:custGeom>
              <a:rect b="b" l="l" r="r" t="t"/>
              <a:pathLst>
                <a:path extrusionOk="0" h="300" w="299">
                  <a:moveTo>
                    <a:pt x="163" y="1"/>
                  </a:moveTo>
                  <a:cubicBezTo>
                    <a:pt x="54" y="1"/>
                    <a:pt x="0" y="82"/>
                    <a:pt x="0" y="164"/>
                  </a:cubicBezTo>
                  <a:cubicBezTo>
                    <a:pt x="0" y="245"/>
                    <a:pt x="54" y="299"/>
                    <a:pt x="163" y="299"/>
                  </a:cubicBezTo>
                  <a:cubicBezTo>
                    <a:pt x="244" y="299"/>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47"/>
            <p:cNvSpPr/>
            <p:nvPr/>
          </p:nvSpPr>
          <p:spPr>
            <a:xfrm>
              <a:off x="5999944" y="2235974"/>
              <a:ext cx="21819" cy="19951"/>
            </a:xfrm>
            <a:custGeom>
              <a:rect b="b" l="l" r="r" t="t"/>
              <a:pathLst>
                <a:path extrusionOk="0" h="299" w="327">
                  <a:moveTo>
                    <a:pt x="164" y="0"/>
                  </a:moveTo>
                  <a:cubicBezTo>
                    <a:pt x="82" y="0"/>
                    <a:pt x="1" y="54"/>
                    <a:pt x="1" y="136"/>
                  </a:cubicBezTo>
                  <a:cubicBezTo>
                    <a:pt x="1" y="217"/>
                    <a:pt x="82" y="298"/>
                    <a:pt x="164" y="298"/>
                  </a:cubicBezTo>
                  <a:cubicBezTo>
                    <a:pt x="245" y="298"/>
                    <a:pt x="326" y="217"/>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47"/>
            <p:cNvSpPr/>
            <p:nvPr/>
          </p:nvSpPr>
          <p:spPr>
            <a:xfrm>
              <a:off x="5974655" y="2313776"/>
              <a:ext cx="19951" cy="19951"/>
            </a:xfrm>
            <a:custGeom>
              <a:rect b="b" l="l" r="r" t="t"/>
              <a:pathLst>
                <a:path extrusionOk="0" h="299" w="299">
                  <a:moveTo>
                    <a:pt x="163" y="0"/>
                  </a:moveTo>
                  <a:cubicBezTo>
                    <a:pt x="54" y="0"/>
                    <a:pt x="0" y="82"/>
                    <a:pt x="0" y="163"/>
                  </a:cubicBezTo>
                  <a:cubicBezTo>
                    <a:pt x="0" y="245"/>
                    <a:pt x="54" y="299"/>
                    <a:pt x="163" y="299"/>
                  </a:cubicBezTo>
                  <a:cubicBezTo>
                    <a:pt x="244" y="299"/>
                    <a:pt x="298" y="245"/>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47"/>
            <p:cNvSpPr/>
            <p:nvPr/>
          </p:nvSpPr>
          <p:spPr>
            <a:xfrm>
              <a:off x="5999944" y="2288420"/>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7"/>
            <p:cNvSpPr/>
            <p:nvPr/>
          </p:nvSpPr>
          <p:spPr>
            <a:xfrm>
              <a:off x="5974655" y="2366290"/>
              <a:ext cx="19951" cy="19951"/>
            </a:xfrm>
            <a:custGeom>
              <a:rect b="b" l="l" r="r" t="t"/>
              <a:pathLst>
                <a:path extrusionOk="0" h="299" w="299">
                  <a:moveTo>
                    <a:pt x="163" y="0"/>
                  </a:moveTo>
                  <a:cubicBezTo>
                    <a:pt x="54" y="0"/>
                    <a:pt x="0" y="81"/>
                    <a:pt x="0" y="163"/>
                  </a:cubicBezTo>
                  <a:cubicBezTo>
                    <a:pt x="0" y="244"/>
                    <a:pt x="54" y="298"/>
                    <a:pt x="163" y="298"/>
                  </a:cubicBezTo>
                  <a:cubicBezTo>
                    <a:pt x="244" y="298"/>
                    <a:pt x="298" y="244"/>
                    <a:pt x="298" y="163"/>
                  </a:cubicBezTo>
                  <a:cubicBezTo>
                    <a:pt x="298"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7"/>
            <p:cNvSpPr/>
            <p:nvPr/>
          </p:nvSpPr>
          <p:spPr>
            <a:xfrm>
              <a:off x="5999944" y="2340934"/>
              <a:ext cx="21819" cy="19951"/>
            </a:xfrm>
            <a:custGeom>
              <a:rect b="b" l="l" r="r" t="t"/>
              <a:pathLst>
                <a:path extrusionOk="0" h="299" w="327">
                  <a:moveTo>
                    <a:pt x="164" y="0"/>
                  </a:moveTo>
                  <a:cubicBezTo>
                    <a:pt x="82" y="0"/>
                    <a:pt x="1" y="55"/>
                    <a:pt x="1" y="136"/>
                  </a:cubicBezTo>
                  <a:cubicBezTo>
                    <a:pt x="1" y="217"/>
                    <a:pt x="82" y="299"/>
                    <a:pt x="164" y="299"/>
                  </a:cubicBezTo>
                  <a:cubicBezTo>
                    <a:pt x="245" y="299"/>
                    <a:pt x="326" y="217"/>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7"/>
            <p:cNvSpPr/>
            <p:nvPr/>
          </p:nvSpPr>
          <p:spPr>
            <a:xfrm>
              <a:off x="5974655" y="2418737"/>
              <a:ext cx="19951" cy="21819"/>
            </a:xfrm>
            <a:custGeom>
              <a:rect b="b" l="l" r="r" t="t"/>
              <a:pathLst>
                <a:path extrusionOk="0" h="327" w="299">
                  <a:moveTo>
                    <a:pt x="163" y="1"/>
                  </a:moveTo>
                  <a:cubicBezTo>
                    <a:pt x="54" y="1"/>
                    <a:pt x="0" y="82"/>
                    <a:pt x="0" y="163"/>
                  </a:cubicBezTo>
                  <a:cubicBezTo>
                    <a:pt x="0" y="245"/>
                    <a:pt x="54"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7"/>
            <p:cNvSpPr/>
            <p:nvPr/>
          </p:nvSpPr>
          <p:spPr>
            <a:xfrm>
              <a:off x="5999944" y="2393381"/>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7"/>
            <p:cNvSpPr/>
            <p:nvPr/>
          </p:nvSpPr>
          <p:spPr>
            <a:xfrm>
              <a:off x="5974655" y="2471251"/>
              <a:ext cx="19951" cy="21752"/>
            </a:xfrm>
            <a:custGeom>
              <a:rect b="b" l="l" r="r" t="t"/>
              <a:pathLst>
                <a:path extrusionOk="0" h="326" w="299">
                  <a:moveTo>
                    <a:pt x="163" y="0"/>
                  </a:moveTo>
                  <a:cubicBezTo>
                    <a:pt x="54" y="0"/>
                    <a:pt x="0" y="82"/>
                    <a:pt x="0" y="163"/>
                  </a:cubicBezTo>
                  <a:cubicBezTo>
                    <a:pt x="0" y="244"/>
                    <a:pt x="54"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7"/>
            <p:cNvSpPr/>
            <p:nvPr/>
          </p:nvSpPr>
          <p:spPr>
            <a:xfrm>
              <a:off x="5999944" y="2445895"/>
              <a:ext cx="21819" cy="19951"/>
            </a:xfrm>
            <a:custGeom>
              <a:rect b="b" l="l" r="r" t="t"/>
              <a:pathLst>
                <a:path extrusionOk="0" h="299" w="327">
                  <a:moveTo>
                    <a:pt x="164" y="0"/>
                  </a:moveTo>
                  <a:cubicBezTo>
                    <a:pt x="82" y="0"/>
                    <a:pt x="1" y="55"/>
                    <a:pt x="1" y="136"/>
                  </a:cubicBezTo>
                  <a:cubicBezTo>
                    <a:pt x="1" y="217"/>
                    <a:pt x="82" y="299"/>
                    <a:pt x="164" y="299"/>
                  </a:cubicBezTo>
                  <a:cubicBezTo>
                    <a:pt x="245" y="299"/>
                    <a:pt x="326" y="217"/>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7"/>
            <p:cNvSpPr/>
            <p:nvPr/>
          </p:nvSpPr>
          <p:spPr>
            <a:xfrm>
              <a:off x="5974655" y="2523698"/>
              <a:ext cx="19951" cy="21819"/>
            </a:xfrm>
            <a:custGeom>
              <a:rect b="b" l="l" r="r" t="t"/>
              <a:pathLst>
                <a:path extrusionOk="0" h="327" w="299">
                  <a:moveTo>
                    <a:pt x="163" y="1"/>
                  </a:moveTo>
                  <a:cubicBezTo>
                    <a:pt x="54" y="1"/>
                    <a:pt x="0" y="82"/>
                    <a:pt x="0" y="164"/>
                  </a:cubicBezTo>
                  <a:cubicBezTo>
                    <a:pt x="0" y="245"/>
                    <a:pt x="54"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7"/>
            <p:cNvSpPr/>
            <p:nvPr/>
          </p:nvSpPr>
          <p:spPr>
            <a:xfrm>
              <a:off x="5999944" y="2498408"/>
              <a:ext cx="21819" cy="19951"/>
            </a:xfrm>
            <a:custGeom>
              <a:rect b="b" l="l" r="r" t="t"/>
              <a:pathLst>
                <a:path extrusionOk="0" h="299" w="327">
                  <a:moveTo>
                    <a:pt x="164" y="0"/>
                  </a:moveTo>
                  <a:cubicBezTo>
                    <a:pt x="82" y="0"/>
                    <a:pt x="1" y="54"/>
                    <a:pt x="1" y="136"/>
                  </a:cubicBezTo>
                  <a:cubicBezTo>
                    <a:pt x="1" y="244"/>
                    <a:pt x="82" y="298"/>
                    <a:pt x="164" y="298"/>
                  </a:cubicBezTo>
                  <a:cubicBezTo>
                    <a:pt x="245" y="298"/>
                    <a:pt x="326" y="244"/>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47"/>
            <p:cNvSpPr/>
            <p:nvPr/>
          </p:nvSpPr>
          <p:spPr>
            <a:xfrm>
              <a:off x="5974655" y="2576211"/>
              <a:ext cx="19951" cy="21752"/>
            </a:xfrm>
            <a:custGeom>
              <a:rect b="b" l="l" r="r" t="t"/>
              <a:pathLst>
                <a:path extrusionOk="0" h="326" w="299">
                  <a:moveTo>
                    <a:pt x="163" y="0"/>
                  </a:moveTo>
                  <a:cubicBezTo>
                    <a:pt x="54" y="0"/>
                    <a:pt x="0" y="82"/>
                    <a:pt x="0" y="163"/>
                  </a:cubicBezTo>
                  <a:cubicBezTo>
                    <a:pt x="0" y="244"/>
                    <a:pt x="54"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47"/>
            <p:cNvSpPr/>
            <p:nvPr/>
          </p:nvSpPr>
          <p:spPr>
            <a:xfrm>
              <a:off x="5999944" y="2550855"/>
              <a:ext cx="21819" cy="19951"/>
            </a:xfrm>
            <a:custGeom>
              <a:rect b="b" l="l" r="r" t="t"/>
              <a:pathLst>
                <a:path extrusionOk="0" h="299"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47"/>
            <p:cNvSpPr/>
            <p:nvPr/>
          </p:nvSpPr>
          <p:spPr>
            <a:xfrm>
              <a:off x="5974655" y="2628658"/>
              <a:ext cx="19951" cy="21819"/>
            </a:xfrm>
            <a:custGeom>
              <a:rect b="b" l="l" r="r" t="t"/>
              <a:pathLst>
                <a:path extrusionOk="0" h="327" w="299">
                  <a:moveTo>
                    <a:pt x="163" y="1"/>
                  </a:moveTo>
                  <a:cubicBezTo>
                    <a:pt x="54" y="1"/>
                    <a:pt x="0" y="82"/>
                    <a:pt x="0" y="164"/>
                  </a:cubicBezTo>
                  <a:cubicBezTo>
                    <a:pt x="0" y="245"/>
                    <a:pt x="54"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47"/>
            <p:cNvSpPr/>
            <p:nvPr/>
          </p:nvSpPr>
          <p:spPr>
            <a:xfrm>
              <a:off x="5999944" y="2603369"/>
              <a:ext cx="21819" cy="19951"/>
            </a:xfrm>
            <a:custGeom>
              <a:rect b="b" l="l" r="r" t="t"/>
              <a:pathLst>
                <a:path extrusionOk="0" h="299" w="327">
                  <a:moveTo>
                    <a:pt x="164" y="0"/>
                  </a:moveTo>
                  <a:cubicBezTo>
                    <a:pt x="82" y="0"/>
                    <a:pt x="1" y="54"/>
                    <a:pt x="1" y="136"/>
                  </a:cubicBezTo>
                  <a:cubicBezTo>
                    <a:pt x="1" y="244"/>
                    <a:pt x="82" y="299"/>
                    <a:pt x="164" y="299"/>
                  </a:cubicBezTo>
                  <a:cubicBezTo>
                    <a:pt x="245" y="299"/>
                    <a:pt x="326" y="244"/>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47"/>
            <p:cNvSpPr/>
            <p:nvPr/>
          </p:nvSpPr>
          <p:spPr>
            <a:xfrm>
              <a:off x="5999944" y="2655816"/>
              <a:ext cx="21819" cy="9141"/>
            </a:xfrm>
            <a:custGeom>
              <a:rect b="b" l="l" r="r" t="t"/>
              <a:pathLst>
                <a:path extrusionOk="0" h="137" w="327">
                  <a:moveTo>
                    <a:pt x="164" y="1"/>
                  </a:moveTo>
                  <a:cubicBezTo>
                    <a:pt x="82" y="1"/>
                    <a:pt x="1" y="55"/>
                    <a:pt x="1" y="136"/>
                  </a:cubicBezTo>
                  <a:lnTo>
                    <a:pt x="326" y="136"/>
                  </a:ln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47"/>
            <p:cNvSpPr/>
            <p:nvPr/>
          </p:nvSpPr>
          <p:spPr>
            <a:xfrm>
              <a:off x="5974655" y="2681172"/>
              <a:ext cx="19951" cy="21819"/>
            </a:xfrm>
            <a:custGeom>
              <a:rect b="b" l="l" r="r" t="t"/>
              <a:pathLst>
                <a:path extrusionOk="0" h="327" w="299">
                  <a:moveTo>
                    <a:pt x="163" y="1"/>
                  </a:moveTo>
                  <a:cubicBezTo>
                    <a:pt x="54" y="1"/>
                    <a:pt x="0" y="82"/>
                    <a:pt x="0" y="163"/>
                  </a:cubicBezTo>
                  <a:cubicBezTo>
                    <a:pt x="0" y="245"/>
                    <a:pt x="54"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7"/>
            <p:cNvSpPr/>
            <p:nvPr/>
          </p:nvSpPr>
          <p:spPr>
            <a:xfrm>
              <a:off x="5999944" y="2666692"/>
              <a:ext cx="21819" cy="9141"/>
            </a:xfrm>
            <a:custGeom>
              <a:rect b="b" l="l" r="r" t="t"/>
              <a:pathLst>
                <a:path extrusionOk="0" h="137" w="327">
                  <a:moveTo>
                    <a:pt x="1" y="1"/>
                  </a:moveTo>
                  <a:cubicBezTo>
                    <a:pt x="1" y="82"/>
                    <a:pt x="82" y="136"/>
                    <a:pt x="164" y="136"/>
                  </a:cubicBezTo>
                  <a:cubicBezTo>
                    <a:pt x="245" y="136"/>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47"/>
            <p:cNvSpPr/>
            <p:nvPr/>
          </p:nvSpPr>
          <p:spPr>
            <a:xfrm>
              <a:off x="5974655" y="2733686"/>
              <a:ext cx="19951" cy="21752"/>
            </a:xfrm>
            <a:custGeom>
              <a:rect b="b" l="l" r="r" t="t"/>
              <a:pathLst>
                <a:path extrusionOk="0" h="326" w="299">
                  <a:moveTo>
                    <a:pt x="163" y="0"/>
                  </a:moveTo>
                  <a:cubicBezTo>
                    <a:pt x="54" y="0"/>
                    <a:pt x="0" y="82"/>
                    <a:pt x="0" y="163"/>
                  </a:cubicBezTo>
                  <a:cubicBezTo>
                    <a:pt x="0" y="244"/>
                    <a:pt x="54"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47"/>
            <p:cNvSpPr/>
            <p:nvPr/>
          </p:nvSpPr>
          <p:spPr>
            <a:xfrm>
              <a:off x="5999944" y="2708330"/>
              <a:ext cx="21819" cy="19951"/>
            </a:xfrm>
            <a:custGeom>
              <a:rect b="b" l="l" r="r" t="t"/>
              <a:pathLst>
                <a:path extrusionOk="0" h="299" w="327">
                  <a:moveTo>
                    <a:pt x="164" y="0"/>
                  </a:moveTo>
                  <a:cubicBezTo>
                    <a:pt x="82" y="0"/>
                    <a:pt x="1" y="55"/>
                    <a:pt x="1" y="163"/>
                  </a:cubicBezTo>
                  <a:cubicBezTo>
                    <a:pt x="1" y="245"/>
                    <a:pt x="82" y="299"/>
                    <a:pt x="164" y="299"/>
                  </a:cubicBezTo>
                  <a:cubicBezTo>
                    <a:pt x="245" y="299"/>
                    <a:pt x="326" y="245"/>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47"/>
            <p:cNvSpPr/>
            <p:nvPr/>
          </p:nvSpPr>
          <p:spPr>
            <a:xfrm>
              <a:off x="5974655" y="2786133"/>
              <a:ext cx="19951" cy="21819"/>
            </a:xfrm>
            <a:custGeom>
              <a:rect b="b" l="l" r="r" t="t"/>
              <a:pathLst>
                <a:path extrusionOk="0" h="327" w="299">
                  <a:moveTo>
                    <a:pt x="163" y="1"/>
                  </a:moveTo>
                  <a:cubicBezTo>
                    <a:pt x="54" y="1"/>
                    <a:pt x="0" y="82"/>
                    <a:pt x="0" y="163"/>
                  </a:cubicBezTo>
                  <a:cubicBezTo>
                    <a:pt x="0" y="245"/>
                    <a:pt x="54"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47"/>
            <p:cNvSpPr/>
            <p:nvPr/>
          </p:nvSpPr>
          <p:spPr>
            <a:xfrm>
              <a:off x="5999944" y="2760843"/>
              <a:ext cx="21819" cy="19951"/>
            </a:xfrm>
            <a:custGeom>
              <a:rect b="b" l="l" r="r" t="t"/>
              <a:pathLst>
                <a:path extrusionOk="0" h="299" w="327">
                  <a:moveTo>
                    <a:pt x="164" y="0"/>
                  </a:moveTo>
                  <a:cubicBezTo>
                    <a:pt x="82" y="0"/>
                    <a:pt x="1" y="54"/>
                    <a:pt x="1" y="163"/>
                  </a:cubicBezTo>
                  <a:cubicBezTo>
                    <a:pt x="1" y="244"/>
                    <a:pt x="82" y="298"/>
                    <a:pt x="164" y="298"/>
                  </a:cubicBezTo>
                  <a:cubicBezTo>
                    <a:pt x="245" y="298"/>
                    <a:pt x="326" y="244"/>
                    <a:pt x="326" y="163"/>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47"/>
            <p:cNvSpPr/>
            <p:nvPr/>
          </p:nvSpPr>
          <p:spPr>
            <a:xfrm>
              <a:off x="5974655" y="2838646"/>
              <a:ext cx="19951" cy="21752"/>
            </a:xfrm>
            <a:custGeom>
              <a:rect b="b" l="l" r="r" t="t"/>
              <a:pathLst>
                <a:path extrusionOk="0" h="326" w="299">
                  <a:moveTo>
                    <a:pt x="163" y="0"/>
                  </a:moveTo>
                  <a:cubicBezTo>
                    <a:pt x="54" y="0"/>
                    <a:pt x="0" y="82"/>
                    <a:pt x="0" y="163"/>
                  </a:cubicBezTo>
                  <a:cubicBezTo>
                    <a:pt x="0" y="244"/>
                    <a:pt x="54"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7"/>
            <p:cNvSpPr/>
            <p:nvPr/>
          </p:nvSpPr>
          <p:spPr>
            <a:xfrm>
              <a:off x="5999944" y="2813290"/>
              <a:ext cx="21819" cy="19951"/>
            </a:xfrm>
            <a:custGeom>
              <a:rect b="b" l="l" r="r" t="t"/>
              <a:pathLst>
                <a:path extrusionOk="0" h="299" w="327">
                  <a:moveTo>
                    <a:pt x="164" y="1"/>
                  </a:moveTo>
                  <a:cubicBezTo>
                    <a:pt x="82" y="1"/>
                    <a:pt x="1" y="55"/>
                    <a:pt x="1" y="163"/>
                  </a:cubicBezTo>
                  <a:cubicBezTo>
                    <a:pt x="1" y="245"/>
                    <a:pt x="82" y="299"/>
                    <a:pt x="164" y="299"/>
                  </a:cubicBezTo>
                  <a:cubicBezTo>
                    <a:pt x="245" y="299"/>
                    <a:pt x="326" y="245"/>
                    <a:pt x="326" y="163"/>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7"/>
            <p:cNvSpPr/>
            <p:nvPr/>
          </p:nvSpPr>
          <p:spPr>
            <a:xfrm>
              <a:off x="5974655" y="2891093"/>
              <a:ext cx="19951" cy="21819"/>
            </a:xfrm>
            <a:custGeom>
              <a:rect b="b" l="l" r="r" t="t"/>
              <a:pathLst>
                <a:path extrusionOk="0" h="327" w="299">
                  <a:moveTo>
                    <a:pt x="163" y="1"/>
                  </a:moveTo>
                  <a:cubicBezTo>
                    <a:pt x="54" y="1"/>
                    <a:pt x="0" y="82"/>
                    <a:pt x="0" y="164"/>
                  </a:cubicBezTo>
                  <a:cubicBezTo>
                    <a:pt x="0" y="245"/>
                    <a:pt x="54"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7"/>
            <p:cNvSpPr/>
            <p:nvPr/>
          </p:nvSpPr>
          <p:spPr>
            <a:xfrm>
              <a:off x="5999944" y="2865804"/>
              <a:ext cx="21819" cy="19951"/>
            </a:xfrm>
            <a:custGeom>
              <a:rect b="b" l="l" r="r" t="t"/>
              <a:pathLst>
                <a:path extrusionOk="0" h="299" w="327">
                  <a:moveTo>
                    <a:pt x="164" y="0"/>
                  </a:moveTo>
                  <a:cubicBezTo>
                    <a:pt x="82" y="0"/>
                    <a:pt x="1" y="54"/>
                    <a:pt x="1" y="163"/>
                  </a:cubicBezTo>
                  <a:cubicBezTo>
                    <a:pt x="1" y="244"/>
                    <a:pt x="82" y="299"/>
                    <a:pt x="164" y="299"/>
                  </a:cubicBezTo>
                  <a:cubicBezTo>
                    <a:pt x="245" y="299"/>
                    <a:pt x="326" y="244"/>
                    <a:pt x="326" y="163"/>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47"/>
            <p:cNvSpPr/>
            <p:nvPr/>
          </p:nvSpPr>
          <p:spPr>
            <a:xfrm>
              <a:off x="5999944" y="2918251"/>
              <a:ext cx="21819" cy="20017"/>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47"/>
            <p:cNvSpPr/>
            <p:nvPr/>
          </p:nvSpPr>
          <p:spPr>
            <a:xfrm>
              <a:off x="5974655" y="2943607"/>
              <a:ext cx="19951" cy="21752"/>
            </a:xfrm>
            <a:custGeom>
              <a:rect b="b" l="l" r="r" t="t"/>
              <a:pathLst>
                <a:path extrusionOk="0" h="326" w="299">
                  <a:moveTo>
                    <a:pt x="163" y="1"/>
                  </a:moveTo>
                  <a:cubicBezTo>
                    <a:pt x="54" y="1"/>
                    <a:pt x="0" y="82"/>
                    <a:pt x="0" y="163"/>
                  </a:cubicBezTo>
                  <a:cubicBezTo>
                    <a:pt x="0" y="245"/>
                    <a:pt x="54"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47"/>
            <p:cNvSpPr/>
            <p:nvPr/>
          </p:nvSpPr>
          <p:spPr>
            <a:xfrm>
              <a:off x="5974655" y="2997922"/>
              <a:ext cx="19951" cy="19951"/>
            </a:xfrm>
            <a:custGeom>
              <a:rect b="b" l="l" r="r" t="t"/>
              <a:pathLst>
                <a:path extrusionOk="0" h="299" w="299">
                  <a:moveTo>
                    <a:pt x="163" y="0"/>
                  </a:moveTo>
                  <a:cubicBezTo>
                    <a:pt x="54" y="0"/>
                    <a:pt x="0" y="54"/>
                    <a:pt x="0" y="136"/>
                  </a:cubicBezTo>
                  <a:cubicBezTo>
                    <a:pt x="0" y="217"/>
                    <a:pt x="54" y="299"/>
                    <a:pt x="163" y="299"/>
                  </a:cubicBezTo>
                  <a:cubicBezTo>
                    <a:pt x="244" y="299"/>
                    <a:pt x="298" y="217"/>
                    <a:pt x="298" y="136"/>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47"/>
            <p:cNvSpPr/>
            <p:nvPr/>
          </p:nvSpPr>
          <p:spPr>
            <a:xfrm>
              <a:off x="5999944" y="2970765"/>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47"/>
            <p:cNvSpPr/>
            <p:nvPr/>
          </p:nvSpPr>
          <p:spPr>
            <a:xfrm>
              <a:off x="5999944" y="3023212"/>
              <a:ext cx="21819" cy="20017"/>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47"/>
            <p:cNvSpPr/>
            <p:nvPr/>
          </p:nvSpPr>
          <p:spPr>
            <a:xfrm>
              <a:off x="5974655" y="3050369"/>
              <a:ext cx="19951" cy="20017"/>
            </a:xfrm>
            <a:custGeom>
              <a:rect b="b" l="l" r="r" t="t"/>
              <a:pathLst>
                <a:path extrusionOk="0" h="300" w="299">
                  <a:moveTo>
                    <a:pt x="163" y="1"/>
                  </a:moveTo>
                  <a:cubicBezTo>
                    <a:pt x="54" y="1"/>
                    <a:pt x="0" y="55"/>
                    <a:pt x="0" y="136"/>
                  </a:cubicBezTo>
                  <a:cubicBezTo>
                    <a:pt x="0" y="218"/>
                    <a:pt x="54"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47"/>
            <p:cNvSpPr/>
            <p:nvPr/>
          </p:nvSpPr>
          <p:spPr>
            <a:xfrm>
              <a:off x="5974655" y="3102883"/>
              <a:ext cx="19951" cy="19951"/>
            </a:xfrm>
            <a:custGeom>
              <a:rect b="b" l="l" r="r" t="t"/>
              <a:pathLst>
                <a:path extrusionOk="0" h="299" w="299">
                  <a:moveTo>
                    <a:pt x="163" y="0"/>
                  </a:moveTo>
                  <a:cubicBezTo>
                    <a:pt x="54" y="0"/>
                    <a:pt x="0" y="55"/>
                    <a:pt x="0" y="136"/>
                  </a:cubicBezTo>
                  <a:cubicBezTo>
                    <a:pt x="0" y="217"/>
                    <a:pt x="54" y="299"/>
                    <a:pt x="163" y="299"/>
                  </a:cubicBezTo>
                  <a:cubicBezTo>
                    <a:pt x="244" y="299"/>
                    <a:pt x="298" y="217"/>
                    <a:pt x="298" y="136"/>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47"/>
            <p:cNvSpPr/>
            <p:nvPr/>
          </p:nvSpPr>
          <p:spPr>
            <a:xfrm>
              <a:off x="5999944" y="3075725"/>
              <a:ext cx="21819" cy="19951"/>
            </a:xfrm>
            <a:custGeom>
              <a:rect b="b" l="l" r="r" t="t"/>
              <a:pathLst>
                <a:path extrusionOk="0" h="299"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7"/>
            <p:cNvSpPr/>
            <p:nvPr/>
          </p:nvSpPr>
          <p:spPr>
            <a:xfrm>
              <a:off x="5999944" y="3128239"/>
              <a:ext cx="21819" cy="19951"/>
            </a:xfrm>
            <a:custGeom>
              <a:rect b="b" l="l" r="r" t="t"/>
              <a:pathLst>
                <a:path extrusionOk="0" h="299" w="327">
                  <a:moveTo>
                    <a:pt x="164" y="0"/>
                  </a:moveTo>
                  <a:cubicBezTo>
                    <a:pt x="82" y="0"/>
                    <a:pt x="1" y="82"/>
                    <a:pt x="1" y="163"/>
                  </a:cubicBezTo>
                  <a:cubicBezTo>
                    <a:pt x="1" y="244"/>
                    <a:pt x="82" y="298"/>
                    <a:pt x="164" y="298"/>
                  </a:cubicBezTo>
                  <a:cubicBezTo>
                    <a:pt x="245" y="298"/>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7"/>
            <p:cNvSpPr/>
            <p:nvPr/>
          </p:nvSpPr>
          <p:spPr>
            <a:xfrm>
              <a:off x="5974655" y="3155330"/>
              <a:ext cx="19951" cy="20017"/>
            </a:xfrm>
            <a:custGeom>
              <a:rect b="b" l="l" r="r" t="t"/>
              <a:pathLst>
                <a:path extrusionOk="0" h="300" w="299">
                  <a:moveTo>
                    <a:pt x="163" y="1"/>
                  </a:moveTo>
                  <a:cubicBezTo>
                    <a:pt x="54" y="1"/>
                    <a:pt x="0" y="55"/>
                    <a:pt x="0" y="137"/>
                  </a:cubicBezTo>
                  <a:cubicBezTo>
                    <a:pt x="0" y="218"/>
                    <a:pt x="54" y="299"/>
                    <a:pt x="163" y="299"/>
                  </a:cubicBezTo>
                  <a:cubicBezTo>
                    <a:pt x="244" y="299"/>
                    <a:pt x="298" y="218"/>
                    <a:pt x="298" y="137"/>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47"/>
            <p:cNvSpPr/>
            <p:nvPr/>
          </p:nvSpPr>
          <p:spPr>
            <a:xfrm>
              <a:off x="5974655" y="3207843"/>
              <a:ext cx="19951" cy="19951"/>
            </a:xfrm>
            <a:custGeom>
              <a:rect b="b" l="l" r="r" t="t"/>
              <a:pathLst>
                <a:path extrusionOk="0" h="299" w="299">
                  <a:moveTo>
                    <a:pt x="163" y="1"/>
                  </a:moveTo>
                  <a:cubicBezTo>
                    <a:pt x="54" y="1"/>
                    <a:pt x="0" y="55"/>
                    <a:pt x="0" y="136"/>
                  </a:cubicBezTo>
                  <a:cubicBezTo>
                    <a:pt x="0" y="218"/>
                    <a:pt x="54"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47"/>
            <p:cNvSpPr/>
            <p:nvPr/>
          </p:nvSpPr>
          <p:spPr>
            <a:xfrm>
              <a:off x="5999944" y="3180686"/>
              <a:ext cx="12744" cy="20017"/>
            </a:xfrm>
            <a:custGeom>
              <a:rect b="b" l="l" r="r" t="t"/>
              <a:pathLst>
                <a:path extrusionOk="0" h="300" w="191">
                  <a:moveTo>
                    <a:pt x="164" y="1"/>
                  </a:moveTo>
                  <a:cubicBezTo>
                    <a:pt x="82" y="1"/>
                    <a:pt x="1" y="82"/>
                    <a:pt x="1" y="163"/>
                  </a:cubicBezTo>
                  <a:cubicBezTo>
                    <a:pt x="1" y="218"/>
                    <a:pt x="55" y="272"/>
                    <a:pt x="82" y="299"/>
                  </a:cubicBezTo>
                  <a:cubicBezTo>
                    <a:pt x="109" y="163"/>
                    <a:pt x="136" y="82"/>
                    <a:pt x="19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47"/>
            <p:cNvSpPr/>
            <p:nvPr/>
          </p:nvSpPr>
          <p:spPr>
            <a:xfrm>
              <a:off x="5974655" y="3260357"/>
              <a:ext cx="19951" cy="19951"/>
            </a:xfrm>
            <a:custGeom>
              <a:rect b="b" l="l" r="r" t="t"/>
              <a:pathLst>
                <a:path extrusionOk="0" h="299" w="299">
                  <a:moveTo>
                    <a:pt x="163" y="0"/>
                  </a:moveTo>
                  <a:cubicBezTo>
                    <a:pt x="54" y="0"/>
                    <a:pt x="0" y="54"/>
                    <a:pt x="0" y="136"/>
                  </a:cubicBezTo>
                  <a:cubicBezTo>
                    <a:pt x="0" y="244"/>
                    <a:pt x="54" y="299"/>
                    <a:pt x="163" y="299"/>
                  </a:cubicBezTo>
                  <a:cubicBezTo>
                    <a:pt x="244" y="299"/>
                    <a:pt x="298" y="244"/>
                    <a:pt x="298" y="136"/>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47"/>
            <p:cNvSpPr/>
            <p:nvPr/>
          </p:nvSpPr>
          <p:spPr>
            <a:xfrm>
              <a:off x="5999944" y="3233200"/>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47"/>
            <p:cNvSpPr/>
            <p:nvPr/>
          </p:nvSpPr>
          <p:spPr>
            <a:xfrm>
              <a:off x="5999944" y="3285646"/>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47"/>
            <p:cNvSpPr/>
            <p:nvPr/>
          </p:nvSpPr>
          <p:spPr>
            <a:xfrm>
              <a:off x="5974655" y="3312804"/>
              <a:ext cx="19951" cy="20018"/>
            </a:xfrm>
            <a:custGeom>
              <a:rect b="b" l="l" r="r" t="t"/>
              <a:pathLst>
                <a:path extrusionOk="0" h="300" w="299">
                  <a:moveTo>
                    <a:pt x="163" y="1"/>
                  </a:moveTo>
                  <a:cubicBezTo>
                    <a:pt x="54" y="1"/>
                    <a:pt x="0" y="55"/>
                    <a:pt x="0" y="136"/>
                  </a:cubicBezTo>
                  <a:cubicBezTo>
                    <a:pt x="0" y="245"/>
                    <a:pt x="54" y="299"/>
                    <a:pt x="163" y="299"/>
                  </a:cubicBezTo>
                  <a:cubicBezTo>
                    <a:pt x="244" y="299"/>
                    <a:pt x="298" y="245"/>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47"/>
            <p:cNvSpPr/>
            <p:nvPr/>
          </p:nvSpPr>
          <p:spPr>
            <a:xfrm>
              <a:off x="5963778" y="3339962"/>
              <a:ext cx="5471" cy="10943"/>
            </a:xfrm>
            <a:custGeom>
              <a:rect b="b" l="l" r="r" t="t"/>
              <a:pathLst>
                <a:path extrusionOk="0" h="164" w="82">
                  <a:moveTo>
                    <a:pt x="0" y="1"/>
                  </a:moveTo>
                  <a:lnTo>
                    <a:pt x="0" y="1"/>
                  </a:lnTo>
                  <a:cubicBezTo>
                    <a:pt x="27" y="82"/>
                    <a:pt x="27" y="136"/>
                    <a:pt x="82" y="163"/>
                  </a:cubicBezTo>
                  <a:cubicBezTo>
                    <a:pt x="82" y="136"/>
                    <a:pt x="82" y="136"/>
                    <a:pt x="82" y="136"/>
                  </a:cubicBezTo>
                  <a:cubicBezTo>
                    <a:pt x="82" y="82"/>
                    <a:pt x="55"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47"/>
            <p:cNvSpPr/>
            <p:nvPr/>
          </p:nvSpPr>
          <p:spPr>
            <a:xfrm>
              <a:off x="5994539" y="3374326"/>
              <a:ext cx="67" cy="5538"/>
            </a:xfrm>
            <a:custGeom>
              <a:rect b="b" l="l" r="r" t="t"/>
              <a:pathLst>
                <a:path extrusionOk="0" h="83" w="1">
                  <a:moveTo>
                    <a:pt x="0" y="82"/>
                  </a:moveTo>
                  <a:cubicBezTo>
                    <a:pt x="0" y="55"/>
                    <a:pt x="0" y="28"/>
                    <a:pt x="0" y="1"/>
                  </a:cubicBezTo>
                  <a:cubicBezTo>
                    <a:pt x="0" y="1"/>
                    <a:pt x="0" y="1"/>
                    <a:pt x="0" y="1"/>
                  </a:cubicBezTo>
                  <a:cubicBezTo>
                    <a:pt x="0" y="28"/>
                    <a:pt x="0" y="55"/>
                    <a:pt x="0" y="82"/>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47"/>
            <p:cNvSpPr/>
            <p:nvPr/>
          </p:nvSpPr>
          <p:spPr>
            <a:xfrm>
              <a:off x="5999944" y="3338160"/>
              <a:ext cx="21819" cy="21752"/>
            </a:xfrm>
            <a:custGeom>
              <a:rect b="b" l="l" r="r" t="t"/>
              <a:pathLst>
                <a:path extrusionOk="0" h="326" w="327">
                  <a:moveTo>
                    <a:pt x="164" y="0"/>
                  </a:moveTo>
                  <a:cubicBezTo>
                    <a:pt x="82" y="0"/>
                    <a:pt x="1" y="82"/>
                    <a:pt x="1" y="163"/>
                  </a:cubicBezTo>
                  <a:cubicBezTo>
                    <a:pt x="1" y="245"/>
                    <a:pt x="82" y="326"/>
                    <a:pt x="164" y="326"/>
                  </a:cubicBezTo>
                  <a:cubicBezTo>
                    <a:pt x="245" y="326"/>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47"/>
            <p:cNvSpPr/>
            <p:nvPr/>
          </p:nvSpPr>
          <p:spPr>
            <a:xfrm>
              <a:off x="5976456" y="3522792"/>
              <a:ext cx="10876" cy="3670"/>
            </a:xfrm>
            <a:custGeom>
              <a:rect b="b" l="l" r="r" t="t"/>
              <a:pathLst>
                <a:path extrusionOk="0" h="55" w="163">
                  <a:moveTo>
                    <a:pt x="136" y="0"/>
                  </a:moveTo>
                  <a:cubicBezTo>
                    <a:pt x="82" y="0"/>
                    <a:pt x="27" y="27"/>
                    <a:pt x="0" y="54"/>
                  </a:cubicBezTo>
                  <a:cubicBezTo>
                    <a:pt x="27" y="54"/>
                    <a:pt x="27" y="27"/>
                    <a:pt x="54" y="27"/>
                  </a:cubicBezTo>
                  <a:lnTo>
                    <a:pt x="163" y="27"/>
                  </a:lnTo>
                  <a:cubicBezTo>
                    <a:pt x="163" y="0"/>
                    <a:pt x="163"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47"/>
            <p:cNvSpPr/>
            <p:nvPr/>
          </p:nvSpPr>
          <p:spPr>
            <a:xfrm>
              <a:off x="5947497" y="3495634"/>
              <a:ext cx="21752" cy="21752"/>
            </a:xfrm>
            <a:custGeom>
              <a:rect b="b" l="l" r="r" t="t"/>
              <a:pathLst>
                <a:path extrusionOk="0" h="326" w="326">
                  <a:moveTo>
                    <a:pt x="163" y="0"/>
                  </a:moveTo>
                  <a:cubicBezTo>
                    <a:pt x="82" y="0"/>
                    <a:pt x="0" y="82"/>
                    <a:pt x="0" y="163"/>
                  </a:cubicBezTo>
                  <a:cubicBezTo>
                    <a:pt x="0" y="163"/>
                    <a:pt x="0" y="190"/>
                    <a:pt x="27" y="190"/>
                  </a:cubicBezTo>
                  <a:cubicBezTo>
                    <a:pt x="54" y="244"/>
                    <a:pt x="109" y="271"/>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47"/>
            <p:cNvSpPr/>
            <p:nvPr/>
          </p:nvSpPr>
          <p:spPr>
            <a:xfrm>
              <a:off x="5974655" y="3575239"/>
              <a:ext cx="19951" cy="20018"/>
            </a:xfrm>
            <a:custGeom>
              <a:rect b="b" l="l" r="r" t="t"/>
              <a:pathLst>
                <a:path extrusionOk="0" h="300" w="299">
                  <a:moveTo>
                    <a:pt x="163" y="1"/>
                  </a:moveTo>
                  <a:cubicBezTo>
                    <a:pt x="54" y="1"/>
                    <a:pt x="0" y="55"/>
                    <a:pt x="0" y="163"/>
                  </a:cubicBezTo>
                  <a:cubicBezTo>
                    <a:pt x="0" y="245"/>
                    <a:pt x="54" y="299"/>
                    <a:pt x="163" y="299"/>
                  </a:cubicBezTo>
                  <a:cubicBezTo>
                    <a:pt x="217" y="299"/>
                    <a:pt x="271" y="245"/>
                    <a:pt x="298" y="191"/>
                  </a:cubicBezTo>
                  <a:cubicBezTo>
                    <a:pt x="244" y="136"/>
                    <a:pt x="217" y="82"/>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47"/>
            <p:cNvSpPr/>
            <p:nvPr/>
          </p:nvSpPr>
          <p:spPr>
            <a:xfrm>
              <a:off x="5999944" y="3602397"/>
              <a:ext cx="10943" cy="19951"/>
            </a:xfrm>
            <a:custGeom>
              <a:rect b="b" l="l" r="r" t="t"/>
              <a:pathLst>
                <a:path extrusionOk="0" h="299" w="164">
                  <a:moveTo>
                    <a:pt x="136" y="1"/>
                  </a:moveTo>
                  <a:cubicBezTo>
                    <a:pt x="55" y="1"/>
                    <a:pt x="1" y="55"/>
                    <a:pt x="1" y="136"/>
                  </a:cubicBezTo>
                  <a:cubicBezTo>
                    <a:pt x="1" y="218"/>
                    <a:pt x="82" y="272"/>
                    <a:pt x="164" y="299"/>
                  </a:cubicBezTo>
                  <a:lnTo>
                    <a:pt x="164" y="55"/>
                  </a:lnTo>
                  <a:cubicBezTo>
                    <a:pt x="164" y="28"/>
                    <a:pt x="136"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47"/>
            <p:cNvSpPr/>
            <p:nvPr/>
          </p:nvSpPr>
          <p:spPr>
            <a:xfrm>
              <a:off x="5974655" y="3627753"/>
              <a:ext cx="19951" cy="19951"/>
            </a:xfrm>
            <a:custGeom>
              <a:rect b="b" l="l" r="r" t="t"/>
              <a:pathLst>
                <a:path extrusionOk="0" h="299" w="299">
                  <a:moveTo>
                    <a:pt x="163" y="0"/>
                  </a:moveTo>
                  <a:cubicBezTo>
                    <a:pt x="81" y="0"/>
                    <a:pt x="0" y="55"/>
                    <a:pt x="0" y="136"/>
                  </a:cubicBezTo>
                  <a:cubicBezTo>
                    <a:pt x="27" y="163"/>
                    <a:pt x="54" y="190"/>
                    <a:pt x="81" y="217"/>
                  </a:cubicBezTo>
                  <a:cubicBezTo>
                    <a:pt x="81" y="217"/>
                    <a:pt x="109" y="272"/>
                    <a:pt x="136" y="299"/>
                  </a:cubicBezTo>
                  <a:lnTo>
                    <a:pt x="163" y="299"/>
                  </a:lnTo>
                  <a:cubicBezTo>
                    <a:pt x="244" y="299"/>
                    <a:pt x="298" y="244"/>
                    <a:pt x="298" y="163"/>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47"/>
            <p:cNvSpPr/>
            <p:nvPr/>
          </p:nvSpPr>
          <p:spPr>
            <a:xfrm>
              <a:off x="5947497" y="3600595"/>
              <a:ext cx="21752" cy="21752"/>
            </a:xfrm>
            <a:custGeom>
              <a:rect b="b" l="l" r="r" t="t"/>
              <a:pathLst>
                <a:path extrusionOk="0" h="326" w="326">
                  <a:moveTo>
                    <a:pt x="163" y="0"/>
                  </a:moveTo>
                  <a:cubicBezTo>
                    <a:pt x="82" y="0"/>
                    <a:pt x="27" y="82"/>
                    <a:pt x="0" y="163"/>
                  </a:cubicBezTo>
                  <a:cubicBezTo>
                    <a:pt x="27" y="163"/>
                    <a:pt x="27" y="190"/>
                    <a:pt x="54" y="190"/>
                  </a:cubicBezTo>
                  <a:cubicBezTo>
                    <a:pt x="82" y="245"/>
                    <a:pt x="109" y="272"/>
                    <a:pt x="163" y="326"/>
                  </a:cubicBezTo>
                  <a:cubicBezTo>
                    <a:pt x="244" y="326"/>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47"/>
            <p:cNvSpPr/>
            <p:nvPr/>
          </p:nvSpPr>
          <p:spPr>
            <a:xfrm>
              <a:off x="6003614" y="3656712"/>
              <a:ext cx="1868" cy="67"/>
            </a:xfrm>
            <a:custGeom>
              <a:rect b="b" l="l" r="r" t="t"/>
              <a:pathLst>
                <a:path extrusionOk="0" h="1" w="28">
                  <a:moveTo>
                    <a:pt x="0" y="0"/>
                  </a:moveTo>
                  <a:cubicBezTo>
                    <a:pt x="0" y="0"/>
                    <a:pt x="27" y="0"/>
                    <a:pt x="27" y="0"/>
                  </a:cubicBezTo>
                  <a:cubicBezTo>
                    <a:pt x="27" y="0"/>
                    <a:pt x="0"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47"/>
            <p:cNvSpPr/>
            <p:nvPr/>
          </p:nvSpPr>
          <p:spPr>
            <a:xfrm>
              <a:off x="5938422" y="1750873"/>
              <a:ext cx="1868" cy="3737"/>
            </a:xfrm>
            <a:custGeom>
              <a:rect b="b" l="l" r="r" t="t"/>
              <a:pathLst>
                <a:path extrusionOk="0" h="56" w="28">
                  <a:moveTo>
                    <a:pt x="28" y="1"/>
                  </a:moveTo>
                  <a:cubicBezTo>
                    <a:pt x="28" y="28"/>
                    <a:pt x="1" y="28"/>
                    <a:pt x="1" y="55"/>
                  </a:cubicBezTo>
                  <a:cubicBezTo>
                    <a:pt x="28" y="28"/>
                    <a:pt x="28" y="28"/>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47"/>
            <p:cNvSpPr/>
            <p:nvPr/>
          </p:nvSpPr>
          <p:spPr>
            <a:xfrm>
              <a:off x="5922141" y="1788907"/>
              <a:ext cx="19951" cy="19951"/>
            </a:xfrm>
            <a:custGeom>
              <a:rect b="b" l="l" r="r" t="t"/>
              <a:pathLst>
                <a:path extrusionOk="0" h="299" w="299">
                  <a:moveTo>
                    <a:pt x="163" y="1"/>
                  </a:moveTo>
                  <a:cubicBezTo>
                    <a:pt x="55" y="1"/>
                    <a:pt x="0" y="55"/>
                    <a:pt x="0" y="136"/>
                  </a:cubicBezTo>
                  <a:cubicBezTo>
                    <a:pt x="0" y="245"/>
                    <a:pt x="55"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47"/>
            <p:cNvSpPr/>
            <p:nvPr/>
          </p:nvSpPr>
          <p:spPr>
            <a:xfrm>
              <a:off x="5922141" y="1841420"/>
              <a:ext cx="19951" cy="19951"/>
            </a:xfrm>
            <a:custGeom>
              <a:rect b="b" l="l" r="r" t="t"/>
              <a:pathLst>
                <a:path extrusionOk="0" h="299" w="299">
                  <a:moveTo>
                    <a:pt x="163" y="0"/>
                  </a:moveTo>
                  <a:cubicBezTo>
                    <a:pt x="55" y="0"/>
                    <a:pt x="0" y="54"/>
                    <a:pt x="0" y="136"/>
                  </a:cubicBezTo>
                  <a:cubicBezTo>
                    <a:pt x="0" y="244"/>
                    <a:pt x="55" y="298"/>
                    <a:pt x="163" y="298"/>
                  </a:cubicBezTo>
                  <a:cubicBezTo>
                    <a:pt x="245" y="298"/>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47"/>
            <p:cNvSpPr/>
            <p:nvPr/>
          </p:nvSpPr>
          <p:spPr>
            <a:xfrm>
              <a:off x="5947497" y="1814263"/>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47"/>
            <p:cNvSpPr/>
            <p:nvPr/>
          </p:nvSpPr>
          <p:spPr>
            <a:xfrm>
              <a:off x="5922141" y="1893867"/>
              <a:ext cx="19951" cy="20017"/>
            </a:xfrm>
            <a:custGeom>
              <a:rect b="b" l="l" r="r" t="t"/>
              <a:pathLst>
                <a:path extrusionOk="0" h="300" w="299">
                  <a:moveTo>
                    <a:pt x="163" y="1"/>
                  </a:moveTo>
                  <a:cubicBezTo>
                    <a:pt x="55" y="1"/>
                    <a:pt x="0" y="55"/>
                    <a:pt x="0" y="163"/>
                  </a:cubicBezTo>
                  <a:cubicBezTo>
                    <a:pt x="0" y="245"/>
                    <a:pt x="55" y="299"/>
                    <a:pt x="163" y="299"/>
                  </a:cubicBezTo>
                  <a:cubicBezTo>
                    <a:pt x="245" y="299"/>
                    <a:pt x="299" y="245"/>
                    <a:pt x="299" y="163"/>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47"/>
            <p:cNvSpPr/>
            <p:nvPr/>
          </p:nvSpPr>
          <p:spPr>
            <a:xfrm>
              <a:off x="5947497" y="1866710"/>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7"/>
            <p:cNvSpPr/>
            <p:nvPr/>
          </p:nvSpPr>
          <p:spPr>
            <a:xfrm>
              <a:off x="5922141" y="1946381"/>
              <a:ext cx="19951" cy="19951"/>
            </a:xfrm>
            <a:custGeom>
              <a:rect b="b" l="l" r="r" t="t"/>
              <a:pathLst>
                <a:path extrusionOk="0" h="299" w="299">
                  <a:moveTo>
                    <a:pt x="163" y="0"/>
                  </a:moveTo>
                  <a:cubicBezTo>
                    <a:pt x="55" y="0"/>
                    <a:pt x="0" y="55"/>
                    <a:pt x="0" y="163"/>
                  </a:cubicBezTo>
                  <a:cubicBezTo>
                    <a:pt x="0" y="244"/>
                    <a:pt x="55" y="299"/>
                    <a:pt x="163" y="299"/>
                  </a:cubicBezTo>
                  <a:cubicBezTo>
                    <a:pt x="245" y="299"/>
                    <a:pt x="299" y="244"/>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47"/>
            <p:cNvSpPr/>
            <p:nvPr/>
          </p:nvSpPr>
          <p:spPr>
            <a:xfrm>
              <a:off x="5947497" y="1919223"/>
              <a:ext cx="21752" cy="21752"/>
            </a:xfrm>
            <a:custGeom>
              <a:rect b="b" l="l" r="r" t="t"/>
              <a:pathLst>
                <a:path extrusionOk="0" h="326" w="326">
                  <a:moveTo>
                    <a:pt x="163" y="0"/>
                  </a:moveTo>
                  <a:cubicBezTo>
                    <a:pt x="82" y="0"/>
                    <a:pt x="0" y="82"/>
                    <a:pt x="0" y="163"/>
                  </a:cubicBezTo>
                  <a:cubicBezTo>
                    <a:pt x="0" y="245"/>
                    <a:pt x="82" y="326"/>
                    <a:pt x="163" y="326"/>
                  </a:cubicBezTo>
                  <a:cubicBezTo>
                    <a:pt x="244" y="326"/>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47"/>
            <p:cNvSpPr/>
            <p:nvPr/>
          </p:nvSpPr>
          <p:spPr>
            <a:xfrm>
              <a:off x="5922141" y="1998828"/>
              <a:ext cx="19951" cy="20017"/>
            </a:xfrm>
            <a:custGeom>
              <a:rect b="b" l="l" r="r" t="t"/>
              <a:pathLst>
                <a:path extrusionOk="0" h="300" w="299">
                  <a:moveTo>
                    <a:pt x="163" y="1"/>
                  </a:moveTo>
                  <a:cubicBezTo>
                    <a:pt x="55" y="1"/>
                    <a:pt x="0" y="55"/>
                    <a:pt x="0" y="164"/>
                  </a:cubicBezTo>
                  <a:cubicBezTo>
                    <a:pt x="0" y="245"/>
                    <a:pt x="55" y="299"/>
                    <a:pt x="163" y="299"/>
                  </a:cubicBezTo>
                  <a:cubicBezTo>
                    <a:pt x="245" y="299"/>
                    <a:pt x="299" y="245"/>
                    <a:pt x="299" y="164"/>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47"/>
            <p:cNvSpPr/>
            <p:nvPr/>
          </p:nvSpPr>
          <p:spPr>
            <a:xfrm>
              <a:off x="5947497" y="1971737"/>
              <a:ext cx="21752" cy="21752"/>
            </a:xfrm>
            <a:custGeom>
              <a:rect b="b" l="l" r="r" t="t"/>
              <a:pathLst>
                <a:path extrusionOk="0" h="326" w="326">
                  <a:moveTo>
                    <a:pt x="163" y="0"/>
                  </a:moveTo>
                  <a:cubicBezTo>
                    <a:pt x="82" y="0"/>
                    <a:pt x="0" y="81"/>
                    <a:pt x="0" y="163"/>
                  </a:cubicBezTo>
                  <a:cubicBezTo>
                    <a:pt x="0" y="244"/>
                    <a:pt x="82" y="326"/>
                    <a:pt x="163" y="326"/>
                  </a:cubicBezTo>
                  <a:cubicBezTo>
                    <a:pt x="244" y="326"/>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47"/>
            <p:cNvSpPr/>
            <p:nvPr/>
          </p:nvSpPr>
          <p:spPr>
            <a:xfrm>
              <a:off x="5922141" y="2051342"/>
              <a:ext cx="19951" cy="19951"/>
            </a:xfrm>
            <a:custGeom>
              <a:rect b="b" l="l" r="r" t="t"/>
              <a:pathLst>
                <a:path extrusionOk="0" h="299" w="299">
                  <a:moveTo>
                    <a:pt x="163" y="0"/>
                  </a:moveTo>
                  <a:cubicBezTo>
                    <a:pt x="55" y="0"/>
                    <a:pt x="0" y="55"/>
                    <a:pt x="0" y="163"/>
                  </a:cubicBezTo>
                  <a:cubicBezTo>
                    <a:pt x="0" y="245"/>
                    <a:pt x="55" y="299"/>
                    <a:pt x="163" y="299"/>
                  </a:cubicBezTo>
                  <a:cubicBezTo>
                    <a:pt x="245" y="299"/>
                    <a:pt x="299" y="245"/>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47"/>
            <p:cNvSpPr/>
            <p:nvPr/>
          </p:nvSpPr>
          <p:spPr>
            <a:xfrm>
              <a:off x="5947497" y="2024184"/>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47"/>
            <p:cNvSpPr/>
            <p:nvPr/>
          </p:nvSpPr>
          <p:spPr>
            <a:xfrm>
              <a:off x="5922141" y="2103855"/>
              <a:ext cx="19951" cy="19951"/>
            </a:xfrm>
            <a:custGeom>
              <a:rect b="b" l="l" r="r" t="t"/>
              <a:pathLst>
                <a:path extrusionOk="0" h="299" w="299">
                  <a:moveTo>
                    <a:pt x="163" y="0"/>
                  </a:moveTo>
                  <a:cubicBezTo>
                    <a:pt x="55" y="0"/>
                    <a:pt x="0" y="81"/>
                    <a:pt x="0" y="163"/>
                  </a:cubicBezTo>
                  <a:cubicBezTo>
                    <a:pt x="0" y="244"/>
                    <a:pt x="55"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47"/>
            <p:cNvSpPr/>
            <p:nvPr/>
          </p:nvSpPr>
          <p:spPr>
            <a:xfrm>
              <a:off x="5947497" y="2076698"/>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47"/>
            <p:cNvSpPr/>
            <p:nvPr/>
          </p:nvSpPr>
          <p:spPr>
            <a:xfrm>
              <a:off x="5922141" y="2156302"/>
              <a:ext cx="19951" cy="20017"/>
            </a:xfrm>
            <a:custGeom>
              <a:rect b="b" l="l" r="r" t="t"/>
              <a:pathLst>
                <a:path extrusionOk="0" h="300" w="299">
                  <a:moveTo>
                    <a:pt x="163" y="1"/>
                  </a:moveTo>
                  <a:cubicBezTo>
                    <a:pt x="55" y="1"/>
                    <a:pt x="0" y="82"/>
                    <a:pt x="0" y="163"/>
                  </a:cubicBezTo>
                  <a:cubicBezTo>
                    <a:pt x="0" y="245"/>
                    <a:pt x="55"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47"/>
            <p:cNvSpPr/>
            <p:nvPr/>
          </p:nvSpPr>
          <p:spPr>
            <a:xfrm>
              <a:off x="5947497" y="2129145"/>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47"/>
            <p:cNvSpPr/>
            <p:nvPr/>
          </p:nvSpPr>
          <p:spPr>
            <a:xfrm>
              <a:off x="5922141" y="2208816"/>
              <a:ext cx="19951" cy="19951"/>
            </a:xfrm>
            <a:custGeom>
              <a:rect b="b" l="l" r="r" t="t"/>
              <a:pathLst>
                <a:path extrusionOk="0" h="299" w="299">
                  <a:moveTo>
                    <a:pt x="163" y="0"/>
                  </a:moveTo>
                  <a:cubicBezTo>
                    <a:pt x="55" y="0"/>
                    <a:pt x="0" y="82"/>
                    <a:pt x="0" y="163"/>
                  </a:cubicBezTo>
                  <a:cubicBezTo>
                    <a:pt x="0" y="244"/>
                    <a:pt x="55"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47"/>
            <p:cNvSpPr/>
            <p:nvPr/>
          </p:nvSpPr>
          <p:spPr>
            <a:xfrm>
              <a:off x="5947497" y="2183460"/>
              <a:ext cx="21752" cy="19951"/>
            </a:xfrm>
            <a:custGeom>
              <a:rect b="b" l="l" r="r" t="t"/>
              <a:pathLst>
                <a:path extrusionOk="0" h="299"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47"/>
            <p:cNvSpPr/>
            <p:nvPr/>
          </p:nvSpPr>
          <p:spPr>
            <a:xfrm>
              <a:off x="5922141" y="2261263"/>
              <a:ext cx="19951" cy="20017"/>
            </a:xfrm>
            <a:custGeom>
              <a:rect b="b" l="l" r="r" t="t"/>
              <a:pathLst>
                <a:path extrusionOk="0" h="300" w="299">
                  <a:moveTo>
                    <a:pt x="163" y="1"/>
                  </a:moveTo>
                  <a:cubicBezTo>
                    <a:pt x="55" y="1"/>
                    <a:pt x="0" y="82"/>
                    <a:pt x="0" y="164"/>
                  </a:cubicBezTo>
                  <a:cubicBezTo>
                    <a:pt x="0" y="245"/>
                    <a:pt x="55"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47"/>
            <p:cNvSpPr/>
            <p:nvPr/>
          </p:nvSpPr>
          <p:spPr>
            <a:xfrm>
              <a:off x="5947497" y="2235974"/>
              <a:ext cx="21752" cy="19951"/>
            </a:xfrm>
            <a:custGeom>
              <a:rect b="b" l="l" r="r" t="t"/>
              <a:pathLst>
                <a:path extrusionOk="0" h="299" w="326">
                  <a:moveTo>
                    <a:pt x="163" y="0"/>
                  </a:moveTo>
                  <a:cubicBezTo>
                    <a:pt x="82" y="0"/>
                    <a:pt x="0" y="54"/>
                    <a:pt x="0" y="136"/>
                  </a:cubicBezTo>
                  <a:cubicBezTo>
                    <a:pt x="0" y="217"/>
                    <a:pt x="82" y="298"/>
                    <a:pt x="163" y="298"/>
                  </a:cubicBezTo>
                  <a:cubicBezTo>
                    <a:pt x="244" y="298"/>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47"/>
            <p:cNvSpPr/>
            <p:nvPr/>
          </p:nvSpPr>
          <p:spPr>
            <a:xfrm>
              <a:off x="5922141" y="2313776"/>
              <a:ext cx="19951" cy="19951"/>
            </a:xfrm>
            <a:custGeom>
              <a:rect b="b" l="l" r="r" t="t"/>
              <a:pathLst>
                <a:path extrusionOk="0" h="299" w="299">
                  <a:moveTo>
                    <a:pt x="163" y="0"/>
                  </a:moveTo>
                  <a:cubicBezTo>
                    <a:pt x="55" y="0"/>
                    <a:pt x="0" y="82"/>
                    <a:pt x="0" y="163"/>
                  </a:cubicBezTo>
                  <a:cubicBezTo>
                    <a:pt x="0" y="245"/>
                    <a:pt x="55" y="299"/>
                    <a:pt x="163" y="299"/>
                  </a:cubicBezTo>
                  <a:cubicBezTo>
                    <a:pt x="245" y="299"/>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47"/>
            <p:cNvSpPr/>
            <p:nvPr/>
          </p:nvSpPr>
          <p:spPr>
            <a:xfrm>
              <a:off x="5947497" y="2288420"/>
              <a:ext cx="21752" cy="20017"/>
            </a:xfrm>
            <a:custGeom>
              <a:rect b="b" l="l" r="r" t="t"/>
              <a:pathLst>
                <a:path extrusionOk="0" h="300"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47"/>
            <p:cNvSpPr/>
            <p:nvPr/>
          </p:nvSpPr>
          <p:spPr>
            <a:xfrm>
              <a:off x="5922141" y="2366290"/>
              <a:ext cx="19951" cy="19951"/>
            </a:xfrm>
            <a:custGeom>
              <a:rect b="b" l="l" r="r" t="t"/>
              <a:pathLst>
                <a:path extrusionOk="0" h="299" w="299">
                  <a:moveTo>
                    <a:pt x="163" y="0"/>
                  </a:moveTo>
                  <a:cubicBezTo>
                    <a:pt x="55" y="0"/>
                    <a:pt x="0" y="81"/>
                    <a:pt x="0" y="163"/>
                  </a:cubicBezTo>
                  <a:cubicBezTo>
                    <a:pt x="0" y="244"/>
                    <a:pt x="55"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47"/>
            <p:cNvSpPr/>
            <p:nvPr/>
          </p:nvSpPr>
          <p:spPr>
            <a:xfrm>
              <a:off x="5947497" y="2340934"/>
              <a:ext cx="21752" cy="19951"/>
            </a:xfrm>
            <a:custGeom>
              <a:rect b="b" l="l" r="r" t="t"/>
              <a:pathLst>
                <a:path extrusionOk="0" h="299" w="326">
                  <a:moveTo>
                    <a:pt x="163" y="0"/>
                  </a:moveTo>
                  <a:cubicBezTo>
                    <a:pt x="82" y="0"/>
                    <a:pt x="0" y="55"/>
                    <a:pt x="0" y="136"/>
                  </a:cubicBezTo>
                  <a:cubicBezTo>
                    <a:pt x="0" y="217"/>
                    <a:pt x="82" y="299"/>
                    <a:pt x="163" y="299"/>
                  </a:cubicBezTo>
                  <a:cubicBezTo>
                    <a:pt x="244" y="299"/>
                    <a:pt x="326" y="217"/>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47"/>
            <p:cNvSpPr/>
            <p:nvPr/>
          </p:nvSpPr>
          <p:spPr>
            <a:xfrm>
              <a:off x="5922141" y="2418737"/>
              <a:ext cx="19951" cy="21819"/>
            </a:xfrm>
            <a:custGeom>
              <a:rect b="b" l="l" r="r" t="t"/>
              <a:pathLst>
                <a:path extrusionOk="0" h="327" w="299">
                  <a:moveTo>
                    <a:pt x="163" y="1"/>
                  </a:moveTo>
                  <a:cubicBezTo>
                    <a:pt x="55" y="1"/>
                    <a:pt x="0" y="82"/>
                    <a:pt x="0" y="163"/>
                  </a:cubicBezTo>
                  <a:cubicBezTo>
                    <a:pt x="0"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47"/>
            <p:cNvSpPr/>
            <p:nvPr/>
          </p:nvSpPr>
          <p:spPr>
            <a:xfrm>
              <a:off x="5947497" y="2393381"/>
              <a:ext cx="21752" cy="20017"/>
            </a:xfrm>
            <a:custGeom>
              <a:rect b="b" l="l" r="r" t="t"/>
              <a:pathLst>
                <a:path extrusionOk="0" h="300"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47"/>
            <p:cNvSpPr/>
            <p:nvPr/>
          </p:nvSpPr>
          <p:spPr>
            <a:xfrm>
              <a:off x="5922141" y="2471251"/>
              <a:ext cx="19951" cy="21752"/>
            </a:xfrm>
            <a:custGeom>
              <a:rect b="b" l="l" r="r" t="t"/>
              <a:pathLst>
                <a:path extrusionOk="0" h="326" w="299">
                  <a:moveTo>
                    <a:pt x="163" y="0"/>
                  </a:moveTo>
                  <a:cubicBezTo>
                    <a:pt x="55" y="0"/>
                    <a:pt x="0" y="82"/>
                    <a:pt x="0" y="163"/>
                  </a:cubicBezTo>
                  <a:cubicBezTo>
                    <a:pt x="0"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47"/>
            <p:cNvSpPr/>
            <p:nvPr/>
          </p:nvSpPr>
          <p:spPr>
            <a:xfrm>
              <a:off x="5947497" y="2445895"/>
              <a:ext cx="21752" cy="19951"/>
            </a:xfrm>
            <a:custGeom>
              <a:rect b="b" l="l" r="r" t="t"/>
              <a:pathLst>
                <a:path extrusionOk="0" h="299" w="326">
                  <a:moveTo>
                    <a:pt x="163" y="0"/>
                  </a:moveTo>
                  <a:cubicBezTo>
                    <a:pt x="82" y="0"/>
                    <a:pt x="0" y="55"/>
                    <a:pt x="0" y="136"/>
                  </a:cubicBezTo>
                  <a:cubicBezTo>
                    <a:pt x="0" y="217"/>
                    <a:pt x="82" y="299"/>
                    <a:pt x="163" y="299"/>
                  </a:cubicBezTo>
                  <a:cubicBezTo>
                    <a:pt x="244" y="299"/>
                    <a:pt x="326" y="217"/>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47"/>
            <p:cNvSpPr/>
            <p:nvPr/>
          </p:nvSpPr>
          <p:spPr>
            <a:xfrm>
              <a:off x="5922141" y="2523698"/>
              <a:ext cx="19951" cy="21819"/>
            </a:xfrm>
            <a:custGeom>
              <a:rect b="b" l="l" r="r" t="t"/>
              <a:pathLst>
                <a:path extrusionOk="0" h="327" w="299">
                  <a:moveTo>
                    <a:pt x="163" y="1"/>
                  </a:moveTo>
                  <a:cubicBezTo>
                    <a:pt x="55" y="1"/>
                    <a:pt x="0" y="82"/>
                    <a:pt x="0" y="164"/>
                  </a:cubicBezTo>
                  <a:cubicBezTo>
                    <a:pt x="0"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47"/>
            <p:cNvSpPr/>
            <p:nvPr/>
          </p:nvSpPr>
          <p:spPr>
            <a:xfrm>
              <a:off x="5947497" y="2498408"/>
              <a:ext cx="21752" cy="19951"/>
            </a:xfrm>
            <a:custGeom>
              <a:rect b="b" l="l" r="r" t="t"/>
              <a:pathLst>
                <a:path extrusionOk="0" h="299" w="326">
                  <a:moveTo>
                    <a:pt x="163" y="0"/>
                  </a:moveTo>
                  <a:cubicBezTo>
                    <a:pt x="82" y="0"/>
                    <a:pt x="0" y="54"/>
                    <a:pt x="0" y="136"/>
                  </a:cubicBezTo>
                  <a:cubicBezTo>
                    <a:pt x="0" y="244"/>
                    <a:pt x="82" y="298"/>
                    <a:pt x="163" y="298"/>
                  </a:cubicBezTo>
                  <a:cubicBezTo>
                    <a:pt x="244" y="298"/>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47"/>
            <p:cNvSpPr/>
            <p:nvPr/>
          </p:nvSpPr>
          <p:spPr>
            <a:xfrm>
              <a:off x="5922141" y="2576211"/>
              <a:ext cx="19951" cy="21752"/>
            </a:xfrm>
            <a:custGeom>
              <a:rect b="b" l="l" r="r" t="t"/>
              <a:pathLst>
                <a:path extrusionOk="0" h="326" w="299">
                  <a:moveTo>
                    <a:pt x="163" y="0"/>
                  </a:moveTo>
                  <a:cubicBezTo>
                    <a:pt x="55" y="0"/>
                    <a:pt x="0" y="82"/>
                    <a:pt x="0" y="163"/>
                  </a:cubicBezTo>
                  <a:cubicBezTo>
                    <a:pt x="0"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47"/>
            <p:cNvSpPr/>
            <p:nvPr/>
          </p:nvSpPr>
          <p:spPr>
            <a:xfrm>
              <a:off x="5947497" y="2550855"/>
              <a:ext cx="21752" cy="19951"/>
            </a:xfrm>
            <a:custGeom>
              <a:rect b="b" l="l" r="r" t="t"/>
              <a:pathLst>
                <a:path extrusionOk="0" h="299" w="326">
                  <a:moveTo>
                    <a:pt x="163" y="1"/>
                  </a:moveTo>
                  <a:cubicBezTo>
                    <a:pt x="82" y="1"/>
                    <a:pt x="0" y="55"/>
                    <a:pt x="0" y="136"/>
                  </a:cubicBezTo>
                  <a:cubicBezTo>
                    <a:pt x="0" y="245"/>
                    <a:pt x="82"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47"/>
            <p:cNvSpPr/>
            <p:nvPr/>
          </p:nvSpPr>
          <p:spPr>
            <a:xfrm>
              <a:off x="5922141" y="2628658"/>
              <a:ext cx="19951" cy="21819"/>
            </a:xfrm>
            <a:custGeom>
              <a:rect b="b" l="l" r="r" t="t"/>
              <a:pathLst>
                <a:path extrusionOk="0" h="327" w="299">
                  <a:moveTo>
                    <a:pt x="163" y="1"/>
                  </a:moveTo>
                  <a:cubicBezTo>
                    <a:pt x="55" y="1"/>
                    <a:pt x="0" y="82"/>
                    <a:pt x="0" y="164"/>
                  </a:cubicBezTo>
                  <a:cubicBezTo>
                    <a:pt x="0"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47"/>
            <p:cNvSpPr/>
            <p:nvPr/>
          </p:nvSpPr>
          <p:spPr>
            <a:xfrm>
              <a:off x="5947497" y="2603369"/>
              <a:ext cx="21752" cy="19951"/>
            </a:xfrm>
            <a:custGeom>
              <a:rect b="b" l="l" r="r" t="t"/>
              <a:pathLst>
                <a:path extrusionOk="0" h="299" w="326">
                  <a:moveTo>
                    <a:pt x="163" y="0"/>
                  </a:moveTo>
                  <a:cubicBezTo>
                    <a:pt x="82" y="0"/>
                    <a:pt x="0" y="54"/>
                    <a:pt x="0" y="136"/>
                  </a:cubicBezTo>
                  <a:cubicBezTo>
                    <a:pt x="0" y="244"/>
                    <a:pt x="82" y="299"/>
                    <a:pt x="163" y="299"/>
                  </a:cubicBezTo>
                  <a:cubicBezTo>
                    <a:pt x="244" y="299"/>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47"/>
            <p:cNvSpPr/>
            <p:nvPr/>
          </p:nvSpPr>
          <p:spPr>
            <a:xfrm>
              <a:off x="5947497" y="2655816"/>
              <a:ext cx="21752" cy="9141"/>
            </a:xfrm>
            <a:custGeom>
              <a:rect b="b" l="l" r="r" t="t"/>
              <a:pathLst>
                <a:path extrusionOk="0" h="137" w="326">
                  <a:moveTo>
                    <a:pt x="163" y="1"/>
                  </a:moveTo>
                  <a:cubicBezTo>
                    <a:pt x="82" y="1"/>
                    <a:pt x="0" y="55"/>
                    <a:pt x="0" y="136"/>
                  </a:cubicBezTo>
                  <a:lnTo>
                    <a:pt x="326" y="136"/>
                  </a:ln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47"/>
            <p:cNvSpPr/>
            <p:nvPr/>
          </p:nvSpPr>
          <p:spPr>
            <a:xfrm>
              <a:off x="5922141" y="2681172"/>
              <a:ext cx="19951" cy="21819"/>
            </a:xfrm>
            <a:custGeom>
              <a:rect b="b" l="l" r="r" t="t"/>
              <a:pathLst>
                <a:path extrusionOk="0" h="327" w="299">
                  <a:moveTo>
                    <a:pt x="163" y="1"/>
                  </a:moveTo>
                  <a:cubicBezTo>
                    <a:pt x="55" y="1"/>
                    <a:pt x="0" y="82"/>
                    <a:pt x="0" y="163"/>
                  </a:cubicBezTo>
                  <a:cubicBezTo>
                    <a:pt x="0"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47"/>
            <p:cNvSpPr/>
            <p:nvPr/>
          </p:nvSpPr>
          <p:spPr>
            <a:xfrm>
              <a:off x="5947497" y="2666692"/>
              <a:ext cx="21752" cy="9141"/>
            </a:xfrm>
            <a:custGeom>
              <a:rect b="b" l="l" r="r" t="t"/>
              <a:pathLst>
                <a:path extrusionOk="0" h="137" w="326">
                  <a:moveTo>
                    <a:pt x="0" y="1"/>
                  </a:moveTo>
                  <a:cubicBezTo>
                    <a:pt x="0" y="82"/>
                    <a:pt x="82" y="136"/>
                    <a:pt x="163" y="136"/>
                  </a:cubicBezTo>
                  <a:cubicBezTo>
                    <a:pt x="244" y="136"/>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47"/>
            <p:cNvSpPr/>
            <p:nvPr/>
          </p:nvSpPr>
          <p:spPr>
            <a:xfrm>
              <a:off x="5922141" y="2733686"/>
              <a:ext cx="19951" cy="21752"/>
            </a:xfrm>
            <a:custGeom>
              <a:rect b="b" l="l" r="r" t="t"/>
              <a:pathLst>
                <a:path extrusionOk="0" h="326" w="299">
                  <a:moveTo>
                    <a:pt x="163" y="0"/>
                  </a:moveTo>
                  <a:cubicBezTo>
                    <a:pt x="55" y="0"/>
                    <a:pt x="0" y="82"/>
                    <a:pt x="0" y="163"/>
                  </a:cubicBezTo>
                  <a:cubicBezTo>
                    <a:pt x="0"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47"/>
            <p:cNvSpPr/>
            <p:nvPr/>
          </p:nvSpPr>
          <p:spPr>
            <a:xfrm>
              <a:off x="5947497" y="2708330"/>
              <a:ext cx="21752" cy="19951"/>
            </a:xfrm>
            <a:custGeom>
              <a:rect b="b" l="l" r="r" t="t"/>
              <a:pathLst>
                <a:path extrusionOk="0" h="299" w="326">
                  <a:moveTo>
                    <a:pt x="163" y="0"/>
                  </a:moveTo>
                  <a:cubicBezTo>
                    <a:pt x="82" y="0"/>
                    <a:pt x="0" y="55"/>
                    <a:pt x="0" y="163"/>
                  </a:cubicBezTo>
                  <a:cubicBezTo>
                    <a:pt x="0" y="245"/>
                    <a:pt x="82"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47"/>
            <p:cNvSpPr/>
            <p:nvPr/>
          </p:nvSpPr>
          <p:spPr>
            <a:xfrm>
              <a:off x="5922141" y="2786133"/>
              <a:ext cx="19951" cy="21819"/>
            </a:xfrm>
            <a:custGeom>
              <a:rect b="b" l="l" r="r" t="t"/>
              <a:pathLst>
                <a:path extrusionOk="0" h="327" w="299">
                  <a:moveTo>
                    <a:pt x="163" y="1"/>
                  </a:moveTo>
                  <a:cubicBezTo>
                    <a:pt x="55" y="1"/>
                    <a:pt x="0" y="82"/>
                    <a:pt x="0" y="163"/>
                  </a:cubicBezTo>
                  <a:cubicBezTo>
                    <a:pt x="0"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47"/>
            <p:cNvSpPr/>
            <p:nvPr/>
          </p:nvSpPr>
          <p:spPr>
            <a:xfrm>
              <a:off x="5947497" y="2760843"/>
              <a:ext cx="21752" cy="19951"/>
            </a:xfrm>
            <a:custGeom>
              <a:rect b="b" l="l" r="r" t="t"/>
              <a:pathLst>
                <a:path extrusionOk="0" h="299" w="326">
                  <a:moveTo>
                    <a:pt x="163" y="0"/>
                  </a:moveTo>
                  <a:cubicBezTo>
                    <a:pt x="82" y="0"/>
                    <a:pt x="0" y="54"/>
                    <a:pt x="0" y="163"/>
                  </a:cubicBezTo>
                  <a:cubicBezTo>
                    <a:pt x="0" y="244"/>
                    <a:pt x="82" y="298"/>
                    <a:pt x="163" y="298"/>
                  </a:cubicBezTo>
                  <a:cubicBezTo>
                    <a:pt x="244" y="298"/>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47"/>
            <p:cNvSpPr/>
            <p:nvPr/>
          </p:nvSpPr>
          <p:spPr>
            <a:xfrm>
              <a:off x="5922141" y="2838646"/>
              <a:ext cx="19951" cy="21752"/>
            </a:xfrm>
            <a:custGeom>
              <a:rect b="b" l="l" r="r" t="t"/>
              <a:pathLst>
                <a:path extrusionOk="0" h="326" w="299">
                  <a:moveTo>
                    <a:pt x="163" y="0"/>
                  </a:moveTo>
                  <a:cubicBezTo>
                    <a:pt x="55" y="0"/>
                    <a:pt x="0" y="82"/>
                    <a:pt x="0" y="163"/>
                  </a:cubicBezTo>
                  <a:cubicBezTo>
                    <a:pt x="0"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47"/>
            <p:cNvSpPr/>
            <p:nvPr/>
          </p:nvSpPr>
          <p:spPr>
            <a:xfrm>
              <a:off x="5947497" y="2813290"/>
              <a:ext cx="21752" cy="19951"/>
            </a:xfrm>
            <a:custGeom>
              <a:rect b="b" l="l" r="r" t="t"/>
              <a:pathLst>
                <a:path extrusionOk="0" h="299" w="326">
                  <a:moveTo>
                    <a:pt x="163" y="1"/>
                  </a:moveTo>
                  <a:cubicBezTo>
                    <a:pt x="82" y="1"/>
                    <a:pt x="0" y="55"/>
                    <a:pt x="0" y="163"/>
                  </a:cubicBezTo>
                  <a:cubicBezTo>
                    <a:pt x="0" y="245"/>
                    <a:pt x="82" y="299"/>
                    <a:pt x="163" y="299"/>
                  </a:cubicBezTo>
                  <a:cubicBezTo>
                    <a:pt x="244" y="299"/>
                    <a:pt x="326" y="245"/>
                    <a:pt x="326" y="163"/>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47"/>
            <p:cNvSpPr/>
            <p:nvPr/>
          </p:nvSpPr>
          <p:spPr>
            <a:xfrm>
              <a:off x="5922141" y="2891093"/>
              <a:ext cx="19951" cy="21819"/>
            </a:xfrm>
            <a:custGeom>
              <a:rect b="b" l="l" r="r" t="t"/>
              <a:pathLst>
                <a:path extrusionOk="0" h="327" w="299">
                  <a:moveTo>
                    <a:pt x="163" y="1"/>
                  </a:moveTo>
                  <a:cubicBezTo>
                    <a:pt x="55" y="1"/>
                    <a:pt x="0" y="82"/>
                    <a:pt x="0" y="164"/>
                  </a:cubicBezTo>
                  <a:cubicBezTo>
                    <a:pt x="0"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47"/>
            <p:cNvSpPr/>
            <p:nvPr/>
          </p:nvSpPr>
          <p:spPr>
            <a:xfrm>
              <a:off x="5947497" y="2865804"/>
              <a:ext cx="21752" cy="19951"/>
            </a:xfrm>
            <a:custGeom>
              <a:rect b="b" l="l" r="r" t="t"/>
              <a:pathLst>
                <a:path extrusionOk="0" h="299" w="326">
                  <a:moveTo>
                    <a:pt x="163" y="0"/>
                  </a:moveTo>
                  <a:cubicBezTo>
                    <a:pt x="82" y="0"/>
                    <a:pt x="0" y="54"/>
                    <a:pt x="0" y="163"/>
                  </a:cubicBezTo>
                  <a:cubicBezTo>
                    <a:pt x="0" y="244"/>
                    <a:pt x="82" y="299"/>
                    <a:pt x="163" y="299"/>
                  </a:cubicBezTo>
                  <a:cubicBezTo>
                    <a:pt x="244" y="299"/>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47"/>
            <p:cNvSpPr/>
            <p:nvPr/>
          </p:nvSpPr>
          <p:spPr>
            <a:xfrm>
              <a:off x="5947497" y="2918251"/>
              <a:ext cx="21752" cy="20017"/>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47"/>
            <p:cNvSpPr/>
            <p:nvPr/>
          </p:nvSpPr>
          <p:spPr>
            <a:xfrm>
              <a:off x="5922141" y="2943607"/>
              <a:ext cx="19951" cy="21752"/>
            </a:xfrm>
            <a:custGeom>
              <a:rect b="b" l="l" r="r" t="t"/>
              <a:pathLst>
                <a:path extrusionOk="0" h="326" w="299">
                  <a:moveTo>
                    <a:pt x="163" y="1"/>
                  </a:moveTo>
                  <a:cubicBezTo>
                    <a:pt x="55" y="1"/>
                    <a:pt x="0" y="82"/>
                    <a:pt x="0" y="163"/>
                  </a:cubicBezTo>
                  <a:cubicBezTo>
                    <a:pt x="0"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47"/>
            <p:cNvSpPr/>
            <p:nvPr/>
          </p:nvSpPr>
          <p:spPr>
            <a:xfrm>
              <a:off x="5922141" y="2997922"/>
              <a:ext cx="19951" cy="19951"/>
            </a:xfrm>
            <a:custGeom>
              <a:rect b="b" l="l" r="r" t="t"/>
              <a:pathLst>
                <a:path extrusionOk="0" h="299" w="299">
                  <a:moveTo>
                    <a:pt x="163" y="0"/>
                  </a:moveTo>
                  <a:cubicBezTo>
                    <a:pt x="55" y="0"/>
                    <a:pt x="0" y="54"/>
                    <a:pt x="0" y="136"/>
                  </a:cubicBezTo>
                  <a:cubicBezTo>
                    <a:pt x="0" y="217"/>
                    <a:pt x="55" y="299"/>
                    <a:pt x="163" y="299"/>
                  </a:cubicBezTo>
                  <a:cubicBezTo>
                    <a:pt x="245" y="299"/>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47"/>
            <p:cNvSpPr/>
            <p:nvPr/>
          </p:nvSpPr>
          <p:spPr>
            <a:xfrm>
              <a:off x="5947497" y="2970765"/>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47"/>
            <p:cNvSpPr/>
            <p:nvPr/>
          </p:nvSpPr>
          <p:spPr>
            <a:xfrm>
              <a:off x="5947497" y="3023212"/>
              <a:ext cx="21752" cy="20017"/>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47"/>
            <p:cNvSpPr/>
            <p:nvPr/>
          </p:nvSpPr>
          <p:spPr>
            <a:xfrm>
              <a:off x="5922141" y="3050369"/>
              <a:ext cx="19951" cy="20017"/>
            </a:xfrm>
            <a:custGeom>
              <a:rect b="b" l="l" r="r" t="t"/>
              <a:pathLst>
                <a:path extrusionOk="0" h="300" w="299">
                  <a:moveTo>
                    <a:pt x="163" y="1"/>
                  </a:moveTo>
                  <a:cubicBezTo>
                    <a:pt x="55" y="1"/>
                    <a:pt x="0" y="55"/>
                    <a:pt x="0" y="136"/>
                  </a:cubicBezTo>
                  <a:cubicBezTo>
                    <a:pt x="0"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47"/>
            <p:cNvSpPr/>
            <p:nvPr/>
          </p:nvSpPr>
          <p:spPr>
            <a:xfrm>
              <a:off x="5922141" y="3102883"/>
              <a:ext cx="19951" cy="19951"/>
            </a:xfrm>
            <a:custGeom>
              <a:rect b="b" l="l" r="r" t="t"/>
              <a:pathLst>
                <a:path extrusionOk="0" h="299" w="299">
                  <a:moveTo>
                    <a:pt x="163" y="0"/>
                  </a:moveTo>
                  <a:cubicBezTo>
                    <a:pt x="55" y="0"/>
                    <a:pt x="0" y="55"/>
                    <a:pt x="0" y="136"/>
                  </a:cubicBezTo>
                  <a:cubicBezTo>
                    <a:pt x="0" y="217"/>
                    <a:pt x="55"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47"/>
            <p:cNvSpPr/>
            <p:nvPr/>
          </p:nvSpPr>
          <p:spPr>
            <a:xfrm>
              <a:off x="5947497" y="3075725"/>
              <a:ext cx="21752" cy="19951"/>
            </a:xfrm>
            <a:custGeom>
              <a:rect b="b" l="l" r="r" t="t"/>
              <a:pathLst>
                <a:path extrusionOk="0" h="299"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47"/>
            <p:cNvSpPr/>
            <p:nvPr/>
          </p:nvSpPr>
          <p:spPr>
            <a:xfrm>
              <a:off x="5947497" y="3128239"/>
              <a:ext cx="21752" cy="19951"/>
            </a:xfrm>
            <a:custGeom>
              <a:rect b="b" l="l" r="r" t="t"/>
              <a:pathLst>
                <a:path extrusionOk="0" h="299" w="326">
                  <a:moveTo>
                    <a:pt x="163" y="0"/>
                  </a:moveTo>
                  <a:cubicBezTo>
                    <a:pt x="82" y="0"/>
                    <a:pt x="0" y="82"/>
                    <a:pt x="0" y="163"/>
                  </a:cubicBezTo>
                  <a:cubicBezTo>
                    <a:pt x="0" y="244"/>
                    <a:pt x="82" y="298"/>
                    <a:pt x="163" y="298"/>
                  </a:cubicBezTo>
                  <a:cubicBezTo>
                    <a:pt x="244" y="298"/>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47"/>
            <p:cNvSpPr/>
            <p:nvPr/>
          </p:nvSpPr>
          <p:spPr>
            <a:xfrm>
              <a:off x="5922141" y="3155330"/>
              <a:ext cx="19951" cy="20017"/>
            </a:xfrm>
            <a:custGeom>
              <a:rect b="b" l="l" r="r" t="t"/>
              <a:pathLst>
                <a:path extrusionOk="0" h="300" w="299">
                  <a:moveTo>
                    <a:pt x="163" y="1"/>
                  </a:moveTo>
                  <a:cubicBezTo>
                    <a:pt x="55" y="1"/>
                    <a:pt x="0" y="55"/>
                    <a:pt x="0" y="137"/>
                  </a:cubicBezTo>
                  <a:cubicBezTo>
                    <a:pt x="0" y="218"/>
                    <a:pt x="55" y="299"/>
                    <a:pt x="163" y="299"/>
                  </a:cubicBezTo>
                  <a:cubicBezTo>
                    <a:pt x="245" y="299"/>
                    <a:pt x="299" y="218"/>
                    <a:pt x="299" y="137"/>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47"/>
            <p:cNvSpPr/>
            <p:nvPr/>
          </p:nvSpPr>
          <p:spPr>
            <a:xfrm>
              <a:off x="5922141" y="3207843"/>
              <a:ext cx="19951" cy="19951"/>
            </a:xfrm>
            <a:custGeom>
              <a:rect b="b" l="l" r="r" t="t"/>
              <a:pathLst>
                <a:path extrusionOk="0" h="299" w="299">
                  <a:moveTo>
                    <a:pt x="163" y="1"/>
                  </a:moveTo>
                  <a:cubicBezTo>
                    <a:pt x="55" y="1"/>
                    <a:pt x="0" y="55"/>
                    <a:pt x="0" y="136"/>
                  </a:cubicBezTo>
                  <a:cubicBezTo>
                    <a:pt x="0"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47"/>
            <p:cNvSpPr/>
            <p:nvPr/>
          </p:nvSpPr>
          <p:spPr>
            <a:xfrm>
              <a:off x="5947497" y="3180686"/>
              <a:ext cx="21752" cy="20017"/>
            </a:xfrm>
            <a:custGeom>
              <a:rect b="b" l="l" r="r" t="t"/>
              <a:pathLst>
                <a:path extrusionOk="0" h="300"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47"/>
            <p:cNvSpPr/>
            <p:nvPr/>
          </p:nvSpPr>
          <p:spPr>
            <a:xfrm>
              <a:off x="5922141" y="3260357"/>
              <a:ext cx="19951" cy="19951"/>
            </a:xfrm>
            <a:custGeom>
              <a:rect b="b" l="l" r="r" t="t"/>
              <a:pathLst>
                <a:path extrusionOk="0" h="299" w="299">
                  <a:moveTo>
                    <a:pt x="163" y="0"/>
                  </a:moveTo>
                  <a:cubicBezTo>
                    <a:pt x="55" y="0"/>
                    <a:pt x="0" y="54"/>
                    <a:pt x="0" y="136"/>
                  </a:cubicBezTo>
                  <a:cubicBezTo>
                    <a:pt x="0" y="244"/>
                    <a:pt x="55" y="299"/>
                    <a:pt x="163" y="299"/>
                  </a:cubicBezTo>
                  <a:cubicBezTo>
                    <a:pt x="245" y="299"/>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47"/>
            <p:cNvSpPr/>
            <p:nvPr/>
          </p:nvSpPr>
          <p:spPr>
            <a:xfrm>
              <a:off x="5947497" y="3233200"/>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47"/>
            <p:cNvSpPr/>
            <p:nvPr/>
          </p:nvSpPr>
          <p:spPr>
            <a:xfrm>
              <a:off x="5947497" y="3285646"/>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47"/>
            <p:cNvSpPr/>
            <p:nvPr/>
          </p:nvSpPr>
          <p:spPr>
            <a:xfrm>
              <a:off x="5922141" y="3417765"/>
              <a:ext cx="19951" cy="20018"/>
            </a:xfrm>
            <a:custGeom>
              <a:rect b="b" l="l" r="r" t="t"/>
              <a:pathLst>
                <a:path extrusionOk="0" h="300" w="299">
                  <a:moveTo>
                    <a:pt x="109" y="1"/>
                  </a:moveTo>
                  <a:cubicBezTo>
                    <a:pt x="55" y="28"/>
                    <a:pt x="0" y="82"/>
                    <a:pt x="0" y="137"/>
                  </a:cubicBezTo>
                  <a:cubicBezTo>
                    <a:pt x="0" y="245"/>
                    <a:pt x="55" y="299"/>
                    <a:pt x="163" y="299"/>
                  </a:cubicBezTo>
                  <a:cubicBezTo>
                    <a:pt x="245" y="299"/>
                    <a:pt x="299" y="245"/>
                    <a:pt x="299" y="164"/>
                  </a:cubicBezTo>
                  <a:cubicBezTo>
                    <a:pt x="217" y="109"/>
                    <a:pt x="163" y="55"/>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47"/>
            <p:cNvSpPr/>
            <p:nvPr/>
          </p:nvSpPr>
          <p:spPr>
            <a:xfrm>
              <a:off x="5896785" y="3390674"/>
              <a:ext cx="20018" cy="18149"/>
            </a:xfrm>
            <a:custGeom>
              <a:rect b="b" l="l" r="r" t="t"/>
              <a:pathLst>
                <a:path extrusionOk="0" h="272" w="300">
                  <a:moveTo>
                    <a:pt x="136" y="0"/>
                  </a:moveTo>
                  <a:cubicBezTo>
                    <a:pt x="82" y="0"/>
                    <a:pt x="28" y="54"/>
                    <a:pt x="1" y="81"/>
                  </a:cubicBezTo>
                  <a:cubicBezTo>
                    <a:pt x="10" y="90"/>
                    <a:pt x="13" y="94"/>
                    <a:pt x="16" y="94"/>
                  </a:cubicBezTo>
                  <a:cubicBezTo>
                    <a:pt x="22" y="94"/>
                    <a:pt x="28" y="81"/>
                    <a:pt x="82" y="81"/>
                  </a:cubicBezTo>
                  <a:cubicBezTo>
                    <a:pt x="136" y="81"/>
                    <a:pt x="191" y="163"/>
                    <a:pt x="218" y="271"/>
                  </a:cubicBezTo>
                  <a:cubicBezTo>
                    <a:pt x="272" y="244"/>
                    <a:pt x="299" y="217"/>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47"/>
            <p:cNvSpPr/>
            <p:nvPr/>
          </p:nvSpPr>
          <p:spPr>
            <a:xfrm>
              <a:off x="5929347" y="3470278"/>
              <a:ext cx="12744" cy="19951"/>
            </a:xfrm>
            <a:custGeom>
              <a:rect b="b" l="l" r="r" t="t"/>
              <a:pathLst>
                <a:path extrusionOk="0" h="299" w="191">
                  <a:moveTo>
                    <a:pt x="1" y="1"/>
                  </a:moveTo>
                  <a:cubicBezTo>
                    <a:pt x="1" y="28"/>
                    <a:pt x="1" y="55"/>
                    <a:pt x="1" y="55"/>
                  </a:cubicBezTo>
                  <a:cubicBezTo>
                    <a:pt x="28" y="136"/>
                    <a:pt x="55" y="218"/>
                    <a:pt x="109" y="299"/>
                  </a:cubicBezTo>
                  <a:cubicBezTo>
                    <a:pt x="164" y="272"/>
                    <a:pt x="191" y="218"/>
                    <a:pt x="191" y="163"/>
                  </a:cubicBezTo>
                  <a:lnTo>
                    <a:pt x="191" y="136"/>
                  </a:lnTo>
                  <a:cubicBezTo>
                    <a:pt x="191" y="55"/>
                    <a:pt x="137"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47"/>
            <p:cNvSpPr/>
            <p:nvPr/>
          </p:nvSpPr>
          <p:spPr>
            <a:xfrm>
              <a:off x="5922141" y="3522792"/>
              <a:ext cx="19951" cy="19951"/>
            </a:xfrm>
            <a:custGeom>
              <a:rect b="b" l="l" r="r" t="t"/>
              <a:pathLst>
                <a:path extrusionOk="0" h="299" w="299">
                  <a:moveTo>
                    <a:pt x="163" y="0"/>
                  </a:moveTo>
                  <a:cubicBezTo>
                    <a:pt x="55" y="0"/>
                    <a:pt x="0" y="54"/>
                    <a:pt x="0" y="163"/>
                  </a:cubicBezTo>
                  <a:cubicBezTo>
                    <a:pt x="0" y="244"/>
                    <a:pt x="55" y="298"/>
                    <a:pt x="163" y="298"/>
                  </a:cubicBezTo>
                  <a:cubicBezTo>
                    <a:pt x="245" y="298"/>
                    <a:pt x="299" y="244"/>
                    <a:pt x="299" y="163"/>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47"/>
            <p:cNvSpPr/>
            <p:nvPr/>
          </p:nvSpPr>
          <p:spPr>
            <a:xfrm>
              <a:off x="5911265" y="3549883"/>
              <a:ext cx="67" cy="67"/>
            </a:xfrm>
            <a:custGeom>
              <a:rect b="b" l="l" r="r" t="t"/>
              <a:pathLst>
                <a:path extrusionOk="0" h="1" w="1">
                  <a:moveTo>
                    <a:pt x="1" y="1"/>
                  </a:moveTo>
                  <a:lnTo>
                    <a:pt x="1" y="1"/>
                  </a:lnTo>
                  <a:lnTo>
                    <a:pt x="1"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47"/>
            <p:cNvSpPr/>
            <p:nvPr/>
          </p:nvSpPr>
          <p:spPr>
            <a:xfrm>
              <a:off x="5929347" y="3575239"/>
              <a:ext cx="12744" cy="18149"/>
            </a:xfrm>
            <a:custGeom>
              <a:rect b="b" l="l" r="r" t="t"/>
              <a:pathLst>
                <a:path extrusionOk="0" h="272" w="191">
                  <a:moveTo>
                    <a:pt x="1" y="1"/>
                  </a:moveTo>
                  <a:cubicBezTo>
                    <a:pt x="55" y="109"/>
                    <a:pt x="82" y="191"/>
                    <a:pt x="137" y="272"/>
                  </a:cubicBezTo>
                  <a:cubicBezTo>
                    <a:pt x="164" y="245"/>
                    <a:pt x="191" y="218"/>
                    <a:pt x="191" y="163"/>
                  </a:cubicBezTo>
                  <a:cubicBezTo>
                    <a:pt x="191" y="55"/>
                    <a:pt x="137"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47"/>
            <p:cNvSpPr/>
            <p:nvPr/>
          </p:nvSpPr>
          <p:spPr>
            <a:xfrm>
              <a:off x="5869627" y="1788907"/>
              <a:ext cx="20018" cy="19951"/>
            </a:xfrm>
            <a:custGeom>
              <a:rect b="b" l="l" r="r" t="t"/>
              <a:pathLst>
                <a:path extrusionOk="0" h="299" w="300">
                  <a:moveTo>
                    <a:pt x="137" y="1"/>
                  </a:moveTo>
                  <a:cubicBezTo>
                    <a:pt x="55" y="1"/>
                    <a:pt x="1" y="55"/>
                    <a:pt x="1" y="136"/>
                  </a:cubicBezTo>
                  <a:cubicBezTo>
                    <a:pt x="1" y="245"/>
                    <a:pt x="55" y="299"/>
                    <a:pt x="137" y="299"/>
                  </a:cubicBezTo>
                  <a:cubicBezTo>
                    <a:pt x="245" y="299"/>
                    <a:pt x="299" y="245"/>
                    <a:pt x="299" y="136"/>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47"/>
            <p:cNvSpPr/>
            <p:nvPr/>
          </p:nvSpPr>
          <p:spPr>
            <a:xfrm>
              <a:off x="5898587" y="1770824"/>
              <a:ext cx="18216" cy="12744"/>
            </a:xfrm>
            <a:custGeom>
              <a:rect b="b" l="l" r="r" t="t"/>
              <a:pathLst>
                <a:path extrusionOk="0" h="191" w="273">
                  <a:moveTo>
                    <a:pt x="272" y="0"/>
                  </a:moveTo>
                  <a:cubicBezTo>
                    <a:pt x="191" y="55"/>
                    <a:pt x="82" y="82"/>
                    <a:pt x="1" y="136"/>
                  </a:cubicBezTo>
                  <a:cubicBezTo>
                    <a:pt x="28" y="163"/>
                    <a:pt x="55" y="190"/>
                    <a:pt x="109" y="190"/>
                  </a:cubicBezTo>
                  <a:cubicBezTo>
                    <a:pt x="191" y="190"/>
                    <a:pt x="272" y="109"/>
                    <a:pt x="272" y="27"/>
                  </a:cubicBezTo>
                  <a:cubicBezTo>
                    <a:pt x="272" y="27"/>
                    <a:pt x="272" y="0"/>
                    <a:pt x="27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47"/>
            <p:cNvSpPr/>
            <p:nvPr/>
          </p:nvSpPr>
          <p:spPr>
            <a:xfrm>
              <a:off x="5869627" y="1841420"/>
              <a:ext cx="20018" cy="19951"/>
            </a:xfrm>
            <a:custGeom>
              <a:rect b="b" l="l" r="r" t="t"/>
              <a:pathLst>
                <a:path extrusionOk="0" h="299" w="300">
                  <a:moveTo>
                    <a:pt x="137" y="0"/>
                  </a:moveTo>
                  <a:cubicBezTo>
                    <a:pt x="55" y="0"/>
                    <a:pt x="1" y="54"/>
                    <a:pt x="1" y="136"/>
                  </a:cubicBezTo>
                  <a:cubicBezTo>
                    <a:pt x="1" y="244"/>
                    <a:pt x="55" y="298"/>
                    <a:pt x="137" y="298"/>
                  </a:cubicBezTo>
                  <a:cubicBezTo>
                    <a:pt x="245" y="298"/>
                    <a:pt x="299" y="244"/>
                    <a:pt x="299" y="136"/>
                  </a:cubicBezTo>
                  <a:cubicBezTo>
                    <a:pt x="299" y="54"/>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47"/>
            <p:cNvSpPr/>
            <p:nvPr/>
          </p:nvSpPr>
          <p:spPr>
            <a:xfrm>
              <a:off x="5894983" y="1814263"/>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47"/>
            <p:cNvSpPr/>
            <p:nvPr/>
          </p:nvSpPr>
          <p:spPr>
            <a:xfrm>
              <a:off x="5869627" y="1893867"/>
              <a:ext cx="20018" cy="20017"/>
            </a:xfrm>
            <a:custGeom>
              <a:rect b="b" l="l" r="r" t="t"/>
              <a:pathLst>
                <a:path extrusionOk="0" h="300" w="300">
                  <a:moveTo>
                    <a:pt x="137" y="1"/>
                  </a:moveTo>
                  <a:cubicBezTo>
                    <a:pt x="55" y="1"/>
                    <a:pt x="1" y="55"/>
                    <a:pt x="1" y="163"/>
                  </a:cubicBezTo>
                  <a:cubicBezTo>
                    <a:pt x="1" y="245"/>
                    <a:pt x="55" y="299"/>
                    <a:pt x="137" y="299"/>
                  </a:cubicBezTo>
                  <a:cubicBezTo>
                    <a:pt x="245" y="299"/>
                    <a:pt x="299" y="245"/>
                    <a:pt x="299" y="163"/>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47"/>
            <p:cNvSpPr/>
            <p:nvPr/>
          </p:nvSpPr>
          <p:spPr>
            <a:xfrm>
              <a:off x="5894983" y="1866710"/>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47"/>
            <p:cNvSpPr/>
            <p:nvPr/>
          </p:nvSpPr>
          <p:spPr>
            <a:xfrm>
              <a:off x="5869627" y="1946381"/>
              <a:ext cx="20018" cy="19951"/>
            </a:xfrm>
            <a:custGeom>
              <a:rect b="b" l="l" r="r" t="t"/>
              <a:pathLst>
                <a:path extrusionOk="0" h="299" w="300">
                  <a:moveTo>
                    <a:pt x="137" y="0"/>
                  </a:moveTo>
                  <a:cubicBezTo>
                    <a:pt x="55" y="0"/>
                    <a:pt x="1" y="55"/>
                    <a:pt x="1" y="163"/>
                  </a:cubicBezTo>
                  <a:cubicBezTo>
                    <a:pt x="1" y="244"/>
                    <a:pt x="55" y="299"/>
                    <a:pt x="137" y="299"/>
                  </a:cubicBezTo>
                  <a:cubicBezTo>
                    <a:pt x="245" y="299"/>
                    <a:pt x="299" y="244"/>
                    <a:pt x="299" y="163"/>
                  </a:cubicBezTo>
                  <a:cubicBezTo>
                    <a:pt x="299" y="55"/>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47"/>
            <p:cNvSpPr/>
            <p:nvPr/>
          </p:nvSpPr>
          <p:spPr>
            <a:xfrm>
              <a:off x="5894983" y="1919223"/>
              <a:ext cx="21819" cy="21752"/>
            </a:xfrm>
            <a:custGeom>
              <a:rect b="b" l="l" r="r" t="t"/>
              <a:pathLst>
                <a:path extrusionOk="0" h="326" w="327">
                  <a:moveTo>
                    <a:pt x="163" y="0"/>
                  </a:moveTo>
                  <a:cubicBezTo>
                    <a:pt x="82" y="0"/>
                    <a:pt x="1" y="82"/>
                    <a:pt x="1" y="163"/>
                  </a:cubicBezTo>
                  <a:cubicBezTo>
                    <a:pt x="1" y="245"/>
                    <a:pt x="82" y="326"/>
                    <a:pt x="163" y="326"/>
                  </a:cubicBezTo>
                  <a:cubicBezTo>
                    <a:pt x="245" y="326"/>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47"/>
            <p:cNvSpPr/>
            <p:nvPr/>
          </p:nvSpPr>
          <p:spPr>
            <a:xfrm>
              <a:off x="5869627" y="1998828"/>
              <a:ext cx="20018" cy="20017"/>
            </a:xfrm>
            <a:custGeom>
              <a:rect b="b" l="l" r="r" t="t"/>
              <a:pathLst>
                <a:path extrusionOk="0" h="300" w="300">
                  <a:moveTo>
                    <a:pt x="137" y="1"/>
                  </a:moveTo>
                  <a:cubicBezTo>
                    <a:pt x="55" y="1"/>
                    <a:pt x="1" y="55"/>
                    <a:pt x="1" y="164"/>
                  </a:cubicBezTo>
                  <a:cubicBezTo>
                    <a:pt x="1" y="245"/>
                    <a:pt x="55" y="299"/>
                    <a:pt x="137" y="299"/>
                  </a:cubicBezTo>
                  <a:cubicBezTo>
                    <a:pt x="245" y="299"/>
                    <a:pt x="299" y="245"/>
                    <a:pt x="299" y="164"/>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47"/>
            <p:cNvSpPr/>
            <p:nvPr/>
          </p:nvSpPr>
          <p:spPr>
            <a:xfrm>
              <a:off x="5894983" y="1971737"/>
              <a:ext cx="21819" cy="21752"/>
            </a:xfrm>
            <a:custGeom>
              <a:rect b="b" l="l" r="r" t="t"/>
              <a:pathLst>
                <a:path extrusionOk="0" h="326" w="327">
                  <a:moveTo>
                    <a:pt x="163" y="0"/>
                  </a:moveTo>
                  <a:cubicBezTo>
                    <a:pt x="82" y="0"/>
                    <a:pt x="1" y="81"/>
                    <a:pt x="1" y="163"/>
                  </a:cubicBezTo>
                  <a:cubicBezTo>
                    <a:pt x="1" y="244"/>
                    <a:pt x="82" y="326"/>
                    <a:pt x="163" y="326"/>
                  </a:cubicBezTo>
                  <a:cubicBezTo>
                    <a:pt x="245" y="326"/>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47"/>
            <p:cNvSpPr/>
            <p:nvPr/>
          </p:nvSpPr>
          <p:spPr>
            <a:xfrm>
              <a:off x="5869627" y="2051342"/>
              <a:ext cx="20018" cy="19951"/>
            </a:xfrm>
            <a:custGeom>
              <a:rect b="b" l="l" r="r" t="t"/>
              <a:pathLst>
                <a:path extrusionOk="0" h="299" w="300">
                  <a:moveTo>
                    <a:pt x="137" y="0"/>
                  </a:moveTo>
                  <a:cubicBezTo>
                    <a:pt x="55" y="0"/>
                    <a:pt x="1" y="55"/>
                    <a:pt x="1" y="163"/>
                  </a:cubicBezTo>
                  <a:cubicBezTo>
                    <a:pt x="1" y="245"/>
                    <a:pt x="55" y="299"/>
                    <a:pt x="137" y="299"/>
                  </a:cubicBezTo>
                  <a:cubicBezTo>
                    <a:pt x="245" y="299"/>
                    <a:pt x="299" y="245"/>
                    <a:pt x="299" y="163"/>
                  </a:cubicBezTo>
                  <a:cubicBezTo>
                    <a:pt x="299" y="55"/>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47"/>
            <p:cNvSpPr/>
            <p:nvPr/>
          </p:nvSpPr>
          <p:spPr>
            <a:xfrm>
              <a:off x="5894983" y="2024184"/>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47"/>
            <p:cNvSpPr/>
            <p:nvPr/>
          </p:nvSpPr>
          <p:spPr>
            <a:xfrm>
              <a:off x="5869627" y="2103855"/>
              <a:ext cx="20018" cy="19951"/>
            </a:xfrm>
            <a:custGeom>
              <a:rect b="b" l="l" r="r" t="t"/>
              <a:pathLst>
                <a:path extrusionOk="0" h="299" w="300">
                  <a:moveTo>
                    <a:pt x="137" y="0"/>
                  </a:moveTo>
                  <a:cubicBezTo>
                    <a:pt x="55" y="0"/>
                    <a:pt x="1" y="81"/>
                    <a:pt x="1" y="163"/>
                  </a:cubicBezTo>
                  <a:cubicBezTo>
                    <a:pt x="1" y="244"/>
                    <a:pt x="55" y="298"/>
                    <a:pt x="137" y="298"/>
                  </a:cubicBezTo>
                  <a:cubicBezTo>
                    <a:pt x="245" y="298"/>
                    <a:pt x="299" y="244"/>
                    <a:pt x="299" y="163"/>
                  </a:cubicBezTo>
                  <a:cubicBezTo>
                    <a:pt x="299" y="81"/>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47"/>
            <p:cNvSpPr/>
            <p:nvPr/>
          </p:nvSpPr>
          <p:spPr>
            <a:xfrm>
              <a:off x="5894983" y="2076698"/>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47"/>
            <p:cNvSpPr/>
            <p:nvPr/>
          </p:nvSpPr>
          <p:spPr>
            <a:xfrm>
              <a:off x="5869627" y="2156302"/>
              <a:ext cx="20018" cy="20017"/>
            </a:xfrm>
            <a:custGeom>
              <a:rect b="b" l="l" r="r" t="t"/>
              <a:pathLst>
                <a:path extrusionOk="0" h="300" w="300">
                  <a:moveTo>
                    <a:pt x="137" y="1"/>
                  </a:moveTo>
                  <a:cubicBezTo>
                    <a:pt x="55" y="1"/>
                    <a:pt x="1" y="82"/>
                    <a:pt x="1" y="163"/>
                  </a:cubicBezTo>
                  <a:cubicBezTo>
                    <a:pt x="1" y="245"/>
                    <a:pt x="55" y="299"/>
                    <a:pt x="137" y="299"/>
                  </a:cubicBezTo>
                  <a:cubicBezTo>
                    <a:pt x="245" y="299"/>
                    <a:pt x="299" y="245"/>
                    <a:pt x="299" y="163"/>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47"/>
            <p:cNvSpPr/>
            <p:nvPr/>
          </p:nvSpPr>
          <p:spPr>
            <a:xfrm>
              <a:off x="5894983" y="2129145"/>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47"/>
            <p:cNvSpPr/>
            <p:nvPr/>
          </p:nvSpPr>
          <p:spPr>
            <a:xfrm>
              <a:off x="5869627" y="2208816"/>
              <a:ext cx="20018" cy="19951"/>
            </a:xfrm>
            <a:custGeom>
              <a:rect b="b" l="l" r="r" t="t"/>
              <a:pathLst>
                <a:path extrusionOk="0" h="299" w="300">
                  <a:moveTo>
                    <a:pt x="137" y="0"/>
                  </a:moveTo>
                  <a:cubicBezTo>
                    <a:pt x="55" y="0"/>
                    <a:pt x="1" y="82"/>
                    <a:pt x="1" y="163"/>
                  </a:cubicBezTo>
                  <a:cubicBezTo>
                    <a:pt x="1" y="244"/>
                    <a:pt x="55" y="299"/>
                    <a:pt x="137" y="299"/>
                  </a:cubicBezTo>
                  <a:cubicBezTo>
                    <a:pt x="245" y="299"/>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47"/>
            <p:cNvSpPr/>
            <p:nvPr/>
          </p:nvSpPr>
          <p:spPr>
            <a:xfrm>
              <a:off x="5894983" y="2183460"/>
              <a:ext cx="21819" cy="19951"/>
            </a:xfrm>
            <a:custGeom>
              <a:rect b="b" l="l" r="r" t="t"/>
              <a:pathLst>
                <a:path extrusionOk="0" h="299"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47"/>
            <p:cNvSpPr/>
            <p:nvPr/>
          </p:nvSpPr>
          <p:spPr>
            <a:xfrm>
              <a:off x="5869627" y="2261263"/>
              <a:ext cx="20018" cy="20017"/>
            </a:xfrm>
            <a:custGeom>
              <a:rect b="b" l="l" r="r" t="t"/>
              <a:pathLst>
                <a:path extrusionOk="0" h="300" w="300">
                  <a:moveTo>
                    <a:pt x="137" y="1"/>
                  </a:moveTo>
                  <a:cubicBezTo>
                    <a:pt x="55" y="1"/>
                    <a:pt x="1" y="82"/>
                    <a:pt x="1" y="164"/>
                  </a:cubicBezTo>
                  <a:cubicBezTo>
                    <a:pt x="1" y="245"/>
                    <a:pt x="55" y="299"/>
                    <a:pt x="137" y="299"/>
                  </a:cubicBezTo>
                  <a:cubicBezTo>
                    <a:pt x="245" y="299"/>
                    <a:pt x="299" y="245"/>
                    <a:pt x="299" y="164"/>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47"/>
            <p:cNvSpPr/>
            <p:nvPr/>
          </p:nvSpPr>
          <p:spPr>
            <a:xfrm>
              <a:off x="5894983" y="2235974"/>
              <a:ext cx="21819" cy="19951"/>
            </a:xfrm>
            <a:custGeom>
              <a:rect b="b" l="l" r="r" t="t"/>
              <a:pathLst>
                <a:path extrusionOk="0" h="299" w="327">
                  <a:moveTo>
                    <a:pt x="163" y="0"/>
                  </a:moveTo>
                  <a:cubicBezTo>
                    <a:pt x="82" y="0"/>
                    <a:pt x="1" y="54"/>
                    <a:pt x="1" y="136"/>
                  </a:cubicBezTo>
                  <a:cubicBezTo>
                    <a:pt x="1" y="217"/>
                    <a:pt x="82" y="298"/>
                    <a:pt x="163" y="298"/>
                  </a:cubicBezTo>
                  <a:cubicBezTo>
                    <a:pt x="245" y="298"/>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47"/>
            <p:cNvSpPr/>
            <p:nvPr/>
          </p:nvSpPr>
          <p:spPr>
            <a:xfrm>
              <a:off x="5869627" y="2313776"/>
              <a:ext cx="20018" cy="19951"/>
            </a:xfrm>
            <a:custGeom>
              <a:rect b="b" l="l" r="r" t="t"/>
              <a:pathLst>
                <a:path extrusionOk="0" h="299" w="300">
                  <a:moveTo>
                    <a:pt x="137" y="0"/>
                  </a:moveTo>
                  <a:cubicBezTo>
                    <a:pt x="55" y="0"/>
                    <a:pt x="1" y="82"/>
                    <a:pt x="1" y="163"/>
                  </a:cubicBezTo>
                  <a:cubicBezTo>
                    <a:pt x="1" y="245"/>
                    <a:pt x="55" y="299"/>
                    <a:pt x="137" y="299"/>
                  </a:cubicBezTo>
                  <a:cubicBezTo>
                    <a:pt x="245" y="299"/>
                    <a:pt x="299" y="245"/>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47"/>
            <p:cNvSpPr/>
            <p:nvPr/>
          </p:nvSpPr>
          <p:spPr>
            <a:xfrm>
              <a:off x="5894983" y="2288420"/>
              <a:ext cx="21819" cy="20017"/>
            </a:xfrm>
            <a:custGeom>
              <a:rect b="b" l="l" r="r" t="t"/>
              <a:pathLst>
                <a:path extrusionOk="0" h="300"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47"/>
            <p:cNvSpPr/>
            <p:nvPr/>
          </p:nvSpPr>
          <p:spPr>
            <a:xfrm>
              <a:off x="5869627" y="2366290"/>
              <a:ext cx="20018" cy="19951"/>
            </a:xfrm>
            <a:custGeom>
              <a:rect b="b" l="l" r="r" t="t"/>
              <a:pathLst>
                <a:path extrusionOk="0" h="299" w="300">
                  <a:moveTo>
                    <a:pt x="137" y="0"/>
                  </a:moveTo>
                  <a:cubicBezTo>
                    <a:pt x="55" y="0"/>
                    <a:pt x="1" y="81"/>
                    <a:pt x="1" y="163"/>
                  </a:cubicBezTo>
                  <a:cubicBezTo>
                    <a:pt x="1" y="244"/>
                    <a:pt x="55" y="298"/>
                    <a:pt x="137" y="298"/>
                  </a:cubicBezTo>
                  <a:cubicBezTo>
                    <a:pt x="245" y="298"/>
                    <a:pt x="299" y="244"/>
                    <a:pt x="299" y="163"/>
                  </a:cubicBezTo>
                  <a:cubicBezTo>
                    <a:pt x="299" y="81"/>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47"/>
            <p:cNvSpPr/>
            <p:nvPr/>
          </p:nvSpPr>
          <p:spPr>
            <a:xfrm>
              <a:off x="5894983" y="2340934"/>
              <a:ext cx="21819" cy="19951"/>
            </a:xfrm>
            <a:custGeom>
              <a:rect b="b" l="l" r="r" t="t"/>
              <a:pathLst>
                <a:path extrusionOk="0" h="299" w="327">
                  <a:moveTo>
                    <a:pt x="163" y="0"/>
                  </a:moveTo>
                  <a:cubicBezTo>
                    <a:pt x="82" y="0"/>
                    <a:pt x="1" y="55"/>
                    <a:pt x="1" y="136"/>
                  </a:cubicBezTo>
                  <a:cubicBezTo>
                    <a:pt x="1"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47"/>
            <p:cNvSpPr/>
            <p:nvPr/>
          </p:nvSpPr>
          <p:spPr>
            <a:xfrm>
              <a:off x="5869627" y="2418737"/>
              <a:ext cx="20018" cy="21819"/>
            </a:xfrm>
            <a:custGeom>
              <a:rect b="b" l="l" r="r" t="t"/>
              <a:pathLst>
                <a:path extrusionOk="0" h="327" w="300">
                  <a:moveTo>
                    <a:pt x="137" y="1"/>
                  </a:moveTo>
                  <a:cubicBezTo>
                    <a:pt x="55" y="1"/>
                    <a:pt x="1" y="82"/>
                    <a:pt x="1" y="163"/>
                  </a:cubicBezTo>
                  <a:cubicBezTo>
                    <a:pt x="1" y="245"/>
                    <a:pt x="55" y="326"/>
                    <a:pt x="137" y="326"/>
                  </a:cubicBezTo>
                  <a:cubicBezTo>
                    <a:pt x="245" y="326"/>
                    <a:pt x="299" y="245"/>
                    <a:pt x="299" y="163"/>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47"/>
            <p:cNvSpPr/>
            <p:nvPr/>
          </p:nvSpPr>
          <p:spPr>
            <a:xfrm>
              <a:off x="5894983" y="2393381"/>
              <a:ext cx="21819" cy="20017"/>
            </a:xfrm>
            <a:custGeom>
              <a:rect b="b" l="l" r="r" t="t"/>
              <a:pathLst>
                <a:path extrusionOk="0" h="300"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47"/>
            <p:cNvSpPr/>
            <p:nvPr/>
          </p:nvSpPr>
          <p:spPr>
            <a:xfrm>
              <a:off x="5869627" y="2471251"/>
              <a:ext cx="20018" cy="21752"/>
            </a:xfrm>
            <a:custGeom>
              <a:rect b="b" l="l" r="r" t="t"/>
              <a:pathLst>
                <a:path extrusionOk="0" h="326" w="300">
                  <a:moveTo>
                    <a:pt x="137" y="0"/>
                  </a:moveTo>
                  <a:cubicBezTo>
                    <a:pt x="55" y="0"/>
                    <a:pt x="1" y="82"/>
                    <a:pt x="1" y="163"/>
                  </a:cubicBezTo>
                  <a:cubicBezTo>
                    <a:pt x="1" y="244"/>
                    <a:pt x="55" y="326"/>
                    <a:pt x="137" y="326"/>
                  </a:cubicBezTo>
                  <a:cubicBezTo>
                    <a:pt x="245" y="326"/>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47"/>
            <p:cNvSpPr/>
            <p:nvPr/>
          </p:nvSpPr>
          <p:spPr>
            <a:xfrm>
              <a:off x="5894983" y="2445895"/>
              <a:ext cx="21819" cy="19951"/>
            </a:xfrm>
            <a:custGeom>
              <a:rect b="b" l="l" r="r" t="t"/>
              <a:pathLst>
                <a:path extrusionOk="0" h="299" w="327">
                  <a:moveTo>
                    <a:pt x="163" y="0"/>
                  </a:moveTo>
                  <a:cubicBezTo>
                    <a:pt x="82" y="0"/>
                    <a:pt x="1" y="55"/>
                    <a:pt x="1" y="136"/>
                  </a:cubicBezTo>
                  <a:cubicBezTo>
                    <a:pt x="1"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47"/>
            <p:cNvSpPr/>
            <p:nvPr/>
          </p:nvSpPr>
          <p:spPr>
            <a:xfrm>
              <a:off x="5869627" y="2523698"/>
              <a:ext cx="20018" cy="21819"/>
            </a:xfrm>
            <a:custGeom>
              <a:rect b="b" l="l" r="r" t="t"/>
              <a:pathLst>
                <a:path extrusionOk="0" h="327" w="300">
                  <a:moveTo>
                    <a:pt x="137" y="1"/>
                  </a:moveTo>
                  <a:cubicBezTo>
                    <a:pt x="55" y="1"/>
                    <a:pt x="1" y="82"/>
                    <a:pt x="1" y="164"/>
                  </a:cubicBezTo>
                  <a:cubicBezTo>
                    <a:pt x="1" y="245"/>
                    <a:pt x="55" y="326"/>
                    <a:pt x="137" y="326"/>
                  </a:cubicBezTo>
                  <a:cubicBezTo>
                    <a:pt x="245" y="326"/>
                    <a:pt x="299" y="245"/>
                    <a:pt x="299" y="164"/>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47"/>
            <p:cNvSpPr/>
            <p:nvPr/>
          </p:nvSpPr>
          <p:spPr>
            <a:xfrm>
              <a:off x="5894983" y="2498408"/>
              <a:ext cx="21819" cy="19951"/>
            </a:xfrm>
            <a:custGeom>
              <a:rect b="b" l="l" r="r" t="t"/>
              <a:pathLst>
                <a:path extrusionOk="0" h="299" w="327">
                  <a:moveTo>
                    <a:pt x="163" y="0"/>
                  </a:moveTo>
                  <a:cubicBezTo>
                    <a:pt x="82" y="0"/>
                    <a:pt x="1" y="54"/>
                    <a:pt x="1" y="136"/>
                  </a:cubicBezTo>
                  <a:cubicBezTo>
                    <a:pt x="1" y="244"/>
                    <a:pt x="82" y="298"/>
                    <a:pt x="163" y="298"/>
                  </a:cubicBezTo>
                  <a:cubicBezTo>
                    <a:pt x="245" y="298"/>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47"/>
            <p:cNvSpPr/>
            <p:nvPr/>
          </p:nvSpPr>
          <p:spPr>
            <a:xfrm>
              <a:off x="5869627" y="2576211"/>
              <a:ext cx="20018" cy="21752"/>
            </a:xfrm>
            <a:custGeom>
              <a:rect b="b" l="l" r="r" t="t"/>
              <a:pathLst>
                <a:path extrusionOk="0" h="326" w="300">
                  <a:moveTo>
                    <a:pt x="137" y="0"/>
                  </a:moveTo>
                  <a:cubicBezTo>
                    <a:pt x="55" y="0"/>
                    <a:pt x="1" y="82"/>
                    <a:pt x="1" y="163"/>
                  </a:cubicBezTo>
                  <a:cubicBezTo>
                    <a:pt x="1" y="244"/>
                    <a:pt x="55" y="326"/>
                    <a:pt x="137" y="326"/>
                  </a:cubicBezTo>
                  <a:cubicBezTo>
                    <a:pt x="245" y="326"/>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47"/>
            <p:cNvSpPr/>
            <p:nvPr/>
          </p:nvSpPr>
          <p:spPr>
            <a:xfrm>
              <a:off x="5894983" y="2550855"/>
              <a:ext cx="21819" cy="19951"/>
            </a:xfrm>
            <a:custGeom>
              <a:rect b="b" l="l" r="r" t="t"/>
              <a:pathLst>
                <a:path extrusionOk="0" h="299" w="327">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47"/>
            <p:cNvSpPr/>
            <p:nvPr/>
          </p:nvSpPr>
          <p:spPr>
            <a:xfrm>
              <a:off x="5869627" y="2628658"/>
              <a:ext cx="20018" cy="21819"/>
            </a:xfrm>
            <a:custGeom>
              <a:rect b="b" l="l" r="r" t="t"/>
              <a:pathLst>
                <a:path extrusionOk="0" h="327" w="300">
                  <a:moveTo>
                    <a:pt x="137" y="1"/>
                  </a:moveTo>
                  <a:cubicBezTo>
                    <a:pt x="55" y="1"/>
                    <a:pt x="1" y="82"/>
                    <a:pt x="1" y="164"/>
                  </a:cubicBezTo>
                  <a:cubicBezTo>
                    <a:pt x="1" y="245"/>
                    <a:pt x="55" y="326"/>
                    <a:pt x="137" y="326"/>
                  </a:cubicBezTo>
                  <a:cubicBezTo>
                    <a:pt x="245" y="326"/>
                    <a:pt x="299" y="245"/>
                    <a:pt x="299" y="164"/>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47"/>
            <p:cNvSpPr/>
            <p:nvPr/>
          </p:nvSpPr>
          <p:spPr>
            <a:xfrm>
              <a:off x="5894983" y="2603369"/>
              <a:ext cx="21819" cy="19951"/>
            </a:xfrm>
            <a:custGeom>
              <a:rect b="b" l="l" r="r" t="t"/>
              <a:pathLst>
                <a:path extrusionOk="0" h="299" w="327">
                  <a:moveTo>
                    <a:pt x="163" y="0"/>
                  </a:moveTo>
                  <a:cubicBezTo>
                    <a:pt x="82" y="0"/>
                    <a:pt x="1" y="54"/>
                    <a:pt x="1" y="136"/>
                  </a:cubicBezTo>
                  <a:cubicBezTo>
                    <a:pt x="1" y="244"/>
                    <a:pt x="82" y="299"/>
                    <a:pt x="163" y="299"/>
                  </a:cubicBezTo>
                  <a:cubicBezTo>
                    <a:pt x="245" y="299"/>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47"/>
            <p:cNvSpPr/>
            <p:nvPr/>
          </p:nvSpPr>
          <p:spPr>
            <a:xfrm>
              <a:off x="5894983" y="2655816"/>
              <a:ext cx="21819" cy="9141"/>
            </a:xfrm>
            <a:custGeom>
              <a:rect b="b" l="l" r="r" t="t"/>
              <a:pathLst>
                <a:path extrusionOk="0" h="137" w="327">
                  <a:moveTo>
                    <a:pt x="163" y="1"/>
                  </a:moveTo>
                  <a:cubicBezTo>
                    <a:pt x="82" y="1"/>
                    <a:pt x="1" y="55"/>
                    <a:pt x="1" y="136"/>
                  </a:cubicBezTo>
                  <a:lnTo>
                    <a:pt x="326" y="136"/>
                  </a:ln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47"/>
            <p:cNvSpPr/>
            <p:nvPr/>
          </p:nvSpPr>
          <p:spPr>
            <a:xfrm>
              <a:off x="5869627" y="2681172"/>
              <a:ext cx="20018" cy="21819"/>
            </a:xfrm>
            <a:custGeom>
              <a:rect b="b" l="l" r="r" t="t"/>
              <a:pathLst>
                <a:path extrusionOk="0" h="327" w="300">
                  <a:moveTo>
                    <a:pt x="137" y="1"/>
                  </a:moveTo>
                  <a:cubicBezTo>
                    <a:pt x="55" y="1"/>
                    <a:pt x="1" y="82"/>
                    <a:pt x="1" y="163"/>
                  </a:cubicBezTo>
                  <a:cubicBezTo>
                    <a:pt x="1" y="245"/>
                    <a:pt x="55" y="326"/>
                    <a:pt x="137" y="326"/>
                  </a:cubicBezTo>
                  <a:cubicBezTo>
                    <a:pt x="245" y="326"/>
                    <a:pt x="299" y="245"/>
                    <a:pt x="299" y="163"/>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47"/>
            <p:cNvSpPr/>
            <p:nvPr/>
          </p:nvSpPr>
          <p:spPr>
            <a:xfrm>
              <a:off x="5894983" y="2666692"/>
              <a:ext cx="21819" cy="9141"/>
            </a:xfrm>
            <a:custGeom>
              <a:rect b="b" l="l" r="r" t="t"/>
              <a:pathLst>
                <a:path extrusionOk="0" h="137" w="327">
                  <a:moveTo>
                    <a:pt x="1" y="1"/>
                  </a:moveTo>
                  <a:cubicBezTo>
                    <a:pt x="1" y="82"/>
                    <a:pt x="82" y="136"/>
                    <a:pt x="163" y="136"/>
                  </a:cubicBezTo>
                  <a:cubicBezTo>
                    <a:pt x="245" y="136"/>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47"/>
            <p:cNvSpPr/>
            <p:nvPr/>
          </p:nvSpPr>
          <p:spPr>
            <a:xfrm>
              <a:off x="5869627" y="2733686"/>
              <a:ext cx="20018" cy="21752"/>
            </a:xfrm>
            <a:custGeom>
              <a:rect b="b" l="l" r="r" t="t"/>
              <a:pathLst>
                <a:path extrusionOk="0" h="326" w="300">
                  <a:moveTo>
                    <a:pt x="137" y="0"/>
                  </a:moveTo>
                  <a:cubicBezTo>
                    <a:pt x="55" y="0"/>
                    <a:pt x="1" y="82"/>
                    <a:pt x="1" y="163"/>
                  </a:cubicBezTo>
                  <a:cubicBezTo>
                    <a:pt x="1" y="244"/>
                    <a:pt x="55" y="326"/>
                    <a:pt x="137" y="326"/>
                  </a:cubicBezTo>
                  <a:cubicBezTo>
                    <a:pt x="245" y="326"/>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47"/>
            <p:cNvSpPr/>
            <p:nvPr/>
          </p:nvSpPr>
          <p:spPr>
            <a:xfrm>
              <a:off x="5894983" y="2708330"/>
              <a:ext cx="21819" cy="19951"/>
            </a:xfrm>
            <a:custGeom>
              <a:rect b="b" l="l" r="r" t="t"/>
              <a:pathLst>
                <a:path extrusionOk="0" h="299" w="327">
                  <a:moveTo>
                    <a:pt x="163" y="0"/>
                  </a:moveTo>
                  <a:cubicBezTo>
                    <a:pt x="82" y="0"/>
                    <a:pt x="1" y="55"/>
                    <a:pt x="1" y="163"/>
                  </a:cubicBezTo>
                  <a:cubicBezTo>
                    <a:pt x="1"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47"/>
            <p:cNvSpPr/>
            <p:nvPr/>
          </p:nvSpPr>
          <p:spPr>
            <a:xfrm>
              <a:off x="5869627" y="2786133"/>
              <a:ext cx="20018" cy="21819"/>
            </a:xfrm>
            <a:custGeom>
              <a:rect b="b" l="l" r="r" t="t"/>
              <a:pathLst>
                <a:path extrusionOk="0" h="327" w="300">
                  <a:moveTo>
                    <a:pt x="137" y="1"/>
                  </a:moveTo>
                  <a:cubicBezTo>
                    <a:pt x="55" y="1"/>
                    <a:pt x="1" y="82"/>
                    <a:pt x="1" y="163"/>
                  </a:cubicBezTo>
                  <a:cubicBezTo>
                    <a:pt x="1" y="245"/>
                    <a:pt x="55" y="326"/>
                    <a:pt x="137" y="326"/>
                  </a:cubicBezTo>
                  <a:cubicBezTo>
                    <a:pt x="245" y="326"/>
                    <a:pt x="299" y="245"/>
                    <a:pt x="299" y="163"/>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47"/>
            <p:cNvSpPr/>
            <p:nvPr/>
          </p:nvSpPr>
          <p:spPr>
            <a:xfrm>
              <a:off x="5894983" y="2760843"/>
              <a:ext cx="21819" cy="19951"/>
            </a:xfrm>
            <a:custGeom>
              <a:rect b="b" l="l" r="r" t="t"/>
              <a:pathLst>
                <a:path extrusionOk="0" h="299" w="327">
                  <a:moveTo>
                    <a:pt x="163" y="0"/>
                  </a:moveTo>
                  <a:cubicBezTo>
                    <a:pt x="82" y="0"/>
                    <a:pt x="1" y="54"/>
                    <a:pt x="1" y="163"/>
                  </a:cubicBezTo>
                  <a:cubicBezTo>
                    <a:pt x="1"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47"/>
            <p:cNvSpPr/>
            <p:nvPr/>
          </p:nvSpPr>
          <p:spPr>
            <a:xfrm>
              <a:off x="5869627" y="2838646"/>
              <a:ext cx="20018" cy="21752"/>
            </a:xfrm>
            <a:custGeom>
              <a:rect b="b" l="l" r="r" t="t"/>
              <a:pathLst>
                <a:path extrusionOk="0" h="326" w="300">
                  <a:moveTo>
                    <a:pt x="137" y="0"/>
                  </a:moveTo>
                  <a:cubicBezTo>
                    <a:pt x="55" y="0"/>
                    <a:pt x="1" y="82"/>
                    <a:pt x="1" y="163"/>
                  </a:cubicBezTo>
                  <a:cubicBezTo>
                    <a:pt x="1" y="244"/>
                    <a:pt x="55" y="326"/>
                    <a:pt x="137" y="326"/>
                  </a:cubicBezTo>
                  <a:cubicBezTo>
                    <a:pt x="245" y="326"/>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47"/>
            <p:cNvSpPr/>
            <p:nvPr/>
          </p:nvSpPr>
          <p:spPr>
            <a:xfrm>
              <a:off x="5894983" y="2813290"/>
              <a:ext cx="21819" cy="19951"/>
            </a:xfrm>
            <a:custGeom>
              <a:rect b="b" l="l" r="r" t="t"/>
              <a:pathLst>
                <a:path extrusionOk="0" h="299" w="327">
                  <a:moveTo>
                    <a:pt x="163" y="1"/>
                  </a:moveTo>
                  <a:cubicBezTo>
                    <a:pt x="82" y="1"/>
                    <a:pt x="1" y="55"/>
                    <a:pt x="1" y="163"/>
                  </a:cubicBezTo>
                  <a:cubicBezTo>
                    <a:pt x="1"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47"/>
            <p:cNvSpPr/>
            <p:nvPr/>
          </p:nvSpPr>
          <p:spPr>
            <a:xfrm>
              <a:off x="5869627" y="2891093"/>
              <a:ext cx="20018" cy="21819"/>
            </a:xfrm>
            <a:custGeom>
              <a:rect b="b" l="l" r="r" t="t"/>
              <a:pathLst>
                <a:path extrusionOk="0" h="327" w="300">
                  <a:moveTo>
                    <a:pt x="137" y="1"/>
                  </a:moveTo>
                  <a:cubicBezTo>
                    <a:pt x="55" y="1"/>
                    <a:pt x="1" y="82"/>
                    <a:pt x="1" y="164"/>
                  </a:cubicBezTo>
                  <a:cubicBezTo>
                    <a:pt x="1" y="245"/>
                    <a:pt x="55" y="326"/>
                    <a:pt x="137" y="326"/>
                  </a:cubicBezTo>
                  <a:cubicBezTo>
                    <a:pt x="245" y="326"/>
                    <a:pt x="299" y="245"/>
                    <a:pt x="299" y="164"/>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47"/>
            <p:cNvSpPr/>
            <p:nvPr/>
          </p:nvSpPr>
          <p:spPr>
            <a:xfrm>
              <a:off x="5894983" y="2865804"/>
              <a:ext cx="21819" cy="19951"/>
            </a:xfrm>
            <a:custGeom>
              <a:rect b="b" l="l" r="r" t="t"/>
              <a:pathLst>
                <a:path extrusionOk="0" h="299" w="327">
                  <a:moveTo>
                    <a:pt x="163" y="0"/>
                  </a:moveTo>
                  <a:cubicBezTo>
                    <a:pt x="82" y="0"/>
                    <a:pt x="1" y="54"/>
                    <a:pt x="1" y="163"/>
                  </a:cubicBezTo>
                  <a:cubicBezTo>
                    <a:pt x="1" y="244"/>
                    <a:pt x="82" y="299"/>
                    <a:pt x="163" y="299"/>
                  </a:cubicBezTo>
                  <a:cubicBezTo>
                    <a:pt x="245" y="299"/>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47"/>
            <p:cNvSpPr/>
            <p:nvPr/>
          </p:nvSpPr>
          <p:spPr>
            <a:xfrm>
              <a:off x="5894983" y="2918251"/>
              <a:ext cx="21819" cy="20017"/>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47"/>
            <p:cNvSpPr/>
            <p:nvPr/>
          </p:nvSpPr>
          <p:spPr>
            <a:xfrm>
              <a:off x="5869627" y="2943607"/>
              <a:ext cx="20018" cy="21752"/>
            </a:xfrm>
            <a:custGeom>
              <a:rect b="b" l="l" r="r" t="t"/>
              <a:pathLst>
                <a:path extrusionOk="0" h="326" w="300">
                  <a:moveTo>
                    <a:pt x="137" y="1"/>
                  </a:moveTo>
                  <a:cubicBezTo>
                    <a:pt x="55" y="1"/>
                    <a:pt x="1" y="82"/>
                    <a:pt x="1" y="163"/>
                  </a:cubicBezTo>
                  <a:cubicBezTo>
                    <a:pt x="1" y="245"/>
                    <a:pt x="55" y="326"/>
                    <a:pt x="137" y="326"/>
                  </a:cubicBezTo>
                  <a:cubicBezTo>
                    <a:pt x="245" y="326"/>
                    <a:pt x="299" y="245"/>
                    <a:pt x="299" y="163"/>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47"/>
            <p:cNvSpPr/>
            <p:nvPr/>
          </p:nvSpPr>
          <p:spPr>
            <a:xfrm>
              <a:off x="5869627" y="2997922"/>
              <a:ext cx="20018" cy="19951"/>
            </a:xfrm>
            <a:custGeom>
              <a:rect b="b" l="l" r="r" t="t"/>
              <a:pathLst>
                <a:path extrusionOk="0" h="299" w="300">
                  <a:moveTo>
                    <a:pt x="137" y="0"/>
                  </a:moveTo>
                  <a:cubicBezTo>
                    <a:pt x="55" y="0"/>
                    <a:pt x="1" y="54"/>
                    <a:pt x="1" y="136"/>
                  </a:cubicBezTo>
                  <a:cubicBezTo>
                    <a:pt x="1" y="217"/>
                    <a:pt x="55" y="299"/>
                    <a:pt x="137" y="299"/>
                  </a:cubicBezTo>
                  <a:cubicBezTo>
                    <a:pt x="245" y="299"/>
                    <a:pt x="299" y="217"/>
                    <a:pt x="299" y="136"/>
                  </a:cubicBezTo>
                  <a:cubicBezTo>
                    <a:pt x="299" y="54"/>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47"/>
            <p:cNvSpPr/>
            <p:nvPr/>
          </p:nvSpPr>
          <p:spPr>
            <a:xfrm>
              <a:off x="5894983" y="2970765"/>
              <a:ext cx="21819" cy="19951"/>
            </a:xfrm>
            <a:custGeom>
              <a:rect b="b" l="l" r="r" t="t"/>
              <a:pathLst>
                <a:path extrusionOk="0" h="299" w="327">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47"/>
            <p:cNvSpPr/>
            <p:nvPr/>
          </p:nvSpPr>
          <p:spPr>
            <a:xfrm>
              <a:off x="5894983" y="3023212"/>
              <a:ext cx="21819" cy="20017"/>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47"/>
            <p:cNvSpPr/>
            <p:nvPr/>
          </p:nvSpPr>
          <p:spPr>
            <a:xfrm>
              <a:off x="5869627" y="3050369"/>
              <a:ext cx="20018" cy="20017"/>
            </a:xfrm>
            <a:custGeom>
              <a:rect b="b" l="l" r="r" t="t"/>
              <a:pathLst>
                <a:path extrusionOk="0" h="300" w="300">
                  <a:moveTo>
                    <a:pt x="137" y="1"/>
                  </a:moveTo>
                  <a:cubicBezTo>
                    <a:pt x="55" y="1"/>
                    <a:pt x="1" y="55"/>
                    <a:pt x="1" y="136"/>
                  </a:cubicBezTo>
                  <a:cubicBezTo>
                    <a:pt x="1" y="218"/>
                    <a:pt x="55" y="299"/>
                    <a:pt x="137" y="299"/>
                  </a:cubicBezTo>
                  <a:cubicBezTo>
                    <a:pt x="245" y="299"/>
                    <a:pt x="299" y="218"/>
                    <a:pt x="299" y="136"/>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47"/>
            <p:cNvSpPr/>
            <p:nvPr/>
          </p:nvSpPr>
          <p:spPr>
            <a:xfrm>
              <a:off x="5869627" y="3102883"/>
              <a:ext cx="20018" cy="19951"/>
            </a:xfrm>
            <a:custGeom>
              <a:rect b="b" l="l" r="r" t="t"/>
              <a:pathLst>
                <a:path extrusionOk="0" h="299" w="300">
                  <a:moveTo>
                    <a:pt x="137" y="0"/>
                  </a:moveTo>
                  <a:cubicBezTo>
                    <a:pt x="55" y="0"/>
                    <a:pt x="1" y="55"/>
                    <a:pt x="1" y="136"/>
                  </a:cubicBezTo>
                  <a:cubicBezTo>
                    <a:pt x="1" y="217"/>
                    <a:pt x="55" y="299"/>
                    <a:pt x="137" y="299"/>
                  </a:cubicBezTo>
                  <a:cubicBezTo>
                    <a:pt x="245" y="299"/>
                    <a:pt x="299" y="217"/>
                    <a:pt x="299" y="136"/>
                  </a:cubicBezTo>
                  <a:cubicBezTo>
                    <a:pt x="299" y="55"/>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47"/>
            <p:cNvSpPr/>
            <p:nvPr/>
          </p:nvSpPr>
          <p:spPr>
            <a:xfrm>
              <a:off x="5894983" y="3075725"/>
              <a:ext cx="21819" cy="19951"/>
            </a:xfrm>
            <a:custGeom>
              <a:rect b="b" l="l" r="r" t="t"/>
              <a:pathLst>
                <a:path extrusionOk="0" h="299"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47"/>
            <p:cNvSpPr/>
            <p:nvPr/>
          </p:nvSpPr>
          <p:spPr>
            <a:xfrm>
              <a:off x="5894983" y="3128239"/>
              <a:ext cx="21819" cy="19951"/>
            </a:xfrm>
            <a:custGeom>
              <a:rect b="b" l="l" r="r" t="t"/>
              <a:pathLst>
                <a:path extrusionOk="0" h="299" w="327">
                  <a:moveTo>
                    <a:pt x="163" y="0"/>
                  </a:moveTo>
                  <a:cubicBezTo>
                    <a:pt x="82" y="0"/>
                    <a:pt x="1" y="82"/>
                    <a:pt x="1" y="163"/>
                  </a:cubicBezTo>
                  <a:cubicBezTo>
                    <a:pt x="1" y="244"/>
                    <a:pt x="82" y="298"/>
                    <a:pt x="163" y="298"/>
                  </a:cubicBezTo>
                  <a:cubicBezTo>
                    <a:pt x="245" y="298"/>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47"/>
            <p:cNvSpPr/>
            <p:nvPr/>
          </p:nvSpPr>
          <p:spPr>
            <a:xfrm>
              <a:off x="5869627" y="3155330"/>
              <a:ext cx="20018" cy="20017"/>
            </a:xfrm>
            <a:custGeom>
              <a:rect b="b" l="l" r="r" t="t"/>
              <a:pathLst>
                <a:path extrusionOk="0" h="300" w="300">
                  <a:moveTo>
                    <a:pt x="137" y="1"/>
                  </a:moveTo>
                  <a:cubicBezTo>
                    <a:pt x="55" y="1"/>
                    <a:pt x="1" y="55"/>
                    <a:pt x="1" y="137"/>
                  </a:cubicBezTo>
                  <a:cubicBezTo>
                    <a:pt x="1" y="218"/>
                    <a:pt x="55" y="299"/>
                    <a:pt x="137" y="299"/>
                  </a:cubicBezTo>
                  <a:cubicBezTo>
                    <a:pt x="245" y="299"/>
                    <a:pt x="299" y="218"/>
                    <a:pt x="299" y="137"/>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47"/>
            <p:cNvSpPr/>
            <p:nvPr/>
          </p:nvSpPr>
          <p:spPr>
            <a:xfrm>
              <a:off x="5869627" y="3207843"/>
              <a:ext cx="20018" cy="19951"/>
            </a:xfrm>
            <a:custGeom>
              <a:rect b="b" l="l" r="r" t="t"/>
              <a:pathLst>
                <a:path extrusionOk="0" h="299" w="300">
                  <a:moveTo>
                    <a:pt x="137" y="1"/>
                  </a:moveTo>
                  <a:cubicBezTo>
                    <a:pt x="55" y="1"/>
                    <a:pt x="1" y="55"/>
                    <a:pt x="1" y="136"/>
                  </a:cubicBezTo>
                  <a:cubicBezTo>
                    <a:pt x="1" y="218"/>
                    <a:pt x="55" y="299"/>
                    <a:pt x="137" y="299"/>
                  </a:cubicBezTo>
                  <a:cubicBezTo>
                    <a:pt x="245" y="299"/>
                    <a:pt x="299" y="218"/>
                    <a:pt x="299" y="136"/>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47"/>
            <p:cNvSpPr/>
            <p:nvPr/>
          </p:nvSpPr>
          <p:spPr>
            <a:xfrm>
              <a:off x="5894983" y="3180686"/>
              <a:ext cx="21819" cy="20017"/>
            </a:xfrm>
            <a:custGeom>
              <a:rect b="b" l="l" r="r" t="t"/>
              <a:pathLst>
                <a:path extrusionOk="0" h="300"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47"/>
            <p:cNvSpPr/>
            <p:nvPr/>
          </p:nvSpPr>
          <p:spPr>
            <a:xfrm>
              <a:off x="5882305" y="3262159"/>
              <a:ext cx="7340" cy="16348"/>
            </a:xfrm>
            <a:custGeom>
              <a:rect b="b" l="l" r="r" t="t"/>
              <a:pathLst>
                <a:path extrusionOk="0" h="245" w="110">
                  <a:moveTo>
                    <a:pt x="28" y="0"/>
                  </a:moveTo>
                  <a:cubicBezTo>
                    <a:pt x="28" y="109"/>
                    <a:pt x="1" y="244"/>
                    <a:pt x="55" y="244"/>
                  </a:cubicBezTo>
                  <a:cubicBezTo>
                    <a:pt x="82" y="217"/>
                    <a:pt x="109" y="163"/>
                    <a:pt x="109" y="109"/>
                  </a:cubicBezTo>
                  <a:cubicBezTo>
                    <a:pt x="109" y="55"/>
                    <a:pt x="82" y="27"/>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47"/>
            <p:cNvSpPr/>
            <p:nvPr/>
          </p:nvSpPr>
          <p:spPr>
            <a:xfrm>
              <a:off x="5894983" y="3233200"/>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47"/>
            <p:cNvSpPr/>
            <p:nvPr/>
          </p:nvSpPr>
          <p:spPr>
            <a:xfrm>
              <a:off x="5894983" y="3285646"/>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47"/>
            <p:cNvSpPr/>
            <p:nvPr/>
          </p:nvSpPr>
          <p:spPr>
            <a:xfrm>
              <a:off x="5869627" y="3470278"/>
              <a:ext cx="20018" cy="19951"/>
            </a:xfrm>
            <a:custGeom>
              <a:rect b="b" l="l" r="r" t="t"/>
              <a:pathLst>
                <a:path extrusionOk="0" h="299" w="300">
                  <a:moveTo>
                    <a:pt x="137" y="1"/>
                  </a:moveTo>
                  <a:cubicBezTo>
                    <a:pt x="55" y="1"/>
                    <a:pt x="1" y="55"/>
                    <a:pt x="1" y="136"/>
                  </a:cubicBezTo>
                  <a:lnTo>
                    <a:pt x="1" y="163"/>
                  </a:lnTo>
                  <a:cubicBezTo>
                    <a:pt x="1" y="163"/>
                    <a:pt x="1" y="163"/>
                    <a:pt x="1" y="190"/>
                  </a:cubicBezTo>
                  <a:cubicBezTo>
                    <a:pt x="28" y="190"/>
                    <a:pt x="55" y="218"/>
                    <a:pt x="82" y="245"/>
                  </a:cubicBezTo>
                  <a:cubicBezTo>
                    <a:pt x="82" y="272"/>
                    <a:pt x="82" y="272"/>
                    <a:pt x="109" y="299"/>
                  </a:cubicBezTo>
                  <a:lnTo>
                    <a:pt x="137" y="299"/>
                  </a:lnTo>
                  <a:cubicBezTo>
                    <a:pt x="245" y="299"/>
                    <a:pt x="299" y="245"/>
                    <a:pt x="299" y="163"/>
                  </a:cubicBezTo>
                  <a:lnTo>
                    <a:pt x="299" y="136"/>
                  </a:ln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47"/>
            <p:cNvSpPr/>
            <p:nvPr/>
          </p:nvSpPr>
          <p:spPr>
            <a:xfrm>
              <a:off x="5847941" y="3450394"/>
              <a:ext cx="14546" cy="14546"/>
            </a:xfrm>
            <a:custGeom>
              <a:rect b="b" l="l" r="r" t="t"/>
              <a:pathLst>
                <a:path extrusionOk="0" h="218" w="218">
                  <a:moveTo>
                    <a:pt x="0" y="0"/>
                  </a:moveTo>
                  <a:lnTo>
                    <a:pt x="0" y="82"/>
                  </a:lnTo>
                  <a:cubicBezTo>
                    <a:pt x="28" y="109"/>
                    <a:pt x="28" y="163"/>
                    <a:pt x="55" y="190"/>
                  </a:cubicBezTo>
                  <a:cubicBezTo>
                    <a:pt x="55" y="217"/>
                    <a:pt x="82" y="217"/>
                    <a:pt x="82" y="217"/>
                  </a:cubicBezTo>
                  <a:cubicBezTo>
                    <a:pt x="163" y="217"/>
                    <a:pt x="217" y="163"/>
                    <a:pt x="217" y="82"/>
                  </a:cubicBezTo>
                  <a:cubicBezTo>
                    <a:pt x="163" y="54"/>
                    <a:pt x="136" y="0"/>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47"/>
            <p:cNvSpPr/>
            <p:nvPr/>
          </p:nvSpPr>
          <p:spPr>
            <a:xfrm>
              <a:off x="5884107" y="3533602"/>
              <a:ext cx="5538" cy="7340"/>
            </a:xfrm>
            <a:custGeom>
              <a:rect b="b" l="l" r="r" t="t"/>
              <a:pathLst>
                <a:path extrusionOk="0" h="110" w="83">
                  <a:moveTo>
                    <a:pt x="1" y="1"/>
                  </a:moveTo>
                  <a:cubicBezTo>
                    <a:pt x="1" y="28"/>
                    <a:pt x="28" y="55"/>
                    <a:pt x="55" y="109"/>
                  </a:cubicBezTo>
                  <a:cubicBezTo>
                    <a:pt x="55" y="82"/>
                    <a:pt x="82" y="55"/>
                    <a:pt x="82" y="28"/>
                  </a:cubicBezTo>
                  <a:cubicBezTo>
                    <a:pt x="55" y="1"/>
                    <a:pt x="55" y="1"/>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47"/>
            <p:cNvSpPr/>
            <p:nvPr/>
          </p:nvSpPr>
          <p:spPr>
            <a:xfrm>
              <a:off x="5817180" y="1788907"/>
              <a:ext cx="19951" cy="19951"/>
            </a:xfrm>
            <a:custGeom>
              <a:rect b="b" l="l" r="r" t="t"/>
              <a:pathLst>
                <a:path extrusionOk="0" h="299" w="299">
                  <a:moveTo>
                    <a:pt x="136" y="1"/>
                  </a:moveTo>
                  <a:cubicBezTo>
                    <a:pt x="55" y="1"/>
                    <a:pt x="0" y="55"/>
                    <a:pt x="0" y="136"/>
                  </a:cubicBezTo>
                  <a:cubicBezTo>
                    <a:pt x="0" y="245"/>
                    <a:pt x="55" y="299"/>
                    <a:pt x="136" y="299"/>
                  </a:cubicBezTo>
                  <a:cubicBezTo>
                    <a:pt x="244" y="299"/>
                    <a:pt x="299" y="245"/>
                    <a:pt x="299" y="136"/>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47"/>
            <p:cNvSpPr/>
            <p:nvPr/>
          </p:nvSpPr>
          <p:spPr>
            <a:xfrm>
              <a:off x="5844338" y="1774427"/>
              <a:ext cx="14546" cy="9141"/>
            </a:xfrm>
            <a:custGeom>
              <a:rect b="b" l="l" r="r" t="t"/>
              <a:pathLst>
                <a:path extrusionOk="0" h="137" w="218">
                  <a:moveTo>
                    <a:pt x="217" y="1"/>
                  </a:moveTo>
                  <a:cubicBezTo>
                    <a:pt x="163" y="1"/>
                    <a:pt x="82" y="28"/>
                    <a:pt x="0" y="55"/>
                  </a:cubicBezTo>
                  <a:cubicBezTo>
                    <a:pt x="27" y="82"/>
                    <a:pt x="82" y="136"/>
                    <a:pt x="136" y="136"/>
                  </a:cubicBezTo>
                  <a:cubicBezTo>
                    <a:pt x="163" y="136"/>
                    <a:pt x="190" y="109"/>
                    <a:pt x="217" y="109"/>
                  </a:cubicBezTo>
                  <a:cubicBezTo>
                    <a:pt x="190" y="82"/>
                    <a:pt x="190" y="28"/>
                    <a:pt x="21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47"/>
            <p:cNvSpPr/>
            <p:nvPr/>
          </p:nvSpPr>
          <p:spPr>
            <a:xfrm>
              <a:off x="5842536" y="1814263"/>
              <a:ext cx="21752" cy="21752"/>
            </a:xfrm>
            <a:custGeom>
              <a:rect b="b" l="l" r="r" t="t"/>
              <a:pathLst>
                <a:path extrusionOk="0" h="326" w="326">
                  <a:moveTo>
                    <a:pt x="163" y="0"/>
                  </a:moveTo>
                  <a:cubicBezTo>
                    <a:pt x="81" y="0"/>
                    <a:pt x="0" y="82"/>
                    <a:pt x="0" y="163"/>
                  </a:cubicBezTo>
                  <a:cubicBezTo>
                    <a:pt x="0" y="244"/>
                    <a:pt x="81"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47"/>
            <p:cNvSpPr/>
            <p:nvPr/>
          </p:nvSpPr>
          <p:spPr>
            <a:xfrm>
              <a:off x="5790023" y="1814263"/>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47"/>
            <p:cNvSpPr/>
            <p:nvPr/>
          </p:nvSpPr>
          <p:spPr>
            <a:xfrm>
              <a:off x="5817180" y="1841420"/>
              <a:ext cx="19951" cy="19951"/>
            </a:xfrm>
            <a:custGeom>
              <a:rect b="b" l="l" r="r" t="t"/>
              <a:pathLst>
                <a:path extrusionOk="0" h="299" w="299">
                  <a:moveTo>
                    <a:pt x="136" y="0"/>
                  </a:moveTo>
                  <a:cubicBezTo>
                    <a:pt x="55" y="0"/>
                    <a:pt x="0" y="54"/>
                    <a:pt x="0" y="136"/>
                  </a:cubicBezTo>
                  <a:cubicBezTo>
                    <a:pt x="0" y="244"/>
                    <a:pt x="55" y="298"/>
                    <a:pt x="136" y="298"/>
                  </a:cubicBezTo>
                  <a:cubicBezTo>
                    <a:pt x="244" y="298"/>
                    <a:pt x="299" y="244"/>
                    <a:pt x="299" y="136"/>
                  </a:cubicBezTo>
                  <a:cubicBezTo>
                    <a:pt x="299"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47"/>
            <p:cNvSpPr/>
            <p:nvPr/>
          </p:nvSpPr>
          <p:spPr>
            <a:xfrm>
              <a:off x="5817180" y="1893867"/>
              <a:ext cx="19951" cy="20017"/>
            </a:xfrm>
            <a:custGeom>
              <a:rect b="b" l="l" r="r" t="t"/>
              <a:pathLst>
                <a:path extrusionOk="0" h="300" w="299">
                  <a:moveTo>
                    <a:pt x="136" y="1"/>
                  </a:moveTo>
                  <a:cubicBezTo>
                    <a:pt x="55" y="1"/>
                    <a:pt x="0" y="55"/>
                    <a:pt x="0" y="163"/>
                  </a:cubicBezTo>
                  <a:cubicBezTo>
                    <a:pt x="0" y="245"/>
                    <a:pt x="55" y="299"/>
                    <a:pt x="136" y="299"/>
                  </a:cubicBezTo>
                  <a:cubicBezTo>
                    <a:pt x="244" y="299"/>
                    <a:pt x="299" y="245"/>
                    <a:pt x="299" y="163"/>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47"/>
            <p:cNvSpPr/>
            <p:nvPr/>
          </p:nvSpPr>
          <p:spPr>
            <a:xfrm>
              <a:off x="5842536" y="1866710"/>
              <a:ext cx="21752" cy="21819"/>
            </a:xfrm>
            <a:custGeom>
              <a:rect b="b" l="l" r="r" t="t"/>
              <a:pathLst>
                <a:path extrusionOk="0" h="327" w="326">
                  <a:moveTo>
                    <a:pt x="163" y="1"/>
                  </a:moveTo>
                  <a:cubicBezTo>
                    <a:pt x="81" y="1"/>
                    <a:pt x="0" y="82"/>
                    <a:pt x="0" y="164"/>
                  </a:cubicBezTo>
                  <a:cubicBezTo>
                    <a:pt x="0" y="245"/>
                    <a:pt x="81"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47"/>
            <p:cNvSpPr/>
            <p:nvPr/>
          </p:nvSpPr>
          <p:spPr>
            <a:xfrm>
              <a:off x="5817180" y="1946381"/>
              <a:ext cx="19951" cy="19951"/>
            </a:xfrm>
            <a:custGeom>
              <a:rect b="b" l="l" r="r" t="t"/>
              <a:pathLst>
                <a:path extrusionOk="0" h="299" w="299">
                  <a:moveTo>
                    <a:pt x="136" y="0"/>
                  </a:moveTo>
                  <a:cubicBezTo>
                    <a:pt x="55" y="0"/>
                    <a:pt x="0" y="55"/>
                    <a:pt x="0" y="163"/>
                  </a:cubicBezTo>
                  <a:cubicBezTo>
                    <a:pt x="0" y="244"/>
                    <a:pt x="55" y="299"/>
                    <a:pt x="136" y="299"/>
                  </a:cubicBezTo>
                  <a:cubicBezTo>
                    <a:pt x="244" y="299"/>
                    <a:pt x="299" y="244"/>
                    <a:pt x="299" y="163"/>
                  </a:cubicBezTo>
                  <a:cubicBezTo>
                    <a:pt x="299"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47"/>
            <p:cNvSpPr/>
            <p:nvPr/>
          </p:nvSpPr>
          <p:spPr>
            <a:xfrm>
              <a:off x="5842536" y="1919223"/>
              <a:ext cx="21752" cy="21752"/>
            </a:xfrm>
            <a:custGeom>
              <a:rect b="b" l="l" r="r" t="t"/>
              <a:pathLst>
                <a:path extrusionOk="0" h="326" w="326">
                  <a:moveTo>
                    <a:pt x="163" y="0"/>
                  </a:moveTo>
                  <a:cubicBezTo>
                    <a:pt x="81" y="0"/>
                    <a:pt x="0" y="82"/>
                    <a:pt x="0" y="163"/>
                  </a:cubicBezTo>
                  <a:cubicBezTo>
                    <a:pt x="0" y="245"/>
                    <a:pt x="81" y="326"/>
                    <a:pt x="163" y="326"/>
                  </a:cubicBezTo>
                  <a:cubicBezTo>
                    <a:pt x="244" y="326"/>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47"/>
            <p:cNvSpPr/>
            <p:nvPr/>
          </p:nvSpPr>
          <p:spPr>
            <a:xfrm>
              <a:off x="5817180" y="1998828"/>
              <a:ext cx="19951" cy="20017"/>
            </a:xfrm>
            <a:custGeom>
              <a:rect b="b" l="l" r="r" t="t"/>
              <a:pathLst>
                <a:path extrusionOk="0" h="300" w="299">
                  <a:moveTo>
                    <a:pt x="136" y="1"/>
                  </a:moveTo>
                  <a:cubicBezTo>
                    <a:pt x="55" y="1"/>
                    <a:pt x="0" y="55"/>
                    <a:pt x="0" y="164"/>
                  </a:cubicBezTo>
                  <a:cubicBezTo>
                    <a:pt x="0" y="245"/>
                    <a:pt x="55" y="299"/>
                    <a:pt x="136" y="299"/>
                  </a:cubicBezTo>
                  <a:cubicBezTo>
                    <a:pt x="244" y="299"/>
                    <a:pt x="299" y="245"/>
                    <a:pt x="299" y="164"/>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47"/>
            <p:cNvSpPr/>
            <p:nvPr/>
          </p:nvSpPr>
          <p:spPr>
            <a:xfrm>
              <a:off x="5842536" y="1971737"/>
              <a:ext cx="21752" cy="21752"/>
            </a:xfrm>
            <a:custGeom>
              <a:rect b="b" l="l" r="r" t="t"/>
              <a:pathLst>
                <a:path extrusionOk="0" h="326" w="326">
                  <a:moveTo>
                    <a:pt x="163" y="0"/>
                  </a:moveTo>
                  <a:cubicBezTo>
                    <a:pt x="81" y="0"/>
                    <a:pt x="0" y="81"/>
                    <a:pt x="0" y="163"/>
                  </a:cubicBezTo>
                  <a:cubicBezTo>
                    <a:pt x="0" y="244"/>
                    <a:pt x="81" y="326"/>
                    <a:pt x="163" y="326"/>
                  </a:cubicBezTo>
                  <a:cubicBezTo>
                    <a:pt x="244" y="326"/>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47"/>
            <p:cNvSpPr/>
            <p:nvPr/>
          </p:nvSpPr>
          <p:spPr>
            <a:xfrm>
              <a:off x="5817180" y="2051342"/>
              <a:ext cx="19951" cy="19951"/>
            </a:xfrm>
            <a:custGeom>
              <a:rect b="b" l="l" r="r" t="t"/>
              <a:pathLst>
                <a:path extrusionOk="0" h="299" w="299">
                  <a:moveTo>
                    <a:pt x="136" y="0"/>
                  </a:moveTo>
                  <a:cubicBezTo>
                    <a:pt x="55" y="0"/>
                    <a:pt x="0" y="55"/>
                    <a:pt x="0" y="163"/>
                  </a:cubicBezTo>
                  <a:cubicBezTo>
                    <a:pt x="0" y="245"/>
                    <a:pt x="55" y="299"/>
                    <a:pt x="136" y="299"/>
                  </a:cubicBezTo>
                  <a:cubicBezTo>
                    <a:pt x="244" y="299"/>
                    <a:pt x="299" y="245"/>
                    <a:pt x="299" y="163"/>
                  </a:cubicBezTo>
                  <a:cubicBezTo>
                    <a:pt x="299"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47"/>
            <p:cNvSpPr/>
            <p:nvPr/>
          </p:nvSpPr>
          <p:spPr>
            <a:xfrm>
              <a:off x="5842536" y="2024184"/>
              <a:ext cx="21752" cy="21819"/>
            </a:xfrm>
            <a:custGeom>
              <a:rect b="b" l="l" r="r" t="t"/>
              <a:pathLst>
                <a:path extrusionOk="0" h="327" w="326">
                  <a:moveTo>
                    <a:pt x="163" y="1"/>
                  </a:moveTo>
                  <a:cubicBezTo>
                    <a:pt x="81" y="1"/>
                    <a:pt x="0" y="82"/>
                    <a:pt x="0" y="163"/>
                  </a:cubicBezTo>
                  <a:cubicBezTo>
                    <a:pt x="0" y="245"/>
                    <a:pt x="81"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47"/>
            <p:cNvSpPr/>
            <p:nvPr/>
          </p:nvSpPr>
          <p:spPr>
            <a:xfrm>
              <a:off x="5817180" y="2103855"/>
              <a:ext cx="19951" cy="19951"/>
            </a:xfrm>
            <a:custGeom>
              <a:rect b="b" l="l" r="r" t="t"/>
              <a:pathLst>
                <a:path extrusionOk="0" h="299" w="299">
                  <a:moveTo>
                    <a:pt x="136" y="0"/>
                  </a:moveTo>
                  <a:cubicBezTo>
                    <a:pt x="55" y="0"/>
                    <a:pt x="0" y="81"/>
                    <a:pt x="0" y="163"/>
                  </a:cubicBezTo>
                  <a:cubicBezTo>
                    <a:pt x="0" y="244"/>
                    <a:pt x="55" y="298"/>
                    <a:pt x="136" y="298"/>
                  </a:cubicBezTo>
                  <a:cubicBezTo>
                    <a:pt x="244" y="298"/>
                    <a:pt x="299" y="244"/>
                    <a:pt x="299" y="163"/>
                  </a:cubicBezTo>
                  <a:cubicBezTo>
                    <a:pt x="299" y="81"/>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47"/>
            <p:cNvSpPr/>
            <p:nvPr/>
          </p:nvSpPr>
          <p:spPr>
            <a:xfrm>
              <a:off x="5842536" y="2076698"/>
              <a:ext cx="21752" cy="21752"/>
            </a:xfrm>
            <a:custGeom>
              <a:rect b="b" l="l" r="r" t="t"/>
              <a:pathLst>
                <a:path extrusionOk="0" h="326" w="326">
                  <a:moveTo>
                    <a:pt x="163" y="0"/>
                  </a:moveTo>
                  <a:cubicBezTo>
                    <a:pt x="81" y="0"/>
                    <a:pt x="0" y="82"/>
                    <a:pt x="0" y="163"/>
                  </a:cubicBezTo>
                  <a:cubicBezTo>
                    <a:pt x="0" y="244"/>
                    <a:pt x="81"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47"/>
            <p:cNvSpPr/>
            <p:nvPr/>
          </p:nvSpPr>
          <p:spPr>
            <a:xfrm>
              <a:off x="5817180" y="2156302"/>
              <a:ext cx="19951" cy="20017"/>
            </a:xfrm>
            <a:custGeom>
              <a:rect b="b" l="l" r="r" t="t"/>
              <a:pathLst>
                <a:path extrusionOk="0" h="300" w="299">
                  <a:moveTo>
                    <a:pt x="136" y="1"/>
                  </a:moveTo>
                  <a:cubicBezTo>
                    <a:pt x="55" y="1"/>
                    <a:pt x="0" y="82"/>
                    <a:pt x="0" y="163"/>
                  </a:cubicBezTo>
                  <a:cubicBezTo>
                    <a:pt x="0" y="245"/>
                    <a:pt x="55" y="299"/>
                    <a:pt x="136" y="299"/>
                  </a:cubicBezTo>
                  <a:cubicBezTo>
                    <a:pt x="244" y="299"/>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47"/>
            <p:cNvSpPr/>
            <p:nvPr/>
          </p:nvSpPr>
          <p:spPr>
            <a:xfrm>
              <a:off x="5842536" y="2129145"/>
              <a:ext cx="21752" cy="21819"/>
            </a:xfrm>
            <a:custGeom>
              <a:rect b="b" l="l" r="r" t="t"/>
              <a:pathLst>
                <a:path extrusionOk="0" h="327" w="326">
                  <a:moveTo>
                    <a:pt x="163" y="1"/>
                  </a:moveTo>
                  <a:cubicBezTo>
                    <a:pt x="81" y="1"/>
                    <a:pt x="0" y="82"/>
                    <a:pt x="0" y="164"/>
                  </a:cubicBezTo>
                  <a:cubicBezTo>
                    <a:pt x="0" y="245"/>
                    <a:pt x="81"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47"/>
            <p:cNvSpPr/>
            <p:nvPr/>
          </p:nvSpPr>
          <p:spPr>
            <a:xfrm>
              <a:off x="5817180" y="2208816"/>
              <a:ext cx="19951" cy="19951"/>
            </a:xfrm>
            <a:custGeom>
              <a:rect b="b" l="l" r="r" t="t"/>
              <a:pathLst>
                <a:path extrusionOk="0" h="299" w="299">
                  <a:moveTo>
                    <a:pt x="136" y="0"/>
                  </a:moveTo>
                  <a:cubicBezTo>
                    <a:pt x="55" y="0"/>
                    <a:pt x="0" y="82"/>
                    <a:pt x="0" y="163"/>
                  </a:cubicBezTo>
                  <a:cubicBezTo>
                    <a:pt x="0" y="244"/>
                    <a:pt x="55" y="299"/>
                    <a:pt x="136" y="299"/>
                  </a:cubicBezTo>
                  <a:cubicBezTo>
                    <a:pt x="244" y="299"/>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47"/>
            <p:cNvSpPr/>
            <p:nvPr/>
          </p:nvSpPr>
          <p:spPr>
            <a:xfrm>
              <a:off x="5842536" y="2183460"/>
              <a:ext cx="21752" cy="19951"/>
            </a:xfrm>
            <a:custGeom>
              <a:rect b="b" l="l" r="r" t="t"/>
              <a:pathLst>
                <a:path extrusionOk="0" h="299"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47"/>
            <p:cNvSpPr/>
            <p:nvPr/>
          </p:nvSpPr>
          <p:spPr>
            <a:xfrm>
              <a:off x="5817180" y="2261263"/>
              <a:ext cx="19951" cy="20017"/>
            </a:xfrm>
            <a:custGeom>
              <a:rect b="b" l="l" r="r" t="t"/>
              <a:pathLst>
                <a:path extrusionOk="0" h="300" w="299">
                  <a:moveTo>
                    <a:pt x="136" y="1"/>
                  </a:moveTo>
                  <a:cubicBezTo>
                    <a:pt x="55" y="1"/>
                    <a:pt x="0" y="82"/>
                    <a:pt x="0" y="164"/>
                  </a:cubicBezTo>
                  <a:cubicBezTo>
                    <a:pt x="0" y="245"/>
                    <a:pt x="55" y="299"/>
                    <a:pt x="136" y="299"/>
                  </a:cubicBezTo>
                  <a:cubicBezTo>
                    <a:pt x="244" y="299"/>
                    <a:pt x="299" y="245"/>
                    <a:pt x="299" y="164"/>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47"/>
            <p:cNvSpPr/>
            <p:nvPr/>
          </p:nvSpPr>
          <p:spPr>
            <a:xfrm>
              <a:off x="5842536" y="2235974"/>
              <a:ext cx="21752" cy="19951"/>
            </a:xfrm>
            <a:custGeom>
              <a:rect b="b" l="l" r="r" t="t"/>
              <a:pathLst>
                <a:path extrusionOk="0" h="299" w="326">
                  <a:moveTo>
                    <a:pt x="163" y="0"/>
                  </a:moveTo>
                  <a:cubicBezTo>
                    <a:pt x="81" y="0"/>
                    <a:pt x="0" y="54"/>
                    <a:pt x="0" y="136"/>
                  </a:cubicBezTo>
                  <a:cubicBezTo>
                    <a:pt x="0" y="217"/>
                    <a:pt x="81" y="298"/>
                    <a:pt x="163" y="298"/>
                  </a:cubicBezTo>
                  <a:cubicBezTo>
                    <a:pt x="244" y="298"/>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47"/>
            <p:cNvSpPr/>
            <p:nvPr/>
          </p:nvSpPr>
          <p:spPr>
            <a:xfrm>
              <a:off x="5817180" y="2313776"/>
              <a:ext cx="19951" cy="19951"/>
            </a:xfrm>
            <a:custGeom>
              <a:rect b="b" l="l" r="r" t="t"/>
              <a:pathLst>
                <a:path extrusionOk="0" h="299" w="299">
                  <a:moveTo>
                    <a:pt x="136" y="0"/>
                  </a:moveTo>
                  <a:cubicBezTo>
                    <a:pt x="55" y="0"/>
                    <a:pt x="0" y="82"/>
                    <a:pt x="0" y="163"/>
                  </a:cubicBezTo>
                  <a:cubicBezTo>
                    <a:pt x="0" y="245"/>
                    <a:pt x="55" y="299"/>
                    <a:pt x="136" y="299"/>
                  </a:cubicBezTo>
                  <a:cubicBezTo>
                    <a:pt x="244" y="299"/>
                    <a:pt x="299" y="245"/>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47"/>
            <p:cNvSpPr/>
            <p:nvPr/>
          </p:nvSpPr>
          <p:spPr>
            <a:xfrm>
              <a:off x="5842536" y="2288420"/>
              <a:ext cx="21752" cy="20017"/>
            </a:xfrm>
            <a:custGeom>
              <a:rect b="b" l="l" r="r" t="t"/>
              <a:pathLst>
                <a:path extrusionOk="0" h="300"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47"/>
            <p:cNvSpPr/>
            <p:nvPr/>
          </p:nvSpPr>
          <p:spPr>
            <a:xfrm>
              <a:off x="5817180" y="2366290"/>
              <a:ext cx="19951" cy="19951"/>
            </a:xfrm>
            <a:custGeom>
              <a:rect b="b" l="l" r="r" t="t"/>
              <a:pathLst>
                <a:path extrusionOk="0" h="299" w="299">
                  <a:moveTo>
                    <a:pt x="136" y="0"/>
                  </a:moveTo>
                  <a:cubicBezTo>
                    <a:pt x="55" y="0"/>
                    <a:pt x="0" y="81"/>
                    <a:pt x="0" y="163"/>
                  </a:cubicBezTo>
                  <a:cubicBezTo>
                    <a:pt x="0" y="244"/>
                    <a:pt x="55" y="298"/>
                    <a:pt x="136" y="298"/>
                  </a:cubicBezTo>
                  <a:cubicBezTo>
                    <a:pt x="244" y="298"/>
                    <a:pt x="299" y="244"/>
                    <a:pt x="299" y="163"/>
                  </a:cubicBezTo>
                  <a:cubicBezTo>
                    <a:pt x="299" y="81"/>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47"/>
            <p:cNvSpPr/>
            <p:nvPr/>
          </p:nvSpPr>
          <p:spPr>
            <a:xfrm>
              <a:off x="5842536" y="2340934"/>
              <a:ext cx="21752" cy="19951"/>
            </a:xfrm>
            <a:custGeom>
              <a:rect b="b" l="l" r="r" t="t"/>
              <a:pathLst>
                <a:path extrusionOk="0" h="299" w="326">
                  <a:moveTo>
                    <a:pt x="163" y="0"/>
                  </a:moveTo>
                  <a:cubicBezTo>
                    <a:pt x="81" y="0"/>
                    <a:pt x="0" y="55"/>
                    <a:pt x="0" y="136"/>
                  </a:cubicBezTo>
                  <a:cubicBezTo>
                    <a:pt x="0" y="217"/>
                    <a:pt x="81" y="299"/>
                    <a:pt x="163" y="299"/>
                  </a:cubicBezTo>
                  <a:cubicBezTo>
                    <a:pt x="244" y="299"/>
                    <a:pt x="326" y="217"/>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47"/>
            <p:cNvSpPr/>
            <p:nvPr/>
          </p:nvSpPr>
          <p:spPr>
            <a:xfrm>
              <a:off x="5817180" y="2418737"/>
              <a:ext cx="19951" cy="21819"/>
            </a:xfrm>
            <a:custGeom>
              <a:rect b="b" l="l" r="r" t="t"/>
              <a:pathLst>
                <a:path extrusionOk="0" h="327" w="299">
                  <a:moveTo>
                    <a:pt x="136" y="1"/>
                  </a:moveTo>
                  <a:cubicBezTo>
                    <a:pt x="55" y="1"/>
                    <a:pt x="0" y="82"/>
                    <a:pt x="0" y="163"/>
                  </a:cubicBezTo>
                  <a:cubicBezTo>
                    <a:pt x="0" y="245"/>
                    <a:pt x="55" y="326"/>
                    <a:pt x="136" y="326"/>
                  </a:cubicBezTo>
                  <a:cubicBezTo>
                    <a:pt x="244" y="326"/>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47"/>
            <p:cNvSpPr/>
            <p:nvPr/>
          </p:nvSpPr>
          <p:spPr>
            <a:xfrm>
              <a:off x="5842536" y="2393381"/>
              <a:ext cx="21752" cy="20017"/>
            </a:xfrm>
            <a:custGeom>
              <a:rect b="b" l="l" r="r" t="t"/>
              <a:pathLst>
                <a:path extrusionOk="0" h="300"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47"/>
            <p:cNvSpPr/>
            <p:nvPr/>
          </p:nvSpPr>
          <p:spPr>
            <a:xfrm>
              <a:off x="5817180" y="2471251"/>
              <a:ext cx="19951" cy="21752"/>
            </a:xfrm>
            <a:custGeom>
              <a:rect b="b" l="l" r="r" t="t"/>
              <a:pathLst>
                <a:path extrusionOk="0" h="326" w="299">
                  <a:moveTo>
                    <a:pt x="136" y="0"/>
                  </a:moveTo>
                  <a:cubicBezTo>
                    <a:pt x="55" y="0"/>
                    <a:pt x="0" y="82"/>
                    <a:pt x="0" y="163"/>
                  </a:cubicBezTo>
                  <a:cubicBezTo>
                    <a:pt x="0" y="244"/>
                    <a:pt x="55" y="326"/>
                    <a:pt x="136" y="326"/>
                  </a:cubicBezTo>
                  <a:cubicBezTo>
                    <a:pt x="244" y="326"/>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47"/>
            <p:cNvSpPr/>
            <p:nvPr/>
          </p:nvSpPr>
          <p:spPr>
            <a:xfrm>
              <a:off x="5842536" y="2445895"/>
              <a:ext cx="21752" cy="19951"/>
            </a:xfrm>
            <a:custGeom>
              <a:rect b="b" l="l" r="r" t="t"/>
              <a:pathLst>
                <a:path extrusionOk="0" h="299" w="326">
                  <a:moveTo>
                    <a:pt x="163" y="0"/>
                  </a:moveTo>
                  <a:cubicBezTo>
                    <a:pt x="81" y="0"/>
                    <a:pt x="0" y="55"/>
                    <a:pt x="0" y="136"/>
                  </a:cubicBezTo>
                  <a:cubicBezTo>
                    <a:pt x="0" y="217"/>
                    <a:pt x="81" y="299"/>
                    <a:pt x="163" y="299"/>
                  </a:cubicBezTo>
                  <a:cubicBezTo>
                    <a:pt x="244" y="299"/>
                    <a:pt x="326" y="217"/>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47"/>
            <p:cNvSpPr/>
            <p:nvPr/>
          </p:nvSpPr>
          <p:spPr>
            <a:xfrm>
              <a:off x="5817180" y="2523698"/>
              <a:ext cx="19951" cy="21819"/>
            </a:xfrm>
            <a:custGeom>
              <a:rect b="b" l="l" r="r" t="t"/>
              <a:pathLst>
                <a:path extrusionOk="0" h="327" w="299">
                  <a:moveTo>
                    <a:pt x="136" y="1"/>
                  </a:moveTo>
                  <a:cubicBezTo>
                    <a:pt x="55" y="1"/>
                    <a:pt x="0" y="82"/>
                    <a:pt x="0" y="164"/>
                  </a:cubicBezTo>
                  <a:cubicBezTo>
                    <a:pt x="0" y="245"/>
                    <a:pt x="55" y="326"/>
                    <a:pt x="136" y="326"/>
                  </a:cubicBezTo>
                  <a:cubicBezTo>
                    <a:pt x="244" y="326"/>
                    <a:pt x="299" y="245"/>
                    <a:pt x="299" y="164"/>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47"/>
            <p:cNvSpPr/>
            <p:nvPr/>
          </p:nvSpPr>
          <p:spPr>
            <a:xfrm>
              <a:off x="5842536" y="2498408"/>
              <a:ext cx="21752" cy="19951"/>
            </a:xfrm>
            <a:custGeom>
              <a:rect b="b" l="l" r="r" t="t"/>
              <a:pathLst>
                <a:path extrusionOk="0" h="299" w="326">
                  <a:moveTo>
                    <a:pt x="163" y="0"/>
                  </a:moveTo>
                  <a:cubicBezTo>
                    <a:pt x="81" y="0"/>
                    <a:pt x="0" y="54"/>
                    <a:pt x="0" y="136"/>
                  </a:cubicBezTo>
                  <a:cubicBezTo>
                    <a:pt x="0" y="244"/>
                    <a:pt x="81" y="298"/>
                    <a:pt x="163" y="298"/>
                  </a:cubicBezTo>
                  <a:cubicBezTo>
                    <a:pt x="244" y="298"/>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47"/>
            <p:cNvSpPr/>
            <p:nvPr/>
          </p:nvSpPr>
          <p:spPr>
            <a:xfrm>
              <a:off x="5817180" y="2576211"/>
              <a:ext cx="19951" cy="21752"/>
            </a:xfrm>
            <a:custGeom>
              <a:rect b="b" l="l" r="r" t="t"/>
              <a:pathLst>
                <a:path extrusionOk="0" h="326" w="299">
                  <a:moveTo>
                    <a:pt x="136" y="0"/>
                  </a:moveTo>
                  <a:cubicBezTo>
                    <a:pt x="55" y="0"/>
                    <a:pt x="0" y="82"/>
                    <a:pt x="0" y="163"/>
                  </a:cubicBezTo>
                  <a:cubicBezTo>
                    <a:pt x="0" y="244"/>
                    <a:pt x="55" y="326"/>
                    <a:pt x="136" y="326"/>
                  </a:cubicBezTo>
                  <a:cubicBezTo>
                    <a:pt x="244" y="326"/>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47"/>
            <p:cNvSpPr/>
            <p:nvPr/>
          </p:nvSpPr>
          <p:spPr>
            <a:xfrm>
              <a:off x="5842536" y="2550855"/>
              <a:ext cx="21752" cy="19951"/>
            </a:xfrm>
            <a:custGeom>
              <a:rect b="b" l="l" r="r" t="t"/>
              <a:pathLst>
                <a:path extrusionOk="0" h="299" w="326">
                  <a:moveTo>
                    <a:pt x="163" y="1"/>
                  </a:moveTo>
                  <a:cubicBezTo>
                    <a:pt x="81" y="1"/>
                    <a:pt x="0" y="55"/>
                    <a:pt x="0" y="136"/>
                  </a:cubicBezTo>
                  <a:cubicBezTo>
                    <a:pt x="0" y="245"/>
                    <a:pt x="81"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47"/>
            <p:cNvSpPr/>
            <p:nvPr/>
          </p:nvSpPr>
          <p:spPr>
            <a:xfrm>
              <a:off x="5817180" y="2628658"/>
              <a:ext cx="19951" cy="21819"/>
            </a:xfrm>
            <a:custGeom>
              <a:rect b="b" l="l" r="r" t="t"/>
              <a:pathLst>
                <a:path extrusionOk="0" h="327" w="299">
                  <a:moveTo>
                    <a:pt x="136" y="1"/>
                  </a:moveTo>
                  <a:cubicBezTo>
                    <a:pt x="55" y="1"/>
                    <a:pt x="0" y="82"/>
                    <a:pt x="0" y="164"/>
                  </a:cubicBezTo>
                  <a:cubicBezTo>
                    <a:pt x="0" y="245"/>
                    <a:pt x="55" y="326"/>
                    <a:pt x="136" y="326"/>
                  </a:cubicBezTo>
                  <a:cubicBezTo>
                    <a:pt x="244" y="326"/>
                    <a:pt x="299" y="245"/>
                    <a:pt x="299" y="164"/>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47"/>
            <p:cNvSpPr/>
            <p:nvPr/>
          </p:nvSpPr>
          <p:spPr>
            <a:xfrm>
              <a:off x="5842536" y="2603369"/>
              <a:ext cx="21752" cy="19951"/>
            </a:xfrm>
            <a:custGeom>
              <a:rect b="b" l="l" r="r" t="t"/>
              <a:pathLst>
                <a:path extrusionOk="0" h="299" w="326">
                  <a:moveTo>
                    <a:pt x="163" y="0"/>
                  </a:moveTo>
                  <a:cubicBezTo>
                    <a:pt x="81" y="0"/>
                    <a:pt x="0" y="54"/>
                    <a:pt x="0" y="136"/>
                  </a:cubicBezTo>
                  <a:cubicBezTo>
                    <a:pt x="0" y="244"/>
                    <a:pt x="81" y="299"/>
                    <a:pt x="163" y="299"/>
                  </a:cubicBezTo>
                  <a:cubicBezTo>
                    <a:pt x="244" y="299"/>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47"/>
            <p:cNvSpPr/>
            <p:nvPr/>
          </p:nvSpPr>
          <p:spPr>
            <a:xfrm>
              <a:off x="5842536" y="2655816"/>
              <a:ext cx="21752" cy="9141"/>
            </a:xfrm>
            <a:custGeom>
              <a:rect b="b" l="l" r="r" t="t"/>
              <a:pathLst>
                <a:path extrusionOk="0" h="137" w="326">
                  <a:moveTo>
                    <a:pt x="163" y="1"/>
                  </a:moveTo>
                  <a:cubicBezTo>
                    <a:pt x="81" y="1"/>
                    <a:pt x="0" y="55"/>
                    <a:pt x="0" y="136"/>
                  </a:cubicBezTo>
                  <a:lnTo>
                    <a:pt x="326" y="136"/>
                  </a:ln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47"/>
            <p:cNvSpPr/>
            <p:nvPr/>
          </p:nvSpPr>
          <p:spPr>
            <a:xfrm>
              <a:off x="5817180" y="2681172"/>
              <a:ext cx="19951" cy="21819"/>
            </a:xfrm>
            <a:custGeom>
              <a:rect b="b" l="l" r="r" t="t"/>
              <a:pathLst>
                <a:path extrusionOk="0" h="327" w="299">
                  <a:moveTo>
                    <a:pt x="136" y="1"/>
                  </a:moveTo>
                  <a:cubicBezTo>
                    <a:pt x="55" y="1"/>
                    <a:pt x="0" y="82"/>
                    <a:pt x="0" y="163"/>
                  </a:cubicBezTo>
                  <a:cubicBezTo>
                    <a:pt x="0" y="245"/>
                    <a:pt x="55" y="326"/>
                    <a:pt x="136" y="326"/>
                  </a:cubicBezTo>
                  <a:cubicBezTo>
                    <a:pt x="244" y="326"/>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47"/>
            <p:cNvSpPr/>
            <p:nvPr/>
          </p:nvSpPr>
          <p:spPr>
            <a:xfrm>
              <a:off x="5842536" y="2666692"/>
              <a:ext cx="21752" cy="9141"/>
            </a:xfrm>
            <a:custGeom>
              <a:rect b="b" l="l" r="r" t="t"/>
              <a:pathLst>
                <a:path extrusionOk="0" h="137" w="326">
                  <a:moveTo>
                    <a:pt x="0" y="1"/>
                  </a:moveTo>
                  <a:cubicBezTo>
                    <a:pt x="0" y="82"/>
                    <a:pt x="81" y="136"/>
                    <a:pt x="163" y="136"/>
                  </a:cubicBezTo>
                  <a:cubicBezTo>
                    <a:pt x="244" y="136"/>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47"/>
            <p:cNvSpPr/>
            <p:nvPr/>
          </p:nvSpPr>
          <p:spPr>
            <a:xfrm>
              <a:off x="5817180" y="2733686"/>
              <a:ext cx="19951" cy="21752"/>
            </a:xfrm>
            <a:custGeom>
              <a:rect b="b" l="l" r="r" t="t"/>
              <a:pathLst>
                <a:path extrusionOk="0" h="326" w="299">
                  <a:moveTo>
                    <a:pt x="136" y="0"/>
                  </a:moveTo>
                  <a:cubicBezTo>
                    <a:pt x="55" y="0"/>
                    <a:pt x="0" y="82"/>
                    <a:pt x="0" y="163"/>
                  </a:cubicBezTo>
                  <a:cubicBezTo>
                    <a:pt x="0" y="244"/>
                    <a:pt x="55" y="326"/>
                    <a:pt x="136" y="326"/>
                  </a:cubicBezTo>
                  <a:cubicBezTo>
                    <a:pt x="244" y="326"/>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47"/>
            <p:cNvSpPr/>
            <p:nvPr/>
          </p:nvSpPr>
          <p:spPr>
            <a:xfrm>
              <a:off x="5842536" y="2708330"/>
              <a:ext cx="21752" cy="19951"/>
            </a:xfrm>
            <a:custGeom>
              <a:rect b="b" l="l" r="r" t="t"/>
              <a:pathLst>
                <a:path extrusionOk="0" h="299" w="326">
                  <a:moveTo>
                    <a:pt x="163" y="0"/>
                  </a:moveTo>
                  <a:cubicBezTo>
                    <a:pt x="81" y="0"/>
                    <a:pt x="0" y="55"/>
                    <a:pt x="0" y="163"/>
                  </a:cubicBezTo>
                  <a:cubicBezTo>
                    <a:pt x="0" y="245"/>
                    <a:pt x="81"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47"/>
            <p:cNvSpPr/>
            <p:nvPr/>
          </p:nvSpPr>
          <p:spPr>
            <a:xfrm>
              <a:off x="5817180" y="2786133"/>
              <a:ext cx="19951" cy="21819"/>
            </a:xfrm>
            <a:custGeom>
              <a:rect b="b" l="l" r="r" t="t"/>
              <a:pathLst>
                <a:path extrusionOk="0" h="327" w="299">
                  <a:moveTo>
                    <a:pt x="136" y="1"/>
                  </a:moveTo>
                  <a:cubicBezTo>
                    <a:pt x="55" y="1"/>
                    <a:pt x="0" y="82"/>
                    <a:pt x="0" y="163"/>
                  </a:cubicBezTo>
                  <a:cubicBezTo>
                    <a:pt x="0" y="245"/>
                    <a:pt x="55" y="326"/>
                    <a:pt x="136" y="326"/>
                  </a:cubicBezTo>
                  <a:cubicBezTo>
                    <a:pt x="244" y="326"/>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47"/>
            <p:cNvSpPr/>
            <p:nvPr/>
          </p:nvSpPr>
          <p:spPr>
            <a:xfrm>
              <a:off x="5842536" y="2760843"/>
              <a:ext cx="21752" cy="19951"/>
            </a:xfrm>
            <a:custGeom>
              <a:rect b="b" l="l" r="r" t="t"/>
              <a:pathLst>
                <a:path extrusionOk="0" h="299" w="326">
                  <a:moveTo>
                    <a:pt x="163" y="0"/>
                  </a:moveTo>
                  <a:cubicBezTo>
                    <a:pt x="81" y="0"/>
                    <a:pt x="0" y="54"/>
                    <a:pt x="0" y="163"/>
                  </a:cubicBezTo>
                  <a:cubicBezTo>
                    <a:pt x="0" y="244"/>
                    <a:pt x="81" y="298"/>
                    <a:pt x="163" y="298"/>
                  </a:cubicBezTo>
                  <a:cubicBezTo>
                    <a:pt x="244" y="298"/>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47"/>
            <p:cNvSpPr/>
            <p:nvPr/>
          </p:nvSpPr>
          <p:spPr>
            <a:xfrm>
              <a:off x="5817180" y="2838646"/>
              <a:ext cx="19951" cy="21752"/>
            </a:xfrm>
            <a:custGeom>
              <a:rect b="b" l="l" r="r" t="t"/>
              <a:pathLst>
                <a:path extrusionOk="0" h="326" w="299">
                  <a:moveTo>
                    <a:pt x="136" y="0"/>
                  </a:moveTo>
                  <a:cubicBezTo>
                    <a:pt x="55" y="0"/>
                    <a:pt x="0" y="82"/>
                    <a:pt x="0" y="163"/>
                  </a:cubicBezTo>
                  <a:cubicBezTo>
                    <a:pt x="0" y="244"/>
                    <a:pt x="55" y="326"/>
                    <a:pt x="136" y="326"/>
                  </a:cubicBezTo>
                  <a:cubicBezTo>
                    <a:pt x="244" y="326"/>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47"/>
            <p:cNvSpPr/>
            <p:nvPr/>
          </p:nvSpPr>
          <p:spPr>
            <a:xfrm>
              <a:off x="5842536" y="2813290"/>
              <a:ext cx="21752" cy="19951"/>
            </a:xfrm>
            <a:custGeom>
              <a:rect b="b" l="l" r="r" t="t"/>
              <a:pathLst>
                <a:path extrusionOk="0" h="299" w="326">
                  <a:moveTo>
                    <a:pt x="163" y="1"/>
                  </a:moveTo>
                  <a:cubicBezTo>
                    <a:pt x="81" y="1"/>
                    <a:pt x="0" y="55"/>
                    <a:pt x="0" y="163"/>
                  </a:cubicBezTo>
                  <a:cubicBezTo>
                    <a:pt x="0" y="245"/>
                    <a:pt x="81" y="299"/>
                    <a:pt x="163" y="299"/>
                  </a:cubicBezTo>
                  <a:cubicBezTo>
                    <a:pt x="244" y="299"/>
                    <a:pt x="326" y="245"/>
                    <a:pt x="326" y="163"/>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47"/>
            <p:cNvSpPr/>
            <p:nvPr/>
          </p:nvSpPr>
          <p:spPr>
            <a:xfrm>
              <a:off x="5817180" y="2891093"/>
              <a:ext cx="19951" cy="21819"/>
            </a:xfrm>
            <a:custGeom>
              <a:rect b="b" l="l" r="r" t="t"/>
              <a:pathLst>
                <a:path extrusionOk="0" h="327" w="299">
                  <a:moveTo>
                    <a:pt x="136" y="1"/>
                  </a:moveTo>
                  <a:cubicBezTo>
                    <a:pt x="55" y="1"/>
                    <a:pt x="0" y="82"/>
                    <a:pt x="0" y="164"/>
                  </a:cubicBezTo>
                  <a:cubicBezTo>
                    <a:pt x="0" y="245"/>
                    <a:pt x="55" y="326"/>
                    <a:pt x="136" y="326"/>
                  </a:cubicBezTo>
                  <a:cubicBezTo>
                    <a:pt x="244" y="326"/>
                    <a:pt x="299" y="245"/>
                    <a:pt x="299" y="164"/>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47"/>
            <p:cNvSpPr/>
            <p:nvPr/>
          </p:nvSpPr>
          <p:spPr>
            <a:xfrm>
              <a:off x="5842536" y="2865804"/>
              <a:ext cx="21752" cy="19951"/>
            </a:xfrm>
            <a:custGeom>
              <a:rect b="b" l="l" r="r" t="t"/>
              <a:pathLst>
                <a:path extrusionOk="0" h="299" w="326">
                  <a:moveTo>
                    <a:pt x="163" y="0"/>
                  </a:moveTo>
                  <a:cubicBezTo>
                    <a:pt x="81" y="0"/>
                    <a:pt x="0" y="54"/>
                    <a:pt x="0" y="163"/>
                  </a:cubicBezTo>
                  <a:cubicBezTo>
                    <a:pt x="0" y="244"/>
                    <a:pt x="81" y="299"/>
                    <a:pt x="163" y="299"/>
                  </a:cubicBezTo>
                  <a:cubicBezTo>
                    <a:pt x="244" y="299"/>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47"/>
            <p:cNvSpPr/>
            <p:nvPr/>
          </p:nvSpPr>
          <p:spPr>
            <a:xfrm>
              <a:off x="5842536" y="2918251"/>
              <a:ext cx="21752" cy="20017"/>
            </a:xfrm>
            <a:custGeom>
              <a:rect b="b" l="l" r="r" t="t"/>
              <a:pathLst>
                <a:path extrusionOk="0" h="300" w="326">
                  <a:moveTo>
                    <a:pt x="163" y="1"/>
                  </a:moveTo>
                  <a:cubicBezTo>
                    <a:pt x="81" y="1"/>
                    <a:pt x="0" y="82"/>
                    <a:pt x="0" y="164"/>
                  </a:cubicBezTo>
                  <a:cubicBezTo>
                    <a:pt x="0" y="245"/>
                    <a:pt x="81"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47"/>
            <p:cNvSpPr/>
            <p:nvPr/>
          </p:nvSpPr>
          <p:spPr>
            <a:xfrm>
              <a:off x="5817180" y="2943607"/>
              <a:ext cx="19951" cy="21752"/>
            </a:xfrm>
            <a:custGeom>
              <a:rect b="b" l="l" r="r" t="t"/>
              <a:pathLst>
                <a:path extrusionOk="0" h="326" w="299">
                  <a:moveTo>
                    <a:pt x="136" y="1"/>
                  </a:moveTo>
                  <a:cubicBezTo>
                    <a:pt x="55" y="1"/>
                    <a:pt x="0" y="82"/>
                    <a:pt x="0" y="163"/>
                  </a:cubicBezTo>
                  <a:cubicBezTo>
                    <a:pt x="0" y="245"/>
                    <a:pt x="55" y="326"/>
                    <a:pt x="136" y="326"/>
                  </a:cubicBezTo>
                  <a:cubicBezTo>
                    <a:pt x="244" y="326"/>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47"/>
            <p:cNvSpPr/>
            <p:nvPr/>
          </p:nvSpPr>
          <p:spPr>
            <a:xfrm>
              <a:off x="5817180" y="2997922"/>
              <a:ext cx="19951" cy="19951"/>
            </a:xfrm>
            <a:custGeom>
              <a:rect b="b" l="l" r="r" t="t"/>
              <a:pathLst>
                <a:path extrusionOk="0" h="299" w="299">
                  <a:moveTo>
                    <a:pt x="136" y="0"/>
                  </a:moveTo>
                  <a:cubicBezTo>
                    <a:pt x="55" y="0"/>
                    <a:pt x="0" y="54"/>
                    <a:pt x="0" y="136"/>
                  </a:cubicBezTo>
                  <a:cubicBezTo>
                    <a:pt x="0" y="217"/>
                    <a:pt x="55" y="299"/>
                    <a:pt x="136" y="299"/>
                  </a:cubicBezTo>
                  <a:cubicBezTo>
                    <a:pt x="244" y="299"/>
                    <a:pt x="299" y="217"/>
                    <a:pt x="299" y="136"/>
                  </a:cubicBezTo>
                  <a:cubicBezTo>
                    <a:pt x="299"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47"/>
            <p:cNvSpPr/>
            <p:nvPr/>
          </p:nvSpPr>
          <p:spPr>
            <a:xfrm>
              <a:off x="5842536" y="2970765"/>
              <a:ext cx="21752" cy="19951"/>
            </a:xfrm>
            <a:custGeom>
              <a:rect b="b" l="l" r="r" t="t"/>
              <a:pathLst>
                <a:path extrusionOk="0" h="299" w="326">
                  <a:moveTo>
                    <a:pt x="163" y="0"/>
                  </a:moveTo>
                  <a:cubicBezTo>
                    <a:pt x="81" y="0"/>
                    <a:pt x="0" y="82"/>
                    <a:pt x="0" y="163"/>
                  </a:cubicBezTo>
                  <a:cubicBezTo>
                    <a:pt x="0" y="244"/>
                    <a:pt x="81"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47"/>
            <p:cNvSpPr/>
            <p:nvPr/>
          </p:nvSpPr>
          <p:spPr>
            <a:xfrm>
              <a:off x="5842536" y="3023212"/>
              <a:ext cx="21752" cy="20017"/>
            </a:xfrm>
            <a:custGeom>
              <a:rect b="b" l="l" r="r" t="t"/>
              <a:pathLst>
                <a:path extrusionOk="0" h="300" w="326">
                  <a:moveTo>
                    <a:pt x="163" y="1"/>
                  </a:moveTo>
                  <a:cubicBezTo>
                    <a:pt x="81" y="1"/>
                    <a:pt x="0" y="82"/>
                    <a:pt x="0" y="164"/>
                  </a:cubicBezTo>
                  <a:cubicBezTo>
                    <a:pt x="0" y="245"/>
                    <a:pt x="81"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47"/>
            <p:cNvSpPr/>
            <p:nvPr/>
          </p:nvSpPr>
          <p:spPr>
            <a:xfrm>
              <a:off x="5817180" y="3050369"/>
              <a:ext cx="19951" cy="20017"/>
            </a:xfrm>
            <a:custGeom>
              <a:rect b="b" l="l" r="r" t="t"/>
              <a:pathLst>
                <a:path extrusionOk="0" h="300" w="299">
                  <a:moveTo>
                    <a:pt x="136" y="1"/>
                  </a:moveTo>
                  <a:cubicBezTo>
                    <a:pt x="55" y="1"/>
                    <a:pt x="0" y="55"/>
                    <a:pt x="0" y="136"/>
                  </a:cubicBezTo>
                  <a:cubicBezTo>
                    <a:pt x="0" y="218"/>
                    <a:pt x="55" y="299"/>
                    <a:pt x="136" y="299"/>
                  </a:cubicBezTo>
                  <a:cubicBezTo>
                    <a:pt x="244" y="299"/>
                    <a:pt x="299" y="218"/>
                    <a:pt x="299" y="136"/>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47"/>
            <p:cNvSpPr/>
            <p:nvPr/>
          </p:nvSpPr>
          <p:spPr>
            <a:xfrm>
              <a:off x="5817180" y="3102883"/>
              <a:ext cx="19951" cy="19951"/>
            </a:xfrm>
            <a:custGeom>
              <a:rect b="b" l="l" r="r" t="t"/>
              <a:pathLst>
                <a:path extrusionOk="0" h="299" w="299">
                  <a:moveTo>
                    <a:pt x="136" y="0"/>
                  </a:moveTo>
                  <a:cubicBezTo>
                    <a:pt x="55" y="0"/>
                    <a:pt x="0" y="55"/>
                    <a:pt x="0" y="136"/>
                  </a:cubicBezTo>
                  <a:cubicBezTo>
                    <a:pt x="0" y="217"/>
                    <a:pt x="55" y="299"/>
                    <a:pt x="136" y="299"/>
                  </a:cubicBezTo>
                  <a:cubicBezTo>
                    <a:pt x="244" y="299"/>
                    <a:pt x="299" y="217"/>
                    <a:pt x="299" y="136"/>
                  </a:cubicBezTo>
                  <a:cubicBezTo>
                    <a:pt x="299"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47"/>
            <p:cNvSpPr/>
            <p:nvPr/>
          </p:nvSpPr>
          <p:spPr>
            <a:xfrm>
              <a:off x="5842536" y="3075725"/>
              <a:ext cx="21752" cy="19951"/>
            </a:xfrm>
            <a:custGeom>
              <a:rect b="b" l="l" r="r" t="t"/>
              <a:pathLst>
                <a:path extrusionOk="0" h="299" w="326">
                  <a:moveTo>
                    <a:pt x="163" y="1"/>
                  </a:moveTo>
                  <a:cubicBezTo>
                    <a:pt x="81" y="1"/>
                    <a:pt x="0" y="82"/>
                    <a:pt x="0" y="163"/>
                  </a:cubicBezTo>
                  <a:cubicBezTo>
                    <a:pt x="0" y="245"/>
                    <a:pt x="81"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47"/>
            <p:cNvSpPr/>
            <p:nvPr/>
          </p:nvSpPr>
          <p:spPr>
            <a:xfrm>
              <a:off x="5842536" y="3128239"/>
              <a:ext cx="21752" cy="19951"/>
            </a:xfrm>
            <a:custGeom>
              <a:rect b="b" l="l" r="r" t="t"/>
              <a:pathLst>
                <a:path extrusionOk="0" h="299" w="326">
                  <a:moveTo>
                    <a:pt x="163" y="0"/>
                  </a:moveTo>
                  <a:cubicBezTo>
                    <a:pt x="81" y="0"/>
                    <a:pt x="0" y="82"/>
                    <a:pt x="0" y="163"/>
                  </a:cubicBezTo>
                  <a:cubicBezTo>
                    <a:pt x="0" y="244"/>
                    <a:pt x="81" y="298"/>
                    <a:pt x="163" y="298"/>
                  </a:cubicBezTo>
                  <a:cubicBezTo>
                    <a:pt x="244" y="298"/>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47"/>
            <p:cNvSpPr/>
            <p:nvPr/>
          </p:nvSpPr>
          <p:spPr>
            <a:xfrm>
              <a:off x="5817180" y="3155330"/>
              <a:ext cx="19951" cy="20017"/>
            </a:xfrm>
            <a:custGeom>
              <a:rect b="b" l="l" r="r" t="t"/>
              <a:pathLst>
                <a:path extrusionOk="0" h="300" w="299">
                  <a:moveTo>
                    <a:pt x="136" y="1"/>
                  </a:moveTo>
                  <a:cubicBezTo>
                    <a:pt x="55" y="1"/>
                    <a:pt x="0" y="55"/>
                    <a:pt x="0" y="137"/>
                  </a:cubicBezTo>
                  <a:cubicBezTo>
                    <a:pt x="0" y="218"/>
                    <a:pt x="55" y="299"/>
                    <a:pt x="136" y="299"/>
                  </a:cubicBezTo>
                  <a:cubicBezTo>
                    <a:pt x="244" y="299"/>
                    <a:pt x="299" y="218"/>
                    <a:pt x="299" y="137"/>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47"/>
            <p:cNvSpPr/>
            <p:nvPr/>
          </p:nvSpPr>
          <p:spPr>
            <a:xfrm>
              <a:off x="5829858" y="3207843"/>
              <a:ext cx="7273" cy="16348"/>
            </a:xfrm>
            <a:custGeom>
              <a:rect b="b" l="l" r="r" t="t"/>
              <a:pathLst>
                <a:path extrusionOk="0" h="245" w="109">
                  <a:moveTo>
                    <a:pt x="0" y="1"/>
                  </a:moveTo>
                  <a:cubicBezTo>
                    <a:pt x="27" y="55"/>
                    <a:pt x="54" y="136"/>
                    <a:pt x="82" y="190"/>
                  </a:cubicBezTo>
                  <a:cubicBezTo>
                    <a:pt x="82" y="218"/>
                    <a:pt x="82" y="218"/>
                    <a:pt x="82" y="245"/>
                  </a:cubicBezTo>
                  <a:cubicBezTo>
                    <a:pt x="109" y="218"/>
                    <a:pt x="109" y="190"/>
                    <a:pt x="109" y="136"/>
                  </a:cubicBezTo>
                  <a:cubicBezTo>
                    <a:pt x="109" y="82"/>
                    <a:pt x="54"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47"/>
            <p:cNvSpPr/>
            <p:nvPr/>
          </p:nvSpPr>
          <p:spPr>
            <a:xfrm>
              <a:off x="5842536" y="3180686"/>
              <a:ext cx="21752" cy="20017"/>
            </a:xfrm>
            <a:custGeom>
              <a:rect b="b" l="l" r="r" t="t"/>
              <a:pathLst>
                <a:path extrusionOk="0" h="300" w="326">
                  <a:moveTo>
                    <a:pt x="163" y="1"/>
                  </a:moveTo>
                  <a:cubicBezTo>
                    <a:pt x="81" y="1"/>
                    <a:pt x="0" y="82"/>
                    <a:pt x="0" y="163"/>
                  </a:cubicBezTo>
                  <a:cubicBezTo>
                    <a:pt x="0" y="245"/>
                    <a:pt x="81"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47"/>
            <p:cNvSpPr/>
            <p:nvPr/>
          </p:nvSpPr>
          <p:spPr>
            <a:xfrm>
              <a:off x="5842536" y="3233200"/>
              <a:ext cx="21752" cy="21752"/>
            </a:xfrm>
            <a:custGeom>
              <a:rect b="b" l="l" r="r" t="t"/>
              <a:pathLst>
                <a:path extrusionOk="0" h="326" w="326">
                  <a:moveTo>
                    <a:pt x="163" y="0"/>
                  </a:moveTo>
                  <a:cubicBezTo>
                    <a:pt x="81" y="0"/>
                    <a:pt x="0" y="82"/>
                    <a:pt x="0" y="163"/>
                  </a:cubicBezTo>
                  <a:cubicBezTo>
                    <a:pt x="0" y="244"/>
                    <a:pt x="81"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47"/>
            <p:cNvSpPr/>
            <p:nvPr/>
          </p:nvSpPr>
          <p:spPr>
            <a:xfrm>
              <a:off x="5764667" y="1794311"/>
              <a:ext cx="20018" cy="14546"/>
            </a:xfrm>
            <a:custGeom>
              <a:rect b="b" l="l" r="r" t="t"/>
              <a:pathLst>
                <a:path extrusionOk="0" h="218" w="300">
                  <a:moveTo>
                    <a:pt x="272" y="1"/>
                  </a:moveTo>
                  <a:cubicBezTo>
                    <a:pt x="191" y="28"/>
                    <a:pt x="82" y="55"/>
                    <a:pt x="1" y="109"/>
                  </a:cubicBezTo>
                  <a:cubicBezTo>
                    <a:pt x="28" y="164"/>
                    <a:pt x="82" y="218"/>
                    <a:pt x="136" y="218"/>
                  </a:cubicBezTo>
                  <a:cubicBezTo>
                    <a:pt x="245" y="218"/>
                    <a:pt x="299" y="164"/>
                    <a:pt x="299" y="55"/>
                  </a:cubicBezTo>
                  <a:cubicBezTo>
                    <a:pt x="299" y="28"/>
                    <a:pt x="299" y="1"/>
                    <a:pt x="27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47"/>
            <p:cNvSpPr/>
            <p:nvPr/>
          </p:nvSpPr>
          <p:spPr>
            <a:xfrm>
              <a:off x="5737509" y="1814263"/>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47"/>
            <p:cNvSpPr/>
            <p:nvPr/>
          </p:nvSpPr>
          <p:spPr>
            <a:xfrm>
              <a:off x="5764667" y="1841420"/>
              <a:ext cx="20018" cy="19951"/>
            </a:xfrm>
            <a:custGeom>
              <a:rect b="b" l="l" r="r" t="t"/>
              <a:pathLst>
                <a:path extrusionOk="0" h="299" w="300">
                  <a:moveTo>
                    <a:pt x="136" y="0"/>
                  </a:moveTo>
                  <a:cubicBezTo>
                    <a:pt x="55" y="0"/>
                    <a:pt x="1" y="54"/>
                    <a:pt x="1" y="136"/>
                  </a:cubicBezTo>
                  <a:cubicBezTo>
                    <a:pt x="1" y="244"/>
                    <a:pt x="55" y="298"/>
                    <a:pt x="136" y="298"/>
                  </a:cubicBezTo>
                  <a:cubicBezTo>
                    <a:pt x="245" y="298"/>
                    <a:pt x="299" y="244"/>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47"/>
            <p:cNvSpPr/>
            <p:nvPr/>
          </p:nvSpPr>
          <p:spPr>
            <a:xfrm>
              <a:off x="5737509" y="1866710"/>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47"/>
            <p:cNvSpPr/>
            <p:nvPr/>
          </p:nvSpPr>
          <p:spPr>
            <a:xfrm>
              <a:off x="5764667" y="1893867"/>
              <a:ext cx="20018" cy="20017"/>
            </a:xfrm>
            <a:custGeom>
              <a:rect b="b" l="l" r="r" t="t"/>
              <a:pathLst>
                <a:path extrusionOk="0" h="300" w="300">
                  <a:moveTo>
                    <a:pt x="136" y="1"/>
                  </a:moveTo>
                  <a:cubicBezTo>
                    <a:pt x="55" y="1"/>
                    <a:pt x="1" y="55"/>
                    <a:pt x="1" y="163"/>
                  </a:cubicBezTo>
                  <a:cubicBezTo>
                    <a:pt x="1" y="245"/>
                    <a:pt x="55" y="299"/>
                    <a:pt x="136" y="299"/>
                  </a:cubicBezTo>
                  <a:cubicBezTo>
                    <a:pt x="245" y="299"/>
                    <a:pt x="299" y="245"/>
                    <a:pt x="299" y="163"/>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47"/>
            <p:cNvSpPr/>
            <p:nvPr/>
          </p:nvSpPr>
          <p:spPr>
            <a:xfrm>
              <a:off x="5790023" y="1866710"/>
              <a:ext cx="21752" cy="21819"/>
            </a:xfrm>
            <a:custGeom>
              <a:rect b="b" l="l" r="r" t="t"/>
              <a:pathLst>
                <a:path extrusionOk="0" h="327" w="326">
                  <a:moveTo>
                    <a:pt x="163" y="1"/>
                  </a:moveTo>
                  <a:cubicBezTo>
                    <a:pt x="82" y="1"/>
                    <a:pt x="0" y="82"/>
                    <a:pt x="0" y="164"/>
                  </a:cubicBezTo>
                  <a:cubicBezTo>
                    <a:pt x="0"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47"/>
            <p:cNvSpPr/>
            <p:nvPr/>
          </p:nvSpPr>
          <p:spPr>
            <a:xfrm>
              <a:off x="5737509" y="1919223"/>
              <a:ext cx="21819" cy="21752"/>
            </a:xfrm>
            <a:custGeom>
              <a:rect b="b" l="l" r="r" t="t"/>
              <a:pathLst>
                <a:path extrusionOk="0" h="326" w="327">
                  <a:moveTo>
                    <a:pt x="164" y="0"/>
                  </a:moveTo>
                  <a:cubicBezTo>
                    <a:pt x="82" y="0"/>
                    <a:pt x="1" y="82"/>
                    <a:pt x="1" y="163"/>
                  </a:cubicBezTo>
                  <a:cubicBezTo>
                    <a:pt x="1" y="245"/>
                    <a:pt x="82" y="326"/>
                    <a:pt x="164" y="326"/>
                  </a:cubicBezTo>
                  <a:cubicBezTo>
                    <a:pt x="245" y="326"/>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47"/>
            <p:cNvSpPr/>
            <p:nvPr/>
          </p:nvSpPr>
          <p:spPr>
            <a:xfrm>
              <a:off x="5764667" y="1946381"/>
              <a:ext cx="20018" cy="19951"/>
            </a:xfrm>
            <a:custGeom>
              <a:rect b="b" l="l" r="r" t="t"/>
              <a:pathLst>
                <a:path extrusionOk="0" h="299" w="300">
                  <a:moveTo>
                    <a:pt x="136" y="0"/>
                  </a:moveTo>
                  <a:cubicBezTo>
                    <a:pt x="55" y="0"/>
                    <a:pt x="1" y="55"/>
                    <a:pt x="1" y="163"/>
                  </a:cubicBezTo>
                  <a:cubicBezTo>
                    <a:pt x="1" y="244"/>
                    <a:pt x="55" y="299"/>
                    <a:pt x="136" y="299"/>
                  </a:cubicBezTo>
                  <a:cubicBezTo>
                    <a:pt x="245" y="299"/>
                    <a:pt x="299" y="244"/>
                    <a:pt x="299" y="163"/>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47"/>
            <p:cNvSpPr/>
            <p:nvPr/>
          </p:nvSpPr>
          <p:spPr>
            <a:xfrm>
              <a:off x="5790023" y="1919223"/>
              <a:ext cx="21752" cy="21752"/>
            </a:xfrm>
            <a:custGeom>
              <a:rect b="b" l="l" r="r" t="t"/>
              <a:pathLst>
                <a:path extrusionOk="0" h="326" w="326">
                  <a:moveTo>
                    <a:pt x="163" y="0"/>
                  </a:moveTo>
                  <a:cubicBezTo>
                    <a:pt x="82" y="0"/>
                    <a:pt x="0" y="82"/>
                    <a:pt x="0" y="163"/>
                  </a:cubicBezTo>
                  <a:cubicBezTo>
                    <a:pt x="0" y="245"/>
                    <a:pt x="82" y="326"/>
                    <a:pt x="163" y="326"/>
                  </a:cubicBezTo>
                  <a:cubicBezTo>
                    <a:pt x="245" y="326"/>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47"/>
            <p:cNvSpPr/>
            <p:nvPr/>
          </p:nvSpPr>
          <p:spPr>
            <a:xfrm>
              <a:off x="5737509" y="1971737"/>
              <a:ext cx="21819" cy="21752"/>
            </a:xfrm>
            <a:custGeom>
              <a:rect b="b" l="l" r="r" t="t"/>
              <a:pathLst>
                <a:path extrusionOk="0" h="326" w="327">
                  <a:moveTo>
                    <a:pt x="164" y="0"/>
                  </a:moveTo>
                  <a:cubicBezTo>
                    <a:pt x="82" y="0"/>
                    <a:pt x="1" y="81"/>
                    <a:pt x="1" y="163"/>
                  </a:cubicBezTo>
                  <a:cubicBezTo>
                    <a:pt x="1" y="244"/>
                    <a:pt x="82" y="326"/>
                    <a:pt x="164" y="326"/>
                  </a:cubicBezTo>
                  <a:cubicBezTo>
                    <a:pt x="245" y="326"/>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47"/>
            <p:cNvSpPr/>
            <p:nvPr/>
          </p:nvSpPr>
          <p:spPr>
            <a:xfrm>
              <a:off x="5764667" y="1998828"/>
              <a:ext cx="20018" cy="20017"/>
            </a:xfrm>
            <a:custGeom>
              <a:rect b="b" l="l" r="r" t="t"/>
              <a:pathLst>
                <a:path extrusionOk="0" h="300" w="300">
                  <a:moveTo>
                    <a:pt x="136" y="1"/>
                  </a:moveTo>
                  <a:cubicBezTo>
                    <a:pt x="55" y="1"/>
                    <a:pt x="1" y="55"/>
                    <a:pt x="1" y="164"/>
                  </a:cubicBezTo>
                  <a:cubicBezTo>
                    <a:pt x="1" y="245"/>
                    <a:pt x="55" y="299"/>
                    <a:pt x="136" y="299"/>
                  </a:cubicBezTo>
                  <a:cubicBezTo>
                    <a:pt x="245" y="299"/>
                    <a:pt x="299" y="245"/>
                    <a:pt x="299" y="164"/>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47"/>
            <p:cNvSpPr/>
            <p:nvPr/>
          </p:nvSpPr>
          <p:spPr>
            <a:xfrm>
              <a:off x="5790023" y="1971737"/>
              <a:ext cx="21752" cy="21752"/>
            </a:xfrm>
            <a:custGeom>
              <a:rect b="b" l="l" r="r" t="t"/>
              <a:pathLst>
                <a:path extrusionOk="0" h="326" w="326">
                  <a:moveTo>
                    <a:pt x="163" y="0"/>
                  </a:moveTo>
                  <a:cubicBezTo>
                    <a:pt x="82" y="0"/>
                    <a:pt x="0" y="81"/>
                    <a:pt x="0" y="163"/>
                  </a:cubicBezTo>
                  <a:cubicBezTo>
                    <a:pt x="0" y="244"/>
                    <a:pt x="82" y="326"/>
                    <a:pt x="163" y="326"/>
                  </a:cubicBezTo>
                  <a:cubicBezTo>
                    <a:pt x="245" y="326"/>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47"/>
            <p:cNvSpPr/>
            <p:nvPr/>
          </p:nvSpPr>
          <p:spPr>
            <a:xfrm>
              <a:off x="5737509" y="2024184"/>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47"/>
            <p:cNvSpPr/>
            <p:nvPr/>
          </p:nvSpPr>
          <p:spPr>
            <a:xfrm>
              <a:off x="5764667" y="2051342"/>
              <a:ext cx="20018" cy="19951"/>
            </a:xfrm>
            <a:custGeom>
              <a:rect b="b" l="l" r="r" t="t"/>
              <a:pathLst>
                <a:path extrusionOk="0" h="299" w="300">
                  <a:moveTo>
                    <a:pt x="136" y="0"/>
                  </a:moveTo>
                  <a:cubicBezTo>
                    <a:pt x="55" y="0"/>
                    <a:pt x="1" y="55"/>
                    <a:pt x="1" y="163"/>
                  </a:cubicBezTo>
                  <a:cubicBezTo>
                    <a:pt x="1" y="245"/>
                    <a:pt x="55" y="299"/>
                    <a:pt x="136" y="299"/>
                  </a:cubicBezTo>
                  <a:cubicBezTo>
                    <a:pt x="245" y="299"/>
                    <a:pt x="299" y="245"/>
                    <a:pt x="299" y="163"/>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47"/>
            <p:cNvSpPr/>
            <p:nvPr/>
          </p:nvSpPr>
          <p:spPr>
            <a:xfrm>
              <a:off x="5790023" y="2024184"/>
              <a:ext cx="21752" cy="21819"/>
            </a:xfrm>
            <a:custGeom>
              <a:rect b="b" l="l" r="r" t="t"/>
              <a:pathLst>
                <a:path extrusionOk="0" h="327" w="326">
                  <a:moveTo>
                    <a:pt x="163" y="1"/>
                  </a:moveTo>
                  <a:cubicBezTo>
                    <a:pt x="82" y="1"/>
                    <a:pt x="0" y="82"/>
                    <a:pt x="0" y="163"/>
                  </a:cubicBezTo>
                  <a:cubicBezTo>
                    <a:pt x="0"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47"/>
            <p:cNvSpPr/>
            <p:nvPr/>
          </p:nvSpPr>
          <p:spPr>
            <a:xfrm>
              <a:off x="5737509" y="2076698"/>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47"/>
            <p:cNvSpPr/>
            <p:nvPr/>
          </p:nvSpPr>
          <p:spPr>
            <a:xfrm>
              <a:off x="5764667" y="2103855"/>
              <a:ext cx="20018" cy="19951"/>
            </a:xfrm>
            <a:custGeom>
              <a:rect b="b" l="l" r="r" t="t"/>
              <a:pathLst>
                <a:path extrusionOk="0" h="299" w="300">
                  <a:moveTo>
                    <a:pt x="136" y="0"/>
                  </a:moveTo>
                  <a:cubicBezTo>
                    <a:pt x="55" y="0"/>
                    <a:pt x="1" y="81"/>
                    <a:pt x="1" y="163"/>
                  </a:cubicBezTo>
                  <a:cubicBezTo>
                    <a:pt x="1" y="244"/>
                    <a:pt x="55" y="298"/>
                    <a:pt x="136" y="298"/>
                  </a:cubicBezTo>
                  <a:cubicBezTo>
                    <a:pt x="245" y="298"/>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47"/>
            <p:cNvSpPr/>
            <p:nvPr/>
          </p:nvSpPr>
          <p:spPr>
            <a:xfrm>
              <a:off x="5790023" y="2076698"/>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47"/>
            <p:cNvSpPr/>
            <p:nvPr/>
          </p:nvSpPr>
          <p:spPr>
            <a:xfrm>
              <a:off x="5737509" y="2129145"/>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47"/>
            <p:cNvSpPr/>
            <p:nvPr/>
          </p:nvSpPr>
          <p:spPr>
            <a:xfrm>
              <a:off x="5764667" y="2156302"/>
              <a:ext cx="20018" cy="20017"/>
            </a:xfrm>
            <a:custGeom>
              <a:rect b="b" l="l" r="r" t="t"/>
              <a:pathLst>
                <a:path extrusionOk="0" h="300" w="300">
                  <a:moveTo>
                    <a:pt x="136" y="1"/>
                  </a:moveTo>
                  <a:cubicBezTo>
                    <a:pt x="55" y="1"/>
                    <a:pt x="1" y="82"/>
                    <a:pt x="1" y="163"/>
                  </a:cubicBezTo>
                  <a:cubicBezTo>
                    <a:pt x="1" y="245"/>
                    <a:pt x="55" y="299"/>
                    <a:pt x="136" y="299"/>
                  </a:cubicBezTo>
                  <a:cubicBezTo>
                    <a:pt x="245" y="299"/>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47"/>
            <p:cNvSpPr/>
            <p:nvPr/>
          </p:nvSpPr>
          <p:spPr>
            <a:xfrm>
              <a:off x="5790023" y="2129145"/>
              <a:ext cx="21752" cy="21819"/>
            </a:xfrm>
            <a:custGeom>
              <a:rect b="b" l="l" r="r" t="t"/>
              <a:pathLst>
                <a:path extrusionOk="0" h="327" w="326">
                  <a:moveTo>
                    <a:pt x="163" y="1"/>
                  </a:moveTo>
                  <a:cubicBezTo>
                    <a:pt x="82" y="1"/>
                    <a:pt x="0" y="82"/>
                    <a:pt x="0" y="164"/>
                  </a:cubicBezTo>
                  <a:cubicBezTo>
                    <a:pt x="0"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47"/>
            <p:cNvSpPr/>
            <p:nvPr/>
          </p:nvSpPr>
          <p:spPr>
            <a:xfrm>
              <a:off x="5737509" y="2183460"/>
              <a:ext cx="21819" cy="19951"/>
            </a:xfrm>
            <a:custGeom>
              <a:rect b="b" l="l" r="r" t="t"/>
              <a:pathLst>
                <a:path extrusionOk="0" h="299"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47"/>
            <p:cNvSpPr/>
            <p:nvPr/>
          </p:nvSpPr>
          <p:spPr>
            <a:xfrm>
              <a:off x="5764667" y="2208816"/>
              <a:ext cx="20018" cy="19951"/>
            </a:xfrm>
            <a:custGeom>
              <a:rect b="b" l="l" r="r" t="t"/>
              <a:pathLst>
                <a:path extrusionOk="0" h="299" w="300">
                  <a:moveTo>
                    <a:pt x="136" y="0"/>
                  </a:moveTo>
                  <a:cubicBezTo>
                    <a:pt x="55" y="0"/>
                    <a:pt x="1" y="82"/>
                    <a:pt x="1" y="163"/>
                  </a:cubicBezTo>
                  <a:cubicBezTo>
                    <a:pt x="1" y="244"/>
                    <a:pt x="55" y="299"/>
                    <a:pt x="136" y="299"/>
                  </a:cubicBezTo>
                  <a:cubicBezTo>
                    <a:pt x="245" y="299"/>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47"/>
            <p:cNvSpPr/>
            <p:nvPr/>
          </p:nvSpPr>
          <p:spPr>
            <a:xfrm>
              <a:off x="5790023" y="2183460"/>
              <a:ext cx="21752" cy="19951"/>
            </a:xfrm>
            <a:custGeom>
              <a:rect b="b" l="l" r="r" t="t"/>
              <a:pathLst>
                <a:path extrusionOk="0" h="299"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47"/>
            <p:cNvSpPr/>
            <p:nvPr/>
          </p:nvSpPr>
          <p:spPr>
            <a:xfrm>
              <a:off x="5737509" y="2235974"/>
              <a:ext cx="21819" cy="19951"/>
            </a:xfrm>
            <a:custGeom>
              <a:rect b="b" l="l" r="r" t="t"/>
              <a:pathLst>
                <a:path extrusionOk="0" h="299" w="327">
                  <a:moveTo>
                    <a:pt x="164" y="0"/>
                  </a:moveTo>
                  <a:cubicBezTo>
                    <a:pt x="82" y="0"/>
                    <a:pt x="1" y="54"/>
                    <a:pt x="1" y="136"/>
                  </a:cubicBezTo>
                  <a:cubicBezTo>
                    <a:pt x="1" y="217"/>
                    <a:pt x="82" y="298"/>
                    <a:pt x="164" y="298"/>
                  </a:cubicBezTo>
                  <a:cubicBezTo>
                    <a:pt x="245" y="298"/>
                    <a:pt x="326" y="217"/>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47"/>
            <p:cNvSpPr/>
            <p:nvPr/>
          </p:nvSpPr>
          <p:spPr>
            <a:xfrm>
              <a:off x="5764667" y="2261263"/>
              <a:ext cx="20018" cy="20017"/>
            </a:xfrm>
            <a:custGeom>
              <a:rect b="b" l="l" r="r" t="t"/>
              <a:pathLst>
                <a:path extrusionOk="0" h="300" w="300">
                  <a:moveTo>
                    <a:pt x="136" y="1"/>
                  </a:moveTo>
                  <a:cubicBezTo>
                    <a:pt x="55" y="1"/>
                    <a:pt x="1" y="82"/>
                    <a:pt x="1" y="164"/>
                  </a:cubicBezTo>
                  <a:cubicBezTo>
                    <a:pt x="1" y="245"/>
                    <a:pt x="55" y="299"/>
                    <a:pt x="136" y="299"/>
                  </a:cubicBezTo>
                  <a:cubicBezTo>
                    <a:pt x="245" y="299"/>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47"/>
            <p:cNvSpPr/>
            <p:nvPr/>
          </p:nvSpPr>
          <p:spPr>
            <a:xfrm>
              <a:off x="5790023" y="2235974"/>
              <a:ext cx="21752" cy="19951"/>
            </a:xfrm>
            <a:custGeom>
              <a:rect b="b" l="l" r="r" t="t"/>
              <a:pathLst>
                <a:path extrusionOk="0" h="299" w="326">
                  <a:moveTo>
                    <a:pt x="163" y="0"/>
                  </a:moveTo>
                  <a:cubicBezTo>
                    <a:pt x="82" y="0"/>
                    <a:pt x="0" y="54"/>
                    <a:pt x="0" y="136"/>
                  </a:cubicBezTo>
                  <a:cubicBezTo>
                    <a:pt x="0" y="217"/>
                    <a:pt x="82" y="298"/>
                    <a:pt x="163" y="298"/>
                  </a:cubicBezTo>
                  <a:cubicBezTo>
                    <a:pt x="245" y="298"/>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47"/>
            <p:cNvSpPr/>
            <p:nvPr/>
          </p:nvSpPr>
          <p:spPr>
            <a:xfrm>
              <a:off x="5737509" y="2288420"/>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47"/>
            <p:cNvSpPr/>
            <p:nvPr/>
          </p:nvSpPr>
          <p:spPr>
            <a:xfrm>
              <a:off x="5764667" y="2313776"/>
              <a:ext cx="20018" cy="19951"/>
            </a:xfrm>
            <a:custGeom>
              <a:rect b="b" l="l" r="r" t="t"/>
              <a:pathLst>
                <a:path extrusionOk="0" h="299" w="300">
                  <a:moveTo>
                    <a:pt x="136" y="0"/>
                  </a:moveTo>
                  <a:cubicBezTo>
                    <a:pt x="55" y="0"/>
                    <a:pt x="1" y="82"/>
                    <a:pt x="1" y="163"/>
                  </a:cubicBezTo>
                  <a:cubicBezTo>
                    <a:pt x="1" y="245"/>
                    <a:pt x="55" y="299"/>
                    <a:pt x="136" y="299"/>
                  </a:cubicBezTo>
                  <a:cubicBezTo>
                    <a:pt x="245" y="299"/>
                    <a:pt x="299" y="245"/>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47"/>
            <p:cNvSpPr/>
            <p:nvPr/>
          </p:nvSpPr>
          <p:spPr>
            <a:xfrm>
              <a:off x="5790023" y="2288420"/>
              <a:ext cx="21752" cy="20017"/>
            </a:xfrm>
            <a:custGeom>
              <a:rect b="b" l="l" r="r" t="t"/>
              <a:pathLst>
                <a:path extrusionOk="0" h="300"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47"/>
            <p:cNvSpPr/>
            <p:nvPr/>
          </p:nvSpPr>
          <p:spPr>
            <a:xfrm>
              <a:off x="5737509" y="2340934"/>
              <a:ext cx="21819" cy="19951"/>
            </a:xfrm>
            <a:custGeom>
              <a:rect b="b" l="l" r="r" t="t"/>
              <a:pathLst>
                <a:path extrusionOk="0" h="299" w="327">
                  <a:moveTo>
                    <a:pt x="164" y="0"/>
                  </a:moveTo>
                  <a:cubicBezTo>
                    <a:pt x="82" y="0"/>
                    <a:pt x="1" y="55"/>
                    <a:pt x="1" y="136"/>
                  </a:cubicBezTo>
                  <a:cubicBezTo>
                    <a:pt x="1" y="217"/>
                    <a:pt x="82" y="299"/>
                    <a:pt x="164" y="299"/>
                  </a:cubicBezTo>
                  <a:cubicBezTo>
                    <a:pt x="245" y="299"/>
                    <a:pt x="326" y="217"/>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47"/>
            <p:cNvSpPr/>
            <p:nvPr/>
          </p:nvSpPr>
          <p:spPr>
            <a:xfrm>
              <a:off x="5764667" y="2366290"/>
              <a:ext cx="20018" cy="19951"/>
            </a:xfrm>
            <a:custGeom>
              <a:rect b="b" l="l" r="r" t="t"/>
              <a:pathLst>
                <a:path extrusionOk="0" h="299" w="300">
                  <a:moveTo>
                    <a:pt x="136" y="0"/>
                  </a:moveTo>
                  <a:cubicBezTo>
                    <a:pt x="55" y="0"/>
                    <a:pt x="1" y="81"/>
                    <a:pt x="1" y="163"/>
                  </a:cubicBezTo>
                  <a:cubicBezTo>
                    <a:pt x="1" y="244"/>
                    <a:pt x="55" y="298"/>
                    <a:pt x="136" y="298"/>
                  </a:cubicBezTo>
                  <a:cubicBezTo>
                    <a:pt x="245" y="298"/>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47"/>
            <p:cNvSpPr/>
            <p:nvPr/>
          </p:nvSpPr>
          <p:spPr>
            <a:xfrm>
              <a:off x="5790023" y="2340934"/>
              <a:ext cx="21752" cy="19951"/>
            </a:xfrm>
            <a:custGeom>
              <a:rect b="b" l="l" r="r" t="t"/>
              <a:pathLst>
                <a:path extrusionOk="0" h="299" w="326">
                  <a:moveTo>
                    <a:pt x="163" y="0"/>
                  </a:moveTo>
                  <a:cubicBezTo>
                    <a:pt x="82" y="0"/>
                    <a:pt x="0" y="55"/>
                    <a:pt x="0" y="136"/>
                  </a:cubicBezTo>
                  <a:cubicBezTo>
                    <a:pt x="0"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47"/>
            <p:cNvSpPr/>
            <p:nvPr/>
          </p:nvSpPr>
          <p:spPr>
            <a:xfrm>
              <a:off x="5737509" y="2393381"/>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47"/>
            <p:cNvSpPr/>
            <p:nvPr/>
          </p:nvSpPr>
          <p:spPr>
            <a:xfrm>
              <a:off x="5764667" y="2418737"/>
              <a:ext cx="20018" cy="21819"/>
            </a:xfrm>
            <a:custGeom>
              <a:rect b="b" l="l" r="r" t="t"/>
              <a:pathLst>
                <a:path extrusionOk="0" h="327" w="300">
                  <a:moveTo>
                    <a:pt x="136" y="1"/>
                  </a:moveTo>
                  <a:cubicBezTo>
                    <a:pt x="55" y="1"/>
                    <a:pt x="1" y="82"/>
                    <a:pt x="1" y="163"/>
                  </a:cubicBezTo>
                  <a:cubicBezTo>
                    <a:pt x="1"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47"/>
            <p:cNvSpPr/>
            <p:nvPr/>
          </p:nvSpPr>
          <p:spPr>
            <a:xfrm>
              <a:off x="5790023" y="2393381"/>
              <a:ext cx="21752" cy="20017"/>
            </a:xfrm>
            <a:custGeom>
              <a:rect b="b" l="l" r="r" t="t"/>
              <a:pathLst>
                <a:path extrusionOk="0" h="300"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47"/>
            <p:cNvSpPr/>
            <p:nvPr/>
          </p:nvSpPr>
          <p:spPr>
            <a:xfrm>
              <a:off x="5737509" y="2445895"/>
              <a:ext cx="21819" cy="19951"/>
            </a:xfrm>
            <a:custGeom>
              <a:rect b="b" l="l" r="r" t="t"/>
              <a:pathLst>
                <a:path extrusionOk="0" h="299" w="327">
                  <a:moveTo>
                    <a:pt x="164" y="0"/>
                  </a:moveTo>
                  <a:cubicBezTo>
                    <a:pt x="82" y="0"/>
                    <a:pt x="1" y="55"/>
                    <a:pt x="1" y="136"/>
                  </a:cubicBezTo>
                  <a:cubicBezTo>
                    <a:pt x="1" y="217"/>
                    <a:pt x="82" y="299"/>
                    <a:pt x="164" y="299"/>
                  </a:cubicBezTo>
                  <a:cubicBezTo>
                    <a:pt x="245" y="299"/>
                    <a:pt x="326" y="217"/>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47"/>
            <p:cNvSpPr/>
            <p:nvPr/>
          </p:nvSpPr>
          <p:spPr>
            <a:xfrm>
              <a:off x="5764667" y="2471251"/>
              <a:ext cx="20018" cy="21752"/>
            </a:xfrm>
            <a:custGeom>
              <a:rect b="b" l="l" r="r" t="t"/>
              <a:pathLst>
                <a:path extrusionOk="0" h="326" w="300">
                  <a:moveTo>
                    <a:pt x="136" y="0"/>
                  </a:moveTo>
                  <a:cubicBezTo>
                    <a:pt x="55" y="0"/>
                    <a:pt x="1" y="82"/>
                    <a:pt x="1" y="163"/>
                  </a:cubicBezTo>
                  <a:cubicBezTo>
                    <a:pt x="1"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47"/>
            <p:cNvSpPr/>
            <p:nvPr/>
          </p:nvSpPr>
          <p:spPr>
            <a:xfrm>
              <a:off x="5790023" y="2445895"/>
              <a:ext cx="21752" cy="19951"/>
            </a:xfrm>
            <a:custGeom>
              <a:rect b="b" l="l" r="r" t="t"/>
              <a:pathLst>
                <a:path extrusionOk="0" h="299" w="326">
                  <a:moveTo>
                    <a:pt x="163" y="0"/>
                  </a:moveTo>
                  <a:cubicBezTo>
                    <a:pt x="82" y="0"/>
                    <a:pt x="0" y="55"/>
                    <a:pt x="0" y="136"/>
                  </a:cubicBezTo>
                  <a:cubicBezTo>
                    <a:pt x="0"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47"/>
            <p:cNvSpPr/>
            <p:nvPr/>
          </p:nvSpPr>
          <p:spPr>
            <a:xfrm>
              <a:off x="5737509" y="2498408"/>
              <a:ext cx="21819" cy="19951"/>
            </a:xfrm>
            <a:custGeom>
              <a:rect b="b" l="l" r="r" t="t"/>
              <a:pathLst>
                <a:path extrusionOk="0" h="299" w="327">
                  <a:moveTo>
                    <a:pt x="164" y="0"/>
                  </a:moveTo>
                  <a:cubicBezTo>
                    <a:pt x="82" y="0"/>
                    <a:pt x="1" y="54"/>
                    <a:pt x="1" y="136"/>
                  </a:cubicBezTo>
                  <a:cubicBezTo>
                    <a:pt x="1" y="244"/>
                    <a:pt x="82" y="298"/>
                    <a:pt x="164" y="298"/>
                  </a:cubicBezTo>
                  <a:cubicBezTo>
                    <a:pt x="245" y="298"/>
                    <a:pt x="326" y="244"/>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47"/>
            <p:cNvSpPr/>
            <p:nvPr/>
          </p:nvSpPr>
          <p:spPr>
            <a:xfrm>
              <a:off x="5764667" y="2523698"/>
              <a:ext cx="20018" cy="21819"/>
            </a:xfrm>
            <a:custGeom>
              <a:rect b="b" l="l" r="r" t="t"/>
              <a:pathLst>
                <a:path extrusionOk="0" h="327" w="300">
                  <a:moveTo>
                    <a:pt x="136" y="1"/>
                  </a:moveTo>
                  <a:cubicBezTo>
                    <a:pt x="55" y="1"/>
                    <a:pt x="1" y="82"/>
                    <a:pt x="1" y="164"/>
                  </a:cubicBezTo>
                  <a:cubicBezTo>
                    <a:pt x="1"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47"/>
            <p:cNvSpPr/>
            <p:nvPr/>
          </p:nvSpPr>
          <p:spPr>
            <a:xfrm>
              <a:off x="5790023" y="2498408"/>
              <a:ext cx="21752" cy="19951"/>
            </a:xfrm>
            <a:custGeom>
              <a:rect b="b" l="l" r="r" t="t"/>
              <a:pathLst>
                <a:path extrusionOk="0" h="299" w="326">
                  <a:moveTo>
                    <a:pt x="163" y="0"/>
                  </a:moveTo>
                  <a:cubicBezTo>
                    <a:pt x="82" y="0"/>
                    <a:pt x="0" y="54"/>
                    <a:pt x="0" y="136"/>
                  </a:cubicBezTo>
                  <a:cubicBezTo>
                    <a:pt x="0" y="244"/>
                    <a:pt x="82" y="298"/>
                    <a:pt x="163" y="298"/>
                  </a:cubicBezTo>
                  <a:cubicBezTo>
                    <a:pt x="245" y="298"/>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47"/>
            <p:cNvSpPr/>
            <p:nvPr/>
          </p:nvSpPr>
          <p:spPr>
            <a:xfrm>
              <a:off x="5737509" y="2550855"/>
              <a:ext cx="21819" cy="19951"/>
            </a:xfrm>
            <a:custGeom>
              <a:rect b="b" l="l" r="r" t="t"/>
              <a:pathLst>
                <a:path extrusionOk="0" h="299"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47"/>
            <p:cNvSpPr/>
            <p:nvPr/>
          </p:nvSpPr>
          <p:spPr>
            <a:xfrm>
              <a:off x="5764667" y="2576211"/>
              <a:ext cx="20018" cy="21752"/>
            </a:xfrm>
            <a:custGeom>
              <a:rect b="b" l="l" r="r" t="t"/>
              <a:pathLst>
                <a:path extrusionOk="0" h="326" w="300">
                  <a:moveTo>
                    <a:pt x="136" y="0"/>
                  </a:moveTo>
                  <a:cubicBezTo>
                    <a:pt x="55" y="0"/>
                    <a:pt x="1" y="82"/>
                    <a:pt x="1" y="163"/>
                  </a:cubicBezTo>
                  <a:cubicBezTo>
                    <a:pt x="1"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47"/>
            <p:cNvSpPr/>
            <p:nvPr/>
          </p:nvSpPr>
          <p:spPr>
            <a:xfrm>
              <a:off x="5790023" y="2550855"/>
              <a:ext cx="21752" cy="19951"/>
            </a:xfrm>
            <a:custGeom>
              <a:rect b="b" l="l" r="r" t="t"/>
              <a:pathLst>
                <a:path extrusionOk="0" h="299" w="326">
                  <a:moveTo>
                    <a:pt x="163" y="1"/>
                  </a:moveTo>
                  <a:cubicBezTo>
                    <a:pt x="82" y="1"/>
                    <a:pt x="0" y="55"/>
                    <a:pt x="0" y="136"/>
                  </a:cubicBezTo>
                  <a:cubicBezTo>
                    <a:pt x="0"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47"/>
            <p:cNvSpPr/>
            <p:nvPr/>
          </p:nvSpPr>
          <p:spPr>
            <a:xfrm>
              <a:off x="5737509" y="2603369"/>
              <a:ext cx="21819" cy="19951"/>
            </a:xfrm>
            <a:custGeom>
              <a:rect b="b" l="l" r="r" t="t"/>
              <a:pathLst>
                <a:path extrusionOk="0" h="299" w="327">
                  <a:moveTo>
                    <a:pt x="164" y="0"/>
                  </a:moveTo>
                  <a:cubicBezTo>
                    <a:pt x="82" y="0"/>
                    <a:pt x="1" y="54"/>
                    <a:pt x="1" y="136"/>
                  </a:cubicBezTo>
                  <a:cubicBezTo>
                    <a:pt x="1" y="244"/>
                    <a:pt x="82" y="299"/>
                    <a:pt x="164" y="299"/>
                  </a:cubicBezTo>
                  <a:cubicBezTo>
                    <a:pt x="245" y="299"/>
                    <a:pt x="326" y="244"/>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47"/>
            <p:cNvSpPr/>
            <p:nvPr/>
          </p:nvSpPr>
          <p:spPr>
            <a:xfrm>
              <a:off x="5764667" y="2628658"/>
              <a:ext cx="20018" cy="21819"/>
            </a:xfrm>
            <a:custGeom>
              <a:rect b="b" l="l" r="r" t="t"/>
              <a:pathLst>
                <a:path extrusionOk="0" h="327" w="300">
                  <a:moveTo>
                    <a:pt x="136" y="1"/>
                  </a:moveTo>
                  <a:cubicBezTo>
                    <a:pt x="55" y="1"/>
                    <a:pt x="1" y="82"/>
                    <a:pt x="1" y="164"/>
                  </a:cubicBezTo>
                  <a:cubicBezTo>
                    <a:pt x="1"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47"/>
            <p:cNvSpPr/>
            <p:nvPr/>
          </p:nvSpPr>
          <p:spPr>
            <a:xfrm>
              <a:off x="5790023" y="2603369"/>
              <a:ext cx="21752" cy="19951"/>
            </a:xfrm>
            <a:custGeom>
              <a:rect b="b" l="l" r="r" t="t"/>
              <a:pathLst>
                <a:path extrusionOk="0" h="299" w="326">
                  <a:moveTo>
                    <a:pt x="163" y="0"/>
                  </a:moveTo>
                  <a:cubicBezTo>
                    <a:pt x="82" y="0"/>
                    <a:pt x="0" y="54"/>
                    <a:pt x="0" y="136"/>
                  </a:cubicBezTo>
                  <a:cubicBezTo>
                    <a:pt x="0" y="244"/>
                    <a:pt x="82" y="299"/>
                    <a:pt x="163" y="299"/>
                  </a:cubicBezTo>
                  <a:cubicBezTo>
                    <a:pt x="245" y="299"/>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47"/>
            <p:cNvSpPr/>
            <p:nvPr/>
          </p:nvSpPr>
          <p:spPr>
            <a:xfrm>
              <a:off x="5790023" y="2655816"/>
              <a:ext cx="21752" cy="9141"/>
            </a:xfrm>
            <a:custGeom>
              <a:rect b="b" l="l" r="r" t="t"/>
              <a:pathLst>
                <a:path extrusionOk="0" h="137" w="326">
                  <a:moveTo>
                    <a:pt x="163" y="1"/>
                  </a:moveTo>
                  <a:cubicBezTo>
                    <a:pt x="82" y="1"/>
                    <a:pt x="0" y="55"/>
                    <a:pt x="0" y="136"/>
                  </a:cubicBezTo>
                  <a:lnTo>
                    <a:pt x="326" y="136"/>
                  </a:ln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47"/>
            <p:cNvSpPr/>
            <p:nvPr/>
          </p:nvSpPr>
          <p:spPr>
            <a:xfrm>
              <a:off x="5737509" y="2655816"/>
              <a:ext cx="21819" cy="10943"/>
            </a:xfrm>
            <a:custGeom>
              <a:rect b="b" l="l" r="r" t="t"/>
              <a:pathLst>
                <a:path extrusionOk="0" h="164" w="327">
                  <a:moveTo>
                    <a:pt x="164" y="1"/>
                  </a:moveTo>
                  <a:cubicBezTo>
                    <a:pt x="82" y="1"/>
                    <a:pt x="1" y="55"/>
                    <a:pt x="1" y="164"/>
                  </a:cubicBezTo>
                  <a:lnTo>
                    <a:pt x="326" y="164"/>
                  </a:ln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47"/>
            <p:cNvSpPr/>
            <p:nvPr/>
          </p:nvSpPr>
          <p:spPr>
            <a:xfrm>
              <a:off x="5764667" y="2681172"/>
              <a:ext cx="20018" cy="21819"/>
            </a:xfrm>
            <a:custGeom>
              <a:rect b="b" l="l" r="r" t="t"/>
              <a:pathLst>
                <a:path extrusionOk="0" h="327" w="300">
                  <a:moveTo>
                    <a:pt x="136" y="1"/>
                  </a:moveTo>
                  <a:cubicBezTo>
                    <a:pt x="55" y="1"/>
                    <a:pt x="1" y="82"/>
                    <a:pt x="1" y="163"/>
                  </a:cubicBezTo>
                  <a:cubicBezTo>
                    <a:pt x="1"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47"/>
            <p:cNvSpPr/>
            <p:nvPr/>
          </p:nvSpPr>
          <p:spPr>
            <a:xfrm>
              <a:off x="5790023" y="2666692"/>
              <a:ext cx="21752" cy="9141"/>
            </a:xfrm>
            <a:custGeom>
              <a:rect b="b" l="l" r="r" t="t"/>
              <a:pathLst>
                <a:path extrusionOk="0" h="137" w="326">
                  <a:moveTo>
                    <a:pt x="0" y="1"/>
                  </a:moveTo>
                  <a:cubicBezTo>
                    <a:pt x="0" y="82"/>
                    <a:pt x="82" y="136"/>
                    <a:pt x="163" y="136"/>
                  </a:cubicBezTo>
                  <a:cubicBezTo>
                    <a:pt x="245" y="136"/>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47"/>
            <p:cNvSpPr/>
            <p:nvPr/>
          </p:nvSpPr>
          <p:spPr>
            <a:xfrm>
              <a:off x="5737509" y="2664891"/>
              <a:ext cx="21819" cy="10943"/>
            </a:xfrm>
            <a:custGeom>
              <a:rect b="b" l="l" r="r" t="t"/>
              <a:pathLst>
                <a:path extrusionOk="0" h="164" w="327">
                  <a:moveTo>
                    <a:pt x="1" y="0"/>
                  </a:moveTo>
                  <a:cubicBezTo>
                    <a:pt x="1" y="109"/>
                    <a:pt x="82" y="163"/>
                    <a:pt x="164" y="163"/>
                  </a:cubicBezTo>
                  <a:cubicBezTo>
                    <a:pt x="245" y="163"/>
                    <a:pt x="326" y="109"/>
                    <a:pt x="32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47"/>
            <p:cNvSpPr/>
            <p:nvPr/>
          </p:nvSpPr>
          <p:spPr>
            <a:xfrm>
              <a:off x="5737509" y="2708330"/>
              <a:ext cx="21819" cy="19951"/>
            </a:xfrm>
            <a:custGeom>
              <a:rect b="b" l="l" r="r" t="t"/>
              <a:pathLst>
                <a:path extrusionOk="0" h="299" w="327">
                  <a:moveTo>
                    <a:pt x="164" y="0"/>
                  </a:moveTo>
                  <a:cubicBezTo>
                    <a:pt x="82" y="0"/>
                    <a:pt x="1" y="55"/>
                    <a:pt x="1" y="163"/>
                  </a:cubicBezTo>
                  <a:cubicBezTo>
                    <a:pt x="1" y="245"/>
                    <a:pt x="82" y="299"/>
                    <a:pt x="164" y="299"/>
                  </a:cubicBezTo>
                  <a:cubicBezTo>
                    <a:pt x="245" y="299"/>
                    <a:pt x="326" y="245"/>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47"/>
            <p:cNvSpPr/>
            <p:nvPr/>
          </p:nvSpPr>
          <p:spPr>
            <a:xfrm>
              <a:off x="5764667" y="2733686"/>
              <a:ext cx="20018" cy="21752"/>
            </a:xfrm>
            <a:custGeom>
              <a:rect b="b" l="l" r="r" t="t"/>
              <a:pathLst>
                <a:path extrusionOk="0" h="326" w="300">
                  <a:moveTo>
                    <a:pt x="136" y="0"/>
                  </a:moveTo>
                  <a:cubicBezTo>
                    <a:pt x="55" y="0"/>
                    <a:pt x="1" y="82"/>
                    <a:pt x="1" y="163"/>
                  </a:cubicBezTo>
                  <a:cubicBezTo>
                    <a:pt x="1"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47"/>
            <p:cNvSpPr/>
            <p:nvPr/>
          </p:nvSpPr>
          <p:spPr>
            <a:xfrm>
              <a:off x="5790023" y="2708330"/>
              <a:ext cx="21752" cy="19951"/>
            </a:xfrm>
            <a:custGeom>
              <a:rect b="b" l="l" r="r" t="t"/>
              <a:pathLst>
                <a:path extrusionOk="0" h="299" w="326">
                  <a:moveTo>
                    <a:pt x="163" y="0"/>
                  </a:moveTo>
                  <a:cubicBezTo>
                    <a:pt x="82" y="0"/>
                    <a:pt x="0" y="55"/>
                    <a:pt x="0" y="163"/>
                  </a:cubicBezTo>
                  <a:cubicBezTo>
                    <a:pt x="0"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47"/>
            <p:cNvSpPr/>
            <p:nvPr/>
          </p:nvSpPr>
          <p:spPr>
            <a:xfrm>
              <a:off x="5737509" y="2760843"/>
              <a:ext cx="21819" cy="19951"/>
            </a:xfrm>
            <a:custGeom>
              <a:rect b="b" l="l" r="r" t="t"/>
              <a:pathLst>
                <a:path extrusionOk="0" h="299" w="327">
                  <a:moveTo>
                    <a:pt x="164" y="0"/>
                  </a:moveTo>
                  <a:cubicBezTo>
                    <a:pt x="82" y="0"/>
                    <a:pt x="1" y="54"/>
                    <a:pt x="1" y="163"/>
                  </a:cubicBezTo>
                  <a:cubicBezTo>
                    <a:pt x="1" y="244"/>
                    <a:pt x="82" y="298"/>
                    <a:pt x="164" y="298"/>
                  </a:cubicBezTo>
                  <a:cubicBezTo>
                    <a:pt x="245" y="298"/>
                    <a:pt x="326" y="244"/>
                    <a:pt x="326" y="163"/>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47"/>
            <p:cNvSpPr/>
            <p:nvPr/>
          </p:nvSpPr>
          <p:spPr>
            <a:xfrm>
              <a:off x="5764667" y="2786133"/>
              <a:ext cx="20018" cy="21819"/>
            </a:xfrm>
            <a:custGeom>
              <a:rect b="b" l="l" r="r" t="t"/>
              <a:pathLst>
                <a:path extrusionOk="0" h="327" w="300">
                  <a:moveTo>
                    <a:pt x="136" y="1"/>
                  </a:moveTo>
                  <a:cubicBezTo>
                    <a:pt x="55" y="1"/>
                    <a:pt x="1" y="82"/>
                    <a:pt x="1" y="163"/>
                  </a:cubicBezTo>
                  <a:cubicBezTo>
                    <a:pt x="1"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47"/>
            <p:cNvSpPr/>
            <p:nvPr/>
          </p:nvSpPr>
          <p:spPr>
            <a:xfrm>
              <a:off x="5790023" y="2760843"/>
              <a:ext cx="21752" cy="19951"/>
            </a:xfrm>
            <a:custGeom>
              <a:rect b="b" l="l" r="r" t="t"/>
              <a:pathLst>
                <a:path extrusionOk="0" h="299" w="326">
                  <a:moveTo>
                    <a:pt x="163" y="0"/>
                  </a:moveTo>
                  <a:cubicBezTo>
                    <a:pt x="82" y="0"/>
                    <a:pt x="0" y="54"/>
                    <a:pt x="0" y="163"/>
                  </a:cubicBezTo>
                  <a:cubicBezTo>
                    <a:pt x="0"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47"/>
            <p:cNvSpPr/>
            <p:nvPr/>
          </p:nvSpPr>
          <p:spPr>
            <a:xfrm>
              <a:off x="5737509" y="2813290"/>
              <a:ext cx="21819" cy="19951"/>
            </a:xfrm>
            <a:custGeom>
              <a:rect b="b" l="l" r="r" t="t"/>
              <a:pathLst>
                <a:path extrusionOk="0" h="299" w="327">
                  <a:moveTo>
                    <a:pt x="164" y="1"/>
                  </a:moveTo>
                  <a:cubicBezTo>
                    <a:pt x="82" y="1"/>
                    <a:pt x="1" y="55"/>
                    <a:pt x="1" y="163"/>
                  </a:cubicBezTo>
                  <a:cubicBezTo>
                    <a:pt x="1" y="245"/>
                    <a:pt x="82" y="299"/>
                    <a:pt x="164" y="299"/>
                  </a:cubicBezTo>
                  <a:cubicBezTo>
                    <a:pt x="245" y="299"/>
                    <a:pt x="326" y="245"/>
                    <a:pt x="326" y="163"/>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47"/>
            <p:cNvSpPr/>
            <p:nvPr/>
          </p:nvSpPr>
          <p:spPr>
            <a:xfrm>
              <a:off x="5764667" y="2838646"/>
              <a:ext cx="20018" cy="21752"/>
            </a:xfrm>
            <a:custGeom>
              <a:rect b="b" l="l" r="r" t="t"/>
              <a:pathLst>
                <a:path extrusionOk="0" h="326" w="300">
                  <a:moveTo>
                    <a:pt x="136" y="0"/>
                  </a:moveTo>
                  <a:cubicBezTo>
                    <a:pt x="55" y="0"/>
                    <a:pt x="1" y="82"/>
                    <a:pt x="1" y="163"/>
                  </a:cubicBezTo>
                  <a:cubicBezTo>
                    <a:pt x="1"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47"/>
            <p:cNvSpPr/>
            <p:nvPr/>
          </p:nvSpPr>
          <p:spPr>
            <a:xfrm>
              <a:off x="5790023" y="2813290"/>
              <a:ext cx="21752" cy="19951"/>
            </a:xfrm>
            <a:custGeom>
              <a:rect b="b" l="l" r="r" t="t"/>
              <a:pathLst>
                <a:path extrusionOk="0" h="299" w="326">
                  <a:moveTo>
                    <a:pt x="163" y="1"/>
                  </a:moveTo>
                  <a:cubicBezTo>
                    <a:pt x="82" y="1"/>
                    <a:pt x="0" y="55"/>
                    <a:pt x="0" y="163"/>
                  </a:cubicBezTo>
                  <a:cubicBezTo>
                    <a:pt x="0"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47"/>
            <p:cNvSpPr/>
            <p:nvPr/>
          </p:nvSpPr>
          <p:spPr>
            <a:xfrm>
              <a:off x="5737509" y="2865804"/>
              <a:ext cx="21819" cy="19951"/>
            </a:xfrm>
            <a:custGeom>
              <a:rect b="b" l="l" r="r" t="t"/>
              <a:pathLst>
                <a:path extrusionOk="0" h="299" w="327">
                  <a:moveTo>
                    <a:pt x="164" y="0"/>
                  </a:moveTo>
                  <a:cubicBezTo>
                    <a:pt x="82" y="0"/>
                    <a:pt x="1" y="54"/>
                    <a:pt x="1" y="163"/>
                  </a:cubicBezTo>
                  <a:cubicBezTo>
                    <a:pt x="1" y="244"/>
                    <a:pt x="82" y="299"/>
                    <a:pt x="164" y="299"/>
                  </a:cubicBezTo>
                  <a:cubicBezTo>
                    <a:pt x="245" y="299"/>
                    <a:pt x="326" y="244"/>
                    <a:pt x="326" y="163"/>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47"/>
            <p:cNvSpPr/>
            <p:nvPr/>
          </p:nvSpPr>
          <p:spPr>
            <a:xfrm>
              <a:off x="5764667" y="2891093"/>
              <a:ext cx="20018" cy="21819"/>
            </a:xfrm>
            <a:custGeom>
              <a:rect b="b" l="l" r="r" t="t"/>
              <a:pathLst>
                <a:path extrusionOk="0" h="327" w="300">
                  <a:moveTo>
                    <a:pt x="136" y="1"/>
                  </a:moveTo>
                  <a:cubicBezTo>
                    <a:pt x="55" y="1"/>
                    <a:pt x="1" y="82"/>
                    <a:pt x="1" y="164"/>
                  </a:cubicBezTo>
                  <a:cubicBezTo>
                    <a:pt x="1"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47"/>
            <p:cNvSpPr/>
            <p:nvPr/>
          </p:nvSpPr>
          <p:spPr>
            <a:xfrm>
              <a:off x="5790023" y="2865804"/>
              <a:ext cx="21752" cy="19951"/>
            </a:xfrm>
            <a:custGeom>
              <a:rect b="b" l="l" r="r" t="t"/>
              <a:pathLst>
                <a:path extrusionOk="0" h="299" w="326">
                  <a:moveTo>
                    <a:pt x="163" y="0"/>
                  </a:moveTo>
                  <a:cubicBezTo>
                    <a:pt x="82" y="0"/>
                    <a:pt x="0" y="54"/>
                    <a:pt x="0" y="163"/>
                  </a:cubicBezTo>
                  <a:cubicBezTo>
                    <a:pt x="0" y="244"/>
                    <a:pt x="82" y="299"/>
                    <a:pt x="163" y="299"/>
                  </a:cubicBezTo>
                  <a:cubicBezTo>
                    <a:pt x="245" y="299"/>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47"/>
            <p:cNvSpPr/>
            <p:nvPr/>
          </p:nvSpPr>
          <p:spPr>
            <a:xfrm>
              <a:off x="5790023" y="2918251"/>
              <a:ext cx="21752" cy="20017"/>
            </a:xfrm>
            <a:custGeom>
              <a:rect b="b" l="l" r="r" t="t"/>
              <a:pathLst>
                <a:path extrusionOk="0" h="300" w="326">
                  <a:moveTo>
                    <a:pt x="163" y="1"/>
                  </a:moveTo>
                  <a:cubicBezTo>
                    <a:pt x="82" y="1"/>
                    <a:pt x="0" y="82"/>
                    <a:pt x="0" y="164"/>
                  </a:cubicBezTo>
                  <a:cubicBezTo>
                    <a:pt x="0"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47"/>
            <p:cNvSpPr/>
            <p:nvPr/>
          </p:nvSpPr>
          <p:spPr>
            <a:xfrm>
              <a:off x="5764667" y="2943607"/>
              <a:ext cx="20018" cy="21752"/>
            </a:xfrm>
            <a:custGeom>
              <a:rect b="b" l="l" r="r" t="t"/>
              <a:pathLst>
                <a:path extrusionOk="0" h="326" w="300">
                  <a:moveTo>
                    <a:pt x="136" y="1"/>
                  </a:moveTo>
                  <a:cubicBezTo>
                    <a:pt x="55" y="1"/>
                    <a:pt x="1" y="82"/>
                    <a:pt x="1" y="163"/>
                  </a:cubicBezTo>
                  <a:cubicBezTo>
                    <a:pt x="1"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47"/>
            <p:cNvSpPr/>
            <p:nvPr/>
          </p:nvSpPr>
          <p:spPr>
            <a:xfrm>
              <a:off x="5737509" y="2918251"/>
              <a:ext cx="21819" cy="20017"/>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47"/>
            <p:cNvSpPr/>
            <p:nvPr/>
          </p:nvSpPr>
          <p:spPr>
            <a:xfrm>
              <a:off x="5737509" y="2970765"/>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47"/>
            <p:cNvSpPr/>
            <p:nvPr/>
          </p:nvSpPr>
          <p:spPr>
            <a:xfrm>
              <a:off x="5764667" y="2997922"/>
              <a:ext cx="20018" cy="19951"/>
            </a:xfrm>
            <a:custGeom>
              <a:rect b="b" l="l" r="r" t="t"/>
              <a:pathLst>
                <a:path extrusionOk="0" h="299" w="300">
                  <a:moveTo>
                    <a:pt x="136" y="0"/>
                  </a:moveTo>
                  <a:cubicBezTo>
                    <a:pt x="55" y="0"/>
                    <a:pt x="1" y="54"/>
                    <a:pt x="1" y="136"/>
                  </a:cubicBezTo>
                  <a:cubicBezTo>
                    <a:pt x="1" y="217"/>
                    <a:pt x="55" y="299"/>
                    <a:pt x="136" y="299"/>
                  </a:cubicBezTo>
                  <a:cubicBezTo>
                    <a:pt x="245" y="299"/>
                    <a:pt x="299" y="217"/>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47"/>
            <p:cNvSpPr/>
            <p:nvPr/>
          </p:nvSpPr>
          <p:spPr>
            <a:xfrm>
              <a:off x="5790023" y="2970765"/>
              <a:ext cx="21752" cy="19951"/>
            </a:xfrm>
            <a:custGeom>
              <a:rect b="b" l="l" r="r" t="t"/>
              <a:pathLst>
                <a:path extrusionOk="0" h="299" w="326">
                  <a:moveTo>
                    <a:pt x="163" y="0"/>
                  </a:moveTo>
                  <a:cubicBezTo>
                    <a:pt x="82" y="0"/>
                    <a:pt x="0" y="82"/>
                    <a:pt x="0" y="163"/>
                  </a:cubicBezTo>
                  <a:cubicBezTo>
                    <a:pt x="0"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47"/>
            <p:cNvSpPr/>
            <p:nvPr/>
          </p:nvSpPr>
          <p:spPr>
            <a:xfrm>
              <a:off x="5790023" y="3023212"/>
              <a:ext cx="21752" cy="20017"/>
            </a:xfrm>
            <a:custGeom>
              <a:rect b="b" l="l" r="r" t="t"/>
              <a:pathLst>
                <a:path extrusionOk="0" h="300" w="326">
                  <a:moveTo>
                    <a:pt x="163" y="1"/>
                  </a:moveTo>
                  <a:cubicBezTo>
                    <a:pt x="82" y="1"/>
                    <a:pt x="0" y="82"/>
                    <a:pt x="0" y="164"/>
                  </a:cubicBezTo>
                  <a:cubicBezTo>
                    <a:pt x="0"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47"/>
            <p:cNvSpPr/>
            <p:nvPr/>
          </p:nvSpPr>
          <p:spPr>
            <a:xfrm>
              <a:off x="5764667" y="3050369"/>
              <a:ext cx="20018" cy="20017"/>
            </a:xfrm>
            <a:custGeom>
              <a:rect b="b" l="l" r="r" t="t"/>
              <a:pathLst>
                <a:path extrusionOk="0" h="300" w="300">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47"/>
            <p:cNvSpPr/>
            <p:nvPr/>
          </p:nvSpPr>
          <p:spPr>
            <a:xfrm>
              <a:off x="5737509" y="3023212"/>
              <a:ext cx="21819" cy="20017"/>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47"/>
            <p:cNvSpPr/>
            <p:nvPr/>
          </p:nvSpPr>
          <p:spPr>
            <a:xfrm>
              <a:off x="5737509" y="3075725"/>
              <a:ext cx="21819" cy="19951"/>
            </a:xfrm>
            <a:custGeom>
              <a:rect b="b" l="l" r="r" t="t"/>
              <a:pathLst>
                <a:path extrusionOk="0" h="299"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47"/>
            <p:cNvSpPr/>
            <p:nvPr/>
          </p:nvSpPr>
          <p:spPr>
            <a:xfrm>
              <a:off x="5764667" y="3102883"/>
              <a:ext cx="20018" cy="19951"/>
            </a:xfrm>
            <a:custGeom>
              <a:rect b="b" l="l" r="r" t="t"/>
              <a:pathLst>
                <a:path extrusionOk="0" h="299" w="300">
                  <a:moveTo>
                    <a:pt x="136" y="0"/>
                  </a:moveTo>
                  <a:cubicBezTo>
                    <a:pt x="55" y="0"/>
                    <a:pt x="1" y="55"/>
                    <a:pt x="1" y="136"/>
                  </a:cubicBezTo>
                  <a:cubicBezTo>
                    <a:pt x="1" y="217"/>
                    <a:pt x="55" y="299"/>
                    <a:pt x="136"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47"/>
            <p:cNvSpPr/>
            <p:nvPr/>
          </p:nvSpPr>
          <p:spPr>
            <a:xfrm>
              <a:off x="5790023" y="3075725"/>
              <a:ext cx="21752" cy="19951"/>
            </a:xfrm>
            <a:custGeom>
              <a:rect b="b" l="l" r="r" t="t"/>
              <a:pathLst>
                <a:path extrusionOk="0" h="299" w="326">
                  <a:moveTo>
                    <a:pt x="163" y="1"/>
                  </a:moveTo>
                  <a:cubicBezTo>
                    <a:pt x="82" y="1"/>
                    <a:pt x="0" y="82"/>
                    <a:pt x="0" y="163"/>
                  </a:cubicBezTo>
                  <a:cubicBezTo>
                    <a:pt x="0"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47"/>
            <p:cNvSpPr/>
            <p:nvPr/>
          </p:nvSpPr>
          <p:spPr>
            <a:xfrm>
              <a:off x="5791824" y="3128239"/>
              <a:ext cx="19951" cy="19951"/>
            </a:xfrm>
            <a:custGeom>
              <a:rect b="b" l="l" r="r" t="t"/>
              <a:pathLst>
                <a:path extrusionOk="0" h="299" w="299">
                  <a:moveTo>
                    <a:pt x="136" y="0"/>
                  </a:moveTo>
                  <a:cubicBezTo>
                    <a:pt x="82" y="0"/>
                    <a:pt x="28" y="27"/>
                    <a:pt x="1" y="82"/>
                  </a:cubicBezTo>
                  <a:cubicBezTo>
                    <a:pt x="28" y="109"/>
                    <a:pt x="55" y="163"/>
                    <a:pt x="55" y="190"/>
                  </a:cubicBezTo>
                  <a:cubicBezTo>
                    <a:pt x="82" y="217"/>
                    <a:pt x="82" y="271"/>
                    <a:pt x="82" y="298"/>
                  </a:cubicBezTo>
                  <a:lnTo>
                    <a:pt x="136" y="298"/>
                  </a:lnTo>
                  <a:cubicBezTo>
                    <a:pt x="218" y="298"/>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47"/>
            <p:cNvSpPr/>
            <p:nvPr/>
          </p:nvSpPr>
          <p:spPr>
            <a:xfrm>
              <a:off x="5712220" y="1841420"/>
              <a:ext cx="19951" cy="19951"/>
            </a:xfrm>
            <a:custGeom>
              <a:rect b="b" l="l" r="r" t="t"/>
              <a:pathLst>
                <a:path extrusionOk="0" h="299" w="299">
                  <a:moveTo>
                    <a:pt x="109" y="0"/>
                  </a:moveTo>
                  <a:cubicBezTo>
                    <a:pt x="81" y="81"/>
                    <a:pt x="54" y="163"/>
                    <a:pt x="0" y="217"/>
                  </a:cubicBezTo>
                  <a:cubicBezTo>
                    <a:pt x="27" y="271"/>
                    <a:pt x="81" y="298"/>
                    <a:pt x="136" y="298"/>
                  </a:cubicBezTo>
                  <a:cubicBezTo>
                    <a:pt x="244" y="298"/>
                    <a:pt x="298" y="244"/>
                    <a:pt x="298" y="136"/>
                  </a:cubicBezTo>
                  <a:cubicBezTo>
                    <a:pt x="298"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47"/>
            <p:cNvSpPr/>
            <p:nvPr/>
          </p:nvSpPr>
          <p:spPr>
            <a:xfrm>
              <a:off x="5695872" y="1866710"/>
              <a:ext cx="10943" cy="21819"/>
            </a:xfrm>
            <a:custGeom>
              <a:rect b="b" l="l" r="r" t="t"/>
              <a:pathLst>
                <a:path extrusionOk="0" h="327" w="164">
                  <a:moveTo>
                    <a:pt x="1" y="1"/>
                  </a:moveTo>
                  <a:lnTo>
                    <a:pt x="1" y="164"/>
                  </a:lnTo>
                  <a:lnTo>
                    <a:pt x="1" y="326"/>
                  </a:lnTo>
                  <a:cubicBezTo>
                    <a:pt x="82" y="326"/>
                    <a:pt x="164" y="245"/>
                    <a:pt x="164" y="164"/>
                  </a:cubicBezTo>
                  <a:cubicBezTo>
                    <a:pt x="164" y="82"/>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47"/>
            <p:cNvSpPr/>
            <p:nvPr/>
          </p:nvSpPr>
          <p:spPr>
            <a:xfrm>
              <a:off x="5712220" y="1893867"/>
              <a:ext cx="19951" cy="20017"/>
            </a:xfrm>
            <a:custGeom>
              <a:rect b="b" l="l" r="r" t="t"/>
              <a:pathLst>
                <a:path extrusionOk="0" h="300" w="299">
                  <a:moveTo>
                    <a:pt x="136" y="1"/>
                  </a:moveTo>
                  <a:cubicBezTo>
                    <a:pt x="54" y="1"/>
                    <a:pt x="0" y="55"/>
                    <a:pt x="0" y="163"/>
                  </a:cubicBezTo>
                  <a:cubicBezTo>
                    <a:pt x="0" y="245"/>
                    <a:pt x="54" y="299"/>
                    <a:pt x="136" y="299"/>
                  </a:cubicBezTo>
                  <a:cubicBezTo>
                    <a:pt x="244" y="299"/>
                    <a:pt x="298" y="245"/>
                    <a:pt x="298" y="163"/>
                  </a:cubicBezTo>
                  <a:cubicBezTo>
                    <a:pt x="298"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47"/>
            <p:cNvSpPr/>
            <p:nvPr/>
          </p:nvSpPr>
          <p:spPr>
            <a:xfrm>
              <a:off x="5695872" y="1919223"/>
              <a:ext cx="10943" cy="21752"/>
            </a:xfrm>
            <a:custGeom>
              <a:rect b="b" l="l" r="r" t="t"/>
              <a:pathLst>
                <a:path extrusionOk="0" h="326" w="164">
                  <a:moveTo>
                    <a:pt x="1" y="0"/>
                  </a:moveTo>
                  <a:lnTo>
                    <a:pt x="1" y="163"/>
                  </a:lnTo>
                  <a:lnTo>
                    <a:pt x="1" y="326"/>
                  </a:lnTo>
                  <a:cubicBezTo>
                    <a:pt x="82" y="326"/>
                    <a:pt x="164" y="245"/>
                    <a:pt x="164" y="163"/>
                  </a:cubicBezTo>
                  <a:cubicBezTo>
                    <a:pt x="164" y="82"/>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47"/>
            <p:cNvSpPr/>
            <p:nvPr/>
          </p:nvSpPr>
          <p:spPr>
            <a:xfrm>
              <a:off x="5712220" y="1946381"/>
              <a:ext cx="19951" cy="19951"/>
            </a:xfrm>
            <a:custGeom>
              <a:rect b="b" l="l" r="r" t="t"/>
              <a:pathLst>
                <a:path extrusionOk="0" h="299" w="299">
                  <a:moveTo>
                    <a:pt x="136" y="0"/>
                  </a:moveTo>
                  <a:cubicBezTo>
                    <a:pt x="54" y="0"/>
                    <a:pt x="0" y="55"/>
                    <a:pt x="0" y="163"/>
                  </a:cubicBezTo>
                  <a:cubicBezTo>
                    <a:pt x="0" y="244"/>
                    <a:pt x="54" y="299"/>
                    <a:pt x="136" y="299"/>
                  </a:cubicBezTo>
                  <a:cubicBezTo>
                    <a:pt x="244" y="299"/>
                    <a:pt x="298" y="244"/>
                    <a:pt x="298" y="163"/>
                  </a:cubicBezTo>
                  <a:cubicBezTo>
                    <a:pt x="298"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47"/>
            <p:cNvSpPr/>
            <p:nvPr/>
          </p:nvSpPr>
          <p:spPr>
            <a:xfrm>
              <a:off x="5695872" y="1971737"/>
              <a:ext cx="10943" cy="21752"/>
            </a:xfrm>
            <a:custGeom>
              <a:rect b="b" l="l" r="r" t="t"/>
              <a:pathLst>
                <a:path extrusionOk="0" h="326" w="164">
                  <a:moveTo>
                    <a:pt x="1" y="0"/>
                  </a:moveTo>
                  <a:lnTo>
                    <a:pt x="1" y="163"/>
                  </a:lnTo>
                  <a:lnTo>
                    <a:pt x="1" y="326"/>
                  </a:lnTo>
                  <a:cubicBezTo>
                    <a:pt x="82" y="326"/>
                    <a:pt x="164" y="244"/>
                    <a:pt x="164" y="163"/>
                  </a:cubicBezTo>
                  <a:cubicBezTo>
                    <a:pt x="164" y="81"/>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47"/>
            <p:cNvSpPr/>
            <p:nvPr/>
          </p:nvSpPr>
          <p:spPr>
            <a:xfrm>
              <a:off x="5712220" y="1998828"/>
              <a:ext cx="19951" cy="20017"/>
            </a:xfrm>
            <a:custGeom>
              <a:rect b="b" l="l" r="r" t="t"/>
              <a:pathLst>
                <a:path extrusionOk="0" h="300" w="299">
                  <a:moveTo>
                    <a:pt x="136" y="1"/>
                  </a:moveTo>
                  <a:cubicBezTo>
                    <a:pt x="54" y="1"/>
                    <a:pt x="0" y="55"/>
                    <a:pt x="0" y="164"/>
                  </a:cubicBezTo>
                  <a:cubicBezTo>
                    <a:pt x="0" y="245"/>
                    <a:pt x="54" y="299"/>
                    <a:pt x="136" y="299"/>
                  </a:cubicBezTo>
                  <a:cubicBezTo>
                    <a:pt x="244" y="299"/>
                    <a:pt x="298" y="245"/>
                    <a:pt x="298" y="164"/>
                  </a:cubicBezTo>
                  <a:cubicBezTo>
                    <a:pt x="298"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47"/>
            <p:cNvSpPr/>
            <p:nvPr/>
          </p:nvSpPr>
          <p:spPr>
            <a:xfrm>
              <a:off x="5695872" y="2024184"/>
              <a:ext cx="10943" cy="21819"/>
            </a:xfrm>
            <a:custGeom>
              <a:rect b="b" l="l" r="r" t="t"/>
              <a:pathLst>
                <a:path extrusionOk="0" h="327" w="164">
                  <a:moveTo>
                    <a:pt x="1" y="1"/>
                  </a:moveTo>
                  <a:lnTo>
                    <a:pt x="1" y="163"/>
                  </a:lnTo>
                  <a:lnTo>
                    <a:pt x="1" y="326"/>
                  </a:lnTo>
                  <a:cubicBezTo>
                    <a:pt x="82" y="326"/>
                    <a:pt x="164" y="245"/>
                    <a:pt x="164" y="163"/>
                  </a:cubicBezTo>
                  <a:cubicBezTo>
                    <a:pt x="164" y="82"/>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47"/>
            <p:cNvSpPr/>
            <p:nvPr/>
          </p:nvSpPr>
          <p:spPr>
            <a:xfrm>
              <a:off x="5712220" y="2051342"/>
              <a:ext cx="19951" cy="19951"/>
            </a:xfrm>
            <a:custGeom>
              <a:rect b="b" l="l" r="r" t="t"/>
              <a:pathLst>
                <a:path extrusionOk="0" h="299" w="299">
                  <a:moveTo>
                    <a:pt x="136" y="0"/>
                  </a:moveTo>
                  <a:cubicBezTo>
                    <a:pt x="54" y="0"/>
                    <a:pt x="0" y="55"/>
                    <a:pt x="0" y="163"/>
                  </a:cubicBezTo>
                  <a:cubicBezTo>
                    <a:pt x="0" y="245"/>
                    <a:pt x="54" y="299"/>
                    <a:pt x="136" y="299"/>
                  </a:cubicBezTo>
                  <a:cubicBezTo>
                    <a:pt x="244" y="299"/>
                    <a:pt x="298" y="245"/>
                    <a:pt x="298" y="163"/>
                  </a:cubicBezTo>
                  <a:cubicBezTo>
                    <a:pt x="298"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47"/>
            <p:cNvSpPr/>
            <p:nvPr/>
          </p:nvSpPr>
          <p:spPr>
            <a:xfrm>
              <a:off x="5695872" y="2076698"/>
              <a:ext cx="10943" cy="21752"/>
            </a:xfrm>
            <a:custGeom>
              <a:rect b="b" l="l" r="r" t="t"/>
              <a:pathLst>
                <a:path extrusionOk="0" h="326" w="164">
                  <a:moveTo>
                    <a:pt x="1" y="0"/>
                  </a:moveTo>
                  <a:lnTo>
                    <a:pt x="1" y="163"/>
                  </a:lnTo>
                  <a:lnTo>
                    <a:pt x="1" y="326"/>
                  </a:lnTo>
                  <a:cubicBezTo>
                    <a:pt x="82" y="326"/>
                    <a:pt x="164" y="244"/>
                    <a:pt x="164" y="163"/>
                  </a:cubicBezTo>
                  <a:cubicBezTo>
                    <a:pt x="164" y="82"/>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47"/>
            <p:cNvSpPr/>
            <p:nvPr/>
          </p:nvSpPr>
          <p:spPr>
            <a:xfrm>
              <a:off x="5712220" y="2103855"/>
              <a:ext cx="19951" cy="19951"/>
            </a:xfrm>
            <a:custGeom>
              <a:rect b="b" l="l" r="r" t="t"/>
              <a:pathLst>
                <a:path extrusionOk="0" h="299" w="299">
                  <a:moveTo>
                    <a:pt x="136" y="0"/>
                  </a:moveTo>
                  <a:cubicBezTo>
                    <a:pt x="54" y="0"/>
                    <a:pt x="0" y="81"/>
                    <a:pt x="0" y="163"/>
                  </a:cubicBezTo>
                  <a:cubicBezTo>
                    <a:pt x="0" y="244"/>
                    <a:pt x="54" y="298"/>
                    <a:pt x="136" y="298"/>
                  </a:cubicBezTo>
                  <a:cubicBezTo>
                    <a:pt x="244" y="298"/>
                    <a:pt x="298" y="244"/>
                    <a:pt x="298" y="163"/>
                  </a:cubicBezTo>
                  <a:cubicBezTo>
                    <a:pt x="298" y="81"/>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47"/>
            <p:cNvSpPr/>
            <p:nvPr/>
          </p:nvSpPr>
          <p:spPr>
            <a:xfrm>
              <a:off x="5695872" y="2130946"/>
              <a:ext cx="10943" cy="20017"/>
            </a:xfrm>
            <a:custGeom>
              <a:rect b="b" l="l" r="r" t="t"/>
              <a:pathLst>
                <a:path extrusionOk="0" h="300" w="164">
                  <a:moveTo>
                    <a:pt x="1" y="1"/>
                  </a:moveTo>
                  <a:lnTo>
                    <a:pt x="1" y="137"/>
                  </a:lnTo>
                  <a:lnTo>
                    <a:pt x="1" y="299"/>
                  </a:lnTo>
                  <a:cubicBezTo>
                    <a:pt x="82" y="299"/>
                    <a:pt x="164" y="218"/>
                    <a:pt x="164" y="137"/>
                  </a:cubicBezTo>
                  <a:cubicBezTo>
                    <a:pt x="164" y="55"/>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47"/>
            <p:cNvSpPr/>
            <p:nvPr/>
          </p:nvSpPr>
          <p:spPr>
            <a:xfrm>
              <a:off x="5712220" y="2156302"/>
              <a:ext cx="19951" cy="20017"/>
            </a:xfrm>
            <a:custGeom>
              <a:rect b="b" l="l" r="r" t="t"/>
              <a:pathLst>
                <a:path extrusionOk="0" h="300" w="299">
                  <a:moveTo>
                    <a:pt x="136" y="1"/>
                  </a:moveTo>
                  <a:cubicBezTo>
                    <a:pt x="54" y="1"/>
                    <a:pt x="0" y="82"/>
                    <a:pt x="0" y="163"/>
                  </a:cubicBezTo>
                  <a:cubicBezTo>
                    <a:pt x="0" y="245"/>
                    <a:pt x="54" y="299"/>
                    <a:pt x="136" y="299"/>
                  </a:cubicBezTo>
                  <a:cubicBezTo>
                    <a:pt x="244" y="299"/>
                    <a:pt x="298" y="245"/>
                    <a:pt x="298" y="163"/>
                  </a:cubicBezTo>
                  <a:cubicBezTo>
                    <a:pt x="298"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47"/>
            <p:cNvSpPr/>
            <p:nvPr/>
          </p:nvSpPr>
          <p:spPr>
            <a:xfrm>
              <a:off x="5695872" y="2183460"/>
              <a:ext cx="10943" cy="19951"/>
            </a:xfrm>
            <a:custGeom>
              <a:rect b="b" l="l" r="r" t="t"/>
              <a:pathLst>
                <a:path extrusionOk="0" h="299" w="164">
                  <a:moveTo>
                    <a:pt x="1" y="1"/>
                  </a:moveTo>
                  <a:lnTo>
                    <a:pt x="1" y="136"/>
                  </a:lnTo>
                  <a:lnTo>
                    <a:pt x="1" y="299"/>
                  </a:lnTo>
                  <a:cubicBezTo>
                    <a:pt x="82" y="299"/>
                    <a:pt x="164" y="218"/>
                    <a:pt x="164" y="136"/>
                  </a:cubicBezTo>
                  <a:cubicBezTo>
                    <a:pt x="164" y="55"/>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47"/>
            <p:cNvSpPr/>
            <p:nvPr/>
          </p:nvSpPr>
          <p:spPr>
            <a:xfrm>
              <a:off x="5712220" y="2208816"/>
              <a:ext cx="19951" cy="19951"/>
            </a:xfrm>
            <a:custGeom>
              <a:rect b="b" l="l" r="r" t="t"/>
              <a:pathLst>
                <a:path extrusionOk="0" h="299" w="299">
                  <a:moveTo>
                    <a:pt x="136" y="0"/>
                  </a:moveTo>
                  <a:cubicBezTo>
                    <a:pt x="54" y="0"/>
                    <a:pt x="0" y="82"/>
                    <a:pt x="0" y="163"/>
                  </a:cubicBezTo>
                  <a:cubicBezTo>
                    <a:pt x="0" y="244"/>
                    <a:pt x="54" y="299"/>
                    <a:pt x="136" y="299"/>
                  </a:cubicBezTo>
                  <a:cubicBezTo>
                    <a:pt x="244" y="299"/>
                    <a:pt x="298" y="244"/>
                    <a:pt x="298" y="163"/>
                  </a:cubicBezTo>
                  <a:cubicBezTo>
                    <a:pt x="298"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47"/>
            <p:cNvSpPr/>
            <p:nvPr/>
          </p:nvSpPr>
          <p:spPr>
            <a:xfrm>
              <a:off x="5695872" y="2235974"/>
              <a:ext cx="10943" cy="19951"/>
            </a:xfrm>
            <a:custGeom>
              <a:rect b="b" l="l" r="r" t="t"/>
              <a:pathLst>
                <a:path extrusionOk="0" h="299" w="164">
                  <a:moveTo>
                    <a:pt x="1" y="0"/>
                  </a:moveTo>
                  <a:lnTo>
                    <a:pt x="1" y="136"/>
                  </a:lnTo>
                  <a:lnTo>
                    <a:pt x="1" y="298"/>
                  </a:lnTo>
                  <a:cubicBezTo>
                    <a:pt x="82" y="298"/>
                    <a:pt x="164" y="217"/>
                    <a:pt x="164" y="136"/>
                  </a:cubicBezTo>
                  <a:cubicBezTo>
                    <a:pt x="164" y="54"/>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47"/>
            <p:cNvSpPr/>
            <p:nvPr/>
          </p:nvSpPr>
          <p:spPr>
            <a:xfrm>
              <a:off x="5712220" y="2261263"/>
              <a:ext cx="19951" cy="20017"/>
            </a:xfrm>
            <a:custGeom>
              <a:rect b="b" l="l" r="r" t="t"/>
              <a:pathLst>
                <a:path extrusionOk="0" h="300" w="299">
                  <a:moveTo>
                    <a:pt x="136" y="1"/>
                  </a:moveTo>
                  <a:cubicBezTo>
                    <a:pt x="54" y="1"/>
                    <a:pt x="0" y="82"/>
                    <a:pt x="0" y="164"/>
                  </a:cubicBezTo>
                  <a:cubicBezTo>
                    <a:pt x="0" y="245"/>
                    <a:pt x="54" y="299"/>
                    <a:pt x="136" y="299"/>
                  </a:cubicBezTo>
                  <a:cubicBezTo>
                    <a:pt x="244" y="299"/>
                    <a:pt x="298" y="245"/>
                    <a:pt x="298" y="164"/>
                  </a:cubicBezTo>
                  <a:cubicBezTo>
                    <a:pt x="298"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47"/>
            <p:cNvSpPr/>
            <p:nvPr/>
          </p:nvSpPr>
          <p:spPr>
            <a:xfrm>
              <a:off x="5695872" y="2288420"/>
              <a:ext cx="10943" cy="20017"/>
            </a:xfrm>
            <a:custGeom>
              <a:rect b="b" l="l" r="r" t="t"/>
              <a:pathLst>
                <a:path extrusionOk="0" h="300" w="164">
                  <a:moveTo>
                    <a:pt x="1" y="1"/>
                  </a:moveTo>
                  <a:lnTo>
                    <a:pt x="1" y="136"/>
                  </a:lnTo>
                  <a:lnTo>
                    <a:pt x="1" y="299"/>
                  </a:lnTo>
                  <a:cubicBezTo>
                    <a:pt x="82" y="299"/>
                    <a:pt x="164" y="218"/>
                    <a:pt x="164" y="136"/>
                  </a:cubicBezTo>
                  <a:cubicBezTo>
                    <a:pt x="164" y="55"/>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47"/>
            <p:cNvSpPr/>
            <p:nvPr/>
          </p:nvSpPr>
          <p:spPr>
            <a:xfrm>
              <a:off x="5712220" y="2313776"/>
              <a:ext cx="19951" cy="19951"/>
            </a:xfrm>
            <a:custGeom>
              <a:rect b="b" l="l" r="r" t="t"/>
              <a:pathLst>
                <a:path extrusionOk="0" h="299" w="299">
                  <a:moveTo>
                    <a:pt x="136" y="0"/>
                  </a:moveTo>
                  <a:cubicBezTo>
                    <a:pt x="54" y="0"/>
                    <a:pt x="0" y="82"/>
                    <a:pt x="0" y="163"/>
                  </a:cubicBezTo>
                  <a:cubicBezTo>
                    <a:pt x="0" y="245"/>
                    <a:pt x="54" y="299"/>
                    <a:pt x="136" y="299"/>
                  </a:cubicBezTo>
                  <a:cubicBezTo>
                    <a:pt x="244" y="299"/>
                    <a:pt x="298" y="245"/>
                    <a:pt x="298" y="163"/>
                  </a:cubicBezTo>
                  <a:cubicBezTo>
                    <a:pt x="298"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47"/>
            <p:cNvSpPr/>
            <p:nvPr/>
          </p:nvSpPr>
          <p:spPr>
            <a:xfrm>
              <a:off x="5695872" y="2340934"/>
              <a:ext cx="10943" cy="19951"/>
            </a:xfrm>
            <a:custGeom>
              <a:rect b="b" l="l" r="r" t="t"/>
              <a:pathLst>
                <a:path extrusionOk="0" h="299" w="164">
                  <a:moveTo>
                    <a:pt x="1" y="0"/>
                  </a:moveTo>
                  <a:lnTo>
                    <a:pt x="1" y="136"/>
                  </a:lnTo>
                  <a:lnTo>
                    <a:pt x="1" y="299"/>
                  </a:lnTo>
                  <a:cubicBezTo>
                    <a:pt x="82" y="299"/>
                    <a:pt x="164" y="217"/>
                    <a:pt x="164" y="136"/>
                  </a:cubicBezTo>
                  <a:cubicBezTo>
                    <a:pt x="164" y="55"/>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47"/>
            <p:cNvSpPr/>
            <p:nvPr/>
          </p:nvSpPr>
          <p:spPr>
            <a:xfrm>
              <a:off x="5712220" y="2366290"/>
              <a:ext cx="19951" cy="19951"/>
            </a:xfrm>
            <a:custGeom>
              <a:rect b="b" l="l" r="r" t="t"/>
              <a:pathLst>
                <a:path extrusionOk="0" h="299" w="299">
                  <a:moveTo>
                    <a:pt x="136" y="0"/>
                  </a:moveTo>
                  <a:cubicBezTo>
                    <a:pt x="54" y="0"/>
                    <a:pt x="0" y="81"/>
                    <a:pt x="0" y="163"/>
                  </a:cubicBezTo>
                  <a:cubicBezTo>
                    <a:pt x="0" y="244"/>
                    <a:pt x="54" y="298"/>
                    <a:pt x="136" y="298"/>
                  </a:cubicBezTo>
                  <a:cubicBezTo>
                    <a:pt x="244" y="298"/>
                    <a:pt x="298" y="244"/>
                    <a:pt x="298" y="163"/>
                  </a:cubicBezTo>
                  <a:cubicBezTo>
                    <a:pt x="298" y="81"/>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47"/>
            <p:cNvSpPr/>
            <p:nvPr/>
          </p:nvSpPr>
          <p:spPr>
            <a:xfrm>
              <a:off x="5695872" y="2393381"/>
              <a:ext cx="10943" cy="20017"/>
            </a:xfrm>
            <a:custGeom>
              <a:rect b="b" l="l" r="r" t="t"/>
              <a:pathLst>
                <a:path extrusionOk="0" h="300" w="164">
                  <a:moveTo>
                    <a:pt x="1" y="1"/>
                  </a:moveTo>
                  <a:lnTo>
                    <a:pt x="1" y="136"/>
                  </a:lnTo>
                  <a:lnTo>
                    <a:pt x="1" y="299"/>
                  </a:lnTo>
                  <a:cubicBezTo>
                    <a:pt x="82" y="299"/>
                    <a:pt x="164" y="218"/>
                    <a:pt x="164" y="136"/>
                  </a:cubicBezTo>
                  <a:cubicBezTo>
                    <a:pt x="164" y="55"/>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47"/>
            <p:cNvSpPr/>
            <p:nvPr/>
          </p:nvSpPr>
          <p:spPr>
            <a:xfrm>
              <a:off x="5712220" y="2418737"/>
              <a:ext cx="19951" cy="21819"/>
            </a:xfrm>
            <a:custGeom>
              <a:rect b="b" l="l" r="r" t="t"/>
              <a:pathLst>
                <a:path extrusionOk="0" h="327" w="299">
                  <a:moveTo>
                    <a:pt x="136" y="1"/>
                  </a:moveTo>
                  <a:cubicBezTo>
                    <a:pt x="54" y="1"/>
                    <a:pt x="0" y="82"/>
                    <a:pt x="0" y="163"/>
                  </a:cubicBezTo>
                  <a:cubicBezTo>
                    <a:pt x="0" y="245"/>
                    <a:pt x="54" y="326"/>
                    <a:pt x="136" y="326"/>
                  </a:cubicBezTo>
                  <a:cubicBezTo>
                    <a:pt x="244" y="326"/>
                    <a:pt x="298" y="245"/>
                    <a:pt x="298" y="163"/>
                  </a:cubicBezTo>
                  <a:cubicBezTo>
                    <a:pt x="298"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47"/>
            <p:cNvSpPr/>
            <p:nvPr/>
          </p:nvSpPr>
          <p:spPr>
            <a:xfrm>
              <a:off x="5695872" y="2445895"/>
              <a:ext cx="10943" cy="19951"/>
            </a:xfrm>
            <a:custGeom>
              <a:rect b="b" l="l" r="r" t="t"/>
              <a:pathLst>
                <a:path extrusionOk="0" h="299" w="164">
                  <a:moveTo>
                    <a:pt x="1" y="0"/>
                  </a:moveTo>
                  <a:lnTo>
                    <a:pt x="1" y="136"/>
                  </a:lnTo>
                  <a:lnTo>
                    <a:pt x="1" y="299"/>
                  </a:lnTo>
                  <a:cubicBezTo>
                    <a:pt x="82" y="299"/>
                    <a:pt x="164" y="245"/>
                    <a:pt x="164" y="136"/>
                  </a:cubicBezTo>
                  <a:cubicBezTo>
                    <a:pt x="164" y="55"/>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47"/>
            <p:cNvSpPr/>
            <p:nvPr/>
          </p:nvSpPr>
          <p:spPr>
            <a:xfrm>
              <a:off x="5712220" y="2471251"/>
              <a:ext cx="19951" cy="21752"/>
            </a:xfrm>
            <a:custGeom>
              <a:rect b="b" l="l" r="r" t="t"/>
              <a:pathLst>
                <a:path extrusionOk="0" h="326" w="299">
                  <a:moveTo>
                    <a:pt x="136" y="0"/>
                  </a:moveTo>
                  <a:cubicBezTo>
                    <a:pt x="54" y="0"/>
                    <a:pt x="0" y="82"/>
                    <a:pt x="0" y="163"/>
                  </a:cubicBezTo>
                  <a:cubicBezTo>
                    <a:pt x="0" y="244"/>
                    <a:pt x="54" y="326"/>
                    <a:pt x="136" y="326"/>
                  </a:cubicBezTo>
                  <a:cubicBezTo>
                    <a:pt x="244" y="326"/>
                    <a:pt x="298" y="244"/>
                    <a:pt x="298" y="163"/>
                  </a:cubicBezTo>
                  <a:cubicBezTo>
                    <a:pt x="298"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47"/>
            <p:cNvSpPr/>
            <p:nvPr/>
          </p:nvSpPr>
          <p:spPr>
            <a:xfrm>
              <a:off x="5695872" y="2498408"/>
              <a:ext cx="10943" cy="19951"/>
            </a:xfrm>
            <a:custGeom>
              <a:rect b="b" l="l" r="r" t="t"/>
              <a:pathLst>
                <a:path extrusionOk="0" h="299" w="164">
                  <a:moveTo>
                    <a:pt x="1" y="0"/>
                  </a:moveTo>
                  <a:lnTo>
                    <a:pt x="1" y="136"/>
                  </a:lnTo>
                  <a:lnTo>
                    <a:pt x="1" y="298"/>
                  </a:lnTo>
                  <a:cubicBezTo>
                    <a:pt x="82" y="298"/>
                    <a:pt x="164" y="244"/>
                    <a:pt x="164" y="136"/>
                  </a:cubicBezTo>
                  <a:cubicBezTo>
                    <a:pt x="164" y="54"/>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47"/>
            <p:cNvSpPr/>
            <p:nvPr/>
          </p:nvSpPr>
          <p:spPr>
            <a:xfrm>
              <a:off x="5712220" y="2523698"/>
              <a:ext cx="19951" cy="21819"/>
            </a:xfrm>
            <a:custGeom>
              <a:rect b="b" l="l" r="r" t="t"/>
              <a:pathLst>
                <a:path extrusionOk="0" h="327" w="299">
                  <a:moveTo>
                    <a:pt x="136" y="1"/>
                  </a:moveTo>
                  <a:cubicBezTo>
                    <a:pt x="54" y="1"/>
                    <a:pt x="0" y="82"/>
                    <a:pt x="0" y="164"/>
                  </a:cubicBezTo>
                  <a:cubicBezTo>
                    <a:pt x="0" y="245"/>
                    <a:pt x="54" y="326"/>
                    <a:pt x="136" y="326"/>
                  </a:cubicBezTo>
                  <a:cubicBezTo>
                    <a:pt x="244" y="326"/>
                    <a:pt x="298" y="245"/>
                    <a:pt x="298" y="164"/>
                  </a:cubicBezTo>
                  <a:cubicBezTo>
                    <a:pt x="298"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47"/>
            <p:cNvSpPr/>
            <p:nvPr/>
          </p:nvSpPr>
          <p:spPr>
            <a:xfrm>
              <a:off x="5695872" y="2550855"/>
              <a:ext cx="10943" cy="19951"/>
            </a:xfrm>
            <a:custGeom>
              <a:rect b="b" l="l" r="r" t="t"/>
              <a:pathLst>
                <a:path extrusionOk="0" h="299" w="164">
                  <a:moveTo>
                    <a:pt x="1" y="1"/>
                  </a:moveTo>
                  <a:lnTo>
                    <a:pt x="1" y="136"/>
                  </a:lnTo>
                  <a:lnTo>
                    <a:pt x="1" y="299"/>
                  </a:lnTo>
                  <a:cubicBezTo>
                    <a:pt x="82" y="299"/>
                    <a:pt x="164" y="245"/>
                    <a:pt x="164" y="136"/>
                  </a:cubicBezTo>
                  <a:cubicBezTo>
                    <a:pt x="164" y="55"/>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47"/>
            <p:cNvSpPr/>
            <p:nvPr/>
          </p:nvSpPr>
          <p:spPr>
            <a:xfrm>
              <a:off x="5712220" y="2576211"/>
              <a:ext cx="19951" cy="21752"/>
            </a:xfrm>
            <a:custGeom>
              <a:rect b="b" l="l" r="r" t="t"/>
              <a:pathLst>
                <a:path extrusionOk="0" h="326" w="299">
                  <a:moveTo>
                    <a:pt x="136" y="0"/>
                  </a:moveTo>
                  <a:cubicBezTo>
                    <a:pt x="54" y="0"/>
                    <a:pt x="0" y="82"/>
                    <a:pt x="0" y="163"/>
                  </a:cubicBezTo>
                  <a:cubicBezTo>
                    <a:pt x="0" y="244"/>
                    <a:pt x="54" y="326"/>
                    <a:pt x="136" y="326"/>
                  </a:cubicBezTo>
                  <a:cubicBezTo>
                    <a:pt x="244" y="326"/>
                    <a:pt x="298" y="244"/>
                    <a:pt x="298" y="163"/>
                  </a:cubicBezTo>
                  <a:cubicBezTo>
                    <a:pt x="298"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47"/>
            <p:cNvSpPr/>
            <p:nvPr/>
          </p:nvSpPr>
          <p:spPr>
            <a:xfrm>
              <a:off x="5695872" y="2603369"/>
              <a:ext cx="10943" cy="19951"/>
            </a:xfrm>
            <a:custGeom>
              <a:rect b="b" l="l" r="r" t="t"/>
              <a:pathLst>
                <a:path extrusionOk="0" h="299" w="164">
                  <a:moveTo>
                    <a:pt x="1" y="0"/>
                  </a:moveTo>
                  <a:lnTo>
                    <a:pt x="1" y="136"/>
                  </a:lnTo>
                  <a:lnTo>
                    <a:pt x="1" y="299"/>
                  </a:lnTo>
                  <a:cubicBezTo>
                    <a:pt x="82" y="299"/>
                    <a:pt x="164" y="244"/>
                    <a:pt x="164" y="136"/>
                  </a:cubicBezTo>
                  <a:cubicBezTo>
                    <a:pt x="164" y="54"/>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47"/>
            <p:cNvSpPr/>
            <p:nvPr/>
          </p:nvSpPr>
          <p:spPr>
            <a:xfrm>
              <a:off x="5712220" y="2628658"/>
              <a:ext cx="19951" cy="21819"/>
            </a:xfrm>
            <a:custGeom>
              <a:rect b="b" l="l" r="r" t="t"/>
              <a:pathLst>
                <a:path extrusionOk="0" h="327" w="299">
                  <a:moveTo>
                    <a:pt x="136" y="1"/>
                  </a:moveTo>
                  <a:cubicBezTo>
                    <a:pt x="54" y="1"/>
                    <a:pt x="0" y="82"/>
                    <a:pt x="0" y="164"/>
                  </a:cubicBezTo>
                  <a:cubicBezTo>
                    <a:pt x="0" y="245"/>
                    <a:pt x="54" y="326"/>
                    <a:pt x="136" y="326"/>
                  </a:cubicBezTo>
                  <a:cubicBezTo>
                    <a:pt x="244" y="326"/>
                    <a:pt x="298" y="245"/>
                    <a:pt x="298" y="164"/>
                  </a:cubicBezTo>
                  <a:cubicBezTo>
                    <a:pt x="298"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47"/>
            <p:cNvSpPr/>
            <p:nvPr/>
          </p:nvSpPr>
          <p:spPr>
            <a:xfrm>
              <a:off x="5695872" y="2655816"/>
              <a:ext cx="10943" cy="10943"/>
            </a:xfrm>
            <a:custGeom>
              <a:rect b="b" l="l" r="r" t="t"/>
              <a:pathLst>
                <a:path extrusionOk="0" h="164" w="164">
                  <a:moveTo>
                    <a:pt x="1" y="1"/>
                  </a:moveTo>
                  <a:lnTo>
                    <a:pt x="1" y="164"/>
                  </a:lnTo>
                  <a:lnTo>
                    <a:pt x="164" y="164"/>
                  </a:lnTo>
                  <a:cubicBezTo>
                    <a:pt x="164" y="55"/>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47"/>
            <p:cNvSpPr/>
            <p:nvPr/>
          </p:nvSpPr>
          <p:spPr>
            <a:xfrm>
              <a:off x="5712220" y="2681172"/>
              <a:ext cx="19951" cy="21819"/>
            </a:xfrm>
            <a:custGeom>
              <a:rect b="b" l="l" r="r" t="t"/>
              <a:pathLst>
                <a:path extrusionOk="0" h="327" w="299">
                  <a:moveTo>
                    <a:pt x="136" y="1"/>
                  </a:moveTo>
                  <a:cubicBezTo>
                    <a:pt x="54" y="1"/>
                    <a:pt x="0" y="82"/>
                    <a:pt x="0" y="163"/>
                  </a:cubicBezTo>
                  <a:cubicBezTo>
                    <a:pt x="0" y="245"/>
                    <a:pt x="54" y="326"/>
                    <a:pt x="136" y="326"/>
                  </a:cubicBezTo>
                  <a:cubicBezTo>
                    <a:pt x="244" y="326"/>
                    <a:pt x="298" y="245"/>
                    <a:pt x="298" y="163"/>
                  </a:cubicBezTo>
                  <a:cubicBezTo>
                    <a:pt x="298"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47"/>
            <p:cNvSpPr/>
            <p:nvPr/>
          </p:nvSpPr>
          <p:spPr>
            <a:xfrm>
              <a:off x="5695872" y="2664891"/>
              <a:ext cx="10943" cy="10943"/>
            </a:xfrm>
            <a:custGeom>
              <a:rect b="b" l="l" r="r" t="t"/>
              <a:pathLst>
                <a:path extrusionOk="0" h="164" w="164">
                  <a:moveTo>
                    <a:pt x="1" y="0"/>
                  </a:moveTo>
                  <a:lnTo>
                    <a:pt x="1" y="163"/>
                  </a:lnTo>
                  <a:cubicBezTo>
                    <a:pt x="82" y="163"/>
                    <a:pt x="164" y="109"/>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47"/>
            <p:cNvSpPr/>
            <p:nvPr/>
          </p:nvSpPr>
          <p:spPr>
            <a:xfrm>
              <a:off x="5695872" y="2708330"/>
              <a:ext cx="10943" cy="19951"/>
            </a:xfrm>
            <a:custGeom>
              <a:rect b="b" l="l" r="r" t="t"/>
              <a:pathLst>
                <a:path extrusionOk="0" h="299" w="164">
                  <a:moveTo>
                    <a:pt x="1" y="0"/>
                  </a:moveTo>
                  <a:lnTo>
                    <a:pt x="1" y="163"/>
                  </a:lnTo>
                  <a:lnTo>
                    <a:pt x="1" y="299"/>
                  </a:lnTo>
                  <a:cubicBezTo>
                    <a:pt x="82" y="299"/>
                    <a:pt x="164" y="245"/>
                    <a:pt x="164" y="163"/>
                  </a:cubicBezTo>
                  <a:cubicBezTo>
                    <a:pt x="164" y="55"/>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47"/>
            <p:cNvSpPr/>
            <p:nvPr/>
          </p:nvSpPr>
          <p:spPr>
            <a:xfrm>
              <a:off x="5712220" y="2733686"/>
              <a:ext cx="19951" cy="21752"/>
            </a:xfrm>
            <a:custGeom>
              <a:rect b="b" l="l" r="r" t="t"/>
              <a:pathLst>
                <a:path extrusionOk="0" h="326" w="299">
                  <a:moveTo>
                    <a:pt x="136" y="0"/>
                  </a:moveTo>
                  <a:cubicBezTo>
                    <a:pt x="54" y="0"/>
                    <a:pt x="0" y="82"/>
                    <a:pt x="0" y="163"/>
                  </a:cubicBezTo>
                  <a:cubicBezTo>
                    <a:pt x="0" y="244"/>
                    <a:pt x="54" y="326"/>
                    <a:pt x="136" y="326"/>
                  </a:cubicBezTo>
                  <a:cubicBezTo>
                    <a:pt x="244" y="326"/>
                    <a:pt x="298" y="244"/>
                    <a:pt x="298" y="163"/>
                  </a:cubicBezTo>
                  <a:cubicBezTo>
                    <a:pt x="298"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47"/>
            <p:cNvSpPr/>
            <p:nvPr/>
          </p:nvSpPr>
          <p:spPr>
            <a:xfrm>
              <a:off x="5695872" y="2760843"/>
              <a:ext cx="10943" cy="19951"/>
            </a:xfrm>
            <a:custGeom>
              <a:rect b="b" l="l" r="r" t="t"/>
              <a:pathLst>
                <a:path extrusionOk="0" h="299" w="164">
                  <a:moveTo>
                    <a:pt x="1" y="0"/>
                  </a:moveTo>
                  <a:lnTo>
                    <a:pt x="1" y="163"/>
                  </a:lnTo>
                  <a:lnTo>
                    <a:pt x="1" y="298"/>
                  </a:lnTo>
                  <a:cubicBezTo>
                    <a:pt x="82" y="298"/>
                    <a:pt x="164" y="244"/>
                    <a:pt x="164" y="163"/>
                  </a:cubicBezTo>
                  <a:cubicBezTo>
                    <a:pt x="164" y="54"/>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47"/>
            <p:cNvSpPr/>
            <p:nvPr/>
          </p:nvSpPr>
          <p:spPr>
            <a:xfrm>
              <a:off x="5712220" y="2786133"/>
              <a:ext cx="19951" cy="21819"/>
            </a:xfrm>
            <a:custGeom>
              <a:rect b="b" l="l" r="r" t="t"/>
              <a:pathLst>
                <a:path extrusionOk="0" h="327" w="299">
                  <a:moveTo>
                    <a:pt x="136" y="1"/>
                  </a:moveTo>
                  <a:cubicBezTo>
                    <a:pt x="54" y="1"/>
                    <a:pt x="0" y="82"/>
                    <a:pt x="0" y="163"/>
                  </a:cubicBezTo>
                  <a:cubicBezTo>
                    <a:pt x="0" y="245"/>
                    <a:pt x="54" y="326"/>
                    <a:pt x="136" y="326"/>
                  </a:cubicBezTo>
                  <a:cubicBezTo>
                    <a:pt x="244" y="326"/>
                    <a:pt x="298" y="245"/>
                    <a:pt x="298" y="163"/>
                  </a:cubicBezTo>
                  <a:cubicBezTo>
                    <a:pt x="298"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47"/>
            <p:cNvSpPr/>
            <p:nvPr/>
          </p:nvSpPr>
          <p:spPr>
            <a:xfrm>
              <a:off x="5695872" y="2813290"/>
              <a:ext cx="10943" cy="19951"/>
            </a:xfrm>
            <a:custGeom>
              <a:rect b="b" l="l" r="r" t="t"/>
              <a:pathLst>
                <a:path extrusionOk="0" h="299" w="164">
                  <a:moveTo>
                    <a:pt x="1" y="1"/>
                  </a:moveTo>
                  <a:lnTo>
                    <a:pt x="1" y="163"/>
                  </a:lnTo>
                  <a:lnTo>
                    <a:pt x="1" y="299"/>
                  </a:lnTo>
                  <a:cubicBezTo>
                    <a:pt x="82" y="299"/>
                    <a:pt x="164" y="245"/>
                    <a:pt x="164" y="163"/>
                  </a:cubicBezTo>
                  <a:cubicBezTo>
                    <a:pt x="164" y="55"/>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47"/>
            <p:cNvSpPr/>
            <p:nvPr/>
          </p:nvSpPr>
          <p:spPr>
            <a:xfrm>
              <a:off x="5712220" y="2838646"/>
              <a:ext cx="19951" cy="21752"/>
            </a:xfrm>
            <a:custGeom>
              <a:rect b="b" l="l" r="r" t="t"/>
              <a:pathLst>
                <a:path extrusionOk="0" h="326" w="299">
                  <a:moveTo>
                    <a:pt x="136" y="0"/>
                  </a:moveTo>
                  <a:cubicBezTo>
                    <a:pt x="54" y="0"/>
                    <a:pt x="0" y="82"/>
                    <a:pt x="0" y="163"/>
                  </a:cubicBezTo>
                  <a:cubicBezTo>
                    <a:pt x="0" y="244"/>
                    <a:pt x="54" y="326"/>
                    <a:pt x="136" y="326"/>
                  </a:cubicBezTo>
                  <a:cubicBezTo>
                    <a:pt x="244" y="326"/>
                    <a:pt x="298" y="244"/>
                    <a:pt x="298" y="163"/>
                  </a:cubicBezTo>
                  <a:cubicBezTo>
                    <a:pt x="298"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47"/>
            <p:cNvSpPr/>
            <p:nvPr/>
          </p:nvSpPr>
          <p:spPr>
            <a:xfrm>
              <a:off x="5695872" y="2865804"/>
              <a:ext cx="10943" cy="19951"/>
            </a:xfrm>
            <a:custGeom>
              <a:rect b="b" l="l" r="r" t="t"/>
              <a:pathLst>
                <a:path extrusionOk="0" h="299" w="164">
                  <a:moveTo>
                    <a:pt x="1" y="0"/>
                  </a:moveTo>
                  <a:lnTo>
                    <a:pt x="1" y="163"/>
                  </a:lnTo>
                  <a:lnTo>
                    <a:pt x="1" y="299"/>
                  </a:lnTo>
                  <a:cubicBezTo>
                    <a:pt x="82" y="299"/>
                    <a:pt x="164" y="244"/>
                    <a:pt x="164" y="163"/>
                  </a:cubicBezTo>
                  <a:cubicBezTo>
                    <a:pt x="164" y="54"/>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47"/>
            <p:cNvSpPr/>
            <p:nvPr/>
          </p:nvSpPr>
          <p:spPr>
            <a:xfrm>
              <a:off x="5712220" y="2891093"/>
              <a:ext cx="19951" cy="21819"/>
            </a:xfrm>
            <a:custGeom>
              <a:rect b="b" l="l" r="r" t="t"/>
              <a:pathLst>
                <a:path extrusionOk="0" h="327" w="299">
                  <a:moveTo>
                    <a:pt x="136" y="1"/>
                  </a:moveTo>
                  <a:cubicBezTo>
                    <a:pt x="54" y="1"/>
                    <a:pt x="0" y="82"/>
                    <a:pt x="0" y="164"/>
                  </a:cubicBezTo>
                  <a:cubicBezTo>
                    <a:pt x="0" y="245"/>
                    <a:pt x="54" y="326"/>
                    <a:pt x="136" y="326"/>
                  </a:cubicBezTo>
                  <a:cubicBezTo>
                    <a:pt x="244" y="326"/>
                    <a:pt x="298" y="245"/>
                    <a:pt x="298" y="164"/>
                  </a:cubicBezTo>
                  <a:cubicBezTo>
                    <a:pt x="298"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47"/>
            <p:cNvSpPr/>
            <p:nvPr/>
          </p:nvSpPr>
          <p:spPr>
            <a:xfrm>
              <a:off x="5712220" y="2943607"/>
              <a:ext cx="19951" cy="21752"/>
            </a:xfrm>
            <a:custGeom>
              <a:rect b="b" l="l" r="r" t="t"/>
              <a:pathLst>
                <a:path extrusionOk="0" h="326" w="299">
                  <a:moveTo>
                    <a:pt x="136" y="1"/>
                  </a:moveTo>
                  <a:cubicBezTo>
                    <a:pt x="54" y="1"/>
                    <a:pt x="0" y="82"/>
                    <a:pt x="0" y="163"/>
                  </a:cubicBezTo>
                  <a:cubicBezTo>
                    <a:pt x="0" y="245"/>
                    <a:pt x="54" y="326"/>
                    <a:pt x="136" y="326"/>
                  </a:cubicBezTo>
                  <a:cubicBezTo>
                    <a:pt x="244" y="326"/>
                    <a:pt x="298" y="245"/>
                    <a:pt x="298" y="163"/>
                  </a:cubicBezTo>
                  <a:cubicBezTo>
                    <a:pt x="298"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47"/>
            <p:cNvSpPr/>
            <p:nvPr/>
          </p:nvSpPr>
          <p:spPr>
            <a:xfrm>
              <a:off x="5695872" y="2918251"/>
              <a:ext cx="10943" cy="20017"/>
            </a:xfrm>
            <a:custGeom>
              <a:rect b="b" l="l" r="r" t="t"/>
              <a:pathLst>
                <a:path extrusionOk="0" h="300" w="164">
                  <a:moveTo>
                    <a:pt x="1" y="1"/>
                  </a:moveTo>
                  <a:lnTo>
                    <a:pt x="1" y="164"/>
                  </a:lnTo>
                  <a:lnTo>
                    <a:pt x="1" y="299"/>
                  </a:lnTo>
                  <a:cubicBezTo>
                    <a:pt x="82" y="299"/>
                    <a:pt x="164" y="245"/>
                    <a:pt x="164" y="164"/>
                  </a:cubicBezTo>
                  <a:cubicBezTo>
                    <a:pt x="164" y="82"/>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47"/>
            <p:cNvSpPr/>
            <p:nvPr/>
          </p:nvSpPr>
          <p:spPr>
            <a:xfrm>
              <a:off x="5695872" y="2970765"/>
              <a:ext cx="10943" cy="19951"/>
            </a:xfrm>
            <a:custGeom>
              <a:rect b="b" l="l" r="r" t="t"/>
              <a:pathLst>
                <a:path extrusionOk="0" h="299" w="164">
                  <a:moveTo>
                    <a:pt x="1" y="0"/>
                  </a:moveTo>
                  <a:lnTo>
                    <a:pt x="1" y="163"/>
                  </a:lnTo>
                  <a:lnTo>
                    <a:pt x="1" y="299"/>
                  </a:lnTo>
                  <a:cubicBezTo>
                    <a:pt x="82" y="299"/>
                    <a:pt x="164" y="244"/>
                    <a:pt x="164" y="163"/>
                  </a:cubicBezTo>
                  <a:cubicBezTo>
                    <a:pt x="164" y="82"/>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47"/>
            <p:cNvSpPr/>
            <p:nvPr/>
          </p:nvSpPr>
          <p:spPr>
            <a:xfrm>
              <a:off x="5712220" y="2997922"/>
              <a:ext cx="19951" cy="19951"/>
            </a:xfrm>
            <a:custGeom>
              <a:rect b="b" l="l" r="r" t="t"/>
              <a:pathLst>
                <a:path extrusionOk="0" h="299" w="299">
                  <a:moveTo>
                    <a:pt x="136" y="0"/>
                  </a:moveTo>
                  <a:cubicBezTo>
                    <a:pt x="54" y="0"/>
                    <a:pt x="0" y="54"/>
                    <a:pt x="0" y="136"/>
                  </a:cubicBezTo>
                  <a:cubicBezTo>
                    <a:pt x="0" y="217"/>
                    <a:pt x="54" y="299"/>
                    <a:pt x="136" y="299"/>
                  </a:cubicBezTo>
                  <a:cubicBezTo>
                    <a:pt x="244" y="299"/>
                    <a:pt x="298" y="217"/>
                    <a:pt x="298" y="136"/>
                  </a:cubicBezTo>
                  <a:cubicBezTo>
                    <a:pt x="298"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47"/>
            <p:cNvSpPr/>
            <p:nvPr/>
          </p:nvSpPr>
          <p:spPr>
            <a:xfrm>
              <a:off x="5712220" y="3050369"/>
              <a:ext cx="19951" cy="20017"/>
            </a:xfrm>
            <a:custGeom>
              <a:rect b="b" l="l" r="r" t="t"/>
              <a:pathLst>
                <a:path extrusionOk="0" h="300" w="299">
                  <a:moveTo>
                    <a:pt x="136" y="1"/>
                  </a:moveTo>
                  <a:cubicBezTo>
                    <a:pt x="54" y="1"/>
                    <a:pt x="0" y="55"/>
                    <a:pt x="0" y="136"/>
                  </a:cubicBezTo>
                  <a:cubicBezTo>
                    <a:pt x="0" y="218"/>
                    <a:pt x="54" y="299"/>
                    <a:pt x="136" y="299"/>
                  </a:cubicBezTo>
                  <a:cubicBezTo>
                    <a:pt x="244" y="299"/>
                    <a:pt x="298" y="218"/>
                    <a:pt x="298" y="136"/>
                  </a:cubicBezTo>
                  <a:cubicBezTo>
                    <a:pt x="298"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47"/>
            <p:cNvSpPr/>
            <p:nvPr/>
          </p:nvSpPr>
          <p:spPr>
            <a:xfrm>
              <a:off x="5695872" y="3023212"/>
              <a:ext cx="10943" cy="20017"/>
            </a:xfrm>
            <a:custGeom>
              <a:rect b="b" l="l" r="r" t="t"/>
              <a:pathLst>
                <a:path extrusionOk="0" h="300" w="164">
                  <a:moveTo>
                    <a:pt x="1" y="1"/>
                  </a:moveTo>
                  <a:lnTo>
                    <a:pt x="1" y="164"/>
                  </a:lnTo>
                  <a:lnTo>
                    <a:pt x="1" y="299"/>
                  </a:lnTo>
                  <a:cubicBezTo>
                    <a:pt x="82" y="299"/>
                    <a:pt x="164" y="245"/>
                    <a:pt x="164" y="164"/>
                  </a:cubicBezTo>
                  <a:cubicBezTo>
                    <a:pt x="164" y="82"/>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47"/>
            <p:cNvSpPr/>
            <p:nvPr/>
          </p:nvSpPr>
          <p:spPr>
            <a:xfrm>
              <a:off x="5695872" y="3075725"/>
              <a:ext cx="10943" cy="19951"/>
            </a:xfrm>
            <a:custGeom>
              <a:rect b="b" l="l" r="r" t="t"/>
              <a:pathLst>
                <a:path extrusionOk="0" h="299" w="164">
                  <a:moveTo>
                    <a:pt x="1" y="1"/>
                  </a:moveTo>
                  <a:lnTo>
                    <a:pt x="1" y="163"/>
                  </a:lnTo>
                  <a:lnTo>
                    <a:pt x="1" y="299"/>
                  </a:lnTo>
                  <a:cubicBezTo>
                    <a:pt x="82" y="299"/>
                    <a:pt x="164" y="245"/>
                    <a:pt x="164" y="163"/>
                  </a:cubicBezTo>
                  <a:cubicBezTo>
                    <a:pt x="164" y="82"/>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47"/>
            <p:cNvSpPr/>
            <p:nvPr/>
          </p:nvSpPr>
          <p:spPr>
            <a:xfrm>
              <a:off x="5712220" y="3102883"/>
              <a:ext cx="19951" cy="19951"/>
            </a:xfrm>
            <a:custGeom>
              <a:rect b="b" l="l" r="r" t="t"/>
              <a:pathLst>
                <a:path extrusionOk="0" h="299" w="299">
                  <a:moveTo>
                    <a:pt x="136" y="0"/>
                  </a:moveTo>
                  <a:cubicBezTo>
                    <a:pt x="54" y="0"/>
                    <a:pt x="0" y="55"/>
                    <a:pt x="0" y="136"/>
                  </a:cubicBezTo>
                  <a:cubicBezTo>
                    <a:pt x="0" y="217"/>
                    <a:pt x="54" y="299"/>
                    <a:pt x="136" y="299"/>
                  </a:cubicBezTo>
                  <a:cubicBezTo>
                    <a:pt x="244" y="299"/>
                    <a:pt x="298" y="217"/>
                    <a:pt x="298" y="136"/>
                  </a:cubicBezTo>
                  <a:cubicBezTo>
                    <a:pt x="298"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47"/>
            <p:cNvSpPr/>
            <p:nvPr/>
          </p:nvSpPr>
          <p:spPr>
            <a:xfrm>
              <a:off x="5737509" y="3128239"/>
              <a:ext cx="21819" cy="19951"/>
            </a:xfrm>
            <a:custGeom>
              <a:rect b="b" l="l" r="r" t="t"/>
              <a:pathLst>
                <a:path extrusionOk="0" h="299" w="327">
                  <a:moveTo>
                    <a:pt x="164" y="0"/>
                  </a:moveTo>
                  <a:cubicBezTo>
                    <a:pt x="82" y="0"/>
                    <a:pt x="1" y="82"/>
                    <a:pt x="1" y="163"/>
                  </a:cubicBezTo>
                  <a:cubicBezTo>
                    <a:pt x="1" y="244"/>
                    <a:pt x="82" y="298"/>
                    <a:pt x="164" y="298"/>
                  </a:cubicBezTo>
                  <a:cubicBezTo>
                    <a:pt x="245" y="298"/>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47"/>
            <p:cNvSpPr/>
            <p:nvPr/>
          </p:nvSpPr>
          <p:spPr>
            <a:xfrm>
              <a:off x="5712220" y="3155330"/>
              <a:ext cx="10876" cy="18216"/>
            </a:xfrm>
            <a:custGeom>
              <a:rect b="b" l="l" r="r" t="t"/>
              <a:pathLst>
                <a:path extrusionOk="0" h="273" w="163">
                  <a:moveTo>
                    <a:pt x="136" y="1"/>
                  </a:moveTo>
                  <a:cubicBezTo>
                    <a:pt x="54" y="1"/>
                    <a:pt x="0" y="55"/>
                    <a:pt x="0" y="137"/>
                  </a:cubicBezTo>
                  <a:cubicBezTo>
                    <a:pt x="0" y="191"/>
                    <a:pt x="27" y="245"/>
                    <a:pt x="54" y="272"/>
                  </a:cubicBezTo>
                  <a:cubicBezTo>
                    <a:pt x="81" y="191"/>
                    <a:pt x="81" y="137"/>
                    <a:pt x="81" y="55"/>
                  </a:cubicBezTo>
                  <a:cubicBezTo>
                    <a:pt x="109" y="28"/>
                    <a:pt x="136"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47"/>
            <p:cNvSpPr/>
            <p:nvPr/>
          </p:nvSpPr>
          <p:spPr>
            <a:xfrm>
              <a:off x="5695872" y="3128239"/>
              <a:ext cx="10943" cy="19951"/>
            </a:xfrm>
            <a:custGeom>
              <a:rect b="b" l="l" r="r" t="t"/>
              <a:pathLst>
                <a:path extrusionOk="0" h="299" w="164">
                  <a:moveTo>
                    <a:pt x="1" y="0"/>
                  </a:moveTo>
                  <a:lnTo>
                    <a:pt x="1" y="163"/>
                  </a:lnTo>
                  <a:lnTo>
                    <a:pt x="1" y="298"/>
                  </a:lnTo>
                  <a:cubicBezTo>
                    <a:pt x="82" y="298"/>
                    <a:pt x="164" y="244"/>
                    <a:pt x="164" y="163"/>
                  </a:cubicBezTo>
                  <a:cubicBezTo>
                    <a:pt x="164" y="82"/>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47"/>
            <p:cNvSpPr/>
            <p:nvPr/>
          </p:nvSpPr>
          <p:spPr>
            <a:xfrm>
              <a:off x="5695872" y="3180686"/>
              <a:ext cx="9141" cy="12744"/>
            </a:xfrm>
            <a:custGeom>
              <a:rect b="b" l="l" r="r" t="t"/>
              <a:pathLst>
                <a:path extrusionOk="0" h="191" w="137">
                  <a:moveTo>
                    <a:pt x="1" y="1"/>
                  </a:moveTo>
                  <a:lnTo>
                    <a:pt x="1" y="163"/>
                  </a:lnTo>
                  <a:lnTo>
                    <a:pt x="1" y="191"/>
                  </a:lnTo>
                  <a:cubicBezTo>
                    <a:pt x="55" y="163"/>
                    <a:pt x="82" y="136"/>
                    <a:pt x="137" y="109"/>
                  </a:cubicBezTo>
                  <a:cubicBezTo>
                    <a:pt x="109" y="55"/>
                    <a:pt x="55"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47"/>
            <p:cNvSpPr/>
            <p:nvPr/>
          </p:nvSpPr>
          <p:spPr>
            <a:xfrm>
              <a:off x="5632549" y="1866710"/>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47"/>
            <p:cNvSpPr/>
            <p:nvPr/>
          </p:nvSpPr>
          <p:spPr>
            <a:xfrm>
              <a:off x="5659706" y="1893867"/>
              <a:ext cx="19951" cy="20017"/>
            </a:xfrm>
            <a:custGeom>
              <a:rect b="b" l="l" r="r" t="t"/>
              <a:pathLst>
                <a:path extrusionOk="0" h="300" w="299">
                  <a:moveTo>
                    <a:pt x="136" y="1"/>
                  </a:moveTo>
                  <a:cubicBezTo>
                    <a:pt x="55" y="1"/>
                    <a:pt x="1" y="55"/>
                    <a:pt x="1" y="163"/>
                  </a:cubicBezTo>
                  <a:cubicBezTo>
                    <a:pt x="1" y="245"/>
                    <a:pt x="55" y="299"/>
                    <a:pt x="136" y="299"/>
                  </a:cubicBezTo>
                  <a:cubicBezTo>
                    <a:pt x="218" y="299"/>
                    <a:pt x="299" y="245"/>
                    <a:pt x="299" y="163"/>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47"/>
            <p:cNvSpPr/>
            <p:nvPr/>
          </p:nvSpPr>
          <p:spPr>
            <a:xfrm>
              <a:off x="5685062" y="1866710"/>
              <a:ext cx="10876" cy="21819"/>
            </a:xfrm>
            <a:custGeom>
              <a:rect b="b" l="l" r="r" t="t"/>
              <a:pathLst>
                <a:path extrusionOk="0" h="327" w="163">
                  <a:moveTo>
                    <a:pt x="163" y="1"/>
                  </a:moveTo>
                  <a:cubicBezTo>
                    <a:pt x="82" y="1"/>
                    <a:pt x="0" y="82"/>
                    <a:pt x="0" y="164"/>
                  </a:cubicBezTo>
                  <a:cubicBezTo>
                    <a:pt x="0" y="245"/>
                    <a:pt x="82" y="326"/>
                    <a:pt x="163" y="326"/>
                  </a:cubicBezTo>
                  <a:lnTo>
                    <a:pt x="163" y="164"/>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47"/>
            <p:cNvSpPr/>
            <p:nvPr/>
          </p:nvSpPr>
          <p:spPr>
            <a:xfrm>
              <a:off x="5632549" y="1919223"/>
              <a:ext cx="21819" cy="21752"/>
            </a:xfrm>
            <a:custGeom>
              <a:rect b="b" l="l" r="r" t="t"/>
              <a:pathLst>
                <a:path extrusionOk="0" h="326" w="327">
                  <a:moveTo>
                    <a:pt x="163" y="0"/>
                  </a:moveTo>
                  <a:cubicBezTo>
                    <a:pt x="82" y="0"/>
                    <a:pt x="1" y="82"/>
                    <a:pt x="1" y="163"/>
                  </a:cubicBezTo>
                  <a:cubicBezTo>
                    <a:pt x="1" y="245"/>
                    <a:pt x="82" y="326"/>
                    <a:pt x="163" y="326"/>
                  </a:cubicBezTo>
                  <a:cubicBezTo>
                    <a:pt x="245" y="326"/>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47"/>
            <p:cNvSpPr/>
            <p:nvPr/>
          </p:nvSpPr>
          <p:spPr>
            <a:xfrm>
              <a:off x="5659706" y="1946381"/>
              <a:ext cx="19951" cy="19951"/>
            </a:xfrm>
            <a:custGeom>
              <a:rect b="b" l="l" r="r" t="t"/>
              <a:pathLst>
                <a:path extrusionOk="0" h="299" w="299">
                  <a:moveTo>
                    <a:pt x="136" y="0"/>
                  </a:moveTo>
                  <a:cubicBezTo>
                    <a:pt x="55" y="0"/>
                    <a:pt x="1" y="55"/>
                    <a:pt x="1" y="163"/>
                  </a:cubicBezTo>
                  <a:cubicBezTo>
                    <a:pt x="1" y="244"/>
                    <a:pt x="55" y="299"/>
                    <a:pt x="136" y="299"/>
                  </a:cubicBezTo>
                  <a:cubicBezTo>
                    <a:pt x="218" y="299"/>
                    <a:pt x="299" y="244"/>
                    <a:pt x="299" y="163"/>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47"/>
            <p:cNvSpPr/>
            <p:nvPr/>
          </p:nvSpPr>
          <p:spPr>
            <a:xfrm>
              <a:off x="5685062" y="1919223"/>
              <a:ext cx="10876" cy="21752"/>
            </a:xfrm>
            <a:custGeom>
              <a:rect b="b" l="l" r="r" t="t"/>
              <a:pathLst>
                <a:path extrusionOk="0" h="326" w="163">
                  <a:moveTo>
                    <a:pt x="163" y="0"/>
                  </a:moveTo>
                  <a:cubicBezTo>
                    <a:pt x="82" y="0"/>
                    <a:pt x="0" y="82"/>
                    <a:pt x="0" y="163"/>
                  </a:cubicBezTo>
                  <a:cubicBezTo>
                    <a:pt x="0" y="245"/>
                    <a:pt x="82" y="326"/>
                    <a:pt x="163" y="326"/>
                  </a:cubicBezTo>
                  <a:lnTo>
                    <a:pt x="163" y="163"/>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47"/>
            <p:cNvSpPr/>
            <p:nvPr/>
          </p:nvSpPr>
          <p:spPr>
            <a:xfrm>
              <a:off x="5632549" y="1971737"/>
              <a:ext cx="21819" cy="21752"/>
            </a:xfrm>
            <a:custGeom>
              <a:rect b="b" l="l" r="r" t="t"/>
              <a:pathLst>
                <a:path extrusionOk="0" h="326" w="327">
                  <a:moveTo>
                    <a:pt x="163" y="0"/>
                  </a:moveTo>
                  <a:cubicBezTo>
                    <a:pt x="82" y="0"/>
                    <a:pt x="1" y="81"/>
                    <a:pt x="1" y="163"/>
                  </a:cubicBezTo>
                  <a:cubicBezTo>
                    <a:pt x="1" y="244"/>
                    <a:pt x="82" y="326"/>
                    <a:pt x="163" y="326"/>
                  </a:cubicBezTo>
                  <a:cubicBezTo>
                    <a:pt x="245" y="326"/>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47"/>
            <p:cNvSpPr/>
            <p:nvPr/>
          </p:nvSpPr>
          <p:spPr>
            <a:xfrm>
              <a:off x="5659706" y="1998828"/>
              <a:ext cx="19951" cy="20017"/>
            </a:xfrm>
            <a:custGeom>
              <a:rect b="b" l="l" r="r" t="t"/>
              <a:pathLst>
                <a:path extrusionOk="0" h="300" w="299">
                  <a:moveTo>
                    <a:pt x="136" y="1"/>
                  </a:moveTo>
                  <a:cubicBezTo>
                    <a:pt x="55" y="1"/>
                    <a:pt x="1" y="55"/>
                    <a:pt x="1" y="164"/>
                  </a:cubicBezTo>
                  <a:cubicBezTo>
                    <a:pt x="1" y="245"/>
                    <a:pt x="55" y="299"/>
                    <a:pt x="136" y="299"/>
                  </a:cubicBezTo>
                  <a:cubicBezTo>
                    <a:pt x="218" y="299"/>
                    <a:pt x="299" y="245"/>
                    <a:pt x="299" y="164"/>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47"/>
            <p:cNvSpPr/>
            <p:nvPr/>
          </p:nvSpPr>
          <p:spPr>
            <a:xfrm>
              <a:off x="5685062" y="1971737"/>
              <a:ext cx="10876" cy="21752"/>
            </a:xfrm>
            <a:custGeom>
              <a:rect b="b" l="l" r="r" t="t"/>
              <a:pathLst>
                <a:path extrusionOk="0" h="326" w="163">
                  <a:moveTo>
                    <a:pt x="163" y="0"/>
                  </a:moveTo>
                  <a:cubicBezTo>
                    <a:pt x="82" y="0"/>
                    <a:pt x="0" y="81"/>
                    <a:pt x="0" y="163"/>
                  </a:cubicBezTo>
                  <a:cubicBezTo>
                    <a:pt x="0" y="244"/>
                    <a:pt x="82" y="326"/>
                    <a:pt x="163" y="326"/>
                  </a:cubicBezTo>
                  <a:lnTo>
                    <a:pt x="163" y="163"/>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47"/>
            <p:cNvSpPr/>
            <p:nvPr/>
          </p:nvSpPr>
          <p:spPr>
            <a:xfrm>
              <a:off x="5632549" y="2024184"/>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47"/>
            <p:cNvSpPr/>
            <p:nvPr/>
          </p:nvSpPr>
          <p:spPr>
            <a:xfrm>
              <a:off x="5659706" y="2051342"/>
              <a:ext cx="19951" cy="19951"/>
            </a:xfrm>
            <a:custGeom>
              <a:rect b="b" l="l" r="r" t="t"/>
              <a:pathLst>
                <a:path extrusionOk="0" h="299" w="299">
                  <a:moveTo>
                    <a:pt x="136" y="0"/>
                  </a:moveTo>
                  <a:cubicBezTo>
                    <a:pt x="55" y="0"/>
                    <a:pt x="1" y="55"/>
                    <a:pt x="1" y="163"/>
                  </a:cubicBezTo>
                  <a:cubicBezTo>
                    <a:pt x="1" y="245"/>
                    <a:pt x="55" y="299"/>
                    <a:pt x="136" y="299"/>
                  </a:cubicBezTo>
                  <a:cubicBezTo>
                    <a:pt x="218" y="299"/>
                    <a:pt x="299" y="245"/>
                    <a:pt x="299" y="163"/>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47"/>
            <p:cNvSpPr/>
            <p:nvPr/>
          </p:nvSpPr>
          <p:spPr>
            <a:xfrm>
              <a:off x="5685062" y="2024184"/>
              <a:ext cx="10876" cy="21819"/>
            </a:xfrm>
            <a:custGeom>
              <a:rect b="b" l="l" r="r" t="t"/>
              <a:pathLst>
                <a:path extrusionOk="0" h="327" w="163">
                  <a:moveTo>
                    <a:pt x="163" y="1"/>
                  </a:moveTo>
                  <a:cubicBezTo>
                    <a:pt x="82" y="1"/>
                    <a:pt x="0" y="82"/>
                    <a:pt x="0" y="163"/>
                  </a:cubicBezTo>
                  <a:cubicBezTo>
                    <a:pt x="0" y="245"/>
                    <a:pt x="82" y="326"/>
                    <a:pt x="163" y="326"/>
                  </a:cubicBezTo>
                  <a:lnTo>
                    <a:pt x="163" y="163"/>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47"/>
            <p:cNvSpPr/>
            <p:nvPr/>
          </p:nvSpPr>
          <p:spPr>
            <a:xfrm>
              <a:off x="5632549" y="2076698"/>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47"/>
            <p:cNvSpPr/>
            <p:nvPr/>
          </p:nvSpPr>
          <p:spPr>
            <a:xfrm>
              <a:off x="5659706" y="2103855"/>
              <a:ext cx="19951" cy="19951"/>
            </a:xfrm>
            <a:custGeom>
              <a:rect b="b" l="l" r="r" t="t"/>
              <a:pathLst>
                <a:path extrusionOk="0" h="299" w="299">
                  <a:moveTo>
                    <a:pt x="136" y="0"/>
                  </a:moveTo>
                  <a:cubicBezTo>
                    <a:pt x="55" y="0"/>
                    <a:pt x="1" y="81"/>
                    <a:pt x="1" y="163"/>
                  </a:cubicBezTo>
                  <a:cubicBezTo>
                    <a:pt x="1" y="244"/>
                    <a:pt x="55" y="298"/>
                    <a:pt x="136" y="298"/>
                  </a:cubicBezTo>
                  <a:cubicBezTo>
                    <a:pt x="218" y="298"/>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47"/>
            <p:cNvSpPr/>
            <p:nvPr/>
          </p:nvSpPr>
          <p:spPr>
            <a:xfrm>
              <a:off x="5685062" y="2076698"/>
              <a:ext cx="10876" cy="21752"/>
            </a:xfrm>
            <a:custGeom>
              <a:rect b="b" l="l" r="r" t="t"/>
              <a:pathLst>
                <a:path extrusionOk="0" h="326" w="163">
                  <a:moveTo>
                    <a:pt x="163" y="0"/>
                  </a:moveTo>
                  <a:cubicBezTo>
                    <a:pt x="82" y="0"/>
                    <a:pt x="0" y="82"/>
                    <a:pt x="0" y="163"/>
                  </a:cubicBezTo>
                  <a:cubicBezTo>
                    <a:pt x="0" y="244"/>
                    <a:pt x="82" y="326"/>
                    <a:pt x="163" y="326"/>
                  </a:cubicBezTo>
                  <a:lnTo>
                    <a:pt x="163" y="163"/>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47"/>
            <p:cNvSpPr/>
            <p:nvPr/>
          </p:nvSpPr>
          <p:spPr>
            <a:xfrm>
              <a:off x="5632549" y="2129145"/>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47"/>
            <p:cNvSpPr/>
            <p:nvPr/>
          </p:nvSpPr>
          <p:spPr>
            <a:xfrm>
              <a:off x="5659706" y="2156302"/>
              <a:ext cx="19951" cy="20017"/>
            </a:xfrm>
            <a:custGeom>
              <a:rect b="b" l="l" r="r" t="t"/>
              <a:pathLst>
                <a:path extrusionOk="0" h="300" w="299">
                  <a:moveTo>
                    <a:pt x="136" y="1"/>
                  </a:moveTo>
                  <a:cubicBezTo>
                    <a:pt x="55" y="1"/>
                    <a:pt x="1" y="82"/>
                    <a:pt x="1" y="163"/>
                  </a:cubicBezTo>
                  <a:cubicBezTo>
                    <a:pt x="1" y="245"/>
                    <a:pt x="55" y="299"/>
                    <a:pt x="136" y="299"/>
                  </a:cubicBezTo>
                  <a:cubicBezTo>
                    <a:pt x="218" y="299"/>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47"/>
            <p:cNvSpPr/>
            <p:nvPr/>
          </p:nvSpPr>
          <p:spPr>
            <a:xfrm>
              <a:off x="5685062" y="2129145"/>
              <a:ext cx="10876" cy="21819"/>
            </a:xfrm>
            <a:custGeom>
              <a:rect b="b" l="l" r="r" t="t"/>
              <a:pathLst>
                <a:path extrusionOk="0" h="327" w="163">
                  <a:moveTo>
                    <a:pt x="163" y="1"/>
                  </a:moveTo>
                  <a:cubicBezTo>
                    <a:pt x="82" y="1"/>
                    <a:pt x="0" y="82"/>
                    <a:pt x="0" y="164"/>
                  </a:cubicBezTo>
                  <a:cubicBezTo>
                    <a:pt x="0" y="245"/>
                    <a:pt x="82" y="326"/>
                    <a:pt x="163" y="326"/>
                  </a:cubicBezTo>
                  <a:lnTo>
                    <a:pt x="163" y="164"/>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47"/>
            <p:cNvSpPr/>
            <p:nvPr/>
          </p:nvSpPr>
          <p:spPr>
            <a:xfrm>
              <a:off x="5632549" y="2183460"/>
              <a:ext cx="21819" cy="19951"/>
            </a:xfrm>
            <a:custGeom>
              <a:rect b="b" l="l" r="r" t="t"/>
              <a:pathLst>
                <a:path extrusionOk="0" h="299"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47"/>
            <p:cNvSpPr/>
            <p:nvPr/>
          </p:nvSpPr>
          <p:spPr>
            <a:xfrm>
              <a:off x="5659706" y="2208816"/>
              <a:ext cx="19951" cy="19951"/>
            </a:xfrm>
            <a:custGeom>
              <a:rect b="b" l="l" r="r" t="t"/>
              <a:pathLst>
                <a:path extrusionOk="0" h="299" w="299">
                  <a:moveTo>
                    <a:pt x="136" y="0"/>
                  </a:moveTo>
                  <a:cubicBezTo>
                    <a:pt x="55" y="0"/>
                    <a:pt x="1" y="82"/>
                    <a:pt x="1" y="163"/>
                  </a:cubicBezTo>
                  <a:cubicBezTo>
                    <a:pt x="1" y="244"/>
                    <a:pt x="55" y="299"/>
                    <a:pt x="136" y="299"/>
                  </a:cubicBezTo>
                  <a:cubicBezTo>
                    <a:pt x="218" y="299"/>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47"/>
            <p:cNvSpPr/>
            <p:nvPr/>
          </p:nvSpPr>
          <p:spPr>
            <a:xfrm>
              <a:off x="5685062" y="2183460"/>
              <a:ext cx="10876" cy="19951"/>
            </a:xfrm>
            <a:custGeom>
              <a:rect b="b" l="l" r="r" t="t"/>
              <a:pathLst>
                <a:path extrusionOk="0" h="299" w="163">
                  <a:moveTo>
                    <a:pt x="163" y="1"/>
                  </a:moveTo>
                  <a:cubicBezTo>
                    <a:pt x="82" y="1"/>
                    <a:pt x="0" y="55"/>
                    <a:pt x="0" y="136"/>
                  </a:cubicBezTo>
                  <a:cubicBezTo>
                    <a:pt x="0" y="218"/>
                    <a:pt x="82" y="299"/>
                    <a:pt x="163" y="299"/>
                  </a:cubicBezTo>
                  <a:lnTo>
                    <a:pt x="163" y="136"/>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47"/>
            <p:cNvSpPr/>
            <p:nvPr/>
          </p:nvSpPr>
          <p:spPr>
            <a:xfrm>
              <a:off x="5632549" y="2235974"/>
              <a:ext cx="21819" cy="19951"/>
            </a:xfrm>
            <a:custGeom>
              <a:rect b="b" l="l" r="r" t="t"/>
              <a:pathLst>
                <a:path extrusionOk="0" h="299" w="327">
                  <a:moveTo>
                    <a:pt x="163" y="0"/>
                  </a:moveTo>
                  <a:cubicBezTo>
                    <a:pt x="82" y="0"/>
                    <a:pt x="1" y="54"/>
                    <a:pt x="1" y="136"/>
                  </a:cubicBezTo>
                  <a:cubicBezTo>
                    <a:pt x="1" y="217"/>
                    <a:pt x="82" y="298"/>
                    <a:pt x="163" y="298"/>
                  </a:cubicBezTo>
                  <a:cubicBezTo>
                    <a:pt x="245" y="298"/>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47"/>
            <p:cNvSpPr/>
            <p:nvPr/>
          </p:nvSpPr>
          <p:spPr>
            <a:xfrm>
              <a:off x="5659706" y="2261263"/>
              <a:ext cx="19951" cy="20017"/>
            </a:xfrm>
            <a:custGeom>
              <a:rect b="b" l="l" r="r" t="t"/>
              <a:pathLst>
                <a:path extrusionOk="0" h="300" w="299">
                  <a:moveTo>
                    <a:pt x="136" y="1"/>
                  </a:moveTo>
                  <a:cubicBezTo>
                    <a:pt x="55" y="1"/>
                    <a:pt x="1" y="82"/>
                    <a:pt x="1" y="164"/>
                  </a:cubicBezTo>
                  <a:cubicBezTo>
                    <a:pt x="1" y="245"/>
                    <a:pt x="55" y="299"/>
                    <a:pt x="136" y="299"/>
                  </a:cubicBezTo>
                  <a:cubicBezTo>
                    <a:pt x="218" y="299"/>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47"/>
            <p:cNvSpPr/>
            <p:nvPr/>
          </p:nvSpPr>
          <p:spPr>
            <a:xfrm>
              <a:off x="5685062" y="2235974"/>
              <a:ext cx="10876" cy="19951"/>
            </a:xfrm>
            <a:custGeom>
              <a:rect b="b" l="l" r="r" t="t"/>
              <a:pathLst>
                <a:path extrusionOk="0" h="299" w="163">
                  <a:moveTo>
                    <a:pt x="163" y="0"/>
                  </a:moveTo>
                  <a:cubicBezTo>
                    <a:pt x="82" y="0"/>
                    <a:pt x="0" y="54"/>
                    <a:pt x="0" y="136"/>
                  </a:cubicBezTo>
                  <a:cubicBezTo>
                    <a:pt x="0" y="217"/>
                    <a:pt x="82" y="298"/>
                    <a:pt x="163" y="298"/>
                  </a:cubicBezTo>
                  <a:lnTo>
                    <a:pt x="163" y="136"/>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47"/>
            <p:cNvSpPr/>
            <p:nvPr/>
          </p:nvSpPr>
          <p:spPr>
            <a:xfrm>
              <a:off x="5632549" y="2288420"/>
              <a:ext cx="21819" cy="20017"/>
            </a:xfrm>
            <a:custGeom>
              <a:rect b="b" l="l" r="r" t="t"/>
              <a:pathLst>
                <a:path extrusionOk="0" h="300"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47"/>
            <p:cNvSpPr/>
            <p:nvPr/>
          </p:nvSpPr>
          <p:spPr>
            <a:xfrm>
              <a:off x="5659706" y="2313776"/>
              <a:ext cx="19951" cy="19951"/>
            </a:xfrm>
            <a:custGeom>
              <a:rect b="b" l="l" r="r" t="t"/>
              <a:pathLst>
                <a:path extrusionOk="0" h="299" w="299">
                  <a:moveTo>
                    <a:pt x="136" y="0"/>
                  </a:moveTo>
                  <a:cubicBezTo>
                    <a:pt x="55" y="0"/>
                    <a:pt x="1" y="82"/>
                    <a:pt x="1" y="163"/>
                  </a:cubicBezTo>
                  <a:cubicBezTo>
                    <a:pt x="1" y="245"/>
                    <a:pt x="55" y="299"/>
                    <a:pt x="136" y="299"/>
                  </a:cubicBezTo>
                  <a:cubicBezTo>
                    <a:pt x="218" y="299"/>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47"/>
            <p:cNvSpPr/>
            <p:nvPr/>
          </p:nvSpPr>
          <p:spPr>
            <a:xfrm>
              <a:off x="5685062" y="2288420"/>
              <a:ext cx="10876" cy="20017"/>
            </a:xfrm>
            <a:custGeom>
              <a:rect b="b" l="l" r="r" t="t"/>
              <a:pathLst>
                <a:path extrusionOk="0" h="300" w="163">
                  <a:moveTo>
                    <a:pt x="163" y="1"/>
                  </a:moveTo>
                  <a:cubicBezTo>
                    <a:pt x="82" y="1"/>
                    <a:pt x="0" y="55"/>
                    <a:pt x="0" y="136"/>
                  </a:cubicBezTo>
                  <a:cubicBezTo>
                    <a:pt x="0" y="218"/>
                    <a:pt x="82" y="299"/>
                    <a:pt x="163" y="299"/>
                  </a:cubicBezTo>
                  <a:lnTo>
                    <a:pt x="163" y="136"/>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47"/>
            <p:cNvSpPr/>
            <p:nvPr/>
          </p:nvSpPr>
          <p:spPr>
            <a:xfrm>
              <a:off x="5632549" y="2340934"/>
              <a:ext cx="21819" cy="19951"/>
            </a:xfrm>
            <a:custGeom>
              <a:rect b="b" l="l" r="r" t="t"/>
              <a:pathLst>
                <a:path extrusionOk="0" h="299" w="327">
                  <a:moveTo>
                    <a:pt x="163" y="0"/>
                  </a:moveTo>
                  <a:cubicBezTo>
                    <a:pt x="82" y="0"/>
                    <a:pt x="1" y="55"/>
                    <a:pt x="1" y="136"/>
                  </a:cubicBezTo>
                  <a:cubicBezTo>
                    <a:pt x="1"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47"/>
            <p:cNvSpPr/>
            <p:nvPr/>
          </p:nvSpPr>
          <p:spPr>
            <a:xfrm>
              <a:off x="5659706" y="2366290"/>
              <a:ext cx="19951" cy="19951"/>
            </a:xfrm>
            <a:custGeom>
              <a:rect b="b" l="l" r="r" t="t"/>
              <a:pathLst>
                <a:path extrusionOk="0" h="299" w="299">
                  <a:moveTo>
                    <a:pt x="136" y="0"/>
                  </a:moveTo>
                  <a:cubicBezTo>
                    <a:pt x="55" y="0"/>
                    <a:pt x="1" y="81"/>
                    <a:pt x="1" y="163"/>
                  </a:cubicBezTo>
                  <a:cubicBezTo>
                    <a:pt x="1" y="244"/>
                    <a:pt x="55" y="298"/>
                    <a:pt x="136" y="298"/>
                  </a:cubicBezTo>
                  <a:cubicBezTo>
                    <a:pt x="218" y="298"/>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47"/>
            <p:cNvSpPr/>
            <p:nvPr/>
          </p:nvSpPr>
          <p:spPr>
            <a:xfrm>
              <a:off x="5685062" y="2340934"/>
              <a:ext cx="10876" cy="19951"/>
            </a:xfrm>
            <a:custGeom>
              <a:rect b="b" l="l" r="r" t="t"/>
              <a:pathLst>
                <a:path extrusionOk="0" h="299" w="163">
                  <a:moveTo>
                    <a:pt x="163" y="0"/>
                  </a:moveTo>
                  <a:cubicBezTo>
                    <a:pt x="82" y="0"/>
                    <a:pt x="0" y="55"/>
                    <a:pt x="0" y="136"/>
                  </a:cubicBezTo>
                  <a:cubicBezTo>
                    <a:pt x="0" y="217"/>
                    <a:pt x="82" y="299"/>
                    <a:pt x="163" y="299"/>
                  </a:cubicBezTo>
                  <a:lnTo>
                    <a:pt x="163" y="136"/>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47"/>
            <p:cNvSpPr/>
            <p:nvPr/>
          </p:nvSpPr>
          <p:spPr>
            <a:xfrm>
              <a:off x="5632549" y="2393381"/>
              <a:ext cx="21819" cy="20017"/>
            </a:xfrm>
            <a:custGeom>
              <a:rect b="b" l="l" r="r" t="t"/>
              <a:pathLst>
                <a:path extrusionOk="0" h="300"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47"/>
            <p:cNvSpPr/>
            <p:nvPr/>
          </p:nvSpPr>
          <p:spPr>
            <a:xfrm>
              <a:off x="5659706" y="2418737"/>
              <a:ext cx="19951" cy="21819"/>
            </a:xfrm>
            <a:custGeom>
              <a:rect b="b" l="l" r="r" t="t"/>
              <a:pathLst>
                <a:path extrusionOk="0" h="327" w="299">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47"/>
            <p:cNvSpPr/>
            <p:nvPr/>
          </p:nvSpPr>
          <p:spPr>
            <a:xfrm>
              <a:off x="5685062" y="2393381"/>
              <a:ext cx="10876" cy="20017"/>
            </a:xfrm>
            <a:custGeom>
              <a:rect b="b" l="l" r="r" t="t"/>
              <a:pathLst>
                <a:path extrusionOk="0" h="300" w="163">
                  <a:moveTo>
                    <a:pt x="163" y="1"/>
                  </a:moveTo>
                  <a:cubicBezTo>
                    <a:pt x="82" y="1"/>
                    <a:pt x="0" y="55"/>
                    <a:pt x="0" y="136"/>
                  </a:cubicBezTo>
                  <a:cubicBezTo>
                    <a:pt x="0" y="218"/>
                    <a:pt x="82" y="299"/>
                    <a:pt x="163" y="299"/>
                  </a:cubicBezTo>
                  <a:lnTo>
                    <a:pt x="163" y="136"/>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47"/>
            <p:cNvSpPr/>
            <p:nvPr/>
          </p:nvSpPr>
          <p:spPr>
            <a:xfrm>
              <a:off x="5632549" y="2445895"/>
              <a:ext cx="21819" cy="19951"/>
            </a:xfrm>
            <a:custGeom>
              <a:rect b="b" l="l" r="r" t="t"/>
              <a:pathLst>
                <a:path extrusionOk="0" h="299" w="327">
                  <a:moveTo>
                    <a:pt x="163" y="0"/>
                  </a:moveTo>
                  <a:cubicBezTo>
                    <a:pt x="82" y="0"/>
                    <a:pt x="1" y="55"/>
                    <a:pt x="1" y="136"/>
                  </a:cubicBezTo>
                  <a:cubicBezTo>
                    <a:pt x="1"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47"/>
            <p:cNvSpPr/>
            <p:nvPr/>
          </p:nvSpPr>
          <p:spPr>
            <a:xfrm>
              <a:off x="5659706" y="2471251"/>
              <a:ext cx="19951" cy="21752"/>
            </a:xfrm>
            <a:custGeom>
              <a:rect b="b" l="l" r="r" t="t"/>
              <a:pathLst>
                <a:path extrusionOk="0" h="326" w="299">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47"/>
            <p:cNvSpPr/>
            <p:nvPr/>
          </p:nvSpPr>
          <p:spPr>
            <a:xfrm>
              <a:off x="5685062" y="2445895"/>
              <a:ext cx="10876" cy="19951"/>
            </a:xfrm>
            <a:custGeom>
              <a:rect b="b" l="l" r="r" t="t"/>
              <a:pathLst>
                <a:path extrusionOk="0" h="299" w="163">
                  <a:moveTo>
                    <a:pt x="163" y="0"/>
                  </a:moveTo>
                  <a:cubicBezTo>
                    <a:pt x="82" y="0"/>
                    <a:pt x="0" y="55"/>
                    <a:pt x="0" y="136"/>
                  </a:cubicBezTo>
                  <a:cubicBezTo>
                    <a:pt x="0" y="245"/>
                    <a:pt x="82" y="299"/>
                    <a:pt x="163" y="299"/>
                  </a:cubicBezTo>
                  <a:lnTo>
                    <a:pt x="163" y="136"/>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47"/>
            <p:cNvSpPr/>
            <p:nvPr/>
          </p:nvSpPr>
          <p:spPr>
            <a:xfrm>
              <a:off x="5632549" y="2498408"/>
              <a:ext cx="21819" cy="19951"/>
            </a:xfrm>
            <a:custGeom>
              <a:rect b="b" l="l" r="r" t="t"/>
              <a:pathLst>
                <a:path extrusionOk="0" h="299" w="327">
                  <a:moveTo>
                    <a:pt x="163" y="0"/>
                  </a:moveTo>
                  <a:cubicBezTo>
                    <a:pt x="82" y="0"/>
                    <a:pt x="1" y="54"/>
                    <a:pt x="1" y="136"/>
                  </a:cubicBezTo>
                  <a:cubicBezTo>
                    <a:pt x="1" y="244"/>
                    <a:pt x="82" y="298"/>
                    <a:pt x="163" y="298"/>
                  </a:cubicBezTo>
                  <a:cubicBezTo>
                    <a:pt x="245" y="298"/>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47"/>
            <p:cNvSpPr/>
            <p:nvPr/>
          </p:nvSpPr>
          <p:spPr>
            <a:xfrm>
              <a:off x="5659706" y="2523698"/>
              <a:ext cx="19951" cy="21819"/>
            </a:xfrm>
            <a:custGeom>
              <a:rect b="b" l="l" r="r" t="t"/>
              <a:pathLst>
                <a:path extrusionOk="0" h="327" w="299">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47"/>
            <p:cNvSpPr/>
            <p:nvPr/>
          </p:nvSpPr>
          <p:spPr>
            <a:xfrm>
              <a:off x="5685062" y="2498408"/>
              <a:ext cx="10876" cy="19951"/>
            </a:xfrm>
            <a:custGeom>
              <a:rect b="b" l="l" r="r" t="t"/>
              <a:pathLst>
                <a:path extrusionOk="0" h="299" w="163">
                  <a:moveTo>
                    <a:pt x="163" y="0"/>
                  </a:moveTo>
                  <a:cubicBezTo>
                    <a:pt x="82" y="0"/>
                    <a:pt x="0" y="54"/>
                    <a:pt x="0" y="136"/>
                  </a:cubicBezTo>
                  <a:cubicBezTo>
                    <a:pt x="0" y="244"/>
                    <a:pt x="82" y="298"/>
                    <a:pt x="163" y="298"/>
                  </a:cubicBezTo>
                  <a:lnTo>
                    <a:pt x="163" y="136"/>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47"/>
            <p:cNvSpPr/>
            <p:nvPr/>
          </p:nvSpPr>
          <p:spPr>
            <a:xfrm>
              <a:off x="5632549" y="2550855"/>
              <a:ext cx="21819" cy="19951"/>
            </a:xfrm>
            <a:custGeom>
              <a:rect b="b" l="l" r="r" t="t"/>
              <a:pathLst>
                <a:path extrusionOk="0" h="299" w="327">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47"/>
            <p:cNvSpPr/>
            <p:nvPr/>
          </p:nvSpPr>
          <p:spPr>
            <a:xfrm>
              <a:off x="5659706" y="2576211"/>
              <a:ext cx="19951" cy="21752"/>
            </a:xfrm>
            <a:custGeom>
              <a:rect b="b" l="l" r="r" t="t"/>
              <a:pathLst>
                <a:path extrusionOk="0" h="326" w="299">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47"/>
            <p:cNvSpPr/>
            <p:nvPr/>
          </p:nvSpPr>
          <p:spPr>
            <a:xfrm>
              <a:off x="5685062" y="2550855"/>
              <a:ext cx="10876" cy="19951"/>
            </a:xfrm>
            <a:custGeom>
              <a:rect b="b" l="l" r="r" t="t"/>
              <a:pathLst>
                <a:path extrusionOk="0" h="299" w="163">
                  <a:moveTo>
                    <a:pt x="163" y="1"/>
                  </a:moveTo>
                  <a:cubicBezTo>
                    <a:pt x="82" y="1"/>
                    <a:pt x="0" y="55"/>
                    <a:pt x="0" y="136"/>
                  </a:cubicBezTo>
                  <a:cubicBezTo>
                    <a:pt x="0" y="245"/>
                    <a:pt x="82" y="299"/>
                    <a:pt x="163" y="299"/>
                  </a:cubicBezTo>
                  <a:lnTo>
                    <a:pt x="163" y="136"/>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47"/>
            <p:cNvSpPr/>
            <p:nvPr/>
          </p:nvSpPr>
          <p:spPr>
            <a:xfrm>
              <a:off x="5632549" y="2603369"/>
              <a:ext cx="21819" cy="19951"/>
            </a:xfrm>
            <a:custGeom>
              <a:rect b="b" l="l" r="r" t="t"/>
              <a:pathLst>
                <a:path extrusionOk="0" h="299" w="327">
                  <a:moveTo>
                    <a:pt x="163" y="0"/>
                  </a:moveTo>
                  <a:cubicBezTo>
                    <a:pt x="82" y="0"/>
                    <a:pt x="1" y="54"/>
                    <a:pt x="1" y="136"/>
                  </a:cubicBezTo>
                  <a:cubicBezTo>
                    <a:pt x="1" y="244"/>
                    <a:pt x="82" y="299"/>
                    <a:pt x="163" y="299"/>
                  </a:cubicBezTo>
                  <a:cubicBezTo>
                    <a:pt x="245" y="299"/>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47"/>
            <p:cNvSpPr/>
            <p:nvPr/>
          </p:nvSpPr>
          <p:spPr>
            <a:xfrm>
              <a:off x="5659706" y="2628658"/>
              <a:ext cx="19951" cy="21819"/>
            </a:xfrm>
            <a:custGeom>
              <a:rect b="b" l="l" r="r" t="t"/>
              <a:pathLst>
                <a:path extrusionOk="0" h="327" w="299">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47"/>
            <p:cNvSpPr/>
            <p:nvPr/>
          </p:nvSpPr>
          <p:spPr>
            <a:xfrm>
              <a:off x="5685062" y="2603369"/>
              <a:ext cx="10876" cy="19951"/>
            </a:xfrm>
            <a:custGeom>
              <a:rect b="b" l="l" r="r" t="t"/>
              <a:pathLst>
                <a:path extrusionOk="0" h="299" w="163">
                  <a:moveTo>
                    <a:pt x="163" y="0"/>
                  </a:moveTo>
                  <a:cubicBezTo>
                    <a:pt x="82" y="0"/>
                    <a:pt x="0" y="54"/>
                    <a:pt x="0" y="136"/>
                  </a:cubicBezTo>
                  <a:cubicBezTo>
                    <a:pt x="0" y="244"/>
                    <a:pt x="82" y="299"/>
                    <a:pt x="163" y="299"/>
                  </a:cubicBezTo>
                  <a:lnTo>
                    <a:pt x="163" y="136"/>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47"/>
            <p:cNvSpPr/>
            <p:nvPr/>
          </p:nvSpPr>
          <p:spPr>
            <a:xfrm>
              <a:off x="5685062" y="2655816"/>
              <a:ext cx="10876" cy="10943"/>
            </a:xfrm>
            <a:custGeom>
              <a:rect b="b" l="l" r="r" t="t"/>
              <a:pathLst>
                <a:path extrusionOk="0" h="164" w="163">
                  <a:moveTo>
                    <a:pt x="163" y="1"/>
                  </a:moveTo>
                  <a:cubicBezTo>
                    <a:pt x="82" y="1"/>
                    <a:pt x="0" y="55"/>
                    <a:pt x="0" y="164"/>
                  </a:cubicBezTo>
                  <a:lnTo>
                    <a:pt x="163" y="164"/>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47"/>
            <p:cNvSpPr/>
            <p:nvPr/>
          </p:nvSpPr>
          <p:spPr>
            <a:xfrm>
              <a:off x="5632549" y="2655816"/>
              <a:ext cx="21819" cy="10943"/>
            </a:xfrm>
            <a:custGeom>
              <a:rect b="b" l="l" r="r" t="t"/>
              <a:pathLst>
                <a:path extrusionOk="0" h="164" w="327">
                  <a:moveTo>
                    <a:pt x="163" y="1"/>
                  </a:moveTo>
                  <a:cubicBezTo>
                    <a:pt x="82" y="1"/>
                    <a:pt x="1" y="55"/>
                    <a:pt x="1" y="164"/>
                  </a:cubicBezTo>
                  <a:lnTo>
                    <a:pt x="326" y="164"/>
                  </a:ln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47"/>
            <p:cNvSpPr/>
            <p:nvPr/>
          </p:nvSpPr>
          <p:spPr>
            <a:xfrm>
              <a:off x="5659706" y="2681172"/>
              <a:ext cx="19951" cy="21819"/>
            </a:xfrm>
            <a:custGeom>
              <a:rect b="b" l="l" r="r" t="t"/>
              <a:pathLst>
                <a:path extrusionOk="0" h="327" w="299">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47"/>
            <p:cNvSpPr/>
            <p:nvPr/>
          </p:nvSpPr>
          <p:spPr>
            <a:xfrm>
              <a:off x="5685062" y="2664891"/>
              <a:ext cx="10876" cy="10943"/>
            </a:xfrm>
            <a:custGeom>
              <a:rect b="b" l="l" r="r" t="t"/>
              <a:pathLst>
                <a:path extrusionOk="0" h="164" w="163">
                  <a:moveTo>
                    <a:pt x="0" y="0"/>
                  </a:moveTo>
                  <a:cubicBezTo>
                    <a:pt x="0" y="109"/>
                    <a:pt x="82" y="163"/>
                    <a:pt x="163" y="163"/>
                  </a:cubicBez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47"/>
            <p:cNvSpPr/>
            <p:nvPr/>
          </p:nvSpPr>
          <p:spPr>
            <a:xfrm>
              <a:off x="5632549" y="2664891"/>
              <a:ext cx="21819" cy="10943"/>
            </a:xfrm>
            <a:custGeom>
              <a:rect b="b" l="l" r="r" t="t"/>
              <a:pathLst>
                <a:path extrusionOk="0" h="164" w="327">
                  <a:moveTo>
                    <a:pt x="1" y="0"/>
                  </a:moveTo>
                  <a:cubicBezTo>
                    <a:pt x="1" y="109"/>
                    <a:pt x="82" y="163"/>
                    <a:pt x="163" y="163"/>
                  </a:cubicBezTo>
                  <a:cubicBezTo>
                    <a:pt x="245" y="163"/>
                    <a:pt x="326" y="109"/>
                    <a:pt x="32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47"/>
            <p:cNvSpPr/>
            <p:nvPr/>
          </p:nvSpPr>
          <p:spPr>
            <a:xfrm>
              <a:off x="5632549" y="2708330"/>
              <a:ext cx="21819" cy="19951"/>
            </a:xfrm>
            <a:custGeom>
              <a:rect b="b" l="l" r="r" t="t"/>
              <a:pathLst>
                <a:path extrusionOk="0" h="299" w="327">
                  <a:moveTo>
                    <a:pt x="163" y="0"/>
                  </a:moveTo>
                  <a:cubicBezTo>
                    <a:pt x="82" y="0"/>
                    <a:pt x="1" y="55"/>
                    <a:pt x="1" y="163"/>
                  </a:cubicBezTo>
                  <a:cubicBezTo>
                    <a:pt x="1"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47"/>
            <p:cNvSpPr/>
            <p:nvPr/>
          </p:nvSpPr>
          <p:spPr>
            <a:xfrm>
              <a:off x="5659706" y="2733686"/>
              <a:ext cx="19951" cy="21752"/>
            </a:xfrm>
            <a:custGeom>
              <a:rect b="b" l="l" r="r" t="t"/>
              <a:pathLst>
                <a:path extrusionOk="0" h="326" w="299">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47"/>
            <p:cNvSpPr/>
            <p:nvPr/>
          </p:nvSpPr>
          <p:spPr>
            <a:xfrm>
              <a:off x="5685062" y="2708330"/>
              <a:ext cx="10876" cy="19951"/>
            </a:xfrm>
            <a:custGeom>
              <a:rect b="b" l="l" r="r" t="t"/>
              <a:pathLst>
                <a:path extrusionOk="0" h="299" w="163">
                  <a:moveTo>
                    <a:pt x="163" y="0"/>
                  </a:moveTo>
                  <a:cubicBezTo>
                    <a:pt x="82" y="0"/>
                    <a:pt x="0" y="55"/>
                    <a:pt x="0" y="163"/>
                  </a:cubicBezTo>
                  <a:cubicBezTo>
                    <a:pt x="0" y="245"/>
                    <a:pt x="82" y="299"/>
                    <a:pt x="163" y="299"/>
                  </a:cubicBezTo>
                  <a:lnTo>
                    <a:pt x="163" y="163"/>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47"/>
            <p:cNvSpPr/>
            <p:nvPr/>
          </p:nvSpPr>
          <p:spPr>
            <a:xfrm>
              <a:off x="5632549" y="2760843"/>
              <a:ext cx="21819" cy="19951"/>
            </a:xfrm>
            <a:custGeom>
              <a:rect b="b" l="l" r="r" t="t"/>
              <a:pathLst>
                <a:path extrusionOk="0" h="299" w="327">
                  <a:moveTo>
                    <a:pt x="163" y="0"/>
                  </a:moveTo>
                  <a:cubicBezTo>
                    <a:pt x="82" y="0"/>
                    <a:pt x="1" y="54"/>
                    <a:pt x="1" y="163"/>
                  </a:cubicBezTo>
                  <a:cubicBezTo>
                    <a:pt x="1"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47"/>
            <p:cNvSpPr/>
            <p:nvPr/>
          </p:nvSpPr>
          <p:spPr>
            <a:xfrm>
              <a:off x="5659706" y="2786133"/>
              <a:ext cx="19951" cy="21819"/>
            </a:xfrm>
            <a:custGeom>
              <a:rect b="b" l="l" r="r" t="t"/>
              <a:pathLst>
                <a:path extrusionOk="0" h="327" w="299">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47"/>
            <p:cNvSpPr/>
            <p:nvPr/>
          </p:nvSpPr>
          <p:spPr>
            <a:xfrm>
              <a:off x="5685062" y="2760843"/>
              <a:ext cx="10876" cy="19951"/>
            </a:xfrm>
            <a:custGeom>
              <a:rect b="b" l="l" r="r" t="t"/>
              <a:pathLst>
                <a:path extrusionOk="0" h="299" w="163">
                  <a:moveTo>
                    <a:pt x="163" y="0"/>
                  </a:moveTo>
                  <a:cubicBezTo>
                    <a:pt x="82" y="0"/>
                    <a:pt x="0" y="54"/>
                    <a:pt x="0" y="163"/>
                  </a:cubicBezTo>
                  <a:cubicBezTo>
                    <a:pt x="0" y="244"/>
                    <a:pt x="82" y="298"/>
                    <a:pt x="163" y="298"/>
                  </a:cubicBezTo>
                  <a:lnTo>
                    <a:pt x="163" y="163"/>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47"/>
            <p:cNvSpPr/>
            <p:nvPr/>
          </p:nvSpPr>
          <p:spPr>
            <a:xfrm>
              <a:off x="5632549" y="2813290"/>
              <a:ext cx="21819" cy="19951"/>
            </a:xfrm>
            <a:custGeom>
              <a:rect b="b" l="l" r="r" t="t"/>
              <a:pathLst>
                <a:path extrusionOk="0" h="299" w="327">
                  <a:moveTo>
                    <a:pt x="163" y="1"/>
                  </a:moveTo>
                  <a:cubicBezTo>
                    <a:pt x="82" y="1"/>
                    <a:pt x="1" y="55"/>
                    <a:pt x="1" y="163"/>
                  </a:cubicBezTo>
                  <a:cubicBezTo>
                    <a:pt x="1"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47"/>
            <p:cNvSpPr/>
            <p:nvPr/>
          </p:nvSpPr>
          <p:spPr>
            <a:xfrm>
              <a:off x="5659706" y="2838646"/>
              <a:ext cx="19951" cy="21752"/>
            </a:xfrm>
            <a:custGeom>
              <a:rect b="b" l="l" r="r" t="t"/>
              <a:pathLst>
                <a:path extrusionOk="0" h="326" w="299">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47"/>
            <p:cNvSpPr/>
            <p:nvPr/>
          </p:nvSpPr>
          <p:spPr>
            <a:xfrm>
              <a:off x="5685062" y="2813290"/>
              <a:ext cx="10876" cy="19951"/>
            </a:xfrm>
            <a:custGeom>
              <a:rect b="b" l="l" r="r" t="t"/>
              <a:pathLst>
                <a:path extrusionOk="0" h="299" w="163">
                  <a:moveTo>
                    <a:pt x="163" y="1"/>
                  </a:moveTo>
                  <a:cubicBezTo>
                    <a:pt x="82" y="1"/>
                    <a:pt x="0" y="55"/>
                    <a:pt x="0" y="163"/>
                  </a:cubicBezTo>
                  <a:cubicBezTo>
                    <a:pt x="0" y="245"/>
                    <a:pt x="82" y="299"/>
                    <a:pt x="163" y="299"/>
                  </a:cubicBezTo>
                  <a:lnTo>
                    <a:pt x="163" y="163"/>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47"/>
            <p:cNvSpPr/>
            <p:nvPr/>
          </p:nvSpPr>
          <p:spPr>
            <a:xfrm>
              <a:off x="5632549" y="2865804"/>
              <a:ext cx="21819" cy="19951"/>
            </a:xfrm>
            <a:custGeom>
              <a:rect b="b" l="l" r="r" t="t"/>
              <a:pathLst>
                <a:path extrusionOk="0" h="299" w="327">
                  <a:moveTo>
                    <a:pt x="163" y="0"/>
                  </a:moveTo>
                  <a:cubicBezTo>
                    <a:pt x="82" y="0"/>
                    <a:pt x="1" y="54"/>
                    <a:pt x="1" y="163"/>
                  </a:cubicBezTo>
                  <a:cubicBezTo>
                    <a:pt x="1" y="244"/>
                    <a:pt x="82" y="299"/>
                    <a:pt x="163" y="299"/>
                  </a:cubicBezTo>
                  <a:cubicBezTo>
                    <a:pt x="245" y="299"/>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47"/>
            <p:cNvSpPr/>
            <p:nvPr/>
          </p:nvSpPr>
          <p:spPr>
            <a:xfrm>
              <a:off x="5659706" y="2891093"/>
              <a:ext cx="19951" cy="21819"/>
            </a:xfrm>
            <a:custGeom>
              <a:rect b="b" l="l" r="r" t="t"/>
              <a:pathLst>
                <a:path extrusionOk="0" h="327" w="299">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47"/>
            <p:cNvSpPr/>
            <p:nvPr/>
          </p:nvSpPr>
          <p:spPr>
            <a:xfrm>
              <a:off x="5685062" y="2865804"/>
              <a:ext cx="10876" cy="19951"/>
            </a:xfrm>
            <a:custGeom>
              <a:rect b="b" l="l" r="r" t="t"/>
              <a:pathLst>
                <a:path extrusionOk="0" h="299" w="163">
                  <a:moveTo>
                    <a:pt x="163" y="0"/>
                  </a:moveTo>
                  <a:cubicBezTo>
                    <a:pt x="82" y="0"/>
                    <a:pt x="0" y="54"/>
                    <a:pt x="0" y="163"/>
                  </a:cubicBezTo>
                  <a:cubicBezTo>
                    <a:pt x="0" y="244"/>
                    <a:pt x="82" y="299"/>
                    <a:pt x="163" y="299"/>
                  </a:cubicBezTo>
                  <a:lnTo>
                    <a:pt x="163" y="163"/>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47"/>
            <p:cNvSpPr/>
            <p:nvPr/>
          </p:nvSpPr>
          <p:spPr>
            <a:xfrm>
              <a:off x="5659706" y="2943607"/>
              <a:ext cx="19951" cy="21752"/>
            </a:xfrm>
            <a:custGeom>
              <a:rect b="b" l="l" r="r" t="t"/>
              <a:pathLst>
                <a:path extrusionOk="0" h="326" w="299">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47"/>
            <p:cNvSpPr/>
            <p:nvPr/>
          </p:nvSpPr>
          <p:spPr>
            <a:xfrm>
              <a:off x="5685062" y="2918251"/>
              <a:ext cx="10876" cy="20017"/>
            </a:xfrm>
            <a:custGeom>
              <a:rect b="b" l="l" r="r" t="t"/>
              <a:pathLst>
                <a:path extrusionOk="0" h="300" w="163">
                  <a:moveTo>
                    <a:pt x="163" y="1"/>
                  </a:moveTo>
                  <a:cubicBezTo>
                    <a:pt x="82" y="1"/>
                    <a:pt x="0" y="82"/>
                    <a:pt x="0" y="164"/>
                  </a:cubicBezTo>
                  <a:cubicBezTo>
                    <a:pt x="0" y="245"/>
                    <a:pt x="82" y="299"/>
                    <a:pt x="163" y="299"/>
                  </a:cubicBezTo>
                  <a:lnTo>
                    <a:pt x="163" y="164"/>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47"/>
            <p:cNvSpPr/>
            <p:nvPr/>
          </p:nvSpPr>
          <p:spPr>
            <a:xfrm>
              <a:off x="5632549" y="2918251"/>
              <a:ext cx="21819" cy="20017"/>
            </a:xfrm>
            <a:custGeom>
              <a:rect b="b" l="l" r="r" t="t"/>
              <a:pathLst>
                <a:path extrusionOk="0" h="300" w="327">
                  <a:moveTo>
                    <a:pt x="163" y="1"/>
                  </a:moveTo>
                  <a:cubicBezTo>
                    <a:pt x="82" y="1"/>
                    <a:pt x="1" y="82"/>
                    <a:pt x="1" y="164"/>
                  </a:cubicBezTo>
                  <a:cubicBezTo>
                    <a:pt x="1" y="245"/>
                    <a:pt x="82" y="299"/>
                    <a:pt x="163" y="299"/>
                  </a:cubicBezTo>
                  <a:cubicBezTo>
                    <a:pt x="245" y="299"/>
                    <a:pt x="299" y="245"/>
                    <a:pt x="326"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47"/>
            <p:cNvSpPr/>
            <p:nvPr/>
          </p:nvSpPr>
          <p:spPr>
            <a:xfrm>
              <a:off x="5632549" y="2970765"/>
              <a:ext cx="21819" cy="19951"/>
            </a:xfrm>
            <a:custGeom>
              <a:rect b="b" l="l" r="r" t="t"/>
              <a:pathLst>
                <a:path extrusionOk="0" h="299" w="327">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47"/>
            <p:cNvSpPr/>
            <p:nvPr/>
          </p:nvSpPr>
          <p:spPr>
            <a:xfrm>
              <a:off x="5659706" y="2997922"/>
              <a:ext cx="19951" cy="19951"/>
            </a:xfrm>
            <a:custGeom>
              <a:rect b="b" l="l" r="r" t="t"/>
              <a:pathLst>
                <a:path extrusionOk="0" h="299" w="299">
                  <a:moveTo>
                    <a:pt x="136" y="0"/>
                  </a:moveTo>
                  <a:cubicBezTo>
                    <a:pt x="55" y="0"/>
                    <a:pt x="1" y="54"/>
                    <a:pt x="1" y="136"/>
                  </a:cubicBezTo>
                  <a:cubicBezTo>
                    <a:pt x="1" y="217"/>
                    <a:pt x="55" y="299"/>
                    <a:pt x="136" y="299"/>
                  </a:cubicBezTo>
                  <a:cubicBezTo>
                    <a:pt x="218" y="299"/>
                    <a:pt x="299" y="217"/>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47"/>
            <p:cNvSpPr/>
            <p:nvPr/>
          </p:nvSpPr>
          <p:spPr>
            <a:xfrm>
              <a:off x="5685062" y="2970765"/>
              <a:ext cx="10876" cy="19951"/>
            </a:xfrm>
            <a:custGeom>
              <a:rect b="b" l="l" r="r" t="t"/>
              <a:pathLst>
                <a:path extrusionOk="0" h="299" w="163">
                  <a:moveTo>
                    <a:pt x="163" y="0"/>
                  </a:moveTo>
                  <a:cubicBezTo>
                    <a:pt x="82" y="0"/>
                    <a:pt x="0" y="82"/>
                    <a:pt x="0" y="163"/>
                  </a:cubicBezTo>
                  <a:cubicBezTo>
                    <a:pt x="0" y="244"/>
                    <a:pt x="82" y="299"/>
                    <a:pt x="163" y="299"/>
                  </a:cubicBezTo>
                  <a:lnTo>
                    <a:pt x="163" y="163"/>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47"/>
            <p:cNvSpPr/>
            <p:nvPr/>
          </p:nvSpPr>
          <p:spPr>
            <a:xfrm>
              <a:off x="5659706" y="3050369"/>
              <a:ext cx="19951" cy="20017"/>
            </a:xfrm>
            <a:custGeom>
              <a:rect b="b" l="l" r="r" t="t"/>
              <a:pathLst>
                <a:path extrusionOk="0" h="300" w="299">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47"/>
            <p:cNvSpPr/>
            <p:nvPr/>
          </p:nvSpPr>
          <p:spPr>
            <a:xfrm>
              <a:off x="5685062" y="3023212"/>
              <a:ext cx="10876" cy="20017"/>
            </a:xfrm>
            <a:custGeom>
              <a:rect b="b" l="l" r="r" t="t"/>
              <a:pathLst>
                <a:path extrusionOk="0" h="300" w="163">
                  <a:moveTo>
                    <a:pt x="163" y="1"/>
                  </a:moveTo>
                  <a:cubicBezTo>
                    <a:pt x="82" y="1"/>
                    <a:pt x="0" y="82"/>
                    <a:pt x="0" y="164"/>
                  </a:cubicBezTo>
                  <a:cubicBezTo>
                    <a:pt x="0" y="245"/>
                    <a:pt x="82" y="299"/>
                    <a:pt x="163" y="299"/>
                  </a:cubicBezTo>
                  <a:lnTo>
                    <a:pt x="163" y="164"/>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47"/>
            <p:cNvSpPr/>
            <p:nvPr/>
          </p:nvSpPr>
          <p:spPr>
            <a:xfrm>
              <a:off x="5632549" y="3023212"/>
              <a:ext cx="21819" cy="20017"/>
            </a:xfrm>
            <a:custGeom>
              <a:rect b="b" l="l" r="r" t="t"/>
              <a:pathLst>
                <a:path extrusionOk="0" h="300" w="327">
                  <a:moveTo>
                    <a:pt x="163" y="1"/>
                  </a:moveTo>
                  <a:cubicBezTo>
                    <a:pt x="82" y="1"/>
                    <a:pt x="1" y="82"/>
                    <a:pt x="1" y="164"/>
                  </a:cubicBezTo>
                  <a:cubicBezTo>
                    <a:pt x="1" y="245"/>
                    <a:pt x="82" y="299"/>
                    <a:pt x="163" y="299"/>
                  </a:cubicBezTo>
                  <a:cubicBezTo>
                    <a:pt x="245" y="299"/>
                    <a:pt x="299" y="245"/>
                    <a:pt x="326"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47"/>
            <p:cNvSpPr/>
            <p:nvPr/>
          </p:nvSpPr>
          <p:spPr>
            <a:xfrm>
              <a:off x="5632549" y="3075725"/>
              <a:ext cx="21819" cy="19951"/>
            </a:xfrm>
            <a:custGeom>
              <a:rect b="b" l="l" r="r" t="t"/>
              <a:pathLst>
                <a:path extrusionOk="0" h="299"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47"/>
            <p:cNvSpPr/>
            <p:nvPr/>
          </p:nvSpPr>
          <p:spPr>
            <a:xfrm>
              <a:off x="5659706" y="3102883"/>
              <a:ext cx="19951" cy="19951"/>
            </a:xfrm>
            <a:custGeom>
              <a:rect b="b" l="l" r="r" t="t"/>
              <a:pathLst>
                <a:path extrusionOk="0" h="299" w="299">
                  <a:moveTo>
                    <a:pt x="136" y="0"/>
                  </a:moveTo>
                  <a:cubicBezTo>
                    <a:pt x="55" y="0"/>
                    <a:pt x="1" y="55"/>
                    <a:pt x="1" y="136"/>
                  </a:cubicBezTo>
                  <a:cubicBezTo>
                    <a:pt x="1" y="217"/>
                    <a:pt x="55"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47"/>
            <p:cNvSpPr/>
            <p:nvPr/>
          </p:nvSpPr>
          <p:spPr>
            <a:xfrm>
              <a:off x="5685062" y="3075725"/>
              <a:ext cx="10876" cy="19951"/>
            </a:xfrm>
            <a:custGeom>
              <a:rect b="b" l="l" r="r" t="t"/>
              <a:pathLst>
                <a:path extrusionOk="0" h="299" w="163">
                  <a:moveTo>
                    <a:pt x="163" y="1"/>
                  </a:moveTo>
                  <a:cubicBezTo>
                    <a:pt x="82" y="1"/>
                    <a:pt x="0" y="82"/>
                    <a:pt x="0" y="163"/>
                  </a:cubicBezTo>
                  <a:cubicBezTo>
                    <a:pt x="0" y="245"/>
                    <a:pt x="82" y="299"/>
                    <a:pt x="163" y="299"/>
                  </a:cubicBezTo>
                  <a:lnTo>
                    <a:pt x="163" y="163"/>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47"/>
            <p:cNvSpPr/>
            <p:nvPr/>
          </p:nvSpPr>
          <p:spPr>
            <a:xfrm>
              <a:off x="5685062" y="3128239"/>
              <a:ext cx="10876" cy="19951"/>
            </a:xfrm>
            <a:custGeom>
              <a:rect b="b" l="l" r="r" t="t"/>
              <a:pathLst>
                <a:path extrusionOk="0" h="299" w="163">
                  <a:moveTo>
                    <a:pt x="163" y="0"/>
                  </a:moveTo>
                  <a:cubicBezTo>
                    <a:pt x="82" y="0"/>
                    <a:pt x="0" y="82"/>
                    <a:pt x="0" y="163"/>
                  </a:cubicBezTo>
                  <a:cubicBezTo>
                    <a:pt x="0" y="244"/>
                    <a:pt x="82" y="298"/>
                    <a:pt x="163" y="298"/>
                  </a:cubicBezTo>
                  <a:lnTo>
                    <a:pt x="163" y="163"/>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47"/>
            <p:cNvSpPr/>
            <p:nvPr/>
          </p:nvSpPr>
          <p:spPr>
            <a:xfrm>
              <a:off x="5659706" y="3155330"/>
              <a:ext cx="19951" cy="20017"/>
            </a:xfrm>
            <a:custGeom>
              <a:rect b="b" l="l" r="r" t="t"/>
              <a:pathLst>
                <a:path extrusionOk="0" h="300" w="299">
                  <a:moveTo>
                    <a:pt x="136" y="1"/>
                  </a:moveTo>
                  <a:cubicBezTo>
                    <a:pt x="55" y="1"/>
                    <a:pt x="1" y="55"/>
                    <a:pt x="1" y="137"/>
                  </a:cubicBezTo>
                  <a:cubicBezTo>
                    <a:pt x="1" y="218"/>
                    <a:pt x="55" y="299"/>
                    <a:pt x="136" y="299"/>
                  </a:cubicBezTo>
                  <a:cubicBezTo>
                    <a:pt x="218" y="299"/>
                    <a:pt x="299" y="218"/>
                    <a:pt x="299" y="137"/>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47"/>
            <p:cNvSpPr/>
            <p:nvPr/>
          </p:nvSpPr>
          <p:spPr>
            <a:xfrm>
              <a:off x="5632549" y="3128239"/>
              <a:ext cx="21819" cy="19951"/>
            </a:xfrm>
            <a:custGeom>
              <a:rect b="b" l="l" r="r" t="t"/>
              <a:pathLst>
                <a:path extrusionOk="0" h="299" w="327">
                  <a:moveTo>
                    <a:pt x="163" y="0"/>
                  </a:moveTo>
                  <a:cubicBezTo>
                    <a:pt x="82" y="0"/>
                    <a:pt x="1" y="82"/>
                    <a:pt x="1" y="163"/>
                  </a:cubicBezTo>
                  <a:cubicBezTo>
                    <a:pt x="1" y="244"/>
                    <a:pt x="82" y="298"/>
                    <a:pt x="163" y="298"/>
                  </a:cubicBezTo>
                  <a:cubicBezTo>
                    <a:pt x="245" y="298"/>
                    <a:pt x="299" y="244"/>
                    <a:pt x="326"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47"/>
            <p:cNvSpPr/>
            <p:nvPr/>
          </p:nvSpPr>
          <p:spPr>
            <a:xfrm>
              <a:off x="5632549" y="3180686"/>
              <a:ext cx="21819" cy="20017"/>
            </a:xfrm>
            <a:custGeom>
              <a:rect b="b" l="l" r="r" t="t"/>
              <a:pathLst>
                <a:path extrusionOk="0" h="300"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47"/>
            <p:cNvSpPr/>
            <p:nvPr/>
          </p:nvSpPr>
          <p:spPr>
            <a:xfrm>
              <a:off x="5659706" y="3207843"/>
              <a:ext cx="16348" cy="18149"/>
            </a:xfrm>
            <a:custGeom>
              <a:rect b="b" l="l" r="r" t="t"/>
              <a:pathLst>
                <a:path extrusionOk="0" h="272" w="245">
                  <a:moveTo>
                    <a:pt x="136" y="1"/>
                  </a:moveTo>
                  <a:cubicBezTo>
                    <a:pt x="55" y="1"/>
                    <a:pt x="1" y="55"/>
                    <a:pt x="1" y="136"/>
                  </a:cubicBezTo>
                  <a:cubicBezTo>
                    <a:pt x="1" y="190"/>
                    <a:pt x="1" y="245"/>
                    <a:pt x="55" y="272"/>
                  </a:cubicBezTo>
                  <a:cubicBezTo>
                    <a:pt x="109" y="190"/>
                    <a:pt x="163" y="109"/>
                    <a:pt x="245" y="28"/>
                  </a:cubicBezTo>
                  <a:cubicBezTo>
                    <a:pt x="218" y="1"/>
                    <a:pt x="190"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47"/>
            <p:cNvSpPr/>
            <p:nvPr/>
          </p:nvSpPr>
          <p:spPr>
            <a:xfrm>
              <a:off x="5685062" y="3180686"/>
              <a:ext cx="10876" cy="18149"/>
            </a:xfrm>
            <a:custGeom>
              <a:rect b="b" l="l" r="r" t="t"/>
              <a:pathLst>
                <a:path extrusionOk="0" h="272" w="163">
                  <a:moveTo>
                    <a:pt x="163" y="1"/>
                  </a:moveTo>
                  <a:cubicBezTo>
                    <a:pt x="82" y="1"/>
                    <a:pt x="0" y="82"/>
                    <a:pt x="0" y="163"/>
                  </a:cubicBezTo>
                  <a:cubicBezTo>
                    <a:pt x="0" y="191"/>
                    <a:pt x="27" y="245"/>
                    <a:pt x="55" y="272"/>
                  </a:cubicBezTo>
                  <a:cubicBezTo>
                    <a:pt x="82" y="245"/>
                    <a:pt x="109" y="218"/>
                    <a:pt x="163" y="191"/>
                  </a:cubicBezTo>
                  <a:lnTo>
                    <a:pt x="163" y="163"/>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47"/>
            <p:cNvSpPr/>
            <p:nvPr/>
          </p:nvSpPr>
          <p:spPr>
            <a:xfrm>
              <a:off x="5632549" y="3233200"/>
              <a:ext cx="20018" cy="19951"/>
            </a:xfrm>
            <a:custGeom>
              <a:rect b="b" l="l" r="r" t="t"/>
              <a:pathLst>
                <a:path extrusionOk="0" h="299" w="300">
                  <a:moveTo>
                    <a:pt x="163" y="0"/>
                  </a:moveTo>
                  <a:cubicBezTo>
                    <a:pt x="82" y="0"/>
                    <a:pt x="1" y="82"/>
                    <a:pt x="1" y="163"/>
                  </a:cubicBezTo>
                  <a:cubicBezTo>
                    <a:pt x="1" y="217"/>
                    <a:pt x="55" y="272"/>
                    <a:pt x="109" y="299"/>
                  </a:cubicBezTo>
                  <a:cubicBezTo>
                    <a:pt x="136" y="272"/>
                    <a:pt x="191" y="190"/>
                    <a:pt x="218" y="163"/>
                  </a:cubicBezTo>
                  <a:cubicBezTo>
                    <a:pt x="245" y="136"/>
                    <a:pt x="272" y="109"/>
                    <a:pt x="299" y="82"/>
                  </a:cubicBezTo>
                  <a:cubicBezTo>
                    <a:pt x="272" y="27"/>
                    <a:pt x="218"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47"/>
            <p:cNvSpPr/>
            <p:nvPr/>
          </p:nvSpPr>
          <p:spPr>
            <a:xfrm>
              <a:off x="5619871" y="1893867"/>
              <a:ext cx="7340" cy="16348"/>
            </a:xfrm>
            <a:custGeom>
              <a:rect b="b" l="l" r="r" t="t"/>
              <a:pathLst>
                <a:path extrusionOk="0" h="245" w="110">
                  <a:moveTo>
                    <a:pt x="1" y="1"/>
                  </a:moveTo>
                  <a:cubicBezTo>
                    <a:pt x="1" y="82"/>
                    <a:pt x="28" y="163"/>
                    <a:pt x="82" y="245"/>
                  </a:cubicBezTo>
                  <a:cubicBezTo>
                    <a:pt x="82" y="218"/>
                    <a:pt x="109" y="191"/>
                    <a:pt x="109" y="163"/>
                  </a:cubicBezTo>
                  <a:cubicBezTo>
                    <a:pt x="109" y="82"/>
                    <a:pt x="55" y="28"/>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47"/>
            <p:cNvSpPr/>
            <p:nvPr/>
          </p:nvSpPr>
          <p:spPr>
            <a:xfrm>
              <a:off x="5607193" y="1946381"/>
              <a:ext cx="20018" cy="19951"/>
            </a:xfrm>
            <a:custGeom>
              <a:rect b="b" l="l" r="r" t="t"/>
              <a:pathLst>
                <a:path extrusionOk="0" h="299" w="300">
                  <a:moveTo>
                    <a:pt x="137" y="0"/>
                  </a:moveTo>
                  <a:cubicBezTo>
                    <a:pt x="55" y="0"/>
                    <a:pt x="1" y="55"/>
                    <a:pt x="1" y="163"/>
                  </a:cubicBezTo>
                  <a:cubicBezTo>
                    <a:pt x="1" y="244"/>
                    <a:pt x="55" y="299"/>
                    <a:pt x="137" y="299"/>
                  </a:cubicBezTo>
                  <a:cubicBezTo>
                    <a:pt x="218" y="299"/>
                    <a:pt x="299" y="244"/>
                    <a:pt x="299" y="163"/>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47"/>
            <p:cNvSpPr/>
            <p:nvPr/>
          </p:nvSpPr>
          <p:spPr>
            <a:xfrm>
              <a:off x="5607193" y="1998828"/>
              <a:ext cx="20018" cy="20017"/>
            </a:xfrm>
            <a:custGeom>
              <a:rect b="b" l="l" r="r" t="t"/>
              <a:pathLst>
                <a:path extrusionOk="0" h="300" w="300">
                  <a:moveTo>
                    <a:pt x="137" y="1"/>
                  </a:moveTo>
                  <a:cubicBezTo>
                    <a:pt x="55" y="1"/>
                    <a:pt x="1" y="55"/>
                    <a:pt x="1" y="164"/>
                  </a:cubicBezTo>
                  <a:cubicBezTo>
                    <a:pt x="1" y="245"/>
                    <a:pt x="55" y="299"/>
                    <a:pt x="137" y="299"/>
                  </a:cubicBezTo>
                  <a:cubicBezTo>
                    <a:pt x="218" y="299"/>
                    <a:pt x="299" y="245"/>
                    <a:pt x="299" y="164"/>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47"/>
            <p:cNvSpPr/>
            <p:nvPr/>
          </p:nvSpPr>
          <p:spPr>
            <a:xfrm>
              <a:off x="5607193" y="2051342"/>
              <a:ext cx="20018" cy="19951"/>
            </a:xfrm>
            <a:custGeom>
              <a:rect b="b" l="l" r="r" t="t"/>
              <a:pathLst>
                <a:path extrusionOk="0" h="299" w="300">
                  <a:moveTo>
                    <a:pt x="137" y="0"/>
                  </a:moveTo>
                  <a:cubicBezTo>
                    <a:pt x="55" y="0"/>
                    <a:pt x="1" y="55"/>
                    <a:pt x="1" y="163"/>
                  </a:cubicBezTo>
                  <a:cubicBezTo>
                    <a:pt x="1" y="245"/>
                    <a:pt x="55" y="299"/>
                    <a:pt x="137" y="299"/>
                  </a:cubicBezTo>
                  <a:cubicBezTo>
                    <a:pt x="218" y="299"/>
                    <a:pt x="299" y="245"/>
                    <a:pt x="299" y="163"/>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47"/>
            <p:cNvSpPr/>
            <p:nvPr/>
          </p:nvSpPr>
          <p:spPr>
            <a:xfrm>
              <a:off x="5607193" y="2103855"/>
              <a:ext cx="20018" cy="19951"/>
            </a:xfrm>
            <a:custGeom>
              <a:rect b="b" l="l" r="r" t="t"/>
              <a:pathLst>
                <a:path extrusionOk="0" h="299" w="300">
                  <a:moveTo>
                    <a:pt x="137" y="0"/>
                  </a:moveTo>
                  <a:cubicBezTo>
                    <a:pt x="55" y="0"/>
                    <a:pt x="1" y="81"/>
                    <a:pt x="1" y="163"/>
                  </a:cubicBezTo>
                  <a:cubicBezTo>
                    <a:pt x="1" y="244"/>
                    <a:pt x="55" y="298"/>
                    <a:pt x="137" y="298"/>
                  </a:cubicBezTo>
                  <a:cubicBezTo>
                    <a:pt x="218" y="298"/>
                    <a:pt x="299" y="244"/>
                    <a:pt x="299" y="163"/>
                  </a:cubicBezTo>
                  <a:cubicBezTo>
                    <a:pt x="299" y="81"/>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47"/>
            <p:cNvSpPr/>
            <p:nvPr/>
          </p:nvSpPr>
          <p:spPr>
            <a:xfrm>
              <a:off x="5607193" y="2156302"/>
              <a:ext cx="20018" cy="20017"/>
            </a:xfrm>
            <a:custGeom>
              <a:rect b="b" l="l" r="r" t="t"/>
              <a:pathLst>
                <a:path extrusionOk="0" h="300" w="300">
                  <a:moveTo>
                    <a:pt x="137" y="1"/>
                  </a:moveTo>
                  <a:cubicBezTo>
                    <a:pt x="55" y="1"/>
                    <a:pt x="1" y="82"/>
                    <a:pt x="1" y="163"/>
                  </a:cubicBezTo>
                  <a:cubicBezTo>
                    <a:pt x="1" y="245"/>
                    <a:pt x="55" y="299"/>
                    <a:pt x="137" y="299"/>
                  </a:cubicBezTo>
                  <a:cubicBezTo>
                    <a:pt x="218" y="299"/>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47"/>
            <p:cNvSpPr/>
            <p:nvPr/>
          </p:nvSpPr>
          <p:spPr>
            <a:xfrm>
              <a:off x="5607193" y="2208816"/>
              <a:ext cx="20018" cy="19951"/>
            </a:xfrm>
            <a:custGeom>
              <a:rect b="b" l="l" r="r" t="t"/>
              <a:pathLst>
                <a:path extrusionOk="0" h="299" w="300">
                  <a:moveTo>
                    <a:pt x="137" y="0"/>
                  </a:moveTo>
                  <a:cubicBezTo>
                    <a:pt x="55" y="0"/>
                    <a:pt x="1" y="82"/>
                    <a:pt x="1" y="163"/>
                  </a:cubicBezTo>
                  <a:cubicBezTo>
                    <a:pt x="1" y="244"/>
                    <a:pt x="55" y="299"/>
                    <a:pt x="137" y="299"/>
                  </a:cubicBezTo>
                  <a:cubicBezTo>
                    <a:pt x="218" y="299"/>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47"/>
            <p:cNvSpPr/>
            <p:nvPr/>
          </p:nvSpPr>
          <p:spPr>
            <a:xfrm>
              <a:off x="5607193" y="2261263"/>
              <a:ext cx="20018" cy="20017"/>
            </a:xfrm>
            <a:custGeom>
              <a:rect b="b" l="l" r="r" t="t"/>
              <a:pathLst>
                <a:path extrusionOk="0" h="300" w="300">
                  <a:moveTo>
                    <a:pt x="137" y="1"/>
                  </a:moveTo>
                  <a:cubicBezTo>
                    <a:pt x="55" y="1"/>
                    <a:pt x="1" y="82"/>
                    <a:pt x="1" y="164"/>
                  </a:cubicBezTo>
                  <a:cubicBezTo>
                    <a:pt x="1" y="245"/>
                    <a:pt x="55" y="299"/>
                    <a:pt x="137" y="299"/>
                  </a:cubicBezTo>
                  <a:cubicBezTo>
                    <a:pt x="218" y="299"/>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47"/>
            <p:cNvSpPr/>
            <p:nvPr/>
          </p:nvSpPr>
          <p:spPr>
            <a:xfrm>
              <a:off x="5607193" y="2313776"/>
              <a:ext cx="20018" cy="19951"/>
            </a:xfrm>
            <a:custGeom>
              <a:rect b="b" l="l" r="r" t="t"/>
              <a:pathLst>
                <a:path extrusionOk="0" h="299" w="300">
                  <a:moveTo>
                    <a:pt x="137" y="0"/>
                  </a:moveTo>
                  <a:cubicBezTo>
                    <a:pt x="55" y="0"/>
                    <a:pt x="1" y="82"/>
                    <a:pt x="1" y="163"/>
                  </a:cubicBezTo>
                  <a:cubicBezTo>
                    <a:pt x="1" y="245"/>
                    <a:pt x="55" y="299"/>
                    <a:pt x="137" y="299"/>
                  </a:cubicBezTo>
                  <a:cubicBezTo>
                    <a:pt x="218" y="299"/>
                    <a:pt x="299" y="245"/>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47"/>
            <p:cNvSpPr/>
            <p:nvPr/>
          </p:nvSpPr>
          <p:spPr>
            <a:xfrm>
              <a:off x="5607193" y="2366290"/>
              <a:ext cx="20018" cy="19951"/>
            </a:xfrm>
            <a:custGeom>
              <a:rect b="b" l="l" r="r" t="t"/>
              <a:pathLst>
                <a:path extrusionOk="0" h="299" w="300">
                  <a:moveTo>
                    <a:pt x="137" y="0"/>
                  </a:moveTo>
                  <a:cubicBezTo>
                    <a:pt x="55" y="0"/>
                    <a:pt x="1" y="81"/>
                    <a:pt x="1" y="163"/>
                  </a:cubicBezTo>
                  <a:cubicBezTo>
                    <a:pt x="1" y="244"/>
                    <a:pt x="55" y="298"/>
                    <a:pt x="137" y="298"/>
                  </a:cubicBezTo>
                  <a:cubicBezTo>
                    <a:pt x="218" y="298"/>
                    <a:pt x="299" y="244"/>
                    <a:pt x="299" y="163"/>
                  </a:cubicBezTo>
                  <a:cubicBezTo>
                    <a:pt x="299" y="81"/>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47"/>
            <p:cNvSpPr/>
            <p:nvPr/>
          </p:nvSpPr>
          <p:spPr>
            <a:xfrm>
              <a:off x="5607193" y="2418737"/>
              <a:ext cx="20018" cy="21819"/>
            </a:xfrm>
            <a:custGeom>
              <a:rect b="b" l="l" r="r" t="t"/>
              <a:pathLst>
                <a:path extrusionOk="0" h="327" w="300">
                  <a:moveTo>
                    <a:pt x="137" y="1"/>
                  </a:moveTo>
                  <a:cubicBezTo>
                    <a:pt x="55" y="1"/>
                    <a:pt x="1" y="82"/>
                    <a:pt x="1" y="163"/>
                  </a:cubicBezTo>
                  <a:cubicBezTo>
                    <a:pt x="1" y="245"/>
                    <a:pt x="55" y="326"/>
                    <a:pt x="137" y="326"/>
                  </a:cubicBezTo>
                  <a:cubicBezTo>
                    <a:pt x="218" y="326"/>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47"/>
            <p:cNvSpPr/>
            <p:nvPr/>
          </p:nvSpPr>
          <p:spPr>
            <a:xfrm>
              <a:off x="5607193" y="2471251"/>
              <a:ext cx="20018" cy="21752"/>
            </a:xfrm>
            <a:custGeom>
              <a:rect b="b" l="l" r="r" t="t"/>
              <a:pathLst>
                <a:path extrusionOk="0" h="326" w="300">
                  <a:moveTo>
                    <a:pt x="137" y="0"/>
                  </a:moveTo>
                  <a:cubicBezTo>
                    <a:pt x="55" y="0"/>
                    <a:pt x="1" y="82"/>
                    <a:pt x="1" y="163"/>
                  </a:cubicBezTo>
                  <a:cubicBezTo>
                    <a:pt x="1" y="244"/>
                    <a:pt x="55" y="326"/>
                    <a:pt x="137" y="326"/>
                  </a:cubicBezTo>
                  <a:cubicBezTo>
                    <a:pt x="218" y="326"/>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47"/>
            <p:cNvSpPr/>
            <p:nvPr/>
          </p:nvSpPr>
          <p:spPr>
            <a:xfrm>
              <a:off x="5607193" y="2523698"/>
              <a:ext cx="20018" cy="21819"/>
            </a:xfrm>
            <a:custGeom>
              <a:rect b="b" l="l" r="r" t="t"/>
              <a:pathLst>
                <a:path extrusionOk="0" h="327" w="300">
                  <a:moveTo>
                    <a:pt x="137" y="1"/>
                  </a:moveTo>
                  <a:cubicBezTo>
                    <a:pt x="55" y="1"/>
                    <a:pt x="1" y="82"/>
                    <a:pt x="1" y="164"/>
                  </a:cubicBezTo>
                  <a:cubicBezTo>
                    <a:pt x="1" y="245"/>
                    <a:pt x="55" y="326"/>
                    <a:pt x="137" y="326"/>
                  </a:cubicBezTo>
                  <a:cubicBezTo>
                    <a:pt x="218" y="326"/>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47"/>
            <p:cNvSpPr/>
            <p:nvPr/>
          </p:nvSpPr>
          <p:spPr>
            <a:xfrm>
              <a:off x="5607193" y="2576211"/>
              <a:ext cx="20018" cy="21752"/>
            </a:xfrm>
            <a:custGeom>
              <a:rect b="b" l="l" r="r" t="t"/>
              <a:pathLst>
                <a:path extrusionOk="0" h="326" w="300">
                  <a:moveTo>
                    <a:pt x="137" y="0"/>
                  </a:moveTo>
                  <a:cubicBezTo>
                    <a:pt x="55" y="0"/>
                    <a:pt x="1" y="82"/>
                    <a:pt x="1" y="163"/>
                  </a:cubicBezTo>
                  <a:cubicBezTo>
                    <a:pt x="1" y="244"/>
                    <a:pt x="55" y="326"/>
                    <a:pt x="137" y="326"/>
                  </a:cubicBezTo>
                  <a:cubicBezTo>
                    <a:pt x="218" y="326"/>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47"/>
            <p:cNvSpPr/>
            <p:nvPr/>
          </p:nvSpPr>
          <p:spPr>
            <a:xfrm>
              <a:off x="5607193" y="2628658"/>
              <a:ext cx="20018" cy="21819"/>
            </a:xfrm>
            <a:custGeom>
              <a:rect b="b" l="l" r="r" t="t"/>
              <a:pathLst>
                <a:path extrusionOk="0" h="327" w="300">
                  <a:moveTo>
                    <a:pt x="137" y="1"/>
                  </a:moveTo>
                  <a:cubicBezTo>
                    <a:pt x="55" y="1"/>
                    <a:pt x="1" y="82"/>
                    <a:pt x="1" y="164"/>
                  </a:cubicBezTo>
                  <a:cubicBezTo>
                    <a:pt x="1" y="245"/>
                    <a:pt x="55" y="326"/>
                    <a:pt x="137" y="326"/>
                  </a:cubicBezTo>
                  <a:cubicBezTo>
                    <a:pt x="218" y="326"/>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47"/>
            <p:cNvSpPr/>
            <p:nvPr/>
          </p:nvSpPr>
          <p:spPr>
            <a:xfrm>
              <a:off x="5607193" y="2681172"/>
              <a:ext cx="20018" cy="21819"/>
            </a:xfrm>
            <a:custGeom>
              <a:rect b="b" l="l" r="r" t="t"/>
              <a:pathLst>
                <a:path extrusionOk="0" h="327" w="300">
                  <a:moveTo>
                    <a:pt x="137" y="1"/>
                  </a:moveTo>
                  <a:cubicBezTo>
                    <a:pt x="55" y="1"/>
                    <a:pt x="1" y="82"/>
                    <a:pt x="1" y="163"/>
                  </a:cubicBezTo>
                  <a:cubicBezTo>
                    <a:pt x="1" y="245"/>
                    <a:pt x="55" y="326"/>
                    <a:pt x="137" y="326"/>
                  </a:cubicBezTo>
                  <a:cubicBezTo>
                    <a:pt x="218" y="326"/>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47"/>
            <p:cNvSpPr/>
            <p:nvPr/>
          </p:nvSpPr>
          <p:spPr>
            <a:xfrm>
              <a:off x="5607193" y="2733686"/>
              <a:ext cx="20018" cy="21752"/>
            </a:xfrm>
            <a:custGeom>
              <a:rect b="b" l="l" r="r" t="t"/>
              <a:pathLst>
                <a:path extrusionOk="0" h="326" w="300">
                  <a:moveTo>
                    <a:pt x="137" y="0"/>
                  </a:moveTo>
                  <a:cubicBezTo>
                    <a:pt x="55" y="0"/>
                    <a:pt x="1" y="82"/>
                    <a:pt x="1" y="163"/>
                  </a:cubicBezTo>
                  <a:cubicBezTo>
                    <a:pt x="1" y="244"/>
                    <a:pt x="55" y="326"/>
                    <a:pt x="137" y="326"/>
                  </a:cubicBezTo>
                  <a:cubicBezTo>
                    <a:pt x="218" y="326"/>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47"/>
            <p:cNvSpPr/>
            <p:nvPr/>
          </p:nvSpPr>
          <p:spPr>
            <a:xfrm>
              <a:off x="5607193" y="2786133"/>
              <a:ext cx="20018" cy="21819"/>
            </a:xfrm>
            <a:custGeom>
              <a:rect b="b" l="l" r="r" t="t"/>
              <a:pathLst>
                <a:path extrusionOk="0" h="327" w="300">
                  <a:moveTo>
                    <a:pt x="137" y="1"/>
                  </a:moveTo>
                  <a:cubicBezTo>
                    <a:pt x="55" y="1"/>
                    <a:pt x="1" y="82"/>
                    <a:pt x="1" y="163"/>
                  </a:cubicBezTo>
                  <a:cubicBezTo>
                    <a:pt x="1" y="245"/>
                    <a:pt x="55" y="326"/>
                    <a:pt x="137" y="326"/>
                  </a:cubicBezTo>
                  <a:cubicBezTo>
                    <a:pt x="218" y="326"/>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47"/>
            <p:cNvSpPr/>
            <p:nvPr/>
          </p:nvSpPr>
          <p:spPr>
            <a:xfrm>
              <a:off x="5607193" y="2838646"/>
              <a:ext cx="20018" cy="21752"/>
            </a:xfrm>
            <a:custGeom>
              <a:rect b="b" l="l" r="r" t="t"/>
              <a:pathLst>
                <a:path extrusionOk="0" h="326" w="300">
                  <a:moveTo>
                    <a:pt x="137" y="0"/>
                  </a:moveTo>
                  <a:cubicBezTo>
                    <a:pt x="55" y="0"/>
                    <a:pt x="1" y="82"/>
                    <a:pt x="1" y="163"/>
                  </a:cubicBezTo>
                  <a:cubicBezTo>
                    <a:pt x="1" y="244"/>
                    <a:pt x="55" y="326"/>
                    <a:pt x="137" y="326"/>
                  </a:cubicBezTo>
                  <a:cubicBezTo>
                    <a:pt x="218" y="326"/>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47"/>
            <p:cNvSpPr/>
            <p:nvPr/>
          </p:nvSpPr>
          <p:spPr>
            <a:xfrm>
              <a:off x="5607193" y="2891093"/>
              <a:ext cx="20018" cy="21819"/>
            </a:xfrm>
            <a:custGeom>
              <a:rect b="b" l="l" r="r" t="t"/>
              <a:pathLst>
                <a:path extrusionOk="0" h="327" w="300">
                  <a:moveTo>
                    <a:pt x="137" y="1"/>
                  </a:moveTo>
                  <a:cubicBezTo>
                    <a:pt x="55" y="1"/>
                    <a:pt x="1" y="82"/>
                    <a:pt x="1" y="164"/>
                  </a:cubicBezTo>
                  <a:cubicBezTo>
                    <a:pt x="1" y="245"/>
                    <a:pt x="55" y="326"/>
                    <a:pt x="137" y="326"/>
                  </a:cubicBezTo>
                  <a:cubicBezTo>
                    <a:pt x="218" y="326"/>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47"/>
            <p:cNvSpPr/>
            <p:nvPr/>
          </p:nvSpPr>
          <p:spPr>
            <a:xfrm>
              <a:off x="5607193" y="2943607"/>
              <a:ext cx="20018" cy="21752"/>
            </a:xfrm>
            <a:custGeom>
              <a:rect b="b" l="l" r="r" t="t"/>
              <a:pathLst>
                <a:path extrusionOk="0" h="326" w="300">
                  <a:moveTo>
                    <a:pt x="137" y="1"/>
                  </a:moveTo>
                  <a:cubicBezTo>
                    <a:pt x="55" y="1"/>
                    <a:pt x="1" y="82"/>
                    <a:pt x="1" y="163"/>
                  </a:cubicBezTo>
                  <a:cubicBezTo>
                    <a:pt x="1" y="245"/>
                    <a:pt x="55" y="326"/>
                    <a:pt x="137" y="326"/>
                  </a:cubicBezTo>
                  <a:cubicBezTo>
                    <a:pt x="218" y="326"/>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47"/>
            <p:cNvSpPr/>
            <p:nvPr/>
          </p:nvSpPr>
          <p:spPr>
            <a:xfrm>
              <a:off x="5607193" y="2997922"/>
              <a:ext cx="20018" cy="19951"/>
            </a:xfrm>
            <a:custGeom>
              <a:rect b="b" l="l" r="r" t="t"/>
              <a:pathLst>
                <a:path extrusionOk="0" h="299" w="300">
                  <a:moveTo>
                    <a:pt x="137" y="0"/>
                  </a:moveTo>
                  <a:cubicBezTo>
                    <a:pt x="55" y="0"/>
                    <a:pt x="1" y="54"/>
                    <a:pt x="1" y="136"/>
                  </a:cubicBezTo>
                  <a:cubicBezTo>
                    <a:pt x="1" y="217"/>
                    <a:pt x="55" y="299"/>
                    <a:pt x="137" y="299"/>
                  </a:cubicBezTo>
                  <a:cubicBezTo>
                    <a:pt x="218" y="299"/>
                    <a:pt x="299" y="217"/>
                    <a:pt x="299" y="136"/>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47"/>
            <p:cNvSpPr/>
            <p:nvPr/>
          </p:nvSpPr>
          <p:spPr>
            <a:xfrm>
              <a:off x="5607193" y="3050369"/>
              <a:ext cx="20018" cy="20017"/>
            </a:xfrm>
            <a:custGeom>
              <a:rect b="b" l="l" r="r" t="t"/>
              <a:pathLst>
                <a:path extrusionOk="0" h="300" w="300">
                  <a:moveTo>
                    <a:pt x="137" y="1"/>
                  </a:moveTo>
                  <a:cubicBezTo>
                    <a:pt x="55" y="1"/>
                    <a:pt x="1" y="55"/>
                    <a:pt x="1" y="136"/>
                  </a:cubicBezTo>
                  <a:cubicBezTo>
                    <a:pt x="1" y="218"/>
                    <a:pt x="55" y="299"/>
                    <a:pt x="137" y="299"/>
                  </a:cubicBezTo>
                  <a:cubicBezTo>
                    <a:pt x="218" y="299"/>
                    <a:pt x="299" y="218"/>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47"/>
            <p:cNvSpPr/>
            <p:nvPr/>
          </p:nvSpPr>
          <p:spPr>
            <a:xfrm>
              <a:off x="5607193" y="3102883"/>
              <a:ext cx="20018" cy="19951"/>
            </a:xfrm>
            <a:custGeom>
              <a:rect b="b" l="l" r="r" t="t"/>
              <a:pathLst>
                <a:path extrusionOk="0" h="299" w="300">
                  <a:moveTo>
                    <a:pt x="137" y="0"/>
                  </a:moveTo>
                  <a:cubicBezTo>
                    <a:pt x="55" y="0"/>
                    <a:pt x="1" y="55"/>
                    <a:pt x="1" y="136"/>
                  </a:cubicBezTo>
                  <a:cubicBezTo>
                    <a:pt x="1" y="217"/>
                    <a:pt x="55" y="299"/>
                    <a:pt x="137" y="299"/>
                  </a:cubicBezTo>
                  <a:cubicBezTo>
                    <a:pt x="218" y="299"/>
                    <a:pt x="299" y="217"/>
                    <a:pt x="299" y="136"/>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47"/>
            <p:cNvSpPr/>
            <p:nvPr/>
          </p:nvSpPr>
          <p:spPr>
            <a:xfrm>
              <a:off x="5607193" y="3155330"/>
              <a:ext cx="20018" cy="20017"/>
            </a:xfrm>
            <a:custGeom>
              <a:rect b="b" l="l" r="r" t="t"/>
              <a:pathLst>
                <a:path extrusionOk="0" h="300" w="300">
                  <a:moveTo>
                    <a:pt x="137" y="1"/>
                  </a:moveTo>
                  <a:cubicBezTo>
                    <a:pt x="55" y="1"/>
                    <a:pt x="1" y="55"/>
                    <a:pt x="1" y="137"/>
                  </a:cubicBezTo>
                  <a:cubicBezTo>
                    <a:pt x="1" y="218"/>
                    <a:pt x="55" y="299"/>
                    <a:pt x="137" y="299"/>
                  </a:cubicBezTo>
                  <a:cubicBezTo>
                    <a:pt x="218" y="299"/>
                    <a:pt x="299" y="218"/>
                    <a:pt x="299" y="137"/>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47"/>
            <p:cNvSpPr/>
            <p:nvPr/>
          </p:nvSpPr>
          <p:spPr>
            <a:xfrm>
              <a:off x="5607193" y="3207843"/>
              <a:ext cx="20018" cy="19951"/>
            </a:xfrm>
            <a:custGeom>
              <a:rect b="b" l="l" r="r" t="t"/>
              <a:pathLst>
                <a:path extrusionOk="0" h="299" w="300">
                  <a:moveTo>
                    <a:pt x="137" y="1"/>
                  </a:moveTo>
                  <a:cubicBezTo>
                    <a:pt x="55" y="1"/>
                    <a:pt x="1" y="55"/>
                    <a:pt x="1" y="136"/>
                  </a:cubicBezTo>
                  <a:cubicBezTo>
                    <a:pt x="1" y="218"/>
                    <a:pt x="55" y="299"/>
                    <a:pt x="137" y="299"/>
                  </a:cubicBezTo>
                  <a:cubicBezTo>
                    <a:pt x="218" y="299"/>
                    <a:pt x="299" y="218"/>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47"/>
            <p:cNvSpPr/>
            <p:nvPr/>
          </p:nvSpPr>
          <p:spPr>
            <a:xfrm>
              <a:off x="5607193" y="3260357"/>
              <a:ext cx="16414" cy="19951"/>
            </a:xfrm>
            <a:custGeom>
              <a:rect b="b" l="l" r="r" t="t"/>
              <a:pathLst>
                <a:path extrusionOk="0" h="299" w="246">
                  <a:moveTo>
                    <a:pt x="137" y="0"/>
                  </a:moveTo>
                  <a:cubicBezTo>
                    <a:pt x="55" y="0"/>
                    <a:pt x="1" y="54"/>
                    <a:pt x="1" y="136"/>
                  </a:cubicBezTo>
                  <a:cubicBezTo>
                    <a:pt x="1" y="217"/>
                    <a:pt x="28" y="271"/>
                    <a:pt x="82" y="299"/>
                  </a:cubicBezTo>
                  <a:cubicBezTo>
                    <a:pt x="82" y="271"/>
                    <a:pt x="82" y="271"/>
                    <a:pt x="82" y="244"/>
                  </a:cubicBezTo>
                  <a:cubicBezTo>
                    <a:pt x="82" y="136"/>
                    <a:pt x="164" y="54"/>
                    <a:pt x="245" y="27"/>
                  </a:cubicBezTo>
                  <a:cubicBezTo>
                    <a:pt x="218" y="0"/>
                    <a:pt x="191"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47"/>
            <p:cNvSpPr/>
            <p:nvPr/>
          </p:nvSpPr>
          <p:spPr>
            <a:xfrm>
              <a:off x="5607193" y="3312804"/>
              <a:ext cx="9141" cy="18149"/>
            </a:xfrm>
            <a:custGeom>
              <a:rect b="b" l="l" r="r" t="t"/>
              <a:pathLst>
                <a:path extrusionOk="0" h="272" w="137">
                  <a:moveTo>
                    <a:pt x="137" y="1"/>
                  </a:moveTo>
                  <a:cubicBezTo>
                    <a:pt x="55" y="1"/>
                    <a:pt x="1" y="55"/>
                    <a:pt x="1" y="136"/>
                  </a:cubicBezTo>
                  <a:cubicBezTo>
                    <a:pt x="1" y="218"/>
                    <a:pt x="28" y="245"/>
                    <a:pt x="82" y="272"/>
                  </a:cubicBezTo>
                  <a:cubicBezTo>
                    <a:pt x="109" y="191"/>
                    <a:pt x="137" y="109"/>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47"/>
            <p:cNvSpPr/>
            <p:nvPr/>
          </p:nvSpPr>
          <p:spPr>
            <a:xfrm>
              <a:off x="5618069" y="3376194"/>
              <a:ext cx="3670" cy="9075"/>
            </a:xfrm>
            <a:custGeom>
              <a:rect b="b" l="l" r="r" t="t"/>
              <a:pathLst>
                <a:path extrusionOk="0" h="136" w="55">
                  <a:moveTo>
                    <a:pt x="1" y="0"/>
                  </a:moveTo>
                  <a:cubicBezTo>
                    <a:pt x="1" y="54"/>
                    <a:pt x="1" y="81"/>
                    <a:pt x="1" y="136"/>
                  </a:cubicBezTo>
                  <a:cubicBezTo>
                    <a:pt x="28" y="136"/>
                    <a:pt x="55" y="136"/>
                    <a:pt x="55" y="109"/>
                  </a:cubicBezTo>
                  <a:cubicBezTo>
                    <a:pt x="28" y="81"/>
                    <a:pt x="28" y="54"/>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47"/>
            <p:cNvSpPr/>
            <p:nvPr/>
          </p:nvSpPr>
          <p:spPr>
            <a:xfrm>
              <a:off x="5632549" y="3397880"/>
              <a:ext cx="7340" cy="12744"/>
            </a:xfrm>
            <a:custGeom>
              <a:rect b="b" l="l" r="r" t="t"/>
              <a:pathLst>
                <a:path extrusionOk="0" h="191" w="110">
                  <a:moveTo>
                    <a:pt x="28" y="1"/>
                  </a:moveTo>
                  <a:cubicBezTo>
                    <a:pt x="1" y="28"/>
                    <a:pt x="1" y="28"/>
                    <a:pt x="1" y="55"/>
                  </a:cubicBezTo>
                  <a:cubicBezTo>
                    <a:pt x="1" y="109"/>
                    <a:pt x="55" y="163"/>
                    <a:pt x="109" y="190"/>
                  </a:cubicBezTo>
                  <a:cubicBezTo>
                    <a:pt x="82" y="136"/>
                    <a:pt x="55" y="55"/>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47"/>
            <p:cNvSpPr/>
            <p:nvPr/>
          </p:nvSpPr>
          <p:spPr>
            <a:xfrm>
              <a:off x="5527588" y="1919223"/>
              <a:ext cx="19951" cy="21752"/>
            </a:xfrm>
            <a:custGeom>
              <a:rect b="b" l="l" r="r" t="t"/>
              <a:pathLst>
                <a:path extrusionOk="0" h="326" w="299">
                  <a:moveTo>
                    <a:pt x="163" y="0"/>
                  </a:moveTo>
                  <a:cubicBezTo>
                    <a:pt x="82" y="0"/>
                    <a:pt x="0" y="82"/>
                    <a:pt x="0" y="163"/>
                  </a:cubicBezTo>
                  <a:cubicBezTo>
                    <a:pt x="0" y="245"/>
                    <a:pt x="82" y="326"/>
                    <a:pt x="163" y="326"/>
                  </a:cubicBezTo>
                  <a:cubicBezTo>
                    <a:pt x="217" y="326"/>
                    <a:pt x="272" y="272"/>
                    <a:pt x="299" y="217"/>
                  </a:cubicBezTo>
                  <a:cubicBezTo>
                    <a:pt x="272" y="163"/>
                    <a:pt x="245" y="109"/>
                    <a:pt x="245" y="28"/>
                  </a:cubicBezTo>
                  <a:cubicBezTo>
                    <a:pt x="217" y="28"/>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47"/>
            <p:cNvSpPr/>
            <p:nvPr/>
          </p:nvSpPr>
          <p:spPr>
            <a:xfrm>
              <a:off x="5554746" y="1946381"/>
              <a:ext cx="19951" cy="19951"/>
            </a:xfrm>
            <a:custGeom>
              <a:rect b="b" l="l" r="r" t="t"/>
              <a:pathLst>
                <a:path extrusionOk="0" h="299" w="299">
                  <a:moveTo>
                    <a:pt x="136" y="0"/>
                  </a:moveTo>
                  <a:cubicBezTo>
                    <a:pt x="55" y="0"/>
                    <a:pt x="0" y="55"/>
                    <a:pt x="0" y="163"/>
                  </a:cubicBezTo>
                  <a:cubicBezTo>
                    <a:pt x="0" y="244"/>
                    <a:pt x="55" y="299"/>
                    <a:pt x="136" y="299"/>
                  </a:cubicBezTo>
                  <a:cubicBezTo>
                    <a:pt x="217" y="299"/>
                    <a:pt x="299" y="244"/>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47"/>
            <p:cNvSpPr/>
            <p:nvPr/>
          </p:nvSpPr>
          <p:spPr>
            <a:xfrm>
              <a:off x="5580102" y="1919223"/>
              <a:ext cx="19951" cy="21752"/>
            </a:xfrm>
            <a:custGeom>
              <a:rect b="b" l="l" r="r" t="t"/>
              <a:pathLst>
                <a:path extrusionOk="0" h="326" w="299">
                  <a:moveTo>
                    <a:pt x="163" y="0"/>
                  </a:moveTo>
                  <a:cubicBezTo>
                    <a:pt x="81" y="0"/>
                    <a:pt x="0" y="82"/>
                    <a:pt x="0" y="163"/>
                  </a:cubicBezTo>
                  <a:cubicBezTo>
                    <a:pt x="0" y="245"/>
                    <a:pt x="81" y="326"/>
                    <a:pt x="163" y="326"/>
                  </a:cubicBezTo>
                  <a:cubicBezTo>
                    <a:pt x="244" y="326"/>
                    <a:pt x="298" y="245"/>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47"/>
            <p:cNvSpPr/>
            <p:nvPr/>
          </p:nvSpPr>
          <p:spPr>
            <a:xfrm>
              <a:off x="5527588" y="1971737"/>
              <a:ext cx="19951" cy="21752"/>
            </a:xfrm>
            <a:custGeom>
              <a:rect b="b" l="l" r="r" t="t"/>
              <a:pathLst>
                <a:path extrusionOk="0" h="326" w="299">
                  <a:moveTo>
                    <a:pt x="163" y="0"/>
                  </a:moveTo>
                  <a:cubicBezTo>
                    <a:pt x="82" y="0"/>
                    <a:pt x="0" y="81"/>
                    <a:pt x="0" y="163"/>
                  </a:cubicBezTo>
                  <a:cubicBezTo>
                    <a:pt x="0" y="244"/>
                    <a:pt x="82"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47"/>
            <p:cNvSpPr/>
            <p:nvPr/>
          </p:nvSpPr>
          <p:spPr>
            <a:xfrm>
              <a:off x="5554746" y="1998828"/>
              <a:ext cx="19951" cy="20017"/>
            </a:xfrm>
            <a:custGeom>
              <a:rect b="b" l="l" r="r" t="t"/>
              <a:pathLst>
                <a:path extrusionOk="0" h="300" w="299">
                  <a:moveTo>
                    <a:pt x="136" y="1"/>
                  </a:moveTo>
                  <a:cubicBezTo>
                    <a:pt x="55" y="1"/>
                    <a:pt x="0" y="55"/>
                    <a:pt x="0" y="164"/>
                  </a:cubicBezTo>
                  <a:cubicBezTo>
                    <a:pt x="0" y="245"/>
                    <a:pt x="55" y="299"/>
                    <a:pt x="136" y="299"/>
                  </a:cubicBezTo>
                  <a:cubicBezTo>
                    <a:pt x="217" y="299"/>
                    <a:pt x="299" y="245"/>
                    <a:pt x="299" y="164"/>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47"/>
            <p:cNvSpPr/>
            <p:nvPr/>
          </p:nvSpPr>
          <p:spPr>
            <a:xfrm>
              <a:off x="5580102" y="1971737"/>
              <a:ext cx="19951" cy="21752"/>
            </a:xfrm>
            <a:custGeom>
              <a:rect b="b" l="l" r="r" t="t"/>
              <a:pathLst>
                <a:path extrusionOk="0" h="326" w="299">
                  <a:moveTo>
                    <a:pt x="163" y="0"/>
                  </a:moveTo>
                  <a:cubicBezTo>
                    <a:pt x="81" y="0"/>
                    <a:pt x="0" y="81"/>
                    <a:pt x="0" y="163"/>
                  </a:cubicBezTo>
                  <a:cubicBezTo>
                    <a:pt x="0" y="244"/>
                    <a:pt x="81" y="326"/>
                    <a:pt x="163" y="326"/>
                  </a:cubicBezTo>
                  <a:cubicBezTo>
                    <a:pt x="244" y="326"/>
                    <a:pt x="298" y="244"/>
                    <a:pt x="298" y="163"/>
                  </a:cubicBezTo>
                  <a:cubicBezTo>
                    <a:pt x="298"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47"/>
            <p:cNvSpPr/>
            <p:nvPr/>
          </p:nvSpPr>
          <p:spPr>
            <a:xfrm>
              <a:off x="5527588" y="2024184"/>
              <a:ext cx="19951" cy="21819"/>
            </a:xfrm>
            <a:custGeom>
              <a:rect b="b" l="l" r="r" t="t"/>
              <a:pathLst>
                <a:path extrusionOk="0" h="327" w="299">
                  <a:moveTo>
                    <a:pt x="163" y="1"/>
                  </a:moveTo>
                  <a:cubicBezTo>
                    <a:pt x="82" y="1"/>
                    <a:pt x="0" y="82"/>
                    <a:pt x="0" y="163"/>
                  </a:cubicBezTo>
                  <a:cubicBezTo>
                    <a:pt x="0"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47"/>
            <p:cNvSpPr/>
            <p:nvPr/>
          </p:nvSpPr>
          <p:spPr>
            <a:xfrm>
              <a:off x="5554746" y="2051342"/>
              <a:ext cx="19951" cy="19951"/>
            </a:xfrm>
            <a:custGeom>
              <a:rect b="b" l="l" r="r" t="t"/>
              <a:pathLst>
                <a:path extrusionOk="0" h="299" w="299">
                  <a:moveTo>
                    <a:pt x="136" y="0"/>
                  </a:moveTo>
                  <a:cubicBezTo>
                    <a:pt x="55" y="0"/>
                    <a:pt x="0" y="55"/>
                    <a:pt x="0" y="163"/>
                  </a:cubicBezTo>
                  <a:cubicBezTo>
                    <a:pt x="0" y="245"/>
                    <a:pt x="55" y="299"/>
                    <a:pt x="136" y="299"/>
                  </a:cubicBezTo>
                  <a:cubicBezTo>
                    <a:pt x="217" y="299"/>
                    <a:pt x="299" y="245"/>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47"/>
            <p:cNvSpPr/>
            <p:nvPr/>
          </p:nvSpPr>
          <p:spPr>
            <a:xfrm>
              <a:off x="5580102" y="2024184"/>
              <a:ext cx="19951" cy="21819"/>
            </a:xfrm>
            <a:custGeom>
              <a:rect b="b" l="l" r="r" t="t"/>
              <a:pathLst>
                <a:path extrusionOk="0" h="327" w="299">
                  <a:moveTo>
                    <a:pt x="163" y="1"/>
                  </a:moveTo>
                  <a:cubicBezTo>
                    <a:pt x="81" y="1"/>
                    <a:pt x="0" y="82"/>
                    <a:pt x="0" y="163"/>
                  </a:cubicBezTo>
                  <a:cubicBezTo>
                    <a:pt x="0" y="245"/>
                    <a:pt x="81"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47"/>
            <p:cNvSpPr/>
            <p:nvPr/>
          </p:nvSpPr>
          <p:spPr>
            <a:xfrm>
              <a:off x="5527588" y="2076698"/>
              <a:ext cx="19951" cy="21752"/>
            </a:xfrm>
            <a:custGeom>
              <a:rect b="b" l="l" r="r" t="t"/>
              <a:pathLst>
                <a:path extrusionOk="0" h="326" w="299">
                  <a:moveTo>
                    <a:pt x="163" y="0"/>
                  </a:moveTo>
                  <a:cubicBezTo>
                    <a:pt x="82" y="0"/>
                    <a:pt x="0" y="82"/>
                    <a:pt x="0" y="163"/>
                  </a:cubicBezTo>
                  <a:cubicBezTo>
                    <a:pt x="0"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47"/>
            <p:cNvSpPr/>
            <p:nvPr/>
          </p:nvSpPr>
          <p:spPr>
            <a:xfrm>
              <a:off x="5554746" y="2103855"/>
              <a:ext cx="19951" cy="19951"/>
            </a:xfrm>
            <a:custGeom>
              <a:rect b="b" l="l" r="r" t="t"/>
              <a:pathLst>
                <a:path extrusionOk="0" h="299" w="299">
                  <a:moveTo>
                    <a:pt x="136" y="0"/>
                  </a:moveTo>
                  <a:cubicBezTo>
                    <a:pt x="55" y="0"/>
                    <a:pt x="0" y="81"/>
                    <a:pt x="0" y="163"/>
                  </a:cubicBezTo>
                  <a:cubicBezTo>
                    <a:pt x="0" y="244"/>
                    <a:pt x="55" y="298"/>
                    <a:pt x="136" y="298"/>
                  </a:cubicBezTo>
                  <a:cubicBezTo>
                    <a:pt x="217" y="298"/>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47"/>
            <p:cNvSpPr/>
            <p:nvPr/>
          </p:nvSpPr>
          <p:spPr>
            <a:xfrm>
              <a:off x="5580102" y="2076698"/>
              <a:ext cx="19951" cy="21752"/>
            </a:xfrm>
            <a:custGeom>
              <a:rect b="b" l="l" r="r" t="t"/>
              <a:pathLst>
                <a:path extrusionOk="0" h="326" w="299">
                  <a:moveTo>
                    <a:pt x="163" y="0"/>
                  </a:moveTo>
                  <a:cubicBezTo>
                    <a:pt x="81" y="0"/>
                    <a:pt x="0" y="82"/>
                    <a:pt x="0" y="163"/>
                  </a:cubicBezTo>
                  <a:cubicBezTo>
                    <a:pt x="0" y="244"/>
                    <a:pt x="81"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47"/>
            <p:cNvSpPr/>
            <p:nvPr/>
          </p:nvSpPr>
          <p:spPr>
            <a:xfrm>
              <a:off x="5527588" y="2129145"/>
              <a:ext cx="19951" cy="21819"/>
            </a:xfrm>
            <a:custGeom>
              <a:rect b="b" l="l" r="r" t="t"/>
              <a:pathLst>
                <a:path extrusionOk="0" h="327" w="299">
                  <a:moveTo>
                    <a:pt x="163" y="1"/>
                  </a:moveTo>
                  <a:cubicBezTo>
                    <a:pt x="82" y="1"/>
                    <a:pt x="0" y="82"/>
                    <a:pt x="0" y="164"/>
                  </a:cubicBezTo>
                  <a:cubicBezTo>
                    <a:pt x="0"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47"/>
            <p:cNvSpPr/>
            <p:nvPr/>
          </p:nvSpPr>
          <p:spPr>
            <a:xfrm>
              <a:off x="5554746" y="2156302"/>
              <a:ext cx="19951" cy="20017"/>
            </a:xfrm>
            <a:custGeom>
              <a:rect b="b" l="l" r="r" t="t"/>
              <a:pathLst>
                <a:path extrusionOk="0" h="300" w="299">
                  <a:moveTo>
                    <a:pt x="136" y="1"/>
                  </a:moveTo>
                  <a:cubicBezTo>
                    <a:pt x="55" y="1"/>
                    <a:pt x="0" y="82"/>
                    <a:pt x="0" y="163"/>
                  </a:cubicBezTo>
                  <a:cubicBezTo>
                    <a:pt x="0" y="245"/>
                    <a:pt x="55" y="299"/>
                    <a:pt x="136" y="299"/>
                  </a:cubicBezTo>
                  <a:cubicBezTo>
                    <a:pt x="217" y="299"/>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47"/>
            <p:cNvSpPr/>
            <p:nvPr/>
          </p:nvSpPr>
          <p:spPr>
            <a:xfrm>
              <a:off x="5580102" y="2129145"/>
              <a:ext cx="19951" cy="21819"/>
            </a:xfrm>
            <a:custGeom>
              <a:rect b="b" l="l" r="r" t="t"/>
              <a:pathLst>
                <a:path extrusionOk="0" h="327" w="299">
                  <a:moveTo>
                    <a:pt x="163" y="1"/>
                  </a:moveTo>
                  <a:cubicBezTo>
                    <a:pt x="81" y="1"/>
                    <a:pt x="0" y="82"/>
                    <a:pt x="0" y="164"/>
                  </a:cubicBezTo>
                  <a:cubicBezTo>
                    <a:pt x="0" y="245"/>
                    <a:pt x="81"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47"/>
            <p:cNvSpPr/>
            <p:nvPr/>
          </p:nvSpPr>
          <p:spPr>
            <a:xfrm>
              <a:off x="5527588" y="2183460"/>
              <a:ext cx="19951" cy="19951"/>
            </a:xfrm>
            <a:custGeom>
              <a:rect b="b" l="l" r="r" t="t"/>
              <a:pathLst>
                <a:path extrusionOk="0" h="299" w="299">
                  <a:moveTo>
                    <a:pt x="163" y="1"/>
                  </a:moveTo>
                  <a:cubicBezTo>
                    <a:pt x="82" y="1"/>
                    <a:pt x="0" y="55"/>
                    <a:pt x="0" y="136"/>
                  </a:cubicBezTo>
                  <a:cubicBezTo>
                    <a:pt x="0"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47"/>
            <p:cNvSpPr/>
            <p:nvPr/>
          </p:nvSpPr>
          <p:spPr>
            <a:xfrm>
              <a:off x="5554746" y="2208816"/>
              <a:ext cx="19951" cy="19951"/>
            </a:xfrm>
            <a:custGeom>
              <a:rect b="b" l="l" r="r" t="t"/>
              <a:pathLst>
                <a:path extrusionOk="0" h="299" w="299">
                  <a:moveTo>
                    <a:pt x="136" y="0"/>
                  </a:moveTo>
                  <a:cubicBezTo>
                    <a:pt x="55" y="0"/>
                    <a:pt x="0" y="82"/>
                    <a:pt x="0" y="163"/>
                  </a:cubicBezTo>
                  <a:cubicBezTo>
                    <a:pt x="0" y="244"/>
                    <a:pt x="55" y="299"/>
                    <a:pt x="136" y="299"/>
                  </a:cubicBezTo>
                  <a:cubicBezTo>
                    <a:pt x="217" y="299"/>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47"/>
            <p:cNvSpPr/>
            <p:nvPr/>
          </p:nvSpPr>
          <p:spPr>
            <a:xfrm>
              <a:off x="5580102" y="2183460"/>
              <a:ext cx="19951" cy="19951"/>
            </a:xfrm>
            <a:custGeom>
              <a:rect b="b" l="l" r="r" t="t"/>
              <a:pathLst>
                <a:path extrusionOk="0" h="299" w="299">
                  <a:moveTo>
                    <a:pt x="163" y="1"/>
                  </a:moveTo>
                  <a:cubicBezTo>
                    <a:pt x="81" y="1"/>
                    <a:pt x="0" y="55"/>
                    <a:pt x="0" y="136"/>
                  </a:cubicBezTo>
                  <a:cubicBezTo>
                    <a:pt x="0" y="218"/>
                    <a:pt x="81"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47"/>
            <p:cNvSpPr/>
            <p:nvPr/>
          </p:nvSpPr>
          <p:spPr>
            <a:xfrm>
              <a:off x="5527588" y="2235974"/>
              <a:ext cx="19951" cy="19951"/>
            </a:xfrm>
            <a:custGeom>
              <a:rect b="b" l="l" r="r" t="t"/>
              <a:pathLst>
                <a:path extrusionOk="0" h="299" w="299">
                  <a:moveTo>
                    <a:pt x="163" y="0"/>
                  </a:moveTo>
                  <a:cubicBezTo>
                    <a:pt x="82" y="0"/>
                    <a:pt x="0" y="54"/>
                    <a:pt x="0" y="136"/>
                  </a:cubicBezTo>
                  <a:cubicBezTo>
                    <a:pt x="0" y="217"/>
                    <a:pt x="82" y="298"/>
                    <a:pt x="163" y="298"/>
                  </a:cubicBezTo>
                  <a:cubicBezTo>
                    <a:pt x="245" y="298"/>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47"/>
            <p:cNvSpPr/>
            <p:nvPr/>
          </p:nvSpPr>
          <p:spPr>
            <a:xfrm>
              <a:off x="5554746" y="2261263"/>
              <a:ext cx="19951" cy="20017"/>
            </a:xfrm>
            <a:custGeom>
              <a:rect b="b" l="l" r="r" t="t"/>
              <a:pathLst>
                <a:path extrusionOk="0" h="300" w="299">
                  <a:moveTo>
                    <a:pt x="136" y="1"/>
                  </a:moveTo>
                  <a:cubicBezTo>
                    <a:pt x="55" y="1"/>
                    <a:pt x="0" y="82"/>
                    <a:pt x="0" y="164"/>
                  </a:cubicBezTo>
                  <a:cubicBezTo>
                    <a:pt x="0" y="245"/>
                    <a:pt x="55" y="299"/>
                    <a:pt x="136" y="299"/>
                  </a:cubicBezTo>
                  <a:cubicBezTo>
                    <a:pt x="217" y="299"/>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47"/>
            <p:cNvSpPr/>
            <p:nvPr/>
          </p:nvSpPr>
          <p:spPr>
            <a:xfrm>
              <a:off x="5580102" y="2235974"/>
              <a:ext cx="19951" cy="19951"/>
            </a:xfrm>
            <a:custGeom>
              <a:rect b="b" l="l" r="r" t="t"/>
              <a:pathLst>
                <a:path extrusionOk="0" h="299" w="299">
                  <a:moveTo>
                    <a:pt x="163" y="0"/>
                  </a:moveTo>
                  <a:cubicBezTo>
                    <a:pt x="81" y="0"/>
                    <a:pt x="0" y="54"/>
                    <a:pt x="0" y="136"/>
                  </a:cubicBezTo>
                  <a:cubicBezTo>
                    <a:pt x="0" y="217"/>
                    <a:pt x="81" y="298"/>
                    <a:pt x="163" y="298"/>
                  </a:cubicBezTo>
                  <a:cubicBezTo>
                    <a:pt x="244" y="298"/>
                    <a:pt x="298" y="217"/>
                    <a:pt x="298" y="136"/>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47"/>
            <p:cNvSpPr/>
            <p:nvPr/>
          </p:nvSpPr>
          <p:spPr>
            <a:xfrm>
              <a:off x="5527588" y="2288420"/>
              <a:ext cx="19951" cy="20017"/>
            </a:xfrm>
            <a:custGeom>
              <a:rect b="b" l="l" r="r" t="t"/>
              <a:pathLst>
                <a:path extrusionOk="0" h="300" w="299">
                  <a:moveTo>
                    <a:pt x="163" y="1"/>
                  </a:moveTo>
                  <a:cubicBezTo>
                    <a:pt x="82" y="1"/>
                    <a:pt x="0" y="55"/>
                    <a:pt x="0" y="136"/>
                  </a:cubicBezTo>
                  <a:cubicBezTo>
                    <a:pt x="0"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47"/>
            <p:cNvSpPr/>
            <p:nvPr/>
          </p:nvSpPr>
          <p:spPr>
            <a:xfrm>
              <a:off x="5554746" y="2313776"/>
              <a:ext cx="19951" cy="19951"/>
            </a:xfrm>
            <a:custGeom>
              <a:rect b="b" l="l" r="r" t="t"/>
              <a:pathLst>
                <a:path extrusionOk="0" h="299" w="299">
                  <a:moveTo>
                    <a:pt x="136" y="0"/>
                  </a:moveTo>
                  <a:cubicBezTo>
                    <a:pt x="55" y="0"/>
                    <a:pt x="0" y="82"/>
                    <a:pt x="0" y="163"/>
                  </a:cubicBezTo>
                  <a:cubicBezTo>
                    <a:pt x="0" y="245"/>
                    <a:pt x="55" y="299"/>
                    <a:pt x="136" y="299"/>
                  </a:cubicBezTo>
                  <a:cubicBezTo>
                    <a:pt x="217" y="299"/>
                    <a:pt x="299" y="245"/>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47"/>
            <p:cNvSpPr/>
            <p:nvPr/>
          </p:nvSpPr>
          <p:spPr>
            <a:xfrm>
              <a:off x="5580102" y="2288420"/>
              <a:ext cx="19951" cy="20017"/>
            </a:xfrm>
            <a:custGeom>
              <a:rect b="b" l="l" r="r" t="t"/>
              <a:pathLst>
                <a:path extrusionOk="0" h="300" w="299">
                  <a:moveTo>
                    <a:pt x="163" y="1"/>
                  </a:moveTo>
                  <a:cubicBezTo>
                    <a:pt x="81" y="1"/>
                    <a:pt x="0" y="55"/>
                    <a:pt x="0" y="136"/>
                  </a:cubicBezTo>
                  <a:cubicBezTo>
                    <a:pt x="0" y="218"/>
                    <a:pt x="81"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47"/>
            <p:cNvSpPr/>
            <p:nvPr/>
          </p:nvSpPr>
          <p:spPr>
            <a:xfrm>
              <a:off x="5527588" y="2340934"/>
              <a:ext cx="19951" cy="19951"/>
            </a:xfrm>
            <a:custGeom>
              <a:rect b="b" l="l" r="r" t="t"/>
              <a:pathLst>
                <a:path extrusionOk="0" h="299" w="299">
                  <a:moveTo>
                    <a:pt x="163" y="0"/>
                  </a:moveTo>
                  <a:cubicBezTo>
                    <a:pt x="82" y="0"/>
                    <a:pt x="0" y="55"/>
                    <a:pt x="0" y="136"/>
                  </a:cubicBezTo>
                  <a:cubicBezTo>
                    <a:pt x="0" y="217"/>
                    <a:pt x="82"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47"/>
            <p:cNvSpPr/>
            <p:nvPr/>
          </p:nvSpPr>
          <p:spPr>
            <a:xfrm>
              <a:off x="5554746" y="2366290"/>
              <a:ext cx="19951" cy="19951"/>
            </a:xfrm>
            <a:custGeom>
              <a:rect b="b" l="l" r="r" t="t"/>
              <a:pathLst>
                <a:path extrusionOk="0" h="299" w="299">
                  <a:moveTo>
                    <a:pt x="136" y="0"/>
                  </a:moveTo>
                  <a:cubicBezTo>
                    <a:pt x="55" y="0"/>
                    <a:pt x="0" y="81"/>
                    <a:pt x="0" y="163"/>
                  </a:cubicBezTo>
                  <a:cubicBezTo>
                    <a:pt x="0" y="244"/>
                    <a:pt x="55" y="298"/>
                    <a:pt x="136" y="298"/>
                  </a:cubicBezTo>
                  <a:cubicBezTo>
                    <a:pt x="217" y="298"/>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47"/>
            <p:cNvSpPr/>
            <p:nvPr/>
          </p:nvSpPr>
          <p:spPr>
            <a:xfrm>
              <a:off x="5580102" y="2340934"/>
              <a:ext cx="19951" cy="19951"/>
            </a:xfrm>
            <a:custGeom>
              <a:rect b="b" l="l" r="r" t="t"/>
              <a:pathLst>
                <a:path extrusionOk="0" h="299" w="299">
                  <a:moveTo>
                    <a:pt x="163" y="0"/>
                  </a:moveTo>
                  <a:cubicBezTo>
                    <a:pt x="81" y="0"/>
                    <a:pt x="0" y="55"/>
                    <a:pt x="0" y="136"/>
                  </a:cubicBezTo>
                  <a:cubicBezTo>
                    <a:pt x="0" y="217"/>
                    <a:pt x="81" y="299"/>
                    <a:pt x="163" y="299"/>
                  </a:cubicBezTo>
                  <a:cubicBezTo>
                    <a:pt x="244" y="299"/>
                    <a:pt x="298" y="217"/>
                    <a:pt x="298" y="136"/>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47"/>
            <p:cNvSpPr/>
            <p:nvPr/>
          </p:nvSpPr>
          <p:spPr>
            <a:xfrm>
              <a:off x="5527588" y="2393381"/>
              <a:ext cx="19951" cy="20017"/>
            </a:xfrm>
            <a:custGeom>
              <a:rect b="b" l="l" r="r" t="t"/>
              <a:pathLst>
                <a:path extrusionOk="0" h="300" w="299">
                  <a:moveTo>
                    <a:pt x="163" y="1"/>
                  </a:moveTo>
                  <a:cubicBezTo>
                    <a:pt x="82" y="1"/>
                    <a:pt x="0" y="55"/>
                    <a:pt x="0" y="136"/>
                  </a:cubicBezTo>
                  <a:cubicBezTo>
                    <a:pt x="0"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47"/>
            <p:cNvSpPr/>
            <p:nvPr/>
          </p:nvSpPr>
          <p:spPr>
            <a:xfrm>
              <a:off x="5554746" y="2418737"/>
              <a:ext cx="19951" cy="21819"/>
            </a:xfrm>
            <a:custGeom>
              <a:rect b="b" l="l" r="r" t="t"/>
              <a:pathLst>
                <a:path extrusionOk="0" h="327" w="299">
                  <a:moveTo>
                    <a:pt x="136" y="1"/>
                  </a:moveTo>
                  <a:cubicBezTo>
                    <a:pt x="55" y="1"/>
                    <a:pt x="0" y="82"/>
                    <a:pt x="0" y="163"/>
                  </a:cubicBezTo>
                  <a:cubicBezTo>
                    <a:pt x="0" y="245"/>
                    <a:pt x="55"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47"/>
            <p:cNvSpPr/>
            <p:nvPr/>
          </p:nvSpPr>
          <p:spPr>
            <a:xfrm>
              <a:off x="5580102" y="2393381"/>
              <a:ext cx="19951" cy="20017"/>
            </a:xfrm>
            <a:custGeom>
              <a:rect b="b" l="l" r="r" t="t"/>
              <a:pathLst>
                <a:path extrusionOk="0" h="300" w="299">
                  <a:moveTo>
                    <a:pt x="163" y="1"/>
                  </a:moveTo>
                  <a:cubicBezTo>
                    <a:pt x="81" y="1"/>
                    <a:pt x="0" y="55"/>
                    <a:pt x="0" y="136"/>
                  </a:cubicBezTo>
                  <a:cubicBezTo>
                    <a:pt x="0" y="218"/>
                    <a:pt x="81"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47"/>
            <p:cNvSpPr/>
            <p:nvPr/>
          </p:nvSpPr>
          <p:spPr>
            <a:xfrm>
              <a:off x="5527588" y="2445895"/>
              <a:ext cx="19951" cy="19951"/>
            </a:xfrm>
            <a:custGeom>
              <a:rect b="b" l="l" r="r" t="t"/>
              <a:pathLst>
                <a:path extrusionOk="0" h="299" w="299">
                  <a:moveTo>
                    <a:pt x="163" y="0"/>
                  </a:moveTo>
                  <a:cubicBezTo>
                    <a:pt x="82" y="0"/>
                    <a:pt x="0" y="55"/>
                    <a:pt x="0" y="136"/>
                  </a:cubicBezTo>
                  <a:cubicBezTo>
                    <a:pt x="0" y="217"/>
                    <a:pt x="82"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47"/>
            <p:cNvSpPr/>
            <p:nvPr/>
          </p:nvSpPr>
          <p:spPr>
            <a:xfrm>
              <a:off x="5554746" y="2471251"/>
              <a:ext cx="19951" cy="21752"/>
            </a:xfrm>
            <a:custGeom>
              <a:rect b="b" l="l" r="r" t="t"/>
              <a:pathLst>
                <a:path extrusionOk="0" h="326" w="299">
                  <a:moveTo>
                    <a:pt x="136" y="0"/>
                  </a:moveTo>
                  <a:cubicBezTo>
                    <a:pt x="55" y="0"/>
                    <a:pt x="0" y="82"/>
                    <a:pt x="0" y="163"/>
                  </a:cubicBezTo>
                  <a:cubicBezTo>
                    <a:pt x="0" y="244"/>
                    <a:pt x="55"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47"/>
            <p:cNvSpPr/>
            <p:nvPr/>
          </p:nvSpPr>
          <p:spPr>
            <a:xfrm>
              <a:off x="5580102" y="2445895"/>
              <a:ext cx="19951" cy="19951"/>
            </a:xfrm>
            <a:custGeom>
              <a:rect b="b" l="l" r="r" t="t"/>
              <a:pathLst>
                <a:path extrusionOk="0" h="299" w="299">
                  <a:moveTo>
                    <a:pt x="163" y="0"/>
                  </a:moveTo>
                  <a:cubicBezTo>
                    <a:pt x="81" y="0"/>
                    <a:pt x="0" y="55"/>
                    <a:pt x="0" y="136"/>
                  </a:cubicBezTo>
                  <a:cubicBezTo>
                    <a:pt x="0" y="217"/>
                    <a:pt x="81" y="299"/>
                    <a:pt x="163" y="299"/>
                  </a:cubicBezTo>
                  <a:cubicBezTo>
                    <a:pt x="244" y="299"/>
                    <a:pt x="298" y="217"/>
                    <a:pt x="298" y="136"/>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47"/>
            <p:cNvSpPr/>
            <p:nvPr/>
          </p:nvSpPr>
          <p:spPr>
            <a:xfrm>
              <a:off x="5527588" y="2498408"/>
              <a:ext cx="19951" cy="19951"/>
            </a:xfrm>
            <a:custGeom>
              <a:rect b="b" l="l" r="r" t="t"/>
              <a:pathLst>
                <a:path extrusionOk="0" h="299" w="299">
                  <a:moveTo>
                    <a:pt x="163" y="0"/>
                  </a:moveTo>
                  <a:cubicBezTo>
                    <a:pt x="82" y="0"/>
                    <a:pt x="0" y="54"/>
                    <a:pt x="0" y="136"/>
                  </a:cubicBezTo>
                  <a:cubicBezTo>
                    <a:pt x="0" y="244"/>
                    <a:pt x="82" y="298"/>
                    <a:pt x="163" y="298"/>
                  </a:cubicBezTo>
                  <a:cubicBezTo>
                    <a:pt x="245" y="298"/>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47"/>
            <p:cNvSpPr/>
            <p:nvPr/>
          </p:nvSpPr>
          <p:spPr>
            <a:xfrm>
              <a:off x="5554746" y="2523698"/>
              <a:ext cx="19951" cy="21819"/>
            </a:xfrm>
            <a:custGeom>
              <a:rect b="b" l="l" r="r" t="t"/>
              <a:pathLst>
                <a:path extrusionOk="0" h="327" w="299">
                  <a:moveTo>
                    <a:pt x="136" y="1"/>
                  </a:moveTo>
                  <a:cubicBezTo>
                    <a:pt x="55" y="1"/>
                    <a:pt x="0" y="82"/>
                    <a:pt x="0" y="164"/>
                  </a:cubicBezTo>
                  <a:cubicBezTo>
                    <a:pt x="0" y="245"/>
                    <a:pt x="55" y="326"/>
                    <a:pt x="136" y="326"/>
                  </a:cubicBezTo>
                  <a:cubicBezTo>
                    <a:pt x="217" y="326"/>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47"/>
            <p:cNvSpPr/>
            <p:nvPr/>
          </p:nvSpPr>
          <p:spPr>
            <a:xfrm>
              <a:off x="5580102" y="2498408"/>
              <a:ext cx="19951" cy="19951"/>
            </a:xfrm>
            <a:custGeom>
              <a:rect b="b" l="l" r="r" t="t"/>
              <a:pathLst>
                <a:path extrusionOk="0" h="299" w="299">
                  <a:moveTo>
                    <a:pt x="163" y="0"/>
                  </a:moveTo>
                  <a:cubicBezTo>
                    <a:pt x="81" y="0"/>
                    <a:pt x="0" y="54"/>
                    <a:pt x="0" y="136"/>
                  </a:cubicBezTo>
                  <a:cubicBezTo>
                    <a:pt x="0" y="244"/>
                    <a:pt x="81" y="298"/>
                    <a:pt x="163" y="298"/>
                  </a:cubicBezTo>
                  <a:cubicBezTo>
                    <a:pt x="244" y="298"/>
                    <a:pt x="298" y="244"/>
                    <a:pt x="298" y="136"/>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47"/>
            <p:cNvSpPr/>
            <p:nvPr/>
          </p:nvSpPr>
          <p:spPr>
            <a:xfrm>
              <a:off x="5527588" y="2550855"/>
              <a:ext cx="19951" cy="19951"/>
            </a:xfrm>
            <a:custGeom>
              <a:rect b="b" l="l" r="r" t="t"/>
              <a:pathLst>
                <a:path extrusionOk="0" h="299" w="299">
                  <a:moveTo>
                    <a:pt x="163" y="1"/>
                  </a:moveTo>
                  <a:cubicBezTo>
                    <a:pt x="82" y="1"/>
                    <a:pt x="0" y="55"/>
                    <a:pt x="0" y="136"/>
                  </a:cubicBezTo>
                  <a:cubicBezTo>
                    <a:pt x="0" y="245"/>
                    <a:pt x="82"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47"/>
            <p:cNvSpPr/>
            <p:nvPr/>
          </p:nvSpPr>
          <p:spPr>
            <a:xfrm>
              <a:off x="5554746" y="2576211"/>
              <a:ext cx="19951" cy="21752"/>
            </a:xfrm>
            <a:custGeom>
              <a:rect b="b" l="l" r="r" t="t"/>
              <a:pathLst>
                <a:path extrusionOk="0" h="326" w="299">
                  <a:moveTo>
                    <a:pt x="136" y="0"/>
                  </a:moveTo>
                  <a:cubicBezTo>
                    <a:pt x="55" y="0"/>
                    <a:pt x="0" y="82"/>
                    <a:pt x="0" y="163"/>
                  </a:cubicBezTo>
                  <a:cubicBezTo>
                    <a:pt x="0" y="244"/>
                    <a:pt x="55"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47"/>
            <p:cNvSpPr/>
            <p:nvPr/>
          </p:nvSpPr>
          <p:spPr>
            <a:xfrm>
              <a:off x="5580102" y="2550855"/>
              <a:ext cx="19951" cy="19951"/>
            </a:xfrm>
            <a:custGeom>
              <a:rect b="b" l="l" r="r" t="t"/>
              <a:pathLst>
                <a:path extrusionOk="0" h="299" w="299">
                  <a:moveTo>
                    <a:pt x="163" y="1"/>
                  </a:moveTo>
                  <a:cubicBezTo>
                    <a:pt x="81" y="1"/>
                    <a:pt x="0" y="55"/>
                    <a:pt x="0" y="136"/>
                  </a:cubicBezTo>
                  <a:cubicBezTo>
                    <a:pt x="0" y="245"/>
                    <a:pt x="81" y="299"/>
                    <a:pt x="163" y="299"/>
                  </a:cubicBezTo>
                  <a:cubicBezTo>
                    <a:pt x="244" y="299"/>
                    <a:pt x="298" y="245"/>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47"/>
            <p:cNvSpPr/>
            <p:nvPr/>
          </p:nvSpPr>
          <p:spPr>
            <a:xfrm>
              <a:off x="5527588" y="2603369"/>
              <a:ext cx="19951" cy="19951"/>
            </a:xfrm>
            <a:custGeom>
              <a:rect b="b" l="l" r="r" t="t"/>
              <a:pathLst>
                <a:path extrusionOk="0" h="299" w="299">
                  <a:moveTo>
                    <a:pt x="163" y="0"/>
                  </a:moveTo>
                  <a:cubicBezTo>
                    <a:pt x="82" y="0"/>
                    <a:pt x="0" y="54"/>
                    <a:pt x="0" y="136"/>
                  </a:cubicBezTo>
                  <a:cubicBezTo>
                    <a:pt x="0" y="244"/>
                    <a:pt x="82" y="299"/>
                    <a:pt x="163" y="299"/>
                  </a:cubicBezTo>
                  <a:cubicBezTo>
                    <a:pt x="245" y="299"/>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47"/>
            <p:cNvSpPr/>
            <p:nvPr/>
          </p:nvSpPr>
          <p:spPr>
            <a:xfrm>
              <a:off x="5554746" y="2628658"/>
              <a:ext cx="19951" cy="21819"/>
            </a:xfrm>
            <a:custGeom>
              <a:rect b="b" l="l" r="r" t="t"/>
              <a:pathLst>
                <a:path extrusionOk="0" h="327" w="299">
                  <a:moveTo>
                    <a:pt x="136" y="1"/>
                  </a:moveTo>
                  <a:cubicBezTo>
                    <a:pt x="55" y="1"/>
                    <a:pt x="0" y="82"/>
                    <a:pt x="0" y="164"/>
                  </a:cubicBezTo>
                  <a:cubicBezTo>
                    <a:pt x="0" y="245"/>
                    <a:pt x="55" y="326"/>
                    <a:pt x="136" y="326"/>
                  </a:cubicBezTo>
                  <a:cubicBezTo>
                    <a:pt x="217" y="326"/>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47"/>
            <p:cNvSpPr/>
            <p:nvPr/>
          </p:nvSpPr>
          <p:spPr>
            <a:xfrm>
              <a:off x="5580102" y="2603369"/>
              <a:ext cx="19951" cy="19951"/>
            </a:xfrm>
            <a:custGeom>
              <a:rect b="b" l="l" r="r" t="t"/>
              <a:pathLst>
                <a:path extrusionOk="0" h="299" w="299">
                  <a:moveTo>
                    <a:pt x="163" y="0"/>
                  </a:moveTo>
                  <a:cubicBezTo>
                    <a:pt x="81" y="0"/>
                    <a:pt x="0" y="54"/>
                    <a:pt x="0" y="136"/>
                  </a:cubicBezTo>
                  <a:cubicBezTo>
                    <a:pt x="0" y="244"/>
                    <a:pt x="81" y="299"/>
                    <a:pt x="163" y="299"/>
                  </a:cubicBezTo>
                  <a:cubicBezTo>
                    <a:pt x="244" y="299"/>
                    <a:pt x="298" y="244"/>
                    <a:pt x="298" y="136"/>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47"/>
            <p:cNvSpPr/>
            <p:nvPr/>
          </p:nvSpPr>
          <p:spPr>
            <a:xfrm>
              <a:off x="5580102" y="2655816"/>
              <a:ext cx="19951" cy="9141"/>
            </a:xfrm>
            <a:custGeom>
              <a:rect b="b" l="l" r="r" t="t"/>
              <a:pathLst>
                <a:path extrusionOk="0" h="137" w="299">
                  <a:moveTo>
                    <a:pt x="163" y="1"/>
                  </a:moveTo>
                  <a:cubicBezTo>
                    <a:pt x="81" y="1"/>
                    <a:pt x="0" y="55"/>
                    <a:pt x="0" y="136"/>
                  </a:cubicBezTo>
                  <a:lnTo>
                    <a:pt x="298" y="136"/>
                  </a:ln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47"/>
            <p:cNvSpPr/>
            <p:nvPr/>
          </p:nvSpPr>
          <p:spPr>
            <a:xfrm>
              <a:off x="5527588" y="2655816"/>
              <a:ext cx="19951" cy="10943"/>
            </a:xfrm>
            <a:custGeom>
              <a:rect b="b" l="l" r="r" t="t"/>
              <a:pathLst>
                <a:path extrusionOk="0" h="164" w="299">
                  <a:moveTo>
                    <a:pt x="163" y="1"/>
                  </a:moveTo>
                  <a:cubicBezTo>
                    <a:pt x="82" y="1"/>
                    <a:pt x="0" y="55"/>
                    <a:pt x="0" y="164"/>
                  </a:cubicBezTo>
                  <a:lnTo>
                    <a:pt x="299" y="164"/>
                  </a:ln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47"/>
            <p:cNvSpPr/>
            <p:nvPr/>
          </p:nvSpPr>
          <p:spPr>
            <a:xfrm>
              <a:off x="5554746" y="2681172"/>
              <a:ext cx="19951" cy="21819"/>
            </a:xfrm>
            <a:custGeom>
              <a:rect b="b" l="l" r="r" t="t"/>
              <a:pathLst>
                <a:path extrusionOk="0" h="327" w="299">
                  <a:moveTo>
                    <a:pt x="136" y="1"/>
                  </a:moveTo>
                  <a:cubicBezTo>
                    <a:pt x="55" y="1"/>
                    <a:pt x="0" y="82"/>
                    <a:pt x="0" y="163"/>
                  </a:cubicBezTo>
                  <a:cubicBezTo>
                    <a:pt x="0" y="245"/>
                    <a:pt x="55"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47"/>
            <p:cNvSpPr/>
            <p:nvPr/>
          </p:nvSpPr>
          <p:spPr>
            <a:xfrm>
              <a:off x="5580102" y="2666692"/>
              <a:ext cx="19951" cy="9141"/>
            </a:xfrm>
            <a:custGeom>
              <a:rect b="b" l="l" r="r" t="t"/>
              <a:pathLst>
                <a:path extrusionOk="0" h="137" w="299">
                  <a:moveTo>
                    <a:pt x="0" y="1"/>
                  </a:moveTo>
                  <a:cubicBezTo>
                    <a:pt x="0" y="82"/>
                    <a:pt x="81" y="136"/>
                    <a:pt x="163" y="136"/>
                  </a:cubicBezTo>
                  <a:cubicBezTo>
                    <a:pt x="244" y="136"/>
                    <a:pt x="298" y="82"/>
                    <a:pt x="29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47"/>
            <p:cNvSpPr/>
            <p:nvPr/>
          </p:nvSpPr>
          <p:spPr>
            <a:xfrm>
              <a:off x="5527588" y="2664891"/>
              <a:ext cx="19951" cy="10943"/>
            </a:xfrm>
            <a:custGeom>
              <a:rect b="b" l="l" r="r" t="t"/>
              <a:pathLst>
                <a:path extrusionOk="0" h="164" w="299">
                  <a:moveTo>
                    <a:pt x="0" y="0"/>
                  </a:moveTo>
                  <a:cubicBezTo>
                    <a:pt x="0" y="109"/>
                    <a:pt x="82" y="163"/>
                    <a:pt x="163" y="163"/>
                  </a:cubicBezTo>
                  <a:cubicBezTo>
                    <a:pt x="245" y="163"/>
                    <a:pt x="299" y="109"/>
                    <a:pt x="29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47"/>
            <p:cNvSpPr/>
            <p:nvPr/>
          </p:nvSpPr>
          <p:spPr>
            <a:xfrm>
              <a:off x="5527588" y="2708330"/>
              <a:ext cx="19951" cy="19951"/>
            </a:xfrm>
            <a:custGeom>
              <a:rect b="b" l="l" r="r" t="t"/>
              <a:pathLst>
                <a:path extrusionOk="0" h="299" w="299">
                  <a:moveTo>
                    <a:pt x="163" y="0"/>
                  </a:moveTo>
                  <a:cubicBezTo>
                    <a:pt x="82" y="0"/>
                    <a:pt x="0" y="55"/>
                    <a:pt x="0" y="163"/>
                  </a:cubicBezTo>
                  <a:cubicBezTo>
                    <a:pt x="0" y="245"/>
                    <a:pt x="82" y="299"/>
                    <a:pt x="163" y="299"/>
                  </a:cubicBezTo>
                  <a:cubicBezTo>
                    <a:pt x="245" y="299"/>
                    <a:pt x="299" y="245"/>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47"/>
            <p:cNvSpPr/>
            <p:nvPr/>
          </p:nvSpPr>
          <p:spPr>
            <a:xfrm>
              <a:off x="5554746" y="2733686"/>
              <a:ext cx="19951" cy="21752"/>
            </a:xfrm>
            <a:custGeom>
              <a:rect b="b" l="l" r="r" t="t"/>
              <a:pathLst>
                <a:path extrusionOk="0" h="326" w="299">
                  <a:moveTo>
                    <a:pt x="136" y="0"/>
                  </a:moveTo>
                  <a:cubicBezTo>
                    <a:pt x="55" y="0"/>
                    <a:pt x="0" y="82"/>
                    <a:pt x="0" y="163"/>
                  </a:cubicBezTo>
                  <a:cubicBezTo>
                    <a:pt x="0" y="244"/>
                    <a:pt x="55"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47"/>
            <p:cNvSpPr/>
            <p:nvPr/>
          </p:nvSpPr>
          <p:spPr>
            <a:xfrm>
              <a:off x="5580102" y="2708330"/>
              <a:ext cx="19951" cy="19951"/>
            </a:xfrm>
            <a:custGeom>
              <a:rect b="b" l="l" r="r" t="t"/>
              <a:pathLst>
                <a:path extrusionOk="0" h="299" w="299">
                  <a:moveTo>
                    <a:pt x="163" y="0"/>
                  </a:moveTo>
                  <a:cubicBezTo>
                    <a:pt x="81" y="0"/>
                    <a:pt x="0" y="55"/>
                    <a:pt x="0" y="163"/>
                  </a:cubicBezTo>
                  <a:cubicBezTo>
                    <a:pt x="0" y="245"/>
                    <a:pt x="81" y="299"/>
                    <a:pt x="163" y="299"/>
                  </a:cubicBezTo>
                  <a:cubicBezTo>
                    <a:pt x="244" y="299"/>
                    <a:pt x="298" y="245"/>
                    <a:pt x="298" y="163"/>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47"/>
            <p:cNvSpPr/>
            <p:nvPr/>
          </p:nvSpPr>
          <p:spPr>
            <a:xfrm>
              <a:off x="5527588" y="2760843"/>
              <a:ext cx="19951" cy="19951"/>
            </a:xfrm>
            <a:custGeom>
              <a:rect b="b" l="l" r="r" t="t"/>
              <a:pathLst>
                <a:path extrusionOk="0" h="299" w="299">
                  <a:moveTo>
                    <a:pt x="163" y="0"/>
                  </a:moveTo>
                  <a:cubicBezTo>
                    <a:pt x="82" y="0"/>
                    <a:pt x="0" y="54"/>
                    <a:pt x="0" y="163"/>
                  </a:cubicBezTo>
                  <a:cubicBezTo>
                    <a:pt x="0" y="244"/>
                    <a:pt x="82" y="298"/>
                    <a:pt x="163" y="298"/>
                  </a:cubicBezTo>
                  <a:cubicBezTo>
                    <a:pt x="245" y="298"/>
                    <a:pt x="299" y="244"/>
                    <a:pt x="299" y="163"/>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47"/>
            <p:cNvSpPr/>
            <p:nvPr/>
          </p:nvSpPr>
          <p:spPr>
            <a:xfrm>
              <a:off x="5554746" y="2786133"/>
              <a:ext cx="19951" cy="21819"/>
            </a:xfrm>
            <a:custGeom>
              <a:rect b="b" l="l" r="r" t="t"/>
              <a:pathLst>
                <a:path extrusionOk="0" h="327" w="299">
                  <a:moveTo>
                    <a:pt x="136" y="1"/>
                  </a:moveTo>
                  <a:cubicBezTo>
                    <a:pt x="55" y="1"/>
                    <a:pt x="0" y="82"/>
                    <a:pt x="0" y="163"/>
                  </a:cubicBezTo>
                  <a:cubicBezTo>
                    <a:pt x="0" y="245"/>
                    <a:pt x="55"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47"/>
            <p:cNvSpPr/>
            <p:nvPr/>
          </p:nvSpPr>
          <p:spPr>
            <a:xfrm>
              <a:off x="5580102" y="2760843"/>
              <a:ext cx="19951" cy="19951"/>
            </a:xfrm>
            <a:custGeom>
              <a:rect b="b" l="l" r="r" t="t"/>
              <a:pathLst>
                <a:path extrusionOk="0" h="299" w="299">
                  <a:moveTo>
                    <a:pt x="163" y="0"/>
                  </a:moveTo>
                  <a:cubicBezTo>
                    <a:pt x="81" y="0"/>
                    <a:pt x="0" y="54"/>
                    <a:pt x="0" y="163"/>
                  </a:cubicBezTo>
                  <a:cubicBezTo>
                    <a:pt x="0" y="244"/>
                    <a:pt x="81" y="298"/>
                    <a:pt x="163" y="298"/>
                  </a:cubicBezTo>
                  <a:cubicBezTo>
                    <a:pt x="244" y="298"/>
                    <a:pt x="298" y="244"/>
                    <a:pt x="298" y="163"/>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47"/>
            <p:cNvSpPr/>
            <p:nvPr/>
          </p:nvSpPr>
          <p:spPr>
            <a:xfrm>
              <a:off x="5527588" y="2813290"/>
              <a:ext cx="19951" cy="19951"/>
            </a:xfrm>
            <a:custGeom>
              <a:rect b="b" l="l" r="r" t="t"/>
              <a:pathLst>
                <a:path extrusionOk="0" h="299" w="299">
                  <a:moveTo>
                    <a:pt x="163" y="1"/>
                  </a:moveTo>
                  <a:cubicBezTo>
                    <a:pt x="82" y="1"/>
                    <a:pt x="0" y="55"/>
                    <a:pt x="0" y="163"/>
                  </a:cubicBezTo>
                  <a:cubicBezTo>
                    <a:pt x="0" y="245"/>
                    <a:pt x="82" y="299"/>
                    <a:pt x="163" y="299"/>
                  </a:cubicBezTo>
                  <a:cubicBezTo>
                    <a:pt x="245" y="299"/>
                    <a:pt x="299" y="245"/>
                    <a:pt x="299" y="163"/>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47"/>
            <p:cNvSpPr/>
            <p:nvPr/>
          </p:nvSpPr>
          <p:spPr>
            <a:xfrm>
              <a:off x="5554746" y="2838646"/>
              <a:ext cx="19951" cy="21752"/>
            </a:xfrm>
            <a:custGeom>
              <a:rect b="b" l="l" r="r" t="t"/>
              <a:pathLst>
                <a:path extrusionOk="0" h="326" w="299">
                  <a:moveTo>
                    <a:pt x="136" y="0"/>
                  </a:moveTo>
                  <a:cubicBezTo>
                    <a:pt x="55" y="0"/>
                    <a:pt x="0" y="82"/>
                    <a:pt x="0" y="163"/>
                  </a:cubicBezTo>
                  <a:cubicBezTo>
                    <a:pt x="0" y="244"/>
                    <a:pt x="55"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47"/>
            <p:cNvSpPr/>
            <p:nvPr/>
          </p:nvSpPr>
          <p:spPr>
            <a:xfrm>
              <a:off x="5580102" y="2813290"/>
              <a:ext cx="19951" cy="19951"/>
            </a:xfrm>
            <a:custGeom>
              <a:rect b="b" l="l" r="r" t="t"/>
              <a:pathLst>
                <a:path extrusionOk="0" h="299" w="299">
                  <a:moveTo>
                    <a:pt x="163" y="1"/>
                  </a:moveTo>
                  <a:cubicBezTo>
                    <a:pt x="81" y="1"/>
                    <a:pt x="0" y="55"/>
                    <a:pt x="0" y="163"/>
                  </a:cubicBezTo>
                  <a:cubicBezTo>
                    <a:pt x="0" y="245"/>
                    <a:pt x="81" y="299"/>
                    <a:pt x="163" y="299"/>
                  </a:cubicBezTo>
                  <a:cubicBezTo>
                    <a:pt x="244" y="299"/>
                    <a:pt x="298" y="245"/>
                    <a:pt x="298" y="163"/>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47"/>
            <p:cNvSpPr/>
            <p:nvPr/>
          </p:nvSpPr>
          <p:spPr>
            <a:xfrm>
              <a:off x="5527588" y="2865804"/>
              <a:ext cx="19951" cy="19951"/>
            </a:xfrm>
            <a:custGeom>
              <a:rect b="b" l="l" r="r" t="t"/>
              <a:pathLst>
                <a:path extrusionOk="0" h="299" w="299">
                  <a:moveTo>
                    <a:pt x="163" y="0"/>
                  </a:moveTo>
                  <a:cubicBezTo>
                    <a:pt x="82" y="0"/>
                    <a:pt x="0" y="54"/>
                    <a:pt x="0" y="163"/>
                  </a:cubicBezTo>
                  <a:cubicBezTo>
                    <a:pt x="0" y="244"/>
                    <a:pt x="82" y="299"/>
                    <a:pt x="163" y="299"/>
                  </a:cubicBezTo>
                  <a:cubicBezTo>
                    <a:pt x="245" y="299"/>
                    <a:pt x="299" y="244"/>
                    <a:pt x="299" y="163"/>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47"/>
            <p:cNvSpPr/>
            <p:nvPr/>
          </p:nvSpPr>
          <p:spPr>
            <a:xfrm>
              <a:off x="5554746" y="2891093"/>
              <a:ext cx="19951" cy="21819"/>
            </a:xfrm>
            <a:custGeom>
              <a:rect b="b" l="l" r="r" t="t"/>
              <a:pathLst>
                <a:path extrusionOk="0" h="327" w="299">
                  <a:moveTo>
                    <a:pt x="136" y="1"/>
                  </a:moveTo>
                  <a:cubicBezTo>
                    <a:pt x="55" y="1"/>
                    <a:pt x="0" y="82"/>
                    <a:pt x="0" y="164"/>
                  </a:cubicBezTo>
                  <a:cubicBezTo>
                    <a:pt x="0" y="245"/>
                    <a:pt x="55" y="326"/>
                    <a:pt x="136" y="326"/>
                  </a:cubicBezTo>
                  <a:cubicBezTo>
                    <a:pt x="217" y="326"/>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47"/>
            <p:cNvSpPr/>
            <p:nvPr/>
          </p:nvSpPr>
          <p:spPr>
            <a:xfrm>
              <a:off x="5580102" y="2865804"/>
              <a:ext cx="19951" cy="19951"/>
            </a:xfrm>
            <a:custGeom>
              <a:rect b="b" l="l" r="r" t="t"/>
              <a:pathLst>
                <a:path extrusionOk="0" h="299" w="299">
                  <a:moveTo>
                    <a:pt x="163" y="0"/>
                  </a:moveTo>
                  <a:cubicBezTo>
                    <a:pt x="81" y="0"/>
                    <a:pt x="0" y="54"/>
                    <a:pt x="0" y="163"/>
                  </a:cubicBezTo>
                  <a:cubicBezTo>
                    <a:pt x="0" y="244"/>
                    <a:pt x="81" y="299"/>
                    <a:pt x="163" y="299"/>
                  </a:cubicBezTo>
                  <a:cubicBezTo>
                    <a:pt x="244" y="299"/>
                    <a:pt x="298" y="244"/>
                    <a:pt x="298" y="163"/>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47"/>
            <p:cNvSpPr/>
            <p:nvPr/>
          </p:nvSpPr>
          <p:spPr>
            <a:xfrm>
              <a:off x="5580102" y="2918251"/>
              <a:ext cx="19951" cy="20017"/>
            </a:xfrm>
            <a:custGeom>
              <a:rect b="b" l="l" r="r" t="t"/>
              <a:pathLst>
                <a:path extrusionOk="0" h="300" w="299">
                  <a:moveTo>
                    <a:pt x="163" y="1"/>
                  </a:moveTo>
                  <a:cubicBezTo>
                    <a:pt x="81" y="1"/>
                    <a:pt x="0" y="82"/>
                    <a:pt x="0" y="164"/>
                  </a:cubicBezTo>
                  <a:cubicBezTo>
                    <a:pt x="0" y="245"/>
                    <a:pt x="81" y="299"/>
                    <a:pt x="163" y="299"/>
                  </a:cubicBezTo>
                  <a:cubicBezTo>
                    <a:pt x="244" y="299"/>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47"/>
            <p:cNvSpPr/>
            <p:nvPr/>
          </p:nvSpPr>
          <p:spPr>
            <a:xfrm>
              <a:off x="5554746" y="2943607"/>
              <a:ext cx="19951" cy="21752"/>
            </a:xfrm>
            <a:custGeom>
              <a:rect b="b" l="l" r="r" t="t"/>
              <a:pathLst>
                <a:path extrusionOk="0" h="326" w="299">
                  <a:moveTo>
                    <a:pt x="136" y="1"/>
                  </a:moveTo>
                  <a:cubicBezTo>
                    <a:pt x="55" y="1"/>
                    <a:pt x="0" y="82"/>
                    <a:pt x="0" y="163"/>
                  </a:cubicBezTo>
                  <a:cubicBezTo>
                    <a:pt x="0" y="245"/>
                    <a:pt x="55"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47"/>
            <p:cNvSpPr/>
            <p:nvPr/>
          </p:nvSpPr>
          <p:spPr>
            <a:xfrm>
              <a:off x="5527588" y="2918251"/>
              <a:ext cx="19951" cy="20017"/>
            </a:xfrm>
            <a:custGeom>
              <a:rect b="b" l="l" r="r" t="t"/>
              <a:pathLst>
                <a:path extrusionOk="0" h="300" w="299">
                  <a:moveTo>
                    <a:pt x="163" y="1"/>
                  </a:moveTo>
                  <a:cubicBezTo>
                    <a:pt x="82" y="1"/>
                    <a:pt x="0" y="82"/>
                    <a:pt x="0" y="164"/>
                  </a:cubicBezTo>
                  <a:cubicBezTo>
                    <a:pt x="0" y="245"/>
                    <a:pt x="82"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47"/>
            <p:cNvSpPr/>
            <p:nvPr/>
          </p:nvSpPr>
          <p:spPr>
            <a:xfrm>
              <a:off x="5527588" y="2970765"/>
              <a:ext cx="19951" cy="19951"/>
            </a:xfrm>
            <a:custGeom>
              <a:rect b="b" l="l" r="r" t="t"/>
              <a:pathLst>
                <a:path extrusionOk="0" h="299" w="299">
                  <a:moveTo>
                    <a:pt x="163" y="0"/>
                  </a:moveTo>
                  <a:cubicBezTo>
                    <a:pt x="82" y="0"/>
                    <a:pt x="0" y="82"/>
                    <a:pt x="0" y="163"/>
                  </a:cubicBezTo>
                  <a:cubicBezTo>
                    <a:pt x="0" y="244"/>
                    <a:pt x="82"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47"/>
            <p:cNvSpPr/>
            <p:nvPr/>
          </p:nvSpPr>
          <p:spPr>
            <a:xfrm>
              <a:off x="5554746" y="2997922"/>
              <a:ext cx="19951" cy="19951"/>
            </a:xfrm>
            <a:custGeom>
              <a:rect b="b" l="l" r="r" t="t"/>
              <a:pathLst>
                <a:path extrusionOk="0" h="299" w="299">
                  <a:moveTo>
                    <a:pt x="136" y="0"/>
                  </a:moveTo>
                  <a:cubicBezTo>
                    <a:pt x="55" y="0"/>
                    <a:pt x="0" y="54"/>
                    <a:pt x="0" y="136"/>
                  </a:cubicBezTo>
                  <a:cubicBezTo>
                    <a:pt x="0" y="217"/>
                    <a:pt x="55" y="299"/>
                    <a:pt x="136" y="299"/>
                  </a:cubicBezTo>
                  <a:cubicBezTo>
                    <a:pt x="217" y="299"/>
                    <a:pt x="299" y="217"/>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47"/>
            <p:cNvSpPr/>
            <p:nvPr/>
          </p:nvSpPr>
          <p:spPr>
            <a:xfrm>
              <a:off x="5580102" y="2970765"/>
              <a:ext cx="19951" cy="19951"/>
            </a:xfrm>
            <a:custGeom>
              <a:rect b="b" l="l" r="r" t="t"/>
              <a:pathLst>
                <a:path extrusionOk="0" h="299" w="299">
                  <a:moveTo>
                    <a:pt x="163" y="0"/>
                  </a:moveTo>
                  <a:cubicBezTo>
                    <a:pt x="81" y="0"/>
                    <a:pt x="0" y="82"/>
                    <a:pt x="0" y="163"/>
                  </a:cubicBezTo>
                  <a:cubicBezTo>
                    <a:pt x="0" y="244"/>
                    <a:pt x="81" y="299"/>
                    <a:pt x="163" y="299"/>
                  </a:cubicBezTo>
                  <a:cubicBezTo>
                    <a:pt x="244" y="299"/>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47"/>
            <p:cNvSpPr/>
            <p:nvPr/>
          </p:nvSpPr>
          <p:spPr>
            <a:xfrm>
              <a:off x="5580102" y="3023212"/>
              <a:ext cx="19951" cy="20017"/>
            </a:xfrm>
            <a:custGeom>
              <a:rect b="b" l="l" r="r" t="t"/>
              <a:pathLst>
                <a:path extrusionOk="0" h="300" w="299">
                  <a:moveTo>
                    <a:pt x="163" y="1"/>
                  </a:moveTo>
                  <a:cubicBezTo>
                    <a:pt x="81" y="1"/>
                    <a:pt x="0" y="82"/>
                    <a:pt x="0" y="164"/>
                  </a:cubicBezTo>
                  <a:cubicBezTo>
                    <a:pt x="0" y="245"/>
                    <a:pt x="81" y="299"/>
                    <a:pt x="163" y="299"/>
                  </a:cubicBezTo>
                  <a:cubicBezTo>
                    <a:pt x="244" y="299"/>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47"/>
            <p:cNvSpPr/>
            <p:nvPr/>
          </p:nvSpPr>
          <p:spPr>
            <a:xfrm>
              <a:off x="5554746" y="3050369"/>
              <a:ext cx="19951" cy="20017"/>
            </a:xfrm>
            <a:custGeom>
              <a:rect b="b" l="l" r="r" t="t"/>
              <a:pathLst>
                <a:path extrusionOk="0" h="300"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47"/>
            <p:cNvSpPr/>
            <p:nvPr/>
          </p:nvSpPr>
          <p:spPr>
            <a:xfrm>
              <a:off x="5527588" y="3023212"/>
              <a:ext cx="19951" cy="20017"/>
            </a:xfrm>
            <a:custGeom>
              <a:rect b="b" l="l" r="r" t="t"/>
              <a:pathLst>
                <a:path extrusionOk="0" h="300" w="299">
                  <a:moveTo>
                    <a:pt x="163" y="1"/>
                  </a:moveTo>
                  <a:cubicBezTo>
                    <a:pt x="82" y="1"/>
                    <a:pt x="0" y="82"/>
                    <a:pt x="0" y="164"/>
                  </a:cubicBezTo>
                  <a:cubicBezTo>
                    <a:pt x="0" y="245"/>
                    <a:pt x="82"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47"/>
            <p:cNvSpPr/>
            <p:nvPr/>
          </p:nvSpPr>
          <p:spPr>
            <a:xfrm>
              <a:off x="5527588" y="3075725"/>
              <a:ext cx="19951" cy="19951"/>
            </a:xfrm>
            <a:custGeom>
              <a:rect b="b" l="l" r="r" t="t"/>
              <a:pathLst>
                <a:path extrusionOk="0" h="299" w="299">
                  <a:moveTo>
                    <a:pt x="163" y="1"/>
                  </a:moveTo>
                  <a:cubicBezTo>
                    <a:pt x="82" y="1"/>
                    <a:pt x="0" y="82"/>
                    <a:pt x="0" y="163"/>
                  </a:cubicBezTo>
                  <a:cubicBezTo>
                    <a:pt x="0" y="245"/>
                    <a:pt x="82"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47"/>
            <p:cNvSpPr/>
            <p:nvPr/>
          </p:nvSpPr>
          <p:spPr>
            <a:xfrm>
              <a:off x="5554746" y="3102883"/>
              <a:ext cx="19951" cy="19951"/>
            </a:xfrm>
            <a:custGeom>
              <a:rect b="b" l="l" r="r" t="t"/>
              <a:pathLst>
                <a:path extrusionOk="0" h="299" w="299">
                  <a:moveTo>
                    <a:pt x="136" y="0"/>
                  </a:moveTo>
                  <a:cubicBezTo>
                    <a:pt x="55" y="0"/>
                    <a:pt x="0" y="55"/>
                    <a:pt x="0" y="136"/>
                  </a:cubicBezTo>
                  <a:cubicBezTo>
                    <a:pt x="0" y="217"/>
                    <a:pt x="55"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47"/>
            <p:cNvSpPr/>
            <p:nvPr/>
          </p:nvSpPr>
          <p:spPr>
            <a:xfrm>
              <a:off x="5580102" y="3075725"/>
              <a:ext cx="19951" cy="19951"/>
            </a:xfrm>
            <a:custGeom>
              <a:rect b="b" l="l" r="r" t="t"/>
              <a:pathLst>
                <a:path extrusionOk="0" h="299" w="299">
                  <a:moveTo>
                    <a:pt x="163" y="1"/>
                  </a:moveTo>
                  <a:cubicBezTo>
                    <a:pt x="81" y="1"/>
                    <a:pt x="0" y="82"/>
                    <a:pt x="0" y="163"/>
                  </a:cubicBezTo>
                  <a:cubicBezTo>
                    <a:pt x="0" y="245"/>
                    <a:pt x="81" y="299"/>
                    <a:pt x="163" y="299"/>
                  </a:cubicBezTo>
                  <a:cubicBezTo>
                    <a:pt x="244" y="299"/>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47"/>
            <p:cNvSpPr/>
            <p:nvPr/>
          </p:nvSpPr>
          <p:spPr>
            <a:xfrm>
              <a:off x="5580102" y="3128239"/>
              <a:ext cx="19951" cy="19951"/>
            </a:xfrm>
            <a:custGeom>
              <a:rect b="b" l="l" r="r" t="t"/>
              <a:pathLst>
                <a:path extrusionOk="0" h="299" w="299">
                  <a:moveTo>
                    <a:pt x="163" y="0"/>
                  </a:moveTo>
                  <a:cubicBezTo>
                    <a:pt x="81" y="0"/>
                    <a:pt x="0" y="82"/>
                    <a:pt x="0" y="163"/>
                  </a:cubicBezTo>
                  <a:cubicBezTo>
                    <a:pt x="0" y="244"/>
                    <a:pt x="81" y="298"/>
                    <a:pt x="163" y="298"/>
                  </a:cubicBezTo>
                  <a:cubicBezTo>
                    <a:pt x="244" y="298"/>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47"/>
            <p:cNvSpPr/>
            <p:nvPr/>
          </p:nvSpPr>
          <p:spPr>
            <a:xfrm>
              <a:off x="5554746" y="3155330"/>
              <a:ext cx="19951" cy="20017"/>
            </a:xfrm>
            <a:custGeom>
              <a:rect b="b" l="l" r="r" t="t"/>
              <a:pathLst>
                <a:path extrusionOk="0" h="300" w="299">
                  <a:moveTo>
                    <a:pt x="136" y="1"/>
                  </a:moveTo>
                  <a:cubicBezTo>
                    <a:pt x="55" y="1"/>
                    <a:pt x="0" y="55"/>
                    <a:pt x="0" y="137"/>
                  </a:cubicBezTo>
                  <a:cubicBezTo>
                    <a:pt x="0" y="218"/>
                    <a:pt x="55" y="299"/>
                    <a:pt x="136" y="299"/>
                  </a:cubicBezTo>
                  <a:cubicBezTo>
                    <a:pt x="217" y="299"/>
                    <a:pt x="299" y="218"/>
                    <a:pt x="299" y="137"/>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47"/>
            <p:cNvSpPr/>
            <p:nvPr/>
          </p:nvSpPr>
          <p:spPr>
            <a:xfrm>
              <a:off x="5527588" y="3128239"/>
              <a:ext cx="19951" cy="19951"/>
            </a:xfrm>
            <a:custGeom>
              <a:rect b="b" l="l" r="r" t="t"/>
              <a:pathLst>
                <a:path extrusionOk="0" h="299" w="299">
                  <a:moveTo>
                    <a:pt x="163" y="0"/>
                  </a:moveTo>
                  <a:cubicBezTo>
                    <a:pt x="82" y="0"/>
                    <a:pt x="0" y="82"/>
                    <a:pt x="0" y="163"/>
                  </a:cubicBezTo>
                  <a:cubicBezTo>
                    <a:pt x="0" y="244"/>
                    <a:pt x="82" y="298"/>
                    <a:pt x="163" y="298"/>
                  </a:cubicBezTo>
                  <a:cubicBezTo>
                    <a:pt x="245" y="298"/>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47"/>
            <p:cNvSpPr/>
            <p:nvPr/>
          </p:nvSpPr>
          <p:spPr>
            <a:xfrm>
              <a:off x="5527588" y="3180686"/>
              <a:ext cx="19951" cy="20017"/>
            </a:xfrm>
            <a:custGeom>
              <a:rect b="b" l="l" r="r" t="t"/>
              <a:pathLst>
                <a:path extrusionOk="0" h="300" w="299">
                  <a:moveTo>
                    <a:pt x="163" y="1"/>
                  </a:moveTo>
                  <a:cubicBezTo>
                    <a:pt x="82" y="1"/>
                    <a:pt x="0" y="82"/>
                    <a:pt x="0" y="163"/>
                  </a:cubicBezTo>
                  <a:cubicBezTo>
                    <a:pt x="0" y="245"/>
                    <a:pt x="82"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47"/>
            <p:cNvSpPr/>
            <p:nvPr/>
          </p:nvSpPr>
          <p:spPr>
            <a:xfrm>
              <a:off x="5554746" y="3207843"/>
              <a:ext cx="19951" cy="19951"/>
            </a:xfrm>
            <a:custGeom>
              <a:rect b="b" l="l" r="r" t="t"/>
              <a:pathLst>
                <a:path extrusionOk="0" h="299"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47"/>
            <p:cNvSpPr/>
            <p:nvPr/>
          </p:nvSpPr>
          <p:spPr>
            <a:xfrm>
              <a:off x="5580102" y="3180686"/>
              <a:ext cx="19951" cy="20017"/>
            </a:xfrm>
            <a:custGeom>
              <a:rect b="b" l="l" r="r" t="t"/>
              <a:pathLst>
                <a:path extrusionOk="0" h="300" w="299">
                  <a:moveTo>
                    <a:pt x="163" y="1"/>
                  </a:moveTo>
                  <a:cubicBezTo>
                    <a:pt x="81" y="1"/>
                    <a:pt x="0" y="82"/>
                    <a:pt x="0" y="163"/>
                  </a:cubicBezTo>
                  <a:cubicBezTo>
                    <a:pt x="0" y="245"/>
                    <a:pt x="81" y="299"/>
                    <a:pt x="163" y="299"/>
                  </a:cubicBezTo>
                  <a:cubicBezTo>
                    <a:pt x="244" y="299"/>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47"/>
            <p:cNvSpPr/>
            <p:nvPr/>
          </p:nvSpPr>
          <p:spPr>
            <a:xfrm>
              <a:off x="5554746" y="3260357"/>
              <a:ext cx="19951" cy="19951"/>
            </a:xfrm>
            <a:custGeom>
              <a:rect b="b" l="l" r="r" t="t"/>
              <a:pathLst>
                <a:path extrusionOk="0" h="299" w="299">
                  <a:moveTo>
                    <a:pt x="136" y="0"/>
                  </a:moveTo>
                  <a:cubicBezTo>
                    <a:pt x="55" y="0"/>
                    <a:pt x="0" y="54"/>
                    <a:pt x="0" y="136"/>
                  </a:cubicBezTo>
                  <a:cubicBezTo>
                    <a:pt x="0" y="244"/>
                    <a:pt x="55" y="299"/>
                    <a:pt x="136" y="299"/>
                  </a:cubicBezTo>
                  <a:cubicBezTo>
                    <a:pt x="217" y="299"/>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47"/>
            <p:cNvSpPr/>
            <p:nvPr/>
          </p:nvSpPr>
          <p:spPr>
            <a:xfrm>
              <a:off x="5580102" y="3233200"/>
              <a:ext cx="19951" cy="21752"/>
            </a:xfrm>
            <a:custGeom>
              <a:rect b="b" l="l" r="r" t="t"/>
              <a:pathLst>
                <a:path extrusionOk="0" h="326" w="299">
                  <a:moveTo>
                    <a:pt x="163" y="0"/>
                  </a:moveTo>
                  <a:cubicBezTo>
                    <a:pt x="81" y="0"/>
                    <a:pt x="0" y="82"/>
                    <a:pt x="0" y="163"/>
                  </a:cubicBezTo>
                  <a:cubicBezTo>
                    <a:pt x="0" y="244"/>
                    <a:pt x="81"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47"/>
            <p:cNvSpPr/>
            <p:nvPr/>
          </p:nvSpPr>
          <p:spPr>
            <a:xfrm>
              <a:off x="5580102" y="3285646"/>
              <a:ext cx="19951" cy="21819"/>
            </a:xfrm>
            <a:custGeom>
              <a:rect b="b" l="l" r="r" t="t"/>
              <a:pathLst>
                <a:path extrusionOk="0" h="327" w="299">
                  <a:moveTo>
                    <a:pt x="163" y="1"/>
                  </a:moveTo>
                  <a:cubicBezTo>
                    <a:pt x="81" y="1"/>
                    <a:pt x="0" y="82"/>
                    <a:pt x="0" y="164"/>
                  </a:cubicBezTo>
                  <a:cubicBezTo>
                    <a:pt x="0" y="245"/>
                    <a:pt x="81"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47"/>
            <p:cNvSpPr/>
            <p:nvPr/>
          </p:nvSpPr>
          <p:spPr>
            <a:xfrm>
              <a:off x="5554746" y="3312804"/>
              <a:ext cx="19951" cy="20018"/>
            </a:xfrm>
            <a:custGeom>
              <a:rect b="b" l="l" r="r" t="t"/>
              <a:pathLst>
                <a:path extrusionOk="0" h="300" w="299">
                  <a:moveTo>
                    <a:pt x="136" y="1"/>
                  </a:moveTo>
                  <a:cubicBezTo>
                    <a:pt x="55" y="1"/>
                    <a:pt x="0" y="55"/>
                    <a:pt x="0" y="136"/>
                  </a:cubicBezTo>
                  <a:cubicBezTo>
                    <a:pt x="0" y="245"/>
                    <a:pt x="55" y="299"/>
                    <a:pt x="136" y="299"/>
                  </a:cubicBezTo>
                  <a:cubicBezTo>
                    <a:pt x="217" y="299"/>
                    <a:pt x="299" y="245"/>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47"/>
            <p:cNvSpPr/>
            <p:nvPr/>
          </p:nvSpPr>
          <p:spPr>
            <a:xfrm>
              <a:off x="5556547" y="3365318"/>
              <a:ext cx="18149" cy="19951"/>
            </a:xfrm>
            <a:custGeom>
              <a:rect b="b" l="l" r="r" t="t"/>
              <a:pathLst>
                <a:path extrusionOk="0" h="299" w="272">
                  <a:moveTo>
                    <a:pt x="109" y="0"/>
                  </a:moveTo>
                  <a:cubicBezTo>
                    <a:pt x="82" y="0"/>
                    <a:pt x="28" y="27"/>
                    <a:pt x="0" y="55"/>
                  </a:cubicBezTo>
                  <a:cubicBezTo>
                    <a:pt x="28" y="136"/>
                    <a:pt x="55" y="217"/>
                    <a:pt x="82" y="299"/>
                  </a:cubicBezTo>
                  <a:lnTo>
                    <a:pt x="109" y="299"/>
                  </a:lnTo>
                  <a:cubicBezTo>
                    <a:pt x="190" y="299"/>
                    <a:pt x="272" y="244"/>
                    <a:pt x="272" y="136"/>
                  </a:cubicBezTo>
                  <a:cubicBezTo>
                    <a:pt x="272" y="55"/>
                    <a:pt x="190"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47"/>
            <p:cNvSpPr/>
            <p:nvPr/>
          </p:nvSpPr>
          <p:spPr>
            <a:xfrm>
              <a:off x="5580102" y="3392475"/>
              <a:ext cx="5471" cy="10876"/>
            </a:xfrm>
            <a:custGeom>
              <a:rect b="b" l="l" r="r" t="t"/>
              <a:pathLst>
                <a:path extrusionOk="0" h="163" w="82">
                  <a:moveTo>
                    <a:pt x="81" y="0"/>
                  </a:moveTo>
                  <a:cubicBezTo>
                    <a:pt x="27" y="27"/>
                    <a:pt x="0" y="82"/>
                    <a:pt x="0" y="136"/>
                  </a:cubicBezTo>
                  <a:cubicBezTo>
                    <a:pt x="0" y="136"/>
                    <a:pt x="0" y="163"/>
                    <a:pt x="0" y="163"/>
                  </a:cubicBezTo>
                  <a:cubicBezTo>
                    <a:pt x="27" y="136"/>
                    <a:pt x="54" y="54"/>
                    <a:pt x="8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47"/>
            <p:cNvSpPr/>
            <p:nvPr/>
          </p:nvSpPr>
          <p:spPr>
            <a:xfrm>
              <a:off x="5502232" y="1906545"/>
              <a:ext cx="3670" cy="5471"/>
            </a:xfrm>
            <a:custGeom>
              <a:rect b="b" l="l" r="r" t="t"/>
              <a:pathLst>
                <a:path extrusionOk="0" h="82" w="55">
                  <a:moveTo>
                    <a:pt x="1" y="1"/>
                  </a:moveTo>
                  <a:cubicBezTo>
                    <a:pt x="1" y="28"/>
                    <a:pt x="28" y="55"/>
                    <a:pt x="55" y="82"/>
                  </a:cubicBezTo>
                  <a:cubicBezTo>
                    <a:pt x="28" y="55"/>
                    <a:pt x="28" y="28"/>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47"/>
            <p:cNvSpPr/>
            <p:nvPr/>
          </p:nvSpPr>
          <p:spPr>
            <a:xfrm>
              <a:off x="5475074" y="1919223"/>
              <a:ext cx="20018" cy="21752"/>
            </a:xfrm>
            <a:custGeom>
              <a:rect b="b" l="l" r="r" t="t"/>
              <a:pathLst>
                <a:path extrusionOk="0" h="326" w="300">
                  <a:moveTo>
                    <a:pt x="164" y="0"/>
                  </a:moveTo>
                  <a:cubicBezTo>
                    <a:pt x="82" y="0"/>
                    <a:pt x="1" y="82"/>
                    <a:pt x="1" y="163"/>
                  </a:cubicBezTo>
                  <a:cubicBezTo>
                    <a:pt x="1" y="245"/>
                    <a:pt x="82" y="326"/>
                    <a:pt x="164" y="326"/>
                  </a:cubicBezTo>
                  <a:cubicBezTo>
                    <a:pt x="245" y="326"/>
                    <a:pt x="299" y="245"/>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47"/>
            <p:cNvSpPr/>
            <p:nvPr/>
          </p:nvSpPr>
          <p:spPr>
            <a:xfrm>
              <a:off x="5513108" y="1946381"/>
              <a:ext cx="9141" cy="14546"/>
            </a:xfrm>
            <a:custGeom>
              <a:rect b="b" l="l" r="r" t="t"/>
              <a:pathLst>
                <a:path extrusionOk="0" h="218" w="137">
                  <a:moveTo>
                    <a:pt x="0" y="0"/>
                  </a:moveTo>
                  <a:cubicBezTo>
                    <a:pt x="28" y="82"/>
                    <a:pt x="82" y="136"/>
                    <a:pt x="109" y="217"/>
                  </a:cubicBezTo>
                  <a:cubicBezTo>
                    <a:pt x="136" y="190"/>
                    <a:pt x="136" y="190"/>
                    <a:pt x="136" y="163"/>
                  </a:cubicBezTo>
                  <a:cubicBezTo>
                    <a:pt x="136" y="82"/>
                    <a:pt x="82"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47"/>
            <p:cNvSpPr/>
            <p:nvPr/>
          </p:nvSpPr>
          <p:spPr>
            <a:xfrm>
              <a:off x="5475074" y="1971737"/>
              <a:ext cx="20018" cy="21752"/>
            </a:xfrm>
            <a:custGeom>
              <a:rect b="b" l="l" r="r" t="t"/>
              <a:pathLst>
                <a:path extrusionOk="0" h="326" w="300">
                  <a:moveTo>
                    <a:pt x="164" y="0"/>
                  </a:moveTo>
                  <a:cubicBezTo>
                    <a:pt x="82" y="0"/>
                    <a:pt x="1" y="81"/>
                    <a:pt x="1" y="163"/>
                  </a:cubicBezTo>
                  <a:cubicBezTo>
                    <a:pt x="1" y="244"/>
                    <a:pt x="82" y="326"/>
                    <a:pt x="164" y="326"/>
                  </a:cubicBezTo>
                  <a:cubicBezTo>
                    <a:pt x="245" y="326"/>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47"/>
            <p:cNvSpPr/>
            <p:nvPr/>
          </p:nvSpPr>
          <p:spPr>
            <a:xfrm>
              <a:off x="5516712" y="2000696"/>
              <a:ext cx="5538" cy="14479"/>
            </a:xfrm>
            <a:custGeom>
              <a:rect b="b" l="l" r="r" t="t"/>
              <a:pathLst>
                <a:path extrusionOk="0" h="217" w="83">
                  <a:moveTo>
                    <a:pt x="28" y="0"/>
                  </a:moveTo>
                  <a:lnTo>
                    <a:pt x="28" y="0"/>
                  </a:lnTo>
                  <a:cubicBezTo>
                    <a:pt x="1" y="54"/>
                    <a:pt x="28" y="136"/>
                    <a:pt x="55" y="217"/>
                  </a:cubicBezTo>
                  <a:cubicBezTo>
                    <a:pt x="55" y="190"/>
                    <a:pt x="82" y="163"/>
                    <a:pt x="82" y="136"/>
                  </a:cubicBezTo>
                  <a:cubicBezTo>
                    <a:pt x="82" y="81"/>
                    <a:pt x="55" y="27"/>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47"/>
            <p:cNvSpPr/>
            <p:nvPr/>
          </p:nvSpPr>
          <p:spPr>
            <a:xfrm>
              <a:off x="5502232" y="2006101"/>
              <a:ext cx="1868" cy="9075"/>
            </a:xfrm>
            <a:custGeom>
              <a:rect b="b" l="l" r="r" t="t"/>
              <a:pathLst>
                <a:path extrusionOk="0" h="136" w="28">
                  <a:moveTo>
                    <a:pt x="1" y="0"/>
                  </a:moveTo>
                  <a:cubicBezTo>
                    <a:pt x="1" y="28"/>
                    <a:pt x="1" y="28"/>
                    <a:pt x="1" y="55"/>
                  </a:cubicBezTo>
                  <a:cubicBezTo>
                    <a:pt x="1" y="82"/>
                    <a:pt x="1" y="109"/>
                    <a:pt x="28" y="136"/>
                  </a:cubicBezTo>
                  <a:cubicBezTo>
                    <a:pt x="1" y="82"/>
                    <a:pt x="1" y="55"/>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47"/>
            <p:cNvSpPr/>
            <p:nvPr/>
          </p:nvSpPr>
          <p:spPr>
            <a:xfrm>
              <a:off x="5475074" y="2024184"/>
              <a:ext cx="20018"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47"/>
            <p:cNvSpPr/>
            <p:nvPr/>
          </p:nvSpPr>
          <p:spPr>
            <a:xfrm>
              <a:off x="5502232" y="2051342"/>
              <a:ext cx="20018" cy="19951"/>
            </a:xfrm>
            <a:custGeom>
              <a:rect b="b" l="l" r="r" t="t"/>
              <a:pathLst>
                <a:path extrusionOk="0" h="299" w="300">
                  <a:moveTo>
                    <a:pt x="136" y="0"/>
                  </a:moveTo>
                  <a:cubicBezTo>
                    <a:pt x="55" y="0"/>
                    <a:pt x="1" y="55"/>
                    <a:pt x="1" y="163"/>
                  </a:cubicBezTo>
                  <a:cubicBezTo>
                    <a:pt x="1" y="245"/>
                    <a:pt x="55" y="299"/>
                    <a:pt x="136" y="299"/>
                  </a:cubicBezTo>
                  <a:cubicBezTo>
                    <a:pt x="218" y="299"/>
                    <a:pt x="299" y="245"/>
                    <a:pt x="299" y="163"/>
                  </a:cubicBezTo>
                  <a:cubicBezTo>
                    <a:pt x="299" y="109"/>
                    <a:pt x="272" y="82"/>
                    <a:pt x="272" y="55"/>
                  </a:cubicBezTo>
                  <a:cubicBezTo>
                    <a:pt x="245" y="55"/>
                    <a:pt x="218" y="28"/>
                    <a:pt x="218" y="28"/>
                  </a:cubicBezTo>
                  <a:cubicBezTo>
                    <a:pt x="191" y="0"/>
                    <a:pt x="163"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47"/>
            <p:cNvSpPr/>
            <p:nvPr/>
          </p:nvSpPr>
          <p:spPr>
            <a:xfrm>
              <a:off x="5475074" y="2076698"/>
              <a:ext cx="20018" cy="21752"/>
            </a:xfrm>
            <a:custGeom>
              <a:rect b="b" l="l" r="r" t="t"/>
              <a:pathLst>
                <a:path extrusionOk="0" h="326" w="300">
                  <a:moveTo>
                    <a:pt x="164" y="0"/>
                  </a:moveTo>
                  <a:cubicBezTo>
                    <a:pt x="82" y="0"/>
                    <a:pt x="1" y="82"/>
                    <a:pt x="1" y="163"/>
                  </a:cubicBezTo>
                  <a:cubicBezTo>
                    <a:pt x="1" y="244"/>
                    <a:pt x="82"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47"/>
            <p:cNvSpPr/>
            <p:nvPr/>
          </p:nvSpPr>
          <p:spPr>
            <a:xfrm>
              <a:off x="5502232" y="2103855"/>
              <a:ext cx="20018" cy="19951"/>
            </a:xfrm>
            <a:custGeom>
              <a:rect b="b" l="l" r="r" t="t"/>
              <a:pathLst>
                <a:path extrusionOk="0" h="299" w="300">
                  <a:moveTo>
                    <a:pt x="136" y="0"/>
                  </a:moveTo>
                  <a:cubicBezTo>
                    <a:pt x="55" y="0"/>
                    <a:pt x="1" y="81"/>
                    <a:pt x="1" y="163"/>
                  </a:cubicBezTo>
                  <a:cubicBezTo>
                    <a:pt x="1" y="244"/>
                    <a:pt x="55" y="298"/>
                    <a:pt x="136" y="298"/>
                  </a:cubicBezTo>
                  <a:cubicBezTo>
                    <a:pt x="218" y="298"/>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47"/>
            <p:cNvSpPr/>
            <p:nvPr/>
          </p:nvSpPr>
          <p:spPr>
            <a:xfrm>
              <a:off x="5475074" y="2129145"/>
              <a:ext cx="20018"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47"/>
            <p:cNvSpPr/>
            <p:nvPr/>
          </p:nvSpPr>
          <p:spPr>
            <a:xfrm>
              <a:off x="5502232" y="2156302"/>
              <a:ext cx="20018" cy="20017"/>
            </a:xfrm>
            <a:custGeom>
              <a:rect b="b" l="l" r="r" t="t"/>
              <a:pathLst>
                <a:path extrusionOk="0" h="300" w="300">
                  <a:moveTo>
                    <a:pt x="136" y="1"/>
                  </a:moveTo>
                  <a:cubicBezTo>
                    <a:pt x="55" y="1"/>
                    <a:pt x="1" y="82"/>
                    <a:pt x="1" y="163"/>
                  </a:cubicBezTo>
                  <a:cubicBezTo>
                    <a:pt x="1" y="245"/>
                    <a:pt x="55" y="299"/>
                    <a:pt x="136" y="299"/>
                  </a:cubicBezTo>
                  <a:cubicBezTo>
                    <a:pt x="218" y="299"/>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47"/>
            <p:cNvSpPr/>
            <p:nvPr/>
          </p:nvSpPr>
          <p:spPr>
            <a:xfrm>
              <a:off x="5475074" y="2183460"/>
              <a:ext cx="20018" cy="19951"/>
            </a:xfrm>
            <a:custGeom>
              <a:rect b="b" l="l" r="r" t="t"/>
              <a:pathLst>
                <a:path extrusionOk="0" h="299" w="300">
                  <a:moveTo>
                    <a:pt x="164" y="1"/>
                  </a:moveTo>
                  <a:cubicBezTo>
                    <a:pt x="82" y="1"/>
                    <a:pt x="1" y="55"/>
                    <a:pt x="1" y="136"/>
                  </a:cubicBezTo>
                  <a:cubicBezTo>
                    <a:pt x="1" y="218"/>
                    <a:pt x="82"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47"/>
            <p:cNvSpPr/>
            <p:nvPr/>
          </p:nvSpPr>
          <p:spPr>
            <a:xfrm>
              <a:off x="5502232" y="2208816"/>
              <a:ext cx="20018" cy="19951"/>
            </a:xfrm>
            <a:custGeom>
              <a:rect b="b" l="l" r="r" t="t"/>
              <a:pathLst>
                <a:path extrusionOk="0" h="299" w="300">
                  <a:moveTo>
                    <a:pt x="136" y="0"/>
                  </a:moveTo>
                  <a:cubicBezTo>
                    <a:pt x="55" y="0"/>
                    <a:pt x="1" y="82"/>
                    <a:pt x="1" y="163"/>
                  </a:cubicBezTo>
                  <a:cubicBezTo>
                    <a:pt x="1" y="244"/>
                    <a:pt x="55" y="299"/>
                    <a:pt x="136" y="299"/>
                  </a:cubicBezTo>
                  <a:cubicBezTo>
                    <a:pt x="218" y="299"/>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47"/>
            <p:cNvSpPr/>
            <p:nvPr/>
          </p:nvSpPr>
          <p:spPr>
            <a:xfrm>
              <a:off x="5475074" y="2235974"/>
              <a:ext cx="20018" cy="19951"/>
            </a:xfrm>
            <a:custGeom>
              <a:rect b="b" l="l" r="r" t="t"/>
              <a:pathLst>
                <a:path extrusionOk="0" h="299" w="300">
                  <a:moveTo>
                    <a:pt x="164" y="0"/>
                  </a:moveTo>
                  <a:cubicBezTo>
                    <a:pt x="82" y="0"/>
                    <a:pt x="1" y="54"/>
                    <a:pt x="1" y="136"/>
                  </a:cubicBezTo>
                  <a:cubicBezTo>
                    <a:pt x="1" y="217"/>
                    <a:pt x="82" y="298"/>
                    <a:pt x="164" y="298"/>
                  </a:cubicBezTo>
                  <a:cubicBezTo>
                    <a:pt x="245" y="298"/>
                    <a:pt x="299" y="217"/>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47"/>
            <p:cNvSpPr/>
            <p:nvPr/>
          </p:nvSpPr>
          <p:spPr>
            <a:xfrm>
              <a:off x="5502232" y="2261263"/>
              <a:ext cx="20018" cy="20017"/>
            </a:xfrm>
            <a:custGeom>
              <a:rect b="b" l="l" r="r" t="t"/>
              <a:pathLst>
                <a:path extrusionOk="0" h="300" w="300">
                  <a:moveTo>
                    <a:pt x="136" y="1"/>
                  </a:moveTo>
                  <a:cubicBezTo>
                    <a:pt x="55" y="1"/>
                    <a:pt x="1" y="82"/>
                    <a:pt x="1" y="164"/>
                  </a:cubicBezTo>
                  <a:cubicBezTo>
                    <a:pt x="1" y="245"/>
                    <a:pt x="55" y="299"/>
                    <a:pt x="136" y="299"/>
                  </a:cubicBezTo>
                  <a:cubicBezTo>
                    <a:pt x="218" y="299"/>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47"/>
            <p:cNvSpPr/>
            <p:nvPr/>
          </p:nvSpPr>
          <p:spPr>
            <a:xfrm>
              <a:off x="5475074" y="2288420"/>
              <a:ext cx="20018" cy="20017"/>
            </a:xfrm>
            <a:custGeom>
              <a:rect b="b" l="l" r="r" t="t"/>
              <a:pathLst>
                <a:path extrusionOk="0" h="300" w="300">
                  <a:moveTo>
                    <a:pt x="164" y="1"/>
                  </a:moveTo>
                  <a:cubicBezTo>
                    <a:pt x="82" y="1"/>
                    <a:pt x="1" y="55"/>
                    <a:pt x="1" y="136"/>
                  </a:cubicBezTo>
                  <a:cubicBezTo>
                    <a:pt x="1" y="218"/>
                    <a:pt x="82"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47"/>
            <p:cNvSpPr/>
            <p:nvPr/>
          </p:nvSpPr>
          <p:spPr>
            <a:xfrm>
              <a:off x="5502232" y="2313776"/>
              <a:ext cx="20018" cy="19951"/>
            </a:xfrm>
            <a:custGeom>
              <a:rect b="b" l="l" r="r" t="t"/>
              <a:pathLst>
                <a:path extrusionOk="0" h="299" w="300">
                  <a:moveTo>
                    <a:pt x="136" y="0"/>
                  </a:moveTo>
                  <a:cubicBezTo>
                    <a:pt x="55" y="0"/>
                    <a:pt x="1" y="82"/>
                    <a:pt x="1" y="163"/>
                  </a:cubicBezTo>
                  <a:cubicBezTo>
                    <a:pt x="1" y="245"/>
                    <a:pt x="55" y="299"/>
                    <a:pt x="136" y="299"/>
                  </a:cubicBezTo>
                  <a:cubicBezTo>
                    <a:pt x="218" y="299"/>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47"/>
            <p:cNvSpPr/>
            <p:nvPr/>
          </p:nvSpPr>
          <p:spPr>
            <a:xfrm>
              <a:off x="5475074" y="2340934"/>
              <a:ext cx="20018" cy="19951"/>
            </a:xfrm>
            <a:custGeom>
              <a:rect b="b" l="l" r="r" t="t"/>
              <a:pathLst>
                <a:path extrusionOk="0" h="299" w="300">
                  <a:moveTo>
                    <a:pt x="164" y="0"/>
                  </a:moveTo>
                  <a:cubicBezTo>
                    <a:pt x="82" y="0"/>
                    <a:pt x="1" y="55"/>
                    <a:pt x="1" y="136"/>
                  </a:cubicBezTo>
                  <a:cubicBezTo>
                    <a:pt x="1" y="217"/>
                    <a:pt x="82" y="299"/>
                    <a:pt x="164" y="299"/>
                  </a:cubicBezTo>
                  <a:cubicBezTo>
                    <a:pt x="245" y="299"/>
                    <a:pt x="299" y="217"/>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47"/>
            <p:cNvSpPr/>
            <p:nvPr/>
          </p:nvSpPr>
          <p:spPr>
            <a:xfrm>
              <a:off x="5502232" y="2366290"/>
              <a:ext cx="20018" cy="19951"/>
            </a:xfrm>
            <a:custGeom>
              <a:rect b="b" l="l" r="r" t="t"/>
              <a:pathLst>
                <a:path extrusionOk="0" h="299" w="300">
                  <a:moveTo>
                    <a:pt x="136" y="0"/>
                  </a:moveTo>
                  <a:cubicBezTo>
                    <a:pt x="55" y="0"/>
                    <a:pt x="1" y="81"/>
                    <a:pt x="1" y="163"/>
                  </a:cubicBezTo>
                  <a:cubicBezTo>
                    <a:pt x="1" y="244"/>
                    <a:pt x="55" y="298"/>
                    <a:pt x="136" y="298"/>
                  </a:cubicBezTo>
                  <a:cubicBezTo>
                    <a:pt x="218" y="298"/>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47"/>
            <p:cNvSpPr/>
            <p:nvPr/>
          </p:nvSpPr>
          <p:spPr>
            <a:xfrm>
              <a:off x="5475074" y="2393381"/>
              <a:ext cx="20018" cy="20017"/>
            </a:xfrm>
            <a:custGeom>
              <a:rect b="b" l="l" r="r" t="t"/>
              <a:pathLst>
                <a:path extrusionOk="0" h="300" w="300">
                  <a:moveTo>
                    <a:pt x="164" y="1"/>
                  </a:moveTo>
                  <a:cubicBezTo>
                    <a:pt x="82" y="1"/>
                    <a:pt x="1" y="55"/>
                    <a:pt x="1" y="136"/>
                  </a:cubicBezTo>
                  <a:cubicBezTo>
                    <a:pt x="1" y="218"/>
                    <a:pt x="82"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47"/>
            <p:cNvSpPr/>
            <p:nvPr/>
          </p:nvSpPr>
          <p:spPr>
            <a:xfrm>
              <a:off x="5502232" y="2418737"/>
              <a:ext cx="20018" cy="21819"/>
            </a:xfrm>
            <a:custGeom>
              <a:rect b="b" l="l" r="r" t="t"/>
              <a:pathLst>
                <a:path extrusionOk="0" h="327" w="300">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47"/>
            <p:cNvSpPr/>
            <p:nvPr/>
          </p:nvSpPr>
          <p:spPr>
            <a:xfrm>
              <a:off x="5475074" y="2445895"/>
              <a:ext cx="20018" cy="19951"/>
            </a:xfrm>
            <a:custGeom>
              <a:rect b="b" l="l" r="r" t="t"/>
              <a:pathLst>
                <a:path extrusionOk="0" h="299" w="300">
                  <a:moveTo>
                    <a:pt x="164" y="0"/>
                  </a:moveTo>
                  <a:cubicBezTo>
                    <a:pt x="82" y="0"/>
                    <a:pt x="1" y="55"/>
                    <a:pt x="1" y="136"/>
                  </a:cubicBezTo>
                  <a:cubicBezTo>
                    <a:pt x="1" y="217"/>
                    <a:pt x="82" y="299"/>
                    <a:pt x="164" y="299"/>
                  </a:cubicBezTo>
                  <a:cubicBezTo>
                    <a:pt x="245" y="299"/>
                    <a:pt x="299" y="217"/>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47"/>
            <p:cNvSpPr/>
            <p:nvPr/>
          </p:nvSpPr>
          <p:spPr>
            <a:xfrm>
              <a:off x="5502232" y="2471251"/>
              <a:ext cx="20018" cy="21752"/>
            </a:xfrm>
            <a:custGeom>
              <a:rect b="b" l="l" r="r" t="t"/>
              <a:pathLst>
                <a:path extrusionOk="0" h="326" w="300">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47"/>
            <p:cNvSpPr/>
            <p:nvPr/>
          </p:nvSpPr>
          <p:spPr>
            <a:xfrm>
              <a:off x="5475074" y="2498408"/>
              <a:ext cx="20018" cy="19951"/>
            </a:xfrm>
            <a:custGeom>
              <a:rect b="b" l="l" r="r" t="t"/>
              <a:pathLst>
                <a:path extrusionOk="0" h="299" w="300">
                  <a:moveTo>
                    <a:pt x="164" y="0"/>
                  </a:moveTo>
                  <a:cubicBezTo>
                    <a:pt x="82" y="0"/>
                    <a:pt x="1" y="54"/>
                    <a:pt x="1" y="136"/>
                  </a:cubicBezTo>
                  <a:cubicBezTo>
                    <a:pt x="1" y="244"/>
                    <a:pt x="82" y="298"/>
                    <a:pt x="164" y="298"/>
                  </a:cubicBezTo>
                  <a:cubicBezTo>
                    <a:pt x="245" y="298"/>
                    <a:pt x="299" y="244"/>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47"/>
            <p:cNvSpPr/>
            <p:nvPr/>
          </p:nvSpPr>
          <p:spPr>
            <a:xfrm>
              <a:off x="5502232" y="2523698"/>
              <a:ext cx="20018" cy="21819"/>
            </a:xfrm>
            <a:custGeom>
              <a:rect b="b" l="l" r="r" t="t"/>
              <a:pathLst>
                <a:path extrusionOk="0" h="327" w="300">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47"/>
            <p:cNvSpPr/>
            <p:nvPr/>
          </p:nvSpPr>
          <p:spPr>
            <a:xfrm>
              <a:off x="5475074" y="2550855"/>
              <a:ext cx="20018" cy="19951"/>
            </a:xfrm>
            <a:custGeom>
              <a:rect b="b" l="l" r="r" t="t"/>
              <a:pathLst>
                <a:path extrusionOk="0" h="299" w="300">
                  <a:moveTo>
                    <a:pt x="164" y="1"/>
                  </a:moveTo>
                  <a:cubicBezTo>
                    <a:pt x="82" y="1"/>
                    <a:pt x="1" y="55"/>
                    <a:pt x="1" y="136"/>
                  </a:cubicBezTo>
                  <a:cubicBezTo>
                    <a:pt x="1" y="245"/>
                    <a:pt x="82" y="299"/>
                    <a:pt x="164" y="299"/>
                  </a:cubicBezTo>
                  <a:cubicBezTo>
                    <a:pt x="245" y="299"/>
                    <a:pt x="299" y="245"/>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47"/>
            <p:cNvSpPr/>
            <p:nvPr/>
          </p:nvSpPr>
          <p:spPr>
            <a:xfrm>
              <a:off x="5502232" y="2576211"/>
              <a:ext cx="20018" cy="21752"/>
            </a:xfrm>
            <a:custGeom>
              <a:rect b="b" l="l" r="r" t="t"/>
              <a:pathLst>
                <a:path extrusionOk="0" h="326" w="300">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47"/>
            <p:cNvSpPr/>
            <p:nvPr/>
          </p:nvSpPr>
          <p:spPr>
            <a:xfrm>
              <a:off x="5475074" y="2603369"/>
              <a:ext cx="20018" cy="19951"/>
            </a:xfrm>
            <a:custGeom>
              <a:rect b="b" l="l" r="r" t="t"/>
              <a:pathLst>
                <a:path extrusionOk="0" h="299" w="300">
                  <a:moveTo>
                    <a:pt x="164" y="0"/>
                  </a:moveTo>
                  <a:cubicBezTo>
                    <a:pt x="82" y="0"/>
                    <a:pt x="1" y="54"/>
                    <a:pt x="1" y="136"/>
                  </a:cubicBezTo>
                  <a:cubicBezTo>
                    <a:pt x="1" y="244"/>
                    <a:pt x="82" y="299"/>
                    <a:pt x="164" y="299"/>
                  </a:cubicBezTo>
                  <a:cubicBezTo>
                    <a:pt x="245" y="299"/>
                    <a:pt x="299" y="244"/>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47"/>
            <p:cNvSpPr/>
            <p:nvPr/>
          </p:nvSpPr>
          <p:spPr>
            <a:xfrm>
              <a:off x="5502232" y="2628658"/>
              <a:ext cx="20018" cy="21819"/>
            </a:xfrm>
            <a:custGeom>
              <a:rect b="b" l="l" r="r" t="t"/>
              <a:pathLst>
                <a:path extrusionOk="0" h="327" w="300">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47"/>
            <p:cNvSpPr/>
            <p:nvPr/>
          </p:nvSpPr>
          <p:spPr>
            <a:xfrm>
              <a:off x="5475074" y="2655816"/>
              <a:ext cx="20018" cy="10943"/>
            </a:xfrm>
            <a:custGeom>
              <a:rect b="b" l="l" r="r" t="t"/>
              <a:pathLst>
                <a:path extrusionOk="0" h="164" w="300">
                  <a:moveTo>
                    <a:pt x="164" y="1"/>
                  </a:moveTo>
                  <a:cubicBezTo>
                    <a:pt x="82" y="1"/>
                    <a:pt x="1" y="55"/>
                    <a:pt x="1" y="164"/>
                  </a:cubicBezTo>
                  <a:lnTo>
                    <a:pt x="299" y="164"/>
                  </a:ln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47"/>
            <p:cNvSpPr/>
            <p:nvPr/>
          </p:nvSpPr>
          <p:spPr>
            <a:xfrm>
              <a:off x="5502232" y="2681172"/>
              <a:ext cx="20018" cy="21819"/>
            </a:xfrm>
            <a:custGeom>
              <a:rect b="b" l="l" r="r" t="t"/>
              <a:pathLst>
                <a:path extrusionOk="0" h="327" w="300">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47"/>
            <p:cNvSpPr/>
            <p:nvPr/>
          </p:nvSpPr>
          <p:spPr>
            <a:xfrm>
              <a:off x="5475074" y="2664891"/>
              <a:ext cx="20018" cy="10943"/>
            </a:xfrm>
            <a:custGeom>
              <a:rect b="b" l="l" r="r" t="t"/>
              <a:pathLst>
                <a:path extrusionOk="0" h="164" w="300">
                  <a:moveTo>
                    <a:pt x="1" y="0"/>
                  </a:moveTo>
                  <a:cubicBezTo>
                    <a:pt x="1" y="109"/>
                    <a:pt x="82" y="163"/>
                    <a:pt x="164" y="163"/>
                  </a:cubicBezTo>
                  <a:cubicBezTo>
                    <a:pt x="245" y="163"/>
                    <a:pt x="299" y="109"/>
                    <a:pt x="29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47"/>
            <p:cNvSpPr/>
            <p:nvPr/>
          </p:nvSpPr>
          <p:spPr>
            <a:xfrm>
              <a:off x="5475074" y="2708330"/>
              <a:ext cx="20018" cy="19951"/>
            </a:xfrm>
            <a:custGeom>
              <a:rect b="b" l="l" r="r" t="t"/>
              <a:pathLst>
                <a:path extrusionOk="0" h="299" w="300">
                  <a:moveTo>
                    <a:pt x="164" y="0"/>
                  </a:moveTo>
                  <a:cubicBezTo>
                    <a:pt x="82" y="0"/>
                    <a:pt x="1" y="55"/>
                    <a:pt x="1" y="163"/>
                  </a:cubicBezTo>
                  <a:cubicBezTo>
                    <a:pt x="1" y="245"/>
                    <a:pt x="82" y="299"/>
                    <a:pt x="164" y="299"/>
                  </a:cubicBezTo>
                  <a:cubicBezTo>
                    <a:pt x="245" y="299"/>
                    <a:pt x="299" y="245"/>
                    <a:pt x="299" y="163"/>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47"/>
            <p:cNvSpPr/>
            <p:nvPr/>
          </p:nvSpPr>
          <p:spPr>
            <a:xfrm>
              <a:off x="5502232" y="2733686"/>
              <a:ext cx="20018" cy="21752"/>
            </a:xfrm>
            <a:custGeom>
              <a:rect b="b" l="l" r="r" t="t"/>
              <a:pathLst>
                <a:path extrusionOk="0" h="326" w="300">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47"/>
            <p:cNvSpPr/>
            <p:nvPr/>
          </p:nvSpPr>
          <p:spPr>
            <a:xfrm>
              <a:off x="5475074" y="2760843"/>
              <a:ext cx="20018" cy="19951"/>
            </a:xfrm>
            <a:custGeom>
              <a:rect b="b" l="l" r="r" t="t"/>
              <a:pathLst>
                <a:path extrusionOk="0" h="299" w="300">
                  <a:moveTo>
                    <a:pt x="164" y="0"/>
                  </a:moveTo>
                  <a:cubicBezTo>
                    <a:pt x="82" y="0"/>
                    <a:pt x="1" y="54"/>
                    <a:pt x="1" y="163"/>
                  </a:cubicBezTo>
                  <a:cubicBezTo>
                    <a:pt x="1" y="244"/>
                    <a:pt x="82" y="298"/>
                    <a:pt x="164" y="298"/>
                  </a:cubicBezTo>
                  <a:cubicBezTo>
                    <a:pt x="245" y="298"/>
                    <a:pt x="299" y="244"/>
                    <a:pt x="299" y="163"/>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47"/>
            <p:cNvSpPr/>
            <p:nvPr/>
          </p:nvSpPr>
          <p:spPr>
            <a:xfrm>
              <a:off x="5502232" y="2786133"/>
              <a:ext cx="20018" cy="21819"/>
            </a:xfrm>
            <a:custGeom>
              <a:rect b="b" l="l" r="r" t="t"/>
              <a:pathLst>
                <a:path extrusionOk="0" h="327" w="300">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47"/>
            <p:cNvSpPr/>
            <p:nvPr/>
          </p:nvSpPr>
          <p:spPr>
            <a:xfrm>
              <a:off x="5475074" y="2813290"/>
              <a:ext cx="20018" cy="19951"/>
            </a:xfrm>
            <a:custGeom>
              <a:rect b="b" l="l" r="r" t="t"/>
              <a:pathLst>
                <a:path extrusionOk="0" h="299" w="300">
                  <a:moveTo>
                    <a:pt x="164" y="1"/>
                  </a:moveTo>
                  <a:cubicBezTo>
                    <a:pt x="82" y="1"/>
                    <a:pt x="1" y="55"/>
                    <a:pt x="1" y="163"/>
                  </a:cubicBezTo>
                  <a:cubicBezTo>
                    <a:pt x="1" y="245"/>
                    <a:pt x="82" y="299"/>
                    <a:pt x="164" y="299"/>
                  </a:cubicBezTo>
                  <a:cubicBezTo>
                    <a:pt x="245" y="299"/>
                    <a:pt x="299" y="245"/>
                    <a:pt x="299" y="163"/>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47"/>
            <p:cNvSpPr/>
            <p:nvPr/>
          </p:nvSpPr>
          <p:spPr>
            <a:xfrm>
              <a:off x="5502232" y="2838646"/>
              <a:ext cx="20018" cy="21752"/>
            </a:xfrm>
            <a:custGeom>
              <a:rect b="b" l="l" r="r" t="t"/>
              <a:pathLst>
                <a:path extrusionOk="0" h="326" w="300">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47"/>
            <p:cNvSpPr/>
            <p:nvPr/>
          </p:nvSpPr>
          <p:spPr>
            <a:xfrm>
              <a:off x="5475074" y="2865804"/>
              <a:ext cx="20018" cy="19951"/>
            </a:xfrm>
            <a:custGeom>
              <a:rect b="b" l="l" r="r" t="t"/>
              <a:pathLst>
                <a:path extrusionOk="0" h="299" w="300">
                  <a:moveTo>
                    <a:pt x="164" y="0"/>
                  </a:moveTo>
                  <a:cubicBezTo>
                    <a:pt x="82" y="0"/>
                    <a:pt x="1" y="54"/>
                    <a:pt x="1" y="163"/>
                  </a:cubicBezTo>
                  <a:cubicBezTo>
                    <a:pt x="1" y="244"/>
                    <a:pt x="82" y="299"/>
                    <a:pt x="164" y="299"/>
                  </a:cubicBezTo>
                  <a:cubicBezTo>
                    <a:pt x="245" y="299"/>
                    <a:pt x="299" y="244"/>
                    <a:pt x="299" y="163"/>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47"/>
            <p:cNvSpPr/>
            <p:nvPr/>
          </p:nvSpPr>
          <p:spPr>
            <a:xfrm>
              <a:off x="5502232" y="2891093"/>
              <a:ext cx="20018" cy="21819"/>
            </a:xfrm>
            <a:custGeom>
              <a:rect b="b" l="l" r="r" t="t"/>
              <a:pathLst>
                <a:path extrusionOk="0" h="327" w="300">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47"/>
            <p:cNvSpPr/>
            <p:nvPr/>
          </p:nvSpPr>
          <p:spPr>
            <a:xfrm>
              <a:off x="5502232" y="2943607"/>
              <a:ext cx="20018" cy="21752"/>
            </a:xfrm>
            <a:custGeom>
              <a:rect b="b" l="l" r="r" t="t"/>
              <a:pathLst>
                <a:path extrusionOk="0" h="326" w="300">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47"/>
            <p:cNvSpPr/>
            <p:nvPr/>
          </p:nvSpPr>
          <p:spPr>
            <a:xfrm>
              <a:off x="5475074" y="2918251"/>
              <a:ext cx="20018" cy="20017"/>
            </a:xfrm>
            <a:custGeom>
              <a:rect b="b" l="l" r="r" t="t"/>
              <a:pathLst>
                <a:path extrusionOk="0" h="300" w="300">
                  <a:moveTo>
                    <a:pt x="164" y="1"/>
                  </a:moveTo>
                  <a:cubicBezTo>
                    <a:pt x="82" y="1"/>
                    <a:pt x="1" y="82"/>
                    <a:pt x="1" y="164"/>
                  </a:cubicBezTo>
                  <a:cubicBezTo>
                    <a:pt x="1" y="245"/>
                    <a:pt x="82" y="299"/>
                    <a:pt x="164" y="299"/>
                  </a:cubicBezTo>
                  <a:cubicBezTo>
                    <a:pt x="245" y="299"/>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47"/>
            <p:cNvSpPr/>
            <p:nvPr/>
          </p:nvSpPr>
          <p:spPr>
            <a:xfrm>
              <a:off x="5475074" y="2970765"/>
              <a:ext cx="20018" cy="19951"/>
            </a:xfrm>
            <a:custGeom>
              <a:rect b="b" l="l" r="r" t="t"/>
              <a:pathLst>
                <a:path extrusionOk="0" h="299" w="300">
                  <a:moveTo>
                    <a:pt x="164" y="0"/>
                  </a:moveTo>
                  <a:cubicBezTo>
                    <a:pt x="82" y="0"/>
                    <a:pt x="1" y="82"/>
                    <a:pt x="1" y="163"/>
                  </a:cubicBezTo>
                  <a:cubicBezTo>
                    <a:pt x="1" y="244"/>
                    <a:pt x="82" y="299"/>
                    <a:pt x="164" y="299"/>
                  </a:cubicBezTo>
                  <a:cubicBezTo>
                    <a:pt x="245" y="299"/>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47"/>
            <p:cNvSpPr/>
            <p:nvPr/>
          </p:nvSpPr>
          <p:spPr>
            <a:xfrm>
              <a:off x="5502232" y="2997922"/>
              <a:ext cx="20018" cy="19951"/>
            </a:xfrm>
            <a:custGeom>
              <a:rect b="b" l="l" r="r" t="t"/>
              <a:pathLst>
                <a:path extrusionOk="0" h="299" w="300">
                  <a:moveTo>
                    <a:pt x="136" y="0"/>
                  </a:moveTo>
                  <a:cubicBezTo>
                    <a:pt x="55" y="0"/>
                    <a:pt x="1" y="54"/>
                    <a:pt x="1" y="136"/>
                  </a:cubicBezTo>
                  <a:cubicBezTo>
                    <a:pt x="1" y="217"/>
                    <a:pt x="55" y="299"/>
                    <a:pt x="136" y="299"/>
                  </a:cubicBezTo>
                  <a:cubicBezTo>
                    <a:pt x="218" y="299"/>
                    <a:pt x="299" y="217"/>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47"/>
            <p:cNvSpPr/>
            <p:nvPr/>
          </p:nvSpPr>
          <p:spPr>
            <a:xfrm>
              <a:off x="5502232" y="3050369"/>
              <a:ext cx="20018" cy="20017"/>
            </a:xfrm>
            <a:custGeom>
              <a:rect b="b" l="l" r="r" t="t"/>
              <a:pathLst>
                <a:path extrusionOk="0" h="300"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47"/>
            <p:cNvSpPr/>
            <p:nvPr/>
          </p:nvSpPr>
          <p:spPr>
            <a:xfrm>
              <a:off x="5475074" y="3023212"/>
              <a:ext cx="20018" cy="20017"/>
            </a:xfrm>
            <a:custGeom>
              <a:rect b="b" l="l" r="r" t="t"/>
              <a:pathLst>
                <a:path extrusionOk="0" h="300" w="300">
                  <a:moveTo>
                    <a:pt x="164" y="1"/>
                  </a:moveTo>
                  <a:cubicBezTo>
                    <a:pt x="82" y="1"/>
                    <a:pt x="1" y="82"/>
                    <a:pt x="1" y="164"/>
                  </a:cubicBezTo>
                  <a:cubicBezTo>
                    <a:pt x="1" y="245"/>
                    <a:pt x="82" y="299"/>
                    <a:pt x="164" y="299"/>
                  </a:cubicBezTo>
                  <a:cubicBezTo>
                    <a:pt x="245" y="299"/>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47"/>
            <p:cNvSpPr/>
            <p:nvPr/>
          </p:nvSpPr>
          <p:spPr>
            <a:xfrm>
              <a:off x="5475074" y="3075725"/>
              <a:ext cx="20018" cy="19951"/>
            </a:xfrm>
            <a:custGeom>
              <a:rect b="b" l="l" r="r" t="t"/>
              <a:pathLst>
                <a:path extrusionOk="0" h="299" w="300">
                  <a:moveTo>
                    <a:pt x="164" y="1"/>
                  </a:moveTo>
                  <a:cubicBezTo>
                    <a:pt x="82" y="1"/>
                    <a:pt x="1" y="82"/>
                    <a:pt x="1" y="163"/>
                  </a:cubicBezTo>
                  <a:cubicBezTo>
                    <a:pt x="1" y="245"/>
                    <a:pt x="82" y="299"/>
                    <a:pt x="164" y="299"/>
                  </a:cubicBezTo>
                  <a:cubicBezTo>
                    <a:pt x="245" y="299"/>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47"/>
            <p:cNvSpPr/>
            <p:nvPr/>
          </p:nvSpPr>
          <p:spPr>
            <a:xfrm>
              <a:off x="5502232" y="3102883"/>
              <a:ext cx="20018" cy="19951"/>
            </a:xfrm>
            <a:custGeom>
              <a:rect b="b" l="l" r="r" t="t"/>
              <a:pathLst>
                <a:path extrusionOk="0" h="299" w="300">
                  <a:moveTo>
                    <a:pt x="136" y="0"/>
                  </a:moveTo>
                  <a:cubicBezTo>
                    <a:pt x="55" y="0"/>
                    <a:pt x="1" y="55"/>
                    <a:pt x="1" y="136"/>
                  </a:cubicBezTo>
                  <a:cubicBezTo>
                    <a:pt x="1" y="217"/>
                    <a:pt x="55"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47"/>
            <p:cNvSpPr/>
            <p:nvPr/>
          </p:nvSpPr>
          <p:spPr>
            <a:xfrm>
              <a:off x="5502232" y="3155330"/>
              <a:ext cx="20018" cy="20017"/>
            </a:xfrm>
            <a:custGeom>
              <a:rect b="b" l="l" r="r" t="t"/>
              <a:pathLst>
                <a:path extrusionOk="0" h="300" w="300">
                  <a:moveTo>
                    <a:pt x="136" y="1"/>
                  </a:moveTo>
                  <a:cubicBezTo>
                    <a:pt x="55" y="1"/>
                    <a:pt x="1" y="55"/>
                    <a:pt x="1" y="109"/>
                  </a:cubicBezTo>
                  <a:cubicBezTo>
                    <a:pt x="1" y="164"/>
                    <a:pt x="28" y="191"/>
                    <a:pt x="28" y="245"/>
                  </a:cubicBezTo>
                  <a:cubicBezTo>
                    <a:pt x="55" y="272"/>
                    <a:pt x="82" y="299"/>
                    <a:pt x="136" y="299"/>
                  </a:cubicBezTo>
                  <a:cubicBezTo>
                    <a:pt x="218" y="299"/>
                    <a:pt x="299" y="218"/>
                    <a:pt x="299" y="137"/>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47"/>
            <p:cNvSpPr/>
            <p:nvPr/>
          </p:nvSpPr>
          <p:spPr>
            <a:xfrm>
              <a:off x="5475074" y="3128239"/>
              <a:ext cx="20018" cy="19951"/>
            </a:xfrm>
            <a:custGeom>
              <a:rect b="b" l="l" r="r" t="t"/>
              <a:pathLst>
                <a:path extrusionOk="0" h="299" w="300">
                  <a:moveTo>
                    <a:pt x="164" y="0"/>
                  </a:moveTo>
                  <a:cubicBezTo>
                    <a:pt x="82" y="0"/>
                    <a:pt x="1" y="82"/>
                    <a:pt x="1" y="163"/>
                  </a:cubicBezTo>
                  <a:cubicBezTo>
                    <a:pt x="1" y="244"/>
                    <a:pt x="82" y="298"/>
                    <a:pt x="164" y="298"/>
                  </a:cubicBezTo>
                  <a:cubicBezTo>
                    <a:pt x="245" y="298"/>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47"/>
            <p:cNvSpPr/>
            <p:nvPr/>
          </p:nvSpPr>
          <p:spPr>
            <a:xfrm>
              <a:off x="5502232" y="3207843"/>
              <a:ext cx="20018" cy="19951"/>
            </a:xfrm>
            <a:custGeom>
              <a:rect b="b" l="l" r="r" t="t"/>
              <a:pathLst>
                <a:path extrusionOk="0" h="299" w="300">
                  <a:moveTo>
                    <a:pt x="136" y="1"/>
                  </a:moveTo>
                  <a:cubicBezTo>
                    <a:pt x="82" y="1"/>
                    <a:pt x="28" y="28"/>
                    <a:pt x="1" y="55"/>
                  </a:cubicBezTo>
                  <a:cubicBezTo>
                    <a:pt x="28" y="136"/>
                    <a:pt x="55" y="218"/>
                    <a:pt x="82" y="272"/>
                  </a:cubicBezTo>
                  <a:cubicBezTo>
                    <a:pt x="109" y="299"/>
                    <a:pt x="109"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47"/>
            <p:cNvSpPr/>
            <p:nvPr/>
          </p:nvSpPr>
          <p:spPr>
            <a:xfrm>
              <a:off x="5520315" y="3263960"/>
              <a:ext cx="1935" cy="5471"/>
            </a:xfrm>
            <a:custGeom>
              <a:rect b="b" l="l" r="r" t="t"/>
              <a:pathLst>
                <a:path extrusionOk="0" h="82" w="29">
                  <a:moveTo>
                    <a:pt x="1" y="0"/>
                  </a:moveTo>
                  <a:cubicBezTo>
                    <a:pt x="1" y="28"/>
                    <a:pt x="1" y="55"/>
                    <a:pt x="28" y="82"/>
                  </a:cubicBezTo>
                  <a:cubicBezTo>
                    <a:pt x="28" y="55"/>
                    <a:pt x="1" y="28"/>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47"/>
            <p:cNvSpPr/>
            <p:nvPr/>
          </p:nvSpPr>
          <p:spPr>
            <a:xfrm>
              <a:off x="5527588" y="3233200"/>
              <a:ext cx="19951" cy="21752"/>
            </a:xfrm>
            <a:custGeom>
              <a:rect b="b" l="l" r="r" t="t"/>
              <a:pathLst>
                <a:path extrusionOk="0" h="326" w="299">
                  <a:moveTo>
                    <a:pt x="163" y="0"/>
                  </a:moveTo>
                  <a:cubicBezTo>
                    <a:pt x="82" y="0"/>
                    <a:pt x="0" y="82"/>
                    <a:pt x="0" y="163"/>
                  </a:cubicBezTo>
                  <a:cubicBezTo>
                    <a:pt x="0"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47"/>
            <p:cNvSpPr/>
            <p:nvPr/>
          </p:nvSpPr>
          <p:spPr>
            <a:xfrm>
              <a:off x="5529390" y="3285646"/>
              <a:ext cx="18149" cy="21819"/>
            </a:xfrm>
            <a:custGeom>
              <a:rect b="b" l="l" r="r" t="t"/>
              <a:pathLst>
                <a:path extrusionOk="0" h="327" w="272">
                  <a:moveTo>
                    <a:pt x="136" y="1"/>
                  </a:moveTo>
                  <a:cubicBezTo>
                    <a:pt x="82" y="1"/>
                    <a:pt x="28" y="55"/>
                    <a:pt x="1" y="82"/>
                  </a:cubicBezTo>
                  <a:cubicBezTo>
                    <a:pt x="1" y="164"/>
                    <a:pt x="28" y="218"/>
                    <a:pt x="55" y="299"/>
                  </a:cubicBezTo>
                  <a:cubicBezTo>
                    <a:pt x="82" y="299"/>
                    <a:pt x="109" y="326"/>
                    <a:pt x="136" y="326"/>
                  </a:cubicBezTo>
                  <a:cubicBezTo>
                    <a:pt x="218" y="326"/>
                    <a:pt x="272" y="245"/>
                    <a:pt x="272" y="164"/>
                  </a:cubicBezTo>
                  <a:cubicBezTo>
                    <a:pt x="272"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47"/>
            <p:cNvSpPr/>
            <p:nvPr/>
          </p:nvSpPr>
          <p:spPr>
            <a:xfrm>
              <a:off x="5422627" y="1761749"/>
              <a:ext cx="19951" cy="20017"/>
            </a:xfrm>
            <a:custGeom>
              <a:rect b="b" l="l" r="r" t="t"/>
              <a:pathLst>
                <a:path extrusionOk="0" h="300" w="299">
                  <a:moveTo>
                    <a:pt x="163" y="1"/>
                  </a:moveTo>
                  <a:cubicBezTo>
                    <a:pt x="82" y="1"/>
                    <a:pt x="0" y="82"/>
                    <a:pt x="0" y="163"/>
                  </a:cubicBezTo>
                  <a:cubicBezTo>
                    <a:pt x="0" y="218"/>
                    <a:pt x="27" y="272"/>
                    <a:pt x="82" y="299"/>
                  </a:cubicBezTo>
                  <a:cubicBezTo>
                    <a:pt x="190" y="272"/>
                    <a:pt x="244" y="218"/>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47"/>
            <p:cNvSpPr/>
            <p:nvPr/>
          </p:nvSpPr>
          <p:spPr>
            <a:xfrm>
              <a:off x="5449785" y="1946381"/>
              <a:ext cx="19951" cy="19951"/>
            </a:xfrm>
            <a:custGeom>
              <a:rect b="b" l="l" r="r" t="t"/>
              <a:pathLst>
                <a:path extrusionOk="0" h="299" w="299">
                  <a:moveTo>
                    <a:pt x="136" y="0"/>
                  </a:moveTo>
                  <a:cubicBezTo>
                    <a:pt x="54" y="0"/>
                    <a:pt x="0" y="55"/>
                    <a:pt x="0" y="163"/>
                  </a:cubicBezTo>
                  <a:cubicBezTo>
                    <a:pt x="0" y="244"/>
                    <a:pt x="54" y="299"/>
                    <a:pt x="136" y="299"/>
                  </a:cubicBezTo>
                  <a:cubicBezTo>
                    <a:pt x="217" y="299"/>
                    <a:pt x="299" y="244"/>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47"/>
            <p:cNvSpPr/>
            <p:nvPr/>
          </p:nvSpPr>
          <p:spPr>
            <a:xfrm>
              <a:off x="5422627" y="1971737"/>
              <a:ext cx="19951" cy="21752"/>
            </a:xfrm>
            <a:custGeom>
              <a:rect b="b" l="l" r="r" t="t"/>
              <a:pathLst>
                <a:path extrusionOk="0" h="326" w="299">
                  <a:moveTo>
                    <a:pt x="163" y="0"/>
                  </a:moveTo>
                  <a:cubicBezTo>
                    <a:pt x="82" y="0"/>
                    <a:pt x="0" y="81"/>
                    <a:pt x="0" y="163"/>
                  </a:cubicBezTo>
                  <a:cubicBezTo>
                    <a:pt x="0" y="244"/>
                    <a:pt x="82" y="326"/>
                    <a:pt x="163" y="326"/>
                  </a:cubicBezTo>
                  <a:cubicBezTo>
                    <a:pt x="244" y="326"/>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47"/>
            <p:cNvSpPr/>
            <p:nvPr/>
          </p:nvSpPr>
          <p:spPr>
            <a:xfrm>
              <a:off x="5449785" y="1998828"/>
              <a:ext cx="19951" cy="20017"/>
            </a:xfrm>
            <a:custGeom>
              <a:rect b="b" l="l" r="r" t="t"/>
              <a:pathLst>
                <a:path extrusionOk="0" h="300" w="299">
                  <a:moveTo>
                    <a:pt x="136" y="1"/>
                  </a:moveTo>
                  <a:cubicBezTo>
                    <a:pt x="54" y="1"/>
                    <a:pt x="0" y="55"/>
                    <a:pt x="0" y="164"/>
                  </a:cubicBezTo>
                  <a:cubicBezTo>
                    <a:pt x="0" y="245"/>
                    <a:pt x="54" y="299"/>
                    <a:pt x="136" y="299"/>
                  </a:cubicBezTo>
                  <a:cubicBezTo>
                    <a:pt x="217" y="299"/>
                    <a:pt x="299" y="245"/>
                    <a:pt x="299" y="164"/>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47"/>
            <p:cNvSpPr/>
            <p:nvPr/>
          </p:nvSpPr>
          <p:spPr>
            <a:xfrm>
              <a:off x="5435305" y="2025986"/>
              <a:ext cx="7273" cy="12744"/>
            </a:xfrm>
            <a:custGeom>
              <a:rect b="b" l="l" r="r" t="t"/>
              <a:pathLst>
                <a:path extrusionOk="0" h="191" w="109">
                  <a:moveTo>
                    <a:pt x="0" y="1"/>
                  </a:moveTo>
                  <a:cubicBezTo>
                    <a:pt x="10" y="4"/>
                    <a:pt x="19" y="8"/>
                    <a:pt x="27" y="11"/>
                  </a:cubicBezTo>
                  <a:lnTo>
                    <a:pt x="27" y="11"/>
                  </a:lnTo>
                  <a:cubicBezTo>
                    <a:pt x="25" y="1"/>
                    <a:pt x="20" y="1"/>
                    <a:pt x="0" y="1"/>
                  </a:cubicBezTo>
                  <a:close/>
                  <a:moveTo>
                    <a:pt x="27" y="11"/>
                  </a:moveTo>
                  <a:cubicBezTo>
                    <a:pt x="27" y="15"/>
                    <a:pt x="27" y="21"/>
                    <a:pt x="27" y="28"/>
                  </a:cubicBezTo>
                  <a:cubicBezTo>
                    <a:pt x="54" y="82"/>
                    <a:pt x="82" y="136"/>
                    <a:pt x="109" y="191"/>
                  </a:cubicBezTo>
                  <a:cubicBezTo>
                    <a:pt x="109" y="163"/>
                    <a:pt x="109" y="163"/>
                    <a:pt x="109" y="136"/>
                  </a:cubicBezTo>
                  <a:cubicBezTo>
                    <a:pt x="109" y="89"/>
                    <a:pt x="88" y="41"/>
                    <a:pt x="27" y="1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47"/>
            <p:cNvSpPr/>
            <p:nvPr/>
          </p:nvSpPr>
          <p:spPr>
            <a:xfrm>
              <a:off x="5449785" y="2051342"/>
              <a:ext cx="19951" cy="19951"/>
            </a:xfrm>
            <a:custGeom>
              <a:rect b="b" l="l" r="r" t="t"/>
              <a:pathLst>
                <a:path extrusionOk="0" h="299" w="299">
                  <a:moveTo>
                    <a:pt x="136" y="0"/>
                  </a:moveTo>
                  <a:cubicBezTo>
                    <a:pt x="54" y="0"/>
                    <a:pt x="0" y="55"/>
                    <a:pt x="0" y="163"/>
                  </a:cubicBezTo>
                  <a:cubicBezTo>
                    <a:pt x="0" y="245"/>
                    <a:pt x="54" y="299"/>
                    <a:pt x="136" y="299"/>
                  </a:cubicBezTo>
                  <a:cubicBezTo>
                    <a:pt x="217" y="299"/>
                    <a:pt x="299" y="245"/>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47"/>
            <p:cNvSpPr/>
            <p:nvPr/>
          </p:nvSpPr>
          <p:spPr>
            <a:xfrm>
              <a:off x="5422627" y="2076698"/>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47"/>
            <p:cNvSpPr/>
            <p:nvPr/>
          </p:nvSpPr>
          <p:spPr>
            <a:xfrm>
              <a:off x="5449785" y="2103855"/>
              <a:ext cx="19951" cy="19951"/>
            </a:xfrm>
            <a:custGeom>
              <a:rect b="b" l="l" r="r" t="t"/>
              <a:pathLst>
                <a:path extrusionOk="0" h="299" w="299">
                  <a:moveTo>
                    <a:pt x="136" y="0"/>
                  </a:moveTo>
                  <a:cubicBezTo>
                    <a:pt x="54" y="0"/>
                    <a:pt x="0" y="81"/>
                    <a:pt x="0" y="163"/>
                  </a:cubicBezTo>
                  <a:cubicBezTo>
                    <a:pt x="0" y="244"/>
                    <a:pt x="54" y="298"/>
                    <a:pt x="136" y="298"/>
                  </a:cubicBezTo>
                  <a:cubicBezTo>
                    <a:pt x="217" y="298"/>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47"/>
            <p:cNvSpPr/>
            <p:nvPr/>
          </p:nvSpPr>
          <p:spPr>
            <a:xfrm>
              <a:off x="5422627" y="2129145"/>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47"/>
            <p:cNvSpPr/>
            <p:nvPr/>
          </p:nvSpPr>
          <p:spPr>
            <a:xfrm>
              <a:off x="5449785" y="2156302"/>
              <a:ext cx="19951" cy="20017"/>
            </a:xfrm>
            <a:custGeom>
              <a:rect b="b" l="l" r="r" t="t"/>
              <a:pathLst>
                <a:path extrusionOk="0" h="300" w="299">
                  <a:moveTo>
                    <a:pt x="136" y="1"/>
                  </a:moveTo>
                  <a:cubicBezTo>
                    <a:pt x="54" y="1"/>
                    <a:pt x="0" y="82"/>
                    <a:pt x="0" y="163"/>
                  </a:cubicBezTo>
                  <a:cubicBezTo>
                    <a:pt x="0" y="245"/>
                    <a:pt x="54" y="299"/>
                    <a:pt x="136" y="299"/>
                  </a:cubicBezTo>
                  <a:cubicBezTo>
                    <a:pt x="217" y="299"/>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47"/>
            <p:cNvSpPr/>
            <p:nvPr/>
          </p:nvSpPr>
          <p:spPr>
            <a:xfrm>
              <a:off x="5422627" y="2183460"/>
              <a:ext cx="19951" cy="19951"/>
            </a:xfrm>
            <a:custGeom>
              <a:rect b="b" l="l" r="r" t="t"/>
              <a:pathLst>
                <a:path extrusionOk="0" h="299"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47"/>
            <p:cNvSpPr/>
            <p:nvPr/>
          </p:nvSpPr>
          <p:spPr>
            <a:xfrm>
              <a:off x="5449785" y="2208816"/>
              <a:ext cx="19951" cy="19951"/>
            </a:xfrm>
            <a:custGeom>
              <a:rect b="b" l="l" r="r" t="t"/>
              <a:pathLst>
                <a:path extrusionOk="0" h="299" w="299">
                  <a:moveTo>
                    <a:pt x="136" y="0"/>
                  </a:moveTo>
                  <a:cubicBezTo>
                    <a:pt x="54" y="0"/>
                    <a:pt x="0" y="82"/>
                    <a:pt x="0" y="163"/>
                  </a:cubicBezTo>
                  <a:cubicBezTo>
                    <a:pt x="0" y="244"/>
                    <a:pt x="54" y="299"/>
                    <a:pt x="136" y="299"/>
                  </a:cubicBezTo>
                  <a:cubicBezTo>
                    <a:pt x="217" y="299"/>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47"/>
            <p:cNvSpPr/>
            <p:nvPr/>
          </p:nvSpPr>
          <p:spPr>
            <a:xfrm>
              <a:off x="5422627" y="2235974"/>
              <a:ext cx="19951" cy="19951"/>
            </a:xfrm>
            <a:custGeom>
              <a:rect b="b" l="l" r="r" t="t"/>
              <a:pathLst>
                <a:path extrusionOk="0" h="299" w="299">
                  <a:moveTo>
                    <a:pt x="163" y="0"/>
                  </a:moveTo>
                  <a:cubicBezTo>
                    <a:pt x="82" y="0"/>
                    <a:pt x="0" y="54"/>
                    <a:pt x="0" y="136"/>
                  </a:cubicBezTo>
                  <a:cubicBezTo>
                    <a:pt x="0" y="217"/>
                    <a:pt x="82" y="298"/>
                    <a:pt x="163" y="298"/>
                  </a:cubicBezTo>
                  <a:cubicBezTo>
                    <a:pt x="244" y="298"/>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47"/>
            <p:cNvSpPr/>
            <p:nvPr/>
          </p:nvSpPr>
          <p:spPr>
            <a:xfrm>
              <a:off x="5449785" y="2261263"/>
              <a:ext cx="19951" cy="20017"/>
            </a:xfrm>
            <a:custGeom>
              <a:rect b="b" l="l" r="r" t="t"/>
              <a:pathLst>
                <a:path extrusionOk="0" h="300" w="299">
                  <a:moveTo>
                    <a:pt x="136" y="1"/>
                  </a:moveTo>
                  <a:cubicBezTo>
                    <a:pt x="54" y="1"/>
                    <a:pt x="0" y="82"/>
                    <a:pt x="0" y="164"/>
                  </a:cubicBezTo>
                  <a:cubicBezTo>
                    <a:pt x="0" y="245"/>
                    <a:pt x="54" y="299"/>
                    <a:pt x="136" y="299"/>
                  </a:cubicBezTo>
                  <a:cubicBezTo>
                    <a:pt x="217" y="299"/>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47"/>
            <p:cNvSpPr/>
            <p:nvPr/>
          </p:nvSpPr>
          <p:spPr>
            <a:xfrm>
              <a:off x="5422627" y="2288420"/>
              <a:ext cx="19951" cy="20017"/>
            </a:xfrm>
            <a:custGeom>
              <a:rect b="b" l="l" r="r" t="t"/>
              <a:pathLst>
                <a:path extrusionOk="0" h="300"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47"/>
            <p:cNvSpPr/>
            <p:nvPr/>
          </p:nvSpPr>
          <p:spPr>
            <a:xfrm>
              <a:off x="5449785" y="2313776"/>
              <a:ext cx="19951" cy="19951"/>
            </a:xfrm>
            <a:custGeom>
              <a:rect b="b" l="l" r="r" t="t"/>
              <a:pathLst>
                <a:path extrusionOk="0" h="299" w="299">
                  <a:moveTo>
                    <a:pt x="136" y="0"/>
                  </a:moveTo>
                  <a:cubicBezTo>
                    <a:pt x="54" y="0"/>
                    <a:pt x="0" y="82"/>
                    <a:pt x="0" y="163"/>
                  </a:cubicBezTo>
                  <a:cubicBezTo>
                    <a:pt x="0" y="245"/>
                    <a:pt x="54" y="299"/>
                    <a:pt x="136" y="299"/>
                  </a:cubicBezTo>
                  <a:cubicBezTo>
                    <a:pt x="217" y="299"/>
                    <a:pt x="299" y="245"/>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47"/>
            <p:cNvSpPr/>
            <p:nvPr/>
          </p:nvSpPr>
          <p:spPr>
            <a:xfrm>
              <a:off x="5422627" y="2340934"/>
              <a:ext cx="19951" cy="19951"/>
            </a:xfrm>
            <a:custGeom>
              <a:rect b="b" l="l" r="r" t="t"/>
              <a:pathLst>
                <a:path extrusionOk="0" h="299" w="299">
                  <a:moveTo>
                    <a:pt x="163" y="0"/>
                  </a:moveTo>
                  <a:cubicBezTo>
                    <a:pt x="82" y="0"/>
                    <a:pt x="0" y="55"/>
                    <a:pt x="0" y="136"/>
                  </a:cubicBezTo>
                  <a:cubicBezTo>
                    <a:pt x="0" y="217"/>
                    <a:pt x="82" y="299"/>
                    <a:pt x="163" y="299"/>
                  </a:cubicBezTo>
                  <a:cubicBezTo>
                    <a:pt x="244" y="299"/>
                    <a:pt x="299" y="217"/>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47"/>
            <p:cNvSpPr/>
            <p:nvPr/>
          </p:nvSpPr>
          <p:spPr>
            <a:xfrm>
              <a:off x="5449785" y="2366290"/>
              <a:ext cx="19951" cy="19951"/>
            </a:xfrm>
            <a:custGeom>
              <a:rect b="b" l="l" r="r" t="t"/>
              <a:pathLst>
                <a:path extrusionOk="0" h="299" w="299">
                  <a:moveTo>
                    <a:pt x="136" y="0"/>
                  </a:moveTo>
                  <a:cubicBezTo>
                    <a:pt x="54" y="0"/>
                    <a:pt x="0" y="81"/>
                    <a:pt x="0" y="163"/>
                  </a:cubicBezTo>
                  <a:cubicBezTo>
                    <a:pt x="0" y="244"/>
                    <a:pt x="54" y="298"/>
                    <a:pt x="136" y="298"/>
                  </a:cubicBezTo>
                  <a:cubicBezTo>
                    <a:pt x="217" y="298"/>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47"/>
            <p:cNvSpPr/>
            <p:nvPr/>
          </p:nvSpPr>
          <p:spPr>
            <a:xfrm>
              <a:off x="5422627" y="2393381"/>
              <a:ext cx="19951" cy="20017"/>
            </a:xfrm>
            <a:custGeom>
              <a:rect b="b" l="l" r="r" t="t"/>
              <a:pathLst>
                <a:path extrusionOk="0" h="300"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47"/>
            <p:cNvSpPr/>
            <p:nvPr/>
          </p:nvSpPr>
          <p:spPr>
            <a:xfrm>
              <a:off x="5449785" y="2418737"/>
              <a:ext cx="19951" cy="21819"/>
            </a:xfrm>
            <a:custGeom>
              <a:rect b="b" l="l" r="r" t="t"/>
              <a:pathLst>
                <a:path extrusionOk="0" h="327" w="299">
                  <a:moveTo>
                    <a:pt x="136" y="1"/>
                  </a:moveTo>
                  <a:cubicBezTo>
                    <a:pt x="54" y="1"/>
                    <a:pt x="0" y="82"/>
                    <a:pt x="0" y="163"/>
                  </a:cubicBezTo>
                  <a:cubicBezTo>
                    <a:pt x="0" y="245"/>
                    <a:pt x="54"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47"/>
            <p:cNvSpPr/>
            <p:nvPr/>
          </p:nvSpPr>
          <p:spPr>
            <a:xfrm>
              <a:off x="5422627" y="2445895"/>
              <a:ext cx="19951" cy="19951"/>
            </a:xfrm>
            <a:custGeom>
              <a:rect b="b" l="l" r="r" t="t"/>
              <a:pathLst>
                <a:path extrusionOk="0" h="299" w="299">
                  <a:moveTo>
                    <a:pt x="163" y="0"/>
                  </a:moveTo>
                  <a:cubicBezTo>
                    <a:pt x="82" y="0"/>
                    <a:pt x="0" y="55"/>
                    <a:pt x="0" y="136"/>
                  </a:cubicBezTo>
                  <a:cubicBezTo>
                    <a:pt x="0" y="217"/>
                    <a:pt x="82" y="299"/>
                    <a:pt x="163" y="299"/>
                  </a:cubicBezTo>
                  <a:cubicBezTo>
                    <a:pt x="244" y="299"/>
                    <a:pt x="299" y="217"/>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47"/>
            <p:cNvSpPr/>
            <p:nvPr/>
          </p:nvSpPr>
          <p:spPr>
            <a:xfrm>
              <a:off x="5449785" y="2471251"/>
              <a:ext cx="19951" cy="21752"/>
            </a:xfrm>
            <a:custGeom>
              <a:rect b="b" l="l" r="r" t="t"/>
              <a:pathLst>
                <a:path extrusionOk="0" h="326" w="299">
                  <a:moveTo>
                    <a:pt x="136" y="0"/>
                  </a:moveTo>
                  <a:cubicBezTo>
                    <a:pt x="54" y="0"/>
                    <a:pt x="0" y="82"/>
                    <a:pt x="0" y="163"/>
                  </a:cubicBezTo>
                  <a:cubicBezTo>
                    <a:pt x="0" y="244"/>
                    <a:pt x="54"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47"/>
            <p:cNvSpPr/>
            <p:nvPr/>
          </p:nvSpPr>
          <p:spPr>
            <a:xfrm>
              <a:off x="5422627" y="2498408"/>
              <a:ext cx="19951" cy="19951"/>
            </a:xfrm>
            <a:custGeom>
              <a:rect b="b" l="l" r="r" t="t"/>
              <a:pathLst>
                <a:path extrusionOk="0" h="299" w="299">
                  <a:moveTo>
                    <a:pt x="163" y="0"/>
                  </a:moveTo>
                  <a:cubicBezTo>
                    <a:pt x="82" y="0"/>
                    <a:pt x="0" y="54"/>
                    <a:pt x="0" y="136"/>
                  </a:cubicBezTo>
                  <a:cubicBezTo>
                    <a:pt x="0" y="244"/>
                    <a:pt x="82" y="298"/>
                    <a:pt x="163" y="298"/>
                  </a:cubicBezTo>
                  <a:cubicBezTo>
                    <a:pt x="244" y="298"/>
                    <a:pt x="299" y="244"/>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47"/>
            <p:cNvSpPr/>
            <p:nvPr/>
          </p:nvSpPr>
          <p:spPr>
            <a:xfrm>
              <a:off x="5449785" y="2523698"/>
              <a:ext cx="19951" cy="21819"/>
            </a:xfrm>
            <a:custGeom>
              <a:rect b="b" l="l" r="r" t="t"/>
              <a:pathLst>
                <a:path extrusionOk="0" h="327" w="299">
                  <a:moveTo>
                    <a:pt x="136" y="1"/>
                  </a:moveTo>
                  <a:cubicBezTo>
                    <a:pt x="54" y="1"/>
                    <a:pt x="0" y="82"/>
                    <a:pt x="0" y="164"/>
                  </a:cubicBezTo>
                  <a:cubicBezTo>
                    <a:pt x="0" y="245"/>
                    <a:pt x="54" y="326"/>
                    <a:pt x="136" y="326"/>
                  </a:cubicBezTo>
                  <a:cubicBezTo>
                    <a:pt x="217" y="326"/>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47"/>
            <p:cNvSpPr/>
            <p:nvPr/>
          </p:nvSpPr>
          <p:spPr>
            <a:xfrm>
              <a:off x="5422627" y="2550855"/>
              <a:ext cx="19951" cy="19951"/>
            </a:xfrm>
            <a:custGeom>
              <a:rect b="b" l="l" r="r" t="t"/>
              <a:pathLst>
                <a:path extrusionOk="0" h="299" w="299">
                  <a:moveTo>
                    <a:pt x="163" y="1"/>
                  </a:moveTo>
                  <a:cubicBezTo>
                    <a:pt x="82" y="1"/>
                    <a:pt x="0" y="55"/>
                    <a:pt x="0" y="136"/>
                  </a:cubicBezTo>
                  <a:cubicBezTo>
                    <a:pt x="0" y="245"/>
                    <a:pt x="82" y="299"/>
                    <a:pt x="163" y="299"/>
                  </a:cubicBezTo>
                  <a:cubicBezTo>
                    <a:pt x="244" y="299"/>
                    <a:pt x="299" y="245"/>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47"/>
            <p:cNvSpPr/>
            <p:nvPr/>
          </p:nvSpPr>
          <p:spPr>
            <a:xfrm>
              <a:off x="5449785" y="2576211"/>
              <a:ext cx="19951" cy="21752"/>
            </a:xfrm>
            <a:custGeom>
              <a:rect b="b" l="l" r="r" t="t"/>
              <a:pathLst>
                <a:path extrusionOk="0" h="326" w="299">
                  <a:moveTo>
                    <a:pt x="136" y="0"/>
                  </a:moveTo>
                  <a:cubicBezTo>
                    <a:pt x="54" y="0"/>
                    <a:pt x="0" y="82"/>
                    <a:pt x="0" y="163"/>
                  </a:cubicBezTo>
                  <a:cubicBezTo>
                    <a:pt x="0" y="244"/>
                    <a:pt x="54"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47"/>
            <p:cNvSpPr/>
            <p:nvPr/>
          </p:nvSpPr>
          <p:spPr>
            <a:xfrm>
              <a:off x="5422627" y="2603369"/>
              <a:ext cx="19951" cy="19951"/>
            </a:xfrm>
            <a:custGeom>
              <a:rect b="b" l="l" r="r" t="t"/>
              <a:pathLst>
                <a:path extrusionOk="0" h="299" w="299">
                  <a:moveTo>
                    <a:pt x="163" y="0"/>
                  </a:moveTo>
                  <a:cubicBezTo>
                    <a:pt x="82" y="0"/>
                    <a:pt x="0" y="54"/>
                    <a:pt x="0" y="136"/>
                  </a:cubicBezTo>
                  <a:cubicBezTo>
                    <a:pt x="0" y="244"/>
                    <a:pt x="82" y="299"/>
                    <a:pt x="163" y="299"/>
                  </a:cubicBezTo>
                  <a:cubicBezTo>
                    <a:pt x="244" y="299"/>
                    <a:pt x="299" y="244"/>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47"/>
            <p:cNvSpPr/>
            <p:nvPr/>
          </p:nvSpPr>
          <p:spPr>
            <a:xfrm>
              <a:off x="5449785" y="2628658"/>
              <a:ext cx="19951" cy="21819"/>
            </a:xfrm>
            <a:custGeom>
              <a:rect b="b" l="l" r="r" t="t"/>
              <a:pathLst>
                <a:path extrusionOk="0" h="327" w="299">
                  <a:moveTo>
                    <a:pt x="136" y="1"/>
                  </a:moveTo>
                  <a:cubicBezTo>
                    <a:pt x="54" y="1"/>
                    <a:pt x="0" y="82"/>
                    <a:pt x="0" y="164"/>
                  </a:cubicBezTo>
                  <a:cubicBezTo>
                    <a:pt x="0" y="245"/>
                    <a:pt x="54" y="326"/>
                    <a:pt x="136" y="326"/>
                  </a:cubicBezTo>
                  <a:cubicBezTo>
                    <a:pt x="217" y="326"/>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47"/>
            <p:cNvSpPr/>
            <p:nvPr/>
          </p:nvSpPr>
          <p:spPr>
            <a:xfrm>
              <a:off x="5422627" y="2655816"/>
              <a:ext cx="19951" cy="10943"/>
            </a:xfrm>
            <a:custGeom>
              <a:rect b="b" l="l" r="r" t="t"/>
              <a:pathLst>
                <a:path extrusionOk="0" h="164" w="299">
                  <a:moveTo>
                    <a:pt x="163" y="1"/>
                  </a:moveTo>
                  <a:cubicBezTo>
                    <a:pt x="82" y="1"/>
                    <a:pt x="0" y="55"/>
                    <a:pt x="0" y="164"/>
                  </a:cubicBezTo>
                  <a:lnTo>
                    <a:pt x="299" y="164"/>
                  </a:ln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47"/>
            <p:cNvSpPr/>
            <p:nvPr/>
          </p:nvSpPr>
          <p:spPr>
            <a:xfrm>
              <a:off x="5449785" y="2681172"/>
              <a:ext cx="19951" cy="21819"/>
            </a:xfrm>
            <a:custGeom>
              <a:rect b="b" l="l" r="r" t="t"/>
              <a:pathLst>
                <a:path extrusionOk="0" h="327" w="299">
                  <a:moveTo>
                    <a:pt x="136" y="1"/>
                  </a:moveTo>
                  <a:cubicBezTo>
                    <a:pt x="54" y="1"/>
                    <a:pt x="0" y="82"/>
                    <a:pt x="0" y="163"/>
                  </a:cubicBezTo>
                  <a:cubicBezTo>
                    <a:pt x="0" y="245"/>
                    <a:pt x="54"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47"/>
            <p:cNvSpPr/>
            <p:nvPr/>
          </p:nvSpPr>
          <p:spPr>
            <a:xfrm>
              <a:off x="5422627" y="2664891"/>
              <a:ext cx="19951" cy="10943"/>
            </a:xfrm>
            <a:custGeom>
              <a:rect b="b" l="l" r="r" t="t"/>
              <a:pathLst>
                <a:path extrusionOk="0" h="164" w="299">
                  <a:moveTo>
                    <a:pt x="0" y="0"/>
                  </a:moveTo>
                  <a:cubicBezTo>
                    <a:pt x="0" y="109"/>
                    <a:pt x="82" y="163"/>
                    <a:pt x="163" y="163"/>
                  </a:cubicBezTo>
                  <a:cubicBezTo>
                    <a:pt x="244" y="163"/>
                    <a:pt x="299" y="109"/>
                    <a:pt x="29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47"/>
            <p:cNvSpPr/>
            <p:nvPr/>
          </p:nvSpPr>
          <p:spPr>
            <a:xfrm>
              <a:off x="5422627" y="2708330"/>
              <a:ext cx="19951" cy="19951"/>
            </a:xfrm>
            <a:custGeom>
              <a:rect b="b" l="l" r="r" t="t"/>
              <a:pathLst>
                <a:path extrusionOk="0" h="299" w="299">
                  <a:moveTo>
                    <a:pt x="163" y="0"/>
                  </a:moveTo>
                  <a:cubicBezTo>
                    <a:pt x="82" y="0"/>
                    <a:pt x="0" y="55"/>
                    <a:pt x="0" y="163"/>
                  </a:cubicBezTo>
                  <a:cubicBezTo>
                    <a:pt x="0" y="245"/>
                    <a:pt x="82" y="299"/>
                    <a:pt x="163" y="299"/>
                  </a:cubicBezTo>
                  <a:cubicBezTo>
                    <a:pt x="244" y="299"/>
                    <a:pt x="299" y="245"/>
                    <a:pt x="299" y="163"/>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47"/>
            <p:cNvSpPr/>
            <p:nvPr/>
          </p:nvSpPr>
          <p:spPr>
            <a:xfrm>
              <a:off x="5449785" y="2733686"/>
              <a:ext cx="19951" cy="21752"/>
            </a:xfrm>
            <a:custGeom>
              <a:rect b="b" l="l" r="r" t="t"/>
              <a:pathLst>
                <a:path extrusionOk="0" h="326" w="299">
                  <a:moveTo>
                    <a:pt x="136" y="0"/>
                  </a:moveTo>
                  <a:cubicBezTo>
                    <a:pt x="54" y="0"/>
                    <a:pt x="0" y="82"/>
                    <a:pt x="0" y="163"/>
                  </a:cubicBezTo>
                  <a:cubicBezTo>
                    <a:pt x="0" y="244"/>
                    <a:pt x="54"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47"/>
            <p:cNvSpPr/>
            <p:nvPr/>
          </p:nvSpPr>
          <p:spPr>
            <a:xfrm>
              <a:off x="5422627" y="2760843"/>
              <a:ext cx="19951" cy="19951"/>
            </a:xfrm>
            <a:custGeom>
              <a:rect b="b" l="l" r="r" t="t"/>
              <a:pathLst>
                <a:path extrusionOk="0" h="299" w="299">
                  <a:moveTo>
                    <a:pt x="163" y="0"/>
                  </a:moveTo>
                  <a:cubicBezTo>
                    <a:pt x="82" y="0"/>
                    <a:pt x="0" y="54"/>
                    <a:pt x="0" y="163"/>
                  </a:cubicBezTo>
                  <a:cubicBezTo>
                    <a:pt x="0" y="244"/>
                    <a:pt x="82" y="298"/>
                    <a:pt x="163" y="298"/>
                  </a:cubicBezTo>
                  <a:cubicBezTo>
                    <a:pt x="244" y="298"/>
                    <a:pt x="299" y="244"/>
                    <a:pt x="299" y="163"/>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47"/>
            <p:cNvSpPr/>
            <p:nvPr/>
          </p:nvSpPr>
          <p:spPr>
            <a:xfrm>
              <a:off x="5449785" y="2786133"/>
              <a:ext cx="19951" cy="21819"/>
            </a:xfrm>
            <a:custGeom>
              <a:rect b="b" l="l" r="r" t="t"/>
              <a:pathLst>
                <a:path extrusionOk="0" h="327" w="299">
                  <a:moveTo>
                    <a:pt x="136" y="1"/>
                  </a:moveTo>
                  <a:cubicBezTo>
                    <a:pt x="54" y="1"/>
                    <a:pt x="0" y="82"/>
                    <a:pt x="0" y="163"/>
                  </a:cubicBezTo>
                  <a:cubicBezTo>
                    <a:pt x="0" y="245"/>
                    <a:pt x="54"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47"/>
            <p:cNvSpPr/>
            <p:nvPr/>
          </p:nvSpPr>
          <p:spPr>
            <a:xfrm>
              <a:off x="5422627" y="2813290"/>
              <a:ext cx="19951" cy="19951"/>
            </a:xfrm>
            <a:custGeom>
              <a:rect b="b" l="l" r="r" t="t"/>
              <a:pathLst>
                <a:path extrusionOk="0" h="299" w="299">
                  <a:moveTo>
                    <a:pt x="163" y="1"/>
                  </a:moveTo>
                  <a:cubicBezTo>
                    <a:pt x="82" y="1"/>
                    <a:pt x="0" y="55"/>
                    <a:pt x="0" y="163"/>
                  </a:cubicBezTo>
                  <a:cubicBezTo>
                    <a:pt x="0" y="245"/>
                    <a:pt x="82" y="299"/>
                    <a:pt x="163" y="299"/>
                  </a:cubicBezTo>
                  <a:cubicBezTo>
                    <a:pt x="244" y="299"/>
                    <a:pt x="299" y="245"/>
                    <a:pt x="299" y="163"/>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47"/>
            <p:cNvSpPr/>
            <p:nvPr/>
          </p:nvSpPr>
          <p:spPr>
            <a:xfrm>
              <a:off x="5449785" y="2838646"/>
              <a:ext cx="19951" cy="21752"/>
            </a:xfrm>
            <a:custGeom>
              <a:rect b="b" l="l" r="r" t="t"/>
              <a:pathLst>
                <a:path extrusionOk="0" h="326" w="299">
                  <a:moveTo>
                    <a:pt x="136" y="0"/>
                  </a:moveTo>
                  <a:cubicBezTo>
                    <a:pt x="54" y="0"/>
                    <a:pt x="0" y="82"/>
                    <a:pt x="0" y="163"/>
                  </a:cubicBezTo>
                  <a:cubicBezTo>
                    <a:pt x="0" y="244"/>
                    <a:pt x="54"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47"/>
            <p:cNvSpPr/>
            <p:nvPr/>
          </p:nvSpPr>
          <p:spPr>
            <a:xfrm>
              <a:off x="5422627" y="2865804"/>
              <a:ext cx="19951" cy="19951"/>
            </a:xfrm>
            <a:custGeom>
              <a:rect b="b" l="l" r="r" t="t"/>
              <a:pathLst>
                <a:path extrusionOk="0" h="299" w="299">
                  <a:moveTo>
                    <a:pt x="163" y="0"/>
                  </a:moveTo>
                  <a:cubicBezTo>
                    <a:pt x="82" y="0"/>
                    <a:pt x="0" y="54"/>
                    <a:pt x="0" y="163"/>
                  </a:cubicBezTo>
                  <a:cubicBezTo>
                    <a:pt x="0" y="244"/>
                    <a:pt x="82" y="299"/>
                    <a:pt x="163" y="299"/>
                  </a:cubicBezTo>
                  <a:cubicBezTo>
                    <a:pt x="244" y="299"/>
                    <a:pt x="299" y="244"/>
                    <a:pt x="299" y="163"/>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47"/>
            <p:cNvSpPr/>
            <p:nvPr/>
          </p:nvSpPr>
          <p:spPr>
            <a:xfrm>
              <a:off x="5449785" y="2891093"/>
              <a:ext cx="19951" cy="21819"/>
            </a:xfrm>
            <a:custGeom>
              <a:rect b="b" l="l" r="r" t="t"/>
              <a:pathLst>
                <a:path extrusionOk="0" h="327" w="299">
                  <a:moveTo>
                    <a:pt x="136" y="1"/>
                  </a:moveTo>
                  <a:cubicBezTo>
                    <a:pt x="54" y="1"/>
                    <a:pt x="0" y="82"/>
                    <a:pt x="0" y="164"/>
                  </a:cubicBezTo>
                  <a:cubicBezTo>
                    <a:pt x="0" y="245"/>
                    <a:pt x="54" y="326"/>
                    <a:pt x="136" y="326"/>
                  </a:cubicBezTo>
                  <a:cubicBezTo>
                    <a:pt x="217" y="326"/>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47"/>
            <p:cNvSpPr/>
            <p:nvPr/>
          </p:nvSpPr>
          <p:spPr>
            <a:xfrm>
              <a:off x="5449785" y="2943607"/>
              <a:ext cx="19951" cy="21752"/>
            </a:xfrm>
            <a:custGeom>
              <a:rect b="b" l="l" r="r" t="t"/>
              <a:pathLst>
                <a:path extrusionOk="0" h="326" w="299">
                  <a:moveTo>
                    <a:pt x="136" y="1"/>
                  </a:moveTo>
                  <a:cubicBezTo>
                    <a:pt x="54" y="1"/>
                    <a:pt x="0" y="82"/>
                    <a:pt x="0" y="163"/>
                  </a:cubicBezTo>
                  <a:cubicBezTo>
                    <a:pt x="0" y="245"/>
                    <a:pt x="54"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47"/>
            <p:cNvSpPr/>
            <p:nvPr/>
          </p:nvSpPr>
          <p:spPr>
            <a:xfrm>
              <a:off x="5422627" y="2918251"/>
              <a:ext cx="19951" cy="20017"/>
            </a:xfrm>
            <a:custGeom>
              <a:rect b="b" l="l" r="r" t="t"/>
              <a:pathLst>
                <a:path extrusionOk="0" h="300" w="299">
                  <a:moveTo>
                    <a:pt x="163" y="1"/>
                  </a:moveTo>
                  <a:cubicBezTo>
                    <a:pt x="82" y="1"/>
                    <a:pt x="0" y="82"/>
                    <a:pt x="0" y="164"/>
                  </a:cubicBezTo>
                  <a:cubicBezTo>
                    <a:pt x="0" y="245"/>
                    <a:pt x="82" y="299"/>
                    <a:pt x="163" y="299"/>
                  </a:cubicBezTo>
                  <a:cubicBezTo>
                    <a:pt x="244" y="299"/>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47"/>
            <p:cNvSpPr/>
            <p:nvPr/>
          </p:nvSpPr>
          <p:spPr>
            <a:xfrm>
              <a:off x="5422627" y="2970765"/>
              <a:ext cx="19951" cy="19951"/>
            </a:xfrm>
            <a:custGeom>
              <a:rect b="b" l="l" r="r" t="t"/>
              <a:pathLst>
                <a:path extrusionOk="0" h="299" w="299">
                  <a:moveTo>
                    <a:pt x="163" y="0"/>
                  </a:moveTo>
                  <a:cubicBezTo>
                    <a:pt x="82" y="0"/>
                    <a:pt x="0" y="82"/>
                    <a:pt x="0" y="163"/>
                  </a:cubicBezTo>
                  <a:cubicBezTo>
                    <a:pt x="0" y="244"/>
                    <a:pt x="82" y="299"/>
                    <a:pt x="163" y="299"/>
                  </a:cubicBezTo>
                  <a:cubicBezTo>
                    <a:pt x="244" y="299"/>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47"/>
            <p:cNvSpPr/>
            <p:nvPr/>
          </p:nvSpPr>
          <p:spPr>
            <a:xfrm>
              <a:off x="5449785" y="2997922"/>
              <a:ext cx="19951" cy="19951"/>
            </a:xfrm>
            <a:custGeom>
              <a:rect b="b" l="l" r="r" t="t"/>
              <a:pathLst>
                <a:path extrusionOk="0" h="299" w="299">
                  <a:moveTo>
                    <a:pt x="136" y="0"/>
                  </a:moveTo>
                  <a:cubicBezTo>
                    <a:pt x="54" y="0"/>
                    <a:pt x="0" y="54"/>
                    <a:pt x="0" y="136"/>
                  </a:cubicBezTo>
                  <a:cubicBezTo>
                    <a:pt x="0" y="217"/>
                    <a:pt x="54" y="299"/>
                    <a:pt x="136" y="299"/>
                  </a:cubicBezTo>
                  <a:cubicBezTo>
                    <a:pt x="217" y="299"/>
                    <a:pt x="299" y="217"/>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47"/>
            <p:cNvSpPr/>
            <p:nvPr/>
          </p:nvSpPr>
          <p:spPr>
            <a:xfrm>
              <a:off x="5449785" y="3050369"/>
              <a:ext cx="19951" cy="20017"/>
            </a:xfrm>
            <a:custGeom>
              <a:rect b="b" l="l" r="r" t="t"/>
              <a:pathLst>
                <a:path extrusionOk="0" h="300" w="299">
                  <a:moveTo>
                    <a:pt x="136" y="1"/>
                  </a:moveTo>
                  <a:cubicBezTo>
                    <a:pt x="54" y="1"/>
                    <a:pt x="0" y="55"/>
                    <a:pt x="0" y="136"/>
                  </a:cubicBezTo>
                  <a:cubicBezTo>
                    <a:pt x="0" y="218"/>
                    <a:pt x="54"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47"/>
            <p:cNvSpPr/>
            <p:nvPr/>
          </p:nvSpPr>
          <p:spPr>
            <a:xfrm>
              <a:off x="5422627" y="3023212"/>
              <a:ext cx="19951" cy="20017"/>
            </a:xfrm>
            <a:custGeom>
              <a:rect b="b" l="l" r="r" t="t"/>
              <a:pathLst>
                <a:path extrusionOk="0" h="300" w="299">
                  <a:moveTo>
                    <a:pt x="163" y="1"/>
                  </a:moveTo>
                  <a:cubicBezTo>
                    <a:pt x="82" y="1"/>
                    <a:pt x="0" y="82"/>
                    <a:pt x="0" y="164"/>
                  </a:cubicBezTo>
                  <a:cubicBezTo>
                    <a:pt x="0" y="245"/>
                    <a:pt x="82" y="299"/>
                    <a:pt x="163" y="299"/>
                  </a:cubicBezTo>
                  <a:cubicBezTo>
                    <a:pt x="244" y="299"/>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47"/>
            <p:cNvSpPr/>
            <p:nvPr/>
          </p:nvSpPr>
          <p:spPr>
            <a:xfrm>
              <a:off x="5449785" y="3102883"/>
              <a:ext cx="19951" cy="19951"/>
            </a:xfrm>
            <a:custGeom>
              <a:rect b="b" l="l" r="r" t="t"/>
              <a:pathLst>
                <a:path extrusionOk="0" h="299" w="299">
                  <a:moveTo>
                    <a:pt x="136" y="0"/>
                  </a:moveTo>
                  <a:cubicBezTo>
                    <a:pt x="54" y="0"/>
                    <a:pt x="0" y="55"/>
                    <a:pt x="0" y="136"/>
                  </a:cubicBezTo>
                  <a:cubicBezTo>
                    <a:pt x="0" y="217"/>
                    <a:pt x="54"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47"/>
            <p:cNvSpPr/>
            <p:nvPr/>
          </p:nvSpPr>
          <p:spPr>
            <a:xfrm>
              <a:off x="5455190" y="3155330"/>
              <a:ext cx="14546" cy="12744"/>
            </a:xfrm>
            <a:custGeom>
              <a:rect b="b" l="l" r="r" t="t"/>
              <a:pathLst>
                <a:path extrusionOk="0" h="191" w="218">
                  <a:moveTo>
                    <a:pt x="1" y="1"/>
                  </a:moveTo>
                  <a:cubicBezTo>
                    <a:pt x="55" y="82"/>
                    <a:pt x="109" y="164"/>
                    <a:pt x="218" y="191"/>
                  </a:cubicBezTo>
                  <a:cubicBezTo>
                    <a:pt x="218" y="191"/>
                    <a:pt x="218" y="164"/>
                    <a:pt x="218" y="137"/>
                  </a:cubicBezTo>
                  <a:cubicBezTo>
                    <a:pt x="218" y="55"/>
                    <a:pt x="136"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47"/>
            <p:cNvSpPr/>
            <p:nvPr/>
          </p:nvSpPr>
          <p:spPr>
            <a:xfrm>
              <a:off x="5400875" y="1747269"/>
              <a:ext cx="16348" cy="9141"/>
            </a:xfrm>
            <a:custGeom>
              <a:rect b="b" l="l" r="r" t="t"/>
              <a:pathLst>
                <a:path extrusionOk="0" h="137" w="245">
                  <a:moveTo>
                    <a:pt x="245" y="1"/>
                  </a:moveTo>
                  <a:lnTo>
                    <a:pt x="245" y="1"/>
                  </a:lnTo>
                  <a:cubicBezTo>
                    <a:pt x="164" y="28"/>
                    <a:pt x="82" y="55"/>
                    <a:pt x="1" y="109"/>
                  </a:cubicBezTo>
                  <a:cubicBezTo>
                    <a:pt x="28" y="136"/>
                    <a:pt x="55" y="136"/>
                    <a:pt x="82" y="136"/>
                  </a:cubicBezTo>
                  <a:cubicBezTo>
                    <a:pt x="164" y="136"/>
                    <a:pt x="245" y="82"/>
                    <a:pt x="24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47"/>
            <p:cNvSpPr/>
            <p:nvPr/>
          </p:nvSpPr>
          <p:spPr>
            <a:xfrm>
              <a:off x="5399073" y="1788907"/>
              <a:ext cx="9141" cy="3670"/>
            </a:xfrm>
            <a:custGeom>
              <a:rect b="b" l="l" r="r" t="t"/>
              <a:pathLst>
                <a:path extrusionOk="0" h="55" w="137">
                  <a:moveTo>
                    <a:pt x="109" y="1"/>
                  </a:moveTo>
                  <a:cubicBezTo>
                    <a:pt x="82" y="1"/>
                    <a:pt x="28" y="28"/>
                    <a:pt x="1" y="55"/>
                  </a:cubicBezTo>
                  <a:cubicBezTo>
                    <a:pt x="55" y="28"/>
                    <a:pt x="82" y="28"/>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47"/>
            <p:cNvSpPr/>
            <p:nvPr/>
          </p:nvSpPr>
          <p:spPr>
            <a:xfrm>
              <a:off x="5413553" y="1951786"/>
              <a:ext cx="3670" cy="12744"/>
            </a:xfrm>
            <a:custGeom>
              <a:rect b="b" l="l" r="r" t="t"/>
              <a:pathLst>
                <a:path extrusionOk="0" h="191" w="55">
                  <a:moveTo>
                    <a:pt x="28" y="1"/>
                  </a:moveTo>
                  <a:cubicBezTo>
                    <a:pt x="1" y="55"/>
                    <a:pt x="1" y="109"/>
                    <a:pt x="1" y="163"/>
                  </a:cubicBezTo>
                  <a:cubicBezTo>
                    <a:pt x="1" y="163"/>
                    <a:pt x="1" y="191"/>
                    <a:pt x="1" y="191"/>
                  </a:cubicBezTo>
                  <a:cubicBezTo>
                    <a:pt x="28" y="163"/>
                    <a:pt x="55" y="109"/>
                    <a:pt x="55" y="82"/>
                  </a:cubicBezTo>
                  <a:cubicBezTo>
                    <a:pt x="55" y="55"/>
                    <a:pt x="55" y="28"/>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47"/>
            <p:cNvSpPr/>
            <p:nvPr/>
          </p:nvSpPr>
          <p:spPr>
            <a:xfrm>
              <a:off x="5370114" y="2024184"/>
              <a:ext cx="20018" cy="21819"/>
            </a:xfrm>
            <a:custGeom>
              <a:rect b="b" l="l" r="r" t="t"/>
              <a:pathLst>
                <a:path extrusionOk="0" h="327" w="300">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47"/>
            <p:cNvSpPr/>
            <p:nvPr/>
          </p:nvSpPr>
          <p:spPr>
            <a:xfrm>
              <a:off x="5397271" y="2051342"/>
              <a:ext cx="19951" cy="19951"/>
            </a:xfrm>
            <a:custGeom>
              <a:rect b="b" l="l" r="r" t="t"/>
              <a:pathLst>
                <a:path extrusionOk="0" h="299" w="299">
                  <a:moveTo>
                    <a:pt x="136" y="0"/>
                  </a:moveTo>
                  <a:cubicBezTo>
                    <a:pt x="55" y="0"/>
                    <a:pt x="1" y="55"/>
                    <a:pt x="1" y="163"/>
                  </a:cubicBezTo>
                  <a:cubicBezTo>
                    <a:pt x="1" y="245"/>
                    <a:pt x="55" y="299"/>
                    <a:pt x="136" y="299"/>
                  </a:cubicBezTo>
                  <a:cubicBezTo>
                    <a:pt x="218" y="299"/>
                    <a:pt x="299" y="245"/>
                    <a:pt x="299" y="163"/>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47"/>
            <p:cNvSpPr/>
            <p:nvPr/>
          </p:nvSpPr>
          <p:spPr>
            <a:xfrm>
              <a:off x="5397271" y="2103855"/>
              <a:ext cx="19951" cy="19951"/>
            </a:xfrm>
            <a:custGeom>
              <a:rect b="b" l="l" r="r" t="t"/>
              <a:pathLst>
                <a:path extrusionOk="0" h="299" w="299">
                  <a:moveTo>
                    <a:pt x="136" y="0"/>
                  </a:moveTo>
                  <a:cubicBezTo>
                    <a:pt x="55" y="0"/>
                    <a:pt x="1" y="81"/>
                    <a:pt x="1" y="163"/>
                  </a:cubicBezTo>
                  <a:cubicBezTo>
                    <a:pt x="1" y="244"/>
                    <a:pt x="55" y="298"/>
                    <a:pt x="136" y="298"/>
                  </a:cubicBezTo>
                  <a:cubicBezTo>
                    <a:pt x="218" y="298"/>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47"/>
            <p:cNvSpPr/>
            <p:nvPr/>
          </p:nvSpPr>
          <p:spPr>
            <a:xfrm>
              <a:off x="5397271" y="2156302"/>
              <a:ext cx="19951" cy="20017"/>
            </a:xfrm>
            <a:custGeom>
              <a:rect b="b" l="l" r="r" t="t"/>
              <a:pathLst>
                <a:path extrusionOk="0" h="300" w="299">
                  <a:moveTo>
                    <a:pt x="136" y="1"/>
                  </a:moveTo>
                  <a:cubicBezTo>
                    <a:pt x="55" y="1"/>
                    <a:pt x="1" y="82"/>
                    <a:pt x="1" y="163"/>
                  </a:cubicBezTo>
                  <a:cubicBezTo>
                    <a:pt x="1" y="245"/>
                    <a:pt x="55" y="299"/>
                    <a:pt x="136" y="299"/>
                  </a:cubicBezTo>
                  <a:cubicBezTo>
                    <a:pt x="218" y="299"/>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47"/>
            <p:cNvSpPr/>
            <p:nvPr/>
          </p:nvSpPr>
          <p:spPr>
            <a:xfrm>
              <a:off x="5397271" y="2208816"/>
              <a:ext cx="19951" cy="19951"/>
            </a:xfrm>
            <a:custGeom>
              <a:rect b="b" l="l" r="r" t="t"/>
              <a:pathLst>
                <a:path extrusionOk="0" h="299" w="299">
                  <a:moveTo>
                    <a:pt x="136" y="0"/>
                  </a:moveTo>
                  <a:cubicBezTo>
                    <a:pt x="55" y="0"/>
                    <a:pt x="1" y="82"/>
                    <a:pt x="1" y="163"/>
                  </a:cubicBezTo>
                  <a:cubicBezTo>
                    <a:pt x="1" y="244"/>
                    <a:pt x="55" y="299"/>
                    <a:pt x="136" y="299"/>
                  </a:cubicBezTo>
                  <a:cubicBezTo>
                    <a:pt x="218" y="299"/>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47"/>
            <p:cNvSpPr/>
            <p:nvPr/>
          </p:nvSpPr>
          <p:spPr>
            <a:xfrm>
              <a:off x="5397271" y="2261263"/>
              <a:ext cx="19951" cy="20017"/>
            </a:xfrm>
            <a:custGeom>
              <a:rect b="b" l="l" r="r" t="t"/>
              <a:pathLst>
                <a:path extrusionOk="0" h="300" w="299">
                  <a:moveTo>
                    <a:pt x="136" y="1"/>
                  </a:moveTo>
                  <a:cubicBezTo>
                    <a:pt x="55" y="1"/>
                    <a:pt x="1" y="82"/>
                    <a:pt x="1" y="164"/>
                  </a:cubicBezTo>
                  <a:cubicBezTo>
                    <a:pt x="1" y="245"/>
                    <a:pt x="55" y="299"/>
                    <a:pt x="136" y="299"/>
                  </a:cubicBezTo>
                  <a:cubicBezTo>
                    <a:pt x="218" y="299"/>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47"/>
            <p:cNvSpPr/>
            <p:nvPr/>
          </p:nvSpPr>
          <p:spPr>
            <a:xfrm>
              <a:off x="5397271" y="2313776"/>
              <a:ext cx="19951" cy="19951"/>
            </a:xfrm>
            <a:custGeom>
              <a:rect b="b" l="l" r="r" t="t"/>
              <a:pathLst>
                <a:path extrusionOk="0" h="299" w="299">
                  <a:moveTo>
                    <a:pt x="136" y="0"/>
                  </a:moveTo>
                  <a:cubicBezTo>
                    <a:pt x="55" y="0"/>
                    <a:pt x="1" y="82"/>
                    <a:pt x="1" y="163"/>
                  </a:cubicBezTo>
                  <a:cubicBezTo>
                    <a:pt x="1" y="245"/>
                    <a:pt x="55" y="299"/>
                    <a:pt x="136" y="299"/>
                  </a:cubicBezTo>
                  <a:cubicBezTo>
                    <a:pt x="218" y="299"/>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47"/>
            <p:cNvSpPr/>
            <p:nvPr/>
          </p:nvSpPr>
          <p:spPr>
            <a:xfrm>
              <a:off x="5397271" y="2366290"/>
              <a:ext cx="19951" cy="19951"/>
            </a:xfrm>
            <a:custGeom>
              <a:rect b="b" l="l" r="r" t="t"/>
              <a:pathLst>
                <a:path extrusionOk="0" h="299" w="299">
                  <a:moveTo>
                    <a:pt x="136" y="0"/>
                  </a:moveTo>
                  <a:cubicBezTo>
                    <a:pt x="55" y="0"/>
                    <a:pt x="1" y="81"/>
                    <a:pt x="1" y="163"/>
                  </a:cubicBezTo>
                  <a:cubicBezTo>
                    <a:pt x="1" y="244"/>
                    <a:pt x="55" y="298"/>
                    <a:pt x="136" y="298"/>
                  </a:cubicBezTo>
                  <a:cubicBezTo>
                    <a:pt x="218" y="298"/>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47"/>
            <p:cNvSpPr/>
            <p:nvPr/>
          </p:nvSpPr>
          <p:spPr>
            <a:xfrm>
              <a:off x="5397271" y="2418737"/>
              <a:ext cx="19951" cy="21819"/>
            </a:xfrm>
            <a:custGeom>
              <a:rect b="b" l="l" r="r" t="t"/>
              <a:pathLst>
                <a:path extrusionOk="0" h="327" w="299">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47"/>
            <p:cNvSpPr/>
            <p:nvPr/>
          </p:nvSpPr>
          <p:spPr>
            <a:xfrm>
              <a:off x="5397271" y="2471251"/>
              <a:ext cx="19951" cy="21752"/>
            </a:xfrm>
            <a:custGeom>
              <a:rect b="b" l="l" r="r" t="t"/>
              <a:pathLst>
                <a:path extrusionOk="0" h="326" w="299">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47"/>
            <p:cNvSpPr/>
            <p:nvPr/>
          </p:nvSpPr>
          <p:spPr>
            <a:xfrm>
              <a:off x="5397271" y="2523698"/>
              <a:ext cx="19951" cy="21819"/>
            </a:xfrm>
            <a:custGeom>
              <a:rect b="b" l="l" r="r" t="t"/>
              <a:pathLst>
                <a:path extrusionOk="0" h="327" w="299">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47"/>
            <p:cNvSpPr/>
            <p:nvPr/>
          </p:nvSpPr>
          <p:spPr>
            <a:xfrm>
              <a:off x="5397271" y="2576211"/>
              <a:ext cx="19951" cy="21752"/>
            </a:xfrm>
            <a:custGeom>
              <a:rect b="b" l="l" r="r" t="t"/>
              <a:pathLst>
                <a:path extrusionOk="0" h="326" w="299">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47"/>
            <p:cNvSpPr/>
            <p:nvPr/>
          </p:nvSpPr>
          <p:spPr>
            <a:xfrm>
              <a:off x="5397271" y="2628658"/>
              <a:ext cx="19951" cy="21819"/>
            </a:xfrm>
            <a:custGeom>
              <a:rect b="b" l="l" r="r" t="t"/>
              <a:pathLst>
                <a:path extrusionOk="0" h="327" w="299">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47"/>
            <p:cNvSpPr/>
            <p:nvPr/>
          </p:nvSpPr>
          <p:spPr>
            <a:xfrm>
              <a:off x="5397271" y="2681172"/>
              <a:ext cx="19951" cy="21819"/>
            </a:xfrm>
            <a:custGeom>
              <a:rect b="b" l="l" r="r" t="t"/>
              <a:pathLst>
                <a:path extrusionOk="0" h="327" w="299">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47"/>
            <p:cNvSpPr/>
            <p:nvPr/>
          </p:nvSpPr>
          <p:spPr>
            <a:xfrm>
              <a:off x="5397271" y="2733686"/>
              <a:ext cx="19951" cy="21752"/>
            </a:xfrm>
            <a:custGeom>
              <a:rect b="b" l="l" r="r" t="t"/>
              <a:pathLst>
                <a:path extrusionOk="0" h="326" w="299">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47"/>
            <p:cNvSpPr/>
            <p:nvPr/>
          </p:nvSpPr>
          <p:spPr>
            <a:xfrm>
              <a:off x="5397271" y="2786133"/>
              <a:ext cx="19951" cy="21819"/>
            </a:xfrm>
            <a:custGeom>
              <a:rect b="b" l="l" r="r" t="t"/>
              <a:pathLst>
                <a:path extrusionOk="0" h="327" w="299">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47"/>
            <p:cNvSpPr/>
            <p:nvPr/>
          </p:nvSpPr>
          <p:spPr>
            <a:xfrm>
              <a:off x="5397271" y="2838646"/>
              <a:ext cx="19951" cy="21752"/>
            </a:xfrm>
            <a:custGeom>
              <a:rect b="b" l="l" r="r" t="t"/>
              <a:pathLst>
                <a:path extrusionOk="0" h="326" w="299">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47"/>
            <p:cNvSpPr/>
            <p:nvPr/>
          </p:nvSpPr>
          <p:spPr>
            <a:xfrm>
              <a:off x="5397271" y="2891093"/>
              <a:ext cx="19951" cy="21819"/>
            </a:xfrm>
            <a:custGeom>
              <a:rect b="b" l="l" r="r" t="t"/>
              <a:pathLst>
                <a:path extrusionOk="0" h="327" w="299">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47"/>
            <p:cNvSpPr/>
            <p:nvPr/>
          </p:nvSpPr>
          <p:spPr>
            <a:xfrm>
              <a:off x="5397271" y="2943607"/>
              <a:ext cx="19951" cy="21752"/>
            </a:xfrm>
            <a:custGeom>
              <a:rect b="b" l="l" r="r" t="t"/>
              <a:pathLst>
                <a:path extrusionOk="0" h="326" w="299">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47"/>
            <p:cNvSpPr/>
            <p:nvPr/>
          </p:nvSpPr>
          <p:spPr>
            <a:xfrm>
              <a:off x="5397271" y="2997922"/>
              <a:ext cx="19951" cy="19951"/>
            </a:xfrm>
            <a:custGeom>
              <a:rect b="b" l="l" r="r" t="t"/>
              <a:pathLst>
                <a:path extrusionOk="0" h="299" w="299">
                  <a:moveTo>
                    <a:pt x="136" y="0"/>
                  </a:moveTo>
                  <a:cubicBezTo>
                    <a:pt x="55" y="0"/>
                    <a:pt x="1" y="54"/>
                    <a:pt x="1" y="136"/>
                  </a:cubicBezTo>
                  <a:cubicBezTo>
                    <a:pt x="1" y="217"/>
                    <a:pt x="55" y="299"/>
                    <a:pt x="136" y="299"/>
                  </a:cubicBezTo>
                  <a:cubicBezTo>
                    <a:pt x="218" y="299"/>
                    <a:pt x="299" y="217"/>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47"/>
            <p:cNvSpPr/>
            <p:nvPr/>
          </p:nvSpPr>
          <p:spPr>
            <a:xfrm>
              <a:off x="5397271" y="3050369"/>
              <a:ext cx="19951" cy="20017"/>
            </a:xfrm>
            <a:custGeom>
              <a:rect b="b" l="l" r="r" t="t"/>
              <a:pathLst>
                <a:path extrusionOk="0" h="300" w="299">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47"/>
            <p:cNvSpPr/>
            <p:nvPr/>
          </p:nvSpPr>
          <p:spPr>
            <a:xfrm>
              <a:off x="5371915" y="3075725"/>
              <a:ext cx="16348" cy="7340"/>
            </a:xfrm>
            <a:custGeom>
              <a:rect b="b" l="l" r="r" t="t"/>
              <a:pathLst>
                <a:path extrusionOk="0" h="110" w="245">
                  <a:moveTo>
                    <a:pt x="136" y="1"/>
                  </a:moveTo>
                  <a:cubicBezTo>
                    <a:pt x="82" y="1"/>
                    <a:pt x="28" y="28"/>
                    <a:pt x="1" y="82"/>
                  </a:cubicBezTo>
                  <a:lnTo>
                    <a:pt x="109" y="109"/>
                  </a:lnTo>
                  <a:cubicBezTo>
                    <a:pt x="164" y="109"/>
                    <a:pt x="191" y="82"/>
                    <a:pt x="245" y="55"/>
                  </a:cubicBezTo>
                  <a:cubicBezTo>
                    <a:pt x="218" y="28"/>
                    <a:pt x="16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47"/>
            <p:cNvSpPr/>
            <p:nvPr/>
          </p:nvSpPr>
          <p:spPr>
            <a:xfrm>
              <a:off x="5422627" y="3075725"/>
              <a:ext cx="19951" cy="19951"/>
            </a:xfrm>
            <a:custGeom>
              <a:rect b="b" l="l" r="r" t="t"/>
              <a:pathLst>
                <a:path extrusionOk="0" h="299" w="299">
                  <a:moveTo>
                    <a:pt x="163" y="1"/>
                  </a:moveTo>
                  <a:cubicBezTo>
                    <a:pt x="82" y="1"/>
                    <a:pt x="0" y="82"/>
                    <a:pt x="0" y="163"/>
                  </a:cubicBezTo>
                  <a:cubicBezTo>
                    <a:pt x="0" y="245"/>
                    <a:pt x="82" y="299"/>
                    <a:pt x="163" y="299"/>
                  </a:cubicBezTo>
                  <a:cubicBezTo>
                    <a:pt x="244" y="299"/>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47"/>
            <p:cNvSpPr/>
            <p:nvPr/>
          </p:nvSpPr>
          <p:spPr>
            <a:xfrm>
              <a:off x="5370114" y="1763551"/>
              <a:ext cx="20018" cy="20017"/>
            </a:xfrm>
            <a:custGeom>
              <a:rect b="b" l="l" r="r" t="t"/>
              <a:pathLst>
                <a:path extrusionOk="0" h="300" w="300">
                  <a:moveTo>
                    <a:pt x="245" y="1"/>
                  </a:moveTo>
                  <a:cubicBezTo>
                    <a:pt x="163" y="55"/>
                    <a:pt x="82" y="109"/>
                    <a:pt x="1" y="164"/>
                  </a:cubicBezTo>
                  <a:cubicBezTo>
                    <a:pt x="28" y="218"/>
                    <a:pt x="82" y="299"/>
                    <a:pt x="163" y="299"/>
                  </a:cubicBezTo>
                  <a:cubicBezTo>
                    <a:pt x="245" y="299"/>
                    <a:pt x="299" y="218"/>
                    <a:pt x="299" y="136"/>
                  </a:cubicBezTo>
                  <a:cubicBezTo>
                    <a:pt x="299" y="82"/>
                    <a:pt x="272" y="28"/>
                    <a:pt x="24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47"/>
            <p:cNvSpPr/>
            <p:nvPr/>
          </p:nvSpPr>
          <p:spPr>
            <a:xfrm>
              <a:off x="5342956" y="1788907"/>
              <a:ext cx="21819" cy="18149"/>
            </a:xfrm>
            <a:custGeom>
              <a:rect b="b" l="l" r="r" t="t"/>
              <a:pathLst>
                <a:path extrusionOk="0" h="272" w="327">
                  <a:moveTo>
                    <a:pt x="164" y="1"/>
                  </a:moveTo>
                  <a:cubicBezTo>
                    <a:pt x="82" y="1"/>
                    <a:pt x="1" y="55"/>
                    <a:pt x="1" y="136"/>
                  </a:cubicBezTo>
                  <a:cubicBezTo>
                    <a:pt x="1" y="218"/>
                    <a:pt x="55" y="245"/>
                    <a:pt x="109" y="272"/>
                  </a:cubicBezTo>
                  <a:cubicBezTo>
                    <a:pt x="164" y="245"/>
                    <a:pt x="245" y="245"/>
                    <a:pt x="299" y="218"/>
                  </a:cubicBezTo>
                  <a:cubicBezTo>
                    <a:pt x="326" y="190"/>
                    <a:pt x="326" y="163"/>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47"/>
            <p:cNvSpPr/>
            <p:nvPr/>
          </p:nvSpPr>
          <p:spPr>
            <a:xfrm>
              <a:off x="5319469" y="1774427"/>
              <a:ext cx="18149" cy="9141"/>
            </a:xfrm>
            <a:custGeom>
              <a:rect b="b" l="l" r="r" t="t"/>
              <a:pathLst>
                <a:path extrusionOk="0" h="137" w="272">
                  <a:moveTo>
                    <a:pt x="163" y="1"/>
                  </a:moveTo>
                  <a:cubicBezTo>
                    <a:pt x="82" y="1"/>
                    <a:pt x="27" y="28"/>
                    <a:pt x="0" y="55"/>
                  </a:cubicBezTo>
                  <a:cubicBezTo>
                    <a:pt x="27" y="109"/>
                    <a:pt x="82" y="136"/>
                    <a:pt x="136" y="136"/>
                  </a:cubicBezTo>
                  <a:cubicBezTo>
                    <a:pt x="190" y="136"/>
                    <a:pt x="244" y="82"/>
                    <a:pt x="271" y="28"/>
                  </a:cubicBezTo>
                  <a:cubicBezTo>
                    <a:pt x="244" y="28"/>
                    <a:pt x="190"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47"/>
            <p:cNvSpPr/>
            <p:nvPr/>
          </p:nvSpPr>
          <p:spPr>
            <a:xfrm>
              <a:off x="5317667" y="1814263"/>
              <a:ext cx="19951" cy="16348"/>
            </a:xfrm>
            <a:custGeom>
              <a:rect b="b" l="l" r="r" t="t"/>
              <a:pathLst>
                <a:path extrusionOk="0" h="245" w="299">
                  <a:moveTo>
                    <a:pt x="163" y="0"/>
                  </a:moveTo>
                  <a:cubicBezTo>
                    <a:pt x="81" y="0"/>
                    <a:pt x="0" y="82"/>
                    <a:pt x="0" y="163"/>
                  </a:cubicBezTo>
                  <a:cubicBezTo>
                    <a:pt x="0" y="190"/>
                    <a:pt x="0" y="217"/>
                    <a:pt x="27" y="244"/>
                  </a:cubicBezTo>
                  <a:cubicBezTo>
                    <a:pt x="81" y="190"/>
                    <a:pt x="136" y="163"/>
                    <a:pt x="217" y="163"/>
                  </a:cubicBezTo>
                  <a:cubicBezTo>
                    <a:pt x="244" y="163"/>
                    <a:pt x="271" y="136"/>
                    <a:pt x="298" y="109"/>
                  </a:cubicBezTo>
                  <a:cubicBezTo>
                    <a:pt x="271" y="55"/>
                    <a:pt x="217"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47"/>
            <p:cNvSpPr/>
            <p:nvPr/>
          </p:nvSpPr>
          <p:spPr>
            <a:xfrm>
              <a:off x="5342956" y="2006101"/>
              <a:ext cx="21819" cy="12744"/>
            </a:xfrm>
            <a:custGeom>
              <a:rect b="b" l="l" r="r" t="t"/>
              <a:pathLst>
                <a:path extrusionOk="0" h="191" w="327">
                  <a:moveTo>
                    <a:pt x="28" y="0"/>
                  </a:moveTo>
                  <a:cubicBezTo>
                    <a:pt x="28" y="0"/>
                    <a:pt x="1" y="28"/>
                    <a:pt x="1" y="55"/>
                  </a:cubicBezTo>
                  <a:cubicBezTo>
                    <a:pt x="1" y="136"/>
                    <a:pt x="82" y="190"/>
                    <a:pt x="164" y="190"/>
                  </a:cubicBezTo>
                  <a:cubicBezTo>
                    <a:pt x="245" y="190"/>
                    <a:pt x="299" y="136"/>
                    <a:pt x="326" y="82"/>
                  </a:cubicBezTo>
                  <a:cubicBezTo>
                    <a:pt x="191" y="28"/>
                    <a:pt x="109"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47"/>
            <p:cNvSpPr/>
            <p:nvPr/>
          </p:nvSpPr>
          <p:spPr>
            <a:xfrm>
              <a:off x="5317667" y="2024184"/>
              <a:ext cx="19951" cy="21819"/>
            </a:xfrm>
            <a:custGeom>
              <a:rect b="b" l="l" r="r" t="t"/>
              <a:pathLst>
                <a:path extrusionOk="0" h="327" w="299">
                  <a:moveTo>
                    <a:pt x="163" y="1"/>
                  </a:moveTo>
                  <a:cubicBezTo>
                    <a:pt x="109" y="1"/>
                    <a:pt x="54" y="55"/>
                    <a:pt x="27" y="82"/>
                  </a:cubicBezTo>
                  <a:cubicBezTo>
                    <a:pt x="27" y="136"/>
                    <a:pt x="27" y="163"/>
                    <a:pt x="0" y="218"/>
                  </a:cubicBezTo>
                  <a:cubicBezTo>
                    <a:pt x="27" y="272"/>
                    <a:pt x="81"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47"/>
            <p:cNvSpPr/>
            <p:nvPr/>
          </p:nvSpPr>
          <p:spPr>
            <a:xfrm>
              <a:off x="5342956" y="2051342"/>
              <a:ext cx="21819" cy="19951"/>
            </a:xfrm>
            <a:custGeom>
              <a:rect b="b" l="l" r="r" t="t"/>
              <a:pathLst>
                <a:path extrusionOk="0" h="299" w="327">
                  <a:moveTo>
                    <a:pt x="164" y="0"/>
                  </a:moveTo>
                  <a:cubicBezTo>
                    <a:pt x="82" y="0"/>
                    <a:pt x="1" y="55"/>
                    <a:pt x="1" y="163"/>
                  </a:cubicBezTo>
                  <a:cubicBezTo>
                    <a:pt x="1" y="245"/>
                    <a:pt x="82" y="299"/>
                    <a:pt x="164" y="299"/>
                  </a:cubicBezTo>
                  <a:cubicBezTo>
                    <a:pt x="245" y="299"/>
                    <a:pt x="326" y="245"/>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47"/>
            <p:cNvSpPr/>
            <p:nvPr/>
          </p:nvSpPr>
          <p:spPr>
            <a:xfrm>
              <a:off x="5317667" y="2076698"/>
              <a:ext cx="19951" cy="21752"/>
            </a:xfrm>
            <a:custGeom>
              <a:rect b="b" l="l" r="r" t="t"/>
              <a:pathLst>
                <a:path extrusionOk="0" h="326" w="299">
                  <a:moveTo>
                    <a:pt x="163" y="0"/>
                  </a:moveTo>
                  <a:cubicBezTo>
                    <a:pt x="81" y="0"/>
                    <a:pt x="0" y="82"/>
                    <a:pt x="0" y="163"/>
                  </a:cubicBezTo>
                  <a:cubicBezTo>
                    <a:pt x="0" y="244"/>
                    <a:pt x="81"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47"/>
            <p:cNvSpPr/>
            <p:nvPr/>
          </p:nvSpPr>
          <p:spPr>
            <a:xfrm>
              <a:off x="5342956" y="2103855"/>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47"/>
            <p:cNvSpPr/>
            <p:nvPr/>
          </p:nvSpPr>
          <p:spPr>
            <a:xfrm>
              <a:off x="5370114" y="2076698"/>
              <a:ext cx="20018" cy="21752"/>
            </a:xfrm>
            <a:custGeom>
              <a:rect b="b" l="l" r="r" t="t"/>
              <a:pathLst>
                <a:path extrusionOk="0" h="326" w="300">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47"/>
            <p:cNvSpPr/>
            <p:nvPr/>
          </p:nvSpPr>
          <p:spPr>
            <a:xfrm>
              <a:off x="5317667" y="2129145"/>
              <a:ext cx="19951" cy="21819"/>
            </a:xfrm>
            <a:custGeom>
              <a:rect b="b" l="l" r="r" t="t"/>
              <a:pathLst>
                <a:path extrusionOk="0" h="327" w="299">
                  <a:moveTo>
                    <a:pt x="163" y="1"/>
                  </a:moveTo>
                  <a:cubicBezTo>
                    <a:pt x="81" y="1"/>
                    <a:pt x="0" y="82"/>
                    <a:pt x="0" y="164"/>
                  </a:cubicBezTo>
                  <a:cubicBezTo>
                    <a:pt x="0" y="245"/>
                    <a:pt x="81"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47"/>
            <p:cNvSpPr/>
            <p:nvPr/>
          </p:nvSpPr>
          <p:spPr>
            <a:xfrm>
              <a:off x="5342956" y="2156302"/>
              <a:ext cx="21819" cy="20017"/>
            </a:xfrm>
            <a:custGeom>
              <a:rect b="b" l="l" r="r" t="t"/>
              <a:pathLst>
                <a:path extrusionOk="0" h="300"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47"/>
            <p:cNvSpPr/>
            <p:nvPr/>
          </p:nvSpPr>
          <p:spPr>
            <a:xfrm>
              <a:off x="5370114" y="2129145"/>
              <a:ext cx="20018" cy="21819"/>
            </a:xfrm>
            <a:custGeom>
              <a:rect b="b" l="l" r="r" t="t"/>
              <a:pathLst>
                <a:path extrusionOk="0" h="327" w="300">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47"/>
            <p:cNvSpPr/>
            <p:nvPr/>
          </p:nvSpPr>
          <p:spPr>
            <a:xfrm>
              <a:off x="5317667" y="2183460"/>
              <a:ext cx="19951" cy="19951"/>
            </a:xfrm>
            <a:custGeom>
              <a:rect b="b" l="l" r="r" t="t"/>
              <a:pathLst>
                <a:path extrusionOk="0" h="299" w="299">
                  <a:moveTo>
                    <a:pt x="163" y="1"/>
                  </a:moveTo>
                  <a:cubicBezTo>
                    <a:pt x="81" y="1"/>
                    <a:pt x="0" y="55"/>
                    <a:pt x="0" y="136"/>
                  </a:cubicBezTo>
                  <a:cubicBezTo>
                    <a:pt x="0" y="218"/>
                    <a:pt x="81"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47"/>
            <p:cNvSpPr/>
            <p:nvPr/>
          </p:nvSpPr>
          <p:spPr>
            <a:xfrm>
              <a:off x="5342956" y="2208816"/>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47"/>
            <p:cNvSpPr/>
            <p:nvPr/>
          </p:nvSpPr>
          <p:spPr>
            <a:xfrm>
              <a:off x="5370114" y="2183460"/>
              <a:ext cx="20018" cy="19951"/>
            </a:xfrm>
            <a:custGeom>
              <a:rect b="b" l="l" r="r" t="t"/>
              <a:pathLst>
                <a:path extrusionOk="0" h="299" w="300">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47"/>
            <p:cNvSpPr/>
            <p:nvPr/>
          </p:nvSpPr>
          <p:spPr>
            <a:xfrm>
              <a:off x="5317667" y="2235974"/>
              <a:ext cx="19951" cy="19951"/>
            </a:xfrm>
            <a:custGeom>
              <a:rect b="b" l="l" r="r" t="t"/>
              <a:pathLst>
                <a:path extrusionOk="0" h="299" w="299">
                  <a:moveTo>
                    <a:pt x="163" y="0"/>
                  </a:moveTo>
                  <a:cubicBezTo>
                    <a:pt x="81" y="0"/>
                    <a:pt x="0" y="54"/>
                    <a:pt x="0" y="136"/>
                  </a:cubicBezTo>
                  <a:cubicBezTo>
                    <a:pt x="0" y="217"/>
                    <a:pt x="81" y="298"/>
                    <a:pt x="163" y="298"/>
                  </a:cubicBezTo>
                  <a:cubicBezTo>
                    <a:pt x="244" y="298"/>
                    <a:pt x="298" y="217"/>
                    <a:pt x="298" y="136"/>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47"/>
            <p:cNvSpPr/>
            <p:nvPr/>
          </p:nvSpPr>
          <p:spPr>
            <a:xfrm>
              <a:off x="5342956" y="2261263"/>
              <a:ext cx="21819" cy="20017"/>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47"/>
            <p:cNvSpPr/>
            <p:nvPr/>
          </p:nvSpPr>
          <p:spPr>
            <a:xfrm>
              <a:off x="5370114" y="2235974"/>
              <a:ext cx="20018" cy="19951"/>
            </a:xfrm>
            <a:custGeom>
              <a:rect b="b" l="l" r="r" t="t"/>
              <a:pathLst>
                <a:path extrusionOk="0" h="299" w="300">
                  <a:moveTo>
                    <a:pt x="163" y="0"/>
                  </a:moveTo>
                  <a:cubicBezTo>
                    <a:pt x="82" y="0"/>
                    <a:pt x="1" y="54"/>
                    <a:pt x="1" y="136"/>
                  </a:cubicBezTo>
                  <a:cubicBezTo>
                    <a:pt x="1" y="217"/>
                    <a:pt x="82" y="298"/>
                    <a:pt x="163" y="298"/>
                  </a:cubicBezTo>
                  <a:cubicBezTo>
                    <a:pt x="245" y="298"/>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47"/>
            <p:cNvSpPr/>
            <p:nvPr/>
          </p:nvSpPr>
          <p:spPr>
            <a:xfrm>
              <a:off x="5317667" y="2288420"/>
              <a:ext cx="19951" cy="20017"/>
            </a:xfrm>
            <a:custGeom>
              <a:rect b="b" l="l" r="r" t="t"/>
              <a:pathLst>
                <a:path extrusionOk="0" h="300" w="299">
                  <a:moveTo>
                    <a:pt x="163" y="1"/>
                  </a:moveTo>
                  <a:cubicBezTo>
                    <a:pt x="81" y="1"/>
                    <a:pt x="0" y="55"/>
                    <a:pt x="0" y="136"/>
                  </a:cubicBezTo>
                  <a:cubicBezTo>
                    <a:pt x="0" y="218"/>
                    <a:pt x="81"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47"/>
            <p:cNvSpPr/>
            <p:nvPr/>
          </p:nvSpPr>
          <p:spPr>
            <a:xfrm>
              <a:off x="5342956" y="2313776"/>
              <a:ext cx="21819" cy="19951"/>
            </a:xfrm>
            <a:custGeom>
              <a:rect b="b" l="l" r="r" t="t"/>
              <a:pathLst>
                <a:path extrusionOk="0" h="299" w="327">
                  <a:moveTo>
                    <a:pt x="164" y="0"/>
                  </a:moveTo>
                  <a:cubicBezTo>
                    <a:pt x="82" y="0"/>
                    <a:pt x="1" y="82"/>
                    <a:pt x="1" y="163"/>
                  </a:cubicBezTo>
                  <a:cubicBezTo>
                    <a:pt x="1" y="245"/>
                    <a:pt x="82" y="299"/>
                    <a:pt x="164" y="299"/>
                  </a:cubicBezTo>
                  <a:cubicBezTo>
                    <a:pt x="245" y="299"/>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47"/>
            <p:cNvSpPr/>
            <p:nvPr/>
          </p:nvSpPr>
          <p:spPr>
            <a:xfrm>
              <a:off x="5370114" y="2288420"/>
              <a:ext cx="20018" cy="20017"/>
            </a:xfrm>
            <a:custGeom>
              <a:rect b="b" l="l" r="r" t="t"/>
              <a:pathLst>
                <a:path extrusionOk="0" h="300" w="300">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47"/>
            <p:cNvSpPr/>
            <p:nvPr/>
          </p:nvSpPr>
          <p:spPr>
            <a:xfrm>
              <a:off x="5317667" y="2340934"/>
              <a:ext cx="19951" cy="19951"/>
            </a:xfrm>
            <a:custGeom>
              <a:rect b="b" l="l" r="r" t="t"/>
              <a:pathLst>
                <a:path extrusionOk="0" h="299" w="299">
                  <a:moveTo>
                    <a:pt x="163" y="0"/>
                  </a:moveTo>
                  <a:cubicBezTo>
                    <a:pt x="81" y="0"/>
                    <a:pt x="0" y="55"/>
                    <a:pt x="0" y="136"/>
                  </a:cubicBezTo>
                  <a:cubicBezTo>
                    <a:pt x="0" y="217"/>
                    <a:pt x="81" y="299"/>
                    <a:pt x="163" y="299"/>
                  </a:cubicBezTo>
                  <a:cubicBezTo>
                    <a:pt x="244" y="299"/>
                    <a:pt x="298" y="217"/>
                    <a:pt x="298" y="136"/>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47"/>
            <p:cNvSpPr/>
            <p:nvPr/>
          </p:nvSpPr>
          <p:spPr>
            <a:xfrm>
              <a:off x="5342956" y="2366290"/>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47"/>
            <p:cNvSpPr/>
            <p:nvPr/>
          </p:nvSpPr>
          <p:spPr>
            <a:xfrm>
              <a:off x="5370114" y="2340934"/>
              <a:ext cx="20018" cy="19951"/>
            </a:xfrm>
            <a:custGeom>
              <a:rect b="b" l="l" r="r" t="t"/>
              <a:pathLst>
                <a:path extrusionOk="0" h="299" w="300">
                  <a:moveTo>
                    <a:pt x="163" y="0"/>
                  </a:moveTo>
                  <a:cubicBezTo>
                    <a:pt x="82" y="0"/>
                    <a:pt x="1" y="55"/>
                    <a:pt x="1" y="136"/>
                  </a:cubicBezTo>
                  <a:cubicBezTo>
                    <a:pt x="1" y="217"/>
                    <a:pt x="82"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47"/>
            <p:cNvSpPr/>
            <p:nvPr/>
          </p:nvSpPr>
          <p:spPr>
            <a:xfrm>
              <a:off x="5317667" y="2393381"/>
              <a:ext cx="19951" cy="20017"/>
            </a:xfrm>
            <a:custGeom>
              <a:rect b="b" l="l" r="r" t="t"/>
              <a:pathLst>
                <a:path extrusionOk="0" h="300" w="299">
                  <a:moveTo>
                    <a:pt x="163" y="1"/>
                  </a:moveTo>
                  <a:cubicBezTo>
                    <a:pt x="81" y="1"/>
                    <a:pt x="0" y="55"/>
                    <a:pt x="0" y="136"/>
                  </a:cubicBezTo>
                  <a:cubicBezTo>
                    <a:pt x="0" y="218"/>
                    <a:pt x="81"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47"/>
            <p:cNvSpPr/>
            <p:nvPr/>
          </p:nvSpPr>
          <p:spPr>
            <a:xfrm>
              <a:off x="5342956" y="2418737"/>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47"/>
            <p:cNvSpPr/>
            <p:nvPr/>
          </p:nvSpPr>
          <p:spPr>
            <a:xfrm>
              <a:off x="5370114" y="2393381"/>
              <a:ext cx="20018" cy="20017"/>
            </a:xfrm>
            <a:custGeom>
              <a:rect b="b" l="l" r="r" t="t"/>
              <a:pathLst>
                <a:path extrusionOk="0" h="300" w="300">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47"/>
            <p:cNvSpPr/>
            <p:nvPr/>
          </p:nvSpPr>
          <p:spPr>
            <a:xfrm>
              <a:off x="5317667" y="2445895"/>
              <a:ext cx="19951" cy="19951"/>
            </a:xfrm>
            <a:custGeom>
              <a:rect b="b" l="l" r="r" t="t"/>
              <a:pathLst>
                <a:path extrusionOk="0" h="299" w="299">
                  <a:moveTo>
                    <a:pt x="163" y="0"/>
                  </a:moveTo>
                  <a:cubicBezTo>
                    <a:pt x="81" y="0"/>
                    <a:pt x="0" y="55"/>
                    <a:pt x="0" y="136"/>
                  </a:cubicBezTo>
                  <a:cubicBezTo>
                    <a:pt x="0" y="217"/>
                    <a:pt x="81" y="299"/>
                    <a:pt x="163" y="299"/>
                  </a:cubicBezTo>
                  <a:cubicBezTo>
                    <a:pt x="244" y="299"/>
                    <a:pt x="298" y="217"/>
                    <a:pt x="298" y="136"/>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47"/>
            <p:cNvSpPr/>
            <p:nvPr/>
          </p:nvSpPr>
          <p:spPr>
            <a:xfrm>
              <a:off x="5342956" y="2471251"/>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47"/>
            <p:cNvSpPr/>
            <p:nvPr/>
          </p:nvSpPr>
          <p:spPr>
            <a:xfrm>
              <a:off x="5370114" y="2445895"/>
              <a:ext cx="20018" cy="19951"/>
            </a:xfrm>
            <a:custGeom>
              <a:rect b="b" l="l" r="r" t="t"/>
              <a:pathLst>
                <a:path extrusionOk="0" h="299" w="300">
                  <a:moveTo>
                    <a:pt x="163" y="0"/>
                  </a:moveTo>
                  <a:cubicBezTo>
                    <a:pt x="82" y="0"/>
                    <a:pt x="1" y="55"/>
                    <a:pt x="1" y="136"/>
                  </a:cubicBezTo>
                  <a:cubicBezTo>
                    <a:pt x="1" y="217"/>
                    <a:pt x="82"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47"/>
            <p:cNvSpPr/>
            <p:nvPr/>
          </p:nvSpPr>
          <p:spPr>
            <a:xfrm>
              <a:off x="5317667" y="2498408"/>
              <a:ext cx="19951" cy="19951"/>
            </a:xfrm>
            <a:custGeom>
              <a:rect b="b" l="l" r="r" t="t"/>
              <a:pathLst>
                <a:path extrusionOk="0" h="299" w="299">
                  <a:moveTo>
                    <a:pt x="163" y="0"/>
                  </a:moveTo>
                  <a:cubicBezTo>
                    <a:pt x="81" y="0"/>
                    <a:pt x="0" y="54"/>
                    <a:pt x="0" y="136"/>
                  </a:cubicBezTo>
                  <a:cubicBezTo>
                    <a:pt x="0" y="244"/>
                    <a:pt x="81" y="298"/>
                    <a:pt x="163" y="298"/>
                  </a:cubicBezTo>
                  <a:cubicBezTo>
                    <a:pt x="244" y="298"/>
                    <a:pt x="298" y="244"/>
                    <a:pt x="298" y="136"/>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47"/>
            <p:cNvSpPr/>
            <p:nvPr/>
          </p:nvSpPr>
          <p:spPr>
            <a:xfrm>
              <a:off x="5342956" y="2523698"/>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47"/>
            <p:cNvSpPr/>
            <p:nvPr/>
          </p:nvSpPr>
          <p:spPr>
            <a:xfrm>
              <a:off x="5370114" y="2498408"/>
              <a:ext cx="20018" cy="19951"/>
            </a:xfrm>
            <a:custGeom>
              <a:rect b="b" l="l" r="r" t="t"/>
              <a:pathLst>
                <a:path extrusionOk="0" h="299" w="300">
                  <a:moveTo>
                    <a:pt x="163" y="0"/>
                  </a:moveTo>
                  <a:cubicBezTo>
                    <a:pt x="82" y="0"/>
                    <a:pt x="1" y="54"/>
                    <a:pt x="1" y="136"/>
                  </a:cubicBezTo>
                  <a:cubicBezTo>
                    <a:pt x="1" y="244"/>
                    <a:pt x="82" y="298"/>
                    <a:pt x="163" y="298"/>
                  </a:cubicBezTo>
                  <a:cubicBezTo>
                    <a:pt x="245" y="298"/>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47"/>
            <p:cNvSpPr/>
            <p:nvPr/>
          </p:nvSpPr>
          <p:spPr>
            <a:xfrm>
              <a:off x="5317667" y="2550855"/>
              <a:ext cx="19951" cy="19951"/>
            </a:xfrm>
            <a:custGeom>
              <a:rect b="b" l="l" r="r" t="t"/>
              <a:pathLst>
                <a:path extrusionOk="0" h="299" w="299">
                  <a:moveTo>
                    <a:pt x="163" y="1"/>
                  </a:moveTo>
                  <a:cubicBezTo>
                    <a:pt x="81" y="1"/>
                    <a:pt x="0" y="55"/>
                    <a:pt x="0" y="136"/>
                  </a:cubicBezTo>
                  <a:cubicBezTo>
                    <a:pt x="0" y="245"/>
                    <a:pt x="81" y="299"/>
                    <a:pt x="163" y="299"/>
                  </a:cubicBezTo>
                  <a:cubicBezTo>
                    <a:pt x="244" y="299"/>
                    <a:pt x="298" y="245"/>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47"/>
            <p:cNvSpPr/>
            <p:nvPr/>
          </p:nvSpPr>
          <p:spPr>
            <a:xfrm>
              <a:off x="5342956" y="2576211"/>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47"/>
            <p:cNvSpPr/>
            <p:nvPr/>
          </p:nvSpPr>
          <p:spPr>
            <a:xfrm>
              <a:off x="5370114" y="2550855"/>
              <a:ext cx="20018" cy="19951"/>
            </a:xfrm>
            <a:custGeom>
              <a:rect b="b" l="l" r="r" t="t"/>
              <a:pathLst>
                <a:path extrusionOk="0" h="299" w="300">
                  <a:moveTo>
                    <a:pt x="163" y="1"/>
                  </a:moveTo>
                  <a:cubicBezTo>
                    <a:pt x="82" y="1"/>
                    <a:pt x="1" y="55"/>
                    <a:pt x="1" y="136"/>
                  </a:cubicBezTo>
                  <a:cubicBezTo>
                    <a:pt x="1" y="245"/>
                    <a:pt x="82"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47"/>
            <p:cNvSpPr/>
            <p:nvPr/>
          </p:nvSpPr>
          <p:spPr>
            <a:xfrm>
              <a:off x="5317667" y="2603369"/>
              <a:ext cx="19951" cy="19951"/>
            </a:xfrm>
            <a:custGeom>
              <a:rect b="b" l="l" r="r" t="t"/>
              <a:pathLst>
                <a:path extrusionOk="0" h="299" w="299">
                  <a:moveTo>
                    <a:pt x="163" y="0"/>
                  </a:moveTo>
                  <a:cubicBezTo>
                    <a:pt x="81" y="0"/>
                    <a:pt x="0" y="54"/>
                    <a:pt x="0" y="136"/>
                  </a:cubicBezTo>
                  <a:cubicBezTo>
                    <a:pt x="0" y="244"/>
                    <a:pt x="81" y="299"/>
                    <a:pt x="163" y="299"/>
                  </a:cubicBezTo>
                  <a:cubicBezTo>
                    <a:pt x="244" y="299"/>
                    <a:pt x="298" y="244"/>
                    <a:pt x="298" y="136"/>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47"/>
            <p:cNvSpPr/>
            <p:nvPr/>
          </p:nvSpPr>
          <p:spPr>
            <a:xfrm>
              <a:off x="5342956" y="2628658"/>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47"/>
            <p:cNvSpPr/>
            <p:nvPr/>
          </p:nvSpPr>
          <p:spPr>
            <a:xfrm>
              <a:off x="5370114" y="2603369"/>
              <a:ext cx="20018" cy="19951"/>
            </a:xfrm>
            <a:custGeom>
              <a:rect b="b" l="l" r="r" t="t"/>
              <a:pathLst>
                <a:path extrusionOk="0" h="299" w="300">
                  <a:moveTo>
                    <a:pt x="163" y="0"/>
                  </a:moveTo>
                  <a:cubicBezTo>
                    <a:pt x="82" y="0"/>
                    <a:pt x="1" y="54"/>
                    <a:pt x="1" y="136"/>
                  </a:cubicBezTo>
                  <a:cubicBezTo>
                    <a:pt x="1" y="244"/>
                    <a:pt x="82" y="299"/>
                    <a:pt x="163" y="299"/>
                  </a:cubicBezTo>
                  <a:cubicBezTo>
                    <a:pt x="245" y="299"/>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47"/>
            <p:cNvSpPr/>
            <p:nvPr/>
          </p:nvSpPr>
          <p:spPr>
            <a:xfrm>
              <a:off x="5370114" y="2655816"/>
              <a:ext cx="20018" cy="9141"/>
            </a:xfrm>
            <a:custGeom>
              <a:rect b="b" l="l" r="r" t="t"/>
              <a:pathLst>
                <a:path extrusionOk="0" h="137" w="300">
                  <a:moveTo>
                    <a:pt x="163" y="1"/>
                  </a:moveTo>
                  <a:cubicBezTo>
                    <a:pt x="82" y="1"/>
                    <a:pt x="1" y="55"/>
                    <a:pt x="1" y="136"/>
                  </a:cubicBezTo>
                  <a:lnTo>
                    <a:pt x="299" y="136"/>
                  </a:ln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47"/>
            <p:cNvSpPr/>
            <p:nvPr/>
          </p:nvSpPr>
          <p:spPr>
            <a:xfrm>
              <a:off x="5317667" y="2655816"/>
              <a:ext cx="19951" cy="10943"/>
            </a:xfrm>
            <a:custGeom>
              <a:rect b="b" l="l" r="r" t="t"/>
              <a:pathLst>
                <a:path extrusionOk="0" h="164" w="299">
                  <a:moveTo>
                    <a:pt x="163" y="1"/>
                  </a:moveTo>
                  <a:cubicBezTo>
                    <a:pt x="81" y="1"/>
                    <a:pt x="0" y="55"/>
                    <a:pt x="0" y="164"/>
                  </a:cubicBezTo>
                  <a:lnTo>
                    <a:pt x="298" y="164"/>
                  </a:ln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47"/>
            <p:cNvSpPr/>
            <p:nvPr/>
          </p:nvSpPr>
          <p:spPr>
            <a:xfrm>
              <a:off x="5342956" y="2681172"/>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47"/>
            <p:cNvSpPr/>
            <p:nvPr/>
          </p:nvSpPr>
          <p:spPr>
            <a:xfrm>
              <a:off x="5370114" y="2666692"/>
              <a:ext cx="20018" cy="9141"/>
            </a:xfrm>
            <a:custGeom>
              <a:rect b="b" l="l" r="r" t="t"/>
              <a:pathLst>
                <a:path extrusionOk="0" h="137" w="300">
                  <a:moveTo>
                    <a:pt x="1" y="1"/>
                  </a:moveTo>
                  <a:cubicBezTo>
                    <a:pt x="1" y="82"/>
                    <a:pt x="82" y="136"/>
                    <a:pt x="163" y="136"/>
                  </a:cubicBezTo>
                  <a:cubicBezTo>
                    <a:pt x="245" y="136"/>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47"/>
            <p:cNvSpPr/>
            <p:nvPr/>
          </p:nvSpPr>
          <p:spPr>
            <a:xfrm>
              <a:off x="5317667" y="2664891"/>
              <a:ext cx="19951" cy="10943"/>
            </a:xfrm>
            <a:custGeom>
              <a:rect b="b" l="l" r="r" t="t"/>
              <a:pathLst>
                <a:path extrusionOk="0" h="164" w="299">
                  <a:moveTo>
                    <a:pt x="0" y="0"/>
                  </a:moveTo>
                  <a:cubicBezTo>
                    <a:pt x="0" y="109"/>
                    <a:pt x="81" y="163"/>
                    <a:pt x="163" y="163"/>
                  </a:cubicBezTo>
                  <a:cubicBezTo>
                    <a:pt x="244" y="163"/>
                    <a:pt x="298" y="109"/>
                    <a:pt x="29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47"/>
            <p:cNvSpPr/>
            <p:nvPr/>
          </p:nvSpPr>
          <p:spPr>
            <a:xfrm>
              <a:off x="5317667" y="2708330"/>
              <a:ext cx="19951" cy="19951"/>
            </a:xfrm>
            <a:custGeom>
              <a:rect b="b" l="l" r="r" t="t"/>
              <a:pathLst>
                <a:path extrusionOk="0" h="299" w="299">
                  <a:moveTo>
                    <a:pt x="163" y="0"/>
                  </a:moveTo>
                  <a:cubicBezTo>
                    <a:pt x="81" y="0"/>
                    <a:pt x="0" y="55"/>
                    <a:pt x="0" y="163"/>
                  </a:cubicBezTo>
                  <a:cubicBezTo>
                    <a:pt x="0" y="245"/>
                    <a:pt x="81" y="299"/>
                    <a:pt x="163" y="299"/>
                  </a:cubicBezTo>
                  <a:cubicBezTo>
                    <a:pt x="244" y="299"/>
                    <a:pt x="298" y="245"/>
                    <a:pt x="298" y="163"/>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47"/>
            <p:cNvSpPr/>
            <p:nvPr/>
          </p:nvSpPr>
          <p:spPr>
            <a:xfrm>
              <a:off x="5342956" y="2733686"/>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47"/>
            <p:cNvSpPr/>
            <p:nvPr/>
          </p:nvSpPr>
          <p:spPr>
            <a:xfrm>
              <a:off x="5370114" y="2708330"/>
              <a:ext cx="20018" cy="19951"/>
            </a:xfrm>
            <a:custGeom>
              <a:rect b="b" l="l" r="r" t="t"/>
              <a:pathLst>
                <a:path extrusionOk="0" h="299" w="300">
                  <a:moveTo>
                    <a:pt x="163" y="0"/>
                  </a:moveTo>
                  <a:cubicBezTo>
                    <a:pt x="82" y="0"/>
                    <a:pt x="1" y="55"/>
                    <a:pt x="1" y="163"/>
                  </a:cubicBezTo>
                  <a:cubicBezTo>
                    <a:pt x="1" y="245"/>
                    <a:pt x="82" y="299"/>
                    <a:pt x="163" y="299"/>
                  </a:cubicBezTo>
                  <a:cubicBezTo>
                    <a:pt x="245" y="299"/>
                    <a:pt x="299" y="245"/>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47"/>
            <p:cNvSpPr/>
            <p:nvPr/>
          </p:nvSpPr>
          <p:spPr>
            <a:xfrm>
              <a:off x="5317667" y="2760843"/>
              <a:ext cx="19951" cy="19951"/>
            </a:xfrm>
            <a:custGeom>
              <a:rect b="b" l="l" r="r" t="t"/>
              <a:pathLst>
                <a:path extrusionOk="0" h="299" w="299">
                  <a:moveTo>
                    <a:pt x="163" y="0"/>
                  </a:moveTo>
                  <a:cubicBezTo>
                    <a:pt x="81" y="0"/>
                    <a:pt x="0" y="54"/>
                    <a:pt x="0" y="163"/>
                  </a:cubicBezTo>
                  <a:cubicBezTo>
                    <a:pt x="0" y="244"/>
                    <a:pt x="81" y="298"/>
                    <a:pt x="163" y="298"/>
                  </a:cubicBezTo>
                  <a:cubicBezTo>
                    <a:pt x="244" y="298"/>
                    <a:pt x="298" y="244"/>
                    <a:pt x="298" y="163"/>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47"/>
            <p:cNvSpPr/>
            <p:nvPr/>
          </p:nvSpPr>
          <p:spPr>
            <a:xfrm>
              <a:off x="5342956" y="2786133"/>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47"/>
            <p:cNvSpPr/>
            <p:nvPr/>
          </p:nvSpPr>
          <p:spPr>
            <a:xfrm>
              <a:off x="5370114" y="2760843"/>
              <a:ext cx="20018" cy="19951"/>
            </a:xfrm>
            <a:custGeom>
              <a:rect b="b" l="l" r="r" t="t"/>
              <a:pathLst>
                <a:path extrusionOk="0" h="299" w="300">
                  <a:moveTo>
                    <a:pt x="163" y="0"/>
                  </a:moveTo>
                  <a:cubicBezTo>
                    <a:pt x="82" y="0"/>
                    <a:pt x="1" y="54"/>
                    <a:pt x="1" y="163"/>
                  </a:cubicBezTo>
                  <a:cubicBezTo>
                    <a:pt x="1" y="244"/>
                    <a:pt x="82" y="298"/>
                    <a:pt x="163" y="298"/>
                  </a:cubicBezTo>
                  <a:cubicBezTo>
                    <a:pt x="245" y="298"/>
                    <a:pt x="299" y="244"/>
                    <a:pt x="299" y="163"/>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47"/>
            <p:cNvSpPr/>
            <p:nvPr/>
          </p:nvSpPr>
          <p:spPr>
            <a:xfrm>
              <a:off x="5317667" y="2813290"/>
              <a:ext cx="19951" cy="19951"/>
            </a:xfrm>
            <a:custGeom>
              <a:rect b="b" l="l" r="r" t="t"/>
              <a:pathLst>
                <a:path extrusionOk="0" h="299" w="299">
                  <a:moveTo>
                    <a:pt x="163" y="1"/>
                  </a:moveTo>
                  <a:cubicBezTo>
                    <a:pt x="81" y="1"/>
                    <a:pt x="0" y="55"/>
                    <a:pt x="0" y="163"/>
                  </a:cubicBezTo>
                  <a:cubicBezTo>
                    <a:pt x="0" y="245"/>
                    <a:pt x="81" y="299"/>
                    <a:pt x="163" y="299"/>
                  </a:cubicBezTo>
                  <a:cubicBezTo>
                    <a:pt x="244" y="299"/>
                    <a:pt x="298" y="245"/>
                    <a:pt x="298" y="163"/>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47"/>
            <p:cNvSpPr/>
            <p:nvPr/>
          </p:nvSpPr>
          <p:spPr>
            <a:xfrm>
              <a:off x="5342956" y="2838646"/>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47"/>
            <p:cNvSpPr/>
            <p:nvPr/>
          </p:nvSpPr>
          <p:spPr>
            <a:xfrm>
              <a:off x="5370114" y="2813290"/>
              <a:ext cx="20018" cy="19951"/>
            </a:xfrm>
            <a:custGeom>
              <a:rect b="b" l="l" r="r" t="t"/>
              <a:pathLst>
                <a:path extrusionOk="0" h="299" w="300">
                  <a:moveTo>
                    <a:pt x="163" y="1"/>
                  </a:moveTo>
                  <a:cubicBezTo>
                    <a:pt x="82" y="1"/>
                    <a:pt x="1" y="55"/>
                    <a:pt x="1" y="163"/>
                  </a:cubicBezTo>
                  <a:cubicBezTo>
                    <a:pt x="1" y="245"/>
                    <a:pt x="82" y="299"/>
                    <a:pt x="163" y="299"/>
                  </a:cubicBezTo>
                  <a:cubicBezTo>
                    <a:pt x="245" y="299"/>
                    <a:pt x="299" y="245"/>
                    <a:pt x="299" y="163"/>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47"/>
            <p:cNvSpPr/>
            <p:nvPr/>
          </p:nvSpPr>
          <p:spPr>
            <a:xfrm>
              <a:off x="5317667" y="2865804"/>
              <a:ext cx="19951" cy="19951"/>
            </a:xfrm>
            <a:custGeom>
              <a:rect b="b" l="l" r="r" t="t"/>
              <a:pathLst>
                <a:path extrusionOk="0" h="299" w="299">
                  <a:moveTo>
                    <a:pt x="163" y="0"/>
                  </a:moveTo>
                  <a:cubicBezTo>
                    <a:pt x="81" y="0"/>
                    <a:pt x="0" y="54"/>
                    <a:pt x="0" y="163"/>
                  </a:cubicBezTo>
                  <a:cubicBezTo>
                    <a:pt x="0" y="244"/>
                    <a:pt x="81" y="299"/>
                    <a:pt x="163" y="299"/>
                  </a:cubicBezTo>
                  <a:cubicBezTo>
                    <a:pt x="244" y="299"/>
                    <a:pt x="298" y="244"/>
                    <a:pt x="298" y="163"/>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47"/>
            <p:cNvSpPr/>
            <p:nvPr/>
          </p:nvSpPr>
          <p:spPr>
            <a:xfrm>
              <a:off x="5342956" y="2891093"/>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47"/>
            <p:cNvSpPr/>
            <p:nvPr/>
          </p:nvSpPr>
          <p:spPr>
            <a:xfrm>
              <a:off x="5370114" y="2865804"/>
              <a:ext cx="20018" cy="19951"/>
            </a:xfrm>
            <a:custGeom>
              <a:rect b="b" l="l" r="r" t="t"/>
              <a:pathLst>
                <a:path extrusionOk="0" h="299" w="300">
                  <a:moveTo>
                    <a:pt x="163" y="0"/>
                  </a:moveTo>
                  <a:cubicBezTo>
                    <a:pt x="82" y="0"/>
                    <a:pt x="1" y="54"/>
                    <a:pt x="1" y="163"/>
                  </a:cubicBezTo>
                  <a:cubicBezTo>
                    <a:pt x="1" y="244"/>
                    <a:pt x="82" y="299"/>
                    <a:pt x="163" y="299"/>
                  </a:cubicBezTo>
                  <a:cubicBezTo>
                    <a:pt x="245" y="299"/>
                    <a:pt x="299" y="244"/>
                    <a:pt x="299" y="163"/>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47"/>
            <p:cNvSpPr/>
            <p:nvPr/>
          </p:nvSpPr>
          <p:spPr>
            <a:xfrm>
              <a:off x="5370114" y="2918251"/>
              <a:ext cx="20018" cy="20017"/>
            </a:xfrm>
            <a:custGeom>
              <a:rect b="b" l="l" r="r" t="t"/>
              <a:pathLst>
                <a:path extrusionOk="0" h="300" w="300">
                  <a:moveTo>
                    <a:pt x="163" y="1"/>
                  </a:moveTo>
                  <a:cubicBezTo>
                    <a:pt x="82" y="1"/>
                    <a:pt x="1" y="82"/>
                    <a:pt x="1" y="164"/>
                  </a:cubicBezTo>
                  <a:cubicBezTo>
                    <a:pt x="1" y="245"/>
                    <a:pt x="82"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47"/>
            <p:cNvSpPr/>
            <p:nvPr/>
          </p:nvSpPr>
          <p:spPr>
            <a:xfrm>
              <a:off x="5342956" y="2943607"/>
              <a:ext cx="21819" cy="21752"/>
            </a:xfrm>
            <a:custGeom>
              <a:rect b="b" l="l" r="r" t="t"/>
              <a:pathLst>
                <a:path extrusionOk="0" h="326"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47"/>
            <p:cNvSpPr/>
            <p:nvPr/>
          </p:nvSpPr>
          <p:spPr>
            <a:xfrm>
              <a:off x="5317667" y="2918251"/>
              <a:ext cx="19951" cy="20017"/>
            </a:xfrm>
            <a:custGeom>
              <a:rect b="b" l="l" r="r" t="t"/>
              <a:pathLst>
                <a:path extrusionOk="0" h="300" w="299">
                  <a:moveTo>
                    <a:pt x="163" y="1"/>
                  </a:moveTo>
                  <a:cubicBezTo>
                    <a:pt x="81" y="1"/>
                    <a:pt x="0" y="82"/>
                    <a:pt x="0" y="164"/>
                  </a:cubicBezTo>
                  <a:cubicBezTo>
                    <a:pt x="0" y="245"/>
                    <a:pt x="81" y="299"/>
                    <a:pt x="163" y="299"/>
                  </a:cubicBezTo>
                  <a:cubicBezTo>
                    <a:pt x="244" y="299"/>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47"/>
            <p:cNvSpPr/>
            <p:nvPr/>
          </p:nvSpPr>
          <p:spPr>
            <a:xfrm>
              <a:off x="5317667" y="2970765"/>
              <a:ext cx="19951" cy="19951"/>
            </a:xfrm>
            <a:custGeom>
              <a:rect b="b" l="l" r="r" t="t"/>
              <a:pathLst>
                <a:path extrusionOk="0" h="299" w="299">
                  <a:moveTo>
                    <a:pt x="163" y="0"/>
                  </a:moveTo>
                  <a:cubicBezTo>
                    <a:pt x="81" y="0"/>
                    <a:pt x="0" y="82"/>
                    <a:pt x="0" y="163"/>
                  </a:cubicBezTo>
                  <a:cubicBezTo>
                    <a:pt x="0" y="244"/>
                    <a:pt x="81" y="299"/>
                    <a:pt x="163" y="299"/>
                  </a:cubicBezTo>
                  <a:cubicBezTo>
                    <a:pt x="244" y="299"/>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47"/>
            <p:cNvSpPr/>
            <p:nvPr/>
          </p:nvSpPr>
          <p:spPr>
            <a:xfrm>
              <a:off x="5342956" y="2997922"/>
              <a:ext cx="21819" cy="19951"/>
            </a:xfrm>
            <a:custGeom>
              <a:rect b="b" l="l" r="r" t="t"/>
              <a:pathLst>
                <a:path extrusionOk="0" h="299" w="327">
                  <a:moveTo>
                    <a:pt x="164" y="0"/>
                  </a:moveTo>
                  <a:cubicBezTo>
                    <a:pt x="82" y="0"/>
                    <a:pt x="1" y="54"/>
                    <a:pt x="1" y="136"/>
                  </a:cubicBezTo>
                  <a:cubicBezTo>
                    <a:pt x="1" y="217"/>
                    <a:pt x="82" y="299"/>
                    <a:pt x="164" y="299"/>
                  </a:cubicBezTo>
                  <a:cubicBezTo>
                    <a:pt x="245" y="299"/>
                    <a:pt x="326" y="217"/>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47"/>
            <p:cNvSpPr/>
            <p:nvPr/>
          </p:nvSpPr>
          <p:spPr>
            <a:xfrm>
              <a:off x="5370114" y="2970765"/>
              <a:ext cx="20018" cy="19951"/>
            </a:xfrm>
            <a:custGeom>
              <a:rect b="b" l="l" r="r" t="t"/>
              <a:pathLst>
                <a:path extrusionOk="0" h="299" w="300">
                  <a:moveTo>
                    <a:pt x="163" y="0"/>
                  </a:moveTo>
                  <a:cubicBezTo>
                    <a:pt x="82" y="0"/>
                    <a:pt x="1" y="82"/>
                    <a:pt x="1" y="163"/>
                  </a:cubicBezTo>
                  <a:cubicBezTo>
                    <a:pt x="1" y="244"/>
                    <a:pt x="82"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47"/>
            <p:cNvSpPr/>
            <p:nvPr/>
          </p:nvSpPr>
          <p:spPr>
            <a:xfrm>
              <a:off x="5370114" y="3023212"/>
              <a:ext cx="20018" cy="20017"/>
            </a:xfrm>
            <a:custGeom>
              <a:rect b="b" l="l" r="r" t="t"/>
              <a:pathLst>
                <a:path extrusionOk="0" h="300" w="300">
                  <a:moveTo>
                    <a:pt x="163" y="1"/>
                  </a:moveTo>
                  <a:cubicBezTo>
                    <a:pt x="82" y="1"/>
                    <a:pt x="1" y="82"/>
                    <a:pt x="1" y="164"/>
                  </a:cubicBezTo>
                  <a:cubicBezTo>
                    <a:pt x="1" y="245"/>
                    <a:pt x="82"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47"/>
            <p:cNvSpPr/>
            <p:nvPr/>
          </p:nvSpPr>
          <p:spPr>
            <a:xfrm>
              <a:off x="5342956" y="3050369"/>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47"/>
            <p:cNvSpPr/>
            <p:nvPr/>
          </p:nvSpPr>
          <p:spPr>
            <a:xfrm>
              <a:off x="5317667" y="3023212"/>
              <a:ext cx="19951" cy="20017"/>
            </a:xfrm>
            <a:custGeom>
              <a:rect b="b" l="l" r="r" t="t"/>
              <a:pathLst>
                <a:path extrusionOk="0" h="300" w="299">
                  <a:moveTo>
                    <a:pt x="163" y="1"/>
                  </a:moveTo>
                  <a:cubicBezTo>
                    <a:pt x="81" y="1"/>
                    <a:pt x="0" y="82"/>
                    <a:pt x="0" y="164"/>
                  </a:cubicBezTo>
                  <a:cubicBezTo>
                    <a:pt x="0" y="245"/>
                    <a:pt x="81" y="299"/>
                    <a:pt x="163" y="299"/>
                  </a:cubicBezTo>
                  <a:cubicBezTo>
                    <a:pt x="244" y="299"/>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47"/>
            <p:cNvSpPr/>
            <p:nvPr/>
          </p:nvSpPr>
          <p:spPr>
            <a:xfrm>
              <a:off x="5319469" y="3075725"/>
              <a:ext cx="18149" cy="9141"/>
            </a:xfrm>
            <a:custGeom>
              <a:rect b="b" l="l" r="r" t="t"/>
              <a:pathLst>
                <a:path extrusionOk="0" h="137" w="272">
                  <a:moveTo>
                    <a:pt x="136" y="1"/>
                  </a:moveTo>
                  <a:cubicBezTo>
                    <a:pt x="54" y="1"/>
                    <a:pt x="27" y="28"/>
                    <a:pt x="0" y="82"/>
                  </a:cubicBezTo>
                  <a:cubicBezTo>
                    <a:pt x="109" y="109"/>
                    <a:pt x="217" y="136"/>
                    <a:pt x="271" y="136"/>
                  </a:cubicBezTo>
                  <a:cubicBezTo>
                    <a:pt x="271"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47"/>
            <p:cNvSpPr/>
            <p:nvPr/>
          </p:nvSpPr>
          <p:spPr>
            <a:xfrm>
              <a:off x="5290509" y="1788907"/>
              <a:ext cx="21752" cy="19951"/>
            </a:xfrm>
            <a:custGeom>
              <a:rect b="b" l="l" r="r" t="t"/>
              <a:pathLst>
                <a:path extrusionOk="0" h="299" w="326">
                  <a:moveTo>
                    <a:pt x="163" y="1"/>
                  </a:moveTo>
                  <a:cubicBezTo>
                    <a:pt x="82" y="1"/>
                    <a:pt x="0" y="55"/>
                    <a:pt x="0" y="136"/>
                  </a:cubicBezTo>
                  <a:cubicBezTo>
                    <a:pt x="0" y="245"/>
                    <a:pt x="82"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47"/>
            <p:cNvSpPr/>
            <p:nvPr/>
          </p:nvSpPr>
          <p:spPr>
            <a:xfrm>
              <a:off x="5265153" y="1814263"/>
              <a:ext cx="19951" cy="21752"/>
            </a:xfrm>
            <a:custGeom>
              <a:rect b="b" l="l" r="r" t="t"/>
              <a:pathLst>
                <a:path extrusionOk="0" h="326" w="299">
                  <a:moveTo>
                    <a:pt x="163" y="0"/>
                  </a:moveTo>
                  <a:cubicBezTo>
                    <a:pt x="55" y="0"/>
                    <a:pt x="1" y="82"/>
                    <a:pt x="1" y="163"/>
                  </a:cubicBezTo>
                  <a:cubicBezTo>
                    <a:pt x="1"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47"/>
            <p:cNvSpPr/>
            <p:nvPr/>
          </p:nvSpPr>
          <p:spPr>
            <a:xfrm>
              <a:off x="5292311" y="1841420"/>
              <a:ext cx="14546" cy="9075"/>
            </a:xfrm>
            <a:custGeom>
              <a:rect b="b" l="l" r="r" t="t"/>
              <a:pathLst>
                <a:path extrusionOk="0" h="136" w="218">
                  <a:moveTo>
                    <a:pt x="136" y="0"/>
                  </a:moveTo>
                  <a:cubicBezTo>
                    <a:pt x="55" y="0"/>
                    <a:pt x="0" y="54"/>
                    <a:pt x="0" y="136"/>
                  </a:cubicBezTo>
                  <a:cubicBezTo>
                    <a:pt x="55" y="81"/>
                    <a:pt x="136" y="27"/>
                    <a:pt x="217" y="27"/>
                  </a:cubicBezTo>
                  <a:cubicBezTo>
                    <a:pt x="190" y="0"/>
                    <a:pt x="163"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47"/>
            <p:cNvSpPr/>
            <p:nvPr/>
          </p:nvSpPr>
          <p:spPr>
            <a:xfrm>
              <a:off x="5290509" y="2051342"/>
              <a:ext cx="21752" cy="19951"/>
            </a:xfrm>
            <a:custGeom>
              <a:rect b="b" l="l" r="r" t="t"/>
              <a:pathLst>
                <a:path extrusionOk="0" h="299" w="326">
                  <a:moveTo>
                    <a:pt x="163" y="0"/>
                  </a:moveTo>
                  <a:cubicBezTo>
                    <a:pt x="82" y="0"/>
                    <a:pt x="0" y="55"/>
                    <a:pt x="0" y="163"/>
                  </a:cubicBezTo>
                  <a:cubicBezTo>
                    <a:pt x="0" y="245"/>
                    <a:pt x="82"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47"/>
            <p:cNvSpPr/>
            <p:nvPr/>
          </p:nvSpPr>
          <p:spPr>
            <a:xfrm>
              <a:off x="5266955" y="2033259"/>
              <a:ext cx="18149" cy="12744"/>
            </a:xfrm>
            <a:custGeom>
              <a:rect b="b" l="l" r="r" t="t"/>
              <a:pathLst>
                <a:path extrusionOk="0" h="191" w="272">
                  <a:moveTo>
                    <a:pt x="272" y="0"/>
                  </a:moveTo>
                  <a:cubicBezTo>
                    <a:pt x="191" y="27"/>
                    <a:pt x="109" y="82"/>
                    <a:pt x="1" y="109"/>
                  </a:cubicBezTo>
                  <a:cubicBezTo>
                    <a:pt x="28" y="163"/>
                    <a:pt x="82" y="190"/>
                    <a:pt x="136" y="190"/>
                  </a:cubicBezTo>
                  <a:cubicBezTo>
                    <a:pt x="218" y="190"/>
                    <a:pt x="272" y="109"/>
                    <a:pt x="272" y="27"/>
                  </a:cubicBezTo>
                  <a:cubicBezTo>
                    <a:pt x="272" y="27"/>
                    <a:pt x="272" y="27"/>
                    <a:pt x="27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47"/>
            <p:cNvSpPr/>
            <p:nvPr/>
          </p:nvSpPr>
          <p:spPr>
            <a:xfrm>
              <a:off x="5265153" y="2076698"/>
              <a:ext cx="19951" cy="21752"/>
            </a:xfrm>
            <a:custGeom>
              <a:rect b="b" l="l" r="r" t="t"/>
              <a:pathLst>
                <a:path extrusionOk="0" h="326" w="299">
                  <a:moveTo>
                    <a:pt x="163" y="0"/>
                  </a:moveTo>
                  <a:cubicBezTo>
                    <a:pt x="55" y="0"/>
                    <a:pt x="1" y="82"/>
                    <a:pt x="1" y="163"/>
                  </a:cubicBezTo>
                  <a:cubicBezTo>
                    <a:pt x="1"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47"/>
            <p:cNvSpPr/>
            <p:nvPr/>
          </p:nvSpPr>
          <p:spPr>
            <a:xfrm>
              <a:off x="5290509" y="2103855"/>
              <a:ext cx="21752" cy="19951"/>
            </a:xfrm>
            <a:custGeom>
              <a:rect b="b" l="l" r="r" t="t"/>
              <a:pathLst>
                <a:path extrusionOk="0" h="299" w="326">
                  <a:moveTo>
                    <a:pt x="163" y="0"/>
                  </a:moveTo>
                  <a:cubicBezTo>
                    <a:pt x="82" y="0"/>
                    <a:pt x="0" y="81"/>
                    <a:pt x="0" y="163"/>
                  </a:cubicBezTo>
                  <a:cubicBezTo>
                    <a:pt x="0" y="244"/>
                    <a:pt x="82"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47"/>
            <p:cNvSpPr/>
            <p:nvPr/>
          </p:nvSpPr>
          <p:spPr>
            <a:xfrm>
              <a:off x="5265153" y="2129145"/>
              <a:ext cx="19951" cy="21819"/>
            </a:xfrm>
            <a:custGeom>
              <a:rect b="b" l="l" r="r" t="t"/>
              <a:pathLst>
                <a:path extrusionOk="0" h="327" w="299">
                  <a:moveTo>
                    <a:pt x="163" y="1"/>
                  </a:moveTo>
                  <a:cubicBezTo>
                    <a:pt x="55" y="1"/>
                    <a:pt x="1" y="82"/>
                    <a:pt x="1" y="164"/>
                  </a:cubicBezTo>
                  <a:cubicBezTo>
                    <a:pt x="1"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47"/>
            <p:cNvSpPr/>
            <p:nvPr/>
          </p:nvSpPr>
          <p:spPr>
            <a:xfrm>
              <a:off x="5290509" y="2156302"/>
              <a:ext cx="21752" cy="20017"/>
            </a:xfrm>
            <a:custGeom>
              <a:rect b="b" l="l" r="r" t="t"/>
              <a:pathLst>
                <a:path extrusionOk="0" h="300"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47"/>
            <p:cNvSpPr/>
            <p:nvPr/>
          </p:nvSpPr>
          <p:spPr>
            <a:xfrm>
              <a:off x="5265153" y="2183460"/>
              <a:ext cx="19951" cy="19951"/>
            </a:xfrm>
            <a:custGeom>
              <a:rect b="b" l="l" r="r" t="t"/>
              <a:pathLst>
                <a:path extrusionOk="0" h="299" w="299">
                  <a:moveTo>
                    <a:pt x="163" y="1"/>
                  </a:moveTo>
                  <a:cubicBezTo>
                    <a:pt x="55" y="1"/>
                    <a:pt x="1" y="55"/>
                    <a:pt x="1" y="136"/>
                  </a:cubicBezTo>
                  <a:cubicBezTo>
                    <a:pt x="1"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47"/>
            <p:cNvSpPr/>
            <p:nvPr/>
          </p:nvSpPr>
          <p:spPr>
            <a:xfrm>
              <a:off x="5290509" y="2208816"/>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47"/>
            <p:cNvSpPr/>
            <p:nvPr/>
          </p:nvSpPr>
          <p:spPr>
            <a:xfrm>
              <a:off x="5265153" y="2235974"/>
              <a:ext cx="19951" cy="19951"/>
            </a:xfrm>
            <a:custGeom>
              <a:rect b="b" l="l" r="r" t="t"/>
              <a:pathLst>
                <a:path extrusionOk="0" h="299" w="299">
                  <a:moveTo>
                    <a:pt x="163" y="0"/>
                  </a:moveTo>
                  <a:cubicBezTo>
                    <a:pt x="55" y="0"/>
                    <a:pt x="1" y="54"/>
                    <a:pt x="1" y="136"/>
                  </a:cubicBezTo>
                  <a:cubicBezTo>
                    <a:pt x="1" y="217"/>
                    <a:pt x="55" y="298"/>
                    <a:pt x="163" y="298"/>
                  </a:cubicBezTo>
                  <a:cubicBezTo>
                    <a:pt x="245" y="298"/>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47"/>
            <p:cNvSpPr/>
            <p:nvPr/>
          </p:nvSpPr>
          <p:spPr>
            <a:xfrm>
              <a:off x="5290509" y="2261263"/>
              <a:ext cx="21752" cy="20017"/>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47"/>
            <p:cNvSpPr/>
            <p:nvPr/>
          </p:nvSpPr>
          <p:spPr>
            <a:xfrm>
              <a:off x="5265153" y="2288420"/>
              <a:ext cx="19951" cy="20017"/>
            </a:xfrm>
            <a:custGeom>
              <a:rect b="b" l="l" r="r" t="t"/>
              <a:pathLst>
                <a:path extrusionOk="0" h="300" w="299">
                  <a:moveTo>
                    <a:pt x="163" y="1"/>
                  </a:moveTo>
                  <a:cubicBezTo>
                    <a:pt x="55" y="1"/>
                    <a:pt x="1" y="55"/>
                    <a:pt x="1" y="136"/>
                  </a:cubicBezTo>
                  <a:cubicBezTo>
                    <a:pt x="1"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47"/>
            <p:cNvSpPr/>
            <p:nvPr/>
          </p:nvSpPr>
          <p:spPr>
            <a:xfrm>
              <a:off x="5290509" y="2313776"/>
              <a:ext cx="21752" cy="19951"/>
            </a:xfrm>
            <a:custGeom>
              <a:rect b="b" l="l" r="r" t="t"/>
              <a:pathLst>
                <a:path extrusionOk="0" h="299" w="326">
                  <a:moveTo>
                    <a:pt x="163" y="0"/>
                  </a:moveTo>
                  <a:cubicBezTo>
                    <a:pt x="82" y="0"/>
                    <a:pt x="0" y="82"/>
                    <a:pt x="0" y="163"/>
                  </a:cubicBezTo>
                  <a:cubicBezTo>
                    <a:pt x="0" y="245"/>
                    <a:pt x="82" y="299"/>
                    <a:pt x="163" y="299"/>
                  </a:cubicBezTo>
                  <a:cubicBezTo>
                    <a:pt x="244" y="299"/>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47"/>
            <p:cNvSpPr/>
            <p:nvPr/>
          </p:nvSpPr>
          <p:spPr>
            <a:xfrm>
              <a:off x="5265153" y="2340934"/>
              <a:ext cx="19951" cy="19951"/>
            </a:xfrm>
            <a:custGeom>
              <a:rect b="b" l="l" r="r" t="t"/>
              <a:pathLst>
                <a:path extrusionOk="0" h="299" w="299">
                  <a:moveTo>
                    <a:pt x="163" y="0"/>
                  </a:moveTo>
                  <a:cubicBezTo>
                    <a:pt x="55" y="0"/>
                    <a:pt x="1" y="55"/>
                    <a:pt x="1" y="136"/>
                  </a:cubicBezTo>
                  <a:cubicBezTo>
                    <a:pt x="1" y="217"/>
                    <a:pt x="55"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47"/>
            <p:cNvSpPr/>
            <p:nvPr/>
          </p:nvSpPr>
          <p:spPr>
            <a:xfrm>
              <a:off x="5290509" y="2366290"/>
              <a:ext cx="21752" cy="19951"/>
            </a:xfrm>
            <a:custGeom>
              <a:rect b="b" l="l" r="r" t="t"/>
              <a:pathLst>
                <a:path extrusionOk="0" h="299" w="326">
                  <a:moveTo>
                    <a:pt x="163" y="0"/>
                  </a:moveTo>
                  <a:cubicBezTo>
                    <a:pt x="82" y="0"/>
                    <a:pt x="0" y="81"/>
                    <a:pt x="0" y="163"/>
                  </a:cubicBezTo>
                  <a:cubicBezTo>
                    <a:pt x="0" y="244"/>
                    <a:pt x="82"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47"/>
            <p:cNvSpPr/>
            <p:nvPr/>
          </p:nvSpPr>
          <p:spPr>
            <a:xfrm>
              <a:off x="5265153" y="2393381"/>
              <a:ext cx="19951" cy="20017"/>
            </a:xfrm>
            <a:custGeom>
              <a:rect b="b" l="l" r="r" t="t"/>
              <a:pathLst>
                <a:path extrusionOk="0" h="300" w="299">
                  <a:moveTo>
                    <a:pt x="163" y="1"/>
                  </a:moveTo>
                  <a:cubicBezTo>
                    <a:pt x="55" y="1"/>
                    <a:pt x="1" y="55"/>
                    <a:pt x="1" y="136"/>
                  </a:cubicBezTo>
                  <a:cubicBezTo>
                    <a:pt x="1"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47"/>
            <p:cNvSpPr/>
            <p:nvPr/>
          </p:nvSpPr>
          <p:spPr>
            <a:xfrm>
              <a:off x="5290509" y="2418737"/>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47"/>
            <p:cNvSpPr/>
            <p:nvPr/>
          </p:nvSpPr>
          <p:spPr>
            <a:xfrm>
              <a:off x="5265153" y="2445895"/>
              <a:ext cx="19951" cy="19951"/>
            </a:xfrm>
            <a:custGeom>
              <a:rect b="b" l="l" r="r" t="t"/>
              <a:pathLst>
                <a:path extrusionOk="0" h="299" w="299">
                  <a:moveTo>
                    <a:pt x="163" y="0"/>
                  </a:moveTo>
                  <a:cubicBezTo>
                    <a:pt x="55" y="0"/>
                    <a:pt x="1" y="55"/>
                    <a:pt x="1" y="136"/>
                  </a:cubicBezTo>
                  <a:cubicBezTo>
                    <a:pt x="1" y="217"/>
                    <a:pt x="55"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47"/>
            <p:cNvSpPr/>
            <p:nvPr/>
          </p:nvSpPr>
          <p:spPr>
            <a:xfrm>
              <a:off x="5290509" y="2471251"/>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47"/>
            <p:cNvSpPr/>
            <p:nvPr/>
          </p:nvSpPr>
          <p:spPr>
            <a:xfrm>
              <a:off x="5265153" y="2498408"/>
              <a:ext cx="19951" cy="19951"/>
            </a:xfrm>
            <a:custGeom>
              <a:rect b="b" l="l" r="r" t="t"/>
              <a:pathLst>
                <a:path extrusionOk="0" h="299" w="299">
                  <a:moveTo>
                    <a:pt x="163" y="0"/>
                  </a:moveTo>
                  <a:cubicBezTo>
                    <a:pt x="55" y="0"/>
                    <a:pt x="1" y="54"/>
                    <a:pt x="1" y="136"/>
                  </a:cubicBezTo>
                  <a:cubicBezTo>
                    <a:pt x="1" y="244"/>
                    <a:pt x="55" y="298"/>
                    <a:pt x="163" y="298"/>
                  </a:cubicBezTo>
                  <a:cubicBezTo>
                    <a:pt x="245" y="298"/>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47"/>
            <p:cNvSpPr/>
            <p:nvPr/>
          </p:nvSpPr>
          <p:spPr>
            <a:xfrm>
              <a:off x="5290509" y="2523698"/>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47"/>
            <p:cNvSpPr/>
            <p:nvPr/>
          </p:nvSpPr>
          <p:spPr>
            <a:xfrm>
              <a:off x="5265153" y="2550855"/>
              <a:ext cx="19951" cy="19951"/>
            </a:xfrm>
            <a:custGeom>
              <a:rect b="b" l="l" r="r" t="t"/>
              <a:pathLst>
                <a:path extrusionOk="0" h="299" w="299">
                  <a:moveTo>
                    <a:pt x="163" y="1"/>
                  </a:moveTo>
                  <a:cubicBezTo>
                    <a:pt x="55" y="1"/>
                    <a:pt x="1" y="55"/>
                    <a:pt x="1" y="136"/>
                  </a:cubicBezTo>
                  <a:cubicBezTo>
                    <a:pt x="1" y="245"/>
                    <a:pt x="55"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47"/>
            <p:cNvSpPr/>
            <p:nvPr/>
          </p:nvSpPr>
          <p:spPr>
            <a:xfrm>
              <a:off x="5290509" y="2576211"/>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47"/>
            <p:cNvSpPr/>
            <p:nvPr/>
          </p:nvSpPr>
          <p:spPr>
            <a:xfrm>
              <a:off x="5265153" y="2603369"/>
              <a:ext cx="19951" cy="19951"/>
            </a:xfrm>
            <a:custGeom>
              <a:rect b="b" l="l" r="r" t="t"/>
              <a:pathLst>
                <a:path extrusionOk="0" h="299" w="299">
                  <a:moveTo>
                    <a:pt x="163" y="0"/>
                  </a:moveTo>
                  <a:cubicBezTo>
                    <a:pt x="55" y="0"/>
                    <a:pt x="1" y="54"/>
                    <a:pt x="1" y="136"/>
                  </a:cubicBezTo>
                  <a:cubicBezTo>
                    <a:pt x="1" y="244"/>
                    <a:pt x="55" y="299"/>
                    <a:pt x="163" y="299"/>
                  </a:cubicBezTo>
                  <a:cubicBezTo>
                    <a:pt x="245" y="299"/>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47"/>
            <p:cNvSpPr/>
            <p:nvPr/>
          </p:nvSpPr>
          <p:spPr>
            <a:xfrm>
              <a:off x="5290509" y="2628658"/>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47"/>
            <p:cNvSpPr/>
            <p:nvPr/>
          </p:nvSpPr>
          <p:spPr>
            <a:xfrm>
              <a:off x="5265153" y="2655816"/>
              <a:ext cx="19951" cy="20017"/>
            </a:xfrm>
            <a:custGeom>
              <a:rect b="b" l="l" r="r" t="t"/>
              <a:pathLst>
                <a:path extrusionOk="0" h="300" w="299">
                  <a:moveTo>
                    <a:pt x="163" y="1"/>
                  </a:moveTo>
                  <a:cubicBezTo>
                    <a:pt x="55" y="1"/>
                    <a:pt x="1" y="55"/>
                    <a:pt x="1" y="136"/>
                  </a:cubicBezTo>
                  <a:cubicBezTo>
                    <a:pt x="1" y="245"/>
                    <a:pt x="55"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47"/>
            <p:cNvSpPr/>
            <p:nvPr/>
          </p:nvSpPr>
          <p:spPr>
            <a:xfrm>
              <a:off x="5290509" y="2681172"/>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47"/>
            <p:cNvSpPr/>
            <p:nvPr/>
          </p:nvSpPr>
          <p:spPr>
            <a:xfrm>
              <a:off x="5265153" y="2708330"/>
              <a:ext cx="19951" cy="19951"/>
            </a:xfrm>
            <a:custGeom>
              <a:rect b="b" l="l" r="r" t="t"/>
              <a:pathLst>
                <a:path extrusionOk="0" h="299" w="299">
                  <a:moveTo>
                    <a:pt x="163" y="0"/>
                  </a:moveTo>
                  <a:cubicBezTo>
                    <a:pt x="55" y="0"/>
                    <a:pt x="1" y="55"/>
                    <a:pt x="1" y="163"/>
                  </a:cubicBezTo>
                  <a:cubicBezTo>
                    <a:pt x="1" y="245"/>
                    <a:pt x="55" y="299"/>
                    <a:pt x="163" y="299"/>
                  </a:cubicBezTo>
                  <a:cubicBezTo>
                    <a:pt x="245" y="299"/>
                    <a:pt x="299" y="245"/>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47"/>
            <p:cNvSpPr/>
            <p:nvPr/>
          </p:nvSpPr>
          <p:spPr>
            <a:xfrm>
              <a:off x="5290509" y="2733686"/>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47"/>
            <p:cNvSpPr/>
            <p:nvPr/>
          </p:nvSpPr>
          <p:spPr>
            <a:xfrm>
              <a:off x="5265153" y="2760843"/>
              <a:ext cx="19951" cy="19951"/>
            </a:xfrm>
            <a:custGeom>
              <a:rect b="b" l="l" r="r" t="t"/>
              <a:pathLst>
                <a:path extrusionOk="0" h="299" w="299">
                  <a:moveTo>
                    <a:pt x="163" y="0"/>
                  </a:moveTo>
                  <a:cubicBezTo>
                    <a:pt x="55" y="0"/>
                    <a:pt x="1" y="54"/>
                    <a:pt x="1" y="163"/>
                  </a:cubicBezTo>
                  <a:cubicBezTo>
                    <a:pt x="1" y="244"/>
                    <a:pt x="55" y="298"/>
                    <a:pt x="163" y="298"/>
                  </a:cubicBezTo>
                  <a:cubicBezTo>
                    <a:pt x="245" y="298"/>
                    <a:pt x="299" y="244"/>
                    <a:pt x="299" y="163"/>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47"/>
            <p:cNvSpPr/>
            <p:nvPr/>
          </p:nvSpPr>
          <p:spPr>
            <a:xfrm>
              <a:off x="5290509" y="2786133"/>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47"/>
            <p:cNvSpPr/>
            <p:nvPr/>
          </p:nvSpPr>
          <p:spPr>
            <a:xfrm>
              <a:off x="5265153" y="2813290"/>
              <a:ext cx="19951" cy="19951"/>
            </a:xfrm>
            <a:custGeom>
              <a:rect b="b" l="l" r="r" t="t"/>
              <a:pathLst>
                <a:path extrusionOk="0" h="299" w="299">
                  <a:moveTo>
                    <a:pt x="163" y="1"/>
                  </a:moveTo>
                  <a:cubicBezTo>
                    <a:pt x="55" y="1"/>
                    <a:pt x="1" y="55"/>
                    <a:pt x="1" y="163"/>
                  </a:cubicBezTo>
                  <a:cubicBezTo>
                    <a:pt x="1" y="245"/>
                    <a:pt x="55" y="299"/>
                    <a:pt x="163" y="299"/>
                  </a:cubicBezTo>
                  <a:cubicBezTo>
                    <a:pt x="245" y="299"/>
                    <a:pt x="299" y="245"/>
                    <a:pt x="299" y="163"/>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47"/>
            <p:cNvSpPr/>
            <p:nvPr/>
          </p:nvSpPr>
          <p:spPr>
            <a:xfrm>
              <a:off x="5290509" y="2838646"/>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47"/>
            <p:cNvSpPr/>
            <p:nvPr/>
          </p:nvSpPr>
          <p:spPr>
            <a:xfrm>
              <a:off x="5265153" y="2865804"/>
              <a:ext cx="19951" cy="19951"/>
            </a:xfrm>
            <a:custGeom>
              <a:rect b="b" l="l" r="r" t="t"/>
              <a:pathLst>
                <a:path extrusionOk="0" h="299" w="299">
                  <a:moveTo>
                    <a:pt x="163" y="0"/>
                  </a:moveTo>
                  <a:cubicBezTo>
                    <a:pt x="55" y="0"/>
                    <a:pt x="1" y="54"/>
                    <a:pt x="1" y="163"/>
                  </a:cubicBezTo>
                  <a:cubicBezTo>
                    <a:pt x="1" y="244"/>
                    <a:pt x="55" y="299"/>
                    <a:pt x="163" y="299"/>
                  </a:cubicBezTo>
                  <a:cubicBezTo>
                    <a:pt x="245" y="299"/>
                    <a:pt x="299" y="244"/>
                    <a:pt x="299" y="163"/>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47"/>
            <p:cNvSpPr/>
            <p:nvPr/>
          </p:nvSpPr>
          <p:spPr>
            <a:xfrm>
              <a:off x="5290509" y="2891093"/>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47"/>
            <p:cNvSpPr/>
            <p:nvPr/>
          </p:nvSpPr>
          <p:spPr>
            <a:xfrm>
              <a:off x="5290509" y="2943607"/>
              <a:ext cx="21752" cy="21752"/>
            </a:xfrm>
            <a:custGeom>
              <a:rect b="b" l="l" r="r" t="t"/>
              <a:pathLst>
                <a:path extrusionOk="0" h="326"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47"/>
            <p:cNvSpPr/>
            <p:nvPr/>
          </p:nvSpPr>
          <p:spPr>
            <a:xfrm>
              <a:off x="5265153" y="2918251"/>
              <a:ext cx="19951" cy="20017"/>
            </a:xfrm>
            <a:custGeom>
              <a:rect b="b" l="l" r="r" t="t"/>
              <a:pathLst>
                <a:path extrusionOk="0" h="300" w="299">
                  <a:moveTo>
                    <a:pt x="163" y="1"/>
                  </a:moveTo>
                  <a:cubicBezTo>
                    <a:pt x="55" y="1"/>
                    <a:pt x="1" y="82"/>
                    <a:pt x="1" y="164"/>
                  </a:cubicBezTo>
                  <a:cubicBezTo>
                    <a:pt x="1" y="245"/>
                    <a:pt x="55"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47"/>
            <p:cNvSpPr/>
            <p:nvPr/>
          </p:nvSpPr>
          <p:spPr>
            <a:xfrm>
              <a:off x="5265153" y="2970765"/>
              <a:ext cx="19951" cy="19951"/>
            </a:xfrm>
            <a:custGeom>
              <a:rect b="b" l="l" r="r" t="t"/>
              <a:pathLst>
                <a:path extrusionOk="0" h="299" w="299">
                  <a:moveTo>
                    <a:pt x="163" y="0"/>
                  </a:moveTo>
                  <a:cubicBezTo>
                    <a:pt x="55" y="0"/>
                    <a:pt x="1" y="82"/>
                    <a:pt x="1" y="163"/>
                  </a:cubicBezTo>
                  <a:cubicBezTo>
                    <a:pt x="1" y="244"/>
                    <a:pt x="55"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47"/>
            <p:cNvSpPr/>
            <p:nvPr/>
          </p:nvSpPr>
          <p:spPr>
            <a:xfrm>
              <a:off x="5290509" y="2997922"/>
              <a:ext cx="21752" cy="19951"/>
            </a:xfrm>
            <a:custGeom>
              <a:rect b="b" l="l" r="r" t="t"/>
              <a:pathLst>
                <a:path extrusionOk="0" h="299" w="326">
                  <a:moveTo>
                    <a:pt x="163" y="0"/>
                  </a:moveTo>
                  <a:cubicBezTo>
                    <a:pt x="82" y="0"/>
                    <a:pt x="0" y="54"/>
                    <a:pt x="0" y="136"/>
                  </a:cubicBezTo>
                  <a:cubicBezTo>
                    <a:pt x="0" y="217"/>
                    <a:pt x="82" y="299"/>
                    <a:pt x="163" y="299"/>
                  </a:cubicBezTo>
                  <a:cubicBezTo>
                    <a:pt x="244" y="299"/>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47"/>
            <p:cNvSpPr/>
            <p:nvPr/>
          </p:nvSpPr>
          <p:spPr>
            <a:xfrm>
              <a:off x="5290509" y="3050369"/>
              <a:ext cx="21752" cy="20017"/>
            </a:xfrm>
            <a:custGeom>
              <a:rect b="b" l="l" r="r" t="t"/>
              <a:pathLst>
                <a:path extrusionOk="0" h="300"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47"/>
            <p:cNvSpPr/>
            <p:nvPr/>
          </p:nvSpPr>
          <p:spPr>
            <a:xfrm>
              <a:off x="5265153" y="3023212"/>
              <a:ext cx="19951" cy="20017"/>
            </a:xfrm>
            <a:custGeom>
              <a:rect b="b" l="l" r="r" t="t"/>
              <a:pathLst>
                <a:path extrusionOk="0" h="300" w="299">
                  <a:moveTo>
                    <a:pt x="163" y="1"/>
                  </a:moveTo>
                  <a:cubicBezTo>
                    <a:pt x="55" y="1"/>
                    <a:pt x="1" y="82"/>
                    <a:pt x="1" y="164"/>
                  </a:cubicBezTo>
                  <a:cubicBezTo>
                    <a:pt x="1" y="245"/>
                    <a:pt x="55"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47"/>
            <p:cNvSpPr/>
            <p:nvPr/>
          </p:nvSpPr>
          <p:spPr>
            <a:xfrm>
              <a:off x="5290509" y="3155330"/>
              <a:ext cx="10876" cy="14546"/>
            </a:xfrm>
            <a:custGeom>
              <a:rect b="b" l="l" r="r" t="t"/>
              <a:pathLst>
                <a:path extrusionOk="0" h="218" w="163">
                  <a:moveTo>
                    <a:pt x="163" y="1"/>
                  </a:moveTo>
                  <a:cubicBezTo>
                    <a:pt x="82" y="1"/>
                    <a:pt x="0" y="55"/>
                    <a:pt x="0" y="137"/>
                  </a:cubicBezTo>
                  <a:cubicBezTo>
                    <a:pt x="0" y="164"/>
                    <a:pt x="27" y="191"/>
                    <a:pt x="27" y="218"/>
                  </a:cubicBezTo>
                  <a:cubicBezTo>
                    <a:pt x="54" y="137"/>
                    <a:pt x="109" y="55"/>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47"/>
            <p:cNvSpPr/>
            <p:nvPr/>
          </p:nvSpPr>
          <p:spPr>
            <a:xfrm>
              <a:off x="5265153" y="3128239"/>
              <a:ext cx="19951" cy="19951"/>
            </a:xfrm>
            <a:custGeom>
              <a:rect b="b" l="l" r="r" t="t"/>
              <a:pathLst>
                <a:path extrusionOk="0" h="299" w="299">
                  <a:moveTo>
                    <a:pt x="163" y="0"/>
                  </a:moveTo>
                  <a:cubicBezTo>
                    <a:pt x="55" y="0"/>
                    <a:pt x="1" y="82"/>
                    <a:pt x="1" y="163"/>
                  </a:cubicBezTo>
                  <a:cubicBezTo>
                    <a:pt x="1" y="244"/>
                    <a:pt x="55" y="298"/>
                    <a:pt x="163" y="298"/>
                  </a:cubicBezTo>
                  <a:cubicBezTo>
                    <a:pt x="245" y="298"/>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47"/>
            <p:cNvSpPr/>
            <p:nvPr/>
          </p:nvSpPr>
          <p:spPr>
            <a:xfrm>
              <a:off x="5265153" y="3180686"/>
              <a:ext cx="12744" cy="20017"/>
            </a:xfrm>
            <a:custGeom>
              <a:rect b="b" l="l" r="r" t="t"/>
              <a:pathLst>
                <a:path extrusionOk="0" h="300" w="191">
                  <a:moveTo>
                    <a:pt x="163" y="1"/>
                  </a:moveTo>
                  <a:cubicBezTo>
                    <a:pt x="55" y="1"/>
                    <a:pt x="1" y="82"/>
                    <a:pt x="1" y="163"/>
                  </a:cubicBezTo>
                  <a:cubicBezTo>
                    <a:pt x="1" y="218"/>
                    <a:pt x="55" y="299"/>
                    <a:pt x="109" y="299"/>
                  </a:cubicBezTo>
                  <a:cubicBezTo>
                    <a:pt x="136" y="245"/>
                    <a:pt x="163" y="136"/>
                    <a:pt x="163" y="55"/>
                  </a:cubicBezTo>
                  <a:cubicBezTo>
                    <a:pt x="190" y="55"/>
                    <a:pt x="190" y="28"/>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47"/>
            <p:cNvSpPr/>
            <p:nvPr/>
          </p:nvSpPr>
          <p:spPr>
            <a:xfrm>
              <a:off x="5237996" y="1841420"/>
              <a:ext cx="21819" cy="19951"/>
            </a:xfrm>
            <a:custGeom>
              <a:rect b="b" l="l" r="r" t="t"/>
              <a:pathLst>
                <a:path extrusionOk="0" h="299" w="327">
                  <a:moveTo>
                    <a:pt x="163" y="0"/>
                  </a:moveTo>
                  <a:cubicBezTo>
                    <a:pt x="82" y="0"/>
                    <a:pt x="1" y="54"/>
                    <a:pt x="1" y="136"/>
                  </a:cubicBezTo>
                  <a:cubicBezTo>
                    <a:pt x="1" y="244"/>
                    <a:pt x="82" y="298"/>
                    <a:pt x="163" y="298"/>
                  </a:cubicBezTo>
                  <a:cubicBezTo>
                    <a:pt x="245" y="298"/>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47"/>
            <p:cNvSpPr/>
            <p:nvPr/>
          </p:nvSpPr>
          <p:spPr>
            <a:xfrm>
              <a:off x="5265153" y="1868511"/>
              <a:ext cx="5471" cy="7340"/>
            </a:xfrm>
            <a:custGeom>
              <a:rect b="b" l="l" r="r" t="t"/>
              <a:pathLst>
                <a:path extrusionOk="0" h="110" w="82">
                  <a:moveTo>
                    <a:pt x="82" y="1"/>
                  </a:moveTo>
                  <a:cubicBezTo>
                    <a:pt x="55" y="1"/>
                    <a:pt x="28" y="55"/>
                    <a:pt x="1" y="109"/>
                  </a:cubicBezTo>
                  <a:cubicBezTo>
                    <a:pt x="28" y="55"/>
                    <a:pt x="55" y="28"/>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47"/>
            <p:cNvSpPr/>
            <p:nvPr/>
          </p:nvSpPr>
          <p:spPr>
            <a:xfrm>
              <a:off x="5237996" y="1893867"/>
              <a:ext cx="14546" cy="20017"/>
            </a:xfrm>
            <a:custGeom>
              <a:rect b="b" l="l" r="r" t="t"/>
              <a:pathLst>
                <a:path extrusionOk="0" h="300" w="218">
                  <a:moveTo>
                    <a:pt x="163" y="1"/>
                  </a:moveTo>
                  <a:cubicBezTo>
                    <a:pt x="82" y="1"/>
                    <a:pt x="1" y="55"/>
                    <a:pt x="1" y="163"/>
                  </a:cubicBezTo>
                  <a:cubicBezTo>
                    <a:pt x="1" y="218"/>
                    <a:pt x="55" y="272"/>
                    <a:pt x="109" y="299"/>
                  </a:cubicBezTo>
                  <a:cubicBezTo>
                    <a:pt x="136" y="191"/>
                    <a:pt x="191" y="109"/>
                    <a:pt x="21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47"/>
            <p:cNvSpPr/>
            <p:nvPr/>
          </p:nvSpPr>
          <p:spPr>
            <a:xfrm>
              <a:off x="5212640" y="1919223"/>
              <a:ext cx="20018" cy="21752"/>
            </a:xfrm>
            <a:custGeom>
              <a:rect b="b" l="l" r="r" t="t"/>
              <a:pathLst>
                <a:path extrusionOk="0" h="326" w="300">
                  <a:moveTo>
                    <a:pt x="164" y="0"/>
                  </a:moveTo>
                  <a:cubicBezTo>
                    <a:pt x="55" y="0"/>
                    <a:pt x="1" y="82"/>
                    <a:pt x="1" y="163"/>
                  </a:cubicBezTo>
                  <a:cubicBezTo>
                    <a:pt x="1" y="245"/>
                    <a:pt x="55" y="326"/>
                    <a:pt x="164" y="326"/>
                  </a:cubicBezTo>
                  <a:cubicBezTo>
                    <a:pt x="245" y="326"/>
                    <a:pt x="299" y="245"/>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47"/>
            <p:cNvSpPr/>
            <p:nvPr/>
          </p:nvSpPr>
          <p:spPr>
            <a:xfrm>
              <a:off x="5237996" y="1948183"/>
              <a:ext cx="18149" cy="18149"/>
            </a:xfrm>
            <a:custGeom>
              <a:rect b="b" l="l" r="r" t="t"/>
              <a:pathLst>
                <a:path extrusionOk="0" h="272" w="272">
                  <a:moveTo>
                    <a:pt x="82" y="0"/>
                  </a:moveTo>
                  <a:cubicBezTo>
                    <a:pt x="55" y="28"/>
                    <a:pt x="1" y="55"/>
                    <a:pt x="1" y="136"/>
                  </a:cubicBezTo>
                  <a:cubicBezTo>
                    <a:pt x="1" y="217"/>
                    <a:pt x="82" y="272"/>
                    <a:pt x="163" y="272"/>
                  </a:cubicBezTo>
                  <a:cubicBezTo>
                    <a:pt x="218" y="272"/>
                    <a:pt x="245" y="272"/>
                    <a:pt x="272" y="245"/>
                  </a:cubicBezTo>
                  <a:cubicBezTo>
                    <a:pt x="191" y="163"/>
                    <a:pt x="136" y="82"/>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47"/>
            <p:cNvSpPr/>
            <p:nvPr/>
          </p:nvSpPr>
          <p:spPr>
            <a:xfrm>
              <a:off x="5270558" y="1977142"/>
              <a:ext cx="1935" cy="1868"/>
            </a:xfrm>
            <a:custGeom>
              <a:rect b="b" l="l" r="r" t="t"/>
              <a:pathLst>
                <a:path extrusionOk="0" h="28" w="29">
                  <a:moveTo>
                    <a:pt x="1" y="0"/>
                  </a:moveTo>
                  <a:lnTo>
                    <a:pt x="28" y="28"/>
                  </a:lnTo>
                  <a:cubicBezTo>
                    <a:pt x="28" y="28"/>
                    <a:pt x="28"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47"/>
            <p:cNvSpPr/>
            <p:nvPr/>
          </p:nvSpPr>
          <p:spPr>
            <a:xfrm>
              <a:off x="5265153" y="1975340"/>
              <a:ext cx="7340" cy="5471"/>
            </a:xfrm>
            <a:custGeom>
              <a:rect b="b" l="l" r="r" t="t"/>
              <a:pathLst>
                <a:path extrusionOk="0" h="82" w="110">
                  <a:moveTo>
                    <a:pt x="55" y="0"/>
                  </a:moveTo>
                  <a:cubicBezTo>
                    <a:pt x="28" y="27"/>
                    <a:pt x="28" y="55"/>
                    <a:pt x="1" y="82"/>
                  </a:cubicBezTo>
                  <a:lnTo>
                    <a:pt x="109" y="82"/>
                  </a:lnTo>
                  <a:cubicBezTo>
                    <a:pt x="109" y="55"/>
                    <a:pt x="109" y="55"/>
                    <a:pt x="82" y="27"/>
                  </a:cubicBezTo>
                  <a:cubicBezTo>
                    <a:pt x="82" y="27"/>
                    <a:pt x="82" y="0"/>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47"/>
            <p:cNvSpPr/>
            <p:nvPr/>
          </p:nvSpPr>
          <p:spPr>
            <a:xfrm>
              <a:off x="5214508" y="1971737"/>
              <a:ext cx="18149" cy="9075"/>
            </a:xfrm>
            <a:custGeom>
              <a:rect b="b" l="l" r="r" t="t"/>
              <a:pathLst>
                <a:path extrusionOk="0" h="136" w="272">
                  <a:moveTo>
                    <a:pt x="136" y="0"/>
                  </a:moveTo>
                  <a:cubicBezTo>
                    <a:pt x="81" y="0"/>
                    <a:pt x="27" y="27"/>
                    <a:pt x="0" y="81"/>
                  </a:cubicBezTo>
                  <a:cubicBezTo>
                    <a:pt x="5" y="87"/>
                    <a:pt x="14" y="89"/>
                    <a:pt x="25" y="89"/>
                  </a:cubicBezTo>
                  <a:cubicBezTo>
                    <a:pt x="68" y="89"/>
                    <a:pt x="147" y="54"/>
                    <a:pt x="190" y="54"/>
                  </a:cubicBezTo>
                  <a:cubicBezTo>
                    <a:pt x="217" y="54"/>
                    <a:pt x="244" y="109"/>
                    <a:pt x="244" y="136"/>
                  </a:cubicBezTo>
                  <a:lnTo>
                    <a:pt x="271" y="136"/>
                  </a:lnTo>
                  <a:cubicBezTo>
                    <a:pt x="244" y="54"/>
                    <a:pt x="190"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47"/>
            <p:cNvSpPr/>
            <p:nvPr/>
          </p:nvSpPr>
          <p:spPr>
            <a:xfrm>
              <a:off x="5237996" y="2051342"/>
              <a:ext cx="21819" cy="19951"/>
            </a:xfrm>
            <a:custGeom>
              <a:rect b="b" l="l" r="r" t="t"/>
              <a:pathLst>
                <a:path extrusionOk="0" h="299" w="327">
                  <a:moveTo>
                    <a:pt x="163" y="0"/>
                  </a:moveTo>
                  <a:cubicBezTo>
                    <a:pt x="82" y="0"/>
                    <a:pt x="1" y="55"/>
                    <a:pt x="1" y="163"/>
                  </a:cubicBezTo>
                  <a:cubicBezTo>
                    <a:pt x="1"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47"/>
            <p:cNvSpPr/>
            <p:nvPr/>
          </p:nvSpPr>
          <p:spPr>
            <a:xfrm>
              <a:off x="5212640" y="2076698"/>
              <a:ext cx="20018" cy="21752"/>
            </a:xfrm>
            <a:custGeom>
              <a:rect b="b" l="l" r="r" t="t"/>
              <a:pathLst>
                <a:path extrusionOk="0" h="326" w="300">
                  <a:moveTo>
                    <a:pt x="164" y="0"/>
                  </a:moveTo>
                  <a:cubicBezTo>
                    <a:pt x="55" y="0"/>
                    <a:pt x="1" y="82"/>
                    <a:pt x="1" y="163"/>
                  </a:cubicBezTo>
                  <a:cubicBezTo>
                    <a:pt x="1" y="244"/>
                    <a:pt x="55"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47"/>
            <p:cNvSpPr/>
            <p:nvPr/>
          </p:nvSpPr>
          <p:spPr>
            <a:xfrm>
              <a:off x="5237996" y="2103855"/>
              <a:ext cx="21819" cy="19951"/>
            </a:xfrm>
            <a:custGeom>
              <a:rect b="b" l="l" r="r" t="t"/>
              <a:pathLst>
                <a:path extrusionOk="0" h="299" w="327">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47"/>
            <p:cNvSpPr/>
            <p:nvPr/>
          </p:nvSpPr>
          <p:spPr>
            <a:xfrm>
              <a:off x="5212640" y="2129145"/>
              <a:ext cx="20018" cy="21819"/>
            </a:xfrm>
            <a:custGeom>
              <a:rect b="b" l="l" r="r" t="t"/>
              <a:pathLst>
                <a:path extrusionOk="0" h="327" w="300">
                  <a:moveTo>
                    <a:pt x="164" y="1"/>
                  </a:moveTo>
                  <a:cubicBezTo>
                    <a:pt x="55" y="1"/>
                    <a:pt x="1" y="82"/>
                    <a:pt x="1" y="164"/>
                  </a:cubicBezTo>
                  <a:cubicBezTo>
                    <a:pt x="1" y="245"/>
                    <a:pt x="55"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47"/>
            <p:cNvSpPr/>
            <p:nvPr/>
          </p:nvSpPr>
          <p:spPr>
            <a:xfrm>
              <a:off x="5237996" y="2156302"/>
              <a:ext cx="21819" cy="20017"/>
            </a:xfrm>
            <a:custGeom>
              <a:rect b="b" l="l" r="r" t="t"/>
              <a:pathLst>
                <a:path extrusionOk="0" h="300"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47"/>
            <p:cNvSpPr/>
            <p:nvPr/>
          </p:nvSpPr>
          <p:spPr>
            <a:xfrm>
              <a:off x="5212640" y="2183460"/>
              <a:ext cx="20018" cy="19951"/>
            </a:xfrm>
            <a:custGeom>
              <a:rect b="b" l="l" r="r" t="t"/>
              <a:pathLst>
                <a:path extrusionOk="0" h="299" w="300">
                  <a:moveTo>
                    <a:pt x="164" y="1"/>
                  </a:moveTo>
                  <a:cubicBezTo>
                    <a:pt x="55" y="1"/>
                    <a:pt x="1" y="55"/>
                    <a:pt x="1" y="136"/>
                  </a:cubicBezTo>
                  <a:cubicBezTo>
                    <a:pt x="1" y="218"/>
                    <a:pt x="55"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47"/>
            <p:cNvSpPr/>
            <p:nvPr/>
          </p:nvSpPr>
          <p:spPr>
            <a:xfrm>
              <a:off x="5237996" y="2208816"/>
              <a:ext cx="21819" cy="19951"/>
            </a:xfrm>
            <a:custGeom>
              <a:rect b="b" l="l" r="r" t="t"/>
              <a:pathLst>
                <a:path extrusionOk="0" h="299" w="327">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47"/>
            <p:cNvSpPr/>
            <p:nvPr/>
          </p:nvSpPr>
          <p:spPr>
            <a:xfrm>
              <a:off x="5212640" y="2235974"/>
              <a:ext cx="20018" cy="19951"/>
            </a:xfrm>
            <a:custGeom>
              <a:rect b="b" l="l" r="r" t="t"/>
              <a:pathLst>
                <a:path extrusionOk="0" h="299" w="300">
                  <a:moveTo>
                    <a:pt x="164" y="0"/>
                  </a:moveTo>
                  <a:cubicBezTo>
                    <a:pt x="55" y="0"/>
                    <a:pt x="1" y="54"/>
                    <a:pt x="1" y="136"/>
                  </a:cubicBezTo>
                  <a:cubicBezTo>
                    <a:pt x="1" y="217"/>
                    <a:pt x="55" y="298"/>
                    <a:pt x="164" y="298"/>
                  </a:cubicBezTo>
                  <a:cubicBezTo>
                    <a:pt x="245" y="298"/>
                    <a:pt x="299" y="217"/>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47"/>
            <p:cNvSpPr/>
            <p:nvPr/>
          </p:nvSpPr>
          <p:spPr>
            <a:xfrm>
              <a:off x="5237996" y="2261263"/>
              <a:ext cx="21819" cy="20017"/>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47"/>
            <p:cNvSpPr/>
            <p:nvPr/>
          </p:nvSpPr>
          <p:spPr>
            <a:xfrm>
              <a:off x="5212640" y="2288420"/>
              <a:ext cx="20018" cy="20017"/>
            </a:xfrm>
            <a:custGeom>
              <a:rect b="b" l="l" r="r" t="t"/>
              <a:pathLst>
                <a:path extrusionOk="0" h="300" w="300">
                  <a:moveTo>
                    <a:pt x="164" y="1"/>
                  </a:moveTo>
                  <a:cubicBezTo>
                    <a:pt x="55" y="1"/>
                    <a:pt x="1" y="55"/>
                    <a:pt x="1" y="136"/>
                  </a:cubicBezTo>
                  <a:cubicBezTo>
                    <a:pt x="1" y="218"/>
                    <a:pt x="55"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47"/>
            <p:cNvSpPr/>
            <p:nvPr/>
          </p:nvSpPr>
          <p:spPr>
            <a:xfrm>
              <a:off x="5237996" y="2313776"/>
              <a:ext cx="21819" cy="19951"/>
            </a:xfrm>
            <a:custGeom>
              <a:rect b="b" l="l" r="r" t="t"/>
              <a:pathLst>
                <a:path extrusionOk="0" h="299" w="327">
                  <a:moveTo>
                    <a:pt x="163" y="0"/>
                  </a:moveTo>
                  <a:cubicBezTo>
                    <a:pt x="82" y="0"/>
                    <a:pt x="1" y="82"/>
                    <a:pt x="1" y="163"/>
                  </a:cubicBezTo>
                  <a:cubicBezTo>
                    <a:pt x="1"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47"/>
            <p:cNvSpPr/>
            <p:nvPr/>
          </p:nvSpPr>
          <p:spPr>
            <a:xfrm>
              <a:off x="5212640" y="2340934"/>
              <a:ext cx="20018" cy="19951"/>
            </a:xfrm>
            <a:custGeom>
              <a:rect b="b" l="l" r="r" t="t"/>
              <a:pathLst>
                <a:path extrusionOk="0" h="299" w="300">
                  <a:moveTo>
                    <a:pt x="164" y="0"/>
                  </a:moveTo>
                  <a:cubicBezTo>
                    <a:pt x="55" y="0"/>
                    <a:pt x="1" y="55"/>
                    <a:pt x="1" y="136"/>
                  </a:cubicBezTo>
                  <a:cubicBezTo>
                    <a:pt x="1" y="217"/>
                    <a:pt x="55" y="299"/>
                    <a:pt x="164" y="299"/>
                  </a:cubicBezTo>
                  <a:cubicBezTo>
                    <a:pt x="245" y="299"/>
                    <a:pt x="299" y="217"/>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47"/>
            <p:cNvSpPr/>
            <p:nvPr/>
          </p:nvSpPr>
          <p:spPr>
            <a:xfrm>
              <a:off x="5237996" y="2366290"/>
              <a:ext cx="21819" cy="19951"/>
            </a:xfrm>
            <a:custGeom>
              <a:rect b="b" l="l" r="r" t="t"/>
              <a:pathLst>
                <a:path extrusionOk="0" h="299" w="327">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47"/>
            <p:cNvSpPr/>
            <p:nvPr/>
          </p:nvSpPr>
          <p:spPr>
            <a:xfrm>
              <a:off x="5212640" y="2393381"/>
              <a:ext cx="20018" cy="20017"/>
            </a:xfrm>
            <a:custGeom>
              <a:rect b="b" l="l" r="r" t="t"/>
              <a:pathLst>
                <a:path extrusionOk="0" h="300" w="300">
                  <a:moveTo>
                    <a:pt x="164" y="1"/>
                  </a:moveTo>
                  <a:cubicBezTo>
                    <a:pt x="55" y="1"/>
                    <a:pt x="1" y="55"/>
                    <a:pt x="1" y="136"/>
                  </a:cubicBezTo>
                  <a:cubicBezTo>
                    <a:pt x="1" y="218"/>
                    <a:pt x="55"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47"/>
            <p:cNvSpPr/>
            <p:nvPr/>
          </p:nvSpPr>
          <p:spPr>
            <a:xfrm>
              <a:off x="5237996" y="2418737"/>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47"/>
            <p:cNvSpPr/>
            <p:nvPr/>
          </p:nvSpPr>
          <p:spPr>
            <a:xfrm>
              <a:off x="5212640" y="2445895"/>
              <a:ext cx="20018" cy="19951"/>
            </a:xfrm>
            <a:custGeom>
              <a:rect b="b" l="l" r="r" t="t"/>
              <a:pathLst>
                <a:path extrusionOk="0" h="299" w="300">
                  <a:moveTo>
                    <a:pt x="164" y="0"/>
                  </a:moveTo>
                  <a:cubicBezTo>
                    <a:pt x="55" y="0"/>
                    <a:pt x="1" y="55"/>
                    <a:pt x="1" y="136"/>
                  </a:cubicBezTo>
                  <a:cubicBezTo>
                    <a:pt x="1" y="217"/>
                    <a:pt x="55" y="299"/>
                    <a:pt x="164" y="299"/>
                  </a:cubicBezTo>
                  <a:cubicBezTo>
                    <a:pt x="245" y="299"/>
                    <a:pt x="299" y="217"/>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47"/>
            <p:cNvSpPr/>
            <p:nvPr/>
          </p:nvSpPr>
          <p:spPr>
            <a:xfrm>
              <a:off x="5237996" y="2471251"/>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47"/>
            <p:cNvSpPr/>
            <p:nvPr/>
          </p:nvSpPr>
          <p:spPr>
            <a:xfrm>
              <a:off x="5212640" y="2498408"/>
              <a:ext cx="20018" cy="19951"/>
            </a:xfrm>
            <a:custGeom>
              <a:rect b="b" l="l" r="r" t="t"/>
              <a:pathLst>
                <a:path extrusionOk="0" h="299" w="300">
                  <a:moveTo>
                    <a:pt x="164" y="0"/>
                  </a:moveTo>
                  <a:cubicBezTo>
                    <a:pt x="55" y="0"/>
                    <a:pt x="1" y="54"/>
                    <a:pt x="1" y="136"/>
                  </a:cubicBezTo>
                  <a:cubicBezTo>
                    <a:pt x="1" y="244"/>
                    <a:pt x="55" y="298"/>
                    <a:pt x="164" y="298"/>
                  </a:cubicBezTo>
                  <a:cubicBezTo>
                    <a:pt x="245" y="298"/>
                    <a:pt x="299" y="244"/>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47"/>
            <p:cNvSpPr/>
            <p:nvPr/>
          </p:nvSpPr>
          <p:spPr>
            <a:xfrm>
              <a:off x="5237996" y="2523698"/>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47"/>
            <p:cNvSpPr/>
            <p:nvPr/>
          </p:nvSpPr>
          <p:spPr>
            <a:xfrm>
              <a:off x="5212640" y="2550855"/>
              <a:ext cx="20018" cy="19951"/>
            </a:xfrm>
            <a:custGeom>
              <a:rect b="b" l="l" r="r" t="t"/>
              <a:pathLst>
                <a:path extrusionOk="0" h="299" w="300">
                  <a:moveTo>
                    <a:pt x="164" y="1"/>
                  </a:moveTo>
                  <a:cubicBezTo>
                    <a:pt x="55" y="1"/>
                    <a:pt x="1" y="55"/>
                    <a:pt x="1" y="136"/>
                  </a:cubicBezTo>
                  <a:cubicBezTo>
                    <a:pt x="1" y="245"/>
                    <a:pt x="55" y="299"/>
                    <a:pt x="164" y="299"/>
                  </a:cubicBezTo>
                  <a:cubicBezTo>
                    <a:pt x="245" y="299"/>
                    <a:pt x="299" y="245"/>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47"/>
            <p:cNvSpPr/>
            <p:nvPr/>
          </p:nvSpPr>
          <p:spPr>
            <a:xfrm>
              <a:off x="5237996" y="2576211"/>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47"/>
            <p:cNvSpPr/>
            <p:nvPr/>
          </p:nvSpPr>
          <p:spPr>
            <a:xfrm>
              <a:off x="5212640" y="2603369"/>
              <a:ext cx="20018" cy="19951"/>
            </a:xfrm>
            <a:custGeom>
              <a:rect b="b" l="l" r="r" t="t"/>
              <a:pathLst>
                <a:path extrusionOk="0" h="299" w="300">
                  <a:moveTo>
                    <a:pt x="164" y="0"/>
                  </a:moveTo>
                  <a:cubicBezTo>
                    <a:pt x="55" y="0"/>
                    <a:pt x="1" y="54"/>
                    <a:pt x="1" y="136"/>
                  </a:cubicBezTo>
                  <a:cubicBezTo>
                    <a:pt x="1" y="244"/>
                    <a:pt x="55" y="299"/>
                    <a:pt x="164" y="299"/>
                  </a:cubicBezTo>
                  <a:cubicBezTo>
                    <a:pt x="245" y="299"/>
                    <a:pt x="299" y="244"/>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47"/>
            <p:cNvSpPr/>
            <p:nvPr/>
          </p:nvSpPr>
          <p:spPr>
            <a:xfrm>
              <a:off x="5237996" y="2891093"/>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47"/>
            <p:cNvSpPr/>
            <p:nvPr/>
          </p:nvSpPr>
          <p:spPr>
            <a:xfrm>
              <a:off x="5237996" y="2943607"/>
              <a:ext cx="21819" cy="21752"/>
            </a:xfrm>
            <a:custGeom>
              <a:rect b="b" l="l" r="r" t="t"/>
              <a:pathLst>
                <a:path extrusionOk="0" h="326"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47"/>
            <p:cNvSpPr/>
            <p:nvPr/>
          </p:nvSpPr>
          <p:spPr>
            <a:xfrm>
              <a:off x="5212640" y="2918251"/>
              <a:ext cx="20018" cy="20017"/>
            </a:xfrm>
            <a:custGeom>
              <a:rect b="b" l="l" r="r" t="t"/>
              <a:pathLst>
                <a:path extrusionOk="0" h="300" w="300">
                  <a:moveTo>
                    <a:pt x="164" y="1"/>
                  </a:moveTo>
                  <a:cubicBezTo>
                    <a:pt x="55" y="1"/>
                    <a:pt x="1" y="82"/>
                    <a:pt x="1" y="164"/>
                  </a:cubicBezTo>
                  <a:cubicBezTo>
                    <a:pt x="1" y="245"/>
                    <a:pt x="55" y="299"/>
                    <a:pt x="164" y="299"/>
                  </a:cubicBezTo>
                  <a:cubicBezTo>
                    <a:pt x="245" y="299"/>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47"/>
            <p:cNvSpPr/>
            <p:nvPr/>
          </p:nvSpPr>
          <p:spPr>
            <a:xfrm>
              <a:off x="5212640" y="2970765"/>
              <a:ext cx="20018" cy="19951"/>
            </a:xfrm>
            <a:custGeom>
              <a:rect b="b" l="l" r="r" t="t"/>
              <a:pathLst>
                <a:path extrusionOk="0" h="299" w="300">
                  <a:moveTo>
                    <a:pt x="164" y="0"/>
                  </a:moveTo>
                  <a:cubicBezTo>
                    <a:pt x="55" y="0"/>
                    <a:pt x="1" y="82"/>
                    <a:pt x="1" y="163"/>
                  </a:cubicBezTo>
                  <a:cubicBezTo>
                    <a:pt x="1" y="244"/>
                    <a:pt x="55" y="299"/>
                    <a:pt x="164" y="299"/>
                  </a:cubicBezTo>
                  <a:cubicBezTo>
                    <a:pt x="245" y="299"/>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47"/>
            <p:cNvSpPr/>
            <p:nvPr/>
          </p:nvSpPr>
          <p:spPr>
            <a:xfrm>
              <a:off x="5237996" y="2997922"/>
              <a:ext cx="21819" cy="19951"/>
            </a:xfrm>
            <a:custGeom>
              <a:rect b="b" l="l" r="r" t="t"/>
              <a:pathLst>
                <a:path extrusionOk="0" h="299" w="327">
                  <a:moveTo>
                    <a:pt x="163" y="0"/>
                  </a:moveTo>
                  <a:cubicBezTo>
                    <a:pt x="82" y="0"/>
                    <a:pt x="1" y="54"/>
                    <a:pt x="1" y="136"/>
                  </a:cubicBezTo>
                  <a:cubicBezTo>
                    <a:pt x="1" y="217"/>
                    <a:pt x="82" y="299"/>
                    <a:pt x="163" y="299"/>
                  </a:cubicBezTo>
                  <a:cubicBezTo>
                    <a:pt x="245" y="299"/>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47"/>
            <p:cNvSpPr/>
            <p:nvPr/>
          </p:nvSpPr>
          <p:spPr>
            <a:xfrm>
              <a:off x="5239797" y="3050369"/>
              <a:ext cx="7340" cy="5538"/>
            </a:xfrm>
            <a:custGeom>
              <a:rect b="b" l="l" r="r" t="t"/>
              <a:pathLst>
                <a:path extrusionOk="0" h="83" w="110">
                  <a:moveTo>
                    <a:pt x="109" y="1"/>
                  </a:moveTo>
                  <a:cubicBezTo>
                    <a:pt x="55" y="1"/>
                    <a:pt x="28" y="28"/>
                    <a:pt x="1" y="82"/>
                  </a:cubicBezTo>
                  <a:lnTo>
                    <a:pt x="55" y="82"/>
                  </a:lnTo>
                  <a:cubicBezTo>
                    <a:pt x="82" y="55"/>
                    <a:pt x="109" y="28"/>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47"/>
            <p:cNvSpPr/>
            <p:nvPr/>
          </p:nvSpPr>
          <p:spPr>
            <a:xfrm>
              <a:off x="5247070" y="3063047"/>
              <a:ext cx="7273" cy="7340"/>
            </a:xfrm>
            <a:custGeom>
              <a:rect b="b" l="l" r="r" t="t"/>
              <a:pathLst>
                <a:path extrusionOk="0" h="110" w="109">
                  <a:moveTo>
                    <a:pt x="109" y="1"/>
                  </a:moveTo>
                  <a:cubicBezTo>
                    <a:pt x="82" y="28"/>
                    <a:pt x="55" y="55"/>
                    <a:pt x="0" y="109"/>
                  </a:cubicBezTo>
                  <a:lnTo>
                    <a:pt x="27" y="109"/>
                  </a:lnTo>
                  <a:cubicBezTo>
                    <a:pt x="55" y="109"/>
                    <a:pt x="82" y="109"/>
                    <a:pt x="109" y="82"/>
                  </a:cubicBezTo>
                  <a:lnTo>
                    <a:pt x="109"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47"/>
            <p:cNvSpPr/>
            <p:nvPr/>
          </p:nvSpPr>
          <p:spPr>
            <a:xfrm>
              <a:off x="5212640" y="3023212"/>
              <a:ext cx="20018" cy="20017"/>
            </a:xfrm>
            <a:custGeom>
              <a:rect b="b" l="l" r="r" t="t"/>
              <a:pathLst>
                <a:path extrusionOk="0" h="300" w="300">
                  <a:moveTo>
                    <a:pt x="164" y="1"/>
                  </a:moveTo>
                  <a:cubicBezTo>
                    <a:pt x="55" y="1"/>
                    <a:pt x="1" y="82"/>
                    <a:pt x="1" y="164"/>
                  </a:cubicBezTo>
                  <a:cubicBezTo>
                    <a:pt x="1" y="245"/>
                    <a:pt x="55" y="299"/>
                    <a:pt x="164" y="299"/>
                  </a:cubicBezTo>
                  <a:cubicBezTo>
                    <a:pt x="245" y="299"/>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47"/>
            <p:cNvSpPr/>
            <p:nvPr/>
          </p:nvSpPr>
          <p:spPr>
            <a:xfrm>
              <a:off x="5237996" y="3102883"/>
              <a:ext cx="21819" cy="19951"/>
            </a:xfrm>
            <a:custGeom>
              <a:rect b="b" l="l" r="r" t="t"/>
              <a:pathLst>
                <a:path extrusionOk="0" h="299" w="327">
                  <a:moveTo>
                    <a:pt x="163" y="0"/>
                  </a:moveTo>
                  <a:cubicBezTo>
                    <a:pt x="82" y="0"/>
                    <a:pt x="1" y="55"/>
                    <a:pt x="1" y="136"/>
                  </a:cubicBezTo>
                  <a:cubicBezTo>
                    <a:pt x="1"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47"/>
            <p:cNvSpPr/>
            <p:nvPr/>
          </p:nvSpPr>
          <p:spPr>
            <a:xfrm>
              <a:off x="5228988" y="3092006"/>
              <a:ext cx="1868" cy="1868"/>
            </a:xfrm>
            <a:custGeom>
              <a:rect b="b" l="l" r="r" t="t"/>
              <a:pathLst>
                <a:path extrusionOk="0" h="28" w="28">
                  <a:moveTo>
                    <a:pt x="27" y="1"/>
                  </a:moveTo>
                  <a:cubicBezTo>
                    <a:pt x="27" y="28"/>
                    <a:pt x="0" y="28"/>
                    <a:pt x="0" y="28"/>
                  </a:cubicBezTo>
                  <a:cubicBezTo>
                    <a:pt x="0" y="28"/>
                    <a:pt x="27" y="28"/>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47"/>
            <p:cNvSpPr/>
            <p:nvPr/>
          </p:nvSpPr>
          <p:spPr>
            <a:xfrm>
              <a:off x="5237996" y="3155330"/>
              <a:ext cx="21819" cy="20017"/>
            </a:xfrm>
            <a:custGeom>
              <a:rect b="b" l="l" r="r" t="t"/>
              <a:pathLst>
                <a:path extrusionOk="0" h="300" w="327">
                  <a:moveTo>
                    <a:pt x="163" y="1"/>
                  </a:moveTo>
                  <a:cubicBezTo>
                    <a:pt x="82" y="1"/>
                    <a:pt x="1" y="55"/>
                    <a:pt x="1" y="137"/>
                  </a:cubicBezTo>
                  <a:cubicBezTo>
                    <a:pt x="1" y="218"/>
                    <a:pt x="82" y="299"/>
                    <a:pt x="163" y="299"/>
                  </a:cubicBezTo>
                  <a:cubicBezTo>
                    <a:pt x="245" y="299"/>
                    <a:pt x="326" y="218"/>
                    <a:pt x="326" y="137"/>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47"/>
            <p:cNvSpPr/>
            <p:nvPr/>
          </p:nvSpPr>
          <p:spPr>
            <a:xfrm>
              <a:off x="5212640" y="3128239"/>
              <a:ext cx="20018" cy="19951"/>
            </a:xfrm>
            <a:custGeom>
              <a:rect b="b" l="l" r="r" t="t"/>
              <a:pathLst>
                <a:path extrusionOk="0" h="299" w="300">
                  <a:moveTo>
                    <a:pt x="164" y="0"/>
                  </a:moveTo>
                  <a:cubicBezTo>
                    <a:pt x="55" y="0"/>
                    <a:pt x="1" y="82"/>
                    <a:pt x="1" y="163"/>
                  </a:cubicBezTo>
                  <a:cubicBezTo>
                    <a:pt x="1" y="244"/>
                    <a:pt x="55" y="298"/>
                    <a:pt x="164" y="298"/>
                  </a:cubicBezTo>
                  <a:cubicBezTo>
                    <a:pt x="245" y="298"/>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47"/>
            <p:cNvSpPr/>
            <p:nvPr/>
          </p:nvSpPr>
          <p:spPr>
            <a:xfrm>
              <a:off x="5237996" y="3207843"/>
              <a:ext cx="21819" cy="19951"/>
            </a:xfrm>
            <a:custGeom>
              <a:rect b="b" l="l" r="r" t="t"/>
              <a:pathLst>
                <a:path extrusionOk="0" h="299" w="327">
                  <a:moveTo>
                    <a:pt x="163" y="1"/>
                  </a:moveTo>
                  <a:cubicBezTo>
                    <a:pt x="82" y="1"/>
                    <a:pt x="1" y="55"/>
                    <a:pt x="1" y="136"/>
                  </a:cubicBezTo>
                  <a:cubicBezTo>
                    <a:pt x="1" y="218"/>
                    <a:pt x="55" y="272"/>
                    <a:pt x="109" y="299"/>
                  </a:cubicBezTo>
                  <a:cubicBezTo>
                    <a:pt x="163" y="245"/>
                    <a:pt x="191" y="218"/>
                    <a:pt x="218" y="218"/>
                  </a:cubicBezTo>
                  <a:cubicBezTo>
                    <a:pt x="272" y="218"/>
                    <a:pt x="299" y="190"/>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47"/>
            <p:cNvSpPr/>
            <p:nvPr/>
          </p:nvSpPr>
          <p:spPr>
            <a:xfrm>
              <a:off x="5212640" y="3233200"/>
              <a:ext cx="20018" cy="14546"/>
            </a:xfrm>
            <a:custGeom>
              <a:rect b="b" l="l" r="r" t="t"/>
              <a:pathLst>
                <a:path extrusionOk="0" h="218" w="300">
                  <a:moveTo>
                    <a:pt x="164" y="0"/>
                  </a:moveTo>
                  <a:cubicBezTo>
                    <a:pt x="55" y="0"/>
                    <a:pt x="1" y="82"/>
                    <a:pt x="1" y="163"/>
                  </a:cubicBezTo>
                  <a:cubicBezTo>
                    <a:pt x="1" y="190"/>
                    <a:pt x="1" y="190"/>
                    <a:pt x="1" y="217"/>
                  </a:cubicBezTo>
                  <a:cubicBezTo>
                    <a:pt x="109" y="163"/>
                    <a:pt x="218" y="136"/>
                    <a:pt x="299" y="136"/>
                  </a:cubicBezTo>
                  <a:cubicBezTo>
                    <a:pt x="299" y="55"/>
                    <a:pt x="218"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47"/>
            <p:cNvSpPr/>
            <p:nvPr/>
          </p:nvSpPr>
          <p:spPr>
            <a:xfrm>
              <a:off x="5196358" y="1895669"/>
              <a:ext cx="10943" cy="18216"/>
            </a:xfrm>
            <a:custGeom>
              <a:rect b="b" l="l" r="r" t="t"/>
              <a:pathLst>
                <a:path extrusionOk="0" h="273" w="164">
                  <a:moveTo>
                    <a:pt x="82" y="1"/>
                  </a:moveTo>
                  <a:cubicBezTo>
                    <a:pt x="28" y="28"/>
                    <a:pt x="1" y="82"/>
                    <a:pt x="1" y="136"/>
                  </a:cubicBezTo>
                  <a:lnTo>
                    <a:pt x="1" y="272"/>
                  </a:lnTo>
                  <a:cubicBezTo>
                    <a:pt x="82" y="272"/>
                    <a:pt x="164" y="218"/>
                    <a:pt x="164" y="136"/>
                  </a:cubicBezTo>
                  <a:cubicBezTo>
                    <a:pt x="164" y="82"/>
                    <a:pt x="136" y="28"/>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47"/>
            <p:cNvSpPr/>
            <p:nvPr/>
          </p:nvSpPr>
          <p:spPr>
            <a:xfrm>
              <a:off x="5214508" y="1866710"/>
              <a:ext cx="18149" cy="21819"/>
            </a:xfrm>
            <a:custGeom>
              <a:rect b="b" l="l" r="r" t="t"/>
              <a:pathLst>
                <a:path extrusionOk="0" h="327" w="272">
                  <a:moveTo>
                    <a:pt x="136" y="1"/>
                  </a:moveTo>
                  <a:cubicBezTo>
                    <a:pt x="81" y="1"/>
                    <a:pt x="27" y="28"/>
                    <a:pt x="0" y="82"/>
                  </a:cubicBezTo>
                  <a:cubicBezTo>
                    <a:pt x="0" y="82"/>
                    <a:pt x="0" y="82"/>
                    <a:pt x="0" y="109"/>
                  </a:cubicBezTo>
                  <a:cubicBezTo>
                    <a:pt x="0" y="164"/>
                    <a:pt x="109" y="191"/>
                    <a:pt x="109" y="299"/>
                  </a:cubicBezTo>
                  <a:cubicBezTo>
                    <a:pt x="109" y="299"/>
                    <a:pt x="109" y="299"/>
                    <a:pt x="109" y="326"/>
                  </a:cubicBezTo>
                  <a:lnTo>
                    <a:pt x="136" y="326"/>
                  </a:lnTo>
                  <a:cubicBezTo>
                    <a:pt x="217" y="326"/>
                    <a:pt x="271" y="245"/>
                    <a:pt x="271" y="164"/>
                  </a:cubicBezTo>
                  <a:cubicBezTo>
                    <a:pt x="271"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47"/>
            <p:cNvSpPr/>
            <p:nvPr/>
          </p:nvSpPr>
          <p:spPr>
            <a:xfrm>
              <a:off x="5187350" y="1946381"/>
              <a:ext cx="18149" cy="7273"/>
            </a:xfrm>
            <a:custGeom>
              <a:rect b="b" l="l" r="r" t="t"/>
              <a:pathLst>
                <a:path extrusionOk="0" h="109" w="272">
                  <a:moveTo>
                    <a:pt x="136" y="0"/>
                  </a:moveTo>
                  <a:cubicBezTo>
                    <a:pt x="82" y="0"/>
                    <a:pt x="27" y="27"/>
                    <a:pt x="0" y="82"/>
                  </a:cubicBezTo>
                  <a:cubicBezTo>
                    <a:pt x="27" y="82"/>
                    <a:pt x="54" y="109"/>
                    <a:pt x="54" y="109"/>
                  </a:cubicBezTo>
                  <a:lnTo>
                    <a:pt x="271" y="109"/>
                  </a:lnTo>
                  <a:cubicBezTo>
                    <a:pt x="271"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47"/>
            <p:cNvSpPr/>
            <p:nvPr/>
          </p:nvSpPr>
          <p:spPr>
            <a:xfrm>
              <a:off x="5185549" y="2051342"/>
              <a:ext cx="21752" cy="19951"/>
            </a:xfrm>
            <a:custGeom>
              <a:rect b="b" l="l" r="r" t="t"/>
              <a:pathLst>
                <a:path extrusionOk="0" h="299" w="326">
                  <a:moveTo>
                    <a:pt x="163" y="0"/>
                  </a:moveTo>
                  <a:cubicBezTo>
                    <a:pt x="81" y="0"/>
                    <a:pt x="0" y="55"/>
                    <a:pt x="0" y="163"/>
                  </a:cubicBezTo>
                  <a:cubicBezTo>
                    <a:pt x="0" y="245"/>
                    <a:pt x="81"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47"/>
            <p:cNvSpPr/>
            <p:nvPr/>
          </p:nvSpPr>
          <p:spPr>
            <a:xfrm>
              <a:off x="5185549" y="2103855"/>
              <a:ext cx="21752" cy="19951"/>
            </a:xfrm>
            <a:custGeom>
              <a:rect b="b" l="l" r="r" t="t"/>
              <a:pathLst>
                <a:path extrusionOk="0" h="299" w="326">
                  <a:moveTo>
                    <a:pt x="163" y="0"/>
                  </a:moveTo>
                  <a:cubicBezTo>
                    <a:pt x="81" y="0"/>
                    <a:pt x="0" y="81"/>
                    <a:pt x="0" y="163"/>
                  </a:cubicBezTo>
                  <a:cubicBezTo>
                    <a:pt x="0" y="244"/>
                    <a:pt x="81"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47"/>
            <p:cNvSpPr/>
            <p:nvPr/>
          </p:nvSpPr>
          <p:spPr>
            <a:xfrm>
              <a:off x="5185549" y="2156302"/>
              <a:ext cx="21752" cy="20017"/>
            </a:xfrm>
            <a:custGeom>
              <a:rect b="b" l="l" r="r" t="t"/>
              <a:pathLst>
                <a:path extrusionOk="0" h="300" w="326">
                  <a:moveTo>
                    <a:pt x="163" y="1"/>
                  </a:moveTo>
                  <a:cubicBezTo>
                    <a:pt x="81" y="1"/>
                    <a:pt x="0" y="82"/>
                    <a:pt x="0" y="163"/>
                  </a:cubicBezTo>
                  <a:cubicBezTo>
                    <a:pt x="0" y="245"/>
                    <a:pt x="81"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47"/>
            <p:cNvSpPr/>
            <p:nvPr/>
          </p:nvSpPr>
          <p:spPr>
            <a:xfrm>
              <a:off x="5185549" y="2208816"/>
              <a:ext cx="21752" cy="19951"/>
            </a:xfrm>
            <a:custGeom>
              <a:rect b="b" l="l" r="r" t="t"/>
              <a:pathLst>
                <a:path extrusionOk="0" h="299" w="326">
                  <a:moveTo>
                    <a:pt x="163" y="0"/>
                  </a:moveTo>
                  <a:cubicBezTo>
                    <a:pt x="81" y="0"/>
                    <a:pt x="0" y="82"/>
                    <a:pt x="0" y="163"/>
                  </a:cubicBezTo>
                  <a:cubicBezTo>
                    <a:pt x="0" y="244"/>
                    <a:pt x="81"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47"/>
            <p:cNvSpPr/>
            <p:nvPr/>
          </p:nvSpPr>
          <p:spPr>
            <a:xfrm>
              <a:off x="5185549" y="2261263"/>
              <a:ext cx="21752" cy="20017"/>
            </a:xfrm>
            <a:custGeom>
              <a:rect b="b" l="l" r="r" t="t"/>
              <a:pathLst>
                <a:path extrusionOk="0" h="300" w="326">
                  <a:moveTo>
                    <a:pt x="163" y="1"/>
                  </a:moveTo>
                  <a:cubicBezTo>
                    <a:pt x="81" y="1"/>
                    <a:pt x="0" y="82"/>
                    <a:pt x="0" y="164"/>
                  </a:cubicBezTo>
                  <a:cubicBezTo>
                    <a:pt x="0" y="245"/>
                    <a:pt x="81"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47"/>
            <p:cNvSpPr/>
            <p:nvPr/>
          </p:nvSpPr>
          <p:spPr>
            <a:xfrm>
              <a:off x="5185549" y="2313776"/>
              <a:ext cx="21752" cy="19951"/>
            </a:xfrm>
            <a:custGeom>
              <a:rect b="b" l="l" r="r" t="t"/>
              <a:pathLst>
                <a:path extrusionOk="0" h="299" w="326">
                  <a:moveTo>
                    <a:pt x="163" y="0"/>
                  </a:moveTo>
                  <a:cubicBezTo>
                    <a:pt x="81" y="0"/>
                    <a:pt x="0" y="82"/>
                    <a:pt x="0" y="163"/>
                  </a:cubicBezTo>
                  <a:cubicBezTo>
                    <a:pt x="0" y="245"/>
                    <a:pt x="81" y="299"/>
                    <a:pt x="163" y="299"/>
                  </a:cubicBezTo>
                  <a:cubicBezTo>
                    <a:pt x="244" y="299"/>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47"/>
            <p:cNvSpPr/>
            <p:nvPr/>
          </p:nvSpPr>
          <p:spPr>
            <a:xfrm>
              <a:off x="5185549" y="2366290"/>
              <a:ext cx="21752" cy="19951"/>
            </a:xfrm>
            <a:custGeom>
              <a:rect b="b" l="l" r="r" t="t"/>
              <a:pathLst>
                <a:path extrusionOk="0" h="299" w="326">
                  <a:moveTo>
                    <a:pt x="163" y="0"/>
                  </a:moveTo>
                  <a:cubicBezTo>
                    <a:pt x="81" y="0"/>
                    <a:pt x="0" y="81"/>
                    <a:pt x="0" y="163"/>
                  </a:cubicBezTo>
                  <a:cubicBezTo>
                    <a:pt x="0" y="244"/>
                    <a:pt x="81"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47"/>
            <p:cNvSpPr/>
            <p:nvPr/>
          </p:nvSpPr>
          <p:spPr>
            <a:xfrm>
              <a:off x="5185549" y="2418737"/>
              <a:ext cx="21752" cy="21819"/>
            </a:xfrm>
            <a:custGeom>
              <a:rect b="b" l="l" r="r" t="t"/>
              <a:pathLst>
                <a:path extrusionOk="0" h="327" w="326">
                  <a:moveTo>
                    <a:pt x="163" y="1"/>
                  </a:moveTo>
                  <a:cubicBezTo>
                    <a:pt x="81" y="1"/>
                    <a:pt x="0" y="82"/>
                    <a:pt x="0" y="163"/>
                  </a:cubicBezTo>
                  <a:cubicBezTo>
                    <a:pt x="0" y="245"/>
                    <a:pt x="81"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47"/>
            <p:cNvSpPr/>
            <p:nvPr/>
          </p:nvSpPr>
          <p:spPr>
            <a:xfrm>
              <a:off x="5185549" y="2471251"/>
              <a:ext cx="21752" cy="21752"/>
            </a:xfrm>
            <a:custGeom>
              <a:rect b="b" l="l" r="r" t="t"/>
              <a:pathLst>
                <a:path extrusionOk="0" h="326" w="326">
                  <a:moveTo>
                    <a:pt x="163" y="0"/>
                  </a:moveTo>
                  <a:cubicBezTo>
                    <a:pt x="81" y="0"/>
                    <a:pt x="0" y="82"/>
                    <a:pt x="0" y="163"/>
                  </a:cubicBezTo>
                  <a:cubicBezTo>
                    <a:pt x="0" y="244"/>
                    <a:pt x="81"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47"/>
            <p:cNvSpPr/>
            <p:nvPr/>
          </p:nvSpPr>
          <p:spPr>
            <a:xfrm>
              <a:off x="5185549" y="2523698"/>
              <a:ext cx="21752" cy="21819"/>
            </a:xfrm>
            <a:custGeom>
              <a:rect b="b" l="l" r="r" t="t"/>
              <a:pathLst>
                <a:path extrusionOk="0" h="327" w="326">
                  <a:moveTo>
                    <a:pt x="163" y="1"/>
                  </a:moveTo>
                  <a:cubicBezTo>
                    <a:pt x="81" y="1"/>
                    <a:pt x="0" y="82"/>
                    <a:pt x="0" y="164"/>
                  </a:cubicBezTo>
                  <a:cubicBezTo>
                    <a:pt x="0" y="245"/>
                    <a:pt x="81"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47"/>
            <p:cNvSpPr/>
            <p:nvPr/>
          </p:nvSpPr>
          <p:spPr>
            <a:xfrm>
              <a:off x="5185549" y="2576211"/>
              <a:ext cx="21752" cy="21752"/>
            </a:xfrm>
            <a:custGeom>
              <a:rect b="b" l="l" r="r" t="t"/>
              <a:pathLst>
                <a:path extrusionOk="0" h="326" w="326">
                  <a:moveTo>
                    <a:pt x="163" y="0"/>
                  </a:moveTo>
                  <a:cubicBezTo>
                    <a:pt x="81" y="0"/>
                    <a:pt x="0" y="82"/>
                    <a:pt x="0" y="163"/>
                  </a:cubicBezTo>
                  <a:cubicBezTo>
                    <a:pt x="0" y="244"/>
                    <a:pt x="81"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47"/>
            <p:cNvSpPr/>
            <p:nvPr/>
          </p:nvSpPr>
          <p:spPr>
            <a:xfrm>
              <a:off x="5185549" y="2891093"/>
              <a:ext cx="21752" cy="21819"/>
            </a:xfrm>
            <a:custGeom>
              <a:rect b="b" l="l" r="r" t="t"/>
              <a:pathLst>
                <a:path extrusionOk="0" h="327" w="326">
                  <a:moveTo>
                    <a:pt x="163" y="1"/>
                  </a:moveTo>
                  <a:cubicBezTo>
                    <a:pt x="81" y="1"/>
                    <a:pt x="0" y="82"/>
                    <a:pt x="0" y="164"/>
                  </a:cubicBezTo>
                  <a:cubicBezTo>
                    <a:pt x="0" y="245"/>
                    <a:pt x="81"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47"/>
            <p:cNvSpPr/>
            <p:nvPr/>
          </p:nvSpPr>
          <p:spPr>
            <a:xfrm>
              <a:off x="5185549" y="2943607"/>
              <a:ext cx="21752" cy="21752"/>
            </a:xfrm>
            <a:custGeom>
              <a:rect b="b" l="l" r="r" t="t"/>
              <a:pathLst>
                <a:path extrusionOk="0" h="326" w="326">
                  <a:moveTo>
                    <a:pt x="163" y="1"/>
                  </a:moveTo>
                  <a:cubicBezTo>
                    <a:pt x="81" y="1"/>
                    <a:pt x="0" y="82"/>
                    <a:pt x="0" y="163"/>
                  </a:cubicBezTo>
                  <a:cubicBezTo>
                    <a:pt x="0" y="245"/>
                    <a:pt x="81"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47"/>
            <p:cNvSpPr/>
            <p:nvPr/>
          </p:nvSpPr>
          <p:spPr>
            <a:xfrm>
              <a:off x="5160193" y="2918251"/>
              <a:ext cx="19951" cy="20017"/>
            </a:xfrm>
            <a:custGeom>
              <a:rect b="b" l="l" r="r" t="t"/>
              <a:pathLst>
                <a:path extrusionOk="0" h="300" w="299">
                  <a:moveTo>
                    <a:pt x="163" y="1"/>
                  </a:moveTo>
                  <a:cubicBezTo>
                    <a:pt x="55" y="1"/>
                    <a:pt x="0" y="82"/>
                    <a:pt x="0" y="164"/>
                  </a:cubicBezTo>
                  <a:cubicBezTo>
                    <a:pt x="0" y="245"/>
                    <a:pt x="55" y="299"/>
                    <a:pt x="163" y="299"/>
                  </a:cubicBezTo>
                  <a:cubicBezTo>
                    <a:pt x="244" y="299"/>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47"/>
            <p:cNvSpPr/>
            <p:nvPr/>
          </p:nvSpPr>
          <p:spPr>
            <a:xfrm>
              <a:off x="5160193" y="2970765"/>
              <a:ext cx="19951" cy="19951"/>
            </a:xfrm>
            <a:custGeom>
              <a:rect b="b" l="l" r="r" t="t"/>
              <a:pathLst>
                <a:path extrusionOk="0" h="299" w="299">
                  <a:moveTo>
                    <a:pt x="163" y="0"/>
                  </a:moveTo>
                  <a:cubicBezTo>
                    <a:pt x="55" y="0"/>
                    <a:pt x="0" y="82"/>
                    <a:pt x="0" y="163"/>
                  </a:cubicBezTo>
                  <a:cubicBezTo>
                    <a:pt x="0" y="244"/>
                    <a:pt x="55" y="299"/>
                    <a:pt x="163" y="299"/>
                  </a:cubicBezTo>
                  <a:cubicBezTo>
                    <a:pt x="244" y="299"/>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47"/>
            <p:cNvSpPr/>
            <p:nvPr/>
          </p:nvSpPr>
          <p:spPr>
            <a:xfrm>
              <a:off x="5185549" y="2997922"/>
              <a:ext cx="21752" cy="19951"/>
            </a:xfrm>
            <a:custGeom>
              <a:rect b="b" l="l" r="r" t="t"/>
              <a:pathLst>
                <a:path extrusionOk="0" h="299" w="326">
                  <a:moveTo>
                    <a:pt x="163" y="0"/>
                  </a:moveTo>
                  <a:cubicBezTo>
                    <a:pt x="81" y="0"/>
                    <a:pt x="0" y="54"/>
                    <a:pt x="0" y="136"/>
                  </a:cubicBezTo>
                  <a:cubicBezTo>
                    <a:pt x="0" y="217"/>
                    <a:pt x="81" y="299"/>
                    <a:pt x="163" y="299"/>
                  </a:cubicBezTo>
                  <a:cubicBezTo>
                    <a:pt x="244" y="299"/>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47"/>
            <p:cNvSpPr/>
            <p:nvPr/>
          </p:nvSpPr>
          <p:spPr>
            <a:xfrm>
              <a:off x="5185549" y="3104684"/>
              <a:ext cx="21752" cy="18149"/>
            </a:xfrm>
            <a:custGeom>
              <a:rect b="b" l="l" r="r" t="t"/>
              <a:pathLst>
                <a:path extrusionOk="0" h="272" w="326">
                  <a:moveTo>
                    <a:pt x="54" y="1"/>
                  </a:moveTo>
                  <a:cubicBezTo>
                    <a:pt x="27" y="55"/>
                    <a:pt x="0" y="82"/>
                    <a:pt x="0" y="109"/>
                  </a:cubicBezTo>
                  <a:cubicBezTo>
                    <a:pt x="0" y="190"/>
                    <a:pt x="81" y="272"/>
                    <a:pt x="163" y="272"/>
                  </a:cubicBezTo>
                  <a:cubicBezTo>
                    <a:pt x="244" y="272"/>
                    <a:pt x="326" y="190"/>
                    <a:pt x="326" y="109"/>
                  </a:cubicBezTo>
                  <a:cubicBezTo>
                    <a:pt x="326" y="82"/>
                    <a:pt x="298" y="55"/>
                    <a:pt x="271" y="28"/>
                  </a:cubicBezTo>
                  <a:lnTo>
                    <a:pt x="163" y="28"/>
                  </a:lnTo>
                  <a:cubicBezTo>
                    <a:pt x="136" y="28"/>
                    <a:pt x="81" y="28"/>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47"/>
            <p:cNvSpPr/>
            <p:nvPr/>
          </p:nvSpPr>
          <p:spPr>
            <a:xfrm>
              <a:off x="5185549" y="3155330"/>
              <a:ext cx="21752" cy="20017"/>
            </a:xfrm>
            <a:custGeom>
              <a:rect b="b" l="l" r="r" t="t"/>
              <a:pathLst>
                <a:path extrusionOk="0" h="300" w="326">
                  <a:moveTo>
                    <a:pt x="163" y="1"/>
                  </a:moveTo>
                  <a:cubicBezTo>
                    <a:pt x="81" y="1"/>
                    <a:pt x="0" y="55"/>
                    <a:pt x="0" y="137"/>
                  </a:cubicBezTo>
                  <a:cubicBezTo>
                    <a:pt x="0" y="218"/>
                    <a:pt x="81" y="299"/>
                    <a:pt x="163" y="299"/>
                  </a:cubicBezTo>
                  <a:cubicBezTo>
                    <a:pt x="244" y="299"/>
                    <a:pt x="326" y="218"/>
                    <a:pt x="326" y="137"/>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47"/>
            <p:cNvSpPr/>
            <p:nvPr/>
          </p:nvSpPr>
          <p:spPr>
            <a:xfrm>
              <a:off x="5160193" y="3128239"/>
              <a:ext cx="19951" cy="19951"/>
            </a:xfrm>
            <a:custGeom>
              <a:rect b="b" l="l" r="r" t="t"/>
              <a:pathLst>
                <a:path extrusionOk="0" h="299" w="299">
                  <a:moveTo>
                    <a:pt x="163" y="0"/>
                  </a:moveTo>
                  <a:cubicBezTo>
                    <a:pt x="55" y="0"/>
                    <a:pt x="0" y="82"/>
                    <a:pt x="0" y="163"/>
                  </a:cubicBezTo>
                  <a:cubicBezTo>
                    <a:pt x="0" y="244"/>
                    <a:pt x="55" y="298"/>
                    <a:pt x="163" y="298"/>
                  </a:cubicBezTo>
                  <a:cubicBezTo>
                    <a:pt x="244" y="298"/>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47"/>
            <p:cNvSpPr/>
            <p:nvPr/>
          </p:nvSpPr>
          <p:spPr>
            <a:xfrm>
              <a:off x="5160193" y="3180686"/>
              <a:ext cx="19951" cy="20017"/>
            </a:xfrm>
            <a:custGeom>
              <a:rect b="b" l="l" r="r" t="t"/>
              <a:pathLst>
                <a:path extrusionOk="0" h="300" w="299">
                  <a:moveTo>
                    <a:pt x="163" y="1"/>
                  </a:moveTo>
                  <a:cubicBezTo>
                    <a:pt x="55" y="1"/>
                    <a:pt x="0" y="82"/>
                    <a:pt x="0" y="163"/>
                  </a:cubicBezTo>
                  <a:cubicBezTo>
                    <a:pt x="0" y="245"/>
                    <a:pt x="55" y="299"/>
                    <a:pt x="163" y="299"/>
                  </a:cubicBezTo>
                  <a:cubicBezTo>
                    <a:pt x="244" y="299"/>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47"/>
            <p:cNvSpPr/>
            <p:nvPr/>
          </p:nvSpPr>
          <p:spPr>
            <a:xfrm>
              <a:off x="5185549" y="3207843"/>
              <a:ext cx="21752" cy="19951"/>
            </a:xfrm>
            <a:custGeom>
              <a:rect b="b" l="l" r="r" t="t"/>
              <a:pathLst>
                <a:path extrusionOk="0" h="299"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47"/>
            <p:cNvSpPr/>
            <p:nvPr/>
          </p:nvSpPr>
          <p:spPr>
            <a:xfrm>
              <a:off x="5212640" y="3180686"/>
              <a:ext cx="20018" cy="20017"/>
            </a:xfrm>
            <a:custGeom>
              <a:rect b="b" l="l" r="r" t="t"/>
              <a:pathLst>
                <a:path extrusionOk="0" h="300" w="300">
                  <a:moveTo>
                    <a:pt x="164" y="1"/>
                  </a:moveTo>
                  <a:cubicBezTo>
                    <a:pt x="55" y="1"/>
                    <a:pt x="1" y="82"/>
                    <a:pt x="1" y="163"/>
                  </a:cubicBezTo>
                  <a:cubicBezTo>
                    <a:pt x="1" y="245"/>
                    <a:pt x="55" y="299"/>
                    <a:pt x="164" y="299"/>
                  </a:cubicBezTo>
                  <a:cubicBezTo>
                    <a:pt x="245" y="299"/>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47"/>
            <p:cNvSpPr/>
            <p:nvPr/>
          </p:nvSpPr>
          <p:spPr>
            <a:xfrm>
              <a:off x="5160193" y="3233200"/>
              <a:ext cx="19951" cy="21752"/>
            </a:xfrm>
            <a:custGeom>
              <a:rect b="b" l="l" r="r" t="t"/>
              <a:pathLst>
                <a:path extrusionOk="0" h="326" w="299">
                  <a:moveTo>
                    <a:pt x="163" y="0"/>
                  </a:moveTo>
                  <a:cubicBezTo>
                    <a:pt x="55" y="0"/>
                    <a:pt x="0" y="82"/>
                    <a:pt x="0" y="163"/>
                  </a:cubicBezTo>
                  <a:cubicBezTo>
                    <a:pt x="0" y="244"/>
                    <a:pt x="55"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47"/>
            <p:cNvSpPr/>
            <p:nvPr/>
          </p:nvSpPr>
          <p:spPr>
            <a:xfrm>
              <a:off x="5185549" y="3260357"/>
              <a:ext cx="7273" cy="12744"/>
            </a:xfrm>
            <a:custGeom>
              <a:rect b="b" l="l" r="r" t="t"/>
              <a:pathLst>
                <a:path extrusionOk="0" h="191" w="109">
                  <a:moveTo>
                    <a:pt x="109" y="0"/>
                  </a:moveTo>
                  <a:lnTo>
                    <a:pt x="109" y="0"/>
                  </a:lnTo>
                  <a:cubicBezTo>
                    <a:pt x="54" y="27"/>
                    <a:pt x="0" y="82"/>
                    <a:pt x="0" y="136"/>
                  </a:cubicBezTo>
                  <a:cubicBezTo>
                    <a:pt x="0" y="163"/>
                    <a:pt x="27" y="190"/>
                    <a:pt x="27" y="190"/>
                  </a:cubicBezTo>
                  <a:cubicBezTo>
                    <a:pt x="54" y="190"/>
                    <a:pt x="81" y="163"/>
                    <a:pt x="109" y="163"/>
                  </a:cubicBezTo>
                  <a:cubicBezTo>
                    <a:pt x="109" y="136"/>
                    <a:pt x="81" y="109"/>
                    <a:pt x="81" y="82"/>
                  </a:cubicBezTo>
                  <a:cubicBezTo>
                    <a:pt x="81" y="54"/>
                    <a:pt x="81" y="27"/>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47"/>
            <p:cNvSpPr/>
            <p:nvPr/>
          </p:nvSpPr>
          <p:spPr>
            <a:xfrm>
              <a:off x="5133035" y="2103855"/>
              <a:ext cx="21752" cy="19951"/>
            </a:xfrm>
            <a:custGeom>
              <a:rect b="b" l="l" r="r" t="t"/>
              <a:pathLst>
                <a:path extrusionOk="0" h="299" w="326">
                  <a:moveTo>
                    <a:pt x="163" y="0"/>
                  </a:moveTo>
                  <a:cubicBezTo>
                    <a:pt x="82" y="0"/>
                    <a:pt x="0" y="81"/>
                    <a:pt x="0" y="163"/>
                  </a:cubicBezTo>
                  <a:cubicBezTo>
                    <a:pt x="0"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47"/>
            <p:cNvSpPr/>
            <p:nvPr/>
          </p:nvSpPr>
          <p:spPr>
            <a:xfrm>
              <a:off x="5160193" y="2076698"/>
              <a:ext cx="19951" cy="21752"/>
            </a:xfrm>
            <a:custGeom>
              <a:rect b="b" l="l" r="r" t="t"/>
              <a:pathLst>
                <a:path extrusionOk="0" h="326" w="299">
                  <a:moveTo>
                    <a:pt x="163" y="0"/>
                  </a:moveTo>
                  <a:cubicBezTo>
                    <a:pt x="55" y="0"/>
                    <a:pt x="0" y="82"/>
                    <a:pt x="0" y="163"/>
                  </a:cubicBezTo>
                  <a:cubicBezTo>
                    <a:pt x="0" y="244"/>
                    <a:pt x="55"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47"/>
            <p:cNvSpPr/>
            <p:nvPr/>
          </p:nvSpPr>
          <p:spPr>
            <a:xfrm>
              <a:off x="5109481" y="2082102"/>
              <a:ext cx="18216" cy="16348"/>
            </a:xfrm>
            <a:custGeom>
              <a:rect b="b" l="l" r="r" t="t"/>
              <a:pathLst>
                <a:path extrusionOk="0" h="245" w="273">
                  <a:moveTo>
                    <a:pt x="245" y="1"/>
                  </a:moveTo>
                  <a:cubicBezTo>
                    <a:pt x="136" y="82"/>
                    <a:pt x="55" y="136"/>
                    <a:pt x="1" y="163"/>
                  </a:cubicBezTo>
                  <a:cubicBezTo>
                    <a:pt x="28" y="218"/>
                    <a:pt x="55" y="245"/>
                    <a:pt x="136" y="245"/>
                  </a:cubicBezTo>
                  <a:cubicBezTo>
                    <a:pt x="218" y="245"/>
                    <a:pt x="272" y="163"/>
                    <a:pt x="272" y="82"/>
                  </a:cubicBezTo>
                  <a:cubicBezTo>
                    <a:pt x="272" y="55"/>
                    <a:pt x="272" y="28"/>
                    <a:pt x="24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47"/>
            <p:cNvSpPr/>
            <p:nvPr/>
          </p:nvSpPr>
          <p:spPr>
            <a:xfrm>
              <a:off x="5107679" y="2129145"/>
              <a:ext cx="20018" cy="21819"/>
            </a:xfrm>
            <a:custGeom>
              <a:rect b="b" l="l" r="r" t="t"/>
              <a:pathLst>
                <a:path extrusionOk="0" h="327" w="300">
                  <a:moveTo>
                    <a:pt x="163" y="1"/>
                  </a:moveTo>
                  <a:cubicBezTo>
                    <a:pt x="55" y="1"/>
                    <a:pt x="1" y="82"/>
                    <a:pt x="1" y="164"/>
                  </a:cubicBezTo>
                  <a:cubicBezTo>
                    <a:pt x="1"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47"/>
            <p:cNvSpPr/>
            <p:nvPr/>
          </p:nvSpPr>
          <p:spPr>
            <a:xfrm>
              <a:off x="5133035" y="2156302"/>
              <a:ext cx="21752" cy="20017"/>
            </a:xfrm>
            <a:custGeom>
              <a:rect b="b" l="l" r="r" t="t"/>
              <a:pathLst>
                <a:path extrusionOk="0" h="300" w="326">
                  <a:moveTo>
                    <a:pt x="163" y="1"/>
                  </a:moveTo>
                  <a:cubicBezTo>
                    <a:pt x="82" y="1"/>
                    <a:pt x="0" y="82"/>
                    <a:pt x="0" y="163"/>
                  </a:cubicBezTo>
                  <a:cubicBezTo>
                    <a:pt x="0"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47"/>
            <p:cNvSpPr/>
            <p:nvPr/>
          </p:nvSpPr>
          <p:spPr>
            <a:xfrm>
              <a:off x="5160193" y="2129145"/>
              <a:ext cx="19951" cy="21819"/>
            </a:xfrm>
            <a:custGeom>
              <a:rect b="b" l="l" r="r" t="t"/>
              <a:pathLst>
                <a:path extrusionOk="0" h="327" w="299">
                  <a:moveTo>
                    <a:pt x="163" y="1"/>
                  </a:moveTo>
                  <a:cubicBezTo>
                    <a:pt x="55" y="1"/>
                    <a:pt x="0" y="82"/>
                    <a:pt x="0" y="164"/>
                  </a:cubicBezTo>
                  <a:cubicBezTo>
                    <a:pt x="0" y="245"/>
                    <a:pt x="55"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47"/>
            <p:cNvSpPr/>
            <p:nvPr/>
          </p:nvSpPr>
          <p:spPr>
            <a:xfrm>
              <a:off x="5133035" y="2208816"/>
              <a:ext cx="21752" cy="19951"/>
            </a:xfrm>
            <a:custGeom>
              <a:rect b="b" l="l" r="r" t="t"/>
              <a:pathLst>
                <a:path extrusionOk="0" h="299" w="326">
                  <a:moveTo>
                    <a:pt x="163" y="0"/>
                  </a:moveTo>
                  <a:cubicBezTo>
                    <a:pt x="82" y="0"/>
                    <a:pt x="0" y="82"/>
                    <a:pt x="0" y="163"/>
                  </a:cubicBezTo>
                  <a:cubicBezTo>
                    <a:pt x="0"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47"/>
            <p:cNvSpPr/>
            <p:nvPr/>
          </p:nvSpPr>
          <p:spPr>
            <a:xfrm>
              <a:off x="5160193" y="2183460"/>
              <a:ext cx="19951" cy="19951"/>
            </a:xfrm>
            <a:custGeom>
              <a:rect b="b" l="l" r="r" t="t"/>
              <a:pathLst>
                <a:path extrusionOk="0" h="299" w="299">
                  <a:moveTo>
                    <a:pt x="163" y="1"/>
                  </a:moveTo>
                  <a:cubicBezTo>
                    <a:pt x="55" y="1"/>
                    <a:pt x="0" y="55"/>
                    <a:pt x="0" y="136"/>
                  </a:cubicBezTo>
                  <a:cubicBezTo>
                    <a:pt x="0" y="218"/>
                    <a:pt x="55"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47"/>
            <p:cNvSpPr/>
            <p:nvPr/>
          </p:nvSpPr>
          <p:spPr>
            <a:xfrm>
              <a:off x="5133035" y="2261263"/>
              <a:ext cx="21752" cy="20017"/>
            </a:xfrm>
            <a:custGeom>
              <a:rect b="b" l="l" r="r" t="t"/>
              <a:pathLst>
                <a:path extrusionOk="0" h="300" w="326">
                  <a:moveTo>
                    <a:pt x="163" y="1"/>
                  </a:moveTo>
                  <a:cubicBezTo>
                    <a:pt x="82" y="1"/>
                    <a:pt x="0" y="82"/>
                    <a:pt x="0" y="164"/>
                  </a:cubicBezTo>
                  <a:cubicBezTo>
                    <a:pt x="0"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47"/>
            <p:cNvSpPr/>
            <p:nvPr/>
          </p:nvSpPr>
          <p:spPr>
            <a:xfrm>
              <a:off x="5160193" y="2235974"/>
              <a:ext cx="19951" cy="19951"/>
            </a:xfrm>
            <a:custGeom>
              <a:rect b="b" l="l" r="r" t="t"/>
              <a:pathLst>
                <a:path extrusionOk="0" h="299" w="299">
                  <a:moveTo>
                    <a:pt x="163" y="0"/>
                  </a:moveTo>
                  <a:cubicBezTo>
                    <a:pt x="55" y="0"/>
                    <a:pt x="0" y="54"/>
                    <a:pt x="0" y="136"/>
                  </a:cubicBezTo>
                  <a:cubicBezTo>
                    <a:pt x="0" y="217"/>
                    <a:pt x="55" y="298"/>
                    <a:pt x="163" y="298"/>
                  </a:cubicBezTo>
                  <a:cubicBezTo>
                    <a:pt x="244" y="298"/>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47"/>
            <p:cNvSpPr/>
            <p:nvPr/>
          </p:nvSpPr>
          <p:spPr>
            <a:xfrm>
              <a:off x="5133035" y="2313776"/>
              <a:ext cx="21752" cy="19951"/>
            </a:xfrm>
            <a:custGeom>
              <a:rect b="b" l="l" r="r" t="t"/>
              <a:pathLst>
                <a:path extrusionOk="0" h="299" w="326">
                  <a:moveTo>
                    <a:pt x="163" y="0"/>
                  </a:moveTo>
                  <a:cubicBezTo>
                    <a:pt x="82" y="0"/>
                    <a:pt x="0" y="82"/>
                    <a:pt x="0" y="163"/>
                  </a:cubicBezTo>
                  <a:cubicBezTo>
                    <a:pt x="0"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47"/>
            <p:cNvSpPr/>
            <p:nvPr/>
          </p:nvSpPr>
          <p:spPr>
            <a:xfrm>
              <a:off x="5160193" y="2288420"/>
              <a:ext cx="19951" cy="20017"/>
            </a:xfrm>
            <a:custGeom>
              <a:rect b="b" l="l" r="r" t="t"/>
              <a:pathLst>
                <a:path extrusionOk="0" h="300" w="299">
                  <a:moveTo>
                    <a:pt x="163" y="1"/>
                  </a:moveTo>
                  <a:cubicBezTo>
                    <a:pt x="55" y="1"/>
                    <a:pt x="0" y="55"/>
                    <a:pt x="0" y="136"/>
                  </a:cubicBezTo>
                  <a:cubicBezTo>
                    <a:pt x="0" y="218"/>
                    <a:pt x="55"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47"/>
            <p:cNvSpPr/>
            <p:nvPr/>
          </p:nvSpPr>
          <p:spPr>
            <a:xfrm>
              <a:off x="5133035" y="2366290"/>
              <a:ext cx="21752" cy="19951"/>
            </a:xfrm>
            <a:custGeom>
              <a:rect b="b" l="l" r="r" t="t"/>
              <a:pathLst>
                <a:path extrusionOk="0" h="299" w="326">
                  <a:moveTo>
                    <a:pt x="163" y="0"/>
                  </a:moveTo>
                  <a:cubicBezTo>
                    <a:pt x="82" y="0"/>
                    <a:pt x="0" y="81"/>
                    <a:pt x="0" y="163"/>
                  </a:cubicBezTo>
                  <a:cubicBezTo>
                    <a:pt x="0"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47"/>
            <p:cNvSpPr/>
            <p:nvPr/>
          </p:nvSpPr>
          <p:spPr>
            <a:xfrm>
              <a:off x="5160193" y="2340934"/>
              <a:ext cx="19951" cy="19951"/>
            </a:xfrm>
            <a:custGeom>
              <a:rect b="b" l="l" r="r" t="t"/>
              <a:pathLst>
                <a:path extrusionOk="0" h="299" w="299">
                  <a:moveTo>
                    <a:pt x="163" y="0"/>
                  </a:moveTo>
                  <a:cubicBezTo>
                    <a:pt x="55" y="0"/>
                    <a:pt x="0" y="55"/>
                    <a:pt x="0" y="136"/>
                  </a:cubicBezTo>
                  <a:cubicBezTo>
                    <a:pt x="0" y="217"/>
                    <a:pt x="55" y="299"/>
                    <a:pt x="163" y="299"/>
                  </a:cubicBezTo>
                  <a:cubicBezTo>
                    <a:pt x="244" y="299"/>
                    <a:pt x="299" y="217"/>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47"/>
            <p:cNvSpPr/>
            <p:nvPr/>
          </p:nvSpPr>
          <p:spPr>
            <a:xfrm>
              <a:off x="5133035" y="2418737"/>
              <a:ext cx="21752" cy="21819"/>
            </a:xfrm>
            <a:custGeom>
              <a:rect b="b" l="l" r="r" t="t"/>
              <a:pathLst>
                <a:path extrusionOk="0" h="327" w="326">
                  <a:moveTo>
                    <a:pt x="163" y="1"/>
                  </a:moveTo>
                  <a:cubicBezTo>
                    <a:pt x="82" y="1"/>
                    <a:pt x="0" y="82"/>
                    <a:pt x="0" y="163"/>
                  </a:cubicBezTo>
                  <a:cubicBezTo>
                    <a:pt x="0"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47"/>
            <p:cNvSpPr/>
            <p:nvPr/>
          </p:nvSpPr>
          <p:spPr>
            <a:xfrm>
              <a:off x="5160193" y="2393381"/>
              <a:ext cx="19951" cy="20017"/>
            </a:xfrm>
            <a:custGeom>
              <a:rect b="b" l="l" r="r" t="t"/>
              <a:pathLst>
                <a:path extrusionOk="0" h="300" w="299">
                  <a:moveTo>
                    <a:pt x="163" y="1"/>
                  </a:moveTo>
                  <a:cubicBezTo>
                    <a:pt x="55" y="1"/>
                    <a:pt x="0" y="55"/>
                    <a:pt x="0" y="136"/>
                  </a:cubicBezTo>
                  <a:cubicBezTo>
                    <a:pt x="0" y="218"/>
                    <a:pt x="55"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47"/>
            <p:cNvSpPr/>
            <p:nvPr/>
          </p:nvSpPr>
          <p:spPr>
            <a:xfrm>
              <a:off x="5133035" y="2471251"/>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47"/>
            <p:cNvSpPr/>
            <p:nvPr/>
          </p:nvSpPr>
          <p:spPr>
            <a:xfrm>
              <a:off x="5160193" y="2445895"/>
              <a:ext cx="19951" cy="19951"/>
            </a:xfrm>
            <a:custGeom>
              <a:rect b="b" l="l" r="r" t="t"/>
              <a:pathLst>
                <a:path extrusionOk="0" h="299" w="299">
                  <a:moveTo>
                    <a:pt x="163" y="0"/>
                  </a:moveTo>
                  <a:cubicBezTo>
                    <a:pt x="55" y="0"/>
                    <a:pt x="0" y="55"/>
                    <a:pt x="0" y="136"/>
                  </a:cubicBezTo>
                  <a:cubicBezTo>
                    <a:pt x="0" y="217"/>
                    <a:pt x="55" y="299"/>
                    <a:pt x="163" y="299"/>
                  </a:cubicBezTo>
                  <a:cubicBezTo>
                    <a:pt x="244" y="299"/>
                    <a:pt x="299" y="217"/>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47"/>
            <p:cNvSpPr/>
            <p:nvPr/>
          </p:nvSpPr>
          <p:spPr>
            <a:xfrm>
              <a:off x="5133035" y="2523698"/>
              <a:ext cx="21752" cy="21819"/>
            </a:xfrm>
            <a:custGeom>
              <a:rect b="b" l="l" r="r" t="t"/>
              <a:pathLst>
                <a:path extrusionOk="0" h="327" w="326">
                  <a:moveTo>
                    <a:pt x="163" y="1"/>
                  </a:moveTo>
                  <a:cubicBezTo>
                    <a:pt x="82" y="1"/>
                    <a:pt x="0" y="82"/>
                    <a:pt x="0" y="164"/>
                  </a:cubicBezTo>
                  <a:cubicBezTo>
                    <a:pt x="0"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47"/>
            <p:cNvSpPr/>
            <p:nvPr/>
          </p:nvSpPr>
          <p:spPr>
            <a:xfrm>
              <a:off x="5160193" y="2498408"/>
              <a:ext cx="19951" cy="19951"/>
            </a:xfrm>
            <a:custGeom>
              <a:rect b="b" l="l" r="r" t="t"/>
              <a:pathLst>
                <a:path extrusionOk="0" h="299" w="299">
                  <a:moveTo>
                    <a:pt x="163" y="0"/>
                  </a:moveTo>
                  <a:cubicBezTo>
                    <a:pt x="55" y="0"/>
                    <a:pt x="0" y="54"/>
                    <a:pt x="0" y="136"/>
                  </a:cubicBezTo>
                  <a:cubicBezTo>
                    <a:pt x="0" y="244"/>
                    <a:pt x="55" y="298"/>
                    <a:pt x="163" y="298"/>
                  </a:cubicBezTo>
                  <a:cubicBezTo>
                    <a:pt x="244" y="298"/>
                    <a:pt x="299" y="244"/>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47"/>
            <p:cNvSpPr/>
            <p:nvPr/>
          </p:nvSpPr>
          <p:spPr>
            <a:xfrm>
              <a:off x="5133035" y="2576211"/>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47"/>
            <p:cNvSpPr/>
            <p:nvPr/>
          </p:nvSpPr>
          <p:spPr>
            <a:xfrm>
              <a:off x="5160193" y="2550855"/>
              <a:ext cx="19951" cy="19951"/>
            </a:xfrm>
            <a:custGeom>
              <a:rect b="b" l="l" r="r" t="t"/>
              <a:pathLst>
                <a:path extrusionOk="0" h="299" w="299">
                  <a:moveTo>
                    <a:pt x="163" y="1"/>
                  </a:moveTo>
                  <a:cubicBezTo>
                    <a:pt x="55" y="1"/>
                    <a:pt x="0" y="55"/>
                    <a:pt x="0" y="136"/>
                  </a:cubicBezTo>
                  <a:cubicBezTo>
                    <a:pt x="0" y="245"/>
                    <a:pt x="55" y="299"/>
                    <a:pt x="163" y="299"/>
                  </a:cubicBezTo>
                  <a:cubicBezTo>
                    <a:pt x="244" y="299"/>
                    <a:pt x="299" y="245"/>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47"/>
            <p:cNvSpPr/>
            <p:nvPr/>
          </p:nvSpPr>
          <p:spPr>
            <a:xfrm>
              <a:off x="5133035" y="2786133"/>
              <a:ext cx="14546" cy="16348"/>
            </a:xfrm>
            <a:custGeom>
              <a:rect b="b" l="l" r="r" t="t"/>
              <a:pathLst>
                <a:path extrusionOk="0" h="245" w="218">
                  <a:moveTo>
                    <a:pt x="163" y="1"/>
                  </a:moveTo>
                  <a:cubicBezTo>
                    <a:pt x="82" y="1"/>
                    <a:pt x="0" y="82"/>
                    <a:pt x="0" y="163"/>
                  </a:cubicBezTo>
                  <a:cubicBezTo>
                    <a:pt x="0" y="191"/>
                    <a:pt x="28" y="218"/>
                    <a:pt x="28" y="245"/>
                  </a:cubicBezTo>
                  <a:cubicBezTo>
                    <a:pt x="28" y="245"/>
                    <a:pt x="28" y="218"/>
                    <a:pt x="28" y="218"/>
                  </a:cubicBezTo>
                  <a:cubicBezTo>
                    <a:pt x="46" y="200"/>
                    <a:pt x="67" y="194"/>
                    <a:pt x="87" y="194"/>
                  </a:cubicBezTo>
                  <a:cubicBezTo>
                    <a:pt x="127" y="194"/>
                    <a:pt x="163" y="218"/>
                    <a:pt x="163" y="218"/>
                  </a:cubicBezTo>
                  <a:cubicBezTo>
                    <a:pt x="190" y="163"/>
                    <a:pt x="217" y="82"/>
                    <a:pt x="217" y="28"/>
                  </a:cubicBezTo>
                  <a:cubicBezTo>
                    <a:pt x="217" y="28"/>
                    <a:pt x="190"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47"/>
            <p:cNvSpPr/>
            <p:nvPr/>
          </p:nvSpPr>
          <p:spPr>
            <a:xfrm>
              <a:off x="5136638" y="2804216"/>
              <a:ext cx="1868" cy="1935"/>
            </a:xfrm>
            <a:custGeom>
              <a:rect b="b" l="l" r="r" t="t"/>
              <a:pathLst>
                <a:path extrusionOk="0" h="29" w="28">
                  <a:moveTo>
                    <a:pt x="1" y="1"/>
                  </a:moveTo>
                  <a:cubicBezTo>
                    <a:pt x="1" y="1"/>
                    <a:pt x="1" y="1"/>
                    <a:pt x="28" y="28"/>
                  </a:cubicBezTo>
                  <a:cubicBezTo>
                    <a:pt x="1" y="1"/>
                    <a:pt x="1"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47"/>
            <p:cNvSpPr/>
            <p:nvPr/>
          </p:nvSpPr>
          <p:spPr>
            <a:xfrm>
              <a:off x="5133035" y="2891093"/>
              <a:ext cx="21752" cy="21819"/>
            </a:xfrm>
            <a:custGeom>
              <a:rect b="b" l="l" r="r" t="t"/>
              <a:pathLst>
                <a:path extrusionOk="0" h="327" w="326">
                  <a:moveTo>
                    <a:pt x="163" y="1"/>
                  </a:moveTo>
                  <a:cubicBezTo>
                    <a:pt x="82" y="1"/>
                    <a:pt x="0" y="82"/>
                    <a:pt x="0" y="164"/>
                  </a:cubicBezTo>
                  <a:cubicBezTo>
                    <a:pt x="0"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47"/>
            <p:cNvSpPr/>
            <p:nvPr/>
          </p:nvSpPr>
          <p:spPr>
            <a:xfrm>
              <a:off x="5133035" y="2945409"/>
              <a:ext cx="21752" cy="19951"/>
            </a:xfrm>
            <a:custGeom>
              <a:rect b="b" l="l" r="r" t="t"/>
              <a:pathLst>
                <a:path extrusionOk="0" h="299"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47"/>
            <p:cNvSpPr/>
            <p:nvPr/>
          </p:nvSpPr>
          <p:spPr>
            <a:xfrm>
              <a:off x="5107679" y="2918251"/>
              <a:ext cx="20018" cy="20017"/>
            </a:xfrm>
            <a:custGeom>
              <a:rect b="b" l="l" r="r" t="t"/>
              <a:pathLst>
                <a:path extrusionOk="0" h="300" w="300">
                  <a:moveTo>
                    <a:pt x="163" y="1"/>
                  </a:moveTo>
                  <a:cubicBezTo>
                    <a:pt x="55" y="1"/>
                    <a:pt x="1" y="82"/>
                    <a:pt x="1" y="164"/>
                  </a:cubicBezTo>
                  <a:cubicBezTo>
                    <a:pt x="1" y="245"/>
                    <a:pt x="55"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47"/>
            <p:cNvSpPr/>
            <p:nvPr/>
          </p:nvSpPr>
          <p:spPr>
            <a:xfrm>
              <a:off x="5107679" y="2970765"/>
              <a:ext cx="20018" cy="19951"/>
            </a:xfrm>
            <a:custGeom>
              <a:rect b="b" l="l" r="r" t="t"/>
              <a:pathLst>
                <a:path extrusionOk="0" h="299" w="300">
                  <a:moveTo>
                    <a:pt x="163" y="0"/>
                  </a:moveTo>
                  <a:cubicBezTo>
                    <a:pt x="55" y="0"/>
                    <a:pt x="1" y="82"/>
                    <a:pt x="1" y="163"/>
                  </a:cubicBezTo>
                  <a:cubicBezTo>
                    <a:pt x="1" y="244"/>
                    <a:pt x="55"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47"/>
            <p:cNvSpPr/>
            <p:nvPr/>
          </p:nvSpPr>
          <p:spPr>
            <a:xfrm>
              <a:off x="5133035" y="3050369"/>
              <a:ext cx="21752" cy="20017"/>
            </a:xfrm>
            <a:custGeom>
              <a:rect b="b" l="l" r="r" t="t"/>
              <a:pathLst>
                <a:path extrusionOk="0" h="300" w="326">
                  <a:moveTo>
                    <a:pt x="163" y="1"/>
                  </a:moveTo>
                  <a:cubicBezTo>
                    <a:pt x="82" y="1"/>
                    <a:pt x="0" y="55"/>
                    <a:pt x="0" y="136"/>
                  </a:cubicBezTo>
                  <a:cubicBezTo>
                    <a:pt x="0" y="218"/>
                    <a:pt x="82" y="299"/>
                    <a:pt x="163" y="299"/>
                  </a:cubicBezTo>
                  <a:cubicBezTo>
                    <a:pt x="245" y="299"/>
                    <a:pt x="326" y="218"/>
                    <a:pt x="326" y="136"/>
                  </a:cubicBezTo>
                  <a:cubicBezTo>
                    <a:pt x="326" y="109"/>
                    <a:pt x="299" y="55"/>
                    <a:pt x="272" y="28"/>
                  </a:cubicBezTo>
                  <a:cubicBezTo>
                    <a:pt x="245" y="1"/>
                    <a:pt x="217"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47"/>
            <p:cNvSpPr/>
            <p:nvPr/>
          </p:nvSpPr>
          <p:spPr>
            <a:xfrm>
              <a:off x="5107679" y="3023212"/>
              <a:ext cx="20018" cy="20017"/>
            </a:xfrm>
            <a:custGeom>
              <a:rect b="b" l="l" r="r" t="t"/>
              <a:pathLst>
                <a:path extrusionOk="0" h="300" w="300">
                  <a:moveTo>
                    <a:pt x="163" y="1"/>
                  </a:moveTo>
                  <a:cubicBezTo>
                    <a:pt x="55" y="1"/>
                    <a:pt x="1" y="82"/>
                    <a:pt x="1" y="164"/>
                  </a:cubicBezTo>
                  <a:cubicBezTo>
                    <a:pt x="1" y="245"/>
                    <a:pt x="55"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47"/>
            <p:cNvSpPr/>
            <p:nvPr/>
          </p:nvSpPr>
          <p:spPr>
            <a:xfrm>
              <a:off x="5160193" y="3075725"/>
              <a:ext cx="18149" cy="19951"/>
            </a:xfrm>
            <a:custGeom>
              <a:rect b="b" l="l" r="r" t="t"/>
              <a:pathLst>
                <a:path extrusionOk="0" h="299" w="272">
                  <a:moveTo>
                    <a:pt x="109" y="1"/>
                  </a:moveTo>
                  <a:cubicBezTo>
                    <a:pt x="55" y="28"/>
                    <a:pt x="0" y="82"/>
                    <a:pt x="0" y="163"/>
                  </a:cubicBezTo>
                  <a:cubicBezTo>
                    <a:pt x="0" y="245"/>
                    <a:pt x="55" y="299"/>
                    <a:pt x="163" y="299"/>
                  </a:cubicBezTo>
                  <a:lnTo>
                    <a:pt x="217" y="299"/>
                  </a:lnTo>
                  <a:cubicBezTo>
                    <a:pt x="217" y="272"/>
                    <a:pt x="217" y="272"/>
                    <a:pt x="217" y="272"/>
                  </a:cubicBezTo>
                  <a:cubicBezTo>
                    <a:pt x="217" y="190"/>
                    <a:pt x="244" y="109"/>
                    <a:pt x="272" y="55"/>
                  </a:cubicBezTo>
                  <a:cubicBezTo>
                    <a:pt x="244" y="28"/>
                    <a:pt x="190" y="1"/>
                    <a:pt x="163" y="1"/>
                  </a:cubicBezTo>
                  <a:lnTo>
                    <a:pt x="136" y="1"/>
                  </a:lnTo>
                  <a:cubicBezTo>
                    <a:pt x="109" y="1"/>
                    <a:pt x="109" y="28"/>
                    <a:pt x="109" y="28"/>
                  </a:cubicBezTo>
                  <a:cubicBezTo>
                    <a:pt x="109" y="28"/>
                    <a:pt x="109" y="28"/>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47"/>
            <p:cNvSpPr/>
            <p:nvPr/>
          </p:nvSpPr>
          <p:spPr>
            <a:xfrm>
              <a:off x="5107679" y="3075725"/>
              <a:ext cx="20018" cy="19951"/>
            </a:xfrm>
            <a:custGeom>
              <a:rect b="b" l="l" r="r" t="t"/>
              <a:pathLst>
                <a:path extrusionOk="0" h="299" w="300">
                  <a:moveTo>
                    <a:pt x="163" y="1"/>
                  </a:moveTo>
                  <a:cubicBezTo>
                    <a:pt x="55" y="1"/>
                    <a:pt x="1" y="82"/>
                    <a:pt x="1" y="163"/>
                  </a:cubicBezTo>
                  <a:cubicBezTo>
                    <a:pt x="1" y="245"/>
                    <a:pt x="55"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47"/>
            <p:cNvSpPr/>
            <p:nvPr/>
          </p:nvSpPr>
          <p:spPr>
            <a:xfrm>
              <a:off x="5133035" y="3102883"/>
              <a:ext cx="21752" cy="19951"/>
            </a:xfrm>
            <a:custGeom>
              <a:rect b="b" l="l" r="r" t="t"/>
              <a:pathLst>
                <a:path extrusionOk="0" h="299" w="326">
                  <a:moveTo>
                    <a:pt x="163" y="0"/>
                  </a:moveTo>
                  <a:cubicBezTo>
                    <a:pt x="82" y="0"/>
                    <a:pt x="0" y="55"/>
                    <a:pt x="0" y="136"/>
                  </a:cubicBezTo>
                  <a:cubicBezTo>
                    <a:pt x="0"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47"/>
            <p:cNvSpPr/>
            <p:nvPr/>
          </p:nvSpPr>
          <p:spPr>
            <a:xfrm>
              <a:off x="5133035" y="3155330"/>
              <a:ext cx="21752" cy="20017"/>
            </a:xfrm>
            <a:custGeom>
              <a:rect b="b" l="l" r="r" t="t"/>
              <a:pathLst>
                <a:path extrusionOk="0" h="300" w="326">
                  <a:moveTo>
                    <a:pt x="163" y="1"/>
                  </a:moveTo>
                  <a:cubicBezTo>
                    <a:pt x="82" y="1"/>
                    <a:pt x="0" y="55"/>
                    <a:pt x="0" y="137"/>
                  </a:cubicBezTo>
                  <a:cubicBezTo>
                    <a:pt x="0" y="218"/>
                    <a:pt x="82" y="299"/>
                    <a:pt x="163" y="299"/>
                  </a:cubicBezTo>
                  <a:cubicBezTo>
                    <a:pt x="245" y="299"/>
                    <a:pt x="326" y="218"/>
                    <a:pt x="326" y="137"/>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47"/>
            <p:cNvSpPr/>
            <p:nvPr/>
          </p:nvSpPr>
          <p:spPr>
            <a:xfrm>
              <a:off x="5107679" y="3128239"/>
              <a:ext cx="20018" cy="19951"/>
            </a:xfrm>
            <a:custGeom>
              <a:rect b="b" l="l" r="r" t="t"/>
              <a:pathLst>
                <a:path extrusionOk="0" h="299" w="300">
                  <a:moveTo>
                    <a:pt x="163" y="0"/>
                  </a:moveTo>
                  <a:cubicBezTo>
                    <a:pt x="55" y="0"/>
                    <a:pt x="1" y="82"/>
                    <a:pt x="1" y="163"/>
                  </a:cubicBezTo>
                  <a:cubicBezTo>
                    <a:pt x="1" y="244"/>
                    <a:pt x="55" y="298"/>
                    <a:pt x="163" y="298"/>
                  </a:cubicBezTo>
                  <a:cubicBezTo>
                    <a:pt x="245" y="298"/>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47"/>
            <p:cNvSpPr/>
            <p:nvPr/>
          </p:nvSpPr>
          <p:spPr>
            <a:xfrm>
              <a:off x="5107679" y="3180686"/>
              <a:ext cx="20018" cy="20017"/>
            </a:xfrm>
            <a:custGeom>
              <a:rect b="b" l="l" r="r" t="t"/>
              <a:pathLst>
                <a:path extrusionOk="0" h="300" w="300">
                  <a:moveTo>
                    <a:pt x="163" y="1"/>
                  </a:moveTo>
                  <a:cubicBezTo>
                    <a:pt x="55" y="1"/>
                    <a:pt x="1" y="82"/>
                    <a:pt x="1" y="163"/>
                  </a:cubicBezTo>
                  <a:cubicBezTo>
                    <a:pt x="1" y="245"/>
                    <a:pt x="55"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47"/>
            <p:cNvSpPr/>
            <p:nvPr/>
          </p:nvSpPr>
          <p:spPr>
            <a:xfrm>
              <a:off x="5133035" y="3207843"/>
              <a:ext cx="21752" cy="19951"/>
            </a:xfrm>
            <a:custGeom>
              <a:rect b="b" l="l" r="r" t="t"/>
              <a:pathLst>
                <a:path extrusionOk="0" h="299"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47"/>
            <p:cNvSpPr/>
            <p:nvPr/>
          </p:nvSpPr>
          <p:spPr>
            <a:xfrm>
              <a:off x="5107679" y="3233200"/>
              <a:ext cx="20018" cy="21752"/>
            </a:xfrm>
            <a:custGeom>
              <a:rect b="b" l="l" r="r" t="t"/>
              <a:pathLst>
                <a:path extrusionOk="0" h="326" w="300">
                  <a:moveTo>
                    <a:pt x="163" y="0"/>
                  </a:moveTo>
                  <a:cubicBezTo>
                    <a:pt x="55" y="0"/>
                    <a:pt x="1" y="82"/>
                    <a:pt x="1" y="163"/>
                  </a:cubicBezTo>
                  <a:cubicBezTo>
                    <a:pt x="1"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47"/>
            <p:cNvSpPr/>
            <p:nvPr/>
          </p:nvSpPr>
          <p:spPr>
            <a:xfrm>
              <a:off x="5133035" y="3260357"/>
              <a:ext cx="21752" cy="19951"/>
            </a:xfrm>
            <a:custGeom>
              <a:rect b="b" l="l" r="r" t="t"/>
              <a:pathLst>
                <a:path extrusionOk="0" h="299" w="326">
                  <a:moveTo>
                    <a:pt x="163" y="0"/>
                  </a:moveTo>
                  <a:cubicBezTo>
                    <a:pt x="82" y="0"/>
                    <a:pt x="0" y="54"/>
                    <a:pt x="0" y="136"/>
                  </a:cubicBezTo>
                  <a:cubicBezTo>
                    <a:pt x="0" y="244"/>
                    <a:pt x="82" y="299"/>
                    <a:pt x="163" y="299"/>
                  </a:cubicBezTo>
                  <a:cubicBezTo>
                    <a:pt x="245" y="299"/>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47"/>
            <p:cNvSpPr/>
            <p:nvPr/>
          </p:nvSpPr>
          <p:spPr>
            <a:xfrm>
              <a:off x="5107679" y="3285646"/>
              <a:ext cx="20018" cy="21819"/>
            </a:xfrm>
            <a:custGeom>
              <a:rect b="b" l="l" r="r" t="t"/>
              <a:pathLst>
                <a:path extrusionOk="0" h="327" w="300">
                  <a:moveTo>
                    <a:pt x="163" y="1"/>
                  </a:moveTo>
                  <a:cubicBezTo>
                    <a:pt x="55" y="1"/>
                    <a:pt x="1" y="82"/>
                    <a:pt x="1" y="164"/>
                  </a:cubicBezTo>
                  <a:cubicBezTo>
                    <a:pt x="1"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47"/>
            <p:cNvSpPr/>
            <p:nvPr/>
          </p:nvSpPr>
          <p:spPr>
            <a:xfrm>
              <a:off x="5133035" y="3365318"/>
              <a:ext cx="21752" cy="19951"/>
            </a:xfrm>
            <a:custGeom>
              <a:rect b="b" l="l" r="r" t="t"/>
              <a:pathLst>
                <a:path extrusionOk="0" h="299" w="326">
                  <a:moveTo>
                    <a:pt x="163" y="0"/>
                  </a:moveTo>
                  <a:cubicBezTo>
                    <a:pt x="82" y="0"/>
                    <a:pt x="0" y="55"/>
                    <a:pt x="0" y="136"/>
                  </a:cubicBezTo>
                  <a:cubicBezTo>
                    <a:pt x="0" y="244"/>
                    <a:pt x="82" y="299"/>
                    <a:pt x="163" y="299"/>
                  </a:cubicBezTo>
                  <a:cubicBezTo>
                    <a:pt x="245" y="299"/>
                    <a:pt x="326" y="244"/>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47"/>
            <p:cNvSpPr/>
            <p:nvPr/>
          </p:nvSpPr>
          <p:spPr>
            <a:xfrm>
              <a:off x="5160193" y="3390674"/>
              <a:ext cx="9075" cy="18149"/>
            </a:xfrm>
            <a:custGeom>
              <a:rect b="b" l="l" r="r" t="t"/>
              <a:pathLst>
                <a:path extrusionOk="0" h="272" w="136">
                  <a:moveTo>
                    <a:pt x="136" y="0"/>
                  </a:moveTo>
                  <a:lnTo>
                    <a:pt x="136" y="0"/>
                  </a:lnTo>
                  <a:cubicBezTo>
                    <a:pt x="55" y="27"/>
                    <a:pt x="0" y="81"/>
                    <a:pt x="0" y="163"/>
                  </a:cubicBezTo>
                  <a:cubicBezTo>
                    <a:pt x="0" y="190"/>
                    <a:pt x="0" y="244"/>
                    <a:pt x="27" y="271"/>
                  </a:cubicBezTo>
                  <a:cubicBezTo>
                    <a:pt x="82" y="190"/>
                    <a:pt x="109" y="109"/>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47"/>
            <p:cNvSpPr/>
            <p:nvPr/>
          </p:nvSpPr>
          <p:spPr>
            <a:xfrm>
              <a:off x="5133035" y="3417765"/>
              <a:ext cx="21752" cy="20018"/>
            </a:xfrm>
            <a:custGeom>
              <a:rect b="b" l="l" r="r" t="t"/>
              <a:pathLst>
                <a:path extrusionOk="0" h="300" w="326">
                  <a:moveTo>
                    <a:pt x="163" y="1"/>
                  </a:moveTo>
                  <a:cubicBezTo>
                    <a:pt x="82" y="1"/>
                    <a:pt x="0" y="55"/>
                    <a:pt x="0" y="137"/>
                  </a:cubicBezTo>
                  <a:cubicBezTo>
                    <a:pt x="0" y="245"/>
                    <a:pt x="82" y="299"/>
                    <a:pt x="163" y="299"/>
                  </a:cubicBezTo>
                  <a:cubicBezTo>
                    <a:pt x="190" y="299"/>
                    <a:pt x="217" y="299"/>
                    <a:pt x="245" y="272"/>
                  </a:cubicBezTo>
                  <a:cubicBezTo>
                    <a:pt x="272" y="218"/>
                    <a:pt x="299" y="191"/>
                    <a:pt x="326" y="137"/>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47"/>
            <p:cNvSpPr/>
            <p:nvPr/>
          </p:nvSpPr>
          <p:spPr>
            <a:xfrm>
              <a:off x="5107679" y="3390674"/>
              <a:ext cx="20018" cy="21752"/>
            </a:xfrm>
            <a:custGeom>
              <a:rect b="b" l="l" r="r" t="t"/>
              <a:pathLst>
                <a:path extrusionOk="0" h="326" w="300">
                  <a:moveTo>
                    <a:pt x="163" y="0"/>
                  </a:moveTo>
                  <a:cubicBezTo>
                    <a:pt x="55" y="0"/>
                    <a:pt x="1" y="81"/>
                    <a:pt x="1" y="163"/>
                  </a:cubicBezTo>
                  <a:cubicBezTo>
                    <a:pt x="1" y="244"/>
                    <a:pt x="55"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47"/>
            <p:cNvSpPr/>
            <p:nvPr/>
          </p:nvSpPr>
          <p:spPr>
            <a:xfrm>
              <a:off x="5107679" y="3443121"/>
              <a:ext cx="20018" cy="21819"/>
            </a:xfrm>
            <a:custGeom>
              <a:rect b="b" l="l" r="r" t="t"/>
              <a:pathLst>
                <a:path extrusionOk="0" h="327" w="300">
                  <a:moveTo>
                    <a:pt x="163" y="1"/>
                  </a:moveTo>
                  <a:cubicBezTo>
                    <a:pt x="55" y="1"/>
                    <a:pt x="1" y="82"/>
                    <a:pt x="1" y="163"/>
                  </a:cubicBezTo>
                  <a:cubicBezTo>
                    <a:pt x="1"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47"/>
            <p:cNvSpPr/>
            <p:nvPr/>
          </p:nvSpPr>
          <p:spPr>
            <a:xfrm>
              <a:off x="5138440" y="3785227"/>
              <a:ext cx="16348" cy="19951"/>
            </a:xfrm>
            <a:custGeom>
              <a:rect b="b" l="l" r="r" t="t"/>
              <a:pathLst>
                <a:path extrusionOk="0" h="299" w="245">
                  <a:moveTo>
                    <a:pt x="55" y="0"/>
                  </a:moveTo>
                  <a:cubicBezTo>
                    <a:pt x="28" y="81"/>
                    <a:pt x="55" y="217"/>
                    <a:pt x="28" y="244"/>
                  </a:cubicBezTo>
                  <a:cubicBezTo>
                    <a:pt x="1" y="244"/>
                    <a:pt x="1" y="271"/>
                    <a:pt x="1" y="271"/>
                  </a:cubicBezTo>
                  <a:cubicBezTo>
                    <a:pt x="28" y="298"/>
                    <a:pt x="55" y="298"/>
                    <a:pt x="82" y="298"/>
                  </a:cubicBezTo>
                  <a:cubicBezTo>
                    <a:pt x="164" y="298"/>
                    <a:pt x="245" y="244"/>
                    <a:pt x="245" y="163"/>
                  </a:cubicBezTo>
                  <a:cubicBezTo>
                    <a:pt x="245" y="136"/>
                    <a:pt x="245" y="136"/>
                    <a:pt x="218" y="109"/>
                  </a:cubicBezTo>
                  <a:cubicBezTo>
                    <a:pt x="218" y="109"/>
                    <a:pt x="218" y="81"/>
                    <a:pt x="218" y="81"/>
                  </a:cubicBezTo>
                  <a:cubicBezTo>
                    <a:pt x="218" y="54"/>
                    <a:pt x="191" y="54"/>
                    <a:pt x="191" y="27"/>
                  </a:cubicBezTo>
                  <a:cubicBezTo>
                    <a:pt x="164" y="27"/>
                    <a:pt x="109"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47"/>
            <p:cNvSpPr/>
            <p:nvPr/>
          </p:nvSpPr>
          <p:spPr>
            <a:xfrm>
              <a:off x="5114952" y="3817789"/>
              <a:ext cx="12744" cy="14546"/>
            </a:xfrm>
            <a:custGeom>
              <a:rect b="b" l="l" r="r" t="t"/>
              <a:pathLst>
                <a:path extrusionOk="0" h="218" w="191">
                  <a:moveTo>
                    <a:pt x="190" y="0"/>
                  </a:moveTo>
                  <a:cubicBezTo>
                    <a:pt x="136" y="82"/>
                    <a:pt x="82" y="136"/>
                    <a:pt x="0" y="217"/>
                  </a:cubicBezTo>
                  <a:lnTo>
                    <a:pt x="54" y="217"/>
                  </a:lnTo>
                  <a:cubicBezTo>
                    <a:pt x="136" y="217"/>
                    <a:pt x="190" y="136"/>
                    <a:pt x="190" y="55"/>
                  </a:cubicBezTo>
                  <a:cubicBezTo>
                    <a:pt x="190" y="27"/>
                    <a:pt x="190" y="27"/>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47"/>
            <p:cNvSpPr/>
            <p:nvPr/>
          </p:nvSpPr>
          <p:spPr>
            <a:xfrm>
              <a:off x="5133035" y="3837674"/>
              <a:ext cx="21752" cy="20018"/>
            </a:xfrm>
            <a:custGeom>
              <a:rect b="b" l="l" r="r" t="t"/>
              <a:pathLst>
                <a:path extrusionOk="0" h="300" w="326">
                  <a:moveTo>
                    <a:pt x="163" y="1"/>
                  </a:moveTo>
                  <a:cubicBezTo>
                    <a:pt x="82" y="1"/>
                    <a:pt x="0" y="82"/>
                    <a:pt x="0" y="163"/>
                  </a:cubicBezTo>
                  <a:cubicBezTo>
                    <a:pt x="0"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47"/>
            <p:cNvSpPr/>
            <p:nvPr/>
          </p:nvSpPr>
          <p:spPr>
            <a:xfrm>
              <a:off x="5107679" y="3864832"/>
              <a:ext cx="20018" cy="19951"/>
            </a:xfrm>
            <a:custGeom>
              <a:rect b="b" l="l" r="r" t="t"/>
              <a:pathLst>
                <a:path extrusionOk="0" h="299" w="300">
                  <a:moveTo>
                    <a:pt x="163" y="1"/>
                  </a:moveTo>
                  <a:cubicBezTo>
                    <a:pt x="55" y="1"/>
                    <a:pt x="1" y="55"/>
                    <a:pt x="1" y="136"/>
                  </a:cubicBezTo>
                  <a:cubicBezTo>
                    <a:pt x="1"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47"/>
            <p:cNvSpPr/>
            <p:nvPr/>
          </p:nvSpPr>
          <p:spPr>
            <a:xfrm>
              <a:off x="5133035" y="3890188"/>
              <a:ext cx="18149" cy="19951"/>
            </a:xfrm>
            <a:custGeom>
              <a:rect b="b" l="l" r="r" t="t"/>
              <a:pathLst>
                <a:path extrusionOk="0" h="299" w="272">
                  <a:moveTo>
                    <a:pt x="163" y="0"/>
                  </a:moveTo>
                  <a:cubicBezTo>
                    <a:pt x="82" y="0"/>
                    <a:pt x="0" y="82"/>
                    <a:pt x="0" y="163"/>
                  </a:cubicBezTo>
                  <a:cubicBezTo>
                    <a:pt x="0" y="244"/>
                    <a:pt x="82" y="299"/>
                    <a:pt x="163" y="299"/>
                  </a:cubicBezTo>
                  <a:lnTo>
                    <a:pt x="217" y="299"/>
                  </a:lnTo>
                  <a:cubicBezTo>
                    <a:pt x="245" y="217"/>
                    <a:pt x="272" y="136"/>
                    <a:pt x="272" y="54"/>
                  </a:cubicBezTo>
                  <a:cubicBezTo>
                    <a:pt x="245" y="27"/>
                    <a:pt x="217"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47"/>
            <p:cNvSpPr/>
            <p:nvPr/>
          </p:nvSpPr>
          <p:spPr>
            <a:xfrm>
              <a:off x="5133035" y="3944436"/>
              <a:ext cx="5471" cy="10943"/>
            </a:xfrm>
            <a:custGeom>
              <a:rect b="b" l="l" r="r" t="t"/>
              <a:pathLst>
                <a:path extrusionOk="0" h="164" w="82">
                  <a:moveTo>
                    <a:pt x="82" y="1"/>
                  </a:moveTo>
                  <a:lnTo>
                    <a:pt x="82" y="1"/>
                  </a:lnTo>
                  <a:cubicBezTo>
                    <a:pt x="28" y="28"/>
                    <a:pt x="0" y="82"/>
                    <a:pt x="0" y="137"/>
                  </a:cubicBezTo>
                  <a:cubicBezTo>
                    <a:pt x="0" y="137"/>
                    <a:pt x="28" y="164"/>
                    <a:pt x="28" y="164"/>
                  </a:cubicBezTo>
                  <a:cubicBezTo>
                    <a:pt x="28" y="109"/>
                    <a:pt x="55" y="55"/>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47"/>
            <p:cNvSpPr/>
            <p:nvPr/>
          </p:nvSpPr>
          <p:spPr>
            <a:xfrm>
              <a:off x="5107679" y="3917345"/>
              <a:ext cx="20018" cy="19951"/>
            </a:xfrm>
            <a:custGeom>
              <a:rect b="b" l="l" r="r" t="t"/>
              <a:pathLst>
                <a:path extrusionOk="0" h="299" w="300">
                  <a:moveTo>
                    <a:pt x="163" y="0"/>
                  </a:moveTo>
                  <a:cubicBezTo>
                    <a:pt x="55" y="0"/>
                    <a:pt x="1" y="54"/>
                    <a:pt x="1" y="136"/>
                  </a:cubicBezTo>
                  <a:cubicBezTo>
                    <a:pt x="1" y="217"/>
                    <a:pt x="55" y="298"/>
                    <a:pt x="163" y="298"/>
                  </a:cubicBezTo>
                  <a:cubicBezTo>
                    <a:pt x="245" y="298"/>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47"/>
            <p:cNvSpPr/>
            <p:nvPr/>
          </p:nvSpPr>
          <p:spPr>
            <a:xfrm>
              <a:off x="5107679" y="3969792"/>
              <a:ext cx="20018" cy="20018"/>
            </a:xfrm>
            <a:custGeom>
              <a:rect b="b" l="l" r="r" t="t"/>
              <a:pathLst>
                <a:path extrusionOk="0" h="300" w="300">
                  <a:moveTo>
                    <a:pt x="163" y="1"/>
                  </a:moveTo>
                  <a:cubicBezTo>
                    <a:pt x="55" y="1"/>
                    <a:pt x="1" y="55"/>
                    <a:pt x="1" y="136"/>
                  </a:cubicBezTo>
                  <a:cubicBezTo>
                    <a:pt x="1" y="218"/>
                    <a:pt x="55" y="299"/>
                    <a:pt x="163" y="299"/>
                  </a:cubicBezTo>
                  <a:cubicBezTo>
                    <a:pt x="191" y="299"/>
                    <a:pt x="245" y="272"/>
                    <a:pt x="272" y="245"/>
                  </a:cubicBezTo>
                  <a:cubicBezTo>
                    <a:pt x="272" y="218"/>
                    <a:pt x="299" y="163"/>
                    <a:pt x="299" y="109"/>
                  </a:cubicBezTo>
                  <a:cubicBezTo>
                    <a:pt x="299" y="55"/>
                    <a:pt x="218"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47"/>
            <p:cNvSpPr/>
            <p:nvPr/>
          </p:nvSpPr>
          <p:spPr>
            <a:xfrm>
              <a:off x="5080521" y="2051342"/>
              <a:ext cx="12744" cy="19951"/>
            </a:xfrm>
            <a:custGeom>
              <a:rect b="b" l="l" r="r" t="t"/>
              <a:pathLst>
                <a:path extrusionOk="0" h="299" w="191">
                  <a:moveTo>
                    <a:pt x="164" y="0"/>
                  </a:moveTo>
                  <a:cubicBezTo>
                    <a:pt x="82" y="0"/>
                    <a:pt x="1" y="82"/>
                    <a:pt x="1" y="163"/>
                  </a:cubicBezTo>
                  <a:cubicBezTo>
                    <a:pt x="1" y="245"/>
                    <a:pt x="82" y="299"/>
                    <a:pt x="164" y="299"/>
                  </a:cubicBezTo>
                  <a:cubicBezTo>
                    <a:pt x="191" y="190"/>
                    <a:pt x="191" y="82"/>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47"/>
            <p:cNvSpPr/>
            <p:nvPr/>
          </p:nvSpPr>
          <p:spPr>
            <a:xfrm>
              <a:off x="5080521" y="2103855"/>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47"/>
            <p:cNvSpPr/>
            <p:nvPr/>
          </p:nvSpPr>
          <p:spPr>
            <a:xfrm>
              <a:off x="5062439" y="2076698"/>
              <a:ext cx="12744" cy="19951"/>
            </a:xfrm>
            <a:custGeom>
              <a:rect b="b" l="l" r="r" t="t"/>
              <a:pathLst>
                <a:path extrusionOk="0" h="299" w="191">
                  <a:moveTo>
                    <a:pt x="28" y="0"/>
                  </a:moveTo>
                  <a:cubicBezTo>
                    <a:pt x="28" y="54"/>
                    <a:pt x="28" y="82"/>
                    <a:pt x="1" y="109"/>
                  </a:cubicBezTo>
                  <a:cubicBezTo>
                    <a:pt x="1" y="190"/>
                    <a:pt x="55" y="217"/>
                    <a:pt x="109" y="299"/>
                  </a:cubicBezTo>
                  <a:cubicBezTo>
                    <a:pt x="163" y="271"/>
                    <a:pt x="191" y="217"/>
                    <a:pt x="191" y="163"/>
                  </a:cubicBezTo>
                  <a:cubicBezTo>
                    <a:pt x="191" y="82"/>
                    <a:pt x="136"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47"/>
            <p:cNvSpPr/>
            <p:nvPr/>
          </p:nvSpPr>
          <p:spPr>
            <a:xfrm>
              <a:off x="5080521" y="2156302"/>
              <a:ext cx="21819" cy="20017"/>
            </a:xfrm>
            <a:custGeom>
              <a:rect b="b" l="l" r="r" t="t"/>
              <a:pathLst>
                <a:path extrusionOk="0" h="300"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47"/>
            <p:cNvSpPr/>
            <p:nvPr/>
          </p:nvSpPr>
          <p:spPr>
            <a:xfrm>
              <a:off x="5080521" y="2208816"/>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47"/>
            <p:cNvSpPr/>
            <p:nvPr/>
          </p:nvSpPr>
          <p:spPr>
            <a:xfrm>
              <a:off x="5107679" y="2183460"/>
              <a:ext cx="20018" cy="19951"/>
            </a:xfrm>
            <a:custGeom>
              <a:rect b="b" l="l" r="r" t="t"/>
              <a:pathLst>
                <a:path extrusionOk="0" h="299" w="300">
                  <a:moveTo>
                    <a:pt x="163" y="1"/>
                  </a:moveTo>
                  <a:cubicBezTo>
                    <a:pt x="55" y="1"/>
                    <a:pt x="1" y="55"/>
                    <a:pt x="1" y="136"/>
                  </a:cubicBezTo>
                  <a:cubicBezTo>
                    <a:pt x="1"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47"/>
            <p:cNvSpPr/>
            <p:nvPr/>
          </p:nvSpPr>
          <p:spPr>
            <a:xfrm>
              <a:off x="5080521" y="2261263"/>
              <a:ext cx="21819" cy="20017"/>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47"/>
            <p:cNvSpPr/>
            <p:nvPr/>
          </p:nvSpPr>
          <p:spPr>
            <a:xfrm>
              <a:off x="5107679" y="2235974"/>
              <a:ext cx="20018" cy="19951"/>
            </a:xfrm>
            <a:custGeom>
              <a:rect b="b" l="l" r="r" t="t"/>
              <a:pathLst>
                <a:path extrusionOk="0" h="299" w="300">
                  <a:moveTo>
                    <a:pt x="163" y="0"/>
                  </a:moveTo>
                  <a:cubicBezTo>
                    <a:pt x="55" y="0"/>
                    <a:pt x="1" y="54"/>
                    <a:pt x="1" y="136"/>
                  </a:cubicBezTo>
                  <a:cubicBezTo>
                    <a:pt x="1" y="217"/>
                    <a:pt x="55" y="298"/>
                    <a:pt x="163" y="298"/>
                  </a:cubicBezTo>
                  <a:cubicBezTo>
                    <a:pt x="245" y="298"/>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47"/>
            <p:cNvSpPr/>
            <p:nvPr/>
          </p:nvSpPr>
          <p:spPr>
            <a:xfrm>
              <a:off x="5080521" y="2313776"/>
              <a:ext cx="21819" cy="19951"/>
            </a:xfrm>
            <a:custGeom>
              <a:rect b="b" l="l" r="r" t="t"/>
              <a:pathLst>
                <a:path extrusionOk="0" h="299" w="327">
                  <a:moveTo>
                    <a:pt x="164" y="0"/>
                  </a:moveTo>
                  <a:cubicBezTo>
                    <a:pt x="82" y="0"/>
                    <a:pt x="1" y="82"/>
                    <a:pt x="1" y="163"/>
                  </a:cubicBezTo>
                  <a:cubicBezTo>
                    <a:pt x="1" y="245"/>
                    <a:pt x="82" y="299"/>
                    <a:pt x="164" y="299"/>
                  </a:cubicBezTo>
                  <a:cubicBezTo>
                    <a:pt x="245" y="299"/>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47"/>
            <p:cNvSpPr/>
            <p:nvPr/>
          </p:nvSpPr>
          <p:spPr>
            <a:xfrm>
              <a:off x="5107679" y="2288420"/>
              <a:ext cx="20018" cy="20017"/>
            </a:xfrm>
            <a:custGeom>
              <a:rect b="b" l="l" r="r" t="t"/>
              <a:pathLst>
                <a:path extrusionOk="0" h="300" w="300">
                  <a:moveTo>
                    <a:pt x="163" y="1"/>
                  </a:moveTo>
                  <a:cubicBezTo>
                    <a:pt x="55" y="1"/>
                    <a:pt x="1" y="55"/>
                    <a:pt x="1" y="136"/>
                  </a:cubicBezTo>
                  <a:cubicBezTo>
                    <a:pt x="1"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47"/>
            <p:cNvSpPr/>
            <p:nvPr/>
          </p:nvSpPr>
          <p:spPr>
            <a:xfrm>
              <a:off x="5080521" y="2366290"/>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47"/>
            <p:cNvSpPr/>
            <p:nvPr/>
          </p:nvSpPr>
          <p:spPr>
            <a:xfrm>
              <a:off x="5107679" y="2340934"/>
              <a:ext cx="20018" cy="19951"/>
            </a:xfrm>
            <a:custGeom>
              <a:rect b="b" l="l" r="r" t="t"/>
              <a:pathLst>
                <a:path extrusionOk="0" h="299" w="300">
                  <a:moveTo>
                    <a:pt x="163" y="0"/>
                  </a:moveTo>
                  <a:cubicBezTo>
                    <a:pt x="55" y="0"/>
                    <a:pt x="1" y="55"/>
                    <a:pt x="1" y="136"/>
                  </a:cubicBezTo>
                  <a:cubicBezTo>
                    <a:pt x="1" y="217"/>
                    <a:pt x="55"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47"/>
            <p:cNvSpPr/>
            <p:nvPr/>
          </p:nvSpPr>
          <p:spPr>
            <a:xfrm>
              <a:off x="5080521" y="2418737"/>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47"/>
            <p:cNvSpPr/>
            <p:nvPr/>
          </p:nvSpPr>
          <p:spPr>
            <a:xfrm>
              <a:off x="5107679" y="2393381"/>
              <a:ext cx="20018" cy="20017"/>
            </a:xfrm>
            <a:custGeom>
              <a:rect b="b" l="l" r="r" t="t"/>
              <a:pathLst>
                <a:path extrusionOk="0" h="300" w="300">
                  <a:moveTo>
                    <a:pt x="163" y="1"/>
                  </a:moveTo>
                  <a:cubicBezTo>
                    <a:pt x="55" y="1"/>
                    <a:pt x="1" y="55"/>
                    <a:pt x="1" y="136"/>
                  </a:cubicBezTo>
                  <a:cubicBezTo>
                    <a:pt x="1"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47"/>
            <p:cNvSpPr/>
            <p:nvPr/>
          </p:nvSpPr>
          <p:spPr>
            <a:xfrm>
              <a:off x="5080521" y="2471251"/>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47"/>
            <p:cNvSpPr/>
            <p:nvPr/>
          </p:nvSpPr>
          <p:spPr>
            <a:xfrm>
              <a:off x="5107679" y="2445895"/>
              <a:ext cx="20018" cy="19951"/>
            </a:xfrm>
            <a:custGeom>
              <a:rect b="b" l="l" r="r" t="t"/>
              <a:pathLst>
                <a:path extrusionOk="0" h="299" w="300">
                  <a:moveTo>
                    <a:pt x="163" y="0"/>
                  </a:moveTo>
                  <a:cubicBezTo>
                    <a:pt x="55" y="0"/>
                    <a:pt x="1" y="55"/>
                    <a:pt x="1" y="136"/>
                  </a:cubicBezTo>
                  <a:cubicBezTo>
                    <a:pt x="1" y="217"/>
                    <a:pt x="55"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47"/>
            <p:cNvSpPr/>
            <p:nvPr/>
          </p:nvSpPr>
          <p:spPr>
            <a:xfrm>
              <a:off x="5080521" y="2523698"/>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47"/>
            <p:cNvSpPr/>
            <p:nvPr/>
          </p:nvSpPr>
          <p:spPr>
            <a:xfrm>
              <a:off x="5107679" y="2498408"/>
              <a:ext cx="20018" cy="19951"/>
            </a:xfrm>
            <a:custGeom>
              <a:rect b="b" l="l" r="r" t="t"/>
              <a:pathLst>
                <a:path extrusionOk="0" h="299" w="300">
                  <a:moveTo>
                    <a:pt x="163" y="0"/>
                  </a:moveTo>
                  <a:cubicBezTo>
                    <a:pt x="55" y="0"/>
                    <a:pt x="1" y="54"/>
                    <a:pt x="1" y="136"/>
                  </a:cubicBezTo>
                  <a:cubicBezTo>
                    <a:pt x="1" y="244"/>
                    <a:pt x="55" y="298"/>
                    <a:pt x="163" y="298"/>
                  </a:cubicBezTo>
                  <a:cubicBezTo>
                    <a:pt x="245" y="298"/>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47"/>
            <p:cNvSpPr/>
            <p:nvPr/>
          </p:nvSpPr>
          <p:spPr>
            <a:xfrm>
              <a:off x="5080521" y="2576211"/>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47"/>
            <p:cNvSpPr/>
            <p:nvPr/>
          </p:nvSpPr>
          <p:spPr>
            <a:xfrm>
              <a:off x="5107679" y="2550855"/>
              <a:ext cx="20018" cy="19951"/>
            </a:xfrm>
            <a:custGeom>
              <a:rect b="b" l="l" r="r" t="t"/>
              <a:pathLst>
                <a:path extrusionOk="0" h="299" w="300">
                  <a:moveTo>
                    <a:pt x="163" y="1"/>
                  </a:moveTo>
                  <a:cubicBezTo>
                    <a:pt x="55" y="1"/>
                    <a:pt x="1" y="55"/>
                    <a:pt x="1" y="136"/>
                  </a:cubicBezTo>
                  <a:cubicBezTo>
                    <a:pt x="1" y="245"/>
                    <a:pt x="55"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47"/>
            <p:cNvSpPr/>
            <p:nvPr/>
          </p:nvSpPr>
          <p:spPr>
            <a:xfrm>
              <a:off x="5107679" y="2655816"/>
              <a:ext cx="9141" cy="16348"/>
            </a:xfrm>
            <a:custGeom>
              <a:rect b="b" l="l" r="r" t="t"/>
              <a:pathLst>
                <a:path extrusionOk="0" h="245" w="137">
                  <a:moveTo>
                    <a:pt x="136" y="1"/>
                  </a:moveTo>
                  <a:cubicBezTo>
                    <a:pt x="55" y="1"/>
                    <a:pt x="1" y="82"/>
                    <a:pt x="1" y="136"/>
                  </a:cubicBezTo>
                  <a:cubicBezTo>
                    <a:pt x="1" y="191"/>
                    <a:pt x="1" y="218"/>
                    <a:pt x="28" y="245"/>
                  </a:cubicBezTo>
                  <a:cubicBezTo>
                    <a:pt x="55" y="218"/>
                    <a:pt x="82" y="109"/>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47"/>
            <p:cNvSpPr/>
            <p:nvPr/>
          </p:nvSpPr>
          <p:spPr>
            <a:xfrm>
              <a:off x="5080521" y="2891093"/>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47"/>
            <p:cNvSpPr/>
            <p:nvPr/>
          </p:nvSpPr>
          <p:spPr>
            <a:xfrm>
              <a:off x="5080521" y="2943607"/>
              <a:ext cx="21819" cy="21752"/>
            </a:xfrm>
            <a:custGeom>
              <a:rect b="b" l="l" r="r" t="t"/>
              <a:pathLst>
                <a:path extrusionOk="0" h="326"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47"/>
            <p:cNvSpPr/>
            <p:nvPr/>
          </p:nvSpPr>
          <p:spPr>
            <a:xfrm>
              <a:off x="5080521" y="2997922"/>
              <a:ext cx="21819" cy="19951"/>
            </a:xfrm>
            <a:custGeom>
              <a:rect b="b" l="l" r="r" t="t"/>
              <a:pathLst>
                <a:path extrusionOk="0" h="299" w="327">
                  <a:moveTo>
                    <a:pt x="164" y="0"/>
                  </a:moveTo>
                  <a:cubicBezTo>
                    <a:pt x="82" y="0"/>
                    <a:pt x="1" y="54"/>
                    <a:pt x="1" y="136"/>
                  </a:cubicBezTo>
                  <a:cubicBezTo>
                    <a:pt x="1" y="217"/>
                    <a:pt x="82" y="299"/>
                    <a:pt x="164" y="299"/>
                  </a:cubicBezTo>
                  <a:cubicBezTo>
                    <a:pt x="245" y="299"/>
                    <a:pt x="326" y="217"/>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47"/>
            <p:cNvSpPr/>
            <p:nvPr/>
          </p:nvSpPr>
          <p:spPr>
            <a:xfrm>
              <a:off x="5080521" y="3050369"/>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47"/>
            <p:cNvSpPr/>
            <p:nvPr/>
          </p:nvSpPr>
          <p:spPr>
            <a:xfrm>
              <a:off x="5080521" y="3102883"/>
              <a:ext cx="21819" cy="19951"/>
            </a:xfrm>
            <a:custGeom>
              <a:rect b="b" l="l" r="r" t="t"/>
              <a:pathLst>
                <a:path extrusionOk="0" h="299" w="327">
                  <a:moveTo>
                    <a:pt x="164" y="0"/>
                  </a:moveTo>
                  <a:cubicBezTo>
                    <a:pt x="82" y="0"/>
                    <a:pt x="1" y="55"/>
                    <a:pt x="1" y="136"/>
                  </a:cubicBezTo>
                  <a:cubicBezTo>
                    <a:pt x="1" y="217"/>
                    <a:pt x="82" y="299"/>
                    <a:pt x="164" y="299"/>
                  </a:cubicBezTo>
                  <a:cubicBezTo>
                    <a:pt x="245" y="299"/>
                    <a:pt x="326" y="217"/>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47"/>
            <p:cNvSpPr/>
            <p:nvPr/>
          </p:nvSpPr>
          <p:spPr>
            <a:xfrm>
              <a:off x="5080521" y="3155330"/>
              <a:ext cx="21819" cy="20017"/>
            </a:xfrm>
            <a:custGeom>
              <a:rect b="b" l="l" r="r" t="t"/>
              <a:pathLst>
                <a:path extrusionOk="0" h="300" w="327">
                  <a:moveTo>
                    <a:pt x="164" y="1"/>
                  </a:moveTo>
                  <a:cubicBezTo>
                    <a:pt x="82" y="1"/>
                    <a:pt x="1" y="55"/>
                    <a:pt x="1" y="137"/>
                  </a:cubicBezTo>
                  <a:cubicBezTo>
                    <a:pt x="1" y="218"/>
                    <a:pt x="82" y="299"/>
                    <a:pt x="164" y="299"/>
                  </a:cubicBezTo>
                  <a:cubicBezTo>
                    <a:pt x="245" y="299"/>
                    <a:pt x="326" y="218"/>
                    <a:pt x="326" y="137"/>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47"/>
            <p:cNvSpPr/>
            <p:nvPr/>
          </p:nvSpPr>
          <p:spPr>
            <a:xfrm>
              <a:off x="5080521" y="3207843"/>
              <a:ext cx="21819" cy="19951"/>
            </a:xfrm>
            <a:custGeom>
              <a:rect b="b" l="l" r="r" t="t"/>
              <a:pathLst>
                <a:path extrusionOk="0" h="299"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47"/>
            <p:cNvSpPr/>
            <p:nvPr/>
          </p:nvSpPr>
          <p:spPr>
            <a:xfrm>
              <a:off x="5080521" y="3260357"/>
              <a:ext cx="21819" cy="19951"/>
            </a:xfrm>
            <a:custGeom>
              <a:rect b="b" l="l" r="r" t="t"/>
              <a:pathLst>
                <a:path extrusionOk="0" h="299" w="327">
                  <a:moveTo>
                    <a:pt x="164" y="0"/>
                  </a:moveTo>
                  <a:cubicBezTo>
                    <a:pt x="82" y="0"/>
                    <a:pt x="1" y="54"/>
                    <a:pt x="1" y="136"/>
                  </a:cubicBezTo>
                  <a:cubicBezTo>
                    <a:pt x="1" y="244"/>
                    <a:pt x="82" y="299"/>
                    <a:pt x="164" y="299"/>
                  </a:cubicBezTo>
                  <a:cubicBezTo>
                    <a:pt x="245" y="299"/>
                    <a:pt x="326" y="244"/>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47"/>
            <p:cNvSpPr/>
            <p:nvPr/>
          </p:nvSpPr>
          <p:spPr>
            <a:xfrm>
              <a:off x="5080521" y="3312804"/>
              <a:ext cx="16348" cy="9141"/>
            </a:xfrm>
            <a:custGeom>
              <a:rect b="b" l="l" r="r" t="t"/>
              <a:pathLst>
                <a:path extrusionOk="0" h="137" w="245">
                  <a:moveTo>
                    <a:pt x="164" y="1"/>
                  </a:moveTo>
                  <a:cubicBezTo>
                    <a:pt x="82" y="1"/>
                    <a:pt x="1" y="55"/>
                    <a:pt x="1" y="136"/>
                  </a:cubicBezTo>
                  <a:cubicBezTo>
                    <a:pt x="109" y="136"/>
                    <a:pt x="164" y="82"/>
                    <a:pt x="24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47"/>
            <p:cNvSpPr/>
            <p:nvPr/>
          </p:nvSpPr>
          <p:spPr>
            <a:xfrm>
              <a:off x="5080521" y="3365318"/>
              <a:ext cx="21819" cy="19951"/>
            </a:xfrm>
            <a:custGeom>
              <a:rect b="b" l="l" r="r" t="t"/>
              <a:pathLst>
                <a:path extrusionOk="0" h="299" w="327">
                  <a:moveTo>
                    <a:pt x="164" y="0"/>
                  </a:moveTo>
                  <a:cubicBezTo>
                    <a:pt x="82" y="0"/>
                    <a:pt x="1" y="55"/>
                    <a:pt x="1" y="136"/>
                  </a:cubicBezTo>
                  <a:cubicBezTo>
                    <a:pt x="1" y="244"/>
                    <a:pt x="82" y="299"/>
                    <a:pt x="164" y="299"/>
                  </a:cubicBezTo>
                  <a:cubicBezTo>
                    <a:pt x="245" y="299"/>
                    <a:pt x="326" y="244"/>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47"/>
            <p:cNvSpPr/>
            <p:nvPr/>
          </p:nvSpPr>
          <p:spPr>
            <a:xfrm>
              <a:off x="5111282" y="3354441"/>
              <a:ext cx="14546" cy="5471"/>
            </a:xfrm>
            <a:custGeom>
              <a:rect b="b" l="l" r="r" t="t"/>
              <a:pathLst>
                <a:path extrusionOk="0" h="82" w="218">
                  <a:moveTo>
                    <a:pt x="218" y="1"/>
                  </a:moveTo>
                  <a:cubicBezTo>
                    <a:pt x="164" y="1"/>
                    <a:pt x="109" y="28"/>
                    <a:pt x="55" y="28"/>
                  </a:cubicBezTo>
                  <a:lnTo>
                    <a:pt x="1" y="28"/>
                  </a:lnTo>
                  <a:cubicBezTo>
                    <a:pt x="28" y="55"/>
                    <a:pt x="55" y="82"/>
                    <a:pt x="109" y="82"/>
                  </a:cubicBezTo>
                  <a:cubicBezTo>
                    <a:pt x="164" y="82"/>
                    <a:pt x="191" y="28"/>
                    <a:pt x="21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47"/>
            <p:cNvSpPr/>
            <p:nvPr/>
          </p:nvSpPr>
          <p:spPr>
            <a:xfrm>
              <a:off x="5080521" y="3417765"/>
              <a:ext cx="21819" cy="20018"/>
            </a:xfrm>
            <a:custGeom>
              <a:rect b="b" l="l" r="r" t="t"/>
              <a:pathLst>
                <a:path extrusionOk="0" h="300" w="327">
                  <a:moveTo>
                    <a:pt x="164" y="1"/>
                  </a:moveTo>
                  <a:cubicBezTo>
                    <a:pt x="82" y="1"/>
                    <a:pt x="1" y="55"/>
                    <a:pt x="1" y="137"/>
                  </a:cubicBezTo>
                  <a:cubicBezTo>
                    <a:pt x="1" y="245"/>
                    <a:pt x="82" y="299"/>
                    <a:pt x="164" y="299"/>
                  </a:cubicBezTo>
                  <a:cubicBezTo>
                    <a:pt x="245" y="299"/>
                    <a:pt x="326" y="245"/>
                    <a:pt x="326" y="137"/>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47"/>
            <p:cNvSpPr/>
            <p:nvPr/>
          </p:nvSpPr>
          <p:spPr>
            <a:xfrm>
              <a:off x="5055232" y="3390674"/>
              <a:ext cx="19951" cy="21752"/>
            </a:xfrm>
            <a:custGeom>
              <a:rect b="b" l="l" r="r" t="t"/>
              <a:pathLst>
                <a:path extrusionOk="0" h="326" w="299">
                  <a:moveTo>
                    <a:pt x="136" y="0"/>
                  </a:moveTo>
                  <a:cubicBezTo>
                    <a:pt x="54" y="0"/>
                    <a:pt x="0" y="81"/>
                    <a:pt x="0" y="163"/>
                  </a:cubicBezTo>
                  <a:cubicBezTo>
                    <a:pt x="0" y="244"/>
                    <a:pt x="54" y="326"/>
                    <a:pt x="136" y="326"/>
                  </a:cubicBezTo>
                  <a:cubicBezTo>
                    <a:pt x="244" y="326"/>
                    <a:pt x="299" y="244"/>
                    <a:pt x="299" y="163"/>
                  </a:cubicBezTo>
                  <a:cubicBezTo>
                    <a:pt x="299" y="81"/>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47"/>
            <p:cNvSpPr/>
            <p:nvPr/>
          </p:nvSpPr>
          <p:spPr>
            <a:xfrm>
              <a:off x="5055232" y="3443121"/>
              <a:ext cx="19951" cy="21819"/>
            </a:xfrm>
            <a:custGeom>
              <a:rect b="b" l="l" r="r" t="t"/>
              <a:pathLst>
                <a:path extrusionOk="0" h="327" w="299">
                  <a:moveTo>
                    <a:pt x="136" y="1"/>
                  </a:moveTo>
                  <a:cubicBezTo>
                    <a:pt x="54" y="1"/>
                    <a:pt x="0" y="82"/>
                    <a:pt x="0" y="163"/>
                  </a:cubicBezTo>
                  <a:cubicBezTo>
                    <a:pt x="0" y="245"/>
                    <a:pt x="54" y="326"/>
                    <a:pt x="136" y="326"/>
                  </a:cubicBezTo>
                  <a:cubicBezTo>
                    <a:pt x="244" y="326"/>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47"/>
            <p:cNvSpPr/>
            <p:nvPr/>
          </p:nvSpPr>
          <p:spPr>
            <a:xfrm>
              <a:off x="5080521" y="3470278"/>
              <a:ext cx="21819" cy="19951"/>
            </a:xfrm>
            <a:custGeom>
              <a:rect b="b" l="l" r="r" t="t"/>
              <a:pathLst>
                <a:path extrusionOk="0" h="299"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47"/>
            <p:cNvSpPr/>
            <p:nvPr/>
          </p:nvSpPr>
          <p:spPr>
            <a:xfrm>
              <a:off x="5107679" y="3497436"/>
              <a:ext cx="9141" cy="10943"/>
            </a:xfrm>
            <a:custGeom>
              <a:rect b="b" l="l" r="r" t="t"/>
              <a:pathLst>
                <a:path extrusionOk="0" h="164" w="137">
                  <a:moveTo>
                    <a:pt x="136" y="0"/>
                  </a:moveTo>
                  <a:cubicBezTo>
                    <a:pt x="55" y="0"/>
                    <a:pt x="1" y="55"/>
                    <a:pt x="1" y="136"/>
                  </a:cubicBezTo>
                  <a:cubicBezTo>
                    <a:pt x="1" y="136"/>
                    <a:pt x="1" y="163"/>
                    <a:pt x="1" y="163"/>
                  </a:cubicBezTo>
                  <a:cubicBezTo>
                    <a:pt x="55" y="109"/>
                    <a:pt x="82" y="55"/>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47"/>
            <p:cNvSpPr/>
            <p:nvPr/>
          </p:nvSpPr>
          <p:spPr>
            <a:xfrm>
              <a:off x="5080521" y="3522792"/>
              <a:ext cx="14546" cy="10876"/>
            </a:xfrm>
            <a:custGeom>
              <a:rect b="b" l="l" r="r" t="t"/>
              <a:pathLst>
                <a:path extrusionOk="0" h="163" w="218">
                  <a:moveTo>
                    <a:pt x="164" y="0"/>
                  </a:moveTo>
                  <a:cubicBezTo>
                    <a:pt x="82" y="0"/>
                    <a:pt x="1" y="54"/>
                    <a:pt x="1" y="163"/>
                  </a:cubicBezTo>
                  <a:cubicBezTo>
                    <a:pt x="82" y="109"/>
                    <a:pt x="136" y="54"/>
                    <a:pt x="21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47"/>
            <p:cNvSpPr/>
            <p:nvPr/>
          </p:nvSpPr>
          <p:spPr>
            <a:xfrm>
              <a:off x="5055232" y="3495634"/>
              <a:ext cx="19951" cy="21752"/>
            </a:xfrm>
            <a:custGeom>
              <a:rect b="b" l="l" r="r" t="t"/>
              <a:pathLst>
                <a:path extrusionOk="0" h="326" w="299">
                  <a:moveTo>
                    <a:pt x="136" y="0"/>
                  </a:moveTo>
                  <a:cubicBezTo>
                    <a:pt x="54" y="0"/>
                    <a:pt x="0" y="82"/>
                    <a:pt x="0" y="163"/>
                  </a:cubicBezTo>
                  <a:cubicBezTo>
                    <a:pt x="0" y="244"/>
                    <a:pt x="54" y="326"/>
                    <a:pt x="136" y="326"/>
                  </a:cubicBezTo>
                  <a:cubicBezTo>
                    <a:pt x="244" y="326"/>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47"/>
            <p:cNvSpPr/>
            <p:nvPr/>
          </p:nvSpPr>
          <p:spPr>
            <a:xfrm>
              <a:off x="5084191" y="3844947"/>
              <a:ext cx="18149" cy="12744"/>
            </a:xfrm>
            <a:custGeom>
              <a:rect b="b" l="l" r="r" t="t"/>
              <a:pathLst>
                <a:path extrusionOk="0" h="191" w="272">
                  <a:moveTo>
                    <a:pt x="244" y="0"/>
                  </a:moveTo>
                  <a:cubicBezTo>
                    <a:pt x="163" y="54"/>
                    <a:pt x="81" y="109"/>
                    <a:pt x="0" y="136"/>
                  </a:cubicBezTo>
                  <a:cubicBezTo>
                    <a:pt x="27" y="190"/>
                    <a:pt x="54" y="190"/>
                    <a:pt x="109" y="190"/>
                  </a:cubicBezTo>
                  <a:cubicBezTo>
                    <a:pt x="190" y="190"/>
                    <a:pt x="271" y="136"/>
                    <a:pt x="271" y="54"/>
                  </a:cubicBezTo>
                  <a:cubicBezTo>
                    <a:pt x="271" y="27"/>
                    <a:pt x="271" y="27"/>
                    <a:pt x="24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47"/>
            <p:cNvSpPr/>
            <p:nvPr/>
          </p:nvSpPr>
          <p:spPr>
            <a:xfrm>
              <a:off x="5067910" y="3866633"/>
              <a:ext cx="7273" cy="18149"/>
            </a:xfrm>
            <a:custGeom>
              <a:rect b="b" l="l" r="r" t="t"/>
              <a:pathLst>
                <a:path extrusionOk="0" h="272" w="109">
                  <a:moveTo>
                    <a:pt x="54" y="1"/>
                  </a:moveTo>
                  <a:cubicBezTo>
                    <a:pt x="0" y="55"/>
                    <a:pt x="0" y="136"/>
                    <a:pt x="0" y="272"/>
                  </a:cubicBezTo>
                  <a:cubicBezTo>
                    <a:pt x="54" y="245"/>
                    <a:pt x="109" y="191"/>
                    <a:pt x="109" y="109"/>
                  </a:cubicBezTo>
                  <a:cubicBezTo>
                    <a:pt x="109" y="55"/>
                    <a:pt x="81" y="28"/>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47"/>
            <p:cNvSpPr/>
            <p:nvPr/>
          </p:nvSpPr>
          <p:spPr>
            <a:xfrm>
              <a:off x="5080521" y="3890188"/>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47"/>
            <p:cNvSpPr/>
            <p:nvPr/>
          </p:nvSpPr>
          <p:spPr>
            <a:xfrm>
              <a:off x="5080521" y="3942635"/>
              <a:ext cx="21819" cy="20018"/>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47"/>
            <p:cNvSpPr/>
            <p:nvPr/>
          </p:nvSpPr>
          <p:spPr>
            <a:xfrm>
              <a:off x="5067910" y="3922750"/>
              <a:ext cx="7273" cy="14546"/>
            </a:xfrm>
            <a:custGeom>
              <a:rect b="b" l="l" r="r" t="t"/>
              <a:pathLst>
                <a:path extrusionOk="0" h="218" w="109">
                  <a:moveTo>
                    <a:pt x="81" y="0"/>
                  </a:moveTo>
                  <a:cubicBezTo>
                    <a:pt x="81" y="55"/>
                    <a:pt x="54" y="136"/>
                    <a:pt x="0" y="217"/>
                  </a:cubicBezTo>
                  <a:cubicBezTo>
                    <a:pt x="81" y="190"/>
                    <a:pt x="109" y="136"/>
                    <a:pt x="109" y="55"/>
                  </a:cubicBezTo>
                  <a:cubicBezTo>
                    <a:pt x="109" y="28"/>
                    <a:pt x="109" y="0"/>
                    <a:pt x="8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47"/>
            <p:cNvSpPr/>
            <p:nvPr/>
          </p:nvSpPr>
          <p:spPr>
            <a:xfrm>
              <a:off x="5080521" y="3995148"/>
              <a:ext cx="21819" cy="19951"/>
            </a:xfrm>
            <a:custGeom>
              <a:rect b="b" l="l" r="r" t="t"/>
              <a:pathLst>
                <a:path extrusionOk="0" h="299" w="327">
                  <a:moveTo>
                    <a:pt x="164" y="0"/>
                  </a:moveTo>
                  <a:cubicBezTo>
                    <a:pt x="82" y="0"/>
                    <a:pt x="1" y="82"/>
                    <a:pt x="1" y="163"/>
                  </a:cubicBezTo>
                  <a:cubicBezTo>
                    <a:pt x="1" y="245"/>
                    <a:pt x="82" y="299"/>
                    <a:pt x="164" y="299"/>
                  </a:cubicBezTo>
                  <a:cubicBezTo>
                    <a:pt x="245" y="299"/>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47"/>
            <p:cNvSpPr/>
            <p:nvPr/>
          </p:nvSpPr>
          <p:spPr>
            <a:xfrm>
              <a:off x="5064240" y="4022306"/>
              <a:ext cx="10943" cy="10943"/>
            </a:xfrm>
            <a:custGeom>
              <a:rect b="b" l="l" r="r" t="t"/>
              <a:pathLst>
                <a:path extrusionOk="0" h="164" w="164">
                  <a:moveTo>
                    <a:pt x="1" y="0"/>
                  </a:moveTo>
                  <a:cubicBezTo>
                    <a:pt x="55" y="82"/>
                    <a:pt x="109" y="136"/>
                    <a:pt x="164" y="163"/>
                  </a:cubicBezTo>
                  <a:cubicBezTo>
                    <a:pt x="164" y="163"/>
                    <a:pt x="164" y="163"/>
                    <a:pt x="164" y="136"/>
                  </a:cubicBezTo>
                  <a:cubicBezTo>
                    <a:pt x="164" y="55"/>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47"/>
            <p:cNvSpPr/>
            <p:nvPr/>
          </p:nvSpPr>
          <p:spPr>
            <a:xfrm>
              <a:off x="5002719" y="2076698"/>
              <a:ext cx="19951" cy="21752"/>
            </a:xfrm>
            <a:custGeom>
              <a:rect b="b" l="l" r="r" t="t"/>
              <a:pathLst>
                <a:path extrusionOk="0" h="326" w="299">
                  <a:moveTo>
                    <a:pt x="136" y="0"/>
                  </a:moveTo>
                  <a:cubicBezTo>
                    <a:pt x="55" y="0"/>
                    <a:pt x="1" y="82"/>
                    <a:pt x="1" y="163"/>
                  </a:cubicBezTo>
                  <a:cubicBezTo>
                    <a:pt x="1"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47"/>
            <p:cNvSpPr/>
            <p:nvPr/>
          </p:nvSpPr>
          <p:spPr>
            <a:xfrm>
              <a:off x="5029876" y="2115132"/>
              <a:ext cx="18149" cy="8674"/>
            </a:xfrm>
            <a:custGeom>
              <a:rect b="b" l="l" r="r" t="t"/>
              <a:pathLst>
                <a:path extrusionOk="0" h="130" w="272">
                  <a:moveTo>
                    <a:pt x="136" y="1"/>
                  </a:moveTo>
                  <a:cubicBezTo>
                    <a:pt x="89" y="1"/>
                    <a:pt x="41" y="7"/>
                    <a:pt x="0" y="21"/>
                  </a:cubicBezTo>
                  <a:cubicBezTo>
                    <a:pt x="0" y="75"/>
                    <a:pt x="55" y="129"/>
                    <a:pt x="136" y="129"/>
                  </a:cubicBezTo>
                  <a:cubicBezTo>
                    <a:pt x="217" y="129"/>
                    <a:pt x="272" y="75"/>
                    <a:pt x="272" y="21"/>
                  </a:cubicBezTo>
                  <a:cubicBezTo>
                    <a:pt x="231" y="7"/>
                    <a:pt x="183"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47"/>
            <p:cNvSpPr/>
            <p:nvPr/>
          </p:nvSpPr>
          <p:spPr>
            <a:xfrm>
              <a:off x="5028075" y="2156302"/>
              <a:ext cx="21752" cy="20017"/>
            </a:xfrm>
            <a:custGeom>
              <a:rect b="b" l="l" r="r" t="t"/>
              <a:pathLst>
                <a:path extrusionOk="0" h="300"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47"/>
            <p:cNvSpPr/>
            <p:nvPr/>
          </p:nvSpPr>
          <p:spPr>
            <a:xfrm>
              <a:off x="5055232" y="2129145"/>
              <a:ext cx="19951" cy="21819"/>
            </a:xfrm>
            <a:custGeom>
              <a:rect b="b" l="l" r="r" t="t"/>
              <a:pathLst>
                <a:path extrusionOk="0" h="327" w="299">
                  <a:moveTo>
                    <a:pt x="136" y="1"/>
                  </a:moveTo>
                  <a:cubicBezTo>
                    <a:pt x="54" y="1"/>
                    <a:pt x="0" y="82"/>
                    <a:pt x="0" y="164"/>
                  </a:cubicBezTo>
                  <a:cubicBezTo>
                    <a:pt x="0" y="245"/>
                    <a:pt x="54" y="326"/>
                    <a:pt x="136" y="326"/>
                  </a:cubicBezTo>
                  <a:cubicBezTo>
                    <a:pt x="244" y="326"/>
                    <a:pt x="299" y="245"/>
                    <a:pt x="299" y="164"/>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47"/>
            <p:cNvSpPr/>
            <p:nvPr/>
          </p:nvSpPr>
          <p:spPr>
            <a:xfrm>
              <a:off x="5009992" y="2132815"/>
              <a:ext cx="12678" cy="18149"/>
            </a:xfrm>
            <a:custGeom>
              <a:rect b="b" l="l" r="r" t="t"/>
              <a:pathLst>
                <a:path extrusionOk="0" h="272" w="190">
                  <a:moveTo>
                    <a:pt x="136" y="0"/>
                  </a:moveTo>
                  <a:cubicBezTo>
                    <a:pt x="81" y="81"/>
                    <a:pt x="54" y="190"/>
                    <a:pt x="0" y="271"/>
                  </a:cubicBezTo>
                  <a:lnTo>
                    <a:pt x="27" y="271"/>
                  </a:lnTo>
                  <a:cubicBezTo>
                    <a:pt x="136" y="271"/>
                    <a:pt x="190" y="190"/>
                    <a:pt x="190" y="109"/>
                  </a:cubicBezTo>
                  <a:cubicBezTo>
                    <a:pt x="190" y="54"/>
                    <a:pt x="163" y="27"/>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47"/>
            <p:cNvSpPr/>
            <p:nvPr/>
          </p:nvSpPr>
          <p:spPr>
            <a:xfrm>
              <a:off x="5002719" y="2183460"/>
              <a:ext cx="19951" cy="19951"/>
            </a:xfrm>
            <a:custGeom>
              <a:rect b="b" l="l" r="r" t="t"/>
              <a:pathLst>
                <a:path extrusionOk="0" h="299" w="299">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47"/>
            <p:cNvSpPr/>
            <p:nvPr/>
          </p:nvSpPr>
          <p:spPr>
            <a:xfrm>
              <a:off x="5028075" y="2208816"/>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47"/>
            <p:cNvSpPr/>
            <p:nvPr/>
          </p:nvSpPr>
          <p:spPr>
            <a:xfrm>
              <a:off x="5055232" y="2183460"/>
              <a:ext cx="19951" cy="19951"/>
            </a:xfrm>
            <a:custGeom>
              <a:rect b="b" l="l" r="r" t="t"/>
              <a:pathLst>
                <a:path extrusionOk="0" h="299" w="299">
                  <a:moveTo>
                    <a:pt x="136" y="1"/>
                  </a:moveTo>
                  <a:cubicBezTo>
                    <a:pt x="54" y="1"/>
                    <a:pt x="0" y="55"/>
                    <a:pt x="0" y="136"/>
                  </a:cubicBezTo>
                  <a:cubicBezTo>
                    <a:pt x="0" y="218"/>
                    <a:pt x="54" y="299"/>
                    <a:pt x="136" y="299"/>
                  </a:cubicBezTo>
                  <a:cubicBezTo>
                    <a:pt x="244" y="299"/>
                    <a:pt x="299" y="218"/>
                    <a:pt x="299" y="136"/>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47"/>
            <p:cNvSpPr/>
            <p:nvPr/>
          </p:nvSpPr>
          <p:spPr>
            <a:xfrm>
              <a:off x="5002719" y="2235974"/>
              <a:ext cx="19951" cy="19951"/>
            </a:xfrm>
            <a:custGeom>
              <a:rect b="b" l="l" r="r" t="t"/>
              <a:pathLst>
                <a:path extrusionOk="0" h="299" w="299">
                  <a:moveTo>
                    <a:pt x="136" y="0"/>
                  </a:moveTo>
                  <a:cubicBezTo>
                    <a:pt x="55" y="0"/>
                    <a:pt x="1" y="54"/>
                    <a:pt x="1" y="136"/>
                  </a:cubicBezTo>
                  <a:cubicBezTo>
                    <a:pt x="1" y="217"/>
                    <a:pt x="55" y="298"/>
                    <a:pt x="136" y="298"/>
                  </a:cubicBezTo>
                  <a:cubicBezTo>
                    <a:pt x="245" y="298"/>
                    <a:pt x="299" y="217"/>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47"/>
            <p:cNvSpPr/>
            <p:nvPr/>
          </p:nvSpPr>
          <p:spPr>
            <a:xfrm>
              <a:off x="5028075" y="2261263"/>
              <a:ext cx="21752" cy="20017"/>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47"/>
            <p:cNvSpPr/>
            <p:nvPr/>
          </p:nvSpPr>
          <p:spPr>
            <a:xfrm>
              <a:off x="5055232" y="2235974"/>
              <a:ext cx="19951" cy="19951"/>
            </a:xfrm>
            <a:custGeom>
              <a:rect b="b" l="l" r="r" t="t"/>
              <a:pathLst>
                <a:path extrusionOk="0" h="299" w="299">
                  <a:moveTo>
                    <a:pt x="136" y="0"/>
                  </a:moveTo>
                  <a:cubicBezTo>
                    <a:pt x="54" y="0"/>
                    <a:pt x="0" y="54"/>
                    <a:pt x="0" y="136"/>
                  </a:cubicBezTo>
                  <a:cubicBezTo>
                    <a:pt x="0" y="217"/>
                    <a:pt x="54" y="298"/>
                    <a:pt x="136" y="298"/>
                  </a:cubicBezTo>
                  <a:cubicBezTo>
                    <a:pt x="244" y="298"/>
                    <a:pt x="299" y="217"/>
                    <a:pt x="299" y="136"/>
                  </a:cubicBezTo>
                  <a:cubicBezTo>
                    <a:pt x="299"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47"/>
            <p:cNvSpPr/>
            <p:nvPr/>
          </p:nvSpPr>
          <p:spPr>
            <a:xfrm>
              <a:off x="5002719" y="2288420"/>
              <a:ext cx="19951" cy="20017"/>
            </a:xfrm>
            <a:custGeom>
              <a:rect b="b" l="l" r="r" t="t"/>
              <a:pathLst>
                <a:path extrusionOk="0" h="300" w="299">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47"/>
            <p:cNvSpPr/>
            <p:nvPr/>
          </p:nvSpPr>
          <p:spPr>
            <a:xfrm>
              <a:off x="5028075" y="2313776"/>
              <a:ext cx="21752" cy="19951"/>
            </a:xfrm>
            <a:custGeom>
              <a:rect b="b" l="l" r="r" t="t"/>
              <a:pathLst>
                <a:path extrusionOk="0" h="299" w="326">
                  <a:moveTo>
                    <a:pt x="163" y="0"/>
                  </a:moveTo>
                  <a:cubicBezTo>
                    <a:pt x="82" y="0"/>
                    <a:pt x="0" y="82"/>
                    <a:pt x="0" y="163"/>
                  </a:cubicBezTo>
                  <a:cubicBezTo>
                    <a:pt x="0" y="245"/>
                    <a:pt x="82" y="299"/>
                    <a:pt x="163" y="299"/>
                  </a:cubicBezTo>
                  <a:cubicBezTo>
                    <a:pt x="244" y="299"/>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47"/>
            <p:cNvSpPr/>
            <p:nvPr/>
          </p:nvSpPr>
          <p:spPr>
            <a:xfrm>
              <a:off x="5055232" y="2288420"/>
              <a:ext cx="19951" cy="20017"/>
            </a:xfrm>
            <a:custGeom>
              <a:rect b="b" l="l" r="r" t="t"/>
              <a:pathLst>
                <a:path extrusionOk="0" h="300" w="299">
                  <a:moveTo>
                    <a:pt x="136" y="1"/>
                  </a:moveTo>
                  <a:cubicBezTo>
                    <a:pt x="54" y="1"/>
                    <a:pt x="0" y="55"/>
                    <a:pt x="0" y="136"/>
                  </a:cubicBezTo>
                  <a:cubicBezTo>
                    <a:pt x="0" y="218"/>
                    <a:pt x="54" y="299"/>
                    <a:pt x="136" y="299"/>
                  </a:cubicBezTo>
                  <a:cubicBezTo>
                    <a:pt x="244" y="299"/>
                    <a:pt x="299" y="218"/>
                    <a:pt x="299" y="136"/>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47"/>
            <p:cNvSpPr/>
            <p:nvPr/>
          </p:nvSpPr>
          <p:spPr>
            <a:xfrm>
              <a:off x="5002719" y="2340934"/>
              <a:ext cx="19951" cy="19951"/>
            </a:xfrm>
            <a:custGeom>
              <a:rect b="b" l="l" r="r" t="t"/>
              <a:pathLst>
                <a:path extrusionOk="0" h="299" w="299">
                  <a:moveTo>
                    <a:pt x="136" y="0"/>
                  </a:moveTo>
                  <a:cubicBezTo>
                    <a:pt x="55" y="0"/>
                    <a:pt x="1" y="55"/>
                    <a:pt x="1" y="136"/>
                  </a:cubicBezTo>
                  <a:cubicBezTo>
                    <a:pt x="1" y="217"/>
                    <a:pt x="55" y="299"/>
                    <a:pt x="136"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47"/>
            <p:cNvSpPr/>
            <p:nvPr/>
          </p:nvSpPr>
          <p:spPr>
            <a:xfrm>
              <a:off x="5028075" y="2366290"/>
              <a:ext cx="21752" cy="19951"/>
            </a:xfrm>
            <a:custGeom>
              <a:rect b="b" l="l" r="r" t="t"/>
              <a:pathLst>
                <a:path extrusionOk="0" h="299" w="326">
                  <a:moveTo>
                    <a:pt x="163" y="0"/>
                  </a:moveTo>
                  <a:cubicBezTo>
                    <a:pt x="82" y="0"/>
                    <a:pt x="0" y="81"/>
                    <a:pt x="0" y="163"/>
                  </a:cubicBezTo>
                  <a:cubicBezTo>
                    <a:pt x="0" y="244"/>
                    <a:pt x="82"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47"/>
            <p:cNvSpPr/>
            <p:nvPr/>
          </p:nvSpPr>
          <p:spPr>
            <a:xfrm>
              <a:off x="5055232" y="2340934"/>
              <a:ext cx="19951" cy="19951"/>
            </a:xfrm>
            <a:custGeom>
              <a:rect b="b" l="l" r="r" t="t"/>
              <a:pathLst>
                <a:path extrusionOk="0" h="299" w="299">
                  <a:moveTo>
                    <a:pt x="136" y="0"/>
                  </a:moveTo>
                  <a:cubicBezTo>
                    <a:pt x="54" y="0"/>
                    <a:pt x="0" y="55"/>
                    <a:pt x="0" y="136"/>
                  </a:cubicBezTo>
                  <a:cubicBezTo>
                    <a:pt x="0" y="217"/>
                    <a:pt x="54" y="299"/>
                    <a:pt x="136" y="299"/>
                  </a:cubicBezTo>
                  <a:cubicBezTo>
                    <a:pt x="244" y="299"/>
                    <a:pt x="299" y="217"/>
                    <a:pt x="299" y="136"/>
                  </a:cubicBezTo>
                  <a:cubicBezTo>
                    <a:pt x="299"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47"/>
            <p:cNvSpPr/>
            <p:nvPr/>
          </p:nvSpPr>
          <p:spPr>
            <a:xfrm>
              <a:off x="5002719" y="2393381"/>
              <a:ext cx="19951" cy="20017"/>
            </a:xfrm>
            <a:custGeom>
              <a:rect b="b" l="l" r="r" t="t"/>
              <a:pathLst>
                <a:path extrusionOk="0" h="300" w="299">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47"/>
            <p:cNvSpPr/>
            <p:nvPr/>
          </p:nvSpPr>
          <p:spPr>
            <a:xfrm>
              <a:off x="5028075" y="2418737"/>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47"/>
            <p:cNvSpPr/>
            <p:nvPr/>
          </p:nvSpPr>
          <p:spPr>
            <a:xfrm>
              <a:off x="5055232" y="2393381"/>
              <a:ext cx="19951" cy="20017"/>
            </a:xfrm>
            <a:custGeom>
              <a:rect b="b" l="l" r="r" t="t"/>
              <a:pathLst>
                <a:path extrusionOk="0" h="300" w="299">
                  <a:moveTo>
                    <a:pt x="136" y="1"/>
                  </a:moveTo>
                  <a:cubicBezTo>
                    <a:pt x="54" y="1"/>
                    <a:pt x="0" y="55"/>
                    <a:pt x="0" y="136"/>
                  </a:cubicBezTo>
                  <a:cubicBezTo>
                    <a:pt x="0" y="218"/>
                    <a:pt x="54" y="299"/>
                    <a:pt x="136" y="299"/>
                  </a:cubicBezTo>
                  <a:cubicBezTo>
                    <a:pt x="244" y="299"/>
                    <a:pt x="299" y="218"/>
                    <a:pt x="299" y="136"/>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47"/>
            <p:cNvSpPr/>
            <p:nvPr/>
          </p:nvSpPr>
          <p:spPr>
            <a:xfrm>
              <a:off x="5002719" y="2445895"/>
              <a:ext cx="19951" cy="19951"/>
            </a:xfrm>
            <a:custGeom>
              <a:rect b="b" l="l" r="r" t="t"/>
              <a:pathLst>
                <a:path extrusionOk="0" h="299" w="299">
                  <a:moveTo>
                    <a:pt x="136" y="0"/>
                  </a:moveTo>
                  <a:cubicBezTo>
                    <a:pt x="55" y="0"/>
                    <a:pt x="1" y="55"/>
                    <a:pt x="1" y="136"/>
                  </a:cubicBezTo>
                  <a:cubicBezTo>
                    <a:pt x="1" y="217"/>
                    <a:pt x="55" y="299"/>
                    <a:pt x="136"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47"/>
            <p:cNvSpPr/>
            <p:nvPr/>
          </p:nvSpPr>
          <p:spPr>
            <a:xfrm>
              <a:off x="5028075" y="2471251"/>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47"/>
            <p:cNvSpPr/>
            <p:nvPr/>
          </p:nvSpPr>
          <p:spPr>
            <a:xfrm>
              <a:off x="5055232" y="2445895"/>
              <a:ext cx="19951" cy="19951"/>
            </a:xfrm>
            <a:custGeom>
              <a:rect b="b" l="l" r="r" t="t"/>
              <a:pathLst>
                <a:path extrusionOk="0" h="299" w="299">
                  <a:moveTo>
                    <a:pt x="136" y="0"/>
                  </a:moveTo>
                  <a:cubicBezTo>
                    <a:pt x="54" y="0"/>
                    <a:pt x="0" y="55"/>
                    <a:pt x="0" y="136"/>
                  </a:cubicBezTo>
                  <a:cubicBezTo>
                    <a:pt x="0" y="217"/>
                    <a:pt x="54" y="299"/>
                    <a:pt x="136" y="299"/>
                  </a:cubicBezTo>
                  <a:cubicBezTo>
                    <a:pt x="244" y="299"/>
                    <a:pt x="299" y="217"/>
                    <a:pt x="299" y="136"/>
                  </a:cubicBezTo>
                  <a:cubicBezTo>
                    <a:pt x="299"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47"/>
            <p:cNvSpPr/>
            <p:nvPr/>
          </p:nvSpPr>
          <p:spPr>
            <a:xfrm>
              <a:off x="5002719" y="2498408"/>
              <a:ext cx="19951" cy="19951"/>
            </a:xfrm>
            <a:custGeom>
              <a:rect b="b" l="l" r="r" t="t"/>
              <a:pathLst>
                <a:path extrusionOk="0" h="299" w="299">
                  <a:moveTo>
                    <a:pt x="136" y="0"/>
                  </a:moveTo>
                  <a:cubicBezTo>
                    <a:pt x="55" y="0"/>
                    <a:pt x="1" y="54"/>
                    <a:pt x="1" y="136"/>
                  </a:cubicBezTo>
                  <a:cubicBezTo>
                    <a:pt x="1" y="244"/>
                    <a:pt x="55" y="298"/>
                    <a:pt x="136" y="298"/>
                  </a:cubicBezTo>
                  <a:cubicBezTo>
                    <a:pt x="245" y="298"/>
                    <a:pt x="299" y="244"/>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47"/>
            <p:cNvSpPr/>
            <p:nvPr/>
          </p:nvSpPr>
          <p:spPr>
            <a:xfrm>
              <a:off x="5028075" y="2523698"/>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47"/>
            <p:cNvSpPr/>
            <p:nvPr/>
          </p:nvSpPr>
          <p:spPr>
            <a:xfrm>
              <a:off x="5055232" y="2498408"/>
              <a:ext cx="19951" cy="19951"/>
            </a:xfrm>
            <a:custGeom>
              <a:rect b="b" l="l" r="r" t="t"/>
              <a:pathLst>
                <a:path extrusionOk="0" h="299" w="299">
                  <a:moveTo>
                    <a:pt x="136" y="0"/>
                  </a:moveTo>
                  <a:cubicBezTo>
                    <a:pt x="54" y="0"/>
                    <a:pt x="0" y="54"/>
                    <a:pt x="0" y="136"/>
                  </a:cubicBezTo>
                  <a:cubicBezTo>
                    <a:pt x="0" y="244"/>
                    <a:pt x="54" y="298"/>
                    <a:pt x="136" y="298"/>
                  </a:cubicBezTo>
                  <a:cubicBezTo>
                    <a:pt x="244" y="298"/>
                    <a:pt x="299" y="244"/>
                    <a:pt x="299" y="136"/>
                  </a:cubicBezTo>
                  <a:cubicBezTo>
                    <a:pt x="299"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47"/>
            <p:cNvSpPr/>
            <p:nvPr/>
          </p:nvSpPr>
          <p:spPr>
            <a:xfrm>
              <a:off x="5002719" y="2550855"/>
              <a:ext cx="19951" cy="19951"/>
            </a:xfrm>
            <a:custGeom>
              <a:rect b="b" l="l" r="r" t="t"/>
              <a:pathLst>
                <a:path extrusionOk="0" h="299" w="299">
                  <a:moveTo>
                    <a:pt x="136" y="1"/>
                  </a:moveTo>
                  <a:cubicBezTo>
                    <a:pt x="55" y="1"/>
                    <a:pt x="1" y="55"/>
                    <a:pt x="1" y="136"/>
                  </a:cubicBezTo>
                  <a:cubicBezTo>
                    <a:pt x="1" y="245"/>
                    <a:pt x="55" y="299"/>
                    <a:pt x="136" y="299"/>
                  </a:cubicBezTo>
                  <a:cubicBezTo>
                    <a:pt x="245" y="299"/>
                    <a:pt x="299" y="245"/>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47"/>
            <p:cNvSpPr/>
            <p:nvPr/>
          </p:nvSpPr>
          <p:spPr>
            <a:xfrm>
              <a:off x="5028075" y="2576211"/>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47"/>
            <p:cNvSpPr/>
            <p:nvPr/>
          </p:nvSpPr>
          <p:spPr>
            <a:xfrm>
              <a:off x="5055232" y="2550855"/>
              <a:ext cx="19951" cy="19951"/>
            </a:xfrm>
            <a:custGeom>
              <a:rect b="b" l="l" r="r" t="t"/>
              <a:pathLst>
                <a:path extrusionOk="0" h="299" w="299">
                  <a:moveTo>
                    <a:pt x="136" y="1"/>
                  </a:moveTo>
                  <a:cubicBezTo>
                    <a:pt x="54" y="1"/>
                    <a:pt x="0" y="55"/>
                    <a:pt x="0" y="136"/>
                  </a:cubicBezTo>
                  <a:cubicBezTo>
                    <a:pt x="0" y="245"/>
                    <a:pt x="54" y="299"/>
                    <a:pt x="136" y="299"/>
                  </a:cubicBezTo>
                  <a:cubicBezTo>
                    <a:pt x="244" y="299"/>
                    <a:pt x="299" y="245"/>
                    <a:pt x="299" y="136"/>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47"/>
            <p:cNvSpPr/>
            <p:nvPr/>
          </p:nvSpPr>
          <p:spPr>
            <a:xfrm>
              <a:off x="5002719" y="2603369"/>
              <a:ext cx="19951" cy="19951"/>
            </a:xfrm>
            <a:custGeom>
              <a:rect b="b" l="l" r="r" t="t"/>
              <a:pathLst>
                <a:path extrusionOk="0" h="299" w="299">
                  <a:moveTo>
                    <a:pt x="136" y="0"/>
                  </a:moveTo>
                  <a:cubicBezTo>
                    <a:pt x="55" y="0"/>
                    <a:pt x="1" y="54"/>
                    <a:pt x="1" y="136"/>
                  </a:cubicBezTo>
                  <a:cubicBezTo>
                    <a:pt x="1" y="244"/>
                    <a:pt x="55" y="299"/>
                    <a:pt x="136" y="299"/>
                  </a:cubicBezTo>
                  <a:cubicBezTo>
                    <a:pt x="245" y="299"/>
                    <a:pt x="299" y="244"/>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47"/>
            <p:cNvSpPr/>
            <p:nvPr/>
          </p:nvSpPr>
          <p:spPr>
            <a:xfrm>
              <a:off x="5028075" y="2628658"/>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47"/>
            <p:cNvSpPr/>
            <p:nvPr/>
          </p:nvSpPr>
          <p:spPr>
            <a:xfrm>
              <a:off x="5055232" y="2603369"/>
              <a:ext cx="19951" cy="19951"/>
            </a:xfrm>
            <a:custGeom>
              <a:rect b="b" l="l" r="r" t="t"/>
              <a:pathLst>
                <a:path extrusionOk="0" h="299" w="299">
                  <a:moveTo>
                    <a:pt x="136" y="0"/>
                  </a:moveTo>
                  <a:cubicBezTo>
                    <a:pt x="54" y="0"/>
                    <a:pt x="0" y="54"/>
                    <a:pt x="0" y="136"/>
                  </a:cubicBezTo>
                  <a:cubicBezTo>
                    <a:pt x="0" y="244"/>
                    <a:pt x="54" y="299"/>
                    <a:pt x="136" y="299"/>
                  </a:cubicBezTo>
                  <a:cubicBezTo>
                    <a:pt x="244" y="299"/>
                    <a:pt x="299" y="244"/>
                    <a:pt x="299" y="136"/>
                  </a:cubicBezTo>
                  <a:cubicBezTo>
                    <a:pt x="299"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47"/>
            <p:cNvSpPr/>
            <p:nvPr/>
          </p:nvSpPr>
          <p:spPr>
            <a:xfrm>
              <a:off x="5002719" y="2655816"/>
              <a:ext cx="19951" cy="10943"/>
            </a:xfrm>
            <a:custGeom>
              <a:rect b="b" l="l" r="r" t="t"/>
              <a:pathLst>
                <a:path extrusionOk="0" h="164" w="299">
                  <a:moveTo>
                    <a:pt x="136" y="1"/>
                  </a:moveTo>
                  <a:cubicBezTo>
                    <a:pt x="55" y="1"/>
                    <a:pt x="1" y="55"/>
                    <a:pt x="1" y="164"/>
                  </a:cubicBezTo>
                  <a:lnTo>
                    <a:pt x="299" y="164"/>
                  </a:ln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47"/>
            <p:cNvSpPr/>
            <p:nvPr/>
          </p:nvSpPr>
          <p:spPr>
            <a:xfrm>
              <a:off x="5028075" y="2681172"/>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47"/>
            <p:cNvSpPr/>
            <p:nvPr/>
          </p:nvSpPr>
          <p:spPr>
            <a:xfrm>
              <a:off x="5055232" y="2655816"/>
              <a:ext cx="19951" cy="20017"/>
            </a:xfrm>
            <a:custGeom>
              <a:rect b="b" l="l" r="r" t="t"/>
              <a:pathLst>
                <a:path extrusionOk="0" h="300" w="299">
                  <a:moveTo>
                    <a:pt x="136" y="1"/>
                  </a:moveTo>
                  <a:cubicBezTo>
                    <a:pt x="54" y="1"/>
                    <a:pt x="0" y="55"/>
                    <a:pt x="0" y="136"/>
                  </a:cubicBezTo>
                  <a:cubicBezTo>
                    <a:pt x="0" y="245"/>
                    <a:pt x="54" y="299"/>
                    <a:pt x="136" y="299"/>
                  </a:cubicBezTo>
                  <a:cubicBezTo>
                    <a:pt x="244" y="299"/>
                    <a:pt x="299" y="245"/>
                    <a:pt x="299" y="136"/>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47"/>
            <p:cNvSpPr/>
            <p:nvPr/>
          </p:nvSpPr>
          <p:spPr>
            <a:xfrm>
              <a:off x="5002719" y="2664891"/>
              <a:ext cx="19951" cy="10943"/>
            </a:xfrm>
            <a:custGeom>
              <a:rect b="b" l="l" r="r" t="t"/>
              <a:pathLst>
                <a:path extrusionOk="0" h="164" w="299">
                  <a:moveTo>
                    <a:pt x="1" y="0"/>
                  </a:moveTo>
                  <a:cubicBezTo>
                    <a:pt x="1" y="109"/>
                    <a:pt x="55" y="163"/>
                    <a:pt x="136" y="163"/>
                  </a:cubicBezTo>
                  <a:cubicBezTo>
                    <a:pt x="245" y="163"/>
                    <a:pt x="299" y="109"/>
                    <a:pt x="29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47"/>
            <p:cNvSpPr/>
            <p:nvPr/>
          </p:nvSpPr>
          <p:spPr>
            <a:xfrm>
              <a:off x="5013595" y="2708330"/>
              <a:ext cx="9075" cy="10943"/>
            </a:xfrm>
            <a:custGeom>
              <a:rect b="b" l="l" r="r" t="t"/>
              <a:pathLst>
                <a:path extrusionOk="0" h="164" w="136">
                  <a:moveTo>
                    <a:pt x="0" y="0"/>
                  </a:moveTo>
                  <a:cubicBezTo>
                    <a:pt x="55" y="55"/>
                    <a:pt x="109" y="82"/>
                    <a:pt x="136" y="163"/>
                  </a:cubicBezTo>
                  <a:cubicBezTo>
                    <a:pt x="136" y="55"/>
                    <a:pt x="82"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47"/>
            <p:cNvSpPr/>
            <p:nvPr/>
          </p:nvSpPr>
          <p:spPr>
            <a:xfrm>
              <a:off x="5029876" y="2733686"/>
              <a:ext cx="19951" cy="21752"/>
            </a:xfrm>
            <a:custGeom>
              <a:rect b="b" l="l" r="r" t="t"/>
              <a:pathLst>
                <a:path extrusionOk="0" h="326" w="299">
                  <a:moveTo>
                    <a:pt x="136" y="0"/>
                  </a:moveTo>
                  <a:cubicBezTo>
                    <a:pt x="82" y="0"/>
                    <a:pt x="28" y="27"/>
                    <a:pt x="0" y="82"/>
                  </a:cubicBezTo>
                  <a:cubicBezTo>
                    <a:pt x="0" y="109"/>
                    <a:pt x="28" y="136"/>
                    <a:pt x="28" y="163"/>
                  </a:cubicBezTo>
                  <a:lnTo>
                    <a:pt x="55" y="163"/>
                  </a:lnTo>
                  <a:cubicBezTo>
                    <a:pt x="28" y="163"/>
                    <a:pt x="0" y="190"/>
                    <a:pt x="0" y="190"/>
                  </a:cubicBezTo>
                  <a:cubicBezTo>
                    <a:pt x="0" y="271"/>
                    <a:pt x="55"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47"/>
            <p:cNvSpPr/>
            <p:nvPr/>
          </p:nvSpPr>
          <p:spPr>
            <a:xfrm>
              <a:off x="5055232" y="2708330"/>
              <a:ext cx="19951" cy="19951"/>
            </a:xfrm>
            <a:custGeom>
              <a:rect b="b" l="l" r="r" t="t"/>
              <a:pathLst>
                <a:path extrusionOk="0" h="299" w="299">
                  <a:moveTo>
                    <a:pt x="136" y="0"/>
                  </a:moveTo>
                  <a:cubicBezTo>
                    <a:pt x="54" y="0"/>
                    <a:pt x="0" y="55"/>
                    <a:pt x="0" y="163"/>
                  </a:cubicBezTo>
                  <a:cubicBezTo>
                    <a:pt x="0" y="245"/>
                    <a:pt x="54" y="299"/>
                    <a:pt x="136" y="299"/>
                  </a:cubicBezTo>
                  <a:cubicBezTo>
                    <a:pt x="244" y="299"/>
                    <a:pt x="299" y="245"/>
                    <a:pt x="299" y="163"/>
                  </a:cubicBezTo>
                  <a:cubicBezTo>
                    <a:pt x="299"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47"/>
            <p:cNvSpPr/>
            <p:nvPr/>
          </p:nvSpPr>
          <p:spPr>
            <a:xfrm>
              <a:off x="5002719" y="2760843"/>
              <a:ext cx="19951" cy="19951"/>
            </a:xfrm>
            <a:custGeom>
              <a:rect b="b" l="l" r="r" t="t"/>
              <a:pathLst>
                <a:path extrusionOk="0" h="299" w="299">
                  <a:moveTo>
                    <a:pt x="136" y="0"/>
                  </a:moveTo>
                  <a:cubicBezTo>
                    <a:pt x="55" y="0"/>
                    <a:pt x="1" y="54"/>
                    <a:pt x="1" y="163"/>
                  </a:cubicBezTo>
                  <a:cubicBezTo>
                    <a:pt x="1" y="244"/>
                    <a:pt x="55" y="298"/>
                    <a:pt x="136" y="298"/>
                  </a:cubicBezTo>
                  <a:cubicBezTo>
                    <a:pt x="245" y="298"/>
                    <a:pt x="299" y="244"/>
                    <a:pt x="299" y="163"/>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47"/>
            <p:cNvSpPr/>
            <p:nvPr/>
          </p:nvSpPr>
          <p:spPr>
            <a:xfrm>
              <a:off x="5028075" y="2786133"/>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47"/>
            <p:cNvSpPr/>
            <p:nvPr/>
          </p:nvSpPr>
          <p:spPr>
            <a:xfrm>
              <a:off x="5055232" y="2760843"/>
              <a:ext cx="19951" cy="19951"/>
            </a:xfrm>
            <a:custGeom>
              <a:rect b="b" l="l" r="r" t="t"/>
              <a:pathLst>
                <a:path extrusionOk="0" h="299" w="299">
                  <a:moveTo>
                    <a:pt x="136" y="0"/>
                  </a:moveTo>
                  <a:cubicBezTo>
                    <a:pt x="54" y="0"/>
                    <a:pt x="0" y="54"/>
                    <a:pt x="0" y="163"/>
                  </a:cubicBezTo>
                  <a:cubicBezTo>
                    <a:pt x="0" y="244"/>
                    <a:pt x="54" y="298"/>
                    <a:pt x="136" y="298"/>
                  </a:cubicBezTo>
                  <a:cubicBezTo>
                    <a:pt x="244" y="298"/>
                    <a:pt x="299" y="244"/>
                    <a:pt x="299" y="163"/>
                  </a:cubicBezTo>
                  <a:cubicBezTo>
                    <a:pt x="299"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47"/>
            <p:cNvSpPr/>
            <p:nvPr/>
          </p:nvSpPr>
          <p:spPr>
            <a:xfrm>
              <a:off x="5002719" y="2813290"/>
              <a:ext cx="19951" cy="19951"/>
            </a:xfrm>
            <a:custGeom>
              <a:rect b="b" l="l" r="r" t="t"/>
              <a:pathLst>
                <a:path extrusionOk="0" h="299" w="299">
                  <a:moveTo>
                    <a:pt x="136" y="1"/>
                  </a:moveTo>
                  <a:cubicBezTo>
                    <a:pt x="55" y="1"/>
                    <a:pt x="1" y="55"/>
                    <a:pt x="1" y="163"/>
                  </a:cubicBezTo>
                  <a:cubicBezTo>
                    <a:pt x="1" y="245"/>
                    <a:pt x="55" y="299"/>
                    <a:pt x="136" y="299"/>
                  </a:cubicBezTo>
                  <a:cubicBezTo>
                    <a:pt x="245" y="299"/>
                    <a:pt x="299" y="245"/>
                    <a:pt x="299" y="163"/>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47"/>
            <p:cNvSpPr/>
            <p:nvPr/>
          </p:nvSpPr>
          <p:spPr>
            <a:xfrm>
              <a:off x="5028075" y="2838646"/>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47"/>
            <p:cNvSpPr/>
            <p:nvPr/>
          </p:nvSpPr>
          <p:spPr>
            <a:xfrm>
              <a:off x="5055232" y="2813290"/>
              <a:ext cx="19951" cy="19951"/>
            </a:xfrm>
            <a:custGeom>
              <a:rect b="b" l="l" r="r" t="t"/>
              <a:pathLst>
                <a:path extrusionOk="0" h="299" w="299">
                  <a:moveTo>
                    <a:pt x="136" y="1"/>
                  </a:moveTo>
                  <a:cubicBezTo>
                    <a:pt x="54" y="1"/>
                    <a:pt x="0" y="55"/>
                    <a:pt x="0" y="163"/>
                  </a:cubicBezTo>
                  <a:cubicBezTo>
                    <a:pt x="0" y="245"/>
                    <a:pt x="54" y="299"/>
                    <a:pt x="136" y="299"/>
                  </a:cubicBezTo>
                  <a:cubicBezTo>
                    <a:pt x="244" y="299"/>
                    <a:pt x="299" y="245"/>
                    <a:pt x="299" y="163"/>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47"/>
            <p:cNvSpPr/>
            <p:nvPr/>
          </p:nvSpPr>
          <p:spPr>
            <a:xfrm>
              <a:off x="5002719" y="2865804"/>
              <a:ext cx="19951" cy="19951"/>
            </a:xfrm>
            <a:custGeom>
              <a:rect b="b" l="l" r="r" t="t"/>
              <a:pathLst>
                <a:path extrusionOk="0" h="299" w="299">
                  <a:moveTo>
                    <a:pt x="136" y="0"/>
                  </a:moveTo>
                  <a:cubicBezTo>
                    <a:pt x="55" y="0"/>
                    <a:pt x="1" y="54"/>
                    <a:pt x="1" y="163"/>
                  </a:cubicBezTo>
                  <a:cubicBezTo>
                    <a:pt x="1" y="244"/>
                    <a:pt x="55" y="299"/>
                    <a:pt x="136" y="299"/>
                  </a:cubicBezTo>
                  <a:cubicBezTo>
                    <a:pt x="245" y="299"/>
                    <a:pt x="299" y="244"/>
                    <a:pt x="299" y="163"/>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47"/>
            <p:cNvSpPr/>
            <p:nvPr/>
          </p:nvSpPr>
          <p:spPr>
            <a:xfrm>
              <a:off x="5028075" y="2891093"/>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47"/>
            <p:cNvSpPr/>
            <p:nvPr/>
          </p:nvSpPr>
          <p:spPr>
            <a:xfrm>
              <a:off x="5055232" y="2865804"/>
              <a:ext cx="19951" cy="19951"/>
            </a:xfrm>
            <a:custGeom>
              <a:rect b="b" l="l" r="r" t="t"/>
              <a:pathLst>
                <a:path extrusionOk="0" h="299" w="299">
                  <a:moveTo>
                    <a:pt x="136" y="0"/>
                  </a:moveTo>
                  <a:cubicBezTo>
                    <a:pt x="54" y="0"/>
                    <a:pt x="0" y="82"/>
                    <a:pt x="0" y="163"/>
                  </a:cubicBezTo>
                  <a:cubicBezTo>
                    <a:pt x="0" y="244"/>
                    <a:pt x="54" y="299"/>
                    <a:pt x="136" y="299"/>
                  </a:cubicBezTo>
                  <a:cubicBezTo>
                    <a:pt x="244" y="299"/>
                    <a:pt x="299" y="244"/>
                    <a:pt x="299" y="163"/>
                  </a:cubicBezTo>
                  <a:cubicBezTo>
                    <a:pt x="299"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47"/>
            <p:cNvSpPr/>
            <p:nvPr/>
          </p:nvSpPr>
          <p:spPr>
            <a:xfrm>
              <a:off x="5055232" y="2918251"/>
              <a:ext cx="19951" cy="20017"/>
            </a:xfrm>
            <a:custGeom>
              <a:rect b="b" l="l" r="r" t="t"/>
              <a:pathLst>
                <a:path extrusionOk="0" h="300" w="299">
                  <a:moveTo>
                    <a:pt x="136" y="1"/>
                  </a:moveTo>
                  <a:cubicBezTo>
                    <a:pt x="54" y="1"/>
                    <a:pt x="0" y="82"/>
                    <a:pt x="0" y="164"/>
                  </a:cubicBezTo>
                  <a:cubicBezTo>
                    <a:pt x="0" y="245"/>
                    <a:pt x="54" y="299"/>
                    <a:pt x="136" y="299"/>
                  </a:cubicBezTo>
                  <a:cubicBezTo>
                    <a:pt x="244" y="299"/>
                    <a:pt x="299" y="245"/>
                    <a:pt x="299" y="164"/>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47"/>
            <p:cNvSpPr/>
            <p:nvPr/>
          </p:nvSpPr>
          <p:spPr>
            <a:xfrm>
              <a:off x="5028075" y="2943607"/>
              <a:ext cx="21752" cy="21752"/>
            </a:xfrm>
            <a:custGeom>
              <a:rect b="b" l="l" r="r" t="t"/>
              <a:pathLst>
                <a:path extrusionOk="0" h="326"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47"/>
            <p:cNvSpPr/>
            <p:nvPr/>
          </p:nvSpPr>
          <p:spPr>
            <a:xfrm>
              <a:off x="5002719" y="2918251"/>
              <a:ext cx="19951" cy="20017"/>
            </a:xfrm>
            <a:custGeom>
              <a:rect b="b" l="l" r="r" t="t"/>
              <a:pathLst>
                <a:path extrusionOk="0" h="300" w="299">
                  <a:moveTo>
                    <a:pt x="136" y="1"/>
                  </a:moveTo>
                  <a:cubicBezTo>
                    <a:pt x="55" y="1"/>
                    <a:pt x="1" y="82"/>
                    <a:pt x="1" y="164"/>
                  </a:cubicBezTo>
                  <a:cubicBezTo>
                    <a:pt x="1" y="245"/>
                    <a:pt x="55" y="299"/>
                    <a:pt x="136" y="299"/>
                  </a:cubicBezTo>
                  <a:cubicBezTo>
                    <a:pt x="245" y="299"/>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47"/>
            <p:cNvSpPr/>
            <p:nvPr/>
          </p:nvSpPr>
          <p:spPr>
            <a:xfrm>
              <a:off x="5002719" y="2970765"/>
              <a:ext cx="19951" cy="19951"/>
            </a:xfrm>
            <a:custGeom>
              <a:rect b="b" l="l" r="r" t="t"/>
              <a:pathLst>
                <a:path extrusionOk="0" h="299" w="299">
                  <a:moveTo>
                    <a:pt x="136" y="0"/>
                  </a:moveTo>
                  <a:cubicBezTo>
                    <a:pt x="55" y="0"/>
                    <a:pt x="1" y="82"/>
                    <a:pt x="1" y="163"/>
                  </a:cubicBezTo>
                  <a:cubicBezTo>
                    <a:pt x="1" y="244"/>
                    <a:pt x="55" y="299"/>
                    <a:pt x="136" y="299"/>
                  </a:cubicBezTo>
                  <a:cubicBezTo>
                    <a:pt x="245" y="299"/>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47"/>
            <p:cNvSpPr/>
            <p:nvPr/>
          </p:nvSpPr>
          <p:spPr>
            <a:xfrm>
              <a:off x="5028075" y="2997922"/>
              <a:ext cx="21752" cy="19951"/>
            </a:xfrm>
            <a:custGeom>
              <a:rect b="b" l="l" r="r" t="t"/>
              <a:pathLst>
                <a:path extrusionOk="0" h="299" w="326">
                  <a:moveTo>
                    <a:pt x="163" y="0"/>
                  </a:moveTo>
                  <a:cubicBezTo>
                    <a:pt x="82" y="0"/>
                    <a:pt x="0" y="54"/>
                    <a:pt x="0" y="136"/>
                  </a:cubicBezTo>
                  <a:cubicBezTo>
                    <a:pt x="0" y="217"/>
                    <a:pt x="82" y="299"/>
                    <a:pt x="163" y="299"/>
                  </a:cubicBezTo>
                  <a:cubicBezTo>
                    <a:pt x="244" y="299"/>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47"/>
            <p:cNvSpPr/>
            <p:nvPr/>
          </p:nvSpPr>
          <p:spPr>
            <a:xfrm>
              <a:off x="5055232" y="2970765"/>
              <a:ext cx="19951" cy="19951"/>
            </a:xfrm>
            <a:custGeom>
              <a:rect b="b" l="l" r="r" t="t"/>
              <a:pathLst>
                <a:path extrusionOk="0" h="299" w="299">
                  <a:moveTo>
                    <a:pt x="136" y="0"/>
                  </a:moveTo>
                  <a:cubicBezTo>
                    <a:pt x="54" y="0"/>
                    <a:pt x="0" y="82"/>
                    <a:pt x="0" y="163"/>
                  </a:cubicBezTo>
                  <a:cubicBezTo>
                    <a:pt x="0" y="244"/>
                    <a:pt x="54" y="299"/>
                    <a:pt x="136" y="299"/>
                  </a:cubicBezTo>
                  <a:cubicBezTo>
                    <a:pt x="244" y="299"/>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47"/>
            <p:cNvSpPr/>
            <p:nvPr/>
          </p:nvSpPr>
          <p:spPr>
            <a:xfrm>
              <a:off x="5055232" y="3023212"/>
              <a:ext cx="19951" cy="20017"/>
            </a:xfrm>
            <a:custGeom>
              <a:rect b="b" l="l" r="r" t="t"/>
              <a:pathLst>
                <a:path extrusionOk="0" h="300" w="299">
                  <a:moveTo>
                    <a:pt x="136" y="1"/>
                  </a:moveTo>
                  <a:cubicBezTo>
                    <a:pt x="54" y="1"/>
                    <a:pt x="0" y="82"/>
                    <a:pt x="0" y="164"/>
                  </a:cubicBezTo>
                  <a:cubicBezTo>
                    <a:pt x="0" y="245"/>
                    <a:pt x="54" y="299"/>
                    <a:pt x="136" y="299"/>
                  </a:cubicBezTo>
                  <a:cubicBezTo>
                    <a:pt x="244" y="299"/>
                    <a:pt x="299" y="245"/>
                    <a:pt x="299" y="164"/>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47"/>
            <p:cNvSpPr/>
            <p:nvPr/>
          </p:nvSpPr>
          <p:spPr>
            <a:xfrm>
              <a:off x="5028075" y="3050369"/>
              <a:ext cx="21752" cy="20017"/>
            </a:xfrm>
            <a:custGeom>
              <a:rect b="b" l="l" r="r" t="t"/>
              <a:pathLst>
                <a:path extrusionOk="0" h="300"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47"/>
            <p:cNvSpPr/>
            <p:nvPr/>
          </p:nvSpPr>
          <p:spPr>
            <a:xfrm>
              <a:off x="5002719" y="3023212"/>
              <a:ext cx="19951" cy="20017"/>
            </a:xfrm>
            <a:custGeom>
              <a:rect b="b" l="l" r="r" t="t"/>
              <a:pathLst>
                <a:path extrusionOk="0" h="300" w="299">
                  <a:moveTo>
                    <a:pt x="136" y="1"/>
                  </a:moveTo>
                  <a:cubicBezTo>
                    <a:pt x="55" y="1"/>
                    <a:pt x="1" y="82"/>
                    <a:pt x="1" y="164"/>
                  </a:cubicBezTo>
                  <a:cubicBezTo>
                    <a:pt x="1" y="245"/>
                    <a:pt x="55" y="299"/>
                    <a:pt x="136" y="299"/>
                  </a:cubicBezTo>
                  <a:cubicBezTo>
                    <a:pt x="245" y="299"/>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47"/>
            <p:cNvSpPr/>
            <p:nvPr/>
          </p:nvSpPr>
          <p:spPr>
            <a:xfrm>
              <a:off x="5002719" y="3075725"/>
              <a:ext cx="19951" cy="19951"/>
            </a:xfrm>
            <a:custGeom>
              <a:rect b="b" l="l" r="r" t="t"/>
              <a:pathLst>
                <a:path extrusionOk="0" h="299" w="299">
                  <a:moveTo>
                    <a:pt x="136" y="1"/>
                  </a:moveTo>
                  <a:cubicBezTo>
                    <a:pt x="55" y="1"/>
                    <a:pt x="1" y="82"/>
                    <a:pt x="1" y="163"/>
                  </a:cubicBezTo>
                  <a:cubicBezTo>
                    <a:pt x="1" y="245"/>
                    <a:pt x="55" y="299"/>
                    <a:pt x="136" y="299"/>
                  </a:cubicBezTo>
                  <a:cubicBezTo>
                    <a:pt x="245" y="299"/>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47"/>
            <p:cNvSpPr/>
            <p:nvPr/>
          </p:nvSpPr>
          <p:spPr>
            <a:xfrm>
              <a:off x="5028075" y="3102883"/>
              <a:ext cx="21752" cy="19951"/>
            </a:xfrm>
            <a:custGeom>
              <a:rect b="b" l="l" r="r" t="t"/>
              <a:pathLst>
                <a:path extrusionOk="0" h="299" w="326">
                  <a:moveTo>
                    <a:pt x="163" y="0"/>
                  </a:moveTo>
                  <a:cubicBezTo>
                    <a:pt x="82" y="0"/>
                    <a:pt x="0" y="55"/>
                    <a:pt x="0" y="136"/>
                  </a:cubicBezTo>
                  <a:cubicBezTo>
                    <a:pt x="0" y="217"/>
                    <a:pt x="82" y="299"/>
                    <a:pt x="163" y="299"/>
                  </a:cubicBezTo>
                  <a:cubicBezTo>
                    <a:pt x="244" y="299"/>
                    <a:pt x="326" y="217"/>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47"/>
            <p:cNvSpPr/>
            <p:nvPr/>
          </p:nvSpPr>
          <p:spPr>
            <a:xfrm>
              <a:off x="5055232" y="3075725"/>
              <a:ext cx="19951" cy="19951"/>
            </a:xfrm>
            <a:custGeom>
              <a:rect b="b" l="l" r="r" t="t"/>
              <a:pathLst>
                <a:path extrusionOk="0" h="299" w="299">
                  <a:moveTo>
                    <a:pt x="136" y="1"/>
                  </a:moveTo>
                  <a:cubicBezTo>
                    <a:pt x="54" y="1"/>
                    <a:pt x="0" y="82"/>
                    <a:pt x="0" y="163"/>
                  </a:cubicBezTo>
                  <a:cubicBezTo>
                    <a:pt x="0" y="245"/>
                    <a:pt x="54" y="299"/>
                    <a:pt x="136" y="299"/>
                  </a:cubicBezTo>
                  <a:cubicBezTo>
                    <a:pt x="244" y="299"/>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47"/>
            <p:cNvSpPr/>
            <p:nvPr/>
          </p:nvSpPr>
          <p:spPr>
            <a:xfrm>
              <a:off x="5055232" y="3128239"/>
              <a:ext cx="19951" cy="19951"/>
            </a:xfrm>
            <a:custGeom>
              <a:rect b="b" l="l" r="r" t="t"/>
              <a:pathLst>
                <a:path extrusionOk="0" h="299" w="299">
                  <a:moveTo>
                    <a:pt x="136" y="0"/>
                  </a:moveTo>
                  <a:cubicBezTo>
                    <a:pt x="54" y="0"/>
                    <a:pt x="0" y="82"/>
                    <a:pt x="0" y="163"/>
                  </a:cubicBezTo>
                  <a:cubicBezTo>
                    <a:pt x="0" y="244"/>
                    <a:pt x="54" y="298"/>
                    <a:pt x="136" y="298"/>
                  </a:cubicBezTo>
                  <a:cubicBezTo>
                    <a:pt x="244" y="298"/>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47"/>
            <p:cNvSpPr/>
            <p:nvPr/>
          </p:nvSpPr>
          <p:spPr>
            <a:xfrm>
              <a:off x="5028075" y="3155330"/>
              <a:ext cx="21752" cy="20017"/>
            </a:xfrm>
            <a:custGeom>
              <a:rect b="b" l="l" r="r" t="t"/>
              <a:pathLst>
                <a:path extrusionOk="0" h="300" w="326">
                  <a:moveTo>
                    <a:pt x="163" y="1"/>
                  </a:moveTo>
                  <a:cubicBezTo>
                    <a:pt x="82" y="1"/>
                    <a:pt x="0" y="55"/>
                    <a:pt x="0" y="137"/>
                  </a:cubicBezTo>
                  <a:cubicBezTo>
                    <a:pt x="0" y="218"/>
                    <a:pt x="82" y="299"/>
                    <a:pt x="163" y="299"/>
                  </a:cubicBezTo>
                  <a:cubicBezTo>
                    <a:pt x="244" y="299"/>
                    <a:pt x="326" y="218"/>
                    <a:pt x="326" y="137"/>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47"/>
            <p:cNvSpPr/>
            <p:nvPr/>
          </p:nvSpPr>
          <p:spPr>
            <a:xfrm>
              <a:off x="5002719" y="3128239"/>
              <a:ext cx="19951" cy="19951"/>
            </a:xfrm>
            <a:custGeom>
              <a:rect b="b" l="l" r="r" t="t"/>
              <a:pathLst>
                <a:path extrusionOk="0" h="299" w="299">
                  <a:moveTo>
                    <a:pt x="136" y="0"/>
                  </a:moveTo>
                  <a:cubicBezTo>
                    <a:pt x="55" y="0"/>
                    <a:pt x="1" y="82"/>
                    <a:pt x="1" y="163"/>
                  </a:cubicBezTo>
                  <a:cubicBezTo>
                    <a:pt x="1" y="244"/>
                    <a:pt x="55" y="298"/>
                    <a:pt x="136" y="298"/>
                  </a:cubicBezTo>
                  <a:cubicBezTo>
                    <a:pt x="245" y="298"/>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47"/>
            <p:cNvSpPr/>
            <p:nvPr/>
          </p:nvSpPr>
          <p:spPr>
            <a:xfrm>
              <a:off x="5028075" y="3207843"/>
              <a:ext cx="21752" cy="19951"/>
            </a:xfrm>
            <a:custGeom>
              <a:rect b="b" l="l" r="r" t="t"/>
              <a:pathLst>
                <a:path extrusionOk="0" h="299"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47"/>
            <p:cNvSpPr/>
            <p:nvPr/>
          </p:nvSpPr>
          <p:spPr>
            <a:xfrm>
              <a:off x="5055232" y="3180686"/>
              <a:ext cx="19951" cy="20017"/>
            </a:xfrm>
            <a:custGeom>
              <a:rect b="b" l="l" r="r" t="t"/>
              <a:pathLst>
                <a:path extrusionOk="0" h="300" w="299">
                  <a:moveTo>
                    <a:pt x="136" y="1"/>
                  </a:moveTo>
                  <a:cubicBezTo>
                    <a:pt x="54" y="1"/>
                    <a:pt x="0" y="82"/>
                    <a:pt x="0" y="163"/>
                  </a:cubicBezTo>
                  <a:cubicBezTo>
                    <a:pt x="0" y="245"/>
                    <a:pt x="54" y="299"/>
                    <a:pt x="136" y="299"/>
                  </a:cubicBezTo>
                  <a:cubicBezTo>
                    <a:pt x="244" y="299"/>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47"/>
            <p:cNvSpPr/>
            <p:nvPr/>
          </p:nvSpPr>
          <p:spPr>
            <a:xfrm>
              <a:off x="5006322" y="3180686"/>
              <a:ext cx="16348" cy="20017"/>
            </a:xfrm>
            <a:custGeom>
              <a:rect b="b" l="l" r="r" t="t"/>
              <a:pathLst>
                <a:path extrusionOk="0" h="300" w="245">
                  <a:moveTo>
                    <a:pt x="82" y="1"/>
                  </a:moveTo>
                  <a:cubicBezTo>
                    <a:pt x="55" y="1"/>
                    <a:pt x="28" y="28"/>
                    <a:pt x="1" y="28"/>
                  </a:cubicBezTo>
                  <a:cubicBezTo>
                    <a:pt x="55" y="55"/>
                    <a:pt x="82" y="55"/>
                    <a:pt x="109" y="82"/>
                  </a:cubicBezTo>
                  <a:cubicBezTo>
                    <a:pt x="109" y="136"/>
                    <a:pt x="136" y="218"/>
                    <a:pt x="164" y="299"/>
                  </a:cubicBezTo>
                  <a:cubicBezTo>
                    <a:pt x="218" y="272"/>
                    <a:pt x="245" y="218"/>
                    <a:pt x="245" y="163"/>
                  </a:cubicBezTo>
                  <a:cubicBezTo>
                    <a:pt x="245" y="82"/>
                    <a:pt x="191"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47"/>
            <p:cNvSpPr/>
            <p:nvPr/>
          </p:nvSpPr>
          <p:spPr>
            <a:xfrm>
              <a:off x="5044356" y="3263960"/>
              <a:ext cx="5471" cy="12744"/>
            </a:xfrm>
            <a:custGeom>
              <a:rect b="b" l="l" r="r" t="t"/>
              <a:pathLst>
                <a:path extrusionOk="0" h="191" w="82">
                  <a:moveTo>
                    <a:pt x="28" y="0"/>
                  </a:moveTo>
                  <a:cubicBezTo>
                    <a:pt x="28" y="82"/>
                    <a:pt x="0" y="163"/>
                    <a:pt x="55" y="190"/>
                  </a:cubicBezTo>
                  <a:cubicBezTo>
                    <a:pt x="55" y="163"/>
                    <a:pt x="82" y="136"/>
                    <a:pt x="82" y="82"/>
                  </a:cubicBezTo>
                  <a:cubicBezTo>
                    <a:pt x="82" y="55"/>
                    <a:pt x="55" y="28"/>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47"/>
            <p:cNvSpPr/>
            <p:nvPr/>
          </p:nvSpPr>
          <p:spPr>
            <a:xfrm>
              <a:off x="5055232" y="3233200"/>
              <a:ext cx="19951" cy="21752"/>
            </a:xfrm>
            <a:custGeom>
              <a:rect b="b" l="l" r="r" t="t"/>
              <a:pathLst>
                <a:path extrusionOk="0" h="326" w="299">
                  <a:moveTo>
                    <a:pt x="136" y="0"/>
                  </a:moveTo>
                  <a:cubicBezTo>
                    <a:pt x="54" y="0"/>
                    <a:pt x="0" y="82"/>
                    <a:pt x="0" y="163"/>
                  </a:cubicBezTo>
                  <a:cubicBezTo>
                    <a:pt x="0" y="244"/>
                    <a:pt x="54" y="326"/>
                    <a:pt x="136" y="326"/>
                  </a:cubicBezTo>
                  <a:cubicBezTo>
                    <a:pt x="244" y="326"/>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47"/>
            <p:cNvSpPr/>
            <p:nvPr/>
          </p:nvSpPr>
          <p:spPr>
            <a:xfrm>
              <a:off x="5055232" y="3285646"/>
              <a:ext cx="19951" cy="21819"/>
            </a:xfrm>
            <a:custGeom>
              <a:rect b="b" l="l" r="r" t="t"/>
              <a:pathLst>
                <a:path extrusionOk="0" h="327" w="299">
                  <a:moveTo>
                    <a:pt x="136" y="1"/>
                  </a:moveTo>
                  <a:cubicBezTo>
                    <a:pt x="54" y="1"/>
                    <a:pt x="0" y="82"/>
                    <a:pt x="0" y="164"/>
                  </a:cubicBezTo>
                  <a:cubicBezTo>
                    <a:pt x="0" y="245"/>
                    <a:pt x="54" y="326"/>
                    <a:pt x="136" y="326"/>
                  </a:cubicBezTo>
                  <a:cubicBezTo>
                    <a:pt x="244" y="326"/>
                    <a:pt x="299" y="245"/>
                    <a:pt x="299" y="164"/>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47"/>
            <p:cNvSpPr/>
            <p:nvPr/>
          </p:nvSpPr>
          <p:spPr>
            <a:xfrm>
              <a:off x="5028075" y="3312804"/>
              <a:ext cx="21752" cy="20018"/>
            </a:xfrm>
            <a:custGeom>
              <a:rect b="b" l="l" r="r" t="t"/>
              <a:pathLst>
                <a:path extrusionOk="0" h="300" w="326">
                  <a:moveTo>
                    <a:pt x="163" y="1"/>
                  </a:moveTo>
                  <a:cubicBezTo>
                    <a:pt x="82" y="1"/>
                    <a:pt x="0" y="55"/>
                    <a:pt x="0" y="136"/>
                  </a:cubicBezTo>
                  <a:cubicBezTo>
                    <a:pt x="0" y="245"/>
                    <a:pt x="82" y="299"/>
                    <a:pt x="163" y="299"/>
                  </a:cubicBezTo>
                  <a:cubicBezTo>
                    <a:pt x="244" y="299"/>
                    <a:pt x="326" y="245"/>
                    <a:pt x="326" y="136"/>
                  </a:cubicBezTo>
                  <a:cubicBezTo>
                    <a:pt x="326" y="136"/>
                    <a:pt x="299" y="109"/>
                    <a:pt x="299" y="82"/>
                  </a:cubicBezTo>
                  <a:cubicBezTo>
                    <a:pt x="272" y="55"/>
                    <a:pt x="217" y="28"/>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47"/>
            <p:cNvSpPr/>
            <p:nvPr/>
          </p:nvSpPr>
          <p:spPr>
            <a:xfrm>
              <a:off x="5002719" y="3285646"/>
              <a:ext cx="19951" cy="21819"/>
            </a:xfrm>
            <a:custGeom>
              <a:rect b="b" l="l" r="r" t="t"/>
              <a:pathLst>
                <a:path extrusionOk="0" h="327" w="299">
                  <a:moveTo>
                    <a:pt x="136" y="1"/>
                  </a:moveTo>
                  <a:cubicBezTo>
                    <a:pt x="55" y="1"/>
                    <a:pt x="1" y="82"/>
                    <a:pt x="1" y="164"/>
                  </a:cubicBezTo>
                  <a:cubicBezTo>
                    <a:pt x="1"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47"/>
            <p:cNvSpPr/>
            <p:nvPr/>
          </p:nvSpPr>
          <p:spPr>
            <a:xfrm>
              <a:off x="5002719" y="3338160"/>
              <a:ext cx="19951" cy="21752"/>
            </a:xfrm>
            <a:custGeom>
              <a:rect b="b" l="l" r="r" t="t"/>
              <a:pathLst>
                <a:path extrusionOk="0" h="326" w="299">
                  <a:moveTo>
                    <a:pt x="136" y="0"/>
                  </a:moveTo>
                  <a:cubicBezTo>
                    <a:pt x="55" y="0"/>
                    <a:pt x="1" y="82"/>
                    <a:pt x="1" y="163"/>
                  </a:cubicBezTo>
                  <a:cubicBezTo>
                    <a:pt x="1" y="245"/>
                    <a:pt x="55" y="326"/>
                    <a:pt x="136" y="326"/>
                  </a:cubicBezTo>
                  <a:cubicBezTo>
                    <a:pt x="245" y="326"/>
                    <a:pt x="299" y="245"/>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47"/>
            <p:cNvSpPr/>
            <p:nvPr/>
          </p:nvSpPr>
          <p:spPr>
            <a:xfrm>
              <a:off x="5028075" y="3365318"/>
              <a:ext cx="21752" cy="19951"/>
            </a:xfrm>
            <a:custGeom>
              <a:rect b="b" l="l" r="r" t="t"/>
              <a:pathLst>
                <a:path extrusionOk="0" h="299" w="326">
                  <a:moveTo>
                    <a:pt x="163" y="0"/>
                  </a:moveTo>
                  <a:cubicBezTo>
                    <a:pt x="82" y="0"/>
                    <a:pt x="0" y="55"/>
                    <a:pt x="0" y="136"/>
                  </a:cubicBezTo>
                  <a:cubicBezTo>
                    <a:pt x="0" y="244"/>
                    <a:pt x="82" y="299"/>
                    <a:pt x="163" y="299"/>
                  </a:cubicBezTo>
                  <a:cubicBezTo>
                    <a:pt x="244" y="299"/>
                    <a:pt x="326" y="244"/>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47"/>
            <p:cNvSpPr/>
            <p:nvPr/>
          </p:nvSpPr>
          <p:spPr>
            <a:xfrm>
              <a:off x="5055232" y="3343565"/>
              <a:ext cx="12744" cy="16348"/>
            </a:xfrm>
            <a:custGeom>
              <a:rect b="b" l="l" r="r" t="t"/>
              <a:pathLst>
                <a:path extrusionOk="0" h="245" w="191">
                  <a:moveTo>
                    <a:pt x="27" y="1"/>
                  </a:moveTo>
                  <a:cubicBezTo>
                    <a:pt x="0" y="28"/>
                    <a:pt x="0" y="55"/>
                    <a:pt x="0" y="82"/>
                  </a:cubicBezTo>
                  <a:cubicBezTo>
                    <a:pt x="0" y="164"/>
                    <a:pt x="54" y="245"/>
                    <a:pt x="136" y="245"/>
                  </a:cubicBezTo>
                  <a:cubicBezTo>
                    <a:pt x="163" y="245"/>
                    <a:pt x="163" y="218"/>
                    <a:pt x="190" y="218"/>
                  </a:cubicBezTo>
                  <a:cubicBezTo>
                    <a:pt x="136" y="136"/>
                    <a:pt x="82" y="55"/>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47"/>
            <p:cNvSpPr/>
            <p:nvPr/>
          </p:nvSpPr>
          <p:spPr>
            <a:xfrm>
              <a:off x="5028075" y="3417765"/>
              <a:ext cx="21752" cy="20018"/>
            </a:xfrm>
            <a:custGeom>
              <a:rect b="b" l="l" r="r" t="t"/>
              <a:pathLst>
                <a:path extrusionOk="0" h="300" w="326">
                  <a:moveTo>
                    <a:pt x="163" y="1"/>
                  </a:moveTo>
                  <a:cubicBezTo>
                    <a:pt x="82" y="1"/>
                    <a:pt x="0" y="55"/>
                    <a:pt x="0" y="137"/>
                  </a:cubicBezTo>
                  <a:cubicBezTo>
                    <a:pt x="0" y="245"/>
                    <a:pt x="82" y="299"/>
                    <a:pt x="163" y="299"/>
                  </a:cubicBezTo>
                  <a:cubicBezTo>
                    <a:pt x="244" y="299"/>
                    <a:pt x="326" y="245"/>
                    <a:pt x="326" y="137"/>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47"/>
            <p:cNvSpPr/>
            <p:nvPr/>
          </p:nvSpPr>
          <p:spPr>
            <a:xfrm>
              <a:off x="5002719" y="3390674"/>
              <a:ext cx="19951" cy="21752"/>
            </a:xfrm>
            <a:custGeom>
              <a:rect b="b" l="l" r="r" t="t"/>
              <a:pathLst>
                <a:path extrusionOk="0" h="326" w="299">
                  <a:moveTo>
                    <a:pt x="136" y="0"/>
                  </a:moveTo>
                  <a:cubicBezTo>
                    <a:pt x="55" y="0"/>
                    <a:pt x="1" y="81"/>
                    <a:pt x="1" y="163"/>
                  </a:cubicBezTo>
                  <a:cubicBezTo>
                    <a:pt x="1" y="244"/>
                    <a:pt x="55" y="326"/>
                    <a:pt x="136" y="326"/>
                  </a:cubicBezTo>
                  <a:cubicBezTo>
                    <a:pt x="245" y="326"/>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47"/>
            <p:cNvSpPr/>
            <p:nvPr/>
          </p:nvSpPr>
          <p:spPr>
            <a:xfrm>
              <a:off x="5002719" y="3443121"/>
              <a:ext cx="19951" cy="21819"/>
            </a:xfrm>
            <a:custGeom>
              <a:rect b="b" l="l" r="r" t="t"/>
              <a:pathLst>
                <a:path extrusionOk="0" h="327" w="299">
                  <a:moveTo>
                    <a:pt x="136" y="1"/>
                  </a:moveTo>
                  <a:cubicBezTo>
                    <a:pt x="55" y="1"/>
                    <a:pt x="1" y="82"/>
                    <a:pt x="1" y="163"/>
                  </a:cubicBezTo>
                  <a:cubicBezTo>
                    <a:pt x="1"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47"/>
            <p:cNvSpPr/>
            <p:nvPr/>
          </p:nvSpPr>
          <p:spPr>
            <a:xfrm>
              <a:off x="5028075" y="3470278"/>
              <a:ext cx="21752" cy="19951"/>
            </a:xfrm>
            <a:custGeom>
              <a:rect b="b" l="l" r="r" t="t"/>
              <a:pathLst>
                <a:path extrusionOk="0" h="299" w="326">
                  <a:moveTo>
                    <a:pt x="163" y="1"/>
                  </a:moveTo>
                  <a:cubicBezTo>
                    <a:pt x="82" y="1"/>
                    <a:pt x="0" y="55"/>
                    <a:pt x="0" y="136"/>
                  </a:cubicBezTo>
                  <a:cubicBezTo>
                    <a:pt x="0" y="245"/>
                    <a:pt x="82"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47"/>
            <p:cNvSpPr/>
            <p:nvPr/>
          </p:nvSpPr>
          <p:spPr>
            <a:xfrm>
              <a:off x="5028075" y="3522792"/>
              <a:ext cx="21752" cy="19951"/>
            </a:xfrm>
            <a:custGeom>
              <a:rect b="b" l="l" r="r" t="t"/>
              <a:pathLst>
                <a:path extrusionOk="0" h="299" w="326">
                  <a:moveTo>
                    <a:pt x="163" y="0"/>
                  </a:moveTo>
                  <a:cubicBezTo>
                    <a:pt x="82" y="0"/>
                    <a:pt x="0" y="54"/>
                    <a:pt x="0" y="163"/>
                  </a:cubicBezTo>
                  <a:cubicBezTo>
                    <a:pt x="0" y="244"/>
                    <a:pt x="82" y="298"/>
                    <a:pt x="163" y="298"/>
                  </a:cubicBezTo>
                  <a:cubicBezTo>
                    <a:pt x="244" y="298"/>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47"/>
            <p:cNvSpPr/>
            <p:nvPr/>
          </p:nvSpPr>
          <p:spPr>
            <a:xfrm>
              <a:off x="5002719" y="3495634"/>
              <a:ext cx="19951" cy="21752"/>
            </a:xfrm>
            <a:custGeom>
              <a:rect b="b" l="l" r="r" t="t"/>
              <a:pathLst>
                <a:path extrusionOk="0" h="326" w="299">
                  <a:moveTo>
                    <a:pt x="136" y="0"/>
                  </a:moveTo>
                  <a:cubicBezTo>
                    <a:pt x="55" y="0"/>
                    <a:pt x="1" y="82"/>
                    <a:pt x="1" y="163"/>
                  </a:cubicBezTo>
                  <a:cubicBezTo>
                    <a:pt x="1"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47"/>
            <p:cNvSpPr/>
            <p:nvPr/>
          </p:nvSpPr>
          <p:spPr>
            <a:xfrm>
              <a:off x="5002719" y="3548081"/>
              <a:ext cx="19951" cy="21819"/>
            </a:xfrm>
            <a:custGeom>
              <a:rect b="b" l="l" r="r" t="t"/>
              <a:pathLst>
                <a:path extrusionOk="0" h="327" w="299">
                  <a:moveTo>
                    <a:pt x="136" y="1"/>
                  </a:moveTo>
                  <a:cubicBezTo>
                    <a:pt x="55" y="1"/>
                    <a:pt x="1" y="82"/>
                    <a:pt x="1" y="164"/>
                  </a:cubicBezTo>
                  <a:cubicBezTo>
                    <a:pt x="1"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47"/>
            <p:cNvSpPr/>
            <p:nvPr/>
          </p:nvSpPr>
          <p:spPr>
            <a:xfrm>
              <a:off x="5002719" y="3758069"/>
              <a:ext cx="12744" cy="21752"/>
            </a:xfrm>
            <a:custGeom>
              <a:rect b="b" l="l" r="r" t="t"/>
              <a:pathLst>
                <a:path extrusionOk="0" h="326" w="191">
                  <a:moveTo>
                    <a:pt x="136" y="0"/>
                  </a:moveTo>
                  <a:cubicBezTo>
                    <a:pt x="55" y="0"/>
                    <a:pt x="1" y="82"/>
                    <a:pt x="1" y="163"/>
                  </a:cubicBezTo>
                  <a:cubicBezTo>
                    <a:pt x="1" y="244"/>
                    <a:pt x="55" y="326"/>
                    <a:pt x="136" y="326"/>
                  </a:cubicBezTo>
                  <a:lnTo>
                    <a:pt x="163" y="326"/>
                  </a:lnTo>
                  <a:cubicBezTo>
                    <a:pt x="163" y="299"/>
                    <a:pt x="163" y="299"/>
                    <a:pt x="163" y="299"/>
                  </a:cubicBezTo>
                  <a:lnTo>
                    <a:pt x="163" y="54"/>
                  </a:lnTo>
                  <a:cubicBezTo>
                    <a:pt x="163" y="54"/>
                    <a:pt x="163" y="27"/>
                    <a:pt x="190" y="27"/>
                  </a:cubicBezTo>
                  <a:cubicBezTo>
                    <a:pt x="163" y="27"/>
                    <a:pt x="163"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47"/>
            <p:cNvSpPr/>
            <p:nvPr/>
          </p:nvSpPr>
          <p:spPr>
            <a:xfrm>
              <a:off x="5055232" y="3969792"/>
              <a:ext cx="19951" cy="20018"/>
            </a:xfrm>
            <a:custGeom>
              <a:rect b="b" l="l" r="r" t="t"/>
              <a:pathLst>
                <a:path extrusionOk="0" h="300" w="299">
                  <a:moveTo>
                    <a:pt x="136" y="1"/>
                  </a:moveTo>
                  <a:cubicBezTo>
                    <a:pt x="82" y="1"/>
                    <a:pt x="27" y="28"/>
                    <a:pt x="0" y="109"/>
                  </a:cubicBezTo>
                  <a:cubicBezTo>
                    <a:pt x="27" y="163"/>
                    <a:pt x="27" y="218"/>
                    <a:pt x="82" y="245"/>
                  </a:cubicBezTo>
                  <a:cubicBezTo>
                    <a:pt x="82" y="245"/>
                    <a:pt x="82" y="272"/>
                    <a:pt x="82" y="272"/>
                  </a:cubicBezTo>
                  <a:cubicBezTo>
                    <a:pt x="109" y="299"/>
                    <a:pt x="109" y="299"/>
                    <a:pt x="136" y="299"/>
                  </a:cubicBezTo>
                  <a:cubicBezTo>
                    <a:pt x="244" y="299"/>
                    <a:pt x="299" y="218"/>
                    <a:pt x="299" y="136"/>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47"/>
            <p:cNvSpPr/>
            <p:nvPr/>
          </p:nvSpPr>
          <p:spPr>
            <a:xfrm>
              <a:off x="4975561" y="2053143"/>
              <a:ext cx="21819" cy="18149"/>
            </a:xfrm>
            <a:custGeom>
              <a:rect b="b" l="l" r="r" t="t"/>
              <a:pathLst>
                <a:path extrusionOk="0" h="272" w="327">
                  <a:moveTo>
                    <a:pt x="55" y="1"/>
                  </a:moveTo>
                  <a:cubicBezTo>
                    <a:pt x="28" y="28"/>
                    <a:pt x="1" y="82"/>
                    <a:pt x="1" y="136"/>
                  </a:cubicBezTo>
                  <a:cubicBezTo>
                    <a:pt x="1" y="218"/>
                    <a:pt x="82" y="272"/>
                    <a:pt x="163" y="272"/>
                  </a:cubicBezTo>
                  <a:cubicBezTo>
                    <a:pt x="245" y="272"/>
                    <a:pt x="326" y="218"/>
                    <a:pt x="326" y="136"/>
                  </a:cubicBezTo>
                  <a:cubicBezTo>
                    <a:pt x="245" y="82"/>
                    <a:pt x="163" y="55"/>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47"/>
            <p:cNvSpPr/>
            <p:nvPr/>
          </p:nvSpPr>
          <p:spPr>
            <a:xfrm>
              <a:off x="4975561" y="2103855"/>
              <a:ext cx="21819" cy="19951"/>
            </a:xfrm>
            <a:custGeom>
              <a:rect b="b" l="l" r="r" t="t"/>
              <a:pathLst>
                <a:path extrusionOk="0" h="299" w="327">
                  <a:moveTo>
                    <a:pt x="163" y="0"/>
                  </a:moveTo>
                  <a:cubicBezTo>
                    <a:pt x="82" y="0"/>
                    <a:pt x="1" y="81"/>
                    <a:pt x="1" y="163"/>
                  </a:cubicBezTo>
                  <a:cubicBezTo>
                    <a:pt x="1" y="217"/>
                    <a:pt x="55" y="271"/>
                    <a:pt x="109" y="298"/>
                  </a:cubicBezTo>
                  <a:lnTo>
                    <a:pt x="191" y="298"/>
                  </a:lnTo>
                  <a:cubicBezTo>
                    <a:pt x="272" y="298"/>
                    <a:pt x="326" y="217"/>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47"/>
            <p:cNvSpPr/>
            <p:nvPr/>
          </p:nvSpPr>
          <p:spPr>
            <a:xfrm>
              <a:off x="4950205" y="2076698"/>
              <a:ext cx="20018" cy="21752"/>
            </a:xfrm>
            <a:custGeom>
              <a:rect b="b" l="l" r="r" t="t"/>
              <a:pathLst>
                <a:path extrusionOk="0" h="326" w="300">
                  <a:moveTo>
                    <a:pt x="137" y="0"/>
                  </a:moveTo>
                  <a:cubicBezTo>
                    <a:pt x="55" y="0"/>
                    <a:pt x="1" y="82"/>
                    <a:pt x="1" y="163"/>
                  </a:cubicBezTo>
                  <a:cubicBezTo>
                    <a:pt x="1" y="244"/>
                    <a:pt x="55" y="326"/>
                    <a:pt x="137" y="326"/>
                  </a:cubicBezTo>
                  <a:cubicBezTo>
                    <a:pt x="245" y="326"/>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47"/>
            <p:cNvSpPr/>
            <p:nvPr/>
          </p:nvSpPr>
          <p:spPr>
            <a:xfrm>
              <a:off x="4975561" y="2159905"/>
              <a:ext cx="21819" cy="16414"/>
            </a:xfrm>
            <a:custGeom>
              <a:rect b="b" l="l" r="r" t="t"/>
              <a:pathLst>
                <a:path extrusionOk="0" h="246" w="327">
                  <a:moveTo>
                    <a:pt x="55" y="1"/>
                  </a:moveTo>
                  <a:cubicBezTo>
                    <a:pt x="28" y="28"/>
                    <a:pt x="1" y="55"/>
                    <a:pt x="1" y="109"/>
                  </a:cubicBezTo>
                  <a:cubicBezTo>
                    <a:pt x="1" y="191"/>
                    <a:pt x="82" y="245"/>
                    <a:pt x="163" y="245"/>
                  </a:cubicBezTo>
                  <a:cubicBezTo>
                    <a:pt x="245" y="245"/>
                    <a:pt x="326" y="191"/>
                    <a:pt x="326" y="109"/>
                  </a:cubicBezTo>
                  <a:cubicBezTo>
                    <a:pt x="326" y="55"/>
                    <a:pt x="299" y="28"/>
                    <a:pt x="272" y="1"/>
                  </a:cubicBezTo>
                  <a:cubicBezTo>
                    <a:pt x="245" y="14"/>
                    <a:pt x="211" y="21"/>
                    <a:pt x="174" y="21"/>
                  </a:cubicBezTo>
                  <a:cubicBezTo>
                    <a:pt x="136" y="21"/>
                    <a:pt x="96" y="14"/>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47"/>
            <p:cNvSpPr/>
            <p:nvPr/>
          </p:nvSpPr>
          <p:spPr>
            <a:xfrm>
              <a:off x="4975561" y="2208816"/>
              <a:ext cx="21819" cy="19951"/>
            </a:xfrm>
            <a:custGeom>
              <a:rect b="b" l="l" r="r" t="t"/>
              <a:pathLst>
                <a:path extrusionOk="0" h="299" w="327">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47"/>
            <p:cNvSpPr/>
            <p:nvPr/>
          </p:nvSpPr>
          <p:spPr>
            <a:xfrm>
              <a:off x="4975561" y="2261263"/>
              <a:ext cx="21819" cy="20017"/>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47"/>
            <p:cNvSpPr/>
            <p:nvPr/>
          </p:nvSpPr>
          <p:spPr>
            <a:xfrm>
              <a:off x="4975561" y="2313776"/>
              <a:ext cx="21819" cy="19951"/>
            </a:xfrm>
            <a:custGeom>
              <a:rect b="b" l="l" r="r" t="t"/>
              <a:pathLst>
                <a:path extrusionOk="0" h="299" w="327">
                  <a:moveTo>
                    <a:pt x="163" y="0"/>
                  </a:moveTo>
                  <a:cubicBezTo>
                    <a:pt x="82" y="0"/>
                    <a:pt x="1" y="82"/>
                    <a:pt x="1" y="163"/>
                  </a:cubicBezTo>
                  <a:cubicBezTo>
                    <a:pt x="1"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47"/>
            <p:cNvSpPr/>
            <p:nvPr/>
          </p:nvSpPr>
          <p:spPr>
            <a:xfrm>
              <a:off x="4975561" y="2366290"/>
              <a:ext cx="21819" cy="19951"/>
            </a:xfrm>
            <a:custGeom>
              <a:rect b="b" l="l" r="r" t="t"/>
              <a:pathLst>
                <a:path extrusionOk="0" h="299" w="327">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47"/>
            <p:cNvSpPr/>
            <p:nvPr/>
          </p:nvSpPr>
          <p:spPr>
            <a:xfrm>
              <a:off x="4975561" y="2418737"/>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47"/>
            <p:cNvSpPr/>
            <p:nvPr/>
          </p:nvSpPr>
          <p:spPr>
            <a:xfrm>
              <a:off x="4975561" y="2471251"/>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47"/>
            <p:cNvSpPr/>
            <p:nvPr/>
          </p:nvSpPr>
          <p:spPr>
            <a:xfrm>
              <a:off x="4975561" y="2523698"/>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47"/>
            <p:cNvSpPr/>
            <p:nvPr/>
          </p:nvSpPr>
          <p:spPr>
            <a:xfrm>
              <a:off x="4975561" y="2576211"/>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47"/>
            <p:cNvSpPr/>
            <p:nvPr/>
          </p:nvSpPr>
          <p:spPr>
            <a:xfrm>
              <a:off x="4975561" y="2628658"/>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47"/>
            <p:cNvSpPr/>
            <p:nvPr/>
          </p:nvSpPr>
          <p:spPr>
            <a:xfrm>
              <a:off x="4955676" y="2657618"/>
              <a:ext cx="14546" cy="7340"/>
            </a:xfrm>
            <a:custGeom>
              <a:rect b="b" l="l" r="r" t="t"/>
              <a:pathLst>
                <a:path extrusionOk="0" h="110" w="218">
                  <a:moveTo>
                    <a:pt x="163" y="1"/>
                  </a:moveTo>
                  <a:cubicBezTo>
                    <a:pt x="136" y="28"/>
                    <a:pt x="82" y="55"/>
                    <a:pt x="0" y="82"/>
                  </a:cubicBezTo>
                  <a:cubicBezTo>
                    <a:pt x="0" y="82"/>
                    <a:pt x="27" y="109"/>
                    <a:pt x="27" y="109"/>
                  </a:cubicBezTo>
                  <a:lnTo>
                    <a:pt x="217" y="109"/>
                  </a:lnTo>
                  <a:cubicBezTo>
                    <a:pt x="217" y="82"/>
                    <a:pt x="190" y="28"/>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47"/>
            <p:cNvSpPr/>
            <p:nvPr/>
          </p:nvSpPr>
          <p:spPr>
            <a:xfrm>
              <a:off x="4977363" y="2681172"/>
              <a:ext cx="20018" cy="16348"/>
            </a:xfrm>
            <a:custGeom>
              <a:rect b="b" l="l" r="r" t="t"/>
              <a:pathLst>
                <a:path extrusionOk="0" h="245" w="300">
                  <a:moveTo>
                    <a:pt x="136" y="1"/>
                  </a:moveTo>
                  <a:cubicBezTo>
                    <a:pt x="82" y="1"/>
                    <a:pt x="28" y="55"/>
                    <a:pt x="1" y="82"/>
                  </a:cubicBezTo>
                  <a:cubicBezTo>
                    <a:pt x="82" y="136"/>
                    <a:pt x="164" y="190"/>
                    <a:pt x="272" y="245"/>
                  </a:cubicBezTo>
                  <a:cubicBezTo>
                    <a:pt x="272" y="218"/>
                    <a:pt x="299" y="190"/>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47"/>
            <p:cNvSpPr/>
            <p:nvPr/>
          </p:nvSpPr>
          <p:spPr>
            <a:xfrm>
              <a:off x="4957478" y="2664891"/>
              <a:ext cx="12744" cy="10943"/>
            </a:xfrm>
            <a:custGeom>
              <a:rect b="b" l="l" r="r" t="t"/>
              <a:pathLst>
                <a:path extrusionOk="0" h="164" w="191">
                  <a:moveTo>
                    <a:pt x="0" y="0"/>
                  </a:moveTo>
                  <a:cubicBezTo>
                    <a:pt x="28" y="55"/>
                    <a:pt x="55" y="109"/>
                    <a:pt x="82" y="163"/>
                  </a:cubicBezTo>
                  <a:cubicBezTo>
                    <a:pt x="136" y="136"/>
                    <a:pt x="190" y="82"/>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47"/>
            <p:cNvSpPr/>
            <p:nvPr/>
          </p:nvSpPr>
          <p:spPr>
            <a:xfrm>
              <a:off x="4950205" y="2760843"/>
              <a:ext cx="20018" cy="19951"/>
            </a:xfrm>
            <a:custGeom>
              <a:rect b="b" l="l" r="r" t="t"/>
              <a:pathLst>
                <a:path extrusionOk="0" h="299" w="300">
                  <a:moveTo>
                    <a:pt x="137" y="0"/>
                  </a:moveTo>
                  <a:cubicBezTo>
                    <a:pt x="55" y="0"/>
                    <a:pt x="1" y="54"/>
                    <a:pt x="1" y="163"/>
                  </a:cubicBezTo>
                  <a:cubicBezTo>
                    <a:pt x="1" y="244"/>
                    <a:pt x="55" y="298"/>
                    <a:pt x="137" y="298"/>
                  </a:cubicBezTo>
                  <a:cubicBezTo>
                    <a:pt x="245" y="298"/>
                    <a:pt x="299" y="244"/>
                    <a:pt x="299" y="163"/>
                  </a:cubicBezTo>
                  <a:cubicBezTo>
                    <a:pt x="299" y="54"/>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47"/>
            <p:cNvSpPr/>
            <p:nvPr/>
          </p:nvSpPr>
          <p:spPr>
            <a:xfrm>
              <a:off x="4975561" y="2786133"/>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47"/>
            <p:cNvSpPr/>
            <p:nvPr/>
          </p:nvSpPr>
          <p:spPr>
            <a:xfrm>
              <a:off x="4950205" y="2813290"/>
              <a:ext cx="20018" cy="19951"/>
            </a:xfrm>
            <a:custGeom>
              <a:rect b="b" l="l" r="r" t="t"/>
              <a:pathLst>
                <a:path extrusionOk="0" h="299" w="300">
                  <a:moveTo>
                    <a:pt x="137" y="1"/>
                  </a:moveTo>
                  <a:cubicBezTo>
                    <a:pt x="55" y="1"/>
                    <a:pt x="1" y="55"/>
                    <a:pt x="1" y="163"/>
                  </a:cubicBezTo>
                  <a:cubicBezTo>
                    <a:pt x="1" y="245"/>
                    <a:pt x="55" y="299"/>
                    <a:pt x="137" y="299"/>
                  </a:cubicBezTo>
                  <a:cubicBezTo>
                    <a:pt x="245" y="299"/>
                    <a:pt x="299" y="245"/>
                    <a:pt x="299" y="163"/>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47"/>
            <p:cNvSpPr/>
            <p:nvPr/>
          </p:nvSpPr>
          <p:spPr>
            <a:xfrm>
              <a:off x="4975561" y="2838646"/>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47"/>
            <p:cNvSpPr/>
            <p:nvPr/>
          </p:nvSpPr>
          <p:spPr>
            <a:xfrm>
              <a:off x="4950205" y="2865804"/>
              <a:ext cx="20018" cy="19951"/>
            </a:xfrm>
            <a:custGeom>
              <a:rect b="b" l="l" r="r" t="t"/>
              <a:pathLst>
                <a:path extrusionOk="0" h="299" w="300">
                  <a:moveTo>
                    <a:pt x="137" y="0"/>
                  </a:moveTo>
                  <a:cubicBezTo>
                    <a:pt x="55" y="0"/>
                    <a:pt x="1" y="54"/>
                    <a:pt x="1" y="163"/>
                  </a:cubicBezTo>
                  <a:cubicBezTo>
                    <a:pt x="1" y="244"/>
                    <a:pt x="55" y="299"/>
                    <a:pt x="137" y="299"/>
                  </a:cubicBezTo>
                  <a:cubicBezTo>
                    <a:pt x="245" y="299"/>
                    <a:pt x="299" y="244"/>
                    <a:pt x="299" y="163"/>
                  </a:cubicBezTo>
                  <a:cubicBezTo>
                    <a:pt x="299" y="54"/>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47"/>
            <p:cNvSpPr/>
            <p:nvPr/>
          </p:nvSpPr>
          <p:spPr>
            <a:xfrm>
              <a:off x="4975561" y="2891093"/>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47"/>
            <p:cNvSpPr/>
            <p:nvPr/>
          </p:nvSpPr>
          <p:spPr>
            <a:xfrm>
              <a:off x="4975561" y="2943607"/>
              <a:ext cx="21819" cy="21752"/>
            </a:xfrm>
            <a:custGeom>
              <a:rect b="b" l="l" r="r" t="t"/>
              <a:pathLst>
                <a:path extrusionOk="0" h="326"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47"/>
            <p:cNvSpPr/>
            <p:nvPr/>
          </p:nvSpPr>
          <p:spPr>
            <a:xfrm>
              <a:off x="4950205" y="2918251"/>
              <a:ext cx="20018" cy="20017"/>
            </a:xfrm>
            <a:custGeom>
              <a:rect b="b" l="l" r="r" t="t"/>
              <a:pathLst>
                <a:path extrusionOk="0" h="300" w="300">
                  <a:moveTo>
                    <a:pt x="137" y="1"/>
                  </a:moveTo>
                  <a:cubicBezTo>
                    <a:pt x="55" y="1"/>
                    <a:pt x="1" y="82"/>
                    <a:pt x="1" y="164"/>
                  </a:cubicBezTo>
                  <a:cubicBezTo>
                    <a:pt x="1" y="245"/>
                    <a:pt x="55" y="299"/>
                    <a:pt x="137" y="299"/>
                  </a:cubicBezTo>
                  <a:cubicBezTo>
                    <a:pt x="245" y="299"/>
                    <a:pt x="299" y="245"/>
                    <a:pt x="299" y="164"/>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47"/>
            <p:cNvSpPr/>
            <p:nvPr/>
          </p:nvSpPr>
          <p:spPr>
            <a:xfrm>
              <a:off x="4950205" y="2970765"/>
              <a:ext cx="20018" cy="19951"/>
            </a:xfrm>
            <a:custGeom>
              <a:rect b="b" l="l" r="r" t="t"/>
              <a:pathLst>
                <a:path extrusionOk="0" h="299" w="300">
                  <a:moveTo>
                    <a:pt x="137" y="0"/>
                  </a:moveTo>
                  <a:cubicBezTo>
                    <a:pt x="55" y="0"/>
                    <a:pt x="1" y="82"/>
                    <a:pt x="1" y="163"/>
                  </a:cubicBezTo>
                  <a:cubicBezTo>
                    <a:pt x="1" y="244"/>
                    <a:pt x="55" y="299"/>
                    <a:pt x="137" y="299"/>
                  </a:cubicBezTo>
                  <a:cubicBezTo>
                    <a:pt x="245" y="299"/>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47"/>
            <p:cNvSpPr/>
            <p:nvPr/>
          </p:nvSpPr>
          <p:spPr>
            <a:xfrm>
              <a:off x="4975561" y="2997922"/>
              <a:ext cx="21819" cy="19951"/>
            </a:xfrm>
            <a:custGeom>
              <a:rect b="b" l="l" r="r" t="t"/>
              <a:pathLst>
                <a:path extrusionOk="0" h="299" w="327">
                  <a:moveTo>
                    <a:pt x="163" y="0"/>
                  </a:moveTo>
                  <a:cubicBezTo>
                    <a:pt x="82" y="0"/>
                    <a:pt x="1" y="54"/>
                    <a:pt x="1" y="136"/>
                  </a:cubicBezTo>
                  <a:cubicBezTo>
                    <a:pt x="1" y="217"/>
                    <a:pt x="82" y="299"/>
                    <a:pt x="163" y="299"/>
                  </a:cubicBezTo>
                  <a:cubicBezTo>
                    <a:pt x="245" y="299"/>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47"/>
            <p:cNvSpPr/>
            <p:nvPr/>
          </p:nvSpPr>
          <p:spPr>
            <a:xfrm>
              <a:off x="4975561" y="3050369"/>
              <a:ext cx="21819" cy="20017"/>
            </a:xfrm>
            <a:custGeom>
              <a:rect b="b" l="l" r="r" t="t"/>
              <a:pathLst>
                <a:path extrusionOk="0" h="300"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47"/>
            <p:cNvSpPr/>
            <p:nvPr/>
          </p:nvSpPr>
          <p:spPr>
            <a:xfrm>
              <a:off x="4977363" y="3102883"/>
              <a:ext cx="20018" cy="19951"/>
            </a:xfrm>
            <a:custGeom>
              <a:rect b="b" l="l" r="r" t="t"/>
              <a:pathLst>
                <a:path extrusionOk="0" h="299" w="300">
                  <a:moveTo>
                    <a:pt x="136" y="0"/>
                  </a:moveTo>
                  <a:cubicBezTo>
                    <a:pt x="82" y="0"/>
                    <a:pt x="28" y="28"/>
                    <a:pt x="1" y="82"/>
                  </a:cubicBezTo>
                  <a:cubicBezTo>
                    <a:pt x="28" y="109"/>
                    <a:pt x="55" y="136"/>
                    <a:pt x="82" y="163"/>
                  </a:cubicBezTo>
                  <a:cubicBezTo>
                    <a:pt x="82" y="217"/>
                    <a:pt x="109" y="245"/>
                    <a:pt x="109" y="299"/>
                  </a:cubicBezTo>
                  <a:lnTo>
                    <a:pt x="136" y="299"/>
                  </a:ln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47"/>
            <p:cNvSpPr/>
            <p:nvPr/>
          </p:nvSpPr>
          <p:spPr>
            <a:xfrm>
              <a:off x="4991842" y="3157198"/>
              <a:ext cx="5538" cy="12678"/>
            </a:xfrm>
            <a:custGeom>
              <a:rect b="b" l="l" r="r" t="t"/>
              <a:pathLst>
                <a:path extrusionOk="0" h="190" w="83">
                  <a:moveTo>
                    <a:pt x="1" y="0"/>
                  </a:moveTo>
                  <a:cubicBezTo>
                    <a:pt x="1" y="81"/>
                    <a:pt x="28" y="136"/>
                    <a:pt x="55" y="190"/>
                  </a:cubicBezTo>
                  <a:cubicBezTo>
                    <a:pt x="55" y="163"/>
                    <a:pt x="82" y="136"/>
                    <a:pt x="82" y="109"/>
                  </a:cubicBezTo>
                  <a:cubicBezTo>
                    <a:pt x="82" y="54"/>
                    <a:pt x="55" y="27"/>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47"/>
            <p:cNvSpPr/>
            <p:nvPr/>
          </p:nvSpPr>
          <p:spPr>
            <a:xfrm>
              <a:off x="4975561" y="3213248"/>
              <a:ext cx="12744" cy="14546"/>
            </a:xfrm>
            <a:custGeom>
              <a:rect b="b" l="l" r="r" t="t"/>
              <a:pathLst>
                <a:path extrusionOk="0" h="218" w="191">
                  <a:moveTo>
                    <a:pt x="28" y="1"/>
                  </a:moveTo>
                  <a:cubicBezTo>
                    <a:pt x="28" y="1"/>
                    <a:pt x="1" y="28"/>
                    <a:pt x="1" y="55"/>
                  </a:cubicBezTo>
                  <a:cubicBezTo>
                    <a:pt x="1" y="137"/>
                    <a:pt x="82" y="218"/>
                    <a:pt x="163" y="218"/>
                  </a:cubicBezTo>
                  <a:lnTo>
                    <a:pt x="191" y="218"/>
                  </a:lnTo>
                  <a:cubicBezTo>
                    <a:pt x="191" y="191"/>
                    <a:pt x="191" y="164"/>
                    <a:pt x="163" y="164"/>
                  </a:cubicBezTo>
                  <a:cubicBezTo>
                    <a:pt x="136" y="82"/>
                    <a:pt x="82" y="28"/>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47"/>
            <p:cNvSpPr/>
            <p:nvPr/>
          </p:nvSpPr>
          <p:spPr>
            <a:xfrm>
              <a:off x="4950205" y="3180686"/>
              <a:ext cx="16414" cy="20017"/>
            </a:xfrm>
            <a:custGeom>
              <a:rect b="b" l="l" r="r" t="t"/>
              <a:pathLst>
                <a:path extrusionOk="0" h="300" w="246">
                  <a:moveTo>
                    <a:pt x="137" y="1"/>
                  </a:moveTo>
                  <a:cubicBezTo>
                    <a:pt x="55" y="1"/>
                    <a:pt x="1" y="82"/>
                    <a:pt x="1" y="163"/>
                  </a:cubicBezTo>
                  <a:cubicBezTo>
                    <a:pt x="1" y="245"/>
                    <a:pt x="55" y="299"/>
                    <a:pt x="137" y="299"/>
                  </a:cubicBezTo>
                  <a:cubicBezTo>
                    <a:pt x="191" y="299"/>
                    <a:pt x="218" y="299"/>
                    <a:pt x="245" y="272"/>
                  </a:cubicBezTo>
                  <a:cubicBezTo>
                    <a:pt x="218" y="245"/>
                    <a:pt x="191" y="218"/>
                    <a:pt x="191" y="191"/>
                  </a:cubicBezTo>
                  <a:lnTo>
                    <a:pt x="191"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47"/>
            <p:cNvSpPr/>
            <p:nvPr/>
          </p:nvSpPr>
          <p:spPr>
            <a:xfrm>
              <a:off x="4950205" y="3233200"/>
              <a:ext cx="20018" cy="21752"/>
            </a:xfrm>
            <a:custGeom>
              <a:rect b="b" l="l" r="r" t="t"/>
              <a:pathLst>
                <a:path extrusionOk="0" h="326" w="300">
                  <a:moveTo>
                    <a:pt x="137" y="0"/>
                  </a:moveTo>
                  <a:cubicBezTo>
                    <a:pt x="55" y="0"/>
                    <a:pt x="1" y="82"/>
                    <a:pt x="1" y="163"/>
                  </a:cubicBezTo>
                  <a:cubicBezTo>
                    <a:pt x="1" y="244"/>
                    <a:pt x="55" y="326"/>
                    <a:pt x="137" y="326"/>
                  </a:cubicBezTo>
                  <a:cubicBezTo>
                    <a:pt x="245" y="326"/>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47"/>
            <p:cNvSpPr/>
            <p:nvPr/>
          </p:nvSpPr>
          <p:spPr>
            <a:xfrm>
              <a:off x="4975561" y="3260357"/>
              <a:ext cx="21819" cy="19951"/>
            </a:xfrm>
            <a:custGeom>
              <a:rect b="b" l="l" r="r" t="t"/>
              <a:pathLst>
                <a:path extrusionOk="0" h="299" w="327">
                  <a:moveTo>
                    <a:pt x="163" y="0"/>
                  </a:moveTo>
                  <a:cubicBezTo>
                    <a:pt x="82" y="0"/>
                    <a:pt x="1" y="54"/>
                    <a:pt x="1" y="136"/>
                  </a:cubicBezTo>
                  <a:cubicBezTo>
                    <a:pt x="1" y="244"/>
                    <a:pt x="82" y="299"/>
                    <a:pt x="163" y="299"/>
                  </a:cubicBezTo>
                  <a:cubicBezTo>
                    <a:pt x="245" y="299"/>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47"/>
            <p:cNvSpPr/>
            <p:nvPr/>
          </p:nvSpPr>
          <p:spPr>
            <a:xfrm>
              <a:off x="4975561" y="3312804"/>
              <a:ext cx="21819" cy="20018"/>
            </a:xfrm>
            <a:custGeom>
              <a:rect b="b" l="l" r="r" t="t"/>
              <a:pathLst>
                <a:path extrusionOk="0" h="300" w="327">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47"/>
            <p:cNvSpPr/>
            <p:nvPr/>
          </p:nvSpPr>
          <p:spPr>
            <a:xfrm>
              <a:off x="4950205" y="3285646"/>
              <a:ext cx="20018" cy="21819"/>
            </a:xfrm>
            <a:custGeom>
              <a:rect b="b" l="l" r="r" t="t"/>
              <a:pathLst>
                <a:path extrusionOk="0" h="327" w="300">
                  <a:moveTo>
                    <a:pt x="137" y="1"/>
                  </a:moveTo>
                  <a:cubicBezTo>
                    <a:pt x="55" y="1"/>
                    <a:pt x="1" y="82"/>
                    <a:pt x="1" y="164"/>
                  </a:cubicBezTo>
                  <a:cubicBezTo>
                    <a:pt x="1" y="245"/>
                    <a:pt x="55" y="326"/>
                    <a:pt x="137" y="326"/>
                  </a:cubicBezTo>
                  <a:cubicBezTo>
                    <a:pt x="245" y="326"/>
                    <a:pt x="299" y="245"/>
                    <a:pt x="299" y="164"/>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47"/>
            <p:cNvSpPr/>
            <p:nvPr/>
          </p:nvSpPr>
          <p:spPr>
            <a:xfrm>
              <a:off x="4950205" y="3338160"/>
              <a:ext cx="20018" cy="21752"/>
            </a:xfrm>
            <a:custGeom>
              <a:rect b="b" l="l" r="r" t="t"/>
              <a:pathLst>
                <a:path extrusionOk="0" h="326" w="300">
                  <a:moveTo>
                    <a:pt x="137" y="0"/>
                  </a:moveTo>
                  <a:cubicBezTo>
                    <a:pt x="55" y="0"/>
                    <a:pt x="1" y="82"/>
                    <a:pt x="1" y="163"/>
                  </a:cubicBezTo>
                  <a:cubicBezTo>
                    <a:pt x="1" y="245"/>
                    <a:pt x="55" y="326"/>
                    <a:pt x="137" y="326"/>
                  </a:cubicBezTo>
                  <a:cubicBezTo>
                    <a:pt x="245" y="326"/>
                    <a:pt x="299" y="245"/>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47"/>
            <p:cNvSpPr/>
            <p:nvPr/>
          </p:nvSpPr>
          <p:spPr>
            <a:xfrm>
              <a:off x="4975561" y="3365318"/>
              <a:ext cx="21819" cy="19951"/>
            </a:xfrm>
            <a:custGeom>
              <a:rect b="b" l="l" r="r" t="t"/>
              <a:pathLst>
                <a:path extrusionOk="0" h="299" w="327">
                  <a:moveTo>
                    <a:pt x="163" y="0"/>
                  </a:moveTo>
                  <a:cubicBezTo>
                    <a:pt x="82" y="0"/>
                    <a:pt x="1" y="55"/>
                    <a:pt x="1" y="136"/>
                  </a:cubicBezTo>
                  <a:cubicBezTo>
                    <a:pt x="1" y="244"/>
                    <a:pt x="82" y="299"/>
                    <a:pt x="163" y="299"/>
                  </a:cubicBezTo>
                  <a:cubicBezTo>
                    <a:pt x="245" y="299"/>
                    <a:pt x="326" y="244"/>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47"/>
            <p:cNvSpPr/>
            <p:nvPr/>
          </p:nvSpPr>
          <p:spPr>
            <a:xfrm>
              <a:off x="4975561" y="3417765"/>
              <a:ext cx="21819" cy="20018"/>
            </a:xfrm>
            <a:custGeom>
              <a:rect b="b" l="l" r="r" t="t"/>
              <a:pathLst>
                <a:path extrusionOk="0" h="300" w="327">
                  <a:moveTo>
                    <a:pt x="163" y="1"/>
                  </a:moveTo>
                  <a:cubicBezTo>
                    <a:pt x="82" y="1"/>
                    <a:pt x="1" y="55"/>
                    <a:pt x="1" y="137"/>
                  </a:cubicBezTo>
                  <a:cubicBezTo>
                    <a:pt x="1" y="245"/>
                    <a:pt x="82" y="299"/>
                    <a:pt x="163" y="299"/>
                  </a:cubicBezTo>
                  <a:cubicBezTo>
                    <a:pt x="245" y="299"/>
                    <a:pt x="326" y="245"/>
                    <a:pt x="326" y="137"/>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47"/>
            <p:cNvSpPr/>
            <p:nvPr/>
          </p:nvSpPr>
          <p:spPr>
            <a:xfrm>
              <a:off x="4950205" y="3390674"/>
              <a:ext cx="20018" cy="21752"/>
            </a:xfrm>
            <a:custGeom>
              <a:rect b="b" l="l" r="r" t="t"/>
              <a:pathLst>
                <a:path extrusionOk="0" h="326" w="300">
                  <a:moveTo>
                    <a:pt x="137" y="0"/>
                  </a:moveTo>
                  <a:cubicBezTo>
                    <a:pt x="55" y="0"/>
                    <a:pt x="1" y="81"/>
                    <a:pt x="1" y="163"/>
                  </a:cubicBezTo>
                  <a:cubicBezTo>
                    <a:pt x="1" y="244"/>
                    <a:pt x="55" y="326"/>
                    <a:pt x="137" y="326"/>
                  </a:cubicBezTo>
                  <a:cubicBezTo>
                    <a:pt x="245" y="326"/>
                    <a:pt x="299" y="244"/>
                    <a:pt x="299" y="163"/>
                  </a:cubicBezTo>
                  <a:cubicBezTo>
                    <a:pt x="299" y="81"/>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47"/>
            <p:cNvSpPr/>
            <p:nvPr/>
          </p:nvSpPr>
          <p:spPr>
            <a:xfrm>
              <a:off x="4950205" y="3443121"/>
              <a:ext cx="20018" cy="21819"/>
            </a:xfrm>
            <a:custGeom>
              <a:rect b="b" l="l" r="r" t="t"/>
              <a:pathLst>
                <a:path extrusionOk="0" h="327" w="300">
                  <a:moveTo>
                    <a:pt x="137" y="1"/>
                  </a:moveTo>
                  <a:cubicBezTo>
                    <a:pt x="55" y="1"/>
                    <a:pt x="1" y="82"/>
                    <a:pt x="1" y="163"/>
                  </a:cubicBezTo>
                  <a:cubicBezTo>
                    <a:pt x="1" y="245"/>
                    <a:pt x="55" y="326"/>
                    <a:pt x="137" y="326"/>
                  </a:cubicBezTo>
                  <a:cubicBezTo>
                    <a:pt x="245" y="326"/>
                    <a:pt x="299" y="245"/>
                    <a:pt x="299" y="163"/>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47"/>
            <p:cNvSpPr/>
            <p:nvPr/>
          </p:nvSpPr>
          <p:spPr>
            <a:xfrm>
              <a:off x="4975561" y="3470278"/>
              <a:ext cx="21819" cy="19951"/>
            </a:xfrm>
            <a:custGeom>
              <a:rect b="b" l="l" r="r" t="t"/>
              <a:pathLst>
                <a:path extrusionOk="0" h="299" w="327">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47"/>
            <p:cNvSpPr/>
            <p:nvPr/>
          </p:nvSpPr>
          <p:spPr>
            <a:xfrm>
              <a:off x="4975561" y="3522792"/>
              <a:ext cx="21819" cy="19951"/>
            </a:xfrm>
            <a:custGeom>
              <a:rect b="b" l="l" r="r" t="t"/>
              <a:pathLst>
                <a:path extrusionOk="0" h="299" w="327">
                  <a:moveTo>
                    <a:pt x="163" y="0"/>
                  </a:moveTo>
                  <a:cubicBezTo>
                    <a:pt x="82" y="0"/>
                    <a:pt x="1" y="54"/>
                    <a:pt x="1" y="163"/>
                  </a:cubicBezTo>
                  <a:cubicBezTo>
                    <a:pt x="1"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47"/>
            <p:cNvSpPr/>
            <p:nvPr/>
          </p:nvSpPr>
          <p:spPr>
            <a:xfrm>
              <a:off x="4950205" y="3495634"/>
              <a:ext cx="20018" cy="21752"/>
            </a:xfrm>
            <a:custGeom>
              <a:rect b="b" l="l" r="r" t="t"/>
              <a:pathLst>
                <a:path extrusionOk="0" h="326" w="300">
                  <a:moveTo>
                    <a:pt x="137" y="0"/>
                  </a:moveTo>
                  <a:cubicBezTo>
                    <a:pt x="55" y="0"/>
                    <a:pt x="1" y="82"/>
                    <a:pt x="1" y="163"/>
                  </a:cubicBezTo>
                  <a:cubicBezTo>
                    <a:pt x="1" y="244"/>
                    <a:pt x="55" y="326"/>
                    <a:pt x="137" y="326"/>
                  </a:cubicBezTo>
                  <a:cubicBezTo>
                    <a:pt x="245" y="326"/>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47"/>
            <p:cNvSpPr/>
            <p:nvPr/>
          </p:nvSpPr>
          <p:spPr>
            <a:xfrm>
              <a:off x="4950205" y="3548081"/>
              <a:ext cx="20018" cy="21819"/>
            </a:xfrm>
            <a:custGeom>
              <a:rect b="b" l="l" r="r" t="t"/>
              <a:pathLst>
                <a:path extrusionOk="0" h="327" w="300">
                  <a:moveTo>
                    <a:pt x="137" y="1"/>
                  </a:moveTo>
                  <a:cubicBezTo>
                    <a:pt x="55" y="1"/>
                    <a:pt x="1" y="82"/>
                    <a:pt x="1" y="164"/>
                  </a:cubicBezTo>
                  <a:cubicBezTo>
                    <a:pt x="1" y="245"/>
                    <a:pt x="55" y="326"/>
                    <a:pt x="137" y="326"/>
                  </a:cubicBezTo>
                  <a:cubicBezTo>
                    <a:pt x="245" y="326"/>
                    <a:pt x="299" y="245"/>
                    <a:pt x="299" y="164"/>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47"/>
            <p:cNvSpPr/>
            <p:nvPr/>
          </p:nvSpPr>
          <p:spPr>
            <a:xfrm>
              <a:off x="4975561" y="3575239"/>
              <a:ext cx="21819" cy="20018"/>
            </a:xfrm>
            <a:custGeom>
              <a:rect b="b" l="l" r="r" t="t"/>
              <a:pathLst>
                <a:path extrusionOk="0" h="300" w="327">
                  <a:moveTo>
                    <a:pt x="163" y="1"/>
                  </a:moveTo>
                  <a:cubicBezTo>
                    <a:pt x="82" y="1"/>
                    <a:pt x="1" y="55"/>
                    <a:pt x="1" y="163"/>
                  </a:cubicBezTo>
                  <a:cubicBezTo>
                    <a:pt x="1"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47"/>
            <p:cNvSpPr/>
            <p:nvPr/>
          </p:nvSpPr>
          <p:spPr>
            <a:xfrm>
              <a:off x="5002719" y="3600595"/>
              <a:ext cx="14546" cy="21752"/>
            </a:xfrm>
            <a:custGeom>
              <a:rect b="b" l="l" r="r" t="t"/>
              <a:pathLst>
                <a:path extrusionOk="0" h="326" w="218">
                  <a:moveTo>
                    <a:pt x="136" y="0"/>
                  </a:moveTo>
                  <a:cubicBezTo>
                    <a:pt x="55" y="0"/>
                    <a:pt x="1" y="82"/>
                    <a:pt x="1" y="163"/>
                  </a:cubicBezTo>
                  <a:cubicBezTo>
                    <a:pt x="1" y="245"/>
                    <a:pt x="55" y="299"/>
                    <a:pt x="109" y="326"/>
                  </a:cubicBezTo>
                  <a:cubicBezTo>
                    <a:pt x="109" y="299"/>
                    <a:pt x="136" y="299"/>
                    <a:pt x="136" y="299"/>
                  </a:cubicBezTo>
                  <a:cubicBezTo>
                    <a:pt x="136" y="190"/>
                    <a:pt x="190" y="109"/>
                    <a:pt x="218" y="28"/>
                  </a:cubicBezTo>
                  <a:cubicBezTo>
                    <a:pt x="190" y="28"/>
                    <a:pt x="163"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47"/>
            <p:cNvSpPr/>
            <p:nvPr/>
          </p:nvSpPr>
          <p:spPr>
            <a:xfrm>
              <a:off x="4975561" y="3627753"/>
              <a:ext cx="21819" cy="19951"/>
            </a:xfrm>
            <a:custGeom>
              <a:rect b="b" l="l" r="r" t="t"/>
              <a:pathLst>
                <a:path extrusionOk="0" h="299" w="327">
                  <a:moveTo>
                    <a:pt x="163" y="0"/>
                  </a:moveTo>
                  <a:cubicBezTo>
                    <a:pt x="82" y="0"/>
                    <a:pt x="1" y="55"/>
                    <a:pt x="1" y="163"/>
                  </a:cubicBezTo>
                  <a:cubicBezTo>
                    <a:pt x="1" y="244"/>
                    <a:pt x="82" y="299"/>
                    <a:pt x="163" y="299"/>
                  </a:cubicBezTo>
                  <a:cubicBezTo>
                    <a:pt x="245" y="299"/>
                    <a:pt x="326" y="244"/>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47"/>
            <p:cNvSpPr/>
            <p:nvPr/>
          </p:nvSpPr>
          <p:spPr>
            <a:xfrm>
              <a:off x="4950205" y="3600595"/>
              <a:ext cx="20018" cy="21752"/>
            </a:xfrm>
            <a:custGeom>
              <a:rect b="b" l="l" r="r" t="t"/>
              <a:pathLst>
                <a:path extrusionOk="0" h="326" w="300">
                  <a:moveTo>
                    <a:pt x="137" y="0"/>
                  </a:moveTo>
                  <a:cubicBezTo>
                    <a:pt x="55" y="0"/>
                    <a:pt x="1" y="82"/>
                    <a:pt x="1" y="163"/>
                  </a:cubicBezTo>
                  <a:cubicBezTo>
                    <a:pt x="1" y="245"/>
                    <a:pt x="55" y="326"/>
                    <a:pt x="137" y="326"/>
                  </a:cubicBezTo>
                  <a:cubicBezTo>
                    <a:pt x="245" y="326"/>
                    <a:pt x="299" y="245"/>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47"/>
            <p:cNvSpPr/>
            <p:nvPr/>
          </p:nvSpPr>
          <p:spPr>
            <a:xfrm>
              <a:off x="4950205" y="3653109"/>
              <a:ext cx="20018" cy="21752"/>
            </a:xfrm>
            <a:custGeom>
              <a:rect b="b" l="l" r="r" t="t"/>
              <a:pathLst>
                <a:path extrusionOk="0" h="326" w="300">
                  <a:moveTo>
                    <a:pt x="137" y="0"/>
                  </a:moveTo>
                  <a:cubicBezTo>
                    <a:pt x="55" y="0"/>
                    <a:pt x="1" y="81"/>
                    <a:pt x="1" y="163"/>
                  </a:cubicBezTo>
                  <a:cubicBezTo>
                    <a:pt x="1" y="244"/>
                    <a:pt x="55" y="326"/>
                    <a:pt x="137" y="326"/>
                  </a:cubicBezTo>
                  <a:cubicBezTo>
                    <a:pt x="245" y="326"/>
                    <a:pt x="299" y="244"/>
                    <a:pt x="299" y="163"/>
                  </a:cubicBezTo>
                  <a:cubicBezTo>
                    <a:pt x="299" y="81"/>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47"/>
            <p:cNvSpPr/>
            <p:nvPr/>
          </p:nvSpPr>
          <p:spPr>
            <a:xfrm>
              <a:off x="4975561" y="3680200"/>
              <a:ext cx="21819" cy="20018"/>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164"/>
                    <a:pt x="326" y="137"/>
                    <a:pt x="326" y="137"/>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47"/>
            <p:cNvSpPr/>
            <p:nvPr/>
          </p:nvSpPr>
          <p:spPr>
            <a:xfrm>
              <a:off x="4975561" y="3732713"/>
              <a:ext cx="21819" cy="19951"/>
            </a:xfrm>
            <a:custGeom>
              <a:rect b="b" l="l" r="r" t="t"/>
              <a:pathLst>
                <a:path extrusionOk="0" h="299" w="327">
                  <a:moveTo>
                    <a:pt x="163" y="0"/>
                  </a:moveTo>
                  <a:cubicBezTo>
                    <a:pt x="82" y="0"/>
                    <a:pt x="1" y="82"/>
                    <a:pt x="1" y="163"/>
                  </a:cubicBezTo>
                  <a:cubicBezTo>
                    <a:pt x="1"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47"/>
            <p:cNvSpPr/>
            <p:nvPr/>
          </p:nvSpPr>
          <p:spPr>
            <a:xfrm>
              <a:off x="4950205" y="3705556"/>
              <a:ext cx="20018" cy="21819"/>
            </a:xfrm>
            <a:custGeom>
              <a:rect b="b" l="l" r="r" t="t"/>
              <a:pathLst>
                <a:path extrusionOk="0" h="327" w="300">
                  <a:moveTo>
                    <a:pt x="137" y="1"/>
                  </a:moveTo>
                  <a:cubicBezTo>
                    <a:pt x="55" y="1"/>
                    <a:pt x="1" y="82"/>
                    <a:pt x="1" y="163"/>
                  </a:cubicBezTo>
                  <a:cubicBezTo>
                    <a:pt x="1" y="245"/>
                    <a:pt x="55" y="326"/>
                    <a:pt x="137" y="326"/>
                  </a:cubicBezTo>
                  <a:cubicBezTo>
                    <a:pt x="245" y="326"/>
                    <a:pt x="299" y="245"/>
                    <a:pt x="299" y="163"/>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47"/>
            <p:cNvSpPr/>
            <p:nvPr/>
          </p:nvSpPr>
          <p:spPr>
            <a:xfrm>
              <a:off x="4950205" y="3759871"/>
              <a:ext cx="20018" cy="19951"/>
            </a:xfrm>
            <a:custGeom>
              <a:rect b="b" l="l" r="r" t="t"/>
              <a:pathLst>
                <a:path extrusionOk="0" h="299" w="300">
                  <a:moveTo>
                    <a:pt x="137" y="0"/>
                  </a:moveTo>
                  <a:cubicBezTo>
                    <a:pt x="55" y="0"/>
                    <a:pt x="1" y="55"/>
                    <a:pt x="1" y="136"/>
                  </a:cubicBezTo>
                  <a:cubicBezTo>
                    <a:pt x="1" y="217"/>
                    <a:pt x="55" y="299"/>
                    <a:pt x="137" y="299"/>
                  </a:cubicBezTo>
                  <a:cubicBezTo>
                    <a:pt x="245" y="299"/>
                    <a:pt x="299" y="217"/>
                    <a:pt x="299" y="136"/>
                  </a:cubicBezTo>
                  <a:cubicBezTo>
                    <a:pt x="299" y="55"/>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47"/>
            <p:cNvSpPr/>
            <p:nvPr/>
          </p:nvSpPr>
          <p:spPr>
            <a:xfrm>
              <a:off x="4975561" y="3785227"/>
              <a:ext cx="21819" cy="19951"/>
            </a:xfrm>
            <a:custGeom>
              <a:rect b="b" l="l" r="r" t="t"/>
              <a:pathLst>
                <a:path extrusionOk="0" h="299" w="327">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47"/>
            <p:cNvSpPr/>
            <p:nvPr/>
          </p:nvSpPr>
          <p:spPr>
            <a:xfrm>
              <a:off x="5002719" y="3812318"/>
              <a:ext cx="14546" cy="20018"/>
            </a:xfrm>
            <a:custGeom>
              <a:rect b="b" l="l" r="r" t="t"/>
              <a:pathLst>
                <a:path extrusionOk="0" h="300" w="218">
                  <a:moveTo>
                    <a:pt x="136" y="1"/>
                  </a:moveTo>
                  <a:cubicBezTo>
                    <a:pt x="55" y="1"/>
                    <a:pt x="1" y="55"/>
                    <a:pt x="1" y="137"/>
                  </a:cubicBezTo>
                  <a:cubicBezTo>
                    <a:pt x="1" y="218"/>
                    <a:pt x="55" y="299"/>
                    <a:pt x="136" y="299"/>
                  </a:cubicBezTo>
                  <a:cubicBezTo>
                    <a:pt x="163" y="299"/>
                    <a:pt x="190" y="299"/>
                    <a:pt x="218" y="272"/>
                  </a:cubicBezTo>
                  <a:cubicBezTo>
                    <a:pt x="218" y="191"/>
                    <a:pt x="190" y="137"/>
                    <a:pt x="136" y="82"/>
                  </a:cubicBezTo>
                  <a:cubicBezTo>
                    <a:pt x="136" y="55"/>
                    <a:pt x="136" y="28"/>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47"/>
            <p:cNvSpPr/>
            <p:nvPr/>
          </p:nvSpPr>
          <p:spPr>
            <a:xfrm>
              <a:off x="4975561" y="3837674"/>
              <a:ext cx="21819" cy="20018"/>
            </a:xfrm>
            <a:custGeom>
              <a:rect b="b" l="l" r="r" t="t"/>
              <a:pathLst>
                <a:path extrusionOk="0" h="300"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47"/>
            <p:cNvSpPr/>
            <p:nvPr/>
          </p:nvSpPr>
          <p:spPr>
            <a:xfrm>
              <a:off x="4950205" y="3812318"/>
              <a:ext cx="20018" cy="20018"/>
            </a:xfrm>
            <a:custGeom>
              <a:rect b="b" l="l" r="r" t="t"/>
              <a:pathLst>
                <a:path extrusionOk="0" h="300" w="300">
                  <a:moveTo>
                    <a:pt x="137" y="1"/>
                  </a:moveTo>
                  <a:cubicBezTo>
                    <a:pt x="55" y="1"/>
                    <a:pt x="1" y="55"/>
                    <a:pt x="1" y="137"/>
                  </a:cubicBezTo>
                  <a:cubicBezTo>
                    <a:pt x="1" y="218"/>
                    <a:pt x="55" y="299"/>
                    <a:pt x="137" y="299"/>
                  </a:cubicBezTo>
                  <a:cubicBezTo>
                    <a:pt x="245" y="299"/>
                    <a:pt x="299" y="218"/>
                    <a:pt x="299" y="137"/>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47"/>
            <p:cNvSpPr/>
            <p:nvPr/>
          </p:nvSpPr>
          <p:spPr>
            <a:xfrm>
              <a:off x="4923114" y="2051342"/>
              <a:ext cx="21752" cy="19951"/>
            </a:xfrm>
            <a:custGeom>
              <a:rect b="b" l="l" r="r" t="t"/>
              <a:pathLst>
                <a:path extrusionOk="0" h="299" w="326">
                  <a:moveTo>
                    <a:pt x="163" y="0"/>
                  </a:moveTo>
                  <a:cubicBezTo>
                    <a:pt x="81" y="0"/>
                    <a:pt x="0" y="55"/>
                    <a:pt x="0" y="163"/>
                  </a:cubicBezTo>
                  <a:cubicBezTo>
                    <a:pt x="0" y="245"/>
                    <a:pt x="81"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47"/>
            <p:cNvSpPr/>
            <p:nvPr/>
          </p:nvSpPr>
          <p:spPr>
            <a:xfrm>
              <a:off x="4952073" y="2040465"/>
              <a:ext cx="9075" cy="5538"/>
            </a:xfrm>
            <a:custGeom>
              <a:rect b="b" l="l" r="r" t="t"/>
              <a:pathLst>
                <a:path extrusionOk="0" h="83" w="136">
                  <a:moveTo>
                    <a:pt x="0" y="1"/>
                  </a:moveTo>
                  <a:cubicBezTo>
                    <a:pt x="27" y="55"/>
                    <a:pt x="54" y="82"/>
                    <a:pt x="109" y="82"/>
                  </a:cubicBezTo>
                  <a:lnTo>
                    <a:pt x="136" y="82"/>
                  </a:lnTo>
                  <a:cubicBezTo>
                    <a:pt x="81" y="55"/>
                    <a:pt x="54"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47"/>
            <p:cNvSpPr/>
            <p:nvPr/>
          </p:nvSpPr>
          <p:spPr>
            <a:xfrm>
              <a:off x="4923114" y="2103855"/>
              <a:ext cx="21752" cy="12678"/>
            </a:xfrm>
            <a:custGeom>
              <a:rect b="b" l="l" r="r" t="t"/>
              <a:pathLst>
                <a:path extrusionOk="0" h="190" w="326">
                  <a:moveTo>
                    <a:pt x="163" y="0"/>
                  </a:moveTo>
                  <a:cubicBezTo>
                    <a:pt x="81" y="0"/>
                    <a:pt x="0" y="81"/>
                    <a:pt x="0" y="163"/>
                  </a:cubicBezTo>
                  <a:cubicBezTo>
                    <a:pt x="0" y="163"/>
                    <a:pt x="0" y="190"/>
                    <a:pt x="27" y="190"/>
                  </a:cubicBezTo>
                  <a:lnTo>
                    <a:pt x="298" y="190"/>
                  </a:lnTo>
                  <a:cubicBezTo>
                    <a:pt x="298" y="190"/>
                    <a:pt x="326" y="163"/>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47"/>
            <p:cNvSpPr/>
            <p:nvPr/>
          </p:nvSpPr>
          <p:spPr>
            <a:xfrm>
              <a:off x="4923114" y="2156302"/>
              <a:ext cx="19951" cy="20017"/>
            </a:xfrm>
            <a:custGeom>
              <a:rect b="b" l="l" r="r" t="t"/>
              <a:pathLst>
                <a:path extrusionOk="0" h="300" w="299">
                  <a:moveTo>
                    <a:pt x="163" y="1"/>
                  </a:moveTo>
                  <a:cubicBezTo>
                    <a:pt x="81" y="1"/>
                    <a:pt x="0" y="82"/>
                    <a:pt x="0" y="163"/>
                  </a:cubicBezTo>
                  <a:cubicBezTo>
                    <a:pt x="0" y="245"/>
                    <a:pt x="81" y="299"/>
                    <a:pt x="163" y="299"/>
                  </a:cubicBezTo>
                  <a:cubicBezTo>
                    <a:pt x="217" y="299"/>
                    <a:pt x="271" y="272"/>
                    <a:pt x="298" y="218"/>
                  </a:cubicBezTo>
                  <a:cubicBezTo>
                    <a:pt x="244" y="163"/>
                    <a:pt x="190" y="82"/>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47"/>
            <p:cNvSpPr/>
            <p:nvPr/>
          </p:nvSpPr>
          <p:spPr>
            <a:xfrm>
              <a:off x="4923114" y="2208816"/>
              <a:ext cx="21752" cy="19951"/>
            </a:xfrm>
            <a:custGeom>
              <a:rect b="b" l="l" r="r" t="t"/>
              <a:pathLst>
                <a:path extrusionOk="0" h="299" w="326">
                  <a:moveTo>
                    <a:pt x="163" y="0"/>
                  </a:moveTo>
                  <a:cubicBezTo>
                    <a:pt x="81" y="0"/>
                    <a:pt x="0" y="82"/>
                    <a:pt x="0" y="163"/>
                  </a:cubicBezTo>
                  <a:cubicBezTo>
                    <a:pt x="0" y="244"/>
                    <a:pt x="81"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47"/>
            <p:cNvSpPr/>
            <p:nvPr/>
          </p:nvSpPr>
          <p:spPr>
            <a:xfrm>
              <a:off x="4950205" y="2183460"/>
              <a:ext cx="20018" cy="19951"/>
            </a:xfrm>
            <a:custGeom>
              <a:rect b="b" l="l" r="r" t="t"/>
              <a:pathLst>
                <a:path extrusionOk="0" h="299" w="300">
                  <a:moveTo>
                    <a:pt x="137" y="1"/>
                  </a:moveTo>
                  <a:cubicBezTo>
                    <a:pt x="55" y="1"/>
                    <a:pt x="1" y="55"/>
                    <a:pt x="1" y="136"/>
                  </a:cubicBezTo>
                  <a:cubicBezTo>
                    <a:pt x="1" y="218"/>
                    <a:pt x="55" y="299"/>
                    <a:pt x="137" y="299"/>
                  </a:cubicBezTo>
                  <a:cubicBezTo>
                    <a:pt x="245" y="299"/>
                    <a:pt x="299" y="218"/>
                    <a:pt x="299" y="136"/>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47"/>
            <p:cNvSpPr/>
            <p:nvPr/>
          </p:nvSpPr>
          <p:spPr>
            <a:xfrm>
              <a:off x="4923114" y="2261263"/>
              <a:ext cx="21752" cy="20017"/>
            </a:xfrm>
            <a:custGeom>
              <a:rect b="b" l="l" r="r" t="t"/>
              <a:pathLst>
                <a:path extrusionOk="0" h="300" w="326">
                  <a:moveTo>
                    <a:pt x="163" y="1"/>
                  </a:moveTo>
                  <a:cubicBezTo>
                    <a:pt x="81" y="1"/>
                    <a:pt x="0" y="82"/>
                    <a:pt x="0" y="164"/>
                  </a:cubicBezTo>
                  <a:cubicBezTo>
                    <a:pt x="0" y="245"/>
                    <a:pt x="81"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47"/>
            <p:cNvSpPr/>
            <p:nvPr/>
          </p:nvSpPr>
          <p:spPr>
            <a:xfrm>
              <a:off x="4950205" y="2235974"/>
              <a:ext cx="20018" cy="19951"/>
            </a:xfrm>
            <a:custGeom>
              <a:rect b="b" l="l" r="r" t="t"/>
              <a:pathLst>
                <a:path extrusionOk="0" h="299" w="300">
                  <a:moveTo>
                    <a:pt x="137" y="0"/>
                  </a:moveTo>
                  <a:cubicBezTo>
                    <a:pt x="55" y="0"/>
                    <a:pt x="1" y="54"/>
                    <a:pt x="1" y="136"/>
                  </a:cubicBezTo>
                  <a:cubicBezTo>
                    <a:pt x="1" y="217"/>
                    <a:pt x="55" y="298"/>
                    <a:pt x="137" y="298"/>
                  </a:cubicBezTo>
                  <a:cubicBezTo>
                    <a:pt x="245" y="298"/>
                    <a:pt x="299" y="217"/>
                    <a:pt x="299" y="136"/>
                  </a:cubicBezTo>
                  <a:cubicBezTo>
                    <a:pt x="299" y="54"/>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47"/>
            <p:cNvSpPr/>
            <p:nvPr/>
          </p:nvSpPr>
          <p:spPr>
            <a:xfrm>
              <a:off x="4923114" y="2313776"/>
              <a:ext cx="21752" cy="19951"/>
            </a:xfrm>
            <a:custGeom>
              <a:rect b="b" l="l" r="r" t="t"/>
              <a:pathLst>
                <a:path extrusionOk="0" h="299" w="326">
                  <a:moveTo>
                    <a:pt x="163" y="0"/>
                  </a:moveTo>
                  <a:cubicBezTo>
                    <a:pt x="81" y="0"/>
                    <a:pt x="0" y="82"/>
                    <a:pt x="0" y="163"/>
                  </a:cubicBezTo>
                  <a:cubicBezTo>
                    <a:pt x="0" y="245"/>
                    <a:pt x="81" y="299"/>
                    <a:pt x="163" y="299"/>
                  </a:cubicBezTo>
                  <a:cubicBezTo>
                    <a:pt x="244" y="299"/>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47"/>
            <p:cNvSpPr/>
            <p:nvPr/>
          </p:nvSpPr>
          <p:spPr>
            <a:xfrm>
              <a:off x="4950205" y="2288420"/>
              <a:ext cx="20018" cy="20017"/>
            </a:xfrm>
            <a:custGeom>
              <a:rect b="b" l="l" r="r" t="t"/>
              <a:pathLst>
                <a:path extrusionOk="0" h="300" w="300">
                  <a:moveTo>
                    <a:pt x="137" y="1"/>
                  </a:moveTo>
                  <a:cubicBezTo>
                    <a:pt x="55" y="1"/>
                    <a:pt x="1" y="55"/>
                    <a:pt x="1" y="136"/>
                  </a:cubicBezTo>
                  <a:cubicBezTo>
                    <a:pt x="1" y="218"/>
                    <a:pt x="55" y="299"/>
                    <a:pt x="137" y="299"/>
                  </a:cubicBezTo>
                  <a:cubicBezTo>
                    <a:pt x="245" y="299"/>
                    <a:pt x="299" y="218"/>
                    <a:pt x="299" y="136"/>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47"/>
            <p:cNvSpPr/>
            <p:nvPr/>
          </p:nvSpPr>
          <p:spPr>
            <a:xfrm>
              <a:off x="4923114" y="2366290"/>
              <a:ext cx="21752" cy="19951"/>
            </a:xfrm>
            <a:custGeom>
              <a:rect b="b" l="l" r="r" t="t"/>
              <a:pathLst>
                <a:path extrusionOk="0" h="299" w="326">
                  <a:moveTo>
                    <a:pt x="163" y="0"/>
                  </a:moveTo>
                  <a:cubicBezTo>
                    <a:pt x="81" y="0"/>
                    <a:pt x="0" y="81"/>
                    <a:pt x="0" y="163"/>
                  </a:cubicBezTo>
                  <a:cubicBezTo>
                    <a:pt x="0" y="244"/>
                    <a:pt x="81"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47"/>
            <p:cNvSpPr/>
            <p:nvPr/>
          </p:nvSpPr>
          <p:spPr>
            <a:xfrm>
              <a:off x="4950205" y="2340934"/>
              <a:ext cx="20018" cy="19951"/>
            </a:xfrm>
            <a:custGeom>
              <a:rect b="b" l="l" r="r" t="t"/>
              <a:pathLst>
                <a:path extrusionOk="0" h="299" w="300">
                  <a:moveTo>
                    <a:pt x="137" y="0"/>
                  </a:moveTo>
                  <a:cubicBezTo>
                    <a:pt x="55" y="0"/>
                    <a:pt x="1" y="55"/>
                    <a:pt x="1" y="136"/>
                  </a:cubicBezTo>
                  <a:cubicBezTo>
                    <a:pt x="1" y="217"/>
                    <a:pt x="55" y="299"/>
                    <a:pt x="137" y="299"/>
                  </a:cubicBezTo>
                  <a:cubicBezTo>
                    <a:pt x="245" y="299"/>
                    <a:pt x="299" y="217"/>
                    <a:pt x="299" y="136"/>
                  </a:cubicBezTo>
                  <a:cubicBezTo>
                    <a:pt x="299" y="55"/>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47"/>
            <p:cNvSpPr/>
            <p:nvPr/>
          </p:nvSpPr>
          <p:spPr>
            <a:xfrm>
              <a:off x="4923114" y="2418737"/>
              <a:ext cx="21752" cy="21819"/>
            </a:xfrm>
            <a:custGeom>
              <a:rect b="b" l="l" r="r" t="t"/>
              <a:pathLst>
                <a:path extrusionOk="0" h="327" w="326">
                  <a:moveTo>
                    <a:pt x="163" y="1"/>
                  </a:moveTo>
                  <a:cubicBezTo>
                    <a:pt x="81" y="1"/>
                    <a:pt x="0" y="82"/>
                    <a:pt x="0" y="163"/>
                  </a:cubicBezTo>
                  <a:cubicBezTo>
                    <a:pt x="0" y="245"/>
                    <a:pt x="81"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47"/>
            <p:cNvSpPr/>
            <p:nvPr/>
          </p:nvSpPr>
          <p:spPr>
            <a:xfrm>
              <a:off x="4950205" y="2393381"/>
              <a:ext cx="20018" cy="20017"/>
            </a:xfrm>
            <a:custGeom>
              <a:rect b="b" l="l" r="r" t="t"/>
              <a:pathLst>
                <a:path extrusionOk="0" h="300" w="300">
                  <a:moveTo>
                    <a:pt x="137" y="1"/>
                  </a:moveTo>
                  <a:cubicBezTo>
                    <a:pt x="55" y="1"/>
                    <a:pt x="1" y="55"/>
                    <a:pt x="1" y="136"/>
                  </a:cubicBezTo>
                  <a:cubicBezTo>
                    <a:pt x="1" y="218"/>
                    <a:pt x="55" y="299"/>
                    <a:pt x="137" y="299"/>
                  </a:cubicBezTo>
                  <a:cubicBezTo>
                    <a:pt x="245" y="299"/>
                    <a:pt x="299" y="218"/>
                    <a:pt x="299" y="136"/>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47"/>
            <p:cNvSpPr/>
            <p:nvPr/>
          </p:nvSpPr>
          <p:spPr>
            <a:xfrm>
              <a:off x="4923114" y="2471251"/>
              <a:ext cx="21752" cy="21752"/>
            </a:xfrm>
            <a:custGeom>
              <a:rect b="b" l="l" r="r" t="t"/>
              <a:pathLst>
                <a:path extrusionOk="0" h="326" w="326">
                  <a:moveTo>
                    <a:pt x="163" y="0"/>
                  </a:moveTo>
                  <a:cubicBezTo>
                    <a:pt x="81" y="0"/>
                    <a:pt x="0" y="82"/>
                    <a:pt x="0" y="163"/>
                  </a:cubicBezTo>
                  <a:cubicBezTo>
                    <a:pt x="0" y="244"/>
                    <a:pt x="81"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47"/>
            <p:cNvSpPr/>
            <p:nvPr/>
          </p:nvSpPr>
          <p:spPr>
            <a:xfrm>
              <a:off x="4950205" y="2445895"/>
              <a:ext cx="20018" cy="19951"/>
            </a:xfrm>
            <a:custGeom>
              <a:rect b="b" l="l" r="r" t="t"/>
              <a:pathLst>
                <a:path extrusionOk="0" h="299" w="300">
                  <a:moveTo>
                    <a:pt x="137" y="0"/>
                  </a:moveTo>
                  <a:cubicBezTo>
                    <a:pt x="55" y="0"/>
                    <a:pt x="1" y="55"/>
                    <a:pt x="1" y="136"/>
                  </a:cubicBezTo>
                  <a:cubicBezTo>
                    <a:pt x="1" y="217"/>
                    <a:pt x="55" y="299"/>
                    <a:pt x="137" y="299"/>
                  </a:cubicBezTo>
                  <a:cubicBezTo>
                    <a:pt x="245" y="299"/>
                    <a:pt x="299" y="217"/>
                    <a:pt x="299" y="136"/>
                  </a:cubicBezTo>
                  <a:cubicBezTo>
                    <a:pt x="299" y="55"/>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47"/>
            <p:cNvSpPr/>
            <p:nvPr/>
          </p:nvSpPr>
          <p:spPr>
            <a:xfrm>
              <a:off x="4923114" y="2523698"/>
              <a:ext cx="21752" cy="21819"/>
            </a:xfrm>
            <a:custGeom>
              <a:rect b="b" l="l" r="r" t="t"/>
              <a:pathLst>
                <a:path extrusionOk="0" h="327" w="326">
                  <a:moveTo>
                    <a:pt x="163" y="1"/>
                  </a:moveTo>
                  <a:cubicBezTo>
                    <a:pt x="81" y="1"/>
                    <a:pt x="0" y="82"/>
                    <a:pt x="0" y="164"/>
                  </a:cubicBezTo>
                  <a:cubicBezTo>
                    <a:pt x="0" y="245"/>
                    <a:pt x="81"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47"/>
            <p:cNvSpPr/>
            <p:nvPr/>
          </p:nvSpPr>
          <p:spPr>
            <a:xfrm>
              <a:off x="4950205" y="2498408"/>
              <a:ext cx="20018" cy="19951"/>
            </a:xfrm>
            <a:custGeom>
              <a:rect b="b" l="l" r="r" t="t"/>
              <a:pathLst>
                <a:path extrusionOk="0" h="299" w="300">
                  <a:moveTo>
                    <a:pt x="137" y="0"/>
                  </a:moveTo>
                  <a:cubicBezTo>
                    <a:pt x="55" y="0"/>
                    <a:pt x="1" y="54"/>
                    <a:pt x="1" y="136"/>
                  </a:cubicBezTo>
                  <a:cubicBezTo>
                    <a:pt x="1" y="244"/>
                    <a:pt x="55" y="298"/>
                    <a:pt x="137" y="298"/>
                  </a:cubicBezTo>
                  <a:cubicBezTo>
                    <a:pt x="245" y="298"/>
                    <a:pt x="299" y="244"/>
                    <a:pt x="299" y="136"/>
                  </a:cubicBezTo>
                  <a:cubicBezTo>
                    <a:pt x="299" y="54"/>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47"/>
            <p:cNvSpPr/>
            <p:nvPr/>
          </p:nvSpPr>
          <p:spPr>
            <a:xfrm>
              <a:off x="4923114" y="2576211"/>
              <a:ext cx="21752" cy="21752"/>
            </a:xfrm>
            <a:custGeom>
              <a:rect b="b" l="l" r="r" t="t"/>
              <a:pathLst>
                <a:path extrusionOk="0" h="326" w="326">
                  <a:moveTo>
                    <a:pt x="163" y="0"/>
                  </a:moveTo>
                  <a:cubicBezTo>
                    <a:pt x="81" y="0"/>
                    <a:pt x="0" y="82"/>
                    <a:pt x="0" y="163"/>
                  </a:cubicBezTo>
                  <a:cubicBezTo>
                    <a:pt x="0" y="244"/>
                    <a:pt x="81"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47"/>
            <p:cNvSpPr/>
            <p:nvPr/>
          </p:nvSpPr>
          <p:spPr>
            <a:xfrm>
              <a:off x="4950205" y="2550855"/>
              <a:ext cx="20018" cy="19951"/>
            </a:xfrm>
            <a:custGeom>
              <a:rect b="b" l="l" r="r" t="t"/>
              <a:pathLst>
                <a:path extrusionOk="0" h="299" w="300">
                  <a:moveTo>
                    <a:pt x="137" y="1"/>
                  </a:moveTo>
                  <a:cubicBezTo>
                    <a:pt x="55" y="1"/>
                    <a:pt x="1" y="55"/>
                    <a:pt x="1" y="136"/>
                  </a:cubicBezTo>
                  <a:cubicBezTo>
                    <a:pt x="1" y="245"/>
                    <a:pt x="55" y="299"/>
                    <a:pt x="137" y="299"/>
                  </a:cubicBezTo>
                  <a:cubicBezTo>
                    <a:pt x="245" y="299"/>
                    <a:pt x="299" y="245"/>
                    <a:pt x="299" y="136"/>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47"/>
            <p:cNvSpPr/>
            <p:nvPr/>
          </p:nvSpPr>
          <p:spPr>
            <a:xfrm>
              <a:off x="4923114" y="2628658"/>
              <a:ext cx="19951" cy="20017"/>
            </a:xfrm>
            <a:custGeom>
              <a:rect b="b" l="l" r="r" t="t"/>
              <a:pathLst>
                <a:path extrusionOk="0" h="300" w="299">
                  <a:moveTo>
                    <a:pt x="163" y="1"/>
                  </a:moveTo>
                  <a:cubicBezTo>
                    <a:pt x="81" y="1"/>
                    <a:pt x="0" y="82"/>
                    <a:pt x="0" y="164"/>
                  </a:cubicBezTo>
                  <a:cubicBezTo>
                    <a:pt x="0" y="218"/>
                    <a:pt x="27" y="272"/>
                    <a:pt x="81" y="299"/>
                  </a:cubicBezTo>
                  <a:cubicBezTo>
                    <a:pt x="109" y="272"/>
                    <a:pt x="190" y="218"/>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47"/>
            <p:cNvSpPr/>
            <p:nvPr/>
          </p:nvSpPr>
          <p:spPr>
            <a:xfrm>
              <a:off x="4950205" y="2603369"/>
              <a:ext cx="20018" cy="19951"/>
            </a:xfrm>
            <a:custGeom>
              <a:rect b="b" l="l" r="r" t="t"/>
              <a:pathLst>
                <a:path extrusionOk="0" h="299" w="300">
                  <a:moveTo>
                    <a:pt x="137" y="0"/>
                  </a:moveTo>
                  <a:cubicBezTo>
                    <a:pt x="55" y="0"/>
                    <a:pt x="1" y="54"/>
                    <a:pt x="1" y="136"/>
                  </a:cubicBezTo>
                  <a:cubicBezTo>
                    <a:pt x="1" y="244"/>
                    <a:pt x="55" y="299"/>
                    <a:pt x="137" y="299"/>
                  </a:cubicBezTo>
                  <a:cubicBezTo>
                    <a:pt x="245" y="299"/>
                    <a:pt x="299" y="244"/>
                    <a:pt x="299" y="136"/>
                  </a:cubicBezTo>
                  <a:cubicBezTo>
                    <a:pt x="299" y="54"/>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47"/>
            <p:cNvSpPr/>
            <p:nvPr/>
          </p:nvSpPr>
          <p:spPr>
            <a:xfrm>
              <a:off x="4950205" y="2661288"/>
              <a:ext cx="1935" cy="3670"/>
            </a:xfrm>
            <a:custGeom>
              <a:rect b="b" l="l" r="r" t="t"/>
              <a:pathLst>
                <a:path extrusionOk="0" h="55" w="29">
                  <a:moveTo>
                    <a:pt x="1" y="0"/>
                  </a:moveTo>
                  <a:cubicBezTo>
                    <a:pt x="1" y="27"/>
                    <a:pt x="1" y="27"/>
                    <a:pt x="1" y="54"/>
                  </a:cubicBezTo>
                  <a:cubicBezTo>
                    <a:pt x="1" y="27"/>
                    <a:pt x="28" y="27"/>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47"/>
            <p:cNvSpPr/>
            <p:nvPr/>
          </p:nvSpPr>
          <p:spPr>
            <a:xfrm>
              <a:off x="4899560" y="2664891"/>
              <a:ext cx="18149" cy="10943"/>
            </a:xfrm>
            <a:custGeom>
              <a:rect b="b" l="l" r="r" t="t"/>
              <a:pathLst>
                <a:path extrusionOk="0" h="164" w="272">
                  <a:moveTo>
                    <a:pt x="0" y="0"/>
                  </a:moveTo>
                  <a:cubicBezTo>
                    <a:pt x="55" y="82"/>
                    <a:pt x="82" y="136"/>
                    <a:pt x="136" y="163"/>
                  </a:cubicBezTo>
                  <a:cubicBezTo>
                    <a:pt x="217" y="163"/>
                    <a:pt x="272" y="109"/>
                    <a:pt x="27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47"/>
            <p:cNvSpPr/>
            <p:nvPr/>
          </p:nvSpPr>
          <p:spPr>
            <a:xfrm>
              <a:off x="4923114" y="2737289"/>
              <a:ext cx="21752" cy="18149"/>
            </a:xfrm>
            <a:custGeom>
              <a:rect b="b" l="l" r="r" t="t"/>
              <a:pathLst>
                <a:path extrusionOk="0" h="272" w="326">
                  <a:moveTo>
                    <a:pt x="54" y="0"/>
                  </a:moveTo>
                  <a:cubicBezTo>
                    <a:pt x="27" y="28"/>
                    <a:pt x="0" y="55"/>
                    <a:pt x="0" y="109"/>
                  </a:cubicBezTo>
                  <a:cubicBezTo>
                    <a:pt x="0" y="190"/>
                    <a:pt x="81" y="272"/>
                    <a:pt x="163" y="272"/>
                  </a:cubicBezTo>
                  <a:cubicBezTo>
                    <a:pt x="244" y="272"/>
                    <a:pt x="298" y="190"/>
                    <a:pt x="326" y="109"/>
                  </a:cubicBezTo>
                  <a:cubicBezTo>
                    <a:pt x="217" y="82"/>
                    <a:pt x="190" y="0"/>
                    <a:pt x="5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47"/>
            <p:cNvSpPr/>
            <p:nvPr/>
          </p:nvSpPr>
          <p:spPr>
            <a:xfrm>
              <a:off x="4923114" y="2786133"/>
              <a:ext cx="21752" cy="21819"/>
            </a:xfrm>
            <a:custGeom>
              <a:rect b="b" l="l" r="r" t="t"/>
              <a:pathLst>
                <a:path extrusionOk="0" h="327" w="326">
                  <a:moveTo>
                    <a:pt x="163" y="1"/>
                  </a:moveTo>
                  <a:cubicBezTo>
                    <a:pt x="81" y="1"/>
                    <a:pt x="0" y="82"/>
                    <a:pt x="0" y="163"/>
                  </a:cubicBezTo>
                  <a:cubicBezTo>
                    <a:pt x="0" y="245"/>
                    <a:pt x="81"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47"/>
            <p:cNvSpPr/>
            <p:nvPr/>
          </p:nvSpPr>
          <p:spPr>
            <a:xfrm>
              <a:off x="4923114" y="2945409"/>
              <a:ext cx="21752" cy="19951"/>
            </a:xfrm>
            <a:custGeom>
              <a:rect b="b" l="l" r="r" t="t"/>
              <a:pathLst>
                <a:path extrusionOk="0" h="299"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47"/>
            <p:cNvSpPr/>
            <p:nvPr/>
          </p:nvSpPr>
          <p:spPr>
            <a:xfrm>
              <a:off x="4957478" y="3075725"/>
              <a:ext cx="12744" cy="19951"/>
            </a:xfrm>
            <a:custGeom>
              <a:rect b="b" l="l" r="r" t="t"/>
              <a:pathLst>
                <a:path extrusionOk="0" h="299" w="191">
                  <a:moveTo>
                    <a:pt x="0" y="1"/>
                  </a:moveTo>
                  <a:cubicBezTo>
                    <a:pt x="28" y="55"/>
                    <a:pt x="55" y="82"/>
                    <a:pt x="55" y="136"/>
                  </a:cubicBezTo>
                  <a:cubicBezTo>
                    <a:pt x="82" y="163"/>
                    <a:pt x="55" y="245"/>
                    <a:pt x="82" y="299"/>
                  </a:cubicBezTo>
                  <a:cubicBezTo>
                    <a:pt x="136" y="299"/>
                    <a:pt x="190" y="218"/>
                    <a:pt x="190" y="163"/>
                  </a:cubicBezTo>
                  <a:cubicBezTo>
                    <a:pt x="190" y="82"/>
                    <a:pt x="136" y="1"/>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47"/>
            <p:cNvSpPr/>
            <p:nvPr/>
          </p:nvSpPr>
          <p:spPr>
            <a:xfrm>
              <a:off x="4897758" y="3075725"/>
              <a:ext cx="19951" cy="19951"/>
            </a:xfrm>
            <a:custGeom>
              <a:rect b="b" l="l" r="r" t="t"/>
              <a:pathLst>
                <a:path extrusionOk="0" h="299" w="299">
                  <a:moveTo>
                    <a:pt x="136" y="1"/>
                  </a:moveTo>
                  <a:cubicBezTo>
                    <a:pt x="55" y="1"/>
                    <a:pt x="0" y="82"/>
                    <a:pt x="0" y="163"/>
                  </a:cubicBezTo>
                  <a:cubicBezTo>
                    <a:pt x="0" y="245"/>
                    <a:pt x="55" y="299"/>
                    <a:pt x="136" y="299"/>
                  </a:cubicBezTo>
                  <a:cubicBezTo>
                    <a:pt x="244" y="299"/>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47"/>
            <p:cNvSpPr/>
            <p:nvPr/>
          </p:nvSpPr>
          <p:spPr>
            <a:xfrm>
              <a:off x="4923114" y="3102883"/>
              <a:ext cx="18149" cy="19951"/>
            </a:xfrm>
            <a:custGeom>
              <a:rect b="b" l="l" r="r" t="t"/>
              <a:pathLst>
                <a:path extrusionOk="0" h="299" w="272">
                  <a:moveTo>
                    <a:pt x="163" y="0"/>
                  </a:moveTo>
                  <a:cubicBezTo>
                    <a:pt x="81" y="0"/>
                    <a:pt x="0" y="55"/>
                    <a:pt x="0" y="136"/>
                  </a:cubicBezTo>
                  <a:cubicBezTo>
                    <a:pt x="0" y="217"/>
                    <a:pt x="81" y="299"/>
                    <a:pt x="163" y="299"/>
                  </a:cubicBezTo>
                  <a:cubicBezTo>
                    <a:pt x="217" y="299"/>
                    <a:pt x="244" y="272"/>
                    <a:pt x="271" y="245"/>
                  </a:cubicBezTo>
                  <a:cubicBezTo>
                    <a:pt x="271" y="190"/>
                    <a:pt x="271" y="136"/>
                    <a:pt x="271" y="109"/>
                  </a:cubicBezTo>
                  <a:lnTo>
                    <a:pt x="244"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47"/>
            <p:cNvSpPr/>
            <p:nvPr/>
          </p:nvSpPr>
          <p:spPr>
            <a:xfrm>
              <a:off x="4923114" y="3155330"/>
              <a:ext cx="21752" cy="20017"/>
            </a:xfrm>
            <a:custGeom>
              <a:rect b="b" l="l" r="r" t="t"/>
              <a:pathLst>
                <a:path extrusionOk="0" h="300" w="326">
                  <a:moveTo>
                    <a:pt x="163" y="1"/>
                  </a:moveTo>
                  <a:cubicBezTo>
                    <a:pt x="81" y="1"/>
                    <a:pt x="0" y="55"/>
                    <a:pt x="0" y="137"/>
                  </a:cubicBezTo>
                  <a:cubicBezTo>
                    <a:pt x="0" y="218"/>
                    <a:pt x="81" y="299"/>
                    <a:pt x="163" y="299"/>
                  </a:cubicBezTo>
                  <a:cubicBezTo>
                    <a:pt x="244" y="299"/>
                    <a:pt x="326" y="218"/>
                    <a:pt x="326" y="137"/>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47"/>
            <p:cNvSpPr/>
            <p:nvPr/>
          </p:nvSpPr>
          <p:spPr>
            <a:xfrm>
              <a:off x="4950205" y="3140850"/>
              <a:ext cx="3737" cy="5538"/>
            </a:xfrm>
            <a:custGeom>
              <a:rect b="b" l="l" r="r" t="t"/>
              <a:pathLst>
                <a:path extrusionOk="0" h="83" w="56">
                  <a:moveTo>
                    <a:pt x="1" y="1"/>
                  </a:moveTo>
                  <a:cubicBezTo>
                    <a:pt x="1" y="28"/>
                    <a:pt x="28" y="55"/>
                    <a:pt x="55" y="82"/>
                  </a:cubicBezTo>
                  <a:cubicBezTo>
                    <a:pt x="28" y="55"/>
                    <a:pt x="28" y="28"/>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47"/>
            <p:cNvSpPr/>
            <p:nvPr/>
          </p:nvSpPr>
          <p:spPr>
            <a:xfrm>
              <a:off x="4897758" y="3128239"/>
              <a:ext cx="19951" cy="19951"/>
            </a:xfrm>
            <a:custGeom>
              <a:rect b="b" l="l" r="r" t="t"/>
              <a:pathLst>
                <a:path extrusionOk="0" h="299" w="299">
                  <a:moveTo>
                    <a:pt x="136" y="0"/>
                  </a:moveTo>
                  <a:cubicBezTo>
                    <a:pt x="55" y="0"/>
                    <a:pt x="0" y="82"/>
                    <a:pt x="0" y="163"/>
                  </a:cubicBezTo>
                  <a:cubicBezTo>
                    <a:pt x="0" y="244"/>
                    <a:pt x="55" y="298"/>
                    <a:pt x="136" y="298"/>
                  </a:cubicBezTo>
                  <a:cubicBezTo>
                    <a:pt x="244" y="298"/>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47"/>
            <p:cNvSpPr/>
            <p:nvPr/>
          </p:nvSpPr>
          <p:spPr>
            <a:xfrm>
              <a:off x="4897758" y="3180686"/>
              <a:ext cx="19951" cy="20017"/>
            </a:xfrm>
            <a:custGeom>
              <a:rect b="b" l="l" r="r" t="t"/>
              <a:pathLst>
                <a:path extrusionOk="0" h="300" w="299">
                  <a:moveTo>
                    <a:pt x="136" y="1"/>
                  </a:moveTo>
                  <a:cubicBezTo>
                    <a:pt x="55" y="1"/>
                    <a:pt x="0" y="82"/>
                    <a:pt x="0" y="163"/>
                  </a:cubicBezTo>
                  <a:cubicBezTo>
                    <a:pt x="0" y="245"/>
                    <a:pt x="55" y="299"/>
                    <a:pt x="136" y="299"/>
                  </a:cubicBezTo>
                  <a:cubicBezTo>
                    <a:pt x="244" y="299"/>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47"/>
            <p:cNvSpPr/>
            <p:nvPr/>
          </p:nvSpPr>
          <p:spPr>
            <a:xfrm>
              <a:off x="4923114" y="3207843"/>
              <a:ext cx="21752" cy="19951"/>
            </a:xfrm>
            <a:custGeom>
              <a:rect b="b" l="l" r="r" t="t"/>
              <a:pathLst>
                <a:path extrusionOk="0" h="299"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47"/>
            <p:cNvSpPr/>
            <p:nvPr/>
          </p:nvSpPr>
          <p:spPr>
            <a:xfrm>
              <a:off x="4897758" y="3233200"/>
              <a:ext cx="19951" cy="21752"/>
            </a:xfrm>
            <a:custGeom>
              <a:rect b="b" l="l" r="r" t="t"/>
              <a:pathLst>
                <a:path extrusionOk="0" h="326" w="299">
                  <a:moveTo>
                    <a:pt x="136" y="0"/>
                  </a:moveTo>
                  <a:cubicBezTo>
                    <a:pt x="55" y="0"/>
                    <a:pt x="0" y="82"/>
                    <a:pt x="0" y="163"/>
                  </a:cubicBezTo>
                  <a:cubicBezTo>
                    <a:pt x="0" y="244"/>
                    <a:pt x="55" y="326"/>
                    <a:pt x="136" y="326"/>
                  </a:cubicBezTo>
                  <a:cubicBezTo>
                    <a:pt x="244" y="326"/>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47"/>
            <p:cNvSpPr/>
            <p:nvPr/>
          </p:nvSpPr>
          <p:spPr>
            <a:xfrm>
              <a:off x="4923114" y="3260357"/>
              <a:ext cx="21752" cy="19951"/>
            </a:xfrm>
            <a:custGeom>
              <a:rect b="b" l="l" r="r" t="t"/>
              <a:pathLst>
                <a:path extrusionOk="0" h="299" w="326">
                  <a:moveTo>
                    <a:pt x="163" y="0"/>
                  </a:moveTo>
                  <a:cubicBezTo>
                    <a:pt x="81" y="0"/>
                    <a:pt x="0" y="54"/>
                    <a:pt x="0" y="136"/>
                  </a:cubicBezTo>
                  <a:cubicBezTo>
                    <a:pt x="0" y="244"/>
                    <a:pt x="81" y="299"/>
                    <a:pt x="163" y="299"/>
                  </a:cubicBezTo>
                  <a:cubicBezTo>
                    <a:pt x="244" y="299"/>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47"/>
            <p:cNvSpPr/>
            <p:nvPr/>
          </p:nvSpPr>
          <p:spPr>
            <a:xfrm>
              <a:off x="4923114" y="3312804"/>
              <a:ext cx="21752" cy="20018"/>
            </a:xfrm>
            <a:custGeom>
              <a:rect b="b" l="l" r="r" t="t"/>
              <a:pathLst>
                <a:path extrusionOk="0" h="300" w="326">
                  <a:moveTo>
                    <a:pt x="163" y="1"/>
                  </a:moveTo>
                  <a:cubicBezTo>
                    <a:pt x="81" y="1"/>
                    <a:pt x="0" y="55"/>
                    <a:pt x="0" y="136"/>
                  </a:cubicBezTo>
                  <a:cubicBezTo>
                    <a:pt x="0" y="245"/>
                    <a:pt x="81"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47"/>
            <p:cNvSpPr/>
            <p:nvPr/>
          </p:nvSpPr>
          <p:spPr>
            <a:xfrm>
              <a:off x="4897758" y="3285646"/>
              <a:ext cx="19951" cy="21819"/>
            </a:xfrm>
            <a:custGeom>
              <a:rect b="b" l="l" r="r" t="t"/>
              <a:pathLst>
                <a:path extrusionOk="0" h="327" w="299">
                  <a:moveTo>
                    <a:pt x="136" y="1"/>
                  </a:moveTo>
                  <a:cubicBezTo>
                    <a:pt x="55" y="1"/>
                    <a:pt x="0" y="82"/>
                    <a:pt x="0" y="164"/>
                  </a:cubicBezTo>
                  <a:cubicBezTo>
                    <a:pt x="0" y="245"/>
                    <a:pt x="55" y="326"/>
                    <a:pt x="136" y="326"/>
                  </a:cubicBezTo>
                  <a:cubicBezTo>
                    <a:pt x="244" y="326"/>
                    <a:pt x="299" y="245"/>
                    <a:pt x="299" y="164"/>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47"/>
            <p:cNvSpPr/>
            <p:nvPr/>
          </p:nvSpPr>
          <p:spPr>
            <a:xfrm>
              <a:off x="4897758" y="3338160"/>
              <a:ext cx="19951" cy="21752"/>
            </a:xfrm>
            <a:custGeom>
              <a:rect b="b" l="l" r="r" t="t"/>
              <a:pathLst>
                <a:path extrusionOk="0" h="326" w="299">
                  <a:moveTo>
                    <a:pt x="136" y="0"/>
                  </a:moveTo>
                  <a:cubicBezTo>
                    <a:pt x="55" y="0"/>
                    <a:pt x="0" y="82"/>
                    <a:pt x="0" y="163"/>
                  </a:cubicBezTo>
                  <a:cubicBezTo>
                    <a:pt x="0" y="245"/>
                    <a:pt x="55" y="326"/>
                    <a:pt x="136" y="326"/>
                  </a:cubicBezTo>
                  <a:cubicBezTo>
                    <a:pt x="244" y="326"/>
                    <a:pt x="299" y="245"/>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47"/>
            <p:cNvSpPr/>
            <p:nvPr/>
          </p:nvSpPr>
          <p:spPr>
            <a:xfrm>
              <a:off x="4923114" y="3365318"/>
              <a:ext cx="21752" cy="19951"/>
            </a:xfrm>
            <a:custGeom>
              <a:rect b="b" l="l" r="r" t="t"/>
              <a:pathLst>
                <a:path extrusionOk="0" h="299" w="326">
                  <a:moveTo>
                    <a:pt x="163" y="0"/>
                  </a:moveTo>
                  <a:cubicBezTo>
                    <a:pt x="81" y="0"/>
                    <a:pt x="0" y="55"/>
                    <a:pt x="0" y="136"/>
                  </a:cubicBezTo>
                  <a:cubicBezTo>
                    <a:pt x="0" y="244"/>
                    <a:pt x="81" y="299"/>
                    <a:pt x="163" y="299"/>
                  </a:cubicBezTo>
                  <a:cubicBezTo>
                    <a:pt x="244" y="299"/>
                    <a:pt x="326" y="244"/>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47"/>
            <p:cNvSpPr/>
            <p:nvPr/>
          </p:nvSpPr>
          <p:spPr>
            <a:xfrm>
              <a:off x="4923114" y="3417765"/>
              <a:ext cx="21752" cy="20018"/>
            </a:xfrm>
            <a:custGeom>
              <a:rect b="b" l="l" r="r" t="t"/>
              <a:pathLst>
                <a:path extrusionOk="0" h="300" w="326">
                  <a:moveTo>
                    <a:pt x="163" y="1"/>
                  </a:moveTo>
                  <a:cubicBezTo>
                    <a:pt x="81" y="1"/>
                    <a:pt x="0" y="55"/>
                    <a:pt x="0" y="137"/>
                  </a:cubicBezTo>
                  <a:cubicBezTo>
                    <a:pt x="0" y="245"/>
                    <a:pt x="81" y="299"/>
                    <a:pt x="163" y="299"/>
                  </a:cubicBezTo>
                  <a:cubicBezTo>
                    <a:pt x="244" y="299"/>
                    <a:pt x="326" y="245"/>
                    <a:pt x="326" y="137"/>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47"/>
            <p:cNvSpPr/>
            <p:nvPr/>
          </p:nvSpPr>
          <p:spPr>
            <a:xfrm>
              <a:off x="4897758" y="3390674"/>
              <a:ext cx="19951" cy="21752"/>
            </a:xfrm>
            <a:custGeom>
              <a:rect b="b" l="l" r="r" t="t"/>
              <a:pathLst>
                <a:path extrusionOk="0" h="326" w="299">
                  <a:moveTo>
                    <a:pt x="136" y="0"/>
                  </a:moveTo>
                  <a:cubicBezTo>
                    <a:pt x="55" y="0"/>
                    <a:pt x="0" y="81"/>
                    <a:pt x="0" y="163"/>
                  </a:cubicBezTo>
                  <a:cubicBezTo>
                    <a:pt x="0" y="244"/>
                    <a:pt x="55" y="326"/>
                    <a:pt x="136" y="326"/>
                  </a:cubicBezTo>
                  <a:cubicBezTo>
                    <a:pt x="244" y="326"/>
                    <a:pt x="299" y="244"/>
                    <a:pt x="299" y="163"/>
                  </a:cubicBezTo>
                  <a:cubicBezTo>
                    <a:pt x="299" y="81"/>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47"/>
            <p:cNvSpPr/>
            <p:nvPr/>
          </p:nvSpPr>
          <p:spPr>
            <a:xfrm>
              <a:off x="4897758" y="3443121"/>
              <a:ext cx="19951" cy="21819"/>
            </a:xfrm>
            <a:custGeom>
              <a:rect b="b" l="l" r="r" t="t"/>
              <a:pathLst>
                <a:path extrusionOk="0" h="327" w="299">
                  <a:moveTo>
                    <a:pt x="136" y="1"/>
                  </a:moveTo>
                  <a:cubicBezTo>
                    <a:pt x="55" y="1"/>
                    <a:pt x="0" y="82"/>
                    <a:pt x="0" y="163"/>
                  </a:cubicBezTo>
                  <a:cubicBezTo>
                    <a:pt x="0" y="245"/>
                    <a:pt x="55" y="326"/>
                    <a:pt x="136" y="326"/>
                  </a:cubicBezTo>
                  <a:cubicBezTo>
                    <a:pt x="244" y="326"/>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47"/>
            <p:cNvSpPr/>
            <p:nvPr/>
          </p:nvSpPr>
          <p:spPr>
            <a:xfrm>
              <a:off x="4923114" y="3470278"/>
              <a:ext cx="21752" cy="19951"/>
            </a:xfrm>
            <a:custGeom>
              <a:rect b="b" l="l" r="r" t="t"/>
              <a:pathLst>
                <a:path extrusionOk="0" h="299" w="326">
                  <a:moveTo>
                    <a:pt x="163" y="1"/>
                  </a:moveTo>
                  <a:cubicBezTo>
                    <a:pt x="81" y="1"/>
                    <a:pt x="0" y="55"/>
                    <a:pt x="0" y="136"/>
                  </a:cubicBezTo>
                  <a:cubicBezTo>
                    <a:pt x="0" y="245"/>
                    <a:pt x="81"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47"/>
            <p:cNvSpPr/>
            <p:nvPr/>
          </p:nvSpPr>
          <p:spPr>
            <a:xfrm>
              <a:off x="4923114" y="3522792"/>
              <a:ext cx="21752" cy="19951"/>
            </a:xfrm>
            <a:custGeom>
              <a:rect b="b" l="l" r="r" t="t"/>
              <a:pathLst>
                <a:path extrusionOk="0" h="299" w="326">
                  <a:moveTo>
                    <a:pt x="163" y="0"/>
                  </a:moveTo>
                  <a:cubicBezTo>
                    <a:pt x="81" y="0"/>
                    <a:pt x="0" y="54"/>
                    <a:pt x="0" y="163"/>
                  </a:cubicBezTo>
                  <a:cubicBezTo>
                    <a:pt x="0" y="244"/>
                    <a:pt x="81" y="298"/>
                    <a:pt x="163" y="298"/>
                  </a:cubicBezTo>
                  <a:cubicBezTo>
                    <a:pt x="244" y="298"/>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47"/>
            <p:cNvSpPr/>
            <p:nvPr/>
          </p:nvSpPr>
          <p:spPr>
            <a:xfrm>
              <a:off x="4897758" y="3495634"/>
              <a:ext cx="19951" cy="21752"/>
            </a:xfrm>
            <a:custGeom>
              <a:rect b="b" l="l" r="r" t="t"/>
              <a:pathLst>
                <a:path extrusionOk="0" h="326" w="299">
                  <a:moveTo>
                    <a:pt x="136" y="0"/>
                  </a:moveTo>
                  <a:cubicBezTo>
                    <a:pt x="55" y="0"/>
                    <a:pt x="0" y="82"/>
                    <a:pt x="0" y="163"/>
                  </a:cubicBezTo>
                  <a:cubicBezTo>
                    <a:pt x="0" y="244"/>
                    <a:pt x="55" y="326"/>
                    <a:pt x="136" y="326"/>
                  </a:cubicBezTo>
                  <a:cubicBezTo>
                    <a:pt x="244" y="326"/>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47"/>
            <p:cNvSpPr/>
            <p:nvPr/>
          </p:nvSpPr>
          <p:spPr>
            <a:xfrm>
              <a:off x="4897758" y="3548081"/>
              <a:ext cx="19951" cy="21819"/>
            </a:xfrm>
            <a:custGeom>
              <a:rect b="b" l="l" r="r" t="t"/>
              <a:pathLst>
                <a:path extrusionOk="0" h="327" w="299">
                  <a:moveTo>
                    <a:pt x="136" y="1"/>
                  </a:moveTo>
                  <a:cubicBezTo>
                    <a:pt x="55" y="1"/>
                    <a:pt x="0" y="82"/>
                    <a:pt x="0" y="164"/>
                  </a:cubicBezTo>
                  <a:cubicBezTo>
                    <a:pt x="0" y="245"/>
                    <a:pt x="55" y="326"/>
                    <a:pt x="136" y="326"/>
                  </a:cubicBezTo>
                  <a:cubicBezTo>
                    <a:pt x="244" y="326"/>
                    <a:pt x="299" y="245"/>
                    <a:pt x="299" y="164"/>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47"/>
            <p:cNvSpPr/>
            <p:nvPr/>
          </p:nvSpPr>
          <p:spPr>
            <a:xfrm>
              <a:off x="4923114" y="3575239"/>
              <a:ext cx="21752" cy="20018"/>
            </a:xfrm>
            <a:custGeom>
              <a:rect b="b" l="l" r="r" t="t"/>
              <a:pathLst>
                <a:path extrusionOk="0" h="300" w="326">
                  <a:moveTo>
                    <a:pt x="163" y="1"/>
                  </a:moveTo>
                  <a:cubicBezTo>
                    <a:pt x="81" y="1"/>
                    <a:pt x="0" y="55"/>
                    <a:pt x="0" y="163"/>
                  </a:cubicBezTo>
                  <a:cubicBezTo>
                    <a:pt x="0" y="245"/>
                    <a:pt x="81" y="299"/>
                    <a:pt x="163" y="299"/>
                  </a:cubicBezTo>
                  <a:cubicBezTo>
                    <a:pt x="244" y="299"/>
                    <a:pt x="326" y="245"/>
                    <a:pt x="326" y="163"/>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47"/>
            <p:cNvSpPr/>
            <p:nvPr/>
          </p:nvSpPr>
          <p:spPr>
            <a:xfrm>
              <a:off x="4923114" y="3627753"/>
              <a:ext cx="21752" cy="19951"/>
            </a:xfrm>
            <a:custGeom>
              <a:rect b="b" l="l" r="r" t="t"/>
              <a:pathLst>
                <a:path extrusionOk="0" h="299" w="326">
                  <a:moveTo>
                    <a:pt x="163" y="0"/>
                  </a:moveTo>
                  <a:cubicBezTo>
                    <a:pt x="81" y="0"/>
                    <a:pt x="0" y="55"/>
                    <a:pt x="0" y="163"/>
                  </a:cubicBezTo>
                  <a:cubicBezTo>
                    <a:pt x="0" y="244"/>
                    <a:pt x="81" y="299"/>
                    <a:pt x="163" y="299"/>
                  </a:cubicBezTo>
                  <a:cubicBezTo>
                    <a:pt x="244" y="299"/>
                    <a:pt x="326" y="244"/>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47"/>
            <p:cNvSpPr/>
            <p:nvPr/>
          </p:nvSpPr>
          <p:spPr>
            <a:xfrm>
              <a:off x="4897758" y="3600595"/>
              <a:ext cx="19951" cy="21752"/>
            </a:xfrm>
            <a:custGeom>
              <a:rect b="b" l="l" r="r" t="t"/>
              <a:pathLst>
                <a:path extrusionOk="0" h="326" w="299">
                  <a:moveTo>
                    <a:pt x="136" y="0"/>
                  </a:moveTo>
                  <a:cubicBezTo>
                    <a:pt x="55" y="0"/>
                    <a:pt x="0" y="82"/>
                    <a:pt x="0" y="163"/>
                  </a:cubicBezTo>
                  <a:cubicBezTo>
                    <a:pt x="0" y="245"/>
                    <a:pt x="55" y="326"/>
                    <a:pt x="136" y="326"/>
                  </a:cubicBezTo>
                  <a:cubicBezTo>
                    <a:pt x="244" y="326"/>
                    <a:pt x="299" y="245"/>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47"/>
            <p:cNvSpPr/>
            <p:nvPr/>
          </p:nvSpPr>
          <p:spPr>
            <a:xfrm>
              <a:off x="4897758" y="3653109"/>
              <a:ext cx="19951" cy="21752"/>
            </a:xfrm>
            <a:custGeom>
              <a:rect b="b" l="l" r="r" t="t"/>
              <a:pathLst>
                <a:path extrusionOk="0" h="326" w="299">
                  <a:moveTo>
                    <a:pt x="136" y="0"/>
                  </a:moveTo>
                  <a:cubicBezTo>
                    <a:pt x="55" y="0"/>
                    <a:pt x="0" y="81"/>
                    <a:pt x="0" y="163"/>
                  </a:cubicBezTo>
                  <a:cubicBezTo>
                    <a:pt x="0" y="244"/>
                    <a:pt x="55" y="326"/>
                    <a:pt x="136" y="326"/>
                  </a:cubicBezTo>
                  <a:cubicBezTo>
                    <a:pt x="244" y="326"/>
                    <a:pt x="299" y="244"/>
                    <a:pt x="299" y="163"/>
                  </a:cubicBezTo>
                  <a:cubicBezTo>
                    <a:pt x="299" y="81"/>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47"/>
            <p:cNvSpPr/>
            <p:nvPr/>
          </p:nvSpPr>
          <p:spPr>
            <a:xfrm>
              <a:off x="4923114" y="3680200"/>
              <a:ext cx="21752" cy="20018"/>
            </a:xfrm>
            <a:custGeom>
              <a:rect b="b" l="l" r="r" t="t"/>
              <a:pathLst>
                <a:path extrusionOk="0" h="300" w="326">
                  <a:moveTo>
                    <a:pt x="163" y="1"/>
                  </a:moveTo>
                  <a:cubicBezTo>
                    <a:pt x="81" y="1"/>
                    <a:pt x="0" y="55"/>
                    <a:pt x="0" y="164"/>
                  </a:cubicBezTo>
                  <a:cubicBezTo>
                    <a:pt x="0" y="245"/>
                    <a:pt x="81" y="299"/>
                    <a:pt x="163" y="299"/>
                  </a:cubicBezTo>
                  <a:cubicBezTo>
                    <a:pt x="244" y="299"/>
                    <a:pt x="326" y="245"/>
                    <a:pt x="326" y="164"/>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47"/>
            <p:cNvSpPr/>
            <p:nvPr/>
          </p:nvSpPr>
          <p:spPr>
            <a:xfrm>
              <a:off x="4923114" y="3732713"/>
              <a:ext cx="21752" cy="19951"/>
            </a:xfrm>
            <a:custGeom>
              <a:rect b="b" l="l" r="r" t="t"/>
              <a:pathLst>
                <a:path extrusionOk="0" h="299" w="326">
                  <a:moveTo>
                    <a:pt x="163" y="0"/>
                  </a:moveTo>
                  <a:cubicBezTo>
                    <a:pt x="81" y="0"/>
                    <a:pt x="0" y="82"/>
                    <a:pt x="0" y="163"/>
                  </a:cubicBezTo>
                  <a:cubicBezTo>
                    <a:pt x="0" y="245"/>
                    <a:pt x="81" y="299"/>
                    <a:pt x="163" y="299"/>
                  </a:cubicBezTo>
                  <a:cubicBezTo>
                    <a:pt x="244" y="299"/>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47"/>
            <p:cNvSpPr/>
            <p:nvPr/>
          </p:nvSpPr>
          <p:spPr>
            <a:xfrm>
              <a:off x="4897758" y="3705556"/>
              <a:ext cx="19951" cy="21819"/>
            </a:xfrm>
            <a:custGeom>
              <a:rect b="b" l="l" r="r" t="t"/>
              <a:pathLst>
                <a:path extrusionOk="0" h="327" w="299">
                  <a:moveTo>
                    <a:pt x="136" y="1"/>
                  </a:moveTo>
                  <a:cubicBezTo>
                    <a:pt x="55" y="1"/>
                    <a:pt x="0" y="82"/>
                    <a:pt x="0" y="163"/>
                  </a:cubicBezTo>
                  <a:cubicBezTo>
                    <a:pt x="0" y="245"/>
                    <a:pt x="55" y="326"/>
                    <a:pt x="136" y="326"/>
                  </a:cubicBezTo>
                  <a:cubicBezTo>
                    <a:pt x="244" y="326"/>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47"/>
            <p:cNvSpPr/>
            <p:nvPr/>
          </p:nvSpPr>
          <p:spPr>
            <a:xfrm>
              <a:off x="4897758" y="3759871"/>
              <a:ext cx="19951" cy="19951"/>
            </a:xfrm>
            <a:custGeom>
              <a:rect b="b" l="l" r="r" t="t"/>
              <a:pathLst>
                <a:path extrusionOk="0" h="299" w="299">
                  <a:moveTo>
                    <a:pt x="136" y="0"/>
                  </a:moveTo>
                  <a:cubicBezTo>
                    <a:pt x="55" y="0"/>
                    <a:pt x="0" y="55"/>
                    <a:pt x="0" y="136"/>
                  </a:cubicBezTo>
                  <a:cubicBezTo>
                    <a:pt x="0" y="217"/>
                    <a:pt x="55" y="299"/>
                    <a:pt x="136" y="299"/>
                  </a:cubicBezTo>
                  <a:cubicBezTo>
                    <a:pt x="244" y="299"/>
                    <a:pt x="299" y="217"/>
                    <a:pt x="299" y="136"/>
                  </a:cubicBezTo>
                  <a:cubicBezTo>
                    <a:pt x="299"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47"/>
            <p:cNvSpPr/>
            <p:nvPr/>
          </p:nvSpPr>
          <p:spPr>
            <a:xfrm>
              <a:off x="4923114" y="3785227"/>
              <a:ext cx="21752" cy="19951"/>
            </a:xfrm>
            <a:custGeom>
              <a:rect b="b" l="l" r="r" t="t"/>
              <a:pathLst>
                <a:path extrusionOk="0" h="299" w="326">
                  <a:moveTo>
                    <a:pt x="163" y="0"/>
                  </a:moveTo>
                  <a:cubicBezTo>
                    <a:pt x="81" y="0"/>
                    <a:pt x="0" y="81"/>
                    <a:pt x="0" y="163"/>
                  </a:cubicBezTo>
                  <a:cubicBezTo>
                    <a:pt x="0" y="244"/>
                    <a:pt x="81"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47"/>
            <p:cNvSpPr/>
            <p:nvPr/>
          </p:nvSpPr>
          <p:spPr>
            <a:xfrm>
              <a:off x="4923114" y="3837674"/>
              <a:ext cx="21752" cy="20018"/>
            </a:xfrm>
            <a:custGeom>
              <a:rect b="b" l="l" r="r" t="t"/>
              <a:pathLst>
                <a:path extrusionOk="0" h="300" w="326">
                  <a:moveTo>
                    <a:pt x="163" y="1"/>
                  </a:moveTo>
                  <a:cubicBezTo>
                    <a:pt x="81" y="1"/>
                    <a:pt x="0" y="82"/>
                    <a:pt x="0" y="163"/>
                  </a:cubicBezTo>
                  <a:cubicBezTo>
                    <a:pt x="0" y="245"/>
                    <a:pt x="81"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47"/>
            <p:cNvSpPr/>
            <p:nvPr/>
          </p:nvSpPr>
          <p:spPr>
            <a:xfrm>
              <a:off x="4897758" y="3812318"/>
              <a:ext cx="19951" cy="20018"/>
            </a:xfrm>
            <a:custGeom>
              <a:rect b="b" l="l" r="r" t="t"/>
              <a:pathLst>
                <a:path extrusionOk="0" h="300" w="299">
                  <a:moveTo>
                    <a:pt x="136" y="1"/>
                  </a:moveTo>
                  <a:cubicBezTo>
                    <a:pt x="55" y="1"/>
                    <a:pt x="0" y="55"/>
                    <a:pt x="0" y="137"/>
                  </a:cubicBezTo>
                  <a:cubicBezTo>
                    <a:pt x="0" y="218"/>
                    <a:pt x="55" y="299"/>
                    <a:pt x="136" y="299"/>
                  </a:cubicBezTo>
                  <a:cubicBezTo>
                    <a:pt x="244" y="299"/>
                    <a:pt x="299" y="218"/>
                    <a:pt x="299" y="137"/>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47"/>
            <p:cNvSpPr/>
            <p:nvPr/>
          </p:nvSpPr>
          <p:spPr>
            <a:xfrm>
              <a:off x="4897758" y="3864832"/>
              <a:ext cx="19951" cy="19951"/>
            </a:xfrm>
            <a:custGeom>
              <a:rect b="b" l="l" r="r" t="t"/>
              <a:pathLst>
                <a:path extrusionOk="0" h="299" w="299">
                  <a:moveTo>
                    <a:pt x="136" y="1"/>
                  </a:moveTo>
                  <a:cubicBezTo>
                    <a:pt x="55" y="1"/>
                    <a:pt x="0" y="55"/>
                    <a:pt x="0" y="136"/>
                  </a:cubicBezTo>
                  <a:cubicBezTo>
                    <a:pt x="0" y="218"/>
                    <a:pt x="55" y="299"/>
                    <a:pt x="136" y="299"/>
                  </a:cubicBezTo>
                  <a:cubicBezTo>
                    <a:pt x="244" y="299"/>
                    <a:pt x="299" y="218"/>
                    <a:pt x="299" y="136"/>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47"/>
            <p:cNvSpPr/>
            <p:nvPr/>
          </p:nvSpPr>
          <p:spPr>
            <a:xfrm>
              <a:off x="4923114" y="3890188"/>
              <a:ext cx="21752" cy="19951"/>
            </a:xfrm>
            <a:custGeom>
              <a:rect b="b" l="l" r="r" t="t"/>
              <a:pathLst>
                <a:path extrusionOk="0" h="299" w="326">
                  <a:moveTo>
                    <a:pt x="163" y="0"/>
                  </a:moveTo>
                  <a:cubicBezTo>
                    <a:pt x="81" y="0"/>
                    <a:pt x="0" y="82"/>
                    <a:pt x="0" y="163"/>
                  </a:cubicBezTo>
                  <a:cubicBezTo>
                    <a:pt x="0" y="244"/>
                    <a:pt x="81"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47"/>
            <p:cNvSpPr/>
            <p:nvPr/>
          </p:nvSpPr>
          <p:spPr>
            <a:xfrm>
              <a:off x="4950205" y="3864832"/>
              <a:ext cx="20018" cy="19951"/>
            </a:xfrm>
            <a:custGeom>
              <a:rect b="b" l="l" r="r" t="t"/>
              <a:pathLst>
                <a:path extrusionOk="0" h="299" w="300">
                  <a:moveTo>
                    <a:pt x="137" y="1"/>
                  </a:moveTo>
                  <a:cubicBezTo>
                    <a:pt x="55" y="1"/>
                    <a:pt x="1" y="55"/>
                    <a:pt x="1" y="136"/>
                  </a:cubicBezTo>
                  <a:cubicBezTo>
                    <a:pt x="1" y="218"/>
                    <a:pt x="55" y="299"/>
                    <a:pt x="137" y="299"/>
                  </a:cubicBezTo>
                  <a:cubicBezTo>
                    <a:pt x="245" y="299"/>
                    <a:pt x="299" y="218"/>
                    <a:pt x="299" y="136"/>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47"/>
            <p:cNvSpPr/>
            <p:nvPr/>
          </p:nvSpPr>
          <p:spPr>
            <a:xfrm>
              <a:off x="4923114" y="3946305"/>
              <a:ext cx="12678" cy="16348"/>
            </a:xfrm>
            <a:custGeom>
              <a:rect b="b" l="l" r="r" t="t"/>
              <a:pathLst>
                <a:path extrusionOk="0" h="245" w="190">
                  <a:moveTo>
                    <a:pt x="54" y="0"/>
                  </a:moveTo>
                  <a:cubicBezTo>
                    <a:pt x="27" y="27"/>
                    <a:pt x="0" y="54"/>
                    <a:pt x="0" y="109"/>
                  </a:cubicBezTo>
                  <a:cubicBezTo>
                    <a:pt x="0" y="190"/>
                    <a:pt x="81" y="244"/>
                    <a:pt x="163" y="244"/>
                  </a:cubicBezTo>
                  <a:lnTo>
                    <a:pt x="190" y="244"/>
                  </a:lnTo>
                  <a:cubicBezTo>
                    <a:pt x="136" y="163"/>
                    <a:pt x="81" y="81"/>
                    <a:pt x="5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47"/>
            <p:cNvSpPr/>
            <p:nvPr/>
          </p:nvSpPr>
          <p:spPr>
            <a:xfrm>
              <a:off x="4897758" y="3917345"/>
              <a:ext cx="19951" cy="19951"/>
            </a:xfrm>
            <a:custGeom>
              <a:rect b="b" l="l" r="r" t="t"/>
              <a:pathLst>
                <a:path extrusionOk="0" h="299" w="299">
                  <a:moveTo>
                    <a:pt x="136" y="0"/>
                  </a:moveTo>
                  <a:cubicBezTo>
                    <a:pt x="55" y="0"/>
                    <a:pt x="0" y="54"/>
                    <a:pt x="0" y="136"/>
                  </a:cubicBezTo>
                  <a:cubicBezTo>
                    <a:pt x="0" y="217"/>
                    <a:pt x="55" y="298"/>
                    <a:pt x="136" y="298"/>
                  </a:cubicBezTo>
                  <a:cubicBezTo>
                    <a:pt x="244" y="298"/>
                    <a:pt x="299" y="217"/>
                    <a:pt x="299" y="136"/>
                  </a:cubicBezTo>
                  <a:cubicBezTo>
                    <a:pt x="299"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47"/>
            <p:cNvSpPr/>
            <p:nvPr/>
          </p:nvSpPr>
          <p:spPr>
            <a:xfrm>
              <a:off x="4897758" y="3969792"/>
              <a:ext cx="19951" cy="20018"/>
            </a:xfrm>
            <a:custGeom>
              <a:rect b="b" l="l" r="r" t="t"/>
              <a:pathLst>
                <a:path extrusionOk="0" h="300" w="299">
                  <a:moveTo>
                    <a:pt x="136" y="1"/>
                  </a:moveTo>
                  <a:cubicBezTo>
                    <a:pt x="55" y="1"/>
                    <a:pt x="0" y="55"/>
                    <a:pt x="0" y="136"/>
                  </a:cubicBezTo>
                  <a:cubicBezTo>
                    <a:pt x="0" y="218"/>
                    <a:pt x="55" y="299"/>
                    <a:pt x="136" y="299"/>
                  </a:cubicBezTo>
                  <a:cubicBezTo>
                    <a:pt x="244" y="299"/>
                    <a:pt x="299" y="218"/>
                    <a:pt x="299" y="136"/>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47"/>
            <p:cNvSpPr/>
            <p:nvPr/>
          </p:nvSpPr>
          <p:spPr>
            <a:xfrm>
              <a:off x="4923114" y="3995148"/>
              <a:ext cx="14546" cy="19951"/>
            </a:xfrm>
            <a:custGeom>
              <a:rect b="b" l="l" r="r" t="t"/>
              <a:pathLst>
                <a:path extrusionOk="0" h="299" w="218">
                  <a:moveTo>
                    <a:pt x="163" y="0"/>
                  </a:moveTo>
                  <a:cubicBezTo>
                    <a:pt x="81" y="0"/>
                    <a:pt x="0" y="82"/>
                    <a:pt x="0" y="163"/>
                  </a:cubicBezTo>
                  <a:cubicBezTo>
                    <a:pt x="0" y="245"/>
                    <a:pt x="81" y="299"/>
                    <a:pt x="163" y="299"/>
                  </a:cubicBezTo>
                  <a:lnTo>
                    <a:pt x="190" y="299"/>
                  </a:lnTo>
                  <a:cubicBezTo>
                    <a:pt x="190" y="245"/>
                    <a:pt x="217" y="136"/>
                    <a:pt x="217" y="28"/>
                  </a:cubicBezTo>
                  <a:cubicBezTo>
                    <a:pt x="217" y="0"/>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47"/>
            <p:cNvSpPr/>
            <p:nvPr/>
          </p:nvSpPr>
          <p:spPr>
            <a:xfrm>
              <a:off x="4870600" y="2006101"/>
              <a:ext cx="19951" cy="12744"/>
            </a:xfrm>
            <a:custGeom>
              <a:rect b="b" l="l" r="r" t="t"/>
              <a:pathLst>
                <a:path extrusionOk="0" h="191" w="299">
                  <a:moveTo>
                    <a:pt x="1" y="0"/>
                  </a:moveTo>
                  <a:cubicBezTo>
                    <a:pt x="1" y="28"/>
                    <a:pt x="1" y="28"/>
                    <a:pt x="1" y="55"/>
                  </a:cubicBezTo>
                  <a:cubicBezTo>
                    <a:pt x="1" y="136"/>
                    <a:pt x="82" y="190"/>
                    <a:pt x="163" y="190"/>
                  </a:cubicBezTo>
                  <a:cubicBezTo>
                    <a:pt x="217" y="190"/>
                    <a:pt x="299" y="163"/>
                    <a:pt x="299" y="82"/>
                  </a:cubicBezTo>
                  <a:cubicBezTo>
                    <a:pt x="217" y="55"/>
                    <a:pt x="136" y="28"/>
                    <a:pt x="82" y="28"/>
                  </a:cubicBezTo>
                  <a:cubicBezTo>
                    <a:pt x="55" y="28"/>
                    <a:pt x="55"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47"/>
            <p:cNvSpPr/>
            <p:nvPr/>
          </p:nvSpPr>
          <p:spPr>
            <a:xfrm>
              <a:off x="4845244" y="2024184"/>
              <a:ext cx="20018" cy="21819"/>
            </a:xfrm>
            <a:custGeom>
              <a:rect b="b" l="l" r="r" t="t"/>
              <a:pathLst>
                <a:path extrusionOk="0" h="327" w="300">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47"/>
            <p:cNvSpPr/>
            <p:nvPr/>
          </p:nvSpPr>
          <p:spPr>
            <a:xfrm>
              <a:off x="4870600" y="2051342"/>
              <a:ext cx="21752" cy="19951"/>
            </a:xfrm>
            <a:custGeom>
              <a:rect b="b" l="l" r="r" t="t"/>
              <a:pathLst>
                <a:path extrusionOk="0" h="299" w="326">
                  <a:moveTo>
                    <a:pt x="163" y="0"/>
                  </a:moveTo>
                  <a:cubicBezTo>
                    <a:pt x="82" y="0"/>
                    <a:pt x="1" y="55"/>
                    <a:pt x="1" y="163"/>
                  </a:cubicBezTo>
                  <a:cubicBezTo>
                    <a:pt x="1"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47"/>
            <p:cNvSpPr/>
            <p:nvPr/>
          </p:nvSpPr>
          <p:spPr>
            <a:xfrm>
              <a:off x="4897758" y="2024184"/>
              <a:ext cx="19951" cy="21819"/>
            </a:xfrm>
            <a:custGeom>
              <a:rect b="b" l="l" r="r" t="t"/>
              <a:pathLst>
                <a:path extrusionOk="0" h="327" w="299">
                  <a:moveTo>
                    <a:pt x="136" y="1"/>
                  </a:moveTo>
                  <a:cubicBezTo>
                    <a:pt x="55" y="1"/>
                    <a:pt x="0" y="82"/>
                    <a:pt x="0" y="163"/>
                  </a:cubicBezTo>
                  <a:cubicBezTo>
                    <a:pt x="0" y="245"/>
                    <a:pt x="55" y="326"/>
                    <a:pt x="136" y="326"/>
                  </a:cubicBezTo>
                  <a:cubicBezTo>
                    <a:pt x="244" y="326"/>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47"/>
            <p:cNvSpPr/>
            <p:nvPr/>
          </p:nvSpPr>
          <p:spPr>
            <a:xfrm>
              <a:off x="4870600" y="2103855"/>
              <a:ext cx="21752" cy="19951"/>
            </a:xfrm>
            <a:custGeom>
              <a:rect b="b" l="l" r="r" t="t"/>
              <a:pathLst>
                <a:path extrusionOk="0" h="299" w="326">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47"/>
            <p:cNvSpPr/>
            <p:nvPr/>
          </p:nvSpPr>
          <p:spPr>
            <a:xfrm>
              <a:off x="4897758" y="2076698"/>
              <a:ext cx="19951" cy="21752"/>
            </a:xfrm>
            <a:custGeom>
              <a:rect b="b" l="l" r="r" t="t"/>
              <a:pathLst>
                <a:path extrusionOk="0" h="326" w="299">
                  <a:moveTo>
                    <a:pt x="136" y="0"/>
                  </a:moveTo>
                  <a:cubicBezTo>
                    <a:pt x="55" y="0"/>
                    <a:pt x="0" y="82"/>
                    <a:pt x="0" y="163"/>
                  </a:cubicBezTo>
                  <a:cubicBezTo>
                    <a:pt x="0" y="244"/>
                    <a:pt x="55" y="326"/>
                    <a:pt x="136" y="326"/>
                  </a:cubicBezTo>
                  <a:cubicBezTo>
                    <a:pt x="244" y="326"/>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47"/>
            <p:cNvSpPr/>
            <p:nvPr/>
          </p:nvSpPr>
          <p:spPr>
            <a:xfrm>
              <a:off x="4870600" y="2156302"/>
              <a:ext cx="21752" cy="20017"/>
            </a:xfrm>
            <a:custGeom>
              <a:rect b="b" l="l" r="r" t="t"/>
              <a:pathLst>
                <a:path extrusionOk="0" h="300" w="326">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47"/>
            <p:cNvSpPr/>
            <p:nvPr/>
          </p:nvSpPr>
          <p:spPr>
            <a:xfrm>
              <a:off x="4897758" y="2129145"/>
              <a:ext cx="19951" cy="21819"/>
            </a:xfrm>
            <a:custGeom>
              <a:rect b="b" l="l" r="r" t="t"/>
              <a:pathLst>
                <a:path extrusionOk="0" h="327" w="299">
                  <a:moveTo>
                    <a:pt x="136" y="1"/>
                  </a:moveTo>
                  <a:cubicBezTo>
                    <a:pt x="55" y="1"/>
                    <a:pt x="0" y="82"/>
                    <a:pt x="0" y="164"/>
                  </a:cubicBezTo>
                  <a:cubicBezTo>
                    <a:pt x="0" y="245"/>
                    <a:pt x="55" y="326"/>
                    <a:pt x="136" y="326"/>
                  </a:cubicBezTo>
                  <a:cubicBezTo>
                    <a:pt x="244" y="326"/>
                    <a:pt x="299" y="245"/>
                    <a:pt x="299" y="164"/>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47"/>
            <p:cNvSpPr/>
            <p:nvPr/>
          </p:nvSpPr>
          <p:spPr>
            <a:xfrm>
              <a:off x="4870600" y="2208816"/>
              <a:ext cx="21752" cy="19951"/>
            </a:xfrm>
            <a:custGeom>
              <a:rect b="b" l="l" r="r" t="t"/>
              <a:pathLst>
                <a:path extrusionOk="0" h="299" w="326">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47"/>
            <p:cNvSpPr/>
            <p:nvPr/>
          </p:nvSpPr>
          <p:spPr>
            <a:xfrm>
              <a:off x="4897758" y="2183460"/>
              <a:ext cx="19951" cy="19951"/>
            </a:xfrm>
            <a:custGeom>
              <a:rect b="b" l="l" r="r" t="t"/>
              <a:pathLst>
                <a:path extrusionOk="0" h="299" w="299">
                  <a:moveTo>
                    <a:pt x="136" y="1"/>
                  </a:moveTo>
                  <a:cubicBezTo>
                    <a:pt x="55" y="1"/>
                    <a:pt x="0" y="55"/>
                    <a:pt x="0" y="136"/>
                  </a:cubicBezTo>
                  <a:cubicBezTo>
                    <a:pt x="0" y="218"/>
                    <a:pt x="55" y="299"/>
                    <a:pt x="136" y="299"/>
                  </a:cubicBezTo>
                  <a:cubicBezTo>
                    <a:pt x="244" y="299"/>
                    <a:pt x="299" y="218"/>
                    <a:pt x="299" y="136"/>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47"/>
            <p:cNvSpPr/>
            <p:nvPr/>
          </p:nvSpPr>
          <p:spPr>
            <a:xfrm>
              <a:off x="4870600" y="2261263"/>
              <a:ext cx="21752" cy="20017"/>
            </a:xfrm>
            <a:custGeom>
              <a:rect b="b" l="l" r="r" t="t"/>
              <a:pathLst>
                <a:path extrusionOk="0" h="300" w="326">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47"/>
            <p:cNvSpPr/>
            <p:nvPr/>
          </p:nvSpPr>
          <p:spPr>
            <a:xfrm>
              <a:off x="4897758" y="2235974"/>
              <a:ext cx="19951" cy="19951"/>
            </a:xfrm>
            <a:custGeom>
              <a:rect b="b" l="l" r="r" t="t"/>
              <a:pathLst>
                <a:path extrusionOk="0" h="299" w="299">
                  <a:moveTo>
                    <a:pt x="136" y="0"/>
                  </a:moveTo>
                  <a:cubicBezTo>
                    <a:pt x="55" y="0"/>
                    <a:pt x="0" y="54"/>
                    <a:pt x="0" y="136"/>
                  </a:cubicBezTo>
                  <a:cubicBezTo>
                    <a:pt x="0" y="217"/>
                    <a:pt x="55" y="298"/>
                    <a:pt x="136" y="298"/>
                  </a:cubicBezTo>
                  <a:cubicBezTo>
                    <a:pt x="244" y="298"/>
                    <a:pt x="299" y="217"/>
                    <a:pt x="299" y="136"/>
                  </a:cubicBezTo>
                  <a:cubicBezTo>
                    <a:pt x="299"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47"/>
            <p:cNvSpPr/>
            <p:nvPr/>
          </p:nvSpPr>
          <p:spPr>
            <a:xfrm>
              <a:off x="4870600" y="2313776"/>
              <a:ext cx="21752" cy="19951"/>
            </a:xfrm>
            <a:custGeom>
              <a:rect b="b" l="l" r="r" t="t"/>
              <a:pathLst>
                <a:path extrusionOk="0" h="299" w="326">
                  <a:moveTo>
                    <a:pt x="163" y="0"/>
                  </a:moveTo>
                  <a:cubicBezTo>
                    <a:pt x="82" y="0"/>
                    <a:pt x="1" y="82"/>
                    <a:pt x="1" y="163"/>
                  </a:cubicBezTo>
                  <a:cubicBezTo>
                    <a:pt x="1"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47"/>
            <p:cNvSpPr/>
            <p:nvPr/>
          </p:nvSpPr>
          <p:spPr>
            <a:xfrm>
              <a:off x="4897758" y="2288420"/>
              <a:ext cx="19951" cy="20017"/>
            </a:xfrm>
            <a:custGeom>
              <a:rect b="b" l="l" r="r" t="t"/>
              <a:pathLst>
                <a:path extrusionOk="0" h="300" w="299">
                  <a:moveTo>
                    <a:pt x="136" y="1"/>
                  </a:moveTo>
                  <a:cubicBezTo>
                    <a:pt x="55" y="1"/>
                    <a:pt x="0" y="55"/>
                    <a:pt x="0" y="136"/>
                  </a:cubicBezTo>
                  <a:cubicBezTo>
                    <a:pt x="0" y="218"/>
                    <a:pt x="55" y="299"/>
                    <a:pt x="136" y="299"/>
                  </a:cubicBezTo>
                  <a:cubicBezTo>
                    <a:pt x="244" y="299"/>
                    <a:pt x="299" y="218"/>
                    <a:pt x="299" y="136"/>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47"/>
            <p:cNvSpPr/>
            <p:nvPr/>
          </p:nvSpPr>
          <p:spPr>
            <a:xfrm>
              <a:off x="4870600" y="2366290"/>
              <a:ext cx="21752" cy="19951"/>
            </a:xfrm>
            <a:custGeom>
              <a:rect b="b" l="l" r="r" t="t"/>
              <a:pathLst>
                <a:path extrusionOk="0" h="299" w="326">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47"/>
            <p:cNvSpPr/>
            <p:nvPr/>
          </p:nvSpPr>
          <p:spPr>
            <a:xfrm>
              <a:off x="4897758" y="2340934"/>
              <a:ext cx="19951" cy="19951"/>
            </a:xfrm>
            <a:custGeom>
              <a:rect b="b" l="l" r="r" t="t"/>
              <a:pathLst>
                <a:path extrusionOk="0" h="299" w="299">
                  <a:moveTo>
                    <a:pt x="136" y="0"/>
                  </a:moveTo>
                  <a:cubicBezTo>
                    <a:pt x="55" y="0"/>
                    <a:pt x="0" y="55"/>
                    <a:pt x="0" y="136"/>
                  </a:cubicBezTo>
                  <a:cubicBezTo>
                    <a:pt x="0" y="217"/>
                    <a:pt x="55" y="299"/>
                    <a:pt x="136" y="299"/>
                  </a:cubicBezTo>
                  <a:cubicBezTo>
                    <a:pt x="244" y="299"/>
                    <a:pt x="299" y="217"/>
                    <a:pt x="299" y="136"/>
                  </a:cubicBezTo>
                  <a:cubicBezTo>
                    <a:pt x="299"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47"/>
            <p:cNvSpPr/>
            <p:nvPr/>
          </p:nvSpPr>
          <p:spPr>
            <a:xfrm>
              <a:off x="4870600" y="2418737"/>
              <a:ext cx="21752" cy="21819"/>
            </a:xfrm>
            <a:custGeom>
              <a:rect b="b" l="l" r="r" t="t"/>
              <a:pathLst>
                <a:path extrusionOk="0" h="327" w="326">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47"/>
            <p:cNvSpPr/>
            <p:nvPr/>
          </p:nvSpPr>
          <p:spPr>
            <a:xfrm>
              <a:off x="4897758" y="2393381"/>
              <a:ext cx="19951" cy="20017"/>
            </a:xfrm>
            <a:custGeom>
              <a:rect b="b" l="l" r="r" t="t"/>
              <a:pathLst>
                <a:path extrusionOk="0" h="300" w="299">
                  <a:moveTo>
                    <a:pt x="136" y="1"/>
                  </a:moveTo>
                  <a:cubicBezTo>
                    <a:pt x="55" y="1"/>
                    <a:pt x="0" y="55"/>
                    <a:pt x="0" y="136"/>
                  </a:cubicBezTo>
                  <a:cubicBezTo>
                    <a:pt x="0" y="218"/>
                    <a:pt x="55" y="299"/>
                    <a:pt x="136" y="299"/>
                  </a:cubicBezTo>
                  <a:cubicBezTo>
                    <a:pt x="244" y="299"/>
                    <a:pt x="299" y="218"/>
                    <a:pt x="299" y="136"/>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47"/>
            <p:cNvSpPr/>
            <p:nvPr/>
          </p:nvSpPr>
          <p:spPr>
            <a:xfrm>
              <a:off x="4870600" y="2471251"/>
              <a:ext cx="21752" cy="21752"/>
            </a:xfrm>
            <a:custGeom>
              <a:rect b="b" l="l" r="r" t="t"/>
              <a:pathLst>
                <a:path extrusionOk="0" h="326" w="326">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47"/>
            <p:cNvSpPr/>
            <p:nvPr/>
          </p:nvSpPr>
          <p:spPr>
            <a:xfrm>
              <a:off x="4897758" y="2445895"/>
              <a:ext cx="19951" cy="19951"/>
            </a:xfrm>
            <a:custGeom>
              <a:rect b="b" l="l" r="r" t="t"/>
              <a:pathLst>
                <a:path extrusionOk="0" h="299" w="299">
                  <a:moveTo>
                    <a:pt x="136" y="0"/>
                  </a:moveTo>
                  <a:cubicBezTo>
                    <a:pt x="55" y="0"/>
                    <a:pt x="0" y="55"/>
                    <a:pt x="0" y="136"/>
                  </a:cubicBezTo>
                  <a:cubicBezTo>
                    <a:pt x="0" y="217"/>
                    <a:pt x="55" y="299"/>
                    <a:pt x="136" y="299"/>
                  </a:cubicBezTo>
                  <a:cubicBezTo>
                    <a:pt x="244" y="299"/>
                    <a:pt x="299" y="217"/>
                    <a:pt x="299" y="136"/>
                  </a:cubicBezTo>
                  <a:cubicBezTo>
                    <a:pt x="299"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47"/>
            <p:cNvSpPr/>
            <p:nvPr/>
          </p:nvSpPr>
          <p:spPr>
            <a:xfrm>
              <a:off x="4870600" y="2523698"/>
              <a:ext cx="21752" cy="21819"/>
            </a:xfrm>
            <a:custGeom>
              <a:rect b="b" l="l" r="r" t="t"/>
              <a:pathLst>
                <a:path extrusionOk="0" h="327" w="326">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47"/>
            <p:cNvSpPr/>
            <p:nvPr/>
          </p:nvSpPr>
          <p:spPr>
            <a:xfrm>
              <a:off x="4897758" y="2498408"/>
              <a:ext cx="19951" cy="19951"/>
            </a:xfrm>
            <a:custGeom>
              <a:rect b="b" l="l" r="r" t="t"/>
              <a:pathLst>
                <a:path extrusionOk="0" h="299" w="299">
                  <a:moveTo>
                    <a:pt x="136" y="0"/>
                  </a:moveTo>
                  <a:cubicBezTo>
                    <a:pt x="55" y="0"/>
                    <a:pt x="0" y="54"/>
                    <a:pt x="0" y="136"/>
                  </a:cubicBezTo>
                  <a:cubicBezTo>
                    <a:pt x="0" y="244"/>
                    <a:pt x="55" y="298"/>
                    <a:pt x="136" y="298"/>
                  </a:cubicBezTo>
                  <a:cubicBezTo>
                    <a:pt x="244" y="298"/>
                    <a:pt x="299" y="244"/>
                    <a:pt x="299" y="136"/>
                  </a:cubicBezTo>
                  <a:cubicBezTo>
                    <a:pt x="299"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47"/>
            <p:cNvSpPr/>
            <p:nvPr/>
          </p:nvSpPr>
          <p:spPr>
            <a:xfrm>
              <a:off x="4870600" y="2576211"/>
              <a:ext cx="21752" cy="21752"/>
            </a:xfrm>
            <a:custGeom>
              <a:rect b="b" l="l" r="r" t="t"/>
              <a:pathLst>
                <a:path extrusionOk="0" h="326" w="326">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47"/>
            <p:cNvSpPr/>
            <p:nvPr/>
          </p:nvSpPr>
          <p:spPr>
            <a:xfrm>
              <a:off x="4897758" y="2550855"/>
              <a:ext cx="19951" cy="19951"/>
            </a:xfrm>
            <a:custGeom>
              <a:rect b="b" l="l" r="r" t="t"/>
              <a:pathLst>
                <a:path extrusionOk="0" h="299" w="299">
                  <a:moveTo>
                    <a:pt x="136" y="1"/>
                  </a:moveTo>
                  <a:cubicBezTo>
                    <a:pt x="55" y="1"/>
                    <a:pt x="0" y="55"/>
                    <a:pt x="0" y="136"/>
                  </a:cubicBezTo>
                  <a:cubicBezTo>
                    <a:pt x="0" y="245"/>
                    <a:pt x="55" y="299"/>
                    <a:pt x="136" y="299"/>
                  </a:cubicBezTo>
                  <a:cubicBezTo>
                    <a:pt x="244" y="299"/>
                    <a:pt x="299" y="245"/>
                    <a:pt x="299" y="136"/>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47"/>
            <p:cNvSpPr/>
            <p:nvPr/>
          </p:nvSpPr>
          <p:spPr>
            <a:xfrm>
              <a:off x="4872402" y="2628658"/>
              <a:ext cx="19951" cy="18216"/>
            </a:xfrm>
            <a:custGeom>
              <a:rect b="b" l="l" r="r" t="t"/>
              <a:pathLst>
                <a:path extrusionOk="0" h="273" w="299">
                  <a:moveTo>
                    <a:pt x="136" y="1"/>
                  </a:moveTo>
                  <a:cubicBezTo>
                    <a:pt x="82" y="1"/>
                    <a:pt x="28" y="28"/>
                    <a:pt x="1" y="82"/>
                  </a:cubicBezTo>
                  <a:cubicBezTo>
                    <a:pt x="55" y="82"/>
                    <a:pt x="136" y="164"/>
                    <a:pt x="218" y="272"/>
                  </a:cubicBezTo>
                  <a:cubicBezTo>
                    <a:pt x="272" y="245"/>
                    <a:pt x="299" y="218"/>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47"/>
            <p:cNvSpPr/>
            <p:nvPr/>
          </p:nvSpPr>
          <p:spPr>
            <a:xfrm>
              <a:off x="4897758" y="2603369"/>
              <a:ext cx="19951" cy="19951"/>
            </a:xfrm>
            <a:custGeom>
              <a:rect b="b" l="l" r="r" t="t"/>
              <a:pathLst>
                <a:path extrusionOk="0" h="299" w="299">
                  <a:moveTo>
                    <a:pt x="136" y="0"/>
                  </a:moveTo>
                  <a:cubicBezTo>
                    <a:pt x="55" y="0"/>
                    <a:pt x="0" y="54"/>
                    <a:pt x="0" y="136"/>
                  </a:cubicBezTo>
                  <a:cubicBezTo>
                    <a:pt x="0" y="244"/>
                    <a:pt x="55" y="299"/>
                    <a:pt x="136" y="299"/>
                  </a:cubicBezTo>
                  <a:cubicBezTo>
                    <a:pt x="244" y="299"/>
                    <a:pt x="299" y="244"/>
                    <a:pt x="299" y="136"/>
                  </a:cubicBezTo>
                  <a:cubicBezTo>
                    <a:pt x="299"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47"/>
            <p:cNvSpPr/>
            <p:nvPr/>
          </p:nvSpPr>
          <p:spPr>
            <a:xfrm>
              <a:off x="4897758" y="2655816"/>
              <a:ext cx="19951" cy="9141"/>
            </a:xfrm>
            <a:custGeom>
              <a:rect b="b" l="l" r="r" t="t"/>
              <a:pathLst>
                <a:path extrusionOk="0" h="137" w="299">
                  <a:moveTo>
                    <a:pt x="136" y="1"/>
                  </a:moveTo>
                  <a:cubicBezTo>
                    <a:pt x="82" y="1"/>
                    <a:pt x="27" y="28"/>
                    <a:pt x="0" y="109"/>
                  </a:cubicBezTo>
                  <a:cubicBezTo>
                    <a:pt x="27" y="109"/>
                    <a:pt x="27" y="136"/>
                    <a:pt x="27" y="136"/>
                  </a:cubicBezTo>
                  <a:lnTo>
                    <a:pt x="299" y="136"/>
                  </a:ln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47"/>
            <p:cNvSpPr/>
            <p:nvPr/>
          </p:nvSpPr>
          <p:spPr>
            <a:xfrm>
              <a:off x="4876005" y="2742694"/>
              <a:ext cx="16348" cy="12744"/>
            </a:xfrm>
            <a:custGeom>
              <a:rect b="b" l="l" r="r" t="t"/>
              <a:pathLst>
                <a:path extrusionOk="0" h="191" w="245">
                  <a:moveTo>
                    <a:pt x="218" y="1"/>
                  </a:moveTo>
                  <a:cubicBezTo>
                    <a:pt x="164" y="55"/>
                    <a:pt x="82" y="136"/>
                    <a:pt x="1" y="164"/>
                  </a:cubicBezTo>
                  <a:cubicBezTo>
                    <a:pt x="28" y="164"/>
                    <a:pt x="55" y="191"/>
                    <a:pt x="82" y="191"/>
                  </a:cubicBezTo>
                  <a:cubicBezTo>
                    <a:pt x="164" y="191"/>
                    <a:pt x="245" y="109"/>
                    <a:pt x="245" y="28"/>
                  </a:cubicBezTo>
                  <a:cubicBezTo>
                    <a:pt x="245" y="28"/>
                    <a:pt x="218" y="1"/>
                    <a:pt x="21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47"/>
            <p:cNvSpPr/>
            <p:nvPr/>
          </p:nvSpPr>
          <p:spPr>
            <a:xfrm>
              <a:off x="4845244" y="2760843"/>
              <a:ext cx="20018" cy="19951"/>
            </a:xfrm>
            <a:custGeom>
              <a:rect b="b" l="l" r="r" t="t"/>
              <a:pathLst>
                <a:path extrusionOk="0" h="299" w="300">
                  <a:moveTo>
                    <a:pt x="136" y="0"/>
                  </a:moveTo>
                  <a:cubicBezTo>
                    <a:pt x="55" y="0"/>
                    <a:pt x="1" y="54"/>
                    <a:pt x="1" y="163"/>
                  </a:cubicBezTo>
                  <a:cubicBezTo>
                    <a:pt x="1" y="244"/>
                    <a:pt x="55" y="298"/>
                    <a:pt x="136" y="298"/>
                  </a:cubicBezTo>
                  <a:cubicBezTo>
                    <a:pt x="218" y="298"/>
                    <a:pt x="299" y="244"/>
                    <a:pt x="299" y="163"/>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47"/>
            <p:cNvSpPr/>
            <p:nvPr/>
          </p:nvSpPr>
          <p:spPr>
            <a:xfrm>
              <a:off x="4870600" y="2786133"/>
              <a:ext cx="21752" cy="21819"/>
            </a:xfrm>
            <a:custGeom>
              <a:rect b="b" l="l" r="r" t="t"/>
              <a:pathLst>
                <a:path extrusionOk="0" h="327" w="326">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47"/>
            <p:cNvSpPr/>
            <p:nvPr/>
          </p:nvSpPr>
          <p:spPr>
            <a:xfrm>
              <a:off x="4897758" y="2760843"/>
              <a:ext cx="19951" cy="19951"/>
            </a:xfrm>
            <a:custGeom>
              <a:rect b="b" l="l" r="r" t="t"/>
              <a:pathLst>
                <a:path extrusionOk="0" h="299" w="299">
                  <a:moveTo>
                    <a:pt x="136" y="0"/>
                  </a:moveTo>
                  <a:cubicBezTo>
                    <a:pt x="55" y="0"/>
                    <a:pt x="0" y="54"/>
                    <a:pt x="0" y="163"/>
                  </a:cubicBezTo>
                  <a:cubicBezTo>
                    <a:pt x="0" y="244"/>
                    <a:pt x="55" y="298"/>
                    <a:pt x="136" y="298"/>
                  </a:cubicBezTo>
                  <a:cubicBezTo>
                    <a:pt x="244" y="298"/>
                    <a:pt x="299" y="244"/>
                    <a:pt x="299" y="163"/>
                  </a:cubicBezTo>
                  <a:cubicBezTo>
                    <a:pt x="299"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47"/>
            <p:cNvSpPr/>
            <p:nvPr/>
          </p:nvSpPr>
          <p:spPr>
            <a:xfrm>
              <a:off x="4845244" y="2813290"/>
              <a:ext cx="20018" cy="19951"/>
            </a:xfrm>
            <a:custGeom>
              <a:rect b="b" l="l" r="r" t="t"/>
              <a:pathLst>
                <a:path extrusionOk="0" h="299" w="300">
                  <a:moveTo>
                    <a:pt x="136" y="1"/>
                  </a:moveTo>
                  <a:cubicBezTo>
                    <a:pt x="55" y="1"/>
                    <a:pt x="1" y="55"/>
                    <a:pt x="1" y="163"/>
                  </a:cubicBezTo>
                  <a:cubicBezTo>
                    <a:pt x="1" y="245"/>
                    <a:pt x="55" y="299"/>
                    <a:pt x="136" y="299"/>
                  </a:cubicBezTo>
                  <a:cubicBezTo>
                    <a:pt x="218" y="299"/>
                    <a:pt x="299" y="245"/>
                    <a:pt x="299" y="163"/>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47"/>
            <p:cNvSpPr/>
            <p:nvPr/>
          </p:nvSpPr>
          <p:spPr>
            <a:xfrm>
              <a:off x="4872402" y="2959888"/>
              <a:ext cx="14546" cy="5471"/>
            </a:xfrm>
            <a:custGeom>
              <a:rect b="b" l="l" r="r" t="t"/>
              <a:pathLst>
                <a:path extrusionOk="0" h="82" w="218">
                  <a:moveTo>
                    <a:pt x="82" y="1"/>
                  </a:moveTo>
                  <a:cubicBezTo>
                    <a:pt x="55" y="1"/>
                    <a:pt x="28" y="1"/>
                    <a:pt x="1" y="28"/>
                  </a:cubicBezTo>
                  <a:cubicBezTo>
                    <a:pt x="28" y="55"/>
                    <a:pt x="82" y="82"/>
                    <a:pt x="136" y="82"/>
                  </a:cubicBezTo>
                  <a:cubicBezTo>
                    <a:pt x="163" y="82"/>
                    <a:pt x="190" y="55"/>
                    <a:pt x="218" y="55"/>
                  </a:cubicBezTo>
                  <a:cubicBezTo>
                    <a:pt x="163" y="28"/>
                    <a:pt x="136"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47"/>
            <p:cNvSpPr/>
            <p:nvPr/>
          </p:nvSpPr>
          <p:spPr>
            <a:xfrm>
              <a:off x="4845244" y="2970765"/>
              <a:ext cx="20018" cy="19951"/>
            </a:xfrm>
            <a:custGeom>
              <a:rect b="b" l="l" r="r" t="t"/>
              <a:pathLst>
                <a:path extrusionOk="0" h="299" w="300">
                  <a:moveTo>
                    <a:pt x="136" y="0"/>
                  </a:moveTo>
                  <a:cubicBezTo>
                    <a:pt x="55" y="0"/>
                    <a:pt x="1" y="82"/>
                    <a:pt x="1" y="163"/>
                  </a:cubicBezTo>
                  <a:cubicBezTo>
                    <a:pt x="1" y="244"/>
                    <a:pt x="55" y="299"/>
                    <a:pt x="136" y="299"/>
                  </a:cubicBezTo>
                  <a:cubicBezTo>
                    <a:pt x="218" y="299"/>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47"/>
            <p:cNvSpPr/>
            <p:nvPr/>
          </p:nvSpPr>
          <p:spPr>
            <a:xfrm>
              <a:off x="4870600" y="2997922"/>
              <a:ext cx="21752" cy="19951"/>
            </a:xfrm>
            <a:custGeom>
              <a:rect b="b" l="l" r="r" t="t"/>
              <a:pathLst>
                <a:path extrusionOk="0" h="299" w="326">
                  <a:moveTo>
                    <a:pt x="163" y="0"/>
                  </a:moveTo>
                  <a:cubicBezTo>
                    <a:pt x="82" y="0"/>
                    <a:pt x="1" y="54"/>
                    <a:pt x="1" y="136"/>
                  </a:cubicBezTo>
                  <a:cubicBezTo>
                    <a:pt x="1" y="217"/>
                    <a:pt x="82" y="299"/>
                    <a:pt x="163" y="299"/>
                  </a:cubicBezTo>
                  <a:cubicBezTo>
                    <a:pt x="245" y="299"/>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47"/>
            <p:cNvSpPr/>
            <p:nvPr/>
          </p:nvSpPr>
          <p:spPr>
            <a:xfrm>
              <a:off x="4897758" y="2970765"/>
              <a:ext cx="19951" cy="19951"/>
            </a:xfrm>
            <a:custGeom>
              <a:rect b="b" l="l" r="r" t="t"/>
              <a:pathLst>
                <a:path extrusionOk="0" h="299" w="299">
                  <a:moveTo>
                    <a:pt x="136" y="0"/>
                  </a:moveTo>
                  <a:cubicBezTo>
                    <a:pt x="55" y="0"/>
                    <a:pt x="0" y="82"/>
                    <a:pt x="0" y="163"/>
                  </a:cubicBezTo>
                  <a:cubicBezTo>
                    <a:pt x="0" y="244"/>
                    <a:pt x="55" y="299"/>
                    <a:pt x="136" y="299"/>
                  </a:cubicBezTo>
                  <a:cubicBezTo>
                    <a:pt x="244" y="299"/>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47"/>
            <p:cNvSpPr/>
            <p:nvPr/>
          </p:nvSpPr>
          <p:spPr>
            <a:xfrm>
              <a:off x="4870600" y="3050369"/>
              <a:ext cx="21752" cy="20017"/>
            </a:xfrm>
            <a:custGeom>
              <a:rect b="b" l="l" r="r" t="t"/>
              <a:pathLst>
                <a:path extrusionOk="0" h="300" w="326">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47"/>
            <p:cNvSpPr/>
            <p:nvPr/>
          </p:nvSpPr>
          <p:spPr>
            <a:xfrm>
              <a:off x="4897758" y="3025080"/>
              <a:ext cx="12744" cy="18149"/>
            </a:xfrm>
            <a:custGeom>
              <a:rect b="b" l="l" r="r" t="t"/>
              <a:pathLst>
                <a:path extrusionOk="0" h="272" w="191">
                  <a:moveTo>
                    <a:pt x="55" y="0"/>
                  </a:moveTo>
                  <a:cubicBezTo>
                    <a:pt x="27" y="27"/>
                    <a:pt x="0" y="81"/>
                    <a:pt x="0" y="136"/>
                  </a:cubicBezTo>
                  <a:cubicBezTo>
                    <a:pt x="0" y="217"/>
                    <a:pt x="55" y="271"/>
                    <a:pt x="136" y="271"/>
                  </a:cubicBezTo>
                  <a:lnTo>
                    <a:pt x="190" y="271"/>
                  </a:lnTo>
                  <a:lnTo>
                    <a:pt x="55"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47"/>
            <p:cNvSpPr/>
            <p:nvPr/>
          </p:nvSpPr>
          <p:spPr>
            <a:xfrm>
              <a:off x="4845244" y="3023212"/>
              <a:ext cx="20018" cy="20017"/>
            </a:xfrm>
            <a:custGeom>
              <a:rect b="b" l="l" r="r" t="t"/>
              <a:pathLst>
                <a:path extrusionOk="0" h="300" w="300">
                  <a:moveTo>
                    <a:pt x="136" y="1"/>
                  </a:moveTo>
                  <a:cubicBezTo>
                    <a:pt x="55" y="1"/>
                    <a:pt x="1" y="82"/>
                    <a:pt x="1" y="164"/>
                  </a:cubicBezTo>
                  <a:cubicBezTo>
                    <a:pt x="1" y="245"/>
                    <a:pt x="55" y="299"/>
                    <a:pt x="136" y="299"/>
                  </a:cubicBezTo>
                  <a:cubicBezTo>
                    <a:pt x="218" y="299"/>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47"/>
            <p:cNvSpPr/>
            <p:nvPr/>
          </p:nvSpPr>
          <p:spPr>
            <a:xfrm>
              <a:off x="4845244" y="3075725"/>
              <a:ext cx="20018" cy="19951"/>
            </a:xfrm>
            <a:custGeom>
              <a:rect b="b" l="l" r="r" t="t"/>
              <a:pathLst>
                <a:path extrusionOk="0" h="299" w="300">
                  <a:moveTo>
                    <a:pt x="136" y="1"/>
                  </a:moveTo>
                  <a:cubicBezTo>
                    <a:pt x="55" y="1"/>
                    <a:pt x="1" y="82"/>
                    <a:pt x="1" y="163"/>
                  </a:cubicBezTo>
                  <a:cubicBezTo>
                    <a:pt x="1" y="245"/>
                    <a:pt x="55" y="299"/>
                    <a:pt x="136" y="299"/>
                  </a:cubicBezTo>
                  <a:cubicBezTo>
                    <a:pt x="218" y="299"/>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47"/>
            <p:cNvSpPr/>
            <p:nvPr/>
          </p:nvSpPr>
          <p:spPr>
            <a:xfrm>
              <a:off x="4870600" y="3102883"/>
              <a:ext cx="21752" cy="19951"/>
            </a:xfrm>
            <a:custGeom>
              <a:rect b="b" l="l" r="r" t="t"/>
              <a:pathLst>
                <a:path extrusionOk="0" h="299" w="326">
                  <a:moveTo>
                    <a:pt x="163" y="0"/>
                  </a:moveTo>
                  <a:cubicBezTo>
                    <a:pt x="82" y="0"/>
                    <a:pt x="1" y="55"/>
                    <a:pt x="1" y="136"/>
                  </a:cubicBezTo>
                  <a:cubicBezTo>
                    <a:pt x="1"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47"/>
            <p:cNvSpPr/>
            <p:nvPr/>
          </p:nvSpPr>
          <p:spPr>
            <a:xfrm>
              <a:off x="4870600" y="3155330"/>
              <a:ext cx="21752" cy="20017"/>
            </a:xfrm>
            <a:custGeom>
              <a:rect b="b" l="l" r="r" t="t"/>
              <a:pathLst>
                <a:path extrusionOk="0" h="300" w="326">
                  <a:moveTo>
                    <a:pt x="163" y="1"/>
                  </a:moveTo>
                  <a:cubicBezTo>
                    <a:pt x="82" y="1"/>
                    <a:pt x="1" y="55"/>
                    <a:pt x="1" y="137"/>
                  </a:cubicBezTo>
                  <a:cubicBezTo>
                    <a:pt x="1" y="218"/>
                    <a:pt x="82" y="299"/>
                    <a:pt x="163" y="299"/>
                  </a:cubicBezTo>
                  <a:cubicBezTo>
                    <a:pt x="245" y="299"/>
                    <a:pt x="326" y="218"/>
                    <a:pt x="326" y="137"/>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47"/>
            <p:cNvSpPr/>
            <p:nvPr/>
          </p:nvSpPr>
          <p:spPr>
            <a:xfrm>
              <a:off x="4845244" y="3128239"/>
              <a:ext cx="20018" cy="19951"/>
            </a:xfrm>
            <a:custGeom>
              <a:rect b="b" l="l" r="r" t="t"/>
              <a:pathLst>
                <a:path extrusionOk="0" h="299" w="300">
                  <a:moveTo>
                    <a:pt x="136" y="0"/>
                  </a:moveTo>
                  <a:cubicBezTo>
                    <a:pt x="55" y="0"/>
                    <a:pt x="1" y="82"/>
                    <a:pt x="1" y="163"/>
                  </a:cubicBezTo>
                  <a:cubicBezTo>
                    <a:pt x="1" y="244"/>
                    <a:pt x="55" y="298"/>
                    <a:pt x="136" y="298"/>
                  </a:cubicBezTo>
                  <a:cubicBezTo>
                    <a:pt x="218" y="298"/>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47"/>
            <p:cNvSpPr/>
            <p:nvPr/>
          </p:nvSpPr>
          <p:spPr>
            <a:xfrm>
              <a:off x="4845244" y="3180686"/>
              <a:ext cx="20018" cy="20017"/>
            </a:xfrm>
            <a:custGeom>
              <a:rect b="b" l="l" r="r" t="t"/>
              <a:pathLst>
                <a:path extrusionOk="0" h="300" w="300">
                  <a:moveTo>
                    <a:pt x="136" y="1"/>
                  </a:moveTo>
                  <a:cubicBezTo>
                    <a:pt x="55" y="1"/>
                    <a:pt x="1" y="82"/>
                    <a:pt x="1" y="163"/>
                  </a:cubicBezTo>
                  <a:cubicBezTo>
                    <a:pt x="1" y="245"/>
                    <a:pt x="55" y="299"/>
                    <a:pt x="136" y="299"/>
                  </a:cubicBezTo>
                  <a:cubicBezTo>
                    <a:pt x="218" y="299"/>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47"/>
            <p:cNvSpPr/>
            <p:nvPr/>
          </p:nvSpPr>
          <p:spPr>
            <a:xfrm>
              <a:off x="4870600" y="3207843"/>
              <a:ext cx="21752" cy="19951"/>
            </a:xfrm>
            <a:custGeom>
              <a:rect b="b" l="l" r="r" t="t"/>
              <a:pathLst>
                <a:path extrusionOk="0" h="299" w="326">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47"/>
            <p:cNvSpPr/>
            <p:nvPr/>
          </p:nvSpPr>
          <p:spPr>
            <a:xfrm>
              <a:off x="4845244" y="3233200"/>
              <a:ext cx="20018" cy="21752"/>
            </a:xfrm>
            <a:custGeom>
              <a:rect b="b" l="l" r="r" t="t"/>
              <a:pathLst>
                <a:path extrusionOk="0" h="326" w="300">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47"/>
            <p:cNvSpPr/>
            <p:nvPr/>
          </p:nvSpPr>
          <p:spPr>
            <a:xfrm>
              <a:off x="4870600" y="3260357"/>
              <a:ext cx="21752" cy="19951"/>
            </a:xfrm>
            <a:custGeom>
              <a:rect b="b" l="l" r="r" t="t"/>
              <a:pathLst>
                <a:path extrusionOk="0" h="299" w="326">
                  <a:moveTo>
                    <a:pt x="163" y="0"/>
                  </a:moveTo>
                  <a:cubicBezTo>
                    <a:pt x="82" y="0"/>
                    <a:pt x="1" y="54"/>
                    <a:pt x="1" y="136"/>
                  </a:cubicBezTo>
                  <a:cubicBezTo>
                    <a:pt x="1" y="244"/>
                    <a:pt x="82" y="299"/>
                    <a:pt x="163" y="299"/>
                  </a:cubicBezTo>
                  <a:cubicBezTo>
                    <a:pt x="245" y="299"/>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47"/>
            <p:cNvSpPr/>
            <p:nvPr/>
          </p:nvSpPr>
          <p:spPr>
            <a:xfrm>
              <a:off x="4870600" y="3312804"/>
              <a:ext cx="21752" cy="20018"/>
            </a:xfrm>
            <a:custGeom>
              <a:rect b="b" l="l" r="r" t="t"/>
              <a:pathLst>
                <a:path extrusionOk="0" h="300" w="326">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47"/>
            <p:cNvSpPr/>
            <p:nvPr/>
          </p:nvSpPr>
          <p:spPr>
            <a:xfrm>
              <a:off x="4845244" y="3285646"/>
              <a:ext cx="20018" cy="21819"/>
            </a:xfrm>
            <a:custGeom>
              <a:rect b="b" l="l" r="r" t="t"/>
              <a:pathLst>
                <a:path extrusionOk="0" h="327" w="300">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47"/>
            <p:cNvSpPr/>
            <p:nvPr/>
          </p:nvSpPr>
          <p:spPr>
            <a:xfrm>
              <a:off x="4845244" y="3338160"/>
              <a:ext cx="20018" cy="21752"/>
            </a:xfrm>
            <a:custGeom>
              <a:rect b="b" l="l" r="r" t="t"/>
              <a:pathLst>
                <a:path extrusionOk="0" h="326" w="300">
                  <a:moveTo>
                    <a:pt x="136" y="0"/>
                  </a:moveTo>
                  <a:cubicBezTo>
                    <a:pt x="55" y="0"/>
                    <a:pt x="1" y="82"/>
                    <a:pt x="1" y="163"/>
                  </a:cubicBezTo>
                  <a:cubicBezTo>
                    <a:pt x="1" y="245"/>
                    <a:pt x="55" y="326"/>
                    <a:pt x="136" y="326"/>
                  </a:cubicBezTo>
                  <a:cubicBezTo>
                    <a:pt x="218" y="326"/>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47"/>
            <p:cNvSpPr/>
            <p:nvPr/>
          </p:nvSpPr>
          <p:spPr>
            <a:xfrm>
              <a:off x="4870600" y="3365318"/>
              <a:ext cx="21752" cy="19951"/>
            </a:xfrm>
            <a:custGeom>
              <a:rect b="b" l="l" r="r" t="t"/>
              <a:pathLst>
                <a:path extrusionOk="0" h="299" w="326">
                  <a:moveTo>
                    <a:pt x="163" y="0"/>
                  </a:moveTo>
                  <a:cubicBezTo>
                    <a:pt x="82" y="0"/>
                    <a:pt x="1" y="55"/>
                    <a:pt x="1" y="136"/>
                  </a:cubicBezTo>
                  <a:cubicBezTo>
                    <a:pt x="1" y="244"/>
                    <a:pt x="82" y="299"/>
                    <a:pt x="163" y="299"/>
                  </a:cubicBezTo>
                  <a:cubicBezTo>
                    <a:pt x="245" y="299"/>
                    <a:pt x="326" y="244"/>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47"/>
            <p:cNvSpPr/>
            <p:nvPr/>
          </p:nvSpPr>
          <p:spPr>
            <a:xfrm>
              <a:off x="4870600" y="3417765"/>
              <a:ext cx="21752" cy="20018"/>
            </a:xfrm>
            <a:custGeom>
              <a:rect b="b" l="l" r="r" t="t"/>
              <a:pathLst>
                <a:path extrusionOk="0" h="300" w="326">
                  <a:moveTo>
                    <a:pt x="163" y="1"/>
                  </a:moveTo>
                  <a:cubicBezTo>
                    <a:pt x="82" y="1"/>
                    <a:pt x="1" y="55"/>
                    <a:pt x="1" y="137"/>
                  </a:cubicBezTo>
                  <a:cubicBezTo>
                    <a:pt x="1" y="245"/>
                    <a:pt x="82" y="299"/>
                    <a:pt x="163" y="299"/>
                  </a:cubicBezTo>
                  <a:cubicBezTo>
                    <a:pt x="245" y="299"/>
                    <a:pt x="326" y="245"/>
                    <a:pt x="326" y="137"/>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47"/>
            <p:cNvSpPr/>
            <p:nvPr/>
          </p:nvSpPr>
          <p:spPr>
            <a:xfrm>
              <a:off x="4845244" y="3390674"/>
              <a:ext cx="20018" cy="21752"/>
            </a:xfrm>
            <a:custGeom>
              <a:rect b="b" l="l" r="r" t="t"/>
              <a:pathLst>
                <a:path extrusionOk="0" h="326" w="300">
                  <a:moveTo>
                    <a:pt x="136" y="0"/>
                  </a:moveTo>
                  <a:cubicBezTo>
                    <a:pt x="55" y="0"/>
                    <a:pt x="1" y="81"/>
                    <a:pt x="1" y="163"/>
                  </a:cubicBezTo>
                  <a:cubicBezTo>
                    <a:pt x="1" y="244"/>
                    <a:pt x="55" y="326"/>
                    <a:pt x="136" y="326"/>
                  </a:cubicBezTo>
                  <a:cubicBezTo>
                    <a:pt x="218" y="326"/>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47"/>
            <p:cNvSpPr/>
            <p:nvPr/>
          </p:nvSpPr>
          <p:spPr>
            <a:xfrm>
              <a:off x="4845244" y="3443121"/>
              <a:ext cx="20018" cy="21819"/>
            </a:xfrm>
            <a:custGeom>
              <a:rect b="b" l="l" r="r" t="t"/>
              <a:pathLst>
                <a:path extrusionOk="0" h="327" w="300">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47"/>
            <p:cNvSpPr/>
            <p:nvPr/>
          </p:nvSpPr>
          <p:spPr>
            <a:xfrm>
              <a:off x="4870600" y="3470278"/>
              <a:ext cx="21752" cy="19951"/>
            </a:xfrm>
            <a:custGeom>
              <a:rect b="b" l="l" r="r" t="t"/>
              <a:pathLst>
                <a:path extrusionOk="0" h="299" w="326">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47"/>
            <p:cNvSpPr/>
            <p:nvPr/>
          </p:nvSpPr>
          <p:spPr>
            <a:xfrm>
              <a:off x="4870600" y="3522792"/>
              <a:ext cx="21752" cy="19951"/>
            </a:xfrm>
            <a:custGeom>
              <a:rect b="b" l="l" r="r" t="t"/>
              <a:pathLst>
                <a:path extrusionOk="0" h="299" w="326">
                  <a:moveTo>
                    <a:pt x="163" y="0"/>
                  </a:moveTo>
                  <a:cubicBezTo>
                    <a:pt x="82" y="0"/>
                    <a:pt x="1" y="54"/>
                    <a:pt x="1" y="163"/>
                  </a:cubicBezTo>
                  <a:cubicBezTo>
                    <a:pt x="1"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47"/>
            <p:cNvSpPr/>
            <p:nvPr/>
          </p:nvSpPr>
          <p:spPr>
            <a:xfrm>
              <a:off x="4845244" y="3495634"/>
              <a:ext cx="20018" cy="21752"/>
            </a:xfrm>
            <a:custGeom>
              <a:rect b="b" l="l" r="r" t="t"/>
              <a:pathLst>
                <a:path extrusionOk="0" h="326" w="300">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47"/>
            <p:cNvSpPr/>
            <p:nvPr/>
          </p:nvSpPr>
          <p:spPr>
            <a:xfrm>
              <a:off x="4845244" y="3548081"/>
              <a:ext cx="20018" cy="21819"/>
            </a:xfrm>
            <a:custGeom>
              <a:rect b="b" l="l" r="r" t="t"/>
              <a:pathLst>
                <a:path extrusionOk="0" h="327" w="300">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47"/>
            <p:cNvSpPr/>
            <p:nvPr/>
          </p:nvSpPr>
          <p:spPr>
            <a:xfrm>
              <a:off x="4870600" y="3575239"/>
              <a:ext cx="21752" cy="20018"/>
            </a:xfrm>
            <a:custGeom>
              <a:rect b="b" l="l" r="r" t="t"/>
              <a:pathLst>
                <a:path extrusionOk="0" h="300" w="326">
                  <a:moveTo>
                    <a:pt x="163" y="1"/>
                  </a:moveTo>
                  <a:cubicBezTo>
                    <a:pt x="82" y="1"/>
                    <a:pt x="1" y="55"/>
                    <a:pt x="1" y="163"/>
                  </a:cubicBezTo>
                  <a:cubicBezTo>
                    <a:pt x="1"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47"/>
            <p:cNvSpPr/>
            <p:nvPr/>
          </p:nvSpPr>
          <p:spPr>
            <a:xfrm>
              <a:off x="4870600" y="3627753"/>
              <a:ext cx="21752" cy="19951"/>
            </a:xfrm>
            <a:custGeom>
              <a:rect b="b" l="l" r="r" t="t"/>
              <a:pathLst>
                <a:path extrusionOk="0" h="299" w="326">
                  <a:moveTo>
                    <a:pt x="163" y="0"/>
                  </a:moveTo>
                  <a:cubicBezTo>
                    <a:pt x="82" y="0"/>
                    <a:pt x="1" y="55"/>
                    <a:pt x="1" y="163"/>
                  </a:cubicBezTo>
                  <a:cubicBezTo>
                    <a:pt x="1" y="244"/>
                    <a:pt x="82" y="299"/>
                    <a:pt x="163" y="299"/>
                  </a:cubicBezTo>
                  <a:cubicBezTo>
                    <a:pt x="245" y="299"/>
                    <a:pt x="326" y="244"/>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47"/>
            <p:cNvSpPr/>
            <p:nvPr/>
          </p:nvSpPr>
          <p:spPr>
            <a:xfrm>
              <a:off x="4845244" y="3600595"/>
              <a:ext cx="20018" cy="21752"/>
            </a:xfrm>
            <a:custGeom>
              <a:rect b="b" l="l" r="r" t="t"/>
              <a:pathLst>
                <a:path extrusionOk="0" h="326" w="300">
                  <a:moveTo>
                    <a:pt x="136" y="0"/>
                  </a:moveTo>
                  <a:cubicBezTo>
                    <a:pt x="55" y="0"/>
                    <a:pt x="1" y="82"/>
                    <a:pt x="1" y="163"/>
                  </a:cubicBezTo>
                  <a:cubicBezTo>
                    <a:pt x="1" y="245"/>
                    <a:pt x="55" y="326"/>
                    <a:pt x="136" y="326"/>
                  </a:cubicBezTo>
                  <a:cubicBezTo>
                    <a:pt x="218" y="326"/>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47"/>
            <p:cNvSpPr/>
            <p:nvPr/>
          </p:nvSpPr>
          <p:spPr>
            <a:xfrm>
              <a:off x="4845244" y="3653109"/>
              <a:ext cx="20018" cy="21752"/>
            </a:xfrm>
            <a:custGeom>
              <a:rect b="b" l="l" r="r" t="t"/>
              <a:pathLst>
                <a:path extrusionOk="0" h="326" w="300">
                  <a:moveTo>
                    <a:pt x="136" y="0"/>
                  </a:moveTo>
                  <a:cubicBezTo>
                    <a:pt x="55" y="0"/>
                    <a:pt x="1" y="81"/>
                    <a:pt x="1" y="163"/>
                  </a:cubicBezTo>
                  <a:cubicBezTo>
                    <a:pt x="1" y="244"/>
                    <a:pt x="55" y="326"/>
                    <a:pt x="136" y="326"/>
                  </a:cubicBezTo>
                  <a:cubicBezTo>
                    <a:pt x="218" y="326"/>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47"/>
            <p:cNvSpPr/>
            <p:nvPr/>
          </p:nvSpPr>
          <p:spPr>
            <a:xfrm>
              <a:off x="4870600" y="3680200"/>
              <a:ext cx="21752" cy="20018"/>
            </a:xfrm>
            <a:custGeom>
              <a:rect b="b" l="l" r="r" t="t"/>
              <a:pathLst>
                <a:path extrusionOk="0" h="300" w="326">
                  <a:moveTo>
                    <a:pt x="163" y="1"/>
                  </a:moveTo>
                  <a:cubicBezTo>
                    <a:pt x="82" y="1"/>
                    <a:pt x="1" y="55"/>
                    <a:pt x="1" y="164"/>
                  </a:cubicBezTo>
                  <a:cubicBezTo>
                    <a:pt x="1" y="245"/>
                    <a:pt x="82" y="299"/>
                    <a:pt x="163" y="299"/>
                  </a:cubicBezTo>
                  <a:cubicBezTo>
                    <a:pt x="245" y="299"/>
                    <a:pt x="326" y="245"/>
                    <a:pt x="326" y="164"/>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47"/>
            <p:cNvSpPr/>
            <p:nvPr/>
          </p:nvSpPr>
          <p:spPr>
            <a:xfrm>
              <a:off x="4870600" y="3732713"/>
              <a:ext cx="21752" cy="19951"/>
            </a:xfrm>
            <a:custGeom>
              <a:rect b="b" l="l" r="r" t="t"/>
              <a:pathLst>
                <a:path extrusionOk="0" h="299" w="326">
                  <a:moveTo>
                    <a:pt x="163" y="0"/>
                  </a:moveTo>
                  <a:cubicBezTo>
                    <a:pt x="82" y="0"/>
                    <a:pt x="1" y="82"/>
                    <a:pt x="1" y="163"/>
                  </a:cubicBezTo>
                  <a:cubicBezTo>
                    <a:pt x="1"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47"/>
            <p:cNvSpPr/>
            <p:nvPr/>
          </p:nvSpPr>
          <p:spPr>
            <a:xfrm>
              <a:off x="4845244" y="3705556"/>
              <a:ext cx="20018" cy="21819"/>
            </a:xfrm>
            <a:custGeom>
              <a:rect b="b" l="l" r="r" t="t"/>
              <a:pathLst>
                <a:path extrusionOk="0" h="327" w="300">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47"/>
            <p:cNvSpPr/>
            <p:nvPr/>
          </p:nvSpPr>
          <p:spPr>
            <a:xfrm>
              <a:off x="4845244" y="3759871"/>
              <a:ext cx="20018" cy="19951"/>
            </a:xfrm>
            <a:custGeom>
              <a:rect b="b" l="l" r="r" t="t"/>
              <a:pathLst>
                <a:path extrusionOk="0" h="299" w="300">
                  <a:moveTo>
                    <a:pt x="136" y="0"/>
                  </a:moveTo>
                  <a:cubicBezTo>
                    <a:pt x="55" y="0"/>
                    <a:pt x="1" y="55"/>
                    <a:pt x="1" y="136"/>
                  </a:cubicBezTo>
                  <a:cubicBezTo>
                    <a:pt x="1" y="217"/>
                    <a:pt x="55"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47"/>
            <p:cNvSpPr/>
            <p:nvPr/>
          </p:nvSpPr>
          <p:spPr>
            <a:xfrm>
              <a:off x="4870600" y="3785227"/>
              <a:ext cx="21752" cy="19951"/>
            </a:xfrm>
            <a:custGeom>
              <a:rect b="b" l="l" r="r" t="t"/>
              <a:pathLst>
                <a:path extrusionOk="0" h="299" w="326">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47"/>
            <p:cNvSpPr/>
            <p:nvPr/>
          </p:nvSpPr>
          <p:spPr>
            <a:xfrm>
              <a:off x="4870600" y="3837674"/>
              <a:ext cx="21752" cy="20018"/>
            </a:xfrm>
            <a:custGeom>
              <a:rect b="b" l="l" r="r" t="t"/>
              <a:pathLst>
                <a:path extrusionOk="0" h="300" w="326">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47"/>
            <p:cNvSpPr/>
            <p:nvPr/>
          </p:nvSpPr>
          <p:spPr>
            <a:xfrm>
              <a:off x="4845244" y="3812318"/>
              <a:ext cx="20018" cy="20018"/>
            </a:xfrm>
            <a:custGeom>
              <a:rect b="b" l="l" r="r" t="t"/>
              <a:pathLst>
                <a:path extrusionOk="0" h="300" w="300">
                  <a:moveTo>
                    <a:pt x="136" y="1"/>
                  </a:moveTo>
                  <a:cubicBezTo>
                    <a:pt x="55" y="1"/>
                    <a:pt x="1" y="55"/>
                    <a:pt x="1" y="137"/>
                  </a:cubicBezTo>
                  <a:cubicBezTo>
                    <a:pt x="1" y="218"/>
                    <a:pt x="55" y="299"/>
                    <a:pt x="136" y="299"/>
                  </a:cubicBezTo>
                  <a:cubicBezTo>
                    <a:pt x="218" y="299"/>
                    <a:pt x="299" y="218"/>
                    <a:pt x="299" y="137"/>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47"/>
            <p:cNvSpPr/>
            <p:nvPr/>
          </p:nvSpPr>
          <p:spPr>
            <a:xfrm>
              <a:off x="4845244" y="3864832"/>
              <a:ext cx="20018" cy="19951"/>
            </a:xfrm>
            <a:custGeom>
              <a:rect b="b" l="l" r="r" t="t"/>
              <a:pathLst>
                <a:path extrusionOk="0" h="299"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47"/>
            <p:cNvSpPr/>
            <p:nvPr/>
          </p:nvSpPr>
          <p:spPr>
            <a:xfrm>
              <a:off x="4870600" y="3890188"/>
              <a:ext cx="21752" cy="19951"/>
            </a:xfrm>
            <a:custGeom>
              <a:rect b="b" l="l" r="r" t="t"/>
              <a:pathLst>
                <a:path extrusionOk="0" h="299" w="326">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47"/>
            <p:cNvSpPr/>
            <p:nvPr/>
          </p:nvSpPr>
          <p:spPr>
            <a:xfrm>
              <a:off x="4870600" y="3942635"/>
              <a:ext cx="21752" cy="20018"/>
            </a:xfrm>
            <a:custGeom>
              <a:rect b="b" l="l" r="r" t="t"/>
              <a:pathLst>
                <a:path extrusionOk="0" h="300" w="326">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47"/>
            <p:cNvSpPr/>
            <p:nvPr/>
          </p:nvSpPr>
          <p:spPr>
            <a:xfrm>
              <a:off x="4845244" y="3917345"/>
              <a:ext cx="20018" cy="19951"/>
            </a:xfrm>
            <a:custGeom>
              <a:rect b="b" l="l" r="r" t="t"/>
              <a:pathLst>
                <a:path extrusionOk="0" h="299" w="300">
                  <a:moveTo>
                    <a:pt x="136" y="0"/>
                  </a:moveTo>
                  <a:cubicBezTo>
                    <a:pt x="55" y="0"/>
                    <a:pt x="1" y="54"/>
                    <a:pt x="1" y="136"/>
                  </a:cubicBezTo>
                  <a:cubicBezTo>
                    <a:pt x="1" y="217"/>
                    <a:pt x="55" y="298"/>
                    <a:pt x="136" y="298"/>
                  </a:cubicBezTo>
                  <a:cubicBezTo>
                    <a:pt x="218" y="298"/>
                    <a:pt x="299" y="217"/>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47"/>
            <p:cNvSpPr/>
            <p:nvPr/>
          </p:nvSpPr>
          <p:spPr>
            <a:xfrm>
              <a:off x="4845244" y="3969792"/>
              <a:ext cx="20018" cy="20018"/>
            </a:xfrm>
            <a:custGeom>
              <a:rect b="b" l="l" r="r" t="t"/>
              <a:pathLst>
                <a:path extrusionOk="0" h="300"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47"/>
            <p:cNvSpPr/>
            <p:nvPr/>
          </p:nvSpPr>
          <p:spPr>
            <a:xfrm>
              <a:off x="4870600" y="3995148"/>
              <a:ext cx="21752" cy="19951"/>
            </a:xfrm>
            <a:custGeom>
              <a:rect b="b" l="l" r="r" t="t"/>
              <a:pathLst>
                <a:path extrusionOk="0" h="299" w="326">
                  <a:moveTo>
                    <a:pt x="163" y="0"/>
                  </a:moveTo>
                  <a:cubicBezTo>
                    <a:pt x="82" y="0"/>
                    <a:pt x="1" y="82"/>
                    <a:pt x="1" y="163"/>
                  </a:cubicBezTo>
                  <a:cubicBezTo>
                    <a:pt x="1"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47"/>
            <p:cNvSpPr/>
            <p:nvPr/>
          </p:nvSpPr>
          <p:spPr>
            <a:xfrm>
              <a:off x="4897758" y="4022306"/>
              <a:ext cx="16348" cy="14546"/>
            </a:xfrm>
            <a:custGeom>
              <a:rect b="b" l="l" r="r" t="t"/>
              <a:pathLst>
                <a:path extrusionOk="0" h="218" w="245">
                  <a:moveTo>
                    <a:pt x="136" y="0"/>
                  </a:moveTo>
                  <a:cubicBezTo>
                    <a:pt x="55" y="0"/>
                    <a:pt x="0" y="55"/>
                    <a:pt x="0" y="136"/>
                  </a:cubicBezTo>
                  <a:cubicBezTo>
                    <a:pt x="0" y="190"/>
                    <a:pt x="0" y="217"/>
                    <a:pt x="27" y="217"/>
                  </a:cubicBezTo>
                  <a:cubicBezTo>
                    <a:pt x="82" y="136"/>
                    <a:pt x="163" y="82"/>
                    <a:pt x="244" y="27"/>
                  </a:cubicBezTo>
                  <a:cubicBezTo>
                    <a:pt x="217" y="0"/>
                    <a:pt x="190"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47"/>
            <p:cNvSpPr/>
            <p:nvPr/>
          </p:nvSpPr>
          <p:spPr>
            <a:xfrm>
              <a:off x="4870600" y="4047662"/>
              <a:ext cx="21752" cy="21752"/>
            </a:xfrm>
            <a:custGeom>
              <a:rect b="b" l="l" r="r" t="t"/>
              <a:pathLst>
                <a:path extrusionOk="0" h="326" w="326">
                  <a:moveTo>
                    <a:pt x="163" y="0"/>
                  </a:moveTo>
                  <a:cubicBezTo>
                    <a:pt x="82" y="0"/>
                    <a:pt x="1" y="81"/>
                    <a:pt x="1" y="163"/>
                  </a:cubicBezTo>
                  <a:cubicBezTo>
                    <a:pt x="1" y="244"/>
                    <a:pt x="82" y="326"/>
                    <a:pt x="163" y="326"/>
                  </a:cubicBezTo>
                  <a:cubicBezTo>
                    <a:pt x="245" y="326"/>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47"/>
            <p:cNvSpPr/>
            <p:nvPr/>
          </p:nvSpPr>
          <p:spPr>
            <a:xfrm>
              <a:off x="4845244" y="4022306"/>
              <a:ext cx="20018" cy="19951"/>
            </a:xfrm>
            <a:custGeom>
              <a:rect b="b" l="l" r="r" t="t"/>
              <a:pathLst>
                <a:path extrusionOk="0" h="299" w="300">
                  <a:moveTo>
                    <a:pt x="136" y="0"/>
                  </a:moveTo>
                  <a:cubicBezTo>
                    <a:pt x="55" y="0"/>
                    <a:pt x="1" y="55"/>
                    <a:pt x="1" y="136"/>
                  </a:cubicBezTo>
                  <a:cubicBezTo>
                    <a:pt x="1" y="217"/>
                    <a:pt x="55"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47"/>
            <p:cNvSpPr/>
            <p:nvPr/>
          </p:nvSpPr>
          <p:spPr>
            <a:xfrm>
              <a:off x="4845244" y="4074753"/>
              <a:ext cx="20018" cy="20018"/>
            </a:xfrm>
            <a:custGeom>
              <a:rect b="b" l="l" r="r" t="t"/>
              <a:pathLst>
                <a:path extrusionOk="0" h="300"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47"/>
            <p:cNvSpPr/>
            <p:nvPr/>
          </p:nvSpPr>
          <p:spPr>
            <a:xfrm>
              <a:off x="4870600" y="4100109"/>
              <a:ext cx="10943" cy="14546"/>
            </a:xfrm>
            <a:custGeom>
              <a:rect b="b" l="l" r="r" t="t"/>
              <a:pathLst>
                <a:path extrusionOk="0" h="218" w="164">
                  <a:moveTo>
                    <a:pt x="163" y="1"/>
                  </a:moveTo>
                  <a:cubicBezTo>
                    <a:pt x="82" y="1"/>
                    <a:pt x="1" y="82"/>
                    <a:pt x="1" y="163"/>
                  </a:cubicBezTo>
                  <a:cubicBezTo>
                    <a:pt x="1" y="190"/>
                    <a:pt x="1" y="190"/>
                    <a:pt x="28" y="218"/>
                  </a:cubicBezTo>
                  <a:cubicBezTo>
                    <a:pt x="55" y="163"/>
                    <a:pt x="82" y="109"/>
                    <a:pt x="109" y="55"/>
                  </a:cubicBezTo>
                  <a:cubicBezTo>
                    <a:pt x="136" y="55"/>
                    <a:pt x="136" y="28"/>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47"/>
            <p:cNvSpPr/>
            <p:nvPr/>
          </p:nvSpPr>
          <p:spPr>
            <a:xfrm>
              <a:off x="4845244" y="4127266"/>
              <a:ext cx="18216" cy="19951"/>
            </a:xfrm>
            <a:custGeom>
              <a:rect b="b" l="l" r="r" t="t"/>
              <a:pathLst>
                <a:path extrusionOk="0" h="299" w="273">
                  <a:moveTo>
                    <a:pt x="136" y="0"/>
                  </a:moveTo>
                  <a:cubicBezTo>
                    <a:pt x="55" y="0"/>
                    <a:pt x="1" y="55"/>
                    <a:pt x="1" y="136"/>
                  </a:cubicBezTo>
                  <a:cubicBezTo>
                    <a:pt x="1" y="245"/>
                    <a:pt x="55" y="299"/>
                    <a:pt x="136" y="299"/>
                  </a:cubicBezTo>
                  <a:lnTo>
                    <a:pt x="164" y="299"/>
                  </a:lnTo>
                  <a:cubicBezTo>
                    <a:pt x="164" y="299"/>
                    <a:pt x="164" y="299"/>
                    <a:pt x="191" y="272"/>
                  </a:cubicBezTo>
                  <a:cubicBezTo>
                    <a:pt x="218" y="217"/>
                    <a:pt x="245" y="136"/>
                    <a:pt x="272" y="82"/>
                  </a:cubicBezTo>
                  <a:cubicBezTo>
                    <a:pt x="245" y="28"/>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47"/>
            <p:cNvSpPr/>
            <p:nvPr/>
          </p:nvSpPr>
          <p:spPr>
            <a:xfrm>
              <a:off x="4823558" y="1964464"/>
              <a:ext cx="67" cy="1868"/>
            </a:xfrm>
            <a:custGeom>
              <a:rect b="b" l="l" r="r" t="t"/>
              <a:pathLst>
                <a:path extrusionOk="0" h="28" w="1">
                  <a:moveTo>
                    <a:pt x="0" y="1"/>
                  </a:moveTo>
                  <a:cubicBezTo>
                    <a:pt x="0" y="1"/>
                    <a:pt x="0" y="1"/>
                    <a:pt x="0" y="1"/>
                  </a:cubicBezTo>
                  <a:cubicBezTo>
                    <a:pt x="0" y="1"/>
                    <a:pt x="0" y="1"/>
                    <a:pt x="0" y="28"/>
                  </a:cubicBezTo>
                  <a:cubicBezTo>
                    <a:pt x="0" y="1"/>
                    <a:pt x="0"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47"/>
            <p:cNvSpPr/>
            <p:nvPr/>
          </p:nvSpPr>
          <p:spPr>
            <a:xfrm>
              <a:off x="4845244" y="1975340"/>
              <a:ext cx="10943" cy="16348"/>
            </a:xfrm>
            <a:custGeom>
              <a:rect b="b" l="l" r="r" t="t"/>
              <a:pathLst>
                <a:path extrusionOk="0" h="245" w="164">
                  <a:moveTo>
                    <a:pt x="55" y="0"/>
                  </a:moveTo>
                  <a:cubicBezTo>
                    <a:pt x="28" y="27"/>
                    <a:pt x="1" y="55"/>
                    <a:pt x="1" y="109"/>
                  </a:cubicBezTo>
                  <a:cubicBezTo>
                    <a:pt x="1" y="163"/>
                    <a:pt x="28" y="217"/>
                    <a:pt x="55" y="244"/>
                  </a:cubicBezTo>
                  <a:cubicBezTo>
                    <a:pt x="109" y="217"/>
                    <a:pt x="136" y="163"/>
                    <a:pt x="164" y="55"/>
                  </a:cubicBezTo>
                  <a:cubicBezTo>
                    <a:pt x="136" y="55"/>
                    <a:pt x="82" y="27"/>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47"/>
            <p:cNvSpPr/>
            <p:nvPr/>
          </p:nvSpPr>
          <p:spPr>
            <a:xfrm>
              <a:off x="4792797" y="1973539"/>
              <a:ext cx="19951" cy="19951"/>
            </a:xfrm>
            <a:custGeom>
              <a:rect b="b" l="l" r="r" t="t"/>
              <a:pathLst>
                <a:path extrusionOk="0" h="299" w="299">
                  <a:moveTo>
                    <a:pt x="136" y="0"/>
                  </a:moveTo>
                  <a:cubicBezTo>
                    <a:pt x="109" y="0"/>
                    <a:pt x="82" y="0"/>
                    <a:pt x="54" y="27"/>
                  </a:cubicBezTo>
                  <a:cubicBezTo>
                    <a:pt x="27" y="27"/>
                    <a:pt x="27" y="54"/>
                    <a:pt x="0" y="82"/>
                  </a:cubicBezTo>
                  <a:cubicBezTo>
                    <a:pt x="0" y="109"/>
                    <a:pt x="0" y="109"/>
                    <a:pt x="0" y="136"/>
                  </a:cubicBezTo>
                  <a:cubicBezTo>
                    <a:pt x="0" y="217"/>
                    <a:pt x="54" y="299"/>
                    <a:pt x="136" y="299"/>
                  </a:cubicBezTo>
                  <a:cubicBezTo>
                    <a:pt x="217" y="299"/>
                    <a:pt x="299" y="217"/>
                    <a:pt x="299" y="136"/>
                  </a:cubicBezTo>
                  <a:cubicBezTo>
                    <a:pt x="299" y="109"/>
                    <a:pt x="271" y="54"/>
                    <a:pt x="244" y="27"/>
                  </a:cubicBezTo>
                  <a:cubicBezTo>
                    <a:pt x="217" y="54"/>
                    <a:pt x="190" y="82"/>
                    <a:pt x="163" y="136"/>
                  </a:cubicBezTo>
                  <a:cubicBezTo>
                    <a:pt x="163" y="82"/>
                    <a:pt x="163" y="27"/>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47"/>
            <p:cNvSpPr/>
            <p:nvPr/>
          </p:nvSpPr>
          <p:spPr>
            <a:xfrm>
              <a:off x="4818087" y="1998828"/>
              <a:ext cx="20018" cy="20017"/>
            </a:xfrm>
            <a:custGeom>
              <a:rect b="b" l="l" r="r" t="t"/>
              <a:pathLst>
                <a:path extrusionOk="0" h="300" w="300">
                  <a:moveTo>
                    <a:pt x="164" y="1"/>
                  </a:moveTo>
                  <a:cubicBezTo>
                    <a:pt x="82" y="1"/>
                    <a:pt x="1" y="55"/>
                    <a:pt x="1" y="164"/>
                  </a:cubicBezTo>
                  <a:cubicBezTo>
                    <a:pt x="1" y="245"/>
                    <a:pt x="82" y="299"/>
                    <a:pt x="164" y="299"/>
                  </a:cubicBezTo>
                  <a:cubicBezTo>
                    <a:pt x="245" y="299"/>
                    <a:pt x="299" y="245"/>
                    <a:pt x="299" y="164"/>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47"/>
            <p:cNvSpPr/>
            <p:nvPr/>
          </p:nvSpPr>
          <p:spPr>
            <a:xfrm>
              <a:off x="4792797" y="2024184"/>
              <a:ext cx="19951" cy="21819"/>
            </a:xfrm>
            <a:custGeom>
              <a:rect b="b" l="l" r="r" t="t"/>
              <a:pathLst>
                <a:path extrusionOk="0" h="327" w="299">
                  <a:moveTo>
                    <a:pt x="136" y="1"/>
                  </a:moveTo>
                  <a:cubicBezTo>
                    <a:pt x="54" y="1"/>
                    <a:pt x="0" y="82"/>
                    <a:pt x="0" y="163"/>
                  </a:cubicBezTo>
                  <a:cubicBezTo>
                    <a:pt x="0" y="245"/>
                    <a:pt x="54"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47"/>
            <p:cNvSpPr/>
            <p:nvPr/>
          </p:nvSpPr>
          <p:spPr>
            <a:xfrm>
              <a:off x="4818087" y="2051342"/>
              <a:ext cx="21819" cy="19951"/>
            </a:xfrm>
            <a:custGeom>
              <a:rect b="b" l="l" r="r" t="t"/>
              <a:pathLst>
                <a:path extrusionOk="0" h="299" w="327">
                  <a:moveTo>
                    <a:pt x="164" y="0"/>
                  </a:moveTo>
                  <a:cubicBezTo>
                    <a:pt x="82" y="0"/>
                    <a:pt x="1" y="55"/>
                    <a:pt x="1" y="163"/>
                  </a:cubicBezTo>
                  <a:cubicBezTo>
                    <a:pt x="1" y="245"/>
                    <a:pt x="82" y="299"/>
                    <a:pt x="164" y="299"/>
                  </a:cubicBezTo>
                  <a:cubicBezTo>
                    <a:pt x="245" y="299"/>
                    <a:pt x="326" y="245"/>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47"/>
            <p:cNvSpPr/>
            <p:nvPr/>
          </p:nvSpPr>
          <p:spPr>
            <a:xfrm>
              <a:off x="4818087" y="2103855"/>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47"/>
            <p:cNvSpPr/>
            <p:nvPr/>
          </p:nvSpPr>
          <p:spPr>
            <a:xfrm>
              <a:off x="4845244" y="2076698"/>
              <a:ext cx="20018" cy="21752"/>
            </a:xfrm>
            <a:custGeom>
              <a:rect b="b" l="l" r="r" t="t"/>
              <a:pathLst>
                <a:path extrusionOk="0" h="326" w="300">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47"/>
            <p:cNvSpPr/>
            <p:nvPr/>
          </p:nvSpPr>
          <p:spPr>
            <a:xfrm>
              <a:off x="4818087" y="2156302"/>
              <a:ext cx="21819" cy="20017"/>
            </a:xfrm>
            <a:custGeom>
              <a:rect b="b" l="l" r="r" t="t"/>
              <a:pathLst>
                <a:path extrusionOk="0" h="300"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47"/>
            <p:cNvSpPr/>
            <p:nvPr/>
          </p:nvSpPr>
          <p:spPr>
            <a:xfrm>
              <a:off x="4845244" y="2129145"/>
              <a:ext cx="20018" cy="21819"/>
            </a:xfrm>
            <a:custGeom>
              <a:rect b="b" l="l" r="r" t="t"/>
              <a:pathLst>
                <a:path extrusionOk="0" h="327" w="300">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47"/>
            <p:cNvSpPr/>
            <p:nvPr/>
          </p:nvSpPr>
          <p:spPr>
            <a:xfrm>
              <a:off x="4818087" y="2208816"/>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47"/>
            <p:cNvSpPr/>
            <p:nvPr/>
          </p:nvSpPr>
          <p:spPr>
            <a:xfrm>
              <a:off x="4845244" y="2183460"/>
              <a:ext cx="20018" cy="19951"/>
            </a:xfrm>
            <a:custGeom>
              <a:rect b="b" l="l" r="r" t="t"/>
              <a:pathLst>
                <a:path extrusionOk="0" h="299"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47"/>
            <p:cNvSpPr/>
            <p:nvPr/>
          </p:nvSpPr>
          <p:spPr>
            <a:xfrm>
              <a:off x="4818087" y="2261263"/>
              <a:ext cx="21819" cy="20017"/>
            </a:xfrm>
            <a:custGeom>
              <a:rect b="b" l="l" r="r" t="t"/>
              <a:pathLst>
                <a:path extrusionOk="0" h="300" w="327">
                  <a:moveTo>
                    <a:pt x="164" y="1"/>
                  </a:moveTo>
                  <a:cubicBezTo>
                    <a:pt x="82" y="1"/>
                    <a:pt x="1" y="82"/>
                    <a:pt x="1" y="164"/>
                  </a:cubicBezTo>
                  <a:cubicBezTo>
                    <a:pt x="1" y="218"/>
                    <a:pt x="28" y="245"/>
                    <a:pt x="55" y="272"/>
                  </a:cubicBezTo>
                  <a:cubicBezTo>
                    <a:pt x="109" y="245"/>
                    <a:pt x="137" y="218"/>
                    <a:pt x="137" y="191"/>
                  </a:cubicBezTo>
                  <a:cubicBezTo>
                    <a:pt x="164" y="218"/>
                    <a:pt x="191" y="272"/>
                    <a:pt x="218" y="299"/>
                  </a:cubicBezTo>
                  <a:cubicBezTo>
                    <a:pt x="272" y="272"/>
                    <a:pt x="326" y="218"/>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47"/>
            <p:cNvSpPr/>
            <p:nvPr/>
          </p:nvSpPr>
          <p:spPr>
            <a:xfrm>
              <a:off x="4845244" y="2235974"/>
              <a:ext cx="20018" cy="19951"/>
            </a:xfrm>
            <a:custGeom>
              <a:rect b="b" l="l" r="r" t="t"/>
              <a:pathLst>
                <a:path extrusionOk="0" h="299" w="300">
                  <a:moveTo>
                    <a:pt x="136" y="0"/>
                  </a:moveTo>
                  <a:cubicBezTo>
                    <a:pt x="55" y="0"/>
                    <a:pt x="1" y="54"/>
                    <a:pt x="1" y="136"/>
                  </a:cubicBezTo>
                  <a:cubicBezTo>
                    <a:pt x="1" y="217"/>
                    <a:pt x="55" y="298"/>
                    <a:pt x="136" y="298"/>
                  </a:cubicBezTo>
                  <a:cubicBezTo>
                    <a:pt x="218" y="298"/>
                    <a:pt x="299" y="217"/>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47"/>
            <p:cNvSpPr/>
            <p:nvPr/>
          </p:nvSpPr>
          <p:spPr>
            <a:xfrm>
              <a:off x="4818087" y="2313776"/>
              <a:ext cx="21819" cy="19951"/>
            </a:xfrm>
            <a:custGeom>
              <a:rect b="b" l="l" r="r" t="t"/>
              <a:pathLst>
                <a:path extrusionOk="0" h="299" w="327">
                  <a:moveTo>
                    <a:pt x="164" y="0"/>
                  </a:moveTo>
                  <a:cubicBezTo>
                    <a:pt x="82" y="0"/>
                    <a:pt x="1" y="82"/>
                    <a:pt x="1" y="163"/>
                  </a:cubicBezTo>
                  <a:cubicBezTo>
                    <a:pt x="1" y="245"/>
                    <a:pt x="82" y="299"/>
                    <a:pt x="164" y="299"/>
                  </a:cubicBezTo>
                  <a:cubicBezTo>
                    <a:pt x="245" y="299"/>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47"/>
            <p:cNvSpPr/>
            <p:nvPr/>
          </p:nvSpPr>
          <p:spPr>
            <a:xfrm>
              <a:off x="4845244" y="2288420"/>
              <a:ext cx="20018" cy="20017"/>
            </a:xfrm>
            <a:custGeom>
              <a:rect b="b" l="l" r="r" t="t"/>
              <a:pathLst>
                <a:path extrusionOk="0" h="300"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47"/>
            <p:cNvSpPr/>
            <p:nvPr/>
          </p:nvSpPr>
          <p:spPr>
            <a:xfrm>
              <a:off x="4792797" y="2340934"/>
              <a:ext cx="19951" cy="19951"/>
            </a:xfrm>
            <a:custGeom>
              <a:rect b="b" l="l" r="r" t="t"/>
              <a:pathLst>
                <a:path extrusionOk="0" h="299" w="299">
                  <a:moveTo>
                    <a:pt x="136" y="0"/>
                  </a:moveTo>
                  <a:cubicBezTo>
                    <a:pt x="54" y="0"/>
                    <a:pt x="0" y="55"/>
                    <a:pt x="0" y="136"/>
                  </a:cubicBezTo>
                  <a:cubicBezTo>
                    <a:pt x="0" y="217"/>
                    <a:pt x="54"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47"/>
            <p:cNvSpPr/>
            <p:nvPr/>
          </p:nvSpPr>
          <p:spPr>
            <a:xfrm>
              <a:off x="4818087" y="2366290"/>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47"/>
            <p:cNvSpPr/>
            <p:nvPr/>
          </p:nvSpPr>
          <p:spPr>
            <a:xfrm>
              <a:off x="4845244" y="2340934"/>
              <a:ext cx="20018" cy="19951"/>
            </a:xfrm>
            <a:custGeom>
              <a:rect b="b" l="l" r="r" t="t"/>
              <a:pathLst>
                <a:path extrusionOk="0" h="299" w="300">
                  <a:moveTo>
                    <a:pt x="136" y="0"/>
                  </a:moveTo>
                  <a:cubicBezTo>
                    <a:pt x="55" y="0"/>
                    <a:pt x="1" y="55"/>
                    <a:pt x="1" y="136"/>
                  </a:cubicBezTo>
                  <a:cubicBezTo>
                    <a:pt x="1" y="217"/>
                    <a:pt x="55"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47"/>
            <p:cNvSpPr/>
            <p:nvPr/>
          </p:nvSpPr>
          <p:spPr>
            <a:xfrm>
              <a:off x="4792797" y="2393381"/>
              <a:ext cx="19951" cy="20017"/>
            </a:xfrm>
            <a:custGeom>
              <a:rect b="b" l="l" r="r" t="t"/>
              <a:pathLst>
                <a:path extrusionOk="0" h="300" w="299">
                  <a:moveTo>
                    <a:pt x="136" y="1"/>
                  </a:moveTo>
                  <a:cubicBezTo>
                    <a:pt x="54" y="1"/>
                    <a:pt x="0" y="55"/>
                    <a:pt x="0" y="136"/>
                  </a:cubicBezTo>
                  <a:cubicBezTo>
                    <a:pt x="0" y="218"/>
                    <a:pt x="54"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47"/>
            <p:cNvSpPr/>
            <p:nvPr/>
          </p:nvSpPr>
          <p:spPr>
            <a:xfrm>
              <a:off x="4818087" y="2418737"/>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47"/>
            <p:cNvSpPr/>
            <p:nvPr/>
          </p:nvSpPr>
          <p:spPr>
            <a:xfrm>
              <a:off x="4845244" y="2393381"/>
              <a:ext cx="20018" cy="20017"/>
            </a:xfrm>
            <a:custGeom>
              <a:rect b="b" l="l" r="r" t="t"/>
              <a:pathLst>
                <a:path extrusionOk="0" h="300"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47"/>
            <p:cNvSpPr/>
            <p:nvPr/>
          </p:nvSpPr>
          <p:spPr>
            <a:xfrm>
              <a:off x="4792797" y="2445895"/>
              <a:ext cx="19951" cy="19951"/>
            </a:xfrm>
            <a:custGeom>
              <a:rect b="b" l="l" r="r" t="t"/>
              <a:pathLst>
                <a:path extrusionOk="0" h="299" w="299">
                  <a:moveTo>
                    <a:pt x="136" y="0"/>
                  </a:moveTo>
                  <a:cubicBezTo>
                    <a:pt x="54" y="0"/>
                    <a:pt x="0" y="55"/>
                    <a:pt x="0" y="136"/>
                  </a:cubicBezTo>
                  <a:cubicBezTo>
                    <a:pt x="0" y="217"/>
                    <a:pt x="54"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47"/>
            <p:cNvSpPr/>
            <p:nvPr/>
          </p:nvSpPr>
          <p:spPr>
            <a:xfrm>
              <a:off x="4818087" y="2471251"/>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47"/>
            <p:cNvSpPr/>
            <p:nvPr/>
          </p:nvSpPr>
          <p:spPr>
            <a:xfrm>
              <a:off x="4845244" y="2445895"/>
              <a:ext cx="20018" cy="19951"/>
            </a:xfrm>
            <a:custGeom>
              <a:rect b="b" l="l" r="r" t="t"/>
              <a:pathLst>
                <a:path extrusionOk="0" h="299" w="300">
                  <a:moveTo>
                    <a:pt x="136" y="0"/>
                  </a:moveTo>
                  <a:cubicBezTo>
                    <a:pt x="55" y="0"/>
                    <a:pt x="1" y="55"/>
                    <a:pt x="1" y="136"/>
                  </a:cubicBezTo>
                  <a:cubicBezTo>
                    <a:pt x="1" y="217"/>
                    <a:pt x="55"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47"/>
            <p:cNvSpPr/>
            <p:nvPr/>
          </p:nvSpPr>
          <p:spPr>
            <a:xfrm>
              <a:off x="4792797" y="2498408"/>
              <a:ext cx="19951" cy="19951"/>
            </a:xfrm>
            <a:custGeom>
              <a:rect b="b" l="l" r="r" t="t"/>
              <a:pathLst>
                <a:path extrusionOk="0" h="299" w="299">
                  <a:moveTo>
                    <a:pt x="136" y="0"/>
                  </a:moveTo>
                  <a:cubicBezTo>
                    <a:pt x="54" y="0"/>
                    <a:pt x="0" y="54"/>
                    <a:pt x="0" y="136"/>
                  </a:cubicBezTo>
                  <a:cubicBezTo>
                    <a:pt x="0" y="244"/>
                    <a:pt x="54" y="298"/>
                    <a:pt x="136" y="298"/>
                  </a:cubicBezTo>
                  <a:cubicBezTo>
                    <a:pt x="217" y="298"/>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47"/>
            <p:cNvSpPr/>
            <p:nvPr/>
          </p:nvSpPr>
          <p:spPr>
            <a:xfrm>
              <a:off x="4818087" y="2523698"/>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47"/>
            <p:cNvSpPr/>
            <p:nvPr/>
          </p:nvSpPr>
          <p:spPr>
            <a:xfrm>
              <a:off x="4845244" y="2498408"/>
              <a:ext cx="20018" cy="19951"/>
            </a:xfrm>
            <a:custGeom>
              <a:rect b="b" l="l" r="r" t="t"/>
              <a:pathLst>
                <a:path extrusionOk="0" h="299" w="300">
                  <a:moveTo>
                    <a:pt x="136" y="0"/>
                  </a:moveTo>
                  <a:cubicBezTo>
                    <a:pt x="55" y="0"/>
                    <a:pt x="1" y="54"/>
                    <a:pt x="1" y="136"/>
                  </a:cubicBezTo>
                  <a:cubicBezTo>
                    <a:pt x="1" y="244"/>
                    <a:pt x="55" y="298"/>
                    <a:pt x="136" y="298"/>
                  </a:cubicBezTo>
                  <a:cubicBezTo>
                    <a:pt x="218" y="298"/>
                    <a:pt x="299" y="244"/>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47"/>
            <p:cNvSpPr/>
            <p:nvPr/>
          </p:nvSpPr>
          <p:spPr>
            <a:xfrm>
              <a:off x="4792797" y="2550855"/>
              <a:ext cx="19951" cy="19951"/>
            </a:xfrm>
            <a:custGeom>
              <a:rect b="b" l="l" r="r" t="t"/>
              <a:pathLst>
                <a:path extrusionOk="0" h="299" w="299">
                  <a:moveTo>
                    <a:pt x="136" y="1"/>
                  </a:moveTo>
                  <a:cubicBezTo>
                    <a:pt x="54" y="1"/>
                    <a:pt x="0" y="55"/>
                    <a:pt x="0" y="136"/>
                  </a:cubicBezTo>
                  <a:cubicBezTo>
                    <a:pt x="0" y="245"/>
                    <a:pt x="54" y="299"/>
                    <a:pt x="136" y="299"/>
                  </a:cubicBezTo>
                  <a:cubicBezTo>
                    <a:pt x="217" y="299"/>
                    <a:pt x="299" y="245"/>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47"/>
            <p:cNvSpPr/>
            <p:nvPr/>
          </p:nvSpPr>
          <p:spPr>
            <a:xfrm>
              <a:off x="4818087" y="2576211"/>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47"/>
            <p:cNvSpPr/>
            <p:nvPr/>
          </p:nvSpPr>
          <p:spPr>
            <a:xfrm>
              <a:off x="4845244" y="2550855"/>
              <a:ext cx="20018" cy="19951"/>
            </a:xfrm>
            <a:custGeom>
              <a:rect b="b" l="l" r="r" t="t"/>
              <a:pathLst>
                <a:path extrusionOk="0" h="299" w="300">
                  <a:moveTo>
                    <a:pt x="136" y="1"/>
                  </a:moveTo>
                  <a:cubicBezTo>
                    <a:pt x="55" y="1"/>
                    <a:pt x="1" y="55"/>
                    <a:pt x="1" y="136"/>
                  </a:cubicBezTo>
                  <a:cubicBezTo>
                    <a:pt x="1" y="245"/>
                    <a:pt x="55" y="299"/>
                    <a:pt x="136" y="299"/>
                  </a:cubicBezTo>
                  <a:cubicBezTo>
                    <a:pt x="218" y="299"/>
                    <a:pt x="299" y="245"/>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47"/>
            <p:cNvSpPr/>
            <p:nvPr/>
          </p:nvSpPr>
          <p:spPr>
            <a:xfrm>
              <a:off x="4792797" y="2603369"/>
              <a:ext cx="19951" cy="19951"/>
            </a:xfrm>
            <a:custGeom>
              <a:rect b="b" l="l" r="r" t="t"/>
              <a:pathLst>
                <a:path extrusionOk="0" h="299" w="299">
                  <a:moveTo>
                    <a:pt x="136" y="0"/>
                  </a:moveTo>
                  <a:cubicBezTo>
                    <a:pt x="54" y="0"/>
                    <a:pt x="0" y="54"/>
                    <a:pt x="0" y="136"/>
                  </a:cubicBezTo>
                  <a:cubicBezTo>
                    <a:pt x="0" y="244"/>
                    <a:pt x="54" y="299"/>
                    <a:pt x="136" y="299"/>
                  </a:cubicBezTo>
                  <a:cubicBezTo>
                    <a:pt x="217" y="299"/>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47"/>
            <p:cNvSpPr/>
            <p:nvPr/>
          </p:nvSpPr>
          <p:spPr>
            <a:xfrm>
              <a:off x="4818087" y="2628658"/>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47"/>
            <p:cNvSpPr/>
            <p:nvPr/>
          </p:nvSpPr>
          <p:spPr>
            <a:xfrm>
              <a:off x="4845244" y="2603369"/>
              <a:ext cx="20018" cy="19951"/>
            </a:xfrm>
            <a:custGeom>
              <a:rect b="b" l="l" r="r" t="t"/>
              <a:pathLst>
                <a:path extrusionOk="0" h="299" w="300">
                  <a:moveTo>
                    <a:pt x="136" y="0"/>
                  </a:moveTo>
                  <a:cubicBezTo>
                    <a:pt x="55" y="0"/>
                    <a:pt x="1" y="54"/>
                    <a:pt x="1" y="136"/>
                  </a:cubicBezTo>
                  <a:cubicBezTo>
                    <a:pt x="1" y="244"/>
                    <a:pt x="55" y="299"/>
                    <a:pt x="136" y="299"/>
                  </a:cubicBezTo>
                  <a:cubicBezTo>
                    <a:pt x="218" y="299"/>
                    <a:pt x="299" y="244"/>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47"/>
            <p:cNvSpPr/>
            <p:nvPr/>
          </p:nvSpPr>
          <p:spPr>
            <a:xfrm>
              <a:off x="4845244" y="2657618"/>
              <a:ext cx="3737" cy="7340"/>
            </a:xfrm>
            <a:custGeom>
              <a:rect b="b" l="l" r="r" t="t"/>
              <a:pathLst>
                <a:path extrusionOk="0" h="110" w="56">
                  <a:moveTo>
                    <a:pt x="55" y="1"/>
                  </a:moveTo>
                  <a:cubicBezTo>
                    <a:pt x="28" y="28"/>
                    <a:pt x="1" y="82"/>
                    <a:pt x="1" y="109"/>
                  </a:cubicBezTo>
                  <a:cubicBezTo>
                    <a:pt x="1" y="109"/>
                    <a:pt x="28" y="109"/>
                    <a:pt x="55" y="82"/>
                  </a:cubicBezTo>
                  <a:cubicBezTo>
                    <a:pt x="55" y="55"/>
                    <a:pt x="55" y="28"/>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47"/>
            <p:cNvSpPr/>
            <p:nvPr/>
          </p:nvSpPr>
          <p:spPr>
            <a:xfrm>
              <a:off x="4792797" y="2655816"/>
              <a:ext cx="19951" cy="10943"/>
            </a:xfrm>
            <a:custGeom>
              <a:rect b="b" l="l" r="r" t="t"/>
              <a:pathLst>
                <a:path extrusionOk="0" h="164" w="299">
                  <a:moveTo>
                    <a:pt x="136" y="1"/>
                  </a:moveTo>
                  <a:cubicBezTo>
                    <a:pt x="54" y="1"/>
                    <a:pt x="0" y="55"/>
                    <a:pt x="0" y="164"/>
                  </a:cubicBezTo>
                  <a:lnTo>
                    <a:pt x="299" y="164"/>
                  </a:ln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47"/>
            <p:cNvSpPr/>
            <p:nvPr/>
          </p:nvSpPr>
          <p:spPr>
            <a:xfrm>
              <a:off x="4818087" y="2681172"/>
              <a:ext cx="16414" cy="21819"/>
            </a:xfrm>
            <a:custGeom>
              <a:rect b="b" l="l" r="r" t="t"/>
              <a:pathLst>
                <a:path extrusionOk="0" h="327" w="246">
                  <a:moveTo>
                    <a:pt x="164" y="1"/>
                  </a:moveTo>
                  <a:cubicBezTo>
                    <a:pt x="82" y="1"/>
                    <a:pt x="1" y="82"/>
                    <a:pt x="1" y="163"/>
                  </a:cubicBezTo>
                  <a:cubicBezTo>
                    <a:pt x="1" y="245"/>
                    <a:pt x="82" y="326"/>
                    <a:pt x="164" y="326"/>
                  </a:cubicBezTo>
                  <a:cubicBezTo>
                    <a:pt x="191" y="326"/>
                    <a:pt x="218" y="299"/>
                    <a:pt x="245" y="299"/>
                  </a:cubicBezTo>
                  <a:lnTo>
                    <a:pt x="245" y="55"/>
                  </a:lnTo>
                  <a:cubicBezTo>
                    <a:pt x="218" y="28"/>
                    <a:pt x="191"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47"/>
            <p:cNvSpPr/>
            <p:nvPr/>
          </p:nvSpPr>
          <p:spPr>
            <a:xfrm>
              <a:off x="4792797" y="2664891"/>
              <a:ext cx="19951" cy="10943"/>
            </a:xfrm>
            <a:custGeom>
              <a:rect b="b" l="l" r="r" t="t"/>
              <a:pathLst>
                <a:path extrusionOk="0" h="164" w="299">
                  <a:moveTo>
                    <a:pt x="0" y="0"/>
                  </a:moveTo>
                  <a:cubicBezTo>
                    <a:pt x="0" y="109"/>
                    <a:pt x="54" y="163"/>
                    <a:pt x="136" y="163"/>
                  </a:cubicBezTo>
                  <a:cubicBezTo>
                    <a:pt x="217" y="163"/>
                    <a:pt x="299" y="109"/>
                    <a:pt x="29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47"/>
            <p:cNvSpPr/>
            <p:nvPr/>
          </p:nvSpPr>
          <p:spPr>
            <a:xfrm>
              <a:off x="4792797" y="2708330"/>
              <a:ext cx="19951" cy="19951"/>
            </a:xfrm>
            <a:custGeom>
              <a:rect b="b" l="l" r="r" t="t"/>
              <a:pathLst>
                <a:path extrusionOk="0" h="299" w="299">
                  <a:moveTo>
                    <a:pt x="136" y="0"/>
                  </a:moveTo>
                  <a:cubicBezTo>
                    <a:pt x="54" y="0"/>
                    <a:pt x="0" y="55"/>
                    <a:pt x="0" y="163"/>
                  </a:cubicBezTo>
                  <a:cubicBezTo>
                    <a:pt x="0" y="245"/>
                    <a:pt x="54" y="299"/>
                    <a:pt x="136" y="299"/>
                  </a:cubicBezTo>
                  <a:cubicBezTo>
                    <a:pt x="217" y="299"/>
                    <a:pt x="299" y="245"/>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47"/>
            <p:cNvSpPr/>
            <p:nvPr/>
          </p:nvSpPr>
          <p:spPr>
            <a:xfrm>
              <a:off x="4818087" y="2737289"/>
              <a:ext cx="16414" cy="18149"/>
            </a:xfrm>
            <a:custGeom>
              <a:rect b="b" l="l" r="r" t="t"/>
              <a:pathLst>
                <a:path extrusionOk="0" h="272" w="246">
                  <a:moveTo>
                    <a:pt x="55" y="0"/>
                  </a:moveTo>
                  <a:cubicBezTo>
                    <a:pt x="28" y="28"/>
                    <a:pt x="1" y="55"/>
                    <a:pt x="1" y="109"/>
                  </a:cubicBezTo>
                  <a:cubicBezTo>
                    <a:pt x="1" y="190"/>
                    <a:pt x="82" y="272"/>
                    <a:pt x="164" y="272"/>
                  </a:cubicBezTo>
                  <a:cubicBezTo>
                    <a:pt x="191" y="272"/>
                    <a:pt x="218" y="245"/>
                    <a:pt x="245" y="245"/>
                  </a:cubicBezTo>
                  <a:cubicBezTo>
                    <a:pt x="191" y="163"/>
                    <a:pt x="109" y="82"/>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47"/>
            <p:cNvSpPr/>
            <p:nvPr/>
          </p:nvSpPr>
          <p:spPr>
            <a:xfrm>
              <a:off x="4818087" y="2786133"/>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47"/>
            <p:cNvSpPr/>
            <p:nvPr/>
          </p:nvSpPr>
          <p:spPr>
            <a:xfrm>
              <a:off x="4800004" y="2773455"/>
              <a:ext cx="12744" cy="7340"/>
            </a:xfrm>
            <a:custGeom>
              <a:rect b="b" l="l" r="r" t="t"/>
              <a:pathLst>
                <a:path extrusionOk="0" h="110" w="191">
                  <a:moveTo>
                    <a:pt x="191" y="1"/>
                  </a:moveTo>
                  <a:cubicBezTo>
                    <a:pt x="109" y="28"/>
                    <a:pt x="28" y="55"/>
                    <a:pt x="1" y="109"/>
                  </a:cubicBezTo>
                  <a:lnTo>
                    <a:pt x="28" y="109"/>
                  </a:lnTo>
                  <a:cubicBezTo>
                    <a:pt x="109" y="109"/>
                    <a:pt x="163" y="55"/>
                    <a:pt x="19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47"/>
            <p:cNvSpPr/>
            <p:nvPr/>
          </p:nvSpPr>
          <p:spPr>
            <a:xfrm>
              <a:off x="4794599" y="2813290"/>
              <a:ext cx="18149" cy="12744"/>
            </a:xfrm>
            <a:custGeom>
              <a:rect b="b" l="l" r="r" t="t"/>
              <a:pathLst>
                <a:path extrusionOk="0" h="191" w="272">
                  <a:moveTo>
                    <a:pt x="109" y="1"/>
                  </a:moveTo>
                  <a:cubicBezTo>
                    <a:pt x="82" y="1"/>
                    <a:pt x="27" y="28"/>
                    <a:pt x="0" y="28"/>
                  </a:cubicBezTo>
                  <a:cubicBezTo>
                    <a:pt x="109" y="109"/>
                    <a:pt x="190" y="109"/>
                    <a:pt x="272" y="190"/>
                  </a:cubicBezTo>
                  <a:cubicBezTo>
                    <a:pt x="272" y="190"/>
                    <a:pt x="272" y="163"/>
                    <a:pt x="272" y="163"/>
                  </a:cubicBezTo>
                  <a:cubicBezTo>
                    <a:pt x="272" y="55"/>
                    <a:pt x="190"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47"/>
            <p:cNvSpPr/>
            <p:nvPr/>
          </p:nvSpPr>
          <p:spPr>
            <a:xfrm>
              <a:off x="4821757" y="2838646"/>
              <a:ext cx="16348" cy="14546"/>
            </a:xfrm>
            <a:custGeom>
              <a:rect b="b" l="l" r="r" t="t"/>
              <a:pathLst>
                <a:path extrusionOk="0" h="218" w="245">
                  <a:moveTo>
                    <a:pt x="109" y="0"/>
                  </a:moveTo>
                  <a:cubicBezTo>
                    <a:pt x="54" y="0"/>
                    <a:pt x="27" y="27"/>
                    <a:pt x="0" y="55"/>
                  </a:cubicBezTo>
                  <a:cubicBezTo>
                    <a:pt x="27" y="82"/>
                    <a:pt x="54" y="109"/>
                    <a:pt x="82" y="136"/>
                  </a:cubicBezTo>
                  <a:cubicBezTo>
                    <a:pt x="54" y="163"/>
                    <a:pt x="27" y="190"/>
                    <a:pt x="0" y="190"/>
                  </a:cubicBezTo>
                  <a:lnTo>
                    <a:pt x="109" y="190"/>
                  </a:lnTo>
                  <a:cubicBezTo>
                    <a:pt x="125" y="182"/>
                    <a:pt x="138" y="179"/>
                    <a:pt x="151" y="179"/>
                  </a:cubicBezTo>
                  <a:cubicBezTo>
                    <a:pt x="181" y="179"/>
                    <a:pt x="206" y="198"/>
                    <a:pt x="244" y="217"/>
                  </a:cubicBezTo>
                  <a:cubicBezTo>
                    <a:pt x="244" y="190"/>
                    <a:pt x="244" y="190"/>
                    <a:pt x="244" y="163"/>
                  </a:cubicBezTo>
                  <a:cubicBezTo>
                    <a:pt x="244" y="82"/>
                    <a:pt x="190"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47"/>
            <p:cNvSpPr/>
            <p:nvPr/>
          </p:nvSpPr>
          <p:spPr>
            <a:xfrm>
              <a:off x="4792797" y="2970765"/>
              <a:ext cx="19951" cy="19951"/>
            </a:xfrm>
            <a:custGeom>
              <a:rect b="b" l="l" r="r" t="t"/>
              <a:pathLst>
                <a:path extrusionOk="0" h="299" w="299">
                  <a:moveTo>
                    <a:pt x="136" y="0"/>
                  </a:moveTo>
                  <a:cubicBezTo>
                    <a:pt x="54" y="0"/>
                    <a:pt x="0" y="82"/>
                    <a:pt x="0" y="163"/>
                  </a:cubicBezTo>
                  <a:cubicBezTo>
                    <a:pt x="0" y="244"/>
                    <a:pt x="54" y="299"/>
                    <a:pt x="136" y="299"/>
                  </a:cubicBezTo>
                  <a:cubicBezTo>
                    <a:pt x="217" y="299"/>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47"/>
            <p:cNvSpPr/>
            <p:nvPr/>
          </p:nvSpPr>
          <p:spPr>
            <a:xfrm>
              <a:off x="4818087" y="2997922"/>
              <a:ext cx="21819" cy="19951"/>
            </a:xfrm>
            <a:custGeom>
              <a:rect b="b" l="l" r="r" t="t"/>
              <a:pathLst>
                <a:path extrusionOk="0" h="299" w="327">
                  <a:moveTo>
                    <a:pt x="164" y="0"/>
                  </a:moveTo>
                  <a:cubicBezTo>
                    <a:pt x="82" y="0"/>
                    <a:pt x="1" y="54"/>
                    <a:pt x="1" y="136"/>
                  </a:cubicBezTo>
                  <a:cubicBezTo>
                    <a:pt x="1" y="217"/>
                    <a:pt x="82" y="299"/>
                    <a:pt x="164" y="299"/>
                  </a:cubicBezTo>
                  <a:cubicBezTo>
                    <a:pt x="245" y="299"/>
                    <a:pt x="326" y="217"/>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47"/>
            <p:cNvSpPr/>
            <p:nvPr/>
          </p:nvSpPr>
          <p:spPr>
            <a:xfrm>
              <a:off x="4818087" y="3050369"/>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47"/>
            <p:cNvSpPr/>
            <p:nvPr/>
          </p:nvSpPr>
          <p:spPr>
            <a:xfrm>
              <a:off x="4818087" y="3102883"/>
              <a:ext cx="21819" cy="19951"/>
            </a:xfrm>
            <a:custGeom>
              <a:rect b="b" l="l" r="r" t="t"/>
              <a:pathLst>
                <a:path extrusionOk="0" h="299" w="327">
                  <a:moveTo>
                    <a:pt x="164" y="0"/>
                  </a:moveTo>
                  <a:cubicBezTo>
                    <a:pt x="82" y="0"/>
                    <a:pt x="1" y="55"/>
                    <a:pt x="1" y="136"/>
                  </a:cubicBezTo>
                  <a:cubicBezTo>
                    <a:pt x="1" y="217"/>
                    <a:pt x="82" y="299"/>
                    <a:pt x="164" y="299"/>
                  </a:cubicBezTo>
                  <a:cubicBezTo>
                    <a:pt x="245" y="299"/>
                    <a:pt x="326" y="217"/>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47"/>
            <p:cNvSpPr/>
            <p:nvPr/>
          </p:nvSpPr>
          <p:spPr>
            <a:xfrm>
              <a:off x="4818087" y="3155330"/>
              <a:ext cx="21819" cy="20017"/>
            </a:xfrm>
            <a:custGeom>
              <a:rect b="b" l="l" r="r" t="t"/>
              <a:pathLst>
                <a:path extrusionOk="0" h="300" w="327">
                  <a:moveTo>
                    <a:pt x="164" y="1"/>
                  </a:moveTo>
                  <a:cubicBezTo>
                    <a:pt x="82" y="1"/>
                    <a:pt x="1" y="55"/>
                    <a:pt x="1" y="137"/>
                  </a:cubicBezTo>
                  <a:cubicBezTo>
                    <a:pt x="1" y="218"/>
                    <a:pt x="82" y="299"/>
                    <a:pt x="164" y="299"/>
                  </a:cubicBezTo>
                  <a:cubicBezTo>
                    <a:pt x="245" y="299"/>
                    <a:pt x="326" y="218"/>
                    <a:pt x="326" y="137"/>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47"/>
            <p:cNvSpPr/>
            <p:nvPr/>
          </p:nvSpPr>
          <p:spPr>
            <a:xfrm>
              <a:off x="4818087" y="3207843"/>
              <a:ext cx="21819" cy="19951"/>
            </a:xfrm>
            <a:custGeom>
              <a:rect b="b" l="l" r="r" t="t"/>
              <a:pathLst>
                <a:path extrusionOk="0" h="299"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47"/>
            <p:cNvSpPr/>
            <p:nvPr/>
          </p:nvSpPr>
          <p:spPr>
            <a:xfrm>
              <a:off x="4818087" y="3260357"/>
              <a:ext cx="21819" cy="19951"/>
            </a:xfrm>
            <a:custGeom>
              <a:rect b="b" l="l" r="r" t="t"/>
              <a:pathLst>
                <a:path extrusionOk="0" h="299" w="327">
                  <a:moveTo>
                    <a:pt x="164" y="0"/>
                  </a:moveTo>
                  <a:cubicBezTo>
                    <a:pt x="82" y="0"/>
                    <a:pt x="1" y="54"/>
                    <a:pt x="1" y="136"/>
                  </a:cubicBezTo>
                  <a:cubicBezTo>
                    <a:pt x="1" y="244"/>
                    <a:pt x="82" y="299"/>
                    <a:pt x="164" y="299"/>
                  </a:cubicBezTo>
                  <a:cubicBezTo>
                    <a:pt x="245" y="299"/>
                    <a:pt x="326" y="244"/>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47"/>
            <p:cNvSpPr/>
            <p:nvPr/>
          </p:nvSpPr>
          <p:spPr>
            <a:xfrm>
              <a:off x="4818087" y="3312804"/>
              <a:ext cx="21819" cy="20018"/>
            </a:xfrm>
            <a:custGeom>
              <a:rect b="b" l="l" r="r" t="t"/>
              <a:pathLst>
                <a:path extrusionOk="0" h="300"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47"/>
            <p:cNvSpPr/>
            <p:nvPr/>
          </p:nvSpPr>
          <p:spPr>
            <a:xfrm>
              <a:off x="4818087" y="3365318"/>
              <a:ext cx="21819" cy="19951"/>
            </a:xfrm>
            <a:custGeom>
              <a:rect b="b" l="l" r="r" t="t"/>
              <a:pathLst>
                <a:path extrusionOk="0" h="299" w="327">
                  <a:moveTo>
                    <a:pt x="164" y="0"/>
                  </a:moveTo>
                  <a:cubicBezTo>
                    <a:pt x="82" y="0"/>
                    <a:pt x="1" y="55"/>
                    <a:pt x="1" y="136"/>
                  </a:cubicBezTo>
                  <a:cubicBezTo>
                    <a:pt x="1" y="244"/>
                    <a:pt x="82" y="299"/>
                    <a:pt x="164" y="299"/>
                  </a:cubicBezTo>
                  <a:cubicBezTo>
                    <a:pt x="245" y="299"/>
                    <a:pt x="326" y="244"/>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47"/>
            <p:cNvSpPr/>
            <p:nvPr/>
          </p:nvSpPr>
          <p:spPr>
            <a:xfrm>
              <a:off x="4818087" y="3417765"/>
              <a:ext cx="21819" cy="20018"/>
            </a:xfrm>
            <a:custGeom>
              <a:rect b="b" l="l" r="r" t="t"/>
              <a:pathLst>
                <a:path extrusionOk="0" h="300" w="327">
                  <a:moveTo>
                    <a:pt x="164" y="1"/>
                  </a:moveTo>
                  <a:cubicBezTo>
                    <a:pt x="82" y="1"/>
                    <a:pt x="1" y="55"/>
                    <a:pt x="1" y="137"/>
                  </a:cubicBezTo>
                  <a:cubicBezTo>
                    <a:pt x="1" y="245"/>
                    <a:pt x="82" y="299"/>
                    <a:pt x="164" y="299"/>
                  </a:cubicBezTo>
                  <a:cubicBezTo>
                    <a:pt x="245" y="299"/>
                    <a:pt x="326" y="245"/>
                    <a:pt x="326" y="137"/>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47"/>
            <p:cNvSpPr/>
            <p:nvPr/>
          </p:nvSpPr>
          <p:spPr>
            <a:xfrm>
              <a:off x="4818087" y="3470278"/>
              <a:ext cx="21819" cy="19951"/>
            </a:xfrm>
            <a:custGeom>
              <a:rect b="b" l="l" r="r" t="t"/>
              <a:pathLst>
                <a:path extrusionOk="0" h="299"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47"/>
            <p:cNvSpPr/>
            <p:nvPr/>
          </p:nvSpPr>
          <p:spPr>
            <a:xfrm>
              <a:off x="4818087" y="3522792"/>
              <a:ext cx="21819" cy="19951"/>
            </a:xfrm>
            <a:custGeom>
              <a:rect b="b" l="l" r="r" t="t"/>
              <a:pathLst>
                <a:path extrusionOk="0" h="299" w="327">
                  <a:moveTo>
                    <a:pt x="164" y="0"/>
                  </a:moveTo>
                  <a:cubicBezTo>
                    <a:pt x="82" y="0"/>
                    <a:pt x="1" y="54"/>
                    <a:pt x="1" y="163"/>
                  </a:cubicBezTo>
                  <a:cubicBezTo>
                    <a:pt x="1" y="244"/>
                    <a:pt x="82" y="298"/>
                    <a:pt x="164" y="298"/>
                  </a:cubicBezTo>
                  <a:cubicBezTo>
                    <a:pt x="245" y="298"/>
                    <a:pt x="326" y="244"/>
                    <a:pt x="326" y="163"/>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47"/>
            <p:cNvSpPr/>
            <p:nvPr/>
          </p:nvSpPr>
          <p:spPr>
            <a:xfrm>
              <a:off x="4818087" y="3575239"/>
              <a:ext cx="21819" cy="20018"/>
            </a:xfrm>
            <a:custGeom>
              <a:rect b="b" l="l" r="r" t="t"/>
              <a:pathLst>
                <a:path extrusionOk="0" h="300" w="327">
                  <a:moveTo>
                    <a:pt x="164" y="1"/>
                  </a:moveTo>
                  <a:cubicBezTo>
                    <a:pt x="82" y="1"/>
                    <a:pt x="1" y="55"/>
                    <a:pt x="1" y="163"/>
                  </a:cubicBezTo>
                  <a:cubicBezTo>
                    <a:pt x="1" y="245"/>
                    <a:pt x="82" y="299"/>
                    <a:pt x="164" y="299"/>
                  </a:cubicBezTo>
                  <a:cubicBezTo>
                    <a:pt x="245" y="299"/>
                    <a:pt x="326" y="245"/>
                    <a:pt x="326" y="163"/>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47"/>
            <p:cNvSpPr/>
            <p:nvPr/>
          </p:nvSpPr>
          <p:spPr>
            <a:xfrm>
              <a:off x="4818087" y="3627753"/>
              <a:ext cx="21819" cy="19951"/>
            </a:xfrm>
            <a:custGeom>
              <a:rect b="b" l="l" r="r" t="t"/>
              <a:pathLst>
                <a:path extrusionOk="0" h="299" w="327">
                  <a:moveTo>
                    <a:pt x="164" y="0"/>
                  </a:moveTo>
                  <a:cubicBezTo>
                    <a:pt x="82" y="0"/>
                    <a:pt x="1" y="55"/>
                    <a:pt x="1" y="163"/>
                  </a:cubicBezTo>
                  <a:cubicBezTo>
                    <a:pt x="1" y="244"/>
                    <a:pt x="82" y="299"/>
                    <a:pt x="164" y="299"/>
                  </a:cubicBezTo>
                  <a:cubicBezTo>
                    <a:pt x="245" y="299"/>
                    <a:pt x="326" y="244"/>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47"/>
            <p:cNvSpPr/>
            <p:nvPr/>
          </p:nvSpPr>
          <p:spPr>
            <a:xfrm>
              <a:off x="4818087" y="3680200"/>
              <a:ext cx="21819" cy="20018"/>
            </a:xfrm>
            <a:custGeom>
              <a:rect b="b" l="l" r="r" t="t"/>
              <a:pathLst>
                <a:path extrusionOk="0" h="300" w="327">
                  <a:moveTo>
                    <a:pt x="164" y="1"/>
                  </a:moveTo>
                  <a:cubicBezTo>
                    <a:pt x="82" y="1"/>
                    <a:pt x="1" y="55"/>
                    <a:pt x="1" y="164"/>
                  </a:cubicBezTo>
                  <a:cubicBezTo>
                    <a:pt x="1" y="245"/>
                    <a:pt x="82" y="299"/>
                    <a:pt x="164" y="299"/>
                  </a:cubicBezTo>
                  <a:cubicBezTo>
                    <a:pt x="245" y="299"/>
                    <a:pt x="326" y="245"/>
                    <a:pt x="326" y="164"/>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47"/>
            <p:cNvSpPr/>
            <p:nvPr/>
          </p:nvSpPr>
          <p:spPr>
            <a:xfrm>
              <a:off x="4818087" y="3732713"/>
              <a:ext cx="21819" cy="19951"/>
            </a:xfrm>
            <a:custGeom>
              <a:rect b="b" l="l" r="r" t="t"/>
              <a:pathLst>
                <a:path extrusionOk="0" h="299" w="327">
                  <a:moveTo>
                    <a:pt x="164" y="0"/>
                  </a:moveTo>
                  <a:cubicBezTo>
                    <a:pt x="82" y="0"/>
                    <a:pt x="1" y="82"/>
                    <a:pt x="1" y="163"/>
                  </a:cubicBezTo>
                  <a:cubicBezTo>
                    <a:pt x="1" y="245"/>
                    <a:pt x="82" y="299"/>
                    <a:pt x="164" y="299"/>
                  </a:cubicBezTo>
                  <a:cubicBezTo>
                    <a:pt x="245" y="299"/>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47"/>
            <p:cNvSpPr/>
            <p:nvPr/>
          </p:nvSpPr>
          <p:spPr>
            <a:xfrm>
              <a:off x="4818087" y="3785227"/>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47"/>
            <p:cNvSpPr/>
            <p:nvPr/>
          </p:nvSpPr>
          <p:spPr>
            <a:xfrm>
              <a:off x="4818087" y="3837674"/>
              <a:ext cx="21819" cy="20018"/>
            </a:xfrm>
            <a:custGeom>
              <a:rect b="b" l="l" r="r" t="t"/>
              <a:pathLst>
                <a:path extrusionOk="0" h="300"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47"/>
            <p:cNvSpPr/>
            <p:nvPr/>
          </p:nvSpPr>
          <p:spPr>
            <a:xfrm>
              <a:off x="4818087" y="3890188"/>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47"/>
            <p:cNvSpPr/>
            <p:nvPr/>
          </p:nvSpPr>
          <p:spPr>
            <a:xfrm>
              <a:off x="4818087" y="3942635"/>
              <a:ext cx="21819" cy="20018"/>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47"/>
            <p:cNvSpPr/>
            <p:nvPr/>
          </p:nvSpPr>
          <p:spPr>
            <a:xfrm>
              <a:off x="4818087" y="3995148"/>
              <a:ext cx="21819" cy="19951"/>
            </a:xfrm>
            <a:custGeom>
              <a:rect b="b" l="l" r="r" t="t"/>
              <a:pathLst>
                <a:path extrusionOk="0" h="299" w="327">
                  <a:moveTo>
                    <a:pt x="164" y="0"/>
                  </a:moveTo>
                  <a:cubicBezTo>
                    <a:pt x="82" y="0"/>
                    <a:pt x="1" y="82"/>
                    <a:pt x="1" y="163"/>
                  </a:cubicBezTo>
                  <a:cubicBezTo>
                    <a:pt x="1" y="245"/>
                    <a:pt x="82" y="299"/>
                    <a:pt x="164" y="299"/>
                  </a:cubicBezTo>
                  <a:cubicBezTo>
                    <a:pt x="245" y="299"/>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47"/>
            <p:cNvSpPr/>
            <p:nvPr/>
          </p:nvSpPr>
          <p:spPr>
            <a:xfrm>
              <a:off x="4818087" y="4047662"/>
              <a:ext cx="21819" cy="21752"/>
            </a:xfrm>
            <a:custGeom>
              <a:rect b="b" l="l" r="r" t="t"/>
              <a:pathLst>
                <a:path extrusionOk="0" h="326" w="327">
                  <a:moveTo>
                    <a:pt x="164" y="0"/>
                  </a:moveTo>
                  <a:cubicBezTo>
                    <a:pt x="82" y="0"/>
                    <a:pt x="1" y="81"/>
                    <a:pt x="1" y="163"/>
                  </a:cubicBezTo>
                  <a:cubicBezTo>
                    <a:pt x="1" y="244"/>
                    <a:pt x="82" y="326"/>
                    <a:pt x="164" y="326"/>
                  </a:cubicBezTo>
                  <a:cubicBezTo>
                    <a:pt x="245" y="326"/>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47"/>
            <p:cNvSpPr/>
            <p:nvPr/>
          </p:nvSpPr>
          <p:spPr>
            <a:xfrm>
              <a:off x="4818087" y="4100109"/>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47"/>
            <p:cNvSpPr/>
            <p:nvPr/>
          </p:nvSpPr>
          <p:spPr>
            <a:xfrm>
              <a:off x="4818087" y="4152623"/>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47"/>
            <p:cNvSpPr/>
            <p:nvPr/>
          </p:nvSpPr>
          <p:spPr>
            <a:xfrm>
              <a:off x="4765640" y="1998828"/>
              <a:ext cx="19951" cy="20017"/>
            </a:xfrm>
            <a:custGeom>
              <a:rect b="b" l="l" r="r" t="t"/>
              <a:pathLst>
                <a:path extrusionOk="0" h="300" w="299">
                  <a:moveTo>
                    <a:pt x="163" y="1"/>
                  </a:moveTo>
                  <a:cubicBezTo>
                    <a:pt x="82" y="1"/>
                    <a:pt x="0" y="55"/>
                    <a:pt x="0" y="164"/>
                  </a:cubicBezTo>
                  <a:cubicBezTo>
                    <a:pt x="0" y="245"/>
                    <a:pt x="82" y="299"/>
                    <a:pt x="163" y="299"/>
                  </a:cubicBezTo>
                  <a:cubicBezTo>
                    <a:pt x="244" y="299"/>
                    <a:pt x="299" y="245"/>
                    <a:pt x="299" y="164"/>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47"/>
            <p:cNvSpPr/>
            <p:nvPr/>
          </p:nvSpPr>
          <p:spPr>
            <a:xfrm>
              <a:off x="4765640" y="2051342"/>
              <a:ext cx="19951" cy="19951"/>
            </a:xfrm>
            <a:custGeom>
              <a:rect b="b" l="l" r="r" t="t"/>
              <a:pathLst>
                <a:path extrusionOk="0" h="299" w="299">
                  <a:moveTo>
                    <a:pt x="163" y="0"/>
                  </a:moveTo>
                  <a:cubicBezTo>
                    <a:pt x="82" y="0"/>
                    <a:pt x="0" y="55"/>
                    <a:pt x="0" y="163"/>
                  </a:cubicBezTo>
                  <a:cubicBezTo>
                    <a:pt x="0" y="245"/>
                    <a:pt x="82" y="299"/>
                    <a:pt x="163" y="299"/>
                  </a:cubicBezTo>
                  <a:cubicBezTo>
                    <a:pt x="244" y="299"/>
                    <a:pt x="299" y="245"/>
                    <a:pt x="299" y="163"/>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47"/>
            <p:cNvSpPr/>
            <p:nvPr/>
          </p:nvSpPr>
          <p:spPr>
            <a:xfrm>
              <a:off x="4765640" y="2103855"/>
              <a:ext cx="19951" cy="19951"/>
            </a:xfrm>
            <a:custGeom>
              <a:rect b="b" l="l" r="r" t="t"/>
              <a:pathLst>
                <a:path extrusionOk="0" h="299" w="299">
                  <a:moveTo>
                    <a:pt x="163" y="0"/>
                  </a:moveTo>
                  <a:cubicBezTo>
                    <a:pt x="82" y="0"/>
                    <a:pt x="0" y="81"/>
                    <a:pt x="0" y="163"/>
                  </a:cubicBezTo>
                  <a:cubicBezTo>
                    <a:pt x="0" y="244"/>
                    <a:pt x="82" y="298"/>
                    <a:pt x="163" y="298"/>
                  </a:cubicBezTo>
                  <a:cubicBezTo>
                    <a:pt x="244" y="298"/>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47"/>
            <p:cNvSpPr/>
            <p:nvPr/>
          </p:nvSpPr>
          <p:spPr>
            <a:xfrm>
              <a:off x="4792797" y="2076698"/>
              <a:ext cx="19951" cy="21752"/>
            </a:xfrm>
            <a:custGeom>
              <a:rect b="b" l="l" r="r" t="t"/>
              <a:pathLst>
                <a:path extrusionOk="0" h="326" w="299">
                  <a:moveTo>
                    <a:pt x="136" y="0"/>
                  </a:moveTo>
                  <a:cubicBezTo>
                    <a:pt x="54" y="0"/>
                    <a:pt x="0" y="82"/>
                    <a:pt x="0" y="163"/>
                  </a:cubicBezTo>
                  <a:cubicBezTo>
                    <a:pt x="0" y="244"/>
                    <a:pt x="54"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47"/>
            <p:cNvSpPr/>
            <p:nvPr/>
          </p:nvSpPr>
          <p:spPr>
            <a:xfrm>
              <a:off x="4743887" y="2130946"/>
              <a:ext cx="10943" cy="1935"/>
            </a:xfrm>
            <a:custGeom>
              <a:rect b="b" l="l" r="r" t="t"/>
              <a:pathLst>
                <a:path extrusionOk="0" h="29" w="164">
                  <a:moveTo>
                    <a:pt x="82" y="1"/>
                  </a:moveTo>
                  <a:cubicBezTo>
                    <a:pt x="55" y="1"/>
                    <a:pt x="28" y="1"/>
                    <a:pt x="1" y="28"/>
                  </a:cubicBezTo>
                  <a:cubicBezTo>
                    <a:pt x="55" y="1"/>
                    <a:pt x="109"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47"/>
            <p:cNvSpPr/>
            <p:nvPr/>
          </p:nvSpPr>
          <p:spPr>
            <a:xfrm>
              <a:off x="4765640" y="2158104"/>
              <a:ext cx="19951" cy="18216"/>
            </a:xfrm>
            <a:custGeom>
              <a:rect b="b" l="l" r="r" t="t"/>
              <a:pathLst>
                <a:path extrusionOk="0" h="273" w="299">
                  <a:moveTo>
                    <a:pt x="244" y="1"/>
                  </a:moveTo>
                  <a:cubicBezTo>
                    <a:pt x="190" y="82"/>
                    <a:pt x="82" y="109"/>
                    <a:pt x="0" y="164"/>
                  </a:cubicBezTo>
                  <a:cubicBezTo>
                    <a:pt x="27" y="245"/>
                    <a:pt x="82" y="272"/>
                    <a:pt x="163" y="272"/>
                  </a:cubicBezTo>
                  <a:cubicBezTo>
                    <a:pt x="244" y="272"/>
                    <a:pt x="299" y="218"/>
                    <a:pt x="299" y="136"/>
                  </a:cubicBezTo>
                  <a:cubicBezTo>
                    <a:pt x="299" y="82"/>
                    <a:pt x="299" y="28"/>
                    <a:pt x="24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47"/>
            <p:cNvSpPr/>
            <p:nvPr/>
          </p:nvSpPr>
          <p:spPr>
            <a:xfrm>
              <a:off x="4792797" y="2129145"/>
              <a:ext cx="19951" cy="21819"/>
            </a:xfrm>
            <a:custGeom>
              <a:rect b="b" l="l" r="r" t="t"/>
              <a:pathLst>
                <a:path extrusionOk="0" h="327" w="299">
                  <a:moveTo>
                    <a:pt x="136" y="1"/>
                  </a:moveTo>
                  <a:cubicBezTo>
                    <a:pt x="54" y="1"/>
                    <a:pt x="0" y="82"/>
                    <a:pt x="0" y="164"/>
                  </a:cubicBezTo>
                  <a:cubicBezTo>
                    <a:pt x="0" y="245"/>
                    <a:pt x="54" y="326"/>
                    <a:pt x="136" y="326"/>
                  </a:cubicBezTo>
                  <a:cubicBezTo>
                    <a:pt x="217" y="326"/>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47"/>
            <p:cNvSpPr/>
            <p:nvPr/>
          </p:nvSpPr>
          <p:spPr>
            <a:xfrm>
              <a:off x="4765640" y="2208816"/>
              <a:ext cx="19951" cy="19951"/>
            </a:xfrm>
            <a:custGeom>
              <a:rect b="b" l="l" r="r" t="t"/>
              <a:pathLst>
                <a:path extrusionOk="0" h="299" w="299">
                  <a:moveTo>
                    <a:pt x="163" y="0"/>
                  </a:moveTo>
                  <a:cubicBezTo>
                    <a:pt x="82" y="0"/>
                    <a:pt x="0" y="82"/>
                    <a:pt x="0" y="163"/>
                  </a:cubicBezTo>
                  <a:cubicBezTo>
                    <a:pt x="0" y="244"/>
                    <a:pt x="82" y="299"/>
                    <a:pt x="163" y="299"/>
                  </a:cubicBezTo>
                  <a:cubicBezTo>
                    <a:pt x="244" y="299"/>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47"/>
            <p:cNvSpPr/>
            <p:nvPr/>
          </p:nvSpPr>
          <p:spPr>
            <a:xfrm>
              <a:off x="4792797" y="2183460"/>
              <a:ext cx="19951" cy="19951"/>
            </a:xfrm>
            <a:custGeom>
              <a:rect b="b" l="l" r="r" t="t"/>
              <a:pathLst>
                <a:path extrusionOk="0" h="299" w="299">
                  <a:moveTo>
                    <a:pt x="136" y="1"/>
                  </a:moveTo>
                  <a:cubicBezTo>
                    <a:pt x="54" y="1"/>
                    <a:pt x="0" y="55"/>
                    <a:pt x="0" y="136"/>
                  </a:cubicBezTo>
                  <a:cubicBezTo>
                    <a:pt x="0" y="218"/>
                    <a:pt x="54"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47"/>
            <p:cNvSpPr/>
            <p:nvPr/>
          </p:nvSpPr>
          <p:spPr>
            <a:xfrm>
              <a:off x="4765640" y="2261263"/>
              <a:ext cx="19951" cy="20017"/>
            </a:xfrm>
            <a:custGeom>
              <a:rect b="b" l="l" r="r" t="t"/>
              <a:pathLst>
                <a:path extrusionOk="0" h="300" w="299">
                  <a:moveTo>
                    <a:pt x="163" y="1"/>
                  </a:moveTo>
                  <a:cubicBezTo>
                    <a:pt x="82" y="1"/>
                    <a:pt x="0" y="82"/>
                    <a:pt x="0" y="164"/>
                  </a:cubicBezTo>
                  <a:cubicBezTo>
                    <a:pt x="0" y="245"/>
                    <a:pt x="82" y="299"/>
                    <a:pt x="163" y="299"/>
                  </a:cubicBezTo>
                  <a:cubicBezTo>
                    <a:pt x="244" y="299"/>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47"/>
            <p:cNvSpPr/>
            <p:nvPr/>
          </p:nvSpPr>
          <p:spPr>
            <a:xfrm>
              <a:off x="4792797" y="2235974"/>
              <a:ext cx="19951" cy="19951"/>
            </a:xfrm>
            <a:custGeom>
              <a:rect b="b" l="l" r="r" t="t"/>
              <a:pathLst>
                <a:path extrusionOk="0" h="299" w="299">
                  <a:moveTo>
                    <a:pt x="136" y="0"/>
                  </a:moveTo>
                  <a:cubicBezTo>
                    <a:pt x="54" y="0"/>
                    <a:pt x="0" y="54"/>
                    <a:pt x="0" y="136"/>
                  </a:cubicBezTo>
                  <a:cubicBezTo>
                    <a:pt x="0" y="217"/>
                    <a:pt x="54" y="298"/>
                    <a:pt x="136" y="298"/>
                  </a:cubicBezTo>
                  <a:cubicBezTo>
                    <a:pt x="217" y="298"/>
                    <a:pt x="299" y="217"/>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47"/>
            <p:cNvSpPr/>
            <p:nvPr/>
          </p:nvSpPr>
          <p:spPr>
            <a:xfrm>
              <a:off x="4740284" y="2235974"/>
              <a:ext cx="19951" cy="19951"/>
            </a:xfrm>
            <a:custGeom>
              <a:rect b="b" l="l" r="r" t="t"/>
              <a:pathLst>
                <a:path extrusionOk="0" h="299" w="299">
                  <a:moveTo>
                    <a:pt x="136" y="0"/>
                  </a:moveTo>
                  <a:cubicBezTo>
                    <a:pt x="55" y="0"/>
                    <a:pt x="1" y="54"/>
                    <a:pt x="1" y="136"/>
                  </a:cubicBezTo>
                  <a:cubicBezTo>
                    <a:pt x="1" y="217"/>
                    <a:pt x="55" y="298"/>
                    <a:pt x="136" y="298"/>
                  </a:cubicBezTo>
                  <a:cubicBezTo>
                    <a:pt x="218" y="298"/>
                    <a:pt x="299" y="217"/>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47"/>
            <p:cNvSpPr/>
            <p:nvPr/>
          </p:nvSpPr>
          <p:spPr>
            <a:xfrm>
              <a:off x="4743887" y="2288420"/>
              <a:ext cx="16348" cy="7340"/>
            </a:xfrm>
            <a:custGeom>
              <a:rect b="b" l="l" r="r" t="t"/>
              <a:pathLst>
                <a:path extrusionOk="0" h="110" w="245">
                  <a:moveTo>
                    <a:pt x="82" y="1"/>
                  </a:moveTo>
                  <a:cubicBezTo>
                    <a:pt x="55" y="1"/>
                    <a:pt x="28" y="1"/>
                    <a:pt x="1" y="28"/>
                  </a:cubicBezTo>
                  <a:cubicBezTo>
                    <a:pt x="28" y="109"/>
                    <a:pt x="82" y="109"/>
                    <a:pt x="164" y="109"/>
                  </a:cubicBezTo>
                  <a:lnTo>
                    <a:pt x="245" y="109"/>
                  </a:lnTo>
                  <a:cubicBezTo>
                    <a:pt x="218" y="28"/>
                    <a:pt x="164"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47"/>
            <p:cNvSpPr/>
            <p:nvPr/>
          </p:nvSpPr>
          <p:spPr>
            <a:xfrm>
              <a:off x="4765640" y="2313776"/>
              <a:ext cx="19951" cy="19951"/>
            </a:xfrm>
            <a:custGeom>
              <a:rect b="b" l="l" r="r" t="t"/>
              <a:pathLst>
                <a:path extrusionOk="0" h="299" w="299">
                  <a:moveTo>
                    <a:pt x="163" y="0"/>
                  </a:moveTo>
                  <a:cubicBezTo>
                    <a:pt x="82" y="0"/>
                    <a:pt x="0" y="82"/>
                    <a:pt x="0" y="163"/>
                  </a:cubicBezTo>
                  <a:cubicBezTo>
                    <a:pt x="0" y="245"/>
                    <a:pt x="82" y="299"/>
                    <a:pt x="163" y="299"/>
                  </a:cubicBezTo>
                  <a:cubicBezTo>
                    <a:pt x="244" y="299"/>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47"/>
            <p:cNvSpPr/>
            <p:nvPr/>
          </p:nvSpPr>
          <p:spPr>
            <a:xfrm>
              <a:off x="4765640" y="2366290"/>
              <a:ext cx="19951" cy="19951"/>
            </a:xfrm>
            <a:custGeom>
              <a:rect b="b" l="l" r="r" t="t"/>
              <a:pathLst>
                <a:path extrusionOk="0" h="299" w="299">
                  <a:moveTo>
                    <a:pt x="163" y="0"/>
                  </a:moveTo>
                  <a:cubicBezTo>
                    <a:pt x="82" y="0"/>
                    <a:pt x="0" y="81"/>
                    <a:pt x="0" y="163"/>
                  </a:cubicBezTo>
                  <a:cubicBezTo>
                    <a:pt x="0" y="244"/>
                    <a:pt x="82" y="298"/>
                    <a:pt x="163" y="298"/>
                  </a:cubicBezTo>
                  <a:cubicBezTo>
                    <a:pt x="244" y="298"/>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47"/>
            <p:cNvSpPr/>
            <p:nvPr/>
          </p:nvSpPr>
          <p:spPr>
            <a:xfrm>
              <a:off x="4765640" y="2418737"/>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47"/>
            <p:cNvSpPr/>
            <p:nvPr/>
          </p:nvSpPr>
          <p:spPr>
            <a:xfrm>
              <a:off x="4765640" y="2471251"/>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47"/>
            <p:cNvSpPr/>
            <p:nvPr/>
          </p:nvSpPr>
          <p:spPr>
            <a:xfrm>
              <a:off x="4765640" y="2523698"/>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47"/>
            <p:cNvSpPr/>
            <p:nvPr/>
          </p:nvSpPr>
          <p:spPr>
            <a:xfrm>
              <a:off x="4765640" y="2576211"/>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47"/>
            <p:cNvSpPr/>
            <p:nvPr/>
          </p:nvSpPr>
          <p:spPr>
            <a:xfrm>
              <a:off x="4765640" y="2628658"/>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47"/>
            <p:cNvSpPr/>
            <p:nvPr/>
          </p:nvSpPr>
          <p:spPr>
            <a:xfrm>
              <a:off x="4765640" y="2681172"/>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47"/>
            <p:cNvSpPr/>
            <p:nvPr/>
          </p:nvSpPr>
          <p:spPr>
            <a:xfrm>
              <a:off x="4765640" y="2733686"/>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47"/>
            <p:cNvSpPr/>
            <p:nvPr/>
          </p:nvSpPr>
          <p:spPr>
            <a:xfrm>
              <a:off x="4792797" y="2760843"/>
              <a:ext cx="18149" cy="12678"/>
            </a:xfrm>
            <a:custGeom>
              <a:rect b="b" l="l" r="r" t="t"/>
              <a:pathLst>
                <a:path extrusionOk="0" h="190" w="272">
                  <a:moveTo>
                    <a:pt x="136" y="0"/>
                  </a:moveTo>
                  <a:cubicBezTo>
                    <a:pt x="82" y="0"/>
                    <a:pt x="27" y="54"/>
                    <a:pt x="0" y="108"/>
                  </a:cubicBezTo>
                  <a:cubicBezTo>
                    <a:pt x="27" y="136"/>
                    <a:pt x="82" y="190"/>
                    <a:pt x="136" y="190"/>
                  </a:cubicBezTo>
                  <a:cubicBezTo>
                    <a:pt x="190" y="190"/>
                    <a:pt x="244" y="136"/>
                    <a:pt x="271" y="81"/>
                  </a:cubicBezTo>
                  <a:cubicBezTo>
                    <a:pt x="244" y="27"/>
                    <a:pt x="190"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47"/>
            <p:cNvSpPr/>
            <p:nvPr/>
          </p:nvSpPr>
          <p:spPr>
            <a:xfrm>
              <a:off x="4740284" y="2813290"/>
              <a:ext cx="19951" cy="19951"/>
            </a:xfrm>
            <a:custGeom>
              <a:rect b="b" l="l" r="r" t="t"/>
              <a:pathLst>
                <a:path extrusionOk="0" h="299" w="299">
                  <a:moveTo>
                    <a:pt x="136" y="1"/>
                  </a:moveTo>
                  <a:cubicBezTo>
                    <a:pt x="55" y="1"/>
                    <a:pt x="1" y="55"/>
                    <a:pt x="1" y="163"/>
                  </a:cubicBezTo>
                  <a:cubicBezTo>
                    <a:pt x="1" y="245"/>
                    <a:pt x="55" y="299"/>
                    <a:pt x="136" y="299"/>
                  </a:cubicBezTo>
                  <a:cubicBezTo>
                    <a:pt x="136" y="245"/>
                    <a:pt x="109" y="218"/>
                    <a:pt x="82" y="163"/>
                  </a:cubicBezTo>
                  <a:lnTo>
                    <a:pt x="82" y="82"/>
                  </a:lnTo>
                  <a:cubicBezTo>
                    <a:pt x="136" y="136"/>
                    <a:pt x="190" y="190"/>
                    <a:pt x="272" y="218"/>
                  </a:cubicBezTo>
                  <a:cubicBezTo>
                    <a:pt x="299" y="218"/>
                    <a:pt x="299" y="190"/>
                    <a:pt x="299" y="163"/>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47"/>
            <p:cNvSpPr/>
            <p:nvPr/>
          </p:nvSpPr>
          <p:spPr>
            <a:xfrm>
              <a:off x="4765640" y="2950813"/>
              <a:ext cx="19951" cy="14546"/>
            </a:xfrm>
            <a:custGeom>
              <a:rect b="b" l="l" r="r" t="t"/>
              <a:pathLst>
                <a:path extrusionOk="0" h="218" w="299">
                  <a:moveTo>
                    <a:pt x="27" y="1"/>
                  </a:moveTo>
                  <a:cubicBezTo>
                    <a:pt x="0" y="28"/>
                    <a:pt x="0" y="28"/>
                    <a:pt x="0" y="55"/>
                  </a:cubicBezTo>
                  <a:cubicBezTo>
                    <a:pt x="0" y="137"/>
                    <a:pt x="82" y="218"/>
                    <a:pt x="163" y="218"/>
                  </a:cubicBezTo>
                  <a:cubicBezTo>
                    <a:pt x="244" y="218"/>
                    <a:pt x="299" y="164"/>
                    <a:pt x="299" y="82"/>
                  </a:cubicBezTo>
                  <a:cubicBezTo>
                    <a:pt x="272" y="55"/>
                    <a:pt x="217" y="55"/>
                    <a:pt x="190" y="28"/>
                  </a:cubicBezTo>
                  <a:cubicBezTo>
                    <a:pt x="136" y="1"/>
                    <a:pt x="82" y="1"/>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47"/>
            <p:cNvSpPr/>
            <p:nvPr/>
          </p:nvSpPr>
          <p:spPr>
            <a:xfrm>
              <a:off x="4740284" y="2970765"/>
              <a:ext cx="19951" cy="19951"/>
            </a:xfrm>
            <a:custGeom>
              <a:rect b="b" l="l" r="r" t="t"/>
              <a:pathLst>
                <a:path extrusionOk="0" h="299" w="299">
                  <a:moveTo>
                    <a:pt x="136" y="0"/>
                  </a:moveTo>
                  <a:cubicBezTo>
                    <a:pt x="55" y="0"/>
                    <a:pt x="1" y="82"/>
                    <a:pt x="1" y="163"/>
                  </a:cubicBezTo>
                  <a:cubicBezTo>
                    <a:pt x="1" y="244"/>
                    <a:pt x="55" y="299"/>
                    <a:pt x="136" y="299"/>
                  </a:cubicBezTo>
                  <a:cubicBezTo>
                    <a:pt x="218" y="299"/>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47"/>
            <p:cNvSpPr/>
            <p:nvPr/>
          </p:nvSpPr>
          <p:spPr>
            <a:xfrm>
              <a:off x="4765640" y="2997922"/>
              <a:ext cx="19951" cy="19951"/>
            </a:xfrm>
            <a:custGeom>
              <a:rect b="b" l="l" r="r" t="t"/>
              <a:pathLst>
                <a:path extrusionOk="0" h="299" w="299">
                  <a:moveTo>
                    <a:pt x="163" y="0"/>
                  </a:moveTo>
                  <a:cubicBezTo>
                    <a:pt x="82" y="0"/>
                    <a:pt x="0" y="54"/>
                    <a:pt x="0" y="136"/>
                  </a:cubicBezTo>
                  <a:cubicBezTo>
                    <a:pt x="0" y="217"/>
                    <a:pt x="82" y="299"/>
                    <a:pt x="163" y="299"/>
                  </a:cubicBezTo>
                  <a:cubicBezTo>
                    <a:pt x="244" y="299"/>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47"/>
            <p:cNvSpPr/>
            <p:nvPr/>
          </p:nvSpPr>
          <p:spPr>
            <a:xfrm>
              <a:off x="4792797" y="3023212"/>
              <a:ext cx="19951" cy="20017"/>
            </a:xfrm>
            <a:custGeom>
              <a:rect b="b" l="l" r="r" t="t"/>
              <a:pathLst>
                <a:path extrusionOk="0" h="300" w="299">
                  <a:moveTo>
                    <a:pt x="136" y="1"/>
                  </a:moveTo>
                  <a:cubicBezTo>
                    <a:pt x="54" y="1"/>
                    <a:pt x="0" y="82"/>
                    <a:pt x="0" y="164"/>
                  </a:cubicBezTo>
                  <a:cubicBezTo>
                    <a:pt x="0" y="245"/>
                    <a:pt x="54" y="299"/>
                    <a:pt x="136" y="299"/>
                  </a:cubicBezTo>
                  <a:cubicBezTo>
                    <a:pt x="217" y="299"/>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47"/>
            <p:cNvSpPr/>
            <p:nvPr/>
          </p:nvSpPr>
          <p:spPr>
            <a:xfrm>
              <a:off x="4765640" y="3050369"/>
              <a:ext cx="19951" cy="20017"/>
            </a:xfrm>
            <a:custGeom>
              <a:rect b="b" l="l" r="r" t="t"/>
              <a:pathLst>
                <a:path extrusionOk="0" h="300"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47"/>
            <p:cNvSpPr/>
            <p:nvPr/>
          </p:nvSpPr>
          <p:spPr>
            <a:xfrm>
              <a:off x="4740284" y="3023212"/>
              <a:ext cx="19951" cy="20017"/>
            </a:xfrm>
            <a:custGeom>
              <a:rect b="b" l="l" r="r" t="t"/>
              <a:pathLst>
                <a:path extrusionOk="0" h="300" w="299">
                  <a:moveTo>
                    <a:pt x="136" y="1"/>
                  </a:moveTo>
                  <a:cubicBezTo>
                    <a:pt x="55" y="1"/>
                    <a:pt x="1" y="82"/>
                    <a:pt x="1" y="164"/>
                  </a:cubicBezTo>
                  <a:cubicBezTo>
                    <a:pt x="1" y="245"/>
                    <a:pt x="55" y="299"/>
                    <a:pt x="136" y="299"/>
                  </a:cubicBezTo>
                  <a:cubicBezTo>
                    <a:pt x="218" y="299"/>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47"/>
            <p:cNvSpPr/>
            <p:nvPr/>
          </p:nvSpPr>
          <p:spPr>
            <a:xfrm>
              <a:off x="4740284" y="3075725"/>
              <a:ext cx="19951" cy="19951"/>
            </a:xfrm>
            <a:custGeom>
              <a:rect b="b" l="l" r="r" t="t"/>
              <a:pathLst>
                <a:path extrusionOk="0" h="299" w="299">
                  <a:moveTo>
                    <a:pt x="136" y="1"/>
                  </a:moveTo>
                  <a:cubicBezTo>
                    <a:pt x="55" y="1"/>
                    <a:pt x="1" y="82"/>
                    <a:pt x="1" y="163"/>
                  </a:cubicBezTo>
                  <a:cubicBezTo>
                    <a:pt x="1" y="245"/>
                    <a:pt x="55" y="299"/>
                    <a:pt x="136" y="299"/>
                  </a:cubicBezTo>
                  <a:cubicBezTo>
                    <a:pt x="218" y="299"/>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47"/>
            <p:cNvSpPr/>
            <p:nvPr/>
          </p:nvSpPr>
          <p:spPr>
            <a:xfrm>
              <a:off x="4765640" y="3102883"/>
              <a:ext cx="19951" cy="19951"/>
            </a:xfrm>
            <a:custGeom>
              <a:rect b="b" l="l" r="r" t="t"/>
              <a:pathLst>
                <a:path extrusionOk="0" h="299" w="299">
                  <a:moveTo>
                    <a:pt x="163" y="0"/>
                  </a:moveTo>
                  <a:cubicBezTo>
                    <a:pt x="82" y="0"/>
                    <a:pt x="0" y="55"/>
                    <a:pt x="0" y="136"/>
                  </a:cubicBezTo>
                  <a:cubicBezTo>
                    <a:pt x="0" y="217"/>
                    <a:pt x="82" y="299"/>
                    <a:pt x="163" y="299"/>
                  </a:cubicBezTo>
                  <a:cubicBezTo>
                    <a:pt x="244" y="299"/>
                    <a:pt x="299" y="217"/>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47"/>
            <p:cNvSpPr/>
            <p:nvPr/>
          </p:nvSpPr>
          <p:spPr>
            <a:xfrm>
              <a:off x="4792797" y="3075725"/>
              <a:ext cx="19951" cy="19951"/>
            </a:xfrm>
            <a:custGeom>
              <a:rect b="b" l="l" r="r" t="t"/>
              <a:pathLst>
                <a:path extrusionOk="0" h="299" w="299">
                  <a:moveTo>
                    <a:pt x="136" y="1"/>
                  </a:moveTo>
                  <a:cubicBezTo>
                    <a:pt x="54" y="1"/>
                    <a:pt x="0" y="82"/>
                    <a:pt x="0" y="163"/>
                  </a:cubicBezTo>
                  <a:cubicBezTo>
                    <a:pt x="0" y="245"/>
                    <a:pt x="54" y="299"/>
                    <a:pt x="136" y="299"/>
                  </a:cubicBezTo>
                  <a:cubicBezTo>
                    <a:pt x="217" y="299"/>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47"/>
            <p:cNvSpPr/>
            <p:nvPr/>
          </p:nvSpPr>
          <p:spPr>
            <a:xfrm>
              <a:off x="4792797" y="3128239"/>
              <a:ext cx="19951" cy="19951"/>
            </a:xfrm>
            <a:custGeom>
              <a:rect b="b" l="l" r="r" t="t"/>
              <a:pathLst>
                <a:path extrusionOk="0" h="299" w="299">
                  <a:moveTo>
                    <a:pt x="136" y="0"/>
                  </a:moveTo>
                  <a:cubicBezTo>
                    <a:pt x="54" y="0"/>
                    <a:pt x="0" y="82"/>
                    <a:pt x="0" y="163"/>
                  </a:cubicBezTo>
                  <a:cubicBezTo>
                    <a:pt x="0" y="244"/>
                    <a:pt x="54" y="298"/>
                    <a:pt x="136" y="298"/>
                  </a:cubicBezTo>
                  <a:cubicBezTo>
                    <a:pt x="217" y="298"/>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47"/>
            <p:cNvSpPr/>
            <p:nvPr/>
          </p:nvSpPr>
          <p:spPr>
            <a:xfrm>
              <a:off x="4765640" y="3155330"/>
              <a:ext cx="19951" cy="20017"/>
            </a:xfrm>
            <a:custGeom>
              <a:rect b="b" l="l" r="r" t="t"/>
              <a:pathLst>
                <a:path extrusionOk="0" h="300" w="299">
                  <a:moveTo>
                    <a:pt x="163" y="1"/>
                  </a:moveTo>
                  <a:cubicBezTo>
                    <a:pt x="82" y="1"/>
                    <a:pt x="0" y="55"/>
                    <a:pt x="0" y="137"/>
                  </a:cubicBezTo>
                  <a:cubicBezTo>
                    <a:pt x="0" y="218"/>
                    <a:pt x="82" y="299"/>
                    <a:pt x="163" y="299"/>
                  </a:cubicBezTo>
                  <a:cubicBezTo>
                    <a:pt x="244" y="299"/>
                    <a:pt x="299" y="218"/>
                    <a:pt x="299" y="137"/>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47"/>
            <p:cNvSpPr/>
            <p:nvPr/>
          </p:nvSpPr>
          <p:spPr>
            <a:xfrm>
              <a:off x="4740284" y="3128239"/>
              <a:ext cx="19951" cy="19951"/>
            </a:xfrm>
            <a:custGeom>
              <a:rect b="b" l="l" r="r" t="t"/>
              <a:pathLst>
                <a:path extrusionOk="0" h="299" w="299">
                  <a:moveTo>
                    <a:pt x="136" y="0"/>
                  </a:moveTo>
                  <a:cubicBezTo>
                    <a:pt x="55" y="0"/>
                    <a:pt x="1" y="82"/>
                    <a:pt x="1" y="163"/>
                  </a:cubicBezTo>
                  <a:cubicBezTo>
                    <a:pt x="1" y="244"/>
                    <a:pt x="55" y="298"/>
                    <a:pt x="136" y="298"/>
                  </a:cubicBezTo>
                  <a:cubicBezTo>
                    <a:pt x="218" y="298"/>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47"/>
            <p:cNvSpPr/>
            <p:nvPr/>
          </p:nvSpPr>
          <p:spPr>
            <a:xfrm>
              <a:off x="4740284" y="3180686"/>
              <a:ext cx="19951" cy="20017"/>
            </a:xfrm>
            <a:custGeom>
              <a:rect b="b" l="l" r="r" t="t"/>
              <a:pathLst>
                <a:path extrusionOk="0" h="300" w="299">
                  <a:moveTo>
                    <a:pt x="136" y="1"/>
                  </a:moveTo>
                  <a:cubicBezTo>
                    <a:pt x="55" y="1"/>
                    <a:pt x="1" y="82"/>
                    <a:pt x="1" y="163"/>
                  </a:cubicBezTo>
                  <a:cubicBezTo>
                    <a:pt x="1" y="245"/>
                    <a:pt x="55" y="299"/>
                    <a:pt x="136" y="299"/>
                  </a:cubicBezTo>
                  <a:cubicBezTo>
                    <a:pt x="218" y="299"/>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47"/>
            <p:cNvSpPr/>
            <p:nvPr/>
          </p:nvSpPr>
          <p:spPr>
            <a:xfrm>
              <a:off x="4765640" y="3207843"/>
              <a:ext cx="19951" cy="19951"/>
            </a:xfrm>
            <a:custGeom>
              <a:rect b="b" l="l" r="r" t="t"/>
              <a:pathLst>
                <a:path extrusionOk="0" h="299"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47"/>
            <p:cNvSpPr/>
            <p:nvPr/>
          </p:nvSpPr>
          <p:spPr>
            <a:xfrm>
              <a:off x="4792797" y="3180686"/>
              <a:ext cx="19951" cy="20017"/>
            </a:xfrm>
            <a:custGeom>
              <a:rect b="b" l="l" r="r" t="t"/>
              <a:pathLst>
                <a:path extrusionOk="0" h="300" w="299">
                  <a:moveTo>
                    <a:pt x="136" y="1"/>
                  </a:moveTo>
                  <a:cubicBezTo>
                    <a:pt x="54" y="1"/>
                    <a:pt x="0" y="82"/>
                    <a:pt x="0" y="163"/>
                  </a:cubicBezTo>
                  <a:cubicBezTo>
                    <a:pt x="0" y="245"/>
                    <a:pt x="54" y="299"/>
                    <a:pt x="136" y="299"/>
                  </a:cubicBezTo>
                  <a:cubicBezTo>
                    <a:pt x="217" y="299"/>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47"/>
            <p:cNvSpPr/>
            <p:nvPr/>
          </p:nvSpPr>
          <p:spPr>
            <a:xfrm>
              <a:off x="4740284" y="3233200"/>
              <a:ext cx="19951" cy="21752"/>
            </a:xfrm>
            <a:custGeom>
              <a:rect b="b" l="l" r="r" t="t"/>
              <a:pathLst>
                <a:path extrusionOk="0" h="326" w="299">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47"/>
            <p:cNvSpPr/>
            <p:nvPr/>
          </p:nvSpPr>
          <p:spPr>
            <a:xfrm>
              <a:off x="4765640" y="3260357"/>
              <a:ext cx="19951" cy="19951"/>
            </a:xfrm>
            <a:custGeom>
              <a:rect b="b" l="l" r="r" t="t"/>
              <a:pathLst>
                <a:path extrusionOk="0" h="299" w="299">
                  <a:moveTo>
                    <a:pt x="163" y="0"/>
                  </a:moveTo>
                  <a:cubicBezTo>
                    <a:pt x="82" y="0"/>
                    <a:pt x="0" y="54"/>
                    <a:pt x="0" y="136"/>
                  </a:cubicBezTo>
                  <a:cubicBezTo>
                    <a:pt x="0" y="244"/>
                    <a:pt x="82" y="299"/>
                    <a:pt x="163" y="299"/>
                  </a:cubicBezTo>
                  <a:cubicBezTo>
                    <a:pt x="244" y="299"/>
                    <a:pt x="299" y="244"/>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47"/>
            <p:cNvSpPr/>
            <p:nvPr/>
          </p:nvSpPr>
          <p:spPr>
            <a:xfrm>
              <a:off x="4792797" y="3233200"/>
              <a:ext cx="19951" cy="21752"/>
            </a:xfrm>
            <a:custGeom>
              <a:rect b="b" l="l" r="r" t="t"/>
              <a:pathLst>
                <a:path extrusionOk="0" h="326" w="299">
                  <a:moveTo>
                    <a:pt x="136" y="0"/>
                  </a:moveTo>
                  <a:cubicBezTo>
                    <a:pt x="54" y="0"/>
                    <a:pt x="0" y="82"/>
                    <a:pt x="0" y="163"/>
                  </a:cubicBezTo>
                  <a:cubicBezTo>
                    <a:pt x="0" y="244"/>
                    <a:pt x="54"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47"/>
            <p:cNvSpPr/>
            <p:nvPr/>
          </p:nvSpPr>
          <p:spPr>
            <a:xfrm>
              <a:off x="4792797" y="3285646"/>
              <a:ext cx="19951" cy="21819"/>
            </a:xfrm>
            <a:custGeom>
              <a:rect b="b" l="l" r="r" t="t"/>
              <a:pathLst>
                <a:path extrusionOk="0" h="327" w="299">
                  <a:moveTo>
                    <a:pt x="136" y="1"/>
                  </a:moveTo>
                  <a:cubicBezTo>
                    <a:pt x="54" y="1"/>
                    <a:pt x="0" y="82"/>
                    <a:pt x="0" y="164"/>
                  </a:cubicBezTo>
                  <a:cubicBezTo>
                    <a:pt x="0" y="245"/>
                    <a:pt x="54" y="326"/>
                    <a:pt x="136" y="326"/>
                  </a:cubicBezTo>
                  <a:cubicBezTo>
                    <a:pt x="217" y="326"/>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47"/>
            <p:cNvSpPr/>
            <p:nvPr/>
          </p:nvSpPr>
          <p:spPr>
            <a:xfrm>
              <a:off x="4765640" y="3312804"/>
              <a:ext cx="19951" cy="20018"/>
            </a:xfrm>
            <a:custGeom>
              <a:rect b="b" l="l" r="r" t="t"/>
              <a:pathLst>
                <a:path extrusionOk="0" h="300" w="299">
                  <a:moveTo>
                    <a:pt x="163" y="1"/>
                  </a:moveTo>
                  <a:cubicBezTo>
                    <a:pt x="82" y="1"/>
                    <a:pt x="0" y="55"/>
                    <a:pt x="0" y="136"/>
                  </a:cubicBezTo>
                  <a:cubicBezTo>
                    <a:pt x="0" y="245"/>
                    <a:pt x="82" y="299"/>
                    <a:pt x="163" y="299"/>
                  </a:cubicBezTo>
                  <a:cubicBezTo>
                    <a:pt x="244" y="299"/>
                    <a:pt x="299" y="245"/>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47"/>
            <p:cNvSpPr/>
            <p:nvPr/>
          </p:nvSpPr>
          <p:spPr>
            <a:xfrm>
              <a:off x="4740284" y="3285646"/>
              <a:ext cx="19951" cy="21819"/>
            </a:xfrm>
            <a:custGeom>
              <a:rect b="b" l="l" r="r" t="t"/>
              <a:pathLst>
                <a:path extrusionOk="0" h="327" w="299">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47"/>
            <p:cNvSpPr/>
            <p:nvPr/>
          </p:nvSpPr>
          <p:spPr>
            <a:xfrm>
              <a:off x="4740284" y="3338160"/>
              <a:ext cx="19951" cy="21752"/>
            </a:xfrm>
            <a:custGeom>
              <a:rect b="b" l="l" r="r" t="t"/>
              <a:pathLst>
                <a:path extrusionOk="0" h="326" w="299">
                  <a:moveTo>
                    <a:pt x="136" y="0"/>
                  </a:moveTo>
                  <a:cubicBezTo>
                    <a:pt x="55" y="0"/>
                    <a:pt x="1" y="82"/>
                    <a:pt x="1" y="163"/>
                  </a:cubicBezTo>
                  <a:cubicBezTo>
                    <a:pt x="1" y="245"/>
                    <a:pt x="55" y="326"/>
                    <a:pt x="136" y="326"/>
                  </a:cubicBezTo>
                  <a:cubicBezTo>
                    <a:pt x="218" y="326"/>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47"/>
            <p:cNvSpPr/>
            <p:nvPr/>
          </p:nvSpPr>
          <p:spPr>
            <a:xfrm>
              <a:off x="4765640" y="3365318"/>
              <a:ext cx="19951" cy="19951"/>
            </a:xfrm>
            <a:custGeom>
              <a:rect b="b" l="l" r="r" t="t"/>
              <a:pathLst>
                <a:path extrusionOk="0" h="299" w="299">
                  <a:moveTo>
                    <a:pt x="163" y="0"/>
                  </a:moveTo>
                  <a:cubicBezTo>
                    <a:pt x="82" y="0"/>
                    <a:pt x="0" y="55"/>
                    <a:pt x="0" y="136"/>
                  </a:cubicBezTo>
                  <a:cubicBezTo>
                    <a:pt x="0" y="244"/>
                    <a:pt x="82" y="299"/>
                    <a:pt x="163" y="299"/>
                  </a:cubicBezTo>
                  <a:cubicBezTo>
                    <a:pt x="244" y="299"/>
                    <a:pt x="299" y="244"/>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47"/>
            <p:cNvSpPr/>
            <p:nvPr/>
          </p:nvSpPr>
          <p:spPr>
            <a:xfrm>
              <a:off x="4792797" y="3338160"/>
              <a:ext cx="19951" cy="21752"/>
            </a:xfrm>
            <a:custGeom>
              <a:rect b="b" l="l" r="r" t="t"/>
              <a:pathLst>
                <a:path extrusionOk="0" h="326" w="299">
                  <a:moveTo>
                    <a:pt x="136" y="0"/>
                  </a:moveTo>
                  <a:cubicBezTo>
                    <a:pt x="54" y="0"/>
                    <a:pt x="0" y="82"/>
                    <a:pt x="0" y="163"/>
                  </a:cubicBezTo>
                  <a:cubicBezTo>
                    <a:pt x="0" y="245"/>
                    <a:pt x="54" y="326"/>
                    <a:pt x="136" y="326"/>
                  </a:cubicBezTo>
                  <a:cubicBezTo>
                    <a:pt x="217" y="326"/>
                    <a:pt x="299" y="245"/>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47"/>
            <p:cNvSpPr/>
            <p:nvPr/>
          </p:nvSpPr>
          <p:spPr>
            <a:xfrm>
              <a:off x="4792797" y="3390674"/>
              <a:ext cx="19951" cy="21752"/>
            </a:xfrm>
            <a:custGeom>
              <a:rect b="b" l="l" r="r" t="t"/>
              <a:pathLst>
                <a:path extrusionOk="0" h="326" w="299">
                  <a:moveTo>
                    <a:pt x="136" y="0"/>
                  </a:moveTo>
                  <a:cubicBezTo>
                    <a:pt x="54" y="0"/>
                    <a:pt x="0" y="81"/>
                    <a:pt x="0" y="163"/>
                  </a:cubicBezTo>
                  <a:cubicBezTo>
                    <a:pt x="0" y="244"/>
                    <a:pt x="54" y="326"/>
                    <a:pt x="136" y="326"/>
                  </a:cubicBezTo>
                  <a:cubicBezTo>
                    <a:pt x="217" y="326"/>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47"/>
            <p:cNvSpPr/>
            <p:nvPr/>
          </p:nvSpPr>
          <p:spPr>
            <a:xfrm>
              <a:off x="4765640" y="3417765"/>
              <a:ext cx="19951" cy="20018"/>
            </a:xfrm>
            <a:custGeom>
              <a:rect b="b" l="l" r="r" t="t"/>
              <a:pathLst>
                <a:path extrusionOk="0" h="300" w="299">
                  <a:moveTo>
                    <a:pt x="163" y="1"/>
                  </a:moveTo>
                  <a:cubicBezTo>
                    <a:pt x="82" y="1"/>
                    <a:pt x="0" y="55"/>
                    <a:pt x="0" y="137"/>
                  </a:cubicBezTo>
                  <a:cubicBezTo>
                    <a:pt x="0" y="245"/>
                    <a:pt x="82" y="299"/>
                    <a:pt x="163" y="299"/>
                  </a:cubicBezTo>
                  <a:cubicBezTo>
                    <a:pt x="244" y="299"/>
                    <a:pt x="299" y="245"/>
                    <a:pt x="299" y="137"/>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47"/>
            <p:cNvSpPr/>
            <p:nvPr/>
          </p:nvSpPr>
          <p:spPr>
            <a:xfrm>
              <a:off x="4740284" y="3390674"/>
              <a:ext cx="19951" cy="21752"/>
            </a:xfrm>
            <a:custGeom>
              <a:rect b="b" l="l" r="r" t="t"/>
              <a:pathLst>
                <a:path extrusionOk="0" h="326" w="299">
                  <a:moveTo>
                    <a:pt x="136" y="0"/>
                  </a:moveTo>
                  <a:cubicBezTo>
                    <a:pt x="55" y="0"/>
                    <a:pt x="1" y="81"/>
                    <a:pt x="1" y="163"/>
                  </a:cubicBezTo>
                  <a:cubicBezTo>
                    <a:pt x="1" y="244"/>
                    <a:pt x="55" y="326"/>
                    <a:pt x="136" y="326"/>
                  </a:cubicBezTo>
                  <a:cubicBezTo>
                    <a:pt x="218" y="326"/>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47"/>
            <p:cNvSpPr/>
            <p:nvPr/>
          </p:nvSpPr>
          <p:spPr>
            <a:xfrm>
              <a:off x="4740284" y="3443121"/>
              <a:ext cx="19951" cy="21819"/>
            </a:xfrm>
            <a:custGeom>
              <a:rect b="b" l="l" r="r" t="t"/>
              <a:pathLst>
                <a:path extrusionOk="0" h="327" w="299">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47"/>
            <p:cNvSpPr/>
            <p:nvPr/>
          </p:nvSpPr>
          <p:spPr>
            <a:xfrm>
              <a:off x="4765640" y="3470278"/>
              <a:ext cx="19951" cy="19951"/>
            </a:xfrm>
            <a:custGeom>
              <a:rect b="b" l="l" r="r" t="t"/>
              <a:pathLst>
                <a:path extrusionOk="0" h="299" w="299">
                  <a:moveTo>
                    <a:pt x="163" y="1"/>
                  </a:moveTo>
                  <a:cubicBezTo>
                    <a:pt x="82" y="1"/>
                    <a:pt x="0" y="55"/>
                    <a:pt x="0" y="136"/>
                  </a:cubicBezTo>
                  <a:cubicBezTo>
                    <a:pt x="0" y="245"/>
                    <a:pt x="82" y="299"/>
                    <a:pt x="163" y="299"/>
                  </a:cubicBezTo>
                  <a:cubicBezTo>
                    <a:pt x="244" y="299"/>
                    <a:pt x="299" y="245"/>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47"/>
            <p:cNvSpPr/>
            <p:nvPr/>
          </p:nvSpPr>
          <p:spPr>
            <a:xfrm>
              <a:off x="4792797" y="3443121"/>
              <a:ext cx="19951" cy="21819"/>
            </a:xfrm>
            <a:custGeom>
              <a:rect b="b" l="l" r="r" t="t"/>
              <a:pathLst>
                <a:path extrusionOk="0" h="327" w="299">
                  <a:moveTo>
                    <a:pt x="136" y="1"/>
                  </a:moveTo>
                  <a:cubicBezTo>
                    <a:pt x="54" y="1"/>
                    <a:pt x="0" y="82"/>
                    <a:pt x="0" y="163"/>
                  </a:cubicBezTo>
                  <a:cubicBezTo>
                    <a:pt x="0" y="245"/>
                    <a:pt x="54"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47"/>
            <p:cNvSpPr/>
            <p:nvPr/>
          </p:nvSpPr>
          <p:spPr>
            <a:xfrm>
              <a:off x="4792797" y="3495634"/>
              <a:ext cx="19951" cy="21752"/>
            </a:xfrm>
            <a:custGeom>
              <a:rect b="b" l="l" r="r" t="t"/>
              <a:pathLst>
                <a:path extrusionOk="0" h="326" w="299">
                  <a:moveTo>
                    <a:pt x="136" y="0"/>
                  </a:moveTo>
                  <a:cubicBezTo>
                    <a:pt x="54" y="0"/>
                    <a:pt x="0" y="82"/>
                    <a:pt x="0" y="163"/>
                  </a:cubicBezTo>
                  <a:cubicBezTo>
                    <a:pt x="0" y="244"/>
                    <a:pt x="54"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47"/>
            <p:cNvSpPr/>
            <p:nvPr/>
          </p:nvSpPr>
          <p:spPr>
            <a:xfrm>
              <a:off x="4765640" y="3522792"/>
              <a:ext cx="19951" cy="19951"/>
            </a:xfrm>
            <a:custGeom>
              <a:rect b="b" l="l" r="r" t="t"/>
              <a:pathLst>
                <a:path extrusionOk="0" h="299" w="299">
                  <a:moveTo>
                    <a:pt x="163" y="0"/>
                  </a:moveTo>
                  <a:cubicBezTo>
                    <a:pt x="82" y="0"/>
                    <a:pt x="0" y="54"/>
                    <a:pt x="0" y="163"/>
                  </a:cubicBezTo>
                  <a:cubicBezTo>
                    <a:pt x="0" y="244"/>
                    <a:pt x="82" y="298"/>
                    <a:pt x="163" y="298"/>
                  </a:cubicBezTo>
                  <a:cubicBezTo>
                    <a:pt x="244" y="298"/>
                    <a:pt x="299" y="244"/>
                    <a:pt x="299" y="163"/>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47"/>
            <p:cNvSpPr/>
            <p:nvPr/>
          </p:nvSpPr>
          <p:spPr>
            <a:xfrm>
              <a:off x="4740284" y="3495634"/>
              <a:ext cx="19951" cy="21752"/>
            </a:xfrm>
            <a:custGeom>
              <a:rect b="b" l="l" r="r" t="t"/>
              <a:pathLst>
                <a:path extrusionOk="0" h="326" w="299">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47"/>
            <p:cNvSpPr/>
            <p:nvPr/>
          </p:nvSpPr>
          <p:spPr>
            <a:xfrm>
              <a:off x="4740284" y="3548081"/>
              <a:ext cx="19951" cy="21819"/>
            </a:xfrm>
            <a:custGeom>
              <a:rect b="b" l="l" r="r" t="t"/>
              <a:pathLst>
                <a:path extrusionOk="0" h="327" w="299">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47"/>
            <p:cNvSpPr/>
            <p:nvPr/>
          </p:nvSpPr>
          <p:spPr>
            <a:xfrm>
              <a:off x="4765640" y="3575239"/>
              <a:ext cx="19951" cy="20018"/>
            </a:xfrm>
            <a:custGeom>
              <a:rect b="b" l="l" r="r" t="t"/>
              <a:pathLst>
                <a:path extrusionOk="0" h="300" w="299">
                  <a:moveTo>
                    <a:pt x="163" y="1"/>
                  </a:moveTo>
                  <a:cubicBezTo>
                    <a:pt x="82" y="1"/>
                    <a:pt x="0" y="55"/>
                    <a:pt x="0" y="163"/>
                  </a:cubicBezTo>
                  <a:cubicBezTo>
                    <a:pt x="0" y="245"/>
                    <a:pt x="82" y="299"/>
                    <a:pt x="163" y="299"/>
                  </a:cubicBezTo>
                  <a:cubicBezTo>
                    <a:pt x="244" y="299"/>
                    <a:pt x="299" y="245"/>
                    <a:pt x="299" y="163"/>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47"/>
            <p:cNvSpPr/>
            <p:nvPr/>
          </p:nvSpPr>
          <p:spPr>
            <a:xfrm>
              <a:off x="4792797" y="3548081"/>
              <a:ext cx="19951" cy="21819"/>
            </a:xfrm>
            <a:custGeom>
              <a:rect b="b" l="l" r="r" t="t"/>
              <a:pathLst>
                <a:path extrusionOk="0" h="327" w="299">
                  <a:moveTo>
                    <a:pt x="136" y="1"/>
                  </a:moveTo>
                  <a:cubicBezTo>
                    <a:pt x="54" y="1"/>
                    <a:pt x="0" y="82"/>
                    <a:pt x="0" y="164"/>
                  </a:cubicBezTo>
                  <a:cubicBezTo>
                    <a:pt x="0" y="245"/>
                    <a:pt x="54" y="326"/>
                    <a:pt x="136" y="326"/>
                  </a:cubicBezTo>
                  <a:cubicBezTo>
                    <a:pt x="217" y="326"/>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47"/>
            <p:cNvSpPr/>
            <p:nvPr/>
          </p:nvSpPr>
          <p:spPr>
            <a:xfrm>
              <a:off x="4792797" y="3600595"/>
              <a:ext cx="19951" cy="21752"/>
            </a:xfrm>
            <a:custGeom>
              <a:rect b="b" l="l" r="r" t="t"/>
              <a:pathLst>
                <a:path extrusionOk="0" h="326" w="299">
                  <a:moveTo>
                    <a:pt x="136" y="0"/>
                  </a:moveTo>
                  <a:cubicBezTo>
                    <a:pt x="54" y="0"/>
                    <a:pt x="0" y="82"/>
                    <a:pt x="0" y="163"/>
                  </a:cubicBezTo>
                  <a:cubicBezTo>
                    <a:pt x="0" y="245"/>
                    <a:pt x="54" y="326"/>
                    <a:pt x="136" y="326"/>
                  </a:cubicBezTo>
                  <a:cubicBezTo>
                    <a:pt x="217" y="326"/>
                    <a:pt x="299" y="245"/>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47"/>
            <p:cNvSpPr/>
            <p:nvPr/>
          </p:nvSpPr>
          <p:spPr>
            <a:xfrm>
              <a:off x="4765640" y="3627753"/>
              <a:ext cx="19951" cy="19951"/>
            </a:xfrm>
            <a:custGeom>
              <a:rect b="b" l="l" r="r" t="t"/>
              <a:pathLst>
                <a:path extrusionOk="0" h="299" w="299">
                  <a:moveTo>
                    <a:pt x="163" y="0"/>
                  </a:moveTo>
                  <a:cubicBezTo>
                    <a:pt x="82" y="0"/>
                    <a:pt x="0" y="55"/>
                    <a:pt x="0" y="163"/>
                  </a:cubicBezTo>
                  <a:cubicBezTo>
                    <a:pt x="0" y="244"/>
                    <a:pt x="82" y="299"/>
                    <a:pt x="163" y="299"/>
                  </a:cubicBezTo>
                  <a:cubicBezTo>
                    <a:pt x="244" y="299"/>
                    <a:pt x="299" y="244"/>
                    <a:pt x="299" y="163"/>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47"/>
            <p:cNvSpPr/>
            <p:nvPr/>
          </p:nvSpPr>
          <p:spPr>
            <a:xfrm>
              <a:off x="4740284" y="3600595"/>
              <a:ext cx="19951" cy="21752"/>
            </a:xfrm>
            <a:custGeom>
              <a:rect b="b" l="l" r="r" t="t"/>
              <a:pathLst>
                <a:path extrusionOk="0" h="326" w="299">
                  <a:moveTo>
                    <a:pt x="136" y="0"/>
                  </a:moveTo>
                  <a:cubicBezTo>
                    <a:pt x="55" y="0"/>
                    <a:pt x="1" y="82"/>
                    <a:pt x="1" y="163"/>
                  </a:cubicBezTo>
                  <a:cubicBezTo>
                    <a:pt x="1" y="245"/>
                    <a:pt x="55" y="326"/>
                    <a:pt x="136" y="326"/>
                  </a:cubicBezTo>
                  <a:cubicBezTo>
                    <a:pt x="218" y="326"/>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47"/>
            <p:cNvSpPr/>
            <p:nvPr/>
          </p:nvSpPr>
          <p:spPr>
            <a:xfrm>
              <a:off x="4740284" y="3653109"/>
              <a:ext cx="19951" cy="21752"/>
            </a:xfrm>
            <a:custGeom>
              <a:rect b="b" l="l" r="r" t="t"/>
              <a:pathLst>
                <a:path extrusionOk="0" h="326" w="299">
                  <a:moveTo>
                    <a:pt x="136" y="0"/>
                  </a:moveTo>
                  <a:cubicBezTo>
                    <a:pt x="55" y="0"/>
                    <a:pt x="1" y="81"/>
                    <a:pt x="1" y="163"/>
                  </a:cubicBezTo>
                  <a:cubicBezTo>
                    <a:pt x="1" y="244"/>
                    <a:pt x="55" y="326"/>
                    <a:pt x="136" y="326"/>
                  </a:cubicBezTo>
                  <a:cubicBezTo>
                    <a:pt x="218" y="326"/>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47"/>
            <p:cNvSpPr/>
            <p:nvPr/>
          </p:nvSpPr>
          <p:spPr>
            <a:xfrm>
              <a:off x="4765640" y="3680200"/>
              <a:ext cx="19951" cy="20018"/>
            </a:xfrm>
            <a:custGeom>
              <a:rect b="b" l="l" r="r" t="t"/>
              <a:pathLst>
                <a:path extrusionOk="0" h="300" w="299">
                  <a:moveTo>
                    <a:pt x="163" y="1"/>
                  </a:moveTo>
                  <a:cubicBezTo>
                    <a:pt x="82" y="1"/>
                    <a:pt x="0" y="55"/>
                    <a:pt x="0" y="164"/>
                  </a:cubicBezTo>
                  <a:cubicBezTo>
                    <a:pt x="0" y="245"/>
                    <a:pt x="82" y="299"/>
                    <a:pt x="163" y="299"/>
                  </a:cubicBezTo>
                  <a:cubicBezTo>
                    <a:pt x="244" y="299"/>
                    <a:pt x="299" y="245"/>
                    <a:pt x="299" y="164"/>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47"/>
            <p:cNvSpPr/>
            <p:nvPr/>
          </p:nvSpPr>
          <p:spPr>
            <a:xfrm>
              <a:off x="4792797" y="3653109"/>
              <a:ext cx="19951" cy="21752"/>
            </a:xfrm>
            <a:custGeom>
              <a:rect b="b" l="l" r="r" t="t"/>
              <a:pathLst>
                <a:path extrusionOk="0" h="326" w="299">
                  <a:moveTo>
                    <a:pt x="136" y="0"/>
                  </a:moveTo>
                  <a:cubicBezTo>
                    <a:pt x="54" y="0"/>
                    <a:pt x="0" y="81"/>
                    <a:pt x="0" y="163"/>
                  </a:cubicBezTo>
                  <a:cubicBezTo>
                    <a:pt x="0" y="244"/>
                    <a:pt x="54" y="326"/>
                    <a:pt x="136" y="326"/>
                  </a:cubicBezTo>
                  <a:cubicBezTo>
                    <a:pt x="217" y="326"/>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47"/>
            <p:cNvSpPr/>
            <p:nvPr/>
          </p:nvSpPr>
          <p:spPr>
            <a:xfrm>
              <a:off x="4792797" y="3705556"/>
              <a:ext cx="19951" cy="21819"/>
            </a:xfrm>
            <a:custGeom>
              <a:rect b="b" l="l" r="r" t="t"/>
              <a:pathLst>
                <a:path extrusionOk="0" h="327" w="299">
                  <a:moveTo>
                    <a:pt x="136" y="1"/>
                  </a:moveTo>
                  <a:cubicBezTo>
                    <a:pt x="54" y="1"/>
                    <a:pt x="0" y="82"/>
                    <a:pt x="0" y="163"/>
                  </a:cubicBezTo>
                  <a:cubicBezTo>
                    <a:pt x="0" y="245"/>
                    <a:pt x="54"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47"/>
            <p:cNvSpPr/>
            <p:nvPr/>
          </p:nvSpPr>
          <p:spPr>
            <a:xfrm>
              <a:off x="4765640" y="3732713"/>
              <a:ext cx="19951" cy="19951"/>
            </a:xfrm>
            <a:custGeom>
              <a:rect b="b" l="l" r="r" t="t"/>
              <a:pathLst>
                <a:path extrusionOk="0" h="299" w="299">
                  <a:moveTo>
                    <a:pt x="163" y="0"/>
                  </a:moveTo>
                  <a:cubicBezTo>
                    <a:pt x="82" y="0"/>
                    <a:pt x="0" y="82"/>
                    <a:pt x="0" y="163"/>
                  </a:cubicBezTo>
                  <a:cubicBezTo>
                    <a:pt x="0" y="245"/>
                    <a:pt x="82" y="299"/>
                    <a:pt x="163" y="299"/>
                  </a:cubicBezTo>
                  <a:cubicBezTo>
                    <a:pt x="244" y="299"/>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47"/>
            <p:cNvSpPr/>
            <p:nvPr/>
          </p:nvSpPr>
          <p:spPr>
            <a:xfrm>
              <a:off x="4740284" y="3705556"/>
              <a:ext cx="19951" cy="21819"/>
            </a:xfrm>
            <a:custGeom>
              <a:rect b="b" l="l" r="r" t="t"/>
              <a:pathLst>
                <a:path extrusionOk="0" h="327" w="299">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47"/>
            <p:cNvSpPr/>
            <p:nvPr/>
          </p:nvSpPr>
          <p:spPr>
            <a:xfrm>
              <a:off x="4740284" y="3759871"/>
              <a:ext cx="19951" cy="19951"/>
            </a:xfrm>
            <a:custGeom>
              <a:rect b="b" l="l" r="r" t="t"/>
              <a:pathLst>
                <a:path extrusionOk="0" h="299" w="299">
                  <a:moveTo>
                    <a:pt x="136" y="0"/>
                  </a:moveTo>
                  <a:cubicBezTo>
                    <a:pt x="55" y="0"/>
                    <a:pt x="1" y="55"/>
                    <a:pt x="1" y="136"/>
                  </a:cubicBezTo>
                  <a:cubicBezTo>
                    <a:pt x="1" y="217"/>
                    <a:pt x="55"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47"/>
            <p:cNvSpPr/>
            <p:nvPr/>
          </p:nvSpPr>
          <p:spPr>
            <a:xfrm>
              <a:off x="4765640" y="3785227"/>
              <a:ext cx="19951" cy="19951"/>
            </a:xfrm>
            <a:custGeom>
              <a:rect b="b" l="l" r="r" t="t"/>
              <a:pathLst>
                <a:path extrusionOk="0" h="299" w="299">
                  <a:moveTo>
                    <a:pt x="163" y="0"/>
                  </a:moveTo>
                  <a:cubicBezTo>
                    <a:pt x="82" y="0"/>
                    <a:pt x="0" y="81"/>
                    <a:pt x="0" y="163"/>
                  </a:cubicBezTo>
                  <a:cubicBezTo>
                    <a:pt x="0" y="244"/>
                    <a:pt x="82" y="298"/>
                    <a:pt x="163" y="298"/>
                  </a:cubicBezTo>
                  <a:cubicBezTo>
                    <a:pt x="244" y="298"/>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47"/>
            <p:cNvSpPr/>
            <p:nvPr/>
          </p:nvSpPr>
          <p:spPr>
            <a:xfrm>
              <a:off x="4792797" y="3759871"/>
              <a:ext cx="19951" cy="19951"/>
            </a:xfrm>
            <a:custGeom>
              <a:rect b="b" l="l" r="r" t="t"/>
              <a:pathLst>
                <a:path extrusionOk="0" h="299" w="299">
                  <a:moveTo>
                    <a:pt x="136" y="0"/>
                  </a:moveTo>
                  <a:cubicBezTo>
                    <a:pt x="54" y="0"/>
                    <a:pt x="0" y="55"/>
                    <a:pt x="0" y="136"/>
                  </a:cubicBezTo>
                  <a:cubicBezTo>
                    <a:pt x="0" y="217"/>
                    <a:pt x="54"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47"/>
            <p:cNvSpPr/>
            <p:nvPr/>
          </p:nvSpPr>
          <p:spPr>
            <a:xfrm>
              <a:off x="4792797" y="3812318"/>
              <a:ext cx="19951" cy="20018"/>
            </a:xfrm>
            <a:custGeom>
              <a:rect b="b" l="l" r="r" t="t"/>
              <a:pathLst>
                <a:path extrusionOk="0" h="300" w="299">
                  <a:moveTo>
                    <a:pt x="136" y="1"/>
                  </a:moveTo>
                  <a:cubicBezTo>
                    <a:pt x="54" y="1"/>
                    <a:pt x="0" y="55"/>
                    <a:pt x="0" y="137"/>
                  </a:cubicBezTo>
                  <a:cubicBezTo>
                    <a:pt x="0" y="218"/>
                    <a:pt x="54" y="299"/>
                    <a:pt x="136" y="299"/>
                  </a:cubicBezTo>
                  <a:cubicBezTo>
                    <a:pt x="217" y="299"/>
                    <a:pt x="299" y="218"/>
                    <a:pt x="299" y="137"/>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47"/>
            <p:cNvSpPr/>
            <p:nvPr/>
          </p:nvSpPr>
          <p:spPr>
            <a:xfrm>
              <a:off x="4765640" y="3837674"/>
              <a:ext cx="19951" cy="20018"/>
            </a:xfrm>
            <a:custGeom>
              <a:rect b="b" l="l" r="r" t="t"/>
              <a:pathLst>
                <a:path extrusionOk="0" h="300" w="299">
                  <a:moveTo>
                    <a:pt x="163" y="1"/>
                  </a:moveTo>
                  <a:cubicBezTo>
                    <a:pt x="82" y="1"/>
                    <a:pt x="0" y="82"/>
                    <a:pt x="0" y="163"/>
                  </a:cubicBezTo>
                  <a:cubicBezTo>
                    <a:pt x="0" y="245"/>
                    <a:pt x="82" y="299"/>
                    <a:pt x="163" y="299"/>
                  </a:cubicBezTo>
                  <a:cubicBezTo>
                    <a:pt x="244" y="299"/>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47"/>
            <p:cNvSpPr/>
            <p:nvPr/>
          </p:nvSpPr>
          <p:spPr>
            <a:xfrm>
              <a:off x="4740284" y="3812318"/>
              <a:ext cx="19951" cy="20018"/>
            </a:xfrm>
            <a:custGeom>
              <a:rect b="b" l="l" r="r" t="t"/>
              <a:pathLst>
                <a:path extrusionOk="0" h="300" w="299">
                  <a:moveTo>
                    <a:pt x="136" y="1"/>
                  </a:moveTo>
                  <a:cubicBezTo>
                    <a:pt x="55" y="1"/>
                    <a:pt x="1" y="55"/>
                    <a:pt x="1" y="137"/>
                  </a:cubicBezTo>
                  <a:cubicBezTo>
                    <a:pt x="1" y="218"/>
                    <a:pt x="55" y="299"/>
                    <a:pt x="136" y="299"/>
                  </a:cubicBezTo>
                  <a:cubicBezTo>
                    <a:pt x="218" y="299"/>
                    <a:pt x="299" y="218"/>
                    <a:pt x="299" y="137"/>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47"/>
            <p:cNvSpPr/>
            <p:nvPr/>
          </p:nvSpPr>
          <p:spPr>
            <a:xfrm>
              <a:off x="4740284" y="3864832"/>
              <a:ext cx="19951" cy="19951"/>
            </a:xfrm>
            <a:custGeom>
              <a:rect b="b" l="l" r="r" t="t"/>
              <a:pathLst>
                <a:path extrusionOk="0" h="299" w="299">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47"/>
            <p:cNvSpPr/>
            <p:nvPr/>
          </p:nvSpPr>
          <p:spPr>
            <a:xfrm>
              <a:off x="4765640" y="3890188"/>
              <a:ext cx="19951" cy="19951"/>
            </a:xfrm>
            <a:custGeom>
              <a:rect b="b" l="l" r="r" t="t"/>
              <a:pathLst>
                <a:path extrusionOk="0" h="299" w="299">
                  <a:moveTo>
                    <a:pt x="163" y="0"/>
                  </a:moveTo>
                  <a:cubicBezTo>
                    <a:pt x="82" y="0"/>
                    <a:pt x="0" y="82"/>
                    <a:pt x="0" y="163"/>
                  </a:cubicBezTo>
                  <a:cubicBezTo>
                    <a:pt x="0" y="244"/>
                    <a:pt x="82" y="299"/>
                    <a:pt x="163" y="299"/>
                  </a:cubicBezTo>
                  <a:cubicBezTo>
                    <a:pt x="244" y="299"/>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47"/>
            <p:cNvSpPr/>
            <p:nvPr/>
          </p:nvSpPr>
          <p:spPr>
            <a:xfrm>
              <a:off x="4792797" y="3864832"/>
              <a:ext cx="19951" cy="19951"/>
            </a:xfrm>
            <a:custGeom>
              <a:rect b="b" l="l" r="r" t="t"/>
              <a:pathLst>
                <a:path extrusionOk="0" h="299" w="299">
                  <a:moveTo>
                    <a:pt x="136" y="1"/>
                  </a:moveTo>
                  <a:cubicBezTo>
                    <a:pt x="54" y="1"/>
                    <a:pt x="0" y="55"/>
                    <a:pt x="0" y="136"/>
                  </a:cubicBezTo>
                  <a:cubicBezTo>
                    <a:pt x="0" y="218"/>
                    <a:pt x="54"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47"/>
            <p:cNvSpPr/>
            <p:nvPr/>
          </p:nvSpPr>
          <p:spPr>
            <a:xfrm>
              <a:off x="4792797" y="3917345"/>
              <a:ext cx="19951" cy="19951"/>
            </a:xfrm>
            <a:custGeom>
              <a:rect b="b" l="l" r="r" t="t"/>
              <a:pathLst>
                <a:path extrusionOk="0" h="299" w="299">
                  <a:moveTo>
                    <a:pt x="136" y="0"/>
                  </a:moveTo>
                  <a:cubicBezTo>
                    <a:pt x="54" y="0"/>
                    <a:pt x="0" y="54"/>
                    <a:pt x="0" y="136"/>
                  </a:cubicBezTo>
                  <a:cubicBezTo>
                    <a:pt x="0" y="217"/>
                    <a:pt x="54" y="298"/>
                    <a:pt x="136" y="298"/>
                  </a:cubicBezTo>
                  <a:cubicBezTo>
                    <a:pt x="217" y="298"/>
                    <a:pt x="299" y="217"/>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47"/>
            <p:cNvSpPr/>
            <p:nvPr/>
          </p:nvSpPr>
          <p:spPr>
            <a:xfrm>
              <a:off x="4765640" y="3942635"/>
              <a:ext cx="19951" cy="20018"/>
            </a:xfrm>
            <a:custGeom>
              <a:rect b="b" l="l" r="r" t="t"/>
              <a:pathLst>
                <a:path extrusionOk="0" h="300" w="299">
                  <a:moveTo>
                    <a:pt x="163" y="1"/>
                  </a:moveTo>
                  <a:cubicBezTo>
                    <a:pt x="82" y="1"/>
                    <a:pt x="0" y="82"/>
                    <a:pt x="0" y="164"/>
                  </a:cubicBezTo>
                  <a:cubicBezTo>
                    <a:pt x="0" y="245"/>
                    <a:pt x="82" y="299"/>
                    <a:pt x="163" y="299"/>
                  </a:cubicBezTo>
                  <a:cubicBezTo>
                    <a:pt x="244" y="299"/>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47"/>
            <p:cNvSpPr/>
            <p:nvPr/>
          </p:nvSpPr>
          <p:spPr>
            <a:xfrm>
              <a:off x="4740284" y="3917345"/>
              <a:ext cx="19951" cy="19951"/>
            </a:xfrm>
            <a:custGeom>
              <a:rect b="b" l="l" r="r" t="t"/>
              <a:pathLst>
                <a:path extrusionOk="0" h="299" w="299">
                  <a:moveTo>
                    <a:pt x="136" y="0"/>
                  </a:moveTo>
                  <a:cubicBezTo>
                    <a:pt x="55" y="0"/>
                    <a:pt x="1" y="54"/>
                    <a:pt x="1" y="136"/>
                  </a:cubicBezTo>
                  <a:cubicBezTo>
                    <a:pt x="1" y="217"/>
                    <a:pt x="55" y="298"/>
                    <a:pt x="136" y="298"/>
                  </a:cubicBezTo>
                  <a:cubicBezTo>
                    <a:pt x="218" y="298"/>
                    <a:pt x="299" y="217"/>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47"/>
            <p:cNvSpPr/>
            <p:nvPr/>
          </p:nvSpPr>
          <p:spPr>
            <a:xfrm>
              <a:off x="4740284" y="3969792"/>
              <a:ext cx="19951" cy="20018"/>
            </a:xfrm>
            <a:custGeom>
              <a:rect b="b" l="l" r="r" t="t"/>
              <a:pathLst>
                <a:path extrusionOk="0" h="300" w="299">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47"/>
            <p:cNvSpPr/>
            <p:nvPr/>
          </p:nvSpPr>
          <p:spPr>
            <a:xfrm>
              <a:off x="4765640" y="3995148"/>
              <a:ext cx="19951" cy="19951"/>
            </a:xfrm>
            <a:custGeom>
              <a:rect b="b" l="l" r="r" t="t"/>
              <a:pathLst>
                <a:path extrusionOk="0" h="299" w="299">
                  <a:moveTo>
                    <a:pt x="163" y="0"/>
                  </a:moveTo>
                  <a:cubicBezTo>
                    <a:pt x="82" y="0"/>
                    <a:pt x="0" y="82"/>
                    <a:pt x="0" y="163"/>
                  </a:cubicBezTo>
                  <a:cubicBezTo>
                    <a:pt x="0" y="245"/>
                    <a:pt x="82" y="299"/>
                    <a:pt x="163" y="299"/>
                  </a:cubicBezTo>
                  <a:cubicBezTo>
                    <a:pt x="244" y="299"/>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47"/>
            <p:cNvSpPr/>
            <p:nvPr/>
          </p:nvSpPr>
          <p:spPr>
            <a:xfrm>
              <a:off x="4792797" y="3969792"/>
              <a:ext cx="19951" cy="20018"/>
            </a:xfrm>
            <a:custGeom>
              <a:rect b="b" l="l" r="r" t="t"/>
              <a:pathLst>
                <a:path extrusionOk="0" h="300" w="299">
                  <a:moveTo>
                    <a:pt x="136" y="1"/>
                  </a:moveTo>
                  <a:cubicBezTo>
                    <a:pt x="54" y="1"/>
                    <a:pt x="0" y="55"/>
                    <a:pt x="0" y="136"/>
                  </a:cubicBezTo>
                  <a:cubicBezTo>
                    <a:pt x="0" y="218"/>
                    <a:pt x="54"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47"/>
            <p:cNvSpPr/>
            <p:nvPr/>
          </p:nvSpPr>
          <p:spPr>
            <a:xfrm>
              <a:off x="4792797" y="4022306"/>
              <a:ext cx="19951" cy="19951"/>
            </a:xfrm>
            <a:custGeom>
              <a:rect b="b" l="l" r="r" t="t"/>
              <a:pathLst>
                <a:path extrusionOk="0" h="299" w="299">
                  <a:moveTo>
                    <a:pt x="136" y="0"/>
                  </a:moveTo>
                  <a:cubicBezTo>
                    <a:pt x="54" y="0"/>
                    <a:pt x="0" y="55"/>
                    <a:pt x="0" y="136"/>
                  </a:cubicBezTo>
                  <a:cubicBezTo>
                    <a:pt x="0" y="217"/>
                    <a:pt x="54"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47"/>
            <p:cNvSpPr/>
            <p:nvPr/>
          </p:nvSpPr>
          <p:spPr>
            <a:xfrm>
              <a:off x="4765640" y="4047662"/>
              <a:ext cx="19951" cy="21752"/>
            </a:xfrm>
            <a:custGeom>
              <a:rect b="b" l="l" r="r" t="t"/>
              <a:pathLst>
                <a:path extrusionOk="0" h="326" w="299">
                  <a:moveTo>
                    <a:pt x="163" y="0"/>
                  </a:moveTo>
                  <a:cubicBezTo>
                    <a:pt x="82" y="0"/>
                    <a:pt x="0" y="81"/>
                    <a:pt x="0" y="163"/>
                  </a:cubicBezTo>
                  <a:cubicBezTo>
                    <a:pt x="0" y="244"/>
                    <a:pt x="82" y="326"/>
                    <a:pt x="163" y="326"/>
                  </a:cubicBezTo>
                  <a:cubicBezTo>
                    <a:pt x="244" y="326"/>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47"/>
            <p:cNvSpPr/>
            <p:nvPr/>
          </p:nvSpPr>
          <p:spPr>
            <a:xfrm>
              <a:off x="4740284" y="4022306"/>
              <a:ext cx="19951" cy="19951"/>
            </a:xfrm>
            <a:custGeom>
              <a:rect b="b" l="l" r="r" t="t"/>
              <a:pathLst>
                <a:path extrusionOk="0" h="299" w="299">
                  <a:moveTo>
                    <a:pt x="136" y="0"/>
                  </a:moveTo>
                  <a:cubicBezTo>
                    <a:pt x="55" y="0"/>
                    <a:pt x="1" y="55"/>
                    <a:pt x="1" y="136"/>
                  </a:cubicBezTo>
                  <a:cubicBezTo>
                    <a:pt x="1" y="217"/>
                    <a:pt x="55"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47"/>
            <p:cNvSpPr/>
            <p:nvPr/>
          </p:nvSpPr>
          <p:spPr>
            <a:xfrm>
              <a:off x="4740284" y="4074753"/>
              <a:ext cx="19951" cy="20018"/>
            </a:xfrm>
            <a:custGeom>
              <a:rect b="b" l="l" r="r" t="t"/>
              <a:pathLst>
                <a:path extrusionOk="0" h="300" w="299">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47"/>
            <p:cNvSpPr/>
            <p:nvPr/>
          </p:nvSpPr>
          <p:spPr>
            <a:xfrm>
              <a:off x="4765640" y="4100109"/>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47"/>
            <p:cNvSpPr/>
            <p:nvPr/>
          </p:nvSpPr>
          <p:spPr>
            <a:xfrm>
              <a:off x="4792797" y="4074753"/>
              <a:ext cx="19951" cy="20018"/>
            </a:xfrm>
            <a:custGeom>
              <a:rect b="b" l="l" r="r" t="t"/>
              <a:pathLst>
                <a:path extrusionOk="0" h="300" w="299">
                  <a:moveTo>
                    <a:pt x="136" y="1"/>
                  </a:moveTo>
                  <a:cubicBezTo>
                    <a:pt x="54" y="1"/>
                    <a:pt x="0" y="55"/>
                    <a:pt x="0" y="136"/>
                  </a:cubicBezTo>
                  <a:cubicBezTo>
                    <a:pt x="0" y="218"/>
                    <a:pt x="54"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47"/>
            <p:cNvSpPr/>
            <p:nvPr/>
          </p:nvSpPr>
          <p:spPr>
            <a:xfrm>
              <a:off x="4792797" y="4127266"/>
              <a:ext cx="19951" cy="19951"/>
            </a:xfrm>
            <a:custGeom>
              <a:rect b="b" l="l" r="r" t="t"/>
              <a:pathLst>
                <a:path extrusionOk="0" h="299" w="299">
                  <a:moveTo>
                    <a:pt x="136" y="0"/>
                  </a:moveTo>
                  <a:cubicBezTo>
                    <a:pt x="54" y="0"/>
                    <a:pt x="0" y="55"/>
                    <a:pt x="0" y="136"/>
                  </a:cubicBezTo>
                  <a:cubicBezTo>
                    <a:pt x="0" y="245"/>
                    <a:pt x="54" y="299"/>
                    <a:pt x="136" y="299"/>
                  </a:cubicBezTo>
                  <a:cubicBezTo>
                    <a:pt x="217" y="299"/>
                    <a:pt x="299" y="245"/>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47"/>
            <p:cNvSpPr/>
            <p:nvPr/>
          </p:nvSpPr>
          <p:spPr>
            <a:xfrm>
              <a:off x="4765640" y="4152623"/>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47"/>
            <p:cNvSpPr/>
            <p:nvPr/>
          </p:nvSpPr>
          <p:spPr>
            <a:xfrm>
              <a:off x="4740284" y="4127266"/>
              <a:ext cx="19951" cy="19951"/>
            </a:xfrm>
            <a:custGeom>
              <a:rect b="b" l="l" r="r" t="t"/>
              <a:pathLst>
                <a:path extrusionOk="0" h="299" w="299">
                  <a:moveTo>
                    <a:pt x="136" y="0"/>
                  </a:moveTo>
                  <a:cubicBezTo>
                    <a:pt x="55" y="0"/>
                    <a:pt x="1" y="55"/>
                    <a:pt x="1" y="136"/>
                  </a:cubicBezTo>
                  <a:cubicBezTo>
                    <a:pt x="1" y="245"/>
                    <a:pt x="55" y="299"/>
                    <a:pt x="136" y="299"/>
                  </a:cubicBezTo>
                  <a:cubicBezTo>
                    <a:pt x="218" y="299"/>
                    <a:pt x="299" y="245"/>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47"/>
            <p:cNvSpPr/>
            <p:nvPr/>
          </p:nvSpPr>
          <p:spPr>
            <a:xfrm>
              <a:off x="4740284" y="4179780"/>
              <a:ext cx="19951" cy="19951"/>
            </a:xfrm>
            <a:custGeom>
              <a:rect b="b" l="l" r="r" t="t"/>
              <a:pathLst>
                <a:path extrusionOk="0" h="299" w="299">
                  <a:moveTo>
                    <a:pt x="136" y="0"/>
                  </a:moveTo>
                  <a:cubicBezTo>
                    <a:pt x="55" y="0"/>
                    <a:pt x="1" y="54"/>
                    <a:pt x="1" y="136"/>
                  </a:cubicBezTo>
                  <a:cubicBezTo>
                    <a:pt x="1" y="244"/>
                    <a:pt x="55" y="298"/>
                    <a:pt x="136" y="298"/>
                  </a:cubicBezTo>
                  <a:cubicBezTo>
                    <a:pt x="218" y="298"/>
                    <a:pt x="299" y="244"/>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47"/>
            <p:cNvSpPr/>
            <p:nvPr/>
          </p:nvSpPr>
          <p:spPr>
            <a:xfrm>
              <a:off x="4767441" y="4205069"/>
              <a:ext cx="18149" cy="7340"/>
            </a:xfrm>
            <a:custGeom>
              <a:rect b="b" l="l" r="r" t="t"/>
              <a:pathLst>
                <a:path extrusionOk="0" h="110" w="272">
                  <a:moveTo>
                    <a:pt x="136" y="1"/>
                  </a:moveTo>
                  <a:cubicBezTo>
                    <a:pt x="82" y="1"/>
                    <a:pt x="28" y="28"/>
                    <a:pt x="0" y="82"/>
                  </a:cubicBezTo>
                  <a:cubicBezTo>
                    <a:pt x="55" y="82"/>
                    <a:pt x="82" y="109"/>
                    <a:pt x="136" y="109"/>
                  </a:cubicBezTo>
                  <a:cubicBezTo>
                    <a:pt x="163" y="109"/>
                    <a:pt x="217" y="109"/>
                    <a:pt x="272" y="82"/>
                  </a:cubicBezTo>
                  <a:cubicBezTo>
                    <a:pt x="245" y="28"/>
                    <a:pt x="190"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47"/>
            <p:cNvSpPr/>
            <p:nvPr/>
          </p:nvSpPr>
          <p:spPr>
            <a:xfrm>
              <a:off x="4792797" y="4179780"/>
              <a:ext cx="19951" cy="19951"/>
            </a:xfrm>
            <a:custGeom>
              <a:rect b="b" l="l" r="r" t="t"/>
              <a:pathLst>
                <a:path extrusionOk="0" h="299" w="299">
                  <a:moveTo>
                    <a:pt x="136" y="0"/>
                  </a:moveTo>
                  <a:cubicBezTo>
                    <a:pt x="54" y="0"/>
                    <a:pt x="0" y="54"/>
                    <a:pt x="0" y="136"/>
                  </a:cubicBezTo>
                  <a:cubicBezTo>
                    <a:pt x="0" y="244"/>
                    <a:pt x="54" y="298"/>
                    <a:pt x="136" y="298"/>
                  </a:cubicBezTo>
                  <a:cubicBezTo>
                    <a:pt x="217" y="298"/>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47"/>
            <p:cNvSpPr/>
            <p:nvPr/>
          </p:nvSpPr>
          <p:spPr>
            <a:xfrm>
              <a:off x="4713126" y="1998828"/>
              <a:ext cx="20018" cy="20017"/>
            </a:xfrm>
            <a:custGeom>
              <a:rect b="b" l="l" r="r" t="t"/>
              <a:pathLst>
                <a:path extrusionOk="0" h="300" w="300">
                  <a:moveTo>
                    <a:pt x="109" y="1"/>
                  </a:moveTo>
                  <a:cubicBezTo>
                    <a:pt x="55" y="28"/>
                    <a:pt x="1" y="82"/>
                    <a:pt x="1" y="164"/>
                  </a:cubicBezTo>
                  <a:cubicBezTo>
                    <a:pt x="1" y="245"/>
                    <a:pt x="82" y="299"/>
                    <a:pt x="163" y="299"/>
                  </a:cubicBezTo>
                  <a:cubicBezTo>
                    <a:pt x="245" y="299"/>
                    <a:pt x="299" y="245"/>
                    <a:pt x="299" y="164"/>
                  </a:cubicBezTo>
                  <a:cubicBezTo>
                    <a:pt x="299" y="55"/>
                    <a:pt x="245" y="1"/>
                    <a:pt x="163" y="1"/>
                  </a:cubicBezTo>
                  <a:lnTo>
                    <a:pt x="136" y="1"/>
                  </a:lnTo>
                  <a:cubicBezTo>
                    <a:pt x="136" y="28"/>
                    <a:pt x="136" y="28"/>
                    <a:pt x="109" y="55"/>
                  </a:cubicBezTo>
                  <a:lnTo>
                    <a:pt x="109"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47"/>
            <p:cNvSpPr/>
            <p:nvPr/>
          </p:nvSpPr>
          <p:spPr>
            <a:xfrm>
              <a:off x="4740284" y="1971737"/>
              <a:ext cx="19951" cy="21752"/>
            </a:xfrm>
            <a:custGeom>
              <a:rect b="b" l="l" r="r" t="t"/>
              <a:pathLst>
                <a:path extrusionOk="0" h="326" w="299">
                  <a:moveTo>
                    <a:pt x="136" y="0"/>
                  </a:moveTo>
                  <a:cubicBezTo>
                    <a:pt x="55" y="0"/>
                    <a:pt x="1" y="54"/>
                    <a:pt x="1" y="136"/>
                  </a:cubicBezTo>
                  <a:cubicBezTo>
                    <a:pt x="28" y="163"/>
                    <a:pt x="55" y="190"/>
                    <a:pt x="82" y="190"/>
                  </a:cubicBezTo>
                  <a:cubicBezTo>
                    <a:pt x="55" y="217"/>
                    <a:pt x="28" y="217"/>
                    <a:pt x="1" y="244"/>
                  </a:cubicBezTo>
                  <a:cubicBezTo>
                    <a:pt x="28" y="271"/>
                    <a:pt x="82" y="326"/>
                    <a:pt x="136" y="326"/>
                  </a:cubicBezTo>
                  <a:cubicBezTo>
                    <a:pt x="218" y="326"/>
                    <a:pt x="299" y="244"/>
                    <a:pt x="299" y="163"/>
                  </a:cubicBezTo>
                  <a:cubicBezTo>
                    <a:pt x="299" y="136"/>
                    <a:pt x="272" y="81"/>
                    <a:pt x="272" y="54"/>
                  </a:cubicBezTo>
                  <a:cubicBezTo>
                    <a:pt x="245" y="54"/>
                    <a:pt x="218" y="54"/>
                    <a:pt x="218" y="27"/>
                  </a:cubicBezTo>
                  <a:cubicBezTo>
                    <a:pt x="190" y="27"/>
                    <a:pt x="163"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47"/>
            <p:cNvSpPr/>
            <p:nvPr/>
          </p:nvSpPr>
          <p:spPr>
            <a:xfrm>
              <a:off x="4713126" y="2051342"/>
              <a:ext cx="20018" cy="19951"/>
            </a:xfrm>
            <a:custGeom>
              <a:rect b="b" l="l" r="r" t="t"/>
              <a:pathLst>
                <a:path extrusionOk="0" h="299" w="300">
                  <a:moveTo>
                    <a:pt x="163" y="0"/>
                  </a:moveTo>
                  <a:cubicBezTo>
                    <a:pt x="82" y="0"/>
                    <a:pt x="1" y="55"/>
                    <a:pt x="1" y="163"/>
                  </a:cubicBezTo>
                  <a:cubicBezTo>
                    <a:pt x="1" y="245"/>
                    <a:pt x="82" y="299"/>
                    <a:pt x="163" y="299"/>
                  </a:cubicBezTo>
                  <a:cubicBezTo>
                    <a:pt x="245" y="299"/>
                    <a:pt x="299" y="245"/>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47"/>
            <p:cNvSpPr/>
            <p:nvPr/>
          </p:nvSpPr>
          <p:spPr>
            <a:xfrm>
              <a:off x="4740284" y="2024184"/>
              <a:ext cx="19951" cy="21819"/>
            </a:xfrm>
            <a:custGeom>
              <a:rect b="b" l="l" r="r" t="t"/>
              <a:pathLst>
                <a:path extrusionOk="0" h="327" w="299">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47"/>
            <p:cNvSpPr/>
            <p:nvPr/>
          </p:nvSpPr>
          <p:spPr>
            <a:xfrm>
              <a:off x="4713126" y="2103855"/>
              <a:ext cx="20018" cy="19951"/>
            </a:xfrm>
            <a:custGeom>
              <a:rect b="b" l="l" r="r" t="t"/>
              <a:pathLst>
                <a:path extrusionOk="0" h="299" w="300">
                  <a:moveTo>
                    <a:pt x="163" y="0"/>
                  </a:moveTo>
                  <a:cubicBezTo>
                    <a:pt x="82" y="0"/>
                    <a:pt x="1" y="81"/>
                    <a:pt x="1" y="163"/>
                  </a:cubicBezTo>
                  <a:cubicBezTo>
                    <a:pt x="1" y="244"/>
                    <a:pt x="82"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47"/>
            <p:cNvSpPr/>
            <p:nvPr/>
          </p:nvSpPr>
          <p:spPr>
            <a:xfrm>
              <a:off x="4740284" y="2076698"/>
              <a:ext cx="19951" cy="21752"/>
            </a:xfrm>
            <a:custGeom>
              <a:rect b="b" l="l" r="r" t="t"/>
              <a:pathLst>
                <a:path extrusionOk="0" h="326" w="299">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47"/>
            <p:cNvSpPr/>
            <p:nvPr/>
          </p:nvSpPr>
          <p:spPr>
            <a:xfrm>
              <a:off x="4713126" y="2156302"/>
              <a:ext cx="12744" cy="20017"/>
            </a:xfrm>
            <a:custGeom>
              <a:rect b="b" l="l" r="r" t="t"/>
              <a:pathLst>
                <a:path extrusionOk="0" h="300" w="191">
                  <a:moveTo>
                    <a:pt x="163" y="1"/>
                  </a:moveTo>
                  <a:cubicBezTo>
                    <a:pt x="82" y="1"/>
                    <a:pt x="1" y="82"/>
                    <a:pt x="1" y="163"/>
                  </a:cubicBezTo>
                  <a:cubicBezTo>
                    <a:pt x="1" y="245"/>
                    <a:pt x="55" y="299"/>
                    <a:pt x="136" y="299"/>
                  </a:cubicBezTo>
                  <a:cubicBezTo>
                    <a:pt x="136" y="272"/>
                    <a:pt x="163" y="245"/>
                    <a:pt x="163" y="218"/>
                  </a:cubicBezTo>
                  <a:cubicBezTo>
                    <a:pt x="191" y="163"/>
                    <a:pt x="163" y="109"/>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47"/>
            <p:cNvSpPr/>
            <p:nvPr/>
          </p:nvSpPr>
          <p:spPr>
            <a:xfrm>
              <a:off x="4742085" y="2183460"/>
              <a:ext cx="18149" cy="19951"/>
            </a:xfrm>
            <a:custGeom>
              <a:rect b="b" l="l" r="r" t="t"/>
              <a:pathLst>
                <a:path extrusionOk="0" h="299" w="272">
                  <a:moveTo>
                    <a:pt x="163" y="1"/>
                  </a:moveTo>
                  <a:cubicBezTo>
                    <a:pt x="109" y="82"/>
                    <a:pt x="55" y="163"/>
                    <a:pt x="1" y="245"/>
                  </a:cubicBezTo>
                  <a:cubicBezTo>
                    <a:pt x="28" y="272"/>
                    <a:pt x="82" y="299"/>
                    <a:pt x="109" y="299"/>
                  </a:cubicBezTo>
                  <a:cubicBezTo>
                    <a:pt x="191" y="299"/>
                    <a:pt x="272" y="218"/>
                    <a:pt x="272" y="136"/>
                  </a:cubicBezTo>
                  <a:cubicBezTo>
                    <a:pt x="272" y="82"/>
                    <a:pt x="245" y="28"/>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47"/>
            <p:cNvSpPr/>
            <p:nvPr/>
          </p:nvSpPr>
          <p:spPr>
            <a:xfrm>
              <a:off x="4687770" y="2183460"/>
              <a:ext cx="20018" cy="18149"/>
            </a:xfrm>
            <a:custGeom>
              <a:rect b="b" l="l" r="r" t="t"/>
              <a:pathLst>
                <a:path extrusionOk="0" h="272" w="300">
                  <a:moveTo>
                    <a:pt x="137" y="1"/>
                  </a:moveTo>
                  <a:cubicBezTo>
                    <a:pt x="55" y="1"/>
                    <a:pt x="1" y="55"/>
                    <a:pt x="1" y="136"/>
                  </a:cubicBezTo>
                  <a:cubicBezTo>
                    <a:pt x="1" y="218"/>
                    <a:pt x="28" y="272"/>
                    <a:pt x="82" y="272"/>
                  </a:cubicBezTo>
                  <a:cubicBezTo>
                    <a:pt x="164" y="245"/>
                    <a:pt x="218" y="190"/>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47"/>
            <p:cNvSpPr/>
            <p:nvPr/>
          </p:nvSpPr>
          <p:spPr>
            <a:xfrm>
              <a:off x="4718598" y="2210617"/>
              <a:ext cx="14546" cy="18149"/>
            </a:xfrm>
            <a:custGeom>
              <a:rect b="b" l="l" r="r" t="t"/>
              <a:pathLst>
                <a:path extrusionOk="0" h="272" w="218">
                  <a:moveTo>
                    <a:pt x="163" y="0"/>
                  </a:moveTo>
                  <a:cubicBezTo>
                    <a:pt x="109" y="27"/>
                    <a:pt x="54" y="55"/>
                    <a:pt x="0" y="55"/>
                  </a:cubicBezTo>
                  <a:cubicBezTo>
                    <a:pt x="0" y="109"/>
                    <a:pt x="0" y="190"/>
                    <a:pt x="0" y="244"/>
                  </a:cubicBezTo>
                  <a:cubicBezTo>
                    <a:pt x="27" y="272"/>
                    <a:pt x="54" y="272"/>
                    <a:pt x="81" y="272"/>
                  </a:cubicBezTo>
                  <a:cubicBezTo>
                    <a:pt x="163" y="272"/>
                    <a:pt x="217" y="217"/>
                    <a:pt x="217" y="136"/>
                  </a:cubicBezTo>
                  <a:cubicBezTo>
                    <a:pt x="217" y="82"/>
                    <a:pt x="190" y="27"/>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47"/>
            <p:cNvSpPr/>
            <p:nvPr/>
          </p:nvSpPr>
          <p:spPr>
            <a:xfrm>
              <a:off x="4720399" y="2261263"/>
              <a:ext cx="12744" cy="20017"/>
            </a:xfrm>
            <a:custGeom>
              <a:rect b="b" l="l" r="r" t="t"/>
              <a:pathLst>
                <a:path extrusionOk="0" h="300" w="191">
                  <a:moveTo>
                    <a:pt x="27" y="1"/>
                  </a:moveTo>
                  <a:cubicBezTo>
                    <a:pt x="0" y="28"/>
                    <a:pt x="0" y="55"/>
                    <a:pt x="0" y="55"/>
                  </a:cubicBezTo>
                  <a:cubicBezTo>
                    <a:pt x="0" y="164"/>
                    <a:pt x="54" y="245"/>
                    <a:pt x="109" y="299"/>
                  </a:cubicBezTo>
                  <a:cubicBezTo>
                    <a:pt x="163" y="272"/>
                    <a:pt x="190" y="218"/>
                    <a:pt x="190" y="164"/>
                  </a:cubicBezTo>
                  <a:cubicBezTo>
                    <a:pt x="190" y="82"/>
                    <a:pt x="136" y="1"/>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47"/>
            <p:cNvSpPr/>
            <p:nvPr/>
          </p:nvSpPr>
          <p:spPr>
            <a:xfrm>
              <a:off x="4720399" y="2368092"/>
              <a:ext cx="12744" cy="18149"/>
            </a:xfrm>
            <a:custGeom>
              <a:rect b="b" l="l" r="r" t="t"/>
              <a:pathLst>
                <a:path extrusionOk="0" h="272" w="191">
                  <a:moveTo>
                    <a:pt x="109" y="0"/>
                  </a:moveTo>
                  <a:cubicBezTo>
                    <a:pt x="54" y="82"/>
                    <a:pt x="27" y="163"/>
                    <a:pt x="0" y="271"/>
                  </a:cubicBezTo>
                  <a:lnTo>
                    <a:pt x="54" y="271"/>
                  </a:lnTo>
                  <a:cubicBezTo>
                    <a:pt x="136" y="271"/>
                    <a:pt x="190" y="217"/>
                    <a:pt x="190" y="136"/>
                  </a:cubicBezTo>
                  <a:cubicBezTo>
                    <a:pt x="190" y="54"/>
                    <a:pt x="163"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47"/>
            <p:cNvSpPr/>
            <p:nvPr/>
          </p:nvSpPr>
          <p:spPr>
            <a:xfrm>
              <a:off x="4740284" y="2353612"/>
              <a:ext cx="9141" cy="7273"/>
            </a:xfrm>
            <a:custGeom>
              <a:rect b="b" l="l" r="r" t="t"/>
              <a:pathLst>
                <a:path extrusionOk="0" h="109" w="137">
                  <a:moveTo>
                    <a:pt x="1" y="0"/>
                  </a:moveTo>
                  <a:cubicBezTo>
                    <a:pt x="28" y="54"/>
                    <a:pt x="55" y="109"/>
                    <a:pt x="136" y="109"/>
                  </a:cubicBezTo>
                  <a:cubicBezTo>
                    <a:pt x="82" y="54"/>
                    <a:pt x="55"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47"/>
            <p:cNvSpPr/>
            <p:nvPr/>
          </p:nvSpPr>
          <p:spPr>
            <a:xfrm>
              <a:off x="4740284" y="2393381"/>
              <a:ext cx="19951" cy="20017"/>
            </a:xfrm>
            <a:custGeom>
              <a:rect b="b" l="l" r="r" t="t"/>
              <a:pathLst>
                <a:path extrusionOk="0" h="300" w="299">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47"/>
            <p:cNvSpPr/>
            <p:nvPr/>
          </p:nvSpPr>
          <p:spPr>
            <a:xfrm>
              <a:off x="4713126" y="2418737"/>
              <a:ext cx="20018" cy="21819"/>
            </a:xfrm>
            <a:custGeom>
              <a:rect b="b" l="l" r="r" t="t"/>
              <a:pathLst>
                <a:path extrusionOk="0" h="327" w="300">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47"/>
            <p:cNvSpPr/>
            <p:nvPr/>
          </p:nvSpPr>
          <p:spPr>
            <a:xfrm>
              <a:off x="4687770" y="2445895"/>
              <a:ext cx="20018" cy="19951"/>
            </a:xfrm>
            <a:custGeom>
              <a:rect b="b" l="l" r="r" t="t"/>
              <a:pathLst>
                <a:path extrusionOk="0" h="299" w="300">
                  <a:moveTo>
                    <a:pt x="137" y="0"/>
                  </a:moveTo>
                  <a:cubicBezTo>
                    <a:pt x="55" y="0"/>
                    <a:pt x="1" y="55"/>
                    <a:pt x="1" y="136"/>
                  </a:cubicBezTo>
                  <a:cubicBezTo>
                    <a:pt x="1" y="217"/>
                    <a:pt x="55" y="299"/>
                    <a:pt x="137" y="299"/>
                  </a:cubicBezTo>
                  <a:cubicBezTo>
                    <a:pt x="218" y="299"/>
                    <a:pt x="299" y="217"/>
                    <a:pt x="299" y="136"/>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47"/>
            <p:cNvSpPr/>
            <p:nvPr/>
          </p:nvSpPr>
          <p:spPr>
            <a:xfrm>
              <a:off x="4713126" y="2471251"/>
              <a:ext cx="20018" cy="21752"/>
            </a:xfrm>
            <a:custGeom>
              <a:rect b="b" l="l" r="r" t="t"/>
              <a:pathLst>
                <a:path extrusionOk="0" h="326" w="300">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47"/>
            <p:cNvSpPr/>
            <p:nvPr/>
          </p:nvSpPr>
          <p:spPr>
            <a:xfrm>
              <a:off x="4740284" y="2445895"/>
              <a:ext cx="19951" cy="19951"/>
            </a:xfrm>
            <a:custGeom>
              <a:rect b="b" l="l" r="r" t="t"/>
              <a:pathLst>
                <a:path extrusionOk="0" h="299" w="299">
                  <a:moveTo>
                    <a:pt x="136" y="0"/>
                  </a:moveTo>
                  <a:cubicBezTo>
                    <a:pt x="55" y="0"/>
                    <a:pt x="1" y="55"/>
                    <a:pt x="1" y="136"/>
                  </a:cubicBezTo>
                  <a:cubicBezTo>
                    <a:pt x="1" y="217"/>
                    <a:pt x="55"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47"/>
            <p:cNvSpPr/>
            <p:nvPr/>
          </p:nvSpPr>
          <p:spPr>
            <a:xfrm>
              <a:off x="4687770" y="2498408"/>
              <a:ext cx="20018" cy="19951"/>
            </a:xfrm>
            <a:custGeom>
              <a:rect b="b" l="l" r="r" t="t"/>
              <a:pathLst>
                <a:path extrusionOk="0" h="299" w="300">
                  <a:moveTo>
                    <a:pt x="137" y="0"/>
                  </a:moveTo>
                  <a:cubicBezTo>
                    <a:pt x="55" y="0"/>
                    <a:pt x="1" y="54"/>
                    <a:pt x="1" y="136"/>
                  </a:cubicBezTo>
                  <a:cubicBezTo>
                    <a:pt x="1" y="244"/>
                    <a:pt x="55" y="298"/>
                    <a:pt x="137" y="298"/>
                  </a:cubicBezTo>
                  <a:cubicBezTo>
                    <a:pt x="218" y="298"/>
                    <a:pt x="299" y="244"/>
                    <a:pt x="299" y="136"/>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47"/>
            <p:cNvSpPr/>
            <p:nvPr/>
          </p:nvSpPr>
          <p:spPr>
            <a:xfrm>
              <a:off x="4713126" y="2523698"/>
              <a:ext cx="20018" cy="21819"/>
            </a:xfrm>
            <a:custGeom>
              <a:rect b="b" l="l" r="r" t="t"/>
              <a:pathLst>
                <a:path extrusionOk="0" h="327" w="300">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47"/>
            <p:cNvSpPr/>
            <p:nvPr/>
          </p:nvSpPr>
          <p:spPr>
            <a:xfrm>
              <a:off x="4740284" y="2498408"/>
              <a:ext cx="19951" cy="19951"/>
            </a:xfrm>
            <a:custGeom>
              <a:rect b="b" l="l" r="r" t="t"/>
              <a:pathLst>
                <a:path extrusionOk="0" h="299" w="299">
                  <a:moveTo>
                    <a:pt x="136" y="0"/>
                  </a:moveTo>
                  <a:cubicBezTo>
                    <a:pt x="55" y="0"/>
                    <a:pt x="1" y="54"/>
                    <a:pt x="1" y="136"/>
                  </a:cubicBezTo>
                  <a:cubicBezTo>
                    <a:pt x="1" y="244"/>
                    <a:pt x="55" y="298"/>
                    <a:pt x="136" y="298"/>
                  </a:cubicBezTo>
                  <a:cubicBezTo>
                    <a:pt x="218" y="298"/>
                    <a:pt x="299" y="244"/>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47"/>
            <p:cNvSpPr/>
            <p:nvPr/>
          </p:nvSpPr>
          <p:spPr>
            <a:xfrm>
              <a:off x="4687770" y="2550855"/>
              <a:ext cx="20018" cy="19951"/>
            </a:xfrm>
            <a:custGeom>
              <a:rect b="b" l="l" r="r" t="t"/>
              <a:pathLst>
                <a:path extrusionOk="0" h="299" w="300">
                  <a:moveTo>
                    <a:pt x="137" y="1"/>
                  </a:moveTo>
                  <a:cubicBezTo>
                    <a:pt x="55" y="1"/>
                    <a:pt x="1" y="55"/>
                    <a:pt x="1" y="136"/>
                  </a:cubicBezTo>
                  <a:cubicBezTo>
                    <a:pt x="1" y="245"/>
                    <a:pt x="55" y="299"/>
                    <a:pt x="137" y="299"/>
                  </a:cubicBezTo>
                  <a:cubicBezTo>
                    <a:pt x="218" y="299"/>
                    <a:pt x="299" y="245"/>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47"/>
            <p:cNvSpPr/>
            <p:nvPr/>
          </p:nvSpPr>
          <p:spPr>
            <a:xfrm>
              <a:off x="4713126" y="2576211"/>
              <a:ext cx="20018" cy="21752"/>
            </a:xfrm>
            <a:custGeom>
              <a:rect b="b" l="l" r="r" t="t"/>
              <a:pathLst>
                <a:path extrusionOk="0" h="326" w="300">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47"/>
            <p:cNvSpPr/>
            <p:nvPr/>
          </p:nvSpPr>
          <p:spPr>
            <a:xfrm>
              <a:off x="4740284" y="2550855"/>
              <a:ext cx="19951" cy="19951"/>
            </a:xfrm>
            <a:custGeom>
              <a:rect b="b" l="l" r="r" t="t"/>
              <a:pathLst>
                <a:path extrusionOk="0" h="299" w="299">
                  <a:moveTo>
                    <a:pt x="136" y="1"/>
                  </a:moveTo>
                  <a:cubicBezTo>
                    <a:pt x="55" y="1"/>
                    <a:pt x="1" y="55"/>
                    <a:pt x="1" y="136"/>
                  </a:cubicBezTo>
                  <a:cubicBezTo>
                    <a:pt x="1" y="245"/>
                    <a:pt x="55" y="299"/>
                    <a:pt x="136" y="299"/>
                  </a:cubicBezTo>
                  <a:cubicBezTo>
                    <a:pt x="218" y="299"/>
                    <a:pt x="299" y="245"/>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47"/>
            <p:cNvSpPr/>
            <p:nvPr/>
          </p:nvSpPr>
          <p:spPr>
            <a:xfrm>
              <a:off x="4687770" y="2603369"/>
              <a:ext cx="20018" cy="19951"/>
            </a:xfrm>
            <a:custGeom>
              <a:rect b="b" l="l" r="r" t="t"/>
              <a:pathLst>
                <a:path extrusionOk="0" h="299" w="300">
                  <a:moveTo>
                    <a:pt x="137" y="0"/>
                  </a:moveTo>
                  <a:cubicBezTo>
                    <a:pt x="55" y="0"/>
                    <a:pt x="1" y="54"/>
                    <a:pt x="1" y="136"/>
                  </a:cubicBezTo>
                  <a:cubicBezTo>
                    <a:pt x="1" y="244"/>
                    <a:pt x="55" y="299"/>
                    <a:pt x="137" y="299"/>
                  </a:cubicBezTo>
                  <a:cubicBezTo>
                    <a:pt x="218" y="299"/>
                    <a:pt x="299" y="244"/>
                    <a:pt x="299" y="136"/>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47"/>
            <p:cNvSpPr/>
            <p:nvPr/>
          </p:nvSpPr>
          <p:spPr>
            <a:xfrm>
              <a:off x="4713126" y="2628658"/>
              <a:ext cx="20018" cy="21819"/>
            </a:xfrm>
            <a:custGeom>
              <a:rect b="b" l="l" r="r" t="t"/>
              <a:pathLst>
                <a:path extrusionOk="0" h="327" w="300">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47"/>
            <p:cNvSpPr/>
            <p:nvPr/>
          </p:nvSpPr>
          <p:spPr>
            <a:xfrm>
              <a:off x="4740284" y="2603369"/>
              <a:ext cx="19951" cy="19951"/>
            </a:xfrm>
            <a:custGeom>
              <a:rect b="b" l="l" r="r" t="t"/>
              <a:pathLst>
                <a:path extrusionOk="0" h="299" w="299">
                  <a:moveTo>
                    <a:pt x="136" y="0"/>
                  </a:moveTo>
                  <a:cubicBezTo>
                    <a:pt x="55" y="0"/>
                    <a:pt x="1" y="54"/>
                    <a:pt x="1" y="136"/>
                  </a:cubicBezTo>
                  <a:cubicBezTo>
                    <a:pt x="1" y="244"/>
                    <a:pt x="55" y="299"/>
                    <a:pt x="136" y="299"/>
                  </a:cubicBezTo>
                  <a:cubicBezTo>
                    <a:pt x="218" y="299"/>
                    <a:pt x="299" y="244"/>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47"/>
            <p:cNvSpPr/>
            <p:nvPr/>
          </p:nvSpPr>
          <p:spPr>
            <a:xfrm>
              <a:off x="4740284" y="2655816"/>
              <a:ext cx="19951" cy="9141"/>
            </a:xfrm>
            <a:custGeom>
              <a:rect b="b" l="l" r="r" t="t"/>
              <a:pathLst>
                <a:path extrusionOk="0" h="137" w="299">
                  <a:moveTo>
                    <a:pt x="136" y="1"/>
                  </a:moveTo>
                  <a:cubicBezTo>
                    <a:pt x="55" y="1"/>
                    <a:pt x="1" y="55"/>
                    <a:pt x="1" y="136"/>
                  </a:cubicBezTo>
                  <a:lnTo>
                    <a:pt x="299" y="136"/>
                  </a:ln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47"/>
            <p:cNvSpPr/>
            <p:nvPr/>
          </p:nvSpPr>
          <p:spPr>
            <a:xfrm>
              <a:off x="4687770" y="2655816"/>
              <a:ext cx="20018" cy="10943"/>
            </a:xfrm>
            <a:custGeom>
              <a:rect b="b" l="l" r="r" t="t"/>
              <a:pathLst>
                <a:path extrusionOk="0" h="164" w="300">
                  <a:moveTo>
                    <a:pt x="137" y="1"/>
                  </a:moveTo>
                  <a:cubicBezTo>
                    <a:pt x="55" y="1"/>
                    <a:pt x="1" y="55"/>
                    <a:pt x="1" y="164"/>
                  </a:cubicBezTo>
                  <a:lnTo>
                    <a:pt x="299" y="164"/>
                  </a:ln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47"/>
            <p:cNvSpPr/>
            <p:nvPr/>
          </p:nvSpPr>
          <p:spPr>
            <a:xfrm>
              <a:off x="4713126" y="2681172"/>
              <a:ext cx="20018" cy="21819"/>
            </a:xfrm>
            <a:custGeom>
              <a:rect b="b" l="l" r="r" t="t"/>
              <a:pathLst>
                <a:path extrusionOk="0" h="327" w="300">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47"/>
            <p:cNvSpPr/>
            <p:nvPr/>
          </p:nvSpPr>
          <p:spPr>
            <a:xfrm>
              <a:off x="4740284" y="2666692"/>
              <a:ext cx="19951" cy="9141"/>
            </a:xfrm>
            <a:custGeom>
              <a:rect b="b" l="l" r="r" t="t"/>
              <a:pathLst>
                <a:path extrusionOk="0" h="137" w="299">
                  <a:moveTo>
                    <a:pt x="1" y="1"/>
                  </a:moveTo>
                  <a:cubicBezTo>
                    <a:pt x="1" y="82"/>
                    <a:pt x="55" y="136"/>
                    <a:pt x="136" y="136"/>
                  </a:cubicBezTo>
                  <a:cubicBezTo>
                    <a:pt x="218" y="136"/>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47"/>
            <p:cNvSpPr/>
            <p:nvPr/>
          </p:nvSpPr>
          <p:spPr>
            <a:xfrm>
              <a:off x="4713126" y="2733686"/>
              <a:ext cx="20018" cy="21752"/>
            </a:xfrm>
            <a:custGeom>
              <a:rect b="b" l="l" r="r" t="t"/>
              <a:pathLst>
                <a:path extrusionOk="0" h="326" w="300">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47"/>
            <p:cNvSpPr/>
            <p:nvPr/>
          </p:nvSpPr>
          <p:spPr>
            <a:xfrm>
              <a:off x="4740284" y="2708330"/>
              <a:ext cx="19951" cy="19951"/>
            </a:xfrm>
            <a:custGeom>
              <a:rect b="b" l="l" r="r" t="t"/>
              <a:pathLst>
                <a:path extrusionOk="0" h="299" w="299">
                  <a:moveTo>
                    <a:pt x="136" y="0"/>
                  </a:moveTo>
                  <a:cubicBezTo>
                    <a:pt x="55" y="0"/>
                    <a:pt x="1" y="55"/>
                    <a:pt x="1" y="163"/>
                  </a:cubicBezTo>
                  <a:cubicBezTo>
                    <a:pt x="1" y="245"/>
                    <a:pt x="55" y="299"/>
                    <a:pt x="136" y="299"/>
                  </a:cubicBezTo>
                  <a:cubicBezTo>
                    <a:pt x="218" y="299"/>
                    <a:pt x="299" y="245"/>
                    <a:pt x="299" y="163"/>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47"/>
            <p:cNvSpPr/>
            <p:nvPr/>
          </p:nvSpPr>
          <p:spPr>
            <a:xfrm>
              <a:off x="4713126" y="2786133"/>
              <a:ext cx="20018" cy="21819"/>
            </a:xfrm>
            <a:custGeom>
              <a:rect b="b" l="l" r="r" t="t"/>
              <a:pathLst>
                <a:path extrusionOk="0" h="327" w="300">
                  <a:moveTo>
                    <a:pt x="163" y="1"/>
                  </a:moveTo>
                  <a:cubicBezTo>
                    <a:pt x="82" y="1"/>
                    <a:pt x="1" y="82"/>
                    <a:pt x="1" y="163"/>
                  </a:cubicBezTo>
                  <a:cubicBezTo>
                    <a:pt x="28" y="191"/>
                    <a:pt x="55" y="245"/>
                    <a:pt x="82" y="299"/>
                  </a:cubicBezTo>
                  <a:cubicBezTo>
                    <a:pt x="109" y="299"/>
                    <a:pt x="136"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47"/>
            <p:cNvSpPr/>
            <p:nvPr/>
          </p:nvSpPr>
          <p:spPr>
            <a:xfrm>
              <a:off x="4740284" y="2760843"/>
              <a:ext cx="19951" cy="18149"/>
            </a:xfrm>
            <a:custGeom>
              <a:rect b="b" l="l" r="r" t="t"/>
              <a:pathLst>
                <a:path extrusionOk="0" h="272" w="299">
                  <a:moveTo>
                    <a:pt x="136" y="0"/>
                  </a:moveTo>
                  <a:cubicBezTo>
                    <a:pt x="55" y="0"/>
                    <a:pt x="1" y="54"/>
                    <a:pt x="1" y="163"/>
                  </a:cubicBezTo>
                  <a:cubicBezTo>
                    <a:pt x="1" y="190"/>
                    <a:pt x="1" y="217"/>
                    <a:pt x="28" y="244"/>
                  </a:cubicBezTo>
                  <a:cubicBezTo>
                    <a:pt x="55" y="217"/>
                    <a:pt x="82" y="190"/>
                    <a:pt x="109" y="190"/>
                  </a:cubicBezTo>
                  <a:cubicBezTo>
                    <a:pt x="163" y="190"/>
                    <a:pt x="190" y="244"/>
                    <a:pt x="218" y="271"/>
                  </a:cubicBezTo>
                  <a:cubicBezTo>
                    <a:pt x="272" y="244"/>
                    <a:pt x="299" y="217"/>
                    <a:pt x="299" y="163"/>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47"/>
            <p:cNvSpPr/>
            <p:nvPr/>
          </p:nvSpPr>
          <p:spPr>
            <a:xfrm>
              <a:off x="4695043" y="2760843"/>
              <a:ext cx="12744" cy="19951"/>
            </a:xfrm>
            <a:custGeom>
              <a:rect b="b" l="l" r="r" t="t"/>
              <a:pathLst>
                <a:path extrusionOk="0" h="299" w="191">
                  <a:moveTo>
                    <a:pt x="0" y="0"/>
                  </a:moveTo>
                  <a:lnTo>
                    <a:pt x="0" y="54"/>
                  </a:lnTo>
                  <a:cubicBezTo>
                    <a:pt x="0" y="163"/>
                    <a:pt x="28" y="244"/>
                    <a:pt x="55" y="298"/>
                  </a:cubicBezTo>
                  <a:cubicBezTo>
                    <a:pt x="136" y="271"/>
                    <a:pt x="190" y="217"/>
                    <a:pt x="190" y="163"/>
                  </a:cubicBezTo>
                  <a:cubicBezTo>
                    <a:pt x="190" y="54"/>
                    <a:pt x="109"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47"/>
            <p:cNvSpPr/>
            <p:nvPr/>
          </p:nvSpPr>
          <p:spPr>
            <a:xfrm>
              <a:off x="4729407" y="2842250"/>
              <a:ext cx="3737" cy="3670"/>
            </a:xfrm>
            <a:custGeom>
              <a:rect b="b" l="l" r="r" t="t"/>
              <a:pathLst>
                <a:path extrusionOk="0" h="55" w="56">
                  <a:moveTo>
                    <a:pt x="1" y="1"/>
                  </a:moveTo>
                  <a:cubicBezTo>
                    <a:pt x="28" y="28"/>
                    <a:pt x="28" y="55"/>
                    <a:pt x="55" y="55"/>
                  </a:cubicBezTo>
                  <a:cubicBezTo>
                    <a:pt x="55" y="28"/>
                    <a:pt x="28"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47"/>
            <p:cNvSpPr/>
            <p:nvPr/>
          </p:nvSpPr>
          <p:spPr>
            <a:xfrm>
              <a:off x="4713126" y="2943607"/>
              <a:ext cx="20018" cy="21752"/>
            </a:xfrm>
            <a:custGeom>
              <a:rect b="b" l="l" r="r" t="t"/>
              <a:pathLst>
                <a:path extrusionOk="0" h="326" w="300">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47"/>
            <p:cNvSpPr/>
            <p:nvPr/>
          </p:nvSpPr>
          <p:spPr>
            <a:xfrm>
              <a:off x="4740284" y="2930929"/>
              <a:ext cx="5471" cy="7340"/>
            </a:xfrm>
            <a:custGeom>
              <a:rect b="b" l="l" r="r" t="t"/>
              <a:pathLst>
                <a:path extrusionOk="0" h="110" w="82">
                  <a:moveTo>
                    <a:pt x="1" y="1"/>
                  </a:moveTo>
                  <a:cubicBezTo>
                    <a:pt x="28" y="55"/>
                    <a:pt x="55" y="82"/>
                    <a:pt x="82" y="109"/>
                  </a:cubicBezTo>
                  <a:cubicBezTo>
                    <a:pt x="82" y="82"/>
                    <a:pt x="55" y="55"/>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47"/>
            <p:cNvSpPr/>
            <p:nvPr/>
          </p:nvSpPr>
          <p:spPr>
            <a:xfrm>
              <a:off x="4713126" y="2997922"/>
              <a:ext cx="20018" cy="19951"/>
            </a:xfrm>
            <a:custGeom>
              <a:rect b="b" l="l" r="r" t="t"/>
              <a:pathLst>
                <a:path extrusionOk="0" h="299" w="300">
                  <a:moveTo>
                    <a:pt x="163" y="0"/>
                  </a:moveTo>
                  <a:cubicBezTo>
                    <a:pt x="82" y="0"/>
                    <a:pt x="1" y="54"/>
                    <a:pt x="1" y="136"/>
                  </a:cubicBezTo>
                  <a:cubicBezTo>
                    <a:pt x="1" y="217"/>
                    <a:pt x="82" y="299"/>
                    <a:pt x="163" y="299"/>
                  </a:cubicBezTo>
                  <a:cubicBezTo>
                    <a:pt x="245" y="299"/>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47"/>
            <p:cNvSpPr/>
            <p:nvPr/>
          </p:nvSpPr>
          <p:spPr>
            <a:xfrm>
              <a:off x="4713126" y="3050369"/>
              <a:ext cx="20018" cy="20017"/>
            </a:xfrm>
            <a:custGeom>
              <a:rect b="b" l="l" r="r" t="t"/>
              <a:pathLst>
                <a:path extrusionOk="0" h="300" w="300">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47"/>
            <p:cNvSpPr/>
            <p:nvPr/>
          </p:nvSpPr>
          <p:spPr>
            <a:xfrm>
              <a:off x="4687770" y="3023212"/>
              <a:ext cx="20018" cy="20017"/>
            </a:xfrm>
            <a:custGeom>
              <a:rect b="b" l="l" r="r" t="t"/>
              <a:pathLst>
                <a:path extrusionOk="0" h="300" w="300">
                  <a:moveTo>
                    <a:pt x="137" y="1"/>
                  </a:moveTo>
                  <a:cubicBezTo>
                    <a:pt x="55" y="1"/>
                    <a:pt x="1" y="82"/>
                    <a:pt x="1" y="164"/>
                  </a:cubicBezTo>
                  <a:cubicBezTo>
                    <a:pt x="1" y="245"/>
                    <a:pt x="55" y="299"/>
                    <a:pt x="137" y="299"/>
                  </a:cubicBezTo>
                  <a:cubicBezTo>
                    <a:pt x="218" y="299"/>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47"/>
            <p:cNvSpPr/>
            <p:nvPr/>
          </p:nvSpPr>
          <p:spPr>
            <a:xfrm>
              <a:off x="4687770" y="3075725"/>
              <a:ext cx="20018" cy="19951"/>
            </a:xfrm>
            <a:custGeom>
              <a:rect b="b" l="l" r="r" t="t"/>
              <a:pathLst>
                <a:path extrusionOk="0" h="299" w="300">
                  <a:moveTo>
                    <a:pt x="137" y="1"/>
                  </a:moveTo>
                  <a:cubicBezTo>
                    <a:pt x="55" y="1"/>
                    <a:pt x="1" y="82"/>
                    <a:pt x="1" y="163"/>
                  </a:cubicBezTo>
                  <a:cubicBezTo>
                    <a:pt x="1" y="245"/>
                    <a:pt x="55" y="299"/>
                    <a:pt x="137" y="299"/>
                  </a:cubicBezTo>
                  <a:cubicBezTo>
                    <a:pt x="218" y="299"/>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47"/>
            <p:cNvSpPr/>
            <p:nvPr/>
          </p:nvSpPr>
          <p:spPr>
            <a:xfrm>
              <a:off x="4713126" y="3102883"/>
              <a:ext cx="20018" cy="19951"/>
            </a:xfrm>
            <a:custGeom>
              <a:rect b="b" l="l" r="r" t="t"/>
              <a:pathLst>
                <a:path extrusionOk="0" h="299" w="300">
                  <a:moveTo>
                    <a:pt x="163" y="0"/>
                  </a:moveTo>
                  <a:cubicBezTo>
                    <a:pt x="82" y="0"/>
                    <a:pt x="1" y="55"/>
                    <a:pt x="1" y="136"/>
                  </a:cubicBezTo>
                  <a:cubicBezTo>
                    <a:pt x="1" y="217"/>
                    <a:pt x="82"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47"/>
            <p:cNvSpPr/>
            <p:nvPr/>
          </p:nvSpPr>
          <p:spPr>
            <a:xfrm>
              <a:off x="4713126" y="3155330"/>
              <a:ext cx="20018" cy="20017"/>
            </a:xfrm>
            <a:custGeom>
              <a:rect b="b" l="l" r="r" t="t"/>
              <a:pathLst>
                <a:path extrusionOk="0" h="300" w="300">
                  <a:moveTo>
                    <a:pt x="163" y="1"/>
                  </a:moveTo>
                  <a:cubicBezTo>
                    <a:pt x="82" y="1"/>
                    <a:pt x="1" y="55"/>
                    <a:pt x="1" y="137"/>
                  </a:cubicBezTo>
                  <a:cubicBezTo>
                    <a:pt x="1" y="218"/>
                    <a:pt x="82" y="299"/>
                    <a:pt x="163" y="299"/>
                  </a:cubicBezTo>
                  <a:cubicBezTo>
                    <a:pt x="245" y="299"/>
                    <a:pt x="299" y="218"/>
                    <a:pt x="299" y="137"/>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47"/>
            <p:cNvSpPr/>
            <p:nvPr/>
          </p:nvSpPr>
          <p:spPr>
            <a:xfrm>
              <a:off x="4687770" y="3128239"/>
              <a:ext cx="20018" cy="19951"/>
            </a:xfrm>
            <a:custGeom>
              <a:rect b="b" l="l" r="r" t="t"/>
              <a:pathLst>
                <a:path extrusionOk="0" h="299" w="300">
                  <a:moveTo>
                    <a:pt x="137" y="0"/>
                  </a:moveTo>
                  <a:cubicBezTo>
                    <a:pt x="55" y="0"/>
                    <a:pt x="1" y="82"/>
                    <a:pt x="1" y="163"/>
                  </a:cubicBezTo>
                  <a:cubicBezTo>
                    <a:pt x="1" y="244"/>
                    <a:pt x="55" y="298"/>
                    <a:pt x="137" y="298"/>
                  </a:cubicBezTo>
                  <a:cubicBezTo>
                    <a:pt x="218" y="298"/>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47"/>
            <p:cNvSpPr/>
            <p:nvPr/>
          </p:nvSpPr>
          <p:spPr>
            <a:xfrm>
              <a:off x="4687770" y="3180686"/>
              <a:ext cx="20018" cy="20017"/>
            </a:xfrm>
            <a:custGeom>
              <a:rect b="b" l="l" r="r" t="t"/>
              <a:pathLst>
                <a:path extrusionOk="0" h="300" w="300">
                  <a:moveTo>
                    <a:pt x="137" y="1"/>
                  </a:moveTo>
                  <a:cubicBezTo>
                    <a:pt x="55" y="1"/>
                    <a:pt x="1" y="82"/>
                    <a:pt x="1" y="163"/>
                  </a:cubicBezTo>
                  <a:cubicBezTo>
                    <a:pt x="1" y="245"/>
                    <a:pt x="55" y="299"/>
                    <a:pt x="137" y="299"/>
                  </a:cubicBezTo>
                  <a:cubicBezTo>
                    <a:pt x="218" y="299"/>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47"/>
            <p:cNvSpPr/>
            <p:nvPr/>
          </p:nvSpPr>
          <p:spPr>
            <a:xfrm>
              <a:off x="4713126" y="3207843"/>
              <a:ext cx="20018" cy="19951"/>
            </a:xfrm>
            <a:custGeom>
              <a:rect b="b" l="l" r="r" t="t"/>
              <a:pathLst>
                <a:path extrusionOk="0" h="299" w="300">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47"/>
            <p:cNvSpPr/>
            <p:nvPr/>
          </p:nvSpPr>
          <p:spPr>
            <a:xfrm>
              <a:off x="4687770" y="3233200"/>
              <a:ext cx="20018" cy="21752"/>
            </a:xfrm>
            <a:custGeom>
              <a:rect b="b" l="l" r="r" t="t"/>
              <a:pathLst>
                <a:path extrusionOk="0" h="326" w="300">
                  <a:moveTo>
                    <a:pt x="137" y="0"/>
                  </a:moveTo>
                  <a:cubicBezTo>
                    <a:pt x="55" y="0"/>
                    <a:pt x="1" y="82"/>
                    <a:pt x="1" y="163"/>
                  </a:cubicBezTo>
                  <a:cubicBezTo>
                    <a:pt x="1" y="244"/>
                    <a:pt x="55" y="326"/>
                    <a:pt x="137" y="326"/>
                  </a:cubicBezTo>
                  <a:cubicBezTo>
                    <a:pt x="218" y="326"/>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47"/>
            <p:cNvSpPr/>
            <p:nvPr/>
          </p:nvSpPr>
          <p:spPr>
            <a:xfrm>
              <a:off x="4713126" y="3260357"/>
              <a:ext cx="20018" cy="19951"/>
            </a:xfrm>
            <a:custGeom>
              <a:rect b="b" l="l" r="r" t="t"/>
              <a:pathLst>
                <a:path extrusionOk="0" h="299" w="300">
                  <a:moveTo>
                    <a:pt x="163" y="0"/>
                  </a:moveTo>
                  <a:cubicBezTo>
                    <a:pt x="82" y="0"/>
                    <a:pt x="1" y="54"/>
                    <a:pt x="1" y="136"/>
                  </a:cubicBezTo>
                  <a:cubicBezTo>
                    <a:pt x="1" y="244"/>
                    <a:pt x="82" y="299"/>
                    <a:pt x="163" y="299"/>
                  </a:cubicBezTo>
                  <a:cubicBezTo>
                    <a:pt x="245" y="299"/>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47"/>
            <p:cNvSpPr/>
            <p:nvPr/>
          </p:nvSpPr>
          <p:spPr>
            <a:xfrm>
              <a:off x="4713126" y="3312804"/>
              <a:ext cx="20018" cy="20018"/>
            </a:xfrm>
            <a:custGeom>
              <a:rect b="b" l="l" r="r" t="t"/>
              <a:pathLst>
                <a:path extrusionOk="0" h="300" w="300">
                  <a:moveTo>
                    <a:pt x="163" y="1"/>
                  </a:moveTo>
                  <a:cubicBezTo>
                    <a:pt x="82" y="1"/>
                    <a:pt x="1" y="55"/>
                    <a:pt x="1" y="136"/>
                  </a:cubicBezTo>
                  <a:cubicBezTo>
                    <a:pt x="1" y="245"/>
                    <a:pt x="82"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47"/>
            <p:cNvSpPr/>
            <p:nvPr/>
          </p:nvSpPr>
          <p:spPr>
            <a:xfrm>
              <a:off x="4687770" y="3285646"/>
              <a:ext cx="20018" cy="21819"/>
            </a:xfrm>
            <a:custGeom>
              <a:rect b="b" l="l" r="r" t="t"/>
              <a:pathLst>
                <a:path extrusionOk="0" h="327" w="300">
                  <a:moveTo>
                    <a:pt x="137" y="1"/>
                  </a:moveTo>
                  <a:cubicBezTo>
                    <a:pt x="55" y="1"/>
                    <a:pt x="1" y="82"/>
                    <a:pt x="1" y="164"/>
                  </a:cubicBezTo>
                  <a:cubicBezTo>
                    <a:pt x="1" y="245"/>
                    <a:pt x="55" y="326"/>
                    <a:pt x="137" y="326"/>
                  </a:cubicBezTo>
                  <a:cubicBezTo>
                    <a:pt x="218" y="326"/>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47"/>
            <p:cNvSpPr/>
            <p:nvPr/>
          </p:nvSpPr>
          <p:spPr>
            <a:xfrm>
              <a:off x="4687770" y="3338160"/>
              <a:ext cx="20018" cy="21752"/>
            </a:xfrm>
            <a:custGeom>
              <a:rect b="b" l="l" r="r" t="t"/>
              <a:pathLst>
                <a:path extrusionOk="0" h="326" w="300">
                  <a:moveTo>
                    <a:pt x="137" y="0"/>
                  </a:moveTo>
                  <a:cubicBezTo>
                    <a:pt x="55" y="0"/>
                    <a:pt x="1" y="82"/>
                    <a:pt x="1" y="163"/>
                  </a:cubicBezTo>
                  <a:cubicBezTo>
                    <a:pt x="1" y="245"/>
                    <a:pt x="55" y="326"/>
                    <a:pt x="137" y="326"/>
                  </a:cubicBezTo>
                  <a:cubicBezTo>
                    <a:pt x="218" y="326"/>
                    <a:pt x="299" y="245"/>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47"/>
            <p:cNvSpPr/>
            <p:nvPr/>
          </p:nvSpPr>
          <p:spPr>
            <a:xfrm>
              <a:off x="4713126" y="3365318"/>
              <a:ext cx="20018" cy="19951"/>
            </a:xfrm>
            <a:custGeom>
              <a:rect b="b" l="l" r="r" t="t"/>
              <a:pathLst>
                <a:path extrusionOk="0" h="299" w="300">
                  <a:moveTo>
                    <a:pt x="163" y="0"/>
                  </a:moveTo>
                  <a:cubicBezTo>
                    <a:pt x="82" y="0"/>
                    <a:pt x="1" y="55"/>
                    <a:pt x="1" y="136"/>
                  </a:cubicBezTo>
                  <a:cubicBezTo>
                    <a:pt x="1" y="244"/>
                    <a:pt x="82" y="299"/>
                    <a:pt x="163" y="299"/>
                  </a:cubicBezTo>
                  <a:cubicBezTo>
                    <a:pt x="245" y="299"/>
                    <a:pt x="299" y="244"/>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47"/>
            <p:cNvSpPr/>
            <p:nvPr/>
          </p:nvSpPr>
          <p:spPr>
            <a:xfrm>
              <a:off x="4713126" y="3417765"/>
              <a:ext cx="20018" cy="20018"/>
            </a:xfrm>
            <a:custGeom>
              <a:rect b="b" l="l" r="r" t="t"/>
              <a:pathLst>
                <a:path extrusionOk="0" h="300" w="300">
                  <a:moveTo>
                    <a:pt x="163" y="1"/>
                  </a:moveTo>
                  <a:cubicBezTo>
                    <a:pt x="82" y="1"/>
                    <a:pt x="1" y="55"/>
                    <a:pt x="1" y="137"/>
                  </a:cubicBezTo>
                  <a:cubicBezTo>
                    <a:pt x="1" y="245"/>
                    <a:pt x="82" y="299"/>
                    <a:pt x="163" y="299"/>
                  </a:cubicBezTo>
                  <a:cubicBezTo>
                    <a:pt x="245" y="299"/>
                    <a:pt x="299" y="245"/>
                    <a:pt x="299" y="137"/>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47"/>
            <p:cNvSpPr/>
            <p:nvPr/>
          </p:nvSpPr>
          <p:spPr>
            <a:xfrm>
              <a:off x="4687770" y="3390674"/>
              <a:ext cx="20018" cy="21752"/>
            </a:xfrm>
            <a:custGeom>
              <a:rect b="b" l="l" r="r" t="t"/>
              <a:pathLst>
                <a:path extrusionOk="0" h="326" w="300">
                  <a:moveTo>
                    <a:pt x="137" y="0"/>
                  </a:moveTo>
                  <a:cubicBezTo>
                    <a:pt x="55" y="0"/>
                    <a:pt x="1" y="81"/>
                    <a:pt x="1" y="163"/>
                  </a:cubicBezTo>
                  <a:cubicBezTo>
                    <a:pt x="1" y="244"/>
                    <a:pt x="55" y="326"/>
                    <a:pt x="137" y="326"/>
                  </a:cubicBezTo>
                  <a:cubicBezTo>
                    <a:pt x="218" y="326"/>
                    <a:pt x="299" y="244"/>
                    <a:pt x="299" y="163"/>
                  </a:cubicBezTo>
                  <a:cubicBezTo>
                    <a:pt x="299" y="81"/>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47"/>
            <p:cNvSpPr/>
            <p:nvPr/>
          </p:nvSpPr>
          <p:spPr>
            <a:xfrm>
              <a:off x="4687770" y="3443121"/>
              <a:ext cx="20018" cy="21819"/>
            </a:xfrm>
            <a:custGeom>
              <a:rect b="b" l="l" r="r" t="t"/>
              <a:pathLst>
                <a:path extrusionOk="0" h="327" w="300">
                  <a:moveTo>
                    <a:pt x="137" y="1"/>
                  </a:moveTo>
                  <a:cubicBezTo>
                    <a:pt x="55" y="1"/>
                    <a:pt x="1" y="82"/>
                    <a:pt x="1" y="163"/>
                  </a:cubicBezTo>
                  <a:cubicBezTo>
                    <a:pt x="1" y="245"/>
                    <a:pt x="55" y="326"/>
                    <a:pt x="137" y="326"/>
                  </a:cubicBezTo>
                  <a:cubicBezTo>
                    <a:pt x="218" y="326"/>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47"/>
            <p:cNvSpPr/>
            <p:nvPr/>
          </p:nvSpPr>
          <p:spPr>
            <a:xfrm>
              <a:off x="4713126" y="3470278"/>
              <a:ext cx="20018" cy="19951"/>
            </a:xfrm>
            <a:custGeom>
              <a:rect b="b" l="l" r="r" t="t"/>
              <a:pathLst>
                <a:path extrusionOk="0" h="299" w="300">
                  <a:moveTo>
                    <a:pt x="163" y="1"/>
                  </a:moveTo>
                  <a:cubicBezTo>
                    <a:pt x="82" y="1"/>
                    <a:pt x="1" y="55"/>
                    <a:pt x="1" y="136"/>
                  </a:cubicBezTo>
                  <a:cubicBezTo>
                    <a:pt x="1" y="245"/>
                    <a:pt x="82"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47"/>
            <p:cNvSpPr/>
            <p:nvPr/>
          </p:nvSpPr>
          <p:spPr>
            <a:xfrm>
              <a:off x="4713126" y="3522792"/>
              <a:ext cx="20018" cy="19951"/>
            </a:xfrm>
            <a:custGeom>
              <a:rect b="b" l="l" r="r" t="t"/>
              <a:pathLst>
                <a:path extrusionOk="0" h="299" w="300">
                  <a:moveTo>
                    <a:pt x="163" y="0"/>
                  </a:moveTo>
                  <a:cubicBezTo>
                    <a:pt x="82" y="0"/>
                    <a:pt x="1" y="54"/>
                    <a:pt x="1" y="163"/>
                  </a:cubicBezTo>
                  <a:cubicBezTo>
                    <a:pt x="1" y="244"/>
                    <a:pt x="82" y="298"/>
                    <a:pt x="163" y="298"/>
                  </a:cubicBezTo>
                  <a:cubicBezTo>
                    <a:pt x="245" y="298"/>
                    <a:pt x="299" y="244"/>
                    <a:pt x="299" y="163"/>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47"/>
            <p:cNvSpPr/>
            <p:nvPr/>
          </p:nvSpPr>
          <p:spPr>
            <a:xfrm>
              <a:off x="4687770" y="3495634"/>
              <a:ext cx="20018" cy="21752"/>
            </a:xfrm>
            <a:custGeom>
              <a:rect b="b" l="l" r="r" t="t"/>
              <a:pathLst>
                <a:path extrusionOk="0" h="326" w="300">
                  <a:moveTo>
                    <a:pt x="137" y="0"/>
                  </a:moveTo>
                  <a:cubicBezTo>
                    <a:pt x="55" y="0"/>
                    <a:pt x="1" y="82"/>
                    <a:pt x="1" y="163"/>
                  </a:cubicBezTo>
                  <a:cubicBezTo>
                    <a:pt x="1" y="244"/>
                    <a:pt x="55" y="326"/>
                    <a:pt x="137" y="326"/>
                  </a:cubicBezTo>
                  <a:cubicBezTo>
                    <a:pt x="218" y="326"/>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47"/>
            <p:cNvSpPr/>
            <p:nvPr/>
          </p:nvSpPr>
          <p:spPr>
            <a:xfrm>
              <a:off x="4687770" y="3548081"/>
              <a:ext cx="20018" cy="21819"/>
            </a:xfrm>
            <a:custGeom>
              <a:rect b="b" l="l" r="r" t="t"/>
              <a:pathLst>
                <a:path extrusionOk="0" h="327" w="300">
                  <a:moveTo>
                    <a:pt x="137" y="1"/>
                  </a:moveTo>
                  <a:cubicBezTo>
                    <a:pt x="55" y="1"/>
                    <a:pt x="1" y="82"/>
                    <a:pt x="1" y="164"/>
                  </a:cubicBezTo>
                  <a:cubicBezTo>
                    <a:pt x="1" y="245"/>
                    <a:pt x="55" y="326"/>
                    <a:pt x="137" y="326"/>
                  </a:cubicBezTo>
                  <a:cubicBezTo>
                    <a:pt x="218" y="326"/>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47"/>
            <p:cNvSpPr/>
            <p:nvPr/>
          </p:nvSpPr>
          <p:spPr>
            <a:xfrm>
              <a:off x="4713126" y="3575239"/>
              <a:ext cx="20018" cy="20018"/>
            </a:xfrm>
            <a:custGeom>
              <a:rect b="b" l="l" r="r" t="t"/>
              <a:pathLst>
                <a:path extrusionOk="0" h="300" w="300">
                  <a:moveTo>
                    <a:pt x="163" y="1"/>
                  </a:moveTo>
                  <a:cubicBezTo>
                    <a:pt x="82" y="1"/>
                    <a:pt x="1" y="55"/>
                    <a:pt x="1" y="163"/>
                  </a:cubicBezTo>
                  <a:cubicBezTo>
                    <a:pt x="1" y="245"/>
                    <a:pt x="82" y="299"/>
                    <a:pt x="163" y="299"/>
                  </a:cubicBezTo>
                  <a:cubicBezTo>
                    <a:pt x="245" y="299"/>
                    <a:pt x="299" y="245"/>
                    <a:pt x="299" y="163"/>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47"/>
            <p:cNvSpPr/>
            <p:nvPr/>
          </p:nvSpPr>
          <p:spPr>
            <a:xfrm>
              <a:off x="4713126" y="3627753"/>
              <a:ext cx="20018" cy="19951"/>
            </a:xfrm>
            <a:custGeom>
              <a:rect b="b" l="l" r="r" t="t"/>
              <a:pathLst>
                <a:path extrusionOk="0" h="299" w="300">
                  <a:moveTo>
                    <a:pt x="163" y="0"/>
                  </a:moveTo>
                  <a:cubicBezTo>
                    <a:pt x="82" y="0"/>
                    <a:pt x="1" y="55"/>
                    <a:pt x="1" y="163"/>
                  </a:cubicBezTo>
                  <a:cubicBezTo>
                    <a:pt x="1" y="244"/>
                    <a:pt x="82" y="299"/>
                    <a:pt x="163" y="299"/>
                  </a:cubicBezTo>
                  <a:cubicBezTo>
                    <a:pt x="245" y="299"/>
                    <a:pt x="299" y="244"/>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47"/>
            <p:cNvSpPr/>
            <p:nvPr/>
          </p:nvSpPr>
          <p:spPr>
            <a:xfrm>
              <a:off x="4687770" y="3600595"/>
              <a:ext cx="20018" cy="21752"/>
            </a:xfrm>
            <a:custGeom>
              <a:rect b="b" l="l" r="r" t="t"/>
              <a:pathLst>
                <a:path extrusionOk="0" h="326" w="300">
                  <a:moveTo>
                    <a:pt x="137" y="0"/>
                  </a:moveTo>
                  <a:cubicBezTo>
                    <a:pt x="55" y="0"/>
                    <a:pt x="1" y="82"/>
                    <a:pt x="1" y="163"/>
                  </a:cubicBezTo>
                  <a:cubicBezTo>
                    <a:pt x="1" y="245"/>
                    <a:pt x="55" y="326"/>
                    <a:pt x="137" y="326"/>
                  </a:cubicBezTo>
                  <a:cubicBezTo>
                    <a:pt x="218" y="326"/>
                    <a:pt x="299" y="245"/>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47"/>
            <p:cNvSpPr/>
            <p:nvPr/>
          </p:nvSpPr>
          <p:spPr>
            <a:xfrm>
              <a:off x="4687770" y="3653109"/>
              <a:ext cx="20018" cy="21752"/>
            </a:xfrm>
            <a:custGeom>
              <a:rect b="b" l="l" r="r" t="t"/>
              <a:pathLst>
                <a:path extrusionOk="0" h="326" w="300">
                  <a:moveTo>
                    <a:pt x="137" y="0"/>
                  </a:moveTo>
                  <a:cubicBezTo>
                    <a:pt x="55" y="0"/>
                    <a:pt x="1" y="81"/>
                    <a:pt x="1" y="163"/>
                  </a:cubicBezTo>
                  <a:cubicBezTo>
                    <a:pt x="1" y="244"/>
                    <a:pt x="55" y="326"/>
                    <a:pt x="137" y="326"/>
                  </a:cubicBezTo>
                  <a:cubicBezTo>
                    <a:pt x="218" y="326"/>
                    <a:pt x="299" y="244"/>
                    <a:pt x="299" y="163"/>
                  </a:cubicBezTo>
                  <a:cubicBezTo>
                    <a:pt x="299" y="81"/>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47"/>
            <p:cNvSpPr/>
            <p:nvPr/>
          </p:nvSpPr>
          <p:spPr>
            <a:xfrm>
              <a:off x="4713126" y="3680200"/>
              <a:ext cx="20018" cy="20018"/>
            </a:xfrm>
            <a:custGeom>
              <a:rect b="b" l="l" r="r" t="t"/>
              <a:pathLst>
                <a:path extrusionOk="0" h="300" w="300">
                  <a:moveTo>
                    <a:pt x="163" y="1"/>
                  </a:moveTo>
                  <a:cubicBezTo>
                    <a:pt x="82" y="1"/>
                    <a:pt x="1" y="55"/>
                    <a:pt x="1" y="164"/>
                  </a:cubicBezTo>
                  <a:cubicBezTo>
                    <a:pt x="1" y="245"/>
                    <a:pt x="82" y="299"/>
                    <a:pt x="163" y="299"/>
                  </a:cubicBezTo>
                  <a:cubicBezTo>
                    <a:pt x="245" y="299"/>
                    <a:pt x="299" y="245"/>
                    <a:pt x="299" y="164"/>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47"/>
            <p:cNvSpPr/>
            <p:nvPr/>
          </p:nvSpPr>
          <p:spPr>
            <a:xfrm>
              <a:off x="4713126" y="3732713"/>
              <a:ext cx="20018" cy="19951"/>
            </a:xfrm>
            <a:custGeom>
              <a:rect b="b" l="l" r="r" t="t"/>
              <a:pathLst>
                <a:path extrusionOk="0" h="299" w="300">
                  <a:moveTo>
                    <a:pt x="163" y="0"/>
                  </a:moveTo>
                  <a:cubicBezTo>
                    <a:pt x="82" y="0"/>
                    <a:pt x="1" y="82"/>
                    <a:pt x="1" y="163"/>
                  </a:cubicBezTo>
                  <a:cubicBezTo>
                    <a:pt x="1" y="245"/>
                    <a:pt x="82" y="299"/>
                    <a:pt x="163" y="299"/>
                  </a:cubicBezTo>
                  <a:cubicBezTo>
                    <a:pt x="245" y="299"/>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47"/>
            <p:cNvSpPr/>
            <p:nvPr/>
          </p:nvSpPr>
          <p:spPr>
            <a:xfrm>
              <a:off x="4687770" y="3705556"/>
              <a:ext cx="20018" cy="21819"/>
            </a:xfrm>
            <a:custGeom>
              <a:rect b="b" l="l" r="r" t="t"/>
              <a:pathLst>
                <a:path extrusionOk="0" h="327" w="300">
                  <a:moveTo>
                    <a:pt x="137" y="1"/>
                  </a:moveTo>
                  <a:cubicBezTo>
                    <a:pt x="55" y="1"/>
                    <a:pt x="1" y="82"/>
                    <a:pt x="1" y="163"/>
                  </a:cubicBezTo>
                  <a:cubicBezTo>
                    <a:pt x="1" y="245"/>
                    <a:pt x="55" y="326"/>
                    <a:pt x="137" y="326"/>
                  </a:cubicBezTo>
                  <a:cubicBezTo>
                    <a:pt x="218" y="326"/>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47"/>
            <p:cNvSpPr/>
            <p:nvPr/>
          </p:nvSpPr>
          <p:spPr>
            <a:xfrm>
              <a:off x="4687770" y="3759871"/>
              <a:ext cx="20018" cy="19951"/>
            </a:xfrm>
            <a:custGeom>
              <a:rect b="b" l="l" r="r" t="t"/>
              <a:pathLst>
                <a:path extrusionOk="0" h="299" w="300">
                  <a:moveTo>
                    <a:pt x="137" y="0"/>
                  </a:moveTo>
                  <a:cubicBezTo>
                    <a:pt x="55" y="0"/>
                    <a:pt x="1" y="55"/>
                    <a:pt x="1" y="136"/>
                  </a:cubicBezTo>
                  <a:cubicBezTo>
                    <a:pt x="1" y="217"/>
                    <a:pt x="55" y="299"/>
                    <a:pt x="137" y="299"/>
                  </a:cubicBezTo>
                  <a:cubicBezTo>
                    <a:pt x="218" y="299"/>
                    <a:pt x="299" y="217"/>
                    <a:pt x="299" y="136"/>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47"/>
            <p:cNvSpPr/>
            <p:nvPr/>
          </p:nvSpPr>
          <p:spPr>
            <a:xfrm>
              <a:off x="4713126" y="3785227"/>
              <a:ext cx="20018" cy="19951"/>
            </a:xfrm>
            <a:custGeom>
              <a:rect b="b" l="l" r="r" t="t"/>
              <a:pathLst>
                <a:path extrusionOk="0" h="299" w="300">
                  <a:moveTo>
                    <a:pt x="163" y="0"/>
                  </a:moveTo>
                  <a:cubicBezTo>
                    <a:pt x="82" y="0"/>
                    <a:pt x="1" y="81"/>
                    <a:pt x="1" y="163"/>
                  </a:cubicBezTo>
                  <a:cubicBezTo>
                    <a:pt x="1" y="244"/>
                    <a:pt x="82"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47"/>
            <p:cNvSpPr/>
            <p:nvPr/>
          </p:nvSpPr>
          <p:spPr>
            <a:xfrm>
              <a:off x="4713126" y="3837674"/>
              <a:ext cx="20018" cy="20018"/>
            </a:xfrm>
            <a:custGeom>
              <a:rect b="b" l="l" r="r" t="t"/>
              <a:pathLst>
                <a:path extrusionOk="0" h="300" w="300">
                  <a:moveTo>
                    <a:pt x="163" y="1"/>
                  </a:moveTo>
                  <a:cubicBezTo>
                    <a:pt x="82" y="1"/>
                    <a:pt x="1" y="82"/>
                    <a:pt x="1" y="163"/>
                  </a:cubicBezTo>
                  <a:cubicBezTo>
                    <a:pt x="1" y="245"/>
                    <a:pt x="82"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47"/>
            <p:cNvSpPr/>
            <p:nvPr/>
          </p:nvSpPr>
          <p:spPr>
            <a:xfrm>
              <a:off x="4687770" y="3812318"/>
              <a:ext cx="20018" cy="20018"/>
            </a:xfrm>
            <a:custGeom>
              <a:rect b="b" l="l" r="r" t="t"/>
              <a:pathLst>
                <a:path extrusionOk="0" h="300" w="300">
                  <a:moveTo>
                    <a:pt x="137" y="1"/>
                  </a:moveTo>
                  <a:cubicBezTo>
                    <a:pt x="55" y="1"/>
                    <a:pt x="1" y="55"/>
                    <a:pt x="1" y="137"/>
                  </a:cubicBezTo>
                  <a:cubicBezTo>
                    <a:pt x="1" y="218"/>
                    <a:pt x="55" y="299"/>
                    <a:pt x="137" y="299"/>
                  </a:cubicBezTo>
                  <a:cubicBezTo>
                    <a:pt x="218" y="299"/>
                    <a:pt x="299" y="218"/>
                    <a:pt x="299" y="137"/>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47"/>
            <p:cNvSpPr/>
            <p:nvPr/>
          </p:nvSpPr>
          <p:spPr>
            <a:xfrm>
              <a:off x="4687770" y="3864832"/>
              <a:ext cx="20018" cy="19951"/>
            </a:xfrm>
            <a:custGeom>
              <a:rect b="b" l="l" r="r" t="t"/>
              <a:pathLst>
                <a:path extrusionOk="0" h="299" w="300">
                  <a:moveTo>
                    <a:pt x="137" y="1"/>
                  </a:moveTo>
                  <a:cubicBezTo>
                    <a:pt x="55" y="1"/>
                    <a:pt x="1" y="55"/>
                    <a:pt x="1" y="136"/>
                  </a:cubicBezTo>
                  <a:cubicBezTo>
                    <a:pt x="1" y="218"/>
                    <a:pt x="55" y="299"/>
                    <a:pt x="137" y="299"/>
                  </a:cubicBezTo>
                  <a:cubicBezTo>
                    <a:pt x="218" y="299"/>
                    <a:pt x="299" y="218"/>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47"/>
            <p:cNvSpPr/>
            <p:nvPr/>
          </p:nvSpPr>
          <p:spPr>
            <a:xfrm>
              <a:off x="4713126" y="3890188"/>
              <a:ext cx="20018" cy="19951"/>
            </a:xfrm>
            <a:custGeom>
              <a:rect b="b" l="l" r="r" t="t"/>
              <a:pathLst>
                <a:path extrusionOk="0" h="299" w="300">
                  <a:moveTo>
                    <a:pt x="163" y="0"/>
                  </a:moveTo>
                  <a:cubicBezTo>
                    <a:pt x="82" y="0"/>
                    <a:pt x="1" y="82"/>
                    <a:pt x="1" y="163"/>
                  </a:cubicBezTo>
                  <a:cubicBezTo>
                    <a:pt x="1" y="244"/>
                    <a:pt x="82"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47"/>
            <p:cNvSpPr/>
            <p:nvPr/>
          </p:nvSpPr>
          <p:spPr>
            <a:xfrm>
              <a:off x="4713126" y="3942635"/>
              <a:ext cx="20018" cy="20018"/>
            </a:xfrm>
            <a:custGeom>
              <a:rect b="b" l="l" r="r" t="t"/>
              <a:pathLst>
                <a:path extrusionOk="0" h="300" w="300">
                  <a:moveTo>
                    <a:pt x="163" y="1"/>
                  </a:moveTo>
                  <a:cubicBezTo>
                    <a:pt x="82" y="1"/>
                    <a:pt x="1" y="82"/>
                    <a:pt x="1" y="164"/>
                  </a:cubicBezTo>
                  <a:cubicBezTo>
                    <a:pt x="1" y="245"/>
                    <a:pt x="82"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47"/>
            <p:cNvSpPr/>
            <p:nvPr/>
          </p:nvSpPr>
          <p:spPr>
            <a:xfrm>
              <a:off x="4687770" y="3917345"/>
              <a:ext cx="20018" cy="19951"/>
            </a:xfrm>
            <a:custGeom>
              <a:rect b="b" l="l" r="r" t="t"/>
              <a:pathLst>
                <a:path extrusionOk="0" h="299" w="300">
                  <a:moveTo>
                    <a:pt x="137" y="0"/>
                  </a:moveTo>
                  <a:cubicBezTo>
                    <a:pt x="55" y="0"/>
                    <a:pt x="1" y="54"/>
                    <a:pt x="1" y="136"/>
                  </a:cubicBezTo>
                  <a:cubicBezTo>
                    <a:pt x="1" y="217"/>
                    <a:pt x="55" y="298"/>
                    <a:pt x="137" y="298"/>
                  </a:cubicBezTo>
                  <a:cubicBezTo>
                    <a:pt x="218" y="298"/>
                    <a:pt x="299" y="217"/>
                    <a:pt x="299" y="136"/>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47"/>
            <p:cNvSpPr/>
            <p:nvPr/>
          </p:nvSpPr>
          <p:spPr>
            <a:xfrm>
              <a:off x="4687770" y="3969792"/>
              <a:ext cx="20018" cy="20018"/>
            </a:xfrm>
            <a:custGeom>
              <a:rect b="b" l="l" r="r" t="t"/>
              <a:pathLst>
                <a:path extrusionOk="0" h="300" w="300">
                  <a:moveTo>
                    <a:pt x="137" y="1"/>
                  </a:moveTo>
                  <a:cubicBezTo>
                    <a:pt x="55" y="1"/>
                    <a:pt x="1" y="55"/>
                    <a:pt x="1" y="136"/>
                  </a:cubicBezTo>
                  <a:cubicBezTo>
                    <a:pt x="1" y="218"/>
                    <a:pt x="55" y="299"/>
                    <a:pt x="137" y="299"/>
                  </a:cubicBezTo>
                  <a:cubicBezTo>
                    <a:pt x="218" y="299"/>
                    <a:pt x="299" y="218"/>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47"/>
            <p:cNvSpPr/>
            <p:nvPr/>
          </p:nvSpPr>
          <p:spPr>
            <a:xfrm>
              <a:off x="4713126" y="3995148"/>
              <a:ext cx="20018" cy="19951"/>
            </a:xfrm>
            <a:custGeom>
              <a:rect b="b" l="l" r="r" t="t"/>
              <a:pathLst>
                <a:path extrusionOk="0" h="299" w="300">
                  <a:moveTo>
                    <a:pt x="163" y="0"/>
                  </a:moveTo>
                  <a:cubicBezTo>
                    <a:pt x="82" y="0"/>
                    <a:pt x="1" y="82"/>
                    <a:pt x="1" y="163"/>
                  </a:cubicBezTo>
                  <a:cubicBezTo>
                    <a:pt x="1" y="245"/>
                    <a:pt x="82" y="299"/>
                    <a:pt x="163" y="299"/>
                  </a:cubicBezTo>
                  <a:cubicBezTo>
                    <a:pt x="245" y="299"/>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47"/>
            <p:cNvSpPr/>
            <p:nvPr/>
          </p:nvSpPr>
          <p:spPr>
            <a:xfrm>
              <a:off x="4713126" y="4047662"/>
              <a:ext cx="20018" cy="21752"/>
            </a:xfrm>
            <a:custGeom>
              <a:rect b="b" l="l" r="r" t="t"/>
              <a:pathLst>
                <a:path extrusionOk="0" h="326" w="300">
                  <a:moveTo>
                    <a:pt x="163" y="0"/>
                  </a:moveTo>
                  <a:cubicBezTo>
                    <a:pt x="82" y="0"/>
                    <a:pt x="1" y="81"/>
                    <a:pt x="1" y="163"/>
                  </a:cubicBezTo>
                  <a:cubicBezTo>
                    <a:pt x="1" y="244"/>
                    <a:pt x="82"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47"/>
            <p:cNvSpPr/>
            <p:nvPr/>
          </p:nvSpPr>
          <p:spPr>
            <a:xfrm>
              <a:off x="4687770" y="4022306"/>
              <a:ext cx="20018" cy="19951"/>
            </a:xfrm>
            <a:custGeom>
              <a:rect b="b" l="l" r="r" t="t"/>
              <a:pathLst>
                <a:path extrusionOk="0" h="299" w="300">
                  <a:moveTo>
                    <a:pt x="137" y="0"/>
                  </a:moveTo>
                  <a:cubicBezTo>
                    <a:pt x="55" y="0"/>
                    <a:pt x="1" y="55"/>
                    <a:pt x="1" y="136"/>
                  </a:cubicBezTo>
                  <a:cubicBezTo>
                    <a:pt x="1" y="217"/>
                    <a:pt x="55" y="299"/>
                    <a:pt x="137" y="299"/>
                  </a:cubicBezTo>
                  <a:cubicBezTo>
                    <a:pt x="218" y="299"/>
                    <a:pt x="299" y="217"/>
                    <a:pt x="299" y="136"/>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47"/>
            <p:cNvSpPr/>
            <p:nvPr/>
          </p:nvSpPr>
          <p:spPr>
            <a:xfrm>
              <a:off x="4687770" y="4074753"/>
              <a:ext cx="20018" cy="20018"/>
            </a:xfrm>
            <a:custGeom>
              <a:rect b="b" l="l" r="r" t="t"/>
              <a:pathLst>
                <a:path extrusionOk="0" h="300" w="300">
                  <a:moveTo>
                    <a:pt x="137" y="1"/>
                  </a:moveTo>
                  <a:cubicBezTo>
                    <a:pt x="55" y="1"/>
                    <a:pt x="1" y="55"/>
                    <a:pt x="1" y="136"/>
                  </a:cubicBezTo>
                  <a:cubicBezTo>
                    <a:pt x="1" y="218"/>
                    <a:pt x="55" y="299"/>
                    <a:pt x="137" y="299"/>
                  </a:cubicBezTo>
                  <a:cubicBezTo>
                    <a:pt x="218" y="299"/>
                    <a:pt x="299" y="218"/>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47"/>
            <p:cNvSpPr/>
            <p:nvPr/>
          </p:nvSpPr>
          <p:spPr>
            <a:xfrm>
              <a:off x="4713126" y="4100109"/>
              <a:ext cx="20018" cy="21819"/>
            </a:xfrm>
            <a:custGeom>
              <a:rect b="b" l="l" r="r" t="t"/>
              <a:pathLst>
                <a:path extrusionOk="0" h="327" w="300">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47"/>
            <p:cNvSpPr/>
            <p:nvPr/>
          </p:nvSpPr>
          <p:spPr>
            <a:xfrm>
              <a:off x="4713126" y="4152623"/>
              <a:ext cx="20018" cy="21752"/>
            </a:xfrm>
            <a:custGeom>
              <a:rect b="b" l="l" r="r" t="t"/>
              <a:pathLst>
                <a:path extrusionOk="0" h="326" w="300">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47"/>
            <p:cNvSpPr/>
            <p:nvPr/>
          </p:nvSpPr>
          <p:spPr>
            <a:xfrm>
              <a:off x="4687770" y="4127266"/>
              <a:ext cx="20018" cy="19951"/>
            </a:xfrm>
            <a:custGeom>
              <a:rect b="b" l="l" r="r" t="t"/>
              <a:pathLst>
                <a:path extrusionOk="0" h="299" w="300">
                  <a:moveTo>
                    <a:pt x="137" y="0"/>
                  </a:moveTo>
                  <a:cubicBezTo>
                    <a:pt x="55" y="0"/>
                    <a:pt x="1" y="55"/>
                    <a:pt x="1" y="136"/>
                  </a:cubicBezTo>
                  <a:cubicBezTo>
                    <a:pt x="1" y="245"/>
                    <a:pt x="55" y="299"/>
                    <a:pt x="137" y="299"/>
                  </a:cubicBezTo>
                  <a:cubicBezTo>
                    <a:pt x="218" y="299"/>
                    <a:pt x="299" y="245"/>
                    <a:pt x="299" y="136"/>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47"/>
            <p:cNvSpPr/>
            <p:nvPr/>
          </p:nvSpPr>
          <p:spPr>
            <a:xfrm>
              <a:off x="4713126" y="4205069"/>
              <a:ext cx="20018" cy="18216"/>
            </a:xfrm>
            <a:custGeom>
              <a:rect b="b" l="l" r="r" t="t"/>
              <a:pathLst>
                <a:path extrusionOk="0" h="273" w="300">
                  <a:moveTo>
                    <a:pt x="163" y="1"/>
                  </a:moveTo>
                  <a:cubicBezTo>
                    <a:pt x="82" y="1"/>
                    <a:pt x="1" y="82"/>
                    <a:pt x="1" y="164"/>
                  </a:cubicBezTo>
                  <a:cubicBezTo>
                    <a:pt x="1" y="218"/>
                    <a:pt x="28" y="245"/>
                    <a:pt x="55" y="272"/>
                  </a:cubicBezTo>
                  <a:cubicBezTo>
                    <a:pt x="136" y="245"/>
                    <a:pt x="218" y="191"/>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47"/>
            <p:cNvSpPr/>
            <p:nvPr/>
          </p:nvSpPr>
          <p:spPr>
            <a:xfrm>
              <a:off x="4666084" y="2015109"/>
              <a:ext cx="12744" cy="3737"/>
            </a:xfrm>
            <a:custGeom>
              <a:rect b="b" l="l" r="r" t="t"/>
              <a:pathLst>
                <a:path extrusionOk="0" h="56" w="191">
                  <a:moveTo>
                    <a:pt x="82" y="1"/>
                  </a:moveTo>
                  <a:cubicBezTo>
                    <a:pt x="55" y="1"/>
                    <a:pt x="28" y="28"/>
                    <a:pt x="1" y="28"/>
                  </a:cubicBezTo>
                  <a:cubicBezTo>
                    <a:pt x="28" y="55"/>
                    <a:pt x="55" y="55"/>
                    <a:pt x="82" y="55"/>
                  </a:cubicBezTo>
                  <a:cubicBezTo>
                    <a:pt x="109" y="55"/>
                    <a:pt x="163" y="28"/>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47"/>
            <p:cNvSpPr/>
            <p:nvPr/>
          </p:nvSpPr>
          <p:spPr>
            <a:xfrm>
              <a:off x="4678762" y="2006101"/>
              <a:ext cx="1868" cy="5471"/>
            </a:xfrm>
            <a:custGeom>
              <a:rect b="b" l="l" r="r" t="t"/>
              <a:pathLst>
                <a:path extrusionOk="0" h="82" w="28">
                  <a:moveTo>
                    <a:pt x="28" y="0"/>
                  </a:moveTo>
                  <a:cubicBezTo>
                    <a:pt x="28" y="28"/>
                    <a:pt x="0" y="28"/>
                    <a:pt x="0" y="55"/>
                  </a:cubicBezTo>
                  <a:cubicBezTo>
                    <a:pt x="0" y="82"/>
                    <a:pt x="28" y="82"/>
                    <a:pt x="28" y="82"/>
                  </a:cubicBezTo>
                  <a:cubicBezTo>
                    <a:pt x="28" y="82"/>
                    <a:pt x="28" y="55"/>
                    <a:pt x="28" y="55"/>
                  </a:cubicBezTo>
                  <a:cubicBezTo>
                    <a:pt x="28" y="28"/>
                    <a:pt x="28" y="28"/>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47"/>
            <p:cNvSpPr/>
            <p:nvPr/>
          </p:nvSpPr>
          <p:spPr>
            <a:xfrm>
              <a:off x="4687770" y="2024184"/>
              <a:ext cx="20018" cy="21819"/>
            </a:xfrm>
            <a:custGeom>
              <a:rect b="b" l="l" r="r" t="t"/>
              <a:pathLst>
                <a:path extrusionOk="0" h="327" w="300">
                  <a:moveTo>
                    <a:pt x="137" y="1"/>
                  </a:moveTo>
                  <a:cubicBezTo>
                    <a:pt x="55" y="1"/>
                    <a:pt x="1" y="82"/>
                    <a:pt x="1" y="163"/>
                  </a:cubicBezTo>
                  <a:cubicBezTo>
                    <a:pt x="1" y="245"/>
                    <a:pt x="55" y="326"/>
                    <a:pt x="137" y="326"/>
                  </a:cubicBezTo>
                  <a:cubicBezTo>
                    <a:pt x="218" y="326"/>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47"/>
            <p:cNvSpPr/>
            <p:nvPr/>
          </p:nvSpPr>
          <p:spPr>
            <a:xfrm>
              <a:off x="4660679" y="2051342"/>
              <a:ext cx="19951" cy="19951"/>
            </a:xfrm>
            <a:custGeom>
              <a:rect b="b" l="l" r="r" t="t"/>
              <a:pathLst>
                <a:path extrusionOk="0" h="299" w="299">
                  <a:moveTo>
                    <a:pt x="163" y="0"/>
                  </a:moveTo>
                  <a:cubicBezTo>
                    <a:pt x="82" y="0"/>
                    <a:pt x="0" y="55"/>
                    <a:pt x="0" y="163"/>
                  </a:cubicBezTo>
                  <a:cubicBezTo>
                    <a:pt x="0" y="245"/>
                    <a:pt x="82" y="299"/>
                    <a:pt x="163" y="299"/>
                  </a:cubicBezTo>
                  <a:cubicBezTo>
                    <a:pt x="244" y="299"/>
                    <a:pt x="299" y="245"/>
                    <a:pt x="299" y="163"/>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47"/>
            <p:cNvSpPr/>
            <p:nvPr/>
          </p:nvSpPr>
          <p:spPr>
            <a:xfrm>
              <a:off x="4644398" y="2036862"/>
              <a:ext cx="9075" cy="7273"/>
            </a:xfrm>
            <a:custGeom>
              <a:rect b="b" l="l" r="r" t="t"/>
              <a:pathLst>
                <a:path extrusionOk="0" h="109" w="136">
                  <a:moveTo>
                    <a:pt x="0" y="0"/>
                  </a:moveTo>
                  <a:lnTo>
                    <a:pt x="0" y="109"/>
                  </a:lnTo>
                  <a:cubicBezTo>
                    <a:pt x="27" y="82"/>
                    <a:pt x="54" y="82"/>
                    <a:pt x="81" y="55"/>
                  </a:cubicBezTo>
                  <a:cubicBezTo>
                    <a:pt x="81" y="82"/>
                    <a:pt x="81" y="82"/>
                    <a:pt x="81" y="109"/>
                  </a:cubicBezTo>
                  <a:cubicBezTo>
                    <a:pt x="109" y="109"/>
                    <a:pt x="109" y="82"/>
                    <a:pt x="136" y="82"/>
                  </a:cubicBezTo>
                  <a:cubicBezTo>
                    <a:pt x="81" y="55"/>
                    <a:pt x="54" y="28"/>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47"/>
            <p:cNvSpPr/>
            <p:nvPr/>
          </p:nvSpPr>
          <p:spPr>
            <a:xfrm>
              <a:off x="4644398" y="2076698"/>
              <a:ext cx="10876" cy="21752"/>
            </a:xfrm>
            <a:custGeom>
              <a:rect b="b" l="l" r="r" t="t"/>
              <a:pathLst>
                <a:path extrusionOk="0" h="326" w="163">
                  <a:moveTo>
                    <a:pt x="0" y="0"/>
                  </a:moveTo>
                  <a:lnTo>
                    <a:pt x="0" y="163"/>
                  </a:lnTo>
                  <a:lnTo>
                    <a:pt x="0" y="326"/>
                  </a:lnTo>
                  <a:cubicBezTo>
                    <a:pt x="81" y="326"/>
                    <a:pt x="163" y="244"/>
                    <a:pt x="163" y="163"/>
                  </a:cubicBezTo>
                  <a:cubicBezTo>
                    <a:pt x="163" y="82"/>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47"/>
            <p:cNvSpPr/>
            <p:nvPr/>
          </p:nvSpPr>
          <p:spPr>
            <a:xfrm>
              <a:off x="4660679" y="2103855"/>
              <a:ext cx="19951" cy="19951"/>
            </a:xfrm>
            <a:custGeom>
              <a:rect b="b" l="l" r="r" t="t"/>
              <a:pathLst>
                <a:path extrusionOk="0" h="299" w="299">
                  <a:moveTo>
                    <a:pt x="163" y="0"/>
                  </a:moveTo>
                  <a:cubicBezTo>
                    <a:pt x="82" y="0"/>
                    <a:pt x="0" y="81"/>
                    <a:pt x="0" y="163"/>
                  </a:cubicBezTo>
                  <a:cubicBezTo>
                    <a:pt x="0" y="244"/>
                    <a:pt x="82" y="298"/>
                    <a:pt x="163" y="298"/>
                  </a:cubicBezTo>
                  <a:cubicBezTo>
                    <a:pt x="244" y="298"/>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47"/>
            <p:cNvSpPr/>
            <p:nvPr/>
          </p:nvSpPr>
          <p:spPr>
            <a:xfrm>
              <a:off x="4687770" y="2076698"/>
              <a:ext cx="20018" cy="21752"/>
            </a:xfrm>
            <a:custGeom>
              <a:rect b="b" l="l" r="r" t="t"/>
              <a:pathLst>
                <a:path extrusionOk="0" h="326" w="300">
                  <a:moveTo>
                    <a:pt x="137" y="0"/>
                  </a:moveTo>
                  <a:cubicBezTo>
                    <a:pt x="55" y="0"/>
                    <a:pt x="1" y="82"/>
                    <a:pt x="1" y="163"/>
                  </a:cubicBezTo>
                  <a:cubicBezTo>
                    <a:pt x="1" y="244"/>
                    <a:pt x="55" y="326"/>
                    <a:pt x="137" y="326"/>
                  </a:cubicBezTo>
                  <a:cubicBezTo>
                    <a:pt x="218" y="326"/>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47"/>
            <p:cNvSpPr/>
            <p:nvPr/>
          </p:nvSpPr>
          <p:spPr>
            <a:xfrm>
              <a:off x="4660679" y="2156302"/>
              <a:ext cx="19951" cy="20017"/>
            </a:xfrm>
            <a:custGeom>
              <a:rect b="b" l="l" r="r" t="t"/>
              <a:pathLst>
                <a:path extrusionOk="0" h="300" w="299">
                  <a:moveTo>
                    <a:pt x="163" y="1"/>
                  </a:moveTo>
                  <a:cubicBezTo>
                    <a:pt x="82" y="1"/>
                    <a:pt x="0" y="82"/>
                    <a:pt x="0" y="163"/>
                  </a:cubicBezTo>
                  <a:cubicBezTo>
                    <a:pt x="0" y="245"/>
                    <a:pt x="82" y="299"/>
                    <a:pt x="163" y="299"/>
                  </a:cubicBezTo>
                  <a:cubicBezTo>
                    <a:pt x="244" y="299"/>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47"/>
            <p:cNvSpPr/>
            <p:nvPr/>
          </p:nvSpPr>
          <p:spPr>
            <a:xfrm>
              <a:off x="4687770" y="2129145"/>
              <a:ext cx="20018" cy="21819"/>
            </a:xfrm>
            <a:custGeom>
              <a:rect b="b" l="l" r="r" t="t"/>
              <a:pathLst>
                <a:path extrusionOk="0" h="327" w="300">
                  <a:moveTo>
                    <a:pt x="137" y="1"/>
                  </a:moveTo>
                  <a:cubicBezTo>
                    <a:pt x="55" y="1"/>
                    <a:pt x="1" y="82"/>
                    <a:pt x="1" y="164"/>
                  </a:cubicBezTo>
                  <a:cubicBezTo>
                    <a:pt x="1" y="245"/>
                    <a:pt x="55" y="326"/>
                    <a:pt x="137" y="326"/>
                  </a:cubicBezTo>
                  <a:cubicBezTo>
                    <a:pt x="218" y="326"/>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47"/>
            <p:cNvSpPr/>
            <p:nvPr/>
          </p:nvSpPr>
          <p:spPr>
            <a:xfrm>
              <a:off x="4644398" y="2129145"/>
              <a:ext cx="10876" cy="21819"/>
            </a:xfrm>
            <a:custGeom>
              <a:rect b="b" l="l" r="r" t="t"/>
              <a:pathLst>
                <a:path extrusionOk="0" h="327" w="163">
                  <a:moveTo>
                    <a:pt x="0" y="1"/>
                  </a:moveTo>
                  <a:lnTo>
                    <a:pt x="0" y="164"/>
                  </a:lnTo>
                  <a:lnTo>
                    <a:pt x="0" y="326"/>
                  </a:lnTo>
                  <a:cubicBezTo>
                    <a:pt x="81" y="326"/>
                    <a:pt x="163" y="245"/>
                    <a:pt x="163" y="164"/>
                  </a:cubicBezTo>
                  <a:cubicBezTo>
                    <a:pt x="163" y="82"/>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47"/>
            <p:cNvSpPr/>
            <p:nvPr/>
          </p:nvSpPr>
          <p:spPr>
            <a:xfrm>
              <a:off x="4644398" y="2183460"/>
              <a:ext cx="10876" cy="19951"/>
            </a:xfrm>
            <a:custGeom>
              <a:rect b="b" l="l" r="r" t="t"/>
              <a:pathLst>
                <a:path extrusionOk="0" h="299" w="163">
                  <a:moveTo>
                    <a:pt x="0" y="1"/>
                  </a:moveTo>
                  <a:lnTo>
                    <a:pt x="0" y="136"/>
                  </a:lnTo>
                  <a:lnTo>
                    <a:pt x="0" y="299"/>
                  </a:lnTo>
                  <a:cubicBezTo>
                    <a:pt x="81" y="299"/>
                    <a:pt x="163" y="218"/>
                    <a:pt x="163" y="136"/>
                  </a:cubicBezTo>
                  <a:cubicBezTo>
                    <a:pt x="163" y="55"/>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47"/>
            <p:cNvSpPr/>
            <p:nvPr/>
          </p:nvSpPr>
          <p:spPr>
            <a:xfrm>
              <a:off x="4660679" y="2208816"/>
              <a:ext cx="18149" cy="18149"/>
            </a:xfrm>
            <a:custGeom>
              <a:rect b="b" l="l" r="r" t="t"/>
              <a:pathLst>
                <a:path extrusionOk="0" h="272" w="272">
                  <a:moveTo>
                    <a:pt x="163" y="0"/>
                  </a:moveTo>
                  <a:cubicBezTo>
                    <a:pt x="82" y="0"/>
                    <a:pt x="0" y="82"/>
                    <a:pt x="0" y="163"/>
                  </a:cubicBezTo>
                  <a:cubicBezTo>
                    <a:pt x="0" y="190"/>
                    <a:pt x="27" y="244"/>
                    <a:pt x="54" y="271"/>
                  </a:cubicBezTo>
                  <a:cubicBezTo>
                    <a:pt x="109" y="163"/>
                    <a:pt x="190" y="109"/>
                    <a:pt x="271" y="54"/>
                  </a:cubicBezTo>
                  <a:cubicBezTo>
                    <a:pt x="244" y="27"/>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47"/>
            <p:cNvSpPr/>
            <p:nvPr/>
          </p:nvSpPr>
          <p:spPr>
            <a:xfrm>
              <a:off x="4644398" y="2235974"/>
              <a:ext cx="10876" cy="19951"/>
            </a:xfrm>
            <a:custGeom>
              <a:rect b="b" l="l" r="r" t="t"/>
              <a:pathLst>
                <a:path extrusionOk="0" h="299" w="163">
                  <a:moveTo>
                    <a:pt x="0" y="0"/>
                  </a:moveTo>
                  <a:lnTo>
                    <a:pt x="0" y="136"/>
                  </a:lnTo>
                  <a:lnTo>
                    <a:pt x="0" y="298"/>
                  </a:lnTo>
                  <a:cubicBezTo>
                    <a:pt x="81" y="298"/>
                    <a:pt x="163" y="217"/>
                    <a:pt x="163" y="136"/>
                  </a:cubicBezTo>
                  <a:cubicBezTo>
                    <a:pt x="163" y="54"/>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47"/>
            <p:cNvSpPr/>
            <p:nvPr/>
          </p:nvSpPr>
          <p:spPr>
            <a:xfrm>
              <a:off x="4662481" y="2277544"/>
              <a:ext cx="9075" cy="3737"/>
            </a:xfrm>
            <a:custGeom>
              <a:rect b="b" l="l" r="r" t="t"/>
              <a:pathLst>
                <a:path extrusionOk="0" h="56" w="136">
                  <a:moveTo>
                    <a:pt x="0" y="1"/>
                  </a:moveTo>
                  <a:cubicBezTo>
                    <a:pt x="27" y="28"/>
                    <a:pt x="82" y="55"/>
                    <a:pt x="136" y="55"/>
                  </a:cubicBezTo>
                  <a:cubicBezTo>
                    <a:pt x="82" y="28"/>
                    <a:pt x="55"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47"/>
            <p:cNvSpPr/>
            <p:nvPr/>
          </p:nvSpPr>
          <p:spPr>
            <a:xfrm>
              <a:off x="4644398" y="2288420"/>
              <a:ext cx="10876" cy="20017"/>
            </a:xfrm>
            <a:custGeom>
              <a:rect b="b" l="l" r="r" t="t"/>
              <a:pathLst>
                <a:path extrusionOk="0" h="300" w="163">
                  <a:moveTo>
                    <a:pt x="0" y="1"/>
                  </a:moveTo>
                  <a:lnTo>
                    <a:pt x="0" y="136"/>
                  </a:lnTo>
                  <a:lnTo>
                    <a:pt x="0" y="299"/>
                  </a:lnTo>
                  <a:cubicBezTo>
                    <a:pt x="81" y="299"/>
                    <a:pt x="163" y="218"/>
                    <a:pt x="163" y="136"/>
                  </a:cubicBezTo>
                  <a:cubicBezTo>
                    <a:pt x="163" y="55"/>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47"/>
            <p:cNvSpPr/>
            <p:nvPr/>
          </p:nvSpPr>
          <p:spPr>
            <a:xfrm>
              <a:off x="4660679" y="2313776"/>
              <a:ext cx="18149" cy="14546"/>
            </a:xfrm>
            <a:custGeom>
              <a:rect b="b" l="l" r="r" t="t"/>
              <a:pathLst>
                <a:path extrusionOk="0" h="218" w="272">
                  <a:moveTo>
                    <a:pt x="163" y="0"/>
                  </a:moveTo>
                  <a:cubicBezTo>
                    <a:pt x="82" y="0"/>
                    <a:pt x="0" y="82"/>
                    <a:pt x="0" y="163"/>
                  </a:cubicBezTo>
                  <a:cubicBezTo>
                    <a:pt x="0" y="190"/>
                    <a:pt x="0" y="190"/>
                    <a:pt x="27" y="217"/>
                  </a:cubicBezTo>
                  <a:lnTo>
                    <a:pt x="54" y="217"/>
                  </a:lnTo>
                  <a:cubicBezTo>
                    <a:pt x="82" y="217"/>
                    <a:pt x="190" y="136"/>
                    <a:pt x="271" y="55"/>
                  </a:cubicBezTo>
                  <a:cubicBezTo>
                    <a:pt x="244" y="28"/>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47"/>
            <p:cNvSpPr/>
            <p:nvPr/>
          </p:nvSpPr>
          <p:spPr>
            <a:xfrm>
              <a:off x="4635323" y="2340934"/>
              <a:ext cx="16348" cy="19951"/>
            </a:xfrm>
            <a:custGeom>
              <a:rect b="b" l="l" r="r" t="t"/>
              <a:pathLst>
                <a:path extrusionOk="0" h="299" w="245">
                  <a:moveTo>
                    <a:pt x="136" y="0"/>
                  </a:moveTo>
                  <a:cubicBezTo>
                    <a:pt x="55" y="0"/>
                    <a:pt x="0" y="55"/>
                    <a:pt x="0" y="136"/>
                  </a:cubicBezTo>
                  <a:cubicBezTo>
                    <a:pt x="0" y="190"/>
                    <a:pt x="0" y="217"/>
                    <a:pt x="28" y="244"/>
                  </a:cubicBezTo>
                  <a:cubicBezTo>
                    <a:pt x="55" y="272"/>
                    <a:pt x="109" y="299"/>
                    <a:pt x="136" y="299"/>
                  </a:cubicBezTo>
                  <a:lnTo>
                    <a:pt x="190" y="299"/>
                  </a:lnTo>
                  <a:cubicBezTo>
                    <a:pt x="190" y="190"/>
                    <a:pt x="217" y="109"/>
                    <a:pt x="245" y="27"/>
                  </a:cubicBezTo>
                  <a:cubicBezTo>
                    <a:pt x="217" y="0"/>
                    <a:pt x="190"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47"/>
            <p:cNvSpPr/>
            <p:nvPr/>
          </p:nvSpPr>
          <p:spPr>
            <a:xfrm>
              <a:off x="4673357" y="2368092"/>
              <a:ext cx="5471" cy="9075"/>
            </a:xfrm>
            <a:custGeom>
              <a:rect b="b" l="l" r="r" t="t"/>
              <a:pathLst>
                <a:path extrusionOk="0" h="136" w="82">
                  <a:moveTo>
                    <a:pt x="27" y="0"/>
                  </a:moveTo>
                  <a:cubicBezTo>
                    <a:pt x="27" y="54"/>
                    <a:pt x="0" y="82"/>
                    <a:pt x="27" y="136"/>
                  </a:cubicBezTo>
                  <a:cubicBezTo>
                    <a:pt x="54" y="82"/>
                    <a:pt x="81" y="54"/>
                    <a:pt x="81" y="54"/>
                  </a:cubicBezTo>
                  <a:cubicBezTo>
                    <a:pt x="81" y="27"/>
                    <a:pt x="54" y="0"/>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47"/>
            <p:cNvSpPr/>
            <p:nvPr/>
          </p:nvSpPr>
          <p:spPr>
            <a:xfrm>
              <a:off x="4662481" y="2435018"/>
              <a:ext cx="16348" cy="5538"/>
            </a:xfrm>
            <a:custGeom>
              <a:rect b="b" l="l" r="r" t="t"/>
              <a:pathLst>
                <a:path extrusionOk="0" h="83" w="245">
                  <a:moveTo>
                    <a:pt x="0" y="1"/>
                  </a:moveTo>
                  <a:cubicBezTo>
                    <a:pt x="27" y="28"/>
                    <a:pt x="82" y="82"/>
                    <a:pt x="136" y="82"/>
                  </a:cubicBezTo>
                  <a:cubicBezTo>
                    <a:pt x="163" y="82"/>
                    <a:pt x="217" y="55"/>
                    <a:pt x="24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47"/>
            <p:cNvSpPr/>
            <p:nvPr/>
          </p:nvSpPr>
          <p:spPr>
            <a:xfrm>
              <a:off x="4660679" y="2471251"/>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47"/>
            <p:cNvSpPr/>
            <p:nvPr/>
          </p:nvSpPr>
          <p:spPr>
            <a:xfrm>
              <a:off x="4660679" y="2523698"/>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47"/>
            <p:cNvSpPr/>
            <p:nvPr/>
          </p:nvSpPr>
          <p:spPr>
            <a:xfrm>
              <a:off x="4644398" y="2498408"/>
              <a:ext cx="10876" cy="19951"/>
            </a:xfrm>
            <a:custGeom>
              <a:rect b="b" l="l" r="r" t="t"/>
              <a:pathLst>
                <a:path extrusionOk="0" h="299" w="163">
                  <a:moveTo>
                    <a:pt x="0" y="0"/>
                  </a:moveTo>
                  <a:lnTo>
                    <a:pt x="0" y="136"/>
                  </a:lnTo>
                  <a:lnTo>
                    <a:pt x="0" y="298"/>
                  </a:lnTo>
                  <a:cubicBezTo>
                    <a:pt x="81" y="298"/>
                    <a:pt x="163" y="244"/>
                    <a:pt x="163" y="136"/>
                  </a:cubicBezTo>
                  <a:cubicBezTo>
                    <a:pt x="163" y="54"/>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47"/>
            <p:cNvSpPr/>
            <p:nvPr/>
          </p:nvSpPr>
          <p:spPr>
            <a:xfrm>
              <a:off x="4644398" y="2550855"/>
              <a:ext cx="10876" cy="19951"/>
            </a:xfrm>
            <a:custGeom>
              <a:rect b="b" l="l" r="r" t="t"/>
              <a:pathLst>
                <a:path extrusionOk="0" h="299" w="163">
                  <a:moveTo>
                    <a:pt x="0" y="1"/>
                  </a:moveTo>
                  <a:lnTo>
                    <a:pt x="0" y="136"/>
                  </a:lnTo>
                  <a:lnTo>
                    <a:pt x="0" y="299"/>
                  </a:lnTo>
                  <a:cubicBezTo>
                    <a:pt x="81" y="299"/>
                    <a:pt x="163" y="245"/>
                    <a:pt x="163" y="136"/>
                  </a:cubicBezTo>
                  <a:cubicBezTo>
                    <a:pt x="163" y="55"/>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47"/>
            <p:cNvSpPr/>
            <p:nvPr/>
          </p:nvSpPr>
          <p:spPr>
            <a:xfrm>
              <a:off x="4660679" y="2576211"/>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47"/>
            <p:cNvSpPr/>
            <p:nvPr/>
          </p:nvSpPr>
          <p:spPr>
            <a:xfrm>
              <a:off x="4644398" y="2603369"/>
              <a:ext cx="10876" cy="19951"/>
            </a:xfrm>
            <a:custGeom>
              <a:rect b="b" l="l" r="r" t="t"/>
              <a:pathLst>
                <a:path extrusionOk="0" h="299" w="163">
                  <a:moveTo>
                    <a:pt x="0" y="0"/>
                  </a:moveTo>
                  <a:lnTo>
                    <a:pt x="0" y="136"/>
                  </a:lnTo>
                  <a:lnTo>
                    <a:pt x="0" y="299"/>
                  </a:lnTo>
                  <a:cubicBezTo>
                    <a:pt x="81" y="299"/>
                    <a:pt x="163" y="244"/>
                    <a:pt x="163" y="136"/>
                  </a:cubicBezTo>
                  <a:cubicBezTo>
                    <a:pt x="163" y="54"/>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47"/>
            <p:cNvSpPr/>
            <p:nvPr/>
          </p:nvSpPr>
          <p:spPr>
            <a:xfrm>
              <a:off x="4660679" y="2628658"/>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47"/>
            <p:cNvSpPr/>
            <p:nvPr/>
          </p:nvSpPr>
          <p:spPr>
            <a:xfrm>
              <a:off x="4644398" y="2655816"/>
              <a:ext cx="10876" cy="9141"/>
            </a:xfrm>
            <a:custGeom>
              <a:rect b="b" l="l" r="r" t="t"/>
              <a:pathLst>
                <a:path extrusionOk="0" h="137" w="163">
                  <a:moveTo>
                    <a:pt x="0" y="1"/>
                  </a:moveTo>
                  <a:lnTo>
                    <a:pt x="0" y="136"/>
                  </a:lnTo>
                  <a:lnTo>
                    <a:pt x="163" y="136"/>
                  </a:lnTo>
                  <a:cubicBezTo>
                    <a:pt x="163" y="55"/>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47"/>
            <p:cNvSpPr/>
            <p:nvPr/>
          </p:nvSpPr>
          <p:spPr>
            <a:xfrm>
              <a:off x="4660679" y="2681172"/>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47"/>
            <p:cNvSpPr/>
            <p:nvPr/>
          </p:nvSpPr>
          <p:spPr>
            <a:xfrm>
              <a:off x="4687770" y="2664891"/>
              <a:ext cx="20018" cy="10943"/>
            </a:xfrm>
            <a:custGeom>
              <a:rect b="b" l="l" r="r" t="t"/>
              <a:pathLst>
                <a:path extrusionOk="0" h="164" w="300">
                  <a:moveTo>
                    <a:pt x="1" y="0"/>
                  </a:moveTo>
                  <a:cubicBezTo>
                    <a:pt x="1" y="109"/>
                    <a:pt x="55" y="163"/>
                    <a:pt x="137" y="163"/>
                  </a:cubicBezTo>
                  <a:cubicBezTo>
                    <a:pt x="218" y="163"/>
                    <a:pt x="299" y="109"/>
                    <a:pt x="29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47"/>
            <p:cNvSpPr/>
            <p:nvPr/>
          </p:nvSpPr>
          <p:spPr>
            <a:xfrm>
              <a:off x="4644398" y="2666692"/>
              <a:ext cx="10876" cy="9141"/>
            </a:xfrm>
            <a:custGeom>
              <a:rect b="b" l="l" r="r" t="t"/>
              <a:pathLst>
                <a:path extrusionOk="0" h="137" w="163">
                  <a:moveTo>
                    <a:pt x="0" y="1"/>
                  </a:moveTo>
                  <a:lnTo>
                    <a:pt x="0" y="136"/>
                  </a:lnTo>
                  <a:cubicBezTo>
                    <a:pt x="81" y="136"/>
                    <a:pt x="163" y="82"/>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47"/>
            <p:cNvSpPr/>
            <p:nvPr/>
          </p:nvSpPr>
          <p:spPr>
            <a:xfrm>
              <a:off x="4687770" y="2708330"/>
              <a:ext cx="20018" cy="19951"/>
            </a:xfrm>
            <a:custGeom>
              <a:rect b="b" l="l" r="r" t="t"/>
              <a:pathLst>
                <a:path extrusionOk="0" h="299" w="300">
                  <a:moveTo>
                    <a:pt x="137" y="0"/>
                  </a:moveTo>
                  <a:cubicBezTo>
                    <a:pt x="55" y="0"/>
                    <a:pt x="1" y="55"/>
                    <a:pt x="1" y="163"/>
                  </a:cubicBezTo>
                  <a:cubicBezTo>
                    <a:pt x="1" y="245"/>
                    <a:pt x="55" y="299"/>
                    <a:pt x="137" y="299"/>
                  </a:cubicBezTo>
                  <a:cubicBezTo>
                    <a:pt x="218" y="299"/>
                    <a:pt x="299" y="245"/>
                    <a:pt x="299" y="163"/>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47"/>
            <p:cNvSpPr/>
            <p:nvPr/>
          </p:nvSpPr>
          <p:spPr>
            <a:xfrm>
              <a:off x="4635323" y="2760843"/>
              <a:ext cx="19951" cy="19951"/>
            </a:xfrm>
            <a:custGeom>
              <a:rect b="b" l="l" r="r" t="t"/>
              <a:pathLst>
                <a:path extrusionOk="0" h="299" w="299">
                  <a:moveTo>
                    <a:pt x="136" y="0"/>
                  </a:moveTo>
                  <a:cubicBezTo>
                    <a:pt x="55" y="0"/>
                    <a:pt x="0" y="54"/>
                    <a:pt x="0" y="163"/>
                  </a:cubicBezTo>
                  <a:cubicBezTo>
                    <a:pt x="0" y="244"/>
                    <a:pt x="55" y="298"/>
                    <a:pt x="136" y="298"/>
                  </a:cubicBezTo>
                  <a:cubicBezTo>
                    <a:pt x="163" y="298"/>
                    <a:pt x="190" y="298"/>
                    <a:pt x="217" y="271"/>
                  </a:cubicBezTo>
                  <a:cubicBezTo>
                    <a:pt x="217" y="244"/>
                    <a:pt x="245" y="217"/>
                    <a:pt x="272" y="217"/>
                  </a:cubicBezTo>
                  <a:cubicBezTo>
                    <a:pt x="299" y="190"/>
                    <a:pt x="299" y="163"/>
                    <a:pt x="299" y="163"/>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47"/>
            <p:cNvSpPr/>
            <p:nvPr/>
          </p:nvSpPr>
          <p:spPr>
            <a:xfrm>
              <a:off x="4644398" y="2970765"/>
              <a:ext cx="10876" cy="19951"/>
            </a:xfrm>
            <a:custGeom>
              <a:rect b="b" l="l" r="r" t="t"/>
              <a:pathLst>
                <a:path extrusionOk="0" h="299" w="163">
                  <a:moveTo>
                    <a:pt x="0" y="0"/>
                  </a:moveTo>
                  <a:lnTo>
                    <a:pt x="0" y="163"/>
                  </a:lnTo>
                  <a:lnTo>
                    <a:pt x="0" y="299"/>
                  </a:lnTo>
                  <a:cubicBezTo>
                    <a:pt x="81" y="299"/>
                    <a:pt x="163" y="244"/>
                    <a:pt x="163" y="163"/>
                  </a:cubicBezTo>
                  <a:cubicBezTo>
                    <a:pt x="163" y="82"/>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47"/>
            <p:cNvSpPr/>
            <p:nvPr/>
          </p:nvSpPr>
          <p:spPr>
            <a:xfrm>
              <a:off x="4660679" y="2997922"/>
              <a:ext cx="19951" cy="19951"/>
            </a:xfrm>
            <a:custGeom>
              <a:rect b="b" l="l" r="r" t="t"/>
              <a:pathLst>
                <a:path extrusionOk="0" h="299" w="299">
                  <a:moveTo>
                    <a:pt x="163" y="0"/>
                  </a:moveTo>
                  <a:cubicBezTo>
                    <a:pt x="82" y="0"/>
                    <a:pt x="0" y="54"/>
                    <a:pt x="0" y="136"/>
                  </a:cubicBezTo>
                  <a:cubicBezTo>
                    <a:pt x="0" y="217"/>
                    <a:pt x="82" y="299"/>
                    <a:pt x="163" y="299"/>
                  </a:cubicBezTo>
                  <a:cubicBezTo>
                    <a:pt x="244" y="299"/>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47"/>
            <p:cNvSpPr/>
            <p:nvPr/>
          </p:nvSpPr>
          <p:spPr>
            <a:xfrm>
              <a:off x="4687770" y="2970765"/>
              <a:ext cx="20018" cy="19951"/>
            </a:xfrm>
            <a:custGeom>
              <a:rect b="b" l="l" r="r" t="t"/>
              <a:pathLst>
                <a:path extrusionOk="0" h="299" w="300">
                  <a:moveTo>
                    <a:pt x="218" y="0"/>
                  </a:moveTo>
                  <a:cubicBezTo>
                    <a:pt x="191" y="55"/>
                    <a:pt x="109" y="136"/>
                    <a:pt x="55" y="136"/>
                  </a:cubicBezTo>
                  <a:lnTo>
                    <a:pt x="1" y="136"/>
                  </a:lnTo>
                  <a:cubicBezTo>
                    <a:pt x="1" y="136"/>
                    <a:pt x="1" y="136"/>
                    <a:pt x="1" y="163"/>
                  </a:cubicBezTo>
                  <a:cubicBezTo>
                    <a:pt x="1" y="244"/>
                    <a:pt x="55" y="299"/>
                    <a:pt x="137" y="299"/>
                  </a:cubicBezTo>
                  <a:cubicBezTo>
                    <a:pt x="218" y="299"/>
                    <a:pt x="299" y="244"/>
                    <a:pt x="299" y="163"/>
                  </a:cubicBezTo>
                  <a:cubicBezTo>
                    <a:pt x="299" y="82"/>
                    <a:pt x="272" y="27"/>
                    <a:pt x="21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47"/>
            <p:cNvSpPr/>
            <p:nvPr/>
          </p:nvSpPr>
          <p:spPr>
            <a:xfrm>
              <a:off x="4660679" y="3050369"/>
              <a:ext cx="19951" cy="20017"/>
            </a:xfrm>
            <a:custGeom>
              <a:rect b="b" l="l" r="r" t="t"/>
              <a:pathLst>
                <a:path extrusionOk="0" h="300"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47"/>
            <p:cNvSpPr/>
            <p:nvPr/>
          </p:nvSpPr>
          <p:spPr>
            <a:xfrm>
              <a:off x="4644398" y="3023212"/>
              <a:ext cx="10876" cy="20017"/>
            </a:xfrm>
            <a:custGeom>
              <a:rect b="b" l="l" r="r" t="t"/>
              <a:pathLst>
                <a:path extrusionOk="0" h="300" w="163">
                  <a:moveTo>
                    <a:pt x="0" y="1"/>
                  </a:moveTo>
                  <a:lnTo>
                    <a:pt x="0" y="164"/>
                  </a:lnTo>
                  <a:lnTo>
                    <a:pt x="0" y="299"/>
                  </a:lnTo>
                  <a:cubicBezTo>
                    <a:pt x="81" y="299"/>
                    <a:pt x="163" y="245"/>
                    <a:pt x="163" y="164"/>
                  </a:cubicBezTo>
                  <a:cubicBezTo>
                    <a:pt x="163" y="82"/>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47"/>
            <p:cNvSpPr/>
            <p:nvPr/>
          </p:nvSpPr>
          <p:spPr>
            <a:xfrm>
              <a:off x="4644398" y="3075725"/>
              <a:ext cx="10876" cy="19951"/>
            </a:xfrm>
            <a:custGeom>
              <a:rect b="b" l="l" r="r" t="t"/>
              <a:pathLst>
                <a:path extrusionOk="0" h="299" w="163">
                  <a:moveTo>
                    <a:pt x="0" y="1"/>
                  </a:moveTo>
                  <a:lnTo>
                    <a:pt x="0" y="163"/>
                  </a:lnTo>
                  <a:lnTo>
                    <a:pt x="0" y="299"/>
                  </a:lnTo>
                  <a:cubicBezTo>
                    <a:pt x="81" y="299"/>
                    <a:pt x="163" y="245"/>
                    <a:pt x="163" y="163"/>
                  </a:cubicBezTo>
                  <a:cubicBezTo>
                    <a:pt x="163" y="82"/>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47"/>
            <p:cNvSpPr/>
            <p:nvPr/>
          </p:nvSpPr>
          <p:spPr>
            <a:xfrm>
              <a:off x="4660679" y="3102883"/>
              <a:ext cx="19951" cy="19951"/>
            </a:xfrm>
            <a:custGeom>
              <a:rect b="b" l="l" r="r" t="t"/>
              <a:pathLst>
                <a:path extrusionOk="0" h="299" w="299">
                  <a:moveTo>
                    <a:pt x="163" y="0"/>
                  </a:moveTo>
                  <a:cubicBezTo>
                    <a:pt x="82" y="0"/>
                    <a:pt x="0" y="55"/>
                    <a:pt x="0" y="136"/>
                  </a:cubicBezTo>
                  <a:cubicBezTo>
                    <a:pt x="0" y="217"/>
                    <a:pt x="82" y="299"/>
                    <a:pt x="163" y="299"/>
                  </a:cubicBezTo>
                  <a:cubicBezTo>
                    <a:pt x="244" y="299"/>
                    <a:pt x="299" y="217"/>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47"/>
            <p:cNvSpPr/>
            <p:nvPr/>
          </p:nvSpPr>
          <p:spPr>
            <a:xfrm>
              <a:off x="4660679" y="3155330"/>
              <a:ext cx="19951" cy="20017"/>
            </a:xfrm>
            <a:custGeom>
              <a:rect b="b" l="l" r="r" t="t"/>
              <a:pathLst>
                <a:path extrusionOk="0" h="300" w="299">
                  <a:moveTo>
                    <a:pt x="163" y="1"/>
                  </a:moveTo>
                  <a:cubicBezTo>
                    <a:pt x="82" y="1"/>
                    <a:pt x="0" y="55"/>
                    <a:pt x="0" y="137"/>
                  </a:cubicBezTo>
                  <a:cubicBezTo>
                    <a:pt x="0" y="218"/>
                    <a:pt x="82" y="299"/>
                    <a:pt x="163" y="299"/>
                  </a:cubicBezTo>
                  <a:cubicBezTo>
                    <a:pt x="244" y="299"/>
                    <a:pt x="299" y="218"/>
                    <a:pt x="299" y="137"/>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47"/>
            <p:cNvSpPr/>
            <p:nvPr/>
          </p:nvSpPr>
          <p:spPr>
            <a:xfrm>
              <a:off x="4644398" y="3128239"/>
              <a:ext cx="10876" cy="19951"/>
            </a:xfrm>
            <a:custGeom>
              <a:rect b="b" l="l" r="r" t="t"/>
              <a:pathLst>
                <a:path extrusionOk="0" h="299" w="163">
                  <a:moveTo>
                    <a:pt x="0" y="0"/>
                  </a:moveTo>
                  <a:lnTo>
                    <a:pt x="0" y="163"/>
                  </a:lnTo>
                  <a:lnTo>
                    <a:pt x="0" y="298"/>
                  </a:lnTo>
                  <a:cubicBezTo>
                    <a:pt x="81" y="298"/>
                    <a:pt x="163" y="244"/>
                    <a:pt x="163" y="163"/>
                  </a:cubicBezTo>
                  <a:cubicBezTo>
                    <a:pt x="163" y="82"/>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47"/>
            <p:cNvSpPr/>
            <p:nvPr/>
          </p:nvSpPr>
          <p:spPr>
            <a:xfrm>
              <a:off x="4644398" y="3180686"/>
              <a:ext cx="10876" cy="20017"/>
            </a:xfrm>
            <a:custGeom>
              <a:rect b="b" l="l" r="r" t="t"/>
              <a:pathLst>
                <a:path extrusionOk="0" h="300" w="163">
                  <a:moveTo>
                    <a:pt x="0" y="1"/>
                  </a:moveTo>
                  <a:lnTo>
                    <a:pt x="0" y="163"/>
                  </a:lnTo>
                  <a:lnTo>
                    <a:pt x="0" y="299"/>
                  </a:lnTo>
                  <a:cubicBezTo>
                    <a:pt x="81" y="299"/>
                    <a:pt x="163" y="245"/>
                    <a:pt x="163" y="163"/>
                  </a:cubicBezTo>
                  <a:cubicBezTo>
                    <a:pt x="163" y="82"/>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47"/>
            <p:cNvSpPr/>
            <p:nvPr/>
          </p:nvSpPr>
          <p:spPr>
            <a:xfrm>
              <a:off x="4660679" y="3207843"/>
              <a:ext cx="19951" cy="19951"/>
            </a:xfrm>
            <a:custGeom>
              <a:rect b="b" l="l" r="r" t="t"/>
              <a:pathLst>
                <a:path extrusionOk="0" h="299"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47"/>
            <p:cNvSpPr/>
            <p:nvPr/>
          </p:nvSpPr>
          <p:spPr>
            <a:xfrm>
              <a:off x="4644398" y="3233200"/>
              <a:ext cx="10876" cy="21752"/>
            </a:xfrm>
            <a:custGeom>
              <a:rect b="b" l="l" r="r" t="t"/>
              <a:pathLst>
                <a:path extrusionOk="0" h="326" w="163">
                  <a:moveTo>
                    <a:pt x="0" y="0"/>
                  </a:moveTo>
                  <a:lnTo>
                    <a:pt x="0" y="163"/>
                  </a:lnTo>
                  <a:lnTo>
                    <a:pt x="0" y="326"/>
                  </a:lnTo>
                  <a:cubicBezTo>
                    <a:pt x="81" y="326"/>
                    <a:pt x="163" y="244"/>
                    <a:pt x="163" y="163"/>
                  </a:cubicBezTo>
                  <a:cubicBezTo>
                    <a:pt x="163" y="82"/>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47"/>
            <p:cNvSpPr/>
            <p:nvPr/>
          </p:nvSpPr>
          <p:spPr>
            <a:xfrm>
              <a:off x="4660679" y="3260357"/>
              <a:ext cx="19951" cy="19951"/>
            </a:xfrm>
            <a:custGeom>
              <a:rect b="b" l="l" r="r" t="t"/>
              <a:pathLst>
                <a:path extrusionOk="0" h="299" w="299">
                  <a:moveTo>
                    <a:pt x="163" y="0"/>
                  </a:moveTo>
                  <a:cubicBezTo>
                    <a:pt x="82" y="0"/>
                    <a:pt x="0" y="54"/>
                    <a:pt x="0" y="136"/>
                  </a:cubicBezTo>
                  <a:cubicBezTo>
                    <a:pt x="0" y="244"/>
                    <a:pt x="82" y="299"/>
                    <a:pt x="163" y="299"/>
                  </a:cubicBezTo>
                  <a:cubicBezTo>
                    <a:pt x="244" y="299"/>
                    <a:pt x="299" y="244"/>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47"/>
            <p:cNvSpPr/>
            <p:nvPr/>
          </p:nvSpPr>
          <p:spPr>
            <a:xfrm>
              <a:off x="4660679" y="3312804"/>
              <a:ext cx="19951" cy="20018"/>
            </a:xfrm>
            <a:custGeom>
              <a:rect b="b" l="l" r="r" t="t"/>
              <a:pathLst>
                <a:path extrusionOk="0" h="300" w="299">
                  <a:moveTo>
                    <a:pt x="163" y="1"/>
                  </a:moveTo>
                  <a:cubicBezTo>
                    <a:pt x="82" y="1"/>
                    <a:pt x="0" y="55"/>
                    <a:pt x="0" y="136"/>
                  </a:cubicBezTo>
                  <a:cubicBezTo>
                    <a:pt x="0" y="245"/>
                    <a:pt x="82" y="299"/>
                    <a:pt x="163" y="299"/>
                  </a:cubicBezTo>
                  <a:cubicBezTo>
                    <a:pt x="244" y="299"/>
                    <a:pt x="299" y="245"/>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47"/>
            <p:cNvSpPr/>
            <p:nvPr/>
          </p:nvSpPr>
          <p:spPr>
            <a:xfrm>
              <a:off x="4644398" y="3285646"/>
              <a:ext cx="10876" cy="21819"/>
            </a:xfrm>
            <a:custGeom>
              <a:rect b="b" l="l" r="r" t="t"/>
              <a:pathLst>
                <a:path extrusionOk="0" h="327" w="163">
                  <a:moveTo>
                    <a:pt x="0" y="1"/>
                  </a:moveTo>
                  <a:lnTo>
                    <a:pt x="0" y="164"/>
                  </a:lnTo>
                  <a:lnTo>
                    <a:pt x="0" y="326"/>
                  </a:lnTo>
                  <a:cubicBezTo>
                    <a:pt x="81" y="326"/>
                    <a:pt x="163" y="245"/>
                    <a:pt x="163" y="164"/>
                  </a:cubicBezTo>
                  <a:cubicBezTo>
                    <a:pt x="163" y="82"/>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47"/>
            <p:cNvSpPr/>
            <p:nvPr/>
          </p:nvSpPr>
          <p:spPr>
            <a:xfrm>
              <a:off x="4644398" y="3338160"/>
              <a:ext cx="10876" cy="21752"/>
            </a:xfrm>
            <a:custGeom>
              <a:rect b="b" l="l" r="r" t="t"/>
              <a:pathLst>
                <a:path extrusionOk="0" h="326" w="163">
                  <a:moveTo>
                    <a:pt x="0" y="0"/>
                  </a:moveTo>
                  <a:lnTo>
                    <a:pt x="0" y="163"/>
                  </a:lnTo>
                  <a:lnTo>
                    <a:pt x="0" y="326"/>
                  </a:lnTo>
                  <a:cubicBezTo>
                    <a:pt x="81" y="326"/>
                    <a:pt x="163" y="245"/>
                    <a:pt x="163" y="163"/>
                  </a:cubicBezTo>
                  <a:cubicBezTo>
                    <a:pt x="163" y="82"/>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47"/>
            <p:cNvSpPr/>
            <p:nvPr/>
          </p:nvSpPr>
          <p:spPr>
            <a:xfrm>
              <a:off x="4660679" y="3365318"/>
              <a:ext cx="19951" cy="19951"/>
            </a:xfrm>
            <a:custGeom>
              <a:rect b="b" l="l" r="r" t="t"/>
              <a:pathLst>
                <a:path extrusionOk="0" h="299" w="299">
                  <a:moveTo>
                    <a:pt x="163" y="0"/>
                  </a:moveTo>
                  <a:cubicBezTo>
                    <a:pt x="82" y="0"/>
                    <a:pt x="0" y="55"/>
                    <a:pt x="0" y="136"/>
                  </a:cubicBezTo>
                  <a:cubicBezTo>
                    <a:pt x="0" y="244"/>
                    <a:pt x="82" y="299"/>
                    <a:pt x="163" y="299"/>
                  </a:cubicBezTo>
                  <a:cubicBezTo>
                    <a:pt x="244" y="299"/>
                    <a:pt x="299" y="244"/>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47"/>
            <p:cNvSpPr/>
            <p:nvPr/>
          </p:nvSpPr>
          <p:spPr>
            <a:xfrm>
              <a:off x="4660679" y="3417765"/>
              <a:ext cx="19951" cy="20018"/>
            </a:xfrm>
            <a:custGeom>
              <a:rect b="b" l="l" r="r" t="t"/>
              <a:pathLst>
                <a:path extrusionOk="0" h="300" w="299">
                  <a:moveTo>
                    <a:pt x="163" y="1"/>
                  </a:moveTo>
                  <a:cubicBezTo>
                    <a:pt x="82" y="1"/>
                    <a:pt x="0" y="55"/>
                    <a:pt x="0" y="137"/>
                  </a:cubicBezTo>
                  <a:cubicBezTo>
                    <a:pt x="0" y="245"/>
                    <a:pt x="82" y="299"/>
                    <a:pt x="163" y="299"/>
                  </a:cubicBezTo>
                  <a:cubicBezTo>
                    <a:pt x="244" y="299"/>
                    <a:pt x="299" y="245"/>
                    <a:pt x="299" y="137"/>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47"/>
            <p:cNvSpPr/>
            <p:nvPr/>
          </p:nvSpPr>
          <p:spPr>
            <a:xfrm>
              <a:off x="4644398" y="3390674"/>
              <a:ext cx="10876" cy="21752"/>
            </a:xfrm>
            <a:custGeom>
              <a:rect b="b" l="l" r="r" t="t"/>
              <a:pathLst>
                <a:path extrusionOk="0" h="326" w="163">
                  <a:moveTo>
                    <a:pt x="0" y="0"/>
                  </a:moveTo>
                  <a:lnTo>
                    <a:pt x="0" y="163"/>
                  </a:lnTo>
                  <a:lnTo>
                    <a:pt x="0" y="326"/>
                  </a:lnTo>
                  <a:cubicBezTo>
                    <a:pt x="81" y="326"/>
                    <a:pt x="163" y="244"/>
                    <a:pt x="163" y="163"/>
                  </a:cubicBezTo>
                  <a:cubicBezTo>
                    <a:pt x="163" y="81"/>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47"/>
            <p:cNvSpPr/>
            <p:nvPr/>
          </p:nvSpPr>
          <p:spPr>
            <a:xfrm>
              <a:off x="4644398" y="3443121"/>
              <a:ext cx="10876" cy="21819"/>
            </a:xfrm>
            <a:custGeom>
              <a:rect b="b" l="l" r="r" t="t"/>
              <a:pathLst>
                <a:path extrusionOk="0" h="327" w="163">
                  <a:moveTo>
                    <a:pt x="0" y="1"/>
                  </a:moveTo>
                  <a:lnTo>
                    <a:pt x="0" y="163"/>
                  </a:lnTo>
                  <a:lnTo>
                    <a:pt x="0" y="326"/>
                  </a:lnTo>
                  <a:cubicBezTo>
                    <a:pt x="81" y="326"/>
                    <a:pt x="163" y="245"/>
                    <a:pt x="163" y="163"/>
                  </a:cubicBezTo>
                  <a:cubicBezTo>
                    <a:pt x="163" y="82"/>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47"/>
            <p:cNvSpPr/>
            <p:nvPr/>
          </p:nvSpPr>
          <p:spPr>
            <a:xfrm>
              <a:off x="4660679" y="3470278"/>
              <a:ext cx="19951" cy="19951"/>
            </a:xfrm>
            <a:custGeom>
              <a:rect b="b" l="l" r="r" t="t"/>
              <a:pathLst>
                <a:path extrusionOk="0" h="299" w="299">
                  <a:moveTo>
                    <a:pt x="163" y="1"/>
                  </a:moveTo>
                  <a:cubicBezTo>
                    <a:pt x="82" y="1"/>
                    <a:pt x="0" y="55"/>
                    <a:pt x="0" y="136"/>
                  </a:cubicBezTo>
                  <a:cubicBezTo>
                    <a:pt x="0" y="245"/>
                    <a:pt x="82" y="299"/>
                    <a:pt x="163" y="299"/>
                  </a:cubicBezTo>
                  <a:cubicBezTo>
                    <a:pt x="244" y="299"/>
                    <a:pt x="299" y="245"/>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47"/>
            <p:cNvSpPr/>
            <p:nvPr/>
          </p:nvSpPr>
          <p:spPr>
            <a:xfrm>
              <a:off x="4660679" y="3522792"/>
              <a:ext cx="19951" cy="19951"/>
            </a:xfrm>
            <a:custGeom>
              <a:rect b="b" l="l" r="r" t="t"/>
              <a:pathLst>
                <a:path extrusionOk="0" h="299" w="299">
                  <a:moveTo>
                    <a:pt x="163" y="0"/>
                  </a:moveTo>
                  <a:cubicBezTo>
                    <a:pt x="82" y="0"/>
                    <a:pt x="0" y="54"/>
                    <a:pt x="0" y="163"/>
                  </a:cubicBezTo>
                  <a:cubicBezTo>
                    <a:pt x="0" y="244"/>
                    <a:pt x="82" y="298"/>
                    <a:pt x="163" y="298"/>
                  </a:cubicBezTo>
                  <a:cubicBezTo>
                    <a:pt x="244" y="298"/>
                    <a:pt x="299" y="244"/>
                    <a:pt x="299" y="163"/>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47"/>
            <p:cNvSpPr/>
            <p:nvPr/>
          </p:nvSpPr>
          <p:spPr>
            <a:xfrm>
              <a:off x="4644398" y="3495634"/>
              <a:ext cx="10876" cy="21752"/>
            </a:xfrm>
            <a:custGeom>
              <a:rect b="b" l="l" r="r" t="t"/>
              <a:pathLst>
                <a:path extrusionOk="0" h="326" w="163">
                  <a:moveTo>
                    <a:pt x="0" y="0"/>
                  </a:moveTo>
                  <a:lnTo>
                    <a:pt x="0" y="163"/>
                  </a:lnTo>
                  <a:lnTo>
                    <a:pt x="0" y="326"/>
                  </a:lnTo>
                  <a:cubicBezTo>
                    <a:pt x="81" y="326"/>
                    <a:pt x="163" y="244"/>
                    <a:pt x="163" y="163"/>
                  </a:cubicBezTo>
                  <a:cubicBezTo>
                    <a:pt x="163" y="82"/>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47"/>
            <p:cNvSpPr/>
            <p:nvPr/>
          </p:nvSpPr>
          <p:spPr>
            <a:xfrm>
              <a:off x="4644398" y="3548081"/>
              <a:ext cx="10876" cy="21819"/>
            </a:xfrm>
            <a:custGeom>
              <a:rect b="b" l="l" r="r" t="t"/>
              <a:pathLst>
                <a:path extrusionOk="0" h="327" w="163">
                  <a:moveTo>
                    <a:pt x="0" y="1"/>
                  </a:moveTo>
                  <a:lnTo>
                    <a:pt x="0" y="164"/>
                  </a:lnTo>
                  <a:lnTo>
                    <a:pt x="0" y="326"/>
                  </a:lnTo>
                  <a:cubicBezTo>
                    <a:pt x="81" y="326"/>
                    <a:pt x="163" y="245"/>
                    <a:pt x="163" y="164"/>
                  </a:cubicBezTo>
                  <a:cubicBezTo>
                    <a:pt x="163" y="82"/>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47"/>
            <p:cNvSpPr/>
            <p:nvPr/>
          </p:nvSpPr>
          <p:spPr>
            <a:xfrm>
              <a:off x="4660679" y="3575239"/>
              <a:ext cx="19951" cy="20018"/>
            </a:xfrm>
            <a:custGeom>
              <a:rect b="b" l="l" r="r" t="t"/>
              <a:pathLst>
                <a:path extrusionOk="0" h="300" w="299">
                  <a:moveTo>
                    <a:pt x="163" y="1"/>
                  </a:moveTo>
                  <a:cubicBezTo>
                    <a:pt x="82" y="1"/>
                    <a:pt x="0" y="55"/>
                    <a:pt x="0" y="163"/>
                  </a:cubicBezTo>
                  <a:cubicBezTo>
                    <a:pt x="0" y="245"/>
                    <a:pt x="82" y="299"/>
                    <a:pt x="163" y="299"/>
                  </a:cubicBezTo>
                  <a:cubicBezTo>
                    <a:pt x="244" y="299"/>
                    <a:pt x="299" y="245"/>
                    <a:pt x="299" y="163"/>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47"/>
            <p:cNvSpPr/>
            <p:nvPr/>
          </p:nvSpPr>
          <p:spPr>
            <a:xfrm>
              <a:off x="4660679" y="3627753"/>
              <a:ext cx="19951" cy="19951"/>
            </a:xfrm>
            <a:custGeom>
              <a:rect b="b" l="l" r="r" t="t"/>
              <a:pathLst>
                <a:path extrusionOk="0" h="299" w="299">
                  <a:moveTo>
                    <a:pt x="163" y="0"/>
                  </a:moveTo>
                  <a:cubicBezTo>
                    <a:pt x="82" y="0"/>
                    <a:pt x="0" y="55"/>
                    <a:pt x="0" y="163"/>
                  </a:cubicBezTo>
                  <a:cubicBezTo>
                    <a:pt x="0" y="244"/>
                    <a:pt x="82" y="299"/>
                    <a:pt x="163" y="299"/>
                  </a:cubicBezTo>
                  <a:cubicBezTo>
                    <a:pt x="244" y="299"/>
                    <a:pt x="299" y="244"/>
                    <a:pt x="299" y="163"/>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47"/>
            <p:cNvSpPr/>
            <p:nvPr/>
          </p:nvSpPr>
          <p:spPr>
            <a:xfrm>
              <a:off x="4644398" y="3600595"/>
              <a:ext cx="10876" cy="21752"/>
            </a:xfrm>
            <a:custGeom>
              <a:rect b="b" l="l" r="r" t="t"/>
              <a:pathLst>
                <a:path extrusionOk="0" h="326" w="163">
                  <a:moveTo>
                    <a:pt x="0" y="0"/>
                  </a:moveTo>
                  <a:lnTo>
                    <a:pt x="0" y="163"/>
                  </a:lnTo>
                  <a:lnTo>
                    <a:pt x="0" y="326"/>
                  </a:lnTo>
                  <a:cubicBezTo>
                    <a:pt x="81" y="326"/>
                    <a:pt x="163" y="245"/>
                    <a:pt x="163" y="163"/>
                  </a:cubicBezTo>
                  <a:cubicBezTo>
                    <a:pt x="163" y="82"/>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47"/>
            <p:cNvSpPr/>
            <p:nvPr/>
          </p:nvSpPr>
          <p:spPr>
            <a:xfrm>
              <a:off x="4644398" y="3653109"/>
              <a:ext cx="10876" cy="21752"/>
            </a:xfrm>
            <a:custGeom>
              <a:rect b="b" l="l" r="r" t="t"/>
              <a:pathLst>
                <a:path extrusionOk="0" h="326" w="163">
                  <a:moveTo>
                    <a:pt x="0" y="0"/>
                  </a:moveTo>
                  <a:lnTo>
                    <a:pt x="0" y="163"/>
                  </a:lnTo>
                  <a:lnTo>
                    <a:pt x="0" y="326"/>
                  </a:lnTo>
                  <a:cubicBezTo>
                    <a:pt x="81" y="326"/>
                    <a:pt x="163" y="244"/>
                    <a:pt x="163" y="163"/>
                  </a:cubicBezTo>
                  <a:cubicBezTo>
                    <a:pt x="163" y="81"/>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47"/>
            <p:cNvSpPr/>
            <p:nvPr/>
          </p:nvSpPr>
          <p:spPr>
            <a:xfrm>
              <a:off x="4660679" y="3680200"/>
              <a:ext cx="19951" cy="20018"/>
            </a:xfrm>
            <a:custGeom>
              <a:rect b="b" l="l" r="r" t="t"/>
              <a:pathLst>
                <a:path extrusionOk="0" h="300" w="299">
                  <a:moveTo>
                    <a:pt x="163" y="1"/>
                  </a:moveTo>
                  <a:cubicBezTo>
                    <a:pt x="82" y="1"/>
                    <a:pt x="0" y="55"/>
                    <a:pt x="0" y="164"/>
                  </a:cubicBezTo>
                  <a:cubicBezTo>
                    <a:pt x="0" y="245"/>
                    <a:pt x="82" y="299"/>
                    <a:pt x="163" y="299"/>
                  </a:cubicBezTo>
                  <a:cubicBezTo>
                    <a:pt x="244" y="299"/>
                    <a:pt x="299" y="245"/>
                    <a:pt x="299" y="164"/>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47"/>
            <p:cNvSpPr/>
            <p:nvPr/>
          </p:nvSpPr>
          <p:spPr>
            <a:xfrm>
              <a:off x="4660679" y="3732713"/>
              <a:ext cx="19951" cy="19951"/>
            </a:xfrm>
            <a:custGeom>
              <a:rect b="b" l="l" r="r" t="t"/>
              <a:pathLst>
                <a:path extrusionOk="0" h="299" w="299">
                  <a:moveTo>
                    <a:pt x="163" y="0"/>
                  </a:moveTo>
                  <a:cubicBezTo>
                    <a:pt x="82" y="0"/>
                    <a:pt x="0" y="82"/>
                    <a:pt x="0" y="163"/>
                  </a:cubicBezTo>
                  <a:cubicBezTo>
                    <a:pt x="0" y="245"/>
                    <a:pt x="82" y="299"/>
                    <a:pt x="163" y="299"/>
                  </a:cubicBezTo>
                  <a:cubicBezTo>
                    <a:pt x="244" y="299"/>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47"/>
            <p:cNvSpPr/>
            <p:nvPr/>
          </p:nvSpPr>
          <p:spPr>
            <a:xfrm>
              <a:off x="4644398" y="3705556"/>
              <a:ext cx="10876" cy="21819"/>
            </a:xfrm>
            <a:custGeom>
              <a:rect b="b" l="l" r="r" t="t"/>
              <a:pathLst>
                <a:path extrusionOk="0" h="327" w="163">
                  <a:moveTo>
                    <a:pt x="0" y="1"/>
                  </a:moveTo>
                  <a:lnTo>
                    <a:pt x="0" y="163"/>
                  </a:lnTo>
                  <a:lnTo>
                    <a:pt x="0" y="326"/>
                  </a:lnTo>
                  <a:cubicBezTo>
                    <a:pt x="81" y="326"/>
                    <a:pt x="163" y="245"/>
                    <a:pt x="163" y="163"/>
                  </a:cubicBezTo>
                  <a:cubicBezTo>
                    <a:pt x="163" y="82"/>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47"/>
            <p:cNvSpPr/>
            <p:nvPr/>
          </p:nvSpPr>
          <p:spPr>
            <a:xfrm>
              <a:off x="4644398" y="3759871"/>
              <a:ext cx="10876" cy="19951"/>
            </a:xfrm>
            <a:custGeom>
              <a:rect b="b" l="l" r="r" t="t"/>
              <a:pathLst>
                <a:path extrusionOk="0" h="299" w="163">
                  <a:moveTo>
                    <a:pt x="0" y="0"/>
                  </a:moveTo>
                  <a:lnTo>
                    <a:pt x="0" y="136"/>
                  </a:lnTo>
                  <a:lnTo>
                    <a:pt x="0" y="299"/>
                  </a:lnTo>
                  <a:cubicBezTo>
                    <a:pt x="81" y="299"/>
                    <a:pt x="163" y="217"/>
                    <a:pt x="163" y="136"/>
                  </a:cubicBezTo>
                  <a:cubicBezTo>
                    <a:pt x="163" y="55"/>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47"/>
            <p:cNvSpPr/>
            <p:nvPr/>
          </p:nvSpPr>
          <p:spPr>
            <a:xfrm>
              <a:off x="4660679" y="3785227"/>
              <a:ext cx="19951" cy="19951"/>
            </a:xfrm>
            <a:custGeom>
              <a:rect b="b" l="l" r="r" t="t"/>
              <a:pathLst>
                <a:path extrusionOk="0" h="299" w="299">
                  <a:moveTo>
                    <a:pt x="163" y="0"/>
                  </a:moveTo>
                  <a:cubicBezTo>
                    <a:pt x="82" y="0"/>
                    <a:pt x="0" y="81"/>
                    <a:pt x="0" y="163"/>
                  </a:cubicBezTo>
                  <a:cubicBezTo>
                    <a:pt x="0" y="244"/>
                    <a:pt x="82" y="298"/>
                    <a:pt x="163" y="298"/>
                  </a:cubicBezTo>
                  <a:cubicBezTo>
                    <a:pt x="244" y="298"/>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47"/>
            <p:cNvSpPr/>
            <p:nvPr/>
          </p:nvSpPr>
          <p:spPr>
            <a:xfrm>
              <a:off x="4660679" y="3837674"/>
              <a:ext cx="19951" cy="20018"/>
            </a:xfrm>
            <a:custGeom>
              <a:rect b="b" l="l" r="r" t="t"/>
              <a:pathLst>
                <a:path extrusionOk="0" h="300" w="299">
                  <a:moveTo>
                    <a:pt x="163" y="1"/>
                  </a:moveTo>
                  <a:cubicBezTo>
                    <a:pt x="82" y="1"/>
                    <a:pt x="0" y="82"/>
                    <a:pt x="0" y="163"/>
                  </a:cubicBezTo>
                  <a:cubicBezTo>
                    <a:pt x="0" y="245"/>
                    <a:pt x="82" y="299"/>
                    <a:pt x="163" y="299"/>
                  </a:cubicBezTo>
                  <a:cubicBezTo>
                    <a:pt x="244" y="299"/>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47"/>
            <p:cNvSpPr/>
            <p:nvPr/>
          </p:nvSpPr>
          <p:spPr>
            <a:xfrm>
              <a:off x="4644398" y="3812318"/>
              <a:ext cx="10876" cy="20018"/>
            </a:xfrm>
            <a:custGeom>
              <a:rect b="b" l="l" r="r" t="t"/>
              <a:pathLst>
                <a:path extrusionOk="0" h="300" w="163">
                  <a:moveTo>
                    <a:pt x="0" y="1"/>
                  </a:moveTo>
                  <a:lnTo>
                    <a:pt x="0" y="137"/>
                  </a:lnTo>
                  <a:lnTo>
                    <a:pt x="0" y="299"/>
                  </a:lnTo>
                  <a:cubicBezTo>
                    <a:pt x="81" y="299"/>
                    <a:pt x="163" y="218"/>
                    <a:pt x="163" y="137"/>
                  </a:cubicBezTo>
                  <a:cubicBezTo>
                    <a:pt x="163" y="55"/>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47"/>
            <p:cNvSpPr/>
            <p:nvPr/>
          </p:nvSpPr>
          <p:spPr>
            <a:xfrm>
              <a:off x="4644398" y="3864832"/>
              <a:ext cx="10876" cy="19951"/>
            </a:xfrm>
            <a:custGeom>
              <a:rect b="b" l="l" r="r" t="t"/>
              <a:pathLst>
                <a:path extrusionOk="0" h="299" w="163">
                  <a:moveTo>
                    <a:pt x="0" y="1"/>
                  </a:moveTo>
                  <a:lnTo>
                    <a:pt x="0" y="136"/>
                  </a:lnTo>
                  <a:lnTo>
                    <a:pt x="0" y="299"/>
                  </a:lnTo>
                  <a:cubicBezTo>
                    <a:pt x="81" y="299"/>
                    <a:pt x="163" y="218"/>
                    <a:pt x="163" y="136"/>
                  </a:cubicBezTo>
                  <a:cubicBezTo>
                    <a:pt x="163" y="55"/>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47"/>
            <p:cNvSpPr/>
            <p:nvPr/>
          </p:nvSpPr>
          <p:spPr>
            <a:xfrm>
              <a:off x="4660679" y="3890188"/>
              <a:ext cx="19951" cy="19951"/>
            </a:xfrm>
            <a:custGeom>
              <a:rect b="b" l="l" r="r" t="t"/>
              <a:pathLst>
                <a:path extrusionOk="0" h="299" w="299">
                  <a:moveTo>
                    <a:pt x="163" y="0"/>
                  </a:moveTo>
                  <a:cubicBezTo>
                    <a:pt x="82" y="0"/>
                    <a:pt x="0" y="82"/>
                    <a:pt x="0" y="163"/>
                  </a:cubicBezTo>
                  <a:cubicBezTo>
                    <a:pt x="0" y="244"/>
                    <a:pt x="82" y="299"/>
                    <a:pt x="163" y="299"/>
                  </a:cubicBezTo>
                  <a:cubicBezTo>
                    <a:pt x="244" y="299"/>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47"/>
            <p:cNvSpPr/>
            <p:nvPr/>
          </p:nvSpPr>
          <p:spPr>
            <a:xfrm>
              <a:off x="4660679" y="3942635"/>
              <a:ext cx="19951" cy="20018"/>
            </a:xfrm>
            <a:custGeom>
              <a:rect b="b" l="l" r="r" t="t"/>
              <a:pathLst>
                <a:path extrusionOk="0" h="300" w="299">
                  <a:moveTo>
                    <a:pt x="163" y="1"/>
                  </a:moveTo>
                  <a:cubicBezTo>
                    <a:pt x="82" y="1"/>
                    <a:pt x="0" y="82"/>
                    <a:pt x="0" y="164"/>
                  </a:cubicBezTo>
                  <a:cubicBezTo>
                    <a:pt x="0" y="245"/>
                    <a:pt x="82" y="299"/>
                    <a:pt x="163" y="299"/>
                  </a:cubicBezTo>
                  <a:cubicBezTo>
                    <a:pt x="244" y="299"/>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47"/>
            <p:cNvSpPr/>
            <p:nvPr/>
          </p:nvSpPr>
          <p:spPr>
            <a:xfrm>
              <a:off x="4644398" y="3917345"/>
              <a:ext cx="10876" cy="19951"/>
            </a:xfrm>
            <a:custGeom>
              <a:rect b="b" l="l" r="r" t="t"/>
              <a:pathLst>
                <a:path extrusionOk="0" h="299" w="163">
                  <a:moveTo>
                    <a:pt x="0" y="0"/>
                  </a:moveTo>
                  <a:lnTo>
                    <a:pt x="0" y="136"/>
                  </a:lnTo>
                  <a:lnTo>
                    <a:pt x="0" y="298"/>
                  </a:lnTo>
                  <a:cubicBezTo>
                    <a:pt x="81" y="298"/>
                    <a:pt x="163" y="217"/>
                    <a:pt x="163" y="136"/>
                  </a:cubicBezTo>
                  <a:cubicBezTo>
                    <a:pt x="163" y="54"/>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47"/>
            <p:cNvSpPr/>
            <p:nvPr/>
          </p:nvSpPr>
          <p:spPr>
            <a:xfrm>
              <a:off x="4644398" y="3969792"/>
              <a:ext cx="10876" cy="20018"/>
            </a:xfrm>
            <a:custGeom>
              <a:rect b="b" l="l" r="r" t="t"/>
              <a:pathLst>
                <a:path extrusionOk="0" h="300" w="163">
                  <a:moveTo>
                    <a:pt x="0" y="1"/>
                  </a:moveTo>
                  <a:lnTo>
                    <a:pt x="0" y="136"/>
                  </a:lnTo>
                  <a:lnTo>
                    <a:pt x="0" y="299"/>
                  </a:lnTo>
                  <a:cubicBezTo>
                    <a:pt x="81" y="299"/>
                    <a:pt x="163" y="218"/>
                    <a:pt x="163" y="136"/>
                  </a:cubicBezTo>
                  <a:cubicBezTo>
                    <a:pt x="163" y="55"/>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47"/>
            <p:cNvSpPr/>
            <p:nvPr/>
          </p:nvSpPr>
          <p:spPr>
            <a:xfrm>
              <a:off x="4660679" y="3995148"/>
              <a:ext cx="19951" cy="19951"/>
            </a:xfrm>
            <a:custGeom>
              <a:rect b="b" l="l" r="r" t="t"/>
              <a:pathLst>
                <a:path extrusionOk="0" h="299" w="299">
                  <a:moveTo>
                    <a:pt x="163" y="0"/>
                  </a:moveTo>
                  <a:cubicBezTo>
                    <a:pt x="82" y="0"/>
                    <a:pt x="0" y="82"/>
                    <a:pt x="0" y="163"/>
                  </a:cubicBezTo>
                  <a:cubicBezTo>
                    <a:pt x="0" y="245"/>
                    <a:pt x="82" y="299"/>
                    <a:pt x="163" y="299"/>
                  </a:cubicBezTo>
                  <a:cubicBezTo>
                    <a:pt x="244" y="299"/>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47"/>
            <p:cNvSpPr/>
            <p:nvPr/>
          </p:nvSpPr>
          <p:spPr>
            <a:xfrm>
              <a:off x="4660679" y="4047662"/>
              <a:ext cx="19951" cy="21752"/>
            </a:xfrm>
            <a:custGeom>
              <a:rect b="b" l="l" r="r" t="t"/>
              <a:pathLst>
                <a:path extrusionOk="0" h="326" w="299">
                  <a:moveTo>
                    <a:pt x="163" y="0"/>
                  </a:moveTo>
                  <a:cubicBezTo>
                    <a:pt x="82" y="0"/>
                    <a:pt x="0" y="81"/>
                    <a:pt x="0" y="163"/>
                  </a:cubicBezTo>
                  <a:cubicBezTo>
                    <a:pt x="0" y="244"/>
                    <a:pt x="82" y="326"/>
                    <a:pt x="163" y="326"/>
                  </a:cubicBezTo>
                  <a:cubicBezTo>
                    <a:pt x="244" y="326"/>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47"/>
            <p:cNvSpPr/>
            <p:nvPr/>
          </p:nvSpPr>
          <p:spPr>
            <a:xfrm>
              <a:off x="4644398" y="4022306"/>
              <a:ext cx="10876" cy="19951"/>
            </a:xfrm>
            <a:custGeom>
              <a:rect b="b" l="l" r="r" t="t"/>
              <a:pathLst>
                <a:path extrusionOk="0" h="299" w="163">
                  <a:moveTo>
                    <a:pt x="0" y="0"/>
                  </a:moveTo>
                  <a:lnTo>
                    <a:pt x="0" y="136"/>
                  </a:lnTo>
                  <a:lnTo>
                    <a:pt x="0" y="299"/>
                  </a:lnTo>
                  <a:cubicBezTo>
                    <a:pt x="81" y="299"/>
                    <a:pt x="163" y="217"/>
                    <a:pt x="163" y="136"/>
                  </a:cubicBezTo>
                  <a:cubicBezTo>
                    <a:pt x="163" y="55"/>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47"/>
            <p:cNvSpPr/>
            <p:nvPr/>
          </p:nvSpPr>
          <p:spPr>
            <a:xfrm>
              <a:off x="4644398" y="4074753"/>
              <a:ext cx="10876" cy="20018"/>
            </a:xfrm>
            <a:custGeom>
              <a:rect b="b" l="l" r="r" t="t"/>
              <a:pathLst>
                <a:path extrusionOk="0" h="300" w="163">
                  <a:moveTo>
                    <a:pt x="0" y="1"/>
                  </a:moveTo>
                  <a:lnTo>
                    <a:pt x="0" y="136"/>
                  </a:lnTo>
                  <a:lnTo>
                    <a:pt x="0" y="299"/>
                  </a:lnTo>
                  <a:cubicBezTo>
                    <a:pt x="81" y="299"/>
                    <a:pt x="163" y="245"/>
                    <a:pt x="163" y="136"/>
                  </a:cubicBezTo>
                  <a:cubicBezTo>
                    <a:pt x="163" y="55"/>
                    <a:pt x="81"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47"/>
            <p:cNvSpPr/>
            <p:nvPr/>
          </p:nvSpPr>
          <p:spPr>
            <a:xfrm>
              <a:off x="4660679" y="4100109"/>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47"/>
            <p:cNvSpPr/>
            <p:nvPr/>
          </p:nvSpPr>
          <p:spPr>
            <a:xfrm>
              <a:off x="4675159" y="4154424"/>
              <a:ext cx="5471" cy="14546"/>
            </a:xfrm>
            <a:custGeom>
              <a:rect b="b" l="l" r="r" t="t"/>
              <a:pathLst>
                <a:path extrusionOk="0" h="218" w="82">
                  <a:moveTo>
                    <a:pt x="0" y="0"/>
                  </a:moveTo>
                  <a:lnTo>
                    <a:pt x="0" y="0"/>
                  </a:lnTo>
                  <a:cubicBezTo>
                    <a:pt x="27" y="55"/>
                    <a:pt x="54" y="136"/>
                    <a:pt x="54" y="190"/>
                  </a:cubicBezTo>
                  <a:cubicBezTo>
                    <a:pt x="54" y="190"/>
                    <a:pt x="54" y="217"/>
                    <a:pt x="54" y="217"/>
                  </a:cubicBezTo>
                  <a:cubicBezTo>
                    <a:pt x="82" y="190"/>
                    <a:pt x="82" y="163"/>
                    <a:pt x="82" y="136"/>
                  </a:cubicBezTo>
                  <a:cubicBezTo>
                    <a:pt x="82" y="82"/>
                    <a:pt x="54" y="27"/>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47"/>
            <p:cNvSpPr/>
            <p:nvPr/>
          </p:nvSpPr>
          <p:spPr>
            <a:xfrm>
              <a:off x="4687770" y="4179780"/>
              <a:ext cx="20018" cy="19951"/>
            </a:xfrm>
            <a:custGeom>
              <a:rect b="b" l="l" r="r" t="t"/>
              <a:pathLst>
                <a:path extrusionOk="0" h="299" w="300">
                  <a:moveTo>
                    <a:pt x="137" y="0"/>
                  </a:moveTo>
                  <a:cubicBezTo>
                    <a:pt x="55" y="0"/>
                    <a:pt x="1" y="54"/>
                    <a:pt x="1" y="136"/>
                  </a:cubicBezTo>
                  <a:cubicBezTo>
                    <a:pt x="1" y="244"/>
                    <a:pt x="55" y="298"/>
                    <a:pt x="137" y="298"/>
                  </a:cubicBezTo>
                  <a:cubicBezTo>
                    <a:pt x="218" y="298"/>
                    <a:pt x="299" y="244"/>
                    <a:pt x="299" y="136"/>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47"/>
            <p:cNvSpPr/>
            <p:nvPr/>
          </p:nvSpPr>
          <p:spPr>
            <a:xfrm>
              <a:off x="4619042" y="2051342"/>
              <a:ext cx="3670" cy="1868"/>
            </a:xfrm>
            <a:custGeom>
              <a:rect b="b" l="l" r="r" t="t"/>
              <a:pathLst>
                <a:path extrusionOk="0" h="28" w="55">
                  <a:moveTo>
                    <a:pt x="27" y="0"/>
                  </a:moveTo>
                  <a:cubicBezTo>
                    <a:pt x="0" y="0"/>
                    <a:pt x="0" y="28"/>
                    <a:pt x="0" y="28"/>
                  </a:cubicBezTo>
                  <a:cubicBezTo>
                    <a:pt x="27" y="28"/>
                    <a:pt x="27" y="28"/>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47"/>
            <p:cNvSpPr/>
            <p:nvPr/>
          </p:nvSpPr>
          <p:spPr>
            <a:xfrm>
              <a:off x="4635323" y="2025986"/>
              <a:ext cx="9141" cy="18149"/>
            </a:xfrm>
            <a:custGeom>
              <a:rect b="b" l="l" r="r" t="t"/>
              <a:pathLst>
                <a:path extrusionOk="0" h="272" w="137">
                  <a:moveTo>
                    <a:pt x="55" y="1"/>
                  </a:moveTo>
                  <a:cubicBezTo>
                    <a:pt x="28" y="28"/>
                    <a:pt x="0" y="82"/>
                    <a:pt x="0" y="136"/>
                  </a:cubicBezTo>
                  <a:cubicBezTo>
                    <a:pt x="0" y="218"/>
                    <a:pt x="28" y="272"/>
                    <a:pt x="82" y="272"/>
                  </a:cubicBezTo>
                  <a:lnTo>
                    <a:pt x="136" y="272"/>
                  </a:lnTo>
                  <a:lnTo>
                    <a:pt x="136" y="163"/>
                  </a:lnTo>
                  <a:lnTo>
                    <a:pt x="82" y="163"/>
                  </a:lnTo>
                  <a:cubicBezTo>
                    <a:pt x="109" y="109"/>
                    <a:pt x="82" y="55"/>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47"/>
            <p:cNvSpPr/>
            <p:nvPr/>
          </p:nvSpPr>
          <p:spPr>
            <a:xfrm>
              <a:off x="4608166" y="2103855"/>
              <a:ext cx="19951" cy="19951"/>
            </a:xfrm>
            <a:custGeom>
              <a:rect b="b" l="l" r="r" t="t"/>
              <a:pathLst>
                <a:path extrusionOk="0" h="299" w="299">
                  <a:moveTo>
                    <a:pt x="163" y="0"/>
                  </a:moveTo>
                  <a:cubicBezTo>
                    <a:pt x="82" y="0"/>
                    <a:pt x="1" y="81"/>
                    <a:pt x="1" y="163"/>
                  </a:cubicBezTo>
                  <a:cubicBezTo>
                    <a:pt x="1" y="244"/>
                    <a:pt x="82"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47"/>
            <p:cNvSpPr/>
            <p:nvPr/>
          </p:nvSpPr>
          <p:spPr>
            <a:xfrm>
              <a:off x="4635323" y="2076698"/>
              <a:ext cx="9141" cy="21752"/>
            </a:xfrm>
            <a:custGeom>
              <a:rect b="b" l="l" r="r" t="t"/>
              <a:pathLst>
                <a:path extrusionOk="0" h="326" w="137">
                  <a:moveTo>
                    <a:pt x="136" y="0"/>
                  </a:moveTo>
                  <a:cubicBezTo>
                    <a:pt x="55" y="0"/>
                    <a:pt x="0" y="82"/>
                    <a:pt x="0" y="163"/>
                  </a:cubicBezTo>
                  <a:cubicBezTo>
                    <a:pt x="0" y="244"/>
                    <a:pt x="55" y="326"/>
                    <a:pt x="136" y="326"/>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47"/>
            <p:cNvSpPr/>
            <p:nvPr/>
          </p:nvSpPr>
          <p:spPr>
            <a:xfrm>
              <a:off x="4608166" y="2156302"/>
              <a:ext cx="19951" cy="20017"/>
            </a:xfrm>
            <a:custGeom>
              <a:rect b="b" l="l" r="r" t="t"/>
              <a:pathLst>
                <a:path extrusionOk="0" h="300" w="299">
                  <a:moveTo>
                    <a:pt x="163" y="1"/>
                  </a:moveTo>
                  <a:cubicBezTo>
                    <a:pt x="82" y="1"/>
                    <a:pt x="1" y="82"/>
                    <a:pt x="1" y="163"/>
                  </a:cubicBezTo>
                  <a:cubicBezTo>
                    <a:pt x="1" y="245"/>
                    <a:pt x="82"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47"/>
            <p:cNvSpPr/>
            <p:nvPr/>
          </p:nvSpPr>
          <p:spPr>
            <a:xfrm>
              <a:off x="4635323" y="2129145"/>
              <a:ext cx="9141" cy="21819"/>
            </a:xfrm>
            <a:custGeom>
              <a:rect b="b" l="l" r="r" t="t"/>
              <a:pathLst>
                <a:path extrusionOk="0" h="327" w="137">
                  <a:moveTo>
                    <a:pt x="136" y="1"/>
                  </a:moveTo>
                  <a:cubicBezTo>
                    <a:pt x="55" y="1"/>
                    <a:pt x="0" y="82"/>
                    <a:pt x="0" y="164"/>
                  </a:cubicBezTo>
                  <a:cubicBezTo>
                    <a:pt x="0" y="245"/>
                    <a:pt x="55" y="326"/>
                    <a:pt x="136" y="326"/>
                  </a:cubicBezTo>
                  <a:lnTo>
                    <a:pt x="136" y="164"/>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47"/>
            <p:cNvSpPr/>
            <p:nvPr/>
          </p:nvSpPr>
          <p:spPr>
            <a:xfrm>
              <a:off x="4582810" y="2183460"/>
              <a:ext cx="20018" cy="19951"/>
            </a:xfrm>
            <a:custGeom>
              <a:rect b="b" l="l" r="r" t="t"/>
              <a:pathLst>
                <a:path extrusionOk="0" h="299"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47"/>
            <p:cNvSpPr/>
            <p:nvPr/>
          </p:nvSpPr>
          <p:spPr>
            <a:xfrm>
              <a:off x="4608166" y="2208816"/>
              <a:ext cx="19951" cy="19951"/>
            </a:xfrm>
            <a:custGeom>
              <a:rect b="b" l="l" r="r" t="t"/>
              <a:pathLst>
                <a:path extrusionOk="0" h="299" w="299">
                  <a:moveTo>
                    <a:pt x="163" y="0"/>
                  </a:moveTo>
                  <a:cubicBezTo>
                    <a:pt x="82" y="0"/>
                    <a:pt x="1" y="82"/>
                    <a:pt x="1" y="163"/>
                  </a:cubicBezTo>
                  <a:cubicBezTo>
                    <a:pt x="1" y="244"/>
                    <a:pt x="82"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47"/>
            <p:cNvSpPr/>
            <p:nvPr/>
          </p:nvSpPr>
          <p:spPr>
            <a:xfrm>
              <a:off x="4635323" y="2183460"/>
              <a:ext cx="9141" cy="19951"/>
            </a:xfrm>
            <a:custGeom>
              <a:rect b="b" l="l" r="r" t="t"/>
              <a:pathLst>
                <a:path extrusionOk="0" h="299" w="137">
                  <a:moveTo>
                    <a:pt x="136" y="1"/>
                  </a:moveTo>
                  <a:cubicBezTo>
                    <a:pt x="55" y="1"/>
                    <a:pt x="0" y="55"/>
                    <a:pt x="0" y="136"/>
                  </a:cubicBezTo>
                  <a:cubicBezTo>
                    <a:pt x="0" y="218"/>
                    <a:pt x="55" y="299"/>
                    <a:pt x="136" y="299"/>
                  </a:cubicBezTo>
                  <a:lnTo>
                    <a:pt x="136" y="136"/>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47"/>
            <p:cNvSpPr/>
            <p:nvPr/>
          </p:nvSpPr>
          <p:spPr>
            <a:xfrm>
              <a:off x="4582810" y="2235974"/>
              <a:ext cx="20018" cy="19951"/>
            </a:xfrm>
            <a:custGeom>
              <a:rect b="b" l="l" r="r" t="t"/>
              <a:pathLst>
                <a:path extrusionOk="0" h="299" w="300">
                  <a:moveTo>
                    <a:pt x="136" y="0"/>
                  </a:moveTo>
                  <a:cubicBezTo>
                    <a:pt x="55" y="0"/>
                    <a:pt x="1" y="54"/>
                    <a:pt x="1" y="136"/>
                  </a:cubicBezTo>
                  <a:cubicBezTo>
                    <a:pt x="1" y="217"/>
                    <a:pt x="55" y="298"/>
                    <a:pt x="136" y="298"/>
                  </a:cubicBezTo>
                  <a:cubicBezTo>
                    <a:pt x="218" y="298"/>
                    <a:pt x="299" y="217"/>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47"/>
            <p:cNvSpPr/>
            <p:nvPr/>
          </p:nvSpPr>
          <p:spPr>
            <a:xfrm>
              <a:off x="4608166" y="2261263"/>
              <a:ext cx="19951" cy="20017"/>
            </a:xfrm>
            <a:custGeom>
              <a:rect b="b" l="l" r="r" t="t"/>
              <a:pathLst>
                <a:path extrusionOk="0" h="300" w="299">
                  <a:moveTo>
                    <a:pt x="163" y="1"/>
                  </a:moveTo>
                  <a:cubicBezTo>
                    <a:pt x="82" y="1"/>
                    <a:pt x="1" y="82"/>
                    <a:pt x="1" y="164"/>
                  </a:cubicBezTo>
                  <a:cubicBezTo>
                    <a:pt x="1" y="245"/>
                    <a:pt x="82"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47"/>
            <p:cNvSpPr/>
            <p:nvPr/>
          </p:nvSpPr>
          <p:spPr>
            <a:xfrm>
              <a:off x="4635323" y="2235974"/>
              <a:ext cx="9141" cy="19951"/>
            </a:xfrm>
            <a:custGeom>
              <a:rect b="b" l="l" r="r" t="t"/>
              <a:pathLst>
                <a:path extrusionOk="0" h="299" w="137">
                  <a:moveTo>
                    <a:pt x="136" y="0"/>
                  </a:moveTo>
                  <a:cubicBezTo>
                    <a:pt x="55" y="0"/>
                    <a:pt x="0" y="54"/>
                    <a:pt x="0" y="136"/>
                  </a:cubicBezTo>
                  <a:cubicBezTo>
                    <a:pt x="0" y="217"/>
                    <a:pt x="55" y="298"/>
                    <a:pt x="136" y="298"/>
                  </a:cubicBezTo>
                  <a:lnTo>
                    <a:pt x="136" y="136"/>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47"/>
            <p:cNvSpPr/>
            <p:nvPr/>
          </p:nvSpPr>
          <p:spPr>
            <a:xfrm>
              <a:off x="4582810" y="2288420"/>
              <a:ext cx="20018" cy="20017"/>
            </a:xfrm>
            <a:custGeom>
              <a:rect b="b" l="l" r="r" t="t"/>
              <a:pathLst>
                <a:path extrusionOk="0" h="300"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47"/>
            <p:cNvSpPr/>
            <p:nvPr/>
          </p:nvSpPr>
          <p:spPr>
            <a:xfrm>
              <a:off x="4608166" y="2313776"/>
              <a:ext cx="19951" cy="19951"/>
            </a:xfrm>
            <a:custGeom>
              <a:rect b="b" l="l" r="r" t="t"/>
              <a:pathLst>
                <a:path extrusionOk="0" h="299" w="299">
                  <a:moveTo>
                    <a:pt x="163" y="0"/>
                  </a:moveTo>
                  <a:cubicBezTo>
                    <a:pt x="82" y="0"/>
                    <a:pt x="1" y="82"/>
                    <a:pt x="1" y="163"/>
                  </a:cubicBezTo>
                  <a:cubicBezTo>
                    <a:pt x="1" y="245"/>
                    <a:pt x="82" y="299"/>
                    <a:pt x="163" y="299"/>
                  </a:cubicBezTo>
                  <a:cubicBezTo>
                    <a:pt x="245" y="299"/>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47"/>
            <p:cNvSpPr/>
            <p:nvPr/>
          </p:nvSpPr>
          <p:spPr>
            <a:xfrm>
              <a:off x="4635323" y="2288420"/>
              <a:ext cx="9141" cy="20017"/>
            </a:xfrm>
            <a:custGeom>
              <a:rect b="b" l="l" r="r" t="t"/>
              <a:pathLst>
                <a:path extrusionOk="0" h="300" w="137">
                  <a:moveTo>
                    <a:pt x="136" y="1"/>
                  </a:moveTo>
                  <a:cubicBezTo>
                    <a:pt x="55" y="1"/>
                    <a:pt x="0" y="55"/>
                    <a:pt x="0" y="136"/>
                  </a:cubicBezTo>
                  <a:cubicBezTo>
                    <a:pt x="0" y="218"/>
                    <a:pt x="55" y="299"/>
                    <a:pt x="136" y="299"/>
                  </a:cubicBezTo>
                  <a:lnTo>
                    <a:pt x="136" y="136"/>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47"/>
            <p:cNvSpPr/>
            <p:nvPr/>
          </p:nvSpPr>
          <p:spPr>
            <a:xfrm>
              <a:off x="4608166" y="2366290"/>
              <a:ext cx="19951" cy="19951"/>
            </a:xfrm>
            <a:custGeom>
              <a:rect b="b" l="l" r="r" t="t"/>
              <a:pathLst>
                <a:path extrusionOk="0" h="299" w="299">
                  <a:moveTo>
                    <a:pt x="163" y="0"/>
                  </a:moveTo>
                  <a:cubicBezTo>
                    <a:pt x="82" y="0"/>
                    <a:pt x="1" y="81"/>
                    <a:pt x="1" y="163"/>
                  </a:cubicBezTo>
                  <a:cubicBezTo>
                    <a:pt x="1" y="190"/>
                    <a:pt x="28" y="244"/>
                    <a:pt x="55" y="271"/>
                  </a:cubicBezTo>
                  <a:cubicBezTo>
                    <a:pt x="82" y="298"/>
                    <a:pt x="109" y="298"/>
                    <a:pt x="163" y="298"/>
                  </a:cubicBezTo>
                  <a:cubicBezTo>
                    <a:pt x="245" y="298"/>
                    <a:pt x="299" y="244"/>
                    <a:pt x="299" y="163"/>
                  </a:cubicBezTo>
                  <a:cubicBezTo>
                    <a:pt x="299" y="109"/>
                    <a:pt x="299" y="81"/>
                    <a:pt x="272" y="54"/>
                  </a:cubicBezTo>
                  <a:cubicBezTo>
                    <a:pt x="245" y="27"/>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47"/>
            <p:cNvSpPr/>
            <p:nvPr/>
          </p:nvSpPr>
          <p:spPr>
            <a:xfrm>
              <a:off x="4635323" y="2393381"/>
              <a:ext cx="9141" cy="9141"/>
            </a:xfrm>
            <a:custGeom>
              <a:rect b="b" l="l" r="r" t="t"/>
              <a:pathLst>
                <a:path extrusionOk="0" h="137" w="137">
                  <a:moveTo>
                    <a:pt x="136" y="1"/>
                  </a:moveTo>
                  <a:cubicBezTo>
                    <a:pt x="55" y="1"/>
                    <a:pt x="0" y="55"/>
                    <a:pt x="0" y="136"/>
                  </a:cubicBezTo>
                  <a:lnTo>
                    <a:pt x="82" y="136"/>
                  </a:lnTo>
                  <a:cubicBezTo>
                    <a:pt x="82" y="82"/>
                    <a:pt x="109" y="28"/>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47"/>
            <p:cNvSpPr/>
            <p:nvPr/>
          </p:nvSpPr>
          <p:spPr>
            <a:xfrm>
              <a:off x="4608166" y="2471251"/>
              <a:ext cx="19951" cy="21752"/>
            </a:xfrm>
            <a:custGeom>
              <a:rect b="b" l="l" r="r" t="t"/>
              <a:pathLst>
                <a:path extrusionOk="0" h="326" w="299">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47"/>
            <p:cNvSpPr/>
            <p:nvPr/>
          </p:nvSpPr>
          <p:spPr>
            <a:xfrm>
              <a:off x="4608166" y="2523698"/>
              <a:ext cx="19951" cy="21819"/>
            </a:xfrm>
            <a:custGeom>
              <a:rect b="b" l="l" r="r" t="t"/>
              <a:pathLst>
                <a:path extrusionOk="0" h="327" w="299">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47"/>
            <p:cNvSpPr/>
            <p:nvPr/>
          </p:nvSpPr>
          <p:spPr>
            <a:xfrm>
              <a:off x="4635323" y="2498408"/>
              <a:ext cx="9141" cy="19951"/>
            </a:xfrm>
            <a:custGeom>
              <a:rect b="b" l="l" r="r" t="t"/>
              <a:pathLst>
                <a:path extrusionOk="0" h="299" w="137">
                  <a:moveTo>
                    <a:pt x="136" y="0"/>
                  </a:moveTo>
                  <a:cubicBezTo>
                    <a:pt x="55" y="0"/>
                    <a:pt x="0" y="54"/>
                    <a:pt x="0" y="136"/>
                  </a:cubicBezTo>
                  <a:cubicBezTo>
                    <a:pt x="0" y="244"/>
                    <a:pt x="55" y="298"/>
                    <a:pt x="136" y="298"/>
                  </a:cubicBezTo>
                  <a:lnTo>
                    <a:pt x="136" y="136"/>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47"/>
            <p:cNvSpPr/>
            <p:nvPr/>
          </p:nvSpPr>
          <p:spPr>
            <a:xfrm>
              <a:off x="4608166" y="2576211"/>
              <a:ext cx="19951" cy="21752"/>
            </a:xfrm>
            <a:custGeom>
              <a:rect b="b" l="l" r="r" t="t"/>
              <a:pathLst>
                <a:path extrusionOk="0" h="326" w="299">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47"/>
            <p:cNvSpPr/>
            <p:nvPr/>
          </p:nvSpPr>
          <p:spPr>
            <a:xfrm>
              <a:off x="4635323" y="2550855"/>
              <a:ext cx="9141" cy="19951"/>
            </a:xfrm>
            <a:custGeom>
              <a:rect b="b" l="l" r="r" t="t"/>
              <a:pathLst>
                <a:path extrusionOk="0" h="299" w="137">
                  <a:moveTo>
                    <a:pt x="136" y="1"/>
                  </a:moveTo>
                  <a:cubicBezTo>
                    <a:pt x="55" y="1"/>
                    <a:pt x="0" y="55"/>
                    <a:pt x="0" y="136"/>
                  </a:cubicBezTo>
                  <a:cubicBezTo>
                    <a:pt x="0" y="245"/>
                    <a:pt x="55" y="299"/>
                    <a:pt x="136" y="299"/>
                  </a:cubicBezTo>
                  <a:lnTo>
                    <a:pt x="136" y="136"/>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47"/>
            <p:cNvSpPr/>
            <p:nvPr/>
          </p:nvSpPr>
          <p:spPr>
            <a:xfrm>
              <a:off x="4608166" y="2628658"/>
              <a:ext cx="19951" cy="21819"/>
            </a:xfrm>
            <a:custGeom>
              <a:rect b="b" l="l" r="r" t="t"/>
              <a:pathLst>
                <a:path extrusionOk="0" h="327" w="299">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47"/>
            <p:cNvSpPr/>
            <p:nvPr/>
          </p:nvSpPr>
          <p:spPr>
            <a:xfrm>
              <a:off x="4635323" y="2603369"/>
              <a:ext cx="9141" cy="19951"/>
            </a:xfrm>
            <a:custGeom>
              <a:rect b="b" l="l" r="r" t="t"/>
              <a:pathLst>
                <a:path extrusionOk="0" h="299" w="137">
                  <a:moveTo>
                    <a:pt x="136" y="0"/>
                  </a:moveTo>
                  <a:cubicBezTo>
                    <a:pt x="55" y="0"/>
                    <a:pt x="0" y="54"/>
                    <a:pt x="0" y="136"/>
                  </a:cubicBezTo>
                  <a:cubicBezTo>
                    <a:pt x="0" y="244"/>
                    <a:pt x="55" y="299"/>
                    <a:pt x="136" y="299"/>
                  </a:cubicBezTo>
                  <a:lnTo>
                    <a:pt x="136" y="136"/>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47"/>
            <p:cNvSpPr/>
            <p:nvPr/>
          </p:nvSpPr>
          <p:spPr>
            <a:xfrm>
              <a:off x="4635323" y="2655816"/>
              <a:ext cx="9141" cy="10943"/>
            </a:xfrm>
            <a:custGeom>
              <a:rect b="b" l="l" r="r" t="t"/>
              <a:pathLst>
                <a:path extrusionOk="0" h="164" w="137">
                  <a:moveTo>
                    <a:pt x="136" y="1"/>
                  </a:moveTo>
                  <a:cubicBezTo>
                    <a:pt x="55" y="1"/>
                    <a:pt x="0" y="55"/>
                    <a:pt x="0" y="164"/>
                  </a:cubicBezTo>
                  <a:lnTo>
                    <a:pt x="136" y="164"/>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47"/>
            <p:cNvSpPr/>
            <p:nvPr/>
          </p:nvSpPr>
          <p:spPr>
            <a:xfrm>
              <a:off x="4635323" y="2664891"/>
              <a:ext cx="9141" cy="10943"/>
            </a:xfrm>
            <a:custGeom>
              <a:rect b="b" l="l" r="r" t="t"/>
              <a:pathLst>
                <a:path extrusionOk="0" h="164" w="137">
                  <a:moveTo>
                    <a:pt x="0" y="0"/>
                  </a:moveTo>
                  <a:cubicBezTo>
                    <a:pt x="0" y="109"/>
                    <a:pt x="55" y="163"/>
                    <a:pt x="136" y="163"/>
                  </a:cubicBez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47"/>
            <p:cNvSpPr/>
            <p:nvPr/>
          </p:nvSpPr>
          <p:spPr>
            <a:xfrm>
              <a:off x="4608166" y="2733686"/>
              <a:ext cx="19951" cy="21752"/>
            </a:xfrm>
            <a:custGeom>
              <a:rect b="b" l="l" r="r" t="t"/>
              <a:pathLst>
                <a:path extrusionOk="0" h="326" w="299">
                  <a:moveTo>
                    <a:pt x="163" y="0"/>
                  </a:moveTo>
                  <a:cubicBezTo>
                    <a:pt x="82" y="0"/>
                    <a:pt x="1" y="82"/>
                    <a:pt x="1" y="163"/>
                  </a:cubicBezTo>
                  <a:cubicBezTo>
                    <a:pt x="1" y="244"/>
                    <a:pt x="82" y="326"/>
                    <a:pt x="163" y="326"/>
                  </a:cubicBezTo>
                  <a:cubicBezTo>
                    <a:pt x="245" y="326"/>
                    <a:pt x="299" y="244"/>
                    <a:pt x="299" y="163"/>
                  </a:cubicBezTo>
                  <a:cubicBezTo>
                    <a:pt x="299" y="136"/>
                    <a:pt x="299" y="109"/>
                    <a:pt x="299" y="109"/>
                  </a:cubicBezTo>
                  <a:cubicBezTo>
                    <a:pt x="272" y="109"/>
                    <a:pt x="245" y="82"/>
                    <a:pt x="218" y="54"/>
                  </a:cubicBezTo>
                  <a:cubicBezTo>
                    <a:pt x="190" y="54"/>
                    <a:pt x="163" y="27"/>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47"/>
            <p:cNvSpPr/>
            <p:nvPr/>
          </p:nvSpPr>
          <p:spPr>
            <a:xfrm>
              <a:off x="4590083" y="2823700"/>
              <a:ext cx="12744" cy="9542"/>
            </a:xfrm>
            <a:custGeom>
              <a:rect b="b" l="l" r="r" t="t"/>
              <a:pathLst>
                <a:path extrusionOk="0" h="143" w="191">
                  <a:moveTo>
                    <a:pt x="105" y="1"/>
                  </a:moveTo>
                  <a:cubicBezTo>
                    <a:pt x="75" y="1"/>
                    <a:pt x="41" y="7"/>
                    <a:pt x="0" y="34"/>
                  </a:cubicBezTo>
                  <a:lnTo>
                    <a:pt x="0" y="89"/>
                  </a:lnTo>
                  <a:cubicBezTo>
                    <a:pt x="0" y="143"/>
                    <a:pt x="27" y="143"/>
                    <a:pt x="55" y="143"/>
                  </a:cubicBezTo>
                  <a:cubicBezTo>
                    <a:pt x="109" y="143"/>
                    <a:pt x="109" y="116"/>
                    <a:pt x="136" y="116"/>
                  </a:cubicBezTo>
                  <a:cubicBezTo>
                    <a:pt x="163" y="89"/>
                    <a:pt x="190" y="34"/>
                    <a:pt x="190" y="7"/>
                  </a:cubicBezTo>
                  <a:cubicBezTo>
                    <a:pt x="163" y="7"/>
                    <a:pt x="136" y="1"/>
                    <a:pt x="10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47"/>
            <p:cNvSpPr/>
            <p:nvPr/>
          </p:nvSpPr>
          <p:spPr>
            <a:xfrm>
              <a:off x="4602761" y="2929127"/>
              <a:ext cx="67" cy="67"/>
            </a:xfrm>
            <a:custGeom>
              <a:rect b="b" l="l" r="r" t="t"/>
              <a:pathLst>
                <a:path extrusionOk="0" fill="none" h="1" w="1">
                  <a:moveTo>
                    <a:pt x="0" y="1"/>
                  </a:moveTo>
                  <a:lnTo>
                    <a:pt x="0"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47"/>
            <p:cNvSpPr/>
            <p:nvPr/>
          </p:nvSpPr>
          <p:spPr>
            <a:xfrm>
              <a:off x="4608166" y="2943607"/>
              <a:ext cx="19951" cy="21752"/>
            </a:xfrm>
            <a:custGeom>
              <a:rect b="b" l="l" r="r" t="t"/>
              <a:pathLst>
                <a:path extrusionOk="0" h="326" w="299">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47"/>
            <p:cNvSpPr/>
            <p:nvPr/>
          </p:nvSpPr>
          <p:spPr>
            <a:xfrm>
              <a:off x="4582810" y="2970765"/>
              <a:ext cx="20018" cy="19951"/>
            </a:xfrm>
            <a:custGeom>
              <a:rect b="b" l="l" r="r" t="t"/>
              <a:pathLst>
                <a:path extrusionOk="0" h="299" w="300">
                  <a:moveTo>
                    <a:pt x="136" y="0"/>
                  </a:moveTo>
                  <a:cubicBezTo>
                    <a:pt x="55" y="0"/>
                    <a:pt x="1" y="82"/>
                    <a:pt x="1" y="163"/>
                  </a:cubicBezTo>
                  <a:cubicBezTo>
                    <a:pt x="1" y="244"/>
                    <a:pt x="55" y="299"/>
                    <a:pt x="136" y="299"/>
                  </a:cubicBezTo>
                  <a:cubicBezTo>
                    <a:pt x="218" y="299"/>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47"/>
            <p:cNvSpPr/>
            <p:nvPr/>
          </p:nvSpPr>
          <p:spPr>
            <a:xfrm>
              <a:off x="4608166" y="2997922"/>
              <a:ext cx="19951" cy="19951"/>
            </a:xfrm>
            <a:custGeom>
              <a:rect b="b" l="l" r="r" t="t"/>
              <a:pathLst>
                <a:path extrusionOk="0" h="299" w="299">
                  <a:moveTo>
                    <a:pt x="163" y="0"/>
                  </a:moveTo>
                  <a:cubicBezTo>
                    <a:pt x="82" y="0"/>
                    <a:pt x="1" y="54"/>
                    <a:pt x="1" y="136"/>
                  </a:cubicBezTo>
                  <a:cubicBezTo>
                    <a:pt x="1" y="217"/>
                    <a:pt x="82" y="299"/>
                    <a:pt x="163" y="299"/>
                  </a:cubicBezTo>
                  <a:cubicBezTo>
                    <a:pt x="245" y="299"/>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47"/>
            <p:cNvSpPr/>
            <p:nvPr/>
          </p:nvSpPr>
          <p:spPr>
            <a:xfrm>
              <a:off x="4635323" y="2970765"/>
              <a:ext cx="9141" cy="19951"/>
            </a:xfrm>
            <a:custGeom>
              <a:rect b="b" l="l" r="r" t="t"/>
              <a:pathLst>
                <a:path extrusionOk="0" h="299" w="137">
                  <a:moveTo>
                    <a:pt x="136" y="0"/>
                  </a:moveTo>
                  <a:cubicBezTo>
                    <a:pt x="55" y="0"/>
                    <a:pt x="0" y="82"/>
                    <a:pt x="0" y="163"/>
                  </a:cubicBezTo>
                  <a:cubicBezTo>
                    <a:pt x="0" y="244"/>
                    <a:pt x="55" y="299"/>
                    <a:pt x="136" y="299"/>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47"/>
            <p:cNvSpPr/>
            <p:nvPr/>
          </p:nvSpPr>
          <p:spPr>
            <a:xfrm>
              <a:off x="4608166" y="3050369"/>
              <a:ext cx="19951" cy="20017"/>
            </a:xfrm>
            <a:custGeom>
              <a:rect b="b" l="l" r="r" t="t"/>
              <a:pathLst>
                <a:path extrusionOk="0" h="300" w="299">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47"/>
            <p:cNvSpPr/>
            <p:nvPr/>
          </p:nvSpPr>
          <p:spPr>
            <a:xfrm>
              <a:off x="4635323" y="3023212"/>
              <a:ext cx="9141" cy="20017"/>
            </a:xfrm>
            <a:custGeom>
              <a:rect b="b" l="l" r="r" t="t"/>
              <a:pathLst>
                <a:path extrusionOk="0" h="300" w="137">
                  <a:moveTo>
                    <a:pt x="136" y="1"/>
                  </a:moveTo>
                  <a:cubicBezTo>
                    <a:pt x="55" y="1"/>
                    <a:pt x="0" y="82"/>
                    <a:pt x="0" y="164"/>
                  </a:cubicBezTo>
                  <a:cubicBezTo>
                    <a:pt x="0" y="245"/>
                    <a:pt x="55" y="299"/>
                    <a:pt x="136" y="299"/>
                  </a:cubicBezTo>
                  <a:lnTo>
                    <a:pt x="136" y="164"/>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47"/>
            <p:cNvSpPr/>
            <p:nvPr/>
          </p:nvSpPr>
          <p:spPr>
            <a:xfrm>
              <a:off x="4582810" y="3023212"/>
              <a:ext cx="20018" cy="20017"/>
            </a:xfrm>
            <a:custGeom>
              <a:rect b="b" l="l" r="r" t="t"/>
              <a:pathLst>
                <a:path extrusionOk="0" h="300" w="300">
                  <a:moveTo>
                    <a:pt x="136" y="1"/>
                  </a:moveTo>
                  <a:cubicBezTo>
                    <a:pt x="55" y="1"/>
                    <a:pt x="1" y="82"/>
                    <a:pt x="1" y="164"/>
                  </a:cubicBezTo>
                  <a:cubicBezTo>
                    <a:pt x="1" y="245"/>
                    <a:pt x="55" y="299"/>
                    <a:pt x="136" y="299"/>
                  </a:cubicBezTo>
                  <a:cubicBezTo>
                    <a:pt x="218" y="299"/>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47"/>
            <p:cNvSpPr/>
            <p:nvPr/>
          </p:nvSpPr>
          <p:spPr>
            <a:xfrm>
              <a:off x="4582810" y="3075725"/>
              <a:ext cx="20018" cy="19951"/>
            </a:xfrm>
            <a:custGeom>
              <a:rect b="b" l="l" r="r" t="t"/>
              <a:pathLst>
                <a:path extrusionOk="0" h="299" w="300">
                  <a:moveTo>
                    <a:pt x="136" y="1"/>
                  </a:moveTo>
                  <a:cubicBezTo>
                    <a:pt x="55" y="1"/>
                    <a:pt x="1" y="82"/>
                    <a:pt x="1" y="163"/>
                  </a:cubicBezTo>
                  <a:cubicBezTo>
                    <a:pt x="1" y="245"/>
                    <a:pt x="55" y="299"/>
                    <a:pt x="136" y="299"/>
                  </a:cubicBezTo>
                  <a:cubicBezTo>
                    <a:pt x="218" y="299"/>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47"/>
            <p:cNvSpPr/>
            <p:nvPr/>
          </p:nvSpPr>
          <p:spPr>
            <a:xfrm>
              <a:off x="4608166" y="3102883"/>
              <a:ext cx="19951" cy="19951"/>
            </a:xfrm>
            <a:custGeom>
              <a:rect b="b" l="l" r="r" t="t"/>
              <a:pathLst>
                <a:path extrusionOk="0" h="299" w="299">
                  <a:moveTo>
                    <a:pt x="163" y="0"/>
                  </a:moveTo>
                  <a:cubicBezTo>
                    <a:pt x="82" y="0"/>
                    <a:pt x="1" y="55"/>
                    <a:pt x="1" y="136"/>
                  </a:cubicBezTo>
                  <a:cubicBezTo>
                    <a:pt x="1" y="217"/>
                    <a:pt x="82"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47"/>
            <p:cNvSpPr/>
            <p:nvPr/>
          </p:nvSpPr>
          <p:spPr>
            <a:xfrm>
              <a:off x="4635323" y="3075725"/>
              <a:ext cx="9141" cy="19951"/>
            </a:xfrm>
            <a:custGeom>
              <a:rect b="b" l="l" r="r" t="t"/>
              <a:pathLst>
                <a:path extrusionOk="0" h="299" w="137">
                  <a:moveTo>
                    <a:pt x="136" y="1"/>
                  </a:moveTo>
                  <a:cubicBezTo>
                    <a:pt x="55" y="1"/>
                    <a:pt x="0" y="82"/>
                    <a:pt x="0" y="163"/>
                  </a:cubicBezTo>
                  <a:cubicBezTo>
                    <a:pt x="0" y="245"/>
                    <a:pt x="55" y="299"/>
                    <a:pt x="136" y="299"/>
                  </a:cubicBezTo>
                  <a:lnTo>
                    <a:pt x="136" y="163"/>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47"/>
            <p:cNvSpPr/>
            <p:nvPr/>
          </p:nvSpPr>
          <p:spPr>
            <a:xfrm>
              <a:off x="4608166" y="3155330"/>
              <a:ext cx="19951" cy="20017"/>
            </a:xfrm>
            <a:custGeom>
              <a:rect b="b" l="l" r="r" t="t"/>
              <a:pathLst>
                <a:path extrusionOk="0" h="300" w="299">
                  <a:moveTo>
                    <a:pt x="163" y="1"/>
                  </a:moveTo>
                  <a:cubicBezTo>
                    <a:pt x="82" y="1"/>
                    <a:pt x="1" y="55"/>
                    <a:pt x="1" y="137"/>
                  </a:cubicBezTo>
                  <a:cubicBezTo>
                    <a:pt x="1" y="218"/>
                    <a:pt x="82" y="299"/>
                    <a:pt x="163" y="299"/>
                  </a:cubicBezTo>
                  <a:cubicBezTo>
                    <a:pt x="245" y="299"/>
                    <a:pt x="299" y="218"/>
                    <a:pt x="299" y="137"/>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47"/>
            <p:cNvSpPr/>
            <p:nvPr/>
          </p:nvSpPr>
          <p:spPr>
            <a:xfrm>
              <a:off x="4635323" y="3128239"/>
              <a:ext cx="9141" cy="19951"/>
            </a:xfrm>
            <a:custGeom>
              <a:rect b="b" l="l" r="r" t="t"/>
              <a:pathLst>
                <a:path extrusionOk="0" h="299" w="137">
                  <a:moveTo>
                    <a:pt x="136" y="0"/>
                  </a:moveTo>
                  <a:cubicBezTo>
                    <a:pt x="55" y="0"/>
                    <a:pt x="0" y="82"/>
                    <a:pt x="0" y="163"/>
                  </a:cubicBezTo>
                  <a:cubicBezTo>
                    <a:pt x="0" y="244"/>
                    <a:pt x="55" y="298"/>
                    <a:pt x="136" y="298"/>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47"/>
            <p:cNvSpPr/>
            <p:nvPr/>
          </p:nvSpPr>
          <p:spPr>
            <a:xfrm>
              <a:off x="4582810" y="3128239"/>
              <a:ext cx="20018" cy="19951"/>
            </a:xfrm>
            <a:custGeom>
              <a:rect b="b" l="l" r="r" t="t"/>
              <a:pathLst>
                <a:path extrusionOk="0" h="299" w="300">
                  <a:moveTo>
                    <a:pt x="136" y="0"/>
                  </a:moveTo>
                  <a:cubicBezTo>
                    <a:pt x="55" y="0"/>
                    <a:pt x="1" y="82"/>
                    <a:pt x="1" y="163"/>
                  </a:cubicBezTo>
                  <a:cubicBezTo>
                    <a:pt x="1" y="244"/>
                    <a:pt x="55" y="298"/>
                    <a:pt x="136" y="298"/>
                  </a:cubicBezTo>
                  <a:cubicBezTo>
                    <a:pt x="218" y="298"/>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47"/>
            <p:cNvSpPr/>
            <p:nvPr/>
          </p:nvSpPr>
          <p:spPr>
            <a:xfrm>
              <a:off x="4582810" y="3180686"/>
              <a:ext cx="20018" cy="20017"/>
            </a:xfrm>
            <a:custGeom>
              <a:rect b="b" l="l" r="r" t="t"/>
              <a:pathLst>
                <a:path extrusionOk="0" h="300" w="300">
                  <a:moveTo>
                    <a:pt x="136" y="1"/>
                  </a:moveTo>
                  <a:cubicBezTo>
                    <a:pt x="55" y="1"/>
                    <a:pt x="1" y="82"/>
                    <a:pt x="1" y="163"/>
                  </a:cubicBezTo>
                  <a:cubicBezTo>
                    <a:pt x="1" y="245"/>
                    <a:pt x="55" y="299"/>
                    <a:pt x="136" y="299"/>
                  </a:cubicBezTo>
                  <a:cubicBezTo>
                    <a:pt x="218" y="299"/>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47"/>
            <p:cNvSpPr/>
            <p:nvPr/>
          </p:nvSpPr>
          <p:spPr>
            <a:xfrm>
              <a:off x="4608166" y="3207843"/>
              <a:ext cx="19951" cy="19951"/>
            </a:xfrm>
            <a:custGeom>
              <a:rect b="b" l="l" r="r" t="t"/>
              <a:pathLst>
                <a:path extrusionOk="0" h="299" w="299">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47"/>
            <p:cNvSpPr/>
            <p:nvPr/>
          </p:nvSpPr>
          <p:spPr>
            <a:xfrm>
              <a:off x="4635323" y="3180686"/>
              <a:ext cx="9141" cy="20017"/>
            </a:xfrm>
            <a:custGeom>
              <a:rect b="b" l="l" r="r" t="t"/>
              <a:pathLst>
                <a:path extrusionOk="0" h="300" w="137">
                  <a:moveTo>
                    <a:pt x="136" y="1"/>
                  </a:moveTo>
                  <a:cubicBezTo>
                    <a:pt x="55" y="1"/>
                    <a:pt x="0" y="82"/>
                    <a:pt x="0" y="163"/>
                  </a:cubicBezTo>
                  <a:cubicBezTo>
                    <a:pt x="0" y="245"/>
                    <a:pt x="55" y="299"/>
                    <a:pt x="136" y="299"/>
                  </a:cubicBezTo>
                  <a:lnTo>
                    <a:pt x="136" y="163"/>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47"/>
            <p:cNvSpPr/>
            <p:nvPr/>
          </p:nvSpPr>
          <p:spPr>
            <a:xfrm>
              <a:off x="4582810" y="3233200"/>
              <a:ext cx="20018" cy="21752"/>
            </a:xfrm>
            <a:custGeom>
              <a:rect b="b" l="l" r="r" t="t"/>
              <a:pathLst>
                <a:path extrusionOk="0" h="326" w="300">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47"/>
            <p:cNvSpPr/>
            <p:nvPr/>
          </p:nvSpPr>
          <p:spPr>
            <a:xfrm>
              <a:off x="4608166" y="3260357"/>
              <a:ext cx="19951" cy="19951"/>
            </a:xfrm>
            <a:custGeom>
              <a:rect b="b" l="l" r="r" t="t"/>
              <a:pathLst>
                <a:path extrusionOk="0" h="299" w="299">
                  <a:moveTo>
                    <a:pt x="163" y="0"/>
                  </a:moveTo>
                  <a:cubicBezTo>
                    <a:pt x="82" y="0"/>
                    <a:pt x="1" y="54"/>
                    <a:pt x="1" y="136"/>
                  </a:cubicBezTo>
                  <a:cubicBezTo>
                    <a:pt x="1" y="244"/>
                    <a:pt x="82" y="299"/>
                    <a:pt x="163" y="299"/>
                  </a:cubicBezTo>
                  <a:cubicBezTo>
                    <a:pt x="245" y="299"/>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47"/>
            <p:cNvSpPr/>
            <p:nvPr/>
          </p:nvSpPr>
          <p:spPr>
            <a:xfrm>
              <a:off x="4635323" y="3233200"/>
              <a:ext cx="9141" cy="21752"/>
            </a:xfrm>
            <a:custGeom>
              <a:rect b="b" l="l" r="r" t="t"/>
              <a:pathLst>
                <a:path extrusionOk="0" h="326" w="137">
                  <a:moveTo>
                    <a:pt x="136" y="0"/>
                  </a:moveTo>
                  <a:cubicBezTo>
                    <a:pt x="55" y="0"/>
                    <a:pt x="0" y="82"/>
                    <a:pt x="0" y="163"/>
                  </a:cubicBezTo>
                  <a:cubicBezTo>
                    <a:pt x="0" y="244"/>
                    <a:pt x="55" y="326"/>
                    <a:pt x="136" y="326"/>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47"/>
            <p:cNvSpPr/>
            <p:nvPr/>
          </p:nvSpPr>
          <p:spPr>
            <a:xfrm>
              <a:off x="4608166" y="3312804"/>
              <a:ext cx="19951" cy="20018"/>
            </a:xfrm>
            <a:custGeom>
              <a:rect b="b" l="l" r="r" t="t"/>
              <a:pathLst>
                <a:path extrusionOk="0" h="300" w="299">
                  <a:moveTo>
                    <a:pt x="163" y="1"/>
                  </a:moveTo>
                  <a:cubicBezTo>
                    <a:pt x="82" y="1"/>
                    <a:pt x="1" y="55"/>
                    <a:pt x="1" y="136"/>
                  </a:cubicBezTo>
                  <a:cubicBezTo>
                    <a:pt x="1" y="245"/>
                    <a:pt x="82"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47"/>
            <p:cNvSpPr/>
            <p:nvPr/>
          </p:nvSpPr>
          <p:spPr>
            <a:xfrm>
              <a:off x="4635323" y="3285646"/>
              <a:ext cx="9141" cy="21819"/>
            </a:xfrm>
            <a:custGeom>
              <a:rect b="b" l="l" r="r" t="t"/>
              <a:pathLst>
                <a:path extrusionOk="0" h="327" w="137">
                  <a:moveTo>
                    <a:pt x="136" y="1"/>
                  </a:moveTo>
                  <a:cubicBezTo>
                    <a:pt x="55" y="1"/>
                    <a:pt x="0" y="82"/>
                    <a:pt x="0" y="164"/>
                  </a:cubicBezTo>
                  <a:cubicBezTo>
                    <a:pt x="0" y="245"/>
                    <a:pt x="55" y="326"/>
                    <a:pt x="136" y="326"/>
                  </a:cubicBezTo>
                  <a:lnTo>
                    <a:pt x="136" y="164"/>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47"/>
            <p:cNvSpPr/>
            <p:nvPr/>
          </p:nvSpPr>
          <p:spPr>
            <a:xfrm>
              <a:off x="4582810" y="3285646"/>
              <a:ext cx="20018" cy="21819"/>
            </a:xfrm>
            <a:custGeom>
              <a:rect b="b" l="l" r="r" t="t"/>
              <a:pathLst>
                <a:path extrusionOk="0" h="327" w="300">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47"/>
            <p:cNvSpPr/>
            <p:nvPr/>
          </p:nvSpPr>
          <p:spPr>
            <a:xfrm>
              <a:off x="4582810" y="3338160"/>
              <a:ext cx="20018" cy="21752"/>
            </a:xfrm>
            <a:custGeom>
              <a:rect b="b" l="l" r="r" t="t"/>
              <a:pathLst>
                <a:path extrusionOk="0" h="326" w="300">
                  <a:moveTo>
                    <a:pt x="136" y="0"/>
                  </a:moveTo>
                  <a:cubicBezTo>
                    <a:pt x="55" y="0"/>
                    <a:pt x="1" y="82"/>
                    <a:pt x="1" y="163"/>
                  </a:cubicBezTo>
                  <a:cubicBezTo>
                    <a:pt x="1" y="245"/>
                    <a:pt x="55" y="326"/>
                    <a:pt x="136" y="326"/>
                  </a:cubicBezTo>
                  <a:cubicBezTo>
                    <a:pt x="218" y="326"/>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47"/>
            <p:cNvSpPr/>
            <p:nvPr/>
          </p:nvSpPr>
          <p:spPr>
            <a:xfrm>
              <a:off x="4608166" y="3365318"/>
              <a:ext cx="19951" cy="19951"/>
            </a:xfrm>
            <a:custGeom>
              <a:rect b="b" l="l" r="r" t="t"/>
              <a:pathLst>
                <a:path extrusionOk="0" h="299" w="299">
                  <a:moveTo>
                    <a:pt x="163" y="0"/>
                  </a:moveTo>
                  <a:cubicBezTo>
                    <a:pt x="82" y="0"/>
                    <a:pt x="1" y="55"/>
                    <a:pt x="1" y="136"/>
                  </a:cubicBezTo>
                  <a:cubicBezTo>
                    <a:pt x="1" y="244"/>
                    <a:pt x="82" y="299"/>
                    <a:pt x="163" y="299"/>
                  </a:cubicBezTo>
                  <a:cubicBezTo>
                    <a:pt x="245" y="299"/>
                    <a:pt x="299" y="244"/>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47"/>
            <p:cNvSpPr/>
            <p:nvPr/>
          </p:nvSpPr>
          <p:spPr>
            <a:xfrm>
              <a:off x="4635323" y="3338160"/>
              <a:ext cx="9141" cy="21752"/>
            </a:xfrm>
            <a:custGeom>
              <a:rect b="b" l="l" r="r" t="t"/>
              <a:pathLst>
                <a:path extrusionOk="0" h="326" w="137">
                  <a:moveTo>
                    <a:pt x="136" y="0"/>
                  </a:moveTo>
                  <a:cubicBezTo>
                    <a:pt x="55" y="0"/>
                    <a:pt x="0" y="82"/>
                    <a:pt x="0" y="163"/>
                  </a:cubicBezTo>
                  <a:cubicBezTo>
                    <a:pt x="0" y="245"/>
                    <a:pt x="55" y="326"/>
                    <a:pt x="136" y="326"/>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47"/>
            <p:cNvSpPr/>
            <p:nvPr/>
          </p:nvSpPr>
          <p:spPr>
            <a:xfrm>
              <a:off x="4608166" y="3417765"/>
              <a:ext cx="19951" cy="20018"/>
            </a:xfrm>
            <a:custGeom>
              <a:rect b="b" l="l" r="r" t="t"/>
              <a:pathLst>
                <a:path extrusionOk="0" h="300" w="299">
                  <a:moveTo>
                    <a:pt x="163" y="1"/>
                  </a:moveTo>
                  <a:cubicBezTo>
                    <a:pt x="82" y="1"/>
                    <a:pt x="1" y="55"/>
                    <a:pt x="1" y="137"/>
                  </a:cubicBezTo>
                  <a:cubicBezTo>
                    <a:pt x="1" y="245"/>
                    <a:pt x="82" y="299"/>
                    <a:pt x="163" y="299"/>
                  </a:cubicBezTo>
                  <a:cubicBezTo>
                    <a:pt x="245" y="299"/>
                    <a:pt x="299" y="245"/>
                    <a:pt x="299" y="137"/>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47"/>
            <p:cNvSpPr/>
            <p:nvPr/>
          </p:nvSpPr>
          <p:spPr>
            <a:xfrm>
              <a:off x="4635323" y="3390674"/>
              <a:ext cx="9141" cy="21752"/>
            </a:xfrm>
            <a:custGeom>
              <a:rect b="b" l="l" r="r" t="t"/>
              <a:pathLst>
                <a:path extrusionOk="0" h="326" w="137">
                  <a:moveTo>
                    <a:pt x="136" y="0"/>
                  </a:moveTo>
                  <a:cubicBezTo>
                    <a:pt x="55" y="0"/>
                    <a:pt x="0" y="81"/>
                    <a:pt x="0" y="163"/>
                  </a:cubicBezTo>
                  <a:cubicBezTo>
                    <a:pt x="0" y="244"/>
                    <a:pt x="55" y="326"/>
                    <a:pt x="136" y="326"/>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47"/>
            <p:cNvSpPr/>
            <p:nvPr/>
          </p:nvSpPr>
          <p:spPr>
            <a:xfrm>
              <a:off x="4582810" y="3390674"/>
              <a:ext cx="20018" cy="21752"/>
            </a:xfrm>
            <a:custGeom>
              <a:rect b="b" l="l" r="r" t="t"/>
              <a:pathLst>
                <a:path extrusionOk="0" h="326" w="300">
                  <a:moveTo>
                    <a:pt x="136" y="0"/>
                  </a:moveTo>
                  <a:cubicBezTo>
                    <a:pt x="55" y="0"/>
                    <a:pt x="1" y="81"/>
                    <a:pt x="1" y="163"/>
                  </a:cubicBezTo>
                  <a:cubicBezTo>
                    <a:pt x="1" y="244"/>
                    <a:pt x="55" y="326"/>
                    <a:pt x="136" y="326"/>
                  </a:cubicBezTo>
                  <a:cubicBezTo>
                    <a:pt x="218" y="326"/>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47"/>
            <p:cNvSpPr/>
            <p:nvPr/>
          </p:nvSpPr>
          <p:spPr>
            <a:xfrm>
              <a:off x="4582810" y="3443121"/>
              <a:ext cx="20018" cy="21819"/>
            </a:xfrm>
            <a:custGeom>
              <a:rect b="b" l="l" r="r" t="t"/>
              <a:pathLst>
                <a:path extrusionOk="0" h="327" w="300">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47"/>
            <p:cNvSpPr/>
            <p:nvPr/>
          </p:nvSpPr>
          <p:spPr>
            <a:xfrm>
              <a:off x="4608166" y="3470278"/>
              <a:ext cx="19951" cy="19951"/>
            </a:xfrm>
            <a:custGeom>
              <a:rect b="b" l="l" r="r" t="t"/>
              <a:pathLst>
                <a:path extrusionOk="0" h="299" w="299">
                  <a:moveTo>
                    <a:pt x="163" y="1"/>
                  </a:moveTo>
                  <a:cubicBezTo>
                    <a:pt x="82" y="1"/>
                    <a:pt x="1" y="55"/>
                    <a:pt x="1" y="136"/>
                  </a:cubicBezTo>
                  <a:cubicBezTo>
                    <a:pt x="1" y="245"/>
                    <a:pt x="82"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47"/>
            <p:cNvSpPr/>
            <p:nvPr/>
          </p:nvSpPr>
          <p:spPr>
            <a:xfrm>
              <a:off x="4635323" y="3443121"/>
              <a:ext cx="9141" cy="21819"/>
            </a:xfrm>
            <a:custGeom>
              <a:rect b="b" l="l" r="r" t="t"/>
              <a:pathLst>
                <a:path extrusionOk="0" h="327" w="137">
                  <a:moveTo>
                    <a:pt x="136" y="1"/>
                  </a:moveTo>
                  <a:cubicBezTo>
                    <a:pt x="55" y="1"/>
                    <a:pt x="0" y="82"/>
                    <a:pt x="0" y="163"/>
                  </a:cubicBezTo>
                  <a:cubicBezTo>
                    <a:pt x="0" y="245"/>
                    <a:pt x="55" y="326"/>
                    <a:pt x="136" y="326"/>
                  </a:cubicBezTo>
                  <a:lnTo>
                    <a:pt x="136" y="163"/>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47"/>
            <p:cNvSpPr/>
            <p:nvPr/>
          </p:nvSpPr>
          <p:spPr>
            <a:xfrm>
              <a:off x="4608166" y="3522792"/>
              <a:ext cx="19951" cy="19951"/>
            </a:xfrm>
            <a:custGeom>
              <a:rect b="b" l="l" r="r" t="t"/>
              <a:pathLst>
                <a:path extrusionOk="0" h="299" w="299">
                  <a:moveTo>
                    <a:pt x="163" y="0"/>
                  </a:moveTo>
                  <a:cubicBezTo>
                    <a:pt x="82" y="0"/>
                    <a:pt x="1" y="54"/>
                    <a:pt x="1" y="163"/>
                  </a:cubicBezTo>
                  <a:cubicBezTo>
                    <a:pt x="1" y="244"/>
                    <a:pt x="82" y="298"/>
                    <a:pt x="163" y="298"/>
                  </a:cubicBezTo>
                  <a:cubicBezTo>
                    <a:pt x="245" y="298"/>
                    <a:pt x="299" y="244"/>
                    <a:pt x="299" y="163"/>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47"/>
            <p:cNvSpPr/>
            <p:nvPr/>
          </p:nvSpPr>
          <p:spPr>
            <a:xfrm>
              <a:off x="4635323" y="3495634"/>
              <a:ext cx="9141" cy="21752"/>
            </a:xfrm>
            <a:custGeom>
              <a:rect b="b" l="l" r="r" t="t"/>
              <a:pathLst>
                <a:path extrusionOk="0" h="326" w="137">
                  <a:moveTo>
                    <a:pt x="136" y="0"/>
                  </a:moveTo>
                  <a:cubicBezTo>
                    <a:pt x="55" y="0"/>
                    <a:pt x="0" y="82"/>
                    <a:pt x="0" y="163"/>
                  </a:cubicBezTo>
                  <a:cubicBezTo>
                    <a:pt x="0" y="244"/>
                    <a:pt x="55" y="326"/>
                    <a:pt x="136" y="326"/>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47"/>
            <p:cNvSpPr/>
            <p:nvPr/>
          </p:nvSpPr>
          <p:spPr>
            <a:xfrm>
              <a:off x="4582810" y="3495634"/>
              <a:ext cx="20018" cy="21752"/>
            </a:xfrm>
            <a:custGeom>
              <a:rect b="b" l="l" r="r" t="t"/>
              <a:pathLst>
                <a:path extrusionOk="0" h="326" w="300">
                  <a:moveTo>
                    <a:pt x="136" y="0"/>
                  </a:moveTo>
                  <a:cubicBezTo>
                    <a:pt x="55" y="0"/>
                    <a:pt x="1" y="82"/>
                    <a:pt x="1" y="163"/>
                  </a:cubicBezTo>
                  <a:cubicBezTo>
                    <a:pt x="1" y="244"/>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47"/>
            <p:cNvSpPr/>
            <p:nvPr/>
          </p:nvSpPr>
          <p:spPr>
            <a:xfrm>
              <a:off x="4582810" y="3548081"/>
              <a:ext cx="20018" cy="21819"/>
            </a:xfrm>
            <a:custGeom>
              <a:rect b="b" l="l" r="r" t="t"/>
              <a:pathLst>
                <a:path extrusionOk="0" h="327" w="300">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47"/>
            <p:cNvSpPr/>
            <p:nvPr/>
          </p:nvSpPr>
          <p:spPr>
            <a:xfrm>
              <a:off x="4608166" y="3575239"/>
              <a:ext cx="19951" cy="20018"/>
            </a:xfrm>
            <a:custGeom>
              <a:rect b="b" l="l" r="r" t="t"/>
              <a:pathLst>
                <a:path extrusionOk="0" h="300" w="299">
                  <a:moveTo>
                    <a:pt x="163" y="1"/>
                  </a:moveTo>
                  <a:cubicBezTo>
                    <a:pt x="82" y="1"/>
                    <a:pt x="1" y="55"/>
                    <a:pt x="1" y="163"/>
                  </a:cubicBezTo>
                  <a:cubicBezTo>
                    <a:pt x="1" y="245"/>
                    <a:pt x="82" y="299"/>
                    <a:pt x="163" y="299"/>
                  </a:cubicBezTo>
                  <a:cubicBezTo>
                    <a:pt x="245" y="299"/>
                    <a:pt x="299" y="245"/>
                    <a:pt x="299" y="163"/>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47"/>
            <p:cNvSpPr/>
            <p:nvPr/>
          </p:nvSpPr>
          <p:spPr>
            <a:xfrm>
              <a:off x="4635323" y="3548081"/>
              <a:ext cx="9141" cy="21819"/>
            </a:xfrm>
            <a:custGeom>
              <a:rect b="b" l="l" r="r" t="t"/>
              <a:pathLst>
                <a:path extrusionOk="0" h="327" w="137">
                  <a:moveTo>
                    <a:pt x="136" y="1"/>
                  </a:moveTo>
                  <a:cubicBezTo>
                    <a:pt x="55" y="1"/>
                    <a:pt x="0" y="82"/>
                    <a:pt x="0" y="164"/>
                  </a:cubicBezTo>
                  <a:cubicBezTo>
                    <a:pt x="0" y="245"/>
                    <a:pt x="55" y="326"/>
                    <a:pt x="136" y="326"/>
                  </a:cubicBezTo>
                  <a:lnTo>
                    <a:pt x="136" y="164"/>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47"/>
            <p:cNvSpPr/>
            <p:nvPr/>
          </p:nvSpPr>
          <p:spPr>
            <a:xfrm>
              <a:off x="4608166" y="3627753"/>
              <a:ext cx="19951" cy="19951"/>
            </a:xfrm>
            <a:custGeom>
              <a:rect b="b" l="l" r="r" t="t"/>
              <a:pathLst>
                <a:path extrusionOk="0" h="299" w="299">
                  <a:moveTo>
                    <a:pt x="163" y="0"/>
                  </a:moveTo>
                  <a:cubicBezTo>
                    <a:pt x="82" y="0"/>
                    <a:pt x="1" y="55"/>
                    <a:pt x="1" y="163"/>
                  </a:cubicBezTo>
                  <a:cubicBezTo>
                    <a:pt x="1" y="244"/>
                    <a:pt x="82" y="299"/>
                    <a:pt x="163" y="299"/>
                  </a:cubicBezTo>
                  <a:cubicBezTo>
                    <a:pt x="245" y="299"/>
                    <a:pt x="299" y="244"/>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47"/>
            <p:cNvSpPr/>
            <p:nvPr/>
          </p:nvSpPr>
          <p:spPr>
            <a:xfrm>
              <a:off x="4635323" y="3600595"/>
              <a:ext cx="9141" cy="21752"/>
            </a:xfrm>
            <a:custGeom>
              <a:rect b="b" l="l" r="r" t="t"/>
              <a:pathLst>
                <a:path extrusionOk="0" h="326" w="137">
                  <a:moveTo>
                    <a:pt x="136" y="0"/>
                  </a:moveTo>
                  <a:cubicBezTo>
                    <a:pt x="55" y="0"/>
                    <a:pt x="0" y="82"/>
                    <a:pt x="0" y="163"/>
                  </a:cubicBezTo>
                  <a:cubicBezTo>
                    <a:pt x="0" y="245"/>
                    <a:pt x="55" y="326"/>
                    <a:pt x="136" y="326"/>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47"/>
            <p:cNvSpPr/>
            <p:nvPr/>
          </p:nvSpPr>
          <p:spPr>
            <a:xfrm>
              <a:off x="4608166" y="3680200"/>
              <a:ext cx="19951" cy="20018"/>
            </a:xfrm>
            <a:custGeom>
              <a:rect b="b" l="l" r="r" t="t"/>
              <a:pathLst>
                <a:path extrusionOk="0" h="300" w="299">
                  <a:moveTo>
                    <a:pt x="163" y="1"/>
                  </a:moveTo>
                  <a:cubicBezTo>
                    <a:pt x="82" y="1"/>
                    <a:pt x="1" y="55"/>
                    <a:pt x="1" y="164"/>
                  </a:cubicBezTo>
                  <a:cubicBezTo>
                    <a:pt x="1" y="245"/>
                    <a:pt x="82" y="299"/>
                    <a:pt x="163" y="299"/>
                  </a:cubicBezTo>
                  <a:cubicBezTo>
                    <a:pt x="245" y="299"/>
                    <a:pt x="299" y="245"/>
                    <a:pt x="299" y="164"/>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47"/>
            <p:cNvSpPr/>
            <p:nvPr/>
          </p:nvSpPr>
          <p:spPr>
            <a:xfrm>
              <a:off x="4635323" y="3653109"/>
              <a:ext cx="9141" cy="21752"/>
            </a:xfrm>
            <a:custGeom>
              <a:rect b="b" l="l" r="r" t="t"/>
              <a:pathLst>
                <a:path extrusionOk="0" h="326" w="137">
                  <a:moveTo>
                    <a:pt x="136" y="0"/>
                  </a:moveTo>
                  <a:cubicBezTo>
                    <a:pt x="55" y="0"/>
                    <a:pt x="0" y="81"/>
                    <a:pt x="0" y="163"/>
                  </a:cubicBezTo>
                  <a:cubicBezTo>
                    <a:pt x="0" y="244"/>
                    <a:pt x="55" y="326"/>
                    <a:pt x="136" y="326"/>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47"/>
            <p:cNvSpPr/>
            <p:nvPr/>
          </p:nvSpPr>
          <p:spPr>
            <a:xfrm>
              <a:off x="4597289" y="3707357"/>
              <a:ext cx="5538" cy="14546"/>
            </a:xfrm>
            <a:custGeom>
              <a:rect b="b" l="l" r="r" t="t"/>
              <a:pathLst>
                <a:path extrusionOk="0" h="218" w="83">
                  <a:moveTo>
                    <a:pt x="1" y="1"/>
                  </a:moveTo>
                  <a:cubicBezTo>
                    <a:pt x="28" y="82"/>
                    <a:pt x="28" y="136"/>
                    <a:pt x="55" y="218"/>
                  </a:cubicBezTo>
                  <a:cubicBezTo>
                    <a:pt x="55" y="191"/>
                    <a:pt x="82" y="163"/>
                    <a:pt x="82" y="136"/>
                  </a:cubicBezTo>
                  <a:cubicBezTo>
                    <a:pt x="82" y="82"/>
                    <a:pt x="55" y="28"/>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47"/>
            <p:cNvSpPr/>
            <p:nvPr/>
          </p:nvSpPr>
          <p:spPr>
            <a:xfrm>
              <a:off x="4608166" y="3732713"/>
              <a:ext cx="19951" cy="19951"/>
            </a:xfrm>
            <a:custGeom>
              <a:rect b="b" l="l" r="r" t="t"/>
              <a:pathLst>
                <a:path extrusionOk="0" h="299" w="299">
                  <a:moveTo>
                    <a:pt x="163" y="0"/>
                  </a:moveTo>
                  <a:cubicBezTo>
                    <a:pt x="82" y="0"/>
                    <a:pt x="1" y="82"/>
                    <a:pt x="1" y="163"/>
                  </a:cubicBezTo>
                  <a:cubicBezTo>
                    <a:pt x="1" y="245"/>
                    <a:pt x="82" y="299"/>
                    <a:pt x="163" y="299"/>
                  </a:cubicBezTo>
                  <a:cubicBezTo>
                    <a:pt x="245" y="299"/>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47"/>
            <p:cNvSpPr/>
            <p:nvPr/>
          </p:nvSpPr>
          <p:spPr>
            <a:xfrm>
              <a:off x="4635323" y="3705556"/>
              <a:ext cx="9141" cy="21819"/>
            </a:xfrm>
            <a:custGeom>
              <a:rect b="b" l="l" r="r" t="t"/>
              <a:pathLst>
                <a:path extrusionOk="0" h="327" w="137">
                  <a:moveTo>
                    <a:pt x="136" y="1"/>
                  </a:moveTo>
                  <a:cubicBezTo>
                    <a:pt x="55" y="1"/>
                    <a:pt x="0" y="82"/>
                    <a:pt x="0" y="163"/>
                  </a:cubicBezTo>
                  <a:cubicBezTo>
                    <a:pt x="0" y="245"/>
                    <a:pt x="55" y="326"/>
                    <a:pt x="136" y="326"/>
                  </a:cubicBezTo>
                  <a:lnTo>
                    <a:pt x="136" y="163"/>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47"/>
            <p:cNvSpPr/>
            <p:nvPr/>
          </p:nvSpPr>
          <p:spPr>
            <a:xfrm>
              <a:off x="4608166" y="3785227"/>
              <a:ext cx="19951" cy="19951"/>
            </a:xfrm>
            <a:custGeom>
              <a:rect b="b" l="l" r="r" t="t"/>
              <a:pathLst>
                <a:path extrusionOk="0" h="299" w="299">
                  <a:moveTo>
                    <a:pt x="163" y="0"/>
                  </a:moveTo>
                  <a:cubicBezTo>
                    <a:pt x="82" y="0"/>
                    <a:pt x="1" y="81"/>
                    <a:pt x="1" y="163"/>
                  </a:cubicBezTo>
                  <a:cubicBezTo>
                    <a:pt x="1" y="244"/>
                    <a:pt x="82"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47"/>
            <p:cNvSpPr/>
            <p:nvPr/>
          </p:nvSpPr>
          <p:spPr>
            <a:xfrm>
              <a:off x="4635323" y="3758069"/>
              <a:ext cx="9141" cy="21752"/>
            </a:xfrm>
            <a:custGeom>
              <a:rect b="b" l="l" r="r" t="t"/>
              <a:pathLst>
                <a:path extrusionOk="0" h="326" w="137">
                  <a:moveTo>
                    <a:pt x="136" y="0"/>
                  </a:moveTo>
                  <a:cubicBezTo>
                    <a:pt x="55" y="0"/>
                    <a:pt x="0" y="82"/>
                    <a:pt x="0" y="163"/>
                  </a:cubicBezTo>
                  <a:cubicBezTo>
                    <a:pt x="0" y="244"/>
                    <a:pt x="55" y="326"/>
                    <a:pt x="136" y="326"/>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47"/>
            <p:cNvSpPr/>
            <p:nvPr/>
          </p:nvSpPr>
          <p:spPr>
            <a:xfrm>
              <a:off x="4608166" y="3837674"/>
              <a:ext cx="19951" cy="20018"/>
            </a:xfrm>
            <a:custGeom>
              <a:rect b="b" l="l" r="r" t="t"/>
              <a:pathLst>
                <a:path extrusionOk="0" h="300" w="299">
                  <a:moveTo>
                    <a:pt x="163" y="1"/>
                  </a:moveTo>
                  <a:cubicBezTo>
                    <a:pt x="82" y="1"/>
                    <a:pt x="1" y="82"/>
                    <a:pt x="1" y="163"/>
                  </a:cubicBezTo>
                  <a:cubicBezTo>
                    <a:pt x="1" y="245"/>
                    <a:pt x="82"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47"/>
            <p:cNvSpPr/>
            <p:nvPr/>
          </p:nvSpPr>
          <p:spPr>
            <a:xfrm>
              <a:off x="4635323" y="3812318"/>
              <a:ext cx="9141" cy="20018"/>
            </a:xfrm>
            <a:custGeom>
              <a:rect b="b" l="l" r="r" t="t"/>
              <a:pathLst>
                <a:path extrusionOk="0" h="300" w="137">
                  <a:moveTo>
                    <a:pt x="136" y="1"/>
                  </a:moveTo>
                  <a:cubicBezTo>
                    <a:pt x="55" y="1"/>
                    <a:pt x="0" y="55"/>
                    <a:pt x="0" y="137"/>
                  </a:cubicBezTo>
                  <a:cubicBezTo>
                    <a:pt x="0" y="218"/>
                    <a:pt x="55" y="299"/>
                    <a:pt x="136" y="299"/>
                  </a:cubicBezTo>
                  <a:lnTo>
                    <a:pt x="136" y="137"/>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47"/>
            <p:cNvSpPr/>
            <p:nvPr/>
          </p:nvSpPr>
          <p:spPr>
            <a:xfrm>
              <a:off x="4608166" y="3890188"/>
              <a:ext cx="19951" cy="19951"/>
            </a:xfrm>
            <a:custGeom>
              <a:rect b="b" l="l" r="r" t="t"/>
              <a:pathLst>
                <a:path extrusionOk="0" h="299" w="299">
                  <a:moveTo>
                    <a:pt x="163" y="0"/>
                  </a:moveTo>
                  <a:cubicBezTo>
                    <a:pt x="82" y="0"/>
                    <a:pt x="1" y="82"/>
                    <a:pt x="1" y="163"/>
                  </a:cubicBezTo>
                  <a:cubicBezTo>
                    <a:pt x="1" y="244"/>
                    <a:pt x="82"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47"/>
            <p:cNvSpPr/>
            <p:nvPr/>
          </p:nvSpPr>
          <p:spPr>
            <a:xfrm>
              <a:off x="4635323" y="3864832"/>
              <a:ext cx="9141" cy="19951"/>
            </a:xfrm>
            <a:custGeom>
              <a:rect b="b" l="l" r="r" t="t"/>
              <a:pathLst>
                <a:path extrusionOk="0" h="299" w="137">
                  <a:moveTo>
                    <a:pt x="136" y="1"/>
                  </a:moveTo>
                  <a:cubicBezTo>
                    <a:pt x="55" y="1"/>
                    <a:pt x="0" y="55"/>
                    <a:pt x="0" y="136"/>
                  </a:cubicBezTo>
                  <a:cubicBezTo>
                    <a:pt x="0" y="218"/>
                    <a:pt x="55" y="299"/>
                    <a:pt x="136" y="299"/>
                  </a:cubicBezTo>
                  <a:lnTo>
                    <a:pt x="136" y="136"/>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47"/>
            <p:cNvSpPr/>
            <p:nvPr/>
          </p:nvSpPr>
          <p:spPr>
            <a:xfrm>
              <a:off x="4582810" y="3864832"/>
              <a:ext cx="20018" cy="19951"/>
            </a:xfrm>
            <a:custGeom>
              <a:rect b="b" l="l" r="r" t="t"/>
              <a:pathLst>
                <a:path extrusionOk="0" h="299"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47"/>
            <p:cNvSpPr/>
            <p:nvPr/>
          </p:nvSpPr>
          <p:spPr>
            <a:xfrm>
              <a:off x="4608166" y="3942635"/>
              <a:ext cx="19951" cy="20018"/>
            </a:xfrm>
            <a:custGeom>
              <a:rect b="b" l="l" r="r" t="t"/>
              <a:pathLst>
                <a:path extrusionOk="0" h="300" w="299">
                  <a:moveTo>
                    <a:pt x="163" y="1"/>
                  </a:moveTo>
                  <a:cubicBezTo>
                    <a:pt x="82" y="1"/>
                    <a:pt x="1" y="82"/>
                    <a:pt x="1" y="164"/>
                  </a:cubicBezTo>
                  <a:cubicBezTo>
                    <a:pt x="1" y="245"/>
                    <a:pt x="82"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47"/>
            <p:cNvSpPr/>
            <p:nvPr/>
          </p:nvSpPr>
          <p:spPr>
            <a:xfrm>
              <a:off x="4635323" y="3917345"/>
              <a:ext cx="9141" cy="19951"/>
            </a:xfrm>
            <a:custGeom>
              <a:rect b="b" l="l" r="r" t="t"/>
              <a:pathLst>
                <a:path extrusionOk="0" h="299" w="137">
                  <a:moveTo>
                    <a:pt x="136" y="0"/>
                  </a:moveTo>
                  <a:cubicBezTo>
                    <a:pt x="55" y="0"/>
                    <a:pt x="0" y="54"/>
                    <a:pt x="0" y="136"/>
                  </a:cubicBezTo>
                  <a:cubicBezTo>
                    <a:pt x="0" y="217"/>
                    <a:pt x="55" y="298"/>
                    <a:pt x="136" y="298"/>
                  </a:cubicBezTo>
                  <a:lnTo>
                    <a:pt x="136" y="136"/>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47"/>
            <p:cNvSpPr/>
            <p:nvPr/>
          </p:nvSpPr>
          <p:spPr>
            <a:xfrm>
              <a:off x="4586480" y="3917345"/>
              <a:ext cx="16348" cy="19951"/>
            </a:xfrm>
            <a:custGeom>
              <a:rect b="b" l="l" r="r" t="t"/>
              <a:pathLst>
                <a:path extrusionOk="0" h="299" w="245">
                  <a:moveTo>
                    <a:pt x="81" y="0"/>
                  </a:moveTo>
                  <a:cubicBezTo>
                    <a:pt x="54" y="0"/>
                    <a:pt x="27" y="0"/>
                    <a:pt x="0" y="27"/>
                  </a:cubicBezTo>
                  <a:cubicBezTo>
                    <a:pt x="54" y="109"/>
                    <a:pt x="81" y="190"/>
                    <a:pt x="136" y="298"/>
                  </a:cubicBezTo>
                  <a:cubicBezTo>
                    <a:pt x="190" y="271"/>
                    <a:pt x="244" y="217"/>
                    <a:pt x="244" y="136"/>
                  </a:cubicBezTo>
                  <a:cubicBezTo>
                    <a:pt x="244" y="54"/>
                    <a:pt x="163" y="0"/>
                    <a:pt x="8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47"/>
            <p:cNvSpPr/>
            <p:nvPr/>
          </p:nvSpPr>
          <p:spPr>
            <a:xfrm>
              <a:off x="4617240" y="3995148"/>
              <a:ext cx="10876" cy="19951"/>
            </a:xfrm>
            <a:custGeom>
              <a:rect b="b" l="l" r="r" t="t"/>
              <a:pathLst>
                <a:path extrusionOk="0" h="299" w="163">
                  <a:moveTo>
                    <a:pt x="0" y="0"/>
                  </a:moveTo>
                  <a:lnTo>
                    <a:pt x="0" y="55"/>
                  </a:lnTo>
                  <a:cubicBezTo>
                    <a:pt x="0" y="136"/>
                    <a:pt x="27" y="217"/>
                    <a:pt x="27" y="299"/>
                  </a:cubicBezTo>
                  <a:cubicBezTo>
                    <a:pt x="109" y="299"/>
                    <a:pt x="163" y="245"/>
                    <a:pt x="163" y="163"/>
                  </a:cubicBezTo>
                  <a:cubicBezTo>
                    <a:pt x="163" y="82"/>
                    <a:pt x="109" y="0"/>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47"/>
            <p:cNvSpPr/>
            <p:nvPr/>
          </p:nvSpPr>
          <p:spPr>
            <a:xfrm>
              <a:off x="4635323" y="3969792"/>
              <a:ext cx="9141" cy="20018"/>
            </a:xfrm>
            <a:custGeom>
              <a:rect b="b" l="l" r="r" t="t"/>
              <a:pathLst>
                <a:path extrusionOk="0" h="300" w="137">
                  <a:moveTo>
                    <a:pt x="136" y="1"/>
                  </a:moveTo>
                  <a:cubicBezTo>
                    <a:pt x="55" y="1"/>
                    <a:pt x="0" y="55"/>
                    <a:pt x="0" y="136"/>
                  </a:cubicBezTo>
                  <a:cubicBezTo>
                    <a:pt x="0" y="218"/>
                    <a:pt x="55" y="299"/>
                    <a:pt x="136" y="299"/>
                  </a:cubicBezTo>
                  <a:lnTo>
                    <a:pt x="136" y="136"/>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47"/>
            <p:cNvSpPr/>
            <p:nvPr/>
          </p:nvSpPr>
          <p:spPr>
            <a:xfrm>
              <a:off x="4635323" y="4022306"/>
              <a:ext cx="9141" cy="19951"/>
            </a:xfrm>
            <a:custGeom>
              <a:rect b="b" l="l" r="r" t="t"/>
              <a:pathLst>
                <a:path extrusionOk="0" h="299" w="137">
                  <a:moveTo>
                    <a:pt x="136" y="0"/>
                  </a:moveTo>
                  <a:cubicBezTo>
                    <a:pt x="55" y="0"/>
                    <a:pt x="0" y="55"/>
                    <a:pt x="0" y="136"/>
                  </a:cubicBezTo>
                  <a:cubicBezTo>
                    <a:pt x="0" y="217"/>
                    <a:pt x="55" y="299"/>
                    <a:pt x="136" y="299"/>
                  </a:cubicBezTo>
                  <a:lnTo>
                    <a:pt x="136" y="136"/>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47"/>
            <p:cNvSpPr/>
            <p:nvPr/>
          </p:nvSpPr>
          <p:spPr>
            <a:xfrm>
              <a:off x="4626248" y="4051265"/>
              <a:ext cx="1868" cy="9075"/>
            </a:xfrm>
            <a:custGeom>
              <a:rect b="b" l="l" r="r" t="t"/>
              <a:pathLst>
                <a:path extrusionOk="0" h="136" w="28">
                  <a:moveTo>
                    <a:pt x="1" y="0"/>
                  </a:moveTo>
                  <a:cubicBezTo>
                    <a:pt x="1" y="27"/>
                    <a:pt x="28" y="82"/>
                    <a:pt x="28" y="136"/>
                  </a:cubicBezTo>
                  <a:cubicBezTo>
                    <a:pt x="28" y="109"/>
                    <a:pt x="28" y="109"/>
                    <a:pt x="28" y="109"/>
                  </a:cubicBezTo>
                  <a:cubicBezTo>
                    <a:pt x="28" y="55"/>
                    <a:pt x="28" y="27"/>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47"/>
            <p:cNvSpPr/>
            <p:nvPr/>
          </p:nvSpPr>
          <p:spPr>
            <a:xfrm>
              <a:off x="4635323" y="4074753"/>
              <a:ext cx="9141" cy="20018"/>
            </a:xfrm>
            <a:custGeom>
              <a:rect b="b" l="l" r="r" t="t"/>
              <a:pathLst>
                <a:path extrusionOk="0" h="300" w="137">
                  <a:moveTo>
                    <a:pt x="136" y="1"/>
                  </a:moveTo>
                  <a:cubicBezTo>
                    <a:pt x="82" y="1"/>
                    <a:pt x="28" y="28"/>
                    <a:pt x="0" y="82"/>
                  </a:cubicBezTo>
                  <a:cubicBezTo>
                    <a:pt x="55" y="136"/>
                    <a:pt x="82" y="218"/>
                    <a:pt x="109" y="299"/>
                  </a:cubicBezTo>
                  <a:lnTo>
                    <a:pt x="136" y="299"/>
                  </a:lnTo>
                  <a:lnTo>
                    <a:pt x="136" y="136"/>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47"/>
            <p:cNvSpPr/>
            <p:nvPr/>
          </p:nvSpPr>
          <p:spPr>
            <a:xfrm>
              <a:off x="4559322" y="2158104"/>
              <a:ext cx="16348" cy="18216"/>
            </a:xfrm>
            <a:custGeom>
              <a:rect b="b" l="l" r="r" t="t"/>
              <a:pathLst>
                <a:path extrusionOk="0" h="273" w="245">
                  <a:moveTo>
                    <a:pt x="190" y="1"/>
                  </a:moveTo>
                  <a:cubicBezTo>
                    <a:pt x="136" y="82"/>
                    <a:pt x="82" y="164"/>
                    <a:pt x="0" y="245"/>
                  </a:cubicBezTo>
                  <a:cubicBezTo>
                    <a:pt x="27" y="272"/>
                    <a:pt x="54" y="272"/>
                    <a:pt x="109" y="272"/>
                  </a:cubicBezTo>
                  <a:cubicBezTo>
                    <a:pt x="190" y="272"/>
                    <a:pt x="244" y="218"/>
                    <a:pt x="244" y="136"/>
                  </a:cubicBezTo>
                  <a:cubicBezTo>
                    <a:pt x="244" y="82"/>
                    <a:pt x="244" y="28"/>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47"/>
            <p:cNvSpPr/>
            <p:nvPr/>
          </p:nvSpPr>
          <p:spPr>
            <a:xfrm>
              <a:off x="4584611" y="2129145"/>
              <a:ext cx="18216" cy="21819"/>
            </a:xfrm>
            <a:custGeom>
              <a:rect b="b" l="l" r="r" t="t"/>
              <a:pathLst>
                <a:path extrusionOk="0" h="327" w="273">
                  <a:moveTo>
                    <a:pt x="109" y="1"/>
                  </a:moveTo>
                  <a:cubicBezTo>
                    <a:pt x="82" y="1"/>
                    <a:pt x="55" y="28"/>
                    <a:pt x="55" y="28"/>
                  </a:cubicBezTo>
                  <a:cubicBezTo>
                    <a:pt x="28" y="109"/>
                    <a:pt x="28" y="191"/>
                    <a:pt x="1" y="245"/>
                  </a:cubicBezTo>
                  <a:cubicBezTo>
                    <a:pt x="28" y="299"/>
                    <a:pt x="55" y="326"/>
                    <a:pt x="109" y="326"/>
                  </a:cubicBezTo>
                  <a:cubicBezTo>
                    <a:pt x="191" y="326"/>
                    <a:pt x="272" y="245"/>
                    <a:pt x="272" y="164"/>
                  </a:cubicBezTo>
                  <a:cubicBezTo>
                    <a:pt x="272" y="82"/>
                    <a:pt x="191"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47"/>
            <p:cNvSpPr/>
            <p:nvPr/>
          </p:nvSpPr>
          <p:spPr>
            <a:xfrm>
              <a:off x="4555652" y="2208816"/>
              <a:ext cx="20018" cy="19951"/>
            </a:xfrm>
            <a:custGeom>
              <a:rect b="b" l="l" r="r" t="t"/>
              <a:pathLst>
                <a:path extrusionOk="0" h="299" w="300">
                  <a:moveTo>
                    <a:pt x="164" y="0"/>
                  </a:moveTo>
                  <a:cubicBezTo>
                    <a:pt x="82" y="0"/>
                    <a:pt x="1" y="82"/>
                    <a:pt x="1" y="163"/>
                  </a:cubicBezTo>
                  <a:cubicBezTo>
                    <a:pt x="1" y="244"/>
                    <a:pt x="82" y="299"/>
                    <a:pt x="164" y="299"/>
                  </a:cubicBezTo>
                  <a:cubicBezTo>
                    <a:pt x="245" y="299"/>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47"/>
            <p:cNvSpPr/>
            <p:nvPr/>
          </p:nvSpPr>
          <p:spPr>
            <a:xfrm>
              <a:off x="4528561" y="2235974"/>
              <a:ext cx="21752" cy="19951"/>
            </a:xfrm>
            <a:custGeom>
              <a:rect b="b" l="l" r="r" t="t"/>
              <a:pathLst>
                <a:path extrusionOk="0" h="299" w="326">
                  <a:moveTo>
                    <a:pt x="163" y="0"/>
                  </a:moveTo>
                  <a:cubicBezTo>
                    <a:pt x="81" y="0"/>
                    <a:pt x="0" y="54"/>
                    <a:pt x="0" y="136"/>
                  </a:cubicBezTo>
                  <a:cubicBezTo>
                    <a:pt x="0" y="217"/>
                    <a:pt x="81" y="298"/>
                    <a:pt x="163" y="298"/>
                  </a:cubicBezTo>
                  <a:cubicBezTo>
                    <a:pt x="244" y="298"/>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47"/>
            <p:cNvSpPr/>
            <p:nvPr/>
          </p:nvSpPr>
          <p:spPr>
            <a:xfrm>
              <a:off x="4555652" y="2261263"/>
              <a:ext cx="20018" cy="20017"/>
            </a:xfrm>
            <a:custGeom>
              <a:rect b="b" l="l" r="r" t="t"/>
              <a:pathLst>
                <a:path extrusionOk="0" h="300" w="300">
                  <a:moveTo>
                    <a:pt x="164" y="1"/>
                  </a:moveTo>
                  <a:cubicBezTo>
                    <a:pt x="82" y="1"/>
                    <a:pt x="1" y="82"/>
                    <a:pt x="1" y="164"/>
                  </a:cubicBezTo>
                  <a:cubicBezTo>
                    <a:pt x="1" y="245"/>
                    <a:pt x="82" y="299"/>
                    <a:pt x="164" y="299"/>
                  </a:cubicBezTo>
                  <a:cubicBezTo>
                    <a:pt x="245" y="299"/>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47"/>
            <p:cNvSpPr/>
            <p:nvPr/>
          </p:nvSpPr>
          <p:spPr>
            <a:xfrm>
              <a:off x="4564727" y="2313776"/>
              <a:ext cx="10943" cy="19951"/>
            </a:xfrm>
            <a:custGeom>
              <a:rect b="b" l="l" r="r" t="t"/>
              <a:pathLst>
                <a:path extrusionOk="0" h="299" w="164">
                  <a:moveTo>
                    <a:pt x="1" y="0"/>
                  </a:moveTo>
                  <a:cubicBezTo>
                    <a:pt x="28" y="28"/>
                    <a:pt x="55" y="55"/>
                    <a:pt x="82" y="82"/>
                  </a:cubicBezTo>
                  <a:cubicBezTo>
                    <a:pt x="55" y="109"/>
                    <a:pt x="28" y="163"/>
                    <a:pt x="28" y="217"/>
                  </a:cubicBezTo>
                  <a:cubicBezTo>
                    <a:pt x="28" y="245"/>
                    <a:pt x="55" y="272"/>
                    <a:pt x="55" y="299"/>
                  </a:cubicBezTo>
                  <a:cubicBezTo>
                    <a:pt x="109" y="299"/>
                    <a:pt x="163" y="217"/>
                    <a:pt x="163" y="163"/>
                  </a:cubicBezTo>
                  <a:cubicBezTo>
                    <a:pt x="163" y="82"/>
                    <a:pt x="109"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47"/>
            <p:cNvSpPr/>
            <p:nvPr/>
          </p:nvSpPr>
          <p:spPr>
            <a:xfrm>
              <a:off x="4582810" y="2340934"/>
              <a:ext cx="20018" cy="19951"/>
            </a:xfrm>
            <a:custGeom>
              <a:rect b="b" l="l" r="r" t="t"/>
              <a:pathLst>
                <a:path extrusionOk="0" h="299" w="300">
                  <a:moveTo>
                    <a:pt x="136" y="0"/>
                  </a:moveTo>
                  <a:cubicBezTo>
                    <a:pt x="55" y="0"/>
                    <a:pt x="1" y="55"/>
                    <a:pt x="1" y="136"/>
                  </a:cubicBezTo>
                  <a:cubicBezTo>
                    <a:pt x="1" y="190"/>
                    <a:pt x="1" y="217"/>
                    <a:pt x="28" y="244"/>
                  </a:cubicBezTo>
                  <a:cubicBezTo>
                    <a:pt x="55" y="272"/>
                    <a:pt x="109"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47"/>
            <p:cNvSpPr/>
            <p:nvPr/>
          </p:nvSpPr>
          <p:spPr>
            <a:xfrm>
              <a:off x="4582810" y="2398853"/>
              <a:ext cx="9141" cy="14546"/>
            </a:xfrm>
            <a:custGeom>
              <a:rect b="b" l="l" r="r" t="t"/>
              <a:pathLst>
                <a:path extrusionOk="0" h="218" w="137">
                  <a:moveTo>
                    <a:pt x="1" y="0"/>
                  </a:moveTo>
                  <a:cubicBezTo>
                    <a:pt x="1" y="27"/>
                    <a:pt x="1" y="54"/>
                    <a:pt x="1" y="54"/>
                  </a:cubicBezTo>
                  <a:cubicBezTo>
                    <a:pt x="1" y="109"/>
                    <a:pt x="1" y="136"/>
                    <a:pt x="28" y="163"/>
                  </a:cubicBezTo>
                  <a:cubicBezTo>
                    <a:pt x="55" y="190"/>
                    <a:pt x="109" y="217"/>
                    <a:pt x="136" y="217"/>
                  </a:cubicBezTo>
                  <a:cubicBezTo>
                    <a:pt x="109" y="109"/>
                    <a:pt x="82" y="27"/>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47"/>
            <p:cNvSpPr/>
            <p:nvPr/>
          </p:nvSpPr>
          <p:spPr>
            <a:xfrm>
              <a:off x="4555652" y="2471251"/>
              <a:ext cx="20018" cy="21752"/>
            </a:xfrm>
            <a:custGeom>
              <a:rect b="b" l="l" r="r" t="t"/>
              <a:pathLst>
                <a:path extrusionOk="0" h="326" w="300">
                  <a:moveTo>
                    <a:pt x="164" y="0"/>
                  </a:moveTo>
                  <a:cubicBezTo>
                    <a:pt x="82" y="0"/>
                    <a:pt x="1" y="82"/>
                    <a:pt x="1" y="163"/>
                  </a:cubicBezTo>
                  <a:cubicBezTo>
                    <a:pt x="1" y="244"/>
                    <a:pt x="82"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47"/>
            <p:cNvSpPr/>
            <p:nvPr/>
          </p:nvSpPr>
          <p:spPr>
            <a:xfrm>
              <a:off x="4582810" y="2445895"/>
              <a:ext cx="20018" cy="19951"/>
            </a:xfrm>
            <a:custGeom>
              <a:rect b="b" l="l" r="r" t="t"/>
              <a:pathLst>
                <a:path extrusionOk="0" h="299" w="300">
                  <a:moveTo>
                    <a:pt x="191" y="0"/>
                  </a:moveTo>
                  <a:cubicBezTo>
                    <a:pt x="136" y="28"/>
                    <a:pt x="55" y="82"/>
                    <a:pt x="1" y="109"/>
                  </a:cubicBezTo>
                  <a:cubicBezTo>
                    <a:pt x="1" y="109"/>
                    <a:pt x="1" y="136"/>
                    <a:pt x="1" y="136"/>
                  </a:cubicBezTo>
                  <a:cubicBezTo>
                    <a:pt x="1" y="245"/>
                    <a:pt x="55" y="299"/>
                    <a:pt x="136" y="299"/>
                  </a:cubicBezTo>
                  <a:cubicBezTo>
                    <a:pt x="218" y="299"/>
                    <a:pt x="299" y="245"/>
                    <a:pt x="299" y="136"/>
                  </a:cubicBezTo>
                  <a:cubicBezTo>
                    <a:pt x="299" y="109"/>
                    <a:pt x="272" y="55"/>
                    <a:pt x="245" y="28"/>
                  </a:cubicBezTo>
                  <a:cubicBezTo>
                    <a:pt x="245" y="28"/>
                    <a:pt x="218" y="0"/>
                    <a:pt x="19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47"/>
            <p:cNvSpPr/>
            <p:nvPr/>
          </p:nvSpPr>
          <p:spPr>
            <a:xfrm>
              <a:off x="4528561" y="2498408"/>
              <a:ext cx="21752" cy="19951"/>
            </a:xfrm>
            <a:custGeom>
              <a:rect b="b" l="l" r="r" t="t"/>
              <a:pathLst>
                <a:path extrusionOk="0" h="299" w="326">
                  <a:moveTo>
                    <a:pt x="163" y="0"/>
                  </a:moveTo>
                  <a:cubicBezTo>
                    <a:pt x="81" y="0"/>
                    <a:pt x="0" y="54"/>
                    <a:pt x="0" y="136"/>
                  </a:cubicBezTo>
                  <a:cubicBezTo>
                    <a:pt x="0" y="244"/>
                    <a:pt x="81" y="298"/>
                    <a:pt x="163" y="298"/>
                  </a:cubicBezTo>
                  <a:cubicBezTo>
                    <a:pt x="244" y="298"/>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47"/>
            <p:cNvSpPr/>
            <p:nvPr/>
          </p:nvSpPr>
          <p:spPr>
            <a:xfrm>
              <a:off x="4555652" y="2523698"/>
              <a:ext cx="20018"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47"/>
            <p:cNvSpPr/>
            <p:nvPr/>
          </p:nvSpPr>
          <p:spPr>
            <a:xfrm>
              <a:off x="4582810" y="2498408"/>
              <a:ext cx="20018" cy="19951"/>
            </a:xfrm>
            <a:custGeom>
              <a:rect b="b" l="l" r="r" t="t"/>
              <a:pathLst>
                <a:path extrusionOk="0" h="299" w="300">
                  <a:moveTo>
                    <a:pt x="136" y="0"/>
                  </a:moveTo>
                  <a:cubicBezTo>
                    <a:pt x="55" y="0"/>
                    <a:pt x="1" y="54"/>
                    <a:pt x="1" y="136"/>
                  </a:cubicBezTo>
                  <a:cubicBezTo>
                    <a:pt x="1" y="244"/>
                    <a:pt x="55" y="298"/>
                    <a:pt x="136" y="298"/>
                  </a:cubicBezTo>
                  <a:cubicBezTo>
                    <a:pt x="218" y="298"/>
                    <a:pt x="299" y="244"/>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47"/>
            <p:cNvSpPr/>
            <p:nvPr/>
          </p:nvSpPr>
          <p:spPr>
            <a:xfrm>
              <a:off x="4528561" y="2550855"/>
              <a:ext cx="21752" cy="19951"/>
            </a:xfrm>
            <a:custGeom>
              <a:rect b="b" l="l" r="r" t="t"/>
              <a:pathLst>
                <a:path extrusionOk="0" h="299" w="326">
                  <a:moveTo>
                    <a:pt x="163" y="1"/>
                  </a:moveTo>
                  <a:cubicBezTo>
                    <a:pt x="81" y="1"/>
                    <a:pt x="0" y="55"/>
                    <a:pt x="0" y="136"/>
                  </a:cubicBezTo>
                  <a:cubicBezTo>
                    <a:pt x="0" y="245"/>
                    <a:pt x="81"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47"/>
            <p:cNvSpPr/>
            <p:nvPr/>
          </p:nvSpPr>
          <p:spPr>
            <a:xfrm>
              <a:off x="4555652" y="2576211"/>
              <a:ext cx="20018" cy="21752"/>
            </a:xfrm>
            <a:custGeom>
              <a:rect b="b" l="l" r="r" t="t"/>
              <a:pathLst>
                <a:path extrusionOk="0" h="326" w="300">
                  <a:moveTo>
                    <a:pt x="164" y="0"/>
                  </a:moveTo>
                  <a:cubicBezTo>
                    <a:pt x="82" y="0"/>
                    <a:pt x="1" y="82"/>
                    <a:pt x="1" y="163"/>
                  </a:cubicBezTo>
                  <a:cubicBezTo>
                    <a:pt x="1" y="244"/>
                    <a:pt x="82"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47"/>
            <p:cNvSpPr/>
            <p:nvPr/>
          </p:nvSpPr>
          <p:spPr>
            <a:xfrm>
              <a:off x="4582810" y="2550855"/>
              <a:ext cx="20018" cy="19951"/>
            </a:xfrm>
            <a:custGeom>
              <a:rect b="b" l="l" r="r" t="t"/>
              <a:pathLst>
                <a:path extrusionOk="0" h="299" w="300">
                  <a:moveTo>
                    <a:pt x="136" y="1"/>
                  </a:moveTo>
                  <a:cubicBezTo>
                    <a:pt x="55" y="1"/>
                    <a:pt x="1" y="55"/>
                    <a:pt x="1" y="136"/>
                  </a:cubicBezTo>
                  <a:cubicBezTo>
                    <a:pt x="1" y="245"/>
                    <a:pt x="55" y="299"/>
                    <a:pt x="136" y="299"/>
                  </a:cubicBezTo>
                  <a:cubicBezTo>
                    <a:pt x="218" y="299"/>
                    <a:pt x="299" y="245"/>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47"/>
            <p:cNvSpPr/>
            <p:nvPr/>
          </p:nvSpPr>
          <p:spPr>
            <a:xfrm>
              <a:off x="4528561" y="2603369"/>
              <a:ext cx="21752" cy="19951"/>
            </a:xfrm>
            <a:custGeom>
              <a:rect b="b" l="l" r="r" t="t"/>
              <a:pathLst>
                <a:path extrusionOk="0" h="299" w="326">
                  <a:moveTo>
                    <a:pt x="163" y="0"/>
                  </a:moveTo>
                  <a:cubicBezTo>
                    <a:pt x="81" y="0"/>
                    <a:pt x="0" y="54"/>
                    <a:pt x="0" y="136"/>
                  </a:cubicBezTo>
                  <a:cubicBezTo>
                    <a:pt x="0" y="244"/>
                    <a:pt x="81" y="299"/>
                    <a:pt x="163" y="299"/>
                  </a:cubicBezTo>
                  <a:cubicBezTo>
                    <a:pt x="244" y="299"/>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47"/>
            <p:cNvSpPr/>
            <p:nvPr/>
          </p:nvSpPr>
          <p:spPr>
            <a:xfrm>
              <a:off x="4555652" y="2628658"/>
              <a:ext cx="20018"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47"/>
            <p:cNvSpPr/>
            <p:nvPr/>
          </p:nvSpPr>
          <p:spPr>
            <a:xfrm>
              <a:off x="4582810" y="2603369"/>
              <a:ext cx="20018" cy="19951"/>
            </a:xfrm>
            <a:custGeom>
              <a:rect b="b" l="l" r="r" t="t"/>
              <a:pathLst>
                <a:path extrusionOk="0" h="299" w="300">
                  <a:moveTo>
                    <a:pt x="136" y="0"/>
                  </a:moveTo>
                  <a:cubicBezTo>
                    <a:pt x="55" y="0"/>
                    <a:pt x="1" y="54"/>
                    <a:pt x="1" y="136"/>
                  </a:cubicBezTo>
                  <a:cubicBezTo>
                    <a:pt x="1" y="244"/>
                    <a:pt x="55" y="299"/>
                    <a:pt x="136" y="299"/>
                  </a:cubicBezTo>
                  <a:cubicBezTo>
                    <a:pt x="218" y="299"/>
                    <a:pt x="299" y="244"/>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47"/>
            <p:cNvSpPr/>
            <p:nvPr/>
          </p:nvSpPr>
          <p:spPr>
            <a:xfrm>
              <a:off x="4582810" y="2655816"/>
              <a:ext cx="14546" cy="9141"/>
            </a:xfrm>
            <a:custGeom>
              <a:rect b="b" l="l" r="r" t="t"/>
              <a:pathLst>
                <a:path extrusionOk="0" h="137" w="218">
                  <a:moveTo>
                    <a:pt x="136" y="1"/>
                  </a:moveTo>
                  <a:cubicBezTo>
                    <a:pt x="55" y="1"/>
                    <a:pt x="1" y="55"/>
                    <a:pt x="1" y="136"/>
                  </a:cubicBezTo>
                  <a:lnTo>
                    <a:pt x="55" y="136"/>
                  </a:lnTo>
                  <a:cubicBezTo>
                    <a:pt x="55" y="55"/>
                    <a:pt x="136" y="55"/>
                    <a:pt x="218" y="28"/>
                  </a:cubicBezTo>
                  <a:cubicBezTo>
                    <a:pt x="191" y="1"/>
                    <a:pt x="16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47"/>
            <p:cNvSpPr/>
            <p:nvPr/>
          </p:nvSpPr>
          <p:spPr>
            <a:xfrm>
              <a:off x="4528561" y="2655816"/>
              <a:ext cx="21752" cy="10943"/>
            </a:xfrm>
            <a:custGeom>
              <a:rect b="b" l="l" r="r" t="t"/>
              <a:pathLst>
                <a:path extrusionOk="0" h="164" w="326">
                  <a:moveTo>
                    <a:pt x="163" y="1"/>
                  </a:moveTo>
                  <a:cubicBezTo>
                    <a:pt x="81" y="1"/>
                    <a:pt x="0" y="55"/>
                    <a:pt x="0" y="164"/>
                  </a:cubicBezTo>
                  <a:lnTo>
                    <a:pt x="326" y="164"/>
                  </a:ln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47"/>
            <p:cNvSpPr/>
            <p:nvPr/>
          </p:nvSpPr>
          <p:spPr>
            <a:xfrm>
              <a:off x="4555652" y="2681172"/>
              <a:ext cx="20018"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47"/>
            <p:cNvSpPr/>
            <p:nvPr/>
          </p:nvSpPr>
          <p:spPr>
            <a:xfrm>
              <a:off x="4582810" y="2664891"/>
              <a:ext cx="5538" cy="9141"/>
            </a:xfrm>
            <a:custGeom>
              <a:rect b="b" l="l" r="r" t="t"/>
              <a:pathLst>
                <a:path extrusionOk="0" h="137" w="83">
                  <a:moveTo>
                    <a:pt x="1" y="0"/>
                  </a:moveTo>
                  <a:cubicBezTo>
                    <a:pt x="1" y="82"/>
                    <a:pt x="28" y="109"/>
                    <a:pt x="55" y="136"/>
                  </a:cubicBezTo>
                  <a:cubicBezTo>
                    <a:pt x="82" y="109"/>
                    <a:pt x="82" y="82"/>
                    <a:pt x="82" y="55"/>
                  </a:cubicBezTo>
                  <a:cubicBezTo>
                    <a:pt x="82" y="55"/>
                    <a:pt x="55" y="28"/>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47"/>
            <p:cNvSpPr/>
            <p:nvPr/>
          </p:nvSpPr>
          <p:spPr>
            <a:xfrm>
              <a:off x="4528561" y="2664891"/>
              <a:ext cx="21752" cy="10943"/>
            </a:xfrm>
            <a:custGeom>
              <a:rect b="b" l="l" r="r" t="t"/>
              <a:pathLst>
                <a:path extrusionOk="0" h="164" w="326">
                  <a:moveTo>
                    <a:pt x="0" y="0"/>
                  </a:moveTo>
                  <a:cubicBezTo>
                    <a:pt x="0" y="109"/>
                    <a:pt x="81" y="163"/>
                    <a:pt x="163" y="163"/>
                  </a:cubicBezTo>
                  <a:cubicBezTo>
                    <a:pt x="244" y="163"/>
                    <a:pt x="326" y="109"/>
                    <a:pt x="32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47"/>
            <p:cNvSpPr/>
            <p:nvPr/>
          </p:nvSpPr>
          <p:spPr>
            <a:xfrm>
              <a:off x="4582810" y="2708330"/>
              <a:ext cx="20018" cy="19951"/>
            </a:xfrm>
            <a:custGeom>
              <a:rect b="b" l="l" r="r" t="t"/>
              <a:pathLst>
                <a:path extrusionOk="0" h="299" w="300">
                  <a:moveTo>
                    <a:pt x="136" y="0"/>
                  </a:moveTo>
                  <a:cubicBezTo>
                    <a:pt x="55" y="0"/>
                    <a:pt x="1" y="55"/>
                    <a:pt x="1" y="163"/>
                  </a:cubicBezTo>
                  <a:cubicBezTo>
                    <a:pt x="1" y="245"/>
                    <a:pt x="55" y="299"/>
                    <a:pt x="136" y="299"/>
                  </a:cubicBezTo>
                  <a:cubicBezTo>
                    <a:pt x="218" y="299"/>
                    <a:pt x="299" y="245"/>
                    <a:pt x="299" y="163"/>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47"/>
            <p:cNvSpPr/>
            <p:nvPr/>
          </p:nvSpPr>
          <p:spPr>
            <a:xfrm>
              <a:off x="4555652" y="2891093"/>
              <a:ext cx="12744" cy="21819"/>
            </a:xfrm>
            <a:custGeom>
              <a:rect b="b" l="l" r="r" t="t"/>
              <a:pathLst>
                <a:path extrusionOk="0" h="327" w="191">
                  <a:moveTo>
                    <a:pt x="164" y="1"/>
                  </a:moveTo>
                  <a:cubicBezTo>
                    <a:pt x="82" y="1"/>
                    <a:pt x="1" y="82"/>
                    <a:pt x="1" y="164"/>
                  </a:cubicBezTo>
                  <a:cubicBezTo>
                    <a:pt x="1" y="245"/>
                    <a:pt x="82" y="326"/>
                    <a:pt x="164" y="326"/>
                  </a:cubicBezTo>
                  <a:cubicBezTo>
                    <a:pt x="164" y="326"/>
                    <a:pt x="191" y="326"/>
                    <a:pt x="191" y="299"/>
                  </a:cubicBezTo>
                  <a:cubicBezTo>
                    <a:pt x="164" y="245"/>
                    <a:pt x="137" y="191"/>
                    <a:pt x="137" y="109"/>
                  </a:cubicBezTo>
                  <a:cubicBezTo>
                    <a:pt x="137" y="82"/>
                    <a:pt x="164" y="55"/>
                    <a:pt x="164" y="28"/>
                  </a:cubicBezTo>
                  <a:cubicBezTo>
                    <a:pt x="164" y="28"/>
                    <a:pt x="164"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47"/>
            <p:cNvSpPr/>
            <p:nvPr/>
          </p:nvSpPr>
          <p:spPr>
            <a:xfrm>
              <a:off x="4555652" y="2943607"/>
              <a:ext cx="20018" cy="21752"/>
            </a:xfrm>
            <a:custGeom>
              <a:rect b="b" l="l" r="r" t="t"/>
              <a:pathLst>
                <a:path extrusionOk="0" h="326"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47"/>
            <p:cNvSpPr/>
            <p:nvPr/>
          </p:nvSpPr>
          <p:spPr>
            <a:xfrm>
              <a:off x="4582810" y="2925524"/>
              <a:ext cx="20018" cy="12744"/>
            </a:xfrm>
            <a:custGeom>
              <a:rect b="b" l="l" r="r" t="t"/>
              <a:pathLst>
                <a:path extrusionOk="0" h="191" w="300">
                  <a:moveTo>
                    <a:pt x="1" y="0"/>
                  </a:moveTo>
                  <a:cubicBezTo>
                    <a:pt x="1" y="27"/>
                    <a:pt x="1" y="27"/>
                    <a:pt x="1" y="55"/>
                  </a:cubicBezTo>
                  <a:cubicBezTo>
                    <a:pt x="1" y="136"/>
                    <a:pt x="55" y="190"/>
                    <a:pt x="136" y="190"/>
                  </a:cubicBezTo>
                  <a:cubicBezTo>
                    <a:pt x="218" y="190"/>
                    <a:pt x="299" y="136"/>
                    <a:pt x="299" y="55"/>
                  </a:cubicBezTo>
                  <a:lnTo>
                    <a:pt x="109" y="55"/>
                  </a:lnTo>
                  <a:cubicBezTo>
                    <a:pt x="82" y="55"/>
                    <a:pt x="28" y="27"/>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47"/>
            <p:cNvSpPr/>
            <p:nvPr/>
          </p:nvSpPr>
          <p:spPr>
            <a:xfrm>
              <a:off x="4528561" y="2918251"/>
              <a:ext cx="21752" cy="20017"/>
            </a:xfrm>
            <a:custGeom>
              <a:rect b="b" l="l" r="r" t="t"/>
              <a:pathLst>
                <a:path extrusionOk="0" h="300" w="326">
                  <a:moveTo>
                    <a:pt x="163" y="1"/>
                  </a:moveTo>
                  <a:cubicBezTo>
                    <a:pt x="81" y="1"/>
                    <a:pt x="0" y="82"/>
                    <a:pt x="0" y="164"/>
                  </a:cubicBezTo>
                  <a:cubicBezTo>
                    <a:pt x="0" y="245"/>
                    <a:pt x="81"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47"/>
            <p:cNvSpPr/>
            <p:nvPr/>
          </p:nvSpPr>
          <p:spPr>
            <a:xfrm>
              <a:off x="4528561" y="2970765"/>
              <a:ext cx="21752" cy="19951"/>
            </a:xfrm>
            <a:custGeom>
              <a:rect b="b" l="l" r="r" t="t"/>
              <a:pathLst>
                <a:path extrusionOk="0" h="299" w="326">
                  <a:moveTo>
                    <a:pt x="163" y="0"/>
                  </a:moveTo>
                  <a:cubicBezTo>
                    <a:pt x="81" y="0"/>
                    <a:pt x="0" y="82"/>
                    <a:pt x="0" y="163"/>
                  </a:cubicBezTo>
                  <a:cubicBezTo>
                    <a:pt x="0" y="244"/>
                    <a:pt x="81"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47"/>
            <p:cNvSpPr/>
            <p:nvPr/>
          </p:nvSpPr>
          <p:spPr>
            <a:xfrm>
              <a:off x="4555652" y="2997922"/>
              <a:ext cx="20018" cy="19951"/>
            </a:xfrm>
            <a:custGeom>
              <a:rect b="b" l="l" r="r" t="t"/>
              <a:pathLst>
                <a:path extrusionOk="0" h="299" w="300">
                  <a:moveTo>
                    <a:pt x="164" y="0"/>
                  </a:moveTo>
                  <a:cubicBezTo>
                    <a:pt x="82" y="0"/>
                    <a:pt x="1" y="54"/>
                    <a:pt x="1" y="136"/>
                  </a:cubicBezTo>
                  <a:cubicBezTo>
                    <a:pt x="1" y="217"/>
                    <a:pt x="82" y="299"/>
                    <a:pt x="164" y="299"/>
                  </a:cubicBezTo>
                  <a:cubicBezTo>
                    <a:pt x="245" y="299"/>
                    <a:pt x="299" y="217"/>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47"/>
            <p:cNvSpPr/>
            <p:nvPr/>
          </p:nvSpPr>
          <p:spPr>
            <a:xfrm>
              <a:off x="4555652" y="3050369"/>
              <a:ext cx="20018" cy="20017"/>
            </a:xfrm>
            <a:custGeom>
              <a:rect b="b" l="l" r="r" t="t"/>
              <a:pathLst>
                <a:path extrusionOk="0" h="300" w="300">
                  <a:moveTo>
                    <a:pt x="164" y="1"/>
                  </a:moveTo>
                  <a:cubicBezTo>
                    <a:pt x="82" y="1"/>
                    <a:pt x="1" y="55"/>
                    <a:pt x="1" y="136"/>
                  </a:cubicBezTo>
                  <a:cubicBezTo>
                    <a:pt x="1" y="218"/>
                    <a:pt x="82"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47"/>
            <p:cNvSpPr/>
            <p:nvPr/>
          </p:nvSpPr>
          <p:spPr>
            <a:xfrm>
              <a:off x="4528561" y="3023212"/>
              <a:ext cx="21752" cy="20017"/>
            </a:xfrm>
            <a:custGeom>
              <a:rect b="b" l="l" r="r" t="t"/>
              <a:pathLst>
                <a:path extrusionOk="0" h="300" w="326">
                  <a:moveTo>
                    <a:pt x="163" y="1"/>
                  </a:moveTo>
                  <a:cubicBezTo>
                    <a:pt x="81" y="1"/>
                    <a:pt x="0" y="82"/>
                    <a:pt x="0" y="164"/>
                  </a:cubicBezTo>
                  <a:cubicBezTo>
                    <a:pt x="0" y="245"/>
                    <a:pt x="81"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47"/>
            <p:cNvSpPr/>
            <p:nvPr/>
          </p:nvSpPr>
          <p:spPr>
            <a:xfrm>
              <a:off x="4528561" y="3075725"/>
              <a:ext cx="21752" cy="19951"/>
            </a:xfrm>
            <a:custGeom>
              <a:rect b="b" l="l" r="r" t="t"/>
              <a:pathLst>
                <a:path extrusionOk="0" h="299" w="326">
                  <a:moveTo>
                    <a:pt x="163" y="1"/>
                  </a:moveTo>
                  <a:cubicBezTo>
                    <a:pt x="81" y="1"/>
                    <a:pt x="0" y="82"/>
                    <a:pt x="0" y="163"/>
                  </a:cubicBezTo>
                  <a:cubicBezTo>
                    <a:pt x="0" y="245"/>
                    <a:pt x="81"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47"/>
            <p:cNvSpPr/>
            <p:nvPr/>
          </p:nvSpPr>
          <p:spPr>
            <a:xfrm>
              <a:off x="4555652" y="3102883"/>
              <a:ext cx="20018" cy="19951"/>
            </a:xfrm>
            <a:custGeom>
              <a:rect b="b" l="l" r="r" t="t"/>
              <a:pathLst>
                <a:path extrusionOk="0" h="299" w="300">
                  <a:moveTo>
                    <a:pt x="164" y="0"/>
                  </a:moveTo>
                  <a:cubicBezTo>
                    <a:pt x="82" y="0"/>
                    <a:pt x="1" y="55"/>
                    <a:pt x="1" y="136"/>
                  </a:cubicBezTo>
                  <a:cubicBezTo>
                    <a:pt x="1" y="217"/>
                    <a:pt x="82" y="299"/>
                    <a:pt x="164" y="299"/>
                  </a:cubicBezTo>
                  <a:cubicBezTo>
                    <a:pt x="245" y="299"/>
                    <a:pt x="299" y="217"/>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47"/>
            <p:cNvSpPr/>
            <p:nvPr/>
          </p:nvSpPr>
          <p:spPr>
            <a:xfrm>
              <a:off x="4555652" y="3155330"/>
              <a:ext cx="20018" cy="20017"/>
            </a:xfrm>
            <a:custGeom>
              <a:rect b="b" l="l" r="r" t="t"/>
              <a:pathLst>
                <a:path extrusionOk="0" h="300" w="300">
                  <a:moveTo>
                    <a:pt x="164" y="1"/>
                  </a:moveTo>
                  <a:cubicBezTo>
                    <a:pt x="82" y="1"/>
                    <a:pt x="1" y="55"/>
                    <a:pt x="1" y="137"/>
                  </a:cubicBezTo>
                  <a:cubicBezTo>
                    <a:pt x="1" y="218"/>
                    <a:pt x="82" y="299"/>
                    <a:pt x="164" y="299"/>
                  </a:cubicBezTo>
                  <a:cubicBezTo>
                    <a:pt x="245" y="299"/>
                    <a:pt x="299" y="218"/>
                    <a:pt x="299" y="137"/>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47"/>
            <p:cNvSpPr/>
            <p:nvPr/>
          </p:nvSpPr>
          <p:spPr>
            <a:xfrm>
              <a:off x="4528561" y="3128239"/>
              <a:ext cx="21752" cy="19951"/>
            </a:xfrm>
            <a:custGeom>
              <a:rect b="b" l="l" r="r" t="t"/>
              <a:pathLst>
                <a:path extrusionOk="0" h="299" w="326">
                  <a:moveTo>
                    <a:pt x="163" y="0"/>
                  </a:moveTo>
                  <a:cubicBezTo>
                    <a:pt x="81" y="0"/>
                    <a:pt x="0" y="82"/>
                    <a:pt x="0" y="163"/>
                  </a:cubicBezTo>
                  <a:cubicBezTo>
                    <a:pt x="0" y="244"/>
                    <a:pt x="81" y="298"/>
                    <a:pt x="163" y="298"/>
                  </a:cubicBezTo>
                  <a:cubicBezTo>
                    <a:pt x="244" y="298"/>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47"/>
            <p:cNvSpPr/>
            <p:nvPr/>
          </p:nvSpPr>
          <p:spPr>
            <a:xfrm>
              <a:off x="4528561" y="3180686"/>
              <a:ext cx="21752" cy="20017"/>
            </a:xfrm>
            <a:custGeom>
              <a:rect b="b" l="l" r="r" t="t"/>
              <a:pathLst>
                <a:path extrusionOk="0" h="300" w="326">
                  <a:moveTo>
                    <a:pt x="163" y="1"/>
                  </a:moveTo>
                  <a:cubicBezTo>
                    <a:pt x="81" y="1"/>
                    <a:pt x="0" y="82"/>
                    <a:pt x="0" y="163"/>
                  </a:cubicBezTo>
                  <a:cubicBezTo>
                    <a:pt x="0" y="245"/>
                    <a:pt x="81"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47"/>
            <p:cNvSpPr/>
            <p:nvPr/>
          </p:nvSpPr>
          <p:spPr>
            <a:xfrm>
              <a:off x="4555652" y="3207843"/>
              <a:ext cx="20018" cy="19951"/>
            </a:xfrm>
            <a:custGeom>
              <a:rect b="b" l="l" r="r" t="t"/>
              <a:pathLst>
                <a:path extrusionOk="0" h="299" w="300">
                  <a:moveTo>
                    <a:pt x="164" y="1"/>
                  </a:moveTo>
                  <a:cubicBezTo>
                    <a:pt x="82" y="1"/>
                    <a:pt x="1" y="55"/>
                    <a:pt x="1" y="136"/>
                  </a:cubicBezTo>
                  <a:cubicBezTo>
                    <a:pt x="1" y="218"/>
                    <a:pt x="82"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47"/>
            <p:cNvSpPr/>
            <p:nvPr/>
          </p:nvSpPr>
          <p:spPr>
            <a:xfrm>
              <a:off x="4528561" y="3233200"/>
              <a:ext cx="21752" cy="21752"/>
            </a:xfrm>
            <a:custGeom>
              <a:rect b="b" l="l" r="r" t="t"/>
              <a:pathLst>
                <a:path extrusionOk="0" h="326" w="326">
                  <a:moveTo>
                    <a:pt x="163" y="0"/>
                  </a:moveTo>
                  <a:cubicBezTo>
                    <a:pt x="81" y="0"/>
                    <a:pt x="0" y="82"/>
                    <a:pt x="0" y="163"/>
                  </a:cubicBezTo>
                  <a:cubicBezTo>
                    <a:pt x="0" y="244"/>
                    <a:pt x="81"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47"/>
            <p:cNvSpPr/>
            <p:nvPr/>
          </p:nvSpPr>
          <p:spPr>
            <a:xfrm>
              <a:off x="4555652" y="3260357"/>
              <a:ext cx="20018" cy="19951"/>
            </a:xfrm>
            <a:custGeom>
              <a:rect b="b" l="l" r="r" t="t"/>
              <a:pathLst>
                <a:path extrusionOk="0" h="299" w="300">
                  <a:moveTo>
                    <a:pt x="164" y="0"/>
                  </a:moveTo>
                  <a:cubicBezTo>
                    <a:pt x="82" y="0"/>
                    <a:pt x="1" y="54"/>
                    <a:pt x="1" y="136"/>
                  </a:cubicBezTo>
                  <a:cubicBezTo>
                    <a:pt x="1" y="244"/>
                    <a:pt x="82" y="299"/>
                    <a:pt x="164" y="299"/>
                  </a:cubicBezTo>
                  <a:cubicBezTo>
                    <a:pt x="245" y="299"/>
                    <a:pt x="299" y="244"/>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47"/>
            <p:cNvSpPr/>
            <p:nvPr/>
          </p:nvSpPr>
          <p:spPr>
            <a:xfrm>
              <a:off x="4555652" y="3312804"/>
              <a:ext cx="20018" cy="20018"/>
            </a:xfrm>
            <a:custGeom>
              <a:rect b="b" l="l" r="r" t="t"/>
              <a:pathLst>
                <a:path extrusionOk="0" h="300" w="300">
                  <a:moveTo>
                    <a:pt x="164" y="1"/>
                  </a:moveTo>
                  <a:cubicBezTo>
                    <a:pt x="82" y="1"/>
                    <a:pt x="1" y="55"/>
                    <a:pt x="1" y="136"/>
                  </a:cubicBezTo>
                  <a:cubicBezTo>
                    <a:pt x="1" y="245"/>
                    <a:pt x="82" y="299"/>
                    <a:pt x="164" y="299"/>
                  </a:cubicBezTo>
                  <a:cubicBezTo>
                    <a:pt x="245" y="299"/>
                    <a:pt x="299" y="245"/>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47"/>
            <p:cNvSpPr/>
            <p:nvPr/>
          </p:nvSpPr>
          <p:spPr>
            <a:xfrm>
              <a:off x="4528561" y="3285646"/>
              <a:ext cx="21752" cy="21819"/>
            </a:xfrm>
            <a:custGeom>
              <a:rect b="b" l="l" r="r" t="t"/>
              <a:pathLst>
                <a:path extrusionOk="0" h="327" w="326">
                  <a:moveTo>
                    <a:pt x="163" y="1"/>
                  </a:moveTo>
                  <a:cubicBezTo>
                    <a:pt x="81" y="1"/>
                    <a:pt x="0" y="82"/>
                    <a:pt x="0" y="164"/>
                  </a:cubicBezTo>
                  <a:cubicBezTo>
                    <a:pt x="0" y="245"/>
                    <a:pt x="81"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47"/>
            <p:cNvSpPr/>
            <p:nvPr/>
          </p:nvSpPr>
          <p:spPr>
            <a:xfrm>
              <a:off x="4528561" y="3338160"/>
              <a:ext cx="21752" cy="21752"/>
            </a:xfrm>
            <a:custGeom>
              <a:rect b="b" l="l" r="r" t="t"/>
              <a:pathLst>
                <a:path extrusionOk="0" h="326" w="326">
                  <a:moveTo>
                    <a:pt x="163" y="0"/>
                  </a:moveTo>
                  <a:cubicBezTo>
                    <a:pt x="81" y="0"/>
                    <a:pt x="0" y="82"/>
                    <a:pt x="0" y="163"/>
                  </a:cubicBezTo>
                  <a:cubicBezTo>
                    <a:pt x="0" y="245"/>
                    <a:pt x="81" y="326"/>
                    <a:pt x="163" y="326"/>
                  </a:cubicBezTo>
                  <a:cubicBezTo>
                    <a:pt x="244" y="326"/>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47"/>
            <p:cNvSpPr/>
            <p:nvPr/>
          </p:nvSpPr>
          <p:spPr>
            <a:xfrm>
              <a:off x="4555652" y="3365318"/>
              <a:ext cx="20018" cy="19951"/>
            </a:xfrm>
            <a:custGeom>
              <a:rect b="b" l="l" r="r" t="t"/>
              <a:pathLst>
                <a:path extrusionOk="0" h="299" w="300">
                  <a:moveTo>
                    <a:pt x="164" y="0"/>
                  </a:moveTo>
                  <a:cubicBezTo>
                    <a:pt x="82" y="0"/>
                    <a:pt x="1" y="55"/>
                    <a:pt x="1" y="136"/>
                  </a:cubicBezTo>
                  <a:cubicBezTo>
                    <a:pt x="1" y="244"/>
                    <a:pt x="82" y="299"/>
                    <a:pt x="164" y="299"/>
                  </a:cubicBezTo>
                  <a:cubicBezTo>
                    <a:pt x="245" y="299"/>
                    <a:pt x="299" y="244"/>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47"/>
            <p:cNvSpPr/>
            <p:nvPr/>
          </p:nvSpPr>
          <p:spPr>
            <a:xfrm>
              <a:off x="4555652" y="3417765"/>
              <a:ext cx="20018" cy="20018"/>
            </a:xfrm>
            <a:custGeom>
              <a:rect b="b" l="l" r="r" t="t"/>
              <a:pathLst>
                <a:path extrusionOk="0" h="300" w="300">
                  <a:moveTo>
                    <a:pt x="164" y="1"/>
                  </a:moveTo>
                  <a:cubicBezTo>
                    <a:pt x="82" y="1"/>
                    <a:pt x="1" y="55"/>
                    <a:pt x="1" y="137"/>
                  </a:cubicBezTo>
                  <a:cubicBezTo>
                    <a:pt x="1" y="245"/>
                    <a:pt x="82" y="299"/>
                    <a:pt x="164" y="299"/>
                  </a:cubicBezTo>
                  <a:cubicBezTo>
                    <a:pt x="245" y="299"/>
                    <a:pt x="299" y="245"/>
                    <a:pt x="299" y="137"/>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47"/>
            <p:cNvSpPr/>
            <p:nvPr/>
          </p:nvSpPr>
          <p:spPr>
            <a:xfrm>
              <a:off x="4528561" y="3390674"/>
              <a:ext cx="21752" cy="21752"/>
            </a:xfrm>
            <a:custGeom>
              <a:rect b="b" l="l" r="r" t="t"/>
              <a:pathLst>
                <a:path extrusionOk="0" h="326" w="326">
                  <a:moveTo>
                    <a:pt x="163" y="0"/>
                  </a:moveTo>
                  <a:cubicBezTo>
                    <a:pt x="81" y="0"/>
                    <a:pt x="0" y="81"/>
                    <a:pt x="0" y="163"/>
                  </a:cubicBezTo>
                  <a:cubicBezTo>
                    <a:pt x="0" y="244"/>
                    <a:pt x="81" y="326"/>
                    <a:pt x="163" y="326"/>
                  </a:cubicBezTo>
                  <a:cubicBezTo>
                    <a:pt x="244" y="326"/>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47"/>
            <p:cNvSpPr/>
            <p:nvPr/>
          </p:nvSpPr>
          <p:spPr>
            <a:xfrm>
              <a:off x="4555652" y="3470278"/>
              <a:ext cx="20018" cy="19951"/>
            </a:xfrm>
            <a:custGeom>
              <a:rect b="b" l="l" r="r" t="t"/>
              <a:pathLst>
                <a:path extrusionOk="0" h="299" w="300">
                  <a:moveTo>
                    <a:pt x="164" y="1"/>
                  </a:moveTo>
                  <a:cubicBezTo>
                    <a:pt x="82" y="1"/>
                    <a:pt x="1" y="55"/>
                    <a:pt x="1" y="136"/>
                  </a:cubicBezTo>
                  <a:cubicBezTo>
                    <a:pt x="1" y="245"/>
                    <a:pt x="82" y="299"/>
                    <a:pt x="164" y="299"/>
                  </a:cubicBezTo>
                  <a:cubicBezTo>
                    <a:pt x="245" y="299"/>
                    <a:pt x="299" y="245"/>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47"/>
            <p:cNvSpPr/>
            <p:nvPr/>
          </p:nvSpPr>
          <p:spPr>
            <a:xfrm>
              <a:off x="4555652" y="3522792"/>
              <a:ext cx="20018" cy="19951"/>
            </a:xfrm>
            <a:custGeom>
              <a:rect b="b" l="l" r="r" t="t"/>
              <a:pathLst>
                <a:path extrusionOk="0" h="299" w="300">
                  <a:moveTo>
                    <a:pt x="164" y="0"/>
                  </a:moveTo>
                  <a:cubicBezTo>
                    <a:pt x="82" y="0"/>
                    <a:pt x="1" y="54"/>
                    <a:pt x="1" y="163"/>
                  </a:cubicBezTo>
                  <a:cubicBezTo>
                    <a:pt x="1" y="244"/>
                    <a:pt x="82" y="298"/>
                    <a:pt x="164" y="298"/>
                  </a:cubicBezTo>
                  <a:cubicBezTo>
                    <a:pt x="245" y="298"/>
                    <a:pt x="299" y="244"/>
                    <a:pt x="299" y="163"/>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47"/>
            <p:cNvSpPr/>
            <p:nvPr/>
          </p:nvSpPr>
          <p:spPr>
            <a:xfrm>
              <a:off x="4555652" y="3575239"/>
              <a:ext cx="20018" cy="20018"/>
            </a:xfrm>
            <a:custGeom>
              <a:rect b="b" l="l" r="r" t="t"/>
              <a:pathLst>
                <a:path extrusionOk="0" h="300" w="300">
                  <a:moveTo>
                    <a:pt x="164" y="1"/>
                  </a:moveTo>
                  <a:cubicBezTo>
                    <a:pt x="82" y="1"/>
                    <a:pt x="1" y="55"/>
                    <a:pt x="1" y="163"/>
                  </a:cubicBezTo>
                  <a:cubicBezTo>
                    <a:pt x="1" y="245"/>
                    <a:pt x="82" y="299"/>
                    <a:pt x="164" y="299"/>
                  </a:cubicBezTo>
                  <a:cubicBezTo>
                    <a:pt x="245" y="299"/>
                    <a:pt x="299" y="245"/>
                    <a:pt x="299" y="163"/>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47"/>
            <p:cNvSpPr/>
            <p:nvPr/>
          </p:nvSpPr>
          <p:spPr>
            <a:xfrm>
              <a:off x="4537569" y="3549883"/>
              <a:ext cx="12744" cy="20018"/>
            </a:xfrm>
            <a:custGeom>
              <a:rect b="b" l="l" r="r" t="t"/>
              <a:pathLst>
                <a:path extrusionOk="0" h="300" w="191">
                  <a:moveTo>
                    <a:pt x="109" y="1"/>
                  </a:moveTo>
                  <a:cubicBezTo>
                    <a:pt x="55" y="82"/>
                    <a:pt x="1" y="191"/>
                    <a:pt x="1" y="272"/>
                  </a:cubicBezTo>
                  <a:cubicBezTo>
                    <a:pt x="1" y="299"/>
                    <a:pt x="28" y="299"/>
                    <a:pt x="28" y="299"/>
                  </a:cubicBezTo>
                  <a:cubicBezTo>
                    <a:pt x="109" y="299"/>
                    <a:pt x="191" y="218"/>
                    <a:pt x="191" y="137"/>
                  </a:cubicBezTo>
                  <a:cubicBezTo>
                    <a:pt x="191" y="82"/>
                    <a:pt x="163" y="28"/>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47"/>
            <p:cNvSpPr/>
            <p:nvPr/>
          </p:nvSpPr>
          <p:spPr>
            <a:xfrm>
              <a:off x="4582810" y="3600595"/>
              <a:ext cx="20018" cy="21752"/>
            </a:xfrm>
            <a:custGeom>
              <a:rect b="b" l="l" r="r" t="t"/>
              <a:pathLst>
                <a:path extrusionOk="0" h="326" w="300">
                  <a:moveTo>
                    <a:pt x="136" y="0"/>
                  </a:moveTo>
                  <a:cubicBezTo>
                    <a:pt x="55" y="0"/>
                    <a:pt x="1" y="82"/>
                    <a:pt x="1" y="163"/>
                  </a:cubicBezTo>
                  <a:cubicBezTo>
                    <a:pt x="1" y="245"/>
                    <a:pt x="55" y="326"/>
                    <a:pt x="136" y="326"/>
                  </a:cubicBezTo>
                  <a:cubicBezTo>
                    <a:pt x="218" y="326"/>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47"/>
            <p:cNvSpPr/>
            <p:nvPr/>
          </p:nvSpPr>
          <p:spPr>
            <a:xfrm>
              <a:off x="4566528" y="3627753"/>
              <a:ext cx="9141" cy="12744"/>
            </a:xfrm>
            <a:custGeom>
              <a:rect b="b" l="l" r="r" t="t"/>
              <a:pathLst>
                <a:path extrusionOk="0" h="191" w="137">
                  <a:moveTo>
                    <a:pt x="1" y="0"/>
                  </a:moveTo>
                  <a:cubicBezTo>
                    <a:pt x="55" y="55"/>
                    <a:pt x="82" y="109"/>
                    <a:pt x="136" y="190"/>
                  </a:cubicBezTo>
                  <a:cubicBezTo>
                    <a:pt x="136" y="163"/>
                    <a:pt x="136" y="163"/>
                    <a:pt x="136" y="163"/>
                  </a:cubicBezTo>
                  <a:cubicBezTo>
                    <a:pt x="136" y="55"/>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47"/>
            <p:cNvSpPr/>
            <p:nvPr/>
          </p:nvSpPr>
          <p:spPr>
            <a:xfrm>
              <a:off x="4584611" y="3653109"/>
              <a:ext cx="18216" cy="21752"/>
            </a:xfrm>
            <a:custGeom>
              <a:rect b="b" l="l" r="r" t="t"/>
              <a:pathLst>
                <a:path extrusionOk="0" h="326" w="273">
                  <a:moveTo>
                    <a:pt x="109" y="0"/>
                  </a:moveTo>
                  <a:cubicBezTo>
                    <a:pt x="82" y="0"/>
                    <a:pt x="28" y="27"/>
                    <a:pt x="1" y="54"/>
                  </a:cubicBezTo>
                  <a:cubicBezTo>
                    <a:pt x="28" y="136"/>
                    <a:pt x="28" y="217"/>
                    <a:pt x="28" y="298"/>
                  </a:cubicBezTo>
                  <a:cubicBezTo>
                    <a:pt x="55" y="298"/>
                    <a:pt x="82" y="326"/>
                    <a:pt x="109" y="326"/>
                  </a:cubicBezTo>
                  <a:cubicBezTo>
                    <a:pt x="191" y="326"/>
                    <a:pt x="272" y="244"/>
                    <a:pt x="272" y="163"/>
                  </a:cubicBezTo>
                  <a:cubicBezTo>
                    <a:pt x="272" y="81"/>
                    <a:pt x="191"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47"/>
            <p:cNvSpPr/>
            <p:nvPr/>
          </p:nvSpPr>
          <p:spPr>
            <a:xfrm>
              <a:off x="4584611" y="3812318"/>
              <a:ext cx="18216" cy="20018"/>
            </a:xfrm>
            <a:custGeom>
              <a:rect b="b" l="l" r="r" t="t"/>
              <a:pathLst>
                <a:path extrusionOk="0" h="300" w="273">
                  <a:moveTo>
                    <a:pt x="164" y="1"/>
                  </a:moveTo>
                  <a:cubicBezTo>
                    <a:pt x="109" y="82"/>
                    <a:pt x="55" y="164"/>
                    <a:pt x="1" y="245"/>
                  </a:cubicBezTo>
                  <a:cubicBezTo>
                    <a:pt x="28" y="272"/>
                    <a:pt x="82" y="299"/>
                    <a:pt x="109" y="299"/>
                  </a:cubicBezTo>
                  <a:cubicBezTo>
                    <a:pt x="191" y="299"/>
                    <a:pt x="272" y="218"/>
                    <a:pt x="272" y="137"/>
                  </a:cubicBezTo>
                  <a:cubicBezTo>
                    <a:pt x="272" y="82"/>
                    <a:pt x="218" y="28"/>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47"/>
            <p:cNvSpPr/>
            <p:nvPr/>
          </p:nvSpPr>
          <p:spPr>
            <a:xfrm>
              <a:off x="4503205" y="2210617"/>
              <a:ext cx="19951" cy="18149"/>
            </a:xfrm>
            <a:custGeom>
              <a:rect b="b" l="l" r="r" t="t"/>
              <a:pathLst>
                <a:path extrusionOk="0" h="272" w="299">
                  <a:moveTo>
                    <a:pt x="244" y="0"/>
                  </a:moveTo>
                  <a:cubicBezTo>
                    <a:pt x="217" y="27"/>
                    <a:pt x="190" y="55"/>
                    <a:pt x="163" y="55"/>
                  </a:cubicBezTo>
                  <a:cubicBezTo>
                    <a:pt x="109" y="82"/>
                    <a:pt x="55" y="109"/>
                    <a:pt x="0" y="163"/>
                  </a:cubicBezTo>
                  <a:cubicBezTo>
                    <a:pt x="27" y="217"/>
                    <a:pt x="82" y="272"/>
                    <a:pt x="163" y="272"/>
                  </a:cubicBezTo>
                  <a:cubicBezTo>
                    <a:pt x="244" y="272"/>
                    <a:pt x="299" y="217"/>
                    <a:pt x="299" y="136"/>
                  </a:cubicBezTo>
                  <a:cubicBezTo>
                    <a:pt x="299" y="82"/>
                    <a:pt x="272" y="27"/>
                    <a:pt x="24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47"/>
            <p:cNvSpPr/>
            <p:nvPr/>
          </p:nvSpPr>
          <p:spPr>
            <a:xfrm>
              <a:off x="4532164" y="2187063"/>
              <a:ext cx="18149" cy="16348"/>
            </a:xfrm>
            <a:custGeom>
              <a:rect b="b" l="l" r="r" t="t"/>
              <a:pathLst>
                <a:path extrusionOk="0" h="245" w="272">
                  <a:moveTo>
                    <a:pt x="217" y="1"/>
                  </a:moveTo>
                  <a:cubicBezTo>
                    <a:pt x="163" y="28"/>
                    <a:pt x="109" y="82"/>
                    <a:pt x="0" y="109"/>
                  </a:cubicBezTo>
                  <a:cubicBezTo>
                    <a:pt x="82" y="109"/>
                    <a:pt x="109" y="136"/>
                    <a:pt x="217" y="164"/>
                  </a:cubicBezTo>
                  <a:cubicBezTo>
                    <a:pt x="109" y="164"/>
                    <a:pt x="55" y="164"/>
                    <a:pt x="0" y="191"/>
                  </a:cubicBezTo>
                  <a:cubicBezTo>
                    <a:pt x="27" y="218"/>
                    <a:pt x="82" y="245"/>
                    <a:pt x="109" y="245"/>
                  </a:cubicBezTo>
                  <a:cubicBezTo>
                    <a:pt x="190" y="245"/>
                    <a:pt x="272" y="164"/>
                    <a:pt x="272" y="82"/>
                  </a:cubicBezTo>
                  <a:cubicBezTo>
                    <a:pt x="272" y="55"/>
                    <a:pt x="244" y="28"/>
                    <a:pt x="21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47"/>
            <p:cNvSpPr/>
            <p:nvPr/>
          </p:nvSpPr>
          <p:spPr>
            <a:xfrm>
              <a:off x="4503205" y="2261263"/>
              <a:ext cx="19951" cy="20017"/>
            </a:xfrm>
            <a:custGeom>
              <a:rect b="b" l="l" r="r" t="t"/>
              <a:pathLst>
                <a:path extrusionOk="0" h="300" w="299">
                  <a:moveTo>
                    <a:pt x="163" y="1"/>
                  </a:moveTo>
                  <a:cubicBezTo>
                    <a:pt x="82" y="1"/>
                    <a:pt x="0" y="82"/>
                    <a:pt x="0" y="164"/>
                  </a:cubicBezTo>
                  <a:cubicBezTo>
                    <a:pt x="0" y="245"/>
                    <a:pt x="82" y="299"/>
                    <a:pt x="163" y="299"/>
                  </a:cubicBezTo>
                  <a:cubicBezTo>
                    <a:pt x="244" y="299"/>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47"/>
            <p:cNvSpPr/>
            <p:nvPr/>
          </p:nvSpPr>
          <p:spPr>
            <a:xfrm>
              <a:off x="4481452" y="2288420"/>
              <a:ext cx="16348" cy="20017"/>
            </a:xfrm>
            <a:custGeom>
              <a:rect b="b" l="l" r="r" t="t"/>
              <a:pathLst>
                <a:path extrusionOk="0" h="300" w="245">
                  <a:moveTo>
                    <a:pt x="28" y="1"/>
                  </a:moveTo>
                  <a:cubicBezTo>
                    <a:pt x="55" y="55"/>
                    <a:pt x="82" y="82"/>
                    <a:pt x="109" y="136"/>
                  </a:cubicBezTo>
                  <a:cubicBezTo>
                    <a:pt x="82" y="163"/>
                    <a:pt x="28" y="218"/>
                    <a:pt x="1" y="272"/>
                  </a:cubicBezTo>
                  <a:cubicBezTo>
                    <a:pt x="28" y="299"/>
                    <a:pt x="55" y="299"/>
                    <a:pt x="82" y="299"/>
                  </a:cubicBezTo>
                  <a:cubicBezTo>
                    <a:pt x="164" y="299"/>
                    <a:pt x="245" y="218"/>
                    <a:pt x="245" y="136"/>
                  </a:cubicBezTo>
                  <a:cubicBezTo>
                    <a:pt x="245" y="55"/>
                    <a:pt x="164"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47"/>
            <p:cNvSpPr/>
            <p:nvPr/>
          </p:nvSpPr>
          <p:spPr>
            <a:xfrm>
              <a:off x="4503205" y="2313776"/>
              <a:ext cx="19951" cy="19951"/>
            </a:xfrm>
            <a:custGeom>
              <a:rect b="b" l="l" r="r" t="t"/>
              <a:pathLst>
                <a:path extrusionOk="0" h="299" w="299">
                  <a:moveTo>
                    <a:pt x="163" y="0"/>
                  </a:moveTo>
                  <a:cubicBezTo>
                    <a:pt x="82" y="0"/>
                    <a:pt x="0" y="82"/>
                    <a:pt x="0" y="163"/>
                  </a:cubicBezTo>
                  <a:cubicBezTo>
                    <a:pt x="0" y="245"/>
                    <a:pt x="82" y="299"/>
                    <a:pt x="163" y="299"/>
                  </a:cubicBezTo>
                  <a:cubicBezTo>
                    <a:pt x="244" y="299"/>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47"/>
            <p:cNvSpPr/>
            <p:nvPr/>
          </p:nvSpPr>
          <p:spPr>
            <a:xfrm>
              <a:off x="4528561" y="2288420"/>
              <a:ext cx="21752" cy="20017"/>
            </a:xfrm>
            <a:custGeom>
              <a:rect b="b" l="l" r="r" t="t"/>
              <a:pathLst>
                <a:path extrusionOk="0" h="300"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47"/>
            <p:cNvSpPr/>
            <p:nvPr/>
          </p:nvSpPr>
          <p:spPr>
            <a:xfrm>
              <a:off x="4503205" y="2471251"/>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47"/>
            <p:cNvSpPr/>
            <p:nvPr/>
          </p:nvSpPr>
          <p:spPr>
            <a:xfrm>
              <a:off x="4503205" y="2523698"/>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47"/>
            <p:cNvSpPr/>
            <p:nvPr/>
          </p:nvSpPr>
          <p:spPr>
            <a:xfrm>
              <a:off x="4503205" y="2576211"/>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47"/>
            <p:cNvSpPr/>
            <p:nvPr/>
          </p:nvSpPr>
          <p:spPr>
            <a:xfrm>
              <a:off x="4503205" y="2628658"/>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47"/>
            <p:cNvSpPr/>
            <p:nvPr/>
          </p:nvSpPr>
          <p:spPr>
            <a:xfrm>
              <a:off x="4503205" y="2681172"/>
              <a:ext cx="19951" cy="21819"/>
            </a:xfrm>
            <a:custGeom>
              <a:rect b="b" l="l" r="r" t="t"/>
              <a:pathLst>
                <a:path extrusionOk="0" h="327" w="299">
                  <a:moveTo>
                    <a:pt x="163" y="1"/>
                  </a:moveTo>
                  <a:cubicBezTo>
                    <a:pt x="82" y="1"/>
                    <a:pt x="0" y="82"/>
                    <a:pt x="0" y="163"/>
                  </a:cubicBezTo>
                  <a:cubicBezTo>
                    <a:pt x="0" y="245"/>
                    <a:pt x="82" y="326"/>
                    <a:pt x="163" y="326"/>
                  </a:cubicBezTo>
                  <a:cubicBezTo>
                    <a:pt x="217" y="272"/>
                    <a:pt x="244" y="245"/>
                    <a:pt x="299" y="218"/>
                  </a:cubicBezTo>
                  <a:cubicBezTo>
                    <a:pt x="299" y="218"/>
                    <a:pt x="299" y="190"/>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47"/>
            <p:cNvSpPr/>
            <p:nvPr/>
          </p:nvSpPr>
          <p:spPr>
            <a:xfrm>
              <a:off x="4481452" y="2708330"/>
              <a:ext cx="14546" cy="5471"/>
            </a:xfrm>
            <a:custGeom>
              <a:rect b="b" l="l" r="r" t="t"/>
              <a:pathLst>
                <a:path extrusionOk="0" h="82" w="218">
                  <a:moveTo>
                    <a:pt x="82" y="0"/>
                  </a:moveTo>
                  <a:cubicBezTo>
                    <a:pt x="55" y="0"/>
                    <a:pt x="28" y="0"/>
                    <a:pt x="1" y="28"/>
                  </a:cubicBezTo>
                  <a:cubicBezTo>
                    <a:pt x="55" y="55"/>
                    <a:pt x="109" y="82"/>
                    <a:pt x="191" y="82"/>
                  </a:cubicBezTo>
                  <a:lnTo>
                    <a:pt x="218" y="82"/>
                  </a:lnTo>
                  <a:cubicBezTo>
                    <a:pt x="191" y="28"/>
                    <a:pt x="136"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47"/>
            <p:cNvSpPr/>
            <p:nvPr/>
          </p:nvSpPr>
          <p:spPr>
            <a:xfrm>
              <a:off x="4503205" y="2840448"/>
              <a:ext cx="19951" cy="19951"/>
            </a:xfrm>
            <a:custGeom>
              <a:rect b="b" l="l" r="r" t="t"/>
              <a:pathLst>
                <a:path extrusionOk="0" h="299" w="299">
                  <a:moveTo>
                    <a:pt x="136" y="0"/>
                  </a:moveTo>
                  <a:cubicBezTo>
                    <a:pt x="109" y="0"/>
                    <a:pt x="82" y="28"/>
                    <a:pt x="55" y="28"/>
                  </a:cubicBezTo>
                  <a:cubicBezTo>
                    <a:pt x="27" y="55"/>
                    <a:pt x="0" y="82"/>
                    <a:pt x="0" y="136"/>
                  </a:cubicBezTo>
                  <a:cubicBezTo>
                    <a:pt x="0" y="217"/>
                    <a:pt x="82" y="299"/>
                    <a:pt x="163" y="299"/>
                  </a:cubicBezTo>
                  <a:cubicBezTo>
                    <a:pt x="244" y="299"/>
                    <a:pt x="299" y="217"/>
                    <a:pt x="299" y="136"/>
                  </a:cubicBezTo>
                  <a:cubicBezTo>
                    <a:pt x="299" y="109"/>
                    <a:pt x="299" y="82"/>
                    <a:pt x="272" y="55"/>
                  </a:cubicBezTo>
                  <a:cubicBezTo>
                    <a:pt x="244" y="28"/>
                    <a:pt x="190"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47"/>
            <p:cNvSpPr/>
            <p:nvPr/>
          </p:nvSpPr>
          <p:spPr>
            <a:xfrm>
              <a:off x="4476047" y="2865804"/>
              <a:ext cx="21752" cy="19951"/>
            </a:xfrm>
            <a:custGeom>
              <a:rect b="b" l="l" r="r" t="t"/>
              <a:pathLst>
                <a:path extrusionOk="0" h="299" w="326">
                  <a:moveTo>
                    <a:pt x="163" y="0"/>
                  </a:moveTo>
                  <a:cubicBezTo>
                    <a:pt x="82" y="0"/>
                    <a:pt x="1" y="54"/>
                    <a:pt x="1" y="163"/>
                  </a:cubicBezTo>
                  <a:cubicBezTo>
                    <a:pt x="1" y="244"/>
                    <a:pt x="82" y="299"/>
                    <a:pt x="163" y="299"/>
                  </a:cubicBezTo>
                  <a:cubicBezTo>
                    <a:pt x="245" y="299"/>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47"/>
            <p:cNvSpPr/>
            <p:nvPr/>
          </p:nvSpPr>
          <p:spPr>
            <a:xfrm>
              <a:off x="4503205" y="2891093"/>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47"/>
            <p:cNvSpPr/>
            <p:nvPr/>
          </p:nvSpPr>
          <p:spPr>
            <a:xfrm>
              <a:off x="4503205" y="2943607"/>
              <a:ext cx="19951" cy="21752"/>
            </a:xfrm>
            <a:custGeom>
              <a:rect b="b" l="l" r="r" t="t"/>
              <a:pathLst>
                <a:path extrusionOk="0" h="326"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47"/>
            <p:cNvSpPr/>
            <p:nvPr/>
          </p:nvSpPr>
          <p:spPr>
            <a:xfrm>
              <a:off x="4476047" y="2918251"/>
              <a:ext cx="21752" cy="20017"/>
            </a:xfrm>
            <a:custGeom>
              <a:rect b="b" l="l" r="r" t="t"/>
              <a:pathLst>
                <a:path extrusionOk="0" h="300" w="326">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47"/>
            <p:cNvSpPr/>
            <p:nvPr/>
          </p:nvSpPr>
          <p:spPr>
            <a:xfrm>
              <a:off x="4476047" y="2970765"/>
              <a:ext cx="21752" cy="19951"/>
            </a:xfrm>
            <a:custGeom>
              <a:rect b="b" l="l" r="r" t="t"/>
              <a:pathLst>
                <a:path extrusionOk="0" h="299" w="326">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47"/>
            <p:cNvSpPr/>
            <p:nvPr/>
          </p:nvSpPr>
          <p:spPr>
            <a:xfrm>
              <a:off x="4503205" y="2997922"/>
              <a:ext cx="19951" cy="19951"/>
            </a:xfrm>
            <a:custGeom>
              <a:rect b="b" l="l" r="r" t="t"/>
              <a:pathLst>
                <a:path extrusionOk="0" h="299" w="299">
                  <a:moveTo>
                    <a:pt x="163" y="0"/>
                  </a:moveTo>
                  <a:cubicBezTo>
                    <a:pt x="82" y="0"/>
                    <a:pt x="0" y="54"/>
                    <a:pt x="0" y="136"/>
                  </a:cubicBezTo>
                  <a:cubicBezTo>
                    <a:pt x="0" y="217"/>
                    <a:pt x="82" y="299"/>
                    <a:pt x="163" y="299"/>
                  </a:cubicBezTo>
                  <a:cubicBezTo>
                    <a:pt x="244" y="299"/>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47"/>
            <p:cNvSpPr/>
            <p:nvPr/>
          </p:nvSpPr>
          <p:spPr>
            <a:xfrm>
              <a:off x="4503205" y="3050369"/>
              <a:ext cx="19951" cy="20017"/>
            </a:xfrm>
            <a:custGeom>
              <a:rect b="b" l="l" r="r" t="t"/>
              <a:pathLst>
                <a:path extrusionOk="0" h="300"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47"/>
            <p:cNvSpPr/>
            <p:nvPr/>
          </p:nvSpPr>
          <p:spPr>
            <a:xfrm>
              <a:off x="4476047" y="3023212"/>
              <a:ext cx="21752" cy="20017"/>
            </a:xfrm>
            <a:custGeom>
              <a:rect b="b" l="l" r="r" t="t"/>
              <a:pathLst>
                <a:path extrusionOk="0" h="300" w="326">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47"/>
            <p:cNvSpPr/>
            <p:nvPr/>
          </p:nvSpPr>
          <p:spPr>
            <a:xfrm>
              <a:off x="4476047" y="3075725"/>
              <a:ext cx="21752" cy="19951"/>
            </a:xfrm>
            <a:custGeom>
              <a:rect b="b" l="l" r="r" t="t"/>
              <a:pathLst>
                <a:path extrusionOk="0" h="299" w="326">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47"/>
            <p:cNvSpPr/>
            <p:nvPr/>
          </p:nvSpPr>
          <p:spPr>
            <a:xfrm>
              <a:off x="4503205" y="3102883"/>
              <a:ext cx="19951" cy="19951"/>
            </a:xfrm>
            <a:custGeom>
              <a:rect b="b" l="l" r="r" t="t"/>
              <a:pathLst>
                <a:path extrusionOk="0" h="299" w="299">
                  <a:moveTo>
                    <a:pt x="163" y="0"/>
                  </a:moveTo>
                  <a:cubicBezTo>
                    <a:pt x="82" y="0"/>
                    <a:pt x="0" y="55"/>
                    <a:pt x="0" y="136"/>
                  </a:cubicBezTo>
                  <a:cubicBezTo>
                    <a:pt x="0" y="217"/>
                    <a:pt x="82" y="299"/>
                    <a:pt x="163" y="299"/>
                  </a:cubicBezTo>
                  <a:cubicBezTo>
                    <a:pt x="244" y="299"/>
                    <a:pt x="299" y="217"/>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47"/>
            <p:cNvSpPr/>
            <p:nvPr/>
          </p:nvSpPr>
          <p:spPr>
            <a:xfrm>
              <a:off x="4503205" y="3155330"/>
              <a:ext cx="19951" cy="20017"/>
            </a:xfrm>
            <a:custGeom>
              <a:rect b="b" l="l" r="r" t="t"/>
              <a:pathLst>
                <a:path extrusionOk="0" h="300" w="299">
                  <a:moveTo>
                    <a:pt x="163" y="1"/>
                  </a:moveTo>
                  <a:cubicBezTo>
                    <a:pt x="82" y="1"/>
                    <a:pt x="0" y="55"/>
                    <a:pt x="0" y="137"/>
                  </a:cubicBezTo>
                  <a:cubicBezTo>
                    <a:pt x="0" y="218"/>
                    <a:pt x="82" y="299"/>
                    <a:pt x="163" y="299"/>
                  </a:cubicBezTo>
                  <a:cubicBezTo>
                    <a:pt x="244" y="299"/>
                    <a:pt x="299" y="218"/>
                    <a:pt x="299" y="137"/>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47"/>
            <p:cNvSpPr/>
            <p:nvPr/>
          </p:nvSpPr>
          <p:spPr>
            <a:xfrm>
              <a:off x="4476047" y="3128239"/>
              <a:ext cx="21752" cy="19951"/>
            </a:xfrm>
            <a:custGeom>
              <a:rect b="b" l="l" r="r" t="t"/>
              <a:pathLst>
                <a:path extrusionOk="0" h="299" w="326">
                  <a:moveTo>
                    <a:pt x="163" y="0"/>
                  </a:moveTo>
                  <a:cubicBezTo>
                    <a:pt x="82" y="0"/>
                    <a:pt x="1" y="82"/>
                    <a:pt x="1" y="163"/>
                  </a:cubicBezTo>
                  <a:cubicBezTo>
                    <a:pt x="1" y="244"/>
                    <a:pt x="82" y="298"/>
                    <a:pt x="163" y="298"/>
                  </a:cubicBezTo>
                  <a:cubicBezTo>
                    <a:pt x="245" y="298"/>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47"/>
            <p:cNvSpPr/>
            <p:nvPr/>
          </p:nvSpPr>
          <p:spPr>
            <a:xfrm>
              <a:off x="4476047" y="3180686"/>
              <a:ext cx="21752" cy="20017"/>
            </a:xfrm>
            <a:custGeom>
              <a:rect b="b" l="l" r="r" t="t"/>
              <a:pathLst>
                <a:path extrusionOk="0" h="300" w="326">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47"/>
            <p:cNvSpPr/>
            <p:nvPr/>
          </p:nvSpPr>
          <p:spPr>
            <a:xfrm>
              <a:off x="4503205" y="3207843"/>
              <a:ext cx="19951" cy="19951"/>
            </a:xfrm>
            <a:custGeom>
              <a:rect b="b" l="l" r="r" t="t"/>
              <a:pathLst>
                <a:path extrusionOk="0" h="299"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47"/>
            <p:cNvSpPr/>
            <p:nvPr/>
          </p:nvSpPr>
          <p:spPr>
            <a:xfrm>
              <a:off x="4476047" y="3233200"/>
              <a:ext cx="21752" cy="21752"/>
            </a:xfrm>
            <a:custGeom>
              <a:rect b="b" l="l" r="r" t="t"/>
              <a:pathLst>
                <a:path extrusionOk="0" h="326" w="326">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47"/>
            <p:cNvSpPr/>
            <p:nvPr/>
          </p:nvSpPr>
          <p:spPr>
            <a:xfrm>
              <a:off x="4503205" y="3260357"/>
              <a:ext cx="19951" cy="19951"/>
            </a:xfrm>
            <a:custGeom>
              <a:rect b="b" l="l" r="r" t="t"/>
              <a:pathLst>
                <a:path extrusionOk="0" h="299" w="299">
                  <a:moveTo>
                    <a:pt x="163" y="0"/>
                  </a:moveTo>
                  <a:cubicBezTo>
                    <a:pt x="82" y="0"/>
                    <a:pt x="0" y="54"/>
                    <a:pt x="0" y="136"/>
                  </a:cubicBezTo>
                  <a:cubicBezTo>
                    <a:pt x="0" y="244"/>
                    <a:pt x="82" y="299"/>
                    <a:pt x="163" y="299"/>
                  </a:cubicBezTo>
                  <a:cubicBezTo>
                    <a:pt x="244" y="299"/>
                    <a:pt x="299" y="244"/>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47"/>
            <p:cNvSpPr/>
            <p:nvPr/>
          </p:nvSpPr>
          <p:spPr>
            <a:xfrm>
              <a:off x="4503205" y="3312804"/>
              <a:ext cx="19951" cy="20018"/>
            </a:xfrm>
            <a:custGeom>
              <a:rect b="b" l="l" r="r" t="t"/>
              <a:pathLst>
                <a:path extrusionOk="0" h="300" w="299">
                  <a:moveTo>
                    <a:pt x="163" y="1"/>
                  </a:moveTo>
                  <a:cubicBezTo>
                    <a:pt x="82" y="1"/>
                    <a:pt x="0" y="55"/>
                    <a:pt x="0" y="136"/>
                  </a:cubicBezTo>
                  <a:cubicBezTo>
                    <a:pt x="0" y="245"/>
                    <a:pt x="82" y="299"/>
                    <a:pt x="163" y="299"/>
                  </a:cubicBezTo>
                  <a:cubicBezTo>
                    <a:pt x="244" y="299"/>
                    <a:pt x="299" y="245"/>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47"/>
            <p:cNvSpPr/>
            <p:nvPr/>
          </p:nvSpPr>
          <p:spPr>
            <a:xfrm>
              <a:off x="4476047" y="3285646"/>
              <a:ext cx="21752" cy="21819"/>
            </a:xfrm>
            <a:custGeom>
              <a:rect b="b" l="l" r="r" t="t"/>
              <a:pathLst>
                <a:path extrusionOk="0" h="327" w="326">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47"/>
            <p:cNvSpPr/>
            <p:nvPr/>
          </p:nvSpPr>
          <p:spPr>
            <a:xfrm>
              <a:off x="4476047" y="3338160"/>
              <a:ext cx="21752" cy="21752"/>
            </a:xfrm>
            <a:custGeom>
              <a:rect b="b" l="l" r="r" t="t"/>
              <a:pathLst>
                <a:path extrusionOk="0" h="326" w="326">
                  <a:moveTo>
                    <a:pt x="163" y="0"/>
                  </a:moveTo>
                  <a:cubicBezTo>
                    <a:pt x="82" y="0"/>
                    <a:pt x="1" y="82"/>
                    <a:pt x="1" y="163"/>
                  </a:cubicBezTo>
                  <a:cubicBezTo>
                    <a:pt x="1" y="245"/>
                    <a:pt x="82" y="326"/>
                    <a:pt x="163" y="326"/>
                  </a:cubicBezTo>
                  <a:cubicBezTo>
                    <a:pt x="245" y="326"/>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47"/>
            <p:cNvSpPr/>
            <p:nvPr/>
          </p:nvSpPr>
          <p:spPr>
            <a:xfrm>
              <a:off x="4503205" y="3365318"/>
              <a:ext cx="19951" cy="19951"/>
            </a:xfrm>
            <a:custGeom>
              <a:rect b="b" l="l" r="r" t="t"/>
              <a:pathLst>
                <a:path extrusionOk="0" h="299" w="299">
                  <a:moveTo>
                    <a:pt x="163" y="0"/>
                  </a:moveTo>
                  <a:cubicBezTo>
                    <a:pt x="82" y="0"/>
                    <a:pt x="0" y="55"/>
                    <a:pt x="0" y="136"/>
                  </a:cubicBezTo>
                  <a:cubicBezTo>
                    <a:pt x="0" y="244"/>
                    <a:pt x="82" y="299"/>
                    <a:pt x="163" y="299"/>
                  </a:cubicBezTo>
                  <a:cubicBezTo>
                    <a:pt x="244" y="299"/>
                    <a:pt x="299" y="244"/>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47"/>
            <p:cNvSpPr/>
            <p:nvPr/>
          </p:nvSpPr>
          <p:spPr>
            <a:xfrm>
              <a:off x="4503205" y="3417765"/>
              <a:ext cx="19951" cy="20018"/>
            </a:xfrm>
            <a:custGeom>
              <a:rect b="b" l="l" r="r" t="t"/>
              <a:pathLst>
                <a:path extrusionOk="0" h="300" w="299">
                  <a:moveTo>
                    <a:pt x="163" y="1"/>
                  </a:moveTo>
                  <a:cubicBezTo>
                    <a:pt x="82" y="1"/>
                    <a:pt x="0" y="55"/>
                    <a:pt x="0" y="137"/>
                  </a:cubicBezTo>
                  <a:cubicBezTo>
                    <a:pt x="0" y="245"/>
                    <a:pt x="82" y="299"/>
                    <a:pt x="163" y="299"/>
                  </a:cubicBezTo>
                  <a:cubicBezTo>
                    <a:pt x="244" y="299"/>
                    <a:pt x="299" y="245"/>
                    <a:pt x="299" y="137"/>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47"/>
            <p:cNvSpPr/>
            <p:nvPr/>
          </p:nvSpPr>
          <p:spPr>
            <a:xfrm>
              <a:off x="4476047" y="3390674"/>
              <a:ext cx="21752" cy="21752"/>
            </a:xfrm>
            <a:custGeom>
              <a:rect b="b" l="l" r="r" t="t"/>
              <a:pathLst>
                <a:path extrusionOk="0" h="326" w="326">
                  <a:moveTo>
                    <a:pt x="163" y="0"/>
                  </a:moveTo>
                  <a:cubicBezTo>
                    <a:pt x="82" y="0"/>
                    <a:pt x="1" y="81"/>
                    <a:pt x="1" y="163"/>
                  </a:cubicBezTo>
                  <a:cubicBezTo>
                    <a:pt x="1" y="244"/>
                    <a:pt x="82" y="326"/>
                    <a:pt x="163" y="326"/>
                  </a:cubicBezTo>
                  <a:cubicBezTo>
                    <a:pt x="245" y="326"/>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47"/>
            <p:cNvSpPr/>
            <p:nvPr/>
          </p:nvSpPr>
          <p:spPr>
            <a:xfrm>
              <a:off x="4503205" y="3470278"/>
              <a:ext cx="19951" cy="9141"/>
            </a:xfrm>
            <a:custGeom>
              <a:rect b="b" l="l" r="r" t="t"/>
              <a:pathLst>
                <a:path extrusionOk="0" h="137" w="299">
                  <a:moveTo>
                    <a:pt x="163" y="1"/>
                  </a:moveTo>
                  <a:cubicBezTo>
                    <a:pt x="82" y="1"/>
                    <a:pt x="27" y="55"/>
                    <a:pt x="0" y="109"/>
                  </a:cubicBezTo>
                  <a:lnTo>
                    <a:pt x="244" y="109"/>
                  </a:lnTo>
                  <a:cubicBezTo>
                    <a:pt x="272" y="109"/>
                    <a:pt x="299" y="109"/>
                    <a:pt x="299" y="136"/>
                  </a:cubicBezTo>
                  <a:cubicBezTo>
                    <a:pt x="299" y="55"/>
                    <a:pt x="217"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47"/>
            <p:cNvSpPr/>
            <p:nvPr/>
          </p:nvSpPr>
          <p:spPr>
            <a:xfrm>
              <a:off x="4528561" y="3443121"/>
              <a:ext cx="21752" cy="21819"/>
            </a:xfrm>
            <a:custGeom>
              <a:rect b="b" l="l" r="r" t="t"/>
              <a:pathLst>
                <a:path extrusionOk="0" h="327" w="326">
                  <a:moveTo>
                    <a:pt x="163" y="1"/>
                  </a:moveTo>
                  <a:cubicBezTo>
                    <a:pt x="81" y="1"/>
                    <a:pt x="0" y="82"/>
                    <a:pt x="0" y="163"/>
                  </a:cubicBezTo>
                  <a:cubicBezTo>
                    <a:pt x="0" y="245"/>
                    <a:pt x="81"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47"/>
            <p:cNvSpPr/>
            <p:nvPr/>
          </p:nvSpPr>
          <p:spPr>
            <a:xfrm>
              <a:off x="4479651" y="2235974"/>
              <a:ext cx="18149" cy="19951"/>
            </a:xfrm>
            <a:custGeom>
              <a:rect b="b" l="l" r="r" t="t"/>
              <a:pathLst>
                <a:path extrusionOk="0" h="299" w="272">
                  <a:moveTo>
                    <a:pt x="163" y="0"/>
                  </a:moveTo>
                  <a:cubicBezTo>
                    <a:pt x="109" y="109"/>
                    <a:pt x="1" y="81"/>
                    <a:pt x="1" y="217"/>
                  </a:cubicBezTo>
                  <a:lnTo>
                    <a:pt x="1" y="244"/>
                  </a:lnTo>
                  <a:cubicBezTo>
                    <a:pt x="28" y="271"/>
                    <a:pt x="55" y="298"/>
                    <a:pt x="109" y="298"/>
                  </a:cubicBezTo>
                  <a:cubicBezTo>
                    <a:pt x="191" y="298"/>
                    <a:pt x="272" y="217"/>
                    <a:pt x="272" y="136"/>
                  </a:cubicBezTo>
                  <a:cubicBezTo>
                    <a:pt x="272" y="81"/>
                    <a:pt x="218" y="27"/>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47"/>
            <p:cNvSpPr/>
            <p:nvPr/>
          </p:nvSpPr>
          <p:spPr>
            <a:xfrm>
              <a:off x="4476047" y="2498408"/>
              <a:ext cx="21752" cy="19951"/>
            </a:xfrm>
            <a:custGeom>
              <a:rect b="b" l="l" r="r" t="t"/>
              <a:pathLst>
                <a:path extrusionOk="0" h="299" w="326">
                  <a:moveTo>
                    <a:pt x="163" y="0"/>
                  </a:moveTo>
                  <a:cubicBezTo>
                    <a:pt x="82" y="0"/>
                    <a:pt x="1" y="54"/>
                    <a:pt x="1" y="136"/>
                  </a:cubicBezTo>
                  <a:cubicBezTo>
                    <a:pt x="1" y="244"/>
                    <a:pt x="82" y="298"/>
                    <a:pt x="163" y="298"/>
                  </a:cubicBezTo>
                  <a:cubicBezTo>
                    <a:pt x="245" y="298"/>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47"/>
            <p:cNvSpPr/>
            <p:nvPr/>
          </p:nvSpPr>
          <p:spPr>
            <a:xfrm>
              <a:off x="4450691" y="2523698"/>
              <a:ext cx="20018" cy="21819"/>
            </a:xfrm>
            <a:custGeom>
              <a:rect b="b" l="l" r="r" t="t"/>
              <a:pathLst>
                <a:path extrusionOk="0" h="327" w="300">
                  <a:moveTo>
                    <a:pt x="164" y="1"/>
                  </a:moveTo>
                  <a:cubicBezTo>
                    <a:pt x="55" y="1"/>
                    <a:pt x="1" y="82"/>
                    <a:pt x="1" y="164"/>
                  </a:cubicBezTo>
                  <a:cubicBezTo>
                    <a:pt x="1" y="245"/>
                    <a:pt x="55"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47"/>
            <p:cNvSpPr/>
            <p:nvPr/>
          </p:nvSpPr>
          <p:spPr>
            <a:xfrm>
              <a:off x="4423534" y="2550855"/>
              <a:ext cx="21819" cy="19951"/>
            </a:xfrm>
            <a:custGeom>
              <a:rect b="b" l="l" r="r" t="t"/>
              <a:pathLst>
                <a:path extrusionOk="0" h="299"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47"/>
            <p:cNvSpPr/>
            <p:nvPr/>
          </p:nvSpPr>
          <p:spPr>
            <a:xfrm>
              <a:off x="4450691" y="2576211"/>
              <a:ext cx="20018" cy="21752"/>
            </a:xfrm>
            <a:custGeom>
              <a:rect b="b" l="l" r="r" t="t"/>
              <a:pathLst>
                <a:path extrusionOk="0" h="326" w="300">
                  <a:moveTo>
                    <a:pt x="164" y="0"/>
                  </a:moveTo>
                  <a:cubicBezTo>
                    <a:pt x="55" y="0"/>
                    <a:pt x="1" y="82"/>
                    <a:pt x="1" y="163"/>
                  </a:cubicBezTo>
                  <a:cubicBezTo>
                    <a:pt x="1" y="244"/>
                    <a:pt x="55"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47"/>
            <p:cNvSpPr/>
            <p:nvPr/>
          </p:nvSpPr>
          <p:spPr>
            <a:xfrm>
              <a:off x="4476047" y="2550855"/>
              <a:ext cx="21752" cy="19951"/>
            </a:xfrm>
            <a:custGeom>
              <a:rect b="b" l="l" r="r" t="t"/>
              <a:pathLst>
                <a:path extrusionOk="0" h="299" w="326">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47"/>
            <p:cNvSpPr/>
            <p:nvPr/>
          </p:nvSpPr>
          <p:spPr>
            <a:xfrm>
              <a:off x="4423534" y="2603369"/>
              <a:ext cx="21819" cy="19951"/>
            </a:xfrm>
            <a:custGeom>
              <a:rect b="b" l="l" r="r" t="t"/>
              <a:pathLst>
                <a:path extrusionOk="0" h="299" w="327">
                  <a:moveTo>
                    <a:pt x="164" y="0"/>
                  </a:moveTo>
                  <a:cubicBezTo>
                    <a:pt x="82" y="0"/>
                    <a:pt x="1" y="54"/>
                    <a:pt x="1" y="136"/>
                  </a:cubicBezTo>
                  <a:cubicBezTo>
                    <a:pt x="1" y="244"/>
                    <a:pt x="82" y="299"/>
                    <a:pt x="164" y="299"/>
                  </a:cubicBezTo>
                  <a:cubicBezTo>
                    <a:pt x="245" y="299"/>
                    <a:pt x="326" y="244"/>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47"/>
            <p:cNvSpPr/>
            <p:nvPr/>
          </p:nvSpPr>
          <p:spPr>
            <a:xfrm>
              <a:off x="4450691" y="2628658"/>
              <a:ext cx="20018" cy="21819"/>
            </a:xfrm>
            <a:custGeom>
              <a:rect b="b" l="l" r="r" t="t"/>
              <a:pathLst>
                <a:path extrusionOk="0" h="327" w="300">
                  <a:moveTo>
                    <a:pt x="164" y="1"/>
                  </a:moveTo>
                  <a:cubicBezTo>
                    <a:pt x="55" y="1"/>
                    <a:pt x="1" y="82"/>
                    <a:pt x="1" y="164"/>
                  </a:cubicBezTo>
                  <a:cubicBezTo>
                    <a:pt x="1" y="245"/>
                    <a:pt x="55"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47"/>
            <p:cNvSpPr/>
            <p:nvPr/>
          </p:nvSpPr>
          <p:spPr>
            <a:xfrm>
              <a:off x="4476047" y="2603369"/>
              <a:ext cx="21752" cy="19951"/>
            </a:xfrm>
            <a:custGeom>
              <a:rect b="b" l="l" r="r" t="t"/>
              <a:pathLst>
                <a:path extrusionOk="0" h="299" w="326">
                  <a:moveTo>
                    <a:pt x="163" y="0"/>
                  </a:moveTo>
                  <a:cubicBezTo>
                    <a:pt x="82" y="0"/>
                    <a:pt x="1" y="54"/>
                    <a:pt x="1" y="136"/>
                  </a:cubicBezTo>
                  <a:cubicBezTo>
                    <a:pt x="1" y="244"/>
                    <a:pt x="82" y="299"/>
                    <a:pt x="163" y="299"/>
                  </a:cubicBezTo>
                  <a:cubicBezTo>
                    <a:pt x="245" y="299"/>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47"/>
            <p:cNvSpPr/>
            <p:nvPr/>
          </p:nvSpPr>
          <p:spPr>
            <a:xfrm>
              <a:off x="4476047" y="2655816"/>
              <a:ext cx="21752" cy="9141"/>
            </a:xfrm>
            <a:custGeom>
              <a:rect b="b" l="l" r="r" t="t"/>
              <a:pathLst>
                <a:path extrusionOk="0" h="137" w="326">
                  <a:moveTo>
                    <a:pt x="163" y="1"/>
                  </a:moveTo>
                  <a:cubicBezTo>
                    <a:pt x="82" y="1"/>
                    <a:pt x="1" y="55"/>
                    <a:pt x="1" y="136"/>
                  </a:cubicBezTo>
                  <a:lnTo>
                    <a:pt x="326" y="136"/>
                  </a:ln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47"/>
            <p:cNvSpPr/>
            <p:nvPr/>
          </p:nvSpPr>
          <p:spPr>
            <a:xfrm>
              <a:off x="4423534" y="2655816"/>
              <a:ext cx="21819" cy="10943"/>
            </a:xfrm>
            <a:custGeom>
              <a:rect b="b" l="l" r="r" t="t"/>
              <a:pathLst>
                <a:path extrusionOk="0" h="164" w="327">
                  <a:moveTo>
                    <a:pt x="164" y="1"/>
                  </a:moveTo>
                  <a:cubicBezTo>
                    <a:pt x="82" y="1"/>
                    <a:pt x="1" y="55"/>
                    <a:pt x="1" y="164"/>
                  </a:cubicBezTo>
                  <a:lnTo>
                    <a:pt x="326" y="164"/>
                  </a:ln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47"/>
            <p:cNvSpPr/>
            <p:nvPr/>
          </p:nvSpPr>
          <p:spPr>
            <a:xfrm>
              <a:off x="4450691" y="2681172"/>
              <a:ext cx="20018" cy="21819"/>
            </a:xfrm>
            <a:custGeom>
              <a:rect b="b" l="l" r="r" t="t"/>
              <a:pathLst>
                <a:path extrusionOk="0" h="327" w="300">
                  <a:moveTo>
                    <a:pt x="164" y="1"/>
                  </a:moveTo>
                  <a:cubicBezTo>
                    <a:pt x="55" y="1"/>
                    <a:pt x="1" y="82"/>
                    <a:pt x="1" y="163"/>
                  </a:cubicBezTo>
                  <a:cubicBezTo>
                    <a:pt x="1" y="245"/>
                    <a:pt x="55"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47"/>
            <p:cNvSpPr/>
            <p:nvPr/>
          </p:nvSpPr>
          <p:spPr>
            <a:xfrm>
              <a:off x="4476047" y="2666692"/>
              <a:ext cx="21752" cy="9141"/>
            </a:xfrm>
            <a:custGeom>
              <a:rect b="b" l="l" r="r" t="t"/>
              <a:pathLst>
                <a:path extrusionOk="0" h="137" w="326">
                  <a:moveTo>
                    <a:pt x="1" y="1"/>
                  </a:moveTo>
                  <a:cubicBezTo>
                    <a:pt x="1" y="82"/>
                    <a:pt x="82" y="136"/>
                    <a:pt x="163" y="136"/>
                  </a:cubicBezTo>
                  <a:cubicBezTo>
                    <a:pt x="245" y="136"/>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47"/>
            <p:cNvSpPr/>
            <p:nvPr/>
          </p:nvSpPr>
          <p:spPr>
            <a:xfrm>
              <a:off x="4423534" y="2664891"/>
              <a:ext cx="21819" cy="10943"/>
            </a:xfrm>
            <a:custGeom>
              <a:rect b="b" l="l" r="r" t="t"/>
              <a:pathLst>
                <a:path extrusionOk="0" h="164" w="327">
                  <a:moveTo>
                    <a:pt x="1" y="0"/>
                  </a:moveTo>
                  <a:cubicBezTo>
                    <a:pt x="1" y="109"/>
                    <a:pt x="82" y="163"/>
                    <a:pt x="164" y="163"/>
                  </a:cubicBezTo>
                  <a:cubicBezTo>
                    <a:pt x="245" y="163"/>
                    <a:pt x="326" y="109"/>
                    <a:pt x="32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47"/>
            <p:cNvSpPr/>
            <p:nvPr/>
          </p:nvSpPr>
          <p:spPr>
            <a:xfrm>
              <a:off x="4423534" y="2708330"/>
              <a:ext cx="21819" cy="19951"/>
            </a:xfrm>
            <a:custGeom>
              <a:rect b="b" l="l" r="r" t="t"/>
              <a:pathLst>
                <a:path extrusionOk="0" h="299" w="327">
                  <a:moveTo>
                    <a:pt x="164" y="0"/>
                  </a:moveTo>
                  <a:cubicBezTo>
                    <a:pt x="82" y="0"/>
                    <a:pt x="1" y="55"/>
                    <a:pt x="1" y="163"/>
                  </a:cubicBezTo>
                  <a:cubicBezTo>
                    <a:pt x="1" y="245"/>
                    <a:pt x="82" y="299"/>
                    <a:pt x="164" y="299"/>
                  </a:cubicBezTo>
                  <a:cubicBezTo>
                    <a:pt x="245" y="299"/>
                    <a:pt x="326" y="245"/>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47"/>
            <p:cNvSpPr/>
            <p:nvPr/>
          </p:nvSpPr>
          <p:spPr>
            <a:xfrm>
              <a:off x="4450691" y="2844051"/>
              <a:ext cx="20018" cy="16348"/>
            </a:xfrm>
            <a:custGeom>
              <a:rect b="b" l="l" r="r" t="t"/>
              <a:pathLst>
                <a:path extrusionOk="0" h="245" w="300">
                  <a:moveTo>
                    <a:pt x="272" y="1"/>
                  </a:moveTo>
                  <a:cubicBezTo>
                    <a:pt x="191" y="1"/>
                    <a:pt x="109" y="28"/>
                    <a:pt x="1" y="55"/>
                  </a:cubicBezTo>
                  <a:cubicBezTo>
                    <a:pt x="1" y="55"/>
                    <a:pt x="1" y="82"/>
                    <a:pt x="1" y="82"/>
                  </a:cubicBezTo>
                  <a:cubicBezTo>
                    <a:pt x="1" y="163"/>
                    <a:pt x="55" y="245"/>
                    <a:pt x="164" y="245"/>
                  </a:cubicBezTo>
                  <a:cubicBezTo>
                    <a:pt x="245" y="245"/>
                    <a:pt x="299" y="163"/>
                    <a:pt x="299" y="82"/>
                  </a:cubicBezTo>
                  <a:cubicBezTo>
                    <a:pt x="299" y="55"/>
                    <a:pt x="299" y="28"/>
                    <a:pt x="27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47"/>
            <p:cNvSpPr/>
            <p:nvPr/>
          </p:nvSpPr>
          <p:spPr>
            <a:xfrm>
              <a:off x="4423534" y="2865804"/>
              <a:ext cx="21819" cy="19951"/>
            </a:xfrm>
            <a:custGeom>
              <a:rect b="b" l="l" r="r" t="t"/>
              <a:pathLst>
                <a:path extrusionOk="0" h="299" w="327">
                  <a:moveTo>
                    <a:pt x="164" y="0"/>
                  </a:moveTo>
                  <a:cubicBezTo>
                    <a:pt x="82" y="0"/>
                    <a:pt x="1" y="54"/>
                    <a:pt x="1" y="163"/>
                  </a:cubicBezTo>
                  <a:cubicBezTo>
                    <a:pt x="1" y="244"/>
                    <a:pt x="82" y="299"/>
                    <a:pt x="164" y="299"/>
                  </a:cubicBezTo>
                  <a:cubicBezTo>
                    <a:pt x="245" y="299"/>
                    <a:pt x="326" y="244"/>
                    <a:pt x="326" y="163"/>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47"/>
            <p:cNvSpPr/>
            <p:nvPr/>
          </p:nvSpPr>
          <p:spPr>
            <a:xfrm>
              <a:off x="4450691" y="2891093"/>
              <a:ext cx="20018" cy="21819"/>
            </a:xfrm>
            <a:custGeom>
              <a:rect b="b" l="l" r="r" t="t"/>
              <a:pathLst>
                <a:path extrusionOk="0" h="327" w="300">
                  <a:moveTo>
                    <a:pt x="164" y="1"/>
                  </a:moveTo>
                  <a:cubicBezTo>
                    <a:pt x="55" y="1"/>
                    <a:pt x="1" y="82"/>
                    <a:pt x="1" y="164"/>
                  </a:cubicBezTo>
                  <a:cubicBezTo>
                    <a:pt x="1" y="245"/>
                    <a:pt x="55"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47"/>
            <p:cNvSpPr/>
            <p:nvPr/>
          </p:nvSpPr>
          <p:spPr>
            <a:xfrm>
              <a:off x="4450691" y="2943607"/>
              <a:ext cx="20018" cy="21752"/>
            </a:xfrm>
            <a:custGeom>
              <a:rect b="b" l="l" r="r" t="t"/>
              <a:pathLst>
                <a:path extrusionOk="0" h="326" w="300">
                  <a:moveTo>
                    <a:pt x="164" y="1"/>
                  </a:moveTo>
                  <a:cubicBezTo>
                    <a:pt x="55" y="1"/>
                    <a:pt x="1" y="82"/>
                    <a:pt x="1" y="163"/>
                  </a:cubicBezTo>
                  <a:cubicBezTo>
                    <a:pt x="1" y="245"/>
                    <a:pt x="55"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47"/>
            <p:cNvSpPr/>
            <p:nvPr/>
          </p:nvSpPr>
          <p:spPr>
            <a:xfrm>
              <a:off x="4423534" y="2918251"/>
              <a:ext cx="21819" cy="20017"/>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47"/>
            <p:cNvSpPr/>
            <p:nvPr/>
          </p:nvSpPr>
          <p:spPr>
            <a:xfrm>
              <a:off x="4423534" y="2970765"/>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47"/>
            <p:cNvSpPr/>
            <p:nvPr/>
          </p:nvSpPr>
          <p:spPr>
            <a:xfrm>
              <a:off x="4450691" y="2997922"/>
              <a:ext cx="20018" cy="19951"/>
            </a:xfrm>
            <a:custGeom>
              <a:rect b="b" l="l" r="r" t="t"/>
              <a:pathLst>
                <a:path extrusionOk="0" h="299" w="300">
                  <a:moveTo>
                    <a:pt x="164" y="0"/>
                  </a:moveTo>
                  <a:cubicBezTo>
                    <a:pt x="55" y="0"/>
                    <a:pt x="1" y="54"/>
                    <a:pt x="1" y="136"/>
                  </a:cubicBezTo>
                  <a:cubicBezTo>
                    <a:pt x="1" y="217"/>
                    <a:pt x="55" y="299"/>
                    <a:pt x="164" y="299"/>
                  </a:cubicBezTo>
                  <a:cubicBezTo>
                    <a:pt x="245" y="299"/>
                    <a:pt x="299" y="217"/>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47"/>
            <p:cNvSpPr/>
            <p:nvPr/>
          </p:nvSpPr>
          <p:spPr>
            <a:xfrm>
              <a:off x="4450691" y="3050369"/>
              <a:ext cx="20018" cy="20017"/>
            </a:xfrm>
            <a:custGeom>
              <a:rect b="b" l="l" r="r" t="t"/>
              <a:pathLst>
                <a:path extrusionOk="0" h="300" w="300">
                  <a:moveTo>
                    <a:pt x="164" y="1"/>
                  </a:moveTo>
                  <a:cubicBezTo>
                    <a:pt x="55" y="1"/>
                    <a:pt x="1" y="55"/>
                    <a:pt x="1" y="136"/>
                  </a:cubicBezTo>
                  <a:cubicBezTo>
                    <a:pt x="1" y="218"/>
                    <a:pt x="55"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47"/>
            <p:cNvSpPr/>
            <p:nvPr/>
          </p:nvSpPr>
          <p:spPr>
            <a:xfrm>
              <a:off x="4423534" y="3023212"/>
              <a:ext cx="21819" cy="20017"/>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47"/>
            <p:cNvSpPr/>
            <p:nvPr/>
          </p:nvSpPr>
          <p:spPr>
            <a:xfrm>
              <a:off x="4423534" y="3075725"/>
              <a:ext cx="21819" cy="19951"/>
            </a:xfrm>
            <a:custGeom>
              <a:rect b="b" l="l" r="r" t="t"/>
              <a:pathLst>
                <a:path extrusionOk="0" h="299"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47"/>
            <p:cNvSpPr/>
            <p:nvPr/>
          </p:nvSpPr>
          <p:spPr>
            <a:xfrm>
              <a:off x="4450691" y="3102883"/>
              <a:ext cx="20018" cy="19951"/>
            </a:xfrm>
            <a:custGeom>
              <a:rect b="b" l="l" r="r" t="t"/>
              <a:pathLst>
                <a:path extrusionOk="0" h="299" w="300">
                  <a:moveTo>
                    <a:pt x="164" y="0"/>
                  </a:moveTo>
                  <a:cubicBezTo>
                    <a:pt x="55" y="0"/>
                    <a:pt x="1" y="55"/>
                    <a:pt x="1" y="136"/>
                  </a:cubicBezTo>
                  <a:cubicBezTo>
                    <a:pt x="1" y="217"/>
                    <a:pt x="55" y="299"/>
                    <a:pt x="164" y="299"/>
                  </a:cubicBezTo>
                  <a:cubicBezTo>
                    <a:pt x="245" y="299"/>
                    <a:pt x="299" y="217"/>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47"/>
            <p:cNvSpPr/>
            <p:nvPr/>
          </p:nvSpPr>
          <p:spPr>
            <a:xfrm>
              <a:off x="4450691" y="3155330"/>
              <a:ext cx="20018" cy="20017"/>
            </a:xfrm>
            <a:custGeom>
              <a:rect b="b" l="l" r="r" t="t"/>
              <a:pathLst>
                <a:path extrusionOk="0" h="300" w="300">
                  <a:moveTo>
                    <a:pt x="164" y="1"/>
                  </a:moveTo>
                  <a:cubicBezTo>
                    <a:pt x="55" y="1"/>
                    <a:pt x="1" y="55"/>
                    <a:pt x="1" y="137"/>
                  </a:cubicBezTo>
                  <a:cubicBezTo>
                    <a:pt x="1" y="218"/>
                    <a:pt x="55" y="299"/>
                    <a:pt x="164" y="299"/>
                  </a:cubicBezTo>
                  <a:cubicBezTo>
                    <a:pt x="245" y="299"/>
                    <a:pt x="299" y="218"/>
                    <a:pt x="299" y="137"/>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47"/>
            <p:cNvSpPr/>
            <p:nvPr/>
          </p:nvSpPr>
          <p:spPr>
            <a:xfrm>
              <a:off x="4423534" y="3128239"/>
              <a:ext cx="21819" cy="19951"/>
            </a:xfrm>
            <a:custGeom>
              <a:rect b="b" l="l" r="r" t="t"/>
              <a:pathLst>
                <a:path extrusionOk="0" h="299" w="327">
                  <a:moveTo>
                    <a:pt x="164" y="0"/>
                  </a:moveTo>
                  <a:cubicBezTo>
                    <a:pt x="82" y="0"/>
                    <a:pt x="1" y="82"/>
                    <a:pt x="1" y="163"/>
                  </a:cubicBezTo>
                  <a:cubicBezTo>
                    <a:pt x="1" y="244"/>
                    <a:pt x="82" y="298"/>
                    <a:pt x="164" y="298"/>
                  </a:cubicBezTo>
                  <a:cubicBezTo>
                    <a:pt x="245" y="298"/>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47"/>
            <p:cNvSpPr/>
            <p:nvPr/>
          </p:nvSpPr>
          <p:spPr>
            <a:xfrm>
              <a:off x="4423534" y="3180686"/>
              <a:ext cx="21819" cy="20017"/>
            </a:xfrm>
            <a:custGeom>
              <a:rect b="b" l="l" r="r" t="t"/>
              <a:pathLst>
                <a:path extrusionOk="0" h="300"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47"/>
            <p:cNvSpPr/>
            <p:nvPr/>
          </p:nvSpPr>
          <p:spPr>
            <a:xfrm>
              <a:off x="4450691" y="3207843"/>
              <a:ext cx="20018" cy="19951"/>
            </a:xfrm>
            <a:custGeom>
              <a:rect b="b" l="l" r="r" t="t"/>
              <a:pathLst>
                <a:path extrusionOk="0" h="299" w="300">
                  <a:moveTo>
                    <a:pt x="164" y="1"/>
                  </a:moveTo>
                  <a:cubicBezTo>
                    <a:pt x="55" y="1"/>
                    <a:pt x="1" y="55"/>
                    <a:pt x="1" y="136"/>
                  </a:cubicBezTo>
                  <a:cubicBezTo>
                    <a:pt x="1" y="218"/>
                    <a:pt x="55"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47"/>
            <p:cNvSpPr/>
            <p:nvPr/>
          </p:nvSpPr>
          <p:spPr>
            <a:xfrm>
              <a:off x="4423534" y="3233200"/>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47"/>
            <p:cNvSpPr/>
            <p:nvPr/>
          </p:nvSpPr>
          <p:spPr>
            <a:xfrm>
              <a:off x="4450691" y="3260357"/>
              <a:ext cx="20018" cy="19951"/>
            </a:xfrm>
            <a:custGeom>
              <a:rect b="b" l="l" r="r" t="t"/>
              <a:pathLst>
                <a:path extrusionOk="0" h="299" w="300">
                  <a:moveTo>
                    <a:pt x="164" y="0"/>
                  </a:moveTo>
                  <a:cubicBezTo>
                    <a:pt x="55" y="0"/>
                    <a:pt x="1" y="54"/>
                    <a:pt x="1" y="136"/>
                  </a:cubicBezTo>
                  <a:cubicBezTo>
                    <a:pt x="1" y="244"/>
                    <a:pt x="55" y="299"/>
                    <a:pt x="164" y="299"/>
                  </a:cubicBezTo>
                  <a:cubicBezTo>
                    <a:pt x="245" y="299"/>
                    <a:pt x="299" y="244"/>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47"/>
            <p:cNvSpPr/>
            <p:nvPr/>
          </p:nvSpPr>
          <p:spPr>
            <a:xfrm>
              <a:off x="4450691" y="3312804"/>
              <a:ext cx="20018" cy="20018"/>
            </a:xfrm>
            <a:custGeom>
              <a:rect b="b" l="l" r="r" t="t"/>
              <a:pathLst>
                <a:path extrusionOk="0" h="300" w="300">
                  <a:moveTo>
                    <a:pt x="164" y="1"/>
                  </a:moveTo>
                  <a:cubicBezTo>
                    <a:pt x="55" y="1"/>
                    <a:pt x="1" y="55"/>
                    <a:pt x="1" y="136"/>
                  </a:cubicBezTo>
                  <a:cubicBezTo>
                    <a:pt x="1" y="245"/>
                    <a:pt x="55" y="299"/>
                    <a:pt x="164" y="299"/>
                  </a:cubicBezTo>
                  <a:cubicBezTo>
                    <a:pt x="245" y="299"/>
                    <a:pt x="299" y="245"/>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47"/>
            <p:cNvSpPr/>
            <p:nvPr/>
          </p:nvSpPr>
          <p:spPr>
            <a:xfrm>
              <a:off x="4423534" y="3285646"/>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47"/>
            <p:cNvSpPr/>
            <p:nvPr/>
          </p:nvSpPr>
          <p:spPr>
            <a:xfrm>
              <a:off x="4423534" y="3338160"/>
              <a:ext cx="21819" cy="21752"/>
            </a:xfrm>
            <a:custGeom>
              <a:rect b="b" l="l" r="r" t="t"/>
              <a:pathLst>
                <a:path extrusionOk="0" h="326" w="327">
                  <a:moveTo>
                    <a:pt x="164" y="0"/>
                  </a:moveTo>
                  <a:cubicBezTo>
                    <a:pt x="82" y="0"/>
                    <a:pt x="1" y="82"/>
                    <a:pt x="1" y="163"/>
                  </a:cubicBezTo>
                  <a:cubicBezTo>
                    <a:pt x="1" y="245"/>
                    <a:pt x="82" y="326"/>
                    <a:pt x="164" y="326"/>
                  </a:cubicBezTo>
                  <a:cubicBezTo>
                    <a:pt x="245" y="326"/>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47"/>
            <p:cNvSpPr/>
            <p:nvPr/>
          </p:nvSpPr>
          <p:spPr>
            <a:xfrm>
              <a:off x="4450691" y="3365318"/>
              <a:ext cx="20018" cy="19951"/>
            </a:xfrm>
            <a:custGeom>
              <a:rect b="b" l="l" r="r" t="t"/>
              <a:pathLst>
                <a:path extrusionOk="0" h="299" w="300">
                  <a:moveTo>
                    <a:pt x="164" y="0"/>
                  </a:moveTo>
                  <a:cubicBezTo>
                    <a:pt x="55" y="0"/>
                    <a:pt x="1" y="55"/>
                    <a:pt x="1" y="136"/>
                  </a:cubicBezTo>
                  <a:cubicBezTo>
                    <a:pt x="1" y="244"/>
                    <a:pt x="55" y="299"/>
                    <a:pt x="164" y="299"/>
                  </a:cubicBezTo>
                  <a:cubicBezTo>
                    <a:pt x="245" y="299"/>
                    <a:pt x="299" y="244"/>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47"/>
            <p:cNvSpPr/>
            <p:nvPr/>
          </p:nvSpPr>
          <p:spPr>
            <a:xfrm>
              <a:off x="4450691" y="3417765"/>
              <a:ext cx="20018" cy="20018"/>
            </a:xfrm>
            <a:custGeom>
              <a:rect b="b" l="l" r="r" t="t"/>
              <a:pathLst>
                <a:path extrusionOk="0" h="300" w="300">
                  <a:moveTo>
                    <a:pt x="164" y="1"/>
                  </a:moveTo>
                  <a:cubicBezTo>
                    <a:pt x="55" y="1"/>
                    <a:pt x="1" y="55"/>
                    <a:pt x="1" y="137"/>
                  </a:cubicBezTo>
                  <a:cubicBezTo>
                    <a:pt x="1" y="245"/>
                    <a:pt x="55" y="299"/>
                    <a:pt x="164" y="299"/>
                  </a:cubicBezTo>
                  <a:cubicBezTo>
                    <a:pt x="245" y="299"/>
                    <a:pt x="299" y="245"/>
                    <a:pt x="299" y="137"/>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47"/>
            <p:cNvSpPr/>
            <p:nvPr/>
          </p:nvSpPr>
          <p:spPr>
            <a:xfrm>
              <a:off x="4423534" y="3390674"/>
              <a:ext cx="21819" cy="21752"/>
            </a:xfrm>
            <a:custGeom>
              <a:rect b="b" l="l" r="r" t="t"/>
              <a:pathLst>
                <a:path extrusionOk="0" h="326" w="327">
                  <a:moveTo>
                    <a:pt x="164" y="0"/>
                  </a:moveTo>
                  <a:cubicBezTo>
                    <a:pt x="82" y="0"/>
                    <a:pt x="1" y="81"/>
                    <a:pt x="1" y="163"/>
                  </a:cubicBezTo>
                  <a:cubicBezTo>
                    <a:pt x="1" y="244"/>
                    <a:pt x="82" y="326"/>
                    <a:pt x="164" y="326"/>
                  </a:cubicBezTo>
                  <a:cubicBezTo>
                    <a:pt x="245" y="326"/>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47"/>
            <p:cNvSpPr/>
            <p:nvPr/>
          </p:nvSpPr>
          <p:spPr>
            <a:xfrm>
              <a:off x="4476047" y="3443121"/>
              <a:ext cx="21752" cy="21819"/>
            </a:xfrm>
            <a:custGeom>
              <a:rect b="b" l="l" r="r" t="t"/>
              <a:pathLst>
                <a:path extrusionOk="0" h="327" w="326">
                  <a:moveTo>
                    <a:pt x="163" y="1"/>
                  </a:moveTo>
                  <a:cubicBezTo>
                    <a:pt x="82" y="1"/>
                    <a:pt x="1" y="82"/>
                    <a:pt x="1" y="163"/>
                  </a:cubicBezTo>
                  <a:cubicBezTo>
                    <a:pt x="1" y="191"/>
                    <a:pt x="28" y="191"/>
                    <a:pt x="28" y="218"/>
                  </a:cubicBezTo>
                  <a:cubicBezTo>
                    <a:pt x="28" y="245"/>
                    <a:pt x="55" y="245"/>
                    <a:pt x="55" y="272"/>
                  </a:cubicBezTo>
                  <a:cubicBezTo>
                    <a:pt x="82" y="299"/>
                    <a:pt x="136"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47"/>
            <p:cNvSpPr/>
            <p:nvPr/>
          </p:nvSpPr>
          <p:spPr>
            <a:xfrm>
              <a:off x="4371087" y="2445895"/>
              <a:ext cx="21752" cy="19951"/>
            </a:xfrm>
            <a:custGeom>
              <a:rect b="b" l="l" r="r" t="t"/>
              <a:pathLst>
                <a:path extrusionOk="0" h="299" w="326">
                  <a:moveTo>
                    <a:pt x="163" y="0"/>
                  </a:moveTo>
                  <a:cubicBezTo>
                    <a:pt x="82" y="0"/>
                    <a:pt x="0" y="55"/>
                    <a:pt x="0" y="136"/>
                  </a:cubicBezTo>
                  <a:cubicBezTo>
                    <a:pt x="0" y="245"/>
                    <a:pt x="82" y="299"/>
                    <a:pt x="163" y="299"/>
                  </a:cubicBezTo>
                  <a:cubicBezTo>
                    <a:pt x="244" y="299"/>
                    <a:pt x="326" y="245"/>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47"/>
            <p:cNvSpPr/>
            <p:nvPr/>
          </p:nvSpPr>
          <p:spPr>
            <a:xfrm>
              <a:off x="4425402" y="2500210"/>
              <a:ext cx="3670" cy="7273"/>
            </a:xfrm>
            <a:custGeom>
              <a:rect b="b" l="l" r="r" t="t"/>
              <a:pathLst>
                <a:path extrusionOk="0" h="109" w="55">
                  <a:moveTo>
                    <a:pt x="54" y="0"/>
                  </a:moveTo>
                  <a:cubicBezTo>
                    <a:pt x="27" y="27"/>
                    <a:pt x="0" y="54"/>
                    <a:pt x="0" y="109"/>
                  </a:cubicBezTo>
                  <a:cubicBezTo>
                    <a:pt x="27" y="82"/>
                    <a:pt x="27" y="27"/>
                    <a:pt x="5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47"/>
            <p:cNvSpPr/>
            <p:nvPr/>
          </p:nvSpPr>
          <p:spPr>
            <a:xfrm>
              <a:off x="4371087" y="2498408"/>
              <a:ext cx="21752" cy="19951"/>
            </a:xfrm>
            <a:custGeom>
              <a:rect b="b" l="l" r="r" t="t"/>
              <a:pathLst>
                <a:path extrusionOk="0" h="299" w="326">
                  <a:moveTo>
                    <a:pt x="163" y="0"/>
                  </a:moveTo>
                  <a:cubicBezTo>
                    <a:pt x="82" y="0"/>
                    <a:pt x="0" y="54"/>
                    <a:pt x="0" y="136"/>
                  </a:cubicBezTo>
                  <a:cubicBezTo>
                    <a:pt x="0" y="244"/>
                    <a:pt x="82" y="298"/>
                    <a:pt x="163" y="298"/>
                  </a:cubicBezTo>
                  <a:cubicBezTo>
                    <a:pt x="244" y="298"/>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47"/>
            <p:cNvSpPr/>
            <p:nvPr/>
          </p:nvSpPr>
          <p:spPr>
            <a:xfrm>
              <a:off x="4398244" y="2576211"/>
              <a:ext cx="19951" cy="21752"/>
            </a:xfrm>
            <a:custGeom>
              <a:rect b="b" l="l" r="r" t="t"/>
              <a:pathLst>
                <a:path extrusionOk="0" h="326" w="299">
                  <a:moveTo>
                    <a:pt x="163" y="0"/>
                  </a:moveTo>
                  <a:cubicBezTo>
                    <a:pt x="54" y="0"/>
                    <a:pt x="0" y="82"/>
                    <a:pt x="0" y="163"/>
                  </a:cubicBezTo>
                  <a:cubicBezTo>
                    <a:pt x="0" y="244"/>
                    <a:pt x="54"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47"/>
            <p:cNvSpPr/>
            <p:nvPr/>
          </p:nvSpPr>
          <p:spPr>
            <a:xfrm>
              <a:off x="4378293" y="2565335"/>
              <a:ext cx="9141" cy="5471"/>
            </a:xfrm>
            <a:custGeom>
              <a:rect b="b" l="l" r="r" t="t"/>
              <a:pathLst>
                <a:path extrusionOk="0" h="82" w="137">
                  <a:moveTo>
                    <a:pt x="1" y="1"/>
                  </a:moveTo>
                  <a:lnTo>
                    <a:pt x="1" y="55"/>
                  </a:lnTo>
                  <a:cubicBezTo>
                    <a:pt x="1" y="82"/>
                    <a:pt x="28" y="82"/>
                    <a:pt x="55" y="82"/>
                  </a:cubicBezTo>
                  <a:cubicBezTo>
                    <a:pt x="82" y="82"/>
                    <a:pt x="109" y="82"/>
                    <a:pt x="136" y="55"/>
                  </a:cubicBezTo>
                  <a:cubicBezTo>
                    <a:pt x="109" y="28"/>
                    <a:pt x="82" y="28"/>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47"/>
            <p:cNvSpPr/>
            <p:nvPr/>
          </p:nvSpPr>
          <p:spPr>
            <a:xfrm>
              <a:off x="4371087" y="2603369"/>
              <a:ext cx="21752" cy="19951"/>
            </a:xfrm>
            <a:custGeom>
              <a:rect b="b" l="l" r="r" t="t"/>
              <a:pathLst>
                <a:path extrusionOk="0" h="299" w="326">
                  <a:moveTo>
                    <a:pt x="163" y="0"/>
                  </a:moveTo>
                  <a:cubicBezTo>
                    <a:pt x="82" y="0"/>
                    <a:pt x="0" y="54"/>
                    <a:pt x="0" y="136"/>
                  </a:cubicBezTo>
                  <a:cubicBezTo>
                    <a:pt x="0" y="244"/>
                    <a:pt x="82" y="299"/>
                    <a:pt x="163" y="299"/>
                  </a:cubicBezTo>
                  <a:cubicBezTo>
                    <a:pt x="244" y="299"/>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47"/>
            <p:cNvSpPr/>
            <p:nvPr/>
          </p:nvSpPr>
          <p:spPr>
            <a:xfrm>
              <a:off x="4398244" y="2628658"/>
              <a:ext cx="19951" cy="21819"/>
            </a:xfrm>
            <a:custGeom>
              <a:rect b="b" l="l" r="r" t="t"/>
              <a:pathLst>
                <a:path extrusionOk="0" h="327" w="299">
                  <a:moveTo>
                    <a:pt x="163" y="1"/>
                  </a:moveTo>
                  <a:cubicBezTo>
                    <a:pt x="54" y="1"/>
                    <a:pt x="0" y="82"/>
                    <a:pt x="0" y="164"/>
                  </a:cubicBezTo>
                  <a:cubicBezTo>
                    <a:pt x="0" y="245"/>
                    <a:pt x="54"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47"/>
            <p:cNvSpPr/>
            <p:nvPr/>
          </p:nvSpPr>
          <p:spPr>
            <a:xfrm>
              <a:off x="4387368" y="2657618"/>
              <a:ext cx="5471" cy="9141"/>
            </a:xfrm>
            <a:custGeom>
              <a:rect b="b" l="l" r="r" t="t"/>
              <a:pathLst>
                <a:path extrusionOk="0" h="137" w="82">
                  <a:moveTo>
                    <a:pt x="0" y="1"/>
                  </a:moveTo>
                  <a:cubicBezTo>
                    <a:pt x="0" y="28"/>
                    <a:pt x="0" y="55"/>
                    <a:pt x="0" y="55"/>
                  </a:cubicBezTo>
                  <a:cubicBezTo>
                    <a:pt x="0" y="55"/>
                    <a:pt x="0" y="82"/>
                    <a:pt x="0" y="137"/>
                  </a:cubicBezTo>
                  <a:lnTo>
                    <a:pt x="82" y="137"/>
                  </a:lnTo>
                  <a:cubicBezTo>
                    <a:pt x="82" y="82"/>
                    <a:pt x="55"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47"/>
            <p:cNvSpPr/>
            <p:nvPr/>
          </p:nvSpPr>
          <p:spPr>
            <a:xfrm>
              <a:off x="4398244" y="2681172"/>
              <a:ext cx="19951" cy="21819"/>
            </a:xfrm>
            <a:custGeom>
              <a:rect b="b" l="l" r="r" t="t"/>
              <a:pathLst>
                <a:path extrusionOk="0" h="327" w="299">
                  <a:moveTo>
                    <a:pt x="163" y="1"/>
                  </a:moveTo>
                  <a:cubicBezTo>
                    <a:pt x="54" y="1"/>
                    <a:pt x="0" y="82"/>
                    <a:pt x="0" y="163"/>
                  </a:cubicBezTo>
                  <a:cubicBezTo>
                    <a:pt x="0" y="245"/>
                    <a:pt x="54"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47"/>
            <p:cNvSpPr/>
            <p:nvPr/>
          </p:nvSpPr>
          <p:spPr>
            <a:xfrm>
              <a:off x="4387368" y="2664891"/>
              <a:ext cx="5471" cy="9141"/>
            </a:xfrm>
            <a:custGeom>
              <a:rect b="b" l="l" r="r" t="t"/>
              <a:pathLst>
                <a:path extrusionOk="0" h="137" w="82">
                  <a:moveTo>
                    <a:pt x="0" y="0"/>
                  </a:moveTo>
                  <a:cubicBezTo>
                    <a:pt x="28" y="55"/>
                    <a:pt x="28" y="82"/>
                    <a:pt x="28" y="136"/>
                  </a:cubicBezTo>
                  <a:cubicBezTo>
                    <a:pt x="55" y="109"/>
                    <a:pt x="82" y="55"/>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47"/>
            <p:cNvSpPr/>
            <p:nvPr/>
          </p:nvSpPr>
          <p:spPr>
            <a:xfrm>
              <a:off x="4371087" y="2708330"/>
              <a:ext cx="21752" cy="19951"/>
            </a:xfrm>
            <a:custGeom>
              <a:rect b="b" l="l" r="r" t="t"/>
              <a:pathLst>
                <a:path extrusionOk="0" h="299" w="326">
                  <a:moveTo>
                    <a:pt x="163" y="0"/>
                  </a:moveTo>
                  <a:cubicBezTo>
                    <a:pt x="82" y="0"/>
                    <a:pt x="0" y="55"/>
                    <a:pt x="0" y="163"/>
                  </a:cubicBezTo>
                  <a:cubicBezTo>
                    <a:pt x="0" y="245"/>
                    <a:pt x="82"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47"/>
            <p:cNvSpPr/>
            <p:nvPr/>
          </p:nvSpPr>
          <p:spPr>
            <a:xfrm>
              <a:off x="4398244" y="2733686"/>
              <a:ext cx="19951" cy="21752"/>
            </a:xfrm>
            <a:custGeom>
              <a:rect b="b" l="l" r="r" t="t"/>
              <a:pathLst>
                <a:path extrusionOk="0" h="326" w="299">
                  <a:moveTo>
                    <a:pt x="163" y="0"/>
                  </a:moveTo>
                  <a:cubicBezTo>
                    <a:pt x="54" y="0"/>
                    <a:pt x="0" y="82"/>
                    <a:pt x="0" y="163"/>
                  </a:cubicBezTo>
                  <a:cubicBezTo>
                    <a:pt x="0" y="244"/>
                    <a:pt x="54"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47"/>
            <p:cNvSpPr/>
            <p:nvPr/>
          </p:nvSpPr>
          <p:spPr>
            <a:xfrm>
              <a:off x="4371087" y="2760843"/>
              <a:ext cx="21752" cy="19951"/>
            </a:xfrm>
            <a:custGeom>
              <a:rect b="b" l="l" r="r" t="t"/>
              <a:pathLst>
                <a:path extrusionOk="0" h="299" w="326">
                  <a:moveTo>
                    <a:pt x="163" y="0"/>
                  </a:moveTo>
                  <a:cubicBezTo>
                    <a:pt x="82" y="0"/>
                    <a:pt x="0" y="54"/>
                    <a:pt x="0" y="163"/>
                  </a:cubicBezTo>
                  <a:cubicBezTo>
                    <a:pt x="0" y="244"/>
                    <a:pt x="82" y="298"/>
                    <a:pt x="163" y="298"/>
                  </a:cubicBezTo>
                  <a:cubicBezTo>
                    <a:pt x="244" y="298"/>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47"/>
            <p:cNvSpPr/>
            <p:nvPr/>
          </p:nvSpPr>
          <p:spPr>
            <a:xfrm>
              <a:off x="4398244" y="2789736"/>
              <a:ext cx="3670" cy="12744"/>
            </a:xfrm>
            <a:custGeom>
              <a:rect b="b" l="l" r="r" t="t"/>
              <a:pathLst>
                <a:path extrusionOk="0" h="191" w="55">
                  <a:moveTo>
                    <a:pt x="54" y="1"/>
                  </a:moveTo>
                  <a:lnTo>
                    <a:pt x="54" y="1"/>
                  </a:lnTo>
                  <a:cubicBezTo>
                    <a:pt x="27" y="28"/>
                    <a:pt x="0" y="55"/>
                    <a:pt x="0" y="109"/>
                  </a:cubicBezTo>
                  <a:cubicBezTo>
                    <a:pt x="0" y="137"/>
                    <a:pt x="0" y="164"/>
                    <a:pt x="27" y="191"/>
                  </a:cubicBezTo>
                  <a:cubicBezTo>
                    <a:pt x="27" y="191"/>
                    <a:pt x="27" y="164"/>
                    <a:pt x="27" y="164"/>
                  </a:cubicBezTo>
                  <a:cubicBezTo>
                    <a:pt x="27" y="109"/>
                    <a:pt x="27" y="55"/>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47"/>
            <p:cNvSpPr/>
            <p:nvPr/>
          </p:nvSpPr>
          <p:spPr>
            <a:xfrm>
              <a:off x="4371087" y="2813290"/>
              <a:ext cx="21752" cy="19951"/>
            </a:xfrm>
            <a:custGeom>
              <a:rect b="b" l="l" r="r" t="t"/>
              <a:pathLst>
                <a:path extrusionOk="0" h="299" w="326">
                  <a:moveTo>
                    <a:pt x="163" y="1"/>
                  </a:moveTo>
                  <a:cubicBezTo>
                    <a:pt x="82" y="1"/>
                    <a:pt x="0" y="55"/>
                    <a:pt x="0" y="163"/>
                  </a:cubicBezTo>
                  <a:cubicBezTo>
                    <a:pt x="0" y="245"/>
                    <a:pt x="82" y="299"/>
                    <a:pt x="163" y="299"/>
                  </a:cubicBezTo>
                  <a:cubicBezTo>
                    <a:pt x="217" y="299"/>
                    <a:pt x="244" y="299"/>
                    <a:pt x="272" y="272"/>
                  </a:cubicBezTo>
                  <a:cubicBezTo>
                    <a:pt x="299" y="245"/>
                    <a:pt x="326" y="190"/>
                    <a:pt x="326" y="163"/>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47"/>
            <p:cNvSpPr/>
            <p:nvPr/>
          </p:nvSpPr>
          <p:spPr>
            <a:xfrm>
              <a:off x="4398244" y="2891093"/>
              <a:ext cx="19951" cy="21819"/>
            </a:xfrm>
            <a:custGeom>
              <a:rect b="b" l="l" r="r" t="t"/>
              <a:pathLst>
                <a:path extrusionOk="0" h="327" w="299">
                  <a:moveTo>
                    <a:pt x="163" y="1"/>
                  </a:moveTo>
                  <a:cubicBezTo>
                    <a:pt x="54" y="1"/>
                    <a:pt x="0" y="82"/>
                    <a:pt x="0" y="164"/>
                  </a:cubicBezTo>
                  <a:cubicBezTo>
                    <a:pt x="0" y="245"/>
                    <a:pt x="54"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47"/>
            <p:cNvSpPr/>
            <p:nvPr/>
          </p:nvSpPr>
          <p:spPr>
            <a:xfrm>
              <a:off x="4374690" y="2871209"/>
              <a:ext cx="18149" cy="14546"/>
            </a:xfrm>
            <a:custGeom>
              <a:rect b="b" l="l" r="r" t="t"/>
              <a:pathLst>
                <a:path extrusionOk="0" h="218" w="272">
                  <a:moveTo>
                    <a:pt x="245" y="1"/>
                  </a:moveTo>
                  <a:cubicBezTo>
                    <a:pt x="218" y="28"/>
                    <a:pt x="190" y="28"/>
                    <a:pt x="190" y="55"/>
                  </a:cubicBezTo>
                  <a:cubicBezTo>
                    <a:pt x="109" y="82"/>
                    <a:pt x="82" y="136"/>
                    <a:pt x="1" y="190"/>
                  </a:cubicBezTo>
                  <a:cubicBezTo>
                    <a:pt x="28" y="218"/>
                    <a:pt x="82" y="218"/>
                    <a:pt x="109" y="218"/>
                  </a:cubicBezTo>
                  <a:cubicBezTo>
                    <a:pt x="190" y="218"/>
                    <a:pt x="272" y="163"/>
                    <a:pt x="272" y="82"/>
                  </a:cubicBezTo>
                  <a:cubicBezTo>
                    <a:pt x="272" y="55"/>
                    <a:pt x="245" y="28"/>
                    <a:pt x="24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47"/>
            <p:cNvSpPr/>
            <p:nvPr/>
          </p:nvSpPr>
          <p:spPr>
            <a:xfrm>
              <a:off x="4398244" y="2943607"/>
              <a:ext cx="19951" cy="21752"/>
            </a:xfrm>
            <a:custGeom>
              <a:rect b="b" l="l" r="r" t="t"/>
              <a:pathLst>
                <a:path extrusionOk="0" h="326" w="299">
                  <a:moveTo>
                    <a:pt x="163" y="1"/>
                  </a:moveTo>
                  <a:cubicBezTo>
                    <a:pt x="54" y="1"/>
                    <a:pt x="0" y="82"/>
                    <a:pt x="0" y="163"/>
                  </a:cubicBezTo>
                  <a:cubicBezTo>
                    <a:pt x="0" y="245"/>
                    <a:pt x="54"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47"/>
            <p:cNvSpPr/>
            <p:nvPr/>
          </p:nvSpPr>
          <p:spPr>
            <a:xfrm>
              <a:off x="4371087" y="2918251"/>
              <a:ext cx="21752" cy="20017"/>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47"/>
            <p:cNvSpPr/>
            <p:nvPr/>
          </p:nvSpPr>
          <p:spPr>
            <a:xfrm>
              <a:off x="4371087" y="2970765"/>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47"/>
            <p:cNvSpPr/>
            <p:nvPr/>
          </p:nvSpPr>
          <p:spPr>
            <a:xfrm>
              <a:off x="4398244" y="2997922"/>
              <a:ext cx="19951" cy="19951"/>
            </a:xfrm>
            <a:custGeom>
              <a:rect b="b" l="l" r="r" t="t"/>
              <a:pathLst>
                <a:path extrusionOk="0" h="299" w="299">
                  <a:moveTo>
                    <a:pt x="163" y="0"/>
                  </a:moveTo>
                  <a:cubicBezTo>
                    <a:pt x="54" y="0"/>
                    <a:pt x="0" y="54"/>
                    <a:pt x="0" y="136"/>
                  </a:cubicBezTo>
                  <a:cubicBezTo>
                    <a:pt x="0" y="217"/>
                    <a:pt x="54" y="299"/>
                    <a:pt x="163" y="299"/>
                  </a:cubicBezTo>
                  <a:cubicBezTo>
                    <a:pt x="244" y="299"/>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47"/>
            <p:cNvSpPr/>
            <p:nvPr/>
          </p:nvSpPr>
          <p:spPr>
            <a:xfrm>
              <a:off x="4398244" y="3050369"/>
              <a:ext cx="19951" cy="20017"/>
            </a:xfrm>
            <a:custGeom>
              <a:rect b="b" l="l" r="r" t="t"/>
              <a:pathLst>
                <a:path extrusionOk="0" h="300" w="299">
                  <a:moveTo>
                    <a:pt x="163" y="1"/>
                  </a:moveTo>
                  <a:cubicBezTo>
                    <a:pt x="54" y="1"/>
                    <a:pt x="0" y="55"/>
                    <a:pt x="0" y="136"/>
                  </a:cubicBezTo>
                  <a:cubicBezTo>
                    <a:pt x="0" y="218"/>
                    <a:pt x="54"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47"/>
            <p:cNvSpPr/>
            <p:nvPr/>
          </p:nvSpPr>
          <p:spPr>
            <a:xfrm>
              <a:off x="4371087" y="3023212"/>
              <a:ext cx="21752" cy="20017"/>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47"/>
            <p:cNvSpPr/>
            <p:nvPr/>
          </p:nvSpPr>
          <p:spPr>
            <a:xfrm>
              <a:off x="4371087" y="3075725"/>
              <a:ext cx="21752" cy="19951"/>
            </a:xfrm>
            <a:custGeom>
              <a:rect b="b" l="l" r="r" t="t"/>
              <a:pathLst>
                <a:path extrusionOk="0" h="299"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47"/>
            <p:cNvSpPr/>
            <p:nvPr/>
          </p:nvSpPr>
          <p:spPr>
            <a:xfrm>
              <a:off x="4398244" y="3102883"/>
              <a:ext cx="19951" cy="19951"/>
            </a:xfrm>
            <a:custGeom>
              <a:rect b="b" l="l" r="r" t="t"/>
              <a:pathLst>
                <a:path extrusionOk="0" h="299" w="299">
                  <a:moveTo>
                    <a:pt x="163" y="0"/>
                  </a:moveTo>
                  <a:cubicBezTo>
                    <a:pt x="54" y="0"/>
                    <a:pt x="0" y="55"/>
                    <a:pt x="0" y="136"/>
                  </a:cubicBezTo>
                  <a:cubicBezTo>
                    <a:pt x="0" y="217"/>
                    <a:pt x="54" y="299"/>
                    <a:pt x="163" y="299"/>
                  </a:cubicBezTo>
                  <a:cubicBezTo>
                    <a:pt x="244" y="299"/>
                    <a:pt x="299" y="217"/>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47"/>
            <p:cNvSpPr/>
            <p:nvPr/>
          </p:nvSpPr>
          <p:spPr>
            <a:xfrm>
              <a:off x="4398244" y="3155330"/>
              <a:ext cx="19951" cy="20017"/>
            </a:xfrm>
            <a:custGeom>
              <a:rect b="b" l="l" r="r" t="t"/>
              <a:pathLst>
                <a:path extrusionOk="0" h="300" w="299">
                  <a:moveTo>
                    <a:pt x="163" y="1"/>
                  </a:moveTo>
                  <a:cubicBezTo>
                    <a:pt x="54" y="1"/>
                    <a:pt x="0" y="55"/>
                    <a:pt x="0" y="137"/>
                  </a:cubicBezTo>
                  <a:cubicBezTo>
                    <a:pt x="0" y="218"/>
                    <a:pt x="54" y="299"/>
                    <a:pt x="163" y="299"/>
                  </a:cubicBezTo>
                  <a:cubicBezTo>
                    <a:pt x="244" y="299"/>
                    <a:pt x="299" y="218"/>
                    <a:pt x="299" y="137"/>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47"/>
            <p:cNvSpPr/>
            <p:nvPr/>
          </p:nvSpPr>
          <p:spPr>
            <a:xfrm>
              <a:off x="4371087" y="3128239"/>
              <a:ext cx="21752" cy="19951"/>
            </a:xfrm>
            <a:custGeom>
              <a:rect b="b" l="l" r="r" t="t"/>
              <a:pathLst>
                <a:path extrusionOk="0" h="299" w="326">
                  <a:moveTo>
                    <a:pt x="163" y="0"/>
                  </a:moveTo>
                  <a:cubicBezTo>
                    <a:pt x="82" y="0"/>
                    <a:pt x="0" y="82"/>
                    <a:pt x="0" y="163"/>
                  </a:cubicBezTo>
                  <a:cubicBezTo>
                    <a:pt x="0" y="244"/>
                    <a:pt x="82" y="298"/>
                    <a:pt x="163" y="298"/>
                  </a:cubicBezTo>
                  <a:cubicBezTo>
                    <a:pt x="244" y="298"/>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47"/>
            <p:cNvSpPr/>
            <p:nvPr/>
          </p:nvSpPr>
          <p:spPr>
            <a:xfrm>
              <a:off x="4371087" y="3180686"/>
              <a:ext cx="21752" cy="20017"/>
            </a:xfrm>
            <a:custGeom>
              <a:rect b="b" l="l" r="r" t="t"/>
              <a:pathLst>
                <a:path extrusionOk="0" h="300"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47"/>
            <p:cNvSpPr/>
            <p:nvPr/>
          </p:nvSpPr>
          <p:spPr>
            <a:xfrm>
              <a:off x="4398244" y="3207843"/>
              <a:ext cx="19951" cy="19951"/>
            </a:xfrm>
            <a:custGeom>
              <a:rect b="b" l="l" r="r" t="t"/>
              <a:pathLst>
                <a:path extrusionOk="0" h="299" w="299">
                  <a:moveTo>
                    <a:pt x="163" y="1"/>
                  </a:moveTo>
                  <a:cubicBezTo>
                    <a:pt x="54" y="1"/>
                    <a:pt x="0" y="55"/>
                    <a:pt x="0" y="136"/>
                  </a:cubicBezTo>
                  <a:cubicBezTo>
                    <a:pt x="0" y="218"/>
                    <a:pt x="54"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47"/>
            <p:cNvSpPr/>
            <p:nvPr/>
          </p:nvSpPr>
          <p:spPr>
            <a:xfrm>
              <a:off x="4371087" y="3233200"/>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47"/>
            <p:cNvSpPr/>
            <p:nvPr/>
          </p:nvSpPr>
          <p:spPr>
            <a:xfrm>
              <a:off x="4398244" y="3260357"/>
              <a:ext cx="19951" cy="19951"/>
            </a:xfrm>
            <a:custGeom>
              <a:rect b="b" l="l" r="r" t="t"/>
              <a:pathLst>
                <a:path extrusionOk="0" h="299" w="299">
                  <a:moveTo>
                    <a:pt x="163" y="0"/>
                  </a:moveTo>
                  <a:cubicBezTo>
                    <a:pt x="54" y="0"/>
                    <a:pt x="0" y="54"/>
                    <a:pt x="0" y="136"/>
                  </a:cubicBezTo>
                  <a:cubicBezTo>
                    <a:pt x="0" y="244"/>
                    <a:pt x="54" y="299"/>
                    <a:pt x="163" y="299"/>
                  </a:cubicBezTo>
                  <a:cubicBezTo>
                    <a:pt x="244" y="299"/>
                    <a:pt x="299" y="244"/>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47"/>
            <p:cNvSpPr/>
            <p:nvPr/>
          </p:nvSpPr>
          <p:spPr>
            <a:xfrm>
              <a:off x="4398244" y="3312804"/>
              <a:ext cx="19951" cy="20018"/>
            </a:xfrm>
            <a:custGeom>
              <a:rect b="b" l="l" r="r" t="t"/>
              <a:pathLst>
                <a:path extrusionOk="0" h="300" w="299">
                  <a:moveTo>
                    <a:pt x="163" y="1"/>
                  </a:moveTo>
                  <a:cubicBezTo>
                    <a:pt x="54" y="1"/>
                    <a:pt x="0" y="55"/>
                    <a:pt x="0" y="136"/>
                  </a:cubicBezTo>
                  <a:cubicBezTo>
                    <a:pt x="0" y="245"/>
                    <a:pt x="54" y="299"/>
                    <a:pt x="163" y="299"/>
                  </a:cubicBezTo>
                  <a:cubicBezTo>
                    <a:pt x="244" y="299"/>
                    <a:pt x="299" y="245"/>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47"/>
            <p:cNvSpPr/>
            <p:nvPr/>
          </p:nvSpPr>
          <p:spPr>
            <a:xfrm>
              <a:off x="4371087" y="3285646"/>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47"/>
            <p:cNvSpPr/>
            <p:nvPr/>
          </p:nvSpPr>
          <p:spPr>
            <a:xfrm>
              <a:off x="4371087" y="3338160"/>
              <a:ext cx="21752" cy="21752"/>
            </a:xfrm>
            <a:custGeom>
              <a:rect b="b" l="l" r="r" t="t"/>
              <a:pathLst>
                <a:path extrusionOk="0" h="326" w="326">
                  <a:moveTo>
                    <a:pt x="163" y="0"/>
                  </a:moveTo>
                  <a:cubicBezTo>
                    <a:pt x="82" y="0"/>
                    <a:pt x="0" y="82"/>
                    <a:pt x="0" y="163"/>
                  </a:cubicBezTo>
                  <a:cubicBezTo>
                    <a:pt x="0" y="245"/>
                    <a:pt x="82" y="326"/>
                    <a:pt x="163" y="326"/>
                  </a:cubicBezTo>
                  <a:cubicBezTo>
                    <a:pt x="244" y="326"/>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47"/>
            <p:cNvSpPr/>
            <p:nvPr/>
          </p:nvSpPr>
          <p:spPr>
            <a:xfrm>
              <a:off x="4398244" y="3365318"/>
              <a:ext cx="19951" cy="19951"/>
            </a:xfrm>
            <a:custGeom>
              <a:rect b="b" l="l" r="r" t="t"/>
              <a:pathLst>
                <a:path extrusionOk="0" h="299" w="299">
                  <a:moveTo>
                    <a:pt x="163" y="0"/>
                  </a:moveTo>
                  <a:cubicBezTo>
                    <a:pt x="54" y="0"/>
                    <a:pt x="0" y="55"/>
                    <a:pt x="0" y="136"/>
                  </a:cubicBezTo>
                  <a:cubicBezTo>
                    <a:pt x="0" y="244"/>
                    <a:pt x="54" y="299"/>
                    <a:pt x="163" y="299"/>
                  </a:cubicBezTo>
                  <a:cubicBezTo>
                    <a:pt x="244" y="299"/>
                    <a:pt x="299" y="244"/>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47"/>
            <p:cNvSpPr/>
            <p:nvPr/>
          </p:nvSpPr>
          <p:spPr>
            <a:xfrm>
              <a:off x="4398244" y="3417765"/>
              <a:ext cx="19951" cy="20018"/>
            </a:xfrm>
            <a:custGeom>
              <a:rect b="b" l="l" r="r" t="t"/>
              <a:pathLst>
                <a:path extrusionOk="0" h="300" w="299">
                  <a:moveTo>
                    <a:pt x="163" y="1"/>
                  </a:moveTo>
                  <a:cubicBezTo>
                    <a:pt x="54" y="1"/>
                    <a:pt x="0" y="55"/>
                    <a:pt x="0" y="137"/>
                  </a:cubicBezTo>
                  <a:cubicBezTo>
                    <a:pt x="0" y="245"/>
                    <a:pt x="54" y="299"/>
                    <a:pt x="163" y="299"/>
                  </a:cubicBezTo>
                  <a:cubicBezTo>
                    <a:pt x="244" y="299"/>
                    <a:pt x="299" y="245"/>
                    <a:pt x="299" y="137"/>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47"/>
            <p:cNvSpPr/>
            <p:nvPr/>
          </p:nvSpPr>
          <p:spPr>
            <a:xfrm>
              <a:off x="4371087" y="3390674"/>
              <a:ext cx="21752" cy="21752"/>
            </a:xfrm>
            <a:custGeom>
              <a:rect b="b" l="l" r="r" t="t"/>
              <a:pathLst>
                <a:path extrusionOk="0" h="326" w="326">
                  <a:moveTo>
                    <a:pt x="163" y="0"/>
                  </a:moveTo>
                  <a:cubicBezTo>
                    <a:pt x="82" y="0"/>
                    <a:pt x="0" y="81"/>
                    <a:pt x="0" y="163"/>
                  </a:cubicBezTo>
                  <a:cubicBezTo>
                    <a:pt x="0" y="244"/>
                    <a:pt x="82" y="326"/>
                    <a:pt x="163" y="326"/>
                  </a:cubicBezTo>
                  <a:cubicBezTo>
                    <a:pt x="244" y="326"/>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47"/>
            <p:cNvSpPr/>
            <p:nvPr/>
          </p:nvSpPr>
          <p:spPr>
            <a:xfrm>
              <a:off x="4427204" y="3443121"/>
              <a:ext cx="9075" cy="3670"/>
            </a:xfrm>
            <a:custGeom>
              <a:rect b="b" l="l" r="r" t="t"/>
              <a:pathLst>
                <a:path extrusionOk="0" h="55" w="136">
                  <a:moveTo>
                    <a:pt x="109" y="1"/>
                  </a:moveTo>
                  <a:cubicBezTo>
                    <a:pt x="82" y="1"/>
                    <a:pt x="27" y="28"/>
                    <a:pt x="0" y="55"/>
                  </a:cubicBezTo>
                  <a:cubicBezTo>
                    <a:pt x="54" y="28"/>
                    <a:pt x="82" y="28"/>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47"/>
            <p:cNvSpPr/>
            <p:nvPr/>
          </p:nvSpPr>
          <p:spPr>
            <a:xfrm>
              <a:off x="4345731" y="2471251"/>
              <a:ext cx="19951" cy="21752"/>
            </a:xfrm>
            <a:custGeom>
              <a:rect b="b" l="l" r="r" t="t"/>
              <a:pathLst>
                <a:path extrusionOk="0" h="326" w="299">
                  <a:moveTo>
                    <a:pt x="163" y="0"/>
                  </a:moveTo>
                  <a:cubicBezTo>
                    <a:pt x="55" y="0"/>
                    <a:pt x="1" y="82"/>
                    <a:pt x="1" y="163"/>
                  </a:cubicBezTo>
                  <a:cubicBezTo>
                    <a:pt x="1"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47"/>
            <p:cNvSpPr/>
            <p:nvPr/>
          </p:nvSpPr>
          <p:spPr>
            <a:xfrm>
              <a:off x="4345731" y="2583418"/>
              <a:ext cx="19951" cy="14546"/>
            </a:xfrm>
            <a:custGeom>
              <a:rect b="b" l="l" r="r" t="t"/>
              <a:pathLst>
                <a:path extrusionOk="0" h="218" w="299">
                  <a:moveTo>
                    <a:pt x="109" y="1"/>
                  </a:moveTo>
                  <a:cubicBezTo>
                    <a:pt x="82" y="28"/>
                    <a:pt x="55" y="28"/>
                    <a:pt x="1" y="55"/>
                  </a:cubicBezTo>
                  <a:cubicBezTo>
                    <a:pt x="1" y="136"/>
                    <a:pt x="55" y="218"/>
                    <a:pt x="163" y="218"/>
                  </a:cubicBezTo>
                  <a:cubicBezTo>
                    <a:pt x="218" y="218"/>
                    <a:pt x="272" y="164"/>
                    <a:pt x="299" y="109"/>
                  </a:cubicBezTo>
                  <a:cubicBezTo>
                    <a:pt x="218" y="82"/>
                    <a:pt x="136" y="55"/>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47"/>
            <p:cNvSpPr/>
            <p:nvPr/>
          </p:nvSpPr>
          <p:spPr>
            <a:xfrm>
              <a:off x="4318573" y="2708330"/>
              <a:ext cx="21819" cy="19951"/>
            </a:xfrm>
            <a:custGeom>
              <a:rect b="b" l="l" r="r" t="t"/>
              <a:pathLst>
                <a:path extrusionOk="0" h="299" w="327">
                  <a:moveTo>
                    <a:pt x="163" y="0"/>
                  </a:moveTo>
                  <a:cubicBezTo>
                    <a:pt x="82" y="0"/>
                    <a:pt x="1" y="55"/>
                    <a:pt x="1" y="163"/>
                  </a:cubicBezTo>
                  <a:cubicBezTo>
                    <a:pt x="1"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47"/>
            <p:cNvSpPr/>
            <p:nvPr/>
          </p:nvSpPr>
          <p:spPr>
            <a:xfrm>
              <a:off x="4345731" y="2733686"/>
              <a:ext cx="19951" cy="21752"/>
            </a:xfrm>
            <a:custGeom>
              <a:rect b="b" l="l" r="r" t="t"/>
              <a:pathLst>
                <a:path extrusionOk="0" h="326" w="299">
                  <a:moveTo>
                    <a:pt x="163" y="0"/>
                  </a:moveTo>
                  <a:cubicBezTo>
                    <a:pt x="55" y="0"/>
                    <a:pt x="1" y="82"/>
                    <a:pt x="1" y="163"/>
                  </a:cubicBezTo>
                  <a:cubicBezTo>
                    <a:pt x="1"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47"/>
            <p:cNvSpPr/>
            <p:nvPr/>
          </p:nvSpPr>
          <p:spPr>
            <a:xfrm>
              <a:off x="4318573" y="2760843"/>
              <a:ext cx="21819" cy="19951"/>
            </a:xfrm>
            <a:custGeom>
              <a:rect b="b" l="l" r="r" t="t"/>
              <a:pathLst>
                <a:path extrusionOk="0" h="299" w="327">
                  <a:moveTo>
                    <a:pt x="163" y="0"/>
                  </a:moveTo>
                  <a:cubicBezTo>
                    <a:pt x="82" y="0"/>
                    <a:pt x="1" y="54"/>
                    <a:pt x="1" y="163"/>
                  </a:cubicBezTo>
                  <a:cubicBezTo>
                    <a:pt x="1"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47"/>
            <p:cNvSpPr/>
            <p:nvPr/>
          </p:nvSpPr>
          <p:spPr>
            <a:xfrm>
              <a:off x="4345731" y="2786133"/>
              <a:ext cx="19951" cy="21819"/>
            </a:xfrm>
            <a:custGeom>
              <a:rect b="b" l="l" r="r" t="t"/>
              <a:pathLst>
                <a:path extrusionOk="0" h="327" w="299">
                  <a:moveTo>
                    <a:pt x="163" y="1"/>
                  </a:moveTo>
                  <a:cubicBezTo>
                    <a:pt x="55" y="1"/>
                    <a:pt x="1" y="82"/>
                    <a:pt x="1" y="163"/>
                  </a:cubicBezTo>
                  <a:cubicBezTo>
                    <a:pt x="1"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47"/>
            <p:cNvSpPr/>
            <p:nvPr/>
          </p:nvSpPr>
          <p:spPr>
            <a:xfrm>
              <a:off x="4318573" y="2813290"/>
              <a:ext cx="21819" cy="19951"/>
            </a:xfrm>
            <a:custGeom>
              <a:rect b="b" l="l" r="r" t="t"/>
              <a:pathLst>
                <a:path extrusionOk="0" h="299" w="327">
                  <a:moveTo>
                    <a:pt x="163" y="1"/>
                  </a:moveTo>
                  <a:cubicBezTo>
                    <a:pt x="82" y="1"/>
                    <a:pt x="1" y="55"/>
                    <a:pt x="1" y="163"/>
                  </a:cubicBezTo>
                  <a:cubicBezTo>
                    <a:pt x="1"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47"/>
            <p:cNvSpPr/>
            <p:nvPr/>
          </p:nvSpPr>
          <p:spPr>
            <a:xfrm>
              <a:off x="4345731" y="2838646"/>
              <a:ext cx="19951" cy="14546"/>
            </a:xfrm>
            <a:custGeom>
              <a:rect b="b" l="l" r="r" t="t"/>
              <a:pathLst>
                <a:path extrusionOk="0" h="218" w="299">
                  <a:moveTo>
                    <a:pt x="163" y="0"/>
                  </a:moveTo>
                  <a:cubicBezTo>
                    <a:pt x="55" y="0"/>
                    <a:pt x="1" y="82"/>
                    <a:pt x="1" y="163"/>
                  </a:cubicBezTo>
                  <a:cubicBezTo>
                    <a:pt x="1" y="190"/>
                    <a:pt x="1" y="190"/>
                    <a:pt x="1" y="217"/>
                  </a:cubicBezTo>
                  <a:lnTo>
                    <a:pt x="55" y="217"/>
                  </a:lnTo>
                  <a:cubicBezTo>
                    <a:pt x="77" y="217"/>
                    <a:pt x="168" y="183"/>
                    <a:pt x="245" y="183"/>
                  </a:cubicBezTo>
                  <a:cubicBezTo>
                    <a:pt x="264" y="183"/>
                    <a:pt x="283" y="185"/>
                    <a:pt x="299" y="190"/>
                  </a:cubicBezTo>
                  <a:cubicBezTo>
                    <a:pt x="299" y="190"/>
                    <a:pt x="299" y="163"/>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47"/>
            <p:cNvSpPr/>
            <p:nvPr/>
          </p:nvSpPr>
          <p:spPr>
            <a:xfrm>
              <a:off x="4318573" y="2869407"/>
              <a:ext cx="20018" cy="16348"/>
            </a:xfrm>
            <a:custGeom>
              <a:rect b="b" l="l" r="r" t="t"/>
              <a:pathLst>
                <a:path extrusionOk="0" h="245" w="300">
                  <a:moveTo>
                    <a:pt x="55" y="0"/>
                  </a:moveTo>
                  <a:cubicBezTo>
                    <a:pt x="28" y="28"/>
                    <a:pt x="1" y="55"/>
                    <a:pt x="1" y="109"/>
                  </a:cubicBezTo>
                  <a:cubicBezTo>
                    <a:pt x="1" y="190"/>
                    <a:pt x="82" y="245"/>
                    <a:pt x="163" y="245"/>
                  </a:cubicBezTo>
                  <a:cubicBezTo>
                    <a:pt x="218" y="245"/>
                    <a:pt x="272" y="217"/>
                    <a:pt x="299" y="163"/>
                  </a:cubicBezTo>
                  <a:cubicBezTo>
                    <a:pt x="218" y="136"/>
                    <a:pt x="136" y="82"/>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47"/>
            <p:cNvSpPr/>
            <p:nvPr/>
          </p:nvSpPr>
          <p:spPr>
            <a:xfrm>
              <a:off x="4345731" y="2891093"/>
              <a:ext cx="19951" cy="21819"/>
            </a:xfrm>
            <a:custGeom>
              <a:rect b="b" l="l" r="r" t="t"/>
              <a:pathLst>
                <a:path extrusionOk="0" h="327" w="299">
                  <a:moveTo>
                    <a:pt x="163" y="1"/>
                  </a:moveTo>
                  <a:cubicBezTo>
                    <a:pt x="55" y="1"/>
                    <a:pt x="1" y="82"/>
                    <a:pt x="1" y="164"/>
                  </a:cubicBezTo>
                  <a:cubicBezTo>
                    <a:pt x="1"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47"/>
            <p:cNvSpPr/>
            <p:nvPr/>
          </p:nvSpPr>
          <p:spPr>
            <a:xfrm>
              <a:off x="4345731" y="2943607"/>
              <a:ext cx="19951" cy="21752"/>
            </a:xfrm>
            <a:custGeom>
              <a:rect b="b" l="l" r="r" t="t"/>
              <a:pathLst>
                <a:path extrusionOk="0" h="326" w="299">
                  <a:moveTo>
                    <a:pt x="163" y="1"/>
                  </a:moveTo>
                  <a:cubicBezTo>
                    <a:pt x="55" y="1"/>
                    <a:pt x="1" y="82"/>
                    <a:pt x="1" y="163"/>
                  </a:cubicBezTo>
                  <a:cubicBezTo>
                    <a:pt x="1"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47"/>
            <p:cNvSpPr/>
            <p:nvPr/>
          </p:nvSpPr>
          <p:spPr>
            <a:xfrm>
              <a:off x="4318573" y="2918251"/>
              <a:ext cx="21819" cy="20017"/>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47"/>
            <p:cNvSpPr/>
            <p:nvPr/>
          </p:nvSpPr>
          <p:spPr>
            <a:xfrm>
              <a:off x="4318573" y="2970765"/>
              <a:ext cx="21819" cy="19951"/>
            </a:xfrm>
            <a:custGeom>
              <a:rect b="b" l="l" r="r" t="t"/>
              <a:pathLst>
                <a:path extrusionOk="0" h="299" w="327">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47"/>
            <p:cNvSpPr/>
            <p:nvPr/>
          </p:nvSpPr>
          <p:spPr>
            <a:xfrm>
              <a:off x="4345731" y="2997922"/>
              <a:ext cx="19951" cy="19951"/>
            </a:xfrm>
            <a:custGeom>
              <a:rect b="b" l="l" r="r" t="t"/>
              <a:pathLst>
                <a:path extrusionOk="0" h="299" w="299">
                  <a:moveTo>
                    <a:pt x="163" y="0"/>
                  </a:moveTo>
                  <a:cubicBezTo>
                    <a:pt x="55" y="0"/>
                    <a:pt x="1" y="54"/>
                    <a:pt x="1" y="136"/>
                  </a:cubicBezTo>
                  <a:cubicBezTo>
                    <a:pt x="1" y="217"/>
                    <a:pt x="55" y="299"/>
                    <a:pt x="163" y="299"/>
                  </a:cubicBezTo>
                  <a:cubicBezTo>
                    <a:pt x="245" y="299"/>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47"/>
            <p:cNvSpPr/>
            <p:nvPr/>
          </p:nvSpPr>
          <p:spPr>
            <a:xfrm>
              <a:off x="4345731" y="3050369"/>
              <a:ext cx="19951" cy="20017"/>
            </a:xfrm>
            <a:custGeom>
              <a:rect b="b" l="l" r="r" t="t"/>
              <a:pathLst>
                <a:path extrusionOk="0" h="300" w="299">
                  <a:moveTo>
                    <a:pt x="163" y="1"/>
                  </a:moveTo>
                  <a:cubicBezTo>
                    <a:pt x="55" y="1"/>
                    <a:pt x="1" y="55"/>
                    <a:pt x="1" y="136"/>
                  </a:cubicBezTo>
                  <a:cubicBezTo>
                    <a:pt x="1"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47"/>
            <p:cNvSpPr/>
            <p:nvPr/>
          </p:nvSpPr>
          <p:spPr>
            <a:xfrm>
              <a:off x="4318573" y="3023212"/>
              <a:ext cx="21819" cy="20017"/>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47"/>
            <p:cNvSpPr/>
            <p:nvPr/>
          </p:nvSpPr>
          <p:spPr>
            <a:xfrm>
              <a:off x="4318573" y="3075725"/>
              <a:ext cx="21819" cy="19951"/>
            </a:xfrm>
            <a:custGeom>
              <a:rect b="b" l="l" r="r" t="t"/>
              <a:pathLst>
                <a:path extrusionOk="0" h="299"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47"/>
            <p:cNvSpPr/>
            <p:nvPr/>
          </p:nvSpPr>
          <p:spPr>
            <a:xfrm>
              <a:off x="4345731" y="3102883"/>
              <a:ext cx="19951" cy="19951"/>
            </a:xfrm>
            <a:custGeom>
              <a:rect b="b" l="l" r="r" t="t"/>
              <a:pathLst>
                <a:path extrusionOk="0" h="299" w="299">
                  <a:moveTo>
                    <a:pt x="163" y="0"/>
                  </a:moveTo>
                  <a:cubicBezTo>
                    <a:pt x="55" y="0"/>
                    <a:pt x="1" y="55"/>
                    <a:pt x="1" y="136"/>
                  </a:cubicBezTo>
                  <a:cubicBezTo>
                    <a:pt x="1" y="217"/>
                    <a:pt x="55"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47"/>
            <p:cNvSpPr/>
            <p:nvPr/>
          </p:nvSpPr>
          <p:spPr>
            <a:xfrm>
              <a:off x="4345731" y="3155330"/>
              <a:ext cx="19951" cy="20017"/>
            </a:xfrm>
            <a:custGeom>
              <a:rect b="b" l="l" r="r" t="t"/>
              <a:pathLst>
                <a:path extrusionOk="0" h="300" w="299">
                  <a:moveTo>
                    <a:pt x="163" y="1"/>
                  </a:moveTo>
                  <a:cubicBezTo>
                    <a:pt x="55" y="1"/>
                    <a:pt x="1" y="55"/>
                    <a:pt x="1" y="137"/>
                  </a:cubicBezTo>
                  <a:cubicBezTo>
                    <a:pt x="1" y="218"/>
                    <a:pt x="55" y="299"/>
                    <a:pt x="163" y="299"/>
                  </a:cubicBezTo>
                  <a:cubicBezTo>
                    <a:pt x="245" y="299"/>
                    <a:pt x="299" y="218"/>
                    <a:pt x="299" y="137"/>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47"/>
            <p:cNvSpPr/>
            <p:nvPr/>
          </p:nvSpPr>
          <p:spPr>
            <a:xfrm>
              <a:off x="4318573" y="3128239"/>
              <a:ext cx="21819" cy="19951"/>
            </a:xfrm>
            <a:custGeom>
              <a:rect b="b" l="l" r="r" t="t"/>
              <a:pathLst>
                <a:path extrusionOk="0" h="299" w="327">
                  <a:moveTo>
                    <a:pt x="163" y="0"/>
                  </a:moveTo>
                  <a:cubicBezTo>
                    <a:pt x="82" y="0"/>
                    <a:pt x="1" y="82"/>
                    <a:pt x="1" y="163"/>
                  </a:cubicBezTo>
                  <a:cubicBezTo>
                    <a:pt x="1" y="244"/>
                    <a:pt x="82" y="298"/>
                    <a:pt x="163" y="298"/>
                  </a:cubicBezTo>
                  <a:cubicBezTo>
                    <a:pt x="245" y="298"/>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47"/>
            <p:cNvSpPr/>
            <p:nvPr/>
          </p:nvSpPr>
          <p:spPr>
            <a:xfrm>
              <a:off x="4318573" y="3180686"/>
              <a:ext cx="21819" cy="20017"/>
            </a:xfrm>
            <a:custGeom>
              <a:rect b="b" l="l" r="r" t="t"/>
              <a:pathLst>
                <a:path extrusionOk="0" h="300"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47"/>
            <p:cNvSpPr/>
            <p:nvPr/>
          </p:nvSpPr>
          <p:spPr>
            <a:xfrm>
              <a:off x="4345731" y="3207843"/>
              <a:ext cx="19951" cy="19951"/>
            </a:xfrm>
            <a:custGeom>
              <a:rect b="b" l="l" r="r" t="t"/>
              <a:pathLst>
                <a:path extrusionOk="0" h="299" w="299">
                  <a:moveTo>
                    <a:pt x="163" y="1"/>
                  </a:moveTo>
                  <a:cubicBezTo>
                    <a:pt x="55" y="1"/>
                    <a:pt x="1" y="55"/>
                    <a:pt x="1" y="136"/>
                  </a:cubicBezTo>
                  <a:cubicBezTo>
                    <a:pt x="1"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47"/>
            <p:cNvSpPr/>
            <p:nvPr/>
          </p:nvSpPr>
          <p:spPr>
            <a:xfrm>
              <a:off x="4318573" y="3233200"/>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47"/>
            <p:cNvSpPr/>
            <p:nvPr/>
          </p:nvSpPr>
          <p:spPr>
            <a:xfrm>
              <a:off x="4345731" y="3260357"/>
              <a:ext cx="19951" cy="19951"/>
            </a:xfrm>
            <a:custGeom>
              <a:rect b="b" l="l" r="r" t="t"/>
              <a:pathLst>
                <a:path extrusionOk="0" h="299" w="299">
                  <a:moveTo>
                    <a:pt x="163" y="0"/>
                  </a:moveTo>
                  <a:cubicBezTo>
                    <a:pt x="55" y="0"/>
                    <a:pt x="1" y="54"/>
                    <a:pt x="1" y="136"/>
                  </a:cubicBezTo>
                  <a:cubicBezTo>
                    <a:pt x="1" y="244"/>
                    <a:pt x="55" y="299"/>
                    <a:pt x="163" y="299"/>
                  </a:cubicBezTo>
                  <a:cubicBezTo>
                    <a:pt x="245" y="299"/>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47"/>
            <p:cNvSpPr/>
            <p:nvPr/>
          </p:nvSpPr>
          <p:spPr>
            <a:xfrm>
              <a:off x="4345731" y="3312804"/>
              <a:ext cx="19951" cy="20018"/>
            </a:xfrm>
            <a:custGeom>
              <a:rect b="b" l="l" r="r" t="t"/>
              <a:pathLst>
                <a:path extrusionOk="0" h="300" w="299">
                  <a:moveTo>
                    <a:pt x="163" y="1"/>
                  </a:moveTo>
                  <a:cubicBezTo>
                    <a:pt x="55" y="1"/>
                    <a:pt x="1" y="55"/>
                    <a:pt x="1" y="136"/>
                  </a:cubicBezTo>
                  <a:cubicBezTo>
                    <a:pt x="1" y="245"/>
                    <a:pt x="55"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47"/>
            <p:cNvSpPr/>
            <p:nvPr/>
          </p:nvSpPr>
          <p:spPr>
            <a:xfrm>
              <a:off x="4318573" y="3285646"/>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47"/>
            <p:cNvSpPr/>
            <p:nvPr/>
          </p:nvSpPr>
          <p:spPr>
            <a:xfrm>
              <a:off x="4318573" y="3338160"/>
              <a:ext cx="21819" cy="21752"/>
            </a:xfrm>
            <a:custGeom>
              <a:rect b="b" l="l" r="r" t="t"/>
              <a:pathLst>
                <a:path extrusionOk="0" h="326" w="327">
                  <a:moveTo>
                    <a:pt x="163" y="0"/>
                  </a:moveTo>
                  <a:cubicBezTo>
                    <a:pt x="82" y="0"/>
                    <a:pt x="1" y="82"/>
                    <a:pt x="1" y="163"/>
                  </a:cubicBezTo>
                  <a:cubicBezTo>
                    <a:pt x="1" y="245"/>
                    <a:pt x="82" y="326"/>
                    <a:pt x="163" y="326"/>
                  </a:cubicBezTo>
                  <a:cubicBezTo>
                    <a:pt x="245" y="326"/>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47"/>
            <p:cNvSpPr/>
            <p:nvPr/>
          </p:nvSpPr>
          <p:spPr>
            <a:xfrm>
              <a:off x="4345731" y="3365318"/>
              <a:ext cx="19951" cy="19951"/>
            </a:xfrm>
            <a:custGeom>
              <a:rect b="b" l="l" r="r" t="t"/>
              <a:pathLst>
                <a:path extrusionOk="0" h="299" w="299">
                  <a:moveTo>
                    <a:pt x="163" y="0"/>
                  </a:moveTo>
                  <a:cubicBezTo>
                    <a:pt x="55" y="0"/>
                    <a:pt x="1" y="55"/>
                    <a:pt x="1" y="136"/>
                  </a:cubicBezTo>
                  <a:cubicBezTo>
                    <a:pt x="1" y="244"/>
                    <a:pt x="55" y="299"/>
                    <a:pt x="163" y="299"/>
                  </a:cubicBezTo>
                  <a:cubicBezTo>
                    <a:pt x="245" y="299"/>
                    <a:pt x="299" y="244"/>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47"/>
            <p:cNvSpPr/>
            <p:nvPr/>
          </p:nvSpPr>
          <p:spPr>
            <a:xfrm>
              <a:off x="4345731" y="3417765"/>
              <a:ext cx="19951" cy="20018"/>
            </a:xfrm>
            <a:custGeom>
              <a:rect b="b" l="l" r="r" t="t"/>
              <a:pathLst>
                <a:path extrusionOk="0" h="300" w="299">
                  <a:moveTo>
                    <a:pt x="163" y="1"/>
                  </a:moveTo>
                  <a:cubicBezTo>
                    <a:pt x="55" y="1"/>
                    <a:pt x="1" y="55"/>
                    <a:pt x="1" y="137"/>
                  </a:cubicBezTo>
                  <a:cubicBezTo>
                    <a:pt x="1" y="245"/>
                    <a:pt x="55" y="299"/>
                    <a:pt x="163" y="299"/>
                  </a:cubicBezTo>
                  <a:cubicBezTo>
                    <a:pt x="245" y="299"/>
                    <a:pt x="299" y="245"/>
                    <a:pt x="299" y="137"/>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47"/>
            <p:cNvSpPr/>
            <p:nvPr/>
          </p:nvSpPr>
          <p:spPr>
            <a:xfrm>
              <a:off x="4318573" y="3390674"/>
              <a:ext cx="21819" cy="21752"/>
            </a:xfrm>
            <a:custGeom>
              <a:rect b="b" l="l" r="r" t="t"/>
              <a:pathLst>
                <a:path extrusionOk="0" h="326" w="327">
                  <a:moveTo>
                    <a:pt x="163" y="0"/>
                  </a:moveTo>
                  <a:cubicBezTo>
                    <a:pt x="82" y="0"/>
                    <a:pt x="1" y="81"/>
                    <a:pt x="1" y="163"/>
                  </a:cubicBezTo>
                  <a:cubicBezTo>
                    <a:pt x="1" y="244"/>
                    <a:pt x="82" y="326"/>
                    <a:pt x="163" y="326"/>
                  </a:cubicBezTo>
                  <a:cubicBezTo>
                    <a:pt x="245" y="326"/>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47"/>
            <p:cNvSpPr/>
            <p:nvPr/>
          </p:nvSpPr>
          <p:spPr>
            <a:xfrm>
              <a:off x="4318573" y="3443121"/>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47"/>
            <p:cNvSpPr/>
            <p:nvPr/>
          </p:nvSpPr>
          <p:spPr>
            <a:xfrm>
              <a:off x="4354806" y="3470278"/>
              <a:ext cx="9075" cy="3670"/>
            </a:xfrm>
            <a:custGeom>
              <a:rect b="b" l="l" r="r" t="t"/>
              <a:pathLst>
                <a:path extrusionOk="0" h="55" w="136">
                  <a:moveTo>
                    <a:pt x="0" y="1"/>
                  </a:moveTo>
                  <a:cubicBezTo>
                    <a:pt x="54" y="28"/>
                    <a:pt x="82" y="28"/>
                    <a:pt x="136" y="55"/>
                  </a:cubicBezTo>
                  <a:cubicBezTo>
                    <a:pt x="109" y="28"/>
                    <a:pt x="54" y="1"/>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47"/>
            <p:cNvSpPr/>
            <p:nvPr/>
          </p:nvSpPr>
          <p:spPr>
            <a:xfrm>
              <a:off x="4371087" y="3443121"/>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47"/>
            <p:cNvSpPr/>
            <p:nvPr/>
          </p:nvSpPr>
          <p:spPr>
            <a:xfrm>
              <a:off x="4293217" y="2424142"/>
              <a:ext cx="18216" cy="16414"/>
            </a:xfrm>
            <a:custGeom>
              <a:rect b="b" l="l" r="r" t="t"/>
              <a:pathLst>
                <a:path extrusionOk="0" h="246" w="273">
                  <a:moveTo>
                    <a:pt x="1" y="1"/>
                  </a:moveTo>
                  <a:cubicBezTo>
                    <a:pt x="1" y="28"/>
                    <a:pt x="1" y="55"/>
                    <a:pt x="1" y="82"/>
                  </a:cubicBezTo>
                  <a:cubicBezTo>
                    <a:pt x="1" y="164"/>
                    <a:pt x="55" y="245"/>
                    <a:pt x="164" y="245"/>
                  </a:cubicBezTo>
                  <a:cubicBezTo>
                    <a:pt x="218" y="245"/>
                    <a:pt x="245" y="191"/>
                    <a:pt x="272" y="164"/>
                  </a:cubicBezTo>
                  <a:cubicBezTo>
                    <a:pt x="245" y="82"/>
                    <a:pt x="164"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47"/>
            <p:cNvSpPr/>
            <p:nvPr/>
          </p:nvSpPr>
          <p:spPr>
            <a:xfrm>
              <a:off x="4266126" y="2498408"/>
              <a:ext cx="19951" cy="19951"/>
            </a:xfrm>
            <a:custGeom>
              <a:rect b="b" l="l" r="r" t="t"/>
              <a:pathLst>
                <a:path extrusionOk="0" h="299" w="299">
                  <a:moveTo>
                    <a:pt x="163" y="0"/>
                  </a:moveTo>
                  <a:cubicBezTo>
                    <a:pt x="82" y="0"/>
                    <a:pt x="0" y="54"/>
                    <a:pt x="0" y="136"/>
                  </a:cubicBezTo>
                  <a:cubicBezTo>
                    <a:pt x="0" y="217"/>
                    <a:pt x="54" y="271"/>
                    <a:pt x="109" y="298"/>
                  </a:cubicBezTo>
                  <a:cubicBezTo>
                    <a:pt x="163" y="244"/>
                    <a:pt x="217" y="163"/>
                    <a:pt x="298" y="109"/>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47"/>
            <p:cNvSpPr/>
            <p:nvPr/>
          </p:nvSpPr>
          <p:spPr>
            <a:xfrm>
              <a:off x="4266126" y="2708330"/>
              <a:ext cx="21752" cy="19951"/>
            </a:xfrm>
            <a:custGeom>
              <a:rect b="b" l="l" r="r" t="t"/>
              <a:pathLst>
                <a:path extrusionOk="0" h="299" w="326">
                  <a:moveTo>
                    <a:pt x="109" y="0"/>
                  </a:moveTo>
                  <a:cubicBezTo>
                    <a:pt x="82" y="28"/>
                    <a:pt x="54" y="82"/>
                    <a:pt x="27" y="109"/>
                  </a:cubicBezTo>
                  <a:cubicBezTo>
                    <a:pt x="0" y="109"/>
                    <a:pt x="0" y="136"/>
                    <a:pt x="0" y="163"/>
                  </a:cubicBezTo>
                  <a:cubicBezTo>
                    <a:pt x="0" y="245"/>
                    <a:pt x="82"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47"/>
            <p:cNvSpPr/>
            <p:nvPr/>
          </p:nvSpPr>
          <p:spPr>
            <a:xfrm>
              <a:off x="4293217" y="2733686"/>
              <a:ext cx="20018" cy="21752"/>
            </a:xfrm>
            <a:custGeom>
              <a:rect b="b" l="l" r="r" t="t"/>
              <a:pathLst>
                <a:path extrusionOk="0" h="326" w="300">
                  <a:moveTo>
                    <a:pt x="137" y="0"/>
                  </a:moveTo>
                  <a:cubicBezTo>
                    <a:pt x="55" y="0"/>
                    <a:pt x="1" y="82"/>
                    <a:pt x="1" y="163"/>
                  </a:cubicBezTo>
                  <a:cubicBezTo>
                    <a:pt x="1" y="244"/>
                    <a:pt x="55" y="326"/>
                    <a:pt x="137" y="326"/>
                  </a:cubicBezTo>
                  <a:cubicBezTo>
                    <a:pt x="245" y="326"/>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47"/>
            <p:cNvSpPr/>
            <p:nvPr/>
          </p:nvSpPr>
          <p:spPr>
            <a:xfrm>
              <a:off x="4267928" y="2760843"/>
              <a:ext cx="19951" cy="19951"/>
            </a:xfrm>
            <a:custGeom>
              <a:rect b="b" l="l" r="r" t="t"/>
              <a:pathLst>
                <a:path extrusionOk="0" h="299" w="299">
                  <a:moveTo>
                    <a:pt x="136" y="0"/>
                  </a:moveTo>
                  <a:cubicBezTo>
                    <a:pt x="82" y="0"/>
                    <a:pt x="55" y="27"/>
                    <a:pt x="27" y="54"/>
                  </a:cubicBezTo>
                  <a:cubicBezTo>
                    <a:pt x="0" y="108"/>
                    <a:pt x="0" y="163"/>
                    <a:pt x="0" y="217"/>
                  </a:cubicBezTo>
                  <a:cubicBezTo>
                    <a:pt x="27" y="271"/>
                    <a:pt x="82" y="298"/>
                    <a:pt x="136" y="298"/>
                  </a:cubicBezTo>
                  <a:cubicBezTo>
                    <a:pt x="217" y="298"/>
                    <a:pt x="299" y="244"/>
                    <a:pt x="299" y="163"/>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47"/>
            <p:cNvSpPr/>
            <p:nvPr/>
          </p:nvSpPr>
          <p:spPr>
            <a:xfrm>
              <a:off x="4293217" y="2786133"/>
              <a:ext cx="20018" cy="21819"/>
            </a:xfrm>
            <a:custGeom>
              <a:rect b="b" l="l" r="r" t="t"/>
              <a:pathLst>
                <a:path extrusionOk="0" h="327" w="300">
                  <a:moveTo>
                    <a:pt x="137" y="1"/>
                  </a:moveTo>
                  <a:cubicBezTo>
                    <a:pt x="55" y="1"/>
                    <a:pt x="1" y="82"/>
                    <a:pt x="1" y="163"/>
                  </a:cubicBezTo>
                  <a:cubicBezTo>
                    <a:pt x="1" y="245"/>
                    <a:pt x="55" y="326"/>
                    <a:pt x="137" y="326"/>
                  </a:cubicBezTo>
                  <a:cubicBezTo>
                    <a:pt x="245" y="326"/>
                    <a:pt x="299" y="245"/>
                    <a:pt x="299" y="163"/>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47"/>
            <p:cNvSpPr/>
            <p:nvPr/>
          </p:nvSpPr>
          <p:spPr>
            <a:xfrm>
              <a:off x="4296887" y="2838646"/>
              <a:ext cx="16348" cy="18149"/>
            </a:xfrm>
            <a:custGeom>
              <a:rect b="b" l="l" r="r" t="t"/>
              <a:pathLst>
                <a:path extrusionOk="0" h="272" w="245">
                  <a:moveTo>
                    <a:pt x="109" y="0"/>
                  </a:moveTo>
                  <a:cubicBezTo>
                    <a:pt x="54" y="0"/>
                    <a:pt x="27" y="27"/>
                    <a:pt x="0" y="55"/>
                  </a:cubicBezTo>
                  <a:cubicBezTo>
                    <a:pt x="109" y="55"/>
                    <a:pt x="136" y="190"/>
                    <a:pt x="190" y="272"/>
                  </a:cubicBezTo>
                  <a:cubicBezTo>
                    <a:pt x="217" y="244"/>
                    <a:pt x="244" y="217"/>
                    <a:pt x="244" y="163"/>
                  </a:cubicBezTo>
                  <a:cubicBezTo>
                    <a:pt x="244" y="82"/>
                    <a:pt x="190"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47"/>
            <p:cNvSpPr/>
            <p:nvPr/>
          </p:nvSpPr>
          <p:spPr>
            <a:xfrm>
              <a:off x="4269730" y="2813290"/>
              <a:ext cx="18149" cy="19951"/>
            </a:xfrm>
            <a:custGeom>
              <a:rect b="b" l="l" r="r" t="t"/>
              <a:pathLst>
                <a:path extrusionOk="0" h="299" w="272">
                  <a:moveTo>
                    <a:pt x="109" y="1"/>
                  </a:moveTo>
                  <a:cubicBezTo>
                    <a:pt x="55" y="1"/>
                    <a:pt x="28" y="28"/>
                    <a:pt x="0" y="55"/>
                  </a:cubicBezTo>
                  <a:lnTo>
                    <a:pt x="0" y="245"/>
                  </a:lnTo>
                  <a:cubicBezTo>
                    <a:pt x="28" y="272"/>
                    <a:pt x="55" y="299"/>
                    <a:pt x="109" y="299"/>
                  </a:cubicBezTo>
                  <a:cubicBezTo>
                    <a:pt x="190" y="299"/>
                    <a:pt x="272" y="245"/>
                    <a:pt x="272" y="163"/>
                  </a:cubicBezTo>
                  <a:cubicBezTo>
                    <a:pt x="272" y="55"/>
                    <a:pt x="190"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47"/>
            <p:cNvSpPr/>
            <p:nvPr/>
          </p:nvSpPr>
          <p:spPr>
            <a:xfrm>
              <a:off x="4295086" y="2892962"/>
              <a:ext cx="18149" cy="19951"/>
            </a:xfrm>
            <a:custGeom>
              <a:rect b="b" l="l" r="r" t="t"/>
              <a:pathLst>
                <a:path extrusionOk="0" h="299" w="272">
                  <a:moveTo>
                    <a:pt x="190" y="0"/>
                  </a:moveTo>
                  <a:cubicBezTo>
                    <a:pt x="136" y="81"/>
                    <a:pt x="81" y="163"/>
                    <a:pt x="0" y="244"/>
                  </a:cubicBezTo>
                  <a:cubicBezTo>
                    <a:pt x="27" y="271"/>
                    <a:pt x="81" y="298"/>
                    <a:pt x="136" y="298"/>
                  </a:cubicBezTo>
                  <a:cubicBezTo>
                    <a:pt x="217" y="298"/>
                    <a:pt x="271" y="217"/>
                    <a:pt x="271" y="136"/>
                  </a:cubicBezTo>
                  <a:cubicBezTo>
                    <a:pt x="271" y="81"/>
                    <a:pt x="244" y="27"/>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47"/>
            <p:cNvSpPr/>
            <p:nvPr/>
          </p:nvSpPr>
          <p:spPr>
            <a:xfrm>
              <a:off x="4273333" y="2921921"/>
              <a:ext cx="14546" cy="16348"/>
            </a:xfrm>
            <a:custGeom>
              <a:rect b="b" l="l" r="r" t="t"/>
              <a:pathLst>
                <a:path extrusionOk="0" h="245" w="218">
                  <a:moveTo>
                    <a:pt x="163" y="0"/>
                  </a:moveTo>
                  <a:cubicBezTo>
                    <a:pt x="109" y="81"/>
                    <a:pt x="55" y="163"/>
                    <a:pt x="1" y="244"/>
                  </a:cubicBezTo>
                  <a:lnTo>
                    <a:pt x="55" y="244"/>
                  </a:lnTo>
                  <a:cubicBezTo>
                    <a:pt x="136" y="244"/>
                    <a:pt x="218" y="190"/>
                    <a:pt x="218" y="109"/>
                  </a:cubicBezTo>
                  <a:cubicBezTo>
                    <a:pt x="218" y="54"/>
                    <a:pt x="190" y="27"/>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47"/>
            <p:cNvSpPr/>
            <p:nvPr/>
          </p:nvSpPr>
          <p:spPr>
            <a:xfrm>
              <a:off x="4293217" y="2943607"/>
              <a:ext cx="20018" cy="21752"/>
            </a:xfrm>
            <a:custGeom>
              <a:rect b="b" l="l" r="r" t="t"/>
              <a:pathLst>
                <a:path extrusionOk="0" h="326" w="300">
                  <a:moveTo>
                    <a:pt x="137" y="1"/>
                  </a:moveTo>
                  <a:cubicBezTo>
                    <a:pt x="55" y="1"/>
                    <a:pt x="1" y="82"/>
                    <a:pt x="1" y="163"/>
                  </a:cubicBezTo>
                  <a:cubicBezTo>
                    <a:pt x="1" y="245"/>
                    <a:pt x="55" y="326"/>
                    <a:pt x="137" y="326"/>
                  </a:cubicBezTo>
                  <a:cubicBezTo>
                    <a:pt x="245" y="326"/>
                    <a:pt x="299" y="245"/>
                    <a:pt x="299" y="163"/>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47"/>
            <p:cNvSpPr/>
            <p:nvPr/>
          </p:nvSpPr>
          <p:spPr>
            <a:xfrm>
              <a:off x="4266126" y="2970765"/>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47"/>
            <p:cNvSpPr/>
            <p:nvPr/>
          </p:nvSpPr>
          <p:spPr>
            <a:xfrm>
              <a:off x="4293217" y="2997922"/>
              <a:ext cx="20018" cy="19951"/>
            </a:xfrm>
            <a:custGeom>
              <a:rect b="b" l="l" r="r" t="t"/>
              <a:pathLst>
                <a:path extrusionOk="0" h="299" w="300">
                  <a:moveTo>
                    <a:pt x="137" y="0"/>
                  </a:moveTo>
                  <a:cubicBezTo>
                    <a:pt x="55" y="0"/>
                    <a:pt x="1" y="54"/>
                    <a:pt x="1" y="136"/>
                  </a:cubicBezTo>
                  <a:cubicBezTo>
                    <a:pt x="1" y="217"/>
                    <a:pt x="55" y="299"/>
                    <a:pt x="137" y="299"/>
                  </a:cubicBezTo>
                  <a:cubicBezTo>
                    <a:pt x="245" y="299"/>
                    <a:pt x="299" y="217"/>
                    <a:pt x="299" y="136"/>
                  </a:cubicBezTo>
                  <a:cubicBezTo>
                    <a:pt x="299" y="54"/>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47"/>
            <p:cNvSpPr/>
            <p:nvPr/>
          </p:nvSpPr>
          <p:spPr>
            <a:xfrm>
              <a:off x="4293217" y="3050369"/>
              <a:ext cx="20018" cy="20017"/>
            </a:xfrm>
            <a:custGeom>
              <a:rect b="b" l="l" r="r" t="t"/>
              <a:pathLst>
                <a:path extrusionOk="0" h="300" w="300">
                  <a:moveTo>
                    <a:pt x="137" y="1"/>
                  </a:moveTo>
                  <a:cubicBezTo>
                    <a:pt x="55" y="1"/>
                    <a:pt x="1" y="55"/>
                    <a:pt x="1" y="136"/>
                  </a:cubicBezTo>
                  <a:cubicBezTo>
                    <a:pt x="1" y="218"/>
                    <a:pt x="55" y="299"/>
                    <a:pt x="137" y="299"/>
                  </a:cubicBezTo>
                  <a:cubicBezTo>
                    <a:pt x="245" y="299"/>
                    <a:pt x="299" y="218"/>
                    <a:pt x="299" y="136"/>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47"/>
            <p:cNvSpPr/>
            <p:nvPr/>
          </p:nvSpPr>
          <p:spPr>
            <a:xfrm>
              <a:off x="4266126" y="3023212"/>
              <a:ext cx="21752" cy="20017"/>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47"/>
            <p:cNvSpPr/>
            <p:nvPr/>
          </p:nvSpPr>
          <p:spPr>
            <a:xfrm>
              <a:off x="4266126" y="3075725"/>
              <a:ext cx="21752" cy="19951"/>
            </a:xfrm>
            <a:custGeom>
              <a:rect b="b" l="l" r="r" t="t"/>
              <a:pathLst>
                <a:path extrusionOk="0" h="299"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47"/>
            <p:cNvSpPr/>
            <p:nvPr/>
          </p:nvSpPr>
          <p:spPr>
            <a:xfrm>
              <a:off x="4293217" y="3102883"/>
              <a:ext cx="20018" cy="19951"/>
            </a:xfrm>
            <a:custGeom>
              <a:rect b="b" l="l" r="r" t="t"/>
              <a:pathLst>
                <a:path extrusionOk="0" h="299" w="300">
                  <a:moveTo>
                    <a:pt x="137" y="0"/>
                  </a:moveTo>
                  <a:cubicBezTo>
                    <a:pt x="55" y="0"/>
                    <a:pt x="1" y="55"/>
                    <a:pt x="1" y="136"/>
                  </a:cubicBezTo>
                  <a:cubicBezTo>
                    <a:pt x="1" y="217"/>
                    <a:pt x="55" y="299"/>
                    <a:pt x="137" y="299"/>
                  </a:cubicBezTo>
                  <a:cubicBezTo>
                    <a:pt x="245" y="299"/>
                    <a:pt x="299" y="217"/>
                    <a:pt x="299" y="136"/>
                  </a:cubicBezTo>
                  <a:cubicBezTo>
                    <a:pt x="299" y="55"/>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47"/>
            <p:cNvSpPr/>
            <p:nvPr/>
          </p:nvSpPr>
          <p:spPr>
            <a:xfrm>
              <a:off x="4293217" y="3155330"/>
              <a:ext cx="20018" cy="20017"/>
            </a:xfrm>
            <a:custGeom>
              <a:rect b="b" l="l" r="r" t="t"/>
              <a:pathLst>
                <a:path extrusionOk="0" h="300" w="300">
                  <a:moveTo>
                    <a:pt x="137" y="1"/>
                  </a:moveTo>
                  <a:cubicBezTo>
                    <a:pt x="55" y="1"/>
                    <a:pt x="1" y="55"/>
                    <a:pt x="1" y="137"/>
                  </a:cubicBezTo>
                  <a:cubicBezTo>
                    <a:pt x="1" y="218"/>
                    <a:pt x="55" y="299"/>
                    <a:pt x="137" y="299"/>
                  </a:cubicBezTo>
                  <a:cubicBezTo>
                    <a:pt x="245" y="299"/>
                    <a:pt x="299" y="218"/>
                    <a:pt x="299" y="137"/>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47"/>
            <p:cNvSpPr/>
            <p:nvPr/>
          </p:nvSpPr>
          <p:spPr>
            <a:xfrm>
              <a:off x="4266126" y="3128239"/>
              <a:ext cx="21752" cy="19951"/>
            </a:xfrm>
            <a:custGeom>
              <a:rect b="b" l="l" r="r" t="t"/>
              <a:pathLst>
                <a:path extrusionOk="0" h="299" w="326">
                  <a:moveTo>
                    <a:pt x="163" y="0"/>
                  </a:moveTo>
                  <a:cubicBezTo>
                    <a:pt x="82" y="0"/>
                    <a:pt x="0" y="82"/>
                    <a:pt x="0" y="163"/>
                  </a:cubicBezTo>
                  <a:cubicBezTo>
                    <a:pt x="0" y="244"/>
                    <a:pt x="82" y="298"/>
                    <a:pt x="163" y="298"/>
                  </a:cubicBezTo>
                  <a:cubicBezTo>
                    <a:pt x="244" y="298"/>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47"/>
            <p:cNvSpPr/>
            <p:nvPr/>
          </p:nvSpPr>
          <p:spPr>
            <a:xfrm>
              <a:off x="4266126" y="3180686"/>
              <a:ext cx="21752" cy="20017"/>
            </a:xfrm>
            <a:custGeom>
              <a:rect b="b" l="l" r="r" t="t"/>
              <a:pathLst>
                <a:path extrusionOk="0" h="300"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47"/>
            <p:cNvSpPr/>
            <p:nvPr/>
          </p:nvSpPr>
          <p:spPr>
            <a:xfrm>
              <a:off x="4293217" y="3207843"/>
              <a:ext cx="20018" cy="19951"/>
            </a:xfrm>
            <a:custGeom>
              <a:rect b="b" l="l" r="r" t="t"/>
              <a:pathLst>
                <a:path extrusionOk="0" h="299" w="300">
                  <a:moveTo>
                    <a:pt x="137" y="1"/>
                  </a:moveTo>
                  <a:cubicBezTo>
                    <a:pt x="55" y="1"/>
                    <a:pt x="1" y="55"/>
                    <a:pt x="1" y="136"/>
                  </a:cubicBezTo>
                  <a:cubicBezTo>
                    <a:pt x="1" y="218"/>
                    <a:pt x="55" y="299"/>
                    <a:pt x="137" y="299"/>
                  </a:cubicBezTo>
                  <a:cubicBezTo>
                    <a:pt x="245" y="299"/>
                    <a:pt x="299" y="218"/>
                    <a:pt x="299" y="136"/>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47"/>
            <p:cNvSpPr/>
            <p:nvPr/>
          </p:nvSpPr>
          <p:spPr>
            <a:xfrm>
              <a:off x="4266126" y="3233200"/>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47"/>
            <p:cNvSpPr/>
            <p:nvPr/>
          </p:nvSpPr>
          <p:spPr>
            <a:xfrm>
              <a:off x="4293217" y="3260357"/>
              <a:ext cx="20018" cy="19951"/>
            </a:xfrm>
            <a:custGeom>
              <a:rect b="b" l="l" r="r" t="t"/>
              <a:pathLst>
                <a:path extrusionOk="0" h="299" w="300">
                  <a:moveTo>
                    <a:pt x="137" y="0"/>
                  </a:moveTo>
                  <a:cubicBezTo>
                    <a:pt x="55" y="0"/>
                    <a:pt x="1" y="54"/>
                    <a:pt x="1" y="136"/>
                  </a:cubicBezTo>
                  <a:cubicBezTo>
                    <a:pt x="1" y="244"/>
                    <a:pt x="55" y="299"/>
                    <a:pt x="137" y="299"/>
                  </a:cubicBezTo>
                  <a:cubicBezTo>
                    <a:pt x="245" y="299"/>
                    <a:pt x="299" y="244"/>
                    <a:pt x="299" y="136"/>
                  </a:cubicBezTo>
                  <a:cubicBezTo>
                    <a:pt x="299" y="54"/>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47"/>
            <p:cNvSpPr/>
            <p:nvPr/>
          </p:nvSpPr>
          <p:spPr>
            <a:xfrm>
              <a:off x="4293217" y="3312804"/>
              <a:ext cx="20018" cy="20018"/>
            </a:xfrm>
            <a:custGeom>
              <a:rect b="b" l="l" r="r" t="t"/>
              <a:pathLst>
                <a:path extrusionOk="0" h="300" w="300">
                  <a:moveTo>
                    <a:pt x="137" y="1"/>
                  </a:moveTo>
                  <a:cubicBezTo>
                    <a:pt x="55" y="1"/>
                    <a:pt x="1" y="55"/>
                    <a:pt x="1" y="136"/>
                  </a:cubicBezTo>
                  <a:cubicBezTo>
                    <a:pt x="1" y="245"/>
                    <a:pt x="55" y="299"/>
                    <a:pt x="137" y="299"/>
                  </a:cubicBezTo>
                  <a:cubicBezTo>
                    <a:pt x="245" y="299"/>
                    <a:pt x="299" y="245"/>
                    <a:pt x="299" y="136"/>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47"/>
            <p:cNvSpPr/>
            <p:nvPr/>
          </p:nvSpPr>
          <p:spPr>
            <a:xfrm>
              <a:off x="4266126" y="3285646"/>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47"/>
            <p:cNvSpPr/>
            <p:nvPr/>
          </p:nvSpPr>
          <p:spPr>
            <a:xfrm>
              <a:off x="4266126" y="3338160"/>
              <a:ext cx="21752" cy="21752"/>
            </a:xfrm>
            <a:custGeom>
              <a:rect b="b" l="l" r="r" t="t"/>
              <a:pathLst>
                <a:path extrusionOk="0" h="326" w="326">
                  <a:moveTo>
                    <a:pt x="163" y="0"/>
                  </a:moveTo>
                  <a:cubicBezTo>
                    <a:pt x="82" y="0"/>
                    <a:pt x="0" y="82"/>
                    <a:pt x="0" y="163"/>
                  </a:cubicBezTo>
                  <a:cubicBezTo>
                    <a:pt x="0" y="245"/>
                    <a:pt x="82" y="326"/>
                    <a:pt x="163" y="326"/>
                  </a:cubicBezTo>
                  <a:cubicBezTo>
                    <a:pt x="244" y="326"/>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47"/>
            <p:cNvSpPr/>
            <p:nvPr/>
          </p:nvSpPr>
          <p:spPr>
            <a:xfrm>
              <a:off x="4293217" y="3365318"/>
              <a:ext cx="20018" cy="19951"/>
            </a:xfrm>
            <a:custGeom>
              <a:rect b="b" l="l" r="r" t="t"/>
              <a:pathLst>
                <a:path extrusionOk="0" h="299" w="300">
                  <a:moveTo>
                    <a:pt x="137" y="0"/>
                  </a:moveTo>
                  <a:cubicBezTo>
                    <a:pt x="55" y="0"/>
                    <a:pt x="1" y="55"/>
                    <a:pt x="1" y="136"/>
                  </a:cubicBezTo>
                  <a:cubicBezTo>
                    <a:pt x="1" y="244"/>
                    <a:pt x="55" y="299"/>
                    <a:pt x="137" y="299"/>
                  </a:cubicBezTo>
                  <a:cubicBezTo>
                    <a:pt x="245" y="299"/>
                    <a:pt x="299" y="244"/>
                    <a:pt x="299" y="136"/>
                  </a:cubicBezTo>
                  <a:cubicBezTo>
                    <a:pt x="299" y="55"/>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47"/>
            <p:cNvSpPr/>
            <p:nvPr/>
          </p:nvSpPr>
          <p:spPr>
            <a:xfrm>
              <a:off x="4293217" y="3417765"/>
              <a:ext cx="20018" cy="20018"/>
            </a:xfrm>
            <a:custGeom>
              <a:rect b="b" l="l" r="r" t="t"/>
              <a:pathLst>
                <a:path extrusionOk="0" h="300" w="300">
                  <a:moveTo>
                    <a:pt x="137" y="1"/>
                  </a:moveTo>
                  <a:cubicBezTo>
                    <a:pt x="55" y="1"/>
                    <a:pt x="1" y="55"/>
                    <a:pt x="1" y="137"/>
                  </a:cubicBezTo>
                  <a:cubicBezTo>
                    <a:pt x="1" y="245"/>
                    <a:pt x="55" y="299"/>
                    <a:pt x="137" y="299"/>
                  </a:cubicBezTo>
                  <a:cubicBezTo>
                    <a:pt x="245" y="299"/>
                    <a:pt x="299" y="245"/>
                    <a:pt x="299" y="137"/>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47"/>
            <p:cNvSpPr/>
            <p:nvPr/>
          </p:nvSpPr>
          <p:spPr>
            <a:xfrm>
              <a:off x="4266126" y="3390674"/>
              <a:ext cx="21752" cy="21752"/>
            </a:xfrm>
            <a:custGeom>
              <a:rect b="b" l="l" r="r" t="t"/>
              <a:pathLst>
                <a:path extrusionOk="0" h="326" w="326">
                  <a:moveTo>
                    <a:pt x="163" y="0"/>
                  </a:moveTo>
                  <a:cubicBezTo>
                    <a:pt x="82" y="0"/>
                    <a:pt x="0" y="81"/>
                    <a:pt x="0" y="163"/>
                  </a:cubicBezTo>
                  <a:cubicBezTo>
                    <a:pt x="0" y="244"/>
                    <a:pt x="82" y="326"/>
                    <a:pt x="163" y="326"/>
                  </a:cubicBezTo>
                  <a:cubicBezTo>
                    <a:pt x="244" y="326"/>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47"/>
            <p:cNvSpPr/>
            <p:nvPr/>
          </p:nvSpPr>
          <p:spPr>
            <a:xfrm>
              <a:off x="4266126" y="3443121"/>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47"/>
            <p:cNvSpPr/>
            <p:nvPr/>
          </p:nvSpPr>
          <p:spPr>
            <a:xfrm>
              <a:off x="4293217" y="3470278"/>
              <a:ext cx="16414" cy="7340"/>
            </a:xfrm>
            <a:custGeom>
              <a:rect b="b" l="l" r="r" t="t"/>
              <a:pathLst>
                <a:path extrusionOk="0" h="110" w="246">
                  <a:moveTo>
                    <a:pt x="137" y="1"/>
                  </a:moveTo>
                  <a:cubicBezTo>
                    <a:pt x="82" y="1"/>
                    <a:pt x="28" y="55"/>
                    <a:pt x="1" y="109"/>
                  </a:cubicBezTo>
                  <a:cubicBezTo>
                    <a:pt x="109" y="109"/>
                    <a:pt x="191" y="82"/>
                    <a:pt x="245" y="28"/>
                  </a:cubicBezTo>
                  <a:cubicBezTo>
                    <a:pt x="218" y="1"/>
                    <a:pt x="191"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47"/>
            <p:cNvSpPr/>
            <p:nvPr/>
          </p:nvSpPr>
          <p:spPr>
            <a:xfrm>
              <a:off x="4266126" y="2445895"/>
              <a:ext cx="21752" cy="19951"/>
            </a:xfrm>
            <a:custGeom>
              <a:rect b="b" l="l" r="r" t="t"/>
              <a:pathLst>
                <a:path extrusionOk="0" h="299" w="326">
                  <a:moveTo>
                    <a:pt x="163" y="0"/>
                  </a:moveTo>
                  <a:cubicBezTo>
                    <a:pt x="136" y="28"/>
                    <a:pt x="82" y="55"/>
                    <a:pt x="27" y="82"/>
                  </a:cubicBezTo>
                  <a:cubicBezTo>
                    <a:pt x="27" y="82"/>
                    <a:pt x="0" y="109"/>
                    <a:pt x="0" y="136"/>
                  </a:cubicBezTo>
                  <a:cubicBezTo>
                    <a:pt x="0" y="245"/>
                    <a:pt x="82" y="299"/>
                    <a:pt x="163" y="299"/>
                  </a:cubicBezTo>
                  <a:cubicBezTo>
                    <a:pt x="244" y="299"/>
                    <a:pt x="326" y="245"/>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47"/>
            <p:cNvSpPr/>
            <p:nvPr/>
          </p:nvSpPr>
          <p:spPr>
            <a:xfrm>
              <a:off x="4244373" y="2999724"/>
              <a:ext cx="16348" cy="18149"/>
            </a:xfrm>
            <a:custGeom>
              <a:rect b="b" l="l" r="r" t="t"/>
              <a:pathLst>
                <a:path extrusionOk="0" h="272" w="245">
                  <a:moveTo>
                    <a:pt x="191" y="0"/>
                  </a:moveTo>
                  <a:cubicBezTo>
                    <a:pt x="163" y="82"/>
                    <a:pt x="82" y="163"/>
                    <a:pt x="1" y="244"/>
                  </a:cubicBezTo>
                  <a:cubicBezTo>
                    <a:pt x="28" y="244"/>
                    <a:pt x="55" y="272"/>
                    <a:pt x="82" y="272"/>
                  </a:cubicBezTo>
                  <a:cubicBezTo>
                    <a:pt x="191" y="272"/>
                    <a:pt x="245" y="190"/>
                    <a:pt x="245" y="109"/>
                  </a:cubicBezTo>
                  <a:cubicBezTo>
                    <a:pt x="245" y="55"/>
                    <a:pt x="218" y="27"/>
                    <a:pt x="19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47"/>
            <p:cNvSpPr/>
            <p:nvPr/>
          </p:nvSpPr>
          <p:spPr>
            <a:xfrm>
              <a:off x="4240770" y="3050369"/>
              <a:ext cx="19951" cy="20017"/>
            </a:xfrm>
            <a:custGeom>
              <a:rect b="b" l="l" r="r" t="t"/>
              <a:pathLst>
                <a:path extrusionOk="0" h="300" w="299">
                  <a:moveTo>
                    <a:pt x="136" y="1"/>
                  </a:moveTo>
                  <a:cubicBezTo>
                    <a:pt x="55" y="1"/>
                    <a:pt x="0" y="55"/>
                    <a:pt x="0" y="136"/>
                  </a:cubicBezTo>
                  <a:cubicBezTo>
                    <a:pt x="0"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47"/>
            <p:cNvSpPr/>
            <p:nvPr/>
          </p:nvSpPr>
          <p:spPr>
            <a:xfrm>
              <a:off x="4213613" y="3075725"/>
              <a:ext cx="21819" cy="19951"/>
            </a:xfrm>
            <a:custGeom>
              <a:rect b="b" l="l" r="r" t="t"/>
              <a:pathLst>
                <a:path extrusionOk="0" h="299"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47"/>
            <p:cNvSpPr/>
            <p:nvPr/>
          </p:nvSpPr>
          <p:spPr>
            <a:xfrm>
              <a:off x="4240770" y="3102883"/>
              <a:ext cx="19951" cy="19951"/>
            </a:xfrm>
            <a:custGeom>
              <a:rect b="b" l="l" r="r" t="t"/>
              <a:pathLst>
                <a:path extrusionOk="0" h="299" w="299">
                  <a:moveTo>
                    <a:pt x="136" y="0"/>
                  </a:moveTo>
                  <a:cubicBezTo>
                    <a:pt x="55" y="0"/>
                    <a:pt x="0" y="55"/>
                    <a:pt x="0" y="136"/>
                  </a:cubicBezTo>
                  <a:cubicBezTo>
                    <a:pt x="0" y="217"/>
                    <a:pt x="55" y="299"/>
                    <a:pt x="136"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47"/>
            <p:cNvSpPr/>
            <p:nvPr/>
          </p:nvSpPr>
          <p:spPr>
            <a:xfrm>
              <a:off x="4240770" y="3155330"/>
              <a:ext cx="19951" cy="20017"/>
            </a:xfrm>
            <a:custGeom>
              <a:rect b="b" l="l" r="r" t="t"/>
              <a:pathLst>
                <a:path extrusionOk="0" h="300" w="299">
                  <a:moveTo>
                    <a:pt x="136" y="1"/>
                  </a:moveTo>
                  <a:cubicBezTo>
                    <a:pt x="55" y="1"/>
                    <a:pt x="0" y="55"/>
                    <a:pt x="0" y="137"/>
                  </a:cubicBezTo>
                  <a:cubicBezTo>
                    <a:pt x="0" y="218"/>
                    <a:pt x="55" y="299"/>
                    <a:pt x="136" y="299"/>
                  </a:cubicBezTo>
                  <a:cubicBezTo>
                    <a:pt x="245" y="299"/>
                    <a:pt x="299" y="218"/>
                    <a:pt x="299" y="137"/>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47"/>
            <p:cNvSpPr/>
            <p:nvPr/>
          </p:nvSpPr>
          <p:spPr>
            <a:xfrm>
              <a:off x="4213613" y="3128239"/>
              <a:ext cx="21819" cy="19951"/>
            </a:xfrm>
            <a:custGeom>
              <a:rect b="b" l="l" r="r" t="t"/>
              <a:pathLst>
                <a:path extrusionOk="0" h="299" w="327">
                  <a:moveTo>
                    <a:pt x="163" y="0"/>
                  </a:moveTo>
                  <a:cubicBezTo>
                    <a:pt x="82" y="0"/>
                    <a:pt x="1" y="82"/>
                    <a:pt x="1" y="163"/>
                  </a:cubicBezTo>
                  <a:cubicBezTo>
                    <a:pt x="1" y="244"/>
                    <a:pt x="82" y="298"/>
                    <a:pt x="163" y="298"/>
                  </a:cubicBezTo>
                  <a:cubicBezTo>
                    <a:pt x="245" y="298"/>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47"/>
            <p:cNvSpPr/>
            <p:nvPr/>
          </p:nvSpPr>
          <p:spPr>
            <a:xfrm>
              <a:off x="4213613" y="3180686"/>
              <a:ext cx="21819" cy="20017"/>
            </a:xfrm>
            <a:custGeom>
              <a:rect b="b" l="l" r="r" t="t"/>
              <a:pathLst>
                <a:path extrusionOk="0" h="300"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47"/>
            <p:cNvSpPr/>
            <p:nvPr/>
          </p:nvSpPr>
          <p:spPr>
            <a:xfrm>
              <a:off x="4240770" y="3207843"/>
              <a:ext cx="19951" cy="19951"/>
            </a:xfrm>
            <a:custGeom>
              <a:rect b="b" l="l" r="r" t="t"/>
              <a:pathLst>
                <a:path extrusionOk="0" h="299" w="299">
                  <a:moveTo>
                    <a:pt x="136" y="1"/>
                  </a:moveTo>
                  <a:cubicBezTo>
                    <a:pt x="55" y="1"/>
                    <a:pt x="0" y="55"/>
                    <a:pt x="0" y="136"/>
                  </a:cubicBezTo>
                  <a:cubicBezTo>
                    <a:pt x="0"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47"/>
            <p:cNvSpPr/>
            <p:nvPr/>
          </p:nvSpPr>
          <p:spPr>
            <a:xfrm>
              <a:off x="4213613" y="3233200"/>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47"/>
            <p:cNvSpPr/>
            <p:nvPr/>
          </p:nvSpPr>
          <p:spPr>
            <a:xfrm>
              <a:off x="4240770" y="3260357"/>
              <a:ext cx="19951" cy="19951"/>
            </a:xfrm>
            <a:custGeom>
              <a:rect b="b" l="l" r="r" t="t"/>
              <a:pathLst>
                <a:path extrusionOk="0" h="299" w="299">
                  <a:moveTo>
                    <a:pt x="136" y="0"/>
                  </a:moveTo>
                  <a:cubicBezTo>
                    <a:pt x="55" y="0"/>
                    <a:pt x="0" y="54"/>
                    <a:pt x="0" y="136"/>
                  </a:cubicBezTo>
                  <a:cubicBezTo>
                    <a:pt x="0" y="244"/>
                    <a:pt x="55" y="299"/>
                    <a:pt x="136" y="299"/>
                  </a:cubicBezTo>
                  <a:cubicBezTo>
                    <a:pt x="245" y="299"/>
                    <a:pt x="299" y="244"/>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47"/>
            <p:cNvSpPr/>
            <p:nvPr/>
          </p:nvSpPr>
          <p:spPr>
            <a:xfrm>
              <a:off x="4240770" y="3312804"/>
              <a:ext cx="19951" cy="20018"/>
            </a:xfrm>
            <a:custGeom>
              <a:rect b="b" l="l" r="r" t="t"/>
              <a:pathLst>
                <a:path extrusionOk="0" h="300" w="299">
                  <a:moveTo>
                    <a:pt x="136" y="1"/>
                  </a:moveTo>
                  <a:cubicBezTo>
                    <a:pt x="55" y="1"/>
                    <a:pt x="0" y="55"/>
                    <a:pt x="0" y="136"/>
                  </a:cubicBezTo>
                  <a:cubicBezTo>
                    <a:pt x="0" y="245"/>
                    <a:pt x="55" y="299"/>
                    <a:pt x="136" y="299"/>
                  </a:cubicBezTo>
                  <a:cubicBezTo>
                    <a:pt x="245" y="299"/>
                    <a:pt x="299" y="245"/>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47"/>
            <p:cNvSpPr/>
            <p:nvPr/>
          </p:nvSpPr>
          <p:spPr>
            <a:xfrm>
              <a:off x="4213613" y="3285646"/>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47"/>
            <p:cNvSpPr/>
            <p:nvPr/>
          </p:nvSpPr>
          <p:spPr>
            <a:xfrm>
              <a:off x="4213613" y="3338160"/>
              <a:ext cx="21819" cy="21752"/>
            </a:xfrm>
            <a:custGeom>
              <a:rect b="b" l="l" r="r" t="t"/>
              <a:pathLst>
                <a:path extrusionOk="0" h="326" w="327">
                  <a:moveTo>
                    <a:pt x="163" y="0"/>
                  </a:moveTo>
                  <a:cubicBezTo>
                    <a:pt x="82" y="0"/>
                    <a:pt x="1" y="82"/>
                    <a:pt x="1" y="163"/>
                  </a:cubicBezTo>
                  <a:cubicBezTo>
                    <a:pt x="1" y="245"/>
                    <a:pt x="82" y="326"/>
                    <a:pt x="163" y="326"/>
                  </a:cubicBezTo>
                  <a:cubicBezTo>
                    <a:pt x="245" y="326"/>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47"/>
            <p:cNvSpPr/>
            <p:nvPr/>
          </p:nvSpPr>
          <p:spPr>
            <a:xfrm>
              <a:off x="4240770" y="3365318"/>
              <a:ext cx="19951" cy="19951"/>
            </a:xfrm>
            <a:custGeom>
              <a:rect b="b" l="l" r="r" t="t"/>
              <a:pathLst>
                <a:path extrusionOk="0" h="299" w="299">
                  <a:moveTo>
                    <a:pt x="136" y="0"/>
                  </a:moveTo>
                  <a:cubicBezTo>
                    <a:pt x="55" y="0"/>
                    <a:pt x="0" y="55"/>
                    <a:pt x="0" y="136"/>
                  </a:cubicBezTo>
                  <a:cubicBezTo>
                    <a:pt x="0" y="244"/>
                    <a:pt x="55" y="299"/>
                    <a:pt x="136" y="299"/>
                  </a:cubicBezTo>
                  <a:cubicBezTo>
                    <a:pt x="245" y="299"/>
                    <a:pt x="299" y="244"/>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47"/>
            <p:cNvSpPr/>
            <p:nvPr/>
          </p:nvSpPr>
          <p:spPr>
            <a:xfrm>
              <a:off x="4240770" y="3417765"/>
              <a:ext cx="19951" cy="20018"/>
            </a:xfrm>
            <a:custGeom>
              <a:rect b="b" l="l" r="r" t="t"/>
              <a:pathLst>
                <a:path extrusionOk="0" h="300" w="299">
                  <a:moveTo>
                    <a:pt x="136" y="1"/>
                  </a:moveTo>
                  <a:cubicBezTo>
                    <a:pt x="55" y="1"/>
                    <a:pt x="0" y="55"/>
                    <a:pt x="0" y="137"/>
                  </a:cubicBezTo>
                  <a:cubicBezTo>
                    <a:pt x="0" y="245"/>
                    <a:pt x="55" y="299"/>
                    <a:pt x="136" y="299"/>
                  </a:cubicBezTo>
                  <a:cubicBezTo>
                    <a:pt x="245" y="299"/>
                    <a:pt x="299" y="245"/>
                    <a:pt x="299" y="137"/>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47"/>
            <p:cNvSpPr/>
            <p:nvPr/>
          </p:nvSpPr>
          <p:spPr>
            <a:xfrm>
              <a:off x="4213613" y="3390674"/>
              <a:ext cx="21819" cy="21752"/>
            </a:xfrm>
            <a:custGeom>
              <a:rect b="b" l="l" r="r" t="t"/>
              <a:pathLst>
                <a:path extrusionOk="0" h="326" w="327">
                  <a:moveTo>
                    <a:pt x="163" y="0"/>
                  </a:moveTo>
                  <a:cubicBezTo>
                    <a:pt x="82" y="0"/>
                    <a:pt x="1" y="81"/>
                    <a:pt x="1" y="163"/>
                  </a:cubicBezTo>
                  <a:cubicBezTo>
                    <a:pt x="1" y="244"/>
                    <a:pt x="82" y="326"/>
                    <a:pt x="163" y="326"/>
                  </a:cubicBezTo>
                  <a:cubicBezTo>
                    <a:pt x="245" y="326"/>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47"/>
            <p:cNvSpPr/>
            <p:nvPr/>
          </p:nvSpPr>
          <p:spPr>
            <a:xfrm>
              <a:off x="4190058" y="3050369"/>
              <a:ext cx="18216" cy="20017"/>
            </a:xfrm>
            <a:custGeom>
              <a:rect b="b" l="l" r="r" t="t"/>
              <a:pathLst>
                <a:path extrusionOk="0" h="300" w="273">
                  <a:moveTo>
                    <a:pt x="137" y="1"/>
                  </a:moveTo>
                  <a:cubicBezTo>
                    <a:pt x="82" y="55"/>
                    <a:pt x="55" y="136"/>
                    <a:pt x="1" y="245"/>
                  </a:cubicBezTo>
                  <a:cubicBezTo>
                    <a:pt x="28" y="272"/>
                    <a:pt x="82" y="299"/>
                    <a:pt x="109" y="299"/>
                  </a:cubicBezTo>
                  <a:cubicBezTo>
                    <a:pt x="218" y="299"/>
                    <a:pt x="272" y="218"/>
                    <a:pt x="272" y="136"/>
                  </a:cubicBezTo>
                  <a:cubicBezTo>
                    <a:pt x="272"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47"/>
            <p:cNvSpPr/>
            <p:nvPr/>
          </p:nvSpPr>
          <p:spPr>
            <a:xfrm>
              <a:off x="4213613" y="3026881"/>
              <a:ext cx="21819" cy="16348"/>
            </a:xfrm>
            <a:custGeom>
              <a:rect b="b" l="l" r="r" t="t"/>
              <a:pathLst>
                <a:path extrusionOk="0" h="245" w="327">
                  <a:moveTo>
                    <a:pt x="272" y="0"/>
                  </a:moveTo>
                  <a:cubicBezTo>
                    <a:pt x="190" y="54"/>
                    <a:pt x="109" y="82"/>
                    <a:pt x="1" y="109"/>
                  </a:cubicBezTo>
                  <a:cubicBezTo>
                    <a:pt x="1" y="190"/>
                    <a:pt x="82" y="244"/>
                    <a:pt x="163" y="244"/>
                  </a:cubicBezTo>
                  <a:cubicBezTo>
                    <a:pt x="245" y="244"/>
                    <a:pt x="326" y="190"/>
                    <a:pt x="326" y="109"/>
                  </a:cubicBezTo>
                  <a:cubicBezTo>
                    <a:pt x="326" y="54"/>
                    <a:pt x="299" y="27"/>
                    <a:pt x="27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47"/>
            <p:cNvSpPr/>
            <p:nvPr/>
          </p:nvSpPr>
          <p:spPr>
            <a:xfrm>
              <a:off x="4188257" y="3102883"/>
              <a:ext cx="20018" cy="19951"/>
            </a:xfrm>
            <a:custGeom>
              <a:rect b="b" l="l" r="r" t="t"/>
              <a:pathLst>
                <a:path extrusionOk="0" h="299" w="300">
                  <a:moveTo>
                    <a:pt x="136" y="0"/>
                  </a:moveTo>
                  <a:cubicBezTo>
                    <a:pt x="55" y="0"/>
                    <a:pt x="1" y="55"/>
                    <a:pt x="1" y="136"/>
                  </a:cubicBezTo>
                  <a:cubicBezTo>
                    <a:pt x="1" y="217"/>
                    <a:pt x="55" y="299"/>
                    <a:pt x="136"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47"/>
            <p:cNvSpPr/>
            <p:nvPr/>
          </p:nvSpPr>
          <p:spPr>
            <a:xfrm>
              <a:off x="4175579" y="3082998"/>
              <a:ext cx="7340" cy="12678"/>
            </a:xfrm>
            <a:custGeom>
              <a:rect b="b" l="l" r="r" t="t"/>
              <a:pathLst>
                <a:path extrusionOk="0" h="190" w="110">
                  <a:moveTo>
                    <a:pt x="82" y="0"/>
                  </a:moveTo>
                  <a:cubicBezTo>
                    <a:pt x="55" y="54"/>
                    <a:pt x="28" y="136"/>
                    <a:pt x="1" y="190"/>
                  </a:cubicBezTo>
                  <a:cubicBezTo>
                    <a:pt x="55" y="163"/>
                    <a:pt x="109" y="109"/>
                    <a:pt x="109" y="54"/>
                  </a:cubicBezTo>
                  <a:cubicBezTo>
                    <a:pt x="109" y="27"/>
                    <a:pt x="82" y="27"/>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47"/>
            <p:cNvSpPr/>
            <p:nvPr/>
          </p:nvSpPr>
          <p:spPr>
            <a:xfrm>
              <a:off x="4188257" y="3155330"/>
              <a:ext cx="20018" cy="20017"/>
            </a:xfrm>
            <a:custGeom>
              <a:rect b="b" l="l" r="r" t="t"/>
              <a:pathLst>
                <a:path extrusionOk="0" h="300" w="300">
                  <a:moveTo>
                    <a:pt x="136" y="1"/>
                  </a:moveTo>
                  <a:cubicBezTo>
                    <a:pt x="55" y="1"/>
                    <a:pt x="1" y="55"/>
                    <a:pt x="1" y="137"/>
                  </a:cubicBezTo>
                  <a:cubicBezTo>
                    <a:pt x="1" y="218"/>
                    <a:pt x="55" y="299"/>
                    <a:pt x="136" y="299"/>
                  </a:cubicBezTo>
                  <a:cubicBezTo>
                    <a:pt x="245" y="299"/>
                    <a:pt x="299" y="218"/>
                    <a:pt x="299" y="137"/>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47"/>
            <p:cNvSpPr/>
            <p:nvPr/>
          </p:nvSpPr>
          <p:spPr>
            <a:xfrm>
              <a:off x="4161099" y="3128239"/>
              <a:ext cx="21819" cy="19951"/>
            </a:xfrm>
            <a:custGeom>
              <a:rect b="b" l="l" r="r" t="t"/>
              <a:pathLst>
                <a:path extrusionOk="0" h="299" w="327">
                  <a:moveTo>
                    <a:pt x="164" y="0"/>
                  </a:moveTo>
                  <a:cubicBezTo>
                    <a:pt x="82" y="0"/>
                    <a:pt x="1" y="82"/>
                    <a:pt x="1" y="163"/>
                  </a:cubicBezTo>
                  <a:cubicBezTo>
                    <a:pt x="1" y="244"/>
                    <a:pt x="82" y="298"/>
                    <a:pt x="164" y="298"/>
                  </a:cubicBezTo>
                  <a:cubicBezTo>
                    <a:pt x="245" y="298"/>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47"/>
            <p:cNvSpPr/>
            <p:nvPr/>
          </p:nvSpPr>
          <p:spPr>
            <a:xfrm>
              <a:off x="4161099" y="3180686"/>
              <a:ext cx="21819" cy="20017"/>
            </a:xfrm>
            <a:custGeom>
              <a:rect b="b" l="l" r="r" t="t"/>
              <a:pathLst>
                <a:path extrusionOk="0" h="300"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47"/>
            <p:cNvSpPr/>
            <p:nvPr/>
          </p:nvSpPr>
          <p:spPr>
            <a:xfrm>
              <a:off x="4188257" y="3207843"/>
              <a:ext cx="20018" cy="19951"/>
            </a:xfrm>
            <a:custGeom>
              <a:rect b="b" l="l" r="r" t="t"/>
              <a:pathLst>
                <a:path extrusionOk="0" h="299" w="300">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47"/>
            <p:cNvSpPr/>
            <p:nvPr/>
          </p:nvSpPr>
          <p:spPr>
            <a:xfrm>
              <a:off x="4161099" y="3233200"/>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47"/>
            <p:cNvSpPr/>
            <p:nvPr/>
          </p:nvSpPr>
          <p:spPr>
            <a:xfrm>
              <a:off x="4188257" y="3260357"/>
              <a:ext cx="20018" cy="19951"/>
            </a:xfrm>
            <a:custGeom>
              <a:rect b="b" l="l" r="r" t="t"/>
              <a:pathLst>
                <a:path extrusionOk="0" h="299" w="300">
                  <a:moveTo>
                    <a:pt x="136" y="0"/>
                  </a:moveTo>
                  <a:cubicBezTo>
                    <a:pt x="55" y="0"/>
                    <a:pt x="1" y="54"/>
                    <a:pt x="1" y="136"/>
                  </a:cubicBezTo>
                  <a:cubicBezTo>
                    <a:pt x="1" y="244"/>
                    <a:pt x="55" y="299"/>
                    <a:pt x="136" y="299"/>
                  </a:cubicBezTo>
                  <a:cubicBezTo>
                    <a:pt x="245" y="299"/>
                    <a:pt x="299" y="244"/>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47"/>
            <p:cNvSpPr/>
            <p:nvPr/>
          </p:nvSpPr>
          <p:spPr>
            <a:xfrm>
              <a:off x="4188257" y="3312804"/>
              <a:ext cx="20018" cy="20018"/>
            </a:xfrm>
            <a:custGeom>
              <a:rect b="b" l="l" r="r" t="t"/>
              <a:pathLst>
                <a:path extrusionOk="0" h="300" w="300">
                  <a:moveTo>
                    <a:pt x="136" y="1"/>
                  </a:moveTo>
                  <a:cubicBezTo>
                    <a:pt x="55" y="1"/>
                    <a:pt x="1" y="55"/>
                    <a:pt x="1" y="136"/>
                  </a:cubicBezTo>
                  <a:cubicBezTo>
                    <a:pt x="1" y="245"/>
                    <a:pt x="55" y="299"/>
                    <a:pt x="136" y="299"/>
                  </a:cubicBezTo>
                  <a:cubicBezTo>
                    <a:pt x="245" y="299"/>
                    <a:pt x="299" y="245"/>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47"/>
            <p:cNvSpPr/>
            <p:nvPr/>
          </p:nvSpPr>
          <p:spPr>
            <a:xfrm>
              <a:off x="4161099" y="3285646"/>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47"/>
            <p:cNvSpPr/>
            <p:nvPr/>
          </p:nvSpPr>
          <p:spPr>
            <a:xfrm>
              <a:off x="4188257" y="3365318"/>
              <a:ext cx="20018" cy="19951"/>
            </a:xfrm>
            <a:custGeom>
              <a:rect b="b" l="l" r="r" t="t"/>
              <a:pathLst>
                <a:path extrusionOk="0" h="299" w="300">
                  <a:moveTo>
                    <a:pt x="136" y="0"/>
                  </a:moveTo>
                  <a:cubicBezTo>
                    <a:pt x="82" y="0"/>
                    <a:pt x="28" y="27"/>
                    <a:pt x="1" y="109"/>
                  </a:cubicBezTo>
                  <a:cubicBezTo>
                    <a:pt x="55" y="163"/>
                    <a:pt x="109" y="217"/>
                    <a:pt x="164"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47"/>
            <p:cNvSpPr/>
            <p:nvPr/>
          </p:nvSpPr>
          <p:spPr>
            <a:xfrm>
              <a:off x="4162967" y="3338160"/>
              <a:ext cx="19951" cy="19951"/>
            </a:xfrm>
            <a:custGeom>
              <a:rect b="b" l="l" r="r" t="t"/>
              <a:pathLst>
                <a:path extrusionOk="0" h="299" w="299">
                  <a:moveTo>
                    <a:pt x="136" y="0"/>
                  </a:moveTo>
                  <a:cubicBezTo>
                    <a:pt x="81" y="0"/>
                    <a:pt x="27" y="55"/>
                    <a:pt x="0" y="82"/>
                  </a:cubicBezTo>
                  <a:cubicBezTo>
                    <a:pt x="54" y="163"/>
                    <a:pt x="136" y="245"/>
                    <a:pt x="190" y="299"/>
                  </a:cubicBezTo>
                  <a:cubicBezTo>
                    <a:pt x="244" y="272"/>
                    <a:pt x="298" y="217"/>
                    <a:pt x="298" y="163"/>
                  </a:cubicBezTo>
                  <a:cubicBezTo>
                    <a:pt x="298"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47"/>
            <p:cNvSpPr/>
            <p:nvPr/>
          </p:nvSpPr>
          <p:spPr>
            <a:xfrm>
              <a:off x="4152091" y="3157198"/>
              <a:ext cx="3670" cy="14546"/>
            </a:xfrm>
            <a:custGeom>
              <a:rect b="b" l="l" r="r" t="t"/>
              <a:pathLst>
                <a:path extrusionOk="0" h="218" w="55">
                  <a:moveTo>
                    <a:pt x="0" y="0"/>
                  </a:moveTo>
                  <a:cubicBezTo>
                    <a:pt x="0" y="81"/>
                    <a:pt x="0" y="163"/>
                    <a:pt x="0" y="217"/>
                  </a:cubicBezTo>
                  <a:cubicBezTo>
                    <a:pt x="27" y="190"/>
                    <a:pt x="55" y="163"/>
                    <a:pt x="55" y="109"/>
                  </a:cubicBezTo>
                  <a:cubicBezTo>
                    <a:pt x="55" y="54"/>
                    <a:pt x="27" y="27"/>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47"/>
            <p:cNvSpPr/>
            <p:nvPr/>
          </p:nvSpPr>
          <p:spPr>
            <a:xfrm>
              <a:off x="4144818" y="3263960"/>
              <a:ext cx="10943" cy="16348"/>
            </a:xfrm>
            <a:custGeom>
              <a:rect b="b" l="l" r="r" t="t"/>
              <a:pathLst>
                <a:path extrusionOk="0" h="245" w="164">
                  <a:moveTo>
                    <a:pt x="136" y="0"/>
                  </a:moveTo>
                  <a:cubicBezTo>
                    <a:pt x="82" y="82"/>
                    <a:pt x="28" y="190"/>
                    <a:pt x="1" y="245"/>
                  </a:cubicBezTo>
                  <a:cubicBezTo>
                    <a:pt x="109" y="245"/>
                    <a:pt x="164" y="190"/>
                    <a:pt x="164" y="82"/>
                  </a:cubicBezTo>
                  <a:cubicBezTo>
                    <a:pt x="164" y="55"/>
                    <a:pt x="136" y="28"/>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47"/>
            <p:cNvSpPr/>
            <p:nvPr/>
          </p:nvSpPr>
          <p:spPr>
            <a:xfrm>
              <a:off x="4148488" y="3312804"/>
              <a:ext cx="7273" cy="18149"/>
            </a:xfrm>
            <a:custGeom>
              <a:rect b="b" l="l" r="r" t="t"/>
              <a:pathLst>
                <a:path extrusionOk="0" h="272" w="109">
                  <a:moveTo>
                    <a:pt x="0" y="1"/>
                  </a:moveTo>
                  <a:cubicBezTo>
                    <a:pt x="0" y="55"/>
                    <a:pt x="27" y="109"/>
                    <a:pt x="27" y="191"/>
                  </a:cubicBezTo>
                  <a:lnTo>
                    <a:pt x="0" y="191"/>
                  </a:lnTo>
                  <a:cubicBezTo>
                    <a:pt x="27" y="218"/>
                    <a:pt x="27" y="245"/>
                    <a:pt x="54" y="272"/>
                  </a:cubicBezTo>
                  <a:cubicBezTo>
                    <a:pt x="81" y="245"/>
                    <a:pt x="109" y="191"/>
                    <a:pt x="109" y="136"/>
                  </a:cubicBezTo>
                  <a:cubicBezTo>
                    <a:pt x="109" y="82"/>
                    <a:pt x="54"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47"/>
            <p:cNvSpPr/>
            <p:nvPr/>
          </p:nvSpPr>
          <p:spPr>
            <a:xfrm>
              <a:off x="4923114" y="2997922"/>
              <a:ext cx="21752" cy="19951"/>
            </a:xfrm>
            <a:custGeom>
              <a:rect b="b" l="l" r="r" t="t"/>
              <a:pathLst>
                <a:path extrusionOk="0" h="299" w="326">
                  <a:moveTo>
                    <a:pt x="163" y="0"/>
                  </a:moveTo>
                  <a:cubicBezTo>
                    <a:pt x="81" y="0"/>
                    <a:pt x="0" y="54"/>
                    <a:pt x="0" y="136"/>
                  </a:cubicBezTo>
                  <a:cubicBezTo>
                    <a:pt x="0" y="190"/>
                    <a:pt x="27" y="217"/>
                    <a:pt x="54" y="244"/>
                  </a:cubicBezTo>
                  <a:cubicBezTo>
                    <a:pt x="81" y="163"/>
                    <a:pt x="81" y="109"/>
                    <a:pt x="109" y="54"/>
                  </a:cubicBezTo>
                  <a:lnTo>
                    <a:pt x="109" y="54"/>
                  </a:lnTo>
                  <a:cubicBezTo>
                    <a:pt x="81" y="136"/>
                    <a:pt x="81" y="190"/>
                    <a:pt x="81" y="271"/>
                  </a:cubicBezTo>
                  <a:cubicBezTo>
                    <a:pt x="109" y="271"/>
                    <a:pt x="136" y="299"/>
                    <a:pt x="163" y="299"/>
                  </a:cubicBezTo>
                  <a:cubicBezTo>
                    <a:pt x="244" y="299"/>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47"/>
            <p:cNvSpPr/>
            <p:nvPr/>
          </p:nvSpPr>
          <p:spPr>
            <a:xfrm>
              <a:off x="4950205" y="3023212"/>
              <a:ext cx="20018" cy="20017"/>
            </a:xfrm>
            <a:custGeom>
              <a:rect b="b" l="l" r="r" t="t"/>
              <a:pathLst>
                <a:path extrusionOk="0" h="300" w="300">
                  <a:moveTo>
                    <a:pt x="137" y="1"/>
                  </a:moveTo>
                  <a:cubicBezTo>
                    <a:pt x="55" y="1"/>
                    <a:pt x="1" y="82"/>
                    <a:pt x="1" y="164"/>
                  </a:cubicBezTo>
                  <a:cubicBezTo>
                    <a:pt x="1" y="245"/>
                    <a:pt x="55" y="299"/>
                    <a:pt x="137" y="299"/>
                  </a:cubicBezTo>
                  <a:cubicBezTo>
                    <a:pt x="245" y="299"/>
                    <a:pt x="299" y="245"/>
                    <a:pt x="299" y="164"/>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47"/>
            <p:cNvSpPr/>
            <p:nvPr/>
          </p:nvSpPr>
          <p:spPr>
            <a:xfrm>
              <a:off x="4910436" y="3023212"/>
              <a:ext cx="7273" cy="9141"/>
            </a:xfrm>
            <a:custGeom>
              <a:rect b="b" l="l" r="r" t="t"/>
              <a:pathLst>
                <a:path extrusionOk="0" h="137" w="109">
                  <a:moveTo>
                    <a:pt x="0" y="1"/>
                  </a:moveTo>
                  <a:lnTo>
                    <a:pt x="0" y="1"/>
                  </a:lnTo>
                  <a:cubicBezTo>
                    <a:pt x="27" y="55"/>
                    <a:pt x="54" y="109"/>
                    <a:pt x="109" y="137"/>
                  </a:cubicBezTo>
                  <a:cubicBezTo>
                    <a:pt x="82" y="55"/>
                    <a:pt x="54"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47"/>
            <p:cNvSpPr/>
            <p:nvPr/>
          </p:nvSpPr>
          <p:spPr>
            <a:xfrm>
              <a:off x="5237996" y="2628658"/>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47"/>
            <p:cNvSpPr/>
            <p:nvPr/>
          </p:nvSpPr>
          <p:spPr>
            <a:xfrm>
              <a:off x="5212640" y="2655816"/>
              <a:ext cx="20018" cy="20017"/>
            </a:xfrm>
            <a:custGeom>
              <a:rect b="b" l="l" r="r" t="t"/>
              <a:pathLst>
                <a:path extrusionOk="0" h="300" w="300">
                  <a:moveTo>
                    <a:pt x="218" y="1"/>
                  </a:moveTo>
                  <a:cubicBezTo>
                    <a:pt x="218" y="28"/>
                    <a:pt x="218" y="28"/>
                    <a:pt x="218" y="55"/>
                  </a:cubicBezTo>
                  <a:cubicBezTo>
                    <a:pt x="186" y="87"/>
                    <a:pt x="145" y="100"/>
                    <a:pt x="100" y="100"/>
                  </a:cubicBezTo>
                  <a:cubicBezTo>
                    <a:pt x="68" y="100"/>
                    <a:pt x="35" y="93"/>
                    <a:pt x="1" y="82"/>
                  </a:cubicBezTo>
                  <a:cubicBezTo>
                    <a:pt x="1" y="109"/>
                    <a:pt x="1" y="136"/>
                    <a:pt x="1" y="136"/>
                  </a:cubicBezTo>
                  <a:cubicBezTo>
                    <a:pt x="1" y="245"/>
                    <a:pt x="55" y="299"/>
                    <a:pt x="164" y="299"/>
                  </a:cubicBezTo>
                  <a:cubicBezTo>
                    <a:pt x="245" y="299"/>
                    <a:pt x="299" y="245"/>
                    <a:pt x="299" y="136"/>
                  </a:cubicBezTo>
                  <a:cubicBezTo>
                    <a:pt x="299" y="82"/>
                    <a:pt x="272" y="28"/>
                    <a:pt x="21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47"/>
            <p:cNvSpPr/>
            <p:nvPr/>
          </p:nvSpPr>
          <p:spPr>
            <a:xfrm>
              <a:off x="5237996" y="2681172"/>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47"/>
            <p:cNvSpPr/>
            <p:nvPr/>
          </p:nvSpPr>
          <p:spPr>
            <a:xfrm>
              <a:off x="5212640" y="2708330"/>
              <a:ext cx="20018" cy="19951"/>
            </a:xfrm>
            <a:custGeom>
              <a:rect b="b" l="l" r="r" t="t"/>
              <a:pathLst>
                <a:path extrusionOk="0" h="299" w="300">
                  <a:moveTo>
                    <a:pt x="164" y="0"/>
                  </a:moveTo>
                  <a:cubicBezTo>
                    <a:pt x="55" y="0"/>
                    <a:pt x="1" y="55"/>
                    <a:pt x="1" y="163"/>
                  </a:cubicBezTo>
                  <a:cubicBezTo>
                    <a:pt x="1" y="245"/>
                    <a:pt x="55" y="299"/>
                    <a:pt x="164" y="299"/>
                  </a:cubicBezTo>
                  <a:cubicBezTo>
                    <a:pt x="245" y="299"/>
                    <a:pt x="299" y="245"/>
                    <a:pt x="299" y="163"/>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47"/>
            <p:cNvSpPr/>
            <p:nvPr/>
          </p:nvSpPr>
          <p:spPr>
            <a:xfrm>
              <a:off x="5237996" y="2733686"/>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47"/>
            <p:cNvSpPr/>
            <p:nvPr/>
          </p:nvSpPr>
          <p:spPr>
            <a:xfrm>
              <a:off x="5212640" y="2760843"/>
              <a:ext cx="20018" cy="19951"/>
            </a:xfrm>
            <a:custGeom>
              <a:rect b="b" l="l" r="r" t="t"/>
              <a:pathLst>
                <a:path extrusionOk="0" h="299" w="300">
                  <a:moveTo>
                    <a:pt x="191" y="0"/>
                  </a:moveTo>
                  <a:cubicBezTo>
                    <a:pt x="191" y="27"/>
                    <a:pt x="191" y="27"/>
                    <a:pt x="191" y="54"/>
                  </a:cubicBezTo>
                  <a:lnTo>
                    <a:pt x="28" y="54"/>
                  </a:lnTo>
                  <a:cubicBezTo>
                    <a:pt x="28" y="81"/>
                    <a:pt x="1" y="108"/>
                    <a:pt x="1" y="163"/>
                  </a:cubicBezTo>
                  <a:cubicBezTo>
                    <a:pt x="1" y="244"/>
                    <a:pt x="55" y="298"/>
                    <a:pt x="164" y="298"/>
                  </a:cubicBezTo>
                  <a:cubicBezTo>
                    <a:pt x="245" y="298"/>
                    <a:pt x="299" y="244"/>
                    <a:pt x="299" y="163"/>
                  </a:cubicBezTo>
                  <a:cubicBezTo>
                    <a:pt x="299" y="81"/>
                    <a:pt x="245" y="27"/>
                    <a:pt x="19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47"/>
            <p:cNvSpPr/>
            <p:nvPr/>
          </p:nvSpPr>
          <p:spPr>
            <a:xfrm>
              <a:off x="5237996" y="2786133"/>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47"/>
            <p:cNvSpPr/>
            <p:nvPr/>
          </p:nvSpPr>
          <p:spPr>
            <a:xfrm>
              <a:off x="5214508" y="2813290"/>
              <a:ext cx="18149" cy="19951"/>
            </a:xfrm>
            <a:custGeom>
              <a:rect b="b" l="l" r="r" t="t"/>
              <a:pathLst>
                <a:path extrusionOk="0" h="299" w="272">
                  <a:moveTo>
                    <a:pt x="136" y="1"/>
                  </a:moveTo>
                  <a:cubicBezTo>
                    <a:pt x="81" y="1"/>
                    <a:pt x="54" y="28"/>
                    <a:pt x="27" y="55"/>
                  </a:cubicBezTo>
                  <a:cubicBezTo>
                    <a:pt x="0" y="55"/>
                    <a:pt x="0" y="82"/>
                    <a:pt x="0" y="136"/>
                  </a:cubicBezTo>
                  <a:cubicBezTo>
                    <a:pt x="0" y="190"/>
                    <a:pt x="27" y="245"/>
                    <a:pt x="54" y="272"/>
                  </a:cubicBezTo>
                  <a:cubicBezTo>
                    <a:pt x="81" y="299"/>
                    <a:pt x="109" y="299"/>
                    <a:pt x="136" y="299"/>
                  </a:cubicBezTo>
                  <a:cubicBezTo>
                    <a:pt x="217" y="299"/>
                    <a:pt x="271" y="245"/>
                    <a:pt x="271" y="163"/>
                  </a:cubicBezTo>
                  <a:cubicBezTo>
                    <a:pt x="271"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47"/>
            <p:cNvSpPr/>
            <p:nvPr/>
          </p:nvSpPr>
          <p:spPr>
            <a:xfrm>
              <a:off x="5237996" y="2838646"/>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47"/>
            <p:cNvSpPr/>
            <p:nvPr/>
          </p:nvSpPr>
          <p:spPr>
            <a:xfrm>
              <a:off x="5212640" y="2865804"/>
              <a:ext cx="20018" cy="19951"/>
            </a:xfrm>
            <a:custGeom>
              <a:rect b="b" l="l" r="r" t="t"/>
              <a:pathLst>
                <a:path extrusionOk="0" h="299" w="300">
                  <a:moveTo>
                    <a:pt x="164" y="0"/>
                  </a:moveTo>
                  <a:cubicBezTo>
                    <a:pt x="55" y="0"/>
                    <a:pt x="1" y="54"/>
                    <a:pt x="1" y="163"/>
                  </a:cubicBezTo>
                  <a:cubicBezTo>
                    <a:pt x="1" y="244"/>
                    <a:pt x="55" y="299"/>
                    <a:pt x="164" y="299"/>
                  </a:cubicBezTo>
                  <a:cubicBezTo>
                    <a:pt x="245" y="299"/>
                    <a:pt x="299" y="244"/>
                    <a:pt x="299" y="163"/>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47"/>
            <p:cNvSpPr/>
            <p:nvPr/>
          </p:nvSpPr>
          <p:spPr>
            <a:xfrm>
              <a:off x="5185549" y="2681172"/>
              <a:ext cx="21752" cy="21819"/>
            </a:xfrm>
            <a:custGeom>
              <a:rect b="b" l="l" r="r" t="t"/>
              <a:pathLst>
                <a:path extrusionOk="0" h="327" w="326">
                  <a:moveTo>
                    <a:pt x="163" y="1"/>
                  </a:moveTo>
                  <a:cubicBezTo>
                    <a:pt x="81" y="1"/>
                    <a:pt x="0" y="82"/>
                    <a:pt x="0" y="163"/>
                  </a:cubicBezTo>
                  <a:cubicBezTo>
                    <a:pt x="0" y="245"/>
                    <a:pt x="81"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47"/>
            <p:cNvSpPr/>
            <p:nvPr/>
          </p:nvSpPr>
          <p:spPr>
            <a:xfrm>
              <a:off x="5163796" y="2664891"/>
              <a:ext cx="16348" cy="10943"/>
            </a:xfrm>
            <a:custGeom>
              <a:rect b="b" l="l" r="r" t="t"/>
              <a:pathLst>
                <a:path extrusionOk="0" h="164" w="245">
                  <a:moveTo>
                    <a:pt x="245" y="0"/>
                  </a:moveTo>
                  <a:cubicBezTo>
                    <a:pt x="163" y="55"/>
                    <a:pt x="55" y="109"/>
                    <a:pt x="1" y="136"/>
                  </a:cubicBezTo>
                  <a:cubicBezTo>
                    <a:pt x="28" y="163"/>
                    <a:pt x="55" y="163"/>
                    <a:pt x="109" y="163"/>
                  </a:cubicBezTo>
                  <a:cubicBezTo>
                    <a:pt x="190" y="163"/>
                    <a:pt x="245" y="109"/>
                    <a:pt x="245" y="28"/>
                  </a:cubicBezTo>
                  <a:cubicBezTo>
                    <a:pt x="245" y="0"/>
                    <a:pt x="245" y="0"/>
                    <a:pt x="24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47"/>
            <p:cNvSpPr/>
            <p:nvPr/>
          </p:nvSpPr>
          <p:spPr>
            <a:xfrm>
              <a:off x="5196358" y="2733686"/>
              <a:ext cx="10943" cy="16348"/>
            </a:xfrm>
            <a:custGeom>
              <a:rect b="b" l="l" r="r" t="t"/>
              <a:pathLst>
                <a:path extrusionOk="0" h="245" w="164">
                  <a:moveTo>
                    <a:pt x="1" y="0"/>
                  </a:moveTo>
                  <a:cubicBezTo>
                    <a:pt x="28" y="82"/>
                    <a:pt x="28" y="136"/>
                    <a:pt x="28" y="244"/>
                  </a:cubicBezTo>
                  <a:cubicBezTo>
                    <a:pt x="55" y="217"/>
                    <a:pt x="109" y="190"/>
                    <a:pt x="164" y="163"/>
                  </a:cubicBezTo>
                  <a:cubicBezTo>
                    <a:pt x="164" y="82"/>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47"/>
            <p:cNvSpPr/>
            <p:nvPr/>
          </p:nvSpPr>
          <p:spPr>
            <a:xfrm>
              <a:off x="5185549" y="2849523"/>
              <a:ext cx="21752" cy="10876"/>
            </a:xfrm>
            <a:custGeom>
              <a:rect b="b" l="l" r="r" t="t"/>
              <a:pathLst>
                <a:path extrusionOk="0" h="163" w="326">
                  <a:moveTo>
                    <a:pt x="136" y="0"/>
                  </a:moveTo>
                  <a:cubicBezTo>
                    <a:pt x="109" y="0"/>
                    <a:pt x="54" y="27"/>
                    <a:pt x="0" y="27"/>
                  </a:cubicBezTo>
                  <a:cubicBezTo>
                    <a:pt x="27" y="81"/>
                    <a:pt x="81" y="163"/>
                    <a:pt x="163" y="163"/>
                  </a:cubicBezTo>
                  <a:cubicBezTo>
                    <a:pt x="244" y="163"/>
                    <a:pt x="326" y="81"/>
                    <a:pt x="32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47"/>
            <p:cNvSpPr/>
            <p:nvPr/>
          </p:nvSpPr>
          <p:spPr>
            <a:xfrm>
              <a:off x="5160193" y="2865804"/>
              <a:ext cx="19951" cy="19951"/>
            </a:xfrm>
            <a:custGeom>
              <a:rect b="b" l="l" r="r" t="t"/>
              <a:pathLst>
                <a:path extrusionOk="0" h="299" w="299">
                  <a:moveTo>
                    <a:pt x="163" y="0"/>
                  </a:moveTo>
                  <a:cubicBezTo>
                    <a:pt x="55" y="0"/>
                    <a:pt x="0" y="54"/>
                    <a:pt x="0" y="163"/>
                  </a:cubicBezTo>
                  <a:cubicBezTo>
                    <a:pt x="0" y="244"/>
                    <a:pt x="55" y="299"/>
                    <a:pt x="163" y="299"/>
                  </a:cubicBezTo>
                  <a:cubicBezTo>
                    <a:pt x="244" y="299"/>
                    <a:pt x="299" y="244"/>
                    <a:pt x="299" y="163"/>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47"/>
            <p:cNvSpPr/>
            <p:nvPr/>
          </p:nvSpPr>
          <p:spPr>
            <a:xfrm>
              <a:off x="5133035" y="2628658"/>
              <a:ext cx="16348" cy="10943"/>
            </a:xfrm>
            <a:custGeom>
              <a:rect b="b" l="l" r="r" t="t"/>
              <a:pathLst>
                <a:path extrusionOk="0" h="164" w="245">
                  <a:moveTo>
                    <a:pt x="163" y="1"/>
                  </a:moveTo>
                  <a:cubicBezTo>
                    <a:pt x="82" y="1"/>
                    <a:pt x="0" y="82"/>
                    <a:pt x="0" y="164"/>
                  </a:cubicBezTo>
                  <a:cubicBezTo>
                    <a:pt x="82" y="137"/>
                    <a:pt x="136" y="82"/>
                    <a:pt x="163" y="82"/>
                  </a:cubicBezTo>
                  <a:cubicBezTo>
                    <a:pt x="190" y="55"/>
                    <a:pt x="217" y="55"/>
                    <a:pt x="245" y="28"/>
                  </a:cubicBezTo>
                  <a:cubicBezTo>
                    <a:pt x="217" y="28"/>
                    <a:pt x="190"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47"/>
            <p:cNvSpPr/>
            <p:nvPr/>
          </p:nvSpPr>
          <p:spPr>
            <a:xfrm>
              <a:off x="5160193" y="2603369"/>
              <a:ext cx="19951" cy="19951"/>
            </a:xfrm>
            <a:custGeom>
              <a:rect b="b" l="l" r="r" t="t"/>
              <a:pathLst>
                <a:path extrusionOk="0" h="299" w="299">
                  <a:moveTo>
                    <a:pt x="163" y="0"/>
                  </a:moveTo>
                  <a:cubicBezTo>
                    <a:pt x="55" y="0"/>
                    <a:pt x="0" y="54"/>
                    <a:pt x="0" y="136"/>
                  </a:cubicBezTo>
                  <a:cubicBezTo>
                    <a:pt x="0" y="244"/>
                    <a:pt x="55" y="299"/>
                    <a:pt x="163" y="299"/>
                  </a:cubicBezTo>
                  <a:cubicBezTo>
                    <a:pt x="244" y="299"/>
                    <a:pt x="299" y="244"/>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47"/>
            <p:cNvSpPr/>
            <p:nvPr/>
          </p:nvSpPr>
          <p:spPr>
            <a:xfrm>
              <a:off x="5133035" y="2739091"/>
              <a:ext cx="10943" cy="16348"/>
            </a:xfrm>
            <a:custGeom>
              <a:rect b="b" l="l" r="r" t="t"/>
              <a:pathLst>
                <a:path extrusionOk="0" h="245" w="164">
                  <a:moveTo>
                    <a:pt x="28" y="1"/>
                  </a:moveTo>
                  <a:cubicBezTo>
                    <a:pt x="28" y="28"/>
                    <a:pt x="0" y="55"/>
                    <a:pt x="0" y="82"/>
                  </a:cubicBezTo>
                  <a:cubicBezTo>
                    <a:pt x="0" y="163"/>
                    <a:pt x="82" y="245"/>
                    <a:pt x="163" y="245"/>
                  </a:cubicBezTo>
                  <a:cubicBezTo>
                    <a:pt x="109" y="163"/>
                    <a:pt x="82" y="82"/>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47"/>
            <p:cNvSpPr/>
            <p:nvPr/>
          </p:nvSpPr>
          <p:spPr>
            <a:xfrm>
              <a:off x="5107679" y="2708330"/>
              <a:ext cx="20018" cy="19951"/>
            </a:xfrm>
            <a:custGeom>
              <a:rect b="b" l="l" r="r" t="t"/>
              <a:pathLst>
                <a:path extrusionOk="0" h="299" w="300">
                  <a:moveTo>
                    <a:pt x="163" y="0"/>
                  </a:moveTo>
                  <a:cubicBezTo>
                    <a:pt x="55" y="0"/>
                    <a:pt x="1" y="55"/>
                    <a:pt x="1" y="163"/>
                  </a:cubicBezTo>
                  <a:cubicBezTo>
                    <a:pt x="1" y="245"/>
                    <a:pt x="55" y="299"/>
                    <a:pt x="163" y="299"/>
                  </a:cubicBezTo>
                  <a:cubicBezTo>
                    <a:pt x="218" y="299"/>
                    <a:pt x="272" y="272"/>
                    <a:pt x="299" y="217"/>
                  </a:cubicBezTo>
                  <a:cubicBezTo>
                    <a:pt x="272" y="136"/>
                    <a:pt x="245" y="82"/>
                    <a:pt x="218" y="28"/>
                  </a:cubicBezTo>
                  <a:cubicBezTo>
                    <a:pt x="218" y="0"/>
                    <a:pt x="191"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47"/>
            <p:cNvSpPr/>
            <p:nvPr/>
          </p:nvSpPr>
          <p:spPr>
            <a:xfrm>
              <a:off x="5107679" y="2760843"/>
              <a:ext cx="20018" cy="19951"/>
            </a:xfrm>
            <a:custGeom>
              <a:rect b="b" l="l" r="r" t="t"/>
              <a:pathLst>
                <a:path extrusionOk="0" h="299" w="300">
                  <a:moveTo>
                    <a:pt x="163" y="0"/>
                  </a:moveTo>
                  <a:cubicBezTo>
                    <a:pt x="55" y="0"/>
                    <a:pt x="1" y="54"/>
                    <a:pt x="1" y="163"/>
                  </a:cubicBezTo>
                  <a:cubicBezTo>
                    <a:pt x="1" y="244"/>
                    <a:pt x="55" y="298"/>
                    <a:pt x="163" y="298"/>
                  </a:cubicBezTo>
                  <a:cubicBezTo>
                    <a:pt x="245" y="298"/>
                    <a:pt x="299" y="244"/>
                    <a:pt x="299" y="163"/>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47"/>
            <p:cNvSpPr/>
            <p:nvPr/>
          </p:nvSpPr>
          <p:spPr>
            <a:xfrm>
              <a:off x="5107679" y="2813290"/>
              <a:ext cx="20018" cy="19951"/>
            </a:xfrm>
            <a:custGeom>
              <a:rect b="b" l="l" r="r" t="t"/>
              <a:pathLst>
                <a:path extrusionOk="0" h="299" w="300">
                  <a:moveTo>
                    <a:pt x="163" y="1"/>
                  </a:moveTo>
                  <a:cubicBezTo>
                    <a:pt x="55" y="1"/>
                    <a:pt x="1" y="55"/>
                    <a:pt x="1" y="163"/>
                  </a:cubicBezTo>
                  <a:cubicBezTo>
                    <a:pt x="1" y="245"/>
                    <a:pt x="55" y="299"/>
                    <a:pt x="163" y="299"/>
                  </a:cubicBezTo>
                  <a:cubicBezTo>
                    <a:pt x="245" y="299"/>
                    <a:pt x="299" y="245"/>
                    <a:pt x="299" y="163"/>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47"/>
            <p:cNvSpPr/>
            <p:nvPr/>
          </p:nvSpPr>
          <p:spPr>
            <a:xfrm>
              <a:off x="5133035" y="2838646"/>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47"/>
            <p:cNvSpPr/>
            <p:nvPr/>
          </p:nvSpPr>
          <p:spPr>
            <a:xfrm>
              <a:off x="5107679" y="2865804"/>
              <a:ext cx="20018" cy="19951"/>
            </a:xfrm>
            <a:custGeom>
              <a:rect b="b" l="l" r="r" t="t"/>
              <a:pathLst>
                <a:path extrusionOk="0" h="299" w="300">
                  <a:moveTo>
                    <a:pt x="163" y="0"/>
                  </a:moveTo>
                  <a:cubicBezTo>
                    <a:pt x="55" y="0"/>
                    <a:pt x="1" y="54"/>
                    <a:pt x="1" y="163"/>
                  </a:cubicBezTo>
                  <a:cubicBezTo>
                    <a:pt x="1" y="244"/>
                    <a:pt x="55" y="299"/>
                    <a:pt x="163" y="299"/>
                  </a:cubicBezTo>
                  <a:cubicBezTo>
                    <a:pt x="245" y="299"/>
                    <a:pt x="299" y="244"/>
                    <a:pt x="299" y="163"/>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47"/>
            <p:cNvSpPr/>
            <p:nvPr/>
          </p:nvSpPr>
          <p:spPr>
            <a:xfrm>
              <a:off x="5080521" y="2628658"/>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47"/>
            <p:cNvSpPr/>
            <p:nvPr/>
          </p:nvSpPr>
          <p:spPr>
            <a:xfrm>
              <a:off x="5107679" y="2603369"/>
              <a:ext cx="20018" cy="19951"/>
            </a:xfrm>
            <a:custGeom>
              <a:rect b="b" l="l" r="r" t="t"/>
              <a:pathLst>
                <a:path extrusionOk="0" h="299" w="300">
                  <a:moveTo>
                    <a:pt x="163" y="0"/>
                  </a:moveTo>
                  <a:cubicBezTo>
                    <a:pt x="55" y="0"/>
                    <a:pt x="1" y="54"/>
                    <a:pt x="1" y="136"/>
                  </a:cubicBezTo>
                  <a:cubicBezTo>
                    <a:pt x="1" y="244"/>
                    <a:pt x="55" y="299"/>
                    <a:pt x="163" y="299"/>
                  </a:cubicBezTo>
                  <a:cubicBezTo>
                    <a:pt x="245" y="299"/>
                    <a:pt x="299" y="244"/>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47"/>
            <p:cNvSpPr/>
            <p:nvPr/>
          </p:nvSpPr>
          <p:spPr>
            <a:xfrm>
              <a:off x="5080521" y="2681172"/>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47"/>
            <p:cNvSpPr/>
            <p:nvPr/>
          </p:nvSpPr>
          <p:spPr>
            <a:xfrm>
              <a:off x="5080521" y="2733686"/>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47"/>
            <p:cNvSpPr/>
            <p:nvPr/>
          </p:nvSpPr>
          <p:spPr>
            <a:xfrm>
              <a:off x="5080521" y="2786133"/>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47"/>
            <p:cNvSpPr/>
            <p:nvPr/>
          </p:nvSpPr>
          <p:spPr>
            <a:xfrm>
              <a:off x="5080521" y="2838646"/>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47"/>
            <p:cNvSpPr/>
            <p:nvPr/>
          </p:nvSpPr>
          <p:spPr>
            <a:xfrm>
              <a:off x="5898587" y="3338160"/>
              <a:ext cx="14546" cy="21752"/>
            </a:xfrm>
            <a:custGeom>
              <a:rect b="b" l="l" r="r" t="t"/>
              <a:pathLst>
                <a:path extrusionOk="0" h="326" w="218">
                  <a:moveTo>
                    <a:pt x="109" y="0"/>
                  </a:moveTo>
                  <a:cubicBezTo>
                    <a:pt x="82" y="0"/>
                    <a:pt x="55" y="28"/>
                    <a:pt x="28" y="28"/>
                  </a:cubicBezTo>
                  <a:cubicBezTo>
                    <a:pt x="28" y="55"/>
                    <a:pt x="28" y="55"/>
                    <a:pt x="28" y="82"/>
                  </a:cubicBezTo>
                  <a:cubicBezTo>
                    <a:pt x="28" y="136"/>
                    <a:pt x="1" y="190"/>
                    <a:pt x="1" y="272"/>
                  </a:cubicBezTo>
                  <a:cubicBezTo>
                    <a:pt x="28" y="299"/>
                    <a:pt x="55" y="299"/>
                    <a:pt x="109" y="326"/>
                  </a:cubicBezTo>
                  <a:cubicBezTo>
                    <a:pt x="136" y="217"/>
                    <a:pt x="191" y="136"/>
                    <a:pt x="218" y="82"/>
                  </a:cubicBezTo>
                  <a:cubicBezTo>
                    <a:pt x="218" y="55"/>
                    <a:pt x="191" y="28"/>
                    <a:pt x="164" y="28"/>
                  </a:cubicBezTo>
                  <a:cubicBezTo>
                    <a:pt x="164" y="0"/>
                    <a:pt x="136"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47"/>
            <p:cNvSpPr/>
            <p:nvPr/>
          </p:nvSpPr>
          <p:spPr>
            <a:xfrm>
              <a:off x="5934819" y="3312804"/>
              <a:ext cx="7273" cy="10943"/>
            </a:xfrm>
            <a:custGeom>
              <a:rect b="b" l="l" r="r" t="t"/>
              <a:pathLst>
                <a:path extrusionOk="0" h="164" w="109">
                  <a:moveTo>
                    <a:pt x="0" y="1"/>
                  </a:moveTo>
                  <a:lnTo>
                    <a:pt x="0" y="1"/>
                  </a:lnTo>
                  <a:cubicBezTo>
                    <a:pt x="0" y="1"/>
                    <a:pt x="27" y="136"/>
                    <a:pt x="55" y="136"/>
                  </a:cubicBezTo>
                  <a:cubicBezTo>
                    <a:pt x="82" y="136"/>
                    <a:pt x="82" y="136"/>
                    <a:pt x="109" y="164"/>
                  </a:cubicBezTo>
                  <a:cubicBezTo>
                    <a:pt x="109" y="136"/>
                    <a:pt x="109" y="136"/>
                    <a:pt x="109" y="136"/>
                  </a:cubicBezTo>
                  <a:cubicBezTo>
                    <a:pt x="109" y="82"/>
                    <a:pt x="55"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9" name="Google Shape;3169;p47"/>
            <p:cNvSpPr/>
            <p:nvPr/>
          </p:nvSpPr>
          <p:spPr>
            <a:xfrm>
              <a:off x="7131156" y="1946381"/>
              <a:ext cx="19951" cy="18149"/>
            </a:xfrm>
            <a:custGeom>
              <a:rect b="b" l="l" r="r" t="t"/>
              <a:pathLst>
                <a:path extrusionOk="0" h="272" w="299">
                  <a:moveTo>
                    <a:pt x="136" y="0"/>
                  </a:moveTo>
                  <a:cubicBezTo>
                    <a:pt x="54" y="0"/>
                    <a:pt x="0" y="55"/>
                    <a:pt x="0" y="163"/>
                  </a:cubicBezTo>
                  <a:cubicBezTo>
                    <a:pt x="0" y="217"/>
                    <a:pt x="27" y="272"/>
                    <a:pt x="82" y="272"/>
                  </a:cubicBezTo>
                  <a:lnTo>
                    <a:pt x="244" y="272"/>
                  </a:lnTo>
                  <a:cubicBezTo>
                    <a:pt x="271" y="244"/>
                    <a:pt x="299" y="190"/>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p47"/>
            <p:cNvSpPr/>
            <p:nvPr/>
          </p:nvSpPr>
          <p:spPr>
            <a:xfrm>
              <a:off x="6973682" y="2000696"/>
              <a:ext cx="3670" cy="5471"/>
            </a:xfrm>
            <a:custGeom>
              <a:rect b="b" l="l" r="r" t="t"/>
              <a:pathLst>
                <a:path extrusionOk="0" h="82" w="55">
                  <a:moveTo>
                    <a:pt x="55" y="0"/>
                  </a:moveTo>
                  <a:lnTo>
                    <a:pt x="55" y="0"/>
                  </a:lnTo>
                  <a:cubicBezTo>
                    <a:pt x="28" y="27"/>
                    <a:pt x="0" y="54"/>
                    <a:pt x="0" y="81"/>
                  </a:cubicBezTo>
                  <a:cubicBezTo>
                    <a:pt x="28" y="54"/>
                    <a:pt x="55" y="27"/>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p47"/>
            <p:cNvSpPr/>
            <p:nvPr/>
          </p:nvSpPr>
          <p:spPr>
            <a:xfrm>
              <a:off x="6919366" y="2004299"/>
              <a:ext cx="21819" cy="14546"/>
            </a:xfrm>
            <a:custGeom>
              <a:rect b="b" l="l" r="r" t="t"/>
              <a:pathLst>
                <a:path extrusionOk="0" h="218" w="327">
                  <a:moveTo>
                    <a:pt x="28" y="0"/>
                  </a:moveTo>
                  <a:cubicBezTo>
                    <a:pt x="28" y="27"/>
                    <a:pt x="1" y="27"/>
                    <a:pt x="1" y="82"/>
                  </a:cubicBezTo>
                  <a:cubicBezTo>
                    <a:pt x="1" y="163"/>
                    <a:pt x="82" y="217"/>
                    <a:pt x="163" y="217"/>
                  </a:cubicBezTo>
                  <a:cubicBezTo>
                    <a:pt x="245" y="217"/>
                    <a:pt x="326" y="163"/>
                    <a:pt x="326" y="82"/>
                  </a:cubicBezTo>
                  <a:cubicBezTo>
                    <a:pt x="326" y="55"/>
                    <a:pt x="326" y="27"/>
                    <a:pt x="29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2" name="Google Shape;3172;p47"/>
            <p:cNvSpPr/>
            <p:nvPr/>
          </p:nvSpPr>
          <p:spPr>
            <a:xfrm>
              <a:off x="6955599" y="1991621"/>
              <a:ext cx="5471" cy="1868"/>
            </a:xfrm>
            <a:custGeom>
              <a:rect b="b" l="l" r="r" t="t"/>
              <a:pathLst>
                <a:path extrusionOk="0" h="28" w="82">
                  <a:moveTo>
                    <a:pt x="0" y="0"/>
                  </a:moveTo>
                  <a:cubicBezTo>
                    <a:pt x="0" y="0"/>
                    <a:pt x="0" y="28"/>
                    <a:pt x="0" y="28"/>
                  </a:cubicBezTo>
                  <a:lnTo>
                    <a:pt x="27" y="28"/>
                  </a:lnTo>
                  <a:cubicBezTo>
                    <a:pt x="54" y="28"/>
                    <a:pt x="54"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47"/>
            <p:cNvSpPr/>
            <p:nvPr/>
          </p:nvSpPr>
          <p:spPr>
            <a:xfrm>
              <a:off x="6946524" y="2024184"/>
              <a:ext cx="19951" cy="21819"/>
            </a:xfrm>
            <a:custGeom>
              <a:rect b="b" l="l" r="r" t="t"/>
              <a:pathLst>
                <a:path extrusionOk="0" h="327" w="299">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p47"/>
            <p:cNvSpPr/>
            <p:nvPr/>
          </p:nvSpPr>
          <p:spPr>
            <a:xfrm>
              <a:off x="6894077" y="2024184"/>
              <a:ext cx="19951" cy="21819"/>
            </a:xfrm>
            <a:custGeom>
              <a:rect b="b" l="l" r="r" t="t"/>
              <a:pathLst>
                <a:path extrusionOk="0" h="327" w="299">
                  <a:moveTo>
                    <a:pt x="163" y="1"/>
                  </a:moveTo>
                  <a:cubicBezTo>
                    <a:pt x="54" y="1"/>
                    <a:pt x="0" y="82"/>
                    <a:pt x="0" y="163"/>
                  </a:cubicBezTo>
                  <a:cubicBezTo>
                    <a:pt x="0" y="245"/>
                    <a:pt x="54"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47"/>
            <p:cNvSpPr/>
            <p:nvPr/>
          </p:nvSpPr>
          <p:spPr>
            <a:xfrm>
              <a:off x="6457887" y="1788907"/>
              <a:ext cx="9075" cy="14546"/>
            </a:xfrm>
            <a:custGeom>
              <a:rect b="b" l="l" r="r" t="t"/>
              <a:pathLst>
                <a:path extrusionOk="0" h="218" w="136">
                  <a:moveTo>
                    <a:pt x="54" y="1"/>
                  </a:moveTo>
                  <a:cubicBezTo>
                    <a:pt x="27" y="55"/>
                    <a:pt x="0" y="82"/>
                    <a:pt x="0" y="136"/>
                  </a:cubicBezTo>
                  <a:cubicBezTo>
                    <a:pt x="0" y="190"/>
                    <a:pt x="27" y="218"/>
                    <a:pt x="82" y="218"/>
                  </a:cubicBezTo>
                  <a:cubicBezTo>
                    <a:pt x="109" y="218"/>
                    <a:pt x="136" y="163"/>
                    <a:pt x="136" y="136"/>
                  </a:cubicBezTo>
                  <a:cubicBezTo>
                    <a:pt x="136" y="82"/>
                    <a:pt x="109" y="28"/>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47"/>
            <p:cNvSpPr/>
            <p:nvPr/>
          </p:nvSpPr>
          <p:spPr>
            <a:xfrm>
              <a:off x="6081417" y="1846825"/>
              <a:ext cx="18149" cy="14546"/>
            </a:xfrm>
            <a:custGeom>
              <a:rect b="b" l="l" r="r" t="t"/>
              <a:pathLst>
                <a:path extrusionOk="0" h="218" w="272">
                  <a:moveTo>
                    <a:pt x="136" y="0"/>
                  </a:moveTo>
                  <a:cubicBezTo>
                    <a:pt x="82" y="55"/>
                    <a:pt x="55" y="109"/>
                    <a:pt x="0" y="136"/>
                  </a:cubicBezTo>
                  <a:cubicBezTo>
                    <a:pt x="28" y="190"/>
                    <a:pt x="82" y="217"/>
                    <a:pt x="136" y="217"/>
                  </a:cubicBezTo>
                  <a:cubicBezTo>
                    <a:pt x="190" y="217"/>
                    <a:pt x="244" y="190"/>
                    <a:pt x="272" y="136"/>
                  </a:cubicBezTo>
                  <a:cubicBezTo>
                    <a:pt x="217" y="109"/>
                    <a:pt x="163" y="55"/>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47"/>
            <p:cNvSpPr/>
            <p:nvPr/>
          </p:nvSpPr>
          <p:spPr>
            <a:xfrm>
              <a:off x="6115781" y="1835949"/>
              <a:ext cx="67" cy="67"/>
            </a:xfrm>
            <a:custGeom>
              <a:rect b="b" l="l" r="r" t="t"/>
              <a:pathLst>
                <a:path extrusionOk="0" h="1" w="1">
                  <a:moveTo>
                    <a:pt x="1" y="1"/>
                  </a:moveTo>
                  <a:lnTo>
                    <a:pt x="1" y="1"/>
                  </a:lnTo>
                  <a:lnTo>
                    <a:pt x="1"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47"/>
            <p:cNvSpPr/>
            <p:nvPr/>
          </p:nvSpPr>
          <p:spPr>
            <a:xfrm>
              <a:off x="5947497" y="1656788"/>
              <a:ext cx="21752" cy="21752"/>
            </a:xfrm>
            <a:custGeom>
              <a:rect b="b" l="l" r="r" t="t"/>
              <a:pathLst>
                <a:path extrusionOk="0" h="326" w="326">
                  <a:moveTo>
                    <a:pt x="163" y="0"/>
                  </a:moveTo>
                  <a:cubicBezTo>
                    <a:pt x="82" y="0"/>
                    <a:pt x="0" y="82"/>
                    <a:pt x="0" y="163"/>
                  </a:cubicBezTo>
                  <a:cubicBezTo>
                    <a:pt x="0" y="245"/>
                    <a:pt x="82" y="326"/>
                    <a:pt x="163" y="326"/>
                  </a:cubicBezTo>
                  <a:cubicBezTo>
                    <a:pt x="244" y="326"/>
                    <a:pt x="326" y="245"/>
                    <a:pt x="326" y="163"/>
                  </a:cubicBezTo>
                  <a:cubicBezTo>
                    <a:pt x="326" y="136"/>
                    <a:pt x="299" y="109"/>
                    <a:pt x="299" y="82"/>
                  </a:cubicBezTo>
                  <a:cubicBezTo>
                    <a:pt x="271" y="82"/>
                    <a:pt x="271" y="82"/>
                    <a:pt x="244" y="109"/>
                  </a:cubicBezTo>
                  <a:cubicBezTo>
                    <a:pt x="271" y="82"/>
                    <a:pt x="271" y="55"/>
                    <a:pt x="271" y="55"/>
                  </a:cubicBezTo>
                  <a:cubicBezTo>
                    <a:pt x="244" y="28"/>
                    <a:pt x="217"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47"/>
            <p:cNvSpPr/>
            <p:nvPr/>
          </p:nvSpPr>
          <p:spPr>
            <a:xfrm>
              <a:off x="5974655" y="1683946"/>
              <a:ext cx="19951" cy="14546"/>
            </a:xfrm>
            <a:custGeom>
              <a:rect b="b" l="l" r="r" t="t"/>
              <a:pathLst>
                <a:path extrusionOk="0" h="218" w="299">
                  <a:moveTo>
                    <a:pt x="163" y="0"/>
                  </a:moveTo>
                  <a:cubicBezTo>
                    <a:pt x="54" y="0"/>
                    <a:pt x="0" y="55"/>
                    <a:pt x="0" y="136"/>
                  </a:cubicBezTo>
                  <a:cubicBezTo>
                    <a:pt x="0" y="163"/>
                    <a:pt x="0" y="190"/>
                    <a:pt x="27" y="217"/>
                  </a:cubicBezTo>
                  <a:cubicBezTo>
                    <a:pt x="109" y="217"/>
                    <a:pt x="217" y="190"/>
                    <a:pt x="298" y="163"/>
                  </a:cubicBezTo>
                  <a:cubicBezTo>
                    <a:pt x="298" y="136"/>
                    <a:pt x="298" y="136"/>
                    <a:pt x="298" y="136"/>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47"/>
            <p:cNvSpPr/>
            <p:nvPr/>
          </p:nvSpPr>
          <p:spPr>
            <a:xfrm>
              <a:off x="5922141" y="1683946"/>
              <a:ext cx="19951" cy="19951"/>
            </a:xfrm>
            <a:custGeom>
              <a:rect b="b" l="l" r="r" t="t"/>
              <a:pathLst>
                <a:path extrusionOk="0" h="299" w="299">
                  <a:moveTo>
                    <a:pt x="163" y="0"/>
                  </a:moveTo>
                  <a:cubicBezTo>
                    <a:pt x="55" y="0"/>
                    <a:pt x="0" y="55"/>
                    <a:pt x="0" y="136"/>
                  </a:cubicBezTo>
                  <a:cubicBezTo>
                    <a:pt x="0" y="244"/>
                    <a:pt x="55" y="299"/>
                    <a:pt x="163" y="299"/>
                  </a:cubicBezTo>
                  <a:cubicBezTo>
                    <a:pt x="245" y="299"/>
                    <a:pt x="299" y="244"/>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47"/>
            <p:cNvSpPr/>
            <p:nvPr/>
          </p:nvSpPr>
          <p:spPr>
            <a:xfrm>
              <a:off x="5869627" y="1584390"/>
              <a:ext cx="10943" cy="12744"/>
            </a:xfrm>
            <a:custGeom>
              <a:rect b="b" l="l" r="r" t="t"/>
              <a:pathLst>
                <a:path extrusionOk="0" h="191" w="164">
                  <a:moveTo>
                    <a:pt x="28" y="1"/>
                  </a:moveTo>
                  <a:cubicBezTo>
                    <a:pt x="1" y="1"/>
                    <a:pt x="1" y="28"/>
                    <a:pt x="1" y="55"/>
                  </a:cubicBezTo>
                  <a:cubicBezTo>
                    <a:pt x="1" y="109"/>
                    <a:pt x="28" y="163"/>
                    <a:pt x="82" y="190"/>
                  </a:cubicBezTo>
                  <a:cubicBezTo>
                    <a:pt x="82" y="190"/>
                    <a:pt x="82" y="190"/>
                    <a:pt x="82" y="163"/>
                  </a:cubicBezTo>
                  <a:cubicBezTo>
                    <a:pt x="96" y="177"/>
                    <a:pt x="96" y="184"/>
                    <a:pt x="103" y="184"/>
                  </a:cubicBezTo>
                  <a:cubicBezTo>
                    <a:pt x="109" y="184"/>
                    <a:pt x="123" y="177"/>
                    <a:pt x="164" y="163"/>
                  </a:cubicBezTo>
                  <a:cubicBezTo>
                    <a:pt x="137" y="109"/>
                    <a:pt x="82" y="55"/>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47"/>
            <p:cNvSpPr/>
            <p:nvPr/>
          </p:nvSpPr>
          <p:spPr>
            <a:xfrm>
              <a:off x="5847941" y="1569911"/>
              <a:ext cx="9141" cy="1868"/>
            </a:xfrm>
            <a:custGeom>
              <a:rect b="b" l="l" r="r" t="t"/>
              <a:pathLst>
                <a:path extrusionOk="0" h="28" w="137">
                  <a:moveTo>
                    <a:pt x="0" y="1"/>
                  </a:moveTo>
                  <a:cubicBezTo>
                    <a:pt x="28" y="28"/>
                    <a:pt x="55" y="28"/>
                    <a:pt x="82" y="28"/>
                  </a:cubicBezTo>
                  <a:lnTo>
                    <a:pt x="136" y="28"/>
                  </a:lnTo>
                  <a:cubicBezTo>
                    <a:pt x="82" y="28"/>
                    <a:pt x="55" y="1"/>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47"/>
            <p:cNvSpPr/>
            <p:nvPr/>
          </p:nvSpPr>
          <p:spPr>
            <a:xfrm>
              <a:off x="5869627" y="1631432"/>
              <a:ext cx="20018" cy="20017"/>
            </a:xfrm>
            <a:custGeom>
              <a:rect b="b" l="l" r="r" t="t"/>
              <a:pathLst>
                <a:path extrusionOk="0" h="300" w="300">
                  <a:moveTo>
                    <a:pt x="137" y="1"/>
                  </a:moveTo>
                  <a:cubicBezTo>
                    <a:pt x="55" y="1"/>
                    <a:pt x="1" y="55"/>
                    <a:pt x="1" y="136"/>
                  </a:cubicBezTo>
                  <a:cubicBezTo>
                    <a:pt x="1" y="218"/>
                    <a:pt x="55" y="299"/>
                    <a:pt x="137" y="299"/>
                  </a:cubicBezTo>
                  <a:cubicBezTo>
                    <a:pt x="245" y="299"/>
                    <a:pt x="299" y="218"/>
                    <a:pt x="299" y="136"/>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47"/>
            <p:cNvSpPr/>
            <p:nvPr/>
          </p:nvSpPr>
          <p:spPr>
            <a:xfrm>
              <a:off x="5842536" y="1656788"/>
              <a:ext cx="21752" cy="12744"/>
            </a:xfrm>
            <a:custGeom>
              <a:rect b="b" l="l" r="r" t="t"/>
              <a:pathLst>
                <a:path extrusionOk="0" h="191" w="326">
                  <a:moveTo>
                    <a:pt x="163" y="0"/>
                  </a:moveTo>
                  <a:cubicBezTo>
                    <a:pt x="81" y="0"/>
                    <a:pt x="27" y="55"/>
                    <a:pt x="0" y="136"/>
                  </a:cubicBezTo>
                  <a:cubicBezTo>
                    <a:pt x="109" y="136"/>
                    <a:pt x="217" y="163"/>
                    <a:pt x="298" y="190"/>
                  </a:cubicBezTo>
                  <a:cubicBezTo>
                    <a:pt x="298" y="190"/>
                    <a:pt x="326" y="163"/>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47"/>
            <p:cNvSpPr/>
            <p:nvPr/>
          </p:nvSpPr>
          <p:spPr>
            <a:xfrm>
              <a:off x="5894983" y="1656788"/>
              <a:ext cx="18149" cy="19951"/>
            </a:xfrm>
            <a:custGeom>
              <a:rect b="b" l="l" r="r" t="t"/>
              <a:pathLst>
                <a:path extrusionOk="0" h="299" w="272">
                  <a:moveTo>
                    <a:pt x="163" y="0"/>
                  </a:moveTo>
                  <a:cubicBezTo>
                    <a:pt x="82" y="0"/>
                    <a:pt x="1" y="82"/>
                    <a:pt x="1" y="163"/>
                  </a:cubicBezTo>
                  <a:cubicBezTo>
                    <a:pt x="1" y="245"/>
                    <a:pt x="82" y="299"/>
                    <a:pt x="136" y="299"/>
                  </a:cubicBezTo>
                  <a:cubicBezTo>
                    <a:pt x="218" y="299"/>
                    <a:pt x="272" y="245"/>
                    <a:pt x="272" y="163"/>
                  </a:cubicBezTo>
                  <a:cubicBezTo>
                    <a:pt x="272" y="109"/>
                    <a:pt x="218" y="82"/>
                    <a:pt x="163" y="55"/>
                  </a:cubicBezTo>
                  <a:cubicBezTo>
                    <a:pt x="163" y="55"/>
                    <a:pt x="218" y="28"/>
                    <a:pt x="245" y="28"/>
                  </a:cubicBezTo>
                  <a:cubicBezTo>
                    <a:pt x="218" y="28"/>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47"/>
            <p:cNvSpPr/>
            <p:nvPr/>
          </p:nvSpPr>
          <p:spPr>
            <a:xfrm>
              <a:off x="5817180" y="1578985"/>
              <a:ext cx="19951" cy="19951"/>
            </a:xfrm>
            <a:custGeom>
              <a:rect b="b" l="l" r="r" t="t"/>
              <a:pathLst>
                <a:path extrusionOk="0" h="299" w="299">
                  <a:moveTo>
                    <a:pt x="163" y="0"/>
                  </a:moveTo>
                  <a:cubicBezTo>
                    <a:pt x="109" y="54"/>
                    <a:pt x="55" y="109"/>
                    <a:pt x="0" y="163"/>
                  </a:cubicBezTo>
                  <a:cubicBezTo>
                    <a:pt x="0" y="244"/>
                    <a:pt x="55" y="299"/>
                    <a:pt x="136" y="299"/>
                  </a:cubicBezTo>
                  <a:cubicBezTo>
                    <a:pt x="244" y="299"/>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47"/>
            <p:cNvSpPr/>
            <p:nvPr/>
          </p:nvSpPr>
          <p:spPr>
            <a:xfrm>
              <a:off x="5793626" y="1604275"/>
              <a:ext cx="18149" cy="12744"/>
            </a:xfrm>
            <a:custGeom>
              <a:rect b="b" l="l" r="r" t="t"/>
              <a:pathLst>
                <a:path extrusionOk="0" h="191" w="272">
                  <a:moveTo>
                    <a:pt x="82" y="1"/>
                  </a:moveTo>
                  <a:cubicBezTo>
                    <a:pt x="55" y="28"/>
                    <a:pt x="28" y="28"/>
                    <a:pt x="1" y="55"/>
                  </a:cubicBezTo>
                  <a:cubicBezTo>
                    <a:pt x="82" y="109"/>
                    <a:pt x="163" y="164"/>
                    <a:pt x="245" y="191"/>
                  </a:cubicBezTo>
                  <a:cubicBezTo>
                    <a:pt x="245" y="191"/>
                    <a:pt x="272" y="164"/>
                    <a:pt x="272" y="164"/>
                  </a:cubicBezTo>
                  <a:cubicBezTo>
                    <a:pt x="272" y="82"/>
                    <a:pt x="191"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47"/>
            <p:cNvSpPr/>
            <p:nvPr/>
          </p:nvSpPr>
          <p:spPr>
            <a:xfrm>
              <a:off x="5817180" y="1633234"/>
              <a:ext cx="19951" cy="18216"/>
            </a:xfrm>
            <a:custGeom>
              <a:rect b="b" l="l" r="r" t="t"/>
              <a:pathLst>
                <a:path extrusionOk="0" h="273" w="299">
                  <a:moveTo>
                    <a:pt x="244" y="1"/>
                  </a:moveTo>
                  <a:cubicBezTo>
                    <a:pt x="163" y="55"/>
                    <a:pt x="109" y="82"/>
                    <a:pt x="0" y="136"/>
                  </a:cubicBezTo>
                  <a:cubicBezTo>
                    <a:pt x="0" y="164"/>
                    <a:pt x="0" y="191"/>
                    <a:pt x="27" y="218"/>
                  </a:cubicBezTo>
                  <a:cubicBezTo>
                    <a:pt x="27" y="218"/>
                    <a:pt x="55" y="245"/>
                    <a:pt x="82" y="245"/>
                  </a:cubicBezTo>
                  <a:cubicBezTo>
                    <a:pt x="109" y="272"/>
                    <a:pt x="109" y="272"/>
                    <a:pt x="136" y="272"/>
                  </a:cubicBezTo>
                  <a:cubicBezTo>
                    <a:pt x="244" y="272"/>
                    <a:pt x="299" y="191"/>
                    <a:pt x="299" y="109"/>
                  </a:cubicBezTo>
                  <a:cubicBezTo>
                    <a:pt x="299" y="82"/>
                    <a:pt x="272" y="28"/>
                    <a:pt x="24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47"/>
            <p:cNvSpPr/>
            <p:nvPr/>
          </p:nvSpPr>
          <p:spPr>
            <a:xfrm>
              <a:off x="5842536" y="1604275"/>
              <a:ext cx="21752" cy="21819"/>
            </a:xfrm>
            <a:custGeom>
              <a:rect b="b" l="l" r="r" t="t"/>
              <a:pathLst>
                <a:path extrusionOk="0" h="327" w="326">
                  <a:moveTo>
                    <a:pt x="163" y="1"/>
                  </a:moveTo>
                  <a:cubicBezTo>
                    <a:pt x="81" y="1"/>
                    <a:pt x="0" y="82"/>
                    <a:pt x="0" y="164"/>
                  </a:cubicBezTo>
                  <a:cubicBezTo>
                    <a:pt x="0" y="218"/>
                    <a:pt x="27" y="245"/>
                    <a:pt x="54" y="272"/>
                  </a:cubicBezTo>
                  <a:lnTo>
                    <a:pt x="190" y="272"/>
                  </a:lnTo>
                  <a:cubicBezTo>
                    <a:pt x="163" y="299"/>
                    <a:pt x="136" y="299"/>
                    <a:pt x="109" y="299"/>
                  </a:cubicBezTo>
                  <a:cubicBezTo>
                    <a:pt x="136" y="299"/>
                    <a:pt x="136"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47"/>
            <p:cNvSpPr/>
            <p:nvPr/>
          </p:nvSpPr>
          <p:spPr>
            <a:xfrm>
              <a:off x="5791824" y="1618754"/>
              <a:ext cx="14546" cy="7340"/>
            </a:xfrm>
            <a:custGeom>
              <a:rect b="b" l="l" r="r" t="t"/>
              <a:pathLst>
                <a:path extrusionOk="0" h="110" w="218">
                  <a:moveTo>
                    <a:pt x="1" y="1"/>
                  </a:moveTo>
                  <a:cubicBezTo>
                    <a:pt x="1" y="55"/>
                    <a:pt x="82" y="109"/>
                    <a:pt x="136" y="109"/>
                  </a:cubicBezTo>
                  <a:cubicBezTo>
                    <a:pt x="163" y="109"/>
                    <a:pt x="190" y="82"/>
                    <a:pt x="218" y="55"/>
                  </a:cubicBezTo>
                  <a:cubicBezTo>
                    <a:pt x="163" y="28"/>
                    <a:pt x="82"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47"/>
            <p:cNvSpPr/>
            <p:nvPr/>
          </p:nvSpPr>
          <p:spPr>
            <a:xfrm>
              <a:off x="5773742" y="1578985"/>
              <a:ext cx="5471" cy="67"/>
            </a:xfrm>
            <a:custGeom>
              <a:rect b="b" l="l" r="r" t="t"/>
              <a:pathLst>
                <a:path extrusionOk="0" h="1" w="82">
                  <a:moveTo>
                    <a:pt x="0" y="0"/>
                  </a:moveTo>
                  <a:cubicBezTo>
                    <a:pt x="0" y="0"/>
                    <a:pt x="0" y="0"/>
                    <a:pt x="0" y="0"/>
                  </a:cubicBezTo>
                  <a:cubicBezTo>
                    <a:pt x="27" y="0"/>
                    <a:pt x="55" y="0"/>
                    <a:pt x="82" y="0"/>
                  </a:cubicBezTo>
                  <a:cubicBezTo>
                    <a:pt x="55" y="0"/>
                    <a:pt x="27"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47"/>
            <p:cNvSpPr/>
            <p:nvPr/>
          </p:nvSpPr>
          <p:spPr>
            <a:xfrm>
              <a:off x="6027102" y="1696624"/>
              <a:ext cx="10943" cy="7273"/>
            </a:xfrm>
            <a:custGeom>
              <a:rect b="b" l="l" r="r" t="t"/>
              <a:pathLst>
                <a:path extrusionOk="0" h="109" w="164">
                  <a:moveTo>
                    <a:pt x="163" y="0"/>
                  </a:moveTo>
                  <a:cubicBezTo>
                    <a:pt x="109" y="27"/>
                    <a:pt x="82" y="27"/>
                    <a:pt x="1" y="27"/>
                  </a:cubicBezTo>
                  <a:cubicBezTo>
                    <a:pt x="28" y="54"/>
                    <a:pt x="82" y="109"/>
                    <a:pt x="136" y="109"/>
                  </a:cubicBezTo>
                  <a:cubicBezTo>
                    <a:pt x="136" y="82"/>
                    <a:pt x="163" y="54"/>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47"/>
            <p:cNvSpPr/>
            <p:nvPr/>
          </p:nvSpPr>
          <p:spPr>
            <a:xfrm>
              <a:off x="5138440" y="1593465"/>
              <a:ext cx="14546" cy="5471"/>
            </a:xfrm>
            <a:custGeom>
              <a:rect b="b" l="l" r="r" t="t"/>
              <a:pathLst>
                <a:path extrusionOk="0" h="82" w="218">
                  <a:moveTo>
                    <a:pt x="218" y="0"/>
                  </a:moveTo>
                  <a:lnTo>
                    <a:pt x="218" y="0"/>
                  </a:lnTo>
                  <a:cubicBezTo>
                    <a:pt x="164" y="27"/>
                    <a:pt x="136" y="54"/>
                    <a:pt x="55" y="54"/>
                  </a:cubicBezTo>
                  <a:lnTo>
                    <a:pt x="1" y="54"/>
                  </a:lnTo>
                  <a:cubicBezTo>
                    <a:pt x="28" y="82"/>
                    <a:pt x="55" y="82"/>
                    <a:pt x="82" y="82"/>
                  </a:cubicBezTo>
                  <a:cubicBezTo>
                    <a:pt x="136" y="82"/>
                    <a:pt x="191" y="54"/>
                    <a:pt x="21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47"/>
            <p:cNvSpPr/>
            <p:nvPr/>
          </p:nvSpPr>
          <p:spPr>
            <a:xfrm>
              <a:off x="5163796" y="1606143"/>
              <a:ext cx="3670" cy="1868"/>
            </a:xfrm>
            <a:custGeom>
              <a:rect b="b" l="l" r="r" t="t"/>
              <a:pathLst>
                <a:path extrusionOk="0" h="28" w="55">
                  <a:moveTo>
                    <a:pt x="55" y="0"/>
                  </a:moveTo>
                  <a:lnTo>
                    <a:pt x="55" y="0"/>
                  </a:lnTo>
                  <a:cubicBezTo>
                    <a:pt x="28" y="0"/>
                    <a:pt x="1" y="0"/>
                    <a:pt x="1" y="27"/>
                  </a:cubicBezTo>
                  <a:cubicBezTo>
                    <a:pt x="28" y="0"/>
                    <a:pt x="28" y="0"/>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47"/>
            <p:cNvSpPr/>
            <p:nvPr/>
          </p:nvSpPr>
          <p:spPr>
            <a:xfrm>
              <a:off x="5107679" y="1604275"/>
              <a:ext cx="20018" cy="18216"/>
            </a:xfrm>
            <a:custGeom>
              <a:rect b="b" l="l" r="r" t="t"/>
              <a:pathLst>
                <a:path extrusionOk="0" h="273" w="300">
                  <a:moveTo>
                    <a:pt x="163" y="1"/>
                  </a:moveTo>
                  <a:cubicBezTo>
                    <a:pt x="109" y="1"/>
                    <a:pt x="82" y="28"/>
                    <a:pt x="55" y="55"/>
                  </a:cubicBezTo>
                  <a:lnTo>
                    <a:pt x="191" y="55"/>
                  </a:lnTo>
                  <a:cubicBezTo>
                    <a:pt x="109" y="82"/>
                    <a:pt x="82" y="109"/>
                    <a:pt x="1" y="137"/>
                  </a:cubicBezTo>
                  <a:cubicBezTo>
                    <a:pt x="28" y="218"/>
                    <a:pt x="109" y="272"/>
                    <a:pt x="245" y="272"/>
                  </a:cubicBezTo>
                  <a:cubicBezTo>
                    <a:pt x="272" y="245"/>
                    <a:pt x="299" y="218"/>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47"/>
            <p:cNvSpPr/>
            <p:nvPr/>
          </p:nvSpPr>
          <p:spPr>
            <a:xfrm>
              <a:off x="5082390" y="1589795"/>
              <a:ext cx="19951" cy="9141"/>
            </a:xfrm>
            <a:custGeom>
              <a:rect b="b" l="l" r="r" t="t"/>
              <a:pathLst>
                <a:path extrusionOk="0" h="137" w="299">
                  <a:moveTo>
                    <a:pt x="298" y="1"/>
                  </a:moveTo>
                  <a:cubicBezTo>
                    <a:pt x="190" y="1"/>
                    <a:pt x="81" y="28"/>
                    <a:pt x="0" y="55"/>
                  </a:cubicBezTo>
                  <a:cubicBezTo>
                    <a:pt x="27" y="109"/>
                    <a:pt x="81" y="137"/>
                    <a:pt x="136" y="137"/>
                  </a:cubicBezTo>
                  <a:cubicBezTo>
                    <a:pt x="217" y="137"/>
                    <a:pt x="271" y="82"/>
                    <a:pt x="29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47"/>
            <p:cNvSpPr/>
            <p:nvPr/>
          </p:nvSpPr>
          <p:spPr>
            <a:xfrm>
              <a:off x="5350229" y="1578985"/>
              <a:ext cx="14546" cy="14546"/>
            </a:xfrm>
            <a:custGeom>
              <a:rect b="b" l="l" r="r" t="t"/>
              <a:pathLst>
                <a:path extrusionOk="0" h="218" w="218">
                  <a:moveTo>
                    <a:pt x="27" y="0"/>
                  </a:moveTo>
                  <a:cubicBezTo>
                    <a:pt x="27" y="27"/>
                    <a:pt x="0" y="27"/>
                    <a:pt x="0" y="54"/>
                  </a:cubicBezTo>
                  <a:cubicBezTo>
                    <a:pt x="0" y="163"/>
                    <a:pt x="55" y="217"/>
                    <a:pt x="136" y="217"/>
                  </a:cubicBezTo>
                  <a:cubicBezTo>
                    <a:pt x="163" y="217"/>
                    <a:pt x="163" y="190"/>
                    <a:pt x="190" y="190"/>
                  </a:cubicBezTo>
                  <a:cubicBezTo>
                    <a:pt x="217" y="190"/>
                    <a:pt x="217" y="163"/>
                    <a:pt x="217" y="136"/>
                  </a:cubicBezTo>
                  <a:cubicBezTo>
                    <a:pt x="217" y="54"/>
                    <a:pt x="136" y="0"/>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47"/>
            <p:cNvSpPr/>
            <p:nvPr/>
          </p:nvSpPr>
          <p:spPr>
            <a:xfrm>
              <a:off x="5370114" y="1564506"/>
              <a:ext cx="12744" cy="7273"/>
            </a:xfrm>
            <a:custGeom>
              <a:rect b="b" l="l" r="r" t="t"/>
              <a:pathLst>
                <a:path extrusionOk="0" h="109" w="191">
                  <a:moveTo>
                    <a:pt x="163" y="0"/>
                  </a:moveTo>
                  <a:cubicBezTo>
                    <a:pt x="109" y="0"/>
                    <a:pt x="82" y="0"/>
                    <a:pt x="1" y="27"/>
                  </a:cubicBezTo>
                  <a:cubicBezTo>
                    <a:pt x="28" y="82"/>
                    <a:pt x="82" y="109"/>
                    <a:pt x="163" y="109"/>
                  </a:cubicBezTo>
                  <a:lnTo>
                    <a:pt x="191" y="109"/>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47"/>
            <p:cNvSpPr/>
            <p:nvPr/>
          </p:nvSpPr>
          <p:spPr>
            <a:xfrm>
              <a:off x="5303187" y="1591663"/>
              <a:ext cx="7273" cy="7273"/>
            </a:xfrm>
            <a:custGeom>
              <a:rect b="b" l="l" r="r" t="t"/>
              <a:pathLst>
                <a:path extrusionOk="0" h="109" w="109">
                  <a:moveTo>
                    <a:pt x="109" y="0"/>
                  </a:moveTo>
                  <a:lnTo>
                    <a:pt x="109" y="0"/>
                  </a:lnTo>
                  <a:cubicBezTo>
                    <a:pt x="81" y="27"/>
                    <a:pt x="27" y="54"/>
                    <a:pt x="0" y="109"/>
                  </a:cubicBezTo>
                  <a:cubicBezTo>
                    <a:pt x="54" y="81"/>
                    <a:pt x="109" y="54"/>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47"/>
            <p:cNvSpPr/>
            <p:nvPr/>
          </p:nvSpPr>
          <p:spPr>
            <a:xfrm>
              <a:off x="5312195" y="1586192"/>
              <a:ext cx="67" cy="3670"/>
            </a:xfrm>
            <a:custGeom>
              <a:rect b="b" l="l" r="r" t="t"/>
              <a:pathLst>
                <a:path extrusionOk="0" h="55" w="1">
                  <a:moveTo>
                    <a:pt x="1" y="1"/>
                  </a:moveTo>
                  <a:cubicBezTo>
                    <a:pt x="1" y="28"/>
                    <a:pt x="1" y="28"/>
                    <a:pt x="1" y="55"/>
                  </a:cubicBezTo>
                  <a:cubicBezTo>
                    <a:pt x="1" y="55"/>
                    <a:pt x="1" y="55"/>
                    <a:pt x="1" y="28"/>
                  </a:cubicBezTo>
                  <a:cubicBezTo>
                    <a:pt x="1" y="28"/>
                    <a:pt x="1"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47"/>
            <p:cNvSpPr/>
            <p:nvPr/>
          </p:nvSpPr>
          <p:spPr>
            <a:xfrm>
              <a:off x="5319469" y="1604275"/>
              <a:ext cx="10876" cy="5538"/>
            </a:xfrm>
            <a:custGeom>
              <a:rect b="b" l="l" r="r" t="t"/>
              <a:pathLst>
                <a:path extrusionOk="0" h="83" w="163">
                  <a:moveTo>
                    <a:pt x="136" y="1"/>
                  </a:moveTo>
                  <a:cubicBezTo>
                    <a:pt x="54" y="1"/>
                    <a:pt x="27" y="28"/>
                    <a:pt x="0" y="82"/>
                  </a:cubicBezTo>
                  <a:cubicBezTo>
                    <a:pt x="82" y="82"/>
                    <a:pt x="136" y="82"/>
                    <a:pt x="163" y="55"/>
                  </a:cubicBez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47"/>
            <p:cNvSpPr/>
            <p:nvPr/>
          </p:nvSpPr>
          <p:spPr>
            <a:xfrm>
              <a:off x="5265153" y="1607945"/>
              <a:ext cx="19951" cy="16348"/>
            </a:xfrm>
            <a:custGeom>
              <a:rect b="b" l="l" r="r" t="t"/>
              <a:pathLst>
                <a:path extrusionOk="0" h="245" w="299">
                  <a:moveTo>
                    <a:pt x="28" y="0"/>
                  </a:moveTo>
                  <a:cubicBezTo>
                    <a:pt x="28" y="27"/>
                    <a:pt x="1" y="54"/>
                    <a:pt x="1" y="109"/>
                  </a:cubicBezTo>
                  <a:cubicBezTo>
                    <a:pt x="1" y="163"/>
                    <a:pt x="55" y="217"/>
                    <a:pt x="109" y="244"/>
                  </a:cubicBezTo>
                  <a:cubicBezTo>
                    <a:pt x="190" y="244"/>
                    <a:pt x="218" y="136"/>
                    <a:pt x="299" y="109"/>
                  </a:cubicBezTo>
                  <a:cubicBezTo>
                    <a:pt x="299" y="82"/>
                    <a:pt x="299" y="54"/>
                    <a:pt x="299" y="27"/>
                  </a:cubicBezTo>
                  <a:cubicBezTo>
                    <a:pt x="245" y="0"/>
                    <a:pt x="190"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47"/>
            <p:cNvSpPr/>
            <p:nvPr/>
          </p:nvSpPr>
          <p:spPr>
            <a:xfrm>
              <a:off x="5237996" y="1578985"/>
              <a:ext cx="21819" cy="19951"/>
            </a:xfrm>
            <a:custGeom>
              <a:rect b="b" l="l" r="r" t="t"/>
              <a:pathLst>
                <a:path extrusionOk="0" h="299" w="327">
                  <a:moveTo>
                    <a:pt x="163" y="0"/>
                  </a:moveTo>
                  <a:cubicBezTo>
                    <a:pt x="136" y="0"/>
                    <a:pt x="109" y="0"/>
                    <a:pt x="82" y="27"/>
                  </a:cubicBezTo>
                  <a:lnTo>
                    <a:pt x="82" y="54"/>
                  </a:lnTo>
                  <a:cubicBezTo>
                    <a:pt x="114" y="22"/>
                    <a:pt x="129" y="11"/>
                    <a:pt x="141" y="11"/>
                  </a:cubicBezTo>
                  <a:cubicBezTo>
                    <a:pt x="159" y="11"/>
                    <a:pt x="168" y="38"/>
                    <a:pt x="218" y="54"/>
                  </a:cubicBezTo>
                  <a:lnTo>
                    <a:pt x="28" y="54"/>
                  </a:lnTo>
                  <a:cubicBezTo>
                    <a:pt x="28" y="82"/>
                    <a:pt x="1" y="109"/>
                    <a:pt x="1" y="136"/>
                  </a:cubicBezTo>
                  <a:cubicBezTo>
                    <a:pt x="1" y="217"/>
                    <a:pt x="82" y="299"/>
                    <a:pt x="163" y="299"/>
                  </a:cubicBezTo>
                  <a:cubicBezTo>
                    <a:pt x="245" y="299"/>
                    <a:pt x="326" y="217"/>
                    <a:pt x="326" y="136"/>
                  </a:cubicBezTo>
                  <a:cubicBezTo>
                    <a:pt x="326" y="109"/>
                    <a:pt x="299" y="82"/>
                    <a:pt x="299" y="54"/>
                  </a:cubicBezTo>
                  <a:cubicBezTo>
                    <a:pt x="245" y="27"/>
                    <a:pt x="218"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47"/>
            <p:cNvSpPr/>
            <p:nvPr/>
          </p:nvSpPr>
          <p:spPr>
            <a:xfrm>
              <a:off x="5265153" y="1553629"/>
              <a:ext cx="19951" cy="18149"/>
            </a:xfrm>
            <a:custGeom>
              <a:rect b="b" l="l" r="r" t="t"/>
              <a:pathLst>
                <a:path extrusionOk="0" h="272" w="299">
                  <a:moveTo>
                    <a:pt x="218" y="0"/>
                  </a:moveTo>
                  <a:cubicBezTo>
                    <a:pt x="190" y="28"/>
                    <a:pt x="163" y="55"/>
                    <a:pt x="163" y="109"/>
                  </a:cubicBezTo>
                  <a:cubicBezTo>
                    <a:pt x="82" y="109"/>
                    <a:pt x="55" y="109"/>
                    <a:pt x="1" y="136"/>
                  </a:cubicBezTo>
                  <a:cubicBezTo>
                    <a:pt x="1" y="217"/>
                    <a:pt x="55" y="245"/>
                    <a:pt x="109" y="272"/>
                  </a:cubicBezTo>
                  <a:cubicBezTo>
                    <a:pt x="163" y="245"/>
                    <a:pt x="190" y="217"/>
                    <a:pt x="245" y="190"/>
                  </a:cubicBezTo>
                  <a:cubicBezTo>
                    <a:pt x="245" y="136"/>
                    <a:pt x="272" y="109"/>
                    <a:pt x="299" y="82"/>
                  </a:cubicBezTo>
                  <a:cubicBezTo>
                    <a:pt x="272" y="28"/>
                    <a:pt x="245" y="0"/>
                    <a:pt x="21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47"/>
            <p:cNvSpPr/>
            <p:nvPr/>
          </p:nvSpPr>
          <p:spPr>
            <a:xfrm>
              <a:off x="4740284" y="1709302"/>
              <a:ext cx="19951" cy="21752"/>
            </a:xfrm>
            <a:custGeom>
              <a:rect b="b" l="l" r="r" t="t"/>
              <a:pathLst>
                <a:path extrusionOk="0" h="326" w="299">
                  <a:moveTo>
                    <a:pt x="136" y="0"/>
                  </a:moveTo>
                  <a:cubicBezTo>
                    <a:pt x="55" y="0"/>
                    <a:pt x="1" y="81"/>
                    <a:pt x="1" y="163"/>
                  </a:cubicBezTo>
                  <a:cubicBezTo>
                    <a:pt x="1" y="244"/>
                    <a:pt x="55" y="326"/>
                    <a:pt x="136" y="326"/>
                  </a:cubicBezTo>
                  <a:cubicBezTo>
                    <a:pt x="218" y="326"/>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47"/>
            <p:cNvSpPr/>
            <p:nvPr/>
          </p:nvSpPr>
          <p:spPr>
            <a:xfrm>
              <a:off x="4713126" y="1683946"/>
              <a:ext cx="20018" cy="19951"/>
            </a:xfrm>
            <a:custGeom>
              <a:rect b="b" l="l" r="r" t="t"/>
              <a:pathLst>
                <a:path extrusionOk="0" h="299" w="300">
                  <a:moveTo>
                    <a:pt x="163" y="0"/>
                  </a:moveTo>
                  <a:cubicBezTo>
                    <a:pt x="82" y="0"/>
                    <a:pt x="28" y="27"/>
                    <a:pt x="28" y="82"/>
                  </a:cubicBezTo>
                  <a:cubicBezTo>
                    <a:pt x="55" y="109"/>
                    <a:pt x="82" y="109"/>
                    <a:pt x="109" y="109"/>
                  </a:cubicBezTo>
                  <a:cubicBezTo>
                    <a:pt x="82" y="109"/>
                    <a:pt x="28" y="136"/>
                    <a:pt x="1" y="136"/>
                  </a:cubicBezTo>
                  <a:cubicBezTo>
                    <a:pt x="1" y="163"/>
                    <a:pt x="1" y="163"/>
                    <a:pt x="1" y="163"/>
                  </a:cubicBezTo>
                  <a:cubicBezTo>
                    <a:pt x="28" y="190"/>
                    <a:pt x="28" y="217"/>
                    <a:pt x="28" y="244"/>
                  </a:cubicBezTo>
                  <a:cubicBezTo>
                    <a:pt x="55" y="272"/>
                    <a:pt x="109" y="299"/>
                    <a:pt x="163" y="299"/>
                  </a:cubicBezTo>
                  <a:cubicBezTo>
                    <a:pt x="245" y="299"/>
                    <a:pt x="299" y="244"/>
                    <a:pt x="299" y="136"/>
                  </a:cubicBezTo>
                  <a:cubicBezTo>
                    <a:pt x="299" y="109"/>
                    <a:pt x="299" y="82"/>
                    <a:pt x="272" y="55"/>
                  </a:cubicBezTo>
                  <a:cubicBezTo>
                    <a:pt x="245" y="0"/>
                    <a:pt x="191"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47"/>
            <p:cNvSpPr/>
            <p:nvPr/>
          </p:nvSpPr>
          <p:spPr>
            <a:xfrm>
              <a:off x="4660679" y="1683946"/>
              <a:ext cx="19951" cy="19951"/>
            </a:xfrm>
            <a:custGeom>
              <a:rect b="b" l="l" r="r" t="t"/>
              <a:pathLst>
                <a:path extrusionOk="0" h="299" w="299">
                  <a:moveTo>
                    <a:pt x="163" y="0"/>
                  </a:moveTo>
                  <a:cubicBezTo>
                    <a:pt x="82" y="0"/>
                    <a:pt x="0" y="55"/>
                    <a:pt x="0" y="136"/>
                  </a:cubicBezTo>
                  <a:cubicBezTo>
                    <a:pt x="0" y="244"/>
                    <a:pt x="82" y="299"/>
                    <a:pt x="163" y="299"/>
                  </a:cubicBezTo>
                  <a:cubicBezTo>
                    <a:pt x="244" y="299"/>
                    <a:pt x="299" y="244"/>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47"/>
            <p:cNvSpPr/>
            <p:nvPr/>
          </p:nvSpPr>
          <p:spPr>
            <a:xfrm>
              <a:off x="4687770" y="1660392"/>
              <a:ext cx="20018" cy="18149"/>
            </a:xfrm>
            <a:custGeom>
              <a:rect b="b" l="l" r="r" t="t"/>
              <a:pathLst>
                <a:path extrusionOk="0" h="272" w="300">
                  <a:moveTo>
                    <a:pt x="28" y="1"/>
                  </a:moveTo>
                  <a:cubicBezTo>
                    <a:pt x="1" y="28"/>
                    <a:pt x="1" y="55"/>
                    <a:pt x="1" y="109"/>
                  </a:cubicBezTo>
                  <a:cubicBezTo>
                    <a:pt x="1" y="191"/>
                    <a:pt x="55" y="272"/>
                    <a:pt x="137" y="272"/>
                  </a:cubicBezTo>
                  <a:cubicBezTo>
                    <a:pt x="218" y="272"/>
                    <a:pt x="299" y="191"/>
                    <a:pt x="299" y="109"/>
                  </a:cubicBezTo>
                  <a:cubicBezTo>
                    <a:pt x="191" y="55"/>
                    <a:pt x="82" y="1"/>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47"/>
            <p:cNvSpPr/>
            <p:nvPr/>
          </p:nvSpPr>
          <p:spPr>
            <a:xfrm>
              <a:off x="4635323" y="1709302"/>
              <a:ext cx="19951" cy="21752"/>
            </a:xfrm>
            <a:custGeom>
              <a:rect b="b" l="l" r="r" t="t"/>
              <a:pathLst>
                <a:path extrusionOk="0" h="326" w="299">
                  <a:moveTo>
                    <a:pt x="136" y="0"/>
                  </a:moveTo>
                  <a:cubicBezTo>
                    <a:pt x="55" y="0"/>
                    <a:pt x="0" y="81"/>
                    <a:pt x="0" y="163"/>
                  </a:cubicBezTo>
                  <a:cubicBezTo>
                    <a:pt x="82" y="163"/>
                    <a:pt x="190" y="190"/>
                    <a:pt x="217" y="190"/>
                  </a:cubicBezTo>
                  <a:cubicBezTo>
                    <a:pt x="136" y="217"/>
                    <a:pt x="82" y="217"/>
                    <a:pt x="28" y="244"/>
                  </a:cubicBezTo>
                  <a:cubicBezTo>
                    <a:pt x="55" y="271"/>
                    <a:pt x="82" y="326"/>
                    <a:pt x="136" y="326"/>
                  </a:cubicBezTo>
                  <a:cubicBezTo>
                    <a:pt x="217" y="326"/>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47"/>
            <p:cNvSpPr/>
            <p:nvPr/>
          </p:nvSpPr>
          <p:spPr>
            <a:xfrm>
              <a:off x="4660679" y="1738261"/>
              <a:ext cx="5471" cy="10876"/>
            </a:xfrm>
            <a:custGeom>
              <a:rect b="b" l="l" r="r" t="t"/>
              <a:pathLst>
                <a:path extrusionOk="0" h="163" w="82">
                  <a:moveTo>
                    <a:pt x="82" y="0"/>
                  </a:moveTo>
                  <a:lnTo>
                    <a:pt x="82" y="0"/>
                  </a:lnTo>
                  <a:cubicBezTo>
                    <a:pt x="27" y="27"/>
                    <a:pt x="0" y="54"/>
                    <a:pt x="0" y="109"/>
                  </a:cubicBezTo>
                  <a:cubicBezTo>
                    <a:pt x="0" y="136"/>
                    <a:pt x="0" y="163"/>
                    <a:pt x="0" y="163"/>
                  </a:cubicBezTo>
                  <a:cubicBezTo>
                    <a:pt x="27" y="109"/>
                    <a:pt x="54" y="54"/>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47"/>
            <p:cNvSpPr/>
            <p:nvPr/>
          </p:nvSpPr>
          <p:spPr>
            <a:xfrm>
              <a:off x="4648001" y="1763551"/>
              <a:ext cx="5471" cy="3737"/>
            </a:xfrm>
            <a:custGeom>
              <a:rect b="b" l="l" r="r" t="t"/>
              <a:pathLst>
                <a:path extrusionOk="0" h="56" w="82">
                  <a:moveTo>
                    <a:pt x="0" y="1"/>
                  </a:moveTo>
                  <a:cubicBezTo>
                    <a:pt x="27" y="1"/>
                    <a:pt x="55" y="28"/>
                    <a:pt x="82" y="55"/>
                  </a:cubicBezTo>
                  <a:cubicBezTo>
                    <a:pt x="55" y="28"/>
                    <a:pt x="27"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47"/>
            <p:cNvSpPr/>
            <p:nvPr/>
          </p:nvSpPr>
          <p:spPr>
            <a:xfrm>
              <a:off x="4609967" y="1636904"/>
              <a:ext cx="18149" cy="14546"/>
            </a:xfrm>
            <a:custGeom>
              <a:rect b="b" l="l" r="r" t="t"/>
              <a:pathLst>
                <a:path extrusionOk="0" h="218" w="272">
                  <a:moveTo>
                    <a:pt x="136" y="0"/>
                  </a:moveTo>
                  <a:cubicBezTo>
                    <a:pt x="55" y="0"/>
                    <a:pt x="1" y="54"/>
                    <a:pt x="1" y="136"/>
                  </a:cubicBezTo>
                  <a:cubicBezTo>
                    <a:pt x="28" y="190"/>
                    <a:pt x="82" y="217"/>
                    <a:pt x="136" y="217"/>
                  </a:cubicBezTo>
                  <a:cubicBezTo>
                    <a:pt x="218" y="217"/>
                    <a:pt x="272" y="163"/>
                    <a:pt x="272" y="81"/>
                  </a:cubicBezTo>
                  <a:cubicBezTo>
                    <a:pt x="245" y="27"/>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47"/>
            <p:cNvSpPr/>
            <p:nvPr/>
          </p:nvSpPr>
          <p:spPr>
            <a:xfrm>
              <a:off x="4635323" y="1656788"/>
              <a:ext cx="19951" cy="21752"/>
            </a:xfrm>
            <a:custGeom>
              <a:rect b="b" l="l" r="r" t="t"/>
              <a:pathLst>
                <a:path extrusionOk="0" h="326" w="299">
                  <a:moveTo>
                    <a:pt x="136" y="0"/>
                  </a:moveTo>
                  <a:cubicBezTo>
                    <a:pt x="109" y="0"/>
                    <a:pt x="109" y="0"/>
                    <a:pt x="82" y="28"/>
                  </a:cubicBezTo>
                  <a:cubicBezTo>
                    <a:pt x="109" y="55"/>
                    <a:pt x="109" y="82"/>
                    <a:pt x="109" y="109"/>
                  </a:cubicBezTo>
                  <a:cubicBezTo>
                    <a:pt x="82" y="109"/>
                    <a:pt x="55" y="82"/>
                    <a:pt x="28" y="55"/>
                  </a:cubicBezTo>
                  <a:cubicBezTo>
                    <a:pt x="0" y="82"/>
                    <a:pt x="0" y="109"/>
                    <a:pt x="0" y="163"/>
                  </a:cubicBezTo>
                  <a:cubicBezTo>
                    <a:pt x="0" y="245"/>
                    <a:pt x="55" y="326"/>
                    <a:pt x="136" y="326"/>
                  </a:cubicBezTo>
                  <a:cubicBezTo>
                    <a:pt x="217" y="326"/>
                    <a:pt x="299" y="245"/>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47"/>
            <p:cNvSpPr/>
            <p:nvPr/>
          </p:nvSpPr>
          <p:spPr>
            <a:xfrm>
              <a:off x="4582810" y="1656788"/>
              <a:ext cx="20018" cy="21752"/>
            </a:xfrm>
            <a:custGeom>
              <a:rect b="b" l="l" r="r" t="t"/>
              <a:pathLst>
                <a:path extrusionOk="0" h="326" w="300">
                  <a:moveTo>
                    <a:pt x="136" y="0"/>
                  </a:moveTo>
                  <a:cubicBezTo>
                    <a:pt x="55" y="0"/>
                    <a:pt x="1" y="82"/>
                    <a:pt x="1" y="163"/>
                  </a:cubicBezTo>
                  <a:cubicBezTo>
                    <a:pt x="1" y="245"/>
                    <a:pt x="55" y="326"/>
                    <a:pt x="136" y="326"/>
                  </a:cubicBezTo>
                  <a:cubicBezTo>
                    <a:pt x="218" y="326"/>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47"/>
            <p:cNvSpPr/>
            <p:nvPr/>
          </p:nvSpPr>
          <p:spPr>
            <a:xfrm>
              <a:off x="4608166" y="1683946"/>
              <a:ext cx="12744" cy="14546"/>
            </a:xfrm>
            <a:custGeom>
              <a:rect b="b" l="l" r="r" t="t"/>
              <a:pathLst>
                <a:path extrusionOk="0" h="218" w="191">
                  <a:moveTo>
                    <a:pt x="163" y="0"/>
                  </a:moveTo>
                  <a:cubicBezTo>
                    <a:pt x="82" y="0"/>
                    <a:pt x="1" y="55"/>
                    <a:pt x="1" y="136"/>
                  </a:cubicBezTo>
                  <a:cubicBezTo>
                    <a:pt x="1" y="190"/>
                    <a:pt x="1" y="217"/>
                    <a:pt x="28" y="217"/>
                  </a:cubicBezTo>
                  <a:cubicBezTo>
                    <a:pt x="136" y="190"/>
                    <a:pt x="136" y="55"/>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47"/>
            <p:cNvSpPr/>
            <p:nvPr/>
          </p:nvSpPr>
          <p:spPr>
            <a:xfrm>
              <a:off x="4615439" y="1736393"/>
              <a:ext cx="12678" cy="14546"/>
            </a:xfrm>
            <a:custGeom>
              <a:rect b="b" l="l" r="r" t="t"/>
              <a:pathLst>
                <a:path extrusionOk="0" h="218" w="190">
                  <a:moveTo>
                    <a:pt x="0" y="1"/>
                  </a:moveTo>
                  <a:cubicBezTo>
                    <a:pt x="27" y="82"/>
                    <a:pt x="109" y="164"/>
                    <a:pt x="190" y="218"/>
                  </a:cubicBezTo>
                  <a:cubicBezTo>
                    <a:pt x="190" y="191"/>
                    <a:pt x="190" y="164"/>
                    <a:pt x="190" y="137"/>
                  </a:cubicBezTo>
                  <a:cubicBezTo>
                    <a:pt x="190" y="55"/>
                    <a:pt x="136" y="1"/>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47"/>
            <p:cNvSpPr/>
            <p:nvPr/>
          </p:nvSpPr>
          <p:spPr>
            <a:xfrm>
              <a:off x="4561124" y="1636904"/>
              <a:ext cx="14546" cy="14546"/>
            </a:xfrm>
            <a:custGeom>
              <a:rect b="b" l="l" r="r" t="t"/>
              <a:pathLst>
                <a:path extrusionOk="0" h="218" w="218">
                  <a:moveTo>
                    <a:pt x="190" y="0"/>
                  </a:moveTo>
                  <a:cubicBezTo>
                    <a:pt x="109" y="27"/>
                    <a:pt x="27" y="163"/>
                    <a:pt x="0" y="190"/>
                  </a:cubicBezTo>
                  <a:cubicBezTo>
                    <a:pt x="27" y="217"/>
                    <a:pt x="55" y="217"/>
                    <a:pt x="82" y="217"/>
                  </a:cubicBezTo>
                  <a:cubicBezTo>
                    <a:pt x="163" y="217"/>
                    <a:pt x="217" y="136"/>
                    <a:pt x="217" y="54"/>
                  </a:cubicBezTo>
                  <a:cubicBezTo>
                    <a:pt x="217" y="27"/>
                    <a:pt x="217" y="0"/>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47"/>
            <p:cNvSpPr/>
            <p:nvPr/>
          </p:nvSpPr>
          <p:spPr>
            <a:xfrm>
              <a:off x="4765640" y="1631432"/>
              <a:ext cx="19951" cy="20017"/>
            </a:xfrm>
            <a:custGeom>
              <a:rect b="b" l="l" r="r" t="t"/>
              <a:pathLst>
                <a:path extrusionOk="0" h="300"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47"/>
            <p:cNvSpPr/>
            <p:nvPr/>
          </p:nvSpPr>
          <p:spPr>
            <a:xfrm>
              <a:off x="4792797" y="1616953"/>
              <a:ext cx="12744" cy="9141"/>
            </a:xfrm>
            <a:custGeom>
              <a:rect b="b" l="l" r="r" t="t"/>
              <a:pathLst>
                <a:path extrusionOk="0" h="137" w="191">
                  <a:moveTo>
                    <a:pt x="0" y="1"/>
                  </a:moveTo>
                  <a:cubicBezTo>
                    <a:pt x="0" y="55"/>
                    <a:pt x="54" y="136"/>
                    <a:pt x="136" y="136"/>
                  </a:cubicBezTo>
                  <a:cubicBezTo>
                    <a:pt x="163" y="136"/>
                    <a:pt x="163" y="109"/>
                    <a:pt x="190" y="109"/>
                  </a:cubicBezTo>
                  <a:cubicBezTo>
                    <a:pt x="136" y="55"/>
                    <a:pt x="82"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47"/>
            <p:cNvSpPr/>
            <p:nvPr/>
          </p:nvSpPr>
          <p:spPr>
            <a:xfrm>
              <a:off x="4742085" y="1656788"/>
              <a:ext cx="18149" cy="9141"/>
            </a:xfrm>
            <a:custGeom>
              <a:rect b="b" l="l" r="r" t="t"/>
              <a:pathLst>
                <a:path extrusionOk="0" h="137" w="272">
                  <a:moveTo>
                    <a:pt x="109" y="0"/>
                  </a:moveTo>
                  <a:cubicBezTo>
                    <a:pt x="82" y="0"/>
                    <a:pt x="28" y="28"/>
                    <a:pt x="1" y="55"/>
                  </a:cubicBezTo>
                  <a:cubicBezTo>
                    <a:pt x="55" y="109"/>
                    <a:pt x="109" y="136"/>
                    <a:pt x="191" y="136"/>
                  </a:cubicBezTo>
                  <a:cubicBezTo>
                    <a:pt x="218" y="136"/>
                    <a:pt x="245" y="109"/>
                    <a:pt x="272" y="109"/>
                  </a:cubicBezTo>
                  <a:cubicBezTo>
                    <a:pt x="245" y="55"/>
                    <a:pt x="191"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47"/>
            <p:cNvSpPr/>
            <p:nvPr/>
          </p:nvSpPr>
          <p:spPr>
            <a:xfrm>
              <a:off x="4713126" y="1631432"/>
              <a:ext cx="20018" cy="20017"/>
            </a:xfrm>
            <a:custGeom>
              <a:rect b="b" l="l" r="r" t="t"/>
              <a:pathLst>
                <a:path extrusionOk="0" h="300" w="300">
                  <a:moveTo>
                    <a:pt x="163" y="1"/>
                  </a:moveTo>
                  <a:cubicBezTo>
                    <a:pt x="82" y="1"/>
                    <a:pt x="28" y="55"/>
                    <a:pt x="1" y="109"/>
                  </a:cubicBezTo>
                  <a:lnTo>
                    <a:pt x="163" y="109"/>
                  </a:lnTo>
                  <a:cubicBezTo>
                    <a:pt x="136" y="136"/>
                    <a:pt x="55" y="136"/>
                    <a:pt x="1" y="163"/>
                  </a:cubicBezTo>
                  <a:cubicBezTo>
                    <a:pt x="1" y="245"/>
                    <a:pt x="82"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47"/>
            <p:cNvSpPr/>
            <p:nvPr/>
          </p:nvSpPr>
          <p:spPr>
            <a:xfrm>
              <a:off x="4740284" y="1606143"/>
              <a:ext cx="19951" cy="19951"/>
            </a:xfrm>
            <a:custGeom>
              <a:rect b="b" l="l" r="r" t="t"/>
              <a:pathLst>
                <a:path extrusionOk="0" h="299" w="299">
                  <a:moveTo>
                    <a:pt x="82" y="0"/>
                  </a:moveTo>
                  <a:cubicBezTo>
                    <a:pt x="55" y="27"/>
                    <a:pt x="28" y="81"/>
                    <a:pt x="1" y="136"/>
                  </a:cubicBezTo>
                  <a:cubicBezTo>
                    <a:pt x="1" y="217"/>
                    <a:pt x="55" y="298"/>
                    <a:pt x="136" y="298"/>
                  </a:cubicBezTo>
                  <a:cubicBezTo>
                    <a:pt x="218" y="298"/>
                    <a:pt x="272" y="244"/>
                    <a:pt x="299" y="190"/>
                  </a:cubicBezTo>
                  <a:lnTo>
                    <a:pt x="299" y="190"/>
                  </a:lnTo>
                  <a:cubicBezTo>
                    <a:pt x="245" y="217"/>
                    <a:pt x="218" y="244"/>
                    <a:pt x="190" y="244"/>
                  </a:cubicBezTo>
                  <a:cubicBezTo>
                    <a:pt x="163" y="163"/>
                    <a:pt x="190" y="109"/>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47"/>
            <p:cNvSpPr/>
            <p:nvPr/>
          </p:nvSpPr>
          <p:spPr>
            <a:xfrm>
              <a:off x="4667886" y="1644110"/>
              <a:ext cx="12744" cy="7340"/>
            </a:xfrm>
            <a:custGeom>
              <a:rect b="b" l="l" r="r" t="t"/>
              <a:pathLst>
                <a:path extrusionOk="0" h="110" w="191">
                  <a:moveTo>
                    <a:pt x="136" y="1"/>
                  </a:moveTo>
                  <a:cubicBezTo>
                    <a:pt x="82" y="1"/>
                    <a:pt x="55" y="55"/>
                    <a:pt x="1" y="109"/>
                  </a:cubicBezTo>
                  <a:lnTo>
                    <a:pt x="55" y="109"/>
                  </a:lnTo>
                  <a:cubicBezTo>
                    <a:pt x="109" y="109"/>
                    <a:pt x="163" y="82"/>
                    <a:pt x="19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47"/>
            <p:cNvSpPr/>
            <p:nvPr/>
          </p:nvSpPr>
          <p:spPr>
            <a:xfrm>
              <a:off x="4660679" y="1633234"/>
              <a:ext cx="9075" cy="18216"/>
            </a:xfrm>
            <a:custGeom>
              <a:rect b="b" l="l" r="r" t="t"/>
              <a:pathLst>
                <a:path extrusionOk="0" h="273" w="136">
                  <a:moveTo>
                    <a:pt x="54" y="1"/>
                  </a:moveTo>
                  <a:cubicBezTo>
                    <a:pt x="27" y="28"/>
                    <a:pt x="0" y="82"/>
                    <a:pt x="0" y="109"/>
                  </a:cubicBezTo>
                  <a:cubicBezTo>
                    <a:pt x="0" y="191"/>
                    <a:pt x="54" y="245"/>
                    <a:pt x="109" y="272"/>
                  </a:cubicBezTo>
                  <a:cubicBezTo>
                    <a:pt x="109" y="218"/>
                    <a:pt x="136" y="164"/>
                    <a:pt x="136" y="82"/>
                  </a:cubicBezTo>
                  <a:cubicBezTo>
                    <a:pt x="136" y="55"/>
                    <a:pt x="109" y="28"/>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47"/>
            <p:cNvSpPr/>
            <p:nvPr/>
          </p:nvSpPr>
          <p:spPr>
            <a:xfrm>
              <a:off x="4687770" y="1607945"/>
              <a:ext cx="20018" cy="18149"/>
            </a:xfrm>
            <a:custGeom>
              <a:rect b="b" l="l" r="r" t="t"/>
              <a:pathLst>
                <a:path extrusionOk="0" h="272" w="300">
                  <a:moveTo>
                    <a:pt x="137" y="0"/>
                  </a:moveTo>
                  <a:lnTo>
                    <a:pt x="164" y="82"/>
                  </a:lnTo>
                  <a:lnTo>
                    <a:pt x="28" y="82"/>
                  </a:lnTo>
                  <a:lnTo>
                    <a:pt x="28" y="136"/>
                  </a:lnTo>
                  <a:cubicBezTo>
                    <a:pt x="28" y="136"/>
                    <a:pt x="1" y="136"/>
                    <a:pt x="1" y="163"/>
                  </a:cubicBezTo>
                  <a:cubicBezTo>
                    <a:pt x="28" y="217"/>
                    <a:pt x="82" y="271"/>
                    <a:pt x="137" y="271"/>
                  </a:cubicBezTo>
                  <a:cubicBezTo>
                    <a:pt x="218" y="271"/>
                    <a:pt x="299" y="190"/>
                    <a:pt x="299" y="109"/>
                  </a:cubicBezTo>
                  <a:cubicBezTo>
                    <a:pt x="299" y="54"/>
                    <a:pt x="272" y="27"/>
                    <a:pt x="24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47"/>
            <p:cNvSpPr/>
            <p:nvPr/>
          </p:nvSpPr>
          <p:spPr>
            <a:xfrm>
              <a:off x="4561124" y="1683946"/>
              <a:ext cx="14546" cy="14546"/>
            </a:xfrm>
            <a:custGeom>
              <a:rect b="b" l="l" r="r" t="t"/>
              <a:pathLst>
                <a:path extrusionOk="0" h="218" w="218">
                  <a:moveTo>
                    <a:pt x="82" y="0"/>
                  </a:moveTo>
                  <a:cubicBezTo>
                    <a:pt x="55" y="0"/>
                    <a:pt x="27" y="0"/>
                    <a:pt x="0" y="27"/>
                  </a:cubicBezTo>
                  <a:cubicBezTo>
                    <a:pt x="55" y="82"/>
                    <a:pt x="136" y="190"/>
                    <a:pt x="217" y="217"/>
                  </a:cubicBezTo>
                  <a:cubicBezTo>
                    <a:pt x="217" y="190"/>
                    <a:pt x="217" y="163"/>
                    <a:pt x="217" y="163"/>
                  </a:cubicBezTo>
                  <a:cubicBezTo>
                    <a:pt x="190" y="82"/>
                    <a:pt x="163" y="55"/>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47"/>
            <p:cNvSpPr/>
            <p:nvPr/>
          </p:nvSpPr>
          <p:spPr>
            <a:xfrm>
              <a:off x="4255250" y="2483929"/>
              <a:ext cx="5471" cy="7273"/>
            </a:xfrm>
            <a:custGeom>
              <a:rect b="b" l="l" r="r" t="t"/>
              <a:pathLst>
                <a:path extrusionOk="0" h="109" w="82">
                  <a:moveTo>
                    <a:pt x="0" y="109"/>
                  </a:moveTo>
                  <a:cubicBezTo>
                    <a:pt x="28" y="81"/>
                    <a:pt x="55" y="54"/>
                    <a:pt x="82" y="0"/>
                  </a:cubicBezTo>
                  <a:cubicBezTo>
                    <a:pt x="55" y="54"/>
                    <a:pt x="28" y="81"/>
                    <a:pt x="0" y="109"/>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47"/>
            <p:cNvSpPr/>
            <p:nvPr/>
          </p:nvSpPr>
          <p:spPr>
            <a:xfrm>
              <a:off x="4398244" y="2471251"/>
              <a:ext cx="19951" cy="21752"/>
            </a:xfrm>
            <a:custGeom>
              <a:rect b="b" l="l" r="r" t="t"/>
              <a:pathLst>
                <a:path extrusionOk="0" h="326" w="299">
                  <a:moveTo>
                    <a:pt x="136" y="0"/>
                  </a:moveTo>
                  <a:cubicBezTo>
                    <a:pt x="54" y="27"/>
                    <a:pt x="0" y="82"/>
                    <a:pt x="0" y="163"/>
                  </a:cubicBezTo>
                  <a:cubicBezTo>
                    <a:pt x="0" y="244"/>
                    <a:pt x="54" y="326"/>
                    <a:pt x="163" y="326"/>
                  </a:cubicBezTo>
                  <a:cubicBezTo>
                    <a:pt x="217" y="326"/>
                    <a:pt x="299" y="244"/>
                    <a:pt x="299" y="190"/>
                  </a:cubicBezTo>
                  <a:cubicBezTo>
                    <a:pt x="271" y="190"/>
                    <a:pt x="258" y="183"/>
                    <a:pt x="244" y="183"/>
                  </a:cubicBezTo>
                  <a:cubicBezTo>
                    <a:pt x="236" y="183"/>
                    <a:pt x="228" y="186"/>
                    <a:pt x="218" y="193"/>
                  </a:cubicBezTo>
                  <a:lnTo>
                    <a:pt x="218" y="193"/>
                  </a:lnTo>
                  <a:cubicBezTo>
                    <a:pt x="188" y="201"/>
                    <a:pt x="179" y="223"/>
                    <a:pt x="136" y="244"/>
                  </a:cubicBezTo>
                  <a:lnTo>
                    <a:pt x="136" y="190"/>
                  </a:lnTo>
                  <a:cubicBezTo>
                    <a:pt x="163" y="163"/>
                    <a:pt x="190" y="136"/>
                    <a:pt x="190" y="109"/>
                  </a:cubicBezTo>
                  <a:cubicBezTo>
                    <a:pt x="190" y="82"/>
                    <a:pt x="163" y="54"/>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47"/>
            <p:cNvSpPr/>
            <p:nvPr/>
          </p:nvSpPr>
          <p:spPr>
            <a:xfrm>
              <a:off x="4398244" y="2523698"/>
              <a:ext cx="19951" cy="14546"/>
            </a:xfrm>
            <a:custGeom>
              <a:rect b="b" l="l" r="r" t="t"/>
              <a:pathLst>
                <a:path extrusionOk="0" h="218" w="299">
                  <a:moveTo>
                    <a:pt x="163" y="1"/>
                  </a:moveTo>
                  <a:cubicBezTo>
                    <a:pt x="54" y="1"/>
                    <a:pt x="0" y="82"/>
                    <a:pt x="0" y="164"/>
                  </a:cubicBezTo>
                  <a:cubicBezTo>
                    <a:pt x="0" y="191"/>
                    <a:pt x="0" y="191"/>
                    <a:pt x="0" y="218"/>
                  </a:cubicBezTo>
                  <a:lnTo>
                    <a:pt x="136" y="218"/>
                  </a:lnTo>
                  <a:cubicBezTo>
                    <a:pt x="217" y="218"/>
                    <a:pt x="244" y="191"/>
                    <a:pt x="299" y="136"/>
                  </a:cubicBezTo>
                  <a:cubicBezTo>
                    <a:pt x="299" y="55"/>
                    <a:pt x="217"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47"/>
            <p:cNvSpPr/>
            <p:nvPr/>
          </p:nvSpPr>
          <p:spPr>
            <a:xfrm>
              <a:off x="4345731" y="2366290"/>
              <a:ext cx="19951" cy="19951"/>
            </a:xfrm>
            <a:custGeom>
              <a:rect b="b" l="l" r="r" t="t"/>
              <a:pathLst>
                <a:path extrusionOk="0" h="299" w="299">
                  <a:moveTo>
                    <a:pt x="163" y="0"/>
                  </a:moveTo>
                  <a:cubicBezTo>
                    <a:pt x="55" y="0"/>
                    <a:pt x="1" y="81"/>
                    <a:pt x="1" y="163"/>
                  </a:cubicBezTo>
                  <a:cubicBezTo>
                    <a:pt x="1" y="244"/>
                    <a:pt x="55"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47"/>
            <p:cNvSpPr/>
            <p:nvPr/>
          </p:nvSpPr>
          <p:spPr>
            <a:xfrm>
              <a:off x="4345731" y="2523698"/>
              <a:ext cx="19951" cy="20017"/>
            </a:xfrm>
            <a:custGeom>
              <a:rect b="b" l="l" r="r" t="t"/>
              <a:pathLst>
                <a:path extrusionOk="0" h="300" w="299">
                  <a:moveTo>
                    <a:pt x="163" y="1"/>
                  </a:moveTo>
                  <a:cubicBezTo>
                    <a:pt x="136" y="28"/>
                    <a:pt x="109" y="55"/>
                    <a:pt x="55" y="55"/>
                  </a:cubicBezTo>
                  <a:cubicBezTo>
                    <a:pt x="28" y="82"/>
                    <a:pt x="1" y="109"/>
                    <a:pt x="1" y="164"/>
                  </a:cubicBezTo>
                  <a:cubicBezTo>
                    <a:pt x="1" y="191"/>
                    <a:pt x="1" y="218"/>
                    <a:pt x="28" y="245"/>
                  </a:cubicBezTo>
                  <a:lnTo>
                    <a:pt x="55" y="245"/>
                  </a:lnTo>
                  <a:cubicBezTo>
                    <a:pt x="109" y="245"/>
                    <a:pt x="136" y="299"/>
                    <a:pt x="190" y="299"/>
                  </a:cubicBezTo>
                  <a:lnTo>
                    <a:pt x="218" y="299"/>
                  </a:lnTo>
                  <a:cubicBezTo>
                    <a:pt x="272" y="272"/>
                    <a:pt x="299" y="218"/>
                    <a:pt x="299" y="164"/>
                  </a:cubicBezTo>
                  <a:cubicBezTo>
                    <a:pt x="299" y="82"/>
                    <a:pt x="245" y="28"/>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47"/>
            <p:cNvSpPr/>
            <p:nvPr/>
          </p:nvSpPr>
          <p:spPr>
            <a:xfrm>
              <a:off x="4302292" y="2366290"/>
              <a:ext cx="10943" cy="10876"/>
            </a:xfrm>
            <a:custGeom>
              <a:rect b="b" l="l" r="r" t="t"/>
              <a:pathLst>
                <a:path extrusionOk="0" h="163" w="164">
                  <a:moveTo>
                    <a:pt x="1" y="0"/>
                  </a:moveTo>
                  <a:cubicBezTo>
                    <a:pt x="28" y="109"/>
                    <a:pt x="82" y="136"/>
                    <a:pt x="163" y="163"/>
                  </a:cubicBezTo>
                  <a:cubicBezTo>
                    <a:pt x="163" y="81"/>
                    <a:pt x="109"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47"/>
            <p:cNvSpPr/>
            <p:nvPr/>
          </p:nvSpPr>
          <p:spPr>
            <a:xfrm>
              <a:off x="4320375" y="2340934"/>
              <a:ext cx="20018" cy="19951"/>
            </a:xfrm>
            <a:custGeom>
              <a:rect b="b" l="l" r="r" t="t"/>
              <a:pathLst>
                <a:path extrusionOk="0" h="299" w="300">
                  <a:moveTo>
                    <a:pt x="82" y="0"/>
                  </a:moveTo>
                  <a:cubicBezTo>
                    <a:pt x="55" y="27"/>
                    <a:pt x="55" y="27"/>
                    <a:pt x="55" y="55"/>
                  </a:cubicBezTo>
                  <a:cubicBezTo>
                    <a:pt x="55" y="109"/>
                    <a:pt x="28" y="136"/>
                    <a:pt x="28" y="217"/>
                  </a:cubicBezTo>
                  <a:lnTo>
                    <a:pt x="1" y="217"/>
                  </a:lnTo>
                  <a:cubicBezTo>
                    <a:pt x="28" y="272"/>
                    <a:pt x="82"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47"/>
            <p:cNvSpPr/>
            <p:nvPr/>
          </p:nvSpPr>
          <p:spPr>
            <a:xfrm>
              <a:off x="4325846" y="2500210"/>
              <a:ext cx="14546" cy="16348"/>
            </a:xfrm>
            <a:custGeom>
              <a:rect b="b" l="l" r="r" t="t"/>
              <a:pathLst>
                <a:path extrusionOk="0" h="245" w="218">
                  <a:moveTo>
                    <a:pt x="163" y="0"/>
                  </a:moveTo>
                  <a:cubicBezTo>
                    <a:pt x="109" y="82"/>
                    <a:pt x="0" y="109"/>
                    <a:pt x="0" y="217"/>
                  </a:cubicBezTo>
                  <a:cubicBezTo>
                    <a:pt x="0" y="217"/>
                    <a:pt x="0" y="244"/>
                    <a:pt x="27" y="244"/>
                  </a:cubicBezTo>
                  <a:cubicBezTo>
                    <a:pt x="82" y="244"/>
                    <a:pt x="54" y="217"/>
                    <a:pt x="109" y="217"/>
                  </a:cubicBezTo>
                  <a:lnTo>
                    <a:pt x="163" y="217"/>
                  </a:lnTo>
                  <a:cubicBezTo>
                    <a:pt x="190" y="190"/>
                    <a:pt x="217" y="163"/>
                    <a:pt x="217" y="109"/>
                  </a:cubicBezTo>
                  <a:cubicBezTo>
                    <a:pt x="217" y="82"/>
                    <a:pt x="190" y="27"/>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47"/>
            <p:cNvSpPr/>
            <p:nvPr/>
          </p:nvSpPr>
          <p:spPr>
            <a:xfrm>
              <a:off x="4322176" y="2550855"/>
              <a:ext cx="9141" cy="5538"/>
            </a:xfrm>
            <a:custGeom>
              <a:rect b="b" l="l" r="r" t="t"/>
              <a:pathLst>
                <a:path extrusionOk="0" h="83" w="137">
                  <a:moveTo>
                    <a:pt x="109" y="1"/>
                  </a:moveTo>
                  <a:cubicBezTo>
                    <a:pt x="55" y="1"/>
                    <a:pt x="28" y="28"/>
                    <a:pt x="1" y="55"/>
                  </a:cubicBezTo>
                  <a:lnTo>
                    <a:pt x="1" y="82"/>
                  </a:lnTo>
                  <a:lnTo>
                    <a:pt x="55" y="82"/>
                  </a:lnTo>
                  <a:cubicBezTo>
                    <a:pt x="82" y="28"/>
                    <a:pt x="109"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47"/>
            <p:cNvSpPr/>
            <p:nvPr/>
          </p:nvSpPr>
          <p:spPr>
            <a:xfrm>
              <a:off x="4345731" y="2418737"/>
              <a:ext cx="19951" cy="21819"/>
            </a:xfrm>
            <a:custGeom>
              <a:rect b="b" l="l" r="r" t="t"/>
              <a:pathLst>
                <a:path extrusionOk="0" h="327" w="299">
                  <a:moveTo>
                    <a:pt x="163" y="1"/>
                  </a:moveTo>
                  <a:cubicBezTo>
                    <a:pt x="55" y="1"/>
                    <a:pt x="1" y="82"/>
                    <a:pt x="1" y="163"/>
                  </a:cubicBezTo>
                  <a:cubicBezTo>
                    <a:pt x="1" y="218"/>
                    <a:pt x="28" y="245"/>
                    <a:pt x="55" y="272"/>
                  </a:cubicBezTo>
                  <a:lnTo>
                    <a:pt x="82" y="272"/>
                  </a:lnTo>
                  <a:cubicBezTo>
                    <a:pt x="82" y="299"/>
                    <a:pt x="82" y="299"/>
                    <a:pt x="82" y="299"/>
                  </a:cubicBezTo>
                  <a:cubicBezTo>
                    <a:pt x="109" y="299"/>
                    <a:pt x="109"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47"/>
            <p:cNvSpPr/>
            <p:nvPr/>
          </p:nvSpPr>
          <p:spPr>
            <a:xfrm>
              <a:off x="4318573" y="2393381"/>
              <a:ext cx="21819" cy="20017"/>
            </a:xfrm>
            <a:custGeom>
              <a:rect b="b" l="l" r="r" t="t"/>
              <a:pathLst>
                <a:path extrusionOk="0" h="300" w="327">
                  <a:moveTo>
                    <a:pt x="163" y="1"/>
                  </a:moveTo>
                  <a:cubicBezTo>
                    <a:pt x="82" y="1"/>
                    <a:pt x="1" y="55"/>
                    <a:pt x="1" y="136"/>
                  </a:cubicBezTo>
                  <a:cubicBezTo>
                    <a:pt x="1" y="164"/>
                    <a:pt x="28" y="191"/>
                    <a:pt x="28" y="218"/>
                  </a:cubicBezTo>
                  <a:cubicBezTo>
                    <a:pt x="28" y="218"/>
                    <a:pt x="28" y="191"/>
                    <a:pt x="28" y="191"/>
                  </a:cubicBezTo>
                  <a:cubicBezTo>
                    <a:pt x="55" y="218"/>
                    <a:pt x="109" y="245"/>
                    <a:pt x="191" y="245"/>
                  </a:cubicBezTo>
                  <a:cubicBezTo>
                    <a:pt x="163" y="272"/>
                    <a:pt x="163" y="272"/>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47"/>
            <p:cNvSpPr/>
            <p:nvPr/>
          </p:nvSpPr>
          <p:spPr>
            <a:xfrm>
              <a:off x="4293217" y="2471251"/>
              <a:ext cx="14546" cy="21752"/>
            </a:xfrm>
            <a:custGeom>
              <a:rect b="b" l="l" r="r" t="t"/>
              <a:pathLst>
                <a:path extrusionOk="0" h="326" w="218">
                  <a:moveTo>
                    <a:pt x="137" y="0"/>
                  </a:moveTo>
                  <a:cubicBezTo>
                    <a:pt x="55" y="0"/>
                    <a:pt x="1" y="82"/>
                    <a:pt x="1" y="163"/>
                  </a:cubicBezTo>
                  <a:cubicBezTo>
                    <a:pt x="1" y="244"/>
                    <a:pt x="55" y="326"/>
                    <a:pt x="164" y="326"/>
                  </a:cubicBezTo>
                  <a:cubicBezTo>
                    <a:pt x="164" y="326"/>
                    <a:pt x="191" y="299"/>
                    <a:pt x="218" y="299"/>
                  </a:cubicBezTo>
                  <a:cubicBezTo>
                    <a:pt x="218" y="244"/>
                    <a:pt x="218" y="217"/>
                    <a:pt x="218" y="163"/>
                  </a:cubicBezTo>
                  <a:lnTo>
                    <a:pt x="218" y="27"/>
                  </a:lnTo>
                  <a:cubicBezTo>
                    <a:pt x="191" y="0"/>
                    <a:pt x="164"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47"/>
            <p:cNvSpPr/>
            <p:nvPr/>
          </p:nvSpPr>
          <p:spPr>
            <a:xfrm>
              <a:off x="4329450" y="2449498"/>
              <a:ext cx="5471" cy="7340"/>
            </a:xfrm>
            <a:custGeom>
              <a:rect b="b" l="l" r="r" t="t"/>
              <a:pathLst>
                <a:path extrusionOk="0" h="110" w="82">
                  <a:moveTo>
                    <a:pt x="55" y="1"/>
                  </a:moveTo>
                  <a:cubicBezTo>
                    <a:pt x="0" y="28"/>
                    <a:pt x="0" y="55"/>
                    <a:pt x="0" y="109"/>
                  </a:cubicBezTo>
                  <a:lnTo>
                    <a:pt x="82" y="109"/>
                  </a:lnTo>
                  <a:cubicBezTo>
                    <a:pt x="82" y="55"/>
                    <a:pt x="82" y="28"/>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47"/>
            <p:cNvSpPr/>
            <p:nvPr/>
          </p:nvSpPr>
          <p:spPr>
            <a:xfrm>
              <a:off x="6551971" y="1788907"/>
              <a:ext cx="21819" cy="19951"/>
            </a:xfrm>
            <a:custGeom>
              <a:rect b="b" l="l" r="r" t="t"/>
              <a:pathLst>
                <a:path extrusionOk="0" h="299" w="327">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47"/>
            <p:cNvSpPr/>
            <p:nvPr/>
          </p:nvSpPr>
          <p:spPr>
            <a:xfrm>
              <a:off x="6526615" y="1814263"/>
              <a:ext cx="18216" cy="10876"/>
            </a:xfrm>
            <a:custGeom>
              <a:rect b="b" l="l" r="r" t="t"/>
              <a:pathLst>
                <a:path extrusionOk="0" h="163" w="273">
                  <a:moveTo>
                    <a:pt x="136" y="0"/>
                  </a:moveTo>
                  <a:cubicBezTo>
                    <a:pt x="82" y="0"/>
                    <a:pt x="28" y="55"/>
                    <a:pt x="1" y="109"/>
                  </a:cubicBezTo>
                  <a:cubicBezTo>
                    <a:pt x="28" y="136"/>
                    <a:pt x="82" y="163"/>
                    <a:pt x="136" y="163"/>
                  </a:cubicBezTo>
                  <a:cubicBezTo>
                    <a:pt x="191" y="163"/>
                    <a:pt x="245" y="109"/>
                    <a:pt x="272" y="82"/>
                  </a:cubicBezTo>
                  <a:cubicBezTo>
                    <a:pt x="245"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47"/>
            <p:cNvSpPr/>
            <p:nvPr/>
          </p:nvSpPr>
          <p:spPr>
            <a:xfrm>
              <a:off x="6499457" y="1788907"/>
              <a:ext cx="21819" cy="19951"/>
            </a:xfrm>
            <a:custGeom>
              <a:rect b="b" l="l" r="r" t="t"/>
              <a:pathLst>
                <a:path extrusionOk="0" h="299"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47"/>
            <p:cNvSpPr/>
            <p:nvPr/>
          </p:nvSpPr>
          <p:spPr>
            <a:xfrm>
              <a:off x="4635323" y="2813290"/>
              <a:ext cx="12744" cy="10943"/>
            </a:xfrm>
            <a:custGeom>
              <a:rect b="b" l="l" r="r" t="t"/>
              <a:pathLst>
                <a:path extrusionOk="0" h="164" w="191">
                  <a:moveTo>
                    <a:pt x="82" y="1"/>
                  </a:moveTo>
                  <a:cubicBezTo>
                    <a:pt x="82" y="55"/>
                    <a:pt x="55" y="82"/>
                    <a:pt x="0" y="82"/>
                  </a:cubicBezTo>
                  <a:cubicBezTo>
                    <a:pt x="0" y="109"/>
                    <a:pt x="0" y="109"/>
                    <a:pt x="0" y="109"/>
                  </a:cubicBezTo>
                  <a:cubicBezTo>
                    <a:pt x="0" y="136"/>
                    <a:pt x="28" y="163"/>
                    <a:pt x="82" y="163"/>
                  </a:cubicBezTo>
                  <a:cubicBezTo>
                    <a:pt x="136" y="163"/>
                    <a:pt x="163" y="82"/>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47"/>
            <p:cNvSpPr/>
            <p:nvPr/>
          </p:nvSpPr>
          <p:spPr>
            <a:xfrm>
              <a:off x="4609967" y="2838646"/>
              <a:ext cx="18149" cy="14546"/>
            </a:xfrm>
            <a:custGeom>
              <a:rect b="b" l="l" r="r" t="t"/>
              <a:pathLst>
                <a:path extrusionOk="0" h="218" w="272">
                  <a:moveTo>
                    <a:pt x="136" y="0"/>
                  </a:moveTo>
                  <a:cubicBezTo>
                    <a:pt x="82" y="0"/>
                    <a:pt x="55" y="27"/>
                    <a:pt x="28" y="55"/>
                  </a:cubicBezTo>
                  <a:cubicBezTo>
                    <a:pt x="28" y="55"/>
                    <a:pt x="1" y="55"/>
                    <a:pt x="1" y="82"/>
                  </a:cubicBezTo>
                  <a:cubicBezTo>
                    <a:pt x="55" y="109"/>
                    <a:pt x="109" y="163"/>
                    <a:pt x="191" y="163"/>
                  </a:cubicBezTo>
                  <a:cubicBezTo>
                    <a:pt x="191" y="217"/>
                    <a:pt x="218" y="217"/>
                    <a:pt x="245" y="217"/>
                  </a:cubicBezTo>
                  <a:cubicBezTo>
                    <a:pt x="245" y="217"/>
                    <a:pt x="272" y="190"/>
                    <a:pt x="272" y="190"/>
                  </a:cubicBezTo>
                  <a:cubicBezTo>
                    <a:pt x="272" y="190"/>
                    <a:pt x="272" y="163"/>
                    <a:pt x="272" y="163"/>
                  </a:cubicBezTo>
                  <a:cubicBezTo>
                    <a:pt x="272"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47"/>
            <p:cNvSpPr/>
            <p:nvPr/>
          </p:nvSpPr>
          <p:spPr>
            <a:xfrm>
              <a:off x="4555652" y="2842250"/>
              <a:ext cx="18216" cy="18149"/>
            </a:xfrm>
            <a:custGeom>
              <a:rect b="b" l="l" r="r" t="t"/>
              <a:pathLst>
                <a:path extrusionOk="0" h="272" w="273">
                  <a:moveTo>
                    <a:pt x="55" y="1"/>
                  </a:moveTo>
                  <a:cubicBezTo>
                    <a:pt x="28" y="28"/>
                    <a:pt x="1" y="82"/>
                    <a:pt x="1" y="109"/>
                  </a:cubicBezTo>
                  <a:cubicBezTo>
                    <a:pt x="1" y="190"/>
                    <a:pt x="55" y="272"/>
                    <a:pt x="137" y="272"/>
                  </a:cubicBezTo>
                  <a:cubicBezTo>
                    <a:pt x="164" y="136"/>
                    <a:pt x="272" y="163"/>
                    <a:pt x="272" y="28"/>
                  </a:cubicBezTo>
                  <a:cubicBezTo>
                    <a:pt x="218" y="28"/>
                    <a:pt x="191" y="82"/>
                    <a:pt x="137" y="82"/>
                  </a:cubicBezTo>
                  <a:cubicBezTo>
                    <a:pt x="82" y="82"/>
                    <a:pt x="82" y="28"/>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47"/>
            <p:cNvSpPr/>
            <p:nvPr/>
          </p:nvSpPr>
          <p:spPr>
            <a:xfrm>
              <a:off x="4528561" y="2865804"/>
              <a:ext cx="21752" cy="19951"/>
            </a:xfrm>
            <a:custGeom>
              <a:rect b="b" l="l" r="r" t="t"/>
              <a:pathLst>
                <a:path extrusionOk="0" h="299" w="326">
                  <a:moveTo>
                    <a:pt x="163" y="0"/>
                  </a:moveTo>
                  <a:cubicBezTo>
                    <a:pt x="81" y="0"/>
                    <a:pt x="0" y="54"/>
                    <a:pt x="0" y="163"/>
                  </a:cubicBezTo>
                  <a:cubicBezTo>
                    <a:pt x="0" y="244"/>
                    <a:pt x="81" y="299"/>
                    <a:pt x="163" y="299"/>
                  </a:cubicBezTo>
                  <a:cubicBezTo>
                    <a:pt x="244" y="299"/>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47"/>
            <p:cNvSpPr/>
            <p:nvPr/>
          </p:nvSpPr>
          <p:spPr>
            <a:xfrm>
              <a:off x="4533966" y="2719206"/>
              <a:ext cx="10943" cy="9075"/>
            </a:xfrm>
            <a:custGeom>
              <a:rect b="b" l="l" r="r" t="t"/>
              <a:pathLst>
                <a:path extrusionOk="0" h="136" w="164">
                  <a:moveTo>
                    <a:pt x="136" y="0"/>
                  </a:moveTo>
                  <a:cubicBezTo>
                    <a:pt x="109" y="27"/>
                    <a:pt x="82" y="109"/>
                    <a:pt x="28" y="109"/>
                  </a:cubicBezTo>
                  <a:lnTo>
                    <a:pt x="0" y="109"/>
                  </a:lnTo>
                  <a:cubicBezTo>
                    <a:pt x="28" y="136"/>
                    <a:pt x="55" y="136"/>
                    <a:pt x="82" y="136"/>
                  </a:cubicBezTo>
                  <a:cubicBezTo>
                    <a:pt x="109" y="136"/>
                    <a:pt x="163" y="136"/>
                    <a:pt x="163" y="109"/>
                  </a:cubicBezTo>
                  <a:cubicBezTo>
                    <a:pt x="163" y="109"/>
                    <a:pt x="136" y="54"/>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47"/>
            <p:cNvSpPr/>
            <p:nvPr/>
          </p:nvSpPr>
          <p:spPr>
            <a:xfrm>
              <a:off x="4530363" y="2760843"/>
              <a:ext cx="18149" cy="19951"/>
            </a:xfrm>
            <a:custGeom>
              <a:rect b="b" l="l" r="r" t="t"/>
              <a:pathLst>
                <a:path extrusionOk="0" h="299" w="272">
                  <a:moveTo>
                    <a:pt x="136" y="0"/>
                  </a:moveTo>
                  <a:cubicBezTo>
                    <a:pt x="54" y="0"/>
                    <a:pt x="0" y="54"/>
                    <a:pt x="0" y="136"/>
                  </a:cubicBezTo>
                  <a:cubicBezTo>
                    <a:pt x="0" y="190"/>
                    <a:pt x="27" y="217"/>
                    <a:pt x="27" y="271"/>
                  </a:cubicBezTo>
                  <a:cubicBezTo>
                    <a:pt x="54" y="298"/>
                    <a:pt x="109" y="298"/>
                    <a:pt x="136" y="298"/>
                  </a:cubicBezTo>
                  <a:cubicBezTo>
                    <a:pt x="217" y="298"/>
                    <a:pt x="271" y="271"/>
                    <a:pt x="271" y="190"/>
                  </a:cubicBezTo>
                  <a:cubicBezTo>
                    <a:pt x="271" y="163"/>
                    <a:pt x="271" y="108"/>
                    <a:pt x="244" y="54"/>
                  </a:cubicBezTo>
                  <a:cubicBezTo>
                    <a:pt x="217" y="27"/>
                    <a:pt x="190"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47"/>
            <p:cNvSpPr/>
            <p:nvPr/>
          </p:nvSpPr>
          <p:spPr>
            <a:xfrm>
              <a:off x="4450691" y="2791604"/>
              <a:ext cx="1868" cy="3670"/>
            </a:xfrm>
            <a:custGeom>
              <a:rect b="b" l="l" r="r" t="t"/>
              <a:pathLst>
                <a:path extrusionOk="0" h="55" w="28">
                  <a:moveTo>
                    <a:pt x="28" y="0"/>
                  </a:moveTo>
                  <a:cubicBezTo>
                    <a:pt x="28" y="27"/>
                    <a:pt x="1" y="27"/>
                    <a:pt x="1" y="54"/>
                  </a:cubicBezTo>
                  <a:cubicBezTo>
                    <a:pt x="28" y="54"/>
                    <a:pt x="28" y="27"/>
                    <a:pt x="28" y="27"/>
                  </a:cubicBezTo>
                  <a:cubicBezTo>
                    <a:pt x="28" y="0"/>
                    <a:pt x="28"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47"/>
            <p:cNvSpPr/>
            <p:nvPr/>
          </p:nvSpPr>
          <p:spPr>
            <a:xfrm>
              <a:off x="4588281" y="2393381"/>
              <a:ext cx="14546" cy="20017"/>
            </a:xfrm>
            <a:custGeom>
              <a:rect b="b" l="l" r="r" t="t"/>
              <a:pathLst>
                <a:path extrusionOk="0" h="300" w="218">
                  <a:moveTo>
                    <a:pt x="0" y="1"/>
                  </a:moveTo>
                  <a:cubicBezTo>
                    <a:pt x="27" y="55"/>
                    <a:pt x="54" y="191"/>
                    <a:pt x="82" y="299"/>
                  </a:cubicBezTo>
                  <a:cubicBezTo>
                    <a:pt x="163" y="272"/>
                    <a:pt x="217" y="218"/>
                    <a:pt x="217" y="136"/>
                  </a:cubicBezTo>
                  <a:cubicBezTo>
                    <a:pt x="217" y="109"/>
                    <a:pt x="190" y="55"/>
                    <a:pt x="163" y="28"/>
                  </a:cubicBezTo>
                  <a:cubicBezTo>
                    <a:pt x="136" y="1"/>
                    <a:pt x="109" y="1"/>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47"/>
            <p:cNvSpPr/>
            <p:nvPr/>
          </p:nvSpPr>
          <p:spPr>
            <a:xfrm>
              <a:off x="4635323" y="2445895"/>
              <a:ext cx="19951" cy="19951"/>
            </a:xfrm>
            <a:custGeom>
              <a:rect b="b" l="l" r="r" t="t"/>
              <a:pathLst>
                <a:path extrusionOk="0" h="299" w="299">
                  <a:moveTo>
                    <a:pt x="136" y="0"/>
                  </a:moveTo>
                  <a:cubicBezTo>
                    <a:pt x="109" y="28"/>
                    <a:pt x="55" y="55"/>
                    <a:pt x="28" y="55"/>
                  </a:cubicBezTo>
                  <a:cubicBezTo>
                    <a:pt x="0" y="82"/>
                    <a:pt x="0" y="109"/>
                    <a:pt x="0" y="136"/>
                  </a:cubicBezTo>
                  <a:cubicBezTo>
                    <a:pt x="0" y="245"/>
                    <a:pt x="55" y="299"/>
                    <a:pt x="136" y="299"/>
                  </a:cubicBezTo>
                  <a:cubicBezTo>
                    <a:pt x="217" y="299"/>
                    <a:pt x="299" y="245"/>
                    <a:pt x="299" y="136"/>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47"/>
            <p:cNvSpPr/>
            <p:nvPr/>
          </p:nvSpPr>
          <p:spPr>
            <a:xfrm>
              <a:off x="4528561" y="2393381"/>
              <a:ext cx="21752" cy="20017"/>
            </a:xfrm>
            <a:custGeom>
              <a:rect b="b" l="l" r="r" t="t"/>
              <a:pathLst>
                <a:path extrusionOk="0" h="300" w="326">
                  <a:moveTo>
                    <a:pt x="163" y="1"/>
                  </a:moveTo>
                  <a:cubicBezTo>
                    <a:pt x="81" y="1"/>
                    <a:pt x="0" y="55"/>
                    <a:pt x="0" y="136"/>
                  </a:cubicBezTo>
                  <a:cubicBezTo>
                    <a:pt x="0" y="218"/>
                    <a:pt x="81" y="299"/>
                    <a:pt x="163" y="299"/>
                  </a:cubicBezTo>
                  <a:cubicBezTo>
                    <a:pt x="244" y="299"/>
                    <a:pt x="326" y="218"/>
                    <a:pt x="326" y="136"/>
                  </a:cubicBezTo>
                  <a:cubicBezTo>
                    <a:pt x="326" y="109"/>
                    <a:pt x="298" y="55"/>
                    <a:pt x="271" y="28"/>
                  </a:cubicBezTo>
                  <a:cubicBezTo>
                    <a:pt x="244" y="1"/>
                    <a:pt x="217"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47"/>
            <p:cNvSpPr/>
            <p:nvPr/>
          </p:nvSpPr>
          <p:spPr>
            <a:xfrm>
              <a:off x="4568330" y="2433217"/>
              <a:ext cx="5538" cy="5471"/>
            </a:xfrm>
            <a:custGeom>
              <a:rect b="b" l="l" r="r" t="t"/>
              <a:pathLst>
                <a:path extrusionOk="0" h="82" w="83">
                  <a:moveTo>
                    <a:pt x="55" y="1"/>
                  </a:moveTo>
                  <a:cubicBezTo>
                    <a:pt x="28" y="28"/>
                    <a:pt x="28" y="28"/>
                    <a:pt x="1" y="55"/>
                  </a:cubicBezTo>
                  <a:cubicBezTo>
                    <a:pt x="1" y="55"/>
                    <a:pt x="28" y="82"/>
                    <a:pt x="28" y="82"/>
                  </a:cubicBezTo>
                  <a:cubicBezTo>
                    <a:pt x="55" y="82"/>
                    <a:pt x="55" y="55"/>
                    <a:pt x="82" y="55"/>
                  </a:cubicBezTo>
                  <a:lnTo>
                    <a:pt x="55" y="55"/>
                  </a:lnTo>
                  <a:lnTo>
                    <a:pt x="55"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47"/>
            <p:cNvSpPr/>
            <p:nvPr/>
          </p:nvSpPr>
          <p:spPr>
            <a:xfrm>
              <a:off x="4570132" y="2420539"/>
              <a:ext cx="5538" cy="5538"/>
            </a:xfrm>
            <a:custGeom>
              <a:rect b="b" l="l" r="r" t="t"/>
              <a:pathLst>
                <a:path extrusionOk="0" h="83" w="83">
                  <a:moveTo>
                    <a:pt x="1" y="1"/>
                  </a:moveTo>
                  <a:cubicBezTo>
                    <a:pt x="1" y="28"/>
                    <a:pt x="28" y="55"/>
                    <a:pt x="82" y="82"/>
                  </a:cubicBezTo>
                  <a:cubicBezTo>
                    <a:pt x="82" y="55"/>
                    <a:pt x="55" y="28"/>
                    <a:pt x="55" y="28"/>
                  </a:cubicBezTo>
                  <a:cubicBezTo>
                    <a:pt x="28" y="1"/>
                    <a:pt x="1"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47"/>
            <p:cNvSpPr/>
            <p:nvPr/>
          </p:nvSpPr>
          <p:spPr>
            <a:xfrm>
              <a:off x="4555652" y="2420539"/>
              <a:ext cx="10943" cy="16348"/>
            </a:xfrm>
            <a:custGeom>
              <a:rect b="b" l="l" r="r" t="t"/>
              <a:pathLst>
                <a:path extrusionOk="0" h="245" w="164">
                  <a:moveTo>
                    <a:pt x="109" y="1"/>
                  </a:moveTo>
                  <a:cubicBezTo>
                    <a:pt x="55" y="1"/>
                    <a:pt x="1" y="55"/>
                    <a:pt x="1" y="136"/>
                  </a:cubicBezTo>
                  <a:cubicBezTo>
                    <a:pt x="28" y="163"/>
                    <a:pt x="82" y="163"/>
                    <a:pt x="137" y="163"/>
                  </a:cubicBezTo>
                  <a:lnTo>
                    <a:pt x="137" y="245"/>
                  </a:lnTo>
                  <a:cubicBezTo>
                    <a:pt x="137" y="191"/>
                    <a:pt x="164" y="218"/>
                    <a:pt x="164" y="136"/>
                  </a:cubicBezTo>
                  <a:cubicBezTo>
                    <a:pt x="164" y="55"/>
                    <a:pt x="109" y="55"/>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47"/>
            <p:cNvSpPr/>
            <p:nvPr/>
          </p:nvSpPr>
          <p:spPr>
            <a:xfrm>
              <a:off x="4532164" y="2445895"/>
              <a:ext cx="18149" cy="19951"/>
            </a:xfrm>
            <a:custGeom>
              <a:rect b="b" l="l" r="r" t="t"/>
              <a:pathLst>
                <a:path extrusionOk="0" h="299" w="272">
                  <a:moveTo>
                    <a:pt x="55" y="0"/>
                  </a:moveTo>
                  <a:cubicBezTo>
                    <a:pt x="82" y="55"/>
                    <a:pt x="82" y="109"/>
                    <a:pt x="82" y="136"/>
                  </a:cubicBezTo>
                  <a:cubicBezTo>
                    <a:pt x="82" y="190"/>
                    <a:pt x="55" y="217"/>
                    <a:pt x="0" y="272"/>
                  </a:cubicBezTo>
                  <a:cubicBezTo>
                    <a:pt x="27" y="272"/>
                    <a:pt x="82" y="299"/>
                    <a:pt x="109" y="299"/>
                  </a:cubicBezTo>
                  <a:cubicBezTo>
                    <a:pt x="190" y="299"/>
                    <a:pt x="272" y="217"/>
                    <a:pt x="272" y="136"/>
                  </a:cubicBezTo>
                  <a:cubicBezTo>
                    <a:pt x="272" y="109"/>
                    <a:pt x="244" y="55"/>
                    <a:pt x="217" y="28"/>
                  </a:cubicBezTo>
                  <a:cubicBezTo>
                    <a:pt x="190" y="0"/>
                    <a:pt x="163"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47"/>
            <p:cNvSpPr/>
            <p:nvPr/>
          </p:nvSpPr>
          <p:spPr>
            <a:xfrm>
              <a:off x="4687770" y="2351811"/>
              <a:ext cx="67" cy="67"/>
            </a:xfrm>
            <a:custGeom>
              <a:rect b="b" l="l" r="r" t="t"/>
              <a:pathLst>
                <a:path extrusionOk="0" h="1" w="1">
                  <a:moveTo>
                    <a:pt x="1" y="0"/>
                  </a:moveTo>
                  <a:lnTo>
                    <a:pt x="1" y="0"/>
                  </a:lnTo>
                  <a:lnTo>
                    <a:pt x="1"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47"/>
            <p:cNvSpPr/>
            <p:nvPr/>
          </p:nvSpPr>
          <p:spPr>
            <a:xfrm>
              <a:off x="4740284" y="2340934"/>
              <a:ext cx="3670" cy="5471"/>
            </a:xfrm>
            <a:custGeom>
              <a:rect b="b" l="l" r="r" t="t"/>
              <a:pathLst>
                <a:path extrusionOk="0" h="82" w="55">
                  <a:moveTo>
                    <a:pt x="55" y="0"/>
                  </a:moveTo>
                  <a:cubicBezTo>
                    <a:pt x="28" y="27"/>
                    <a:pt x="28" y="55"/>
                    <a:pt x="1" y="82"/>
                  </a:cubicBezTo>
                  <a:cubicBezTo>
                    <a:pt x="28" y="55"/>
                    <a:pt x="55" y="27"/>
                    <a:pt x="55" y="27"/>
                  </a:cubicBezTo>
                  <a:lnTo>
                    <a:pt x="55"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47"/>
            <p:cNvSpPr/>
            <p:nvPr/>
          </p:nvSpPr>
          <p:spPr>
            <a:xfrm>
              <a:off x="4923114" y="2838646"/>
              <a:ext cx="21752" cy="14546"/>
            </a:xfrm>
            <a:custGeom>
              <a:rect b="b" l="l" r="r" t="t"/>
              <a:pathLst>
                <a:path extrusionOk="0" h="218" w="326">
                  <a:moveTo>
                    <a:pt x="163" y="0"/>
                  </a:moveTo>
                  <a:cubicBezTo>
                    <a:pt x="81" y="0"/>
                    <a:pt x="0" y="82"/>
                    <a:pt x="0" y="163"/>
                  </a:cubicBezTo>
                  <a:cubicBezTo>
                    <a:pt x="0" y="163"/>
                    <a:pt x="0" y="163"/>
                    <a:pt x="0" y="190"/>
                  </a:cubicBezTo>
                  <a:cubicBezTo>
                    <a:pt x="27" y="163"/>
                    <a:pt x="27" y="163"/>
                    <a:pt x="54" y="136"/>
                  </a:cubicBezTo>
                  <a:cubicBezTo>
                    <a:pt x="81" y="190"/>
                    <a:pt x="136" y="217"/>
                    <a:pt x="217" y="217"/>
                  </a:cubicBezTo>
                  <a:cubicBezTo>
                    <a:pt x="244" y="217"/>
                    <a:pt x="271" y="190"/>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47"/>
            <p:cNvSpPr/>
            <p:nvPr/>
          </p:nvSpPr>
          <p:spPr>
            <a:xfrm>
              <a:off x="4899560" y="2876614"/>
              <a:ext cx="18149" cy="9141"/>
            </a:xfrm>
            <a:custGeom>
              <a:rect b="b" l="l" r="r" t="t"/>
              <a:pathLst>
                <a:path extrusionOk="0" h="137" w="272">
                  <a:moveTo>
                    <a:pt x="272" y="1"/>
                  </a:moveTo>
                  <a:cubicBezTo>
                    <a:pt x="190" y="28"/>
                    <a:pt x="82" y="55"/>
                    <a:pt x="0" y="82"/>
                  </a:cubicBezTo>
                  <a:cubicBezTo>
                    <a:pt x="28" y="137"/>
                    <a:pt x="82" y="137"/>
                    <a:pt x="109" y="137"/>
                  </a:cubicBezTo>
                  <a:cubicBezTo>
                    <a:pt x="163" y="137"/>
                    <a:pt x="217" y="109"/>
                    <a:pt x="245" y="82"/>
                  </a:cubicBezTo>
                  <a:cubicBezTo>
                    <a:pt x="245" y="55"/>
                    <a:pt x="245" y="55"/>
                    <a:pt x="245" y="55"/>
                  </a:cubicBezTo>
                  <a:lnTo>
                    <a:pt x="272" y="55"/>
                  </a:lnTo>
                  <a:cubicBezTo>
                    <a:pt x="272" y="28"/>
                    <a:pt x="272" y="1"/>
                    <a:pt x="27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47"/>
            <p:cNvSpPr/>
            <p:nvPr/>
          </p:nvSpPr>
          <p:spPr>
            <a:xfrm>
              <a:off x="4933924" y="2898366"/>
              <a:ext cx="10943" cy="14546"/>
            </a:xfrm>
            <a:custGeom>
              <a:rect b="b" l="l" r="r" t="t"/>
              <a:pathLst>
                <a:path extrusionOk="0" h="218" w="164">
                  <a:moveTo>
                    <a:pt x="136" y="0"/>
                  </a:moveTo>
                  <a:cubicBezTo>
                    <a:pt x="109" y="82"/>
                    <a:pt x="55" y="136"/>
                    <a:pt x="1" y="217"/>
                  </a:cubicBezTo>
                  <a:cubicBezTo>
                    <a:pt x="82" y="190"/>
                    <a:pt x="164" y="136"/>
                    <a:pt x="164" y="55"/>
                  </a:cubicBezTo>
                  <a:cubicBezTo>
                    <a:pt x="164" y="28"/>
                    <a:pt x="136" y="28"/>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47"/>
            <p:cNvSpPr/>
            <p:nvPr/>
          </p:nvSpPr>
          <p:spPr>
            <a:xfrm>
              <a:off x="4870600" y="2838646"/>
              <a:ext cx="21752" cy="19951"/>
            </a:xfrm>
            <a:custGeom>
              <a:rect b="b" l="l" r="r" t="t"/>
              <a:pathLst>
                <a:path extrusionOk="0" h="299" w="326">
                  <a:moveTo>
                    <a:pt x="163" y="0"/>
                  </a:moveTo>
                  <a:cubicBezTo>
                    <a:pt x="82" y="0"/>
                    <a:pt x="28" y="82"/>
                    <a:pt x="1" y="163"/>
                  </a:cubicBezTo>
                  <a:cubicBezTo>
                    <a:pt x="28" y="163"/>
                    <a:pt x="28" y="136"/>
                    <a:pt x="28" y="136"/>
                  </a:cubicBezTo>
                  <a:cubicBezTo>
                    <a:pt x="136" y="136"/>
                    <a:pt x="190" y="217"/>
                    <a:pt x="245" y="299"/>
                  </a:cubicBezTo>
                  <a:cubicBezTo>
                    <a:pt x="299" y="272"/>
                    <a:pt x="326" y="217"/>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47"/>
            <p:cNvSpPr/>
            <p:nvPr/>
          </p:nvSpPr>
          <p:spPr>
            <a:xfrm>
              <a:off x="4897758" y="2813290"/>
              <a:ext cx="19951" cy="19951"/>
            </a:xfrm>
            <a:custGeom>
              <a:rect b="b" l="l" r="r" t="t"/>
              <a:pathLst>
                <a:path extrusionOk="0" h="299" w="299">
                  <a:moveTo>
                    <a:pt x="136" y="1"/>
                  </a:moveTo>
                  <a:cubicBezTo>
                    <a:pt x="55" y="1"/>
                    <a:pt x="0" y="55"/>
                    <a:pt x="0" y="163"/>
                  </a:cubicBezTo>
                  <a:cubicBezTo>
                    <a:pt x="0" y="245"/>
                    <a:pt x="55" y="299"/>
                    <a:pt x="136" y="299"/>
                  </a:cubicBezTo>
                  <a:cubicBezTo>
                    <a:pt x="244" y="299"/>
                    <a:pt x="299" y="245"/>
                    <a:pt x="299" y="163"/>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47"/>
            <p:cNvSpPr/>
            <p:nvPr/>
          </p:nvSpPr>
          <p:spPr>
            <a:xfrm>
              <a:off x="5160193" y="3338160"/>
              <a:ext cx="18149" cy="21752"/>
            </a:xfrm>
            <a:custGeom>
              <a:rect b="b" l="l" r="r" t="t"/>
              <a:pathLst>
                <a:path extrusionOk="0" h="326" w="272">
                  <a:moveTo>
                    <a:pt x="163" y="0"/>
                  </a:moveTo>
                  <a:cubicBezTo>
                    <a:pt x="136" y="28"/>
                    <a:pt x="82" y="28"/>
                    <a:pt x="55" y="28"/>
                  </a:cubicBezTo>
                  <a:cubicBezTo>
                    <a:pt x="27" y="55"/>
                    <a:pt x="0" y="109"/>
                    <a:pt x="0" y="163"/>
                  </a:cubicBezTo>
                  <a:cubicBezTo>
                    <a:pt x="0" y="245"/>
                    <a:pt x="55" y="326"/>
                    <a:pt x="163" y="326"/>
                  </a:cubicBezTo>
                  <a:cubicBezTo>
                    <a:pt x="190" y="326"/>
                    <a:pt x="217" y="299"/>
                    <a:pt x="244" y="272"/>
                  </a:cubicBezTo>
                  <a:cubicBezTo>
                    <a:pt x="272" y="217"/>
                    <a:pt x="272" y="190"/>
                    <a:pt x="272" y="136"/>
                  </a:cubicBezTo>
                  <a:cubicBezTo>
                    <a:pt x="272" y="82"/>
                    <a:pt x="244" y="55"/>
                    <a:pt x="244" y="28"/>
                  </a:cubicBezTo>
                  <a:cubicBezTo>
                    <a:pt x="217" y="28"/>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47"/>
            <p:cNvSpPr/>
            <p:nvPr/>
          </p:nvSpPr>
          <p:spPr>
            <a:xfrm>
              <a:off x="5136638" y="2011506"/>
              <a:ext cx="12744" cy="7340"/>
            </a:xfrm>
            <a:custGeom>
              <a:rect b="b" l="l" r="r" t="t"/>
              <a:pathLst>
                <a:path extrusionOk="0" h="110" w="191">
                  <a:moveTo>
                    <a:pt x="55" y="1"/>
                  </a:moveTo>
                  <a:cubicBezTo>
                    <a:pt x="28" y="1"/>
                    <a:pt x="28" y="55"/>
                    <a:pt x="1" y="82"/>
                  </a:cubicBezTo>
                  <a:cubicBezTo>
                    <a:pt x="28" y="109"/>
                    <a:pt x="55" y="109"/>
                    <a:pt x="109" y="109"/>
                  </a:cubicBezTo>
                  <a:cubicBezTo>
                    <a:pt x="136" y="109"/>
                    <a:pt x="191" y="109"/>
                    <a:pt x="191" y="82"/>
                  </a:cubicBezTo>
                  <a:cubicBezTo>
                    <a:pt x="163" y="55"/>
                    <a:pt x="109"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47"/>
            <p:cNvSpPr/>
            <p:nvPr/>
          </p:nvSpPr>
          <p:spPr>
            <a:xfrm>
              <a:off x="5127630" y="2033259"/>
              <a:ext cx="67" cy="3670"/>
            </a:xfrm>
            <a:custGeom>
              <a:rect b="b" l="l" r="r" t="t"/>
              <a:pathLst>
                <a:path extrusionOk="0" h="55" w="1">
                  <a:moveTo>
                    <a:pt x="0" y="54"/>
                  </a:moveTo>
                  <a:cubicBezTo>
                    <a:pt x="0" y="54"/>
                    <a:pt x="0" y="27"/>
                    <a:pt x="0" y="27"/>
                  </a:cubicBezTo>
                  <a:cubicBezTo>
                    <a:pt x="0" y="27"/>
                    <a:pt x="0" y="0"/>
                    <a:pt x="0" y="0"/>
                  </a:cubicBezTo>
                  <a:cubicBezTo>
                    <a:pt x="0" y="0"/>
                    <a:pt x="0" y="0"/>
                    <a:pt x="0" y="0"/>
                  </a:cubicBezTo>
                  <a:cubicBezTo>
                    <a:pt x="0" y="27"/>
                    <a:pt x="0" y="27"/>
                    <a:pt x="0" y="54"/>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47"/>
            <p:cNvSpPr/>
            <p:nvPr/>
          </p:nvSpPr>
          <p:spPr>
            <a:xfrm>
              <a:off x="5142110" y="2062218"/>
              <a:ext cx="12678" cy="9075"/>
            </a:xfrm>
            <a:custGeom>
              <a:rect b="b" l="l" r="r" t="t"/>
              <a:pathLst>
                <a:path extrusionOk="0" h="136" w="190">
                  <a:moveTo>
                    <a:pt x="190" y="0"/>
                  </a:moveTo>
                  <a:cubicBezTo>
                    <a:pt x="109" y="54"/>
                    <a:pt x="54" y="82"/>
                    <a:pt x="0" y="136"/>
                  </a:cubicBezTo>
                  <a:lnTo>
                    <a:pt x="27" y="136"/>
                  </a:lnTo>
                  <a:cubicBezTo>
                    <a:pt x="109" y="136"/>
                    <a:pt x="190" y="82"/>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47"/>
            <p:cNvSpPr/>
            <p:nvPr/>
          </p:nvSpPr>
          <p:spPr>
            <a:xfrm>
              <a:off x="5294113" y="1998828"/>
              <a:ext cx="18149" cy="9141"/>
            </a:xfrm>
            <a:custGeom>
              <a:rect b="b" l="l" r="r" t="t"/>
              <a:pathLst>
                <a:path extrusionOk="0" h="137" w="272">
                  <a:moveTo>
                    <a:pt x="109" y="1"/>
                  </a:moveTo>
                  <a:cubicBezTo>
                    <a:pt x="55" y="1"/>
                    <a:pt x="28" y="28"/>
                    <a:pt x="0" y="55"/>
                  </a:cubicBezTo>
                  <a:cubicBezTo>
                    <a:pt x="55" y="109"/>
                    <a:pt x="136" y="137"/>
                    <a:pt x="190" y="137"/>
                  </a:cubicBezTo>
                  <a:lnTo>
                    <a:pt x="272" y="137"/>
                  </a:lnTo>
                  <a:cubicBezTo>
                    <a:pt x="245" y="55"/>
                    <a:pt x="190"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47"/>
            <p:cNvSpPr/>
            <p:nvPr/>
          </p:nvSpPr>
          <p:spPr>
            <a:xfrm>
              <a:off x="5462463" y="1893867"/>
              <a:ext cx="1868" cy="1868"/>
            </a:xfrm>
            <a:custGeom>
              <a:rect b="b" l="l" r="r" t="t"/>
              <a:pathLst>
                <a:path extrusionOk="0" h="28" w="28">
                  <a:moveTo>
                    <a:pt x="0" y="1"/>
                  </a:moveTo>
                  <a:cubicBezTo>
                    <a:pt x="0" y="28"/>
                    <a:pt x="0" y="28"/>
                    <a:pt x="0" y="28"/>
                  </a:cubicBezTo>
                  <a:lnTo>
                    <a:pt x="27" y="28"/>
                  </a:lnTo>
                  <a:cubicBezTo>
                    <a:pt x="27" y="28"/>
                    <a:pt x="0"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47"/>
            <p:cNvSpPr/>
            <p:nvPr/>
          </p:nvSpPr>
          <p:spPr>
            <a:xfrm>
              <a:off x="5449785" y="1899339"/>
              <a:ext cx="19951" cy="14546"/>
            </a:xfrm>
            <a:custGeom>
              <a:rect b="b" l="l" r="r" t="t"/>
              <a:pathLst>
                <a:path extrusionOk="0" h="218" w="299">
                  <a:moveTo>
                    <a:pt x="271" y="0"/>
                  </a:moveTo>
                  <a:cubicBezTo>
                    <a:pt x="190" y="27"/>
                    <a:pt x="109" y="81"/>
                    <a:pt x="0" y="136"/>
                  </a:cubicBezTo>
                  <a:cubicBezTo>
                    <a:pt x="27" y="190"/>
                    <a:pt x="82" y="217"/>
                    <a:pt x="136" y="217"/>
                  </a:cubicBezTo>
                  <a:cubicBezTo>
                    <a:pt x="217" y="217"/>
                    <a:pt x="299" y="163"/>
                    <a:pt x="299" y="81"/>
                  </a:cubicBezTo>
                  <a:cubicBezTo>
                    <a:pt x="299" y="54"/>
                    <a:pt x="299" y="27"/>
                    <a:pt x="27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47"/>
            <p:cNvSpPr/>
            <p:nvPr/>
          </p:nvSpPr>
          <p:spPr>
            <a:xfrm>
              <a:off x="5475074" y="1877586"/>
              <a:ext cx="7340" cy="9141"/>
            </a:xfrm>
            <a:custGeom>
              <a:rect b="b" l="l" r="r" t="t"/>
              <a:pathLst>
                <a:path extrusionOk="0" h="137" w="110">
                  <a:moveTo>
                    <a:pt x="1" y="1"/>
                  </a:moveTo>
                  <a:cubicBezTo>
                    <a:pt x="1" y="82"/>
                    <a:pt x="55" y="136"/>
                    <a:pt x="109" y="136"/>
                  </a:cubicBezTo>
                  <a:cubicBezTo>
                    <a:pt x="82" y="82"/>
                    <a:pt x="55" y="28"/>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47"/>
            <p:cNvSpPr/>
            <p:nvPr/>
          </p:nvSpPr>
          <p:spPr>
            <a:xfrm>
              <a:off x="5424429" y="1921025"/>
              <a:ext cx="18149" cy="19951"/>
            </a:xfrm>
            <a:custGeom>
              <a:rect b="b" l="l" r="r" t="t"/>
              <a:pathLst>
                <a:path extrusionOk="0" h="299" w="272">
                  <a:moveTo>
                    <a:pt x="190" y="1"/>
                  </a:moveTo>
                  <a:cubicBezTo>
                    <a:pt x="109" y="55"/>
                    <a:pt x="55" y="136"/>
                    <a:pt x="0" y="218"/>
                  </a:cubicBezTo>
                  <a:cubicBezTo>
                    <a:pt x="28" y="272"/>
                    <a:pt x="82" y="299"/>
                    <a:pt x="136" y="299"/>
                  </a:cubicBezTo>
                  <a:cubicBezTo>
                    <a:pt x="217" y="299"/>
                    <a:pt x="272" y="218"/>
                    <a:pt x="272" y="136"/>
                  </a:cubicBezTo>
                  <a:cubicBezTo>
                    <a:pt x="272" y="82"/>
                    <a:pt x="245" y="28"/>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47"/>
            <p:cNvSpPr/>
            <p:nvPr/>
          </p:nvSpPr>
          <p:spPr>
            <a:xfrm>
              <a:off x="6551971" y="1899339"/>
              <a:ext cx="21819" cy="14546"/>
            </a:xfrm>
            <a:custGeom>
              <a:rect b="b" l="l" r="r" t="t"/>
              <a:pathLst>
                <a:path extrusionOk="0" h="218" w="327">
                  <a:moveTo>
                    <a:pt x="299" y="0"/>
                  </a:moveTo>
                  <a:cubicBezTo>
                    <a:pt x="190" y="0"/>
                    <a:pt x="82" y="27"/>
                    <a:pt x="1" y="54"/>
                  </a:cubicBezTo>
                  <a:cubicBezTo>
                    <a:pt x="1" y="54"/>
                    <a:pt x="1" y="54"/>
                    <a:pt x="1" y="81"/>
                  </a:cubicBezTo>
                  <a:cubicBezTo>
                    <a:pt x="1" y="163"/>
                    <a:pt x="82" y="217"/>
                    <a:pt x="163" y="217"/>
                  </a:cubicBezTo>
                  <a:cubicBezTo>
                    <a:pt x="245" y="217"/>
                    <a:pt x="326" y="163"/>
                    <a:pt x="326" y="81"/>
                  </a:cubicBezTo>
                  <a:cubicBezTo>
                    <a:pt x="326" y="54"/>
                    <a:pt x="299" y="27"/>
                    <a:pt x="29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47"/>
            <p:cNvSpPr/>
            <p:nvPr/>
          </p:nvSpPr>
          <p:spPr>
            <a:xfrm>
              <a:off x="6579129" y="1870380"/>
              <a:ext cx="5471" cy="12678"/>
            </a:xfrm>
            <a:custGeom>
              <a:rect b="b" l="l" r="r" t="t"/>
              <a:pathLst>
                <a:path extrusionOk="0" h="190" w="82">
                  <a:moveTo>
                    <a:pt x="28" y="0"/>
                  </a:moveTo>
                  <a:cubicBezTo>
                    <a:pt x="0" y="27"/>
                    <a:pt x="0" y="81"/>
                    <a:pt x="0" y="109"/>
                  </a:cubicBezTo>
                  <a:cubicBezTo>
                    <a:pt x="0" y="136"/>
                    <a:pt x="0" y="163"/>
                    <a:pt x="28" y="190"/>
                  </a:cubicBezTo>
                  <a:lnTo>
                    <a:pt x="82" y="190"/>
                  </a:lnTo>
                  <a:cubicBezTo>
                    <a:pt x="82" y="136"/>
                    <a:pt x="55" y="54"/>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47"/>
            <p:cNvSpPr/>
            <p:nvPr/>
          </p:nvSpPr>
          <p:spPr>
            <a:xfrm>
              <a:off x="6640650" y="1814263"/>
              <a:ext cx="10943" cy="7273"/>
            </a:xfrm>
            <a:custGeom>
              <a:rect b="b" l="l" r="r" t="t"/>
              <a:pathLst>
                <a:path extrusionOk="0" h="109" w="164">
                  <a:moveTo>
                    <a:pt x="1" y="0"/>
                  </a:moveTo>
                  <a:cubicBezTo>
                    <a:pt x="55" y="55"/>
                    <a:pt x="109" y="82"/>
                    <a:pt x="163" y="109"/>
                  </a:cubicBezTo>
                  <a:cubicBezTo>
                    <a:pt x="136" y="55"/>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47"/>
            <p:cNvSpPr/>
            <p:nvPr/>
          </p:nvSpPr>
          <p:spPr>
            <a:xfrm>
              <a:off x="6684089" y="1814263"/>
              <a:ext cx="14546" cy="10876"/>
            </a:xfrm>
            <a:custGeom>
              <a:rect b="b" l="l" r="r" t="t"/>
              <a:pathLst>
                <a:path extrusionOk="0" h="163" w="218">
                  <a:moveTo>
                    <a:pt x="163" y="0"/>
                  </a:moveTo>
                  <a:cubicBezTo>
                    <a:pt x="55" y="0"/>
                    <a:pt x="1" y="82"/>
                    <a:pt x="1" y="163"/>
                  </a:cubicBezTo>
                  <a:cubicBezTo>
                    <a:pt x="109" y="163"/>
                    <a:pt x="218" y="109"/>
                    <a:pt x="218" y="27"/>
                  </a:cubicBezTo>
                  <a:cubicBezTo>
                    <a:pt x="190" y="0"/>
                    <a:pt x="163"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47"/>
            <p:cNvSpPr/>
            <p:nvPr/>
          </p:nvSpPr>
          <p:spPr>
            <a:xfrm>
              <a:off x="6584533" y="1814263"/>
              <a:ext cx="9141" cy="1868"/>
            </a:xfrm>
            <a:custGeom>
              <a:rect b="b" l="l" r="r" t="t"/>
              <a:pathLst>
                <a:path extrusionOk="0" h="28" w="137">
                  <a:moveTo>
                    <a:pt x="55" y="0"/>
                  </a:moveTo>
                  <a:cubicBezTo>
                    <a:pt x="55" y="0"/>
                    <a:pt x="28" y="0"/>
                    <a:pt x="1" y="27"/>
                  </a:cubicBezTo>
                  <a:lnTo>
                    <a:pt x="136" y="27"/>
                  </a:lnTo>
                  <a:cubicBezTo>
                    <a:pt x="109" y="0"/>
                    <a:pt x="82" y="0"/>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47"/>
            <p:cNvSpPr/>
            <p:nvPr/>
          </p:nvSpPr>
          <p:spPr>
            <a:xfrm>
              <a:off x="6555574" y="1857702"/>
              <a:ext cx="12744" cy="3670"/>
            </a:xfrm>
            <a:custGeom>
              <a:rect b="b" l="l" r="r" t="t"/>
              <a:pathLst>
                <a:path extrusionOk="0" h="55" w="191">
                  <a:moveTo>
                    <a:pt x="1" y="0"/>
                  </a:moveTo>
                  <a:cubicBezTo>
                    <a:pt x="28" y="27"/>
                    <a:pt x="55" y="54"/>
                    <a:pt x="109" y="54"/>
                  </a:cubicBezTo>
                  <a:cubicBezTo>
                    <a:pt x="136" y="54"/>
                    <a:pt x="164" y="54"/>
                    <a:pt x="191" y="27"/>
                  </a:cubicBezTo>
                  <a:cubicBezTo>
                    <a:pt x="164" y="0"/>
                    <a:pt x="109" y="0"/>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47"/>
            <p:cNvSpPr/>
            <p:nvPr/>
          </p:nvSpPr>
          <p:spPr>
            <a:xfrm>
              <a:off x="6533888" y="1868511"/>
              <a:ext cx="12744" cy="7340"/>
            </a:xfrm>
            <a:custGeom>
              <a:rect b="b" l="l" r="r" t="t"/>
              <a:pathLst>
                <a:path extrusionOk="0" h="110" w="191">
                  <a:moveTo>
                    <a:pt x="82" y="1"/>
                  </a:moveTo>
                  <a:cubicBezTo>
                    <a:pt x="55" y="28"/>
                    <a:pt x="27" y="82"/>
                    <a:pt x="0" y="109"/>
                  </a:cubicBezTo>
                  <a:lnTo>
                    <a:pt x="27" y="82"/>
                  </a:lnTo>
                  <a:cubicBezTo>
                    <a:pt x="82" y="82"/>
                    <a:pt x="136" y="109"/>
                    <a:pt x="190" y="109"/>
                  </a:cubicBezTo>
                  <a:cubicBezTo>
                    <a:pt x="190" y="55"/>
                    <a:pt x="136"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47"/>
            <p:cNvSpPr/>
            <p:nvPr/>
          </p:nvSpPr>
          <p:spPr>
            <a:xfrm>
              <a:off x="3058913" y="3180686"/>
              <a:ext cx="18149" cy="20017"/>
            </a:xfrm>
            <a:custGeom>
              <a:rect b="b" l="l" r="r" t="t"/>
              <a:pathLst>
                <a:path extrusionOk="0" h="300" w="272">
                  <a:moveTo>
                    <a:pt x="136" y="1"/>
                  </a:moveTo>
                  <a:cubicBezTo>
                    <a:pt x="55" y="1"/>
                    <a:pt x="1" y="82"/>
                    <a:pt x="1" y="163"/>
                  </a:cubicBezTo>
                  <a:cubicBezTo>
                    <a:pt x="1" y="245"/>
                    <a:pt x="55" y="299"/>
                    <a:pt x="136" y="299"/>
                  </a:cubicBezTo>
                  <a:lnTo>
                    <a:pt x="190" y="299"/>
                  </a:lnTo>
                  <a:cubicBezTo>
                    <a:pt x="218" y="218"/>
                    <a:pt x="245" y="136"/>
                    <a:pt x="272" y="55"/>
                  </a:cubicBezTo>
                  <a:cubicBezTo>
                    <a:pt x="245" y="28"/>
                    <a:pt x="190"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47"/>
            <p:cNvSpPr/>
            <p:nvPr/>
          </p:nvSpPr>
          <p:spPr>
            <a:xfrm>
              <a:off x="3400952" y="3222323"/>
              <a:ext cx="3737" cy="3670"/>
            </a:xfrm>
            <a:custGeom>
              <a:rect b="b" l="l" r="r" t="t"/>
              <a:pathLst>
                <a:path extrusionOk="0" h="55" w="56">
                  <a:moveTo>
                    <a:pt x="1" y="1"/>
                  </a:moveTo>
                  <a:cubicBezTo>
                    <a:pt x="1" y="28"/>
                    <a:pt x="28" y="28"/>
                    <a:pt x="55" y="55"/>
                  </a:cubicBezTo>
                  <a:cubicBezTo>
                    <a:pt x="55" y="28"/>
                    <a:pt x="28"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47"/>
            <p:cNvSpPr/>
            <p:nvPr/>
          </p:nvSpPr>
          <p:spPr>
            <a:xfrm>
              <a:off x="3294190" y="4362544"/>
              <a:ext cx="21819" cy="21819"/>
            </a:xfrm>
            <a:custGeom>
              <a:rect b="b" l="l" r="r" t="t"/>
              <a:pathLst>
                <a:path extrusionOk="0" h="327" w="327">
                  <a:moveTo>
                    <a:pt x="163" y="1"/>
                  </a:moveTo>
                  <a:cubicBezTo>
                    <a:pt x="82" y="1"/>
                    <a:pt x="1" y="82"/>
                    <a:pt x="1" y="163"/>
                  </a:cubicBezTo>
                  <a:cubicBezTo>
                    <a:pt x="1" y="190"/>
                    <a:pt x="28" y="218"/>
                    <a:pt x="28" y="245"/>
                  </a:cubicBezTo>
                  <a:cubicBezTo>
                    <a:pt x="55" y="245"/>
                    <a:pt x="55" y="245"/>
                    <a:pt x="55" y="218"/>
                  </a:cubicBezTo>
                  <a:lnTo>
                    <a:pt x="136" y="218"/>
                  </a:lnTo>
                  <a:lnTo>
                    <a:pt x="136" y="326"/>
                  </a:lnTo>
                  <a:lnTo>
                    <a:pt x="163" y="326"/>
                  </a:ln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47"/>
            <p:cNvSpPr/>
            <p:nvPr/>
          </p:nvSpPr>
          <p:spPr>
            <a:xfrm>
              <a:off x="3283314" y="4340858"/>
              <a:ext cx="5538" cy="14546"/>
            </a:xfrm>
            <a:custGeom>
              <a:rect b="b" l="l" r="r" t="t"/>
              <a:pathLst>
                <a:path extrusionOk="0" h="218" w="83">
                  <a:moveTo>
                    <a:pt x="55" y="0"/>
                  </a:moveTo>
                  <a:cubicBezTo>
                    <a:pt x="28" y="81"/>
                    <a:pt x="1" y="136"/>
                    <a:pt x="1" y="217"/>
                  </a:cubicBezTo>
                  <a:cubicBezTo>
                    <a:pt x="55" y="217"/>
                    <a:pt x="82" y="163"/>
                    <a:pt x="82" y="109"/>
                  </a:cubicBezTo>
                  <a:cubicBezTo>
                    <a:pt x="82" y="54"/>
                    <a:pt x="82" y="27"/>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47"/>
            <p:cNvSpPr/>
            <p:nvPr/>
          </p:nvSpPr>
          <p:spPr>
            <a:xfrm>
              <a:off x="3276107" y="4389701"/>
              <a:ext cx="12744" cy="19951"/>
            </a:xfrm>
            <a:custGeom>
              <a:rect b="b" l="l" r="r" t="t"/>
              <a:pathLst>
                <a:path extrusionOk="0" h="299" w="191">
                  <a:moveTo>
                    <a:pt x="55" y="0"/>
                  </a:moveTo>
                  <a:cubicBezTo>
                    <a:pt x="28" y="82"/>
                    <a:pt x="0" y="217"/>
                    <a:pt x="0" y="217"/>
                  </a:cubicBezTo>
                  <a:lnTo>
                    <a:pt x="0" y="299"/>
                  </a:lnTo>
                  <a:lnTo>
                    <a:pt x="28" y="299"/>
                  </a:lnTo>
                  <a:cubicBezTo>
                    <a:pt x="82" y="299"/>
                    <a:pt x="136" y="272"/>
                    <a:pt x="163" y="245"/>
                  </a:cubicBezTo>
                  <a:lnTo>
                    <a:pt x="163" y="190"/>
                  </a:lnTo>
                  <a:cubicBezTo>
                    <a:pt x="163" y="163"/>
                    <a:pt x="190" y="136"/>
                    <a:pt x="190" y="136"/>
                  </a:cubicBezTo>
                  <a:cubicBezTo>
                    <a:pt x="163" y="55"/>
                    <a:pt x="136" y="0"/>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47"/>
            <p:cNvSpPr/>
            <p:nvPr/>
          </p:nvSpPr>
          <p:spPr>
            <a:xfrm>
              <a:off x="3846217" y="3654910"/>
              <a:ext cx="19951" cy="19951"/>
            </a:xfrm>
            <a:custGeom>
              <a:rect b="b" l="l" r="r" t="t"/>
              <a:pathLst>
                <a:path extrusionOk="0" h="299" w="299">
                  <a:moveTo>
                    <a:pt x="109" y="0"/>
                  </a:moveTo>
                  <a:cubicBezTo>
                    <a:pt x="55" y="27"/>
                    <a:pt x="0" y="82"/>
                    <a:pt x="0" y="136"/>
                  </a:cubicBezTo>
                  <a:cubicBezTo>
                    <a:pt x="0" y="217"/>
                    <a:pt x="82" y="299"/>
                    <a:pt x="163" y="299"/>
                  </a:cubicBezTo>
                  <a:cubicBezTo>
                    <a:pt x="245" y="299"/>
                    <a:pt x="299" y="217"/>
                    <a:pt x="299" y="136"/>
                  </a:cubicBezTo>
                  <a:cubicBezTo>
                    <a:pt x="299" y="54"/>
                    <a:pt x="245" y="0"/>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47"/>
            <p:cNvSpPr/>
            <p:nvPr/>
          </p:nvSpPr>
          <p:spPr>
            <a:xfrm>
              <a:off x="3873375" y="3682068"/>
              <a:ext cx="3670" cy="16348"/>
            </a:xfrm>
            <a:custGeom>
              <a:rect b="b" l="l" r="r" t="t"/>
              <a:pathLst>
                <a:path extrusionOk="0" h="245" w="55">
                  <a:moveTo>
                    <a:pt x="55" y="0"/>
                  </a:moveTo>
                  <a:cubicBezTo>
                    <a:pt x="27" y="27"/>
                    <a:pt x="0" y="81"/>
                    <a:pt x="0" y="136"/>
                  </a:cubicBezTo>
                  <a:cubicBezTo>
                    <a:pt x="0" y="163"/>
                    <a:pt x="27" y="217"/>
                    <a:pt x="55" y="244"/>
                  </a:cubicBezTo>
                  <a:cubicBezTo>
                    <a:pt x="55" y="190"/>
                    <a:pt x="55" y="136"/>
                    <a:pt x="55" y="54"/>
                  </a:cubicBezTo>
                  <a:cubicBezTo>
                    <a:pt x="55" y="27"/>
                    <a:pt x="55" y="27"/>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47"/>
            <p:cNvSpPr/>
            <p:nvPr/>
          </p:nvSpPr>
          <p:spPr>
            <a:xfrm>
              <a:off x="3846217" y="3705556"/>
              <a:ext cx="19951" cy="21819"/>
            </a:xfrm>
            <a:custGeom>
              <a:rect b="b" l="l" r="r" t="t"/>
              <a:pathLst>
                <a:path extrusionOk="0" h="327" w="299">
                  <a:moveTo>
                    <a:pt x="163" y="1"/>
                  </a:moveTo>
                  <a:cubicBezTo>
                    <a:pt x="82" y="1"/>
                    <a:pt x="0" y="82"/>
                    <a:pt x="0" y="163"/>
                  </a:cubicBezTo>
                  <a:cubicBezTo>
                    <a:pt x="0"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47"/>
            <p:cNvSpPr/>
            <p:nvPr/>
          </p:nvSpPr>
          <p:spPr>
            <a:xfrm>
              <a:off x="3820861" y="2103855"/>
              <a:ext cx="20018" cy="19951"/>
            </a:xfrm>
            <a:custGeom>
              <a:rect b="b" l="l" r="r" t="t"/>
              <a:pathLst>
                <a:path extrusionOk="0" h="299" w="300">
                  <a:moveTo>
                    <a:pt x="136" y="0"/>
                  </a:moveTo>
                  <a:cubicBezTo>
                    <a:pt x="55" y="0"/>
                    <a:pt x="1" y="81"/>
                    <a:pt x="1" y="163"/>
                  </a:cubicBezTo>
                  <a:cubicBezTo>
                    <a:pt x="1" y="217"/>
                    <a:pt x="28" y="271"/>
                    <a:pt x="82" y="298"/>
                  </a:cubicBezTo>
                  <a:cubicBezTo>
                    <a:pt x="82" y="244"/>
                    <a:pt x="109" y="217"/>
                    <a:pt x="163" y="190"/>
                  </a:cubicBezTo>
                  <a:lnTo>
                    <a:pt x="163" y="298"/>
                  </a:lnTo>
                  <a:cubicBezTo>
                    <a:pt x="245" y="298"/>
                    <a:pt x="299" y="217"/>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47"/>
            <p:cNvSpPr/>
            <p:nvPr/>
          </p:nvSpPr>
          <p:spPr>
            <a:xfrm>
              <a:off x="3846217" y="2076698"/>
              <a:ext cx="19951" cy="21752"/>
            </a:xfrm>
            <a:custGeom>
              <a:rect b="b" l="l" r="r" t="t"/>
              <a:pathLst>
                <a:path extrusionOk="0" h="326" w="299">
                  <a:moveTo>
                    <a:pt x="163" y="0"/>
                  </a:moveTo>
                  <a:cubicBezTo>
                    <a:pt x="82" y="0"/>
                    <a:pt x="0" y="82"/>
                    <a:pt x="0" y="163"/>
                  </a:cubicBezTo>
                  <a:cubicBezTo>
                    <a:pt x="0"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47"/>
            <p:cNvSpPr/>
            <p:nvPr/>
          </p:nvSpPr>
          <p:spPr>
            <a:xfrm>
              <a:off x="3820861" y="3633158"/>
              <a:ext cx="14546" cy="14546"/>
            </a:xfrm>
            <a:custGeom>
              <a:rect b="b" l="l" r="r" t="t"/>
              <a:pathLst>
                <a:path extrusionOk="0" h="218" w="218">
                  <a:moveTo>
                    <a:pt x="1" y="1"/>
                  </a:moveTo>
                  <a:cubicBezTo>
                    <a:pt x="1" y="28"/>
                    <a:pt x="1" y="55"/>
                    <a:pt x="1" y="82"/>
                  </a:cubicBezTo>
                  <a:cubicBezTo>
                    <a:pt x="1" y="163"/>
                    <a:pt x="55" y="218"/>
                    <a:pt x="136" y="218"/>
                  </a:cubicBezTo>
                  <a:lnTo>
                    <a:pt x="218" y="218"/>
                  </a:lnTo>
                  <a:cubicBezTo>
                    <a:pt x="136" y="163"/>
                    <a:pt x="55" y="82"/>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47"/>
            <p:cNvSpPr/>
            <p:nvPr/>
          </p:nvSpPr>
          <p:spPr>
            <a:xfrm>
              <a:off x="3793704" y="3653109"/>
              <a:ext cx="20018" cy="21752"/>
            </a:xfrm>
            <a:custGeom>
              <a:rect b="b" l="l" r="r" t="t"/>
              <a:pathLst>
                <a:path extrusionOk="0" h="326" w="300">
                  <a:moveTo>
                    <a:pt x="164" y="0"/>
                  </a:moveTo>
                  <a:cubicBezTo>
                    <a:pt x="82" y="0"/>
                    <a:pt x="1" y="81"/>
                    <a:pt x="1" y="163"/>
                  </a:cubicBezTo>
                  <a:cubicBezTo>
                    <a:pt x="1" y="244"/>
                    <a:pt x="82" y="326"/>
                    <a:pt x="164" y="326"/>
                  </a:cubicBezTo>
                  <a:cubicBezTo>
                    <a:pt x="245" y="326"/>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47"/>
            <p:cNvSpPr/>
            <p:nvPr/>
          </p:nvSpPr>
          <p:spPr>
            <a:xfrm>
              <a:off x="3820861" y="3680200"/>
              <a:ext cx="20018" cy="20018"/>
            </a:xfrm>
            <a:custGeom>
              <a:rect b="b" l="l" r="r" t="t"/>
              <a:pathLst>
                <a:path extrusionOk="0" h="300" w="300">
                  <a:moveTo>
                    <a:pt x="136" y="1"/>
                  </a:moveTo>
                  <a:cubicBezTo>
                    <a:pt x="55" y="1"/>
                    <a:pt x="1" y="55"/>
                    <a:pt x="1" y="164"/>
                  </a:cubicBezTo>
                  <a:cubicBezTo>
                    <a:pt x="1" y="245"/>
                    <a:pt x="55" y="299"/>
                    <a:pt x="136" y="299"/>
                  </a:cubicBezTo>
                  <a:cubicBezTo>
                    <a:pt x="218" y="299"/>
                    <a:pt x="299" y="245"/>
                    <a:pt x="299" y="164"/>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47"/>
            <p:cNvSpPr/>
            <p:nvPr/>
          </p:nvSpPr>
          <p:spPr>
            <a:xfrm>
              <a:off x="3793704" y="3705556"/>
              <a:ext cx="20018"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47"/>
            <p:cNvSpPr/>
            <p:nvPr/>
          </p:nvSpPr>
          <p:spPr>
            <a:xfrm>
              <a:off x="3820861" y="3732713"/>
              <a:ext cx="20018" cy="19951"/>
            </a:xfrm>
            <a:custGeom>
              <a:rect b="b" l="l" r="r" t="t"/>
              <a:pathLst>
                <a:path extrusionOk="0" h="299" w="300">
                  <a:moveTo>
                    <a:pt x="136" y="0"/>
                  </a:moveTo>
                  <a:cubicBezTo>
                    <a:pt x="55" y="0"/>
                    <a:pt x="1" y="82"/>
                    <a:pt x="1" y="163"/>
                  </a:cubicBezTo>
                  <a:cubicBezTo>
                    <a:pt x="1" y="245"/>
                    <a:pt x="55" y="299"/>
                    <a:pt x="136" y="299"/>
                  </a:cubicBezTo>
                  <a:cubicBezTo>
                    <a:pt x="218" y="299"/>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47"/>
            <p:cNvSpPr/>
            <p:nvPr/>
          </p:nvSpPr>
          <p:spPr>
            <a:xfrm>
              <a:off x="3820861" y="3785227"/>
              <a:ext cx="10943" cy="12678"/>
            </a:xfrm>
            <a:custGeom>
              <a:rect b="b" l="l" r="r" t="t"/>
              <a:pathLst>
                <a:path extrusionOk="0" h="190" w="164">
                  <a:moveTo>
                    <a:pt x="136" y="0"/>
                  </a:moveTo>
                  <a:cubicBezTo>
                    <a:pt x="55" y="0"/>
                    <a:pt x="1" y="81"/>
                    <a:pt x="1" y="163"/>
                  </a:cubicBezTo>
                  <a:cubicBezTo>
                    <a:pt x="1" y="163"/>
                    <a:pt x="1" y="190"/>
                    <a:pt x="1" y="190"/>
                  </a:cubicBezTo>
                  <a:cubicBezTo>
                    <a:pt x="55" y="136"/>
                    <a:pt x="109" y="109"/>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47"/>
            <p:cNvSpPr/>
            <p:nvPr/>
          </p:nvSpPr>
          <p:spPr>
            <a:xfrm>
              <a:off x="3793704" y="3759871"/>
              <a:ext cx="20018" cy="19951"/>
            </a:xfrm>
            <a:custGeom>
              <a:rect b="b" l="l" r="r" t="t"/>
              <a:pathLst>
                <a:path extrusionOk="0" h="299" w="300">
                  <a:moveTo>
                    <a:pt x="164" y="0"/>
                  </a:moveTo>
                  <a:cubicBezTo>
                    <a:pt x="82" y="0"/>
                    <a:pt x="1" y="55"/>
                    <a:pt x="1" y="136"/>
                  </a:cubicBezTo>
                  <a:cubicBezTo>
                    <a:pt x="1" y="217"/>
                    <a:pt x="82" y="299"/>
                    <a:pt x="164" y="299"/>
                  </a:cubicBezTo>
                  <a:cubicBezTo>
                    <a:pt x="245" y="299"/>
                    <a:pt x="299" y="217"/>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47"/>
            <p:cNvSpPr/>
            <p:nvPr/>
          </p:nvSpPr>
          <p:spPr>
            <a:xfrm>
              <a:off x="3793704" y="3812318"/>
              <a:ext cx="20018" cy="20018"/>
            </a:xfrm>
            <a:custGeom>
              <a:rect b="b" l="l" r="r" t="t"/>
              <a:pathLst>
                <a:path extrusionOk="0" h="300" w="300">
                  <a:moveTo>
                    <a:pt x="164" y="1"/>
                  </a:moveTo>
                  <a:cubicBezTo>
                    <a:pt x="82" y="1"/>
                    <a:pt x="1" y="55"/>
                    <a:pt x="1" y="137"/>
                  </a:cubicBezTo>
                  <a:cubicBezTo>
                    <a:pt x="1" y="218"/>
                    <a:pt x="82" y="299"/>
                    <a:pt x="164" y="299"/>
                  </a:cubicBezTo>
                  <a:cubicBezTo>
                    <a:pt x="218" y="299"/>
                    <a:pt x="272" y="272"/>
                    <a:pt x="299" y="218"/>
                  </a:cubicBezTo>
                  <a:cubicBezTo>
                    <a:pt x="299" y="164"/>
                    <a:pt x="272" y="109"/>
                    <a:pt x="272" y="55"/>
                  </a:cubicBezTo>
                  <a:cubicBezTo>
                    <a:pt x="245" y="28"/>
                    <a:pt x="218"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47"/>
            <p:cNvSpPr/>
            <p:nvPr/>
          </p:nvSpPr>
          <p:spPr>
            <a:xfrm>
              <a:off x="3793704" y="3864832"/>
              <a:ext cx="20018" cy="19951"/>
            </a:xfrm>
            <a:custGeom>
              <a:rect b="b" l="l" r="r" t="t"/>
              <a:pathLst>
                <a:path extrusionOk="0" h="299" w="300">
                  <a:moveTo>
                    <a:pt x="164" y="1"/>
                  </a:moveTo>
                  <a:cubicBezTo>
                    <a:pt x="82" y="1"/>
                    <a:pt x="1" y="55"/>
                    <a:pt x="1" y="136"/>
                  </a:cubicBezTo>
                  <a:cubicBezTo>
                    <a:pt x="1" y="218"/>
                    <a:pt x="82" y="299"/>
                    <a:pt x="164" y="299"/>
                  </a:cubicBezTo>
                  <a:cubicBezTo>
                    <a:pt x="191" y="299"/>
                    <a:pt x="245" y="272"/>
                    <a:pt x="272" y="245"/>
                  </a:cubicBezTo>
                  <a:cubicBezTo>
                    <a:pt x="272" y="245"/>
                    <a:pt x="272" y="218"/>
                    <a:pt x="272" y="218"/>
                  </a:cubicBezTo>
                  <a:cubicBezTo>
                    <a:pt x="272" y="163"/>
                    <a:pt x="272" y="136"/>
                    <a:pt x="299" y="82"/>
                  </a:cubicBezTo>
                  <a:cubicBezTo>
                    <a:pt x="272" y="28"/>
                    <a:pt x="218"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47"/>
            <p:cNvSpPr/>
            <p:nvPr/>
          </p:nvSpPr>
          <p:spPr>
            <a:xfrm>
              <a:off x="3768414" y="1946381"/>
              <a:ext cx="19951" cy="19951"/>
            </a:xfrm>
            <a:custGeom>
              <a:rect b="b" l="l" r="r" t="t"/>
              <a:pathLst>
                <a:path extrusionOk="0" h="299" w="299">
                  <a:moveTo>
                    <a:pt x="136" y="0"/>
                  </a:moveTo>
                  <a:cubicBezTo>
                    <a:pt x="54" y="0"/>
                    <a:pt x="0" y="55"/>
                    <a:pt x="0" y="163"/>
                  </a:cubicBezTo>
                  <a:cubicBezTo>
                    <a:pt x="0" y="244"/>
                    <a:pt x="54" y="299"/>
                    <a:pt x="136" y="299"/>
                  </a:cubicBezTo>
                  <a:cubicBezTo>
                    <a:pt x="217" y="299"/>
                    <a:pt x="298" y="244"/>
                    <a:pt x="298" y="163"/>
                  </a:cubicBezTo>
                  <a:cubicBezTo>
                    <a:pt x="298"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47"/>
            <p:cNvSpPr/>
            <p:nvPr/>
          </p:nvSpPr>
          <p:spPr>
            <a:xfrm>
              <a:off x="3768414" y="3627753"/>
              <a:ext cx="19951" cy="19951"/>
            </a:xfrm>
            <a:custGeom>
              <a:rect b="b" l="l" r="r" t="t"/>
              <a:pathLst>
                <a:path extrusionOk="0" h="299" w="299">
                  <a:moveTo>
                    <a:pt x="136" y="0"/>
                  </a:moveTo>
                  <a:cubicBezTo>
                    <a:pt x="54" y="0"/>
                    <a:pt x="0" y="55"/>
                    <a:pt x="0" y="163"/>
                  </a:cubicBezTo>
                  <a:cubicBezTo>
                    <a:pt x="0" y="244"/>
                    <a:pt x="54" y="299"/>
                    <a:pt x="136" y="299"/>
                  </a:cubicBezTo>
                  <a:cubicBezTo>
                    <a:pt x="217" y="299"/>
                    <a:pt x="298" y="244"/>
                    <a:pt x="298" y="163"/>
                  </a:cubicBezTo>
                  <a:cubicBezTo>
                    <a:pt x="298"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47"/>
            <p:cNvSpPr/>
            <p:nvPr/>
          </p:nvSpPr>
          <p:spPr>
            <a:xfrm>
              <a:off x="3793704" y="3615075"/>
              <a:ext cx="14546" cy="7273"/>
            </a:xfrm>
            <a:custGeom>
              <a:rect b="b" l="l" r="r" t="t"/>
              <a:pathLst>
                <a:path extrusionOk="0" h="109" w="218">
                  <a:moveTo>
                    <a:pt x="1" y="0"/>
                  </a:moveTo>
                  <a:cubicBezTo>
                    <a:pt x="28" y="55"/>
                    <a:pt x="82" y="109"/>
                    <a:pt x="164" y="109"/>
                  </a:cubicBezTo>
                  <a:cubicBezTo>
                    <a:pt x="191" y="109"/>
                    <a:pt x="218" y="82"/>
                    <a:pt x="218" y="82"/>
                  </a:cubicBezTo>
                  <a:cubicBezTo>
                    <a:pt x="164" y="55"/>
                    <a:pt x="82" y="28"/>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47"/>
            <p:cNvSpPr/>
            <p:nvPr/>
          </p:nvSpPr>
          <p:spPr>
            <a:xfrm>
              <a:off x="3741257" y="3606000"/>
              <a:ext cx="19951" cy="16348"/>
            </a:xfrm>
            <a:custGeom>
              <a:rect b="b" l="l" r="r" t="t"/>
              <a:pathLst>
                <a:path extrusionOk="0" h="245" w="299">
                  <a:moveTo>
                    <a:pt x="27" y="1"/>
                  </a:moveTo>
                  <a:cubicBezTo>
                    <a:pt x="0" y="28"/>
                    <a:pt x="0" y="55"/>
                    <a:pt x="0" y="82"/>
                  </a:cubicBezTo>
                  <a:cubicBezTo>
                    <a:pt x="0" y="164"/>
                    <a:pt x="82" y="245"/>
                    <a:pt x="163" y="245"/>
                  </a:cubicBezTo>
                  <a:cubicBezTo>
                    <a:pt x="217" y="245"/>
                    <a:pt x="271" y="191"/>
                    <a:pt x="299" y="109"/>
                  </a:cubicBezTo>
                  <a:cubicBezTo>
                    <a:pt x="217" y="82"/>
                    <a:pt x="163" y="1"/>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47"/>
            <p:cNvSpPr/>
            <p:nvPr/>
          </p:nvSpPr>
          <p:spPr>
            <a:xfrm>
              <a:off x="3741257" y="3653109"/>
              <a:ext cx="19951" cy="21752"/>
            </a:xfrm>
            <a:custGeom>
              <a:rect b="b" l="l" r="r" t="t"/>
              <a:pathLst>
                <a:path extrusionOk="0" h="326" w="299">
                  <a:moveTo>
                    <a:pt x="163" y="0"/>
                  </a:moveTo>
                  <a:cubicBezTo>
                    <a:pt x="82" y="0"/>
                    <a:pt x="0" y="81"/>
                    <a:pt x="0" y="163"/>
                  </a:cubicBezTo>
                  <a:cubicBezTo>
                    <a:pt x="0" y="244"/>
                    <a:pt x="82" y="326"/>
                    <a:pt x="163" y="326"/>
                  </a:cubicBezTo>
                  <a:cubicBezTo>
                    <a:pt x="244" y="326"/>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47"/>
            <p:cNvSpPr/>
            <p:nvPr/>
          </p:nvSpPr>
          <p:spPr>
            <a:xfrm>
              <a:off x="3768414" y="3680200"/>
              <a:ext cx="19951" cy="20018"/>
            </a:xfrm>
            <a:custGeom>
              <a:rect b="b" l="l" r="r" t="t"/>
              <a:pathLst>
                <a:path extrusionOk="0" h="300" w="299">
                  <a:moveTo>
                    <a:pt x="136" y="1"/>
                  </a:moveTo>
                  <a:cubicBezTo>
                    <a:pt x="54" y="1"/>
                    <a:pt x="0" y="55"/>
                    <a:pt x="0" y="164"/>
                  </a:cubicBezTo>
                  <a:cubicBezTo>
                    <a:pt x="0" y="245"/>
                    <a:pt x="54" y="299"/>
                    <a:pt x="136" y="299"/>
                  </a:cubicBezTo>
                  <a:cubicBezTo>
                    <a:pt x="217" y="299"/>
                    <a:pt x="298" y="245"/>
                    <a:pt x="298" y="164"/>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47"/>
            <p:cNvSpPr/>
            <p:nvPr/>
          </p:nvSpPr>
          <p:spPr>
            <a:xfrm>
              <a:off x="3741257" y="3705556"/>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47"/>
            <p:cNvSpPr/>
            <p:nvPr/>
          </p:nvSpPr>
          <p:spPr>
            <a:xfrm>
              <a:off x="3768414" y="3732713"/>
              <a:ext cx="19951" cy="19951"/>
            </a:xfrm>
            <a:custGeom>
              <a:rect b="b" l="l" r="r" t="t"/>
              <a:pathLst>
                <a:path extrusionOk="0" h="299" w="299">
                  <a:moveTo>
                    <a:pt x="136" y="0"/>
                  </a:moveTo>
                  <a:cubicBezTo>
                    <a:pt x="54" y="0"/>
                    <a:pt x="0" y="82"/>
                    <a:pt x="0" y="163"/>
                  </a:cubicBezTo>
                  <a:cubicBezTo>
                    <a:pt x="0" y="245"/>
                    <a:pt x="54" y="299"/>
                    <a:pt x="136" y="299"/>
                  </a:cubicBezTo>
                  <a:cubicBezTo>
                    <a:pt x="217" y="299"/>
                    <a:pt x="298" y="245"/>
                    <a:pt x="298" y="163"/>
                  </a:cubicBezTo>
                  <a:cubicBezTo>
                    <a:pt x="298"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47"/>
            <p:cNvSpPr/>
            <p:nvPr/>
          </p:nvSpPr>
          <p:spPr>
            <a:xfrm>
              <a:off x="3768414" y="3785227"/>
              <a:ext cx="19951" cy="19951"/>
            </a:xfrm>
            <a:custGeom>
              <a:rect b="b" l="l" r="r" t="t"/>
              <a:pathLst>
                <a:path extrusionOk="0" h="299" w="299">
                  <a:moveTo>
                    <a:pt x="136" y="0"/>
                  </a:moveTo>
                  <a:cubicBezTo>
                    <a:pt x="54" y="0"/>
                    <a:pt x="0" y="81"/>
                    <a:pt x="0" y="163"/>
                  </a:cubicBezTo>
                  <a:cubicBezTo>
                    <a:pt x="0" y="244"/>
                    <a:pt x="54" y="298"/>
                    <a:pt x="136" y="298"/>
                  </a:cubicBezTo>
                  <a:cubicBezTo>
                    <a:pt x="217" y="298"/>
                    <a:pt x="298" y="244"/>
                    <a:pt x="298" y="163"/>
                  </a:cubicBezTo>
                  <a:cubicBezTo>
                    <a:pt x="298"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47"/>
            <p:cNvSpPr/>
            <p:nvPr/>
          </p:nvSpPr>
          <p:spPr>
            <a:xfrm>
              <a:off x="3741257" y="3759871"/>
              <a:ext cx="19951" cy="19951"/>
            </a:xfrm>
            <a:custGeom>
              <a:rect b="b" l="l" r="r" t="t"/>
              <a:pathLst>
                <a:path extrusionOk="0" h="299" w="299">
                  <a:moveTo>
                    <a:pt x="163" y="0"/>
                  </a:moveTo>
                  <a:cubicBezTo>
                    <a:pt x="82" y="0"/>
                    <a:pt x="0" y="55"/>
                    <a:pt x="0" y="136"/>
                  </a:cubicBezTo>
                  <a:cubicBezTo>
                    <a:pt x="0" y="217"/>
                    <a:pt x="82" y="299"/>
                    <a:pt x="163" y="299"/>
                  </a:cubicBezTo>
                  <a:cubicBezTo>
                    <a:pt x="244" y="299"/>
                    <a:pt x="299" y="217"/>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47"/>
            <p:cNvSpPr/>
            <p:nvPr/>
          </p:nvSpPr>
          <p:spPr>
            <a:xfrm>
              <a:off x="3741257" y="3812318"/>
              <a:ext cx="19951" cy="20018"/>
            </a:xfrm>
            <a:custGeom>
              <a:rect b="b" l="l" r="r" t="t"/>
              <a:pathLst>
                <a:path extrusionOk="0" h="300" w="299">
                  <a:moveTo>
                    <a:pt x="163" y="1"/>
                  </a:moveTo>
                  <a:cubicBezTo>
                    <a:pt x="82" y="1"/>
                    <a:pt x="0" y="55"/>
                    <a:pt x="0" y="137"/>
                  </a:cubicBezTo>
                  <a:cubicBezTo>
                    <a:pt x="0" y="218"/>
                    <a:pt x="82" y="299"/>
                    <a:pt x="163" y="299"/>
                  </a:cubicBezTo>
                  <a:cubicBezTo>
                    <a:pt x="244" y="299"/>
                    <a:pt x="299" y="218"/>
                    <a:pt x="299" y="137"/>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47"/>
            <p:cNvSpPr/>
            <p:nvPr/>
          </p:nvSpPr>
          <p:spPr>
            <a:xfrm>
              <a:off x="3768414" y="3837674"/>
              <a:ext cx="19951" cy="20018"/>
            </a:xfrm>
            <a:custGeom>
              <a:rect b="b" l="l" r="r" t="t"/>
              <a:pathLst>
                <a:path extrusionOk="0" h="300" w="299">
                  <a:moveTo>
                    <a:pt x="136" y="1"/>
                  </a:moveTo>
                  <a:cubicBezTo>
                    <a:pt x="54" y="1"/>
                    <a:pt x="0" y="82"/>
                    <a:pt x="0" y="163"/>
                  </a:cubicBezTo>
                  <a:cubicBezTo>
                    <a:pt x="0" y="245"/>
                    <a:pt x="54" y="299"/>
                    <a:pt x="136" y="299"/>
                  </a:cubicBezTo>
                  <a:cubicBezTo>
                    <a:pt x="217" y="299"/>
                    <a:pt x="298" y="245"/>
                    <a:pt x="298" y="163"/>
                  </a:cubicBezTo>
                  <a:cubicBezTo>
                    <a:pt x="298"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47"/>
            <p:cNvSpPr/>
            <p:nvPr/>
          </p:nvSpPr>
          <p:spPr>
            <a:xfrm>
              <a:off x="3768414" y="3890188"/>
              <a:ext cx="19951" cy="19951"/>
            </a:xfrm>
            <a:custGeom>
              <a:rect b="b" l="l" r="r" t="t"/>
              <a:pathLst>
                <a:path extrusionOk="0" h="299" w="299">
                  <a:moveTo>
                    <a:pt x="136" y="0"/>
                  </a:moveTo>
                  <a:cubicBezTo>
                    <a:pt x="54" y="0"/>
                    <a:pt x="0" y="82"/>
                    <a:pt x="0" y="163"/>
                  </a:cubicBezTo>
                  <a:cubicBezTo>
                    <a:pt x="0" y="244"/>
                    <a:pt x="54" y="299"/>
                    <a:pt x="136" y="299"/>
                  </a:cubicBezTo>
                  <a:cubicBezTo>
                    <a:pt x="217" y="299"/>
                    <a:pt x="298" y="244"/>
                    <a:pt x="298" y="163"/>
                  </a:cubicBezTo>
                  <a:cubicBezTo>
                    <a:pt x="298"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47"/>
            <p:cNvSpPr/>
            <p:nvPr/>
          </p:nvSpPr>
          <p:spPr>
            <a:xfrm>
              <a:off x="3741257" y="3864832"/>
              <a:ext cx="19951" cy="19951"/>
            </a:xfrm>
            <a:custGeom>
              <a:rect b="b" l="l" r="r" t="t"/>
              <a:pathLst>
                <a:path extrusionOk="0" h="299"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47"/>
            <p:cNvSpPr/>
            <p:nvPr/>
          </p:nvSpPr>
          <p:spPr>
            <a:xfrm>
              <a:off x="3793704" y="3917345"/>
              <a:ext cx="7340" cy="14546"/>
            </a:xfrm>
            <a:custGeom>
              <a:rect b="b" l="l" r="r" t="t"/>
              <a:pathLst>
                <a:path extrusionOk="0" h="218" w="110">
                  <a:moveTo>
                    <a:pt x="109" y="0"/>
                  </a:moveTo>
                  <a:lnTo>
                    <a:pt x="109" y="0"/>
                  </a:lnTo>
                  <a:cubicBezTo>
                    <a:pt x="55" y="27"/>
                    <a:pt x="1" y="81"/>
                    <a:pt x="1" y="136"/>
                  </a:cubicBezTo>
                  <a:cubicBezTo>
                    <a:pt x="1" y="163"/>
                    <a:pt x="1" y="190"/>
                    <a:pt x="28" y="217"/>
                  </a:cubicBezTo>
                  <a:cubicBezTo>
                    <a:pt x="55" y="190"/>
                    <a:pt x="55" y="136"/>
                    <a:pt x="82" y="81"/>
                  </a:cubicBezTo>
                  <a:cubicBezTo>
                    <a:pt x="109" y="81"/>
                    <a:pt x="109" y="27"/>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47"/>
            <p:cNvSpPr/>
            <p:nvPr/>
          </p:nvSpPr>
          <p:spPr>
            <a:xfrm>
              <a:off x="3741257" y="3917345"/>
              <a:ext cx="19951" cy="19951"/>
            </a:xfrm>
            <a:custGeom>
              <a:rect b="b" l="l" r="r" t="t"/>
              <a:pathLst>
                <a:path extrusionOk="0" h="299" w="299">
                  <a:moveTo>
                    <a:pt x="163" y="0"/>
                  </a:moveTo>
                  <a:cubicBezTo>
                    <a:pt x="82" y="0"/>
                    <a:pt x="0" y="54"/>
                    <a:pt x="0" y="136"/>
                  </a:cubicBezTo>
                  <a:cubicBezTo>
                    <a:pt x="0" y="217"/>
                    <a:pt x="82" y="298"/>
                    <a:pt x="163" y="298"/>
                  </a:cubicBezTo>
                  <a:cubicBezTo>
                    <a:pt x="244" y="298"/>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47"/>
            <p:cNvSpPr/>
            <p:nvPr/>
          </p:nvSpPr>
          <p:spPr>
            <a:xfrm>
              <a:off x="3768414" y="3942635"/>
              <a:ext cx="18149" cy="20018"/>
            </a:xfrm>
            <a:custGeom>
              <a:rect b="b" l="l" r="r" t="t"/>
              <a:pathLst>
                <a:path extrusionOk="0" h="300" w="272">
                  <a:moveTo>
                    <a:pt x="136" y="1"/>
                  </a:moveTo>
                  <a:cubicBezTo>
                    <a:pt x="54" y="1"/>
                    <a:pt x="0" y="82"/>
                    <a:pt x="0" y="164"/>
                  </a:cubicBezTo>
                  <a:cubicBezTo>
                    <a:pt x="0" y="245"/>
                    <a:pt x="54" y="299"/>
                    <a:pt x="136" y="299"/>
                  </a:cubicBezTo>
                  <a:lnTo>
                    <a:pt x="163" y="299"/>
                  </a:lnTo>
                  <a:cubicBezTo>
                    <a:pt x="163" y="272"/>
                    <a:pt x="190" y="245"/>
                    <a:pt x="190" y="218"/>
                  </a:cubicBezTo>
                  <a:cubicBezTo>
                    <a:pt x="217" y="164"/>
                    <a:pt x="244" y="109"/>
                    <a:pt x="271" y="82"/>
                  </a:cubicBezTo>
                  <a:cubicBezTo>
                    <a:pt x="244" y="28"/>
                    <a:pt x="190"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47"/>
            <p:cNvSpPr/>
            <p:nvPr/>
          </p:nvSpPr>
          <p:spPr>
            <a:xfrm>
              <a:off x="3741257" y="3969792"/>
              <a:ext cx="19951" cy="18149"/>
            </a:xfrm>
            <a:custGeom>
              <a:rect b="b" l="l" r="r" t="t"/>
              <a:pathLst>
                <a:path extrusionOk="0" h="272" w="299">
                  <a:moveTo>
                    <a:pt x="163" y="1"/>
                  </a:moveTo>
                  <a:cubicBezTo>
                    <a:pt x="82" y="1"/>
                    <a:pt x="0" y="55"/>
                    <a:pt x="0" y="136"/>
                  </a:cubicBezTo>
                  <a:cubicBezTo>
                    <a:pt x="0" y="191"/>
                    <a:pt x="27" y="245"/>
                    <a:pt x="54" y="272"/>
                  </a:cubicBezTo>
                  <a:lnTo>
                    <a:pt x="217" y="272"/>
                  </a:lnTo>
                  <a:cubicBezTo>
                    <a:pt x="217" y="272"/>
                    <a:pt x="244" y="272"/>
                    <a:pt x="244" y="245"/>
                  </a:cubicBezTo>
                  <a:cubicBezTo>
                    <a:pt x="299" y="218"/>
                    <a:pt x="299" y="191"/>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47"/>
            <p:cNvSpPr/>
            <p:nvPr/>
          </p:nvSpPr>
          <p:spPr>
            <a:xfrm>
              <a:off x="3688743" y="1919223"/>
              <a:ext cx="19951" cy="21752"/>
            </a:xfrm>
            <a:custGeom>
              <a:rect b="b" l="l" r="r" t="t"/>
              <a:pathLst>
                <a:path extrusionOk="0" h="326" w="299">
                  <a:moveTo>
                    <a:pt x="163" y="0"/>
                  </a:moveTo>
                  <a:cubicBezTo>
                    <a:pt x="55" y="0"/>
                    <a:pt x="1" y="82"/>
                    <a:pt x="1" y="163"/>
                  </a:cubicBezTo>
                  <a:cubicBezTo>
                    <a:pt x="1" y="245"/>
                    <a:pt x="55" y="326"/>
                    <a:pt x="163" y="326"/>
                  </a:cubicBezTo>
                  <a:cubicBezTo>
                    <a:pt x="245" y="326"/>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47"/>
            <p:cNvSpPr/>
            <p:nvPr/>
          </p:nvSpPr>
          <p:spPr>
            <a:xfrm>
              <a:off x="3688743" y="1971737"/>
              <a:ext cx="19951" cy="21752"/>
            </a:xfrm>
            <a:custGeom>
              <a:rect b="b" l="l" r="r" t="t"/>
              <a:pathLst>
                <a:path extrusionOk="0" h="326" w="299">
                  <a:moveTo>
                    <a:pt x="163" y="0"/>
                  </a:moveTo>
                  <a:cubicBezTo>
                    <a:pt x="82" y="0"/>
                    <a:pt x="1" y="81"/>
                    <a:pt x="1" y="163"/>
                  </a:cubicBezTo>
                  <a:cubicBezTo>
                    <a:pt x="1" y="244"/>
                    <a:pt x="55"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47"/>
            <p:cNvSpPr/>
            <p:nvPr/>
          </p:nvSpPr>
          <p:spPr>
            <a:xfrm>
              <a:off x="3688743" y="2024184"/>
              <a:ext cx="19951" cy="21819"/>
            </a:xfrm>
            <a:custGeom>
              <a:rect b="b" l="l" r="r" t="t"/>
              <a:pathLst>
                <a:path extrusionOk="0" h="327" w="299">
                  <a:moveTo>
                    <a:pt x="163" y="1"/>
                  </a:moveTo>
                  <a:cubicBezTo>
                    <a:pt x="82" y="1"/>
                    <a:pt x="1" y="82"/>
                    <a:pt x="1" y="163"/>
                  </a:cubicBezTo>
                  <a:cubicBezTo>
                    <a:pt x="1"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47"/>
            <p:cNvSpPr/>
            <p:nvPr/>
          </p:nvSpPr>
          <p:spPr>
            <a:xfrm>
              <a:off x="3688743" y="2076698"/>
              <a:ext cx="19951" cy="21752"/>
            </a:xfrm>
            <a:custGeom>
              <a:rect b="b" l="l" r="r" t="t"/>
              <a:pathLst>
                <a:path extrusionOk="0" h="326" w="299">
                  <a:moveTo>
                    <a:pt x="163" y="0"/>
                  </a:moveTo>
                  <a:cubicBezTo>
                    <a:pt x="82" y="0"/>
                    <a:pt x="1" y="82"/>
                    <a:pt x="1" y="163"/>
                  </a:cubicBezTo>
                  <a:cubicBezTo>
                    <a:pt x="1" y="217"/>
                    <a:pt x="28" y="244"/>
                    <a:pt x="55" y="271"/>
                  </a:cubicBezTo>
                  <a:cubicBezTo>
                    <a:pt x="82" y="299"/>
                    <a:pt x="109"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47"/>
            <p:cNvSpPr/>
            <p:nvPr/>
          </p:nvSpPr>
          <p:spPr>
            <a:xfrm>
              <a:off x="3688743" y="2130946"/>
              <a:ext cx="19951" cy="20017"/>
            </a:xfrm>
            <a:custGeom>
              <a:rect b="b" l="l" r="r" t="t"/>
              <a:pathLst>
                <a:path extrusionOk="0" h="300" w="299">
                  <a:moveTo>
                    <a:pt x="163" y="1"/>
                  </a:moveTo>
                  <a:cubicBezTo>
                    <a:pt x="82" y="1"/>
                    <a:pt x="1" y="55"/>
                    <a:pt x="1" y="137"/>
                  </a:cubicBezTo>
                  <a:cubicBezTo>
                    <a:pt x="1" y="191"/>
                    <a:pt x="28" y="218"/>
                    <a:pt x="55" y="245"/>
                  </a:cubicBezTo>
                  <a:cubicBezTo>
                    <a:pt x="82" y="272"/>
                    <a:pt x="109" y="299"/>
                    <a:pt x="163" y="299"/>
                  </a:cubicBezTo>
                  <a:cubicBezTo>
                    <a:pt x="245" y="299"/>
                    <a:pt x="299" y="218"/>
                    <a:pt x="299" y="137"/>
                  </a:cubicBezTo>
                  <a:cubicBezTo>
                    <a:pt x="299" y="109"/>
                    <a:pt x="299" y="55"/>
                    <a:pt x="272" y="28"/>
                  </a:cubicBezTo>
                  <a:cubicBezTo>
                    <a:pt x="245" y="1"/>
                    <a:pt x="190"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47"/>
            <p:cNvSpPr/>
            <p:nvPr/>
          </p:nvSpPr>
          <p:spPr>
            <a:xfrm>
              <a:off x="3688743" y="2183460"/>
              <a:ext cx="19951" cy="19951"/>
            </a:xfrm>
            <a:custGeom>
              <a:rect b="b" l="l" r="r" t="t"/>
              <a:pathLst>
                <a:path extrusionOk="0" h="299" w="299">
                  <a:moveTo>
                    <a:pt x="163" y="1"/>
                  </a:moveTo>
                  <a:cubicBezTo>
                    <a:pt x="82" y="1"/>
                    <a:pt x="1" y="55"/>
                    <a:pt x="1" y="136"/>
                  </a:cubicBezTo>
                  <a:cubicBezTo>
                    <a:pt x="1" y="190"/>
                    <a:pt x="28" y="218"/>
                    <a:pt x="55" y="245"/>
                  </a:cubicBezTo>
                  <a:cubicBezTo>
                    <a:pt x="82" y="272"/>
                    <a:pt x="109" y="299"/>
                    <a:pt x="163" y="299"/>
                  </a:cubicBezTo>
                  <a:cubicBezTo>
                    <a:pt x="245" y="299"/>
                    <a:pt x="299" y="218"/>
                    <a:pt x="299" y="136"/>
                  </a:cubicBezTo>
                  <a:cubicBezTo>
                    <a:pt x="299" y="109"/>
                    <a:pt x="299" y="55"/>
                    <a:pt x="272" y="28"/>
                  </a:cubicBezTo>
                  <a:cubicBezTo>
                    <a:pt x="245" y="1"/>
                    <a:pt x="190"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47"/>
            <p:cNvSpPr/>
            <p:nvPr/>
          </p:nvSpPr>
          <p:spPr>
            <a:xfrm>
              <a:off x="3688743" y="2235974"/>
              <a:ext cx="19951" cy="19951"/>
            </a:xfrm>
            <a:custGeom>
              <a:rect b="b" l="l" r="r" t="t"/>
              <a:pathLst>
                <a:path extrusionOk="0" h="299" w="299">
                  <a:moveTo>
                    <a:pt x="163" y="0"/>
                  </a:moveTo>
                  <a:cubicBezTo>
                    <a:pt x="82" y="0"/>
                    <a:pt x="1" y="54"/>
                    <a:pt x="1" y="136"/>
                  </a:cubicBezTo>
                  <a:cubicBezTo>
                    <a:pt x="1" y="190"/>
                    <a:pt x="28" y="217"/>
                    <a:pt x="55" y="244"/>
                  </a:cubicBezTo>
                  <a:cubicBezTo>
                    <a:pt x="82" y="271"/>
                    <a:pt x="109" y="298"/>
                    <a:pt x="163" y="298"/>
                  </a:cubicBezTo>
                  <a:cubicBezTo>
                    <a:pt x="245" y="298"/>
                    <a:pt x="299" y="217"/>
                    <a:pt x="299" y="136"/>
                  </a:cubicBezTo>
                  <a:cubicBezTo>
                    <a:pt x="299" y="109"/>
                    <a:pt x="299" y="54"/>
                    <a:pt x="272" y="27"/>
                  </a:cubicBezTo>
                  <a:cubicBezTo>
                    <a:pt x="245" y="0"/>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47"/>
            <p:cNvSpPr/>
            <p:nvPr/>
          </p:nvSpPr>
          <p:spPr>
            <a:xfrm>
              <a:off x="3715901" y="3587917"/>
              <a:ext cx="10943" cy="7340"/>
            </a:xfrm>
            <a:custGeom>
              <a:rect b="b" l="l" r="r" t="t"/>
              <a:pathLst>
                <a:path extrusionOk="0" h="110" w="164">
                  <a:moveTo>
                    <a:pt x="0" y="1"/>
                  </a:moveTo>
                  <a:cubicBezTo>
                    <a:pt x="0" y="55"/>
                    <a:pt x="82" y="109"/>
                    <a:pt x="136" y="109"/>
                  </a:cubicBezTo>
                  <a:lnTo>
                    <a:pt x="163" y="109"/>
                  </a:lnTo>
                  <a:cubicBezTo>
                    <a:pt x="136" y="55"/>
                    <a:pt x="82" y="82"/>
                    <a:pt x="28" y="28"/>
                  </a:cubicBezTo>
                  <a:cubicBezTo>
                    <a:pt x="28" y="28"/>
                    <a:pt x="0"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47"/>
            <p:cNvSpPr/>
            <p:nvPr/>
          </p:nvSpPr>
          <p:spPr>
            <a:xfrm>
              <a:off x="3714099" y="3627753"/>
              <a:ext cx="21752" cy="19951"/>
            </a:xfrm>
            <a:custGeom>
              <a:rect b="b" l="l" r="r" t="t"/>
              <a:pathLst>
                <a:path extrusionOk="0" h="299" w="326">
                  <a:moveTo>
                    <a:pt x="163" y="0"/>
                  </a:moveTo>
                  <a:cubicBezTo>
                    <a:pt x="82" y="0"/>
                    <a:pt x="0" y="55"/>
                    <a:pt x="0" y="163"/>
                  </a:cubicBezTo>
                  <a:cubicBezTo>
                    <a:pt x="0" y="244"/>
                    <a:pt x="82" y="299"/>
                    <a:pt x="163" y="299"/>
                  </a:cubicBezTo>
                  <a:cubicBezTo>
                    <a:pt x="244" y="299"/>
                    <a:pt x="326" y="244"/>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47"/>
            <p:cNvSpPr/>
            <p:nvPr/>
          </p:nvSpPr>
          <p:spPr>
            <a:xfrm>
              <a:off x="3688743" y="3600595"/>
              <a:ext cx="19951" cy="21752"/>
            </a:xfrm>
            <a:custGeom>
              <a:rect b="b" l="l" r="r" t="t"/>
              <a:pathLst>
                <a:path extrusionOk="0" h="326" w="299">
                  <a:moveTo>
                    <a:pt x="163" y="0"/>
                  </a:moveTo>
                  <a:cubicBezTo>
                    <a:pt x="82" y="0"/>
                    <a:pt x="1" y="82"/>
                    <a:pt x="1" y="163"/>
                  </a:cubicBezTo>
                  <a:cubicBezTo>
                    <a:pt x="1" y="245"/>
                    <a:pt x="82" y="326"/>
                    <a:pt x="163" y="326"/>
                  </a:cubicBezTo>
                  <a:cubicBezTo>
                    <a:pt x="245" y="326"/>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47"/>
            <p:cNvSpPr/>
            <p:nvPr/>
          </p:nvSpPr>
          <p:spPr>
            <a:xfrm>
              <a:off x="3688743" y="3653109"/>
              <a:ext cx="19951" cy="21752"/>
            </a:xfrm>
            <a:custGeom>
              <a:rect b="b" l="l" r="r" t="t"/>
              <a:pathLst>
                <a:path extrusionOk="0" h="326" w="299">
                  <a:moveTo>
                    <a:pt x="163" y="0"/>
                  </a:moveTo>
                  <a:cubicBezTo>
                    <a:pt x="55" y="0"/>
                    <a:pt x="1" y="81"/>
                    <a:pt x="1" y="163"/>
                  </a:cubicBezTo>
                  <a:cubicBezTo>
                    <a:pt x="1" y="244"/>
                    <a:pt x="55"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47"/>
            <p:cNvSpPr/>
            <p:nvPr/>
          </p:nvSpPr>
          <p:spPr>
            <a:xfrm>
              <a:off x="3714099" y="3680200"/>
              <a:ext cx="21752" cy="20018"/>
            </a:xfrm>
            <a:custGeom>
              <a:rect b="b" l="l" r="r" t="t"/>
              <a:pathLst>
                <a:path extrusionOk="0" h="300" w="326">
                  <a:moveTo>
                    <a:pt x="163" y="1"/>
                  </a:moveTo>
                  <a:cubicBezTo>
                    <a:pt x="82" y="1"/>
                    <a:pt x="0" y="55"/>
                    <a:pt x="0" y="164"/>
                  </a:cubicBezTo>
                  <a:cubicBezTo>
                    <a:pt x="0" y="245"/>
                    <a:pt x="82" y="299"/>
                    <a:pt x="163" y="299"/>
                  </a:cubicBezTo>
                  <a:cubicBezTo>
                    <a:pt x="244" y="299"/>
                    <a:pt x="326" y="245"/>
                    <a:pt x="326" y="164"/>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47"/>
            <p:cNvSpPr/>
            <p:nvPr/>
          </p:nvSpPr>
          <p:spPr>
            <a:xfrm>
              <a:off x="3688743" y="3705556"/>
              <a:ext cx="19951" cy="21819"/>
            </a:xfrm>
            <a:custGeom>
              <a:rect b="b" l="l" r="r" t="t"/>
              <a:pathLst>
                <a:path extrusionOk="0" h="327" w="299">
                  <a:moveTo>
                    <a:pt x="163" y="1"/>
                  </a:moveTo>
                  <a:cubicBezTo>
                    <a:pt x="55" y="1"/>
                    <a:pt x="1" y="82"/>
                    <a:pt x="1" y="163"/>
                  </a:cubicBezTo>
                  <a:cubicBezTo>
                    <a:pt x="1"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47"/>
            <p:cNvSpPr/>
            <p:nvPr/>
          </p:nvSpPr>
          <p:spPr>
            <a:xfrm>
              <a:off x="3714099" y="3732713"/>
              <a:ext cx="21752" cy="19951"/>
            </a:xfrm>
            <a:custGeom>
              <a:rect b="b" l="l" r="r" t="t"/>
              <a:pathLst>
                <a:path extrusionOk="0" h="299" w="326">
                  <a:moveTo>
                    <a:pt x="163" y="0"/>
                  </a:moveTo>
                  <a:cubicBezTo>
                    <a:pt x="82" y="0"/>
                    <a:pt x="0" y="82"/>
                    <a:pt x="0" y="163"/>
                  </a:cubicBezTo>
                  <a:cubicBezTo>
                    <a:pt x="0" y="245"/>
                    <a:pt x="82" y="299"/>
                    <a:pt x="163" y="299"/>
                  </a:cubicBezTo>
                  <a:cubicBezTo>
                    <a:pt x="244" y="299"/>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47"/>
            <p:cNvSpPr/>
            <p:nvPr/>
          </p:nvSpPr>
          <p:spPr>
            <a:xfrm>
              <a:off x="3714099" y="3785227"/>
              <a:ext cx="21752" cy="19951"/>
            </a:xfrm>
            <a:custGeom>
              <a:rect b="b" l="l" r="r" t="t"/>
              <a:pathLst>
                <a:path extrusionOk="0" h="299" w="326">
                  <a:moveTo>
                    <a:pt x="163" y="0"/>
                  </a:moveTo>
                  <a:cubicBezTo>
                    <a:pt x="82" y="0"/>
                    <a:pt x="0" y="81"/>
                    <a:pt x="0" y="163"/>
                  </a:cubicBezTo>
                  <a:cubicBezTo>
                    <a:pt x="0" y="244"/>
                    <a:pt x="82"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47"/>
            <p:cNvSpPr/>
            <p:nvPr/>
          </p:nvSpPr>
          <p:spPr>
            <a:xfrm>
              <a:off x="3688743" y="3759871"/>
              <a:ext cx="19951" cy="19951"/>
            </a:xfrm>
            <a:custGeom>
              <a:rect b="b" l="l" r="r" t="t"/>
              <a:pathLst>
                <a:path extrusionOk="0" h="299" w="299">
                  <a:moveTo>
                    <a:pt x="163" y="0"/>
                  </a:moveTo>
                  <a:cubicBezTo>
                    <a:pt x="82" y="0"/>
                    <a:pt x="1" y="55"/>
                    <a:pt x="1" y="136"/>
                  </a:cubicBezTo>
                  <a:cubicBezTo>
                    <a:pt x="1" y="217"/>
                    <a:pt x="82"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47"/>
            <p:cNvSpPr/>
            <p:nvPr/>
          </p:nvSpPr>
          <p:spPr>
            <a:xfrm>
              <a:off x="3688743" y="3812318"/>
              <a:ext cx="19951" cy="20018"/>
            </a:xfrm>
            <a:custGeom>
              <a:rect b="b" l="l" r="r" t="t"/>
              <a:pathLst>
                <a:path extrusionOk="0" h="300" w="299">
                  <a:moveTo>
                    <a:pt x="163" y="1"/>
                  </a:moveTo>
                  <a:cubicBezTo>
                    <a:pt x="55" y="1"/>
                    <a:pt x="1" y="55"/>
                    <a:pt x="1" y="137"/>
                  </a:cubicBezTo>
                  <a:cubicBezTo>
                    <a:pt x="1" y="218"/>
                    <a:pt x="55" y="299"/>
                    <a:pt x="163" y="299"/>
                  </a:cubicBezTo>
                  <a:cubicBezTo>
                    <a:pt x="245" y="299"/>
                    <a:pt x="299" y="218"/>
                    <a:pt x="299" y="137"/>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47"/>
            <p:cNvSpPr/>
            <p:nvPr/>
          </p:nvSpPr>
          <p:spPr>
            <a:xfrm>
              <a:off x="3714099" y="3837674"/>
              <a:ext cx="21752" cy="20018"/>
            </a:xfrm>
            <a:custGeom>
              <a:rect b="b" l="l" r="r" t="t"/>
              <a:pathLst>
                <a:path extrusionOk="0" h="300"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47"/>
            <p:cNvSpPr/>
            <p:nvPr/>
          </p:nvSpPr>
          <p:spPr>
            <a:xfrm>
              <a:off x="3714099" y="3890188"/>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47"/>
            <p:cNvSpPr/>
            <p:nvPr/>
          </p:nvSpPr>
          <p:spPr>
            <a:xfrm>
              <a:off x="3688743" y="3864832"/>
              <a:ext cx="19951" cy="19951"/>
            </a:xfrm>
            <a:custGeom>
              <a:rect b="b" l="l" r="r" t="t"/>
              <a:pathLst>
                <a:path extrusionOk="0" h="299" w="299">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47"/>
            <p:cNvSpPr/>
            <p:nvPr/>
          </p:nvSpPr>
          <p:spPr>
            <a:xfrm>
              <a:off x="3688743" y="3917345"/>
              <a:ext cx="19951" cy="19951"/>
            </a:xfrm>
            <a:custGeom>
              <a:rect b="b" l="l" r="r" t="t"/>
              <a:pathLst>
                <a:path extrusionOk="0" h="299" w="299">
                  <a:moveTo>
                    <a:pt x="163" y="0"/>
                  </a:moveTo>
                  <a:cubicBezTo>
                    <a:pt x="55" y="0"/>
                    <a:pt x="1" y="54"/>
                    <a:pt x="1" y="136"/>
                  </a:cubicBezTo>
                  <a:cubicBezTo>
                    <a:pt x="1" y="217"/>
                    <a:pt x="55" y="298"/>
                    <a:pt x="163" y="298"/>
                  </a:cubicBezTo>
                  <a:cubicBezTo>
                    <a:pt x="245" y="298"/>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47"/>
            <p:cNvSpPr/>
            <p:nvPr/>
          </p:nvSpPr>
          <p:spPr>
            <a:xfrm>
              <a:off x="3714099" y="3942635"/>
              <a:ext cx="21752" cy="20018"/>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47"/>
            <p:cNvSpPr/>
            <p:nvPr/>
          </p:nvSpPr>
          <p:spPr>
            <a:xfrm>
              <a:off x="3714099" y="3995148"/>
              <a:ext cx="10943" cy="10943"/>
            </a:xfrm>
            <a:custGeom>
              <a:rect b="b" l="l" r="r" t="t"/>
              <a:pathLst>
                <a:path extrusionOk="0" h="164" w="164">
                  <a:moveTo>
                    <a:pt x="163" y="0"/>
                  </a:moveTo>
                  <a:cubicBezTo>
                    <a:pt x="82" y="0"/>
                    <a:pt x="27" y="82"/>
                    <a:pt x="0" y="163"/>
                  </a:cubicBezTo>
                  <a:cubicBezTo>
                    <a:pt x="55" y="136"/>
                    <a:pt x="109" y="109"/>
                    <a:pt x="136" y="55"/>
                  </a:cubicBezTo>
                  <a:cubicBezTo>
                    <a:pt x="163" y="28"/>
                    <a:pt x="163" y="28"/>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47"/>
            <p:cNvSpPr/>
            <p:nvPr/>
          </p:nvSpPr>
          <p:spPr>
            <a:xfrm>
              <a:off x="3665255" y="2261263"/>
              <a:ext cx="18149" cy="16348"/>
            </a:xfrm>
            <a:custGeom>
              <a:rect b="b" l="l" r="r" t="t"/>
              <a:pathLst>
                <a:path extrusionOk="0" h="245" w="272">
                  <a:moveTo>
                    <a:pt x="109" y="1"/>
                  </a:moveTo>
                  <a:cubicBezTo>
                    <a:pt x="81" y="1"/>
                    <a:pt x="27" y="28"/>
                    <a:pt x="0" y="55"/>
                  </a:cubicBezTo>
                  <a:cubicBezTo>
                    <a:pt x="54" y="82"/>
                    <a:pt x="109" y="109"/>
                    <a:pt x="136" y="245"/>
                  </a:cubicBezTo>
                  <a:cubicBezTo>
                    <a:pt x="163" y="218"/>
                    <a:pt x="217" y="218"/>
                    <a:pt x="271" y="191"/>
                  </a:cubicBezTo>
                  <a:cubicBezTo>
                    <a:pt x="271" y="191"/>
                    <a:pt x="271" y="164"/>
                    <a:pt x="271" y="164"/>
                  </a:cubicBezTo>
                  <a:cubicBezTo>
                    <a:pt x="271" y="109"/>
                    <a:pt x="244" y="82"/>
                    <a:pt x="217" y="55"/>
                  </a:cubicBezTo>
                  <a:cubicBezTo>
                    <a:pt x="190" y="28"/>
                    <a:pt x="163"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47"/>
            <p:cNvSpPr/>
            <p:nvPr/>
          </p:nvSpPr>
          <p:spPr>
            <a:xfrm>
              <a:off x="3665255" y="3575239"/>
              <a:ext cx="18149" cy="20018"/>
            </a:xfrm>
            <a:custGeom>
              <a:rect b="b" l="l" r="r" t="t"/>
              <a:pathLst>
                <a:path extrusionOk="0" h="300" w="272">
                  <a:moveTo>
                    <a:pt x="163" y="1"/>
                  </a:moveTo>
                  <a:cubicBezTo>
                    <a:pt x="81" y="55"/>
                    <a:pt x="27" y="163"/>
                    <a:pt x="0" y="245"/>
                  </a:cubicBezTo>
                  <a:cubicBezTo>
                    <a:pt x="27" y="272"/>
                    <a:pt x="54" y="299"/>
                    <a:pt x="109" y="299"/>
                  </a:cubicBezTo>
                  <a:cubicBezTo>
                    <a:pt x="190" y="299"/>
                    <a:pt x="271" y="245"/>
                    <a:pt x="271" y="163"/>
                  </a:cubicBezTo>
                  <a:cubicBezTo>
                    <a:pt x="271" y="82"/>
                    <a:pt x="217" y="28"/>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47"/>
            <p:cNvSpPr/>
            <p:nvPr/>
          </p:nvSpPr>
          <p:spPr>
            <a:xfrm>
              <a:off x="3661586" y="3577041"/>
              <a:ext cx="7340" cy="9141"/>
            </a:xfrm>
            <a:custGeom>
              <a:rect b="b" l="l" r="r" t="t"/>
              <a:pathLst>
                <a:path extrusionOk="0" h="137" w="110">
                  <a:moveTo>
                    <a:pt x="109" y="1"/>
                  </a:moveTo>
                  <a:cubicBezTo>
                    <a:pt x="55" y="1"/>
                    <a:pt x="1" y="55"/>
                    <a:pt x="1" y="136"/>
                  </a:cubicBezTo>
                  <a:lnTo>
                    <a:pt x="28" y="136"/>
                  </a:lnTo>
                  <a:cubicBezTo>
                    <a:pt x="55" y="109"/>
                    <a:pt x="82" y="28"/>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47"/>
            <p:cNvSpPr/>
            <p:nvPr/>
          </p:nvSpPr>
          <p:spPr>
            <a:xfrm>
              <a:off x="3636296" y="3558958"/>
              <a:ext cx="18149" cy="10943"/>
            </a:xfrm>
            <a:custGeom>
              <a:rect b="b" l="l" r="r" t="t"/>
              <a:pathLst>
                <a:path extrusionOk="0" h="164" w="272">
                  <a:moveTo>
                    <a:pt x="109" y="1"/>
                  </a:moveTo>
                  <a:cubicBezTo>
                    <a:pt x="54" y="1"/>
                    <a:pt x="27" y="28"/>
                    <a:pt x="0" y="55"/>
                  </a:cubicBezTo>
                  <a:cubicBezTo>
                    <a:pt x="27" y="109"/>
                    <a:pt x="81" y="163"/>
                    <a:pt x="163" y="163"/>
                  </a:cubicBezTo>
                  <a:cubicBezTo>
                    <a:pt x="190" y="163"/>
                    <a:pt x="244" y="136"/>
                    <a:pt x="271" y="82"/>
                  </a:cubicBezTo>
                  <a:cubicBezTo>
                    <a:pt x="217" y="82"/>
                    <a:pt x="190" y="55"/>
                    <a:pt x="136" y="1"/>
                  </a:cubicBezTo>
                  <a:cubicBezTo>
                    <a:pt x="136" y="10"/>
                    <a:pt x="133" y="13"/>
                    <a:pt x="129" y="13"/>
                  </a:cubicBezTo>
                  <a:cubicBezTo>
                    <a:pt x="121" y="13"/>
                    <a:pt x="109"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47"/>
            <p:cNvSpPr/>
            <p:nvPr/>
          </p:nvSpPr>
          <p:spPr>
            <a:xfrm>
              <a:off x="3661586" y="3627753"/>
              <a:ext cx="21819" cy="19951"/>
            </a:xfrm>
            <a:custGeom>
              <a:rect b="b" l="l" r="r" t="t"/>
              <a:pathLst>
                <a:path extrusionOk="0" h="299" w="327">
                  <a:moveTo>
                    <a:pt x="164" y="0"/>
                  </a:moveTo>
                  <a:cubicBezTo>
                    <a:pt x="82" y="0"/>
                    <a:pt x="1" y="55"/>
                    <a:pt x="1" y="163"/>
                  </a:cubicBezTo>
                  <a:cubicBezTo>
                    <a:pt x="1" y="244"/>
                    <a:pt x="82" y="299"/>
                    <a:pt x="164" y="299"/>
                  </a:cubicBezTo>
                  <a:cubicBezTo>
                    <a:pt x="245" y="299"/>
                    <a:pt x="326" y="244"/>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47"/>
            <p:cNvSpPr/>
            <p:nvPr/>
          </p:nvSpPr>
          <p:spPr>
            <a:xfrm>
              <a:off x="3636296" y="3600595"/>
              <a:ext cx="19951" cy="21752"/>
            </a:xfrm>
            <a:custGeom>
              <a:rect b="b" l="l" r="r" t="t"/>
              <a:pathLst>
                <a:path extrusionOk="0" h="326" w="299">
                  <a:moveTo>
                    <a:pt x="163" y="0"/>
                  </a:moveTo>
                  <a:cubicBezTo>
                    <a:pt x="54" y="0"/>
                    <a:pt x="0" y="82"/>
                    <a:pt x="0" y="163"/>
                  </a:cubicBezTo>
                  <a:cubicBezTo>
                    <a:pt x="0" y="245"/>
                    <a:pt x="54" y="326"/>
                    <a:pt x="163" y="326"/>
                  </a:cubicBezTo>
                  <a:cubicBezTo>
                    <a:pt x="244" y="326"/>
                    <a:pt x="298" y="245"/>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47"/>
            <p:cNvSpPr/>
            <p:nvPr/>
          </p:nvSpPr>
          <p:spPr>
            <a:xfrm>
              <a:off x="3636296" y="3653109"/>
              <a:ext cx="19951" cy="21752"/>
            </a:xfrm>
            <a:custGeom>
              <a:rect b="b" l="l" r="r" t="t"/>
              <a:pathLst>
                <a:path extrusionOk="0" h="326" w="299">
                  <a:moveTo>
                    <a:pt x="163" y="0"/>
                  </a:moveTo>
                  <a:cubicBezTo>
                    <a:pt x="54" y="0"/>
                    <a:pt x="0" y="81"/>
                    <a:pt x="0" y="163"/>
                  </a:cubicBezTo>
                  <a:cubicBezTo>
                    <a:pt x="0" y="244"/>
                    <a:pt x="54" y="326"/>
                    <a:pt x="163" y="326"/>
                  </a:cubicBezTo>
                  <a:cubicBezTo>
                    <a:pt x="244" y="326"/>
                    <a:pt x="298" y="244"/>
                    <a:pt x="298" y="163"/>
                  </a:cubicBezTo>
                  <a:cubicBezTo>
                    <a:pt x="298"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47"/>
            <p:cNvSpPr/>
            <p:nvPr/>
          </p:nvSpPr>
          <p:spPr>
            <a:xfrm>
              <a:off x="3661586" y="3680200"/>
              <a:ext cx="21819" cy="20018"/>
            </a:xfrm>
            <a:custGeom>
              <a:rect b="b" l="l" r="r" t="t"/>
              <a:pathLst>
                <a:path extrusionOk="0" h="300" w="327">
                  <a:moveTo>
                    <a:pt x="164" y="1"/>
                  </a:moveTo>
                  <a:cubicBezTo>
                    <a:pt x="82" y="1"/>
                    <a:pt x="1" y="55"/>
                    <a:pt x="1" y="164"/>
                  </a:cubicBezTo>
                  <a:cubicBezTo>
                    <a:pt x="1" y="245"/>
                    <a:pt x="82" y="299"/>
                    <a:pt x="164" y="299"/>
                  </a:cubicBezTo>
                  <a:cubicBezTo>
                    <a:pt x="245" y="299"/>
                    <a:pt x="326" y="245"/>
                    <a:pt x="326" y="164"/>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47"/>
            <p:cNvSpPr/>
            <p:nvPr/>
          </p:nvSpPr>
          <p:spPr>
            <a:xfrm>
              <a:off x="3636296" y="3705556"/>
              <a:ext cx="19951" cy="21819"/>
            </a:xfrm>
            <a:custGeom>
              <a:rect b="b" l="l" r="r" t="t"/>
              <a:pathLst>
                <a:path extrusionOk="0" h="327" w="299">
                  <a:moveTo>
                    <a:pt x="163" y="1"/>
                  </a:moveTo>
                  <a:cubicBezTo>
                    <a:pt x="54" y="1"/>
                    <a:pt x="0" y="82"/>
                    <a:pt x="0" y="163"/>
                  </a:cubicBezTo>
                  <a:cubicBezTo>
                    <a:pt x="0" y="245"/>
                    <a:pt x="54"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47"/>
            <p:cNvSpPr/>
            <p:nvPr/>
          </p:nvSpPr>
          <p:spPr>
            <a:xfrm>
              <a:off x="3661586" y="3732713"/>
              <a:ext cx="21819" cy="19951"/>
            </a:xfrm>
            <a:custGeom>
              <a:rect b="b" l="l" r="r" t="t"/>
              <a:pathLst>
                <a:path extrusionOk="0" h="299" w="327">
                  <a:moveTo>
                    <a:pt x="164" y="0"/>
                  </a:moveTo>
                  <a:cubicBezTo>
                    <a:pt x="82" y="0"/>
                    <a:pt x="1" y="82"/>
                    <a:pt x="1" y="163"/>
                  </a:cubicBezTo>
                  <a:cubicBezTo>
                    <a:pt x="1" y="245"/>
                    <a:pt x="82" y="299"/>
                    <a:pt x="164" y="299"/>
                  </a:cubicBezTo>
                  <a:cubicBezTo>
                    <a:pt x="245" y="299"/>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47"/>
            <p:cNvSpPr/>
            <p:nvPr/>
          </p:nvSpPr>
          <p:spPr>
            <a:xfrm>
              <a:off x="3661586" y="3785227"/>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47"/>
            <p:cNvSpPr/>
            <p:nvPr/>
          </p:nvSpPr>
          <p:spPr>
            <a:xfrm>
              <a:off x="3636296" y="3759871"/>
              <a:ext cx="19951" cy="19951"/>
            </a:xfrm>
            <a:custGeom>
              <a:rect b="b" l="l" r="r" t="t"/>
              <a:pathLst>
                <a:path extrusionOk="0" h="299" w="299">
                  <a:moveTo>
                    <a:pt x="163" y="0"/>
                  </a:moveTo>
                  <a:cubicBezTo>
                    <a:pt x="54" y="0"/>
                    <a:pt x="0" y="55"/>
                    <a:pt x="0" y="136"/>
                  </a:cubicBezTo>
                  <a:cubicBezTo>
                    <a:pt x="0" y="217"/>
                    <a:pt x="54" y="299"/>
                    <a:pt x="163" y="299"/>
                  </a:cubicBezTo>
                  <a:cubicBezTo>
                    <a:pt x="244" y="299"/>
                    <a:pt x="298" y="217"/>
                    <a:pt x="298" y="136"/>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47"/>
            <p:cNvSpPr/>
            <p:nvPr/>
          </p:nvSpPr>
          <p:spPr>
            <a:xfrm>
              <a:off x="3636296" y="3812318"/>
              <a:ext cx="19951" cy="20018"/>
            </a:xfrm>
            <a:custGeom>
              <a:rect b="b" l="l" r="r" t="t"/>
              <a:pathLst>
                <a:path extrusionOk="0" h="300" w="299">
                  <a:moveTo>
                    <a:pt x="163" y="1"/>
                  </a:moveTo>
                  <a:cubicBezTo>
                    <a:pt x="54" y="1"/>
                    <a:pt x="0" y="55"/>
                    <a:pt x="0" y="137"/>
                  </a:cubicBezTo>
                  <a:cubicBezTo>
                    <a:pt x="0" y="218"/>
                    <a:pt x="54" y="299"/>
                    <a:pt x="163" y="299"/>
                  </a:cubicBezTo>
                  <a:cubicBezTo>
                    <a:pt x="244" y="299"/>
                    <a:pt x="298" y="218"/>
                    <a:pt x="298" y="137"/>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47"/>
            <p:cNvSpPr/>
            <p:nvPr/>
          </p:nvSpPr>
          <p:spPr>
            <a:xfrm>
              <a:off x="3661586" y="3837674"/>
              <a:ext cx="21819" cy="20018"/>
            </a:xfrm>
            <a:custGeom>
              <a:rect b="b" l="l" r="r" t="t"/>
              <a:pathLst>
                <a:path extrusionOk="0" h="300"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47"/>
            <p:cNvSpPr/>
            <p:nvPr/>
          </p:nvSpPr>
          <p:spPr>
            <a:xfrm>
              <a:off x="3661586" y="3890188"/>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47"/>
            <p:cNvSpPr/>
            <p:nvPr/>
          </p:nvSpPr>
          <p:spPr>
            <a:xfrm>
              <a:off x="3636296" y="3864832"/>
              <a:ext cx="19951" cy="19951"/>
            </a:xfrm>
            <a:custGeom>
              <a:rect b="b" l="l" r="r" t="t"/>
              <a:pathLst>
                <a:path extrusionOk="0" h="299" w="299">
                  <a:moveTo>
                    <a:pt x="163" y="1"/>
                  </a:moveTo>
                  <a:cubicBezTo>
                    <a:pt x="54" y="1"/>
                    <a:pt x="0" y="55"/>
                    <a:pt x="0" y="136"/>
                  </a:cubicBezTo>
                  <a:cubicBezTo>
                    <a:pt x="0" y="218"/>
                    <a:pt x="54"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47"/>
            <p:cNvSpPr/>
            <p:nvPr/>
          </p:nvSpPr>
          <p:spPr>
            <a:xfrm>
              <a:off x="3636296" y="3917345"/>
              <a:ext cx="19951" cy="19951"/>
            </a:xfrm>
            <a:custGeom>
              <a:rect b="b" l="l" r="r" t="t"/>
              <a:pathLst>
                <a:path extrusionOk="0" h="299" w="299">
                  <a:moveTo>
                    <a:pt x="163" y="0"/>
                  </a:moveTo>
                  <a:cubicBezTo>
                    <a:pt x="54" y="0"/>
                    <a:pt x="0" y="54"/>
                    <a:pt x="0" y="136"/>
                  </a:cubicBezTo>
                  <a:cubicBezTo>
                    <a:pt x="0" y="217"/>
                    <a:pt x="54" y="298"/>
                    <a:pt x="163" y="298"/>
                  </a:cubicBezTo>
                  <a:cubicBezTo>
                    <a:pt x="244" y="298"/>
                    <a:pt x="298" y="217"/>
                    <a:pt x="298" y="136"/>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47"/>
            <p:cNvSpPr/>
            <p:nvPr/>
          </p:nvSpPr>
          <p:spPr>
            <a:xfrm>
              <a:off x="3661586" y="3942635"/>
              <a:ext cx="21819" cy="20018"/>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47"/>
            <p:cNvSpPr/>
            <p:nvPr/>
          </p:nvSpPr>
          <p:spPr>
            <a:xfrm>
              <a:off x="3688743" y="3969792"/>
              <a:ext cx="19951" cy="20018"/>
            </a:xfrm>
            <a:custGeom>
              <a:rect b="b" l="l" r="r" t="t"/>
              <a:pathLst>
                <a:path extrusionOk="0" h="300" w="299">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47"/>
            <p:cNvSpPr/>
            <p:nvPr/>
          </p:nvSpPr>
          <p:spPr>
            <a:xfrm>
              <a:off x="3661586" y="3995148"/>
              <a:ext cx="21819" cy="21752"/>
            </a:xfrm>
            <a:custGeom>
              <a:rect b="b" l="l" r="r" t="t"/>
              <a:pathLst>
                <a:path extrusionOk="0" h="326" w="327">
                  <a:moveTo>
                    <a:pt x="164" y="0"/>
                  </a:moveTo>
                  <a:cubicBezTo>
                    <a:pt x="82" y="0"/>
                    <a:pt x="1" y="82"/>
                    <a:pt x="1" y="163"/>
                  </a:cubicBezTo>
                  <a:cubicBezTo>
                    <a:pt x="1" y="245"/>
                    <a:pt x="82" y="326"/>
                    <a:pt x="164" y="326"/>
                  </a:cubicBezTo>
                  <a:cubicBezTo>
                    <a:pt x="245" y="326"/>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47"/>
            <p:cNvSpPr/>
            <p:nvPr/>
          </p:nvSpPr>
          <p:spPr>
            <a:xfrm>
              <a:off x="3636296" y="3969792"/>
              <a:ext cx="19951" cy="20018"/>
            </a:xfrm>
            <a:custGeom>
              <a:rect b="b" l="l" r="r" t="t"/>
              <a:pathLst>
                <a:path extrusionOk="0" h="300" w="299">
                  <a:moveTo>
                    <a:pt x="163" y="1"/>
                  </a:moveTo>
                  <a:cubicBezTo>
                    <a:pt x="54" y="1"/>
                    <a:pt x="0" y="55"/>
                    <a:pt x="0" y="136"/>
                  </a:cubicBezTo>
                  <a:cubicBezTo>
                    <a:pt x="0" y="218"/>
                    <a:pt x="54"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47"/>
            <p:cNvSpPr/>
            <p:nvPr/>
          </p:nvSpPr>
          <p:spPr>
            <a:xfrm>
              <a:off x="3636296" y="4022306"/>
              <a:ext cx="19951" cy="19951"/>
            </a:xfrm>
            <a:custGeom>
              <a:rect b="b" l="l" r="r" t="t"/>
              <a:pathLst>
                <a:path extrusionOk="0" h="299" w="299">
                  <a:moveTo>
                    <a:pt x="163" y="0"/>
                  </a:moveTo>
                  <a:cubicBezTo>
                    <a:pt x="54" y="0"/>
                    <a:pt x="0" y="55"/>
                    <a:pt x="0" y="136"/>
                  </a:cubicBezTo>
                  <a:cubicBezTo>
                    <a:pt x="0" y="217"/>
                    <a:pt x="54" y="299"/>
                    <a:pt x="163" y="299"/>
                  </a:cubicBezTo>
                  <a:cubicBezTo>
                    <a:pt x="244" y="299"/>
                    <a:pt x="298" y="217"/>
                    <a:pt x="298" y="136"/>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47"/>
            <p:cNvSpPr/>
            <p:nvPr/>
          </p:nvSpPr>
          <p:spPr>
            <a:xfrm>
              <a:off x="3661586" y="4049464"/>
              <a:ext cx="5538" cy="16348"/>
            </a:xfrm>
            <a:custGeom>
              <a:rect b="b" l="l" r="r" t="t"/>
              <a:pathLst>
                <a:path extrusionOk="0" h="245" w="83">
                  <a:moveTo>
                    <a:pt x="82" y="0"/>
                  </a:moveTo>
                  <a:lnTo>
                    <a:pt x="82" y="0"/>
                  </a:lnTo>
                  <a:cubicBezTo>
                    <a:pt x="28" y="27"/>
                    <a:pt x="1" y="82"/>
                    <a:pt x="1" y="136"/>
                  </a:cubicBezTo>
                  <a:cubicBezTo>
                    <a:pt x="1" y="190"/>
                    <a:pt x="28" y="217"/>
                    <a:pt x="82" y="244"/>
                  </a:cubicBezTo>
                  <a:cubicBezTo>
                    <a:pt x="82" y="163"/>
                    <a:pt x="55" y="82"/>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47"/>
            <p:cNvSpPr/>
            <p:nvPr/>
          </p:nvSpPr>
          <p:spPr>
            <a:xfrm>
              <a:off x="3636296" y="4074753"/>
              <a:ext cx="19951" cy="20018"/>
            </a:xfrm>
            <a:custGeom>
              <a:rect b="b" l="l" r="r" t="t"/>
              <a:pathLst>
                <a:path extrusionOk="0" h="300" w="299">
                  <a:moveTo>
                    <a:pt x="163" y="1"/>
                  </a:moveTo>
                  <a:cubicBezTo>
                    <a:pt x="54" y="1"/>
                    <a:pt x="0" y="55"/>
                    <a:pt x="0" y="136"/>
                  </a:cubicBezTo>
                  <a:cubicBezTo>
                    <a:pt x="0" y="245"/>
                    <a:pt x="54" y="299"/>
                    <a:pt x="163" y="299"/>
                  </a:cubicBezTo>
                  <a:cubicBezTo>
                    <a:pt x="244" y="299"/>
                    <a:pt x="298" y="245"/>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47"/>
            <p:cNvSpPr/>
            <p:nvPr/>
          </p:nvSpPr>
          <p:spPr>
            <a:xfrm>
              <a:off x="3609139" y="2051342"/>
              <a:ext cx="21752" cy="19951"/>
            </a:xfrm>
            <a:custGeom>
              <a:rect b="b" l="l" r="r" t="t"/>
              <a:pathLst>
                <a:path extrusionOk="0" h="299" w="326">
                  <a:moveTo>
                    <a:pt x="163" y="0"/>
                  </a:moveTo>
                  <a:cubicBezTo>
                    <a:pt x="82" y="0"/>
                    <a:pt x="0" y="82"/>
                    <a:pt x="0" y="163"/>
                  </a:cubicBezTo>
                  <a:cubicBezTo>
                    <a:pt x="0" y="245"/>
                    <a:pt x="82"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47"/>
            <p:cNvSpPr/>
            <p:nvPr/>
          </p:nvSpPr>
          <p:spPr>
            <a:xfrm>
              <a:off x="3583783" y="2076698"/>
              <a:ext cx="19951" cy="21752"/>
            </a:xfrm>
            <a:custGeom>
              <a:rect b="b" l="l" r="r" t="t"/>
              <a:pathLst>
                <a:path extrusionOk="0" h="326" w="299">
                  <a:moveTo>
                    <a:pt x="163" y="0"/>
                  </a:moveTo>
                  <a:cubicBezTo>
                    <a:pt x="55" y="0"/>
                    <a:pt x="0" y="82"/>
                    <a:pt x="0" y="163"/>
                  </a:cubicBezTo>
                  <a:cubicBezTo>
                    <a:pt x="0" y="217"/>
                    <a:pt x="28" y="244"/>
                    <a:pt x="55" y="271"/>
                  </a:cubicBezTo>
                  <a:cubicBezTo>
                    <a:pt x="82" y="299"/>
                    <a:pt x="109"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47"/>
            <p:cNvSpPr/>
            <p:nvPr/>
          </p:nvSpPr>
          <p:spPr>
            <a:xfrm>
              <a:off x="3609139" y="2103855"/>
              <a:ext cx="21752" cy="19951"/>
            </a:xfrm>
            <a:custGeom>
              <a:rect b="b" l="l" r="r" t="t"/>
              <a:pathLst>
                <a:path extrusionOk="0" h="299" w="326">
                  <a:moveTo>
                    <a:pt x="163" y="0"/>
                  </a:moveTo>
                  <a:cubicBezTo>
                    <a:pt x="82" y="0"/>
                    <a:pt x="0" y="81"/>
                    <a:pt x="0" y="163"/>
                  </a:cubicBezTo>
                  <a:cubicBezTo>
                    <a:pt x="0" y="190"/>
                    <a:pt x="27" y="244"/>
                    <a:pt x="54" y="271"/>
                  </a:cubicBezTo>
                  <a:cubicBezTo>
                    <a:pt x="82" y="298"/>
                    <a:pt x="136" y="298"/>
                    <a:pt x="163" y="298"/>
                  </a:cubicBezTo>
                  <a:cubicBezTo>
                    <a:pt x="244" y="298"/>
                    <a:pt x="326" y="244"/>
                    <a:pt x="326" y="163"/>
                  </a:cubicBezTo>
                  <a:cubicBezTo>
                    <a:pt x="326" y="109"/>
                    <a:pt x="299" y="81"/>
                    <a:pt x="271" y="54"/>
                  </a:cubicBezTo>
                  <a:cubicBezTo>
                    <a:pt x="244" y="27"/>
                    <a:pt x="217"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47"/>
            <p:cNvSpPr/>
            <p:nvPr/>
          </p:nvSpPr>
          <p:spPr>
            <a:xfrm>
              <a:off x="3590989" y="2130946"/>
              <a:ext cx="12744" cy="16414"/>
            </a:xfrm>
            <a:custGeom>
              <a:rect b="b" l="l" r="r" t="t"/>
              <a:pathLst>
                <a:path extrusionOk="0" h="246" w="191">
                  <a:moveTo>
                    <a:pt x="1" y="1"/>
                  </a:moveTo>
                  <a:cubicBezTo>
                    <a:pt x="55" y="82"/>
                    <a:pt x="109" y="164"/>
                    <a:pt x="164" y="245"/>
                  </a:cubicBezTo>
                  <a:cubicBezTo>
                    <a:pt x="191" y="218"/>
                    <a:pt x="191" y="191"/>
                    <a:pt x="191" y="137"/>
                  </a:cubicBezTo>
                  <a:cubicBezTo>
                    <a:pt x="191" y="109"/>
                    <a:pt x="191" y="55"/>
                    <a:pt x="164" y="28"/>
                  </a:cubicBezTo>
                  <a:cubicBezTo>
                    <a:pt x="137" y="1"/>
                    <a:pt x="82"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47"/>
            <p:cNvSpPr/>
            <p:nvPr/>
          </p:nvSpPr>
          <p:spPr>
            <a:xfrm>
              <a:off x="3609139" y="3473882"/>
              <a:ext cx="18149" cy="16348"/>
            </a:xfrm>
            <a:custGeom>
              <a:rect b="b" l="l" r="r" t="t"/>
              <a:pathLst>
                <a:path extrusionOk="0" h="245" w="272">
                  <a:moveTo>
                    <a:pt x="54" y="1"/>
                  </a:moveTo>
                  <a:cubicBezTo>
                    <a:pt x="27" y="28"/>
                    <a:pt x="0" y="55"/>
                    <a:pt x="0" y="109"/>
                  </a:cubicBezTo>
                  <a:cubicBezTo>
                    <a:pt x="0" y="191"/>
                    <a:pt x="82" y="245"/>
                    <a:pt x="163" y="245"/>
                  </a:cubicBezTo>
                  <a:cubicBezTo>
                    <a:pt x="217" y="245"/>
                    <a:pt x="244" y="245"/>
                    <a:pt x="271" y="218"/>
                  </a:cubicBezTo>
                  <a:cubicBezTo>
                    <a:pt x="190" y="164"/>
                    <a:pt x="136" y="82"/>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47"/>
            <p:cNvSpPr/>
            <p:nvPr/>
          </p:nvSpPr>
          <p:spPr>
            <a:xfrm>
              <a:off x="3609139" y="3522792"/>
              <a:ext cx="21752" cy="19951"/>
            </a:xfrm>
            <a:custGeom>
              <a:rect b="b" l="l" r="r" t="t"/>
              <a:pathLst>
                <a:path extrusionOk="0" h="299" w="326">
                  <a:moveTo>
                    <a:pt x="163" y="0"/>
                  </a:moveTo>
                  <a:cubicBezTo>
                    <a:pt x="82" y="0"/>
                    <a:pt x="0" y="54"/>
                    <a:pt x="0" y="163"/>
                  </a:cubicBezTo>
                  <a:cubicBezTo>
                    <a:pt x="0" y="244"/>
                    <a:pt x="82" y="298"/>
                    <a:pt x="163" y="298"/>
                  </a:cubicBezTo>
                  <a:cubicBezTo>
                    <a:pt x="244" y="298"/>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47"/>
            <p:cNvSpPr/>
            <p:nvPr/>
          </p:nvSpPr>
          <p:spPr>
            <a:xfrm>
              <a:off x="3583783" y="3495634"/>
              <a:ext cx="19951" cy="21752"/>
            </a:xfrm>
            <a:custGeom>
              <a:rect b="b" l="l" r="r" t="t"/>
              <a:pathLst>
                <a:path extrusionOk="0" h="326" w="299">
                  <a:moveTo>
                    <a:pt x="163" y="0"/>
                  </a:moveTo>
                  <a:cubicBezTo>
                    <a:pt x="55" y="0"/>
                    <a:pt x="0" y="82"/>
                    <a:pt x="0" y="163"/>
                  </a:cubicBezTo>
                  <a:cubicBezTo>
                    <a:pt x="0"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47"/>
            <p:cNvSpPr/>
            <p:nvPr/>
          </p:nvSpPr>
          <p:spPr>
            <a:xfrm>
              <a:off x="3583783" y="3548081"/>
              <a:ext cx="19951" cy="21819"/>
            </a:xfrm>
            <a:custGeom>
              <a:rect b="b" l="l" r="r" t="t"/>
              <a:pathLst>
                <a:path extrusionOk="0" h="327" w="299">
                  <a:moveTo>
                    <a:pt x="163" y="1"/>
                  </a:moveTo>
                  <a:cubicBezTo>
                    <a:pt x="55" y="1"/>
                    <a:pt x="0" y="82"/>
                    <a:pt x="0" y="164"/>
                  </a:cubicBezTo>
                  <a:cubicBezTo>
                    <a:pt x="0"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47"/>
            <p:cNvSpPr/>
            <p:nvPr/>
          </p:nvSpPr>
          <p:spPr>
            <a:xfrm>
              <a:off x="3609139" y="3575239"/>
              <a:ext cx="21752" cy="20018"/>
            </a:xfrm>
            <a:custGeom>
              <a:rect b="b" l="l" r="r" t="t"/>
              <a:pathLst>
                <a:path extrusionOk="0" h="300" w="326">
                  <a:moveTo>
                    <a:pt x="163" y="1"/>
                  </a:moveTo>
                  <a:cubicBezTo>
                    <a:pt x="82" y="1"/>
                    <a:pt x="0" y="55"/>
                    <a:pt x="0" y="163"/>
                  </a:cubicBezTo>
                  <a:cubicBezTo>
                    <a:pt x="0" y="245"/>
                    <a:pt x="82" y="299"/>
                    <a:pt x="163" y="299"/>
                  </a:cubicBezTo>
                  <a:cubicBezTo>
                    <a:pt x="244" y="299"/>
                    <a:pt x="326" y="245"/>
                    <a:pt x="326" y="163"/>
                  </a:cubicBezTo>
                  <a:cubicBezTo>
                    <a:pt x="326" y="136"/>
                    <a:pt x="326" y="109"/>
                    <a:pt x="299" y="82"/>
                  </a:cubicBezTo>
                  <a:cubicBezTo>
                    <a:pt x="271" y="82"/>
                    <a:pt x="244" y="82"/>
                    <a:pt x="21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47"/>
            <p:cNvSpPr/>
            <p:nvPr/>
          </p:nvSpPr>
          <p:spPr>
            <a:xfrm>
              <a:off x="3609139" y="3627753"/>
              <a:ext cx="21752" cy="19951"/>
            </a:xfrm>
            <a:custGeom>
              <a:rect b="b" l="l" r="r" t="t"/>
              <a:pathLst>
                <a:path extrusionOk="0" h="299" w="326">
                  <a:moveTo>
                    <a:pt x="163" y="0"/>
                  </a:moveTo>
                  <a:cubicBezTo>
                    <a:pt x="82" y="0"/>
                    <a:pt x="0" y="55"/>
                    <a:pt x="0" y="163"/>
                  </a:cubicBezTo>
                  <a:cubicBezTo>
                    <a:pt x="0" y="244"/>
                    <a:pt x="82" y="299"/>
                    <a:pt x="163" y="299"/>
                  </a:cubicBezTo>
                  <a:cubicBezTo>
                    <a:pt x="244" y="299"/>
                    <a:pt x="326" y="244"/>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47"/>
            <p:cNvSpPr/>
            <p:nvPr/>
          </p:nvSpPr>
          <p:spPr>
            <a:xfrm>
              <a:off x="3583783" y="3600595"/>
              <a:ext cx="19951" cy="21752"/>
            </a:xfrm>
            <a:custGeom>
              <a:rect b="b" l="l" r="r" t="t"/>
              <a:pathLst>
                <a:path extrusionOk="0" h="326" w="299">
                  <a:moveTo>
                    <a:pt x="163" y="0"/>
                  </a:moveTo>
                  <a:cubicBezTo>
                    <a:pt x="55" y="0"/>
                    <a:pt x="0" y="82"/>
                    <a:pt x="0" y="163"/>
                  </a:cubicBezTo>
                  <a:cubicBezTo>
                    <a:pt x="0" y="245"/>
                    <a:pt x="55" y="326"/>
                    <a:pt x="163" y="326"/>
                  </a:cubicBezTo>
                  <a:cubicBezTo>
                    <a:pt x="245" y="326"/>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47"/>
            <p:cNvSpPr/>
            <p:nvPr/>
          </p:nvSpPr>
          <p:spPr>
            <a:xfrm>
              <a:off x="3583783" y="3653109"/>
              <a:ext cx="19951" cy="21752"/>
            </a:xfrm>
            <a:custGeom>
              <a:rect b="b" l="l" r="r" t="t"/>
              <a:pathLst>
                <a:path extrusionOk="0" h="326" w="299">
                  <a:moveTo>
                    <a:pt x="163" y="0"/>
                  </a:moveTo>
                  <a:cubicBezTo>
                    <a:pt x="55" y="0"/>
                    <a:pt x="0" y="81"/>
                    <a:pt x="0" y="163"/>
                  </a:cubicBezTo>
                  <a:cubicBezTo>
                    <a:pt x="0" y="244"/>
                    <a:pt x="55"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47"/>
            <p:cNvSpPr/>
            <p:nvPr/>
          </p:nvSpPr>
          <p:spPr>
            <a:xfrm>
              <a:off x="3609139" y="3680200"/>
              <a:ext cx="21752" cy="20018"/>
            </a:xfrm>
            <a:custGeom>
              <a:rect b="b" l="l" r="r" t="t"/>
              <a:pathLst>
                <a:path extrusionOk="0" h="300" w="326">
                  <a:moveTo>
                    <a:pt x="163" y="1"/>
                  </a:moveTo>
                  <a:cubicBezTo>
                    <a:pt x="82" y="1"/>
                    <a:pt x="0" y="55"/>
                    <a:pt x="0" y="164"/>
                  </a:cubicBezTo>
                  <a:cubicBezTo>
                    <a:pt x="0" y="245"/>
                    <a:pt x="82" y="299"/>
                    <a:pt x="163" y="299"/>
                  </a:cubicBezTo>
                  <a:cubicBezTo>
                    <a:pt x="244" y="299"/>
                    <a:pt x="326" y="245"/>
                    <a:pt x="326" y="164"/>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47"/>
            <p:cNvSpPr/>
            <p:nvPr/>
          </p:nvSpPr>
          <p:spPr>
            <a:xfrm>
              <a:off x="3583783" y="3705556"/>
              <a:ext cx="19951" cy="21819"/>
            </a:xfrm>
            <a:custGeom>
              <a:rect b="b" l="l" r="r" t="t"/>
              <a:pathLst>
                <a:path extrusionOk="0" h="327" w="299">
                  <a:moveTo>
                    <a:pt x="163" y="1"/>
                  </a:moveTo>
                  <a:cubicBezTo>
                    <a:pt x="55" y="1"/>
                    <a:pt x="0" y="82"/>
                    <a:pt x="0" y="163"/>
                  </a:cubicBezTo>
                  <a:cubicBezTo>
                    <a:pt x="0"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47"/>
            <p:cNvSpPr/>
            <p:nvPr/>
          </p:nvSpPr>
          <p:spPr>
            <a:xfrm>
              <a:off x="3609139" y="3732713"/>
              <a:ext cx="21752" cy="19951"/>
            </a:xfrm>
            <a:custGeom>
              <a:rect b="b" l="l" r="r" t="t"/>
              <a:pathLst>
                <a:path extrusionOk="0" h="299" w="326">
                  <a:moveTo>
                    <a:pt x="163" y="0"/>
                  </a:moveTo>
                  <a:cubicBezTo>
                    <a:pt x="82" y="0"/>
                    <a:pt x="0" y="82"/>
                    <a:pt x="0" y="163"/>
                  </a:cubicBezTo>
                  <a:cubicBezTo>
                    <a:pt x="0" y="245"/>
                    <a:pt x="82" y="299"/>
                    <a:pt x="163" y="299"/>
                  </a:cubicBezTo>
                  <a:cubicBezTo>
                    <a:pt x="244" y="299"/>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47"/>
            <p:cNvSpPr/>
            <p:nvPr/>
          </p:nvSpPr>
          <p:spPr>
            <a:xfrm>
              <a:off x="3609139" y="3785227"/>
              <a:ext cx="21752" cy="19951"/>
            </a:xfrm>
            <a:custGeom>
              <a:rect b="b" l="l" r="r" t="t"/>
              <a:pathLst>
                <a:path extrusionOk="0" h="299" w="326">
                  <a:moveTo>
                    <a:pt x="163" y="0"/>
                  </a:moveTo>
                  <a:cubicBezTo>
                    <a:pt x="82" y="0"/>
                    <a:pt x="0" y="81"/>
                    <a:pt x="0" y="163"/>
                  </a:cubicBezTo>
                  <a:cubicBezTo>
                    <a:pt x="0" y="244"/>
                    <a:pt x="82"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47"/>
            <p:cNvSpPr/>
            <p:nvPr/>
          </p:nvSpPr>
          <p:spPr>
            <a:xfrm>
              <a:off x="3583783" y="3759871"/>
              <a:ext cx="19951" cy="19951"/>
            </a:xfrm>
            <a:custGeom>
              <a:rect b="b" l="l" r="r" t="t"/>
              <a:pathLst>
                <a:path extrusionOk="0" h="299" w="299">
                  <a:moveTo>
                    <a:pt x="163" y="0"/>
                  </a:moveTo>
                  <a:cubicBezTo>
                    <a:pt x="55" y="0"/>
                    <a:pt x="0" y="55"/>
                    <a:pt x="0" y="136"/>
                  </a:cubicBezTo>
                  <a:cubicBezTo>
                    <a:pt x="0" y="217"/>
                    <a:pt x="55"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47"/>
            <p:cNvSpPr/>
            <p:nvPr/>
          </p:nvSpPr>
          <p:spPr>
            <a:xfrm>
              <a:off x="3583783" y="3812318"/>
              <a:ext cx="19951" cy="20018"/>
            </a:xfrm>
            <a:custGeom>
              <a:rect b="b" l="l" r="r" t="t"/>
              <a:pathLst>
                <a:path extrusionOk="0" h="300" w="299">
                  <a:moveTo>
                    <a:pt x="163" y="1"/>
                  </a:moveTo>
                  <a:cubicBezTo>
                    <a:pt x="55" y="1"/>
                    <a:pt x="0" y="55"/>
                    <a:pt x="0" y="137"/>
                  </a:cubicBezTo>
                  <a:cubicBezTo>
                    <a:pt x="0" y="218"/>
                    <a:pt x="55" y="299"/>
                    <a:pt x="163" y="299"/>
                  </a:cubicBezTo>
                  <a:cubicBezTo>
                    <a:pt x="245" y="299"/>
                    <a:pt x="299" y="218"/>
                    <a:pt x="299" y="137"/>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47"/>
            <p:cNvSpPr/>
            <p:nvPr/>
          </p:nvSpPr>
          <p:spPr>
            <a:xfrm>
              <a:off x="3609139" y="3837674"/>
              <a:ext cx="21752" cy="20018"/>
            </a:xfrm>
            <a:custGeom>
              <a:rect b="b" l="l" r="r" t="t"/>
              <a:pathLst>
                <a:path extrusionOk="0" h="300"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47"/>
            <p:cNvSpPr/>
            <p:nvPr/>
          </p:nvSpPr>
          <p:spPr>
            <a:xfrm>
              <a:off x="3609139" y="3890188"/>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47"/>
            <p:cNvSpPr/>
            <p:nvPr/>
          </p:nvSpPr>
          <p:spPr>
            <a:xfrm>
              <a:off x="3583783" y="3864832"/>
              <a:ext cx="19951" cy="19951"/>
            </a:xfrm>
            <a:custGeom>
              <a:rect b="b" l="l" r="r" t="t"/>
              <a:pathLst>
                <a:path extrusionOk="0" h="299" w="299">
                  <a:moveTo>
                    <a:pt x="163" y="1"/>
                  </a:moveTo>
                  <a:cubicBezTo>
                    <a:pt x="55" y="1"/>
                    <a:pt x="0" y="55"/>
                    <a:pt x="0" y="136"/>
                  </a:cubicBezTo>
                  <a:cubicBezTo>
                    <a:pt x="0"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47"/>
            <p:cNvSpPr/>
            <p:nvPr/>
          </p:nvSpPr>
          <p:spPr>
            <a:xfrm>
              <a:off x="3583783" y="3917345"/>
              <a:ext cx="19951" cy="19951"/>
            </a:xfrm>
            <a:custGeom>
              <a:rect b="b" l="l" r="r" t="t"/>
              <a:pathLst>
                <a:path extrusionOk="0" h="299" w="299">
                  <a:moveTo>
                    <a:pt x="163" y="0"/>
                  </a:moveTo>
                  <a:cubicBezTo>
                    <a:pt x="55" y="0"/>
                    <a:pt x="0" y="54"/>
                    <a:pt x="0" y="136"/>
                  </a:cubicBezTo>
                  <a:cubicBezTo>
                    <a:pt x="0" y="217"/>
                    <a:pt x="55" y="298"/>
                    <a:pt x="163" y="298"/>
                  </a:cubicBezTo>
                  <a:cubicBezTo>
                    <a:pt x="245" y="298"/>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47"/>
            <p:cNvSpPr/>
            <p:nvPr/>
          </p:nvSpPr>
          <p:spPr>
            <a:xfrm>
              <a:off x="3609139" y="3942635"/>
              <a:ext cx="21752" cy="20018"/>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47"/>
            <p:cNvSpPr/>
            <p:nvPr/>
          </p:nvSpPr>
          <p:spPr>
            <a:xfrm>
              <a:off x="3609139" y="3995148"/>
              <a:ext cx="21752" cy="19951"/>
            </a:xfrm>
            <a:custGeom>
              <a:rect b="b" l="l" r="r" t="t"/>
              <a:pathLst>
                <a:path extrusionOk="0" h="299" w="326">
                  <a:moveTo>
                    <a:pt x="163" y="0"/>
                  </a:moveTo>
                  <a:cubicBezTo>
                    <a:pt x="82" y="0"/>
                    <a:pt x="0" y="82"/>
                    <a:pt x="0" y="163"/>
                  </a:cubicBezTo>
                  <a:cubicBezTo>
                    <a:pt x="0" y="245"/>
                    <a:pt x="82" y="299"/>
                    <a:pt x="163" y="299"/>
                  </a:cubicBezTo>
                  <a:cubicBezTo>
                    <a:pt x="244" y="299"/>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47"/>
            <p:cNvSpPr/>
            <p:nvPr/>
          </p:nvSpPr>
          <p:spPr>
            <a:xfrm>
              <a:off x="3583783" y="3969792"/>
              <a:ext cx="19951" cy="20018"/>
            </a:xfrm>
            <a:custGeom>
              <a:rect b="b" l="l" r="r" t="t"/>
              <a:pathLst>
                <a:path extrusionOk="0" h="300" w="299">
                  <a:moveTo>
                    <a:pt x="163" y="1"/>
                  </a:moveTo>
                  <a:cubicBezTo>
                    <a:pt x="55" y="1"/>
                    <a:pt x="0" y="55"/>
                    <a:pt x="0" y="136"/>
                  </a:cubicBezTo>
                  <a:cubicBezTo>
                    <a:pt x="0"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47"/>
            <p:cNvSpPr/>
            <p:nvPr/>
          </p:nvSpPr>
          <p:spPr>
            <a:xfrm>
              <a:off x="3583783" y="4022306"/>
              <a:ext cx="19951" cy="19951"/>
            </a:xfrm>
            <a:custGeom>
              <a:rect b="b" l="l" r="r" t="t"/>
              <a:pathLst>
                <a:path extrusionOk="0" h="299" w="299">
                  <a:moveTo>
                    <a:pt x="163" y="0"/>
                  </a:moveTo>
                  <a:cubicBezTo>
                    <a:pt x="55" y="0"/>
                    <a:pt x="0" y="55"/>
                    <a:pt x="0" y="136"/>
                  </a:cubicBezTo>
                  <a:cubicBezTo>
                    <a:pt x="0" y="217"/>
                    <a:pt x="55"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47"/>
            <p:cNvSpPr/>
            <p:nvPr/>
          </p:nvSpPr>
          <p:spPr>
            <a:xfrm>
              <a:off x="3609139" y="4047662"/>
              <a:ext cx="21752" cy="21752"/>
            </a:xfrm>
            <a:custGeom>
              <a:rect b="b" l="l" r="r" t="t"/>
              <a:pathLst>
                <a:path extrusionOk="0" h="326" w="326">
                  <a:moveTo>
                    <a:pt x="163" y="0"/>
                  </a:moveTo>
                  <a:cubicBezTo>
                    <a:pt x="82" y="0"/>
                    <a:pt x="0" y="81"/>
                    <a:pt x="0" y="163"/>
                  </a:cubicBezTo>
                  <a:cubicBezTo>
                    <a:pt x="0" y="244"/>
                    <a:pt x="82" y="326"/>
                    <a:pt x="163" y="326"/>
                  </a:cubicBezTo>
                  <a:cubicBezTo>
                    <a:pt x="244" y="326"/>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47"/>
            <p:cNvSpPr/>
            <p:nvPr/>
          </p:nvSpPr>
          <p:spPr>
            <a:xfrm>
              <a:off x="3609139" y="4100109"/>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47"/>
            <p:cNvSpPr/>
            <p:nvPr/>
          </p:nvSpPr>
          <p:spPr>
            <a:xfrm>
              <a:off x="3583783" y="4074753"/>
              <a:ext cx="19951" cy="20018"/>
            </a:xfrm>
            <a:custGeom>
              <a:rect b="b" l="l" r="r" t="t"/>
              <a:pathLst>
                <a:path extrusionOk="0" h="300" w="299">
                  <a:moveTo>
                    <a:pt x="163" y="1"/>
                  </a:moveTo>
                  <a:cubicBezTo>
                    <a:pt x="55" y="1"/>
                    <a:pt x="0" y="55"/>
                    <a:pt x="0" y="136"/>
                  </a:cubicBezTo>
                  <a:cubicBezTo>
                    <a:pt x="0" y="245"/>
                    <a:pt x="55"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47"/>
            <p:cNvSpPr/>
            <p:nvPr/>
          </p:nvSpPr>
          <p:spPr>
            <a:xfrm>
              <a:off x="3636296" y="4127266"/>
              <a:ext cx="9075" cy="16348"/>
            </a:xfrm>
            <a:custGeom>
              <a:rect b="b" l="l" r="r" t="t"/>
              <a:pathLst>
                <a:path extrusionOk="0" h="245" w="136">
                  <a:moveTo>
                    <a:pt x="136" y="0"/>
                  </a:moveTo>
                  <a:cubicBezTo>
                    <a:pt x="54" y="0"/>
                    <a:pt x="0" y="82"/>
                    <a:pt x="0" y="136"/>
                  </a:cubicBezTo>
                  <a:cubicBezTo>
                    <a:pt x="0" y="190"/>
                    <a:pt x="27" y="217"/>
                    <a:pt x="27" y="245"/>
                  </a:cubicBezTo>
                  <a:cubicBezTo>
                    <a:pt x="81" y="163"/>
                    <a:pt x="81" y="109"/>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47"/>
            <p:cNvSpPr/>
            <p:nvPr/>
          </p:nvSpPr>
          <p:spPr>
            <a:xfrm>
              <a:off x="3583783" y="4127266"/>
              <a:ext cx="19951" cy="19951"/>
            </a:xfrm>
            <a:custGeom>
              <a:rect b="b" l="l" r="r" t="t"/>
              <a:pathLst>
                <a:path extrusionOk="0" h="299" w="299">
                  <a:moveTo>
                    <a:pt x="163" y="0"/>
                  </a:moveTo>
                  <a:cubicBezTo>
                    <a:pt x="55" y="0"/>
                    <a:pt x="0" y="55"/>
                    <a:pt x="0" y="136"/>
                  </a:cubicBezTo>
                  <a:cubicBezTo>
                    <a:pt x="0" y="245"/>
                    <a:pt x="55" y="299"/>
                    <a:pt x="163" y="299"/>
                  </a:cubicBezTo>
                  <a:cubicBezTo>
                    <a:pt x="245" y="299"/>
                    <a:pt x="299" y="245"/>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47"/>
            <p:cNvSpPr/>
            <p:nvPr/>
          </p:nvSpPr>
          <p:spPr>
            <a:xfrm>
              <a:off x="3609139" y="4152623"/>
              <a:ext cx="19951" cy="19951"/>
            </a:xfrm>
            <a:custGeom>
              <a:rect b="b" l="l" r="r" t="t"/>
              <a:pathLst>
                <a:path extrusionOk="0" h="299" w="299">
                  <a:moveTo>
                    <a:pt x="163" y="0"/>
                  </a:moveTo>
                  <a:cubicBezTo>
                    <a:pt x="82" y="0"/>
                    <a:pt x="0" y="82"/>
                    <a:pt x="0" y="163"/>
                  </a:cubicBezTo>
                  <a:cubicBezTo>
                    <a:pt x="0" y="217"/>
                    <a:pt x="54" y="271"/>
                    <a:pt x="109" y="299"/>
                  </a:cubicBezTo>
                  <a:cubicBezTo>
                    <a:pt x="163" y="217"/>
                    <a:pt x="244" y="163"/>
                    <a:pt x="299" y="82"/>
                  </a:cubicBezTo>
                  <a:cubicBezTo>
                    <a:pt x="271" y="54"/>
                    <a:pt x="217"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47"/>
            <p:cNvSpPr/>
            <p:nvPr/>
          </p:nvSpPr>
          <p:spPr>
            <a:xfrm>
              <a:off x="3583783" y="4179780"/>
              <a:ext cx="19951" cy="19951"/>
            </a:xfrm>
            <a:custGeom>
              <a:rect b="b" l="l" r="r" t="t"/>
              <a:pathLst>
                <a:path extrusionOk="0" h="299" w="299">
                  <a:moveTo>
                    <a:pt x="163" y="0"/>
                  </a:moveTo>
                  <a:cubicBezTo>
                    <a:pt x="55" y="0"/>
                    <a:pt x="0" y="54"/>
                    <a:pt x="0" y="136"/>
                  </a:cubicBezTo>
                  <a:cubicBezTo>
                    <a:pt x="0" y="244"/>
                    <a:pt x="55" y="298"/>
                    <a:pt x="163" y="298"/>
                  </a:cubicBezTo>
                  <a:cubicBezTo>
                    <a:pt x="217" y="298"/>
                    <a:pt x="245" y="271"/>
                    <a:pt x="272" y="217"/>
                  </a:cubicBezTo>
                  <a:cubicBezTo>
                    <a:pt x="299" y="217"/>
                    <a:pt x="299" y="190"/>
                    <a:pt x="299" y="190"/>
                  </a:cubicBezTo>
                  <a:cubicBezTo>
                    <a:pt x="299" y="163"/>
                    <a:pt x="299" y="163"/>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47"/>
            <p:cNvSpPr/>
            <p:nvPr/>
          </p:nvSpPr>
          <p:spPr>
            <a:xfrm>
              <a:off x="3560228" y="1946381"/>
              <a:ext cx="14546" cy="5471"/>
            </a:xfrm>
            <a:custGeom>
              <a:rect b="b" l="l" r="r" t="t"/>
              <a:pathLst>
                <a:path extrusionOk="0" h="82" w="218">
                  <a:moveTo>
                    <a:pt x="109" y="0"/>
                  </a:moveTo>
                  <a:cubicBezTo>
                    <a:pt x="55" y="0"/>
                    <a:pt x="28" y="27"/>
                    <a:pt x="1" y="55"/>
                  </a:cubicBezTo>
                  <a:cubicBezTo>
                    <a:pt x="28" y="82"/>
                    <a:pt x="82" y="82"/>
                    <a:pt x="164" y="82"/>
                  </a:cubicBezTo>
                  <a:cubicBezTo>
                    <a:pt x="191" y="82"/>
                    <a:pt x="218" y="55"/>
                    <a:pt x="218" y="55"/>
                  </a:cubicBezTo>
                  <a:cubicBezTo>
                    <a:pt x="191" y="27"/>
                    <a:pt x="164"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47"/>
            <p:cNvSpPr/>
            <p:nvPr/>
          </p:nvSpPr>
          <p:spPr>
            <a:xfrm>
              <a:off x="3531269" y="3448592"/>
              <a:ext cx="20018" cy="16348"/>
            </a:xfrm>
            <a:custGeom>
              <a:rect b="b" l="l" r="r" t="t"/>
              <a:pathLst>
                <a:path extrusionOk="0" h="245" w="300">
                  <a:moveTo>
                    <a:pt x="28" y="0"/>
                  </a:moveTo>
                  <a:cubicBezTo>
                    <a:pt x="1" y="27"/>
                    <a:pt x="1" y="54"/>
                    <a:pt x="1" y="81"/>
                  </a:cubicBezTo>
                  <a:cubicBezTo>
                    <a:pt x="1" y="163"/>
                    <a:pt x="55" y="244"/>
                    <a:pt x="164" y="244"/>
                  </a:cubicBezTo>
                  <a:cubicBezTo>
                    <a:pt x="245" y="244"/>
                    <a:pt x="299" y="163"/>
                    <a:pt x="299" y="81"/>
                  </a:cubicBezTo>
                  <a:cubicBezTo>
                    <a:pt x="191" y="81"/>
                    <a:pt x="109" y="54"/>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47"/>
            <p:cNvSpPr/>
            <p:nvPr/>
          </p:nvSpPr>
          <p:spPr>
            <a:xfrm>
              <a:off x="3556625" y="3470278"/>
              <a:ext cx="21819" cy="19951"/>
            </a:xfrm>
            <a:custGeom>
              <a:rect b="b" l="l" r="r" t="t"/>
              <a:pathLst>
                <a:path extrusionOk="0" h="299" w="327">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47"/>
            <p:cNvSpPr/>
            <p:nvPr/>
          </p:nvSpPr>
          <p:spPr>
            <a:xfrm>
              <a:off x="3585584" y="3459402"/>
              <a:ext cx="10943" cy="5538"/>
            </a:xfrm>
            <a:custGeom>
              <a:rect b="b" l="l" r="r" t="t"/>
              <a:pathLst>
                <a:path extrusionOk="0" h="83" w="164">
                  <a:moveTo>
                    <a:pt x="1" y="1"/>
                  </a:moveTo>
                  <a:lnTo>
                    <a:pt x="1" y="1"/>
                  </a:lnTo>
                  <a:cubicBezTo>
                    <a:pt x="28" y="55"/>
                    <a:pt x="82" y="82"/>
                    <a:pt x="136" y="82"/>
                  </a:cubicBezTo>
                  <a:cubicBezTo>
                    <a:pt x="136" y="82"/>
                    <a:pt x="163" y="55"/>
                    <a:pt x="163" y="55"/>
                  </a:cubicBezTo>
                  <a:cubicBezTo>
                    <a:pt x="109" y="55"/>
                    <a:pt x="55" y="28"/>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47"/>
            <p:cNvSpPr/>
            <p:nvPr/>
          </p:nvSpPr>
          <p:spPr>
            <a:xfrm>
              <a:off x="3556625" y="3522792"/>
              <a:ext cx="21819" cy="19951"/>
            </a:xfrm>
            <a:custGeom>
              <a:rect b="b" l="l" r="r" t="t"/>
              <a:pathLst>
                <a:path extrusionOk="0" h="299" w="327">
                  <a:moveTo>
                    <a:pt x="163" y="0"/>
                  </a:moveTo>
                  <a:cubicBezTo>
                    <a:pt x="82" y="0"/>
                    <a:pt x="1" y="54"/>
                    <a:pt x="1" y="163"/>
                  </a:cubicBezTo>
                  <a:cubicBezTo>
                    <a:pt x="1"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47"/>
            <p:cNvSpPr/>
            <p:nvPr/>
          </p:nvSpPr>
          <p:spPr>
            <a:xfrm>
              <a:off x="3531269" y="3495634"/>
              <a:ext cx="20018" cy="21752"/>
            </a:xfrm>
            <a:custGeom>
              <a:rect b="b" l="l" r="r" t="t"/>
              <a:pathLst>
                <a:path extrusionOk="0" h="326" w="300">
                  <a:moveTo>
                    <a:pt x="164" y="0"/>
                  </a:moveTo>
                  <a:cubicBezTo>
                    <a:pt x="55" y="0"/>
                    <a:pt x="1" y="82"/>
                    <a:pt x="1" y="163"/>
                  </a:cubicBezTo>
                  <a:cubicBezTo>
                    <a:pt x="1" y="244"/>
                    <a:pt x="55"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47"/>
            <p:cNvSpPr/>
            <p:nvPr/>
          </p:nvSpPr>
          <p:spPr>
            <a:xfrm>
              <a:off x="3531269" y="3548081"/>
              <a:ext cx="20018" cy="21819"/>
            </a:xfrm>
            <a:custGeom>
              <a:rect b="b" l="l" r="r" t="t"/>
              <a:pathLst>
                <a:path extrusionOk="0" h="327" w="300">
                  <a:moveTo>
                    <a:pt x="164" y="1"/>
                  </a:moveTo>
                  <a:cubicBezTo>
                    <a:pt x="55" y="1"/>
                    <a:pt x="1" y="82"/>
                    <a:pt x="1" y="164"/>
                  </a:cubicBezTo>
                  <a:cubicBezTo>
                    <a:pt x="1" y="245"/>
                    <a:pt x="55"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47"/>
            <p:cNvSpPr/>
            <p:nvPr/>
          </p:nvSpPr>
          <p:spPr>
            <a:xfrm>
              <a:off x="3556625" y="3575239"/>
              <a:ext cx="21819" cy="20018"/>
            </a:xfrm>
            <a:custGeom>
              <a:rect b="b" l="l" r="r" t="t"/>
              <a:pathLst>
                <a:path extrusionOk="0" h="300" w="327">
                  <a:moveTo>
                    <a:pt x="163" y="1"/>
                  </a:moveTo>
                  <a:cubicBezTo>
                    <a:pt x="82" y="1"/>
                    <a:pt x="1" y="55"/>
                    <a:pt x="1" y="163"/>
                  </a:cubicBezTo>
                  <a:cubicBezTo>
                    <a:pt x="1"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47"/>
            <p:cNvSpPr/>
            <p:nvPr/>
          </p:nvSpPr>
          <p:spPr>
            <a:xfrm>
              <a:off x="3556625" y="3627753"/>
              <a:ext cx="21819" cy="19951"/>
            </a:xfrm>
            <a:custGeom>
              <a:rect b="b" l="l" r="r" t="t"/>
              <a:pathLst>
                <a:path extrusionOk="0" h="299" w="327">
                  <a:moveTo>
                    <a:pt x="163" y="0"/>
                  </a:moveTo>
                  <a:cubicBezTo>
                    <a:pt x="82" y="0"/>
                    <a:pt x="1" y="55"/>
                    <a:pt x="1" y="163"/>
                  </a:cubicBezTo>
                  <a:cubicBezTo>
                    <a:pt x="1" y="244"/>
                    <a:pt x="82" y="299"/>
                    <a:pt x="163" y="299"/>
                  </a:cubicBezTo>
                  <a:cubicBezTo>
                    <a:pt x="245" y="299"/>
                    <a:pt x="326" y="244"/>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47"/>
            <p:cNvSpPr/>
            <p:nvPr/>
          </p:nvSpPr>
          <p:spPr>
            <a:xfrm>
              <a:off x="3531269" y="3600595"/>
              <a:ext cx="20018" cy="21752"/>
            </a:xfrm>
            <a:custGeom>
              <a:rect b="b" l="l" r="r" t="t"/>
              <a:pathLst>
                <a:path extrusionOk="0" h="326" w="300">
                  <a:moveTo>
                    <a:pt x="164" y="0"/>
                  </a:moveTo>
                  <a:cubicBezTo>
                    <a:pt x="55" y="0"/>
                    <a:pt x="1" y="82"/>
                    <a:pt x="1" y="163"/>
                  </a:cubicBezTo>
                  <a:cubicBezTo>
                    <a:pt x="1" y="245"/>
                    <a:pt x="55" y="326"/>
                    <a:pt x="164" y="326"/>
                  </a:cubicBezTo>
                  <a:cubicBezTo>
                    <a:pt x="245" y="326"/>
                    <a:pt x="299" y="245"/>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47"/>
            <p:cNvSpPr/>
            <p:nvPr/>
          </p:nvSpPr>
          <p:spPr>
            <a:xfrm>
              <a:off x="3531269" y="3653109"/>
              <a:ext cx="20018" cy="21752"/>
            </a:xfrm>
            <a:custGeom>
              <a:rect b="b" l="l" r="r" t="t"/>
              <a:pathLst>
                <a:path extrusionOk="0" h="326" w="300">
                  <a:moveTo>
                    <a:pt x="164" y="0"/>
                  </a:moveTo>
                  <a:cubicBezTo>
                    <a:pt x="55" y="0"/>
                    <a:pt x="1" y="81"/>
                    <a:pt x="1" y="163"/>
                  </a:cubicBezTo>
                  <a:cubicBezTo>
                    <a:pt x="1" y="244"/>
                    <a:pt x="55" y="326"/>
                    <a:pt x="164" y="326"/>
                  </a:cubicBezTo>
                  <a:cubicBezTo>
                    <a:pt x="245" y="326"/>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47"/>
            <p:cNvSpPr/>
            <p:nvPr/>
          </p:nvSpPr>
          <p:spPr>
            <a:xfrm>
              <a:off x="3556625" y="3680200"/>
              <a:ext cx="21819" cy="20018"/>
            </a:xfrm>
            <a:custGeom>
              <a:rect b="b" l="l" r="r" t="t"/>
              <a:pathLst>
                <a:path extrusionOk="0" h="300" w="327">
                  <a:moveTo>
                    <a:pt x="163" y="1"/>
                  </a:moveTo>
                  <a:cubicBezTo>
                    <a:pt x="82" y="1"/>
                    <a:pt x="1" y="55"/>
                    <a:pt x="1" y="164"/>
                  </a:cubicBezTo>
                  <a:cubicBezTo>
                    <a:pt x="1" y="245"/>
                    <a:pt x="82" y="299"/>
                    <a:pt x="163" y="299"/>
                  </a:cubicBezTo>
                  <a:cubicBezTo>
                    <a:pt x="245" y="299"/>
                    <a:pt x="326" y="245"/>
                    <a:pt x="326" y="164"/>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47"/>
            <p:cNvSpPr/>
            <p:nvPr/>
          </p:nvSpPr>
          <p:spPr>
            <a:xfrm>
              <a:off x="3531269" y="3705556"/>
              <a:ext cx="20018" cy="21819"/>
            </a:xfrm>
            <a:custGeom>
              <a:rect b="b" l="l" r="r" t="t"/>
              <a:pathLst>
                <a:path extrusionOk="0" h="327" w="300">
                  <a:moveTo>
                    <a:pt x="164" y="1"/>
                  </a:moveTo>
                  <a:cubicBezTo>
                    <a:pt x="55" y="1"/>
                    <a:pt x="1" y="82"/>
                    <a:pt x="1" y="163"/>
                  </a:cubicBezTo>
                  <a:cubicBezTo>
                    <a:pt x="1" y="245"/>
                    <a:pt x="55"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47"/>
            <p:cNvSpPr/>
            <p:nvPr/>
          </p:nvSpPr>
          <p:spPr>
            <a:xfrm>
              <a:off x="3556625" y="3732713"/>
              <a:ext cx="21819" cy="19951"/>
            </a:xfrm>
            <a:custGeom>
              <a:rect b="b" l="l" r="r" t="t"/>
              <a:pathLst>
                <a:path extrusionOk="0" h="299" w="327">
                  <a:moveTo>
                    <a:pt x="163" y="0"/>
                  </a:moveTo>
                  <a:cubicBezTo>
                    <a:pt x="82" y="0"/>
                    <a:pt x="1" y="82"/>
                    <a:pt x="1" y="163"/>
                  </a:cubicBezTo>
                  <a:cubicBezTo>
                    <a:pt x="1"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47"/>
            <p:cNvSpPr/>
            <p:nvPr/>
          </p:nvSpPr>
          <p:spPr>
            <a:xfrm>
              <a:off x="3556625" y="3785227"/>
              <a:ext cx="21819" cy="19951"/>
            </a:xfrm>
            <a:custGeom>
              <a:rect b="b" l="l" r="r" t="t"/>
              <a:pathLst>
                <a:path extrusionOk="0" h="299" w="327">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47"/>
            <p:cNvSpPr/>
            <p:nvPr/>
          </p:nvSpPr>
          <p:spPr>
            <a:xfrm>
              <a:off x="3531269" y="3759871"/>
              <a:ext cx="20018" cy="19951"/>
            </a:xfrm>
            <a:custGeom>
              <a:rect b="b" l="l" r="r" t="t"/>
              <a:pathLst>
                <a:path extrusionOk="0" h="299" w="300">
                  <a:moveTo>
                    <a:pt x="164" y="0"/>
                  </a:moveTo>
                  <a:cubicBezTo>
                    <a:pt x="55" y="0"/>
                    <a:pt x="1" y="55"/>
                    <a:pt x="1" y="136"/>
                  </a:cubicBezTo>
                  <a:cubicBezTo>
                    <a:pt x="1" y="217"/>
                    <a:pt x="55" y="299"/>
                    <a:pt x="164" y="299"/>
                  </a:cubicBezTo>
                  <a:cubicBezTo>
                    <a:pt x="245" y="299"/>
                    <a:pt x="299" y="217"/>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47"/>
            <p:cNvSpPr/>
            <p:nvPr/>
          </p:nvSpPr>
          <p:spPr>
            <a:xfrm>
              <a:off x="3531269" y="3812318"/>
              <a:ext cx="20018" cy="20018"/>
            </a:xfrm>
            <a:custGeom>
              <a:rect b="b" l="l" r="r" t="t"/>
              <a:pathLst>
                <a:path extrusionOk="0" h="300" w="300">
                  <a:moveTo>
                    <a:pt x="164" y="1"/>
                  </a:moveTo>
                  <a:cubicBezTo>
                    <a:pt x="55" y="1"/>
                    <a:pt x="1" y="55"/>
                    <a:pt x="1" y="137"/>
                  </a:cubicBezTo>
                  <a:cubicBezTo>
                    <a:pt x="1" y="218"/>
                    <a:pt x="55" y="299"/>
                    <a:pt x="164" y="299"/>
                  </a:cubicBezTo>
                  <a:cubicBezTo>
                    <a:pt x="245" y="299"/>
                    <a:pt x="299" y="218"/>
                    <a:pt x="299" y="137"/>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47"/>
            <p:cNvSpPr/>
            <p:nvPr/>
          </p:nvSpPr>
          <p:spPr>
            <a:xfrm>
              <a:off x="3556625" y="3837674"/>
              <a:ext cx="21819" cy="20018"/>
            </a:xfrm>
            <a:custGeom>
              <a:rect b="b" l="l" r="r" t="t"/>
              <a:pathLst>
                <a:path extrusionOk="0" h="300"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47"/>
            <p:cNvSpPr/>
            <p:nvPr/>
          </p:nvSpPr>
          <p:spPr>
            <a:xfrm>
              <a:off x="3556625" y="3890188"/>
              <a:ext cx="21819" cy="19951"/>
            </a:xfrm>
            <a:custGeom>
              <a:rect b="b" l="l" r="r" t="t"/>
              <a:pathLst>
                <a:path extrusionOk="0" h="299" w="327">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47"/>
            <p:cNvSpPr/>
            <p:nvPr/>
          </p:nvSpPr>
          <p:spPr>
            <a:xfrm>
              <a:off x="3531269" y="3864832"/>
              <a:ext cx="20018" cy="19951"/>
            </a:xfrm>
            <a:custGeom>
              <a:rect b="b" l="l" r="r" t="t"/>
              <a:pathLst>
                <a:path extrusionOk="0" h="299" w="300">
                  <a:moveTo>
                    <a:pt x="164" y="1"/>
                  </a:moveTo>
                  <a:cubicBezTo>
                    <a:pt x="55" y="1"/>
                    <a:pt x="1" y="55"/>
                    <a:pt x="1" y="136"/>
                  </a:cubicBezTo>
                  <a:cubicBezTo>
                    <a:pt x="1" y="218"/>
                    <a:pt x="55"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7" name="Google Shape;3417;p47"/>
            <p:cNvSpPr/>
            <p:nvPr/>
          </p:nvSpPr>
          <p:spPr>
            <a:xfrm>
              <a:off x="3531269" y="3917345"/>
              <a:ext cx="20018" cy="19951"/>
            </a:xfrm>
            <a:custGeom>
              <a:rect b="b" l="l" r="r" t="t"/>
              <a:pathLst>
                <a:path extrusionOk="0" h="299" w="300">
                  <a:moveTo>
                    <a:pt x="164" y="0"/>
                  </a:moveTo>
                  <a:cubicBezTo>
                    <a:pt x="55" y="0"/>
                    <a:pt x="1" y="54"/>
                    <a:pt x="1" y="136"/>
                  </a:cubicBezTo>
                  <a:cubicBezTo>
                    <a:pt x="1" y="217"/>
                    <a:pt x="55" y="298"/>
                    <a:pt x="164" y="298"/>
                  </a:cubicBezTo>
                  <a:cubicBezTo>
                    <a:pt x="245" y="298"/>
                    <a:pt x="299" y="217"/>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8" name="Google Shape;3418;p47"/>
            <p:cNvSpPr/>
            <p:nvPr/>
          </p:nvSpPr>
          <p:spPr>
            <a:xfrm>
              <a:off x="3556625" y="3942635"/>
              <a:ext cx="21819" cy="20018"/>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9" name="Google Shape;3419;p47"/>
            <p:cNvSpPr/>
            <p:nvPr/>
          </p:nvSpPr>
          <p:spPr>
            <a:xfrm>
              <a:off x="3556625" y="3995148"/>
              <a:ext cx="21819" cy="19951"/>
            </a:xfrm>
            <a:custGeom>
              <a:rect b="b" l="l" r="r" t="t"/>
              <a:pathLst>
                <a:path extrusionOk="0" h="299" w="327">
                  <a:moveTo>
                    <a:pt x="163" y="0"/>
                  </a:moveTo>
                  <a:cubicBezTo>
                    <a:pt x="82" y="0"/>
                    <a:pt x="1" y="82"/>
                    <a:pt x="1" y="163"/>
                  </a:cubicBezTo>
                  <a:cubicBezTo>
                    <a:pt x="1"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0" name="Google Shape;3420;p47"/>
            <p:cNvSpPr/>
            <p:nvPr/>
          </p:nvSpPr>
          <p:spPr>
            <a:xfrm>
              <a:off x="3531269" y="3969792"/>
              <a:ext cx="20018" cy="20018"/>
            </a:xfrm>
            <a:custGeom>
              <a:rect b="b" l="l" r="r" t="t"/>
              <a:pathLst>
                <a:path extrusionOk="0" h="300" w="300">
                  <a:moveTo>
                    <a:pt x="164" y="1"/>
                  </a:moveTo>
                  <a:cubicBezTo>
                    <a:pt x="55" y="1"/>
                    <a:pt x="1" y="55"/>
                    <a:pt x="1" y="136"/>
                  </a:cubicBezTo>
                  <a:cubicBezTo>
                    <a:pt x="1" y="218"/>
                    <a:pt x="55"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1" name="Google Shape;3421;p47"/>
            <p:cNvSpPr/>
            <p:nvPr/>
          </p:nvSpPr>
          <p:spPr>
            <a:xfrm>
              <a:off x="3531269" y="4022306"/>
              <a:ext cx="20018" cy="19951"/>
            </a:xfrm>
            <a:custGeom>
              <a:rect b="b" l="l" r="r" t="t"/>
              <a:pathLst>
                <a:path extrusionOk="0" h="299" w="300">
                  <a:moveTo>
                    <a:pt x="164" y="0"/>
                  </a:moveTo>
                  <a:cubicBezTo>
                    <a:pt x="55" y="0"/>
                    <a:pt x="1" y="55"/>
                    <a:pt x="1" y="136"/>
                  </a:cubicBezTo>
                  <a:cubicBezTo>
                    <a:pt x="1" y="217"/>
                    <a:pt x="55" y="299"/>
                    <a:pt x="164" y="299"/>
                  </a:cubicBezTo>
                  <a:cubicBezTo>
                    <a:pt x="245" y="299"/>
                    <a:pt x="299" y="217"/>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47"/>
            <p:cNvSpPr/>
            <p:nvPr/>
          </p:nvSpPr>
          <p:spPr>
            <a:xfrm>
              <a:off x="3556625" y="4047662"/>
              <a:ext cx="21819" cy="21752"/>
            </a:xfrm>
            <a:custGeom>
              <a:rect b="b" l="l" r="r" t="t"/>
              <a:pathLst>
                <a:path extrusionOk="0" h="326" w="327">
                  <a:moveTo>
                    <a:pt x="163" y="0"/>
                  </a:moveTo>
                  <a:cubicBezTo>
                    <a:pt x="82" y="0"/>
                    <a:pt x="1" y="81"/>
                    <a:pt x="1" y="163"/>
                  </a:cubicBezTo>
                  <a:cubicBezTo>
                    <a:pt x="1" y="244"/>
                    <a:pt x="82" y="326"/>
                    <a:pt x="163" y="326"/>
                  </a:cubicBezTo>
                  <a:cubicBezTo>
                    <a:pt x="245" y="326"/>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47"/>
            <p:cNvSpPr/>
            <p:nvPr/>
          </p:nvSpPr>
          <p:spPr>
            <a:xfrm>
              <a:off x="3556625" y="4100109"/>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47"/>
            <p:cNvSpPr/>
            <p:nvPr/>
          </p:nvSpPr>
          <p:spPr>
            <a:xfrm>
              <a:off x="3531269" y="4074753"/>
              <a:ext cx="20018" cy="20018"/>
            </a:xfrm>
            <a:custGeom>
              <a:rect b="b" l="l" r="r" t="t"/>
              <a:pathLst>
                <a:path extrusionOk="0" h="300" w="300">
                  <a:moveTo>
                    <a:pt x="164" y="1"/>
                  </a:moveTo>
                  <a:cubicBezTo>
                    <a:pt x="55" y="1"/>
                    <a:pt x="1" y="55"/>
                    <a:pt x="1" y="136"/>
                  </a:cubicBezTo>
                  <a:cubicBezTo>
                    <a:pt x="1" y="245"/>
                    <a:pt x="55" y="299"/>
                    <a:pt x="164" y="299"/>
                  </a:cubicBezTo>
                  <a:cubicBezTo>
                    <a:pt x="245" y="299"/>
                    <a:pt x="299" y="245"/>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47"/>
            <p:cNvSpPr/>
            <p:nvPr/>
          </p:nvSpPr>
          <p:spPr>
            <a:xfrm>
              <a:off x="3531269" y="4127266"/>
              <a:ext cx="20018" cy="19951"/>
            </a:xfrm>
            <a:custGeom>
              <a:rect b="b" l="l" r="r" t="t"/>
              <a:pathLst>
                <a:path extrusionOk="0" h="299" w="300">
                  <a:moveTo>
                    <a:pt x="164" y="0"/>
                  </a:moveTo>
                  <a:cubicBezTo>
                    <a:pt x="55" y="0"/>
                    <a:pt x="1" y="55"/>
                    <a:pt x="1" y="136"/>
                  </a:cubicBezTo>
                  <a:cubicBezTo>
                    <a:pt x="1" y="245"/>
                    <a:pt x="55" y="299"/>
                    <a:pt x="164" y="299"/>
                  </a:cubicBezTo>
                  <a:cubicBezTo>
                    <a:pt x="245" y="299"/>
                    <a:pt x="299" y="245"/>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47"/>
            <p:cNvSpPr/>
            <p:nvPr/>
          </p:nvSpPr>
          <p:spPr>
            <a:xfrm>
              <a:off x="3556625" y="4152623"/>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47"/>
            <p:cNvSpPr/>
            <p:nvPr/>
          </p:nvSpPr>
          <p:spPr>
            <a:xfrm>
              <a:off x="3556625" y="4205069"/>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47"/>
            <p:cNvSpPr/>
            <p:nvPr/>
          </p:nvSpPr>
          <p:spPr>
            <a:xfrm>
              <a:off x="3531269" y="4179780"/>
              <a:ext cx="20018" cy="19951"/>
            </a:xfrm>
            <a:custGeom>
              <a:rect b="b" l="l" r="r" t="t"/>
              <a:pathLst>
                <a:path extrusionOk="0" h="299" w="300">
                  <a:moveTo>
                    <a:pt x="164" y="0"/>
                  </a:moveTo>
                  <a:cubicBezTo>
                    <a:pt x="55" y="0"/>
                    <a:pt x="1" y="54"/>
                    <a:pt x="1" y="136"/>
                  </a:cubicBezTo>
                  <a:cubicBezTo>
                    <a:pt x="1" y="244"/>
                    <a:pt x="55" y="298"/>
                    <a:pt x="164" y="298"/>
                  </a:cubicBezTo>
                  <a:cubicBezTo>
                    <a:pt x="245" y="298"/>
                    <a:pt x="299" y="244"/>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47"/>
            <p:cNvSpPr/>
            <p:nvPr/>
          </p:nvSpPr>
          <p:spPr>
            <a:xfrm>
              <a:off x="3507781" y="2436820"/>
              <a:ext cx="10876" cy="3737"/>
            </a:xfrm>
            <a:custGeom>
              <a:rect b="b" l="l" r="r" t="t"/>
              <a:pathLst>
                <a:path extrusionOk="0" h="56" w="163">
                  <a:moveTo>
                    <a:pt x="0" y="1"/>
                  </a:moveTo>
                  <a:lnTo>
                    <a:pt x="0" y="1"/>
                  </a:lnTo>
                  <a:cubicBezTo>
                    <a:pt x="27" y="28"/>
                    <a:pt x="82" y="55"/>
                    <a:pt x="109" y="55"/>
                  </a:cubicBezTo>
                  <a:cubicBezTo>
                    <a:pt x="136" y="55"/>
                    <a:pt x="163" y="28"/>
                    <a:pt x="163" y="28"/>
                  </a:cubicBezTo>
                  <a:cubicBezTo>
                    <a:pt x="109" y="28"/>
                    <a:pt x="54"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47"/>
            <p:cNvSpPr/>
            <p:nvPr/>
          </p:nvSpPr>
          <p:spPr>
            <a:xfrm>
              <a:off x="3478822" y="2445895"/>
              <a:ext cx="19951" cy="19951"/>
            </a:xfrm>
            <a:custGeom>
              <a:rect b="b" l="l" r="r" t="t"/>
              <a:pathLst>
                <a:path extrusionOk="0" h="299" w="299">
                  <a:moveTo>
                    <a:pt x="163" y="0"/>
                  </a:moveTo>
                  <a:cubicBezTo>
                    <a:pt x="54" y="0"/>
                    <a:pt x="0" y="55"/>
                    <a:pt x="0" y="136"/>
                  </a:cubicBezTo>
                  <a:cubicBezTo>
                    <a:pt x="0" y="217"/>
                    <a:pt x="54" y="299"/>
                    <a:pt x="163" y="299"/>
                  </a:cubicBezTo>
                  <a:cubicBezTo>
                    <a:pt x="244" y="299"/>
                    <a:pt x="299" y="217"/>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47"/>
            <p:cNvSpPr/>
            <p:nvPr/>
          </p:nvSpPr>
          <p:spPr>
            <a:xfrm>
              <a:off x="3504111" y="2471251"/>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47"/>
            <p:cNvSpPr/>
            <p:nvPr/>
          </p:nvSpPr>
          <p:spPr>
            <a:xfrm>
              <a:off x="3531269" y="2453101"/>
              <a:ext cx="12744" cy="12744"/>
            </a:xfrm>
            <a:custGeom>
              <a:rect b="b" l="l" r="r" t="t"/>
              <a:pathLst>
                <a:path extrusionOk="0" h="191" w="191">
                  <a:moveTo>
                    <a:pt x="164" y="1"/>
                  </a:moveTo>
                  <a:cubicBezTo>
                    <a:pt x="109" y="28"/>
                    <a:pt x="55" y="55"/>
                    <a:pt x="1" y="82"/>
                  </a:cubicBezTo>
                  <a:cubicBezTo>
                    <a:pt x="28" y="137"/>
                    <a:pt x="82" y="191"/>
                    <a:pt x="164" y="191"/>
                  </a:cubicBezTo>
                  <a:lnTo>
                    <a:pt x="191" y="191"/>
                  </a:lnTo>
                  <a:cubicBezTo>
                    <a:pt x="191" y="164"/>
                    <a:pt x="191" y="137"/>
                    <a:pt x="164" y="109"/>
                  </a:cubicBezTo>
                  <a:lnTo>
                    <a:pt x="164"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47"/>
            <p:cNvSpPr/>
            <p:nvPr/>
          </p:nvSpPr>
          <p:spPr>
            <a:xfrm>
              <a:off x="3478822" y="2498408"/>
              <a:ext cx="19951" cy="19951"/>
            </a:xfrm>
            <a:custGeom>
              <a:rect b="b" l="l" r="r" t="t"/>
              <a:pathLst>
                <a:path extrusionOk="0" h="299" w="299">
                  <a:moveTo>
                    <a:pt x="163" y="0"/>
                  </a:moveTo>
                  <a:cubicBezTo>
                    <a:pt x="54" y="0"/>
                    <a:pt x="0" y="54"/>
                    <a:pt x="0" y="136"/>
                  </a:cubicBezTo>
                  <a:cubicBezTo>
                    <a:pt x="0" y="244"/>
                    <a:pt x="54" y="298"/>
                    <a:pt x="163" y="298"/>
                  </a:cubicBezTo>
                  <a:cubicBezTo>
                    <a:pt x="244" y="298"/>
                    <a:pt x="299" y="244"/>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47"/>
            <p:cNvSpPr/>
            <p:nvPr/>
          </p:nvSpPr>
          <p:spPr>
            <a:xfrm>
              <a:off x="3504111" y="3419633"/>
              <a:ext cx="16414" cy="18149"/>
            </a:xfrm>
            <a:custGeom>
              <a:rect b="b" l="l" r="r" t="t"/>
              <a:pathLst>
                <a:path extrusionOk="0" h="272" w="246">
                  <a:moveTo>
                    <a:pt x="55" y="0"/>
                  </a:moveTo>
                  <a:cubicBezTo>
                    <a:pt x="28" y="27"/>
                    <a:pt x="1" y="81"/>
                    <a:pt x="1" y="109"/>
                  </a:cubicBezTo>
                  <a:cubicBezTo>
                    <a:pt x="1" y="217"/>
                    <a:pt x="82" y="271"/>
                    <a:pt x="164" y="271"/>
                  </a:cubicBezTo>
                  <a:cubicBezTo>
                    <a:pt x="191" y="271"/>
                    <a:pt x="218" y="271"/>
                    <a:pt x="245" y="244"/>
                  </a:cubicBezTo>
                  <a:cubicBezTo>
                    <a:pt x="218" y="244"/>
                    <a:pt x="191" y="217"/>
                    <a:pt x="191" y="217"/>
                  </a:cubicBezTo>
                  <a:cubicBezTo>
                    <a:pt x="137" y="109"/>
                    <a:pt x="109" y="54"/>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47"/>
            <p:cNvSpPr/>
            <p:nvPr/>
          </p:nvSpPr>
          <p:spPr>
            <a:xfrm>
              <a:off x="3478822" y="3443121"/>
              <a:ext cx="19951" cy="21819"/>
            </a:xfrm>
            <a:custGeom>
              <a:rect b="b" l="l" r="r" t="t"/>
              <a:pathLst>
                <a:path extrusionOk="0" h="327" w="299">
                  <a:moveTo>
                    <a:pt x="163" y="1"/>
                  </a:moveTo>
                  <a:cubicBezTo>
                    <a:pt x="54" y="1"/>
                    <a:pt x="0" y="82"/>
                    <a:pt x="0" y="163"/>
                  </a:cubicBezTo>
                  <a:cubicBezTo>
                    <a:pt x="0" y="245"/>
                    <a:pt x="54"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47"/>
            <p:cNvSpPr/>
            <p:nvPr/>
          </p:nvSpPr>
          <p:spPr>
            <a:xfrm>
              <a:off x="3504111" y="3470278"/>
              <a:ext cx="21819" cy="19951"/>
            </a:xfrm>
            <a:custGeom>
              <a:rect b="b" l="l" r="r" t="t"/>
              <a:pathLst>
                <a:path extrusionOk="0" h="299"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47"/>
            <p:cNvSpPr/>
            <p:nvPr/>
          </p:nvSpPr>
          <p:spPr>
            <a:xfrm>
              <a:off x="3504111" y="3522792"/>
              <a:ext cx="21819" cy="19951"/>
            </a:xfrm>
            <a:custGeom>
              <a:rect b="b" l="l" r="r" t="t"/>
              <a:pathLst>
                <a:path extrusionOk="0" h="299" w="327">
                  <a:moveTo>
                    <a:pt x="164" y="0"/>
                  </a:moveTo>
                  <a:cubicBezTo>
                    <a:pt x="82" y="0"/>
                    <a:pt x="1" y="54"/>
                    <a:pt x="1" y="163"/>
                  </a:cubicBezTo>
                  <a:cubicBezTo>
                    <a:pt x="1" y="244"/>
                    <a:pt x="82" y="298"/>
                    <a:pt x="164" y="298"/>
                  </a:cubicBezTo>
                  <a:cubicBezTo>
                    <a:pt x="245" y="298"/>
                    <a:pt x="326" y="244"/>
                    <a:pt x="326" y="163"/>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47"/>
            <p:cNvSpPr/>
            <p:nvPr/>
          </p:nvSpPr>
          <p:spPr>
            <a:xfrm>
              <a:off x="3478822" y="3495634"/>
              <a:ext cx="19951" cy="21752"/>
            </a:xfrm>
            <a:custGeom>
              <a:rect b="b" l="l" r="r" t="t"/>
              <a:pathLst>
                <a:path extrusionOk="0" h="326" w="299">
                  <a:moveTo>
                    <a:pt x="163" y="0"/>
                  </a:moveTo>
                  <a:cubicBezTo>
                    <a:pt x="54" y="0"/>
                    <a:pt x="0" y="82"/>
                    <a:pt x="0" y="163"/>
                  </a:cubicBezTo>
                  <a:cubicBezTo>
                    <a:pt x="0" y="244"/>
                    <a:pt x="54"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47"/>
            <p:cNvSpPr/>
            <p:nvPr/>
          </p:nvSpPr>
          <p:spPr>
            <a:xfrm>
              <a:off x="3478822" y="3548081"/>
              <a:ext cx="19951" cy="21819"/>
            </a:xfrm>
            <a:custGeom>
              <a:rect b="b" l="l" r="r" t="t"/>
              <a:pathLst>
                <a:path extrusionOk="0" h="327" w="299">
                  <a:moveTo>
                    <a:pt x="163" y="1"/>
                  </a:moveTo>
                  <a:cubicBezTo>
                    <a:pt x="54" y="1"/>
                    <a:pt x="0" y="82"/>
                    <a:pt x="0" y="164"/>
                  </a:cubicBezTo>
                  <a:cubicBezTo>
                    <a:pt x="0" y="245"/>
                    <a:pt x="54"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47"/>
            <p:cNvSpPr/>
            <p:nvPr/>
          </p:nvSpPr>
          <p:spPr>
            <a:xfrm>
              <a:off x="3504111" y="3575239"/>
              <a:ext cx="21819" cy="20018"/>
            </a:xfrm>
            <a:custGeom>
              <a:rect b="b" l="l" r="r" t="t"/>
              <a:pathLst>
                <a:path extrusionOk="0" h="300" w="327">
                  <a:moveTo>
                    <a:pt x="164" y="1"/>
                  </a:moveTo>
                  <a:cubicBezTo>
                    <a:pt x="82" y="1"/>
                    <a:pt x="1" y="55"/>
                    <a:pt x="1" y="163"/>
                  </a:cubicBezTo>
                  <a:cubicBezTo>
                    <a:pt x="1" y="245"/>
                    <a:pt x="82" y="299"/>
                    <a:pt x="164" y="299"/>
                  </a:cubicBezTo>
                  <a:cubicBezTo>
                    <a:pt x="245" y="299"/>
                    <a:pt x="326" y="245"/>
                    <a:pt x="326" y="163"/>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1" name="Google Shape;3441;p47"/>
            <p:cNvSpPr/>
            <p:nvPr/>
          </p:nvSpPr>
          <p:spPr>
            <a:xfrm>
              <a:off x="3504111" y="3627753"/>
              <a:ext cx="21819" cy="19951"/>
            </a:xfrm>
            <a:custGeom>
              <a:rect b="b" l="l" r="r" t="t"/>
              <a:pathLst>
                <a:path extrusionOk="0" h="299" w="327">
                  <a:moveTo>
                    <a:pt x="164" y="0"/>
                  </a:moveTo>
                  <a:cubicBezTo>
                    <a:pt x="82" y="0"/>
                    <a:pt x="1" y="55"/>
                    <a:pt x="1" y="163"/>
                  </a:cubicBezTo>
                  <a:cubicBezTo>
                    <a:pt x="1" y="244"/>
                    <a:pt x="82" y="299"/>
                    <a:pt x="164" y="299"/>
                  </a:cubicBezTo>
                  <a:cubicBezTo>
                    <a:pt x="245" y="299"/>
                    <a:pt x="326" y="244"/>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2" name="Google Shape;3442;p47"/>
            <p:cNvSpPr/>
            <p:nvPr/>
          </p:nvSpPr>
          <p:spPr>
            <a:xfrm>
              <a:off x="3478822" y="3600595"/>
              <a:ext cx="19951" cy="21752"/>
            </a:xfrm>
            <a:custGeom>
              <a:rect b="b" l="l" r="r" t="t"/>
              <a:pathLst>
                <a:path extrusionOk="0" h="326" w="299">
                  <a:moveTo>
                    <a:pt x="163" y="0"/>
                  </a:moveTo>
                  <a:cubicBezTo>
                    <a:pt x="54" y="0"/>
                    <a:pt x="0" y="82"/>
                    <a:pt x="0" y="163"/>
                  </a:cubicBezTo>
                  <a:cubicBezTo>
                    <a:pt x="0" y="245"/>
                    <a:pt x="54" y="326"/>
                    <a:pt x="163" y="326"/>
                  </a:cubicBezTo>
                  <a:cubicBezTo>
                    <a:pt x="244" y="326"/>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47"/>
            <p:cNvSpPr/>
            <p:nvPr/>
          </p:nvSpPr>
          <p:spPr>
            <a:xfrm>
              <a:off x="3478822" y="3653109"/>
              <a:ext cx="19951" cy="21752"/>
            </a:xfrm>
            <a:custGeom>
              <a:rect b="b" l="l" r="r" t="t"/>
              <a:pathLst>
                <a:path extrusionOk="0" h="326" w="299">
                  <a:moveTo>
                    <a:pt x="163" y="0"/>
                  </a:moveTo>
                  <a:cubicBezTo>
                    <a:pt x="54" y="0"/>
                    <a:pt x="0" y="81"/>
                    <a:pt x="0" y="163"/>
                  </a:cubicBezTo>
                  <a:cubicBezTo>
                    <a:pt x="0" y="244"/>
                    <a:pt x="54" y="326"/>
                    <a:pt x="163" y="326"/>
                  </a:cubicBezTo>
                  <a:cubicBezTo>
                    <a:pt x="244" y="326"/>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47"/>
            <p:cNvSpPr/>
            <p:nvPr/>
          </p:nvSpPr>
          <p:spPr>
            <a:xfrm>
              <a:off x="3504111" y="3680200"/>
              <a:ext cx="21819" cy="20018"/>
            </a:xfrm>
            <a:custGeom>
              <a:rect b="b" l="l" r="r" t="t"/>
              <a:pathLst>
                <a:path extrusionOk="0" h="300" w="327">
                  <a:moveTo>
                    <a:pt x="164" y="1"/>
                  </a:moveTo>
                  <a:cubicBezTo>
                    <a:pt x="82" y="1"/>
                    <a:pt x="1" y="55"/>
                    <a:pt x="1" y="164"/>
                  </a:cubicBezTo>
                  <a:cubicBezTo>
                    <a:pt x="1" y="245"/>
                    <a:pt x="82" y="299"/>
                    <a:pt x="164" y="299"/>
                  </a:cubicBezTo>
                  <a:cubicBezTo>
                    <a:pt x="245" y="299"/>
                    <a:pt x="326" y="245"/>
                    <a:pt x="326" y="164"/>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47"/>
            <p:cNvSpPr/>
            <p:nvPr/>
          </p:nvSpPr>
          <p:spPr>
            <a:xfrm>
              <a:off x="3478822" y="3705556"/>
              <a:ext cx="19951" cy="21819"/>
            </a:xfrm>
            <a:custGeom>
              <a:rect b="b" l="l" r="r" t="t"/>
              <a:pathLst>
                <a:path extrusionOk="0" h="327" w="299">
                  <a:moveTo>
                    <a:pt x="163" y="1"/>
                  </a:moveTo>
                  <a:cubicBezTo>
                    <a:pt x="54" y="1"/>
                    <a:pt x="0" y="82"/>
                    <a:pt x="0" y="163"/>
                  </a:cubicBezTo>
                  <a:cubicBezTo>
                    <a:pt x="0" y="245"/>
                    <a:pt x="54"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47"/>
            <p:cNvSpPr/>
            <p:nvPr/>
          </p:nvSpPr>
          <p:spPr>
            <a:xfrm>
              <a:off x="3504111" y="3732713"/>
              <a:ext cx="21819" cy="19951"/>
            </a:xfrm>
            <a:custGeom>
              <a:rect b="b" l="l" r="r" t="t"/>
              <a:pathLst>
                <a:path extrusionOk="0" h="299" w="327">
                  <a:moveTo>
                    <a:pt x="164" y="0"/>
                  </a:moveTo>
                  <a:cubicBezTo>
                    <a:pt x="82" y="0"/>
                    <a:pt x="1" y="82"/>
                    <a:pt x="1" y="163"/>
                  </a:cubicBezTo>
                  <a:cubicBezTo>
                    <a:pt x="1" y="245"/>
                    <a:pt x="82" y="299"/>
                    <a:pt x="164" y="299"/>
                  </a:cubicBezTo>
                  <a:cubicBezTo>
                    <a:pt x="245" y="299"/>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47"/>
            <p:cNvSpPr/>
            <p:nvPr/>
          </p:nvSpPr>
          <p:spPr>
            <a:xfrm>
              <a:off x="3504111" y="3785227"/>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47"/>
            <p:cNvSpPr/>
            <p:nvPr/>
          </p:nvSpPr>
          <p:spPr>
            <a:xfrm>
              <a:off x="3478822" y="3759871"/>
              <a:ext cx="19951" cy="19951"/>
            </a:xfrm>
            <a:custGeom>
              <a:rect b="b" l="l" r="r" t="t"/>
              <a:pathLst>
                <a:path extrusionOk="0" h="299" w="299">
                  <a:moveTo>
                    <a:pt x="163" y="0"/>
                  </a:moveTo>
                  <a:cubicBezTo>
                    <a:pt x="54" y="0"/>
                    <a:pt x="0" y="55"/>
                    <a:pt x="0" y="136"/>
                  </a:cubicBezTo>
                  <a:cubicBezTo>
                    <a:pt x="0" y="217"/>
                    <a:pt x="54" y="299"/>
                    <a:pt x="163" y="299"/>
                  </a:cubicBezTo>
                  <a:cubicBezTo>
                    <a:pt x="244" y="299"/>
                    <a:pt x="299" y="217"/>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47"/>
            <p:cNvSpPr/>
            <p:nvPr/>
          </p:nvSpPr>
          <p:spPr>
            <a:xfrm>
              <a:off x="3478822" y="3812318"/>
              <a:ext cx="19951" cy="20018"/>
            </a:xfrm>
            <a:custGeom>
              <a:rect b="b" l="l" r="r" t="t"/>
              <a:pathLst>
                <a:path extrusionOk="0" h="300" w="299">
                  <a:moveTo>
                    <a:pt x="163" y="1"/>
                  </a:moveTo>
                  <a:cubicBezTo>
                    <a:pt x="54" y="1"/>
                    <a:pt x="0" y="55"/>
                    <a:pt x="0" y="137"/>
                  </a:cubicBezTo>
                  <a:cubicBezTo>
                    <a:pt x="0" y="218"/>
                    <a:pt x="54" y="299"/>
                    <a:pt x="163" y="299"/>
                  </a:cubicBezTo>
                  <a:cubicBezTo>
                    <a:pt x="244" y="299"/>
                    <a:pt x="299" y="218"/>
                    <a:pt x="299" y="137"/>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47"/>
            <p:cNvSpPr/>
            <p:nvPr/>
          </p:nvSpPr>
          <p:spPr>
            <a:xfrm>
              <a:off x="3504111" y="3837674"/>
              <a:ext cx="21819" cy="20018"/>
            </a:xfrm>
            <a:custGeom>
              <a:rect b="b" l="l" r="r" t="t"/>
              <a:pathLst>
                <a:path extrusionOk="0" h="300"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47"/>
            <p:cNvSpPr/>
            <p:nvPr/>
          </p:nvSpPr>
          <p:spPr>
            <a:xfrm>
              <a:off x="3504111" y="3890188"/>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47"/>
            <p:cNvSpPr/>
            <p:nvPr/>
          </p:nvSpPr>
          <p:spPr>
            <a:xfrm>
              <a:off x="3478822" y="3864832"/>
              <a:ext cx="19951" cy="19951"/>
            </a:xfrm>
            <a:custGeom>
              <a:rect b="b" l="l" r="r" t="t"/>
              <a:pathLst>
                <a:path extrusionOk="0" h="299" w="299">
                  <a:moveTo>
                    <a:pt x="163" y="1"/>
                  </a:moveTo>
                  <a:cubicBezTo>
                    <a:pt x="54" y="1"/>
                    <a:pt x="0" y="55"/>
                    <a:pt x="0" y="136"/>
                  </a:cubicBezTo>
                  <a:cubicBezTo>
                    <a:pt x="0" y="218"/>
                    <a:pt x="54"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47"/>
            <p:cNvSpPr/>
            <p:nvPr/>
          </p:nvSpPr>
          <p:spPr>
            <a:xfrm>
              <a:off x="3478822" y="3917345"/>
              <a:ext cx="19951" cy="19951"/>
            </a:xfrm>
            <a:custGeom>
              <a:rect b="b" l="l" r="r" t="t"/>
              <a:pathLst>
                <a:path extrusionOk="0" h="299" w="299">
                  <a:moveTo>
                    <a:pt x="163" y="0"/>
                  </a:moveTo>
                  <a:cubicBezTo>
                    <a:pt x="54" y="0"/>
                    <a:pt x="0" y="54"/>
                    <a:pt x="0" y="136"/>
                  </a:cubicBezTo>
                  <a:cubicBezTo>
                    <a:pt x="0" y="217"/>
                    <a:pt x="54" y="298"/>
                    <a:pt x="163" y="298"/>
                  </a:cubicBezTo>
                  <a:cubicBezTo>
                    <a:pt x="244" y="298"/>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47"/>
            <p:cNvSpPr/>
            <p:nvPr/>
          </p:nvSpPr>
          <p:spPr>
            <a:xfrm>
              <a:off x="3504111" y="3942635"/>
              <a:ext cx="21819" cy="20018"/>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47"/>
            <p:cNvSpPr/>
            <p:nvPr/>
          </p:nvSpPr>
          <p:spPr>
            <a:xfrm>
              <a:off x="3504111" y="3995148"/>
              <a:ext cx="21819" cy="19951"/>
            </a:xfrm>
            <a:custGeom>
              <a:rect b="b" l="l" r="r" t="t"/>
              <a:pathLst>
                <a:path extrusionOk="0" h="299" w="327">
                  <a:moveTo>
                    <a:pt x="164" y="0"/>
                  </a:moveTo>
                  <a:cubicBezTo>
                    <a:pt x="82" y="0"/>
                    <a:pt x="1" y="82"/>
                    <a:pt x="1" y="163"/>
                  </a:cubicBezTo>
                  <a:cubicBezTo>
                    <a:pt x="1" y="245"/>
                    <a:pt x="82" y="299"/>
                    <a:pt x="164" y="299"/>
                  </a:cubicBezTo>
                  <a:cubicBezTo>
                    <a:pt x="245" y="299"/>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47"/>
            <p:cNvSpPr/>
            <p:nvPr/>
          </p:nvSpPr>
          <p:spPr>
            <a:xfrm>
              <a:off x="3478822" y="3969792"/>
              <a:ext cx="19951" cy="20018"/>
            </a:xfrm>
            <a:custGeom>
              <a:rect b="b" l="l" r="r" t="t"/>
              <a:pathLst>
                <a:path extrusionOk="0" h="300" w="299">
                  <a:moveTo>
                    <a:pt x="163" y="1"/>
                  </a:moveTo>
                  <a:cubicBezTo>
                    <a:pt x="54" y="1"/>
                    <a:pt x="0" y="55"/>
                    <a:pt x="0" y="136"/>
                  </a:cubicBezTo>
                  <a:cubicBezTo>
                    <a:pt x="0" y="218"/>
                    <a:pt x="54"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47"/>
            <p:cNvSpPr/>
            <p:nvPr/>
          </p:nvSpPr>
          <p:spPr>
            <a:xfrm>
              <a:off x="3478822" y="4022306"/>
              <a:ext cx="19951" cy="19951"/>
            </a:xfrm>
            <a:custGeom>
              <a:rect b="b" l="l" r="r" t="t"/>
              <a:pathLst>
                <a:path extrusionOk="0" h="299" w="299">
                  <a:moveTo>
                    <a:pt x="163" y="0"/>
                  </a:moveTo>
                  <a:cubicBezTo>
                    <a:pt x="54" y="0"/>
                    <a:pt x="0" y="55"/>
                    <a:pt x="0" y="136"/>
                  </a:cubicBezTo>
                  <a:cubicBezTo>
                    <a:pt x="0" y="217"/>
                    <a:pt x="54" y="299"/>
                    <a:pt x="163" y="299"/>
                  </a:cubicBezTo>
                  <a:cubicBezTo>
                    <a:pt x="244" y="299"/>
                    <a:pt x="299" y="217"/>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47"/>
            <p:cNvSpPr/>
            <p:nvPr/>
          </p:nvSpPr>
          <p:spPr>
            <a:xfrm>
              <a:off x="3504111" y="4047662"/>
              <a:ext cx="21819" cy="21752"/>
            </a:xfrm>
            <a:custGeom>
              <a:rect b="b" l="l" r="r" t="t"/>
              <a:pathLst>
                <a:path extrusionOk="0" h="326" w="327">
                  <a:moveTo>
                    <a:pt x="164" y="0"/>
                  </a:moveTo>
                  <a:cubicBezTo>
                    <a:pt x="82" y="0"/>
                    <a:pt x="1" y="81"/>
                    <a:pt x="1" y="163"/>
                  </a:cubicBezTo>
                  <a:cubicBezTo>
                    <a:pt x="1" y="244"/>
                    <a:pt x="82" y="326"/>
                    <a:pt x="164" y="326"/>
                  </a:cubicBezTo>
                  <a:cubicBezTo>
                    <a:pt x="245" y="326"/>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47"/>
            <p:cNvSpPr/>
            <p:nvPr/>
          </p:nvSpPr>
          <p:spPr>
            <a:xfrm>
              <a:off x="3504111" y="4100109"/>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47"/>
            <p:cNvSpPr/>
            <p:nvPr/>
          </p:nvSpPr>
          <p:spPr>
            <a:xfrm>
              <a:off x="3478822" y="4074753"/>
              <a:ext cx="19951" cy="20018"/>
            </a:xfrm>
            <a:custGeom>
              <a:rect b="b" l="l" r="r" t="t"/>
              <a:pathLst>
                <a:path extrusionOk="0" h="300" w="299">
                  <a:moveTo>
                    <a:pt x="163" y="1"/>
                  </a:moveTo>
                  <a:cubicBezTo>
                    <a:pt x="54" y="1"/>
                    <a:pt x="0" y="55"/>
                    <a:pt x="0" y="136"/>
                  </a:cubicBezTo>
                  <a:cubicBezTo>
                    <a:pt x="0" y="245"/>
                    <a:pt x="54" y="299"/>
                    <a:pt x="163" y="299"/>
                  </a:cubicBezTo>
                  <a:cubicBezTo>
                    <a:pt x="244" y="299"/>
                    <a:pt x="299" y="245"/>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47"/>
            <p:cNvSpPr/>
            <p:nvPr/>
          </p:nvSpPr>
          <p:spPr>
            <a:xfrm>
              <a:off x="3478822" y="4127266"/>
              <a:ext cx="19951" cy="19951"/>
            </a:xfrm>
            <a:custGeom>
              <a:rect b="b" l="l" r="r" t="t"/>
              <a:pathLst>
                <a:path extrusionOk="0" h="299" w="299">
                  <a:moveTo>
                    <a:pt x="163" y="0"/>
                  </a:moveTo>
                  <a:cubicBezTo>
                    <a:pt x="54" y="0"/>
                    <a:pt x="0" y="55"/>
                    <a:pt x="0" y="136"/>
                  </a:cubicBezTo>
                  <a:cubicBezTo>
                    <a:pt x="0" y="245"/>
                    <a:pt x="54" y="299"/>
                    <a:pt x="163" y="299"/>
                  </a:cubicBezTo>
                  <a:cubicBezTo>
                    <a:pt x="244" y="299"/>
                    <a:pt x="299" y="245"/>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2" name="Google Shape;3462;p47"/>
            <p:cNvSpPr/>
            <p:nvPr/>
          </p:nvSpPr>
          <p:spPr>
            <a:xfrm>
              <a:off x="3504111" y="4152623"/>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47"/>
            <p:cNvSpPr/>
            <p:nvPr/>
          </p:nvSpPr>
          <p:spPr>
            <a:xfrm>
              <a:off x="3504111" y="4205069"/>
              <a:ext cx="21819" cy="21819"/>
            </a:xfrm>
            <a:custGeom>
              <a:rect b="b" l="l" r="r" t="t"/>
              <a:pathLst>
                <a:path extrusionOk="0" h="327" w="327">
                  <a:moveTo>
                    <a:pt x="164" y="1"/>
                  </a:moveTo>
                  <a:cubicBezTo>
                    <a:pt x="82" y="1"/>
                    <a:pt x="1" y="82"/>
                    <a:pt x="1" y="164"/>
                  </a:cubicBezTo>
                  <a:cubicBezTo>
                    <a:pt x="1" y="245"/>
                    <a:pt x="82" y="326"/>
                    <a:pt x="164" y="326"/>
                  </a:cubicBezTo>
                  <a:cubicBezTo>
                    <a:pt x="191" y="326"/>
                    <a:pt x="191" y="299"/>
                    <a:pt x="218" y="299"/>
                  </a:cubicBezTo>
                  <a:cubicBezTo>
                    <a:pt x="218" y="299"/>
                    <a:pt x="191" y="272"/>
                    <a:pt x="191" y="272"/>
                  </a:cubicBezTo>
                  <a:cubicBezTo>
                    <a:pt x="191" y="245"/>
                    <a:pt x="245" y="218"/>
                    <a:pt x="272" y="218"/>
                  </a:cubicBezTo>
                  <a:lnTo>
                    <a:pt x="299" y="218"/>
                  </a:lnTo>
                  <a:cubicBezTo>
                    <a:pt x="299" y="218"/>
                    <a:pt x="326" y="191"/>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47"/>
            <p:cNvSpPr/>
            <p:nvPr/>
          </p:nvSpPr>
          <p:spPr>
            <a:xfrm>
              <a:off x="3478822" y="4179780"/>
              <a:ext cx="19951" cy="19951"/>
            </a:xfrm>
            <a:custGeom>
              <a:rect b="b" l="l" r="r" t="t"/>
              <a:pathLst>
                <a:path extrusionOk="0" h="299" w="299">
                  <a:moveTo>
                    <a:pt x="163" y="0"/>
                  </a:moveTo>
                  <a:cubicBezTo>
                    <a:pt x="54" y="0"/>
                    <a:pt x="0" y="54"/>
                    <a:pt x="0" y="136"/>
                  </a:cubicBezTo>
                  <a:cubicBezTo>
                    <a:pt x="0" y="244"/>
                    <a:pt x="54" y="298"/>
                    <a:pt x="163" y="298"/>
                  </a:cubicBezTo>
                  <a:cubicBezTo>
                    <a:pt x="244" y="298"/>
                    <a:pt x="299" y="244"/>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5" name="Google Shape;3465;p47"/>
            <p:cNvSpPr/>
            <p:nvPr/>
          </p:nvSpPr>
          <p:spPr>
            <a:xfrm>
              <a:off x="3531269" y="4241302"/>
              <a:ext cx="67" cy="5471"/>
            </a:xfrm>
            <a:custGeom>
              <a:rect b="b" l="l" r="r" t="t"/>
              <a:pathLst>
                <a:path extrusionOk="0" h="82" w="1">
                  <a:moveTo>
                    <a:pt x="1" y="0"/>
                  </a:moveTo>
                  <a:cubicBezTo>
                    <a:pt x="1" y="27"/>
                    <a:pt x="1" y="55"/>
                    <a:pt x="1" y="82"/>
                  </a:cubicBezTo>
                  <a:cubicBezTo>
                    <a:pt x="1" y="55"/>
                    <a:pt x="1" y="27"/>
                    <a:pt x="1" y="0"/>
                  </a:cubicBezTo>
                  <a:cubicBezTo>
                    <a:pt x="1" y="0"/>
                    <a:pt x="1"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47"/>
            <p:cNvSpPr/>
            <p:nvPr/>
          </p:nvSpPr>
          <p:spPr>
            <a:xfrm>
              <a:off x="3478822" y="4232227"/>
              <a:ext cx="19951" cy="19951"/>
            </a:xfrm>
            <a:custGeom>
              <a:rect b="b" l="l" r="r" t="t"/>
              <a:pathLst>
                <a:path extrusionOk="0" h="299" w="299">
                  <a:moveTo>
                    <a:pt x="163" y="1"/>
                  </a:moveTo>
                  <a:cubicBezTo>
                    <a:pt x="54" y="1"/>
                    <a:pt x="0" y="55"/>
                    <a:pt x="0" y="136"/>
                  </a:cubicBezTo>
                  <a:cubicBezTo>
                    <a:pt x="0" y="245"/>
                    <a:pt x="54" y="299"/>
                    <a:pt x="163" y="299"/>
                  </a:cubicBezTo>
                  <a:cubicBezTo>
                    <a:pt x="244" y="299"/>
                    <a:pt x="299" y="245"/>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47"/>
            <p:cNvSpPr/>
            <p:nvPr/>
          </p:nvSpPr>
          <p:spPr>
            <a:xfrm>
              <a:off x="3504111" y="4257583"/>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47"/>
            <p:cNvSpPr/>
            <p:nvPr/>
          </p:nvSpPr>
          <p:spPr>
            <a:xfrm>
              <a:off x="3507781" y="4310030"/>
              <a:ext cx="9075" cy="3737"/>
            </a:xfrm>
            <a:custGeom>
              <a:rect b="b" l="l" r="r" t="t"/>
              <a:pathLst>
                <a:path extrusionOk="0" h="56" w="136">
                  <a:moveTo>
                    <a:pt x="109" y="1"/>
                  </a:moveTo>
                  <a:cubicBezTo>
                    <a:pt x="82" y="1"/>
                    <a:pt x="27" y="28"/>
                    <a:pt x="0" y="55"/>
                  </a:cubicBezTo>
                  <a:cubicBezTo>
                    <a:pt x="54" y="55"/>
                    <a:pt x="109" y="28"/>
                    <a:pt x="136" y="28"/>
                  </a:cubicBezTo>
                  <a:cubicBezTo>
                    <a:pt x="136" y="1"/>
                    <a:pt x="109"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47"/>
            <p:cNvSpPr/>
            <p:nvPr/>
          </p:nvSpPr>
          <p:spPr>
            <a:xfrm>
              <a:off x="3531269" y="4284741"/>
              <a:ext cx="9141" cy="14546"/>
            </a:xfrm>
            <a:custGeom>
              <a:rect b="b" l="l" r="r" t="t"/>
              <a:pathLst>
                <a:path extrusionOk="0" h="218" w="137">
                  <a:moveTo>
                    <a:pt x="136" y="0"/>
                  </a:moveTo>
                  <a:cubicBezTo>
                    <a:pt x="55" y="0"/>
                    <a:pt x="1" y="54"/>
                    <a:pt x="1" y="163"/>
                  </a:cubicBezTo>
                  <a:cubicBezTo>
                    <a:pt x="1" y="163"/>
                    <a:pt x="1" y="190"/>
                    <a:pt x="1" y="217"/>
                  </a:cubicBezTo>
                  <a:cubicBezTo>
                    <a:pt x="55" y="136"/>
                    <a:pt x="109" y="82"/>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47"/>
            <p:cNvSpPr/>
            <p:nvPr/>
          </p:nvSpPr>
          <p:spPr>
            <a:xfrm>
              <a:off x="3478822" y="4284741"/>
              <a:ext cx="19951" cy="19951"/>
            </a:xfrm>
            <a:custGeom>
              <a:rect b="b" l="l" r="r" t="t"/>
              <a:pathLst>
                <a:path extrusionOk="0" h="299" w="299">
                  <a:moveTo>
                    <a:pt x="163" y="0"/>
                  </a:moveTo>
                  <a:cubicBezTo>
                    <a:pt x="54" y="0"/>
                    <a:pt x="0" y="54"/>
                    <a:pt x="0" y="163"/>
                  </a:cubicBezTo>
                  <a:cubicBezTo>
                    <a:pt x="0" y="244"/>
                    <a:pt x="54" y="299"/>
                    <a:pt x="163" y="299"/>
                  </a:cubicBezTo>
                  <a:cubicBezTo>
                    <a:pt x="244" y="299"/>
                    <a:pt x="299" y="244"/>
                    <a:pt x="299" y="163"/>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47"/>
            <p:cNvSpPr/>
            <p:nvPr/>
          </p:nvSpPr>
          <p:spPr>
            <a:xfrm>
              <a:off x="3426308" y="2130946"/>
              <a:ext cx="20018" cy="20017"/>
            </a:xfrm>
            <a:custGeom>
              <a:rect b="b" l="l" r="r" t="t"/>
              <a:pathLst>
                <a:path extrusionOk="0" h="300" w="300">
                  <a:moveTo>
                    <a:pt x="136" y="1"/>
                  </a:moveTo>
                  <a:cubicBezTo>
                    <a:pt x="55" y="1"/>
                    <a:pt x="1" y="55"/>
                    <a:pt x="1" y="137"/>
                  </a:cubicBezTo>
                  <a:cubicBezTo>
                    <a:pt x="1" y="191"/>
                    <a:pt x="1" y="218"/>
                    <a:pt x="28" y="245"/>
                  </a:cubicBezTo>
                  <a:cubicBezTo>
                    <a:pt x="55" y="272"/>
                    <a:pt x="109" y="299"/>
                    <a:pt x="136" y="299"/>
                  </a:cubicBezTo>
                  <a:lnTo>
                    <a:pt x="191" y="299"/>
                  </a:lnTo>
                  <a:cubicBezTo>
                    <a:pt x="191" y="245"/>
                    <a:pt x="191" y="191"/>
                    <a:pt x="191" y="137"/>
                  </a:cubicBezTo>
                  <a:cubicBezTo>
                    <a:pt x="245" y="137"/>
                    <a:pt x="272" y="137"/>
                    <a:pt x="299" y="109"/>
                  </a:cubicBezTo>
                  <a:cubicBezTo>
                    <a:pt x="299" y="82"/>
                    <a:pt x="272" y="55"/>
                    <a:pt x="245" y="28"/>
                  </a:cubicBezTo>
                  <a:cubicBezTo>
                    <a:pt x="218" y="1"/>
                    <a:pt x="191"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47"/>
            <p:cNvSpPr/>
            <p:nvPr/>
          </p:nvSpPr>
          <p:spPr>
            <a:xfrm>
              <a:off x="3451664" y="2366290"/>
              <a:ext cx="14546" cy="19951"/>
            </a:xfrm>
            <a:custGeom>
              <a:rect b="b" l="l" r="r" t="t"/>
              <a:pathLst>
                <a:path extrusionOk="0" h="299" w="218">
                  <a:moveTo>
                    <a:pt x="163" y="0"/>
                  </a:moveTo>
                  <a:cubicBezTo>
                    <a:pt x="82" y="0"/>
                    <a:pt x="0" y="81"/>
                    <a:pt x="0" y="163"/>
                  </a:cubicBezTo>
                  <a:cubicBezTo>
                    <a:pt x="0" y="244"/>
                    <a:pt x="82" y="298"/>
                    <a:pt x="163" y="298"/>
                  </a:cubicBezTo>
                  <a:lnTo>
                    <a:pt x="217" y="298"/>
                  </a:lnTo>
                  <a:cubicBezTo>
                    <a:pt x="217" y="271"/>
                    <a:pt x="217" y="271"/>
                    <a:pt x="217" y="244"/>
                  </a:cubicBezTo>
                  <a:cubicBezTo>
                    <a:pt x="217" y="163"/>
                    <a:pt x="163" y="81"/>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47"/>
            <p:cNvSpPr/>
            <p:nvPr/>
          </p:nvSpPr>
          <p:spPr>
            <a:xfrm>
              <a:off x="3451664" y="2418737"/>
              <a:ext cx="21752" cy="21819"/>
            </a:xfrm>
            <a:custGeom>
              <a:rect b="b" l="l" r="r" t="t"/>
              <a:pathLst>
                <a:path extrusionOk="0" h="327" w="326">
                  <a:moveTo>
                    <a:pt x="163" y="1"/>
                  </a:moveTo>
                  <a:cubicBezTo>
                    <a:pt x="82" y="1"/>
                    <a:pt x="0" y="82"/>
                    <a:pt x="0" y="163"/>
                  </a:cubicBezTo>
                  <a:cubicBezTo>
                    <a:pt x="0"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47"/>
            <p:cNvSpPr/>
            <p:nvPr/>
          </p:nvSpPr>
          <p:spPr>
            <a:xfrm>
              <a:off x="3480624" y="2409662"/>
              <a:ext cx="3670" cy="1935"/>
            </a:xfrm>
            <a:custGeom>
              <a:rect b="b" l="l" r="r" t="t"/>
              <a:pathLst>
                <a:path extrusionOk="0" h="29" w="55">
                  <a:moveTo>
                    <a:pt x="0" y="1"/>
                  </a:moveTo>
                  <a:cubicBezTo>
                    <a:pt x="27" y="1"/>
                    <a:pt x="27" y="28"/>
                    <a:pt x="55" y="28"/>
                  </a:cubicBezTo>
                  <a:lnTo>
                    <a:pt x="55"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47"/>
            <p:cNvSpPr/>
            <p:nvPr/>
          </p:nvSpPr>
          <p:spPr>
            <a:xfrm>
              <a:off x="3451664" y="2471251"/>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47"/>
            <p:cNvSpPr/>
            <p:nvPr/>
          </p:nvSpPr>
          <p:spPr>
            <a:xfrm>
              <a:off x="3451664" y="2523698"/>
              <a:ext cx="21752" cy="21819"/>
            </a:xfrm>
            <a:custGeom>
              <a:rect b="b" l="l" r="r" t="t"/>
              <a:pathLst>
                <a:path extrusionOk="0" h="327" w="326">
                  <a:moveTo>
                    <a:pt x="163" y="1"/>
                  </a:moveTo>
                  <a:cubicBezTo>
                    <a:pt x="82" y="1"/>
                    <a:pt x="0" y="82"/>
                    <a:pt x="0" y="164"/>
                  </a:cubicBezTo>
                  <a:cubicBezTo>
                    <a:pt x="0"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47"/>
            <p:cNvSpPr/>
            <p:nvPr/>
          </p:nvSpPr>
          <p:spPr>
            <a:xfrm>
              <a:off x="3484227" y="2550855"/>
              <a:ext cx="5471" cy="1868"/>
            </a:xfrm>
            <a:custGeom>
              <a:rect b="b" l="l" r="r" t="t"/>
              <a:pathLst>
                <a:path extrusionOk="0" h="28" w="82">
                  <a:moveTo>
                    <a:pt x="82" y="1"/>
                  </a:moveTo>
                  <a:cubicBezTo>
                    <a:pt x="28" y="1"/>
                    <a:pt x="1" y="1"/>
                    <a:pt x="1" y="28"/>
                  </a:cubicBezTo>
                  <a:cubicBezTo>
                    <a:pt x="28" y="28"/>
                    <a:pt x="55"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47"/>
            <p:cNvSpPr/>
            <p:nvPr/>
          </p:nvSpPr>
          <p:spPr>
            <a:xfrm>
              <a:off x="3426308" y="2655816"/>
              <a:ext cx="20018" cy="20017"/>
            </a:xfrm>
            <a:custGeom>
              <a:rect b="b" l="l" r="r" t="t"/>
              <a:pathLst>
                <a:path extrusionOk="0" h="300" w="300">
                  <a:moveTo>
                    <a:pt x="136" y="1"/>
                  </a:moveTo>
                  <a:cubicBezTo>
                    <a:pt x="55" y="1"/>
                    <a:pt x="1" y="55"/>
                    <a:pt x="1" y="136"/>
                  </a:cubicBezTo>
                  <a:cubicBezTo>
                    <a:pt x="1" y="164"/>
                    <a:pt x="1" y="164"/>
                    <a:pt x="1" y="191"/>
                  </a:cubicBezTo>
                  <a:cubicBezTo>
                    <a:pt x="28" y="245"/>
                    <a:pt x="82" y="299"/>
                    <a:pt x="136" y="299"/>
                  </a:cubicBezTo>
                  <a:cubicBezTo>
                    <a:pt x="245" y="299"/>
                    <a:pt x="299" y="245"/>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47"/>
            <p:cNvSpPr/>
            <p:nvPr/>
          </p:nvSpPr>
          <p:spPr>
            <a:xfrm>
              <a:off x="3466144" y="3367119"/>
              <a:ext cx="7273" cy="13545"/>
            </a:xfrm>
            <a:custGeom>
              <a:rect b="b" l="l" r="r" t="t"/>
              <a:pathLst>
                <a:path extrusionOk="0" h="203" w="109">
                  <a:moveTo>
                    <a:pt x="55" y="0"/>
                  </a:moveTo>
                  <a:cubicBezTo>
                    <a:pt x="28" y="55"/>
                    <a:pt x="0" y="109"/>
                    <a:pt x="0" y="190"/>
                  </a:cubicBezTo>
                  <a:cubicBezTo>
                    <a:pt x="0" y="199"/>
                    <a:pt x="6" y="202"/>
                    <a:pt x="15" y="202"/>
                  </a:cubicBezTo>
                  <a:cubicBezTo>
                    <a:pt x="34" y="202"/>
                    <a:pt x="64" y="190"/>
                    <a:pt x="82" y="190"/>
                  </a:cubicBezTo>
                  <a:cubicBezTo>
                    <a:pt x="82" y="190"/>
                    <a:pt x="82" y="163"/>
                    <a:pt x="82" y="163"/>
                  </a:cubicBezTo>
                  <a:cubicBezTo>
                    <a:pt x="82" y="163"/>
                    <a:pt x="109" y="136"/>
                    <a:pt x="109" y="109"/>
                  </a:cubicBezTo>
                  <a:cubicBezTo>
                    <a:pt x="109" y="82"/>
                    <a:pt x="82" y="55"/>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47"/>
            <p:cNvSpPr/>
            <p:nvPr/>
          </p:nvSpPr>
          <p:spPr>
            <a:xfrm>
              <a:off x="3451664" y="3376194"/>
              <a:ext cx="14546" cy="9075"/>
            </a:xfrm>
            <a:custGeom>
              <a:rect b="b" l="l" r="r" t="t"/>
              <a:pathLst>
                <a:path extrusionOk="0" h="136" w="218">
                  <a:moveTo>
                    <a:pt x="0" y="0"/>
                  </a:moveTo>
                  <a:lnTo>
                    <a:pt x="0" y="0"/>
                  </a:lnTo>
                  <a:cubicBezTo>
                    <a:pt x="28" y="81"/>
                    <a:pt x="82" y="136"/>
                    <a:pt x="163" y="136"/>
                  </a:cubicBezTo>
                  <a:lnTo>
                    <a:pt x="217" y="136"/>
                  </a:lnTo>
                  <a:cubicBezTo>
                    <a:pt x="136" y="109"/>
                    <a:pt x="55" y="54"/>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47"/>
            <p:cNvSpPr/>
            <p:nvPr/>
          </p:nvSpPr>
          <p:spPr>
            <a:xfrm>
              <a:off x="3451664" y="3417765"/>
              <a:ext cx="21752" cy="20018"/>
            </a:xfrm>
            <a:custGeom>
              <a:rect b="b" l="l" r="r" t="t"/>
              <a:pathLst>
                <a:path extrusionOk="0" h="300" w="326">
                  <a:moveTo>
                    <a:pt x="163" y="1"/>
                  </a:moveTo>
                  <a:cubicBezTo>
                    <a:pt x="82" y="1"/>
                    <a:pt x="0" y="55"/>
                    <a:pt x="0" y="137"/>
                  </a:cubicBezTo>
                  <a:cubicBezTo>
                    <a:pt x="0" y="245"/>
                    <a:pt x="82" y="299"/>
                    <a:pt x="163" y="299"/>
                  </a:cubicBezTo>
                  <a:cubicBezTo>
                    <a:pt x="245" y="299"/>
                    <a:pt x="326" y="245"/>
                    <a:pt x="326" y="137"/>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47"/>
            <p:cNvSpPr/>
            <p:nvPr/>
          </p:nvSpPr>
          <p:spPr>
            <a:xfrm>
              <a:off x="3480624" y="3406955"/>
              <a:ext cx="16348" cy="5471"/>
            </a:xfrm>
            <a:custGeom>
              <a:rect b="b" l="l" r="r" t="t"/>
              <a:pathLst>
                <a:path extrusionOk="0" h="82" w="245">
                  <a:moveTo>
                    <a:pt x="0" y="0"/>
                  </a:moveTo>
                  <a:cubicBezTo>
                    <a:pt x="27" y="54"/>
                    <a:pt x="82" y="82"/>
                    <a:pt x="136" y="82"/>
                  </a:cubicBezTo>
                  <a:cubicBezTo>
                    <a:pt x="163" y="82"/>
                    <a:pt x="217" y="54"/>
                    <a:pt x="244" y="27"/>
                  </a:cubicBezTo>
                  <a:cubicBezTo>
                    <a:pt x="217" y="27"/>
                    <a:pt x="217" y="0"/>
                    <a:pt x="21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47"/>
            <p:cNvSpPr/>
            <p:nvPr/>
          </p:nvSpPr>
          <p:spPr>
            <a:xfrm>
              <a:off x="3478822" y="3399682"/>
              <a:ext cx="1868" cy="7340"/>
            </a:xfrm>
            <a:custGeom>
              <a:rect b="b" l="l" r="r" t="t"/>
              <a:pathLst>
                <a:path extrusionOk="0" h="110" w="28">
                  <a:moveTo>
                    <a:pt x="0" y="1"/>
                  </a:moveTo>
                  <a:cubicBezTo>
                    <a:pt x="0" y="1"/>
                    <a:pt x="0" y="28"/>
                    <a:pt x="0" y="28"/>
                  </a:cubicBezTo>
                  <a:cubicBezTo>
                    <a:pt x="0" y="55"/>
                    <a:pt x="0" y="82"/>
                    <a:pt x="27" y="109"/>
                  </a:cubicBezTo>
                  <a:cubicBezTo>
                    <a:pt x="0" y="55"/>
                    <a:pt x="0"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47"/>
            <p:cNvSpPr/>
            <p:nvPr/>
          </p:nvSpPr>
          <p:spPr>
            <a:xfrm>
              <a:off x="3426308" y="3390674"/>
              <a:ext cx="20018" cy="21752"/>
            </a:xfrm>
            <a:custGeom>
              <a:rect b="b" l="l" r="r" t="t"/>
              <a:pathLst>
                <a:path extrusionOk="0" h="326" w="300">
                  <a:moveTo>
                    <a:pt x="136" y="0"/>
                  </a:moveTo>
                  <a:cubicBezTo>
                    <a:pt x="55" y="0"/>
                    <a:pt x="1" y="81"/>
                    <a:pt x="1" y="163"/>
                  </a:cubicBezTo>
                  <a:cubicBezTo>
                    <a:pt x="1" y="244"/>
                    <a:pt x="55" y="326"/>
                    <a:pt x="136" y="326"/>
                  </a:cubicBezTo>
                  <a:cubicBezTo>
                    <a:pt x="245" y="326"/>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5" name="Google Shape;3485;p47"/>
            <p:cNvSpPr/>
            <p:nvPr/>
          </p:nvSpPr>
          <p:spPr>
            <a:xfrm>
              <a:off x="3426308" y="3443121"/>
              <a:ext cx="20018" cy="21819"/>
            </a:xfrm>
            <a:custGeom>
              <a:rect b="b" l="l" r="r" t="t"/>
              <a:pathLst>
                <a:path extrusionOk="0" h="327" w="300">
                  <a:moveTo>
                    <a:pt x="136" y="1"/>
                  </a:moveTo>
                  <a:cubicBezTo>
                    <a:pt x="55" y="1"/>
                    <a:pt x="1" y="82"/>
                    <a:pt x="1" y="163"/>
                  </a:cubicBezTo>
                  <a:cubicBezTo>
                    <a:pt x="1"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p47"/>
            <p:cNvSpPr/>
            <p:nvPr/>
          </p:nvSpPr>
          <p:spPr>
            <a:xfrm>
              <a:off x="3451664" y="3470278"/>
              <a:ext cx="21752" cy="19951"/>
            </a:xfrm>
            <a:custGeom>
              <a:rect b="b" l="l" r="r" t="t"/>
              <a:pathLst>
                <a:path extrusionOk="0" h="299" w="326">
                  <a:moveTo>
                    <a:pt x="163" y="1"/>
                  </a:moveTo>
                  <a:cubicBezTo>
                    <a:pt x="82" y="1"/>
                    <a:pt x="0" y="55"/>
                    <a:pt x="0" y="136"/>
                  </a:cubicBezTo>
                  <a:cubicBezTo>
                    <a:pt x="0"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47"/>
            <p:cNvSpPr/>
            <p:nvPr/>
          </p:nvSpPr>
          <p:spPr>
            <a:xfrm>
              <a:off x="3451664" y="3522792"/>
              <a:ext cx="21752" cy="19951"/>
            </a:xfrm>
            <a:custGeom>
              <a:rect b="b" l="l" r="r" t="t"/>
              <a:pathLst>
                <a:path extrusionOk="0" h="299" w="326">
                  <a:moveTo>
                    <a:pt x="163" y="0"/>
                  </a:moveTo>
                  <a:cubicBezTo>
                    <a:pt x="82" y="0"/>
                    <a:pt x="0" y="54"/>
                    <a:pt x="0" y="163"/>
                  </a:cubicBezTo>
                  <a:cubicBezTo>
                    <a:pt x="0"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47"/>
            <p:cNvSpPr/>
            <p:nvPr/>
          </p:nvSpPr>
          <p:spPr>
            <a:xfrm>
              <a:off x="3426308" y="3495634"/>
              <a:ext cx="20018" cy="21752"/>
            </a:xfrm>
            <a:custGeom>
              <a:rect b="b" l="l" r="r" t="t"/>
              <a:pathLst>
                <a:path extrusionOk="0" h="326" w="300">
                  <a:moveTo>
                    <a:pt x="136" y="0"/>
                  </a:moveTo>
                  <a:cubicBezTo>
                    <a:pt x="55" y="0"/>
                    <a:pt x="1" y="82"/>
                    <a:pt x="1" y="163"/>
                  </a:cubicBezTo>
                  <a:cubicBezTo>
                    <a:pt x="1"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47"/>
            <p:cNvSpPr/>
            <p:nvPr/>
          </p:nvSpPr>
          <p:spPr>
            <a:xfrm>
              <a:off x="3426308" y="3548081"/>
              <a:ext cx="20018" cy="21819"/>
            </a:xfrm>
            <a:custGeom>
              <a:rect b="b" l="l" r="r" t="t"/>
              <a:pathLst>
                <a:path extrusionOk="0" h="327" w="300">
                  <a:moveTo>
                    <a:pt x="136" y="1"/>
                  </a:moveTo>
                  <a:cubicBezTo>
                    <a:pt x="55" y="1"/>
                    <a:pt x="1" y="82"/>
                    <a:pt x="1" y="164"/>
                  </a:cubicBezTo>
                  <a:cubicBezTo>
                    <a:pt x="1"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47"/>
            <p:cNvSpPr/>
            <p:nvPr/>
          </p:nvSpPr>
          <p:spPr>
            <a:xfrm>
              <a:off x="3451664" y="3575239"/>
              <a:ext cx="21752" cy="20018"/>
            </a:xfrm>
            <a:custGeom>
              <a:rect b="b" l="l" r="r" t="t"/>
              <a:pathLst>
                <a:path extrusionOk="0" h="300" w="326">
                  <a:moveTo>
                    <a:pt x="163" y="1"/>
                  </a:moveTo>
                  <a:cubicBezTo>
                    <a:pt x="82" y="1"/>
                    <a:pt x="0" y="55"/>
                    <a:pt x="0" y="163"/>
                  </a:cubicBezTo>
                  <a:cubicBezTo>
                    <a:pt x="0"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47"/>
            <p:cNvSpPr/>
            <p:nvPr/>
          </p:nvSpPr>
          <p:spPr>
            <a:xfrm>
              <a:off x="3451664" y="3627753"/>
              <a:ext cx="21752" cy="19951"/>
            </a:xfrm>
            <a:custGeom>
              <a:rect b="b" l="l" r="r" t="t"/>
              <a:pathLst>
                <a:path extrusionOk="0" h="299" w="326">
                  <a:moveTo>
                    <a:pt x="163" y="0"/>
                  </a:moveTo>
                  <a:cubicBezTo>
                    <a:pt x="82" y="0"/>
                    <a:pt x="0" y="55"/>
                    <a:pt x="0" y="163"/>
                  </a:cubicBezTo>
                  <a:cubicBezTo>
                    <a:pt x="0" y="244"/>
                    <a:pt x="82" y="299"/>
                    <a:pt x="163" y="299"/>
                  </a:cubicBezTo>
                  <a:cubicBezTo>
                    <a:pt x="245" y="299"/>
                    <a:pt x="326" y="244"/>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2" name="Google Shape;3492;p47"/>
            <p:cNvSpPr/>
            <p:nvPr/>
          </p:nvSpPr>
          <p:spPr>
            <a:xfrm>
              <a:off x="3426308" y="3600595"/>
              <a:ext cx="20018" cy="21752"/>
            </a:xfrm>
            <a:custGeom>
              <a:rect b="b" l="l" r="r" t="t"/>
              <a:pathLst>
                <a:path extrusionOk="0" h="326" w="300">
                  <a:moveTo>
                    <a:pt x="136" y="0"/>
                  </a:moveTo>
                  <a:cubicBezTo>
                    <a:pt x="55" y="0"/>
                    <a:pt x="1" y="82"/>
                    <a:pt x="1" y="163"/>
                  </a:cubicBezTo>
                  <a:cubicBezTo>
                    <a:pt x="1" y="245"/>
                    <a:pt x="55" y="326"/>
                    <a:pt x="136" y="326"/>
                  </a:cubicBezTo>
                  <a:cubicBezTo>
                    <a:pt x="245" y="326"/>
                    <a:pt x="299" y="245"/>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47"/>
            <p:cNvSpPr/>
            <p:nvPr/>
          </p:nvSpPr>
          <p:spPr>
            <a:xfrm>
              <a:off x="3426308" y="3653109"/>
              <a:ext cx="20018" cy="21752"/>
            </a:xfrm>
            <a:custGeom>
              <a:rect b="b" l="l" r="r" t="t"/>
              <a:pathLst>
                <a:path extrusionOk="0" h="326" w="300">
                  <a:moveTo>
                    <a:pt x="136" y="0"/>
                  </a:moveTo>
                  <a:cubicBezTo>
                    <a:pt x="55" y="0"/>
                    <a:pt x="1" y="81"/>
                    <a:pt x="1" y="163"/>
                  </a:cubicBezTo>
                  <a:cubicBezTo>
                    <a:pt x="1" y="244"/>
                    <a:pt x="55" y="326"/>
                    <a:pt x="136" y="326"/>
                  </a:cubicBezTo>
                  <a:cubicBezTo>
                    <a:pt x="245" y="326"/>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47"/>
            <p:cNvSpPr/>
            <p:nvPr/>
          </p:nvSpPr>
          <p:spPr>
            <a:xfrm>
              <a:off x="3451664" y="3680200"/>
              <a:ext cx="21752" cy="20018"/>
            </a:xfrm>
            <a:custGeom>
              <a:rect b="b" l="l" r="r" t="t"/>
              <a:pathLst>
                <a:path extrusionOk="0" h="300" w="326">
                  <a:moveTo>
                    <a:pt x="163" y="1"/>
                  </a:moveTo>
                  <a:cubicBezTo>
                    <a:pt x="82" y="1"/>
                    <a:pt x="0" y="55"/>
                    <a:pt x="0" y="164"/>
                  </a:cubicBezTo>
                  <a:cubicBezTo>
                    <a:pt x="0" y="245"/>
                    <a:pt x="82" y="299"/>
                    <a:pt x="163" y="299"/>
                  </a:cubicBezTo>
                  <a:cubicBezTo>
                    <a:pt x="245" y="299"/>
                    <a:pt x="326" y="245"/>
                    <a:pt x="326" y="164"/>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47"/>
            <p:cNvSpPr/>
            <p:nvPr/>
          </p:nvSpPr>
          <p:spPr>
            <a:xfrm>
              <a:off x="3426308" y="3705556"/>
              <a:ext cx="20018" cy="21819"/>
            </a:xfrm>
            <a:custGeom>
              <a:rect b="b" l="l" r="r" t="t"/>
              <a:pathLst>
                <a:path extrusionOk="0" h="327" w="300">
                  <a:moveTo>
                    <a:pt x="136" y="1"/>
                  </a:moveTo>
                  <a:cubicBezTo>
                    <a:pt x="55" y="1"/>
                    <a:pt x="1" y="82"/>
                    <a:pt x="1" y="163"/>
                  </a:cubicBezTo>
                  <a:cubicBezTo>
                    <a:pt x="1"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47"/>
            <p:cNvSpPr/>
            <p:nvPr/>
          </p:nvSpPr>
          <p:spPr>
            <a:xfrm>
              <a:off x="3451664" y="3732713"/>
              <a:ext cx="21752" cy="19951"/>
            </a:xfrm>
            <a:custGeom>
              <a:rect b="b" l="l" r="r" t="t"/>
              <a:pathLst>
                <a:path extrusionOk="0" h="299" w="326">
                  <a:moveTo>
                    <a:pt x="163" y="0"/>
                  </a:moveTo>
                  <a:cubicBezTo>
                    <a:pt x="82" y="0"/>
                    <a:pt x="0" y="82"/>
                    <a:pt x="0" y="163"/>
                  </a:cubicBezTo>
                  <a:cubicBezTo>
                    <a:pt x="0"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47"/>
            <p:cNvSpPr/>
            <p:nvPr/>
          </p:nvSpPr>
          <p:spPr>
            <a:xfrm>
              <a:off x="3451664" y="3785227"/>
              <a:ext cx="21752" cy="19951"/>
            </a:xfrm>
            <a:custGeom>
              <a:rect b="b" l="l" r="r" t="t"/>
              <a:pathLst>
                <a:path extrusionOk="0" h="299" w="326">
                  <a:moveTo>
                    <a:pt x="163" y="0"/>
                  </a:moveTo>
                  <a:cubicBezTo>
                    <a:pt x="82" y="0"/>
                    <a:pt x="0" y="81"/>
                    <a:pt x="0" y="163"/>
                  </a:cubicBezTo>
                  <a:cubicBezTo>
                    <a:pt x="0"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47"/>
            <p:cNvSpPr/>
            <p:nvPr/>
          </p:nvSpPr>
          <p:spPr>
            <a:xfrm>
              <a:off x="3426308" y="3759871"/>
              <a:ext cx="20018" cy="19951"/>
            </a:xfrm>
            <a:custGeom>
              <a:rect b="b" l="l" r="r" t="t"/>
              <a:pathLst>
                <a:path extrusionOk="0" h="299" w="300">
                  <a:moveTo>
                    <a:pt x="136" y="0"/>
                  </a:moveTo>
                  <a:cubicBezTo>
                    <a:pt x="55" y="0"/>
                    <a:pt x="1" y="55"/>
                    <a:pt x="1" y="136"/>
                  </a:cubicBezTo>
                  <a:cubicBezTo>
                    <a:pt x="1" y="217"/>
                    <a:pt x="55" y="299"/>
                    <a:pt x="136"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47"/>
            <p:cNvSpPr/>
            <p:nvPr/>
          </p:nvSpPr>
          <p:spPr>
            <a:xfrm>
              <a:off x="3426308" y="3812318"/>
              <a:ext cx="20018" cy="20018"/>
            </a:xfrm>
            <a:custGeom>
              <a:rect b="b" l="l" r="r" t="t"/>
              <a:pathLst>
                <a:path extrusionOk="0" h="300" w="300">
                  <a:moveTo>
                    <a:pt x="136" y="1"/>
                  </a:moveTo>
                  <a:cubicBezTo>
                    <a:pt x="55" y="1"/>
                    <a:pt x="1" y="55"/>
                    <a:pt x="1" y="137"/>
                  </a:cubicBezTo>
                  <a:cubicBezTo>
                    <a:pt x="1" y="218"/>
                    <a:pt x="55" y="299"/>
                    <a:pt x="136" y="299"/>
                  </a:cubicBezTo>
                  <a:cubicBezTo>
                    <a:pt x="245" y="299"/>
                    <a:pt x="299" y="218"/>
                    <a:pt x="299" y="137"/>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0" name="Google Shape;3500;p47"/>
            <p:cNvSpPr/>
            <p:nvPr/>
          </p:nvSpPr>
          <p:spPr>
            <a:xfrm>
              <a:off x="3451664" y="3837674"/>
              <a:ext cx="21752" cy="20018"/>
            </a:xfrm>
            <a:custGeom>
              <a:rect b="b" l="l" r="r" t="t"/>
              <a:pathLst>
                <a:path extrusionOk="0" h="300" w="326">
                  <a:moveTo>
                    <a:pt x="163" y="1"/>
                  </a:moveTo>
                  <a:cubicBezTo>
                    <a:pt x="82" y="1"/>
                    <a:pt x="0" y="82"/>
                    <a:pt x="0" y="163"/>
                  </a:cubicBezTo>
                  <a:cubicBezTo>
                    <a:pt x="0"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1" name="Google Shape;3501;p47"/>
            <p:cNvSpPr/>
            <p:nvPr/>
          </p:nvSpPr>
          <p:spPr>
            <a:xfrm>
              <a:off x="3451664" y="3890188"/>
              <a:ext cx="21752" cy="19951"/>
            </a:xfrm>
            <a:custGeom>
              <a:rect b="b" l="l" r="r" t="t"/>
              <a:pathLst>
                <a:path extrusionOk="0" h="299" w="326">
                  <a:moveTo>
                    <a:pt x="163" y="0"/>
                  </a:moveTo>
                  <a:cubicBezTo>
                    <a:pt x="82" y="0"/>
                    <a:pt x="0" y="82"/>
                    <a:pt x="0" y="163"/>
                  </a:cubicBezTo>
                  <a:cubicBezTo>
                    <a:pt x="0"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47"/>
            <p:cNvSpPr/>
            <p:nvPr/>
          </p:nvSpPr>
          <p:spPr>
            <a:xfrm>
              <a:off x="3426308" y="3864832"/>
              <a:ext cx="20018" cy="19951"/>
            </a:xfrm>
            <a:custGeom>
              <a:rect b="b" l="l" r="r" t="t"/>
              <a:pathLst>
                <a:path extrusionOk="0" h="299" w="300">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47"/>
            <p:cNvSpPr/>
            <p:nvPr/>
          </p:nvSpPr>
          <p:spPr>
            <a:xfrm>
              <a:off x="3426308" y="3917345"/>
              <a:ext cx="20018" cy="19951"/>
            </a:xfrm>
            <a:custGeom>
              <a:rect b="b" l="l" r="r" t="t"/>
              <a:pathLst>
                <a:path extrusionOk="0" h="299" w="300">
                  <a:moveTo>
                    <a:pt x="136" y="0"/>
                  </a:moveTo>
                  <a:cubicBezTo>
                    <a:pt x="55" y="0"/>
                    <a:pt x="1" y="54"/>
                    <a:pt x="1" y="136"/>
                  </a:cubicBezTo>
                  <a:cubicBezTo>
                    <a:pt x="1" y="217"/>
                    <a:pt x="55" y="298"/>
                    <a:pt x="136" y="298"/>
                  </a:cubicBezTo>
                  <a:cubicBezTo>
                    <a:pt x="245" y="298"/>
                    <a:pt x="299" y="217"/>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47"/>
            <p:cNvSpPr/>
            <p:nvPr/>
          </p:nvSpPr>
          <p:spPr>
            <a:xfrm>
              <a:off x="3451664" y="3942635"/>
              <a:ext cx="21752" cy="20018"/>
            </a:xfrm>
            <a:custGeom>
              <a:rect b="b" l="l" r="r" t="t"/>
              <a:pathLst>
                <a:path extrusionOk="0" h="300" w="326">
                  <a:moveTo>
                    <a:pt x="163" y="1"/>
                  </a:moveTo>
                  <a:cubicBezTo>
                    <a:pt x="82" y="1"/>
                    <a:pt x="0" y="82"/>
                    <a:pt x="0" y="164"/>
                  </a:cubicBezTo>
                  <a:cubicBezTo>
                    <a:pt x="0"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47"/>
            <p:cNvSpPr/>
            <p:nvPr/>
          </p:nvSpPr>
          <p:spPr>
            <a:xfrm>
              <a:off x="3451664" y="3995148"/>
              <a:ext cx="21752" cy="19951"/>
            </a:xfrm>
            <a:custGeom>
              <a:rect b="b" l="l" r="r" t="t"/>
              <a:pathLst>
                <a:path extrusionOk="0" h="299" w="326">
                  <a:moveTo>
                    <a:pt x="163" y="0"/>
                  </a:moveTo>
                  <a:cubicBezTo>
                    <a:pt x="82" y="0"/>
                    <a:pt x="0" y="82"/>
                    <a:pt x="0" y="163"/>
                  </a:cubicBezTo>
                  <a:cubicBezTo>
                    <a:pt x="0"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47"/>
            <p:cNvSpPr/>
            <p:nvPr/>
          </p:nvSpPr>
          <p:spPr>
            <a:xfrm>
              <a:off x="3426308" y="3969792"/>
              <a:ext cx="20018" cy="20018"/>
            </a:xfrm>
            <a:custGeom>
              <a:rect b="b" l="l" r="r" t="t"/>
              <a:pathLst>
                <a:path extrusionOk="0" h="300" w="300">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47"/>
            <p:cNvSpPr/>
            <p:nvPr/>
          </p:nvSpPr>
          <p:spPr>
            <a:xfrm>
              <a:off x="3426308" y="4022306"/>
              <a:ext cx="20018" cy="19951"/>
            </a:xfrm>
            <a:custGeom>
              <a:rect b="b" l="l" r="r" t="t"/>
              <a:pathLst>
                <a:path extrusionOk="0" h="299" w="300">
                  <a:moveTo>
                    <a:pt x="136" y="0"/>
                  </a:moveTo>
                  <a:cubicBezTo>
                    <a:pt x="55" y="0"/>
                    <a:pt x="1" y="55"/>
                    <a:pt x="1" y="136"/>
                  </a:cubicBezTo>
                  <a:cubicBezTo>
                    <a:pt x="1" y="217"/>
                    <a:pt x="55" y="299"/>
                    <a:pt x="136"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47"/>
            <p:cNvSpPr/>
            <p:nvPr/>
          </p:nvSpPr>
          <p:spPr>
            <a:xfrm>
              <a:off x="3451664" y="4047662"/>
              <a:ext cx="21752" cy="21752"/>
            </a:xfrm>
            <a:custGeom>
              <a:rect b="b" l="l" r="r" t="t"/>
              <a:pathLst>
                <a:path extrusionOk="0" h="326" w="326">
                  <a:moveTo>
                    <a:pt x="163" y="0"/>
                  </a:moveTo>
                  <a:cubicBezTo>
                    <a:pt x="82" y="0"/>
                    <a:pt x="0" y="81"/>
                    <a:pt x="0" y="163"/>
                  </a:cubicBezTo>
                  <a:cubicBezTo>
                    <a:pt x="0" y="244"/>
                    <a:pt x="82" y="326"/>
                    <a:pt x="163" y="326"/>
                  </a:cubicBezTo>
                  <a:cubicBezTo>
                    <a:pt x="245" y="326"/>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47"/>
            <p:cNvSpPr/>
            <p:nvPr/>
          </p:nvSpPr>
          <p:spPr>
            <a:xfrm>
              <a:off x="3451664" y="4100109"/>
              <a:ext cx="21752" cy="21819"/>
            </a:xfrm>
            <a:custGeom>
              <a:rect b="b" l="l" r="r" t="t"/>
              <a:pathLst>
                <a:path extrusionOk="0" h="327" w="326">
                  <a:moveTo>
                    <a:pt x="163" y="1"/>
                  </a:moveTo>
                  <a:cubicBezTo>
                    <a:pt x="82" y="1"/>
                    <a:pt x="0" y="82"/>
                    <a:pt x="0" y="163"/>
                  </a:cubicBezTo>
                  <a:cubicBezTo>
                    <a:pt x="0"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47"/>
            <p:cNvSpPr/>
            <p:nvPr/>
          </p:nvSpPr>
          <p:spPr>
            <a:xfrm>
              <a:off x="3426308" y="4074753"/>
              <a:ext cx="20018" cy="20018"/>
            </a:xfrm>
            <a:custGeom>
              <a:rect b="b" l="l" r="r" t="t"/>
              <a:pathLst>
                <a:path extrusionOk="0" h="300" w="300">
                  <a:moveTo>
                    <a:pt x="136" y="1"/>
                  </a:moveTo>
                  <a:cubicBezTo>
                    <a:pt x="55" y="1"/>
                    <a:pt x="1" y="55"/>
                    <a:pt x="1" y="136"/>
                  </a:cubicBezTo>
                  <a:cubicBezTo>
                    <a:pt x="1" y="245"/>
                    <a:pt x="55" y="299"/>
                    <a:pt x="136" y="299"/>
                  </a:cubicBezTo>
                  <a:cubicBezTo>
                    <a:pt x="245" y="299"/>
                    <a:pt x="299" y="245"/>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47"/>
            <p:cNvSpPr/>
            <p:nvPr/>
          </p:nvSpPr>
          <p:spPr>
            <a:xfrm>
              <a:off x="3426308" y="4127266"/>
              <a:ext cx="20018" cy="19951"/>
            </a:xfrm>
            <a:custGeom>
              <a:rect b="b" l="l" r="r" t="t"/>
              <a:pathLst>
                <a:path extrusionOk="0" h="299" w="300">
                  <a:moveTo>
                    <a:pt x="136" y="0"/>
                  </a:moveTo>
                  <a:cubicBezTo>
                    <a:pt x="55" y="0"/>
                    <a:pt x="1" y="55"/>
                    <a:pt x="1" y="136"/>
                  </a:cubicBezTo>
                  <a:cubicBezTo>
                    <a:pt x="1" y="245"/>
                    <a:pt x="55" y="299"/>
                    <a:pt x="136" y="299"/>
                  </a:cubicBezTo>
                  <a:cubicBezTo>
                    <a:pt x="245" y="299"/>
                    <a:pt x="299" y="245"/>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47"/>
            <p:cNvSpPr/>
            <p:nvPr/>
          </p:nvSpPr>
          <p:spPr>
            <a:xfrm>
              <a:off x="3451664" y="4152623"/>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47"/>
            <p:cNvSpPr/>
            <p:nvPr/>
          </p:nvSpPr>
          <p:spPr>
            <a:xfrm>
              <a:off x="3451664" y="4205069"/>
              <a:ext cx="21752" cy="21819"/>
            </a:xfrm>
            <a:custGeom>
              <a:rect b="b" l="l" r="r" t="t"/>
              <a:pathLst>
                <a:path extrusionOk="0" h="327" w="326">
                  <a:moveTo>
                    <a:pt x="163" y="1"/>
                  </a:moveTo>
                  <a:cubicBezTo>
                    <a:pt x="82" y="1"/>
                    <a:pt x="0" y="82"/>
                    <a:pt x="0" y="164"/>
                  </a:cubicBezTo>
                  <a:cubicBezTo>
                    <a:pt x="0"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47"/>
            <p:cNvSpPr/>
            <p:nvPr/>
          </p:nvSpPr>
          <p:spPr>
            <a:xfrm>
              <a:off x="3426308" y="4179780"/>
              <a:ext cx="20018" cy="19951"/>
            </a:xfrm>
            <a:custGeom>
              <a:rect b="b" l="l" r="r" t="t"/>
              <a:pathLst>
                <a:path extrusionOk="0" h="299" w="300">
                  <a:moveTo>
                    <a:pt x="136" y="0"/>
                  </a:moveTo>
                  <a:cubicBezTo>
                    <a:pt x="55" y="0"/>
                    <a:pt x="1" y="54"/>
                    <a:pt x="1" y="136"/>
                  </a:cubicBezTo>
                  <a:cubicBezTo>
                    <a:pt x="1" y="244"/>
                    <a:pt x="55" y="298"/>
                    <a:pt x="136" y="298"/>
                  </a:cubicBezTo>
                  <a:cubicBezTo>
                    <a:pt x="245" y="298"/>
                    <a:pt x="299" y="244"/>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47"/>
            <p:cNvSpPr/>
            <p:nvPr/>
          </p:nvSpPr>
          <p:spPr>
            <a:xfrm>
              <a:off x="3426308" y="4232227"/>
              <a:ext cx="20018" cy="19951"/>
            </a:xfrm>
            <a:custGeom>
              <a:rect b="b" l="l" r="r" t="t"/>
              <a:pathLst>
                <a:path extrusionOk="0" h="299" w="300">
                  <a:moveTo>
                    <a:pt x="136" y="1"/>
                  </a:moveTo>
                  <a:cubicBezTo>
                    <a:pt x="55" y="1"/>
                    <a:pt x="1" y="55"/>
                    <a:pt x="1" y="136"/>
                  </a:cubicBezTo>
                  <a:cubicBezTo>
                    <a:pt x="1" y="245"/>
                    <a:pt x="55" y="299"/>
                    <a:pt x="136" y="299"/>
                  </a:cubicBezTo>
                  <a:cubicBezTo>
                    <a:pt x="245" y="299"/>
                    <a:pt x="299" y="245"/>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47"/>
            <p:cNvSpPr/>
            <p:nvPr/>
          </p:nvSpPr>
          <p:spPr>
            <a:xfrm>
              <a:off x="3451664" y="4257583"/>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47"/>
            <p:cNvSpPr/>
            <p:nvPr/>
          </p:nvSpPr>
          <p:spPr>
            <a:xfrm>
              <a:off x="3451664" y="4310030"/>
              <a:ext cx="19951" cy="20018"/>
            </a:xfrm>
            <a:custGeom>
              <a:rect b="b" l="l" r="r" t="t"/>
              <a:pathLst>
                <a:path extrusionOk="0" h="300" w="299">
                  <a:moveTo>
                    <a:pt x="163" y="1"/>
                  </a:moveTo>
                  <a:cubicBezTo>
                    <a:pt x="82" y="1"/>
                    <a:pt x="0" y="82"/>
                    <a:pt x="0" y="164"/>
                  </a:cubicBezTo>
                  <a:cubicBezTo>
                    <a:pt x="0" y="245"/>
                    <a:pt x="55" y="299"/>
                    <a:pt x="109" y="299"/>
                  </a:cubicBezTo>
                  <a:cubicBezTo>
                    <a:pt x="109" y="245"/>
                    <a:pt x="136" y="164"/>
                    <a:pt x="163" y="137"/>
                  </a:cubicBezTo>
                  <a:cubicBezTo>
                    <a:pt x="190" y="109"/>
                    <a:pt x="245" y="109"/>
                    <a:pt x="299" y="109"/>
                  </a:cubicBezTo>
                  <a:cubicBezTo>
                    <a:pt x="272" y="55"/>
                    <a:pt x="217"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47"/>
            <p:cNvSpPr/>
            <p:nvPr/>
          </p:nvSpPr>
          <p:spPr>
            <a:xfrm>
              <a:off x="3426308" y="4284741"/>
              <a:ext cx="20018" cy="19951"/>
            </a:xfrm>
            <a:custGeom>
              <a:rect b="b" l="l" r="r" t="t"/>
              <a:pathLst>
                <a:path extrusionOk="0" h="299" w="300">
                  <a:moveTo>
                    <a:pt x="136" y="0"/>
                  </a:moveTo>
                  <a:cubicBezTo>
                    <a:pt x="55" y="0"/>
                    <a:pt x="1" y="54"/>
                    <a:pt x="1" y="163"/>
                  </a:cubicBezTo>
                  <a:cubicBezTo>
                    <a:pt x="1" y="244"/>
                    <a:pt x="55" y="299"/>
                    <a:pt x="136" y="299"/>
                  </a:cubicBezTo>
                  <a:cubicBezTo>
                    <a:pt x="245" y="299"/>
                    <a:pt x="299" y="244"/>
                    <a:pt x="299" y="163"/>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47"/>
            <p:cNvSpPr/>
            <p:nvPr/>
          </p:nvSpPr>
          <p:spPr>
            <a:xfrm>
              <a:off x="3426308" y="4337188"/>
              <a:ext cx="20018" cy="20018"/>
            </a:xfrm>
            <a:custGeom>
              <a:rect b="b" l="l" r="r" t="t"/>
              <a:pathLst>
                <a:path extrusionOk="0" h="300" w="300">
                  <a:moveTo>
                    <a:pt x="136" y="1"/>
                  </a:moveTo>
                  <a:cubicBezTo>
                    <a:pt x="55" y="1"/>
                    <a:pt x="1" y="55"/>
                    <a:pt x="1" y="164"/>
                  </a:cubicBezTo>
                  <a:cubicBezTo>
                    <a:pt x="1" y="245"/>
                    <a:pt x="55" y="299"/>
                    <a:pt x="136" y="299"/>
                  </a:cubicBezTo>
                  <a:cubicBezTo>
                    <a:pt x="245" y="299"/>
                    <a:pt x="299" y="245"/>
                    <a:pt x="299" y="164"/>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47"/>
            <p:cNvSpPr/>
            <p:nvPr/>
          </p:nvSpPr>
          <p:spPr>
            <a:xfrm>
              <a:off x="3426308" y="4389701"/>
              <a:ext cx="12744" cy="14546"/>
            </a:xfrm>
            <a:custGeom>
              <a:rect b="b" l="l" r="r" t="t"/>
              <a:pathLst>
                <a:path extrusionOk="0" h="218" w="191">
                  <a:moveTo>
                    <a:pt x="109" y="0"/>
                  </a:moveTo>
                  <a:cubicBezTo>
                    <a:pt x="82" y="28"/>
                    <a:pt x="55" y="55"/>
                    <a:pt x="28" y="55"/>
                  </a:cubicBezTo>
                  <a:cubicBezTo>
                    <a:pt x="1" y="82"/>
                    <a:pt x="1" y="109"/>
                    <a:pt x="1" y="163"/>
                  </a:cubicBezTo>
                  <a:cubicBezTo>
                    <a:pt x="28" y="190"/>
                    <a:pt x="55" y="217"/>
                    <a:pt x="109" y="217"/>
                  </a:cubicBezTo>
                  <a:cubicBezTo>
                    <a:pt x="136" y="217"/>
                    <a:pt x="191" y="136"/>
                    <a:pt x="191" y="82"/>
                  </a:cubicBezTo>
                  <a:cubicBezTo>
                    <a:pt x="191" y="55"/>
                    <a:pt x="163" y="28"/>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47"/>
            <p:cNvSpPr/>
            <p:nvPr/>
          </p:nvSpPr>
          <p:spPr>
            <a:xfrm>
              <a:off x="3373861" y="2024184"/>
              <a:ext cx="14546" cy="12744"/>
            </a:xfrm>
            <a:custGeom>
              <a:rect b="b" l="l" r="r" t="t"/>
              <a:pathLst>
                <a:path extrusionOk="0" h="191" w="218">
                  <a:moveTo>
                    <a:pt x="136" y="1"/>
                  </a:moveTo>
                  <a:cubicBezTo>
                    <a:pt x="54" y="1"/>
                    <a:pt x="0" y="82"/>
                    <a:pt x="0" y="163"/>
                  </a:cubicBezTo>
                  <a:cubicBezTo>
                    <a:pt x="0" y="190"/>
                    <a:pt x="0" y="190"/>
                    <a:pt x="0" y="190"/>
                  </a:cubicBezTo>
                  <a:cubicBezTo>
                    <a:pt x="54" y="136"/>
                    <a:pt x="109" y="109"/>
                    <a:pt x="217" y="55"/>
                  </a:cubicBezTo>
                  <a:cubicBezTo>
                    <a:pt x="217" y="28"/>
                    <a:pt x="190" y="28"/>
                    <a:pt x="190" y="28"/>
                  </a:cubicBezTo>
                  <a:cubicBezTo>
                    <a:pt x="163" y="28"/>
                    <a:pt x="163"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47"/>
            <p:cNvSpPr/>
            <p:nvPr/>
          </p:nvSpPr>
          <p:spPr>
            <a:xfrm>
              <a:off x="3373861" y="2076698"/>
              <a:ext cx="19951" cy="21752"/>
            </a:xfrm>
            <a:custGeom>
              <a:rect b="b" l="l" r="r" t="t"/>
              <a:pathLst>
                <a:path extrusionOk="0" h="326" w="299">
                  <a:moveTo>
                    <a:pt x="136" y="0"/>
                  </a:moveTo>
                  <a:cubicBezTo>
                    <a:pt x="54" y="0"/>
                    <a:pt x="0" y="82"/>
                    <a:pt x="0" y="163"/>
                  </a:cubicBezTo>
                  <a:cubicBezTo>
                    <a:pt x="0" y="244"/>
                    <a:pt x="54" y="326"/>
                    <a:pt x="136" y="326"/>
                  </a:cubicBezTo>
                  <a:cubicBezTo>
                    <a:pt x="244" y="326"/>
                    <a:pt x="298" y="244"/>
                    <a:pt x="298" y="163"/>
                  </a:cubicBezTo>
                  <a:cubicBezTo>
                    <a:pt x="298"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47"/>
            <p:cNvSpPr/>
            <p:nvPr/>
          </p:nvSpPr>
          <p:spPr>
            <a:xfrm>
              <a:off x="3399151" y="2103855"/>
              <a:ext cx="21819" cy="19951"/>
            </a:xfrm>
            <a:custGeom>
              <a:rect b="b" l="l" r="r" t="t"/>
              <a:pathLst>
                <a:path extrusionOk="0" h="299" w="327">
                  <a:moveTo>
                    <a:pt x="164" y="0"/>
                  </a:moveTo>
                  <a:cubicBezTo>
                    <a:pt x="82" y="0"/>
                    <a:pt x="1" y="81"/>
                    <a:pt x="1" y="163"/>
                  </a:cubicBezTo>
                  <a:cubicBezTo>
                    <a:pt x="1" y="190"/>
                    <a:pt x="28" y="244"/>
                    <a:pt x="55" y="271"/>
                  </a:cubicBezTo>
                  <a:cubicBezTo>
                    <a:pt x="82" y="298"/>
                    <a:pt x="109" y="298"/>
                    <a:pt x="164" y="298"/>
                  </a:cubicBezTo>
                  <a:cubicBezTo>
                    <a:pt x="245" y="298"/>
                    <a:pt x="326" y="244"/>
                    <a:pt x="326" y="163"/>
                  </a:cubicBezTo>
                  <a:cubicBezTo>
                    <a:pt x="326" y="109"/>
                    <a:pt x="299" y="81"/>
                    <a:pt x="272" y="54"/>
                  </a:cubicBezTo>
                  <a:cubicBezTo>
                    <a:pt x="245" y="27"/>
                    <a:pt x="218"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47"/>
            <p:cNvSpPr/>
            <p:nvPr/>
          </p:nvSpPr>
          <p:spPr>
            <a:xfrm>
              <a:off x="3399151" y="2208816"/>
              <a:ext cx="20018" cy="16348"/>
            </a:xfrm>
            <a:custGeom>
              <a:rect b="b" l="l" r="r" t="t"/>
              <a:pathLst>
                <a:path extrusionOk="0" h="245" w="300">
                  <a:moveTo>
                    <a:pt x="164" y="0"/>
                  </a:moveTo>
                  <a:cubicBezTo>
                    <a:pt x="82" y="0"/>
                    <a:pt x="1" y="82"/>
                    <a:pt x="1" y="163"/>
                  </a:cubicBezTo>
                  <a:cubicBezTo>
                    <a:pt x="1" y="163"/>
                    <a:pt x="1" y="163"/>
                    <a:pt x="1" y="190"/>
                  </a:cubicBezTo>
                  <a:cubicBezTo>
                    <a:pt x="109" y="217"/>
                    <a:pt x="191" y="244"/>
                    <a:pt x="245" y="244"/>
                  </a:cubicBezTo>
                  <a:cubicBezTo>
                    <a:pt x="245" y="217"/>
                    <a:pt x="272" y="136"/>
                    <a:pt x="299" y="82"/>
                  </a:cubicBezTo>
                  <a:cubicBezTo>
                    <a:pt x="299" y="82"/>
                    <a:pt x="272" y="54"/>
                    <a:pt x="272" y="54"/>
                  </a:cubicBezTo>
                  <a:cubicBezTo>
                    <a:pt x="245" y="27"/>
                    <a:pt x="218"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47"/>
            <p:cNvSpPr/>
            <p:nvPr/>
          </p:nvSpPr>
          <p:spPr>
            <a:xfrm>
              <a:off x="3373861" y="2183460"/>
              <a:ext cx="19951" cy="19951"/>
            </a:xfrm>
            <a:custGeom>
              <a:rect b="b" l="l" r="r" t="t"/>
              <a:pathLst>
                <a:path extrusionOk="0" h="299" w="299">
                  <a:moveTo>
                    <a:pt x="136" y="1"/>
                  </a:moveTo>
                  <a:cubicBezTo>
                    <a:pt x="54" y="1"/>
                    <a:pt x="0" y="55"/>
                    <a:pt x="0" y="136"/>
                  </a:cubicBezTo>
                  <a:cubicBezTo>
                    <a:pt x="0" y="218"/>
                    <a:pt x="54" y="299"/>
                    <a:pt x="136" y="299"/>
                  </a:cubicBezTo>
                  <a:cubicBezTo>
                    <a:pt x="244" y="299"/>
                    <a:pt x="298" y="218"/>
                    <a:pt x="298" y="136"/>
                  </a:cubicBezTo>
                  <a:cubicBezTo>
                    <a:pt x="298" y="109"/>
                    <a:pt x="271" y="55"/>
                    <a:pt x="244" y="28"/>
                  </a:cubicBezTo>
                  <a:cubicBezTo>
                    <a:pt x="217" y="1"/>
                    <a:pt x="190"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47"/>
            <p:cNvSpPr/>
            <p:nvPr/>
          </p:nvSpPr>
          <p:spPr>
            <a:xfrm>
              <a:off x="3399151" y="2313776"/>
              <a:ext cx="21819" cy="19951"/>
            </a:xfrm>
            <a:custGeom>
              <a:rect b="b" l="l" r="r" t="t"/>
              <a:pathLst>
                <a:path extrusionOk="0" h="299" w="327">
                  <a:moveTo>
                    <a:pt x="164" y="0"/>
                  </a:moveTo>
                  <a:cubicBezTo>
                    <a:pt x="136" y="0"/>
                    <a:pt x="109" y="28"/>
                    <a:pt x="82" y="28"/>
                  </a:cubicBezTo>
                  <a:cubicBezTo>
                    <a:pt x="82" y="82"/>
                    <a:pt x="55" y="136"/>
                    <a:pt x="1" y="190"/>
                  </a:cubicBezTo>
                  <a:cubicBezTo>
                    <a:pt x="28" y="217"/>
                    <a:pt x="28" y="245"/>
                    <a:pt x="55" y="272"/>
                  </a:cubicBezTo>
                  <a:cubicBezTo>
                    <a:pt x="82" y="299"/>
                    <a:pt x="109" y="299"/>
                    <a:pt x="164" y="299"/>
                  </a:cubicBezTo>
                  <a:cubicBezTo>
                    <a:pt x="245" y="299"/>
                    <a:pt x="326" y="245"/>
                    <a:pt x="326" y="163"/>
                  </a:cubicBezTo>
                  <a:cubicBezTo>
                    <a:pt x="326" y="109"/>
                    <a:pt x="299" y="82"/>
                    <a:pt x="272" y="55"/>
                  </a:cubicBezTo>
                  <a:cubicBezTo>
                    <a:pt x="245" y="28"/>
                    <a:pt x="218"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47"/>
            <p:cNvSpPr/>
            <p:nvPr/>
          </p:nvSpPr>
          <p:spPr>
            <a:xfrm>
              <a:off x="3373861" y="2340934"/>
              <a:ext cx="19951" cy="19951"/>
            </a:xfrm>
            <a:custGeom>
              <a:rect b="b" l="l" r="r" t="t"/>
              <a:pathLst>
                <a:path extrusionOk="0" h="299" w="299">
                  <a:moveTo>
                    <a:pt x="190" y="0"/>
                  </a:moveTo>
                  <a:cubicBezTo>
                    <a:pt x="136" y="27"/>
                    <a:pt x="81" y="55"/>
                    <a:pt x="27" y="82"/>
                  </a:cubicBezTo>
                  <a:cubicBezTo>
                    <a:pt x="0" y="82"/>
                    <a:pt x="0" y="109"/>
                    <a:pt x="0" y="136"/>
                  </a:cubicBezTo>
                  <a:cubicBezTo>
                    <a:pt x="0" y="217"/>
                    <a:pt x="54" y="299"/>
                    <a:pt x="136" y="299"/>
                  </a:cubicBezTo>
                  <a:cubicBezTo>
                    <a:pt x="244" y="299"/>
                    <a:pt x="298" y="217"/>
                    <a:pt x="298" y="136"/>
                  </a:cubicBezTo>
                  <a:cubicBezTo>
                    <a:pt x="298" y="109"/>
                    <a:pt x="271" y="55"/>
                    <a:pt x="244" y="27"/>
                  </a:cubicBezTo>
                  <a:cubicBezTo>
                    <a:pt x="244" y="27"/>
                    <a:pt x="217" y="0"/>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47"/>
            <p:cNvSpPr/>
            <p:nvPr/>
          </p:nvSpPr>
          <p:spPr>
            <a:xfrm>
              <a:off x="3399151" y="2366290"/>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47"/>
            <p:cNvSpPr/>
            <p:nvPr/>
          </p:nvSpPr>
          <p:spPr>
            <a:xfrm>
              <a:off x="3382870" y="2393381"/>
              <a:ext cx="10943" cy="20017"/>
            </a:xfrm>
            <a:custGeom>
              <a:rect b="b" l="l" r="r" t="t"/>
              <a:pathLst>
                <a:path extrusionOk="0" h="300" w="164">
                  <a:moveTo>
                    <a:pt x="1" y="1"/>
                  </a:moveTo>
                  <a:lnTo>
                    <a:pt x="1" y="136"/>
                  </a:lnTo>
                  <a:lnTo>
                    <a:pt x="1" y="299"/>
                  </a:lnTo>
                  <a:cubicBezTo>
                    <a:pt x="109" y="299"/>
                    <a:pt x="163" y="218"/>
                    <a:pt x="163" y="136"/>
                  </a:cubicBezTo>
                  <a:cubicBezTo>
                    <a:pt x="163" y="55"/>
                    <a:pt x="109"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47"/>
            <p:cNvSpPr/>
            <p:nvPr/>
          </p:nvSpPr>
          <p:spPr>
            <a:xfrm>
              <a:off x="3399151" y="2418737"/>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47"/>
            <p:cNvSpPr/>
            <p:nvPr/>
          </p:nvSpPr>
          <p:spPr>
            <a:xfrm>
              <a:off x="3426308" y="2393381"/>
              <a:ext cx="20018" cy="20017"/>
            </a:xfrm>
            <a:custGeom>
              <a:rect b="b" l="l" r="r" t="t"/>
              <a:pathLst>
                <a:path extrusionOk="0" h="300" w="300">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47"/>
            <p:cNvSpPr/>
            <p:nvPr/>
          </p:nvSpPr>
          <p:spPr>
            <a:xfrm>
              <a:off x="3382870" y="2445895"/>
              <a:ext cx="10943" cy="19951"/>
            </a:xfrm>
            <a:custGeom>
              <a:rect b="b" l="l" r="r" t="t"/>
              <a:pathLst>
                <a:path extrusionOk="0" h="299" w="164">
                  <a:moveTo>
                    <a:pt x="1" y="0"/>
                  </a:moveTo>
                  <a:lnTo>
                    <a:pt x="1" y="136"/>
                  </a:lnTo>
                  <a:lnTo>
                    <a:pt x="1" y="299"/>
                  </a:lnTo>
                  <a:cubicBezTo>
                    <a:pt x="109" y="299"/>
                    <a:pt x="163" y="245"/>
                    <a:pt x="163" y="136"/>
                  </a:cubicBezTo>
                  <a:cubicBezTo>
                    <a:pt x="163" y="55"/>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47"/>
            <p:cNvSpPr/>
            <p:nvPr/>
          </p:nvSpPr>
          <p:spPr>
            <a:xfrm>
              <a:off x="3399151" y="2471251"/>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47"/>
            <p:cNvSpPr/>
            <p:nvPr/>
          </p:nvSpPr>
          <p:spPr>
            <a:xfrm>
              <a:off x="3426308" y="2445895"/>
              <a:ext cx="20018" cy="19951"/>
            </a:xfrm>
            <a:custGeom>
              <a:rect b="b" l="l" r="r" t="t"/>
              <a:pathLst>
                <a:path extrusionOk="0" h="299" w="300">
                  <a:moveTo>
                    <a:pt x="136" y="0"/>
                  </a:moveTo>
                  <a:cubicBezTo>
                    <a:pt x="55" y="0"/>
                    <a:pt x="1" y="55"/>
                    <a:pt x="1" y="136"/>
                  </a:cubicBezTo>
                  <a:cubicBezTo>
                    <a:pt x="1" y="217"/>
                    <a:pt x="55" y="299"/>
                    <a:pt x="136"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47"/>
            <p:cNvSpPr/>
            <p:nvPr/>
          </p:nvSpPr>
          <p:spPr>
            <a:xfrm>
              <a:off x="3399151" y="2523698"/>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47"/>
            <p:cNvSpPr/>
            <p:nvPr/>
          </p:nvSpPr>
          <p:spPr>
            <a:xfrm>
              <a:off x="3373861" y="2498408"/>
              <a:ext cx="19951" cy="19951"/>
            </a:xfrm>
            <a:custGeom>
              <a:rect b="b" l="l" r="r" t="t"/>
              <a:pathLst>
                <a:path extrusionOk="0" h="299" w="299">
                  <a:moveTo>
                    <a:pt x="136" y="0"/>
                  </a:moveTo>
                  <a:cubicBezTo>
                    <a:pt x="54" y="0"/>
                    <a:pt x="0" y="54"/>
                    <a:pt x="0" y="136"/>
                  </a:cubicBezTo>
                  <a:cubicBezTo>
                    <a:pt x="0" y="244"/>
                    <a:pt x="54" y="298"/>
                    <a:pt x="136" y="298"/>
                  </a:cubicBezTo>
                  <a:cubicBezTo>
                    <a:pt x="244" y="298"/>
                    <a:pt x="298" y="244"/>
                    <a:pt x="298" y="136"/>
                  </a:cubicBezTo>
                  <a:cubicBezTo>
                    <a:pt x="298"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47"/>
            <p:cNvSpPr/>
            <p:nvPr/>
          </p:nvSpPr>
          <p:spPr>
            <a:xfrm>
              <a:off x="3373861" y="2550855"/>
              <a:ext cx="18149" cy="19951"/>
            </a:xfrm>
            <a:custGeom>
              <a:rect b="b" l="l" r="r" t="t"/>
              <a:pathLst>
                <a:path extrusionOk="0" h="299" w="272">
                  <a:moveTo>
                    <a:pt x="136" y="1"/>
                  </a:moveTo>
                  <a:cubicBezTo>
                    <a:pt x="54" y="1"/>
                    <a:pt x="0" y="55"/>
                    <a:pt x="0" y="136"/>
                  </a:cubicBezTo>
                  <a:cubicBezTo>
                    <a:pt x="0" y="218"/>
                    <a:pt x="54" y="299"/>
                    <a:pt x="136" y="299"/>
                  </a:cubicBezTo>
                  <a:cubicBezTo>
                    <a:pt x="190" y="191"/>
                    <a:pt x="163" y="109"/>
                    <a:pt x="271" y="55"/>
                  </a:cubicBezTo>
                  <a:cubicBezTo>
                    <a:pt x="244" y="28"/>
                    <a:pt x="190"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47"/>
            <p:cNvSpPr/>
            <p:nvPr/>
          </p:nvSpPr>
          <p:spPr>
            <a:xfrm>
              <a:off x="3373861" y="2603369"/>
              <a:ext cx="19951" cy="19951"/>
            </a:xfrm>
            <a:custGeom>
              <a:rect b="b" l="l" r="r" t="t"/>
              <a:pathLst>
                <a:path extrusionOk="0" h="299" w="299">
                  <a:moveTo>
                    <a:pt x="136" y="0"/>
                  </a:moveTo>
                  <a:cubicBezTo>
                    <a:pt x="54" y="0"/>
                    <a:pt x="0" y="54"/>
                    <a:pt x="0" y="136"/>
                  </a:cubicBezTo>
                  <a:cubicBezTo>
                    <a:pt x="0" y="244"/>
                    <a:pt x="54" y="299"/>
                    <a:pt x="136" y="299"/>
                  </a:cubicBezTo>
                  <a:cubicBezTo>
                    <a:pt x="244" y="299"/>
                    <a:pt x="298" y="244"/>
                    <a:pt x="298" y="136"/>
                  </a:cubicBezTo>
                  <a:cubicBezTo>
                    <a:pt x="298"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47"/>
            <p:cNvSpPr/>
            <p:nvPr/>
          </p:nvSpPr>
          <p:spPr>
            <a:xfrm>
              <a:off x="3399151" y="2681172"/>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47"/>
            <p:cNvSpPr/>
            <p:nvPr/>
          </p:nvSpPr>
          <p:spPr>
            <a:xfrm>
              <a:off x="3399151" y="3368921"/>
              <a:ext cx="21819" cy="16348"/>
            </a:xfrm>
            <a:custGeom>
              <a:rect b="b" l="l" r="r" t="t"/>
              <a:pathLst>
                <a:path extrusionOk="0" h="245" w="327">
                  <a:moveTo>
                    <a:pt x="28" y="1"/>
                  </a:moveTo>
                  <a:cubicBezTo>
                    <a:pt x="28" y="28"/>
                    <a:pt x="1" y="55"/>
                    <a:pt x="1" y="82"/>
                  </a:cubicBezTo>
                  <a:cubicBezTo>
                    <a:pt x="1" y="190"/>
                    <a:pt x="82" y="245"/>
                    <a:pt x="164" y="245"/>
                  </a:cubicBezTo>
                  <a:cubicBezTo>
                    <a:pt x="245" y="245"/>
                    <a:pt x="326" y="190"/>
                    <a:pt x="326" y="82"/>
                  </a:cubicBezTo>
                  <a:lnTo>
                    <a:pt x="326" y="82"/>
                  </a:lnTo>
                  <a:cubicBezTo>
                    <a:pt x="272" y="109"/>
                    <a:pt x="245" y="109"/>
                    <a:pt x="218" y="109"/>
                  </a:cubicBezTo>
                  <a:cubicBezTo>
                    <a:pt x="136" y="109"/>
                    <a:pt x="55" y="82"/>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47"/>
            <p:cNvSpPr/>
            <p:nvPr/>
          </p:nvSpPr>
          <p:spPr>
            <a:xfrm>
              <a:off x="3399151" y="3417765"/>
              <a:ext cx="21819" cy="20018"/>
            </a:xfrm>
            <a:custGeom>
              <a:rect b="b" l="l" r="r" t="t"/>
              <a:pathLst>
                <a:path extrusionOk="0" h="300" w="327">
                  <a:moveTo>
                    <a:pt x="164" y="1"/>
                  </a:moveTo>
                  <a:cubicBezTo>
                    <a:pt x="82" y="1"/>
                    <a:pt x="1" y="55"/>
                    <a:pt x="1" y="137"/>
                  </a:cubicBezTo>
                  <a:cubicBezTo>
                    <a:pt x="1" y="245"/>
                    <a:pt x="82" y="299"/>
                    <a:pt x="164" y="299"/>
                  </a:cubicBezTo>
                  <a:cubicBezTo>
                    <a:pt x="245" y="299"/>
                    <a:pt x="326" y="245"/>
                    <a:pt x="326" y="137"/>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47"/>
            <p:cNvSpPr/>
            <p:nvPr/>
          </p:nvSpPr>
          <p:spPr>
            <a:xfrm>
              <a:off x="3382870" y="3390674"/>
              <a:ext cx="10943" cy="21752"/>
            </a:xfrm>
            <a:custGeom>
              <a:rect b="b" l="l" r="r" t="t"/>
              <a:pathLst>
                <a:path extrusionOk="0" h="326" w="164">
                  <a:moveTo>
                    <a:pt x="1" y="0"/>
                  </a:moveTo>
                  <a:lnTo>
                    <a:pt x="1" y="163"/>
                  </a:lnTo>
                  <a:lnTo>
                    <a:pt x="1" y="326"/>
                  </a:lnTo>
                  <a:cubicBezTo>
                    <a:pt x="109" y="326"/>
                    <a:pt x="163" y="244"/>
                    <a:pt x="163" y="163"/>
                  </a:cubicBezTo>
                  <a:cubicBezTo>
                    <a:pt x="163" y="81"/>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47"/>
            <p:cNvSpPr/>
            <p:nvPr/>
          </p:nvSpPr>
          <p:spPr>
            <a:xfrm>
              <a:off x="3382870" y="3443121"/>
              <a:ext cx="10943" cy="21819"/>
            </a:xfrm>
            <a:custGeom>
              <a:rect b="b" l="l" r="r" t="t"/>
              <a:pathLst>
                <a:path extrusionOk="0" h="327" w="164">
                  <a:moveTo>
                    <a:pt x="1" y="1"/>
                  </a:moveTo>
                  <a:lnTo>
                    <a:pt x="1" y="163"/>
                  </a:lnTo>
                  <a:lnTo>
                    <a:pt x="1" y="326"/>
                  </a:lnTo>
                  <a:cubicBezTo>
                    <a:pt x="109" y="326"/>
                    <a:pt x="163" y="245"/>
                    <a:pt x="163" y="163"/>
                  </a:cubicBezTo>
                  <a:cubicBezTo>
                    <a:pt x="163" y="82"/>
                    <a:pt x="109"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47"/>
            <p:cNvSpPr/>
            <p:nvPr/>
          </p:nvSpPr>
          <p:spPr>
            <a:xfrm>
              <a:off x="3399151" y="3470278"/>
              <a:ext cx="21819" cy="19951"/>
            </a:xfrm>
            <a:custGeom>
              <a:rect b="b" l="l" r="r" t="t"/>
              <a:pathLst>
                <a:path extrusionOk="0" h="299"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47"/>
            <p:cNvSpPr/>
            <p:nvPr/>
          </p:nvSpPr>
          <p:spPr>
            <a:xfrm>
              <a:off x="3382870" y="3495634"/>
              <a:ext cx="10943" cy="21752"/>
            </a:xfrm>
            <a:custGeom>
              <a:rect b="b" l="l" r="r" t="t"/>
              <a:pathLst>
                <a:path extrusionOk="0" h="326" w="164">
                  <a:moveTo>
                    <a:pt x="1" y="0"/>
                  </a:moveTo>
                  <a:lnTo>
                    <a:pt x="1" y="163"/>
                  </a:lnTo>
                  <a:lnTo>
                    <a:pt x="1" y="326"/>
                  </a:lnTo>
                  <a:cubicBezTo>
                    <a:pt x="109" y="326"/>
                    <a:pt x="163" y="244"/>
                    <a:pt x="163" y="163"/>
                  </a:cubicBezTo>
                  <a:cubicBezTo>
                    <a:pt x="163" y="82"/>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47"/>
            <p:cNvSpPr/>
            <p:nvPr/>
          </p:nvSpPr>
          <p:spPr>
            <a:xfrm>
              <a:off x="3399151" y="3522792"/>
              <a:ext cx="21819" cy="19951"/>
            </a:xfrm>
            <a:custGeom>
              <a:rect b="b" l="l" r="r" t="t"/>
              <a:pathLst>
                <a:path extrusionOk="0" h="299" w="327">
                  <a:moveTo>
                    <a:pt x="164" y="0"/>
                  </a:moveTo>
                  <a:cubicBezTo>
                    <a:pt x="82" y="0"/>
                    <a:pt x="1" y="54"/>
                    <a:pt x="1" y="163"/>
                  </a:cubicBezTo>
                  <a:cubicBezTo>
                    <a:pt x="1" y="244"/>
                    <a:pt x="82" y="298"/>
                    <a:pt x="164" y="298"/>
                  </a:cubicBezTo>
                  <a:cubicBezTo>
                    <a:pt x="245" y="298"/>
                    <a:pt x="326" y="244"/>
                    <a:pt x="326" y="163"/>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47"/>
            <p:cNvSpPr/>
            <p:nvPr/>
          </p:nvSpPr>
          <p:spPr>
            <a:xfrm>
              <a:off x="3382870" y="3548081"/>
              <a:ext cx="10943" cy="21819"/>
            </a:xfrm>
            <a:custGeom>
              <a:rect b="b" l="l" r="r" t="t"/>
              <a:pathLst>
                <a:path extrusionOk="0" h="327" w="164">
                  <a:moveTo>
                    <a:pt x="1" y="1"/>
                  </a:moveTo>
                  <a:lnTo>
                    <a:pt x="1" y="164"/>
                  </a:lnTo>
                  <a:lnTo>
                    <a:pt x="1" y="326"/>
                  </a:lnTo>
                  <a:cubicBezTo>
                    <a:pt x="109" y="326"/>
                    <a:pt x="163" y="245"/>
                    <a:pt x="163" y="164"/>
                  </a:cubicBezTo>
                  <a:cubicBezTo>
                    <a:pt x="163" y="82"/>
                    <a:pt x="109"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47"/>
            <p:cNvSpPr/>
            <p:nvPr/>
          </p:nvSpPr>
          <p:spPr>
            <a:xfrm>
              <a:off x="3399151" y="3575239"/>
              <a:ext cx="21819" cy="20018"/>
            </a:xfrm>
            <a:custGeom>
              <a:rect b="b" l="l" r="r" t="t"/>
              <a:pathLst>
                <a:path extrusionOk="0" h="300" w="327">
                  <a:moveTo>
                    <a:pt x="164" y="1"/>
                  </a:moveTo>
                  <a:cubicBezTo>
                    <a:pt x="82" y="1"/>
                    <a:pt x="1" y="55"/>
                    <a:pt x="1" y="163"/>
                  </a:cubicBezTo>
                  <a:cubicBezTo>
                    <a:pt x="1" y="245"/>
                    <a:pt x="82" y="299"/>
                    <a:pt x="164" y="299"/>
                  </a:cubicBezTo>
                  <a:cubicBezTo>
                    <a:pt x="245" y="299"/>
                    <a:pt x="326" y="245"/>
                    <a:pt x="326" y="163"/>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47"/>
            <p:cNvSpPr/>
            <p:nvPr/>
          </p:nvSpPr>
          <p:spPr>
            <a:xfrm>
              <a:off x="3382870" y="3600595"/>
              <a:ext cx="10943" cy="21752"/>
            </a:xfrm>
            <a:custGeom>
              <a:rect b="b" l="l" r="r" t="t"/>
              <a:pathLst>
                <a:path extrusionOk="0" h="326" w="164">
                  <a:moveTo>
                    <a:pt x="1" y="0"/>
                  </a:moveTo>
                  <a:lnTo>
                    <a:pt x="1" y="163"/>
                  </a:lnTo>
                  <a:lnTo>
                    <a:pt x="1" y="326"/>
                  </a:lnTo>
                  <a:cubicBezTo>
                    <a:pt x="109" y="326"/>
                    <a:pt x="163" y="245"/>
                    <a:pt x="163" y="163"/>
                  </a:cubicBezTo>
                  <a:cubicBezTo>
                    <a:pt x="163" y="82"/>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47"/>
            <p:cNvSpPr/>
            <p:nvPr/>
          </p:nvSpPr>
          <p:spPr>
            <a:xfrm>
              <a:off x="3399151" y="3627753"/>
              <a:ext cx="21819" cy="19951"/>
            </a:xfrm>
            <a:custGeom>
              <a:rect b="b" l="l" r="r" t="t"/>
              <a:pathLst>
                <a:path extrusionOk="0" h="299" w="327">
                  <a:moveTo>
                    <a:pt x="164" y="0"/>
                  </a:moveTo>
                  <a:cubicBezTo>
                    <a:pt x="82" y="0"/>
                    <a:pt x="1" y="55"/>
                    <a:pt x="1" y="163"/>
                  </a:cubicBezTo>
                  <a:cubicBezTo>
                    <a:pt x="1" y="244"/>
                    <a:pt x="82" y="299"/>
                    <a:pt x="164" y="299"/>
                  </a:cubicBezTo>
                  <a:cubicBezTo>
                    <a:pt x="245" y="299"/>
                    <a:pt x="326" y="244"/>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47"/>
            <p:cNvSpPr/>
            <p:nvPr/>
          </p:nvSpPr>
          <p:spPr>
            <a:xfrm>
              <a:off x="3382870" y="3653109"/>
              <a:ext cx="10943" cy="21752"/>
            </a:xfrm>
            <a:custGeom>
              <a:rect b="b" l="l" r="r" t="t"/>
              <a:pathLst>
                <a:path extrusionOk="0" h="326" w="164">
                  <a:moveTo>
                    <a:pt x="1" y="0"/>
                  </a:moveTo>
                  <a:lnTo>
                    <a:pt x="1" y="163"/>
                  </a:lnTo>
                  <a:lnTo>
                    <a:pt x="1" y="326"/>
                  </a:lnTo>
                  <a:cubicBezTo>
                    <a:pt x="109" y="326"/>
                    <a:pt x="163" y="244"/>
                    <a:pt x="163" y="163"/>
                  </a:cubicBezTo>
                  <a:cubicBezTo>
                    <a:pt x="163" y="81"/>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47"/>
            <p:cNvSpPr/>
            <p:nvPr/>
          </p:nvSpPr>
          <p:spPr>
            <a:xfrm>
              <a:off x="3399151" y="3680200"/>
              <a:ext cx="21819" cy="20018"/>
            </a:xfrm>
            <a:custGeom>
              <a:rect b="b" l="l" r="r" t="t"/>
              <a:pathLst>
                <a:path extrusionOk="0" h="300" w="327">
                  <a:moveTo>
                    <a:pt x="164" y="1"/>
                  </a:moveTo>
                  <a:cubicBezTo>
                    <a:pt x="82" y="1"/>
                    <a:pt x="1" y="55"/>
                    <a:pt x="1" y="164"/>
                  </a:cubicBezTo>
                  <a:cubicBezTo>
                    <a:pt x="1" y="245"/>
                    <a:pt x="82" y="299"/>
                    <a:pt x="164" y="299"/>
                  </a:cubicBezTo>
                  <a:cubicBezTo>
                    <a:pt x="245" y="299"/>
                    <a:pt x="326" y="245"/>
                    <a:pt x="326" y="164"/>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47"/>
            <p:cNvSpPr/>
            <p:nvPr/>
          </p:nvSpPr>
          <p:spPr>
            <a:xfrm>
              <a:off x="3382870" y="3705556"/>
              <a:ext cx="10943" cy="21819"/>
            </a:xfrm>
            <a:custGeom>
              <a:rect b="b" l="l" r="r" t="t"/>
              <a:pathLst>
                <a:path extrusionOk="0" h="327" w="164">
                  <a:moveTo>
                    <a:pt x="1" y="1"/>
                  </a:moveTo>
                  <a:lnTo>
                    <a:pt x="1" y="163"/>
                  </a:lnTo>
                  <a:lnTo>
                    <a:pt x="1" y="326"/>
                  </a:lnTo>
                  <a:cubicBezTo>
                    <a:pt x="109" y="326"/>
                    <a:pt x="163" y="245"/>
                    <a:pt x="163" y="163"/>
                  </a:cubicBezTo>
                  <a:cubicBezTo>
                    <a:pt x="163" y="82"/>
                    <a:pt x="109"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47"/>
            <p:cNvSpPr/>
            <p:nvPr/>
          </p:nvSpPr>
          <p:spPr>
            <a:xfrm>
              <a:off x="3399151" y="3732713"/>
              <a:ext cx="21819" cy="19951"/>
            </a:xfrm>
            <a:custGeom>
              <a:rect b="b" l="l" r="r" t="t"/>
              <a:pathLst>
                <a:path extrusionOk="0" h="299" w="327">
                  <a:moveTo>
                    <a:pt x="164" y="0"/>
                  </a:moveTo>
                  <a:cubicBezTo>
                    <a:pt x="82" y="0"/>
                    <a:pt x="1" y="82"/>
                    <a:pt x="1" y="163"/>
                  </a:cubicBezTo>
                  <a:cubicBezTo>
                    <a:pt x="1" y="245"/>
                    <a:pt x="82" y="299"/>
                    <a:pt x="164" y="299"/>
                  </a:cubicBezTo>
                  <a:cubicBezTo>
                    <a:pt x="245" y="299"/>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47"/>
            <p:cNvSpPr/>
            <p:nvPr/>
          </p:nvSpPr>
          <p:spPr>
            <a:xfrm>
              <a:off x="3382870" y="3759871"/>
              <a:ext cx="10943" cy="19951"/>
            </a:xfrm>
            <a:custGeom>
              <a:rect b="b" l="l" r="r" t="t"/>
              <a:pathLst>
                <a:path extrusionOk="0" h="299" w="164">
                  <a:moveTo>
                    <a:pt x="1" y="0"/>
                  </a:moveTo>
                  <a:lnTo>
                    <a:pt x="1" y="136"/>
                  </a:lnTo>
                  <a:lnTo>
                    <a:pt x="1" y="299"/>
                  </a:lnTo>
                  <a:cubicBezTo>
                    <a:pt x="109" y="299"/>
                    <a:pt x="163" y="217"/>
                    <a:pt x="163" y="136"/>
                  </a:cubicBezTo>
                  <a:cubicBezTo>
                    <a:pt x="163" y="55"/>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47"/>
            <p:cNvSpPr/>
            <p:nvPr/>
          </p:nvSpPr>
          <p:spPr>
            <a:xfrm>
              <a:off x="3399151" y="3785227"/>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47"/>
            <p:cNvSpPr/>
            <p:nvPr/>
          </p:nvSpPr>
          <p:spPr>
            <a:xfrm>
              <a:off x="3382870" y="3812318"/>
              <a:ext cx="10943" cy="20018"/>
            </a:xfrm>
            <a:custGeom>
              <a:rect b="b" l="l" r="r" t="t"/>
              <a:pathLst>
                <a:path extrusionOk="0" h="300" w="164">
                  <a:moveTo>
                    <a:pt x="1" y="1"/>
                  </a:moveTo>
                  <a:lnTo>
                    <a:pt x="1" y="137"/>
                  </a:lnTo>
                  <a:lnTo>
                    <a:pt x="1" y="299"/>
                  </a:lnTo>
                  <a:cubicBezTo>
                    <a:pt x="109" y="299"/>
                    <a:pt x="163" y="218"/>
                    <a:pt x="163" y="137"/>
                  </a:cubicBezTo>
                  <a:cubicBezTo>
                    <a:pt x="163" y="55"/>
                    <a:pt x="109"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47"/>
            <p:cNvSpPr/>
            <p:nvPr/>
          </p:nvSpPr>
          <p:spPr>
            <a:xfrm>
              <a:off x="3399151" y="3837674"/>
              <a:ext cx="21819" cy="20018"/>
            </a:xfrm>
            <a:custGeom>
              <a:rect b="b" l="l" r="r" t="t"/>
              <a:pathLst>
                <a:path extrusionOk="0" h="300"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47"/>
            <p:cNvSpPr/>
            <p:nvPr/>
          </p:nvSpPr>
          <p:spPr>
            <a:xfrm>
              <a:off x="3382870" y="3864832"/>
              <a:ext cx="10943" cy="19951"/>
            </a:xfrm>
            <a:custGeom>
              <a:rect b="b" l="l" r="r" t="t"/>
              <a:pathLst>
                <a:path extrusionOk="0" h="299" w="164">
                  <a:moveTo>
                    <a:pt x="1" y="1"/>
                  </a:moveTo>
                  <a:lnTo>
                    <a:pt x="1" y="136"/>
                  </a:lnTo>
                  <a:lnTo>
                    <a:pt x="1" y="299"/>
                  </a:lnTo>
                  <a:cubicBezTo>
                    <a:pt x="109" y="299"/>
                    <a:pt x="163" y="218"/>
                    <a:pt x="163" y="136"/>
                  </a:cubicBezTo>
                  <a:cubicBezTo>
                    <a:pt x="163" y="55"/>
                    <a:pt x="109"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47"/>
            <p:cNvSpPr/>
            <p:nvPr/>
          </p:nvSpPr>
          <p:spPr>
            <a:xfrm>
              <a:off x="3399151" y="3890188"/>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47"/>
            <p:cNvSpPr/>
            <p:nvPr/>
          </p:nvSpPr>
          <p:spPr>
            <a:xfrm>
              <a:off x="3382870" y="3917345"/>
              <a:ext cx="10943" cy="19951"/>
            </a:xfrm>
            <a:custGeom>
              <a:rect b="b" l="l" r="r" t="t"/>
              <a:pathLst>
                <a:path extrusionOk="0" h="299" w="164">
                  <a:moveTo>
                    <a:pt x="1" y="0"/>
                  </a:moveTo>
                  <a:lnTo>
                    <a:pt x="1" y="136"/>
                  </a:lnTo>
                  <a:lnTo>
                    <a:pt x="1" y="298"/>
                  </a:lnTo>
                  <a:cubicBezTo>
                    <a:pt x="109" y="298"/>
                    <a:pt x="163" y="217"/>
                    <a:pt x="163" y="136"/>
                  </a:cubicBezTo>
                  <a:cubicBezTo>
                    <a:pt x="163" y="54"/>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47"/>
            <p:cNvSpPr/>
            <p:nvPr/>
          </p:nvSpPr>
          <p:spPr>
            <a:xfrm>
              <a:off x="3399151" y="3942635"/>
              <a:ext cx="21819" cy="20018"/>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47"/>
            <p:cNvSpPr/>
            <p:nvPr/>
          </p:nvSpPr>
          <p:spPr>
            <a:xfrm>
              <a:off x="3382870" y="3969792"/>
              <a:ext cx="10943" cy="20018"/>
            </a:xfrm>
            <a:custGeom>
              <a:rect b="b" l="l" r="r" t="t"/>
              <a:pathLst>
                <a:path extrusionOk="0" h="300" w="164">
                  <a:moveTo>
                    <a:pt x="1" y="1"/>
                  </a:moveTo>
                  <a:lnTo>
                    <a:pt x="1" y="136"/>
                  </a:lnTo>
                  <a:lnTo>
                    <a:pt x="1" y="299"/>
                  </a:lnTo>
                  <a:cubicBezTo>
                    <a:pt x="109" y="299"/>
                    <a:pt x="163" y="218"/>
                    <a:pt x="163" y="136"/>
                  </a:cubicBezTo>
                  <a:cubicBezTo>
                    <a:pt x="163" y="55"/>
                    <a:pt x="109"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47"/>
            <p:cNvSpPr/>
            <p:nvPr/>
          </p:nvSpPr>
          <p:spPr>
            <a:xfrm>
              <a:off x="3399151" y="3995148"/>
              <a:ext cx="21819" cy="19951"/>
            </a:xfrm>
            <a:custGeom>
              <a:rect b="b" l="l" r="r" t="t"/>
              <a:pathLst>
                <a:path extrusionOk="0" h="299" w="327">
                  <a:moveTo>
                    <a:pt x="164" y="0"/>
                  </a:moveTo>
                  <a:cubicBezTo>
                    <a:pt x="82" y="0"/>
                    <a:pt x="1" y="82"/>
                    <a:pt x="1" y="163"/>
                  </a:cubicBezTo>
                  <a:cubicBezTo>
                    <a:pt x="1" y="245"/>
                    <a:pt x="82" y="299"/>
                    <a:pt x="164" y="299"/>
                  </a:cubicBezTo>
                  <a:cubicBezTo>
                    <a:pt x="245" y="299"/>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47"/>
            <p:cNvSpPr/>
            <p:nvPr/>
          </p:nvSpPr>
          <p:spPr>
            <a:xfrm>
              <a:off x="3382870" y="4022306"/>
              <a:ext cx="10943" cy="19951"/>
            </a:xfrm>
            <a:custGeom>
              <a:rect b="b" l="l" r="r" t="t"/>
              <a:pathLst>
                <a:path extrusionOk="0" h="299" w="164">
                  <a:moveTo>
                    <a:pt x="1" y="0"/>
                  </a:moveTo>
                  <a:lnTo>
                    <a:pt x="1" y="136"/>
                  </a:lnTo>
                  <a:lnTo>
                    <a:pt x="1" y="299"/>
                  </a:lnTo>
                  <a:cubicBezTo>
                    <a:pt x="109" y="299"/>
                    <a:pt x="163" y="217"/>
                    <a:pt x="163" y="136"/>
                  </a:cubicBezTo>
                  <a:cubicBezTo>
                    <a:pt x="163" y="55"/>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47"/>
            <p:cNvSpPr/>
            <p:nvPr/>
          </p:nvSpPr>
          <p:spPr>
            <a:xfrm>
              <a:off x="3399151" y="4047662"/>
              <a:ext cx="21819" cy="21752"/>
            </a:xfrm>
            <a:custGeom>
              <a:rect b="b" l="l" r="r" t="t"/>
              <a:pathLst>
                <a:path extrusionOk="0" h="326" w="327">
                  <a:moveTo>
                    <a:pt x="164" y="0"/>
                  </a:moveTo>
                  <a:cubicBezTo>
                    <a:pt x="82" y="0"/>
                    <a:pt x="1" y="81"/>
                    <a:pt x="1" y="163"/>
                  </a:cubicBezTo>
                  <a:cubicBezTo>
                    <a:pt x="1" y="244"/>
                    <a:pt x="82" y="326"/>
                    <a:pt x="164" y="326"/>
                  </a:cubicBezTo>
                  <a:cubicBezTo>
                    <a:pt x="245" y="326"/>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47"/>
            <p:cNvSpPr/>
            <p:nvPr/>
          </p:nvSpPr>
          <p:spPr>
            <a:xfrm>
              <a:off x="3382870" y="4074753"/>
              <a:ext cx="10943" cy="20018"/>
            </a:xfrm>
            <a:custGeom>
              <a:rect b="b" l="l" r="r" t="t"/>
              <a:pathLst>
                <a:path extrusionOk="0" h="300" w="164">
                  <a:moveTo>
                    <a:pt x="1" y="1"/>
                  </a:moveTo>
                  <a:lnTo>
                    <a:pt x="1" y="136"/>
                  </a:lnTo>
                  <a:lnTo>
                    <a:pt x="1" y="299"/>
                  </a:lnTo>
                  <a:cubicBezTo>
                    <a:pt x="109" y="299"/>
                    <a:pt x="163" y="245"/>
                    <a:pt x="163" y="136"/>
                  </a:cubicBezTo>
                  <a:cubicBezTo>
                    <a:pt x="163" y="55"/>
                    <a:pt x="109"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47"/>
            <p:cNvSpPr/>
            <p:nvPr/>
          </p:nvSpPr>
          <p:spPr>
            <a:xfrm>
              <a:off x="3399151" y="4100109"/>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47"/>
            <p:cNvSpPr/>
            <p:nvPr/>
          </p:nvSpPr>
          <p:spPr>
            <a:xfrm>
              <a:off x="3382870" y="4127266"/>
              <a:ext cx="10943" cy="19951"/>
            </a:xfrm>
            <a:custGeom>
              <a:rect b="b" l="l" r="r" t="t"/>
              <a:pathLst>
                <a:path extrusionOk="0" h="299" w="164">
                  <a:moveTo>
                    <a:pt x="1" y="0"/>
                  </a:moveTo>
                  <a:lnTo>
                    <a:pt x="1" y="136"/>
                  </a:lnTo>
                  <a:lnTo>
                    <a:pt x="1" y="299"/>
                  </a:lnTo>
                  <a:cubicBezTo>
                    <a:pt x="109" y="299"/>
                    <a:pt x="163" y="245"/>
                    <a:pt x="163" y="136"/>
                  </a:cubicBezTo>
                  <a:cubicBezTo>
                    <a:pt x="163" y="55"/>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47"/>
            <p:cNvSpPr/>
            <p:nvPr/>
          </p:nvSpPr>
          <p:spPr>
            <a:xfrm>
              <a:off x="3399151" y="4152623"/>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47"/>
            <p:cNvSpPr/>
            <p:nvPr/>
          </p:nvSpPr>
          <p:spPr>
            <a:xfrm>
              <a:off x="3382870" y="4179780"/>
              <a:ext cx="10943" cy="19951"/>
            </a:xfrm>
            <a:custGeom>
              <a:rect b="b" l="l" r="r" t="t"/>
              <a:pathLst>
                <a:path extrusionOk="0" h="299" w="164">
                  <a:moveTo>
                    <a:pt x="1" y="0"/>
                  </a:moveTo>
                  <a:lnTo>
                    <a:pt x="1" y="136"/>
                  </a:lnTo>
                  <a:lnTo>
                    <a:pt x="1" y="298"/>
                  </a:lnTo>
                  <a:cubicBezTo>
                    <a:pt x="109" y="298"/>
                    <a:pt x="163" y="244"/>
                    <a:pt x="163" y="136"/>
                  </a:cubicBezTo>
                  <a:cubicBezTo>
                    <a:pt x="163" y="54"/>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47"/>
            <p:cNvSpPr/>
            <p:nvPr/>
          </p:nvSpPr>
          <p:spPr>
            <a:xfrm>
              <a:off x="3399151" y="4205069"/>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47"/>
            <p:cNvSpPr/>
            <p:nvPr/>
          </p:nvSpPr>
          <p:spPr>
            <a:xfrm>
              <a:off x="3382870" y="4232227"/>
              <a:ext cx="10943" cy="19951"/>
            </a:xfrm>
            <a:custGeom>
              <a:rect b="b" l="l" r="r" t="t"/>
              <a:pathLst>
                <a:path extrusionOk="0" h="299" w="164">
                  <a:moveTo>
                    <a:pt x="1" y="1"/>
                  </a:moveTo>
                  <a:lnTo>
                    <a:pt x="1" y="136"/>
                  </a:lnTo>
                  <a:lnTo>
                    <a:pt x="1" y="299"/>
                  </a:lnTo>
                  <a:cubicBezTo>
                    <a:pt x="109" y="299"/>
                    <a:pt x="163" y="245"/>
                    <a:pt x="163" y="136"/>
                  </a:cubicBezTo>
                  <a:cubicBezTo>
                    <a:pt x="163" y="55"/>
                    <a:pt x="109"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47"/>
            <p:cNvSpPr/>
            <p:nvPr/>
          </p:nvSpPr>
          <p:spPr>
            <a:xfrm>
              <a:off x="3399151" y="4257583"/>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47"/>
            <p:cNvSpPr/>
            <p:nvPr/>
          </p:nvSpPr>
          <p:spPr>
            <a:xfrm>
              <a:off x="3382870" y="4284741"/>
              <a:ext cx="10943" cy="19951"/>
            </a:xfrm>
            <a:custGeom>
              <a:rect b="b" l="l" r="r" t="t"/>
              <a:pathLst>
                <a:path extrusionOk="0" h="299" w="164">
                  <a:moveTo>
                    <a:pt x="1" y="0"/>
                  </a:moveTo>
                  <a:lnTo>
                    <a:pt x="1" y="163"/>
                  </a:lnTo>
                  <a:lnTo>
                    <a:pt x="1" y="299"/>
                  </a:lnTo>
                  <a:cubicBezTo>
                    <a:pt x="109" y="299"/>
                    <a:pt x="163" y="244"/>
                    <a:pt x="163" y="163"/>
                  </a:cubicBezTo>
                  <a:cubicBezTo>
                    <a:pt x="163" y="54"/>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47"/>
            <p:cNvSpPr/>
            <p:nvPr/>
          </p:nvSpPr>
          <p:spPr>
            <a:xfrm>
              <a:off x="3399151" y="4310030"/>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47"/>
            <p:cNvSpPr/>
            <p:nvPr/>
          </p:nvSpPr>
          <p:spPr>
            <a:xfrm>
              <a:off x="3382870" y="4337188"/>
              <a:ext cx="10943" cy="20018"/>
            </a:xfrm>
            <a:custGeom>
              <a:rect b="b" l="l" r="r" t="t"/>
              <a:pathLst>
                <a:path extrusionOk="0" h="300" w="164">
                  <a:moveTo>
                    <a:pt x="1" y="1"/>
                  </a:moveTo>
                  <a:lnTo>
                    <a:pt x="1" y="164"/>
                  </a:lnTo>
                  <a:lnTo>
                    <a:pt x="1" y="299"/>
                  </a:lnTo>
                  <a:cubicBezTo>
                    <a:pt x="109" y="299"/>
                    <a:pt x="163" y="245"/>
                    <a:pt x="163" y="164"/>
                  </a:cubicBezTo>
                  <a:cubicBezTo>
                    <a:pt x="163" y="55"/>
                    <a:pt x="109"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47"/>
            <p:cNvSpPr/>
            <p:nvPr/>
          </p:nvSpPr>
          <p:spPr>
            <a:xfrm>
              <a:off x="3399151" y="4362544"/>
              <a:ext cx="18216" cy="21819"/>
            </a:xfrm>
            <a:custGeom>
              <a:rect b="b" l="l" r="r" t="t"/>
              <a:pathLst>
                <a:path extrusionOk="0" h="327" w="273">
                  <a:moveTo>
                    <a:pt x="164" y="1"/>
                  </a:moveTo>
                  <a:cubicBezTo>
                    <a:pt x="82" y="1"/>
                    <a:pt x="1" y="82"/>
                    <a:pt x="1" y="163"/>
                  </a:cubicBezTo>
                  <a:cubicBezTo>
                    <a:pt x="1" y="245"/>
                    <a:pt x="82" y="326"/>
                    <a:pt x="164" y="326"/>
                  </a:cubicBezTo>
                  <a:cubicBezTo>
                    <a:pt x="218" y="326"/>
                    <a:pt x="245" y="299"/>
                    <a:pt x="272" y="245"/>
                  </a:cubicBezTo>
                  <a:cubicBezTo>
                    <a:pt x="272" y="190"/>
                    <a:pt x="245" y="136"/>
                    <a:pt x="245" y="82"/>
                  </a:cubicBezTo>
                  <a:cubicBezTo>
                    <a:pt x="245" y="82"/>
                    <a:pt x="245" y="55"/>
                    <a:pt x="245" y="55"/>
                  </a:cubicBezTo>
                  <a:cubicBezTo>
                    <a:pt x="218" y="28"/>
                    <a:pt x="191"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47"/>
            <p:cNvSpPr/>
            <p:nvPr/>
          </p:nvSpPr>
          <p:spPr>
            <a:xfrm>
              <a:off x="3382870" y="4389701"/>
              <a:ext cx="10943" cy="19951"/>
            </a:xfrm>
            <a:custGeom>
              <a:rect b="b" l="l" r="r" t="t"/>
              <a:pathLst>
                <a:path extrusionOk="0" h="299" w="164">
                  <a:moveTo>
                    <a:pt x="1" y="0"/>
                  </a:moveTo>
                  <a:lnTo>
                    <a:pt x="1" y="163"/>
                  </a:lnTo>
                  <a:lnTo>
                    <a:pt x="1" y="299"/>
                  </a:lnTo>
                  <a:cubicBezTo>
                    <a:pt x="109" y="299"/>
                    <a:pt x="163" y="245"/>
                    <a:pt x="163" y="163"/>
                  </a:cubicBezTo>
                  <a:cubicBezTo>
                    <a:pt x="163" y="55"/>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47"/>
            <p:cNvSpPr/>
            <p:nvPr/>
          </p:nvSpPr>
          <p:spPr>
            <a:xfrm>
              <a:off x="3399151" y="4415057"/>
              <a:ext cx="20018" cy="21752"/>
            </a:xfrm>
            <a:custGeom>
              <a:rect b="b" l="l" r="r" t="t"/>
              <a:pathLst>
                <a:path extrusionOk="0" h="326" w="300">
                  <a:moveTo>
                    <a:pt x="164" y="0"/>
                  </a:moveTo>
                  <a:cubicBezTo>
                    <a:pt x="82" y="0"/>
                    <a:pt x="1" y="82"/>
                    <a:pt x="1" y="163"/>
                  </a:cubicBezTo>
                  <a:cubicBezTo>
                    <a:pt x="1" y="244"/>
                    <a:pt x="82" y="326"/>
                    <a:pt x="164" y="326"/>
                  </a:cubicBezTo>
                  <a:cubicBezTo>
                    <a:pt x="191" y="326"/>
                    <a:pt x="218" y="299"/>
                    <a:pt x="245" y="299"/>
                  </a:cubicBezTo>
                  <a:cubicBezTo>
                    <a:pt x="272" y="217"/>
                    <a:pt x="272" y="163"/>
                    <a:pt x="299" y="82"/>
                  </a:cubicBezTo>
                  <a:cubicBezTo>
                    <a:pt x="272" y="54"/>
                    <a:pt x="218"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47"/>
            <p:cNvSpPr/>
            <p:nvPr/>
          </p:nvSpPr>
          <p:spPr>
            <a:xfrm>
              <a:off x="3382870" y="4442215"/>
              <a:ext cx="10943" cy="19951"/>
            </a:xfrm>
            <a:custGeom>
              <a:rect b="b" l="l" r="r" t="t"/>
              <a:pathLst>
                <a:path extrusionOk="0" h="299" w="164">
                  <a:moveTo>
                    <a:pt x="1" y="0"/>
                  </a:moveTo>
                  <a:lnTo>
                    <a:pt x="1" y="163"/>
                  </a:lnTo>
                  <a:lnTo>
                    <a:pt x="1" y="298"/>
                  </a:lnTo>
                  <a:cubicBezTo>
                    <a:pt x="109" y="298"/>
                    <a:pt x="163" y="244"/>
                    <a:pt x="163" y="163"/>
                  </a:cubicBezTo>
                  <a:cubicBezTo>
                    <a:pt x="163" y="54"/>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47"/>
            <p:cNvSpPr/>
            <p:nvPr/>
          </p:nvSpPr>
          <p:spPr>
            <a:xfrm>
              <a:off x="3399151" y="4521820"/>
              <a:ext cx="7340" cy="9141"/>
            </a:xfrm>
            <a:custGeom>
              <a:rect b="b" l="l" r="r" t="t"/>
              <a:pathLst>
                <a:path extrusionOk="0" h="137" w="110">
                  <a:moveTo>
                    <a:pt x="109" y="0"/>
                  </a:moveTo>
                  <a:cubicBezTo>
                    <a:pt x="55" y="28"/>
                    <a:pt x="1" y="82"/>
                    <a:pt x="1" y="136"/>
                  </a:cubicBezTo>
                  <a:cubicBezTo>
                    <a:pt x="55" y="109"/>
                    <a:pt x="82" y="55"/>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47"/>
            <p:cNvSpPr/>
            <p:nvPr/>
          </p:nvSpPr>
          <p:spPr>
            <a:xfrm>
              <a:off x="3382870" y="4494662"/>
              <a:ext cx="10943" cy="19951"/>
            </a:xfrm>
            <a:custGeom>
              <a:rect b="b" l="l" r="r" t="t"/>
              <a:pathLst>
                <a:path extrusionOk="0" h="299" w="164">
                  <a:moveTo>
                    <a:pt x="1" y="1"/>
                  </a:moveTo>
                  <a:lnTo>
                    <a:pt x="1" y="163"/>
                  </a:lnTo>
                  <a:lnTo>
                    <a:pt x="1" y="299"/>
                  </a:lnTo>
                  <a:cubicBezTo>
                    <a:pt x="109" y="299"/>
                    <a:pt x="163" y="245"/>
                    <a:pt x="163" y="163"/>
                  </a:cubicBezTo>
                  <a:cubicBezTo>
                    <a:pt x="163" y="55"/>
                    <a:pt x="109"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4" name="Google Shape;3584;p47"/>
            <p:cNvSpPr/>
            <p:nvPr/>
          </p:nvSpPr>
          <p:spPr>
            <a:xfrm>
              <a:off x="3382870" y="4547176"/>
              <a:ext cx="67" cy="67"/>
            </a:xfrm>
            <a:custGeom>
              <a:rect b="b" l="l" r="r" t="t"/>
              <a:pathLst>
                <a:path extrusionOk="0" h="1" w="1">
                  <a:moveTo>
                    <a:pt x="1" y="0"/>
                  </a:moveTo>
                  <a:lnTo>
                    <a:pt x="1" y="0"/>
                  </a:lnTo>
                  <a:lnTo>
                    <a:pt x="1"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5" name="Google Shape;3585;p47"/>
            <p:cNvSpPr/>
            <p:nvPr/>
          </p:nvSpPr>
          <p:spPr>
            <a:xfrm>
              <a:off x="3399151" y="4682897"/>
              <a:ext cx="20018" cy="12744"/>
            </a:xfrm>
            <a:custGeom>
              <a:rect b="b" l="l" r="r" t="t"/>
              <a:pathLst>
                <a:path extrusionOk="0" h="191" w="300">
                  <a:moveTo>
                    <a:pt x="55" y="0"/>
                  </a:moveTo>
                  <a:cubicBezTo>
                    <a:pt x="28" y="28"/>
                    <a:pt x="1" y="55"/>
                    <a:pt x="1" y="82"/>
                  </a:cubicBezTo>
                  <a:cubicBezTo>
                    <a:pt x="1" y="136"/>
                    <a:pt x="28" y="163"/>
                    <a:pt x="55" y="190"/>
                  </a:cubicBezTo>
                  <a:cubicBezTo>
                    <a:pt x="82" y="163"/>
                    <a:pt x="136" y="163"/>
                    <a:pt x="164" y="163"/>
                  </a:cubicBezTo>
                  <a:cubicBezTo>
                    <a:pt x="191" y="163"/>
                    <a:pt x="218" y="170"/>
                    <a:pt x="242" y="170"/>
                  </a:cubicBezTo>
                  <a:cubicBezTo>
                    <a:pt x="265" y="170"/>
                    <a:pt x="286" y="163"/>
                    <a:pt x="299" y="136"/>
                  </a:cubicBezTo>
                  <a:cubicBezTo>
                    <a:pt x="218" y="82"/>
                    <a:pt x="136" y="28"/>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47"/>
            <p:cNvSpPr/>
            <p:nvPr/>
          </p:nvSpPr>
          <p:spPr>
            <a:xfrm>
              <a:off x="3382870" y="4668418"/>
              <a:ext cx="3670" cy="3670"/>
            </a:xfrm>
            <a:custGeom>
              <a:rect b="b" l="l" r="r" t="t"/>
              <a:pathLst>
                <a:path extrusionOk="0" h="55" w="55">
                  <a:moveTo>
                    <a:pt x="1" y="0"/>
                  </a:moveTo>
                  <a:lnTo>
                    <a:pt x="1" y="55"/>
                  </a:lnTo>
                  <a:lnTo>
                    <a:pt x="55" y="55"/>
                  </a:lnTo>
                  <a:cubicBezTo>
                    <a:pt x="55" y="28"/>
                    <a:pt x="28" y="28"/>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47"/>
            <p:cNvSpPr/>
            <p:nvPr/>
          </p:nvSpPr>
          <p:spPr>
            <a:xfrm>
              <a:off x="3382870" y="4704583"/>
              <a:ext cx="1868" cy="67"/>
            </a:xfrm>
            <a:custGeom>
              <a:rect b="b" l="l" r="r" t="t"/>
              <a:pathLst>
                <a:path extrusionOk="0" h="1" w="28">
                  <a:moveTo>
                    <a:pt x="1" y="1"/>
                  </a:moveTo>
                  <a:lnTo>
                    <a:pt x="28" y="1"/>
                  </a:lnTo>
                  <a:cubicBezTo>
                    <a:pt x="28" y="1"/>
                    <a:pt x="28" y="1"/>
                    <a:pt x="28" y="1"/>
                  </a:cubicBezTo>
                  <a:cubicBezTo>
                    <a:pt x="28" y="1"/>
                    <a:pt x="28"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47"/>
            <p:cNvSpPr/>
            <p:nvPr/>
          </p:nvSpPr>
          <p:spPr>
            <a:xfrm>
              <a:off x="3346704" y="2103855"/>
              <a:ext cx="21752" cy="19951"/>
            </a:xfrm>
            <a:custGeom>
              <a:rect b="b" l="l" r="r" t="t"/>
              <a:pathLst>
                <a:path extrusionOk="0" h="299" w="326">
                  <a:moveTo>
                    <a:pt x="163" y="0"/>
                  </a:moveTo>
                  <a:cubicBezTo>
                    <a:pt x="82" y="0"/>
                    <a:pt x="0" y="81"/>
                    <a:pt x="0" y="163"/>
                  </a:cubicBezTo>
                  <a:cubicBezTo>
                    <a:pt x="0" y="244"/>
                    <a:pt x="82"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47"/>
            <p:cNvSpPr/>
            <p:nvPr/>
          </p:nvSpPr>
          <p:spPr>
            <a:xfrm>
              <a:off x="3346704" y="2156302"/>
              <a:ext cx="21752" cy="20017"/>
            </a:xfrm>
            <a:custGeom>
              <a:rect b="b" l="l" r="r" t="t"/>
              <a:pathLst>
                <a:path extrusionOk="0" h="300"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47"/>
            <p:cNvSpPr/>
            <p:nvPr/>
          </p:nvSpPr>
          <p:spPr>
            <a:xfrm>
              <a:off x="3373861" y="2140021"/>
              <a:ext cx="5471" cy="9141"/>
            </a:xfrm>
            <a:custGeom>
              <a:rect b="b" l="l" r="r" t="t"/>
              <a:pathLst>
                <a:path extrusionOk="0" h="137" w="82">
                  <a:moveTo>
                    <a:pt x="0" y="1"/>
                  </a:moveTo>
                  <a:cubicBezTo>
                    <a:pt x="0" y="82"/>
                    <a:pt x="27" y="136"/>
                    <a:pt x="81" y="136"/>
                  </a:cubicBezTo>
                  <a:cubicBezTo>
                    <a:pt x="81" y="109"/>
                    <a:pt x="54" y="55"/>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p47"/>
            <p:cNvSpPr/>
            <p:nvPr/>
          </p:nvSpPr>
          <p:spPr>
            <a:xfrm>
              <a:off x="3346704" y="2366290"/>
              <a:ext cx="21752" cy="19951"/>
            </a:xfrm>
            <a:custGeom>
              <a:rect b="b" l="l" r="r" t="t"/>
              <a:pathLst>
                <a:path extrusionOk="0" h="299" w="326">
                  <a:moveTo>
                    <a:pt x="163" y="0"/>
                  </a:moveTo>
                  <a:cubicBezTo>
                    <a:pt x="82" y="0"/>
                    <a:pt x="0" y="81"/>
                    <a:pt x="0" y="163"/>
                  </a:cubicBezTo>
                  <a:cubicBezTo>
                    <a:pt x="0" y="244"/>
                    <a:pt x="82"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2" name="Google Shape;3592;p47"/>
            <p:cNvSpPr/>
            <p:nvPr/>
          </p:nvSpPr>
          <p:spPr>
            <a:xfrm>
              <a:off x="3321348" y="2393381"/>
              <a:ext cx="19951" cy="20017"/>
            </a:xfrm>
            <a:custGeom>
              <a:rect b="b" l="l" r="r" t="t"/>
              <a:pathLst>
                <a:path extrusionOk="0" h="300" w="299">
                  <a:moveTo>
                    <a:pt x="136" y="1"/>
                  </a:moveTo>
                  <a:cubicBezTo>
                    <a:pt x="55" y="1"/>
                    <a:pt x="0" y="55"/>
                    <a:pt x="0" y="136"/>
                  </a:cubicBezTo>
                  <a:cubicBezTo>
                    <a:pt x="0"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47"/>
            <p:cNvSpPr/>
            <p:nvPr/>
          </p:nvSpPr>
          <p:spPr>
            <a:xfrm>
              <a:off x="3346704" y="2418737"/>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47"/>
            <p:cNvSpPr/>
            <p:nvPr/>
          </p:nvSpPr>
          <p:spPr>
            <a:xfrm>
              <a:off x="3373861" y="2393381"/>
              <a:ext cx="9075" cy="20017"/>
            </a:xfrm>
            <a:custGeom>
              <a:rect b="b" l="l" r="r" t="t"/>
              <a:pathLst>
                <a:path extrusionOk="0" h="300" w="136">
                  <a:moveTo>
                    <a:pt x="136" y="1"/>
                  </a:moveTo>
                  <a:cubicBezTo>
                    <a:pt x="54" y="1"/>
                    <a:pt x="0" y="55"/>
                    <a:pt x="0" y="136"/>
                  </a:cubicBezTo>
                  <a:cubicBezTo>
                    <a:pt x="0" y="218"/>
                    <a:pt x="54" y="299"/>
                    <a:pt x="136" y="299"/>
                  </a:cubicBezTo>
                  <a:lnTo>
                    <a:pt x="136" y="136"/>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47"/>
            <p:cNvSpPr/>
            <p:nvPr/>
          </p:nvSpPr>
          <p:spPr>
            <a:xfrm>
              <a:off x="3373861" y="2445895"/>
              <a:ext cx="9075" cy="19951"/>
            </a:xfrm>
            <a:custGeom>
              <a:rect b="b" l="l" r="r" t="t"/>
              <a:pathLst>
                <a:path extrusionOk="0" h="299" w="136">
                  <a:moveTo>
                    <a:pt x="136" y="0"/>
                  </a:moveTo>
                  <a:cubicBezTo>
                    <a:pt x="54" y="0"/>
                    <a:pt x="0" y="55"/>
                    <a:pt x="0" y="136"/>
                  </a:cubicBezTo>
                  <a:cubicBezTo>
                    <a:pt x="0" y="245"/>
                    <a:pt x="54" y="299"/>
                    <a:pt x="136" y="299"/>
                  </a:cubicBezTo>
                  <a:lnTo>
                    <a:pt x="136" y="136"/>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47"/>
            <p:cNvSpPr/>
            <p:nvPr/>
          </p:nvSpPr>
          <p:spPr>
            <a:xfrm>
              <a:off x="3321348" y="2445895"/>
              <a:ext cx="19951" cy="19951"/>
            </a:xfrm>
            <a:custGeom>
              <a:rect b="b" l="l" r="r" t="t"/>
              <a:pathLst>
                <a:path extrusionOk="0" h="299" w="299">
                  <a:moveTo>
                    <a:pt x="136" y="0"/>
                  </a:moveTo>
                  <a:cubicBezTo>
                    <a:pt x="55" y="0"/>
                    <a:pt x="0" y="55"/>
                    <a:pt x="0" y="136"/>
                  </a:cubicBezTo>
                  <a:cubicBezTo>
                    <a:pt x="0" y="217"/>
                    <a:pt x="55" y="299"/>
                    <a:pt x="136"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47"/>
            <p:cNvSpPr/>
            <p:nvPr/>
          </p:nvSpPr>
          <p:spPr>
            <a:xfrm>
              <a:off x="3346704" y="2471251"/>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47"/>
            <p:cNvSpPr/>
            <p:nvPr/>
          </p:nvSpPr>
          <p:spPr>
            <a:xfrm>
              <a:off x="3321348" y="2498408"/>
              <a:ext cx="19951" cy="19951"/>
            </a:xfrm>
            <a:custGeom>
              <a:rect b="b" l="l" r="r" t="t"/>
              <a:pathLst>
                <a:path extrusionOk="0" h="299" w="299">
                  <a:moveTo>
                    <a:pt x="136" y="0"/>
                  </a:moveTo>
                  <a:cubicBezTo>
                    <a:pt x="55" y="0"/>
                    <a:pt x="0" y="54"/>
                    <a:pt x="0" y="136"/>
                  </a:cubicBezTo>
                  <a:cubicBezTo>
                    <a:pt x="0" y="244"/>
                    <a:pt x="55" y="298"/>
                    <a:pt x="136" y="298"/>
                  </a:cubicBezTo>
                  <a:cubicBezTo>
                    <a:pt x="245" y="298"/>
                    <a:pt x="299" y="244"/>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47"/>
            <p:cNvSpPr/>
            <p:nvPr/>
          </p:nvSpPr>
          <p:spPr>
            <a:xfrm>
              <a:off x="3346704" y="2523698"/>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47"/>
            <p:cNvSpPr/>
            <p:nvPr/>
          </p:nvSpPr>
          <p:spPr>
            <a:xfrm>
              <a:off x="3321348" y="2550855"/>
              <a:ext cx="19951" cy="19951"/>
            </a:xfrm>
            <a:custGeom>
              <a:rect b="b" l="l" r="r" t="t"/>
              <a:pathLst>
                <a:path extrusionOk="0" h="299" w="299">
                  <a:moveTo>
                    <a:pt x="136" y="1"/>
                  </a:moveTo>
                  <a:cubicBezTo>
                    <a:pt x="55" y="1"/>
                    <a:pt x="0" y="55"/>
                    <a:pt x="0" y="136"/>
                  </a:cubicBezTo>
                  <a:cubicBezTo>
                    <a:pt x="0" y="245"/>
                    <a:pt x="55" y="299"/>
                    <a:pt x="136" y="299"/>
                  </a:cubicBezTo>
                  <a:cubicBezTo>
                    <a:pt x="245" y="299"/>
                    <a:pt x="299" y="245"/>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47"/>
            <p:cNvSpPr/>
            <p:nvPr/>
          </p:nvSpPr>
          <p:spPr>
            <a:xfrm>
              <a:off x="3346704" y="2576211"/>
              <a:ext cx="19951" cy="19951"/>
            </a:xfrm>
            <a:custGeom>
              <a:rect b="b" l="l" r="r" t="t"/>
              <a:pathLst>
                <a:path extrusionOk="0" h="299" w="299">
                  <a:moveTo>
                    <a:pt x="163" y="0"/>
                  </a:moveTo>
                  <a:cubicBezTo>
                    <a:pt x="82" y="0"/>
                    <a:pt x="0" y="82"/>
                    <a:pt x="0" y="163"/>
                  </a:cubicBezTo>
                  <a:cubicBezTo>
                    <a:pt x="0" y="217"/>
                    <a:pt x="54" y="272"/>
                    <a:pt x="82" y="299"/>
                  </a:cubicBezTo>
                  <a:cubicBezTo>
                    <a:pt x="136" y="190"/>
                    <a:pt x="217" y="136"/>
                    <a:pt x="299" y="109"/>
                  </a:cubicBezTo>
                  <a:cubicBezTo>
                    <a:pt x="271" y="55"/>
                    <a:pt x="217"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47"/>
            <p:cNvSpPr/>
            <p:nvPr/>
          </p:nvSpPr>
          <p:spPr>
            <a:xfrm>
              <a:off x="3355712" y="2590691"/>
              <a:ext cx="10943" cy="7273"/>
            </a:xfrm>
            <a:custGeom>
              <a:rect b="b" l="l" r="r" t="t"/>
              <a:pathLst>
                <a:path extrusionOk="0" h="109" w="164">
                  <a:moveTo>
                    <a:pt x="164" y="0"/>
                  </a:moveTo>
                  <a:lnTo>
                    <a:pt x="164" y="0"/>
                  </a:lnTo>
                  <a:cubicBezTo>
                    <a:pt x="109" y="55"/>
                    <a:pt x="55" y="82"/>
                    <a:pt x="1" y="109"/>
                  </a:cubicBezTo>
                  <a:lnTo>
                    <a:pt x="28" y="109"/>
                  </a:lnTo>
                  <a:cubicBezTo>
                    <a:pt x="82" y="109"/>
                    <a:pt x="136" y="55"/>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47"/>
            <p:cNvSpPr/>
            <p:nvPr/>
          </p:nvSpPr>
          <p:spPr>
            <a:xfrm>
              <a:off x="3321348" y="2603369"/>
              <a:ext cx="19951" cy="19951"/>
            </a:xfrm>
            <a:custGeom>
              <a:rect b="b" l="l" r="r" t="t"/>
              <a:pathLst>
                <a:path extrusionOk="0" h="299" w="299">
                  <a:moveTo>
                    <a:pt x="136" y="0"/>
                  </a:moveTo>
                  <a:cubicBezTo>
                    <a:pt x="55" y="0"/>
                    <a:pt x="0" y="54"/>
                    <a:pt x="0" y="136"/>
                  </a:cubicBezTo>
                  <a:cubicBezTo>
                    <a:pt x="0" y="244"/>
                    <a:pt x="55" y="299"/>
                    <a:pt x="136" y="299"/>
                  </a:cubicBezTo>
                  <a:cubicBezTo>
                    <a:pt x="245" y="299"/>
                    <a:pt x="299" y="244"/>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47"/>
            <p:cNvSpPr/>
            <p:nvPr/>
          </p:nvSpPr>
          <p:spPr>
            <a:xfrm>
              <a:off x="3346704" y="2628658"/>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47"/>
            <p:cNvSpPr/>
            <p:nvPr/>
          </p:nvSpPr>
          <p:spPr>
            <a:xfrm>
              <a:off x="3346704" y="2681172"/>
              <a:ext cx="21752" cy="16348"/>
            </a:xfrm>
            <a:custGeom>
              <a:rect b="b" l="l" r="r" t="t"/>
              <a:pathLst>
                <a:path extrusionOk="0" h="245" w="326">
                  <a:moveTo>
                    <a:pt x="163" y="1"/>
                  </a:moveTo>
                  <a:cubicBezTo>
                    <a:pt x="82" y="1"/>
                    <a:pt x="0" y="82"/>
                    <a:pt x="0" y="163"/>
                  </a:cubicBezTo>
                  <a:cubicBezTo>
                    <a:pt x="0" y="190"/>
                    <a:pt x="27" y="218"/>
                    <a:pt x="27" y="245"/>
                  </a:cubicBezTo>
                  <a:cubicBezTo>
                    <a:pt x="54" y="218"/>
                    <a:pt x="82" y="190"/>
                    <a:pt x="109" y="163"/>
                  </a:cubicBezTo>
                  <a:cubicBezTo>
                    <a:pt x="136" y="145"/>
                    <a:pt x="157" y="139"/>
                    <a:pt x="176" y="139"/>
                  </a:cubicBezTo>
                  <a:cubicBezTo>
                    <a:pt x="214" y="139"/>
                    <a:pt x="244" y="163"/>
                    <a:pt x="299" y="163"/>
                  </a:cubicBezTo>
                  <a:lnTo>
                    <a:pt x="326" y="163"/>
                  </a:ln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6" name="Google Shape;3606;p47"/>
            <p:cNvSpPr/>
            <p:nvPr/>
          </p:nvSpPr>
          <p:spPr>
            <a:xfrm>
              <a:off x="3373861" y="2655816"/>
              <a:ext cx="19951" cy="20017"/>
            </a:xfrm>
            <a:custGeom>
              <a:rect b="b" l="l" r="r" t="t"/>
              <a:pathLst>
                <a:path extrusionOk="0" h="300" w="299">
                  <a:moveTo>
                    <a:pt x="136" y="1"/>
                  </a:moveTo>
                  <a:cubicBezTo>
                    <a:pt x="54" y="1"/>
                    <a:pt x="0" y="55"/>
                    <a:pt x="0" y="164"/>
                  </a:cubicBezTo>
                  <a:cubicBezTo>
                    <a:pt x="0" y="218"/>
                    <a:pt x="54" y="272"/>
                    <a:pt x="109" y="299"/>
                  </a:cubicBezTo>
                  <a:lnTo>
                    <a:pt x="109" y="272"/>
                  </a:lnTo>
                  <a:lnTo>
                    <a:pt x="109" y="245"/>
                  </a:lnTo>
                  <a:lnTo>
                    <a:pt x="271" y="245"/>
                  </a:lnTo>
                  <a:cubicBezTo>
                    <a:pt x="298" y="218"/>
                    <a:pt x="298" y="191"/>
                    <a:pt x="298" y="164"/>
                  </a:cubicBezTo>
                  <a:cubicBezTo>
                    <a:pt x="298"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47"/>
            <p:cNvSpPr/>
            <p:nvPr/>
          </p:nvSpPr>
          <p:spPr>
            <a:xfrm>
              <a:off x="3321348" y="2655816"/>
              <a:ext cx="19951" cy="20017"/>
            </a:xfrm>
            <a:custGeom>
              <a:rect b="b" l="l" r="r" t="t"/>
              <a:pathLst>
                <a:path extrusionOk="0" h="300" w="299">
                  <a:moveTo>
                    <a:pt x="136" y="1"/>
                  </a:moveTo>
                  <a:cubicBezTo>
                    <a:pt x="55" y="1"/>
                    <a:pt x="0" y="55"/>
                    <a:pt x="0" y="136"/>
                  </a:cubicBezTo>
                  <a:cubicBezTo>
                    <a:pt x="0" y="245"/>
                    <a:pt x="55" y="299"/>
                    <a:pt x="136" y="299"/>
                  </a:cubicBezTo>
                  <a:cubicBezTo>
                    <a:pt x="245" y="299"/>
                    <a:pt x="299" y="245"/>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8" name="Google Shape;3608;p47"/>
            <p:cNvSpPr/>
            <p:nvPr/>
          </p:nvSpPr>
          <p:spPr>
            <a:xfrm>
              <a:off x="3346704" y="3209645"/>
              <a:ext cx="18149" cy="10943"/>
            </a:xfrm>
            <a:custGeom>
              <a:rect b="b" l="l" r="r" t="t"/>
              <a:pathLst>
                <a:path extrusionOk="0" h="164" w="272">
                  <a:moveTo>
                    <a:pt x="82" y="1"/>
                  </a:moveTo>
                  <a:cubicBezTo>
                    <a:pt x="27" y="28"/>
                    <a:pt x="0" y="55"/>
                    <a:pt x="0" y="109"/>
                  </a:cubicBezTo>
                  <a:cubicBezTo>
                    <a:pt x="0" y="136"/>
                    <a:pt x="0" y="163"/>
                    <a:pt x="27" y="163"/>
                  </a:cubicBezTo>
                  <a:lnTo>
                    <a:pt x="271" y="163"/>
                  </a:lnTo>
                  <a:cubicBezTo>
                    <a:pt x="217" y="82"/>
                    <a:pt x="136" y="55"/>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9" name="Google Shape;3609;p47"/>
            <p:cNvSpPr/>
            <p:nvPr/>
          </p:nvSpPr>
          <p:spPr>
            <a:xfrm>
              <a:off x="3321348" y="3193364"/>
              <a:ext cx="18149" cy="7340"/>
            </a:xfrm>
            <a:custGeom>
              <a:rect b="b" l="l" r="r" t="t"/>
              <a:pathLst>
                <a:path extrusionOk="0" h="110" w="272">
                  <a:moveTo>
                    <a:pt x="0" y="1"/>
                  </a:moveTo>
                  <a:cubicBezTo>
                    <a:pt x="28" y="82"/>
                    <a:pt x="82" y="109"/>
                    <a:pt x="136" y="109"/>
                  </a:cubicBezTo>
                  <a:cubicBezTo>
                    <a:pt x="190" y="109"/>
                    <a:pt x="245" y="109"/>
                    <a:pt x="272" y="82"/>
                  </a:cubicBezTo>
                  <a:cubicBezTo>
                    <a:pt x="190" y="28"/>
                    <a:pt x="136" y="1"/>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47"/>
            <p:cNvSpPr/>
            <p:nvPr/>
          </p:nvSpPr>
          <p:spPr>
            <a:xfrm>
              <a:off x="3335827" y="3341763"/>
              <a:ext cx="5471" cy="7340"/>
            </a:xfrm>
            <a:custGeom>
              <a:rect b="b" l="l" r="r" t="t"/>
              <a:pathLst>
                <a:path extrusionOk="0" h="110" w="82">
                  <a:moveTo>
                    <a:pt x="0" y="1"/>
                  </a:moveTo>
                  <a:cubicBezTo>
                    <a:pt x="0" y="82"/>
                    <a:pt x="28" y="82"/>
                    <a:pt x="82" y="109"/>
                  </a:cubicBezTo>
                  <a:cubicBezTo>
                    <a:pt x="82" y="55"/>
                    <a:pt x="55" y="28"/>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47"/>
            <p:cNvSpPr/>
            <p:nvPr/>
          </p:nvSpPr>
          <p:spPr>
            <a:xfrm>
              <a:off x="3346704" y="3365318"/>
              <a:ext cx="21752" cy="19951"/>
            </a:xfrm>
            <a:custGeom>
              <a:rect b="b" l="l" r="r" t="t"/>
              <a:pathLst>
                <a:path extrusionOk="0" h="299" w="326">
                  <a:moveTo>
                    <a:pt x="163" y="0"/>
                  </a:moveTo>
                  <a:cubicBezTo>
                    <a:pt x="82" y="0"/>
                    <a:pt x="0" y="55"/>
                    <a:pt x="0" y="136"/>
                  </a:cubicBezTo>
                  <a:cubicBezTo>
                    <a:pt x="0" y="244"/>
                    <a:pt x="82" y="299"/>
                    <a:pt x="163" y="299"/>
                  </a:cubicBezTo>
                  <a:cubicBezTo>
                    <a:pt x="244" y="299"/>
                    <a:pt x="326" y="244"/>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47"/>
            <p:cNvSpPr/>
            <p:nvPr/>
          </p:nvSpPr>
          <p:spPr>
            <a:xfrm>
              <a:off x="3324951" y="3354441"/>
              <a:ext cx="14546" cy="5471"/>
            </a:xfrm>
            <a:custGeom>
              <a:rect b="b" l="l" r="r" t="t"/>
              <a:pathLst>
                <a:path extrusionOk="0" h="82" w="218">
                  <a:moveTo>
                    <a:pt x="109" y="1"/>
                  </a:moveTo>
                  <a:cubicBezTo>
                    <a:pt x="82" y="28"/>
                    <a:pt x="55" y="28"/>
                    <a:pt x="1" y="55"/>
                  </a:cubicBezTo>
                  <a:cubicBezTo>
                    <a:pt x="28" y="55"/>
                    <a:pt x="55" y="82"/>
                    <a:pt x="82" y="82"/>
                  </a:cubicBezTo>
                  <a:cubicBezTo>
                    <a:pt x="136" y="82"/>
                    <a:pt x="191" y="28"/>
                    <a:pt x="21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47"/>
            <p:cNvSpPr/>
            <p:nvPr/>
          </p:nvSpPr>
          <p:spPr>
            <a:xfrm>
              <a:off x="3373861" y="3390674"/>
              <a:ext cx="9075" cy="21752"/>
            </a:xfrm>
            <a:custGeom>
              <a:rect b="b" l="l" r="r" t="t"/>
              <a:pathLst>
                <a:path extrusionOk="0" h="326" w="136">
                  <a:moveTo>
                    <a:pt x="136" y="0"/>
                  </a:moveTo>
                  <a:cubicBezTo>
                    <a:pt x="54" y="0"/>
                    <a:pt x="0" y="81"/>
                    <a:pt x="0" y="163"/>
                  </a:cubicBezTo>
                  <a:cubicBezTo>
                    <a:pt x="0" y="244"/>
                    <a:pt x="54" y="326"/>
                    <a:pt x="136" y="326"/>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4" name="Google Shape;3614;p47"/>
            <p:cNvSpPr/>
            <p:nvPr/>
          </p:nvSpPr>
          <p:spPr>
            <a:xfrm>
              <a:off x="3346704" y="3417765"/>
              <a:ext cx="21752" cy="20018"/>
            </a:xfrm>
            <a:custGeom>
              <a:rect b="b" l="l" r="r" t="t"/>
              <a:pathLst>
                <a:path extrusionOk="0" h="300" w="326">
                  <a:moveTo>
                    <a:pt x="163" y="1"/>
                  </a:moveTo>
                  <a:cubicBezTo>
                    <a:pt x="82" y="1"/>
                    <a:pt x="0" y="55"/>
                    <a:pt x="0" y="137"/>
                  </a:cubicBezTo>
                  <a:cubicBezTo>
                    <a:pt x="0" y="245"/>
                    <a:pt x="82" y="299"/>
                    <a:pt x="163" y="299"/>
                  </a:cubicBezTo>
                  <a:cubicBezTo>
                    <a:pt x="244" y="299"/>
                    <a:pt x="326" y="245"/>
                    <a:pt x="326" y="137"/>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5" name="Google Shape;3615;p47"/>
            <p:cNvSpPr/>
            <p:nvPr/>
          </p:nvSpPr>
          <p:spPr>
            <a:xfrm>
              <a:off x="3321348" y="3390674"/>
              <a:ext cx="19951" cy="21752"/>
            </a:xfrm>
            <a:custGeom>
              <a:rect b="b" l="l" r="r" t="t"/>
              <a:pathLst>
                <a:path extrusionOk="0" h="326" w="299">
                  <a:moveTo>
                    <a:pt x="136" y="0"/>
                  </a:moveTo>
                  <a:cubicBezTo>
                    <a:pt x="55" y="0"/>
                    <a:pt x="0" y="81"/>
                    <a:pt x="0" y="163"/>
                  </a:cubicBezTo>
                  <a:cubicBezTo>
                    <a:pt x="0" y="244"/>
                    <a:pt x="55" y="326"/>
                    <a:pt x="136" y="326"/>
                  </a:cubicBezTo>
                  <a:cubicBezTo>
                    <a:pt x="245" y="326"/>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47"/>
            <p:cNvSpPr/>
            <p:nvPr/>
          </p:nvSpPr>
          <p:spPr>
            <a:xfrm>
              <a:off x="3321348" y="3443121"/>
              <a:ext cx="19951" cy="21819"/>
            </a:xfrm>
            <a:custGeom>
              <a:rect b="b" l="l" r="r" t="t"/>
              <a:pathLst>
                <a:path extrusionOk="0" h="327" w="299">
                  <a:moveTo>
                    <a:pt x="136" y="1"/>
                  </a:moveTo>
                  <a:cubicBezTo>
                    <a:pt x="55" y="1"/>
                    <a:pt x="0" y="82"/>
                    <a:pt x="0" y="163"/>
                  </a:cubicBezTo>
                  <a:cubicBezTo>
                    <a:pt x="0"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7" name="Google Shape;3617;p47"/>
            <p:cNvSpPr/>
            <p:nvPr/>
          </p:nvSpPr>
          <p:spPr>
            <a:xfrm>
              <a:off x="3346704" y="3470278"/>
              <a:ext cx="21752" cy="19951"/>
            </a:xfrm>
            <a:custGeom>
              <a:rect b="b" l="l" r="r" t="t"/>
              <a:pathLst>
                <a:path extrusionOk="0" h="299" w="326">
                  <a:moveTo>
                    <a:pt x="163" y="1"/>
                  </a:moveTo>
                  <a:cubicBezTo>
                    <a:pt x="82" y="1"/>
                    <a:pt x="0" y="55"/>
                    <a:pt x="0" y="136"/>
                  </a:cubicBezTo>
                  <a:cubicBezTo>
                    <a:pt x="0" y="245"/>
                    <a:pt x="82"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47"/>
            <p:cNvSpPr/>
            <p:nvPr/>
          </p:nvSpPr>
          <p:spPr>
            <a:xfrm>
              <a:off x="3373861" y="3443121"/>
              <a:ext cx="9075" cy="21819"/>
            </a:xfrm>
            <a:custGeom>
              <a:rect b="b" l="l" r="r" t="t"/>
              <a:pathLst>
                <a:path extrusionOk="0" h="327" w="136">
                  <a:moveTo>
                    <a:pt x="136" y="1"/>
                  </a:moveTo>
                  <a:cubicBezTo>
                    <a:pt x="54" y="1"/>
                    <a:pt x="0" y="82"/>
                    <a:pt x="0" y="163"/>
                  </a:cubicBezTo>
                  <a:cubicBezTo>
                    <a:pt x="0" y="245"/>
                    <a:pt x="54" y="326"/>
                    <a:pt x="136" y="326"/>
                  </a:cubicBezTo>
                  <a:lnTo>
                    <a:pt x="136" y="163"/>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47"/>
            <p:cNvSpPr/>
            <p:nvPr/>
          </p:nvSpPr>
          <p:spPr>
            <a:xfrm>
              <a:off x="3373861" y="3495634"/>
              <a:ext cx="9075" cy="21752"/>
            </a:xfrm>
            <a:custGeom>
              <a:rect b="b" l="l" r="r" t="t"/>
              <a:pathLst>
                <a:path extrusionOk="0" h="326" w="136">
                  <a:moveTo>
                    <a:pt x="136" y="0"/>
                  </a:moveTo>
                  <a:cubicBezTo>
                    <a:pt x="54" y="0"/>
                    <a:pt x="0" y="82"/>
                    <a:pt x="0" y="163"/>
                  </a:cubicBezTo>
                  <a:cubicBezTo>
                    <a:pt x="0" y="244"/>
                    <a:pt x="54" y="326"/>
                    <a:pt x="136" y="326"/>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47"/>
            <p:cNvSpPr/>
            <p:nvPr/>
          </p:nvSpPr>
          <p:spPr>
            <a:xfrm>
              <a:off x="3346704" y="3522792"/>
              <a:ext cx="21752" cy="19951"/>
            </a:xfrm>
            <a:custGeom>
              <a:rect b="b" l="l" r="r" t="t"/>
              <a:pathLst>
                <a:path extrusionOk="0" h="299" w="326">
                  <a:moveTo>
                    <a:pt x="163" y="0"/>
                  </a:moveTo>
                  <a:cubicBezTo>
                    <a:pt x="82" y="0"/>
                    <a:pt x="0" y="54"/>
                    <a:pt x="0" y="163"/>
                  </a:cubicBezTo>
                  <a:cubicBezTo>
                    <a:pt x="0" y="244"/>
                    <a:pt x="82" y="298"/>
                    <a:pt x="163" y="298"/>
                  </a:cubicBezTo>
                  <a:cubicBezTo>
                    <a:pt x="244" y="298"/>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47"/>
            <p:cNvSpPr/>
            <p:nvPr/>
          </p:nvSpPr>
          <p:spPr>
            <a:xfrm>
              <a:off x="3321348" y="3495634"/>
              <a:ext cx="19951" cy="21752"/>
            </a:xfrm>
            <a:custGeom>
              <a:rect b="b" l="l" r="r" t="t"/>
              <a:pathLst>
                <a:path extrusionOk="0" h="326" w="299">
                  <a:moveTo>
                    <a:pt x="136" y="0"/>
                  </a:moveTo>
                  <a:cubicBezTo>
                    <a:pt x="55" y="0"/>
                    <a:pt x="0" y="82"/>
                    <a:pt x="0" y="163"/>
                  </a:cubicBezTo>
                  <a:cubicBezTo>
                    <a:pt x="0"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47"/>
            <p:cNvSpPr/>
            <p:nvPr/>
          </p:nvSpPr>
          <p:spPr>
            <a:xfrm>
              <a:off x="3321348" y="3548081"/>
              <a:ext cx="19951" cy="21819"/>
            </a:xfrm>
            <a:custGeom>
              <a:rect b="b" l="l" r="r" t="t"/>
              <a:pathLst>
                <a:path extrusionOk="0" h="327" w="299">
                  <a:moveTo>
                    <a:pt x="136" y="1"/>
                  </a:moveTo>
                  <a:cubicBezTo>
                    <a:pt x="55" y="1"/>
                    <a:pt x="0" y="82"/>
                    <a:pt x="0" y="164"/>
                  </a:cubicBezTo>
                  <a:cubicBezTo>
                    <a:pt x="0"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47"/>
            <p:cNvSpPr/>
            <p:nvPr/>
          </p:nvSpPr>
          <p:spPr>
            <a:xfrm>
              <a:off x="3346704" y="3575239"/>
              <a:ext cx="21752" cy="20018"/>
            </a:xfrm>
            <a:custGeom>
              <a:rect b="b" l="l" r="r" t="t"/>
              <a:pathLst>
                <a:path extrusionOk="0" h="300" w="326">
                  <a:moveTo>
                    <a:pt x="163" y="1"/>
                  </a:moveTo>
                  <a:cubicBezTo>
                    <a:pt x="82" y="1"/>
                    <a:pt x="0" y="55"/>
                    <a:pt x="0" y="163"/>
                  </a:cubicBezTo>
                  <a:cubicBezTo>
                    <a:pt x="0" y="245"/>
                    <a:pt x="82" y="299"/>
                    <a:pt x="163" y="299"/>
                  </a:cubicBezTo>
                  <a:cubicBezTo>
                    <a:pt x="244" y="299"/>
                    <a:pt x="326" y="245"/>
                    <a:pt x="326" y="163"/>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47"/>
            <p:cNvSpPr/>
            <p:nvPr/>
          </p:nvSpPr>
          <p:spPr>
            <a:xfrm>
              <a:off x="3373861" y="3548081"/>
              <a:ext cx="9075" cy="21819"/>
            </a:xfrm>
            <a:custGeom>
              <a:rect b="b" l="l" r="r" t="t"/>
              <a:pathLst>
                <a:path extrusionOk="0" h="327" w="136">
                  <a:moveTo>
                    <a:pt x="136" y="1"/>
                  </a:moveTo>
                  <a:cubicBezTo>
                    <a:pt x="54" y="1"/>
                    <a:pt x="0" y="82"/>
                    <a:pt x="0" y="164"/>
                  </a:cubicBezTo>
                  <a:cubicBezTo>
                    <a:pt x="0" y="245"/>
                    <a:pt x="54" y="326"/>
                    <a:pt x="136" y="326"/>
                  </a:cubicBezTo>
                  <a:lnTo>
                    <a:pt x="136" y="164"/>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47"/>
            <p:cNvSpPr/>
            <p:nvPr/>
          </p:nvSpPr>
          <p:spPr>
            <a:xfrm>
              <a:off x="3373861" y="3600595"/>
              <a:ext cx="9075" cy="21752"/>
            </a:xfrm>
            <a:custGeom>
              <a:rect b="b" l="l" r="r" t="t"/>
              <a:pathLst>
                <a:path extrusionOk="0" h="326" w="136">
                  <a:moveTo>
                    <a:pt x="136" y="0"/>
                  </a:moveTo>
                  <a:cubicBezTo>
                    <a:pt x="54" y="0"/>
                    <a:pt x="0" y="82"/>
                    <a:pt x="0" y="163"/>
                  </a:cubicBezTo>
                  <a:cubicBezTo>
                    <a:pt x="0" y="245"/>
                    <a:pt x="54" y="326"/>
                    <a:pt x="136" y="326"/>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47"/>
            <p:cNvSpPr/>
            <p:nvPr/>
          </p:nvSpPr>
          <p:spPr>
            <a:xfrm>
              <a:off x="3346704" y="3627753"/>
              <a:ext cx="21752" cy="19951"/>
            </a:xfrm>
            <a:custGeom>
              <a:rect b="b" l="l" r="r" t="t"/>
              <a:pathLst>
                <a:path extrusionOk="0" h="299" w="326">
                  <a:moveTo>
                    <a:pt x="163" y="0"/>
                  </a:moveTo>
                  <a:cubicBezTo>
                    <a:pt x="82" y="0"/>
                    <a:pt x="0" y="55"/>
                    <a:pt x="0" y="163"/>
                  </a:cubicBezTo>
                  <a:cubicBezTo>
                    <a:pt x="0" y="244"/>
                    <a:pt x="82" y="299"/>
                    <a:pt x="163" y="299"/>
                  </a:cubicBezTo>
                  <a:cubicBezTo>
                    <a:pt x="244" y="299"/>
                    <a:pt x="326" y="244"/>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47"/>
            <p:cNvSpPr/>
            <p:nvPr/>
          </p:nvSpPr>
          <p:spPr>
            <a:xfrm>
              <a:off x="3321348" y="3600595"/>
              <a:ext cx="19951" cy="21752"/>
            </a:xfrm>
            <a:custGeom>
              <a:rect b="b" l="l" r="r" t="t"/>
              <a:pathLst>
                <a:path extrusionOk="0" h="326" w="299">
                  <a:moveTo>
                    <a:pt x="136" y="0"/>
                  </a:moveTo>
                  <a:cubicBezTo>
                    <a:pt x="55" y="0"/>
                    <a:pt x="0" y="82"/>
                    <a:pt x="0" y="163"/>
                  </a:cubicBezTo>
                  <a:cubicBezTo>
                    <a:pt x="0" y="245"/>
                    <a:pt x="55" y="326"/>
                    <a:pt x="136" y="326"/>
                  </a:cubicBezTo>
                  <a:cubicBezTo>
                    <a:pt x="245" y="326"/>
                    <a:pt x="299" y="245"/>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47"/>
            <p:cNvSpPr/>
            <p:nvPr/>
          </p:nvSpPr>
          <p:spPr>
            <a:xfrm>
              <a:off x="3321348" y="3653109"/>
              <a:ext cx="19951" cy="21752"/>
            </a:xfrm>
            <a:custGeom>
              <a:rect b="b" l="l" r="r" t="t"/>
              <a:pathLst>
                <a:path extrusionOk="0" h="326" w="299">
                  <a:moveTo>
                    <a:pt x="136" y="0"/>
                  </a:moveTo>
                  <a:cubicBezTo>
                    <a:pt x="55" y="0"/>
                    <a:pt x="0" y="81"/>
                    <a:pt x="0" y="163"/>
                  </a:cubicBezTo>
                  <a:cubicBezTo>
                    <a:pt x="0" y="244"/>
                    <a:pt x="55" y="326"/>
                    <a:pt x="136" y="326"/>
                  </a:cubicBezTo>
                  <a:cubicBezTo>
                    <a:pt x="245" y="326"/>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47"/>
            <p:cNvSpPr/>
            <p:nvPr/>
          </p:nvSpPr>
          <p:spPr>
            <a:xfrm>
              <a:off x="3346704" y="3680200"/>
              <a:ext cx="21752" cy="20018"/>
            </a:xfrm>
            <a:custGeom>
              <a:rect b="b" l="l" r="r" t="t"/>
              <a:pathLst>
                <a:path extrusionOk="0" h="300" w="326">
                  <a:moveTo>
                    <a:pt x="163" y="1"/>
                  </a:moveTo>
                  <a:cubicBezTo>
                    <a:pt x="82" y="1"/>
                    <a:pt x="0" y="55"/>
                    <a:pt x="0" y="164"/>
                  </a:cubicBezTo>
                  <a:cubicBezTo>
                    <a:pt x="0" y="245"/>
                    <a:pt x="82" y="299"/>
                    <a:pt x="163" y="299"/>
                  </a:cubicBezTo>
                  <a:cubicBezTo>
                    <a:pt x="244" y="299"/>
                    <a:pt x="326" y="245"/>
                    <a:pt x="326" y="164"/>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47"/>
            <p:cNvSpPr/>
            <p:nvPr/>
          </p:nvSpPr>
          <p:spPr>
            <a:xfrm>
              <a:off x="3373861" y="3653109"/>
              <a:ext cx="9075" cy="21752"/>
            </a:xfrm>
            <a:custGeom>
              <a:rect b="b" l="l" r="r" t="t"/>
              <a:pathLst>
                <a:path extrusionOk="0" h="326" w="136">
                  <a:moveTo>
                    <a:pt x="136" y="0"/>
                  </a:moveTo>
                  <a:cubicBezTo>
                    <a:pt x="54" y="0"/>
                    <a:pt x="0" y="81"/>
                    <a:pt x="0" y="163"/>
                  </a:cubicBezTo>
                  <a:cubicBezTo>
                    <a:pt x="0" y="244"/>
                    <a:pt x="54" y="326"/>
                    <a:pt x="136" y="326"/>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47"/>
            <p:cNvSpPr/>
            <p:nvPr/>
          </p:nvSpPr>
          <p:spPr>
            <a:xfrm>
              <a:off x="3321348" y="3705556"/>
              <a:ext cx="19951" cy="21819"/>
            </a:xfrm>
            <a:custGeom>
              <a:rect b="b" l="l" r="r" t="t"/>
              <a:pathLst>
                <a:path extrusionOk="0" h="327" w="299">
                  <a:moveTo>
                    <a:pt x="136" y="1"/>
                  </a:moveTo>
                  <a:cubicBezTo>
                    <a:pt x="55" y="1"/>
                    <a:pt x="0" y="82"/>
                    <a:pt x="0" y="163"/>
                  </a:cubicBezTo>
                  <a:cubicBezTo>
                    <a:pt x="0"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47"/>
            <p:cNvSpPr/>
            <p:nvPr/>
          </p:nvSpPr>
          <p:spPr>
            <a:xfrm>
              <a:off x="3346704" y="3732713"/>
              <a:ext cx="21752" cy="19951"/>
            </a:xfrm>
            <a:custGeom>
              <a:rect b="b" l="l" r="r" t="t"/>
              <a:pathLst>
                <a:path extrusionOk="0" h="299" w="326">
                  <a:moveTo>
                    <a:pt x="163" y="0"/>
                  </a:moveTo>
                  <a:cubicBezTo>
                    <a:pt x="82" y="0"/>
                    <a:pt x="0" y="82"/>
                    <a:pt x="0" y="163"/>
                  </a:cubicBezTo>
                  <a:cubicBezTo>
                    <a:pt x="0" y="245"/>
                    <a:pt x="82" y="299"/>
                    <a:pt x="163" y="299"/>
                  </a:cubicBezTo>
                  <a:cubicBezTo>
                    <a:pt x="244" y="299"/>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47"/>
            <p:cNvSpPr/>
            <p:nvPr/>
          </p:nvSpPr>
          <p:spPr>
            <a:xfrm>
              <a:off x="3373861" y="3705556"/>
              <a:ext cx="9075" cy="21819"/>
            </a:xfrm>
            <a:custGeom>
              <a:rect b="b" l="l" r="r" t="t"/>
              <a:pathLst>
                <a:path extrusionOk="0" h="327" w="136">
                  <a:moveTo>
                    <a:pt x="136" y="1"/>
                  </a:moveTo>
                  <a:cubicBezTo>
                    <a:pt x="54" y="1"/>
                    <a:pt x="0" y="82"/>
                    <a:pt x="0" y="163"/>
                  </a:cubicBezTo>
                  <a:cubicBezTo>
                    <a:pt x="0" y="245"/>
                    <a:pt x="54" y="326"/>
                    <a:pt x="136" y="326"/>
                  </a:cubicBezTo>
                  <a:lnTo>
                    <a:pt x="136" y="163"/>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47"/>
            <p:cNvSpPr/>
            <p:nvPr/>
          </p:nvSpPr>
          <p:spPr>
            <a:xfrm>
              <a:off x="3373861" y="3759871"/>
              <a:ext cx="9075" cy="19951"/>
            </a:xfrm>
            <a:custGeom>
              <a:rect b="b" l="l" r="r" t="t"/>
              <a:pathLst>
                <a:path extrusionOk="0" h="299" w="136">
                  <a:moveTo>
                    <a:pt x="136" y="0"/>
                  </a:moveTo>
                  <a:cubicBezTo>
                    <a:pt x="54" y="0"/>
                    <a:pt x="0" y="55"/>
                    <a:pt x="0" y="136"/>
                  </a:cubicBezTo>
                  <a:cubicBezTo>
                    <a:pt x="0" y="217"/>
                    <a:pt x="54" y="299"/>
                    <a:pt x="136" y="299"/>
                  </a:cubicBezTo>
                  <a:lnTo>
                    <a:pt x="136" y="136"/>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p47"/>
            <p:cNvSpPr/>
            <p:nvPr/>
          </p:nvSpPr>
          <p:spPr>
            <a:xfrm>
              <a:off x="3346704" y="3785227"/>
              <a:ext cx="21752" cy="19951"/>
            </a:xfrm>
            <a:custGeom>
              <a:rect b="b" l="l" r="r" t="t"/>
              <a:pathLst>
                <a:path extrusionOk="0" h="299" w="326">
                  <a:moveTo>
                    <a:pt x="163" y="0"/>
                  </a:moveTo>
                  <a:cubicBezTo>
                    <a:pt x="82" y="0"/>
                    <a:pt x="0" y="81"/>
                    <a:pt x="0" y="163"/>
                  </a:cubicBezTo>
                  <a:cubicBezTo>
                    <a:pt x="0" y="244"/>
                    <a:pt x="82"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47"/>
            <p:cNvSpPr/>
            <p:nvPr/>
          </p:nvSpPr>
          <p:spPr>
            <a:xfrm>
              <a:off x="3321348" y="3759871"/>
              <a:ext cx="19951" cy="19951"/>
            </a:xfrm>
            <a:custGeom>
              <a:rect b="b" l="l" r="r" t="t"/>
              <a:pathLst>
                <a:path extrusionOk="0" h="299" w="299">
                  <a:moveTo>
                    <a:pt x="136" y="0"/>
                  </a:moveTo>
                  <a:cubicBezTo>
                    <a:pt x="55" y="0"/>
                    <a:pt x="0" y="55"/>
                    <a:pt x="0" y="136"/>
                  </a:cubicBezTo>
                  <a:cubicBezTo>
                    <a:pt x="0" y="217"/>
                    <a:pt x="55" y="299"/>
                    <a:pt x="136"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47"/>
            <p:cNvSpPr/>
            <p:nvPr/>
          </p:nvSpPr>
          <p:spPr>
            <a:xfrm>
              <a:off x="3321348" y="3812318"/>
              <a:ext cx="19951" cy="20018"/>
            </a:xfrm>
            <a:custGeom>
              <a:rect b="b" l="l" r="r" t="t"/>
              <a:pathLst>
                <a:path extrusionOk="0" h="300" w="299">
                  <a:moveTo>
                    <a:pt x="136" y="1"/>
                  </a:moveTo>
                  <a:cubicBezTo>
                    <a:pt x="55" y="1"/>
                    <a:pt x="0" y="55"/>
                    <a:pt x="0" y="137"/>
                  </a:cubicBezTo>
                  <a:cubicBezTo>
                    <a:pt x="0" y="218"/>
                    <a:pt x="55" y="299"/>
                    <a:pt x="136" y="299"/>
                  </a:cubicBezTo>
                  <a:cubicBezTo>
                    <a:pt x="245" y="299"/>
                    <a:pt x="299" y="218"/>
                    <a:pt x="299" y="137"/>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47"/>
            <p:cNvSpPr/>
            <p:nvPr/>
          </p:nvSpPr>
          <p:spPr>
            <a:xfrm>
              <a:off x="3346704" y="3837674"/>
              <a:ext cx="21752" cy="20018"/>
            </a:xfrm>
            <a:custGeom>
              <a:rect b="b" l="l" r="r" t="t"/>
              <a:pathLst>
                <a:path extrusionOk="0" h="300"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47"/>
            <p:cNvSpPr/>
            <p:nvPr/>
          </p:nvSpPr>
          <p:spPr>
            <a:xfrm>
              <a:off x="3373861" y="3812318"/>
              <a:ext cx="9075" cy="20018"/>
            </a:xfrm>
            <a:custGeom>
              <a:rect b="b" l="l" r="r" t="t"/>
              <a:pathLst>
                <a:path extrusionOk="0" h="300" w="136">
                  <a:moveTo>
                    <a:pt x="136" y="1"/>
                  </a:moveTo>
                  <a:cubicBezTo>
                    <a:pt x="54" y="1"/>
                    <a:pt x="0" y="55"/>
                    <a:pt x="0" y="137"/>
                  </a:cubicBezTo>
                  <a:cubicBezTo>
                    <a:pt x="0" y="218"/>
                    <a:pt x="54" y="299"/>
                    <a:pt x="136" y="299"/>
                  </a:cubicBezTo>
                  <a:lnTo>
                    <a:pt x="136" y="137"/>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47"/>
            <p:cNvSpPr/>
            <p:nvPr/>
          </p:nvSpPr>
          <p:spPr>
            <a:xfrm>
              <a:off x="3373861" y="3864832"/>
              <a:ext cx="9075" cy="19951"/>
            </a:xfrm>
            <a:custGeom>
              <a:rect b="b" l="l" r="r" t="t"/>
              <a:pathLst>
                <a:path extrusionOk="0" h="299" w="136">
                  <a:moveTo>
                    <a:pt x="136" y="1"/>
                  </a:moveTo>
                  <a:cubicBezTo>
                    <a:pt x="54" y="1"/>
                    <a:pt x="0" y="55"/>
                    <a:pt x="0" y="136"/>
                  </a:cubicBezTo>
                  <a:cubicBezTo>
                    <a:pt x="0" y="218"/>
                    <a:pt x="54" y="299"/>
                    <a:pt x="136" y="299"/>
                  </a:cubicBezTo>
                  <a:lnTo>
                    <a:pt x="136" y="136"/>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1" name="Google Shape;3641;p47"/>
            <p:cNvSpPr/>
            <p:nvPr/>
          </p:nvSpPr>
          <p:spPr>
            <a:xfrm>
              <a:off x="3346704" y="3890188"/>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47"/>
            <p:cNvSpPr/>
            <p:nvPr/>
          </p:nvSpPr>
          <p:spPr>
            <a:xfrm>
              <a:off x="3321348" y="3864832"/>
              <a:ext cx="19951" cy="19951"/>
            </a:xfrm>
            <a:custGeom>
              <a:rect b="b" l="l" r="r" t="t"/>
              <a:pathLst>
                <a:path extrusionOk="0" h="299" w="299">
                  <a:moveTo>
                    <a:pt x="136" y="1"/>
                  </a:moveTo>
                  <a:cubicBezTo>
                    <a:pt x="55" y="1"/>
                    <a:pt x="0" y="55"/>
                    <a:pt x="0" y="136"/>
                  </a:cubicBezTo>
                  <a:cubicBezTo>
                    <a:pt x="0"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47"/>
            <p:cNvSpPr/>
            <p:nvPr/>
          </p:nvSpPr>
          <p:spPr>
            <a:xfrm>
              <a:off x="3337629" y="3919147"/>
              <a:ext cx="3670" cy="14546"/>
            </a:xfrm>
            <a:custGeom>
              <a:rect b="b" l="l" r="r" t="t"/>
              <a:pathLst>
                <a:path extrusionOk="0" h="218" w="55">
                  <a:moveTo>
                    <a:pt x="1" y="0"/>
                  </a:moveTo>
                  <a:cubicBezTo>
                    <a:pt x="1" y="54"/>
                    <a:pt x="1" y="136"/>
                    <a:pt x="28" y="217"/>
                  </a:cubicBezTo>
                  <a:cubicBezTo>
                    <a:pt x="28" y="190"/>
                    <a:pt x="55" y="163"/>
                    <a:pt x="55" y="109"/>
                  </a:cubicBezTo>
                  <a:cubicBezTo>
                    <a:pt x="55" y="54"/>
                    <a:pt x="28" y="27"/>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47"/>
            <p:cNvSpPr/>
            <p:nvPr/>
          </p:nvSpPr>
          <p:spPr>
            <a:xfrm>
              <a:off x="3346704" y="3942635"/>
              <a:ext cx="21752" cy="20018"/>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5" name="Google Shape;3645;p47"/>
            <p:cNvSpPr/>
            <p:nvPr/>
          </p:nvSpPr>
          <p:spPr>
            <a:xfrm>
              <a:off x="3373861" y="3917345"/>
              <a:ext cx="9075" cy="19951"/>
            </a:xfrm>
            <a:custGeom>
              <a:rect b="b" l="l" r="r" t="t"/>
              <a:pathLst>
                <a:path extrusionOk="0" h="299" w="136">
                  <a:moveTo>
                    <a:pt x="136" y="0"/>
                  </a:moveTo>
                  <a:cubicBezTo>
                    <a:pt x="54" y="0"/>
                    <a:pt x="0" y="54"/>
                    <a:pt x="0" y="136"/>
                  </a:cubicBezTo>
                  <a:cubicBezTo>
                    <a:pt x="0" y="217"/>
                    <a:pt x="54" y="298"/>
                    <a:pt x="136" y="298"/>
                  </a:cubicBezTo>
                  <a:lnTo>
                    <a:pt x="136" y="136"/>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47"/>
            <p:cNvSpPr/>
            <p:nvPr/>
          </p:nvSpPr>
          <p:spPr>
            <a:xfrm>
              <a:off x="3373861" y="3969792"/>
              <a:ext cx="9075" cy="20018"/>
            </a:xfrm>
            <a:custGeom>
              <a:rect b="b" l="l" r="r" t="t"/>
              <a:pathLst>
                <a:path extrusionOk="0" h="300" w="136">
                  <a:moveTo>
                    <a:pt x="136" y="1"/>
                  </a:moveTo>
                  <a:cubicBezTo>
                    <a:pt x="54" y="1"/>
                    <a:pt x="0" y="55"/>
                    <a:pt x="0" y="136"/>
                  </a:cubicBezTo>
                  <a:cubicBezTo>
                    <a:pt x="0" y="218"/>
                    <a:pt x="54" y="299"/>
                    <a:pt x="136" y="299"/>
                  </a:cubicBezTo>
                  <a:lnTo>
                    <a:pt x="136" y="136"/>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47"/>
            <p:cNvSpPr/>
            <p:nvPr/>
          </p:nvSpPr>
          <p:spPr>
            <a:xfrm>
              <a:off x="3346704" y="3995148"/>
              <a:ext cx="21752" cy="19951"/>
            </a:xfrm>
            <a:custGeom>
              <a:rect b="b" l="l" r="r" t="t"/>
              <a:pathLst>
                <a:path extrusionOk="0" h="299" w="326">
                  <a:moveTo>
                    <a:pt x="163" y="0"/>
                  </a:moveTo>
                  <a:cubicBezTo>
                    <a:pt x="82" y="0"/>
                    <a:pt x="0" y="82"/>
                    <a:pt x="0" y="163"/>
                  </a:cubicBezTo>
                  <a:cubicBezTo>
                    <a:pt x="0" y="245"/>
                    <a:pt x="82" y="299"/>
                    <a:pt x="163" y="299"/>
                  </a:cubicBezTo>
                  <a:cubicBezTo>
                    <a:pt x="244" y="299"/>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47"/>
            <p:cNvSpPr/>
            <p:nvPr/>
          </p:nvSpPr>
          <p:spPr>
            <a:xfrm>
              <a:off x="3337629" y="3973395"/>
              <a:ext cx="3670" cy="14546"/>
            </a:xfrm>
            <a:custGeom>
              <a:rect b="b" l="l" r="r" t="t"/>
              <a:pathLst>
                <a:path extrusionOk="0" h="218" w="55">
                  <a:moveTo>
                    <a:pt x="28" y="1"/>
                  </a:moveTo>
                  <a:cubicBezTo>
                    <a:pt x="28" y="82"/>
                    <a:pt x="1" y="137"/>
                    <a:pt x="1" y="218"/>
                  </a:cubicBezTo>
                  <a:cubicBezTo>
                    <a:pt x="28" y="191"/>
                    <a:pt x="55" y="137"/>
                    <a:pt x="55" y="82"/>
                  </a:cubicBezTo>
                  <a:cubicBezTo>
                    <a:pt x="55" y="55"/>
                    <a:pt x="55" y="28"/>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47"/>
            <p:cNvSpPr/>
            <p:nvPr/>
          </p:nvSpPr>
          <p:spPr>
            <a:xfrm>
              <a:off x="3334026" y="4022306"/>
              <a:ext cx="7273" cy="19951"/>
            </a:xfrm>
            <a:custGeom>
              <a:rect b="b" l="l" r="r" t="t"/>
              <a:pathLst>
                <a:path extrusionOk="0" h="299" w="109">
                  <a:moveTo>
                    <a:pt x="27" y="0"/>
                  </a:moveTo>
                  <a:lnTo>
                    <a:pt x="27" y="109"/>
                  </a:lnTo>
                  <a:cubicBezTo>
                    <a:pt x="27" y="163"/>
                    <a:pt x="0" y="217"/>
                    <a:pt x="0" y="299"/>
                  </a:cubicBezTo>
                  <a:cubicBezTo>
                    <a:pt x="55" y="272"/>
                    <a:pt x="109" y="217"/>
                    <a:pt x="109" y="136"/>
                  </a:cubicBezTo>
                  <a:cubicBezTo>
                    <a:pt x="109" y="82"/>
                    <a:pt x="82" y="27"/>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47"/>
            <p:cNvSpPr/>
            <p:nvPr/>
          </p:nvSpPr>
          <p:spPr>
            <a:xfrm>
              <a:off x="3346704" y="4047662"/>
              <a:ext cx="21752" cy="21752"/>
            </a:xfrm>
            <a:custGeom>
              <a:rect b="b" l="l" r="r" t="t"/>
              <a:pathLst>
                <a:path extrusionOk="0" h="326" w="326">
                  <a:moveTo>
                    <a:pt x="163" y="0"/>
                  </a:moveTo>
                  <a:cubicBezTo>
                    <a:pt x="82" y="0"/>
                    <a:pt x="0" y="81"/>
                    <a:pt x="0" y="163"/>
                  </a:cubicBezTo>
                  <a:cubicBezTo>
                    <a:pt x="0" y="244"/>
                    <a:pt x="82" y="326"/>
                    <a:pt x="163" y="326"/>
                  </a:cubicBezTo>
                  <a:cubicBezTo>
                    <a:pt x="244" y="326"/>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47"/>
            <p:cNvSpPr/>
            <p:nvPr/>
          </p:nvSpPr>
          <p:spPr>
            <a:xfrm>
              <a:off x="3373861" y="4022306"/>
              <a:ext cx="9075" cy="19951"/>
            </a:xfrm>
            <a:custGeom>
              <a:rect b="b" l="l" r="r" t="t"/>
              <a:pathLst>
                <a:path extrusionOk="0" h="299" w="136">
                  <a:moveTo>
                    <a:pt x="136" y="0"/>
                  </a:moveTo>
                  <a:cubicBezTo>
                    <a:pt x="54" y="0"/>
                    <a:pt x="0" y="55"/>
                    <a:pt x="0" y="136"/>
                  </a:cubicBezTo>
                  <a:cubicBezTo>
                    <a:pt x="0" y="217"/>
                    <a:pt x="54" y="299"/>
                    <a:pt x="136" y="299"/>
                  </a:cubicBezTo>
                  <a:lnTo>
                    <a:pt x="136" y="136"/>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47"/>
            <p:cNvSpPr/>
            <p:nvPr/>
          </p:nvSpPr>
          <p:spPr>
            <a:xfrm>
              <a:off x="3373861" y="4074753"/>
              <a:ext cx="9075" cy="20018"/>
            </a:xfrm>
            <a:custGeom>
              <a:rect b="b" l="l" r="r" t="t"/>
              <a:pathLst>
                <a:path extrusionOk="0" h="300" w="136">
                  <a:moveTo>
                    <a:pt x="136" y="1"/>
                  </a:moveTo>
                  <a:cubicBezTo>
                    <a:pt x="54" y="1"/>
                    <a:pt x="0" y="55"/>
                    <a:pt x="0" y="136"/>
                  </a:cubicBezTo>
                  <a:cubicBezTo>
                    <a:pt x="0" y="245"/>
                    <a:pt x="54" y="299"/>
                    <a:pt x="136" y="299"/>
                  </a:cubicBezTo>
                  <a:lnTo>
                    <a:pt x="136" y="136"/>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47"/>
            <p:cNvSpPr/>
            <p:nvPr/>
          </p:nvSpPr>
          <p:spPr>
            <a:xfrm>
              <a:off x="3346704" y="4100109"/>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47"/>
            <p:cNvSpPr/>
            <p:nvPr/>
          </p:nvSpPr>
          <p:spPr>
            <a:xfrm>
              <a:off x="3324951" y="4074753"/>
              <a:ext cx="16348" cy="20018"/>
            </a:xfrm>
            <a:custGeom>
              <a:rect b="b" l="l" r="r" t="t"/>
              <a:pathLst>
                <a:path extrusionOk="0" h="300" w="245">
                  <a:moveTo>
                    <a:pt x="82" y="1"/>
                  </a:moveTo>
                  <a:cubicBezTo>
                    <a:pt x="55" y="82"/>
                    <a:pt x="28" y="164"/>
                    <a:pt x="1" y="272"/>
                  </a:cubicBezTo>
                  <a:cubicBezTo>
                    <a:pt x="28" y="272"/>
                    <a:pt x="55" y="299"/>
                    <a:pt x="82" y="299"/>
                  </a:cubicBezTo>
                  <a:cubicBezTo>
                    <a:pt x="191" y="299"/>
                    <a:pt x="245" y="245"/>
                    <a:pt x="245" y="136"/>
                  </a:cubicBezTo>
                  <a:cubicBezTo>
                    <a:pt x="245" y="55"/>
                    <a:pt x="191"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47"/>
            <p:cNvSpPr/>
            <p:nvPr/>
          </p:nvSpPr>
          <p:spPr>
            <a:xfrm>
              <a:off x="3321348" y="4127266"/>
              <a:ext cx="19951" cy="19951"/>
            </a:xfrm>
            <a:custGeom>
              <a:rect b="b" l="l" r="r" t="t"/>
              <a:pathLst>
                <a:path extrusionOk="0" h="299" w="299">
                  <a:moveTo>
                    <a:pt x="136" y="0"/>
                  </a:moveTo>
                  <a:cubicBezTo>
                    <a:pt x="55" y="0"/>
                    <a:pt x="0" y="55"/>
                    <a:pt x="0" y="136"/>
                  </a:cubicBezTo>
                  <a:cubicBezTo>
                    <a:pt x="0" y="245"/>
                    <a:pt x="55" y="299"/>
                    <a:pt x="136" y="299"/>
                  </a:cubicBezTo>
                  <a:cubicBezTo>
                    <a:pt x="245" y="299"/>
                    <a:pt x="299" y="245"/>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47"/>
            <p:cNvSpPr/>
            <p:nvPr/>
          </p:nvSpPr>
          <p:spPr>
            <a:xfrm>
              <a:off x="3346704" y="4152623"/>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47"/>
            <p:cNvSpPr/>
            <p:nvPr/>
          </p:nvSpPr>
          <p:spPr>
            <a:xfrm>
              <a:off x="3373861" y="4127266"/>
              <a:ext cx="9075" cy="19951"/>
            </a:xfrm>
            <a:custGeom>
              <a:rect b="b" l="l" r="r" t="t"/>
              <a:pathLst>
                <a:path extrusionOk="0" h="299" w="136">
                  <a:moveTo>
                    <a:pt x="136" y="0"/>
                  </a:moveTo>
                  <a:cubicBezTo>
                    <a:pt x="54" y="0"/>
                    <a:pt x="0" y="55"/>
                    <a:pt x="0" y="136"/>
                  </a:cubicBezTo>
                  <a:cubicBezTo>
                    <a:pt x="0" y="245"/>
                    <a:pt x="54" y="299"/>
                    <a:pt x="136" y="299"/>
                  </a:cubicBezTo>
                  <a:lnTo>
                    <a:pt x="136" y="136"/>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47"/>
            <p:cNvSpPr/>
            <p:nvPr/>
          </p:nvSpPr>
          <p:spPr>
            <a:xfrm>
              <a:off x="3373861" y="4179780"/>
              <a:ext cx="9075" cy="19951"/>
            </a:xfrm>
            <a:custGeom>
              <a:rect b="b" l="l" r="r" t="t"/>
              <a:pathLst>
                <a:path extrusionOk="0" h="299" w="136">
                  <a:moveTo>
                    <a:pt x="136" y="0"/>
                  </a:moveTo>
                  <a:cubicBezTo>
                    <a:pt x="54" y="0"/>
                    <a:pt x="0" y="54"/>
                    <a:pt x="0" y="136"/>
                  </a:cubicBezTo>
                  <a:cubicBezTo>
                    <a:pt x="0" y="244"/>
                    <a:pt x="54" y="298"/>
                    <a:pt x="136" y="298"/>
                  </a:cubicBezTo>
                  <a:lnTo>
                    <a:pt x="136" y="136"/>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47"/>
            <p:cNvSpPr/>
            <p:nvPr/>
          </p:nvSpPr>
          <p:spPr>
            <a:xfrm>
              <a:off x="3346704" y="4205069"/>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47"/>
            <p:cNvSpPr/>
            <p:nvPr/>
          </p:nvSpPr>
          <p:spPr>
            <a:xfrm>
              <a:off x="3321348" y="4179780"/>
              <a:ext cx="19951" cy="19951"/>
            </a:xfrm>
            <a:custGeom>
              <a:rect b="b" l="l" r="r" t="t"/>
              <a:pathLst>
                <a:path extrusionOk="0" h="299" w="299">
                  <a:moveTo>
                    <a:pt x="136" y="0"/>
                  </a:moveTo>
                  <a:cubicBezTo>
                    <a:pt x="55" y="0"/>
                    <a:pt x="0" y="54"/>
                    <a:pt x="0" y="136"/>
                  </a:cubicBezTo>
                  <a:cubicBezTo>
                    <a:pt x="0" y="244"/>
                    <a:pt x="55" y="298"/>
                    <a:pt x="136" y="298"/>
                  </a:cubicBezTo>
                  <a:cubicBezTo>
                    <a:pt x="245" y="298"/>
                    <a:pt x="299" y="244"/>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47"/>
            <p:cNvSpPr/>
            <p:nvPr/>
          </p:nvSpPr>
          <p:spPr>
            <a:xfrm>
              <a:off x="3321348" y="4232227"/>
              <a:ext cx="19951" cy="19951"/>
            </a:xfrm>
            <a:custGeom>
              <a:rect b="b" l="l" r="r" t="t"/>
              <a:pathLst>
                <a:path extrusionOk="0" h="299" w="299">
                  <a:moveTo>
                    <a:pt x="136" y="1"/>
                  </a:moveTo>
                  <a:cubicBezTo>
                    <a:pt x="55" y="1"/>
                    <a:pt x="0" y="55"/>
                    <a:pt x="0" y="136"/>
                  </a:cubicBezTo>
                  <a:cubicBezTo>
                    <a:pt x="0" y="245"/>
                    <a:pt x="55" y="299"/>
                    <a:pt x="136" y="299"/>
                  </a:cubicBezTo>
                  <a:cubicBezTo>
                    <a:pt x="245" y="299"/>
                    <a:pt x="299" y="245"/>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47"/>
            <p:cNvSpPr/>
            <p:nvPr/>
          </p:nvSpPr>
          <p:spPr>
            <a:xfrm>
              <a:off x="3346704" y="4257583"/>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47"/>
            <p:cNvSpPr/>
            <p:nvPr/>
          </p:nvSpPr>
          <p:spPr>
            <a:xfrm>
              <a:off x="3373861" y="4232227"/>
              <a:ext cx="9075" cy="19951"/>
            </a:xfrm>
            <a:custGeom>
              <a:rect b="b" l="l" r="r" t="t"/>
              <a:pathLst>
                <a:path extrusionOk="0" h="299" w="136">
                  <a:moveTo>
                    <a:pt x="136" y="1"/>
                  </a:moveTo>
                  <a:cubicBezTo>
                    <a:pt x="54" y="1"/>
                    <a:pt x="0" y="55"/>
                    <a:pt x="0" y="136"/>
                  </a:cubicBezTo>
                  <a:cubicBezTo>
                    <a:pt x="0" y="245"/>
                    <a:pt x="54" y="299"/>
                    <a:pt x="136" y="299"/>
                  </a:cubicBezTo>
                  <a:lnTo>
                    <a:pt x="136" y="136"/>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4" name="Google Shape;3664;p47"/>
            <p:cNvSpPr/>
            <p:nvPr/>
          </p:nvSpPr>
          <p:spPr>
            <a:xfrm>
              <a:off x="3373861" y="4284741"/>
              <a:ext cx="9075" cy="19951"/>
            </a:xfrm>
            <a:custGeom>
              <a:rect b="b" l="l" r="r" t="t"/>
              <a:pathLst>
                <a:path extrusionOk="0" h="299" w="136">
                  <a:moveTo>
                    <a:pt x="136" y="0"/>
                  </a:moveTo>
                  <a:cubicBezTo>
                    <a:pt x="54" y="0"/>
                    <a:pt x="0" y="54"/>
                    <a:pt x="0" y="163"/>
                  </a:cubicBezTo>
                  <a:cubicBezTo>
                    <a:pt x="0" y="244"/>
                    <a:pt x="54" y="299"/>
                    <a:pt x="136" y="299"/>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47"/>
            <p:cNvSpPr/>
            <p:nvPr/>
          </p:nvSpPr>
          <p:spPr>
            <a:xfrm>
              <a:off x="3346704" y="4310030"/>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p47"/>
            <p:cNvSpPr/>
            <p:nvPr/>
          </p:nvSpPr>
          <p:spPr>
            <a:xfrm>
              <a:off x="3321348" y="4284741"/>
              <a:ext cx="19951" cy="19951"/>
            </a:xfrm>
            <a:custGeom>
              <a:rect b="b" l="l" r="r" t="t"/>
              <a:pathLst>
                <a:path extrusionOk="0" h="299" w="299">
                  <a:moveTo>
                    <a:pt x="136" y="0"/>
                  </a:moveTo>
                  <a:cubicBezTo>
                    <a:pt x="55" y="0"/>
                    <a:pt x="0" y="54"/>
                    <a:pt x="0" y="163"/>
                  </a:cubicBezTo>
                  <a:cubicBezTo>
                    <a:pt x="0" y="244"/>
                    <a:pt x="55" y="299"/>
                    <a:pt x="136" y="299"/>
                  </a:cubicBezTo>
                  <a:cubicBezTo>
                    <a:pt x="245" y="299"/>
                    <a:pt x="299" y="244"/>
                    <a:pt x="299" y="163"/>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7" name="Google Shape;3667;p47"/>
            <p:cNvSpPr/>
            <p:nvPr/>
          </p:nvSpPr>
          <p:spPr>
            <a:xfrm>
              <a:off x="3321348" y="4337188"/>
              <a:ext cx="19951" cy="20018"/>
            </a:xfrm>
            <a:custGeom>
              <a:rect b="b" l="l" r="r" t="t"/>
              <a:pathLst>
                <a:path extrusionOk="0" h="300" w="299">
                  <a:moveTo>
                    <a:pt x="136" y="1"/>
                  </a:moveTo>
                  <a:cubicBezTo>
                    <a:pt x="55" y="1"/>
                    <a:pt x="0" y="55"/>
                    <a:pt x="0" y="164"/>
                  </a:cubicBezTo>
                  <a:cubicBezTo>
                    <a:pt x="0" y="245"/>
                    <a:pt x="55" y="299"/>
                    <a:pt x="136" y="299"/>
                  </a:cubicBezTo>
                  <a:cubicBezTo>
                    <a:pt x="245" y="299"/>
                    <a:pt x="299" y="245"/>
                    <a:pt x="299" y="164"/>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8" name="Google Shape;3668;p47"/>
            <p:cNvSpPr/>
            <p:nvPr/>
          </p:nvSpPr>
          <p:spPr>
            <a:xfrm>
              <a:off x="3346704" y="4362544"/>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9" name="Google Shape;3669;p47"/>
            <p:cNvSpPr/>
            <p:nvPr/>
          </p:nvSpPr>
          <p:spPr>
            <a:xfrm>
              <a:off x="3373861" y="4337188"/>
              <a:ext cx="9075" cy="20018"/>
            </a:xfrm>
            <a:custGeom>
              <a:rect b="b" l="l" r="r" t="t"/>
              <a:pathLst>
                <a:path extrusionOk="0" h="300" w="136">
                  <a:moveTo>
                    <a:pt x="136" y="1"/>
                  </a:moveTo>
                  <a:cubicBezTo>
                    <a:pt x="54" y="1"/>
                    <a:pt x="0" y="55"/>
                    <a:pt x="0" y="164"/>
                  </a:cubicBezTo>
                  <a:cubicBezTo>
                    <a:pt x="0" y="245"/>
                    <a:pt x="54" y="299"/>
                    <a:pt x="136" y="299"/>
                  </a:cubicBezTo>
                  <a:lnTo>
                    <a:pt x="136" y="164"/>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0" name="Google Shape;3670;p47"/>
            <p:cNvSpPr/>
            <p:nvPr/>
          </p:nvSpPr>
          <p:spPr>
            <a:xfrm>
              <a:off x="3373861" y="4389701"/>
              <a:ext cx="9075" cy="19951"/>
            </a:xfrm>
            <a:custGeom>
              <a:rect b="b" l="l" r="r" t="t"/>
              <a:pathLst>
                <a:path extrusionOk="0" h="299" w="136">
                  <a:moveTo>
                    <a:pt x="136" y="0"/>
                  </a:moveTo>
                  <a:cubicBezTo>
                    <a:pt x="54" y="0"/>
                    <a:pt x="0" y="55"/>
                    <a:pt x="0" y="163"/>
                  </a:cubicBezTo>
                  <a:cubicBezTo>
                    <a:pt x="0" y="245"/>
                    <a:pt x="54" y="299"/>
                    <a:pt x="136" y="299"/>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1" name="Google Shape;3671;p47"/>
            <p:cNvSpPr/>
            <p:nvPr/>
          </p:nvSpPr>
          <p:spPr>
            <a:xfrm>
              <a:off x="3346704" y="4415057"/>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47"/>
            <p:cNvSpPr/>
            <p:nvPr/>
          </p:nvSpPr>
          <p:spPr>
            <a:xfrm>
              <a:off x="3321348" y="4389701"/>
              <a:ext cx="19951" cy="19951"/>
            </a:xfrm>
            <a:custGeom>
              <a:rect b="b" l="l" r="r" t="t"/>
              <a:pathLst>
                <a:path extrusionOk="0" h="299" w="299">
                  <a:moveTo>
                    <a:pt x="136" y="0"/>
                  </a:moveTo>
                  <a:cubicBezTo>
                    <a:pt x="55" y="0"/>
                    <a:pt x="0" y="55"/>
                    <a:pt x="0" y="163"/>
                  </a:cubicBezTo>
                  <a:cubicBezTo>
                    <a:pt x="0" y="245"/>
                    <a:pt x="55" y="299"/>
                    <a:pt x="136" y="299"/>
                  </a:cubicBezTo>
                  <a:cubicBezTo>
                    <a:pt x="245" y="299"/>
                    <a:pt x="299" y="245"/>
                    <a:pt x="299" y="163"/>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3" name="Google Shape;3673;p47"/>
            <p:cNvSpPr/>
            <p:nvPr/>
          </p:nvSpPr>
          <p:spPr>
            <a:xfrm>
              <a:off x="3321348" y="4442215"/>
              <a:ext cx="19951" cy="19951"/>
            </a:xfrm>
            <a:custGeom>
              <a:rect b="b" l="l" r="r" t="t"/>
              <a:pathLst>
                <a:path extrusionOk="0" h="299" w="299">
                  <a:moveTo>
                    <a:pt x="136" y="0"/>
                  </a:moveTo>
                  <a:cubicBezTo>
                    <a:pt x="55" y="0"/>
                    <a:pt x="0" y="54"/>
                    <a:pt x="0" y="163"/>
                  </a:cubicBezTo>
                  <a:cubicBezTo>
                    <a:pt x="0" y="244"/>
                    <a:pt x="55" y="298"/>
                    <a:pt x="136" y="298"/>
                  </a:cubicBezTo>
                  <a:cubicBezTo>
                    <a:pt x="245" y="298"/>
                    <a:pt x="299" y="244"/>
                    <a:pt x="299" y="163"/>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p47"/>
            <p:cNvSpPr/>
            <p:nvPr/>
          </p:nvSpPr>
          <p:spPr>
            <a:xfrm>
              <a:off x="3346704" y="4467504"/>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5" name="Google Shape;3675;p47"/>
            <p:cNvSpPr/>
            <p:nvPr/>
          </p:nvSpPr>
          <p:spPr>
            <a:xfrm>
              <a:off x="3373861" y="4442215"/>
              <a:ext cx="9075" cy="19951"/>
            </a:xfrm>
            <a:custGeom>
              <a:rect b="b" l="l" r="r" t="t"/>
              <a:pathLst>
                <a:path extrusionOk="0" h="299" w="136">
                  <a:moveTo>
                    <a:pt x="136" y="0"/>
                  </a:moveTo>
                  <a:cubicBezTo>
                    <a:pt x="54" y="0"/>
                    <a:pt x="0" y="54"/>
                    <a:pt x="0" y="163"/>
                  </a:cubicBezTo>
                  <a:cubicBezTo>
                    <a:pt x="0" y="244"/>
                    <a:pt x="54" y="298"/>
                    <a:pt x="136" y="298"/>
                  </a:cubicBezTo>
                  <a:lnTo>
                    <a:pt x="136" y="163"/>
                  </a:lnTo>
                  <a:lnTo>
                    <a:pt x="136"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6" name="Google Shape;3676;p47"/>
            <p:cNvSpPr/>
            <p:nvPr/>
          </p:nvSpPr>
          <p:spPr>
            <a:xfrm>
              <a:off x="3373861" y="4494662"/>
              <a:ext cx="9075" cy="19951"/>
            </a:xfrm>
            <a:custGeom>
              <a:rect b="b" l="l" r="r" t="t"/>
              <a:pathLst>
                <a:path extrusionOk="0" h="299" w="136">
                  <a:moveTo>
                    <a:pt x="136" y="1"/>
                  </a:moveTo>
                  <a:cubicBezTo>
                    <a:pt x="54" y="1"/>
                    <a:pt x="0" y="55"/>
                    <a:pt x="0" y="163"/>
                  </a:cubicBezTo>
                  <a:cubicBezTo>
                    <a:pt x="0" y="245"/>
                    <a:pt x="54" y="299"/>
                    <a:pt x="136" y="299"/>
                  </a:cubicBezTo>
                  <a:lnTo>
                    <a:pt x="136" y="163"/>
                  </a:lnTo>
                  <a:lnTo>
                    <a:pt x="136"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7" name="Google Shape;3677;p47"/>
            <p:cNvSpPr/>
            <p:nvPr/>
          </p:nvSpPr>
          <p:spPr>
            <a:xfrm>
              <a:off x="3346704" y="4520018"/>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8" name="Google Shape;3678;p47"/>
            <p:cNvSpPr/>
            <p:nvPr/>
          </p:nvSpPr>
          <p:spPr>
            <a:xfrm>
              <a:off x="3321348" y="4494662"/>
              <a:ext cx="19951" cy="19951"/>
            </a:xfrm>
            <a:custGeom>
              <a:rect b="b" l="l" r="r" t="t"/>
              <a:pathLst>
                <a:path extrusionOk="0" h="299" w="299">
                  <a:moveTo>
                    <a:pt x="136" y="1"/>
                  </a:moveTo>
                  <a:cubicBezTo>
                    <a:pt x="55" y="1"/>
                    <a:pt x="0" y="55"/>
                    <a:pt x="0" y="163"/>
                  </a:cubicBezTo>
                  <a:cubicBezTo>
                    <a:pt x="0" y="245"/>
                    <a:pt x="55" y="299"/>
                    <a:pt x="136" y="299"/>
                  </a:cubicBezTo>
                  <a:cubicBezTo>
                    <a:pt x="245" y="299"/>
                    <a:pt x="299" y="245"/>
                    <a:pt x="299" y="163"/>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9" name="Google Shape;3679;p47"/>
            <p:cNvSpPr/>
            <p:nvPr/>
          </p:nvSpPr>
          <p:spPr>
            <a:xfrm>
              <a:off x="3321348" y="4547176"/>
              <a:ext cx="19951" cy="19951"/>
            </a:xfrm>
            <a:custGeom>
              <a:rect b="b" l="l" r="r" t="t"/>
              <a:pathLst>
                <a:path extrusionOk="0" h="299" w="299">
                  <a:moveTo>
                    <a:pt x="136" y="0"/>
                  </a:moveTo>
                  <a:cubicBezTo>
                    <a:pt x="55" y="0"/>
                    <a:pt x="0" y="82"/>
                    <a:pt x="0" y="163"/>
                  </a:cubicBezTo>
                  <a:cubicBezTo>
                    <a:pt x="0" y="244"/>
                    <a:pt x="55" y="299"/>
                    <a:pt x="136" y="299"/>
                  </a:cubicBezTo>
                  <a:cubicBezTo>
                    <a:pt x="245" y="299"/>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0" name="Google Shape;3680;p47"/>
            <p:cNvSpPr/>
            <p:nvPr/>
          </p:nvSpPr>
          <p:spPr>
            <a:xfrm>
              <a:off x="3346704" y="4574333"/>
              <a:ext cx="16348" cy="19951"/>
            </a:xfrm>
            <a:custGeom>
              <a:rect b="b" l="l" r="r" t="t"/>
              <a:pathLst>
                <a:path extrusionOk="0" h="299" w="245">
                  <a:moveTo>
                    <a:pt x="163" y="0"/>
                  </a:moveTo>
                  <a:cubicBezTo>
                    <a:pt x="82" y="0"/>
                    <a:pt x="0" y="54"/>
                    <a:pt x="0" y="136"/>
                  </a:cubicBezTo>
                  <a:cubicBezTo>
                    <a:pt x="0" y="217"/>
                    <a:pt x="54" y="271"/>
                    <a:pt x="136" y="298"/>
                  </a:cubicBezTo>
                  <a:cubicBezTo>
                    <a:pt x="136" y="190"/>
                    <a:pt x="190" y="81"/>
                    <a:pt x="244" y="27"/>
                  </a:cubicBezTo>
                  <a:cubicBezTo>
                    <a:pt x="217" y="0"/>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47"/>
            <p:cNvSpPr/>
            <p:nvPr/>
          </p:nvSpPr>
          <p:spPr>
            <a:xfrm>
              <a:off x="3373861" y="4547176"/>
              <a:ext cx="9075" cy="19951"/>
            </a:xfrm>
            <a:custGeom>
              <a:rect b="b" l="l" r="r" t="t"/>
              <a:pathLst>
                <a:path extrusionOk="0" h="299" w="136">
                  <a:moveTo>
                    <a:pt x="136" y="0"/>
                  </a:moveTo>
                  <a:cubicBezTo>
                    <a:pt x="54" y="0"/>
                    <a:pt x="0" y="82"/>
                    <a:pt x="0" y="163"/>
                  </a:cubicBezTo>
                  <a:cubicBezTo>
                    <a:pt x="0" y="217"/>
                    <a:pt x="27" y="271"/>
                    <a:pt x="81" y="299"/>
                  </a:cubicBezTo>
                  <a:cubicBezTo>
                    <a:pt x="81" y="271"/>
                    <a:pt x="81" y="271"/>
                    <a:pt x="109" y="244"/>
                  </a:cubicBezTo>
                  <a:cubicBezTo>
                    <a:pt x="136" y="163"/>
                    <a:pt x="136" y="82"/>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47"/>
            <p:cNvSpPr/>
            <p:nvPr/>
          </p:nvSpPr>
          <p:spPr>
            <a:xfrm>
              <a:off x="3346704" y="4626780"/>
              <a:ext cx="21752" cy="19951"/>
            </a:xfrm>
            <a:custGeom>
              <a:rect b="b" l="l" r="r" t="t"/>
              <a:pathLst>
                <a:path extrusionOk="0" h="299"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47"/>
            <p:cNvSpPr/>
            <p:nvPr/>
          </p:nvSpPr>
          <p:spPr>
            <a:xfrm>
              <a:off x="3321348" y="4599623"/>
              <a:ext cx="19951" cy="20018"/>
            </a:xfrm>
            <a:custGeom>
              <a:rect b="b" l="l" r="r" t="t"/>
              <a:pathLst>
                <a:path extrusionOk="0" h="300" w="299">
                  <a:moveTo>
                    <a:pt x="136" y="1"/>
                  </a:moveTo>
                  <a:cubicBezTo>
                    <a:pt x="55" y="1"/>
                    <a:pt x="0" y="82"/>
                    <a:pt x="0" y="164"/>
                  </a:cubicBezTo>
                  <a:cubicBezTo>
                    <a:pt x="0" y="245"/>
                    <a:pt x="55" y="299"/>
                    <a:pt x="136" y="299"/>
                  </a:cubicBezTo>
                  <a:cubicBezTo>
                    <a:pt x="245" y="299"/>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47"/>
            <p:cNvSpPr/>
            <p:nvPr/>
          </p:nvSpPr>
          <p:spPr>
            <a:xfrm>
              <a:off x="3321348" y="4652136"/>
              <a:ext cx="19951" cy="19951"/>
            </a:xfrm>
            <a:custGeom>
              <a:rect b="b" l="l" r="r" t="t"/>
              <a:pathLst>
                <a:path extrusionOk="0" h="299" w="299">
                  <a:moveTo>
                    <a:pt x="136" y="0"/>
                  </a:moveTo>
                  <a:cubicBezTo>
                    <a:pt x="55" y="0"/>
                    <a:pt x="0" y="82"/>
                    <a:pt x="0" y="163"/>
                  </a:cubicBezTo>
                  <a:cubicBezTo>
                    <a:pt x="0" y="244"/>
                    <a:pt x="55" y="299"/>
                    <a:pt x="136" y="299"/>
                  </a:cubicBezTo>
                  <a:cubicBezTo>
                    <a:pt x="245" y="299"/>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47"/>
            <p:cNvSpPr/>
            <p:nvPr/>
          </p:nvSpPr>
          <p:spPr>
            <a:xfrm>
              <a:off x="3346704" y="4679294"/>
              <a:ext cx="21752" cy="19951"/>
            </a:xfrm>
            <a:custGeom>
              <a:rect b="b" l="l" r="r" t="t"/>
              <a:pathLst>
                <a:path extrusionOk="0" h="299" w="326">
                  <a:moveTo>
                    <a:pt x="163" y="0"/>
                  </a:moveTo>
                  <a:cubicBezTo>
                    <a:pt x="82" y="0"/>
                    <a:pt x="0" y="54"/>
                    <a:pt x="0" y="136"/>
                  </a:cubicBezTo>
                  <a:cubicBezTo>
                    <a:pt x="0" y="217"/>
                    <a:pt x="82" y="299"/>
                    <a:pt x="163" y="299"/>
                  </a:cubicBezTo>
                  <a:cubicBezTo>
                    <a:pt x="244" y="299"/>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6" name="Google Shape;3686;p47"/>
            <p:cNvSpPr/>
            <p:nvPr/>
          </p:nvSpPr>
          <p:spPr>
            <a:xfrm>
              <a:off x="3373861" y="4657541"/>
              <a:ext cx="9075" cy="14546"/>
            </a:xfrm>
            <a:custGeom>
              <a:rect b="b" l="l" r="r" t="t"/>
              <a:pathLst>
                <a:path extrusionOk="0" h="218" w="136">
                  <a:moveTo>
                    <a:pt x="27" y="1"/>
                  </a:moveTo>
                  <a:cubicBezTo>
                    <a:pt x="0" y="28"/>
                    <a:pt x="0" y="55"/>
                    <a:pt x="0" y="82"/>
                  </a:cubicBezTo>
                  <a:cubicBezTo>
                    <a:pt x="0" y="163"/>
                    <a:pt x="54" y="218"/>
                    <a:pt x="136" y="218"/>
                  </a:cubicBezTo>
                  <a:lnTo>
                    <a:pt x="136" y="163"/>
                  </a:lnTo>
                  <a:cubicBezTo>
                    <a:pt x="109" y="136"/>
                    <a:pt x="81" y="109"/>
                    <a:pt x="54" y="82"/>
                  </a:cubicBezTo>
                  <a:cubicBezTo>
                    <a:pt x="54" y="55"/>
                    <a:pt x="27" y="28"/>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7" name="Google Shape;3687;p47"/>
            <p:cNvSpPr/>
            <p:nvPr/>
          </p:nvSpPr>
          <p:spPr>
            <a:xfrm>
              <a:off x="3381068" y="4704583"/>
              <a:ext cx="1868" cy="67"/>
            </a:xfrm>
            <a:custGeom>
              <a:rect b="b" l="l" r="r" t="t"/>
              <a:pathLst>
                <a:path extrusionOk="0" h="1" w="28">
                  <a:moveTo>
                    <a:pt x="28" y="1"/>
                  </a:moveTo>
                  <a:cubicBezTo>
                    <a:pt x="28" y="1"/>
                    <a:pt x="28" y="1"/>
                    <a:pt x="1" y="1"/>
                  </a:cubicBezTo>
                  <a:lnTo>
                    <a:pt x="28"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8" name="Google Shape;3688;p47"/>
            <p:cNvSpPr/>
            <p:nvPr/>
          </p:nvSpPr>
          <p:spPr>
            <a:xfrm>
              <a:off x="3294190" y="2156302"/>
              <a:ext cx="21819" cy="20017"/>
            </a:xfrm>
            <a:custGeom>
              <a:rect b="b" l="l" r="r" t="t"/>
              <a:pathLst>
                <a:path extrusionOk="0" h="300"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9" name="Google Shape;3689;p47"/>
            <p:cNvSpPr/>
            <p:nvPr/>
          </p:nvSpPr>
          <p:spPr>
            <a:xfrm>
              <a:off x="3321348" y="2183460"/>
              <a:ext cx="19951" cy="19951"/>
            </a:xfrm>
            <a:custGeom>
              <a:rect b="b" l="l" r="r" t="t"/>
              <a:pathLst>
                <a:path extrusionOk="0" h="299" w="299">
                  <a:moveTo>
                    <a:pt x="136" y="1"/>
                  </a:moveTo>
                  <a:cubicBezTo>
                    <a:pt x="55" y="1"/>
                    <a:pt x="0" y="55"/>
                    <a:pt x="0" y="136"/>
                  </a:cubicBezTo>
                  <a:cubicBezTo>
                    <a:pt x="0"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47"/>
            <p:cNvSpPr/>
            <p:nvPr/>
          </p:nvSpPr>
          <p:spPr>
            <a:xfrm>
              <a:off x="3294190" y="2366290"/>
              <a:ext cx="21819" cy="19951"/>
            </a:xfrm>
            <a:custGeom>
              <a:rect b="b" l="l" r="r" t="t"/>
              <a:pathLst>
                <a:path extrusionOk="0" h="299" w="327">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47"/>
            <p:cNvSpPr/>
            <p:nvPr/>
          </p:nvSpPr>
          <p:spPr>
            <a:xfrm>
              <a:off x="3268834" y="2393381"/>
              <a:ext cx="20018" cy="20017"/>
            </a:xfrm>
            <a:custGeom>
              <a:rect b="b" l="l" r="r" t="t"/>
              <a:pathLst>
                <a:path extrusionOk="0" h="300" w="300">
                  <a:moveTo>
                    <a:pt x="137" y="1"/>
                  </a:moveTo>
                  <a:cubicBezTo>
                    <a:pt x="55" y="1"/>
                    <a:pt x="1" y="55"/>
                    <a:pt x="1" y="136"/>
                  </a:cubicBezTo>
                  <a:cubicBezTo>
                    <a:pt x="1" y="218"/>
                    <a:pt x="55" y="299"/>
                    <a:pt x="137" y="299"/>
                  </a:cubicBezTo>
                  <a:cubicBezTo>
                    <a:pt x="218" y="299"/>
                    <a:pt x="299" y="218"/>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47"/>
            <p:cNvSpPr/>
            <p:nvPr/>
          </p:nvSpPr>
          <p:spPr>
            <a:xfrm>
              <a:off x="3294190" y="2418737"/>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47"/>
            <p:cNvSpPr/>
            <p:nvPr/>
          </p:nvSpPr>
          <p:spPr>
            <a:xfrm>
              <a:off x="3268834" y="2445895"/>
              <a:ext cx="20018" cy="19951"/>
            </a:xfrm>
            <a:custGeom>
              <a:rect b="b" l="l" r="r" t="t"/>
              <a:pathLst>
                <a:path extrusionOk="0" h="299" w="300">
                  <a:moveTo>
                    <a:pt x="137" y="0"/>
                  </a:moveTo>
                  <a:cubicBezTo>
                    <a:pt x="55" y="0"/>
                    <a:pt x="1" y="55"/>
                    <a:pt x="1" y="136"/>
                  </a:cubicBezTo>
                  <a:cubicBezTo>
                    <a:pt x="1" y="217"/>
                    <a:pt x="55" y="299"/>
                    <a:pt x="137" y="299"/>
                  </a:cubicBezTo>
                  <a:cubicBezTo>
                    <a:pt x="218" y="299"/>
                    <a:pt x="299" y="217"/>
                    <a:pt x="299" y="136"/>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47"/>
            <p:cNvSpPr/>
            <p:nvPr/>
          </p:nvSpPr>
          <p:spPr>
            <a:xfrm>
              <a:off x="3294190" y="2471251"/>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5" name="Google Shape;3695;p47"/>
            <p:cNvSpPr/>
            <p:nvPr/>
          </p:nvSpPr>
          <p:spPr>
            <a:xfrm>
              <a:off x="3268834" y="2498408"/>
              <a:ext cx="20018" cy="19951"/>
            </a:xfrm>
            <a:custGeom>
              <a:rect b="b" l="l" r="r" t="t"/>
              <a:pathLst>
                <a:path extrusionOk="0" h="299" w="300">
                  <a:moveTo>
                    <a:pt x="137" y="0"/>
                  </a:moveTo>
                  <a:cubicBezTo>
                    <a:pt x="55" y="0"/>
                    <a:pt x="1" y="54"/>
                    <a:pt x="1" y="136"/>
                  </a:cubicBezTo>
                  <a:cubicBezTo>
                    <a:pt x="1" y="244"/>
                    <a:pt x="55" y="298"/>
                    <a:pt x="137" y="298"/>
                  </a:cubicBezTo>
                  <a:cubicBezTo>
                    <a:pt x="218" y="298"/>
                    <a:pt x="299" y="244"/>
                    <a:pt x="299" y="136"/>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47"/>
            <p:cNvSpPr/>
            <p:nvPr/>
          </p:nvSpPr>
          <p:spPr>
            <a:xfrm>
              <a:off x="3294190" y="2523698"/>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47"/>
            <p:cNvSpPr/>
            <p:nvPr/>
          </p:nvSpPr>
          <p:spPr>
            <a:xfrm>
              <a:off x="3268834" y="2550855"/>
              <a:ext cx="20018" cy="19951"/>
            </a:xfrm>
            <a:custGeom>
              <a:rect b="b" l="l" r="r" t="t"/>
              <a:pathLst>
                <a:path extrusionOk="0" h="299" w="300">
                  <a:moveTo>
                    <a:pt x="137" y="1"/>
                  </a:moveTo>
                  <a:cubicBezTo>
                    <a:pt x="55" y="1"/>
                    <a:pt x="1" y="55"/>
                    <a:pt x="1" y="136"/>
                  </a:cubicBezTo>
                  <a:cubicBezTo>
                    <a:pt x="1" y="245"/>
                    <a:pt x="55" y="299"/>
                    <a:pt x="137" y="299"/>
                  </a:cubicBezTo>
                  <a:cubicBezTo>
                    <a:pt x="218" y="299"/>
                    <a:pt x="299" y="245"/>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47"/>
            <p:cNvSpPr/>
            <p:nvPr/>
          </p:nvSpPr>
          <p:spPr>
            <a:xfrm>
              <a:off x="3294190" y="2576211"/>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47"/>
            <p:cNvSpPr/>
            <p:nvPr/>
          </p:nvSpPr>
          <p:spPr>
            <a:xfrm>
              <a:off x="3268834" y="2603369"/>
              <a:ext cx="20018" cy="19951"/>
            </a:xfrm>
            <a:custGeom>
              <a:rect b="b" l="l" r="r" t="t"/>
              <a:pathLst>
                <a:path extrusionOk="0" h="299" w="300">
                  <a:moveTo>
                    <a:pt x="137" y="0"/>
                  </a:moveTo>
                  <a:cubicBezTo>
                    <a:pt x="55" y="0"/>
                    <a:pt x="1" y="54"/>
                    <a:pt x="1" y="136"/>
                  </a:cubicBezTo>
                  <a:cubicBezTo>
                    <a:pt x="1" y="244"/>
                    <a:pt x="55" y="299"/>
                    <a:pt x="137" y="299"/>
                  </a:cubicBezTo>
                  <a:cubicBezTo>
                    <a:pt x="218" y="299"/>
                    <a:pt x="299" y="244"/>
                    <a:pt x="299" y="136"/>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47"/>
            <p:cNvSpPr/>
            <p:nvPr/>
          </p:nvSpPr>
          <p:spPr>
            <a:xfrm>
              <a:off x="3294190" y="2628658"/>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1" name="Google Shape;3701;p47"/>
            <p:cNvSpPr/>
            <p:nvPr/>
          </p:nvSpPr>
          <p:spPr>
            <a:xfrm>
              <a:off x="3268834" y="2655816"/>
              <a:ext cx="20018" cy="20017"/>
            </a:xfrm>
            <a:custGeom>
              <a:rect b="b" l="l" r="r" t="t"/>
              <a:pathLst>
                <a:path extrusionOk="0" h="300" w="300">
                  <a:moveTo>
                    <a:pt x="137" y="1"/>
                  </a:moveTo>
                  <a:cubicBezTo>
                    <a:pt x="55" y="1"/>
                    <a:pt x="1" y="55"/>
                    <a:pt x="1" y="136"/>
                  </a:cubicBezTo>
                  <a:cubicBezTo>
                    <a:pt x="1" y="245"/>
                    <a:pt x="55" y="299"/>
                    <a:pt x="137" y="299"/>
                  </a:cubicBezTo>
                  <a:cubicBezTo>
                    <a:pt x="218" y="299"/>
                    <a:pt x="299" y="245"/>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47"/>
            <p:cNvSpPr/>
            <p:nvPr/>
          </p:nvSpPr>
          <p:spPr>
            <a:xfrm>
              <a:off x="3294190" y="2681172"/>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3" name="Google Shape;3703;p47"/>
            <p:cNvSpPr/>
            <p:nvPr/>
          </p:nvSpPr>
          <p:spPr>
            <a:xfrm>
              <a:off x="3321348" y="2708330"/>
              <a:ext cx="14546" cy="19951"/>
            </a:xfrm>
            <a:custGeom>
              <a:rect b="b" l="l" r="r" t="t"/>
              <a:pathLst>
                <a:path extrusionOk="0" h="299" w="218">
                  <a:moveTo>
                    <a:pt x="136" y="0"/>
                  </a:moveTo>
                  <a:cubicBezTo>
                    <a:pt x="55" y="0"/>
                    <a:pt x="0" y="55"/>
                    <a:pt x="0" y="163"/>
                  </a:cubicBezTo>
                  <a:cubicBezTo>
                    <a:pt x="0" y="217"/>
                    <a:pt x="28" y="272"/>
                    <a:pt x="109" y="299"/>
                  </a:cubicBezTo>
                  <a:cubicBezTo>
                    <a:pt x="109" y="190"/>
                    <a:pt x="163" y="82"/>
                    <a:pt x="217" y="28"/>
                  </a:cubicBezTo>
                  <a:cubicBezTo>
                    <a:pt x="190" y="0"/>
                    <a:pt x="163"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47"/>
            <p:cNvSpPr/>
            <p:nvPr/>
          </p:nvSpPr>
          <p:spPr>
            <a:xfrm>
              <a:off x="3268834" y="2708330"/>
              <a:ext cx="20018" cy="19951"/>
            </a:xfrm>
            <a:custGeom>
              <a:rect b="b" l="l" r="r" t="t"/>
              <a:pathLst>
                <a:path extrusionOk="0" h="299" w="300">
                  <a:moveTo>
                    <a:pt x="137" y="0"/>
                  </a:moveTo>
                  <a:cubicBezTo>
                    <a:pt x="55" y="0"/>
                    <a:pt x="1" y="55"/>
                    <a:pt x="1" y="163"/>
                  </a:cubicBezTo>
                  <a:cubicBezTo>
                    <a:pt x="1" y="245"/>
                    <a:pt x="55" y="299"/>
                    <a:pt x="137" y="299"/>
                  </a:cubicBezTo>
                  <a:cubicBezTo>
                    <a:pt x="218" y="299"/>
                    <a:pt x="299" y="245"/>
                    <a:pt x="299" y="163"/>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47"/>
            <p:cNvSpPr/>
            <p:nvPr/>
          </p:nvSpPr>
          <p:spPr>
            <a:xfrm>
              <a:off x="3294190" y="2733686"/>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47"/>
            <p:cNvSpPr/>
            <p:nvPr/>
          </p:nvSpPr>
          <p:spPr>
            <a:xfrm>
              <a:off x="3268834" y="2760843"/>
              <a:ext cx="20018" cy="19951"/>
            </a:xfrm>
            <a:custGeom>
              <a:rect b="b" l="l" r="r" t="t"/>
              <a:pathLst>
                <a:path extrusionOk="0" h="299" w="300">
                  <a:moveTo>
                    <a:pt x="137" y="0"/>
                  </a:moveTo>
                  <a:cubicBezTo>
                    <a:pt x="55" y="0"/>
                    <a:pt x="1" y="54"/>
                    <a:pt x="1" y="163"/>
                  </a:cubicBezTo>
                  <a:cubicBezTo>
                    <a:pt x="1" y="244"/>
                    <a:pt x="55" y="298"/>
                    <a:pt x="137" y="298"/>
                  </a:cubicBezTo>
                  <a:lnTo>
                    <a:pt x="164" y="298"/>
                  </a:lnTo>
                  <a:cubicBezTo>
                    <a:pt x="137" y="298"/>
                    <a:pt x="82" y="244"/>
                    <a:pt x="82" y="190"/>
                  </a:cubicBezTo>
                  <a:cubicBezTo>
                    <a:pt x="82" y="163"/>
                    <a:pt x="109" y="136"/>
                    <a:pt x="137" y="136"/>
                  </a:cubicBezTo>
                  <a:lnTo>
                    <a:pt x="299" y="136"/>
                  </a:lnTo>
                  <a:cubicBezTo>
                    <a:pt x="299" y="108"/>
                    <a:pt x="299" y="108"/>
                    <a:pt x="272" y="81"/>
                  </a:cubicBezTo>
                  <a:lnTo>
                    <a:pt x="218" y="81"/>
                  </a:lnTo>
                  <a:cubicBezTo>
                    <a:pt x="245" y="81"/>
                    <a:pt x="245" y="81"/>
                    <a:pt x="272" y="54"/>
                  </a:cubicBezTo>
                  <a:cubicBezTo>
                    <a:pt x="245" y="27"/>
                    <a:pt x="191"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47"/>
            <p:cNvSpPr/>
            <p:nvPr/>
          </p:nvSpPr>
          <p:spPr>
            <a:xfrm>
              <a:off x="3294190" y="3207843"/>
              <a:ext cx="21819" cy="18149"/>
            </a:xfrm>
            <a:custGeom>
              <a:rect b="b" l="l" r="r" t="t"/>
              <a:pathLst>
                <a:path extrusionOk="0" h="272" w="327">
                  <a:moveTo>
                    <a:pt x="163" y="1"/>
                  </a:moveTo>
                  <a:cubicBezTo>
                    <a:pt x="109" y="1"/>
                    <a:pt x="82" y="1"/>
                    <a:pt x="55" y="55"/>
                  </a:cubicBezTo>
                  <a:cubicBezTo>
                    <a:pt x="55" y="82"/>
                    <a:pt x="55" y="109"/>
                    <a:pt x="82" y="136"/>
                  </a:cubicBezTo>
                  <a:cubicBezTo>
                    <a:pt x="55" y="136"/>
                    <a:pt x="28" y="136"/>
                    <a:pt x="1" y="163"/>
                  </a:cubicBezTo>
                  <a:cubicBezTo>
                    <a:pt x="1" y="190"/>
                    <a:pt x="28" y="218"/>
                    <a:pt x="55" y="245"/>
                  </a:cubicBezTo>
                  <a:cubicBezTo>
                    <a:pt x="109" y="245"/>
                    <a:pt x="190" y="245"/>
                    <a:pt x="245" y="272"/>
                  </a:cubicBezTo>
                  <a:cubicBezTo>
                    <a:pt x="272" y="245"/>
                    <a:pt x="326" y="190"/>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47"/>
            <p:cNvSpPr/>
            <p:nvPr/>
          </p:nvSpPr>
          <p:spPr>
            <a:xfrm>
              <a:off x="3294190" y="3365318"/>
              <a:ext cx="18149" cy="19951"/>
            </a:xfrm>
            <a:custGeom>
              <a:rect b="b" l="l" r="r" t="t"/>
              <a:pathLst>
                <a:path extrusionOk="0" h="299" w="272">
                  <a:moveTo>
                    <a:pt x="163" y="0"/>
                  </a:moveTo>
                  <a:cubicBezTo>
                    <a:pt x="82" y="0"/>
                    <a:pt x="1" y="55"/>
                    <a:pt x="1" y="136"/>
                  </a:cubicBezTo>
                  <a:cubicBezTo>
                    <a:pt x="1" y="244"/>
                    <a:pt x="82" y="299"/>
                    <a:pt x="163" y="299"/>
                  </a:cubicBezTo>
                  <a:cubicBezTo>
                    <a:pt x="190" y="299"/>
                    <a:pt x="245" y="272"/>
                    <a:pt x="272" y="244"/>
                  </a:cubicBezTo>
                  <a:cubicBezTo>
                    <a:pt x="272" y="217"/>
                    <a:pt x="272" y="190"/>
                    <a:pt x="272" y="163"/>
                  </a:cubicBezTo>
                  <a:cubicBezTo>
                    <a:pt x="272" y="136"/>
                    <a:pt x="272" y="109"/>
                    <a:pt x="272" y="55"/>
                  </a:cubicBezTo>
                  <a:cubicBezTo>
                    <a:pt x="245" y="27"/>
                    <a:pt x="218"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9" name="Google Shape;3709;p47"/>
            <p:cNvSpPr/>
            <p:nvPr/>
          </p:nvSpPr>
          <p:spPr>
            <a:xfrm>
              <a:off x="3274306" y="3352640"/>
              <a:ext cx="14546" cy="7273"/>
            </a:xfrm>
            <a:custGeom>
              <a:rect b="b" l="l" r="r" t="t"/>
              <a:pathLst>
                <a:path extrusionOk="0" h="109" w="218">
                  <a:moveTo>
                    <a:pt x="217" y="0"/>
                  </a:moveTo>
                  <a:cubicBezTo>
                    <a:pt x="136" y="28"/>
                    <a:pt x="55" y="55"/>
                    <a:pt x="0" y="82"/>
                  </a:cubicBezTo>
                  <a:cubicBezTo>
                    <a:pt x="0" y="82"/>
                    <a:pt x="27" y="109"/>
                    <a:pt x="55" y="109"/>
                  </a:cubicBezTo>
                  <a:cubicBezTo>
                    <a:pt x="136" y="109"/>
                    <a:pt x="190" y="55"/>
                    <a:pt x="21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0" name="Google Shape;3710;p47"/>
            <p:cNvSpPr/>
            <p:nvPr/>
          </p:nvSpPr>
          <p:spPr>
            <a:xfrm>
              <a:off x="3294190" y="3417765"/>
              <a:ext cx="21819" cy="20018"/>
            </a:xfrm>
            <a:custGeom>
              <a:rect b="b" l="l" r="r" t="t"/>
              <a:pathLst>
                <a:path extrusionOk="0" h="300" w="327">
                  <a:moveTo>
                    <a:pt x="163" y="1"/>
                  </a:moveTo>
                  <a:cubicBezTo>
                    <a:pt x="82" y="1"/>
                    <a:pt x="1" y="55"/>
                    <a:pt x="1" y="137"/>
                  </a:cubicBezTo>
                  <a:cubicBezTo>
                    <a:pt x="1" y="245"/>
                    <a:pt x="82" y="299"/>
                    <a:pt x="163" y="299"/>
                  </a:cubicBezTo>
                  <a:cubicBezTo>
                    <a:pt x="245" y="299"/>
                    <a:pt x="326" y="245"/>
                    <a:pt x="326" y="137"/>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47"/>
            <p:cNvSpPr/>
            <p:nvPr/>
          </p:nvSpPr>
          <p:spPr>
            <a:xfrm>
              <a:off x="3268834" y="3390674"/>
              <a:ext cx="20018" cy="21752"/>
            </a:xfrm>
            <a:custGeom>
              <a:rect b="b" l="l" r="r" t="t"/>
              <a:pathLst>
                <a:path extrusionOk="0" h="326" w="300">
                  <a:moveTo>
                    <a:pt x="137" y="0"/>
                  </a:moveTo>
                  <a:cubicBezTo>
                    <a:pt x="55" y="0"/>
                    <a:pt x="1" y="81"/>
                    <a:pt x="1" y="163"/>
                  </a:cubicBezTo>
                  <a:cubicBezTo>
                    <a:pt x="1" y="244"/>
                    <a:pt x="55" y="326"/>
                    <a:pt x="137" y="326"/>
                  </a:cubicBezTo>
                  <a:cubicBezTo>
                    <a:pt x="245" y="326"/>
                    <a:pt x="299" y="244"/>
                    <a:pt x="299" y="163"/>
                  </a:cubicBezTo>
                  <a:cubicBezTo>
                    <a:pt x="299" y="81"/>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2" name="Google Shape;3712;p47"/>
            <p:cNvSpPr/>
            <p:nvPr/>
          </p:nvSpPr>
          <p:spPr>
            <a:xfrm>
              <a:off x="3268834" y="3443121"/>
              <a:ext cx="20018" cy="21819"/>
            </a:xfrm>
            <a:custGeom>
              <a:rect b="b" l="l" r="r" t="t"/>
              <a:pathLst>
                <a:path extrusionOk="0" h="327" w="300">
                  <a:moveTo>
                    <a:pt x="137" y="1"/>
                  </a:moveTo>
                  <a:cubicBezTo>
                    <a:pt x="55" y="1"/>
                    <a:pt x="1" y="82"/>
                    <a:pt x="1" y="163"/>
                  </a:cubicBezTo>
                  <a:cubicBezTo>
                    <a:pt x="1" y="245"/>
                    <a:pt x="55" y="326"/>
                    <a:pt x="137" y="326"/>
                  </a:cubicBezTo>
                  <a:cubicBezTo>
                    <a:pt x="218" y="326"/>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47"/>
            <p:cNvSpPr/>
            <p:nvPr/>
          </p:nvSpPr>
          <p:spPr>
            <a:xfrm>
              <a:off x="3294190" y="3470278"/>
              <a:ext cx="21819" cy="19951"/>
            </a:xfrm>
            <a:custGeom>
              <a:rect b="b" l="l" r="r" t="t"/>
              <a:pathLst>
                <a:path extrusionOk="0" h="299" w="327">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47"/>
            <p:cNvSpPr/>
            <p:nvPr/>
          </p:nvSpPr>
          <p:spPr>
            <a:xfrm>
              <a:off x="3294190" y="3522792"/>
              <a:ext cx="21819" cy="19951"/>
            </a:xfrm>
            <a:custGeom>
              <a:rect b="b" l="l" r="r" t="t"/>
              <a:pathLst>
                <a:path extrusionOk="0" h="299" w="327">
                  <a:moveTo>
                    <a:pt x="163" y="0"/>
                  </a:moveTo>
                  <a:cubicBezTo>
                    <a:pt x="82" y="0"/>
                    <a:pt x="1" y="54"/>
                    <a:pt x="1" y="163"/>
                  </a:cubicBezTo>
                  <a:cubicBezTo>
                    <a:pt x="1"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47"/>
            <p:cNvSpPr/>
            <p:nvPr/>
          </p:nvSpPr>
          <p:spPr>
            <a:xfrm>
              <a:off x="3268834" y="3495634"/>
              <a:ext cx="20018" cy="21752"/>
            </a:xfrm>
            <a:custGeom>
              <a:rect b="b" l="l" r="r" t="t"/>
              <a:pathLst>
                <a:path extrusionOk="0" h="326" w="300">
                  <a:moveTo>
                    <a:pt x="137" y="0"/>
                  </a:moveTo>
                  <a:cubicBezTo>
                    <a:pt x="55" y="0"/>
                    <a:pt x="1" y="82"/>
                    <a:pt x="1" y="163"/>
                  </a:cubicBezTo>
                  <a:cubicBezTo>
                    <a:pt x="1" y="244"/>
                    <a:pt x="55" y="326"/>
                    <a:pt x="137" y="326"/>
                  </a:cubicBezTo>
                  <a:cubicBezTo>
                    <a:pt x="245" y="326"/>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47"/>
            <p:cNvSpPr/>
            <p:nvPr/>
          </p:nvSpPr>
          <p:spPr>
            <a:xfrm>
              <a:off x="3268834" y="3548081"/>
              <a:ext cx="20018" cy="21819"/>
            </a:xfrm>
            <a:custGeom>
              <a:rect b="b" l="l" r="r" t="t"/>
              <a:pathLst>
                <a:path extrusionOk="0" h="327" w="300">
                  <a:moveTo>
                    <a:pt x="137" y="1"/>
                  </a:moveTo>
                  <a:cubicBezTo>
                    <a:pt x="55" y="1"/>
                    <a:pt x="1" y="82"/>
                    <a:pt x="1" y="164"/>
                  </a:cubicBezTo>
                  <a:cubicBezTo>
                    <a:pt x="1" y="245"/>
                    <a:pt x="55" y="326"/>
                    <a:pt x="137" y="326"/>
                  </a:cubicBezTo>
                  <a:cubicBezTo>
                    <a:pt x="218" y="326"/>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47"/>
            <p:cNvSpPr/>
            <p:nvPr/>
          </p:nvSpPr>
          <p:spPr>
            <a:xfrm>
              <a:off x="3294190" y="3575239"/>
              <a:ext cx="21819" cy="20018"/>
            </a:xfrm>
            <a:custGeom>
              <a:rect b="b" l="l" r="r" t="t"/>
              <a:pathLst>
                <a:path extrusionOk="0" h="300" w="327">
                  <a:moveTo>
                    <a:pt x="163" y="1"/>
                  </a:moveTo>
                  <a:cubicBezTo>
                    <a:pt x="82" y="1"/>
                    <a:pt x="1" y="55"/>
                    <a:pt x="1" y="163"/>
                  </a:cubicBezTo>
                  <a:cubicBezTo>
                    <a:pt x="1"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47"/>
            <p:cNvSpPr/>
            <p:nvPr/>
          </p:nvSpPr>
          <p:spPr>
            <a:xfrm>
              <a:off x="3294190" y="3627753"/>
              <a:ext cx="21819" cy="19951"/>
            </a:xfrm>
            <a:custGeom>
              <a:rect b="b" l="l" r="r" t="t"/>
              <a:pathLst>
                <a:path extrusionOk="0" h="299" w="327">
                  <a:moveTo>
                    <a:pt x="163" y="0"/>
                  </a:moveTo>
                  <a:cubicBezTo>
                    <a:pt x="82" y="0"/>
                    <a:pt x="1" y="55"/>
                    <a:pt x="1" y="163"/>
                  </a:cubicBezTo>
                  <a:cubicBezTo>
                    <a:pt x="1" y="244"/>
                    <a:pt x="82" y="299"/>
                    <a:pt x="163" y="299"/>
                  </a:cubicBezTo>
                  <a:cubicBezTo>
                    <a:pt x="245" y="299"/>
                    <a:pt x="326" y="244"/>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47"/>
            <p:cNvSpPr/>
            <p:nvPr/>
          </p:nvSpPr>
          <p:spPr>
            <a:xfrm>
              <a:off x="3268834" y="3600595"/>
              <a:ext cx="20018" cy="21752"/>
            </a:xfrm>
            <a:custGeom>
              <a:rect b="b" l="l" r="r" t="t"/>
              <a:pathLst>
                <a:path extrusionOk="0" h="326" w="300">
                  <a:moveTo>
                    <a:pt x="137" y="0"/>
                  </a:moveTo>
                  <a:cubicBezTo>
                    <a:pt x="55" y="0"/>
                    <a:pt x="1" y="82"/>
                    <a:pt x="1" y="163"/>
                  </a:cubicBezTo>
                  <a:cubicBezTo>
                    <a:pt x="1" y="245"/>
                    <a:pt x="55" y="326"/>
                    <a:pt x="137" y="326"/>
                  </a:cubicBezTo>
                  <a:cubicBezTo>
                    <a:pt x="245" y="326"/>
                    <a:pt x="299" y="245"/>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47"/>
            <p:cNvSpPr/>
            <p:nvPr/>
          </p:nvSpPr>
          <p:spPr>
            <a:xfrm>
              <a:off x="3268834" y="3653109"/>
              <a:ext cx="20018" cy="21752"/>
            </a:xfrm>
            <a:custGeom>
              <a:rect b="b" l="l" r="r" t="t"/>
              <a:pathLst>
                <a:path extrusionOk="0" h="326" w="300">
                  <a:moveTo>
                    <a:pt x="137" y="0"/>
                  </a:moveTo>
                  <a:cubicBezTo>
                    <a:pt x="55" y="0"/>
                    <a:pt x="1" y="81"/>
                    <a:pt x="1" y="163"/>
                  </a:cubicBezTo>
                  <a:cubicBezTo>
                    <a:pt x="1" y="244"/>
                    <a:pt x="55" y="326"/>
                    <a:pt x="137" y="326"/>
                  </a:cubicBezTo>
                  <a:cubicBezTo>
                    <a:pt x="218" y="326"/>
                    <a:pt x="299" y="244"/>
                    <a:pt x="299" y="163"/>
                  </a:cubicBezTo>
                  <a:cubicBezTo>
                    <a:pt x="299" y="81"/>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47"/>
            <p:cNvSpPr/>
            <p:nvPr/>
          </p:nvSpPr>
          <p:spPr>
            <a:xfrm>
              <a:off x="3294190" y="3680200"/>
              <a:ext cx="21819" cy="20018"/>
            </a:xfrm>
            <a:custGeom>
              <a:rect b="b" l="l" r="r" t="t"/>
              <a:pathLst>
                <a:path extrusionOk="0" h="300" w="327">
                  <a:moveTo>
                    <a:pt x="163" y="1"/>
                  </a:moveTo>
                  <a:cubicBezTo>
                    <a:pt x="82" y="1"/>
                    <a:pt x="1" y="55"/>
                    <a:pt x="1" y="164"/>
                  </a:cubicBezTo>
                  <a:cubicBezTo>
                    <a:pt x="1" y="245"/>
                    <a:pt x="82" y="299"/>
                    <a:pt x="163" y="299"/>
                  </a:cubicBezTo>
                  <a:cubicBezTo>
                    <a:pt x="245" y="299"/>
                    <a:pt x="326" y="245"/>
                    <a:pt x="326" y="164"/>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2" name="Google Shape;3722;p47"/>
            <p:cNvSpPr/>
            <p:nvPr/>
          </p:nvSpPr>
          <p:spPr>
            <a:xfrm>
              <a:off x="3268834" y="3705556"/>
              <a:ext cx="20018" cy="21819"/>
            </a:xfrm>
            <a:custGeom>
              <a:rect b="b" l="l" r="r" t="t"/>
              <a:pathLst>
                <a:path extrusionOk="0" h="327" w="300">
                  <a:moveTo>
                    <a:pt x="137" y="1"/>
                  </a:moveTo>
                  <a:cubicBezTo>
                    <a:pt x="55" y="1"/>
                    <a:pt x="1" y="82"/>
                    <a:pt x="1" y="163"/>
                  </a:cubicBezTo>
                  <a:cubicBezTo>
                    <a:pt x="1" y="245"/>
                    <a:pt x="55" y="326"/>
                    <a:pt x="137" y="326"/>
                  </a:cubicBezTo>
                  <a:cubicBezTo>
                    <a:pt x="218" y="326"/>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3" name="Google Shape;3723;p47"/>
            <p:cNvSpPr/>
            <p:nvPr/>
          </p:nvSpPr>
          <p:spPr>
            <a:xfrm>
              <a:off x="3294190" y="3732713"/>
              <a:ext cx="21819" cy="19951"/>
            </a:xfrm>
            <a:custGeom>
              <a:rect b="b" l="l" r="r" t="t"/>
              <a:pathLst>
                <a:path extrusionOk="0" h="299" w="327">
                  <a:moveTo>
                    <a:pt x="163" y="0"/>
                  </a:moveTo>
                  <a:cubicBezTo>
                    <a:pt x="82" y="0"/>
                    <a:pt x="1" y="82"/>
                    <a:pt x="1" y="163"/>
                  </a:cubicBezTo>
                  <a:cubicBezTo>
                    <a:pt x="1"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4" name="Google Shape;3724;p47"/>
            <p:cNvSpPr/>
            <p:nvPr/>
          </p:nvSpPr>
          <p:spPr>
            <a:xfrm>
              <a:off x="3294190" y="3785227"/>
              <a:ext cx="21819" cy="19951"/>
            </a:xfrm>
            <a:custGeom>
              <a:rect b="b" l="l" r="r" t="t"/>
              <a:pathLst>
                <a:path extrusionOk="0" h="299" w="327">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5" name="Google Shape;3725;p47"/>
            <p:cNvSpPr/>
            <p:nvPr/>
          </p:nvSpPr>
          <p:spPr>
            <a:xfrm>
              <a:off x="3268834" y="3759871"/>
              <a:ext cx="20018" cy="19951"/>
            </a:xfrm>
            <a:custGeom>
              <a:rect b="b" l="l" r="r" t="t"/>
              <a:pathLst>
                <a:path extrusionOk="0" h="299" w="300">
                  <a:moveTo>
                    <a:pt x="137" y="0"/>
                  </a:moveTo>
                  <a:cubicBezTo>
                    <a:pt x="55" y="0"/>
                    <a:pt x="1" y="55"/>
                    <a:pt x="1" y="136"/>
                  </a:cubicBezTo>
                  <a:cubicBezTo>
                    <a:pt x="1" y="217"/>
                    <a:pt x="55" y="299"/>
                    <a:pt x="137" y="299"/>
                  </a:cubicBezTo>
                  <a:cubicBezTo>
                    <a:pt x="245" y="299"/>
                    <a:pt x="299" y="217"/>
                    <a:pt x="299" y="136"/>
                  </a:cubicBezTo>
                  <a:cubicBezTo>
                    <a:pt x="299" y="55"/>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47"/>
            <p:cNvSpPr/>
            <p:nvPr/>
          </p:nvSpPr>
          <p:spPr>
            <a:xfrm>
              <a:off x="3294190" y="3837674"/>
              <a:ext cx="21819" cy="20018"/>
            </a:xfrm>
            <a:custGeom>
              <a:rect b="b" l="l" r="r" t="t"/>
              <a:pathLst>
                <a:path extrusionOk="0" h="300"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7" name="Google Shape;3727;p47"/>
            <p:cNvSpPr/>
            <p:nvPr/>
          </p:nvSpPr>
          <p:spPr>
            <a:xfrm>
              <a:off x="3314075" y="4215946"/>
              <a:ext cx="1935" cy="3670"/>
            </a:xfrm>
            <a:custGeom>
              <a:rect b="b" l="l" r="r" t="t"/>
              <a:pathLst>
                <a:path extrusionOk="0" h="55" w="29">
                  <a:moveTo>
                    <a:pt x="1" y="1"/>
                  </a:moveTo>
                  <a:cubicBezTo>
                    <a:pt x="1" y="1"/>
                    <a:pt x="1" y="28"/>
                    <a:pt x="1" y="55"/>
                  </a:cubicBezTo>
                  <a:cubicBezTo>
                    <a:pt x="1" y="28"/>
                    <a:pt x="28" y="28"/>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8" name="Google Shape;3728;p47"/>
            <p:cNvSpPr/>
            <p:nvPr/>
          </p:nvSpPr>
          <p:spPr>
            <a:xfrm>
              <a:off x="3295992" y="4257583"/>
              <a:ext cx="20018" cy="21752"/>
            </a:xfrm>
            <a:custGeom>
              <a:rect b="b" l="l" r="r" t="t"/>
              <a:pathLst>
                <a:path extrusionOk="0" h="326" w="300">
                  <a:moveTo>
                    <a:pt x="136" y="0"/>
                  </a:moveTo>
                  <a:cubicBezTo>
                    <a:pt x="109" y="0"/>
                    <a:pt x="109" y="0"/>
                    <a:pt x="82" y="28"/>
                  </a:cubicBezTo>
                  <a:cubicBezTo>
                    <a:pt x="82" y="28"/>
                    <a:pt x="55" y="55"/>
                    <a:pt x="55" y="82"/>
                  </a:cubicBezTo>
                  <a:cubicBezTo>
                    <a:pt x="28" y="109"/>
                    <a:pt x="28" y="163"/>
                    <a:pt x="1" y="217"/>
                  </a:cubicBezTo>
                  <a:cubicBezTo>
                    <a:pt x="1" y="272"/>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47"/>
            <p:cNvSpPr/>
            <p:nvPr/>
          </p:nvSpPr>
          <p:spPr>
            <a:xfrm>
              <a:off x="3288785" y="4293749"/>
              <a:ext cx="67" cy="5538"/>
            </a:xfrm>
            <a:custGeom>
              <a:rect b="b" l="l" r="r" t="t"/>
              <a:pathLst>
                <a:path extrusionOk="0" h="83" w="1">
                  <a:moveTo>
                    <a:pt x="0" y="82"/>
                  </a:moveTo>
                  <a:cubicBezTo>
                    <a:pt x="0" y="55"/>
                    <a:pt x="0" y="28"/>
                    <a:pt x="0" y="28"/>
                  </a:cubicBezTo>
                  <a:lnTo>
                    <a:pt x="0" y="28"/>
                  </a:lnTo>
                  <a:lnTo>
                    <a:pt x="0" y="28"/>
                  </a:lnTo>
                  <a:lnTo>
                    <a:pt x="0" y="28"/>
                  </a:lnTo>
                  <a:lnTo>
                    <a:pt x="0" y="28"/>
                  </a:lnTo>
                  <a:cubicBezTo>
                    <a:pt x="0" y="1"/>
                    <a:pt x="0" y="1"/>
                    <a:pt x="0" y="1"/>
                  </a:cubicBezTo>
                  <a:cubicBezTo>
                    <a:pt x="0" y="28"/>
                    <a:pt x="0" y="55"/>
                    <a:pt x="0" y="82"/>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0" name="Google Shape;3730;p47"/>
            <p:cNvSpPr/>
            <p:nvPr/>
          </p:nvSpPr>
          <p:spPr>
            <a:xfrm>
              <a:off x="3294190" y="4310030"/>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1" name="Google Shape;3731;p47"/>
            <p:cNvSpPr/>
            <p:nvPr/>
          </p:nvSpPr>
          <p:spPr>
            <a:xfrm>
              <a:off x="3295992" y="4415057"/>
              <a:ext cx="20018" cy="21752"/>
            </a:xfrm>
            <a:custGeom>
              <a:rect b="b" l="l" r="r" t="t"/>
              <a:pathLst>
                <a:path extrusionOk="0" h="326" w="300">
                  <a:moveTo>
                    <a:pt x="136" y="0"/>
                  </a:moveTo>
                  <a:cubicBezTo>
                    <a:pt x="82" y="0"/>
                    <a:pt x="55" y="27"/>
                    <a:pt x="28" y="54"/>
                  </a:cubicBezTo>
                  <a:lnTo>
                    <a:pt x="1" y="217"/>
                  </a:lnTo>
                  <a:cubicBezTo>
                    <a:pt x="1" y="271"/>
                    <a:pt x="55" y="326"/>
                    <a:pt x="136" y="326"/>
                  </a:cubicBezTo>
                  <a:cubicBezTo>
                    <a:pt x="218" y="326"/>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47"/>
            <p:cNvSpPr/>
            <p:nvPr/>
          </p:nvSpPr>
          <p:spPr>
            <a:xfrm>
              <a:off x="3294190" y="4467504"/>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47"/>
            <p:cNvSpPr/>
            <p:nvPr/>
          </p:nvSpPr>
          <p:spPr>
            <a:xfrm>
              <a:off x="3294190" y="4520018"/>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47"/>
            <p:cNvSpPr/>
            <p:nvPr/>
          </p:nvSpPr>
          <p:spPr>
            <a:xfrm>
              <a:off x="3270703" y="4494662"/>
              <a:ext cx="18149" cy="19951"/>
            </a:xfrm>
            <a:custGeom>
              <a:rect b="b" l="l" r="r" t="t"/>
              <a:pathLst>
                <a:path extrusionOk="0" h="299" w="272">
                  <a:moveTo>
                    <a:pt x="109" y="1"/>
                  </a:moveTo>
                  <a:cubicBezTo>
                    <a:pt x="81" y="1"/>
                    <a:pt x="27" y="28"/>
                    <a:pt x="0" y="55"/>
                  </a:cubicBezTo>
                  <a:cubicBezTo>
                    <a:pt x="27" y="109"/>
                    <a:pt x="54" y="136"/>
                    <a:pt x="54" y="190"/>
                  </a:cubicBezTo>
                  <a:cubicBezTo>
                    <a:pt x="54" y="218"/>
                    <a:pt x="27" y="245"/>
                    <a:pt x="27" y="272"/>
                  </a:cubicBezTo>
                  <a:cubicBezTo>
                    <a:pt x="54" y="299"/>
                    <a:pt x="81" y="299"/>
                    <a:pt x="109" y="299"/>
                  </a:cubicBezTo>
                  <a:cubicBezTo>
                    <a:pt x="217" y="299"/>
                    <a:pt x="271" y="245"/>
                    <a:pt x="271" y="163"/>
                  </a:cubicBezTo>
                  <a:cubicBezTo>
                    <a:pt x="271" y="55"/>
                    <a:pt x="217"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47"/>
            <p:cNvSpPr/>
            <p:nvPr/>
          </p:nvSpPr>
          <p:spPr>
            <a:xfrm>
              <a:off x="3268834" y="4547176"/>
              <a:ext cx="20018" cy="19951"/>
            </a:xfrm>
            <a:custGeom>
              <a:rect b="b" l="l" r="r" t="t"/>
              <a:pathLst>
                <a:path extrusionOk="0" h="299" w="300">
                  <a:moveTo>
                    <a:pt x="137" y="0"/>
                  </a:moveTo>
                  <a:cubicBezTo>
                    <a:pt x="55" y="0"/>
                    <a:pt x="1" y="82"/>
                    <a:pt x="1" y="163"/>
                  </a:cubicBezTo>
                  <a:cubicBezTo>
                    <a:pt x="1" y="244"/>
                    <a:pt x="55" y="299"/>
                    <a:pt x="137" y="299"/>
                  </a:cubicBezTo>
                  <a:cubicBezTo>
                    <a:pt x="218" y="299"/>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47"/>
            <p:cNvSpPr/>
            <p:nvPr/>
          </p:nvSpPr>
          <p:spPr>
            <a:xfrm>
              <a:off x="3294190" y="4574333"/>
              <a:ext cx="21819" cy="19951"/>
            </a:xfrm>
            <a:custGeom>
              <a:rect b="b" l="l" r="r" t="t"/>
              <a:pathLst>
                <a:path extrusionOk="0" h="299" w="327">
                  <a:moveTo>
                    <a:pt x="163" y="0"/>
                  </a:moveTo>
                  <a:cubicBezTo>
                    <a:pt x="82" y="0"/>
                    <a:pt x="1" y="54"/>
                    <a:pt x="1" y="136"/>
                  </a:cubicBezTo>
                  <a:cubicBezTo>
                    <a:pt x="1" y="217"/>
                    <a:pt x="82" y="298"/>
                    <a:pt x="163" y="298"/>
                  </a:cubicBezTo>
                  <a:cubicBezTo>
                    <a:pt x="245" y="298"/>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47"/>
            <p:cNvSpPr/>
            <p:nvPr/>
          </p:nvSpPr>
          <p:spPr>
            <a:xfrm>
              <a:off x="3294190" y="4626780"/>
              <a:ext cx="21819" cy="19951"/>
            </a:xfrm>
            <a:custGeom>
              <a:rect b="b" l="l" r="r" t="t"/>
              <a:pathLst>
                <a:path extrusionOk="0" h="299"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47"/>
            <p:cNvSpPr/>
            <p:nvPr/>
          </p:nvSpPr>
          <p:spPr>
            <a:xfrm>
              <a:off x="3274306" y="4599623"/>
              <a:ext cx="14546" cy="20018"/>
            </a:xfrm>
            <a:custGeom>
              <a:rect b="b" l="l" r="r" t="t"/>
              <a:pathLst>
                <a:path extrusionOk="0" h="300" w="218">
                  <a:moveTo>
                    <a:pt x="0" y="1"/>
                  </a:moveTo>
                  <a:cubicBezTo>
                    <a:pt x="82" y="55"/>
                    <a:pt x="136" y="109"/>
                    <a:pt x="136" y="245"/>
                  </a:cubicBezTo>
                  <a:cubicBezTo>
                    <a:pt x="136" y="245"/>
                    <a:pt x="136" y="272"/>
                    <a:pt x="136" y="299"/>
                  </a:cubicBezTo>
                  <a:cubicBezTo>
                    <a:pt x="190" y="272"/>
                    <a:pt x="217" y="218"/>
                    <a:pt x="217" y="164"/>
                  </a:cubicBezTo>
                  <a:cubicBezTo>
                    <a:pt x="217" y="82"/>
                    <a:pt x="163"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47"/>
            <p:cNvSpPr/>
            <p:nvPr/>
          </p:nvSpPr>
          <p:spPr>
            <a:xfrm>
              <a:off x="3285115" y="4655740"/>
              <a:ext cx="67" cy="67"/>
            </a:xfrm>
            <a:custGeom>
              <a:rect b="b" l="l" r="r" t="t"/>
              <a:pathLst>
                <a:path extrusionOk="0" h="1" w="1">
                  <a:moveTo>
                    <a:pt x="1" y="1"/>
                  </a:moveTo>
                  <a:cubicBezTo>
                    <a:pt x="1" y="1"/>
                    <a:pt x="1" y="1"/>
                    <a:pt x="1" y="1"/>
                  </a:cubicBezTo>
                  <a:cubicBezTo>
                    <a:pt x="1" y="1"/>
                    <a:pt x="1"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47"/>
            <p:cNvSpPr/>
            <p:nvPr/>
          </p:nvSpPr>
          <p:spPr>
            <a:xfrm>
              <a:off x="3268834" y="2129145"/>
              <a:ext cx="20018" cy="21819"/>
            </a:xfrm>
            <a:custGeom>
              <a:rect b="b" l="l" r="r" t="t"/>
              <a:pathLst>
                <a:path extrusionOk="0" h="327" w="300">
                  <a:moveTo>
                    <a:pt x="137" y="1"/>
                  </a:moveTo>
                  <a:cubicBezTo>
                    <a:pt x="109" y="1"/>
                    <a:pt x="82" y="28"/>
                    <a:pt x="55" y="55"/>
                  </a:cubicBezTo>
                  <a:cubicBezTo>
                    <a:pt x="82" y="109"/>
                    <a:pt x="109" y="136"/>
                    <a:pt x="137" y="164"/>
                  </a:cubicBezTo>
                  <a:cubicBezTo>
                    <a:pt x="109" y="191"/>
                    <a:pt x="55" y="218"/>
                    <a:pt x="1" y="245"/>
                  </a:cubicBezTo>
                  <a:cubicBezTo>
                    <a:pt x="28" y="299"/>
                    <a:pt x="82" y="326"/>
                    <a:pt x="137" y="326"/>
                  </a:cubicBezTo>
                  <a:cubicBezTo>
                    <a:pt x="218" y="326"/>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47"/>
            <p:cNvSpPr/>
            <p:nvPr/>
          </p:nvSpPr>
          <p:spPr>
            <a:xfrm>
              <a:off x="3225395" y="2149096"/>
              <a:ext cx="5538" cy="1868"/>
            </a:xfrm>
            <a:custGeom>
              <a:rect b="b" l="l" r="r" t="t"/>
              <a:pathLst>
                <a:path extrusionOk="0" h="28" w="83">
                  <a:moveTo>
                    <a:pt x="82" y="0"/>
                  </a:moveTo>
                  <a:cubicBezTo>
                    <a:pt x="55" y="0"/>
                    <a:pt x="28" y="0"/>
                    <a:pt x="1" y="27"/>
                  </a:cubicBezTo>
                  <a:cubicBezTo>
                    <a:pt x="28" y="27"/>
                    <a:pt x="55"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47"/>
            <p:cNvSpPr/>
            <p:nvPr/>
          </p:nvSpPr>
          <p:spPr>
            <a:xfrm>
              <a:off x="3241743" y="2313776"/>
              <a:ext cx="21752" cy="19951"/>
            </a:xfrm>
            <a:custGeom>
              <a:rect b="b" l="l" r="r" t="t"/>
              <a:pathLst>
                <a:path extrusionOk="0" h="299" w="326">
                  <a:moveTo>
                    <a:pt x="163" y="0"/>
                  </a:moveTo>
                  <a:cubicBezTo>
                    <a:pt x="81" y="0"/>
                    <a:pt x="0" y="82"/>
                    <a:pt x="0" y="163"/>
                  </a:cubicBezTo>
                  <a:cubicBezTo>
                    <a:pt x="0" y="245"/>
                    <a:pt x="81" y="299"/>
                    <a:pt x="163" y="299"/>
                  </a:cubicBezTo>
                  <a:cubicBezTo>
                    <a:pt x="244" y="299"/>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47"/>
            <p:cNvSpPr/>
            <p:nvPr/>
          </p:nvSpPr>
          <p:spPr>
            <a:xfrm>
              <a:off x="3216387" y="2340934"/>
              <a:ext cx="19951" cy="19951"/>
            </a:xfrm>
            <a:custGeom>
              <a:rect b="b" l="l" r="r" t="t"/>
              <a:pathLst>
                <a:path extrusionOk="0" h="299" w="299">
                  <a:moveTo>
                    <a:pt x="136" y="0"/>
                  </a:moveTo>
                  <a:cubicBezTo>
                    <a:pt x="55" y="0"/>
                    <a:pt x="0" y="55"/>
                    <a:pt x="0" y="136"/>
                  </a:cubicBezTo>
                  <a:cubicBezTo>
                    <a:pt x="0" y="217"/>
                    <a:pt x="55"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47"/>
            <p:cNvSpPr/>
            <p:nvPr/>
          </p:nvSpPr>
          <p:spPr>
            <a:xfrm>
              <a:off x="3241743" y="2366290"/>
              <a:ext cx="21752" cy="19951"/>
            </a:xfrm>
            <a:custGeom>
              <a:rect b="b" l="l" r="r" t="t"/>
              <a:pathLst>
                <a:path extrusionOk="0" h="299" w="326">
                  <a:moveTo>
                    <a:pt x="163" y="0"/>
                  </a:moveTo>
                  <a:cubicBezTo>
                    <a:pt x="81" y="0"/>
                    <a:pt x="0" y="81"/>
                    <a:pt x="0" y="163"/>
                  </a:cubicBezTo>
                  <a:cubicBezTo>
                    <a:pt x="0" y="244"/>
                    <a:pt x="81"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47"/>
            <p:cNvSpPr/>
            <p:nvPr/>
          </p:nvSpPr>
          <p:spPr>
            <a:xfrm>
              <a:off x="3227264" y="2393381"/>
              <a:ext cx="9075" cy="20017"/>
            </a:xfrm>
            <a:custGeom>
              <a:rect b="b" l="l" r="r" t="t"/>
              <a:pathLst>
                <a:path extrusionOk="0" h="300" w="136">
                  <a:moveTo>
                    <a:pt x="27" y="1"/>
                  </a:moveTo>
                  <a:lnTo>
                    <a:pt x="27" y="1"/>
                  </a:lnTo>
                  <a:cubicBezTo>
                    <a:pt x="54" y="55"/>
                    <a:pt x="54" y="109"/>
                    <a:pt x="54" y="164"/>
                  </a:cubicBezTo>
                  <a:cubicBezTo>
                    <a:pt x="54" y="218"/>
                    <a:pt x="27" y="245"/>
                    <a:pt x="0" y="299"/>
                  </a:cubicBezTo>
                  <a:cubicBezTo>
                    <a:pt x="81" y="299"/>
                    <a:pt x="136" y="218"/>
                    <a:pt x="136" y="136"/>
                  </a:cubicBezTo>
                  <a:cubicBezTo>
                    <a:pt x="136" y="82"/>
                    <a:pt x="109" y="28"/>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47"/>
            <p:cNvSpPr/>
            <p:nvPr/>
          </p:nvSpPr>
          <p:spPr>
            <a:xfrm>
              <a:off x="3241743" y="2418737"/>
              <a:ext cx="21752" cy="21819"/>
            </a:xfrm>
            <a:custGeom>
              <a:rect b="b" l="l" r="r" t="t"/>
              <a:pathLst>
                <a:path extrusionOk="0" h="327" w="326">
                  <a:moveTo>
                    <a:pt x="163" y="1"/>
                  </a:moveTo>
                  <a:cubicBezTo>
                    <a:pt x="81" y="1"/>
                    <a:pt x="0" y="82"/>
                    <a:pt x="0" y="163"/>
                  </a:cubicBezTo>
                  <a:cubicBezTo>
                    <a:pt x="0" y="245"/>
                    <a:pt x="81"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47"/>
            <p:cNvSpPr/>
            <p:nvPr/>
          </p:nvSpPr>
          <p:spPr>
            <a:xfrm>
              <a:off x="3216387" y="2445895"/>
              <a:ext cx="19951" cy="19951"/>
            </a:xfrm>
            <a:custGeom>
              <a:rect b="b" l="l" r="r" t="t"/>
              <a:pathLst>
                <a:path extrusionOk="0" h="299" w="299">
                  <a:moveTo>
                    <a:pt x="136" y="0"/>
                  </a:moveTo>
                  <a:cubicBezTo>
                    <a:pt x="55" y="0"/>
                    <a:pt x="0" y="55"/>
                    <a:pt x="0" y="136"/>
                  </a:cubicBezTo>
                  <a:cubicBezTo>
                    <a:pt x="0" y="217"/>
                    <a:pt x="55" y="299"/>
                    <a:pt x="136" y="299"/>
                  </a:cubicBezTo>
                  <a:cubicBezTo>
                    <a:pt x="217" y="299"/>
                    <a:pt x="299" y="217"/>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p47"/>
            <p:cNvSpPr/>
            <p:nvPr/>
          </p:nvSpPr>
          <p:spPr>
            <a:xfrm>
              <a:off x="3241743" y="2471251"/>
              <a:ext cx="21752" cy="21752"/>
            </a:xfrm>
            <a:custGeom>
              <a:rect b="b" l="l" r="r" t="t"/>
              <a:pathLst>
                <a:path extrusionOk="0" h="326" w="326">
                  <a:moveTo>
                    <a:pt x="163" y="0"/>
                  </a:moveTo>
                  <a:cubicBezTo>
                    <a:pt x="81" y="0"/>
                    <a:pt x="0" y="82"/>
                    <a:pt x="0" y="163"/>
                  </a:cubicBezTo>
                  <a:cubicBezTo>
                    <a:pt x="0" y="244"/>
                    <a:pt x="81"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9" name="Google Shape;3749;p47"/>
            <p:cNvSpPr/>
            <p:nvPr/>
          </p:nvSpPr>
          <p:spPr>
            <a:xfrm>
              <a:off x="3216387" y="2498408"/>
              <a:ext cx="19951" cy="19951"/>
            </a:xfrm>
            <a:custGeom>
              <a:rect b="b" l="l" r="r" t="t"/>
              <a:pathLst>
                <a:path extrusionOk="0" h="299" w="299">
                  <a:moveTo>
                    <a:pt x="136" y="0"/>
                  </a:moveTo>
                  <a:cubicBezTo>
                    <a:pt x="55" y="0"/>
                    <a:pt x="0" y="54"/>
                    <a:pt x="0" y="136"/>
                  </a:cubicBezTo>
                  <a:cubicBezTo>
                    <a:pt x="0" y="244"/>
                    <a:pt x="55" y="298"/>
                    <a:pt x="136" y="298"/>
                  </a:cubicBezTo>
                  <a:cubicBezTo>
                    <a:pt x="217" y="298"/>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47"/>
            <p:cNvSpPr/>
            <p:nvPr/>
          </p:nvSpPr>
          <p:spPr>
            <a:xfrm>
              <a:off x="3241743" y="2523698"/>
              <a:ext cx="21752" cy="21819"/>
            </a:xfrm>
            <a:custGeom>
              <a:rect b="b" l="l" r="r" t="t"/>
              <a:pathLst>
                <a:path extrusionOk="0" h="327" w="326">
                  <a:moveTo>
                    <a:pt x="163" y="1"/>
                  </a:moveTo>
                  <a:cubicBezTo>
                    <a:pt x="81" y="1"/>
                    <a:pt x="0" y="82"/>
                    <a:pt x="0" y="164"/>
                  </a:cubicBezTo>
                  <a:cubicBezTo>
                    <a:pt x="0" y="245"/>
                    <a:pt x="81"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47"/>
            <p:cNvSpPr/>
            <p:nvPr/>
          </p:nvSpPr>
          <p:spPr>
            <a:xfrm>
              <a:off x="3216387" y="2550855"/>
              <a:ext cx="19951" cy="19951"/>
            </a:xfrm>
            <a:custGeom>
              <a:rect b="b" l="l" r="r" t="t"/>
              <a:pathLst>
                <a:path extrusionOk="0" h="299" w="299">
                  <a:moveTo>
                    <a:pt x="136" y="1"/>
                  </a:moveTo>
                  <a:cubicBezTo>
                    <a:pt x="55" y="1"/>
                    <a:pt x="0" y="55"/>
                    <a:pt x="0" y="136"/>
                  </a:cubicBezTo>
                  <a:cubicBezTo>
                    <a:pt x="0" y="245"/>
                    <a:pt x="55" y="299"/>
                    <a:pt x="136" y="299"/>
                  </a:cubicBezTo>
                  <a:cubicBezTo>
                    <a:pt x="217" y="299"/>
                    <a:pt x="299" y="245"/>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47"/>
            <p:cNvSpPr/>
            <p:nvPr/>
          </p:nvSpPr>
          <p:spPr>
            <a:xfrm>
              <a:off x="3241743" y="2576211"/>
              <a:ext cx="21752" cy="21752"/>
            </a:xfrm>
            <a:custGeom>
              <a:rect b="b" l="l" r="r" t="t"/>
              <a:pathLst>
                <a:path extrusionOk="0" h="326" w="326">
                  <a:moveTo>
                    <a:pt x="163" y="0"/>
                  </a:moveTo>
                  <a:cubicBezTo>
                    <a:pt x="81" y="0"/>
                    <a:pt x="0" y="82"/>
                    <a:pt x="0" y="163"/>
                  </a:cubicBezTo>
                  <a:cubicBezTo>
                    <a:pt x="0" y="244"/>
                    <a:pt x="81"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47"/>
            <p:cNvSpPr/>
            <p:nvPr/>
          </p:nvSpPr>
          <p:spPr>
            <a:xfrm>
              <a:off x="3216387" y="2603369"/>
              <a:ext cx="19951" cy="19951"/>
            </a:xfrm>
            <a:custGeom>
              <a:rect b="b" l="l" r="r" t="t"/>
              <a:pathLst>
                <a:path extrusionOk="0" h="299" w="299">
                  <a:moveTo>
                    <a:pt x="136" y="0"/>
                  </a:moveTo>
                  <a:cubicBezTo>
                    <a:pt x="55" y="0"/>
                    <a:pt x="0" y="54"/>
                    <a:pt x="0" y="136"/>
                  </a:cubicBezTo>
                  <a:cubicBezTo>
                    <a:pt x="0" y="244"/>
                    <a:pt x="55" y="299"/>
                    <a:pt x="136" y="299"/>
                  </a:cubicBezTo>
                  <a:cubicBezTo>
                    <a:pt x="217" y="299"/>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47"/>
            <p:cNvSpPr/>
            <p:nvPr/>
          </p:nvSpPr>
          <p:spPr>
            <a:xfrm>
              <a:off x="3241743" y="2628658"/>
              <a:ext cx="21752" cy="21819"/>
            </a:xfrm>
            <a:custGeom>
              <a:rect b="b" l="l" r="r" t="t"/>
              <a:pathLst>
                <a:path extrusionOk="0" h="327" w="326">
                  <a:moveTo>
                    <a:pt x="163" y="1"/>
                  </a:moveTo>
                  <a:cubicBezTo>
                    <a:pt x="81" y="1"/>
                    <a:pt x="0" y="82"/>
                    <a:pt x="0" y="164"/>
                  </a:cubicBezTo>
                  <a:cubicBezTo>
                    <a:pt x="0" y="245"/>
                    <a:pt x="81"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47"/>
            <p:cNvSpPr/>
            <p:nvPr/>
          </p:nvSpPr>
          <p:spPr>
            <a:xfrm>
              <a:off x="3216387" y="2655816"/>
              <a:ext cx="19951" cy="20017"/>
            </a:xfrm>
            <a:custGeom>
              <a:rect b="b" l="l" r="r" t="t"/>
              <a:pathLst>
                <a:path extrusionOk="0" h="300" w="299">
                  <a:moveTo>
                    <a:pt x="136" y="1"/>
                  </a:moveTo>
                  <a:cubicBezTo>
                    <a:pt x="55" y="1"/>
                    <a:pt x="0" y="55"/>
                    <a:pt x="0" y="136"/>
                  </a:cubicBezTo>
                  <a:cubicBezTo>
                    <a:pt x="0" y="245"/>
                    <a:pt x="55" y="299"/>
                    <a:pt x="136" y="299"/>
                  </a:cubicBezTo>
                  <a:cubicBezTo>
                    <a:pt x="217" y="299"/>
                    <a:pt x="299" y="245"/>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47"/>
            <p:cNvSpPr/>
            <p:nvPr/>
          </p:nvSpPr>
          <p:spPr>
            <a:xfrm>
              <a:off x="3241743" y="2786133"/>
              <a:ext cx="21752" cy="21819"/>
            </a:xfrm>
            <a:custGeom>
              <a:rect b="b" l="l" r="r" t="t"/>
              <a:pathLst>
                <a:path extrusionOk="0" h="327" w="326">
                  <a:moveTo>
                    <a:pt x="163" y="1"/>
                  </a:moveTo>
                  <a:cubicBezTo>
                    <a:pt x="81" y="1"/>
                    <a:pt x="0" y="82"/>
                    <a:pt x="0" y="163"/>
                  </a:cubicBezTo>
                  <a:cubicBezTo>
                    <a:pt x="0" y="245"/>
                    <a:pt x="81"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47"/>
            <p:cNvSpPr/>
            <p:nvPr/>
          </p:nvSpPr>
          <p:spPr>
            <a:xfrm>
              <a:off x="3216387" y="2813290"/>
              <a:ext cx="19951" cy="19951"/>
            </a:xfrm>
            <a:custGeom>
              <a:rect b="b" l="l" r="r" t="t"/>
              <a:pathLst>
                <a:path extrusionOk="0" h="299" w="299">
                  <a:moveTo>
                    <a:pt x="136" y="1"/>
                  </a:moveTo>
                  <a:cubicBezTo>
                    <a:pt x="55" y="1"/>
                    <a:pt x="0" y="55"/>
                    <a:pt x="0" y="163"/>
                  </a:cubicBezTo>
                  <a:cubicBezTo>
                    <a:pt x="0" y="245"/>
                    <a:pt x="55" y="299"/>
                    <a:pt x="136" y="299"/>
                  </a:cubicBezTo>
                  <a:cubicBezTo>
                    <a:pt x="217" y="299"/>
                    <a:pt x="299" y="245"/>
                    <a:pt x="299" y="163"/>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47"/>
            <p:cNvSpPr/>
            <p:nvPr/>
          </p:nvSpPr>
          <p:spPr>
            <a:xfrm>
              <a:off x="3241743" y="2844051"/>
              <a:ext cx="7273" cy="14546"/>
            </a:xfrm>
            <a:custGeom>
              <a:rect b="b" l="l" r="r" t="t"/>
              <a:pathLst>
                <a:path extrusionOk="0" h="218" w="109">
                  <a:moveTo>
                    <a:pt x="27" y="1"/>
                  </a:moveTo>
                  <a:cubicBezTo>
                    <a:pt x="27" y="28"/>
                    <a:pt x="0" y="55"/>
                    <a:pt x="0" y="82"/>
                  </a:cubicBezTo>
                  <a:cubicBezTo>
                    <a:pt x="0" y="136"/>
                    <a:pt x="54" y="191"/>
                    <a:pt x="109" y="218"/>
                  </a:cubicBezTo>
                  <a:lnTo>
                    <a:pt x="109" y="136"/>
                  </a:lnTo>
                  <a:lnTo>
                    <a:pt x="27" y="136"/>
                  </a:lnTo>
                  <a:cubicBezTo>
                    <a:pt x="0" y="82"/>
                    <a:pt x="27" y="82"/>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9" name="Google Shape;3759;p47"/>
            <p:cNvSpPr/>
            <p:nvPr/>
          </p:nvSpPr>
          <p:spPr>
            <a:xfrm>
              <a:off x="3248950" y="2838646"/>
              <a:ext cx="5471" cy="7273"/>
            </a:xfrm>
            <a:custGeom>
              <a:rect b="b" l="l" r="r" t="t"/>
              <a:pathLst>
                <a:path extrusionOk="0" h="109" w="82">
                  <a:moveTo>
                    <a:pt x="55" y="0"/>
                  </a:moveTo>
                  <a:cubicBezTo>
                    <a:pt x="28" y="0"/>
                    <a:pt x="1" y="27"/>
                    <a:pt x="1" y="27"/>
                  </a:cubicBezTo>
                  <a:lnTo>
                    <a:pt x="1" y="55"/>
                  </a:lnTo>
                  <a:cubicBezTo>
                    <a:pt x="1" y="55"/>
                    <a:pt x="1" y="109"/>
                    <a:pt x="28" y="109"/>
                  </a:cubicBezTo>
                  <a:cubicBezTo>
                    <a:pt x="28" y="109"/>
                    <a:pt x="55" y="55"/>
                    <a:pt x="82" y="27"/>
                  </a:cubicBezTo>
                  <a:cubicBezTo>
                    <a:pt x="55" y="27"/>
                    <a:pt x="55" y="0"/>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47"/>
            <p:cNvSpPr/>
            <p:nvPr/>
          </p:nvSpPr>
          <p:spPr>
            <a:xfrm>
              <a:off x="3216387" y="2865804"/>
              <a:ext cx="19951" cy="19951"/>
            </a:xfrm>
            <a:custGeom>
              <a:rect b="b" l="l" r="r" t="t"/>
              <a:pathLst>
                <a:path extrusionOk="0" h="299" w="299">
                  <a:moveTo>
                    <a:pt x="136" y="0"/>
                  </a:moveTo>
                  <a:cubicBezTo>
                    <a:pt x="55" y="0"/>
                    <a:pt x="0" y="54"/>
                    <a:pt x="0" y="163"/>
                  </a:cubicBezTo>
                  <a:cubicBezTo>
                    <a:pt x="0" y="244"/>
                    <a:pt x="55" y="299"/>
                    <a:pt x="136" y="299"/>
                  </a:cubicBezTo>
                  <a:cubicBezTo>
                    <a:pt x="217" y="299"/>
                    <a:pt x="299" y="244"/>
                    <a:pt x="299" y="163"/>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47"/>
            <p:cNvSpPr/>
            <p:nvPr/>
          </p:nvSpPr>
          <p:spPr>
            <a:xfrm>
              <a:off x="3243545" y="3168008"/>
              <a:ext cx="9075" cy="7340"/>
            </a:xfrm>
            <a:custGeom>
              <a:rect b="b" l="l" r="r" t="t"/>
              <a:pathLst>
                <a:path extrusionOk="0" h="110" w="136">
                  <a:moveTo>
                    <a:pt x="0" y="1"/>
                  </a:moveTo>
                  <a:cubicBezTo>
                    <a:pt x="0" y="82"/>
                    <a:pt x="54" y="109"/>
                    <a:pt x="136" y="109"/>
                  </a:cubicBezTo>
                  <a:cubicBezTo>
                    <a:pt x="109" y="82"/>
                    <a:pt x="136" y="55"/>
                    <a:pt x="136" y="28"/>
                  </a:cubicBezTo>
                  <a:cubicBezTo>
                    <a:pt x="82" y="28"/>
                    <a:pt x="27"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47"/>
            <p:cNvSpPr/>
            <p:nvPr/>
          </p:nvSpPr>
          <p:spPr>
            <a:xfrm>
              <a:off x="3219990" y="3180686"/>
              <a:ext cx="16348" cy="12744"/>
            </a:xfrm>
            <a:custGeom>
              <a:rect b="b" l="l" r="r" t="t"/>
              <a:pathLst>
                <a:path extrusionOk="0" h="191" w="245">
                  <a:moveTo>
                    <a:pt x="82" y="1"/>
                  </a:moveTo>
                  <a:cubicBezTo>
                    <a:pt x="82" y="1"/>
                    <a:pt x="82" y="1"/>
                    <a:pt x="82" y="28"/>
                  </a:cubicBezTo>
                  <a:cubicBezTo>
                    <a:pt x="82" y="55"/>
                    <a:pt x="55" y="109"/>
                    <a:pt x="1" y="109"/>
                  </a:cubicBezTo>
                  <a:lnTo>
                    <a:pt x="1" y="163"/>
                  </a:lnTo>
                  <a:cubicBezTo>
                    <a:pt x="82" y="163"/>
                    <a:pt x="163" y="163"/>
                    <a:pt x="245" y="191"/>
                  </a:cubicBezTo>
                  <a:cubicBezTo>
                    <a:pt x="245" y="191"/>
                    <a:pt x="245" y="163"/>
                    <a:pt x="245" y="163"/>
                  </a:cubicBezTo>
                  <a:cubicBezTo>
                    <a:pt x="245" y="82"/>
                    <a:pt x="163"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47"/>
            <p:cNvSpPr/>
            <p:nvPr/>
          </p:nvSpPr>
          <p:spPr>
            <a:xfrm>
              <a:off x="3268834" y="3186157"/>
              <a:ext cx="3737" cy="5471"/>
            </a:xfrm>
            <a:custGeom>
              <a:rect b="b" l="l" r="r" t="t"/>
              <a:pathLst>
                <a:path extrusionOk="0" h="82" w="56">
                  <a:moveTo>
                    <a:pt x="28" y="0"/>
                  </a:moveTo>
                  <a:cubicBezTo>
                    <a:pt x="1" y="27"/>
                    <a:pt x="1" y="54"/>
                    <a:pt x="1" y="81"/>
                  </a:cubicBezTo>
                  <a:cubicBezTo>
                    <a:pt x="28" y="81"/>
                    <a:pt x="28" y="54"/>
                    <a:pt x="55" y="27"/>
                  </a:cubicBezTo>
                  <a:cubicBezTo>
                    <a:pt x="28" y="27"/>
                    <a:pt x="28"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47"/>
            <p:cNvSpPr/>
            <p:nvPr/>
          </p:nvSpPr>
          <p:spPr>
            <a:xfrm>
              <a:off x="3250751" y="3365318"/>
              <a:ext cx="12744" cy="19951"/>
            </a:xfrm>
            <a:custGeom>
              <a:rect b="b" l="l" r="r" t="t"/>
              <a:pathLst>
                <a:path extrusionOk="0" h="299" w="191">
                  <a:moveTo>
                    <a:pt x="82" y="0"/>
                  </a:moveTo>
                  <a:cubicBezTo>
                    <a:pt x="55" y="55"/>
                    <a:pt x="55" y="82"/>
                    <a:pt x="28" y="136"/>
                  </a:cubicBezTo>
                  <a:cubicBezTo>
                    <a:pt x="28" y="190"/>
                    <a:pt x="1" y="244"/>
                    <a:pt x="1" y="299"/>
                  </a:cubicBezTo>
                  <a:lnTo>
                    <a:pt x="28" y="299"/>
                  </a:lnTo>
                  <a:cubicBezTo>
                    <a:pt x="109" y="299"/>
                    <a:pt x="191" y="244"/>
                    <a:pt x="191" y="136"/>
                  </a:cubicBezTo>
                  <a:cubicBezTo>
                    <a:pt x="191" y="82"/>
                    <a:pt x="136" y="27"/>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47"/>
            <p:cNvSpPr/>
            <p:nvPr/>
          </p:nvSpPr>
          <p:spPr>
            <a:xfrm>
              <a:off x="3241743" y="3417765"/>
              <a:ext cx="21752" cy="20018"/>
            </a:xfrm>
            <a:custGeom>
              <a:rect b="b" l="l" r="r" t="t"/>
              <a:pathLst>
                <a:path extrusionOk="0" h="300" w="326">
                  <a:moveTo>
                    <a:pt x="163" y="1"/>
                  </a:moveTo>
                  <a:cubicBezTo>
                    <a:pt x="81" y="1"/>
                    <a:pt x="0" y="55"/>
                    <a:pt x="0" y="137"/>
                  </a:cubicBezTo>
                  <a:cubicBezTo>
                    <a:pt x="0" y="245"/>
                    <a:pt x="81" y="299"/>
                    <a:pt x="163" y="299"/>
                  </a:cubicBezTo>
                  <a:cubicBezTo>
                    <a:pt x="244" y="299"/>
                    <a:pt x="326" y="245"/>
                    <a:pt x="326" y="137"/>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47"/>
            <p:cNvSpPr/>
            <p:nvPr/>
          </p:nvSpPr>
          <p:spPr>
            <a:xfrm>
              <a:off x="3227264" y="3408757"/>
              <a:ext cx="3670" cy="1868"/>
            </a:xfrm>
            <a:custGeom>
              <a:rect b="b" l="l" r="r" t="t"/>
              <a:pathLst>
                <a:path extrusionOk="0" h="28" w="55">
                  <a:moveTo>
                    <a:pt x="27" y="0"/>
                  </a:moveTo>
                  <a:cubicBezTo>
                    <a:pt x="27" y="27"/>
                    <a:pt x="27" y="27"/>
                    <a:pt x="0" y="27"/>
                  </a:cubicBezTo>
                  <a:lnTo>
                    <a:pt x="54" y="27"/>
                  </a:lnTo>
                  <a:cubicBezTo>
                    <a:pt x="54" y="0"/>
                    <a:pt x="54" y="0"/>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47"/>
            <p:cNvSpPr/>
            <p:nvPr/>
          </p:nvSpPr>
          <p:spPr>
            <a:xfrm>
              <a:off x="3241743" y="3470278"/>
              <a:ext cx="21752" cy="19951"/>
            </a:xfrm>
            <a:custGeom>
              <a:rect b="b" l="l" r="r" t="t"/>
              <a:pathLst>
                <a:path extrusionOk="0" h="299" w="326">
                  <a:moveTo>
                    <a:pt x="163" y="1"/>
                  </a:moveTo>
                  <a:cubicBezTo>
                    <a:pt x="81" y="1"/>
                    <a:pt x="0" y="55"/>
                    <a:pt x="0" y="136"/>
                  </a:cubicBezTo>
                  <a:cubicBezTo>
                    <a:pt x="0" y="245"/>
                    <a:pt x="81"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47"/>
            <p:cNvSpPr/>
            <p:nvPr/>
          </p:nvSpPr>
          <p:spPr>
            <a:xfrm>
              <a:off x="3223594" y="3443121"/>
              <a:ext cx="12744" cy="21819"/>
            </a:xfrm>
            <a:custGeom>
              <a:rect b="b" l="l" r="r" t="t"/>
              <a:pathLst>
                <a:path extrusionOk="0" h="327" w="191">
                  <a:moveTo>
                    <a:pt x="28" y="1"/>
                  </a:moveTo>
                  <a:cubicBezTo>
                    <a:pt x="28" y="28"/>
                    <a:pt x="28" y="55"/>
                    <a:pt x="28" y="109"/>
                  </a:cubicBezTo>
                  <a:cubicBezTo>
                    <a:pt x="28" y="191"/>
                    <a:pt x="1" y="218"/>
                    <a:pt x="1" y="299"/>
                  </a:cubicBezTo>
                  <a:cubicBezTo>
                    <a:pt x="1" y="326"/>
                    <a:pt x="28" y="326"/>
                    <a:pt x="28" y="326"/>
                  </a:cubicBezTo>
                  <a:cubicBezTo>
                    <a:pt x="109" y="326"/>
                    <a:pt x="191" y="245"/>
                    <a:pt x="191" y="163"/>
                  </a:cubicBezTo>
                  <a:cubicBezTo>
                    <a:pt x="191" y="82"/>
                    <a:pt x="109" y="1"/>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47"/>
            <p:cNvSpPr/>
            <p:nvPr/>
          </p:nvSpPr>
          <p:spPr>
            <a:xfrm>
              <a:off x="3241743" y="3522792"/>
              <a:ext cx="21752" cy="19951"/>
            </a:xfrm>
            <a:custGeom>
              <a:rect b="b" l="l" r="r" t="t"/>
              <a:pathLst>
                <a:path extrusionOk="0" h="299" w="326">
                  <a:moveTo>
                    <a:pt x="163" y="0"/>
                  </a:moveTo>
                  <a:cubicBezTo>
                    <a:pt x="81" y="0"/>
                    <a:pt x="0" y="54"/>
                    <a:pt x="0" y="163"/>
                  </a:cubicBezTo>
                  <a:cubicBezTo>
                    <a:pt x="0" y="244"/>
                    <a:pt x="81" y="298"/>
                    <a:pt x="163" y="298"/>
                  </a:cubicBezTo>
                  <a:cubicBezTo>
                    <a:pt x="244" y="298"/>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0" name="Google Shape;3770;p47"/>
            <p:cNvSpPr/>
            <p:nvPr/>
          </p:nvSpPr>
          <p:spPr>
            <a:xfrm>
              <a:off x="3216387" y="3548081"/>
              <a:ext cx="19951" cy="21819"/>
            </a:xfrm>
            <a:custGeom>
              <a:rect b="b" l="l" r="r" t="t"/>
              <a:pathLst>
                <a:path extrusionOk="0" h="327" w="299">
                  <a:moveTo>
                    <a:pt x="136" y="1"/>
                  </a:moveTo>
                  <a:cubicBezTo>
                    <a:pt x="55" y="1"/>
                    <a:pt x="0" y="82"/>
                    <a:pt x="0" y="164"/>
                  </a:cubicBezTo>
                  <a:cubicBezTo>
                    <a:pt x="0" y="245"/>
                    <a:pt x="55" y="326"/>
                    <a:pt x="136" y="326"/>
                  </a:cubicBezTo>
                  <a:cubicBezTo>
                    <a:pt x="217" y="326"/>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1" name="Google Shape;3771;p47"/>
            <p:cNvSpPr/>
            <p:nvPr/>
          </p:nvSpPr>
          <p:spPr>
            <a:xfrm>
              <a:off x="3241743" y="3575239"/>
              <a:ext cx="21752" cy="20018"/>
            </a:xfrm>
            <a:custGeom>
              <a:rect b="b" l="l" r="r" t="t"/>
              <a:pathLst>
                <a:path extrusionOk="0" h="300" w="326">
                  <a:moveTo>
                    <a:pt x="163" y="1"/>
                  </a:moveTo>
                  <a:cubicBezTo>
                    <a:pt x="81" y="1"/>
                    <a:pt x="0" y="55"/>
                    <a:pt x="0" y="163"/>
                  </a:cubicBezTo>
                  <a:cubicBezTo>
                    <a:pt x="0" y="245"/>
                    <a:pt x="81" y="299"/>
                    <a:pt x="163" y="299"/>
                  </a:cubicBezTo>
                  <a:cubicBezTo>
                    <a:pt x="244" y="299"/>
                    <a:pt x="326" y="245"/>
                    <a:pt x="326" y="163"/>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2" name="Google Shape;3772;p47"/>
            <p:cNvSpPr/>
            <p:nvPr/>
          </p:nvSpPr>
          <p:spPr>
            <a:xfrm>
              <a:off x="3241743" y="3627753"/>
              <a:ext cx="21752" cy="19951"/>
            </a:xfrm>
            <a:custGeom>
              <a:rect b="b" l="l" r="r" t="t"/>
              <a:pathLst>
                <a:path extrusionOk="0" h="299" w="326">
                  <a:moveTo>
                    <a:pt x="163" y="0"/>
                  </a:moveTo>
                  <a:cubicBezTo>
                    <a:pt x="81" y="0"/>
                    <a:pt x="0" y="55"/>
                    <a:pt x="0" y="163"/>
                  </a:cubicBezTo>
                  <a:cubicBezTo>
                    <a:pt x="0" y="244"/>
                    <a:pt x="81" y="299"/>
                    <a:pt x="163" y="299"/>
                  </a:cubicBezTo>
                  <a:cubicBezTo>
                    <a:pt x="244" y="299"/>
                    <a:pt x="326" y="244"/>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3" name="Google Shape;3773;p47"/>
            <p:cNvSpPr/>
            <p:nvPr/>
          </p:nvSpPr>
          <p:spPr>
            <a:xfrm>
              <a:off x="3216387" y="3600595"/>
              <a:ext cx="19951" cy="21752"/>
            </a:xfrm>
            <a:custGeom>
              <a:rect b="b" l="l" r="r" t="t"/>
              <a:pathLst>
                <a:path extrusionOk="0" h="326" w="299">
                  <a:moveTo>
                    <a:pt x="136" y="0"/>
                  </a:moveTo>
                  <a:cubicBezTo>
                    <a:pt x="55" y="0"/>
                    <a:pt x="0" y="82"/>
                    <a:pt x="0" y="163"/>
                  </a:cubicBezTo>
                  <a:cubicBezTo>
                    <a:pt x="0" y="245"/>
                    <a:pt x="55" y="326"/>
                    <a:pt x="136" y="326"/>
                  </a:cubicBezTo>
                  <a:cubicBezTo>
                    <a:pt x="217" y="326"/>
                    <a:pt x="299" y="245"/>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4" name="Google Shape;3774;p47"/>
            <p:cNvSpPr/>
            <p:nvPr/>
          </p:nvSpPr>
          <p:spPr>
            <a:xfrm>
              <a:off x="3216387" y="3653109"/>
              <a:ext cx="19951" cy="21752"/>
            </a:xfrm>
            <a:custGeom>
              <a:rect b="b" l="l" r="r" t="t"/>
              <a:pathLst>
                <a:path extrusionOk="0" h="326" w="299">
                  <a:moveTo>
                    <a:pt x="136" y="0"/>
                  </a:moveTo>
                  <a:cubicBezTo>
                    <a:pt x="55" y="0"/>
                    <a:pt x="0" y="81"/>
                    <a:pt x="0" y="163"/>
                  </a:cubicBezTo>
                  <a:cubicBezTo>
                    <a:pt x="0" y="244"/>
                    <a:pt x="55" y="326"/>
                    <a:pt x="136" y="326"/>
                  </a:cubicBezTo>
                  <a:cubicBezTo>
                    <a:pt x="217" y="326"/>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5" name="Google Shape;3775;p47"/>
            <p:cNvSpPr/>
            <p:nvPr/>
          </p:nvSpPr>
          <p:spPr>
            <a:xfrm>
              <a:off x="3241743" y="3680200"/>
              <a:ext cx="21752" cy="20018"/>
            </a:xfrm>
            <a:custGeom>
              <a:rect b="b" l="l" r="r" t="t"/>
              <a:pathLst>
                <a:path extrusionOk="0" h="300" w="326">
                  <a:moveTo>
                    <a:pt x="163" y="1"/>
                  </a:moveTo>
                  <a:cubicBezTo>
                    <a:pt x="81" y="1"/>
                    <a:pt x="0" y="55"/>
                    <a:pt x="0" y="164"/>
                  </a:cubicBezTo>
                  <a:cubicBezTo>
                    <a:pt x="0" y="245"/>
                    <a:pt x="81" y="299"/>
                    <a:pt x="163" y="299"/>
                  </a:cubicBezTo>
                  <a:cubicBezTo>
                    <a:pt x="244" y="299"/>
                    <a:pt x="326" y="245"/>
                    <a:pt x="326" y="164"/>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47"/>
            <p:cNvSpPr/>
            <p:nvPr/>
          </p:nvSpPr>
          <p:spPr>
            <a:xfrm>
              <a:off x="3241743" y="3732713"/>
              <a:ext cx="21752" cy="19951"/>
            </a:xfrm>
            <a:custGeom>
              <a:rect b="b" l="l" r="r" t="t"/>
              <a:pathLst>
                <a:path extrusionOk="0" h="299" w="326">
                  <a:moveTo>
                    <a:pt x="163" y="0"/>
                  </a:moveTo>
                  <a:cubicBezTo>
                    <a:pt x="81" y="0"/>
                    <a:pt x="0" y="82"/>
                    <a:pt x="0" y="163"/>
                  </a:cubicBezTo>
                  <a:cubicBezTo>
                    <a:pt x="0" y="245"/>
                    <a:pt x="81" y="299"/>
                    <a:pt x="163" y="299"/>
                  </a:cubicBezTo>
                  <a:cubicBezTo>
                    <a:pt x="244" y="299"/>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7" name="Google Shape;3777;p47"/>
            <p:cNvSpPr/>
            <p:nvPr/>
          </p:nvSpPr>
          <p:spPr>
            <a:xfrm>
              <a:off x="3241743" y="3785227"/>
              <a:ext cx="21752" cy="19951"/>
            </a:xfrm>
            <a:custGeom>
              <a:rect b="b" l="l" r="r" t="t"/>
              <a:pathLst>
                <a:path extrusionOk="0" h="299" w="326">
                  <a:moveTo>
                    <a:pt x="163" y="0"/>
                  </a:moveTo>
                  <a:cubicBezTo>
                    <a:pt x="81" y="0"/>
                    <a:pt x="0" y="81"/>
                    <a:pt x="0" y="163"/>
                  </a:cubicBezTo>
                  <a:cubicBezTo>
                    <a:pt x="0" y="244"/>
                    <a:pt x="81"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8" name="Google Shape;3778;p47"/>
            <p:cNvSpPr/>
            <p:nvPr/>
          </p:nvSpPr>
          <p:spPr>
            <a:xfrm>
              <a:off x="3248950" y="3837674"/>
              <a:ext cx="14546" cy="14546"/>
            </a:xfrm>
            <a:custGeom>
              <a:rect b="b" l="l" r="r" t="t"/>
              <a:pathLst>
                <a:path extrusionOk="0" h="218" w="218">
                  <a:moveTo>
                    <a:pt x="55" y="1"/>
                  </a:moveTo>
                  <a:cubicBezTo>
                    <a:pt x="28" y="1"/>
                    <a:pt x="1" y="1"/>
                    <a:pt x="1" y="28"/>
                  </a:cubicBezTo>
                  <a:cubicBezTo>
                    <a:pt x="55" y="82"/>
                    <a:pt x="109" y="163"/>
                    <a:pt x="190" y="218"/>
                  </a:cubicBezTo>
                  <a:cubicBezTo>
                    <a:pt x="190" y="191"/>
                    <a:pt x="218" y="163"/>
                    <a:pt x="218" y="163"/>
                  </a:cubicBezTo>
                  <a:cubicBezTo>
                    <a:pt x="218" y="82"/>
                    <a:pt x="136"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47"/>
            <p:cNvSpPr/>
            <p:nvPr/>
          </p:nvSpPr>
          <p:spPr>
            <a:xfrm>
              <a:off x="3268834" y="3812318"/>
              <a:ext cx="20018" cy="20018"/>
            </a:xfrm>
            <a:custGeom>
              <a:rect b="b" l="l" r="r" t="t"/>
              <a:pathLst>
                <a:path extrusionOk="0" h="300" w="300">
                  <a:moveTo>
                    <a:pt x="137" y="1"/>
                  </a:moveTo>
                  <a:cubicBezTo>
                    <a:pt x="55" y="1"/>
                    <a:pt x="1" y="55"/>
                    <a:pt x="1" y="137"/>
                  </a:cubicBezTo>
                  <a:cubicBezTo>
                    <a:pt x="1" y="218"/>
                    <a:pt x="55" y="299"/>
                    <a:pt x="137" y="299"/>
                  </a:cubicBezTo>
                  <a:cubicBezTo>
                    <a:pt x="218" y="299"/>
                    <a:pt x="299" y="218"/>
                    <a:pt x="299" y="137"/>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47"/>
            <p:cNvSpPr/>
            <p:nvPr/>
          </p:nvSpPr>
          <p:spPr>
            <a:xfrm>
              <a:off x="3261628" y="4529026"/>
              <a:ext cx="1868" cy="5538"/>
            </a:xfrm>
            <a:custGeom>
              <a:rect b="b" l="l" r="r" t="t"/>
              <a:pathLst>
                <a:path extrusionOk="0" h="83" w="28">
                  <a:moveTo>
                    <a:pt x="0" y="1"/>
                  </a:moveTo>
                  <a:cubicBezTo>
                    <a:pt x="0" y="1"/>
                    <a:pt x="0" y="28"/>
                    <a:pt x="0" y="55"/>
                  </a:cubicBezTo>
                  <a:cubicBezTo>
                    <a:pt x="0" y="82"/>
                    <a:pt x="0" y="82"/>
                    <a:pt x="0" y="82"/>
                  </a:cubicBezTo>
                  <a:cubicBezTo>
                    <a:pt x="0" y="82"/>
                    <a:pt x="28" y="55"/>
                    <a:pt x="28" y="28"/>
                  </a:cubicBezTo>
                  <a:cubicBezTo>
                    <a:pt x="28" y="28"/>
                    <a:pt x="0"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47"/>
            <p:cNvSpPr/>
            <p:nvPr/>
          </p:nvSpPr>
          <p:spPr>
            <a:xfrm>
              <a:off x="3207312" y="2272139"/>
              <a:ext cx="1868" cy="5471"/>
            </a:xfrm>
            <a:custGeom>
              <a:rect b="b" l="l" r="r" t="t"/>
              <a:pathLst>
                <a:path extrusionOk="0" h="82" w="28">
                  <a:moveTo>
                    <a:pt x="28" y="1"/>
                  </a:moveTo>
                  <a:cubicBezTo>
                    <a:pt x="28" y="12"/>
                    <a:pt x="28" y="20"/>
                    <a:pt x="28" y="28"/>
                  </a:cubicBezTo>
                  <a:lnTo>
                    <a:pt x="28" y="28"/>
                  </a:lnTo>
                  <a:cubicBezTo>
                    <a:pt x="28" y="28"/>
                    <a:pt x="28" y="28"/>
                    <a:pt x="28" y="28"/>
                  </a:cubicBezTo>
                  <a:cubicBezTo>
                    <a:pt x="28" y="28"/>
                    <a:pt x="28" y="28"/>
                    <a:pt x="28" y="1"/>
                  </a:cubicBezTo>
                  <a:close/>
                  <a:moveTo>
                    <a:pt x="28" y="28"/>
                  </a:moveTo>
                  <a:cubicBezTo>
                    <a:pt x="1" y="28"/>
                    <a:pt x="1" y="55"/>
                    <a:pt x="1" y="82"/>
                  </a:cubicBezTo>
                  <a:cubicBezTo>
                    <a:pt x="22" y="60"/>
                    <a:pt x="27" y="56"/>
                    <a:pt x="28" y="28"/>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47"/>
            <p:cNvSpPr/>
            <p:nvPr/>
          </p:nvSpPr>
          <p:spPr>
            <a:xfrm>
              <a:off x="3200106" y="2324653"/>
              <a:ext cx="9075" cy="9075"/>
            </a:xfrm>
            <a:custGeom>
              <a:rect b="b" l="l" r="r" t="t"/>
              <a:pathLst>
                <a:path extrusionOk="0" h="136" w="136">
                  <a:moveTo>
                    <a:pt x="136" y="0"/>
                  </a:moveTo>
                  <a:lnTo>
                    <a:pt x="136" y="0"/>
                  </a:lnTo>
                  <a:cubicBezTo>
                    <a:pt x="82" y="27"/>
                    <a:pt x="27" y="54"/>
                    <a:pt x="0" y="82"/>
                  </a:cubicBezTo>
                  <a:cubicBezTo>
                    <a:pt x="0" y="109"/>
                    <a:pt x="27" y="109"/>
                    <a:pt x="27" y="136"/>
                  </a:cubicBezTo>
                  <a:cubicBezTo>
                    <a:pt x="109" y="136"/>
                    <a:pt x="136" y="54"/>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47"/>
            <p:cNvSpPr/>
            <p:nvPr/>
          </p:nvSpPr>
          <p:spPr>
            <a:xfrm>
              <a:off x="3201908" y="2433217"/>
              <a:ext cx="7273" cy="5471"/>
            </a:xfrm>
            <a:custGeom>
              <a:rect b="b" l="l" r="r" t="t"/>
              <a:pathLst>
                <a:path extrusionOk="0" h="82" w="109">
                  <a:moveTo>
                    <a:pt x="109" y="1"/>
                  </a:moveTo>
                  <a:cubicBezTo>
                    <a:pt x="82" y="28"/>
                    <a:pt x="55" y="55"/>
                    <a:pt x="0" y="82"/>
                  </a:cubicBezTo>
                  <a:cubicBezTo>
                    <a:pt x="55" y="82"/>
                    <a:pt x="82" y="55"/>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47"/>
            <p:cNvSpPr/>
            <p:nvPr/>
          </p:nvSpPr>
          <p:spPr>
            <a:xfrm>
              <a:off x="3200106" y="2471251"/>
              <a:ext cx="9075" cy="19951"/>
            </a:xfrm>
            <a:custGeom>
              <a:rect b="b" l="l" r="r" t="t"/>
              <a:pathLst>
                <a:path extrusionOk="0" h="299" w="136">
                  <a:moveTo>
                    <a:pt x="0" y="0"/>
                  </a:moveTo>
                  <a:cubicBezTo>
                    <a:pt x="27" y="109"/>
                    <a:pt x="27" y="217"/>
                    <a:pt x="27" y="299"/>
                  </a:cubicBezTo>
                  <a:cubicBezTo>
                    <a:pt x="109" y="299"/>
                    <a:pt x="136" y="217"/>
                    <a:pt x="136" y="163"/>
                  </a:cubicBezTo>
                  <a:cubicBezTo>
                    <a:pt x="136" y="82"/>
                    <a:pt x="82"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47"/>
            <p:cNvSpPr/>
            <p:nvPr/>
          </p:nvSpPr>
          <p:spPr>
            <a:xfrm>
              <a:off x="3189230" y="2523698"/>
              <a:ext cx="19951" cy="21819"/>
            </a:xfrm>
            <a:custGeom>
              <a:rect b="b" l="l" r="r" t="t"/>
              <a:pathLst>
                <a:path extrusionOk="0" h="327" w="299">
                  <a:moveTo>
                    <a:pt x="163" y="1"/>
                  </a:moveTo>
                  <a:cubicBezTo>
                    <a:pt x="82" y="1"/>
                    <a:pt x="0" y="82"/>
                    <a:pt x="0" y="164"/>
                  </a:cubicBezTo>
                  <a:cubicBezTo>
                    <a:pt x="0"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47"/>
            <p:cNvSpPr/>
            <p:nvPr/>
          </p:nvSpPr>
          <p:spPr>
            <a:xfrm>
              <a:off x="3163874" y="2550855"/>
              <a:ext cx="20017" cy="19951"/>
            </a:xfrm>
            <a:custGeom>
              <a:rect b="b" l="l" r="r" t="t"/>
              <a:pathLst>
                <a:path extrusionOk="0" h="299" w="300">
                  <a:moveTo>
                    <a:pt x="136" y="1"/>
                  </a:moveTo>
                  <a:cubicBezTo>
                    <a:pt x="55" y="1"/>
                    <a:pt x="1" y="55"/>
                    <a:pt x="1" y="136"/>
                  </a:cubicBezTo>
                  <a:cubicBezTo>
                    <a:pt x="1" y="245"/>
                    <a:pt x="55" y="299"/>
                    <a:pt x="136" y="299"/>
                  </a:cubicBezTo>
                  <a:cubicBezTo>
                    <a:pt x="218" y="299"/>
                    <a:pt x="299" y="245"/>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47"/>
            <p:cNvSpPr/>
            <p:nvPr/>
          </p:nvSpPr>
          <p:spPr>
            <a:xfrm>
              <a:off x="3189230" y="2786133"/>
              <a:ext cx="21752" cy="21819"/>
            </a:xfrm>
            <a:custGeom>
              <a:rect b="b" l="l" r="r" t="t"/>
              <a:pathLst>
                <a:path extrusionOk="0" h="327" w="326">
                  <a:moveTo>
                    <a:pt x="163" y="1"/>
                  </a:moveTo>
                  <a:cubicBezTo>
                    <a:pt x="82" y="1"/>
                    <a:pt x="0" y="82"/>
                    <a:pt x="0" y="163"/>
                  </a:cubicBezTo>
                  <a:cubicBezTo>
                    <a:pt x="0"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47"/>
            <p:cNvSpPr/>
            <p:nvPr/>
          </p:nvSpPr>
          <p:spPr>
            <a:xfrm>
              <a:off x="3163874" y="2813290"/>
              <a:ext cx="20017" cy="19951"/>
            </a:xfrm>
            <a:custGeom>
              <a:rect b="b" l="l" r="r" t="t"/>
              <a:pathLst>
                <a:path extrusionOk="0" h="299" w="300">
                  <a:moveTo>
                    <a:pt x="136" y="1"/>
                  </a:moveTo>
                  <a:cubicBezTo>
                    <a:pt x="55" y="1"/>
                    <a:pt x="1" y="55"/>
                    <a:pt x="1" y="163"/>
                  </a:cubicBezTo>
                  <a:cubicBezTo>
                    <a:pt x="1" y="245"/>
                    <a:pt x="55" y="299"/>
                    <a:pt x="136" y="299"/>
                  </a:cubicBezTo>
                  <a:cubicBezTo>
                    <a:pt x="218" y="299"/>
                    <a:pt x="299" y="245"/>
                    <a:pt x="299" y="163"/>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47"/>
            <p:cNvSpPr/>
            <p:nvPr/>
          </p:nvSpPr>
          <p:spPr>
            <a:xfrm>
              <a:off x="3189230" y="2838646"/>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47"/>
            <p:cNvSpPr/>
            <p:nvPr/>
          </p:nvSpPr>
          <p:spPr>
            <a:xfrm>
              <a:off x="3163874" y="2865804"/>
              <a:ext cx="20017" cy="19951"/>
            </a:xfrm>
            <a:custGeom>
              <a:rect b="b" l="l" r="r" t="t"/>
              <a:pathLst>
                <a:path extrusionOk="0" h="299" w="300">
                  <a:moveTo>
                    <a:pt x="136" y="0"/>
                  </a:moveTo>
                  <a:cubicBezTo>
                    <a:pt x="55" y="0"/>
                    <a:pt x="1" y="54"/>
                    <a:pt x="1" y="163"/>
                  </a:cubicBezTo>
                  <a:cubicBezTo>
                    <a:pt x="1" y="244"/>
                    <a:pt x="55" y="299"/>
                    <a:pt x="136" y="299"/>
                  </a:cubicBezTo>
                  <a:cubicBezTo>
                    <a:pt x="218" y="299"/>
                    <a:pt x="299" y="244"/>
                    <a:pt x="299" y="163"/>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47"/>
            <p:cNvSpPr/>
            <p:nvPr/>
          </p:nvSpPr>
          <p:spPr>
            <a:xfrm>
              <a:off x="3189230" y="2891093"/>
              <a:ext cx="21752" cy="21819"/>
            </a:xfrm>
            <a:custGeom>
              <a:rect b="b" l="l" r="r" t="t"/>
              <a:pathLst>
                <a:path extrusionOk="0" h="327" w="326">
                  <a:moveTo>
                    <a:pt x="163" y="1"/>
                  </a:moveTo>
                  <a:cubicBezTo>
                    <a:pt x="82" y="1"/>
                    <a:pt x="0" y="82"/>
                    <a:pt x="0" y="164"/>
                  </a:cubicBezTo>
                  <a:cubicBezTo>
                    <a:pt x="0"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47"/>
            <p:cNvSpPr/>
            <p:nvPr/>
          </p:nvSpPr>
          <p:spPr>
            <a:xfrm>
              <a:off x="3163874" y="2918251"/>
              <a:ext cx="20017" cy="20017"/>
            </a:xfrm>
            <a:custGeom>
              <a:rect b="b" l="l" r="r" t="t"/>
              <a:pathLst>
                <a:path extrusionOk="0" h="300" w="300">
                  <a:moveTo>
                    <a:pt x="136" y="1"/>
                  </a:moveTo>
                  <a:cubicBezTo>
                    <a:pt x="55" y="1"/>
                    <a:pt x="1" y="82"/>
                    <a:pt x="1" y="164"/>
                  </a:cubicBezTo>
                  <a:cubicBezTo>
                    <a:pt x="1" y="245"/>
                    <a:pt x="55" y="299"/>
                    <a:pt x="136" y="299"/>
                  </a:cubicBezTo>
                  <a:cubicBezTo>
                    <a:pt x="218" y="299"/>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47"/>
            <p:cNvSpPr/>
            <p:nvPr/>
          </p:nvSpPr>
          <p:spPr>
            <a:xfrm>
              <a:off x="3191031" y="3155330"/>
              <a:ext cx="18149" cy="14546"/>
            </a:xfrm>
            <a:custGeom>
              <a:rect b="b" l="l" r="r" t="t"/>
              <a:pathLst>
                <a:path extrusionOk="0" h="218" w="272">
                  <a:moveTo>
                    <a:pt x="136" y="1"/>
                  </a:moveTo>
                  <a:cubicBezTo>
                    <a:pt x="55" y="1"/>
                    <a:pt x="1" y="28"/>
                    <a:pt x="1" y="82"/>
                  </a:cubicBezTo>
                  <a:cubicBezTo>
                    <a:pt x="1" y="82"/>
                    <a:pt x="1" y="109"/>
                    <a:pt x="1" y="109"/>
                  </a:cubicBezTo>
                  <a:cubicBezTo>
                    <a:pt x="37" y="109"/>
                    <a:pt x="73" y="85"/>
                    <a:pt x="109" y="85"/>
                  </a:cubicBezTo>
                  <a:cubicBezTo>
                    <a:pt x="127" y="85"/>
                    <a:pt x="145" y="91"/>
                    <a:pt x="163" y="109"/>
                  </a:cubicBezTo>
                  <a:cubicBezTo>
                    <a:pt x="190" y="137"/>
                    <a:pt x="190" y="191"/>
                    <a:pt x="245" y="191"/>
                  </a:cubicBezTo>
                  <a:cubicBezTo>
                    <a:pt x="245" y="191"/>
                    <a:pt x="272" y="218"/>
                    <a:pt x="272" y="218"/>
                  </a:cubicBezTo>
                  <a:cubicBezTo>
                    <a:pt x="272" y="191"/>
                    <a:pt x="272" y="164"/>
                    <a:pt x="272" y="137"/>
                  </a:cubicBezTo>
                  <a:cubicBezTo>
                    <a:pt x="272"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47"/>
            <p:cNvSpPr/>
            <p:nvPr/>
          </p:nvSpPr>
          <p:spPr>
            <a:xfrm>
              <a:off x="3216387" y="3396079"/>
              <a:ext cx="12744" cy="16348"/>
            </a:xfrm>
            <a:custGeom>
              <a:rect b="b" l="l" r="r" t="t"/>
              <a:pathLst>
                <a:path extrusionOk="0" h="245" w="191">
                  <a:moveTo>
                    <a:pt x="27" y="0"/>
                  </a:moveTo>
                  <a:cubicBezTo>
                    <a:pt x="0" y="28"/>
                    <a:pt x="0" y="55"/>
                    <a:pt x="0" y="82"/>
                  </a:cubicBezTo>
                  <a:cubicBezTo>
                    <a:pt x="0" y="163"/>
                    <a:pt x="55" y="245"/>
                    <a:pt x="136" y="245"/>
                  </a:cubicBezTo>
                  <a:lnTo>
                    <a:pt x="163" y="245"/>
                  </a:lnTo>
                  <a:cubicBezTo>
                    <a:pt x="163" y="217"/>
                    <a:pt x="190" y="190"/>
                    <a:pt x="190" y="190"/>
                  </a:cubicBezTo>
                  <a:cubicBezTo>
                    <a:pt x="136" y="136"/>
                    <a:pt x="82" y="55"/>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47"/>
            <p:cNvSpPr/>
            <p:nvPr/>
          </p:nvSpPr>
          <p:spPr>
            <a:xfrm>
              <a:off x="3196436" y="3524594"/>
              <a:ext cx="12744" cy="18149"/>
            </a:xfrm>
            <a:custGeom>
              <a:rect b="b" l="l" r="r" t="t"/>
              <a:pathLst>
                <a:path extrusionOk="0" h="272" w="191">
                  <a:moveTo>
                    <a:pt x="137" y="0"/>
                  </a:moveTo>
                  <a:cubicBezTo>
                    <a:pt x="109" y="82"/>
                    <a:pt x="82" y="190"/>
                    <a:pt x="1" y="271"/>
                  </a:cubicBezTo>
                  <a:lnTo>
                    <a:pt x="55" y="271"/>
                  </a:lnTo>
                  <a:cubicBezTo>
                    <a:pt x="137" y="271"/>
                    <a:pt x="191" y="217"/>
                    <a:pt x="191" y="136"/>
                  </a:cubicBezTo>
                  <a:cubicBezTo>
                    <a:pt x="191" y="82"/>
                    <a:pt x="164" y="27"/>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47"/>
            <p:cNvSpPr/>
            <p:nvPr/>
          </p:nvSpPr>
          <p:spPr>
            <a:xfrm>
              <a:off x="3216387" y="3497436"/>
              <a:ext cx="19951" cy="19951"/>
            </a:xfrm>
            <a:custGeom>
              <a:rect b="b" l="l" r="r" t="t"/>
              <a:pathLst>
                <a:path extrusionOk="0" h="299" w="299">
                  <a:moveTo>
                    <a:pt x="190" y="0"/>
                  </a:moveTo>
                  <a:cubicBezTo>
                    <a:pt x="163" y="109"/>
                    <a:pt x="82" y="163"/>
                    <a:pt x="0" y="217"/>
                  </a:cubicBezTo>
                  <a:cubicBezTo>
                    <a:pt x="27" y="244"/>
                    <a:pt x="82" y="299"/>
                    <a:pt x="136" y="299"/>
                  </a:cubicBezTo>
                  <a:cubicBezTo>
                    <a:pt x="217" y="299"/>
                    <a:pt x="299" y="217"/>
                    <a:pt x="299" y="136"/>
                  </a:cubicBezTo>
                  <a:cubicBezTo>
                    <a:pt x="299" y="55"/>
                    <a:pt x="244" y="0"/>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47"/>
            <p:cNvSpPr/>
            <p:nvPr/>
          </p:nvSpPr>
          <p:spPr>
            <a:xfrm>
              <a:off x="3189230" y="3575239"/>
              <a:ext cx="21752" cy="20018"/>
            </a:xfrm>
            <a:custGeom>
              <a:rect b="b" l="l" r="r" t="t"/>
              <a:pathLst>
                <a:path extrusionOk="0" h="300" w="326">
                  <a:moveTo>
                    <a:pt x="163" y="1"/>
                  </a:moveTo>
                  <a:cubicBezTo>
                    <a:pt x="82" y="1"/>
                    <a:pt x="0" y="55"/>
                    <a:pt x="0" y="163"/>
                  </a:cubicBezTo>
                  <a:cubicBezTo>
                    <a:pt x="0"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47"/>
            <p:cNvSpPr/>
            <p:nvPr/>
          </p:nvSpPr>
          <p:spPr>
            <a:xfrm>
              <a:off x="3172948" y="3600595"/>
              <a:ext cx="10943" cy="10943"/>
            </a:xfrm>
            <a:custGeom>
              <a:rect b="b" l="l" r="r" t="t"/>
              <a:pathLst>
                <a:path extrusionOk="0" h="164" w="164">
                  <a:moveTo>
                    <a:pt x="0" y="0"/>
                  </a:moveTo>
                  <a:cubicBezTo>
                    <a:pt x="27" y="109"/>
                    <a:pt x="55" y="163"/>
                    <a:pt x="136" y="163"/>
                  </a:cubicBezTo>
                  <a:lnTo>
                    <a:pt x="163" y="163"/>
                  </a:lnTo>
                  <a:cubicBezTo>
                    <a:pt x="163" y="82"/>
                    <a:pt x="82"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47"/>
            <p:cNvSpPr/>
            <p:nvPr/>
          </p:nvSpPr>
          <p:spPr>
            <a:xfrm>
              <a:off x="3189230" y="3627753"/>
              <a:ext cx="21752" cy="19951"/>
            </a:xfrm>
            <a:custGeom>
              <a:rect b="b" l="l" r="r" t="t"/>
              <a:pathLst>
                <a:path extrusionOk="0" h="299" w="326">
                  <a:moveTo>
                    <a:pt x="163" y="0"/>
                  </a:moveTo>
                  <a:cubicBezTo>
                    <a:pt x="82" y="0"/>
                    <a:pt x="0" y="55"/>
                    <a:pt x="0" y="163"/>
                  </a:cubicBezTo>
                  <a:cubicBezTo>
                    <a:pt x="0" y="244"/>
                    <a:pt x="82" y="299"/>
                    <a:pt x="163" y="299"/>
                  </a:cubicBezTo>
                  <a:cubicBezTo>
                    <a:pt x="245" y="299"/>
                    <a:pt x="326" y="244"/>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47"/>
            <p:cNvSpPr/>
            <p:nvPr/>
          </p:nvSpPr>
          <p:spPr>
            <a:xfrm>
              <a:off x="3167477" y="3653109"/>
              <a:ext cx="16414" cy="21752"/>
            </a:xfrm>
            <a:custGeom>
              <a:rect b="b" l="l" r="r" t="t"/>
              <a:pathLst>
                <a:path extrusionOk="0" h="326" w="246">
                  <a:moveTo>
                    <a:pt x="82" y="0"/>
                  </a:moveTo>
                  <a:cubicBezTo>
                    <a:pt x="55" y="0"/>
                    <a:pt x="28" y="27"/>
                    <a:pt x="1" y="54"/>
                  </a:cubicBezTo>
                  <a:cubicBezTo>
                    <a:pt x="1" y="136"/>
                    <a:pt x="28" y="244"/>
                    <a:pt x="82" y="326"/>
                  </a:cubicBezTo>
                  <a:cubicBezTo>
                    <a:pt x="164" y="326"/>
                    <a:pt x="245" y="244"/>
                    <a:pt x="245" y="163"/>
                  </a:cubicBezTo>
                  <a:cubicBezTo>
                    <a:pt x="245" y="81"/>
                    <a:pt x="164"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47"/>
            <p:cNvSpPr/>
            <p:nvPr/>
          </p:nvSpPr>
          <p:spPr>
            <a:xfrm>
              <a:off x="3189230" y="3680200"/>
              <a:ext cx="19951" cy="20018"/>
            </a:xfrm>
            <a:custGeom>
              <a:rect b="b" l="l" r="r" t="t"/>
              <a:pathLst>
                <a:path extrusionOk="0" h="300" w="299">
                  <a:moveTo>
                    <a:pt x="163" y="1"/>
                  </a:moveTo>
                  <a:cubicBezTo>
                    <a:pt x="82" y="1"/>
                    <a:pt x="0" y="55"/>
                    <a:pt x="0" y="164"/>
                  </a:cubicBezTo>
                  <a:cubicBezTo>
                    <a:pt x="0" y="245"/>
                    <a:pt x="82" y="299"/>
                    <a:pt x="163" y="299"/>
                  </a:cubicBezTo>
                  <a:cubicBezTo>
                    <a:pt x="245" y="299"/>
                    <a:pt x="299" y="245"/>
                    <a:pt x="299" y="164"/>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2" name="Google Shape;3802;p47"/>
            <p:cNvSpPr/>
            <p:nvPr/>
          </p:nvSpPr>
          <p:spPr>
            <a:xfrm>
              <a:off x="3216387" y="3705556"/>
              <a:ext cx="19951" cy="21819"/>
            </a:xfrm>
            <a:custGeom>
              <a:rect b="b" l="l" r="r" t="t"/>
              <a:pathLst>
                <a:path extrusionOk="0" h="327" w="299">
                  <a:moveTo>
                    <a:pt x="136" y="1"/>
                  </a:moveTo>
                  <a:cubicBezTo>
                    <a:pt x="55" y="1"/>
                    <a:pt x="0" y="82"/>
                    <a:pt x="0" y="163"/>
                  </a:cubicBezTo>
                  <a:cubicBezTo>
                    <a:pt x="0" y="245"/>
                    <a:pt x="55"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3" name="Google Shape;3803;p47"/>
            <p:cNvSpPr/>
            <p:nvPr/>
          </p:nvSpPr>
          <p:spPr>
            <a:xfrm>
              <a:off x="3218189" y="3759871"/>
              <a:ext cx="18149" cy="19951"/>
            </a:xfrm>
            <a:custGeom>
              <a:rect b="b" l="l" r="r" t="t"/>
              <a:pathLst>
                <a:path extrusionOk="0" h="299" w="272">
                  <a:moveTo>
                    <a:pt x="109" y="0"/>
                  </a:moveTo>
                  <a:cubicBezTo>
                    <a:pt x="82" y="0"/>
                    <a:pt x="28" y="0"/>
                    <a:pt x="0" y="27"/>
                  </a:cubicBezTo>
                  <a:cubicBezTo>
                    <a:pt x="55" y="109"/>
                    <a:pt x="109" y="190"/>
                    <a:pt x="136" y="299"/>
                  </a:cubicBezTo>
                  <a:cubicBezTo>
                    <a:pt x="217" y="272"/>
                    <a:pt x="272" y="217"/>
                    <a:pt x="272" y="136"/>
                  </a:cubicBezTo>
                  <a:cubicBezTo>
                    <a:pt x="272" y="55"/>
                    <a:pt x="190"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47"/>
            <p:cNvSpPr/>
            <p:nvPr/>
          </p:nvSpPr>
          <p:spPr>
            <a:xfrm>
              <a:off x="3136716" y="2429614"/>
              <a:ext cx="9141" cy="9075"/>
            </a:xfrm>
            <a:custGeom>
              <a:rect b="b" l="l" r="r" t="t"/>
              <a:pathLst>
                <a:path extrusionOk="0" h="136" w="137">
                  <a:moveTo>
                    <a:pt x="1" y="0"/>
                  </a:moveTo>
                  <a:cubicBezTo>
                    <a:pt x="1" y="82"/>
                    <a:pt x="55" y="136"/>
                    <a:pt x="136" y="136"/>
                  </a:cubicBezTo>
                  <a:cubicBezTo>
                    <a:pt x="109" y="82"/>
                    <a:pt x="55" y="27"/>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47"/>
            <p:cNvSpPr/>
            <p:nvPr/>
          </p:nvSpPr>
          <p:spPr>
            <a:xfrm>
              <a:off x="3111427" y="2445895"/>
              <a:ext cx="19951" cy="19951"/>
            </a:xfrm>
            <a:custGeom>
              <a:rect b="b" l="l" r="r" t="t"/>
              <a:pathLst>
                <a:path extrusionOk="0" h="299" w="299">
                  <a:moveTo>
                    <a:pt x="136" y="0"/>
                  </a:moveTo>
                  <a:cubicBezTo>
                    <a:pt x="54" y="0"/>
                    <a:pt x="0" y="55"/>
                    <a:pt x="0" y="136"/>
                  </a:cubicBezTo>
                  <a:cubicBezTo>
                    <a:pt x="0" y="217"/>
                    <a:pt x="54" y="299"/>
                    <a:pt x="136" y="299"/>
                  </a:cubicBezTo>
                  <a:cubicBezTo>
                    <a:pt x="217" y="299"/>
                    <a:pt x="298" y="217"/>
                    <a:pt x="298" y="136"/>
                  </a:cubicBezTo>
                  <a:cubicBezTo>
                    <a:pt x="298"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47"/>
            <p:cNvSpPr/>
            <p:nvPr/>
          </p:nvSpPr>
          <p:spPr>
            <a:xfrm>
              <a:off x="3136716" y="2523698"/>
              <a:ext cx="20017"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47"/>
            <p:cNvSpPr/>
            <p:nvPr/>
          </p:nvSpPr>
          <p:spPr>
            <a:xfrm>
              <a:off x="3163874" y="2509218"/>
              <a:ext cx="7340" cy="9141"/>
            </a:xfrm>
            <a:custGeom>
              <a:rect b="b" l="l" r="r" t="t"/>
              <a:pathLst>
                <a:path extrusionOk="0" h="137" w="110">
                  <a:moveTo>
                    <a:pt x="1" y="1"/>
                  </a:moveTo>
                  <a:cubicBezTo>
                    <a:pt x="1" y="55"/>
                    <a:pt x="55" y="109"/>
                    <a:pt x="109" y="136"/>
                  </a:cubicBezTo>
                  <a:cubicBezTo>
                    <a:pt x="55" y="82"/>
                    <a:pt x="28" y="55"/>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8" name="Google Shape;3808;p47"/>
            <p:cNvSpPr/>
            <p:nvPr/>
          </p:nvSpPr>
          <p:spPr>
            <a:xfrm>
              <a:off x="3111427" y="2550855"/>
              <a:ext cx="19951" cy="19951"/>
            </a:xfrm>
            <a:custGeom>
              <a:rect b="b" l="l" r="r" t="t"/>
              <a:pathLst>
                <a:path extrusionOk="0" h="299" w="299">
                  <a:moveTo>
                    <a:pt x="136" y="1"/>
                  </a:moveTo>
                  <a:cubicBezTo>
                    <a:pt x="54" y="1"/>
                    <a:pt x="0" y="55"/>
                    <a:pt x="0" y="136"/>
                  </a:cubicBezTo>
                  <a:cubicBezTo>
                    <a:pt x="0" y="245"/>
                    <a:pt x="54" y="299"/>
                    <a:pt x="136" y="299"/>
                  </a:cubicBezTo>
                  <a:cubicBezTo>
                    <a:pt x="217" y="299"/>
                    <a:pt x="298" y="245"/>
                    <a:pt x="298" y="136"/>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9" name="Google Shape;3809;p47"/>
            <p:cNvSpPr/>
            <p:nvPr/>
          </p:nvSpPr>
          <p:spPr>
            <a:xfrm>
              <a:off x="3136716" y="2786133"/>
              <a:ext cx="20017"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0" name="Google Shape;3810;p47"/>
            <p:cNvSpPr/>
            <p:nvPr/>
          </p:nvSpPr>
          <p:spPr>
            <a:xfrm>
              <a:off x="3136716" y="2838646"/>
              <a:ext cx="20017" cy="21752"/>
            </a:xfrm>
            <a:custGeom>
              <a:rect b="b" l="l" r="r" t="t"/>
              <a:pathLst>
                <a:path extrusionOk="0" h="326" w="300">
                  <a:moveTo>
                    <a:pt x="164" y="0"/>
                  </a:moveTo>
                  <a:cubicBezTo>
                    <a:pt x="82" y="0"/>
                    <a:pt x="1" y="82"/>
                    <a:pt x="1" y="163"/>
                  </a:cubicBezTo>
                  <a:cubicBezTo>
                    <a:pt x="1" y="244"/>
                    <a:pt x="82"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1" name="Google Shape;3811;p47"/>
            <p:cNvSpPr/>
            <p:nvPr/>
          </p:nvSpPr>
          <p:spPr>
            <a:xfrm>
              <a:off x="3136716" y="2891093"/>
              <a:ext cx="20017"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2" name="Google Shape;3812;p47"/>
            <p:cNvSpPr/>
            <p:nvPr/>
          </p:nvSpPr>
          <p:spPr>
            <a:xfrm>
              <a:off x="3136716" y="2945409"/>
              <a:ext cx="20017" cy="19951"/>
            </a:xfrm>
            <a:custGeom>
              <a:rect b="b" l="l" r="r" t="t"/>
              <a:pathLst>
                <a:path extrusionOk="0" h="299" w="300">
                  <a:moveTo>
                    <a:pt x="164" y="1"/>
                  </a:moveTo>
                  <a:cubicBezTo>
                    <a:pt x="82" y="1"/>
                    <a:pt x="1" y="55"/>
                    <a:pt x="1" y="136"/>
                  </a:cubicBezTo>
                  <a:cubicBezTo>
                    <a:pt x="1" y="218"/>
                    <a:pt x="82"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47"/>
            <p:cNvSpPr/>
            <p:nvPr/>
          </p:nvSpPr>
          <p:spPr>
            <a:xfrm>
              <a:off x="3136716" y="2997922"/>
              <a:ext cx="20017" cy="19951"/>
            </a:xfrm>
            <a:custGeom>
              <a:rect b="b" l="l" r="r" t="t"/>
              <a:pathLst>
                <a:path extrusionOk="0" h="299" w="300">
                  <a:moveTo>
                    <a:pt x="164" y="0"/>
                  </a:moveTo>
                  <a:cubicBezTo>
                    <a:pt x="82" y="0"/>
                    <a:pt x="1" y="54"/>
                    <a:pt x="1" y="136"/>
                  </a:cubicBezTo>
                  <a:cubicBezTo>
                    <a:pt x="1" y="217"/>
                    <a:pt x="82" y="299"/>
                    <a:pt x="164" y="299"/>
                  </a:cubicBezTo>
                  <a:cubicBezTo>
                    <a:pt x="245" y="299"/>
                    <a:pt x="299" y="217"/>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4" name="Google Shape;3814;p47"/>
            <p:cNvSpPr/>
            <p:nvPr/>
          </p:nvSpPr>
          <p:spPr>
            <a:xfrm>
              <a:off x="3143989" y="3050369"/>
              <a:ext cx="12744" cy="16348"/>
            </a:xfrm>
            <a:custGeom>
              <a:rect b="b" l="l" r="r" t="t"/>
              <a:pathLst>
                <a:path extrusionOk="0" h="245" w="191">
                  <a:moveTo>
                    <a:pt x="0" y="1"/>
                  </a:moveTo>
                  <a:cubicBezTo>
                    <a:pt x="0" y="1"/>
                    <a:pt x="0" y="28"/>
                    <a:pt x="27" y="28"/>
                  </a:cubicBezTo>
                  <a:cubicBezTo>
                    <a:pt x="55" y="136"/>
                    <a:pt x="109" y="191"/>
                    <a:pt x="163" y="245"/>
                  </a:cubicBezTo>
                  <a:cubicBezTo>
                    <a:pt x="190" y="218"/>
                    <a:pt x="190" y="191"/>
                    <a:pt x="190" y="136"/>
                  </a:cubicBezTo>
                  <a:cubicBezTo>
                    <a:pt x="190" y="55"/>
                    <a:pt x="136"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5" name="Google Shape;3815;p47"/>
            <p:cNvSpPr/>
            <p:nvPr/>
          </p:nvSpPr>
          <p:spPr>
            <a:xfrm>
              <a:off x="3163874" y="3023212"/>
              <a:ext cx="14546" cy="20017"/>
            </a:xfrm>
            <a:custGeom>
              <a:rect b="b" l="l" r="r" t="t"/>
              <a:pathLst>
                <a:path extrusionOk="0" h="300" w="218">
                  <a:moveTo>
                    <a:pt x="136" y="1"/>
                  </a:moveTo>
                  <a:cubicBezTo>
                    <a:pt x="55" y="1"/>
                    <a:pt x="1" y="82"/>
                    <a:pt x="1" y="164"/>
                  </a:cubicBezTo>
                  <a:cubicBezTo>
                    <a:pt x="1" y="245"/>
                    <a:pt x="55" y="299"/>
                    <a:pt x="136" y="299"/>
                  </a:cubicBezTo>
                  <a:lnTo>
                    <a:pt x="218" y="299"/>
                  </a:lnTo>
                  <a:cubicBezTo>
                    <a:pt x="191" y="272"/>
                    <a:pt x="191" y="272"/>
                    <a:pt x="191" y="272"/>
                  </a:cubicBezTo>
                  <a:lnTo>
                    <a:pt x="191" y="218"/>
                  </a:lnTo>
                  <a:cubicBezTo>
                    <a:pt x="191" y="137"/>
                    <a:pt x="191" y="55"/>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6" name="Google Shape;3816;p47"/>
            <p:cNvSpPr/>
            <p:nvPr/>
          </p:nvSpPr>
          <p:spPr>
            <a:xfrm>
              <a:off x="3163874" y="3075725"/>
              <a:ext cx="18149" cy="16348"/>
            </a:xfrm>
            <a:custGeom>
              <a:rect b="b" l="l" r="r" t="t"/>
              <a:pathLst>
                <a:path extrusionOk="0" h="245" w="272">
                  <a:moveTo>
                    <a:pt x="136" y="1"/>
                  </a:moveTo>
                  <a:cubicBezTo>
                    <a:pt x="82" y="1"/>
                    <a:pt x="28" y="55"/>
                    <a:pt x="1" y="109"/>
                  </a:cubicBezTo>
                  <a:cubicBezTo>
                    <a:pt x="28" y="190"/>
                    <a:pt x="55" y="245"/>
                    <a:pt x="109" y="245"/>
                  </a:cubicBezTo>
                  <a:cubicBezTo>
                    <a:pt x="191" y="245"/>
                    <a:pt x="245" y="163"/>
                    <a:pt x="272" y="82"/>
                  </a:cubicBezTo>
                  <a:cubicBezTo>
                    <a:pt x="245" y="28"/>
                    <a:pt x="191"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47"/>
            <p:cNvSpPr/>
            <p:nvPr/>
          </p:nvSpPr>
          <p:spPr>
            <a:xfrm>
              <a:off x="3118633" y="3137247"/>
              <a:ext cx="12744" cy="10943"/>
            </a:xfrm>
            <a:custGeom>
              <a:rect b="b" l="l" r="r" t="t"/>
              <a:pathLst>
                <a:path extrusionOk="0" h="164" w="191">
                  <a:moveTo>
                    <a:pt x="190" y="1"/>
                  </a:moveTo>
                  <a:cubicBezTo>
                    <a:pt x="109" y="55"/>
                    <a:pt x="55" y="109"/>
                    <a:pt x="1" y="163"/>
                  </a:cubicBezTo>
                  <a:lnTo>
                    <a:pt x="28" y="163"/>
                  </a:lnTo>
                  <a:cubicBezTo>
                    <a:pt x="109" y="163"/>
                    <a:pt x="190" y="109"/>
                    <a:pt x="190" y="28"/>
                  </a:cubicBezTo>
                  <a:cubicBezTo>
                    <a:pt x="190" y="1"/>
                    <a:pt x="190" y="1"/>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47"/>
            <p:cNvSpPr/>
            <p:nvPr/>
          </p:nvSpPr>
          <p:spPr>
            <a:xfrm>
              <a:off x="3136716" y="3155330"/>
              <a:ext cx="7340" cy="10943"/>
            </a:xfrm>
            <a:custGeom>
              <a:rect b="b" l="l" r="r" t="t"/>
              <a:pathLst>
                <a:path extrusionOk="0" h="164" w="110">
                  <a:moveTo>
                    <a:pt x="82" y="1"/>
                  </a:moveTo>
                  <a:cubicBezTo>
                    <a:pt x="82" y="28"/>
                    <a:pt x="55" y="28"/>
                    <a:pt x="55" y="28"/>
                  </a:cubicBezTo>
                  <a:lnTo>
                    <a:pt x="55" y="55"/>
                  </a:lnTo>
                  <a:lnTo>
                    <a:pt x="28" y="55"/>
                  </a:lnTo>
                  <a:cubicBezTo>
                    <a:pt x="28" y="82"/>
                    <a:pt x="1" y="109"/>
                    <a:pt x="1" y="137"/>
                  </a:cubicBezTo>
                  <a:cubicBezTo>
                    <a:pt x="1" y="137"/>
                    <a:pt x="1" y="137"/>
                    <a:pt x="1" y="164"/>
                  </a:cubicBezTo>
                  <a:cubicBezTo>
                    <a:pt x="28" y="164"/>
                    <a:pt x="82" y="137"/>
                    <a:pt x="82" y="137"/>
                  </a:cubicBezTo>
                  <a:cubicBezTo>
                    <a:pt x="109" y="109"/>
                    <a:pt x="109" y="55"/>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9" name="Google Shape;3819;p47"/>
            <p:cNvSpPr/>
            <p:nvPr/>
          </p:nvSpPr>
          <p:spPr>
            <a:xfrm>
              <a:off x="3163874" y="3131842"/>
              <a:ext cx="20017" cy="16348"/>
            </a:xfrm>
            <a:custGeom>
              <a:rect b="b" l="l" r="r" t="t"/>
              <a:pathLst>
                <a:path extrusionOk="0" h="245" w="300">
                  <a:moveTo>
                    <a:pt x="28" y="0"/>
                  </a:moveTo>
                  <a:cubicBezTo>
                    <a:pt x="1" y="28"/>
                    <a:pt x="1" y="55"/>
                    <a:pt x="1" y="109"/>
                  </a:cubicBezTo>
                  <a:cubicBezTo>
                    <a:pt x="1" y="190"/>
                    <a:pt x="55" y="244"/>
                    <a:pt x="136" y="244"/>
                  </a:cubicBezTo>
                  <a:cubicBezTo>
                    <a:pt x="218" y="244"/>
                    <a:pt x="299" y="190"/>
                    <a:pt x="299" y="109"/>
                  </a:cubicBezTo>
                  <a:cubicBezTo>
                    <a:pt x="299" y="109"/>
                    <a:pt x="299" y="82"/>
                    <a:pt x="299" y="82"/>
                  </a:cubicBezTo>
                  <a:cubicBezTo>
                    <a:pt x="218" y="55"/>
                    <a:pt x="136"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47"/>
            <p:cNvSpPr/>
            <p:nvPr/>
          </p:nvSpPr>
          <p:spPr>
            <a:xfrm>
              <a:off x="3136716" y="3376194"/>
              <a:ext cx="12744" cy="9075"/>
            </a:xfrm>
            <a:custGeom>
              <a:rect b="b" l="l" r="r" t="t"/>
              <a:pathLst>
                <a:path extrusionOk="0" h="136" w="191">
                  <a:moveTo>
                    <a:pt x="1" y="0"/>
                  </a:moveTo>
                  <a:lnTo>
                    <a:pt x="1" y="0"/>
                  </a:lnTo>
                  <a:cubicBezTo>
                    <a:pt x="28" y="81"/>
                    <a:pt x="82" y="136"/>
                    <a:pt x="164" y="136"/>
                  </a:cubicBezTo>
                  <a:lnTo>
                    <a:pt x="191" y="136"/>
                  </a:lnTo>
                  <a:cubicBezTo>
                    <a:pt x="136" y="109"/>
                    <a:pt x="55" y="54"/>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1" name="Google Shape;3821;p47"/>
            <p:cNvSpPr/>
            <p:nvPr/>
          </p:nvSpPr>
          <p:spPr>
            <a:xfrm>
              <a:off x="3163874" y="3394277"/>
              <a:ext cx="20017" cy="18149"/>
            </a:xfrm>
            <a:custGeom>
              <a:rect b="b" l="l" r="r" t="t"/>
              <a:pathLst>
                <a:path extrusionOk="0" h="272" w="300">
                  <a:moveTo>
                    <a:pt x="272" y="0"/>
                  </a:moveTo>
                  <a:cubicBezTo>
                    <a:pt x="191" y="55"/>
                    <a:pt x="109" y="109"/>
                    <a:pt x="28" y="109"/>
                  </a:cubicBezTo>
                  <a:cubicBezTo>
                    <a:pt x="1" y="109"/>
                    <a:pt x="1" y="82"/>
                    <a:pt x="1" y="82"/>
                  </a:cubicBezTo>
                  <a:cubicBezTo>
                    <a:pt x="1" y="109"/>
                    <a:pt x="1" y="109"/>
                    <a:pt x="1" y="109"/>
                  </a:cubicBezTo>
                  <a:cubicBezTo>
                    <a:pt x="1" y="190"/>
                    <a:pt x="55" y="272"/>
                    <a:pt x="136" y="272"/>
                  </a:cubicBezTo>
                  <a:cubicBezTo>
                    <a:pt x="218" y="272"/>
                    <a:pt x="299" y="190"/>
                    <a:pt x="299" y="109"/>
                  </a:cubicBezTo>
                  <a:cubicBezTo>
                    <a:pt x="299" y="82"/>
                    <a:pt x="272" y="27"/>
                    <a:pt x="27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2" name="Google Shape;3822;p47"/>
            <p:cNvSpPr/>
            <p:nvPr/>
          </p:nvSpPr>
          <p:spPr>
            <a:xfrm>
              <a:off x="3125906" y="3392475"/>
              <a:ext cx="3670" cy="3670"/>
            </a:xfrm>
            <a:custGeom>
              <a:rect b="b" l="l" r="r" t="t"/>
              <a:pathLst>
                <a:path extrusionOk="0" h="55" w="55">
                  <a:moveTo>
                    <a:pt x="0" y="0"/>
                  </a:moveTo>
                  <a:cubicBezTo>
                    <a:pt x="27" y="27"/>
                    <a:pt x="54" y="54"/>
                    <a:pt x="54" y="54"/>
                  </a:cubicBezTo>
                  <a:cubicBezTo>
                    <a:pt x="54" y="54"/>
                    <a:pt x="27" y="27"/>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3" name="Google Shape;3823;p47"/>
            <p:cNvSpPr/>
            <p:nvPr/>
          </p:nvSpPr>
          <p:spPr>
            <a:xfrm>
              <a:off x="3084269" y="2103855"/>
              <a:ext cx="19951" cy="18149"/>
            </a:xfrm>
            <a:custGeom>
              <a:rect b="b" l="l" r="r" t="t"/>
              <a:pathLst>
                <a:path extrusionOk="0" h="272" w="299">
                  <a:moveTo>
                    <a:pt x="0" y="136"/>
                  </a:moveTo>
                  <a:cubicBezTo>
                    <a:pt x="0" y="136"/>
                    <a:pt x="0" y="136"/>
                    <a:pt x="0" y="163"/>
                  </a:cubicBezTo>
                  <a:cubicBezTo>
                    <a:pt x="0" y="153"/>
                    <a:pt x="1" y="144"/>
                    <a:pt x="2" y="136"/>
                  </a:cubicBezTo>
                  <a:lnTo>
                    <a:pt x="2" y="136"/>
                  </a:lnTo>
                  <a:cubicBezTo>
                    <a:pt x="1" y="136"/>
                    <a:pt x="1" y="136"/>
                    <a:pt x="0" y="136"/>
                  </a:cubicBezTo>
                  <a:close/>
                  <a:moveTo>
                    <a:pt x="163" y="0"/>
                  </a:moveTo>
                  <a:cubicBezTo>
                    <a:pt x="89" y="0"/>
                    <a:pt x="14" y="45"/>
                    <a:pt x="2" y="136"/>
                  </a:cubicBezTo>
                  <a:lnTo>
                    <a:pt x="2" y="136"/>
                  </a:lnTo>
                  <a:cubicBezTo>
                    <a:pt x="110" y="137"/>
                    <a:pt x="190" y="217"/>
                    <a:pt x="244" y="271"/>
                  </a:cubicBezTo>
                  <a:cubicBezTo>
                    <a:pt x="271" y="244"/>
                    <a:pt x="299" y="217"/>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4" name="Google Shape;3824;p47"/>
            <p:cNvSpPr/>
            <p:nvPr/>
          </p:nvSpPr>
          <p:spPr>
            <a:xfrm>
              <a:off x="3111427" y="2076698"/>
              <a:ext cx="19951" cy="21752"/>
            </a:xfrm>
            <a:custGeom>
              <a:rect b="b" l="l" r="r" t="t"/>
              <a:pathLst>
                <a:path extrusionOk="0" h="326" w="299">
                  <a:moveTo>
                    <a:pt x="136" y="0"/>
                  </a:moveTo>
                  <a:cubicBezTo>
                    <a:pt x="54" y="0"/>
                    <a:pt x="0" y="82"/>
                    <a:pt x="0" y="163"/>
                  </a:cubicBezTo>
                  <a:cubicBezTo>
                    <a:pt x="0" y="244"/>
                    <a:pt x="54" y="326"/>
                    <a:pt x="136" y="326"/>
                  </a:cubicBezTo>
                  <a:cubicBezTo>
                    <a:pt x="217" y="326"/>
                    <a:pt x="298" y="244"/>
                    <a:pt x="298" y="163"/>
                  </a:cubicBezTo>
                  <a:cubicBezTo>
                    <a:pt x="298"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5" name="Google Shape;3825;p47"/>
            <p:cNvSpPr/>
            <p:nvPr/>
          </p:nvSpPr>
          <p:spPr>
            <a:xfrm>
              <a:off x="3113228" y="2147294"/>
              <a:ext cx="3670" cy="1868"/>
            </a:xfrm>
            <a:custGeom>
              <a:rect b="b" l="l" r="r" t="t"/>
              <a:pathLst>
                <a:path extrusionOk="0" h="28" w="55">
                  <a:moveTo>
                    <a:pt x="0" y="0"/>
                  </a:moveTo>
                  <a:cubicBezTo>
                    <a:pt x="27" y="27"/>
                    <a:pt x="54" y="27"/>
                    <a:pt x="54" y="27"/>
                  </a:cubicBezTo>
                  <a:cubicBezTo>
                    <a:pt x="54" y="27"/>
                    <a:pt x="27" y="0"/>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6" name="Google Shape;3826;p47"/>
            <p:cNvSpPr/>
            <p:nvPr/>
          </p:nvSpPr>
          <p:spPr>
            <a:xfrm>
              <a:off x="3111427" y="2183460"/>
              <a:ext cx="19951" cy="19951"/>
            </a:xfrm>
            <a:custGeom>
              <a:rect b="b" l="l" r="r" t="t"/>
              <a:pathLst>
                <a:path extrusionOk="0" h="299" w="299">
                  <a:moveTo>
                    <a:pt x="136" y="1"/>
                  </a:moveTo>
                  <a:cubicBezTo>
                    <a:pt x="54" y="1"/>
                    <a:pt x="0" y="55"/>
                    <a:pt x="0" y="136"/>
                  </a:cubicBezTo>
                  <a:cubicBezTo>
                    <a:pt x="0" y="218"/>
                    <a:pt x="54" y="299"/>
                    <a:pt x="136" y="299"/>
                  </a:cubicBezTo>
                  <a:cubicBezTo>
                    <a:pt x="190" y="218"/>
                    <a:pt x="244" y="136"/>
                    <a:pt x="244" y="55"/>
                  </a:cubicBezTo>
                  <a:cubicBezTo>
                    <a:pt x="244" y="55"/>
                    <a:pt x="271" y="82"/>
                    <a:pt x="298" y="82"/>
                  </a:cubicBezTo>
                  <a:cubicBezTo>
                    <a:pt x="271" y="28"/>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7" name="Google Shape;3827;p47"/>
            <p:cNvSpPr/>
            <p:nvPr/>
          </p:nvSpPr>
          <p:spPr>
            <a:xfrm>
              <a:off x="3084269" y="2420539"/>
              <a:ext cx="19951" cy="20017"/>
            </a:xfrm>
            <a:custGeom>
              <a:rect b="b" l="l" r="r" t="t"/>
              <a:pathLst>
                <a:path extrusionOk="0" h="300" w="299">
                  <a:moveTo>
                    <a:pt x="109" y="1"/>
                  </a:moveTo>
                  <a:cubicBezTo>
                    <a:pt x="27" y="28"/>
                    <a:pt x="0" y="82"/>
                    <a:pt x="0" y="136"/>
                  </a:cubicBezTo>
                  <a:cubicBezTo>
                    <a:pt x="0" y="218"/>
                    <a:pt x="82" y="299"/>
                    <a:pt x="163" y="299"/>
                  </a:cubicBezTo>
                  <a:cubicBezTo>
                    <a:pt x="244" y="299"/>
                    <a:pt x="299" y="218"/>
                    <a:pt x="299" y="136"/>
                  </a:cubicBezTo>
                  <a:lnTo>
                    <a:pt x="271" y="136"/>
                  </a:lnTo>
                  <a:cubicBezTo>
                    <a:pt x="217" y="82"/>
                    <a:pt x="163" y="28"/>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47"/>
            <p:cNvSpPr/>
            <p:nvPr/>
          </p:nvSpPr>
          <p:spPr>
            <a:xfrm>
              <a:off x="3058913" y="2445895"/>
              <a:ext cx="19951" cy="19951"/>
            </a:xfrm>
            <a:custGeom>
              <a:rect b="b" l="l" r="r" t="t"/>
              <a:pathLst>
                <a:path extrusionOk="0" h="299" w="299">
                  <a:moveTo>
                    <a:pt x="136" y="0"/>
                  </a:moveTo>
                  <a:cubicBezTo>
                    <a:pt x="55" y="0"/>
                    <a:pt x="1" y="55"/>
                    <a:pt x="1" y="136"/>
                  </a:cubicBezTo>
                  <a:cubicBezTo>
                    <a:pt x="1" y="217"/>
                    <a:pt x="55" y="299"/>
                    <a:pt x="136" y="299"/>
                  </a:cubicBezTo>
                  <a:cubicBezTo>
                    <a:pt x="218" y="299"/>
                    <a:pt x="299" y="217"/>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47"/>
            <p:cNvSpPr/>
            <p:nvPr/>
          </p:nvSpPr>
          <p:spPr>
            <a:xfrm>
              <a:off x="3084269" y="2471251"/>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47"/>
            <p:cNvSpPr/>
            <p:nvPr/>
          </p:nvSpPr>
          <p:spPr>
            <a:xfrm>
              <a:off x="3058913" y="2498408"/>
              <a:ext cx="19951" cy="19951"/>
            </a:xfrm>
            <a:custGeom>
              <a:rect b="b" l="l" r="r" t="t"/>
              <a:pathLst>
                <a:path extrusionOk="0" h="299" w="299">
                  <a:moveTo>
                    <a:pt x="136" y="0"/>
                  </a:moveTo>
                  <a:cubicBezTo>
                    <a:pt x="55" y="0"/>
                    <a:pt x="1" y="54"/>
                    <a:pt x="1" y="136"/>
                  </a:cubicBezTo>
                  <a:cubicBezTo>
                    <a:pt x="1" y="244"/>
                    <a:pt x="55" y="298"/>
                    <a:pt x="136" y="298"/>
                  </a:cubicBezTo>
                  <a:cubicBezTo>
                    <a:pt x="218" y="298"/>
                    <a:pt x="299" y="244"/>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1" name="Google Shape;3831;p47"/>
            <p:cNvSpPr/>
            <p:nvPr/>
          </p:nvSpPr>
          <p:spPr>
            <a:xfrm>
              <a:off x="3084269" y="2523698"/>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2" name="Google Shape;3832;p47"/>
            <p:cNvSpPr/>
            <p:nvPr/>
          </p:nvSpPr>
          <p:spPr>
            <a:xfrm>
              <a:off x="3058913" y="2550855"/>
              <a:ext cx="19951" cy="19951"/>
            </a:xfrm>
            <a:custGeom>
              <a:rect b="b" l="l" r="r" t="t"/>
              <a:pathLst>
                <a:path extrusionOk="0" h="299" w="299">
                  <a:moveTo>
                    <a:pt x="136" y="1"/>
                  </a:moveTo>
                  <a:cubicBezTo>
                    <a:pt x="55" y="1"/>
                    <a:pt x="1" y="55"/>
                    <a:pt x="1" y="136"/>
                  </a:cubicBezTo>
                  <a:cubicBezTo>
                    <a:pt x="1" y="245"/>
                    <a:pt x="55" y="299"/>
                    <a:pt x="136" y="299"/>
                  </a:cubicBezTo>
                  <a:cubicBezTo>
                    <a:pt x="218" y="299"/>
                    <a:pt x="299" y="245"/>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3" name="Google Shape;3833;p47"/>
            <p:cNvSpPr/>
            <p:nvPr/>
          </p:nvSpPr>
          <p:spPr>
            <a:xfrm>
              <a:off x="3084269" y="2786133"/>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4" name="Google Shape;3834;p47"/>
            <p:cNvSpPr/>
            <p:nvPr/>
          </p:nvSpPr>
          <p:spPr>
            <a:xfrm>
              <a:off x="3111427" y="2760843"/>
              <a:ext cx="19951" cy="19951"/>
            </a:xfrm>
            <a:custGeom>
              <a:rect b="b" l="l" r="r" t="t"/>
              <a:pathLst>
                <a:path extrusionOk="0" h="299" w="299">
                  <a:moveTo>
                    <a:pt x="136" y="0"/>
                  </a:moveTo>
                  <a:cubicBezTo>
                    <a:pt x="54" y="0"/>
                    <a:pt x="0" y="54"/>
                    <a:pt x="0" y="163"/>
                  </a:cubicBezTo>
                  <a:cubicBezTo>
                    <a:pt x="0" y="244"/>
                    <a:pt x="54" y="298"/>
                    <a:pt x="136" y="298"/>
                  </a:cubicBezTo>
                  <a:cubicBezTo>
                    <a:pt x="217" y="298"/>
                    <a:pt x="298" y="244"/>
                    <a:pt x="298" y="163"/>
                  </a:cubicBezTo>
                  <a:cubicBezTo>
                    <a:pt x="298"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47"/>
            <p:cNvSpPr/>
            <p:nvPr/>
          </p:nvSpPr>
          <p:spPr>
            <a:xfrm>
              <a:off x="3058913" y="2813290"/>
              <a:ext cx="19951" cy="19951"/>
            </a:xfrm>
            <a:custGeom>
              <a:rect b="b" l="l" r="r" t="t"/>
              <a:pathLst>
                <a:path extrusionOk="0" h="299" w="299">
                  <a:moveTo>
                    <a:pt x="136" y="1"/>
                  </a:moveTo>
                  <a:cubicBezTo>
                    <a:pt x="55" y="1"/>
                    <a:pt x="1" y="55"/>
                    <a:pt x="1" y="163"/>
                  </a:cubicBezTo>
                  <a:cubicBezTo>
                    <a:pt x="1" y="245"/>
                    <a:pt x="55" y="299"/>
                    <a:pt x="136" y="299"/>
                  </a:cubicBezTo>
                  <a:cubicBezTo>
                    <a:pt x="218" y="299"/>
                    <a:pt x="299" y="245"/>
                    <a:pt x="299" y="163"/>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47"/>
            <p:cNvSpPr/>
            <p:nvPr/>
          </p:nvSpPr>
          <p:spPr>
            <a:xfrm>
              <a:off x="3084269" y="2838646"/>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7" name="Google Shape;3837;p47"/>
            <p:cNvSpPr/>
            <p:nvPr/>
          </p:nvSpPr>
          <p:spPr>
            <a:xfrm>
              <a:off x="3111427" y="2813290"/>
              <a:ext cx="19951" cy="19951"/>
            </a:xfrm>
            <a:custGeom>
              <a:rect b="b" l="l" r="r" t="t"/>
              <a:pathLst>
                <a:path extrusionOk="0" h="299" w="299">
                  <a:moveTo>
                    <a:pt x="136" y="1"/>
                  </a:moveTo>
                  <a:cubicBezTo>
                    <a:pt x="54" y="1"/>
                    <a:pt x="0" y="55"/>
                    <a:pt x="0" y="163"/>
                  </a:cubicBezTo>
                  <a:cubicBezTo>
                    <a:pt x="0" y="245"/>
                    <a:pt x="54" y="299"/>
                    <a:pt x="136" y="299"/>
                  </a:cubicBezTo>
                  <a:cubicBezTo>
                    <a:pt x="217" y="299"/>
                    <a:pt x="298" y="245"/>
                    <a:pt x="298" y="163"/>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47"/>
            <p:cNvSpPr/>
            <p:nvPr/>
          </p:nvSpPr>
          <p:spPr>
            <a:xfrm>
              <a:off x="3058913" y="2865804"/>
              <a:ext cx="19951" cy="19951"/>
            </a:xfrm>
            <a:custGeom>
              <a:rect b="b" l="l" r="r" t="t"/>
              <a:pathLst>
                <a:path extrusionOk="0" h="299" w="299">
                  <a:moveTo>
                    <a:pt x="136" y="0"/>
                  </a:moveTo>
                  <a:cubicBezTo>
                    <a:pt x="55" y="0"/>
                    <a:pt x="1" y="54"/>
                    <a:pt x="1" y="163"/>
                  </a:cubicBezTo>
                  <a:cubicBezTo>
                    <a:pt x="1" y="244"/>
                    <a:pt x="55" y="299"/>
                    <a:pt x="136" y="299"/>
                  </a:cubicBezTo>
                  <a:cubicBezTo>
                    <a:pt x="218" y="299"/>
                    <a:pt x="299" y="244"/>
                    <a:pt x="299" y="163"/>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9" name="Google Shape;3839;p47"/>
            <p:cNvSpPr/>
            <p:nvPr/>
          </p:nvSpPr>
          <p:spPr>
            <a:xfrm>
              <a:off x="3084269" y="2891093"/>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0" name="Google Shape;3840;p47"/>
            <p:cNvSpPr/>
            <p:nvPr/>
          </p:nvSpPr>
          <p:spPr>
            <a:xfrm>
              <a:off x="3111427" y="2865804"/>
              <a:ext cx="19951" cy="19951"/>
            </a:xfrm>
            <a:custGeom>
              <a:rect b="b" l="l" r="r" t="t"/>
              <a:pathLst>
                <a:path extrusionOk="0" h="299" w="299">
                  <a:moveTo>
                    <a:pt x="136" y="0"/>
                  </a:moveTo>
                  <a:cubicBezTo>
                    <a:pt x="54" y="0"/>
                    <a:pt x="0" y="54"/>
                    <a:pt x="0" y="163"/>
                  </a:cubicBezTo>
                  <a:cubicBezTo>
                    <a:pt x="0" y="244"/>
                    <a:pt x="54" y="299"/>
                    <a:pt x="136" y="299"/>
                  </a:cubicBezTo>
                  <a:cubicBezTo>
                    <a:pt x="217" y="299"/>
                    <a:pt x="298" y="244"/>
                    <a:pt x="298" y="163"/>
                  </a:cubicBezTo>
                  <a:cubicBezTo>
                    <a:pt x="298"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1" name="Google Shape;3841;p47"/>
            <p:cNvSpPr/>
            <p:nvPr/>
          </p:nvSpPr>
          <p:spPr>
            <a:xfrm>
              <a:off x="3058913" y="2918251"/>
              <a:ext cx="19951" cy="20017"/>
            </a:xfrm>
            <a:custGeom>
              <a:rect b="b" l="l" r="r" t="t"/>
              <a:pathLst>
                <a:path extrusionOk="0" h="300" w="299">
                  <a:moveTo>
                    <a:pt x="136" y="1"/>
                  </a:moveTo>
                  <a:cubicBezTo>
                    <a:pt x="55" y="1"/>
                    <a:pt x="1" y="82"/>
                    <a:pt x="1" y="164"/>
                  </a:cubicBezTo>
                  <a:cubicBezTo>
                    <a:pt x="1" y="245"/>
                    <a:pt x="55" y="299"/>
                    <a:pt x="136" y="299"/>
                  </a:cubicBezTo>
                  <a:cubicBezTo>
                    <a:pt x="218" y="299"/>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2" name="Google Shape;3842;p47"/>
            <p:cNvSpPr/>
            <p:nvPr/>
          </p:nvSpPr>
          <p:spPr>
            <a:xfrm>
              <a:off x="3084269" y="2945409"/>
              <a:ext cx="19951" cy="19951"/>
            </a:xfrm>
            <a:custGeom>
              <a:rect b="b" l="l" r="r" t="t"/>
              <a:pathLst>
                <a:path extrusionOk="0" h="299"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47"/>
            <p:cNvSpPr/>
            <p:nvPr/>
          </p:nvSpPr>
          <p:spPr>
            <a:xfrm>
              <a:off x="3111427" y="2918251"/>
              <a:ext cx="19951" cy="20017"/>
            </a:xfrm>
            <a:custGeom>
              <a:rect b="b" l="l" r="r" t="t"/>
              <a:pathLst>
                <a:path extrusionOk="0" h="300" w="299">
                  <a:moveTo>
                    <a:pt x="136" y="1"/>
                  </a:moveTo>
                  <a:cubicBezTo>
                    <a:pt x="54" y="1"/>
                    <a:pt x="0" y="82"/>
                    <a:pt x="0" y="164"/>
                  </a:cubicBezTo>
                  <a:cubicBezTo>
                    <a:pt x="0" y="245"/>
                    <a:pt x="54" y="299"/>
                    <a:pt x="136" y="299"/>
                  </a:cubicBezTo>
                  <a:cubicBezTo>
                    <a:pt x="217" y="299"/>
                    <a:pt x="298" y="245"/>
                    <a:pt x="298" y="164"/>
                  </a:cubicBezTo>
                  <a:cubicBezTo>
                    <a:pt x="298"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4" name="Google Shape;3844;p47"/>
            <p:cNvSpPr/>
            <p:nvPr/>
          </p:nvSpPr>
          <p:spPr>
            <a:xfrm>
              <a:off x="3111427" y="2970765"/>
              <a:ext cx="19951" cy="19951"/>
            </a:xfrm>
            <a:custGeom>
              <a:rect b="b" l="l" r="r" t="t"/>
              <a:pathLst>
                <a:path extrusionOk="0" h="299" w="299">
                  <a:moveTo>
                    <a:pt x="136" y="0"/>
                  </a:moveTo>
                  <a:cubicBezTo>
                    <a:pt x="54" y="0"/>
                    <a:pt x="0" y="82"/>
                    <a:pt x="0" y="163"/>
                  </a:cubicBezTo>
                  <a:cubicBezTo>
                    <a:pt x="0" y="244"/>
                    <a:pt x="54" y="299"/>
                    <a:pt x="136" y="299"/>
                  </a:cubicBezTo>
                  <a:cubicBezTo>
                    <a:pt x="217" y="299"/>
                    <a:pt x="298" y="244"/>
                    <a:pt x="298" y="163"/>
                  </a:cubicBezTo>
                  <a:cubicBezTo>
                    <a:pt x="298"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47"/>
            <p:cNvSpPr/>
            <p:nvPr/>
          </p:nvSpPr>
          <p:spPr>
            <a:xfrm>
              <a:off x="3058913" y="2970765"/>
              <a:ext cx="19951" cy="19951"/>
            </a:xfrm>
            <a:custGeom>
              <a:rect b="b" l="l" r="r" t="t"/>
              <a:pathLst>
                <a:path extrusionOk="0" h="299" w="299">
                  <a:moveTo>
                    <a:pt x="136" y="0"/>
                  </a:moveTo>
                  <a:cubicBezTo>
                    <a:pt x="55" y="0"/>
                    <a:pt x="1" y="82"/>
                    <a:pt x="1" y="163"/>
                  </a:cubicBezTo>
                  <a:cubicBezTo>
                    <a:pt x="1" y="190"/>
                    <a:pt x="1" y="217"/>
                    <a:pt x="28" y="244"/>
                  </a:cubicBezTo>
                  <a:lnTo>
                    <a:pt x="55" y="244"/>
                  </a:lnTo>
                  <a:cubicBezTo>
                    <a:pt x="55" y="244"/>
                    <a:pt x="55" y="272"/>
                    <a:pt x="82" y="299"/>
                  </a:cubicBezTo>
                  <a:lnTo>
                    <a:pt x="109" y="299"/>
                  </a:lnTo>
                  <a:cubicBezTo>
                    <a:pt x="163" y="299"/>
                    <a:pt x="190" y="244"/>
                    <a:pt x="272" y="244"/>
                  </a:cubicBezTo>
                  <a:cubicBezTo>
                    <a:pt x="272" y="217"/>
                    <a:pt x="299" y="190"/>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6" name="Google Shape;3846;p47"/>
            <p:cNvSpPr/>
            <p:nvPr/>
          </p:nvSpPr>
          <p:spPr>
            <a:xfrm>
              <a:off x="3084269" y="3269365"/>
              <a:ext cx="19951" cy="10943"/>
            </a:xfrm>
            <a:custGeom>
              <a:rect b="b" l="l" r="r" t="t"/>
              <a:pathLst>
                <a:path extrusionOk="0" h="164" w="299">
                  <a:moveTo>
                    <a:pt x="299" y="1"/>
                  </a:moveTo>
                  <a:lnTo>
                    <a:pt x="299" y="1"/>
                  </a:lnTo>
                  <a:cubicBezTo>
                    <a:pt x="190" y="28"/>
                    <a:pt x="109" y="28"/>
                    <a:pt x="0" y="28"/>
                  </a:cubicBezTo>
                  <a:cubicBezTo>
                    <a:pt x="27" y="109"/>
                    <a:pt x="82" y="164"/>
                    <a:pt x="163" y="164"/>
                  </a:cubicBezTo>
                  <a:cubicBezTo>
                    <a:pt x="244" y="164"/>
                    <a:pt x="299" y="109"/>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7" name="Google Shape;3847;p47"/>
            <p:cNvSpPr/>
            <p:nvPr/>
          </p:nvSpPr>
          <p:spPr>
            <a:xfrm>
              <a:off x="3111427" y="3285646"/>
              <a:ext cx="19951" cy="21819"/>
            </a:xfrm>
            <a:custGeom>
              <a:rect b="b" l="l" r="r" t="t"/>
              <a:pathLst>
                <a:path extrusionOk="0" h="327" w="299">
                  <a:moveTo>
                    <a:pt x="136" y="1"/>
                  </a:moveTo>
                  <a:cubicBezTo>
                    <a:pt x="54" y="1"/>
                    <a:pt x="0" y="82"/>
                    <a:pt x="0" y="164"/>
                  </a:cubicBezTo>
                  <a:cubicBezTo>
                    <a:pt x="0" y="245"/>
                    <a:pt x="54" y="326"/>
                    <a:pt x="136" y="326"/>
                  </a:cubicBezTo>
                  <a:cubicBezTo>
                    <a:pt x="217" y="326"/>
                    <a:pt x="298" y="245"/>
                    <a:pt x="298" y="164"/>
                  </a:cubicBezTo>
                  <a:cubicBezTo>
                    <a:pt x="298"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8" name="Google Shape;3848;p47"/>
            <p:cNvSpPr/>
            <p:nvPr/>
          </p:nvSpPr>
          <p:spPr>
            <a:xfrm>
              <a:off x="3084269" y="3312804"/>
              <a:ext cx="19951" cy="20018"/>
            </a:xfrm>
            <a:custGeom>
              <a:rect b="b" l="l" r="r" t="t"/>
              <a:pathLst>
                <a:path extrusionOk="0" h="300" w="299">
                  <a:moveTo>
                    <a:pt x="163" y="1"/>
                  </a:moveTo>
                  <a:cubicBezTo>
                    <a:pt x="82" y="1"/>
                    <a:pt x="0" y="55"/>
                    <a:pt x="0" y="136"/>
                  </a:cubicBezTo>
                  <a:cubicBezTo>
                    <a:pt x="0" y="245"/>
                    <a:pt x="82" y="299"/>
                    <a:pt x="163" y="299"/>
                  </a:cubicBezTo>
                  <a:cubicBezTo>
                    <a:pt x="244" y="299"/>
                    <a:pt x="299" y="245"/>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9" name="Google Shape;3849;p47"/>
            <p:cNvSpPr/>
            <p:nvPr/>
          </p:nvSpPr>
          <p:spPr>
            <a:xfrm>
              <a:off x="3058913" y="3285646"/>
              <a:ext cx="19951" cy="21819"/>
            </a:xfrm>
            <a:custGeom>
              <a:rect b="b" l="l" r="r" t="t"/>
              <a:pathLst>
                <a:path extrusionOk="0" h="327" w="299">
                  <a:moveTo>
                    <a:pt x="136" y="1"/>
                  </a:moveTo>
                  <a:cubicBezTo>
                    <a:pt x="55" y="1"/>
                    <a:pt x="1" y="82"/>
                    <a:pt x="1" y="164"/>
                  </a:cubicBezTo>
                  <a:cubicBezTo>
                    <a:pt x="1" y="245"/>
                    <a:pt x="55" y="326"/>
                    <a:pt x="136" y="326"/>
                  </a:cubicBezTo>
                  <a:cubicBezTo>
                    <a:pt x="218" y="326"/>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0" name="Google Shape;3850;p47"/>
            <p:cNvSpPr/>
            <p:nvPr/>
          </p:nvSpPr>
          <p:spPr>
            <a:xfrm>
              <a:off x="3098749" y="3367119"/>
              <a:ext cx="5471" cy="14546"/>
            </a:xfrm>
            <a:custGeom>
              <a:rect b="b" l="l" r="r" t="t"/>
              <a:pathLst>
                <a:path extrusionOk="0" h="218" w="82">
                  <a:moveTo>
                    <a:pt x="27" y="0"/>
                  </a:moveTo>
                  <a:cubicBezTo>
                    <a:pt x="27" y="82"/>
                    <a:pt x="0" y="163"/>
                    <a:pt x="54" y="217"/>
                  </a:cubicBezTo>
                  <a:cubicBezTo>
                    <a:pt x="82" y="190"/>
                    <a:pt x="82" y="163"/>
                    <a:pt x="82" y="109"/>
                  </a:cubicBezTo>
                  <a:cubicBezTo>
                    <a:pt x="82" y="55"/>
                    <a:pt x="54" y="28"/>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1" name="Google Shape;3851;p47"/>
            <p:cNvSpPr/>
            <p:nvPr/>
          </p:nvSpPr>
          <p:spPr>
            <a:xfrm>
              <a:off x="3111427" y="3338160"/>
              <a:ext cx="19951" cy="21752"/>
            </a:xfrm>
            <a:custGeom>
              <a:rect b="b" l="l" r="r" t="t"/>
              <a:pathLst>
                <a:path extrusionOk="0" h="326" w="299">
                  <a:moveTo>
                    <a:pt x="136" y="0"/>
                  </a:moveTo>
                  <a:cubicBezTo>
                    <a:pt x="54" y="0"/>
                    <a:pt x="0" y="82"/>
                    <a:pt x="0" y="163"/>
                  </a:cubicBezTo>
                  <a:cubicBezTo>
                    <a:pt x="0" y="245"/>
                    <a:pt x="54" y="326"/>
                    <a:pt x="136" y="326"/>
                  </a:cubicBezTo>
                  <a:cubicBezTo>
                    <a:pt x="217" y="326"/>
                    <a:pt x="271" y="272"/>
                    <a:pt x="298" y="217"/>
                  </a:cubicBezTo>
                  <a:lnTo>
                    <a:pt x="298" y="109"/>
                  </a:lnTo>
                  <a:cubicBezTo>
                    <a:pt x="271"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2" name="Google Shape;3852;p47"/>
            <p:cNvSpPr/>
            <p:nvPr/>
          </p:nvSpPr>
          <p:spPr>
            <a:xfrm>
              <a:off x="3031755" y="2103855"/>
              <a:ext cx="20017" cy="19951"/>
            </a:xfrm>
            <a:custGeom>
              <a:rect b="b" l="l" r="r" t="t"/>
              <a:pathLst>
                <a:path extrusionOk="0" h="299" w="300">
                  <a:moveTo>
                    <a:pt x="163" y="0"/>
                  </a:moveTo>
                  <a:cubicBezTo>
                    <a:pt x="82" y="0"/>
                    <a:pt x="1" y="81"/>
                    <a:pt x="1" y="163"/>
                  </a:cubicBezTo>
                  <a:cubicBezTo>
                    <a:pt x="1" y="244"/>
                    <a:pt x="82"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3" name="Google Shape;3853;p47"/>
            <p:cNvSpPr/>
            <p:nvPr/>
          </p:nvSpPr>
          <p:spPr>
            <a:xfrm>
              <a:off x="3058913" y="2082102"/>
              <a:ext cx="19951" cy="16348"/>
            </a:xfrm>
            <a:custGeom>
              <a:rect b="b" l="l" r="r" t="t"/>
              <a:pathLst>
                <a:path extrusionOk="0" h="245" w="299">
                  <a:moveTo>
                    <a:pt x="28" y="1"/>
                  </a:moveTo>
                  <a:cubicBezTo>
                    <a:pt x="1" y="28"/>
                    <a:pt x="1" y="55"/>
                    <a:pt x="1" y="82"/>
                  </a:cubicBezTo>
                  <a:cubicBezTo>
                    <a:pt x="1" y="163"/>
                    <a:pt x="55" y="245"/>
                    <a:pt x="136" y="245"/>
                  </a:cubicBezTo>
                  <a:cubicBezTo>
                    <a:pt x="218" y="245"/>
                    <a:pt x="272" y="190"/>
                    <a:pt x="299" y="109"/>
                  </a:cubicBezTo>
                  <a:lnTo>
                    <a:pt x="299" y="109"/>
                  </a:lnTo>
                  <a:cubicBezTo>
                    <a:pt x="268" y="132"/>
                    <a:pt x="237" y="142"/>
                    <a:pt x="208" y="142"/>
                  </a:cubicBezTo>
                  <a:cubicBezTo>
                    <a:pt x="133" y="142"/>
                    <a:pt x="67" y="78"/>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4" name="Google Shape;3854;p47"/>
            <p:cNvSpPr/>
            <p:nvPr/>
          </p:nvSpPr>
          <p:spPr>
            <a:xfrm>
              <a:off x="3031755" y="2156302"/>
              <a:ext cx="20017" cy="20017"/>
            </a:xfrm>
            <a:custGeom>
              <a:rect b="b" l="l" r="r" t="t"/>
              <a:pathLst>
                <a:path extrusionOk="0" h="300" w="300">
                  <a:moveTo>
                    <a:pt x="163" y="1"/>
                  </a:moveTo>
                  <a:cubicBezTo>
                    <a:pt x="82" y="1"/>
                    <a:pt x="1" y="82"/>
                    <a:pt x="1" y="163"/>
                  </a:cubicBezTo>
                  <a:cubicBezTo>
                    <a:pt x="1" y="245"/>
                    <a:pt x="82"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5" name="Google Shape;3855;p47"/>
            <p:cNvSpPr/>
            <p:nvPr/>
          </p:nvSpPr>
          <p:spPr>
            <a:xfrm>
              <a:off x="3006399" y="2183460"/>
              <a:ext cx="20017" cy="18149"/>
            </a:xfrm>
            <a:custGeom>
              <a:rect b="b" l="l" r="r" t="t"/>
              <a:pathLst>
                <a:path extrusionOk="0" h="272" w="300">
                  <a:moveTo>
                    <a:pt x="137" y="1"/>
                  </a:moveTo>
                  <a:cubicBezTo>
                    <a:pt x="55" y="1"/>
                    <a:pt x="1" y="55"/>
                    <a:pt x="1" y="136"/>
                  </a:cubicBezTo>
                  <a:cubicBezTo>
                    <a:pt x="1" y="163"/>
                    <a:pt x="1" y="163"/>
                    <a:pt x="1" y="190"/>
                  </a:cubicBezTo>
                  <a:cubicBezTo>
                    <a:pt x="55" y="218"/>
                    <a:pt x="137" y="245"/>
                    <a:pt x="218" y="272"/>
                  </a:cubicBezTo>
                  <a:cubicBezTo>
                    <a:pt x="272" y="245"/>
                    <a:pt x="299" y="190"/>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6" name="Google Shape;3856;p47"/>
            <p:cNvSpPr/>
            <p:nvPr/>
          </p:nvSpPr>
          <p:spPr>
            <a:xfrm>
              <a:off x="3006399" y="2393381"/>
              <a:ext cx="20017" cy="20017"/>
            </a:xfrm>
            <a:custGeom>
              <a:rect b="b" l="l" r="r" t="t"/>
              <a:pathLst>
                <a:path extrusionOk="0" h="300" w="300">
                  <a:moveTo>
                    <a:pt x="137" y="1"/>
                  </a:moveTo>
                  <a:cubicBezTo>
                    <a:pt x="55" y="1"/>
                    <a:pt x="1" y="55"/>
                    <a:pt x="1" y="136"/>
                  </a:cubicBezTo>
                  <a:cubicBezTo>
                    <a:pt x="1" y="218"/>
                    <a:pt x="55" y="299"/>
                    <a:pt x="137" y="299"/>
                  </a:cubicBezTo>
                  <a:cubicBezTo>
                    <a:pt x="218" y="299"/>
                    <a:pt x="299" y="218"/>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47"/>
            <p:cNvSpPr/>
            <p:nvPr/>
          </p:nvSpPr>
          <p:spPr>
            <a:xfrm>
              <a:off x="3031755" y="2418737"/>
              <a:ext cx="20017" cy="21819"/>
            </a:xfrm>
            <a:custGeom>
              <a:rect b="b" l="l" r="r" t="t"/>
              <a:pathLst>
                <a:path extrusionOk="0" h="327" w="300">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8" name="Google Shape;3858;p47"/>
            <p:cNvSpPr/>
            <p:nvPr/>
          </p:nvSpPr>
          <p:spPr>
            <a:xfrm>
              <a:off x="3058913" y="2400654"/>
              <a:ext cx="16348" cy="12744"/>
            </a:xfrm>
            <a:custGeom>
              <a:rect b="b" l="l" r="r" t="t"/>
              <a:pathLst>
                <a:path extrusionOk="0" h="191" w="245">
                  <a:moveTo>
                    <a:pt x="1" y="0"/>
                  </a:moveTo>
                  <a:cubicBezTo>
                    <a:pt x="1" y="27"/>
                    <a:pt x="1" y="27"/>
                    <a:pt x="1" y="27"/>
                  </a:cubicBezTo>
                  <a:cubicBezTo>
                    <a:pt x="1" y="109"/>
                    <a:pt x="55" y="190"/>
                    <a:pt x="136" y="190"/>
                  </a:cubicBezTo>
                  <a:cubicBezTo>
                    <a:pt x="190" y="190"/>
                    <a:pt x="218" y="163"/>
                    <a:pt x="245" y="136"/>
                  </a:cubicBezTo>
                  <a:cubicBezTo>
                    <a:pt x="163" y="109"/>
                    <a:pt x="82" y="55"/>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47"/>
            <p:cNvSpPr/>
            <p:nvPr/>
          </p:nvSpPr>
          <p:spPr>
            <a:xfrm>
              <a:off x="3006399" y="2445895"/>
              <a:ext cx="20017" cy="19951"/>
            </a:xfrm>
            <a:custGeom>
              <a:rect b="b" l="l" r="r" t="t"/>
              <a:pathLst>
                <a:path extrusionOk="0" h="299" w="300">
                  <a:moveTo>
                    <a:pt x="137" y="0"/>
                  </a:moveTo>
                  <a:cubicBezTo>
                    <a:pt x="55" y="0"/>
                    <a:pt x="1" y="55"/>
                    <a:pt x="1" y="136"/>
                  </a:cubicBezTo>
                  <a:cubicBezTo>
                    <a:pt x="1" y="217"/>
                    <a:pt x="55" y="299"/>
                    <a:pt x="137" y="299"/>
                  </a:cubicBezTo>
                  <a:cubicBezTo>
                    <a:pt x="218" y="299"/>
                    <a:pt x="299" y="217"/>
                    <a:pt x="299" y="136"/>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0" name="Google Shape;3860;p47"/>
            <p:cNvSpPr/>
            <p:nvPr/>
          </p:nvSpPr>
          <p:spPr>
            <a:xfrm>
              <a:off x="3031755" y="2471251"/>
              <a:ext cx="20017" cy="21752"/>
            </a:xfrm>
            <a:custGeom>
              <a:rect b="b" l="l" r="r" t="t"/>
              <a:pathLst>
                <a:path extrusionOk="0" h="326" w="300">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1" name="Google Shape;3861;p47"/>
            <p:cNvSpPr/>
            <p:nvPr/>
          </p:nvSpPr>
          <p:spPr>
            <a:xfrm>
              <a:off x="3006399" y="2498408"/>
              <a:ext cx="20017" cy="19951"/>
            </a:xfrm>
            <a:custGeom>
              <a:rect b="b" l="l" r="r" t="t"/>
              <a:pathLst>
                <a:path extrusionOk="0" h="299" w="300">
                  <a:moveTo>
                    <a:pt x="137" y="0"/>
                  </a:moveTo>
                  <a:cubicBezTo>
                    <a:pt x="55" y="0"/>
                    <a:pt x="1" y="54"/>
                    <a:pt x="1" y="136"/>
                  </a:cubicBezTo>
                  <a:cubicBezTo>
                    <a:pt x="1" y="244"/>
                    <a:pt x="55" y="298"/>
                    <a:pt x="137" y="298"/>
                  </a:cubicBezTo>
                  <a:cubicBezTo>
                    <a:pt x="218" y="298"/>
                    <a:pt x="299" y="244"/>
                    <a:pt x="299" y="136"/>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2" name="Google Shape;3862;p47"/>
            <p:cNvSpPr/>
            <p:nvPr/>
          </p:nvSpPr>
          <p:spPr>
            <a:xfrm>
              <a:off x="3031755" y="2523698"/>
              <a:ext cx="20017" cy="21819"/>
            </a:xfrm>
            <a:custGeom>
              <a:rect b="b" l="l" r="r" t="t"/>
              <a:pathLst>
                <a:path extrusionOk="0" h="327" w="300">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47"/>
            <p:cNvSpPr/>
            <p:nvPr/>
          </p:nvSpPr>
          <p:spPr>
            <a:xfrm>
              <a:off x="3006399" y="2550855"/>
              <a:ext cx="20017" cy="19951"/>
            </a:xfrm>
            <a:custGeom>
              <a:rect b="b" l="l" r="r" t="t"/>
              <a:pathLst>
                <a:path extrusionOk="0" h="299" w="300">
                  <a:moveTo>
                    <a:pt x="137" y="1"/>
                  </a:moveTo>
                  <a:cubicBezTo>
                    <a:pt x="55" y="1"/>
                    <a:pt x="1" y="55"/>
                    <a:pt x="1" y="136"/>
                  </a:cubicBezTo>
                  <a:cubicBezTo>
                    <a:pt x="1" y="245"/>
                    <a:pt x="55" y="299"/>
                    <a:pt x="137" y="299"/>
                  </a:cubicBezTo>
                  <a:cubicBezTo>
                    <a:pt x="218" y="299"/>
                    <a:pt x="299" y="245"/>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47"/>
            <p:cNvSpPr/>
            <p:nvPr/>
          </p:nvSpPr>
          <p:spPr>
            <a:xfrm>
              <a:off x="3031755" y="2786133"/>
              <a:ext cx="20017" cy="21819"/>
            </a:xfrm>
            <a:custGeom>
              <a:rect b="b" l="l" r="r" t="t"/>
              <a:pathLst>
                <a:path extrusionOk="0" h="327" w="300">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47"/>
            <p:cNvSpPr/>
            <p:nvPr/>
          </p:nvSpPr>
          <p:spPr>
            <a:xfrm>
              <a:off x="3006399" y="2813290"/>
              <a:ext cx="20017" cy="19951"/>
            </a:xfrm>
            <a:custGeom>
              <a:rect b="b" l="l" r="r" t="t"/>
              <a:pathLst>
                <a:path extrusionOk="0" h="299" w="300">
                  <a:moveTo>
                    <a:pt x="137" y="1"/>
                  </a:moveTo>
                  <a:cubicBezTo>
                    <a:pt x="55" y="1"/>
                    <a:pt x="1" y="55"/>
                    <a:pt x="1" y="163"/>
                  </a:cubicBezTo>
                  <a:cubicBezTo>
                    <a:pt x="1" y="245"/>
                    <a:pt x="55" y="299"/>
                    <a:pt x="137" y="299"/>
                  </a:cubicBezTo>
                  <a:cubicBezTo>
                    <a:pt x="218" y="299"/>
                    <a:pt x="299" y="245"/>
                    <a:pt x="299" y="163"/>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47"/>
            <p:cNvSpPr/>
            <p:nvPr/>
          </p:nvSpPr>
          <p:spPr>
            <a:xfrm>
              <a:off x="3031755" y="2838646"/>
              <a:ext cx="20017" cy="21752"/>
            </a:xfrm>
            <a:custGeom>
              <a:rect b="b" l="l" r="r" t="t"/>
              <a:pathLst>
                <a:path extrusionOk="0" h="326" w="300">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47"/>
            <p:cNvSpPr/>
            <p:nvPr/>
          </p:nvSpPr>
          <p:spPr>
            <a:xfrm>
              <a:off x="3006399" y="2865804"/>
              <a:ext cx="20017" cy="19951"/>
            </a:xfrm>
            <a:custGeom>
              <a:rect b="b" l="l" r="r" t="t"/>
              <a:pathLst>
                <a:path extrusionOk="0" h="299" w="300">
                  <a:moveTo>
                    <a:pt x="137" y="0"/>
                  </a:moveTo>
                  <a:cubicBezTo>
                    <a:pt x="55" y="0"/>
                    <a:pt x="1" y="54"/>
                    <a:pt x="1" y="163"/>
                  </a:cubicBezTo>
                  <a:cubicBezTo>
                    <a:pt x="1" y="244"/>
                    <a:pt x="55" y="299"/>
                    <a:pt x="137" y="299"/>
                  </a:cubicBezTo>
                  <a:cubicBezTo>
                    <a:pt x="218" y="299"/>
                    <a:pt x="299" y="244"/>
                    <a:pt x="299" y="163"/>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47"/>
            <p:cNvSpPr/>
            <p:nvPr/>
          </p:nvSpPr>
          <p:spPr>
            <a:xfrm>
              <a:off x="3031755" y="2891093"/>
              <a:ext cx="20017" cy="21819"/>
            </a:xfrm>
            <a:custGeom>
              <a:rect b="b" l="l" r="r" t="t"/>
              <a:pathLst>
                <a:path extrusionOk="0" h="327" w="300">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9" name="Google Shape;3869;p47"/>
            <p:cNvSpPr/>
            <p:nvPr/>
          </p:nvSpPr>
          <p:spPr>
            <a:xfrm>
              <a:off x="3006399" y="2918251"/>
              <a:ext cx="20017" cy="20017"/>
            </a:xfrm>
            <a:custGeom>
              <a:rect b="b" l="l" r="r" t="t"/>
              <a:pathLst>
                <a:path extrusionOk="0" h="300" w="300">
                  <a:moveTo>
                    <a:pt x="137" y="1"/>
                  </a:moveTo>
                  <a:cubicBezTo>
                    <a:pt x="55" y="1"/>
                    <a:pt x="1" y="82"/>
                    <a:pt x="1" y="164"/>
                  </a:cubicBezTo>
                  <a:cubicBezTo>
                    <a:pt x="1" y="245"/>
                    <a:pt x="55" y="299"/>
                    <a:pt x="137" y="299"/>
                  </a:cubicBezTo>
                  <a:cubicBezTo>
                    <a:pt x="218" y="299"/>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47"/>
            <p:cNvSpPr/>
            <p:nvPr/>
          </p:nvSpPr>
          <p:spPr>
            <a:xfrm>
              <a:off x="3031755" y="2945409"/>
              <a:ext cx="20017" cy="19951"/>
            </a:xfrm>
            <a:custGeom>
              <a:rect b="b" l="l" r="r" t="t"/>
              <a:pathLst>
                <a:path extrusionOk="0" h="299" w="300">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47"/>
            <p:cNvSpPr/>
            <p:nvPr/>
          </p:nvSpPr>
          <p:spPr>
            <a:xfrm>
              <a:off x="3031755" y="2997922"/>
              <a:ext cx="9141" cy="16348"/>
            </a:xfrm>
            <a:custGeom>
              <a:rect b="b" l="l" r="r" t="t"/>
              <a:pathLst>
                <a:path extrusionOk="0" h="245" w="137">
                  <a:moveTo>
                    <a:pt x="109" y="0"/>
                  </a:moveTo>
                  <a:cubicBezTo>
                    <a:pt x="55" y="0"/>
                    <a:pt x="1" y="82"/>
                    <a:pt x="1" y="136"/>
                  </a:cubicBezTo>
                  <a:cubicBezTo>
                    <a:pt x="1" y="190"/>
                    <a:pt x="28" y="217"/>
                    <a:pt x="28" y="244"/>
                  </a:cubicBezTo>
                  <a:cubicBezTo>
                    <a:pt x="82" y="244"/>
                    <a:pt x="109" y="244"/>
                    <a:pt x="136" y="217"/>
                  </a:cubicBezTo>
                  <a:cubicBezTo>
                    <a:pt x="82" y="163"/>
                    <a:pt x="109" y="82"/>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47"/>
            <p:cNvSpPr/>
            <p:nvPr/>
          </p:nvSpPr>
          <p:spPr>
            <a:xfrm>
              <a:off x="3006399" y="2970765"/>
              <a:ext cx="20017" cy="19951"/>
            </a:xfrm>
            <a:custGeom>
              <a:rect b="b" l="l" r="r" t="t"/>
              <a:pathLst>
                <a:path extrusionOk="0" h="299" w="300">
                  <a:moveTo>
                    <a:pt x="137" y="0"/>
                  </a:moveTo>
                  <a:cubicBezTo>
                    <a:pt x="55" y="0"/>
                    <a:pt x="1" y="82"/>
                    <a:pt x="1" y="163"/>
                  </a:cubicBezTo>
                  <a:cubicBezTo>
                    <a:pt x="1" y="244"/>
                    <a:pt x="55" y="299"/>
                    <a:pt x="137" y="299"/>
                  </a:cubicBezTo>
                  <a:cubicBezTo>
                    <a:pt x="218" y="299"/>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3" name="Google Shape;3873;p47"/>
            <p:cNvSpPr/>
            <p:nvPr/>
          </p:nvSpPr>
          <p:spPr>
            <a:xfrm>
              <a:off x="3033557" y="3162603"/>
              <a:ext cx="18216" cy="12744"/>
            </a:xfrm>
            <a:custGeom>
              <a:rect b="b" l="l" r="r" t="t"/>
              <a:pathLst>
                <a:path extrusionOk="0" h="191" w="273">
                  <a:moveTo>
                    <a:pt x="272" y="0"/>
                  </a:moveTo>
                  <a:cubicBezTo>
                    <a:pt x="164" y="0"/>
                    <a:pt x="82" y="55"/>
                    <a:pt x="1" y="109"/>
                  </a:cubicBezTo>
                  <a:cubicBezTo>
                    <a:pt x="28" y="163"/>
                    <a:pt x="82" y="190"/>
                    <a:pt x="136" y="190"/>
                  </a:cubicBezTo>
                  <a:cubicBezTo>
                    <a:pt x="218" y="190"/>
                    <a:pt x="272" y="109"/>
                    <a:pt x="272" y="28"/>
                  </a:cubicBezTo>
                  <a:cubicBezTo>
                    <a:pt x="272" y="28"/>
                    <a:pt x="272" y="0"/>
                    <a:pt x="27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47"/>
            <p:cNvSpPr/>
            <p:nvPr/>
          </p:nvSpPr>
          <p:spPr>
            <a:xfrm>
              <a:off x="3031755" y="3207843"/>
              <a:ext cx="20017" cy="19951"/>
            </a:xfrm>
            <a:custGeom>
              <a:rect b="b" l="l" r="r" t="t"/>
              <a:pathLst>
                <a:path extrusionOk="0" h="299" w="300">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47"/>
            <p:cNvSpPr/>
            <p:nvPr/>
          </p:nvSpPr>
          <p:spPr>
            <a:xfrm>
              <a:off x="3020879" y="3187959"/>
              <a:ext cx="5538" cy="12744"/>
            </a:xfrm>
            <a:custGeom>
              <a:rect b="b" l="l" r="r" t="t"/>
              <a:pathLst>
                <a:path extrusionOk="0" h="191" w="83">
                  <a:moveTo>
                    <a:pt x="82" y="0"/>
                  </a:moveTo>
                  <a:cubicBezTo>
                    <a:pt x="55" y="54"/>
                    <a:pt x="28" y="136"/>
                    <a:pt x="1" y="190"/>
                  </a:cubicBezTo>
                  <a:cubicBezTo>
                    <a:pt x="55" y="163"/>
                    <a:pt x="82" y="109"/>
                    <a:pt x="82" y="54"/>
                  </a:cubicBezTo>
                  <a:cubicBezTo>
                    <a:pt x="82" y="27"/>
                    <a:pt x="82" y="27"/>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47"/>
            <p:cNvSpPr/>
            <p:nvPr/>
          </p:nvSpPr>
          <p:spPr>
            <a:xfrm>
              <a:off x="3058913" y="3236803"/>
              <a:ext cx="1868" cy="14546"/>
            </a:xfrm>
            <a:custGeom>
              <a:rect b="b" l="l" r="r" t="t"/>
              <a:pathLst>
                <a:path extrusionOk="0" h="218" w="28">
                  <a:moveTo>
                    <a:pt x="28" y="1"/>
                  </a:moveTo>
                  <a:cubicBezTo>
                    <a:pt x="1" y="28"/>
                    <a:pt x="1" y="55"/>
                    <a:pt x="1" y="109"/>
                  </a:cubicBezTo>
                  <a:cubicBezTo>
                    <a:pt x="1" y="136"/>
                    <a:pt x="1" y="190"/>
                    <a:pt x="28" y="218"/>
                  </a:cubicBezTo>
                  <a:lnTo>
                    <a:pt x="28"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7" name="Google Shape;3877;p47"/>
            <p:cNvSpPr/>
            <p:nvPr/>
          </p:nvSpPr>
          <p:spPr>
            <a:xfrm>
              <a:off x="3031755" y="3260357"/>
              <a:ext cx="20017" cy="19951"/>
            </a:xfrm>
            <a:custGeom>
              <a:rect b="b" l="l" r="r" t="t"/>
              <a:pathLst>
                <a:path extrusionOk="0" h="299" w="300">
                  <a:moveTo>
                    <a:pt x="163" y="0"/>
                  </a:moveTo>
                  <a:cubicBezTo>
                    <a:pt x="82" y="0"/>
                    <a:pt x="1" y="54"/>
                    <a:pt x="1" y="136"/>
                  </a:cubicBezTo>
                  <a:cubicBezTo>
                    <a:pt x="1" y="244"/>
                    <a:pt x="82" y="299"/>
                    <a:pt x="163" y="299"/>
                  </a:cubicBezTo>
                  <a:cubicBezTo>
                    <a:pt x="245" y="299"/>
                    <a:pt x="299" y="244"/>
                    <a:pt x="299" y="163"/>
                  </a:cubicBezTo>
                  <a:cubicBezTo>
                    <a:pt x="299" y="136"/>
                    <a:pt x="299" y="109"/>
                    <a:pt x="299" y="109"/>
                  </a:cubicBezTo>
                  <a:lnTo>
                    <a:pt x="299" y="82"/>
                  </a:lnTo>
                  <a:cubicBezTo>
                    <a:pt x="272" y="27"/>
                    <a:pt x="218"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8" name="Google Shape;3878;p47"/>
            <p:cNvSpPr/>
            <p:nvPr/>
          </p:nvSpPr>
          <p:spPr>
            <a:xfrm>
              <a:off x="3039029" y="3312804"/>
              <a:ext cx="12744" cy="7340"/>
            </a:xfrm>
            <a:custGeom>
              <a:rect b="b" l="l" r="r" t="t"/>
              <a:pathLst>
                <a:path extrusionOk="0" h="110" w="191">
                  <a:moveTo>
                    <a:pt x="0" y="1"/>
                  </a:moveTo>
                  <a:cubicBezTo>
                    <a:pt x="54" y="55"/>
                    <a:pt x="109" y="109"/>
                    <a:pt x="190" y="109"/>
                  </a:cubicBezTo>
                  <a:cubicBezTo>
                    <a:pt x="190" y="55"/>
                    <a:pt x="136" y="1"/>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47"/>
            <p:cNvSpPr/>
            <p:nvPr/>
          </p:nvSpPr>
          <p:spPr>
            <a:xfrm>
              <a:off x="3006399" y="3285646"/>
              <a:ext cx="20017" cy="20018"/>
            </a:xfrm>
            <a:custGeom>
              <a:rect b="b" l="l" r="r" t="t"/>
              <a:pathLst>
                <a:path extrusionOk="0" h="300" w="300">
                  <a:moveTo>
                    <a:pt x="137" y="1"/>
                  </a:moveTo>
                  <a:cubicBezTo>
                    <a:pt x="55" y="1"/>
                    <a:pt x="1" y="82"/>
                    <a:pt x="1" y="164"/>
                  </a:cubicBezTo>
                  <a:cubicBezTo>
                    <a:pt x="1" y="191"/>
                    <a:pt x="1" y="218"/>
                    <a:pt x="28" y="245"/>
                  </a:cubicBezTo>
                  <a:cubicBezTo>
                    <a:pt x="82" y="272"/>
                    <a:pt x="137" y="299"/>
                    <a:pt x="191" y="299"/>
                  </a:cubicBezTo>
                  <a:cubicBezTo>
                    <a:pt x="245" y="299"/>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47"/>
            <p:cNvSpPr/>
            <p:nvPr/>
          </p:nvSpPr>
          <p:spPr>
            <a:xfrm>
              <a:off x="2979309" y="1998828"/>
              <a:ext cx="19951" cy="20017"/>
            </a:xfrm>
            <a:custGeom>
              <a:rect b="b" l="l" r="r" t="t"/>
              <a:pathLst>
                <a:path extrusionOk="0" h="300" w="299">
                  <a:moveTo>
                    <a:pt x="163" y="1"/>
                  </a:moveTo>
                  <a:cubicBezTo>
                    <a:pt x="81" y="1"/>
                    <a:pt x="0" y="55"/>
                    <a:pt x="0" y="164"/>
                  </a:cubicBezTo>
                  <a:cubicBezTo>
                    <a:pt x="0" y="245"/>
                    <a:pt x="81" y="299"/>
                    <a:pt x="163" y="299"/>
                  </a:cubicBezTo>
                  <a:lnTo>
                    <a:pt x="217" y="299"/>
                  </a:lnTo>
                  <a:cubicBezTo>
                    <a:pt x="190" y="272"/>
                    <a:pt x="163" y="245"/>
                    <a:pt x="136" y="218"/>
                  </a:cubicBezTo>
                  <a:cubicBezTo>
                    <a:pt x="163" y="191"/>
                    <a:pt x="244" y="164"/>
                    <a:pt x="298" y="82"/>
                  </a:cubicBezTo>
                  <a:cubicBezTo>
                    <a:pt x="271" y="28"/>
                    <a:pt x="217"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1" name="Google Shape;3881;p47"/>
            <p:cNvSpPr/>
            <p:nvPr/>
          </p:nvSpPr>
          <p:spPr>
            <a:xfrm>
              <a:off x="2979309" y="2051342"/>
              <a:ext cx="19951" cy="19951"/>
            </a:xfrm>
            <a:custGeom>
              <a:rect b="b" l="l" r="r" t="t"/>
              <a:pathLst>
                <a:path extrusionOk="0" h="299" w="299">
                  <a:moveTo>
                    <a:pt x="163" y="0"/>
                  </a:moveTo>
                  <a:cubicBezTo>
                    <a:pt x="81" y="0"/>
                    <a:pt x="0" y="55"/>
                    <a:pt x="0" y="163"/>
                  </a:cubicBezTo>
                  <a:cubicBezTo>
                    <a:pt x="0" y="245"/>
                    <a:pt x="81" y="299"/>
                    <a:pt x="163" y="299"/>
                  </a:cubicBezTo>
                  <a:cubicBezTo>
                    <a:pt x="244" y="299"/>
                    <a:pt x="298" y="245"/>
                    <a:pt x="298" y="163"/>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47"/>
            <p:cNvSpPr/>
            <p:nvPr/>
          </p:nvSpPr>
          <p:spPr>
            <a:xfrm>
              <a:off x="2961159" y="2025986"/>
              <a:ext cx="12744" cy="20017"/>
            </a:xfrm>
            <a:custGeom>
              <a:rect b="b" l="l" r="r" t="t"/>
              <a:pathLst>
                <a:path extrusionOk="0" h="300" w="191">
                  <a:moveTo>
                    <a:pt x="55" y="1"/>
                  </a:moveTo>
                  <a:cubicBezTo>
                    <a:pt x="55" y="1"/>
                    <a:pt x="82" y="28"/>
                    <a:pt x="82" y="28"/>
                  </a:cubicBezTo>
                  <a:cubicBezTo>
                    <a:pt x="82" y="82"/>
                    <a:pt x="28" y="218"/>
                    <a:pt x="1" y="299"/>
                  </a:cubicBezTo>
                  <a:lnTo>
                    <a:pt x="82" y="299"/>
                  </a:lnTo>
                  <a:cubicBezTo>
                    <a:pt x="82" y="272"/>
                    <a:pt x="109" y="272"/>
                    <a:pt x="136" y="245"/>
                  </a:cubicBezTo>
                  <a:cubicBezTo>
                    <a:pt x="164" y="218"/>
                    <a:pt x="191" y="191"/>
                    <a:pt x="191" y="136"/>
                  </a:cubicBezTo>
                  <a:cubicBezTo>
                    <a:pt x="191" y="55"/>
                    <a:pt x="136"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3" name="Google Shape;3883;p47"/>
            <p:cNvSpPr/>
            <p:nvPr/>
          </p:nvSpPr>
          <p:spPr>
            <a:xfrm>
              <a:off x="2979309" y="2103855"/>
              <a:ext cx="19951" cy="19951"/>
            </a:xfrm>
            <a:custGeom>
              <a:rect b="b" l="l" r="r" t="t"/>
              <a:pathLst>
                <a:path extrusionOk="0" h="299" w="299">
                  <a:moveTo>
                    <a:pt x="163" y="0"/>
                  </a:moveTo>
                  <a:cubicBezTo>
                    <a:pt x="81" y="0"/>
                    <a:pt x="0" y="81"/>
                    <a:pt x="0" y="163"/>
                  </a:cubicBezTo>
                  <a:cubicBezTo>
                    <a:pt x="0" y="244"/>
                    <a:pt x="81" y="298"/>
                    <a:pt x="163" y="298"/>
                  </a:cubicBezTo>
                  <a:cubicBezTo>
                    <a:pt x="244" y="298"/>
                    <a:pt x="298" y="244"/>
                    <a:pt x="298" y="163"/>
                  </a:cubicBezTo>
                  <a:cubicBezTo>
                    <a:pt x="298"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4" name="Google Shape;3884;p47"/>
            <p:cNvSpPr/>
            <p:nvPr/>
          </p:nvSpPr>
          <p:spPr>
            <a:xfrm>
              <a:off x="2979309" y="2156302"/>
              <a:ext cx="19951" cy="20017"/>
            </a:xfrm>
            <a:custGeom>
              <a:rect b="b" l="l" r="r" t="t"/>
              <a:pathLst>
                <a:path extrusionOk="0" h="300" w="299">
                  <a:moveTo>
                    <a:pt x="163" y="1"/>
                  </a:moveTo>
                  <a:cubicBezTo>
                    <a:pt x="81" y="1"/>
                    <a:pt x="0" y="82"/>
                    <a:pt x="0" y="163"/>
                  </a:cubicBezTo>
                  <a:cubicBezTo>
                    <a:pt x="0" y="245"/>
                    <a:pt x="81" y="299"/>
                    <a:pt x="163" y="299"/>
                  </a:cubicBezTo>
                  <a:cubicBezTo>
                    <a:pt x="244" y="299"/>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47"/>
            <p:cNvSpPr/>
            <p:nvPr/>
          </p:nvSpPr>
          <p:spPr>
            <a:xfrm>
              <a:off x="2979309" y="2208816"/>
              <a:ext cx="19951" cy="19951"/>
            </a:xfrm>
            <a:custGeom>
              <a:rect b="b" l="l" r="r" t="t"/>
              <a:pathLst>
                <a:path extrusionOk="0" h="299" w="299">
                  <a:moveTo>
                    <a:pt x="163" y="0"/>
                  </a:moveTo>
                  <a:cubicBezTo>
                    <a:pt x="81" y="0"/>
                    <a:pt x="0" y="82"/>
                    <a:pt x="0" y="163"/>
                  </a:cubicBezTo>
                  <a:cubicBezTo>
                    <a:pt x="0" y="244"/>
                    <a:pt x="81" y="299"/>
                    <a:pt x="163" y="299"/>
                  </a:cubicBezTo>
                  <a:lnTo>
                    <a:pt x="190" y="299"/>
                  </a:lnTo>
                  <a:cubicBezTo>
                    <a:pt x="217" y="271"/>
                    <a:pt x="217" y="271"/>
                    <a:pt x="244" y="244"/>
                  </a:cubicBezTo>
                  <a:lnTo>
                    <a:pt x="271" y="244"/>
                  </a:lnTo>
                  <a:cubicBezTo>
                    <a:pt x="298" y="217"/>
                    <a:pt x="298" y="190"/>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47"/>
            <p:cNvSpPr/>
            <p:nvPr/>
          </p:nvSpPr>
          <p:spPr>
            <a:xfrm>
              <a:off x="2953953" y="2340934"/>
              <a:ext cx="19951" cy="19951"/>
            </a:xfrm>
            <a:custGeom>
              <a:rect b="b" l="l" r="r" t="t"/>
              <a:pathLst>
                <a:path extrusionOk="0" h="299" w="299">
                  <a:moveTo>
                    <a:pt x="82" y="0"/>
                  </a:moveTo>
                  <a:cubicBezTo>
                    <a:pt x="27" y="27"/>
                    <a:pt x="0" y="82"/>
                    <a:pt x="0" y="136"/>
                  </a:cubicBezTo>
                  <a:cubicBezTo>
                    <a:pt x="0" y="217"/>
                    <a:pt x="55" y="299"/>
                    <a:pt x="136" y="299"/>
                  </a:cubicBezTo>
                  <a:cubicBezTo>
                    <a:pt x="217" y="299"/>
                    <a:pt x="299" y="217"/>
                    <a:pt x="299" y="136"/>
                  </a:cubicBezTo>
                  <a:cubicBezTo>
                    <a:pt x="299" y="55"/>
                    <a:pt x="217" y="0"/>
                    <a:pt x="136" y="0"/>
                  </a:cubicBezTo>
                  <a:cubicBezTo>
                    <a:pt x="109" y="0"/>
                    <a:pt x="109" y="27"/>
                    <a:pt x="82" y="27"/>
                  </a:cubicBezTo>
                  <a:cubicBezTo>
                    <a:pt x="82" y="27"/>
                    <a:pt x="82"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7" name="Google Shape;3887;p47"/>
            <p:cNvSpPr/>
            <p:nvPr/>
          </p:nvSpPr>
          <p:spPr>
            <a:xfrm>
              <a:off x="2979309" y="2366290"/>
              <a:ext cx="12678" cy="19951"/>
            </a:xfrm>
            <a:custGeom>
              <a:rect b="b" l="l" r="r" t="t"/>
              <a:pathLst>
                <a:path extrusionOk="0" h="299" w="190">
                  <a:moveTo>
                    <a:pt x="163" y="0"/>
                  </a:moveTo>
                  <a:cubicBezTo>
                    <a:pt x="81" y="0"/>
                    <a:pt x="0" y="81"/>
                    <a:pt x="0" y="163"/>
                  </a:cubicBezTo>
                  <a:cubicBezTo>
                    <a:pt x="0" y="244"/>
                    <a:pt x="81" y="298"/>
                    <a:pt x="163" y="298"/>
                  </a:cubicBezTo>
                  <a:lnTo>
                    <a:pt x="190" y="298"/>
                  </a:lnTo>
                  <a:cubicBezTo>
                    <a:pt x="190" y="217"/>
                    <a:pt x="190" y="109"/>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47"/>
            <p:cNvSpPr/>
            <p:nvPr/>
          </p:nvSpPr>
          <p:spPr>
            <a:xfrm>
              <a:off x="2952151" y="2393381"/>
              <a:ext cx="21752" cy="20017"/>
            </a:xfrm>
            <a:custGeom>
              <a:rect b="b" l="l" r="r" t="t"/>
              <a:pathLst>
                <a:path extrusionOk="0" h="300"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47"/>
            <p:cNvSpPr/>
            <p:nvPr/>
          </p:nvSpPr>
          <p:spPr>
            <a:xfrm>
              <a:off x="2979309" y="2418737"/>
              <a:ext cx="19951" cy="21819"/>
            </a:xfrm>
            <a:custGeom>
              <a:rect b="b" l="l" r="r" t="t"/>
              <a:pathLst>
                <a:path extrusionOk="0" h="327" w="299">
                  <a:moveTo>
                    <a:pt x="163" y="1"/>
                  </a:moveTo>
                  <a:cubicBezTo>
                    <a:pt x="81" y="1"/>
                    <a:pt x="0" y="82"/>
                    <a:pt x="0" y="163"/>
                  </a:cubicBezTo>
                  <a:cubicBezTo>
                    <a:pt x="0" y="245"/>
                    <a:pt x="81"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47"/>
            <p:cNvSpPr/>
            <p:nvPr/>
          </p:nvSpPr>
          <p:spPr>
            <a:xfrm>
              <a:off x="2952151" y="2445895"/>
              <a:ext cx="21752" cy="19951"/>
            </a:xfrm>
            <a:custGeom>
              <a:rect b="b" l="l" r="r" t="t"/>
              <a:pathLst>
                <a:path extrusionOk="0" h="299" w="326">
                  <a:moveTo>
                    <a:pt x="163" y="0"/>
                  </a:moveTo>
                  <a:cubicBezTo>
                    <a:pt x="82" y="0"/>
                    <a:pt x="0" y="55"/>
                    <a:pt x="0" y="136"/>
                  </a:cubicBezTo>
                  <a:cubicBezTo>
                    <a:pt x="0" y="217"/>
                    <a:pt x="82" y="299"/>
                    <a:pt x="163" y="299"/>
                  </a:cubicBezTo>
                  <a:cubicBezTo>
                    <a:pt x="244" y="299"/>
                    <a:pt x="326" y="217"/>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47"/>
            <p:cNvSpPr/>
            <p:nvPr/>
          </p:nvSpPr>
          <p:spPr>
            <a:xfrm>
              <a:off x="2979309" y="2471251"/>
              <a:ext cx="19951" cy="21752"/>
            </a:xfrm>
            <a:custGeom>
              <a:rect b="b" l="l" r="r" t="t"/>
              <a:pathLst>
                <a:path extrusionOk="0" h="326" w="299">
                  <a:moveTo>
                    <a:pt x="163" y="0"/>
                  </a:moveTo>
                  <a:cubicBezTo>
                    <a:pt x="81" y="0"/>
                    <a:pt x="0" y="82"/>
                    <a:pt x="0" y="163"/>
                  </a:cubicBezTo>
                  <a:cubicBezTo>
                    <a:pt x="0" y="244"/>
                    <a:pt x="81"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47"/>
            <p:cNvSpPr/>
            <p:nvPr/>
          </p:nvSpPr>
          <p:spPr>
            <a:xfrm>
              <a:off x="2953953" y="2498408"/>
              <a:ext cx="19951" cy="19951"/>
            </a:xfrm>
            <a:custGeom>
              <a:rect b="b" l="l" r="r" t="t"/>
              <a:pathLst>
                <a:path extrusionOk="0" h="299" w="299">
                  <a:moveTo>
                    <a:pt x="136" y="0"/>
                  </a:moveTo>
                  <a:cubicBezTo>
                    <a:pt x="55" y="0"/>
                    <a:pt x="0" y="54"/>
                    <a:pt x="0" y="136"/>
                  </a:cubicBezTo>
                  <a:cubicBezTo>
                    <a:pt x="0" y="244"/>
                    <a:pt x="55" y="298"/>
                    <a:pt x="136" y="298"/>
                  </a:cubicBezTo>
                  <a:cubicBezTo>
                    <a:pt x="217" y="298"/>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3" name="Google Shape;3893;p47"/>
            <p:cNvSpPr/>
            <p:nvPr/>
          </p:nvSpPr>
          <p:spPr>
            <a:xfrm>
              <a:off x="2979309" y="2523698"/>
              <a:ext cx="19951" cy="21819"/>
            </a:xfrm>
            <a:custGeom>
              <a:rect b="b" l="l" r="r" t="t"/>
              <a:pathLst>
                <a:path extrusionOk="0" h="327" w="299">
                  <a:moveTo>
                    <a:pt x="163" y="1"/>
                  </a:moveTo>
                  <a:cubicBezTo>
                    <a:pt x="81" y="1"/>
                    <a:pt x="0" y="82"/>
                    <a:pt x="0" y="164"/>
                  </a:cubicBezTo>
                  <a:cubicBezTo>
                    <a:pt x="0" y="245"/>
                    <a:pt x="81"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47"/>
            <p:cNvSpPr/>
            <p:nvPr/>
          </p:nvSpPr>
          <p:spPr>
            <a:xfrm>
              <a:off x="2952151" y="2550855"/>
              <a:ext cx="21752" cy="19951"/>
            </a:xfrm>
            <a:custGeom>
              <a:rect b="b" l="l" r="r" t="t"/>
              <a:pathLst>
                <a:path extrusionOk="0" h="299" w="326">
                  <a:moveTo>
                    <a:pt x="163" y="1"/>
                  </a:moveTo>
                  <a:cubicBezTo>
                    <a:pt x="82" y="1"/>
                    <a:pt x="0" y="55"/>
                    <a:pt x="0" y="136"/>
                  </a:cubicBezTo>
                  <a:cubicBezTo>
                    <a:pt x="0" y="245"/>
                    <a:pt x="82"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47"/>
            <p:cNvSpPr/>
            <p:nvPr/>
          </p:nvSpPr>
          <p:spPr>
            <a:xfrm>
              <a:off x="2979309" y="2786133"/>
              <a:ext cx="19951" cy="21819"/>
            </a:xfrm>
            <a:custGeom>
              <a:rect b="b" l="l" r="r" t="t"/>
              <a:pathLst>
                <a:path extrusionOk="0" h="327" w="299">
                  <a:moveTo>
                    <a:pt x="163" y="1"/>
                  </a:moveTo>
                  <a:cubicBezTo>
                    <a:pt x="81" y="1"/>
                    <a:pt x="0" y="82"/>
                    <a:pt x="0" y="163"/>
                  </a:cubicBezTo>
                  <a:cubicBezTo>
                    <a:pt x="0" y="245"/>
                    <a:pt x="81"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6" name="Google Shape;3896;p47"/>
            <p:cNvSpPr/>
            <p:nvPr/>
          </p:nvSpPr>
          <p:spPr>
            <a:xfrm>
              <a:off x="2952151" y="2813290"/>
              <a:ext cx="21752" cy="19951"/>
            </a:xfrm>
            <a:custGeom>
              <a:rect b="b" l="l" r="r" t="t"/>
              <a:pathLst>
                <a:path extrusionOk="0" h="299" w="326">
                  <a:moveTo>
                    <a:pt x="163" y="1"/>
                  </a:moveTo>
                  <a:cubicBezTo>
                    <a:pt x="82" y="1"/>
                    <a:pt x="0" y="55"/>
                    <a:pt x="0" y="163"/>
                  </a:cubicBezTo>
                  <a:cubicBezTo>
                    <a:pt x="0" y="245"/>
                    <a:pt x="82" y="299"/>
                    <a:pt x="163" y="299"/>
                  </a:cubicBezTo>
                  <a:cubicBezTo>
                    <a:pt x="244" y="299"/>
                    <a:pt x="326" y="245"/>
                    <a:pt x="326" y="163"/>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7" name="Google Shape;3897;p47"/>
            <p:cNvSpPr/>
            <p:nvPr/>
          </p:nvSpPr>
          <p:spPr>
            <a:xfrm>
              <a:off x="2979309" y="2838646"/>
              <a:ext cx="19951" cy="21752"/>
            </a:xfrm>
            <a:custGeom>
              <a:rect b="b" l="l" r="r" t="t"/>
              <a:pathLst>
                <a:path extrusionOk="0" h="326" w="299">
                  <a:moveTo>
                    <a:pt x="163" y="0"/>
                  </a:moveTo>
                  <a:cubicBezTo>
                    <a:pt x="81" y="0"/>
                    <a:pt x="0" y="82"/>
                    <a:pt x="0" y="163"/>
                  </a:cubicBezTo>
                  <a:cubicBezTo>
                    <a:pt x="0" y="244"/>
                    <a:pt x="81"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47"/>
            <p:cNvSpPr/>
            <p:nvPr/>
          </p:nvSpPr>
          <p:spPr>
            <a:xfrm>
              <a:off x="2952151" y="2865804"/>
              <a:ext cx="21752" cy="19951"/>
            </a:xfrm>
            <a:custGeom>
              <a:rect b="b" l="l" r="r" t="t"/>
              <a:pathLst>
                <a:path extrusionOk="0" h="299" w="326">
                  <a:moveTo>
                    <a:pt x="163" y="0"/>
                  </a:moveTo>
                  <a:cubicBezTo>
                    <a:pt x="82" y="0"/>
                    <a:pt x="0" y="54"/>
                    <a:pt x="0" y="163"/>
                  </a:cubicBezTo>
                  <a:cubicBezTo>
                    <a:pt x="0" y="244"/>
                    <a:pt x="82" y="299"/>
                    <a:pt x="163" y="299"/>
                  </a:cubicBezTo>
                  <a:cubicBezTo>
                    <a:pt x="244" y="299"/>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47"/>
            <p:cNvSpPr/>
            <p:nvPr/>
          </p:nvSpPr>
          <p:spPr>
            <a:xfrm>
              <a:off x="2979309" y="2891093"/>
              <a:ext cx="19951" cy="21819"/>
            </a:xfrm>
            <a:custGeom>
              <a:rect b="b" l="l" r="r" t="t"/>
              <a:pathLst>
                <a:path extrusionOk="0" h="327" w="299">
                  <a:moveTo>
                    <a:pt x="163" y="1"/>
                  </a:moveTo>
                  <a:cubicBezTo>
                    <a:pt x="81" y="1"/>
                    <a:pt x="0" y="82"/>
                    <a:pt x="0" y="164"/>
                  </a:cubicBezTo>
                  <a:cubicBezTo>
                    <a:pt x="0" y="245"/>
                    <a:pt x="81"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47"/>
            <p:cNvSpPr/>
            <p:nvPr/>
          </p:nvSpPr>
          <p:spPr>
            <a:xfrm>
              <a:off x="2952151" y="2918251"/>
              <a:ext cx="21752" cy="20017"/>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47"/>
            <p:cNvSpPr/>
            <p:nvPr/>
          </p:nvSpPr>
          <p:spPr>
            <a:xfrm>
              <a:off x="2979309" y="2945409"/>
              <a:ext cx="19951" cy="19951"/>
            </a:xfrm>
            <a:custGeom>
              <a:rect b="b" l="l" r="r" t="t"/>
              <a:pathLst>
                <a:path extrusionOk="0" h="299" w="299">
                  <a:moveTo>
                    <a:pt x="163" y="1"/>
                  </a:moveTo>
                  <a:cubicBezTo>
                    <a:pt x="81" y="1"/>
                    <a:pt x="0" y="55"/>
                    <a:pt x="0" y="136"/>
                  </a:cubicBezTo>
                  <a:cubicBezTo>
                    <a:pt x="0" y="218"/>
                    <a:pt x="81"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2" name="Google Shape;3902;p47"/>
            <p:cNvSpPr/>
            <p:nvPr/>
          </p:nvSpPr>
          <p:spPr>
            <a:xfrm>
              <a:off x="2984713" y="2997922"/>
              <a:ext cx="14546" cy="5471"/>
            </a:xfrm>
            <a:custGeom>
              <a:rect b="b" l="l" r="r" t="t"/>
              <a:pathLst>
                <a:path extrusionOk="0" h="82" w="218">
                  <a:moveTo>
                    <a:pt x="0" y="0"/>
                  </a:moveTo>
                  <a:cubicBezTo>
                    <a:pt x="55" y="27"/>
                    <a:pt x="82" y="82"/>
                    <a:pt x="163" y="82"/>
                  </a:cubicBezTo>
                  <a:cubicBezTo>
                    <a:pt x="163" y="82"/>
                    <a:pt x="190" y="82"/>
                    <a:pt x="217" y="54"/>
                  </a:cubicBezTo>
                  <a:cubicBezTo>
                    <a:pt x="190" y="27"/>
                    <a:pt x="136"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47"/>
            <p:cNvSpPr/>
            <p:nvPr/>
          </p:nvSpPr>
          <p:spPr>
            <a:xfrm>
              <a:off x="2953953" y="2970765"/>
              <a:ext cx="19951" cy="19951"/>
            </a:xfrm>
            <a:custGeom>
              <a:rect b="b" l="l" r="r" t="t"/>
              <a:pathLst>
                <a:path extrusionOk="0" h="299" w="299">
                  <a:moveTo>
                    <a:pt x="136" y="0"/>
                  </a:moveTo>
                  <a:cubicBezTo>
                    <a:pt x="55" y="0"/>
                    <a:pt x="0" y="82"/>
                    <a:pt x="0" y="163"/>
                  </a:cubicBezTo>
                  <a:cubicBezTo>
                    <a:pt x="0" y="244"/>
                    <a:pt x="55" y="299"/>
                    <a:pt x="136" y="299"/>
                  </a:cubicBezTo>
                  <a:cubicBezTo>
                    <a:pt x="217" y="299"/>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47"/>
            <p:cNvSpPr/>
            <p:nvPr/>
          </p:nvSpPr>
          <p:spPr>
            <a:xfrm>
              <a:off x="2981110" y="3218720"/>
              <a:ext cx="18149" cy="9075"/>
            </a:xfrm>
            <a:custGeom>
              <a:rect b="b" l="l" r="r" t="t"/>
              <a:pathLst>
                <a:path extrusionOk="0" h="136" w="272">
                  <a:moveTo>
                    <a:pt x="244" y="0"/>
                  </a:moveTo>
                  <a:cubicBezTo>
                    <a:pt x="163" y="0"/>
                    <a:pt x="82" y="27"/>
                    <a:pt x="0" y="82"/>
                  </a:cubicBezTo>
                  <a:cubicBezTo>
                    <a:pt x="27" y="109"/>
                    <a:pt x="82" y="136"/>
                    <a:pt x="136" y="136"/>
                  </a:cubicBezTo>
                  <a:cubicBezTo>
                    <a:pt x="217" y="136"/>
                    <a:pt x="271" y="82"/>
                    <a:pt x="27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47"/>
            <p:cNvSpPr/>
            <p:nvPr/>
          </p:nvSpPr>
          <p:spPr>
            <a:xfrm>
              <a:off x="2952151" y="3233200"/>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47"/>
            <p:cNvSpPr/>
            <p:nvPr/>
          </p:nvSpPr>
          <p:spPr>
            <a:xfrm>
              <a:off x="2979309" y="3260357"/>
              <a:ext cx="19951" cy="19951"/>
            </a:xfrm>
            <a:custGeom>
              <a:rect b="b" l="l" r="r" t="t"/>
              <a:pathLst>
                <a:path extrusionOk="0" h="299" w="299">
                  <a:moveTo>
                    <a:pt x="163" y="0"/>
                  </a:moveTo>
                  <a:cubicBezTo>
                    <a:pt x="81" y="0"/>
                    <a:pt x="0" y="54"/>
                    <a:pt x="0" y="136"/>
                  </a:cubicBezTo>
                  <a:cubicBezTo>
                    <a:pt x="0" y="163"/>
                    <a:pt x="0" y="190"/>
                    <a:pt x="0" y="190"/>
                  </a:cubicBezTo>
                  <a:cubicBezTo>
                    <a:pt x="54" y="217"/>
                    <a:pt x="81" y="244"/>
                    <a:pt x="109" y="299"/>
                  </a:cubicBezTo>
                  <a:lnTo>
                    <a:pt x="163" y="299"/>
                  </a:lnTo>
                  <a:cubicBezTo>
                    <a:pt x="244" y="299"/>
                    <a:pt x="298" y="244"/>
                    <a:pt x="298" y="136"/>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47"/>
            <p:cNvSpPr/>
            <p:nvPr/>
          </p:nvSpPr>
          <p:spPr>
            <a:xfrm>
              <a:off x="3006399" y="3233200"/>
              <a:ext cx="20017" cy="21752"/>
            </a:xfrm>
            <a:custGeom>
              <a:rect b="b" l="l" r="r" t="t"/>
              <a:pathLst>
                <a:path extrusionOk="0" h="326" w="300">
                  <a:moveTo>
                    <a:pt x="137" y="0"/>
                  </a:moveTo>
                  <a:cubicBezTo>
                    <a:pt x="55" y="0"/>
                    <a:pt x="1" y="82"/>
                    <a:pt x="1" y="163"/>
                  </a:cubicBezTo>
                  <a:cubicBezTo>
                    <a:pt x="1" y="244"/>
                    <a:pt x="55" y="326"/>
                    <a:pt x="137" y="326"/>
                  </a:cubicBezTo>
                  <a:cubicBezTo>
                    <a:pt x="218" y="326"/>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47"/>
            <p:cNvSpPr/>
            <p:nvPr/>
          </p:nvSpPr>
          <p:spPr>
            <a:xfrm>
              <a:off x="2926795" y="2103855"/>
              <a:ext cx="19951" cy="19951"/>
            </a:xfrm>
            <a:custGeom>
              <a:rect b="b" l="l" r="r" t="t"/>
              <a:pathLst>
                <a:path extrusionOk="0" h="299" w="299">
                  <a:moveTo>
                    <a:pt x="163" y="0"/>
                  </a:moveTo>
                  <a:cubicBezTo>
                    <a:pt x="82" y="0"/>
                    <a:pt x="0" y="81"/>
                    <a:pt x="0" y="163"/>
                  </a:cubicBezTo>
                  <a:cubicBezTo>
                    <a:pt x="0" y="244"/>
                    <a:pt x="82"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47"/>
            <p:cNvSpPr/>
            <p:nvPr/>
          </p:nvSpPr>
          <p:spPr>
            <a:xfrm>
              <a:off x="2953953" y="2087507"/>
              <a:ext cx="19951" cy="10943"/>
            </a:xfrm>
            <a:custGeom>
              <a:rect b="b" l="l" r="r" t="t"/>
              <a:pathLst>
                <a:path extrusionOk="0" h="164" w="299">
                  <a:moveTo>
                    <a:pt x="0" y="1"/>
                  </a:moveTo>
                  <a:cubicBezTo>
                    <a:pt x="0" y="82"/>
                    <a:pt x="55" y="164"/>
                    <a:pt x="136" y="164"/>
                  </a:cubicBezTo>
                  <a:cubicBezTo>
                    <a:pt x="217"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47"/>
            <p:cNvSpPr/>
            <p:nvPr/>
          </p:nvSpPr>
          <p:spPr>
            <a:xfrm>
              <a:off x="2899637" y="2087507"/>
              <a:ext cx="21819" cy="10943"/>
            </a:xfrm>
            <a:custGeom>
              <a:rect b="b" l="l" r="r" t="t"/>
              <a:pathLst>
                <a:path extrusionOk="0" h="164" w="327">
                  <a:moveTo>
                    <a:pt x="1" y="1"/>
                  </a:moveTo>
                  <a:cubicBezTo>
                    <a:pt x="1" y="82"/>
                    <a:pt x="82" y="164"/>
                    <a:pt x="163" y="164"/>
                  </a:cubicBezTo>
                  <a:cubicBezTo>
                    <a:pt x="245" y="164"/>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1" name="Google Shape;3911;p47"/>
            <p:cNvSpPr/>
            <p:nvPr/>
          </p:nvSpPr>
          <p:spPr>
            <a:xfrm>
              <a:off x="2899637" y="2129145"/>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2" name="Google Shape;3912;p47"/>
            <p:cNvSpPr/>
            <p:nvPr/>
          </p:nvSpPr>
          <p:spPr>
            <a:xfrm>
              <a:off x="2926795" y="2156302"/>
              <a:ext cx="19951" cy="20017"/>
            </a:xfrm>
            <a:custGeom>
              <a:rect b="b" l="l" r="r" t="t"/>
              <a:pathLst>
                <a:path extrusionOk="0" h="300" w="299">
                  <a:moveTo>
                    <a:pt x="163" y="1"/>
                  </a:moveTo>
                  <a:cubicBezTo>
                    <a:pt x="82" y="1"/>
                    <a:pt x="0" y="82"/>
                    <a:pt x="0" y="163"/>
                  </a:cubicBezTo>
                  <a:cubicBezTo>
                    <a:pt x="0" y="245"/>
                    <a:pt x="82"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3" name="Google Shape;3913;p47"/>
            <p:cNvSpPr/>
            <p:nvPr/>
          </p:nvSpPr>
          <p:spPr>
            <a:xfrm>
              <a:off x="2952151" y="2129145"/>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4" name="Google Shape;3914;p47"/>
            <p:cNvSpPr/>
            <p:nvPr/>
          </p:nvSpPr>
          <p:spPr>
            <a:xfrm>
              <a:off x="2899637" y="2183460"/>
              <a:ext cx="21819" cy="19951"/>
            </a:xfrm>
            <a:custGeom>
              <a:rect b="b" l="l" r="r" t="t"/>
              <a:pathLst>
                <a:path extrusionOk="0" h="299"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5" name="Google Shape;3915;p47"/>
            <p:cNvSpPr/>
            <p:nvPr/>
          </p:nvSpPr>
          <p:spPr>
            <a:xfrm>
              <a:off x="2926795" y="2208816"/>
              <a:ext cx="19951" cy="19951"/>
            </a:xfrm>
            <a:custGeom>
              <a:rect b="b" l="l" r="r" t="t"/>
              <a:pathLst>
                <a:path extrusionOk="0" h="299" w="299">
                  <a:moveTo>
                    <a:pt x="163" y="0"/>
                  </a:moveTo>
                  <a:cubicBezTo>
                    <a:pt x="82" y="0"/>
                    <a:pt x="0" y="82"/>
                    <a:pt x="0" y="163"/>
                  </a:cubicBezTo>
                  <a:cubicBezTo>
                    <a:pt x="0" y="244"/>
                    <a:pt x="82"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6" name="Google Shape;3916;p47"/>
            <p:cNvSpPr/>
            <p:nvPr/>
          </p:nvSpPr>
          <p:spPr>
            <a:xfrm>
              <a:off x="2953953" y="2183460"/>
              <a:ext cx="19951" cy="19951"/>
            </a:xfrm>
            <a:custGeom>
              <a:rect b="b" l="l" r="r" t="t"/>
              <a:pathLst>
                <a:path extrusionOk="0" h="299"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7" name="Google Shape;3917;p47"/>
            <p:cNvSpPr/>
            <p:nvPr/>
          </p:nvSpPr>
          <p:spPr>
            <a:xfrm>
              <a:off x="2899637" y="2235974"/>
              <a:ext cx="21819" cy="19951"/>
            </a:xfrm>
            <a:custGeom>
              <a:rect b="b" l="l" r="r" t="t"/>
              <a:pathLst>
                <a:path extrusionOk="0" h="299" w="327">
                  <a:moveTo>
                    <a:pt x="163" y="0"/>
                  </a:moveTo>
                  <a:cubicBezTo>
                    <a:pt x="82" y="0"/>
                    <a:pt x="1" y="54"/>
                    <a:pt x="1" y="136"/>
                  </a:cubicBezTo>
                  <a:cubicBezTo>
                    <a:pt x="1" y="217"/>
                    <a:pt x="82" y="298"/>
                    <a:pt x="163" y="298"/>
                  </a:cubicBezTo>
                  <a:cubicBezTo>
                    <a:pt x="245" y="298"/>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8" name="Google Shape;3918;p47"/>
            <p:cNvSpPr/>
            <p:nvPr/>
          </p:nvSpPr>
          <p:spPr>
            <a:xfrm>
              <a:off x="2926795" y="2261263"/>
              <a:ext cx="19951" cy="20017"/>
            </a:xfrm>
            <a:custGeom>
              <a:rect b="b" l="l" r="r" t="t"/>
              <a:pathLst>
                <a:path extrusionOk="0" h="300" w="299">
                  <a:moveTo>
                    <a:pt x="163" y="1"/>
                  </a:moveTo>
                  <a:cubicBezTo>
                    <a:pt x="82" y="1"/>
                    <a:pt x="0" y="82"/>
                    <a:pt x="0" y="164"/>
                  </a:cubicBezTo>
                  <a:cubicBezTo>
                    <a:pt x="0" y="245"/>
                    <a:pt x="82"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47"/>
            <p:cNvSpPr/>
            <p:nvPr/>
          </p:nvSpPr>
          <p:spPr>
            <a:xfrm>
              <a:off x="2952151" y="2235974"/>
              <a:ext cx="21752" cy="19951"/>
            </a:xfrm>
            <a:custGeom>
              <a:rect b="b" l="l" r="r" t="t"/>
              <a:pathLst>
                <a:path extrusionOk="0" h="299" w="326">
                  <a:moveTo>
                    <a:pt x="163" y="0"/>
                  </a:moveTo>
                  <a:cubicBezTo>
                    <a:pt x="82" y="0"/>
                    <a:pt x="0" y="54"/>
                    <a:pt x="0" y="136"/>
                  </a:cubicBezTo>
                  <a:cubicBezTo>
                    <a:pt x="0" y="217"/>
                    <a:pt x="82" y="298"/>
                    <a:pt x="163" y="298"/>
                  </a:cubicBezTo>
                  <a:cubicBezTo>
                    <a:pt x="244" y="298"/>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47"/>
            <p:cNvSpPr/>
            <p:nvPr/>
          </p:nvSpPr>
          <p:spPr>
            <a:xfrm>
              <a:off x="2953953" y="2288420"/>
              <a:ext cx="7273" cy="18149"/>
            </a:xfrm>
            <a:custGeom>
              <a:rect b="b" l="l" r="r" t="t"/>
              <a:pathLst>
                <a:path extrusionOk="0" h="272" w="109">
                  <a:moveTo>
                    <a:pt x="109" y="1"/>
                  </a:moveTo>
                  <a:cubicBezTo>
                    <a:pt x="55" y="1"/>
                    <a:pt x="0" y="55"/>
                    <a:pt x="0" y="136"/>
                  </a:cubicBezTo>
                  <a:cubicBezTo>
                    <a:pt x="0" y="218"/>
                    <a:pt x="27" y="245"/>
                    <a:pt x="82" y="272"/>
                  </a:cubicBezTo>
                  <a:cubicBezTo>
                    <a:pt x="82" y="163"/>
                    <a:pt x="82" y="82"/>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1" name="Google Shape;3921;p47"/>
            <p:cNvSpPr/>
            <p:nvPr/>
          </p:nvSpPr>
          <p:spPr>
            <a:xfrm>
              <a:off x="2899637" y="2288420"/>
              <a:ext cx="21819" cy="20017"/>
            </a:xfrm>
            <a:custGeom>
              <a:rect b="b" l="l" r="r" t="t"/>
              <a:pathLst>
                <a:path extrusionOk="0" h="300"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47"/>
            <p:cNvSpPr/>
            <p:nvPr/>
          </p:nvSpPr>
          <p:spPr>
            <a:xfrm>
              <a:off x="2926795" y="2313776"/>
              <a:ext cx="19951" cy="19951"/>
            </a:xfrm>
            <a:custGeom>
              <a:rect b="b" l="l" r="r" t="t"/>
              <a:pathLst>
                <a:path extrusionOk="0" h="299" w="299">
                  <a:moveTo>
                    <a:pt x="163" y="0"/>
                  </a:moveTo>
                  <a:cubicBezTo>
                    <a:pt x="82" y="0"/>
                    <a:pt x="0" y="82"/>
                    <a:pt x="0" y="163"/>
                  </a:cubicBezTo>
                  <a:cubicBezTo>
                    <a:pt x="0" y="245"/>
                    <a:pt x="82" y="299"/>
                    <a:pt x="163" y="299"/>
                  </a:cubicBezTo>
                  <a:cubicBezTo>
                    <a:pt x="245" y="299"/>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47"/>
            <p:cNvSpPr/>
            <p:nvPr/>
          </p:nvSpPr>
          <p:spPr>
            <a:xfrm>
              <a:off x="2899637" y="2340934"/>
              <a:ext cx="21819" cy="19951"/>
            </a:xfrm>
            <a:custGeom>
              <a:rect b="b" l="l" r="r" t="t"/>
              <a:pathLst>
                <a:path extrusionOk="0" h="299" w="327">
                  <a:moveTo>
                    <a:pt x="163" y="0"/>
                  </a:moveTo>
                  <a:cubicBezTo>
                    <a:pt x="82" y="0"/>
                    <a:pt x="1" y="55"/>
                    <a:pt x="1" y="136"/>
                  </a:cubicBezTo>
                  <a:cubicBezTo>
                    <a:pt x="1"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47"/>
            <p:cNvSpPr/>
            <p:nvPr/>
          </p:nvSpPr>
          <p:spPr>
            <a:xfrm>
              <a:off x="2926795" y="2366290"/>
              <a:ext cx="19951" cy="19951"/>
            </a:xfrm>
            <a:custGeom>
              <a:rect b="b" l="l" r="r" t="t"/>
              <a:pathLst>
                <a:path extrusionOk="0" h="299" w="299">
                  <a:moveTo>
                    <a:pt x="163" y="0"/>
                  </a:moveTo>
                  <a:cubicBezTo>
                    <a:pt x="82" y="0"/>
                    <a:pt x="0" y="81"/>
                    <a:pt x="0" y="163"/>
                  </a:cubicBezTo>
                  <a:cubicBezTo>
                    <a:pt x="0" y="244"/>
                    <a:pt x="82"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5" name="Google Shape;3925;p47"/>
            <p:cNvSpPr/>
            <p:nvPr/>
          </p:nvSpPr>
          <p:spPr>
            <a:xfrm>
              <a:off x="2899637" y="2393381"/>
              <a:ext cx="21819" cy="20017"/>
            </a:xfrm>
            <a:custGeom>
              <a:rect b="b" l="l" r="r" t="t"/>
              <a:pathLst>
                <a:path extrusionOk="0" h="300"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47"/>
            <p:cNvSpPr/>
            <p:nvPr/>
          </p:nvSpPr>
          <p:spPr>
            <a:xfrm>
              <a:off x="2926795" y="2418737"/>
              <a:ext cx="19951" cy="21819"/>
            </a:xfrm>
            <a:custGeom>
              <a:rect b="b" l="l" r="r" t="t"/>
              <a:pathLst>
                <a:path extrusionOk="0" h="327" w="299">
                  <a:moveTo>
                    <a:pt x="163" y="1"/>
                  </a:moveTo>
                  <a:cubicBezTo>
                    <a:pt x="82" y="1"/>
                    <a:pt x="0" y="82"/>
                    <a:pt x="0" y="163"/>
                  </a:cubicBezTo>
                  <a:cubicBezTo>
                    <a:pt x="0"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7" name="Google Shape;3927;p47"/>
            <p:cNvSpPr/>
            <p:nvPr/>
          </p:nvSpPr>
          <p:spPr>
            <a:xfrm>
              <a:off x="2899637" y="2445895"/>
              <a:ext cx="21819" cy="19951"/>
            </a:xfrm>
            <a:custGeom>
              <a:rect b="b" l="l" r="r" t="t"/>
              <a:pathLst>
                <a:path extrusionOk="0" h="299" w="327">
                  <a:moveTo>
                    <a:pt x="163" y="0"/>
                  </a:moveTo>
                  <a:cubicBezTo>
                    <a:pt x="82" y="0"/>
                    <a:pt x="1" y="55"/>
                    <a:pt x="1" y="136"/>
                  </a:cubicBezTo>
                  <a:cubicBezTo>
                    <a:pt x="1"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8" name="Google Shape;3928;p47"/>
            <p:cNvSpPr/>
            <p:nvPr/>
          </p:nvSpPr>
          <p:spPr>
            <a:xfrm>
              <a:off x="2926795" y="2471251"/>
              <a:ext cx="19951" cy="21752"/>
            </a:xfrm>
            <a:custGeom>
              <a:rect b="b" l="l" r="r" t="t"/>
              <a:pathLst>
                <a:path extrusionOk="0" h="326" w="299">
                  <a:moveTo>
                    <a:pt x="163" y="0"/>
                  </a:moveTo>
                  <a:cubicBezTo>
                    <a:pt x="82" y="0"/>
                    <a:pt x="0" y="82"/>
                    <a:pt x="0" y="163"/>
                  </a:cubicBezTo>
                  <a:cubicBezTo>
                    <a:pt x="0"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9" name="Google Shape;3929;p47"/>
            <p:cNvSpPr/>
            <p:nvPr/>
          </p:nvSpPr>
          <p:spPr>
            <a:xfrm>
              <a:off x="2899637" y="2498408"/>
              <a:ext cx="21819" cy="19951"/>
            </a:xfrm>
            <a:custGeom>
              <a:rect b="b" l="l" r="r" t="t"/>
              <a:pathLst>
                <a:path extrusionOk="0" h="299" w="327">
                  <a:moveTo>
                    <a:pt x="163" y="0"/>
                  </a:moveTo>
                  <a:cubicBezTo>
                    <a:pt x="82" y="0"/>
                    <a:pt x="1" y="54"/>
                    <a:pt x="1" y="136"/>
                  </a:cubicBezTo>
                  <a:cubicBezTo>
                    <a:pt x="1" y="244"/>
                    <a:pt x="82" y="298"/>
                    <a:pt x="163" y="298"/>
                  </a:cubicBezTo>
                  <a:cubicBezTo>
                    <a:pt x="245" y="298"/>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0" name="Google Shape;3930;p47"/>
            <p:cNvSpPr/>
            <p:nvPr/>
          </p:nvSpPr>
          <p:spPr>
            <a:xfrm>
              <a:off x="2926795" y="2523698"/>
              <a:ext cx="19951" cy="21819"/>
            </a:xfrm>
            <a:custGeom>
              <a:rect b="b" l="l" r="r" t="t"/>
              <a:pathLst>
                <a:path extrusionOk="0" h="327" w="299">
                  <a:moveTo>
                    <a:pt x="163" y="1"/>
                  </a:moveTo>
                  <a:cubicBezTo>
                    <a:pt x="82" y="1"/>
                    <a:pt x="0" y="82"/>
                    <a:pt x="0" y="164"/>
                  </a:cubicBezTo>
                  <a:cubicBezTo>
                    <a:pt x="0"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1" name="Google Shape;3931;p47"/>
            <p:cNvSpPr/>
            <p:nvPr/>
          </p:nvSpPr>
          <p:spPr>
            <a:xfrm>
              <a:off x="2899637" y="2550855"/>
              <a:ext cx="21819" cy="19951"/>
            </a:xfrm>
            <a:custGeom>
              <a:rect b="b" l="l" r="r" t="t"/>
              <a:pathLst>
                <a:path extrusionOk="0" h="299" w="327">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47"/>
            <p:cNvSpPr/>
            <p:nvPr/>
          </p:nvSpPr>
          <p:spPr>
            <a:xfrm>
              <a:off x="2926795" y="2576211"/>
              <a:ext cx="19951" cy="21752"/>
            </a:xfrm>
            <a:custGeom>
              <a:rect b="b" l="l" r="r" t="t"/>
              <a:pathLst>
                <a:path extrusionOk="0" h="326" w="299">
                  <a:moveTo>
                    <a:pt x="163" y="0"/>
                  </a:moveTo>
                  <a:cubicBezTo>
                    <a:pt x="82" y="0"/>
                    <a:pt x="0" y="82"/>
                    <a:pt x="0" y="163"/>
                  </a:cubicBezTo>
                  <a:cubicBezTo>
                    <a:pt x="0"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47"/>
            <p:cNvSpPr/>
            <p:nvPr/>
          </p:nvSpPr>
          <p:spPr>
            <a:xfrm>
              <a:off x="2899637" y="2603369"/>
              <a:ext cx="21819" cy="19951"/>
            </a:xfrm>
            <a:custGeom>
              <a:rect b="b" l="l" r="r" t="t"/>
              <a:pathLst>
                <a:path extrusionOk="0" h="299" w="327">
                  <a:moveTo>
                    <a:pt x="163" y="0"/>
                  </a:moveTo>
                  <a:cubicBezTo>
                    <a:pt x="82" y="0"/>
                    <a:pt x="1" y="54"/>
                    <a:pt x="1" y="136"/>
                  </a:cubicBezTo>
                  <a:cubicBezTo>
                    <a:pt x="1" y="244"/>
                    <a:pt x="82" y="299"/>
                    <a:pt x="163" y="299"/>
                  </a:cubicBezTo>
                  <a:cubicBezTo>
                    <a:pt x="245" y="299"/>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47"/>
            <p:cNvSpPr/>
            <p:nvPr/>
          </p:nvSpPr>
          <p:spPr>
            <a:xfrm>
              <a:off x="2926795" y="2628658"/>
              <a:ext cx="19951" cy="21819"/>
            </a:xfrm>
            <a:custGeom>
              <a:rect b="b" l="l" r="r" t="t"/>
              <a:pathLst>
                <a:path extrusionOk="0" h="327" w="299">
                  <a:moveTo>
                    <a:pt x="163" y="1"/>
                  </a:moveTo>
                  <a:cubicBezTo>
                    <a:pt x="82" y="1"/>
                    <a:pt x="0" y="82"/>
                    <a:pt x="0" y="164"/>
                  </a:cubicBezTo>
                  <a:cubicBezTo>
                    <a:pt x="0"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47"/>
            <p:cNvSpPr/>
            <p:nvPr/>
          </p:nvSpPr>
          <p:spPr>
            <a:xfrm>
              <a:off x="2899637" y="2655816"/>
              <a:ext cx="21819" cy="20017"/>
            </a:xfrm>
            <a:custGeom>
              <a:rect b="b" l="l" r="r" t="t"/>
              <a:pathLst>
                <a:path extrusionOk="0" h="300" w="327">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47"/>
            <p:cNvSpPr/>
            <p:nvPr/>
          </p:nvSpPr>
          <p:spPr>
            <a:xfrm>
              <a:off x="2926795" y="2681172"/>
              <a:ext cx="19951" cy="21819"/>
            </a:xfrm>
            <a:custGeom>
              <a:rect b="b" l="l" r="r" t="t"/>
              <a:pathLst>
                <a:path extrusionOk="0" h="327" w="299">
                  <a:moveTo>
                    <a:pt x="163" y="1"/>
                  </a:moveTo>
                  <a:cubicBezTo>
                    <a:pt x="82" y="1"/>
                    <a:pt x="0" y="82"/>
                    <a:pt x="0" y="163"/>
                  </a:cubicBezTo>
                  <a:cubicBezTo>
                    <a:pt x="0"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47"/>
            <p:cNvSpPr/>
            <p:nvPr/>
          </p:nvSpPr>
          <p:spPr>
            <a:xfrm>
              <a:off x="2899637" y="2708330"/>
              <a:ext cx="21819" cy="19951"/>
            </a:xfrm>
            <a:custGeom>
              <a:rect b="b" l="l" r="r" t="t"/>
              <a:pathLst>
                <a:path extrusionOk="0" h="299" w="327">
                  <a:moveTo>
                    <a:pt x="163" y="0"/>
                  </a:moveTo>
                  <a:cubicBezTo>
                    <a:pt x="82" y="0"/>
                    <a:pt x="1" y="55"/>
                    <a:pt x="1" y="163"/>
                  </a:cubicBezTo>
                  <a:cubicBezTo>
                    <a:pt x="1"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47"/>
            <p:cNvSpPr/>
            <p:nvPr/>
          </p:nvSpPr>
          <p:spPr>
            <a:xfrm>
              <a:off x="2926795" y="2733686"/>
              <a:ext cx="19951" cy="21752"/>
            </a:xfrm>
            <a:custGeom>
              <a:rect b="b" l="l" r="r" t="t"/>
              <a:pathLst>
                <a:path extrusionOk="0" h="326" w="299">
                  <a:moveTo>
                    <a:pt x="163" y="0"/>
                  </a:moveTo>
                  <a:cubicBezTo>
                    <a:pt x="82" y="0"/>
                    <a:pt x="0" y="82"/>
                    <a:pt x="0" y="163"/>
                  </a:cubicBezTo>
                  <a:cubicBezTo>
                    <a:pt x="0"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47"/>
            <p:cNvSpPr/>
            <p:nvPr/>
          </p:nvSpPr>
          <p:spPr>
            <a:xfrm>
              <a:off x="2899637" y="2760843"/>
              <a:ext cx="21819" cy="19951"/>
            </a:xfrm>
            <a:custGeom>
              <a:rect b="b" l="l" r="r" t="t"/>
              <a:pathLst>
                <a:path extrusionOk="0" h="299" w="327">
                  <a:moveTo>
                    <a:pt x="163" y="0"/>
                  </a:moveTo>
                  <a:cubicBezTo>
                    <a:pt x="82" y="0"/>
                    <a:pt x="1" y="54"/>
                    <a:pt x="1" y="163"/>
                  </a:cubicBezTo>
                  <a:cubicBezTo>
                    <a:pt x="1"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47"/>
            <p:cNvSpPr/>
            <p:nvPr/>
          </p:nvSpPr>
          <p:spPr>
            <a:xfrm>
              <a:off x="2926795" y="2786133"/>
              <a:ext cx="19951" cy="21819"/>
            </a:xfrm>
            <a:custGeom>
              <a:rect b="b" l="l" r="r" t="t"/>
              <a:pathLst>
                <a:path extrusionOk="0" h="327" w="299">
                  <a:moveTo>
                    <a:pt x="163" y="1"/>
                  </a:moveTo>
                  <a:cubicBezTo>
                    <a:pt x="82" y="1"/>
                    <a:pt x="0" y="82"/>
                    <a:pt x="0" y="163"/>
                  </a:cubicBezTo>
                  <a:cubicBezTo>
                    <a:pt x="0"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47"/>
            <p:cNvSpPr/>
            <p:nvPr/>
          </p:nvSpPr>
          <p:spPr>
            <a:xfrm>
              <a:off x="2899637" y="2813290"/>
              <a:ext cx="21819" cy="19951"/>
            </a:xfrm>
            <a:custGeom>
              <a:rect b="b" l="l" r="r" t="t"/>
              <a:pathLst>
                <a:path extrusionOk="0" h="299" w="327">
                  <a:moveTo>
                    <a:pt x="163" y="1"/>
                  </a:moveTo>
                  <a:cubicBezTo>
                    <a:pt x="82" y="1"/>
                    <a:pt x="1" y="55"/>
                    <a:pt x="1" y="163"/>
                  </a:cubicBezTo>
                  <a:cubicBezTo>
                    <a:pt x="1"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2" name="Google Shape;3942;p47"/>
            <p:cNvSpPr/>
            <p:nvPr/>
          </p:nvSpPr>
          <p:spPr>
            <a:xfrm>
              <a:off x="2926795" y="2838646"/>
              <a:ext cx="19951" cy="21752"/>
            </a:xfrm>
            <a:custGeom>
              <a:rect b="b" l="l" r="r" t="t"/>
              <a:pathLst>
                <a:path extrusionOk="0" h="326" w="299">
                  <a:moveTo>
                    <a:pt x="163" y="0"/>
                  </a:moveTo>
                  <a:cubicBezTo>
                    <a:pt x="82" y="0"/>
                    <a:pt x="0" y="82"/>
                    <a:pt x="0" y="163"/>
                  </a:cubicBezTo>
                  <a:cubicBezTo>
                    <a:pt x="0"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3" name="Google Shape;3943;p47"/>
            <p:cNvSpPr/>
            <p:nvPr/>
          </p:nvSpPr>
          <p:spPr>
            <a:xfrm>
              <a:off x="2899637" y="2865804"/>
              <a:ext cx="21819" cy="19951"/>
            </a:xfrm>
            <a:custGeom>
              <a:rect b="b" l="l" r="r" t="t"/>
              <a:pathLst>
                <a:path extrusionOk="0" h="299" w="327">
                  <a:moveTo>
                    <a:pt x="163" y="0"/>
                  </a:moveTo>
                  <a:cubicBezTo>
                    <a:pt x="82" y="0"/>
                    <a:pt x="1" y="54"/>
                    <a:pt x="1" y="163"/>
                  </a:cubicBezTo>
                  <a:cubicBezTo>
                    <a:pt x="1" y="244"/>
                    <a:pt x="82" y="299"/>
                    <a:pt x="163" y="299"/>
                  </a:cubicBezTo>
                  <a:cubicBezTo>
                    <a:pt x="245" y="299"/>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47"/>
            <p:cNvSpPr/>
            <p:nvPr/>
          </p:nvSpPr>
          <p:spPr>
            <a:xfrm>
              <a:off x="2926795" y="2891093"/>
              <a:ext cx="19951" cy="21819"/>
            </a:xfrm>
            <a:custGeom>
              <a:rect b="b" l="l" r="r" t="t"/>
              <a:pathLst>
                <a:path extrusionOk="0" h="327" w="299">
                  <a:moveTo>
                    <a:pt x="163" y="1"/>
                  </a:moveTo>
                  <a:cubicBezTo>
                    <a:pt x="82" y="1"/>
                    <a:pt x="0" y="82"/>
                    <a:pt x="0" y="164"/>
                  </a:cubicBezTo>
                  <a:cubicBezTo>
                    <a:pt x="0"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5" name="Google Shape;3945;p47"/>
            <p:cNvSpPr/>
            <p:nvPr/>
          </p:nvSpPr>
          <p:spPr>
            <a:xfrm>
              <a:off x="2899637" y="2918251"/>
              <a:ext cx="21819" cy="20017"/>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47"/>
            <p:cNvSpPr/>
            <p:nvPr/>
          </p:nvSpPr>
          <p:spPr>
            <a:xfrm>
              <a:off x="2926795" y="2945409"/>
              <a:ext cx="19951" cy="19951"/>
            </a:xfrm>
            <a:custGeom>
              <a:rect b="b" l="l" r="r" t="t"/>
              <a:pathLst>
                <a:path extrusionOk="0" h="299" w="299">
                  <a:moveTo>
                    <a:pt x="163" y="1"/>
                  </a:moveTo>
                  <a:cubicBezTo>
                    <a:pt x="82" y="1"/>
                    <a:pt x="0" y="55"/>
                    <a:pt x="0" y="136"/>
                  </a:cubicBezTo>
                  <a:cubicBezTo>
                    <a:pt x="0"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47"/>
            <p:cNvSpPr/>
            <p:nvPr/>
          </p:nvSpPr>
          <p:spPr>
            <a:xfrm>
              <a:off x="2926795" y="2997922"/>
              <a:ext cx="19951" cy="19951"/>
            </a:xfrm>
            <a:custGeom>
              <a:rect b="b" l="l" r="r" t="t"/>
              <a:pathLst>
                <a:path extrusionOk="0" h="299" w="299">
                  <a:moveTo>
                    <a:pt x="163" y="0"/>
                  </a:moveTo>
                  <a:cubicBezTo>
                    <a:pt x="82" y="0"/>
                    <a:pt x="0" y="54"/>
                    <a:pt x="0" y="136"/>
                  </a:cubicBezTo>
                  <a:cubicBezTo>
                    <a:pt x="0" y="217"/>
                    <a:pt x="82" y="299"/>
                    <a:pt x="163" y="299"/>
                  </a:cubicBezTo>
                  <a:cubicBezTo>
                    <a:pt x="245" y="299"/>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47"/>
            <p:cNvSpPr/>
            <p:nvPr/>
          </p:nvSpPr>
          <p:spPr>
            <a:xfrm>
              <a:off x="2899637" y="2970765"/>
              <a:ext cx="21819" cy="19951"/>
            </a:xfrm>
            <a:custGeom>
              <a:rect b="b" l="l" r="r" t="t"/>
              <a:pathLst>
                <a:path extrusionOk="0" h="299" w="327">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47"/>
            <p:cNvSpPr/>
            <p:nvPr/>
          </p:nvSpPr>
          <p:spPr>
            <a:xfrm>
              <a:off x="2899637" y="3023212"/>
              <a:ext cx="21819" cy="20017"/>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47"/>
            <p:cNvSpPr/>
            <p:nvPr/>
          </p:nvSpPr>
          <p:spPr>
            <a:xfrm>
              <a:off x="2926795" y="3207843"/>
              <a:ext cx="19951" cy="19951"/>
            </a:xfrm>
            <a:custGeom>
              <a:rect b="b" l="l" r="r" t="t"/>
              <a:pathLst>
                <a:path extrusionOk="0" h="299" w="299">
                  <a:moveTo>
                    <a:pt x="163" y="1"/>
                  </a:moveTo>
                  <a:cubicBezTo>
                    <a:pt x="82" y="1"/>
                    <a:pt x="0" y="55"/>
                    <a:pt x="0" y="136"/>
                  </a:cubicBezTo>
                  <a:cubicBezTo>
                    <a:pt x="0"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47"/>
            <p:cNvSpPr/>
            <p:nvPr/>
          </p:nvSpPr>
          <p:spPr>
            <a:xfrm>
              <a:off x="2899637" y="3180686"/>
              <a:ext cx="21819" cy="20017"/>
            </a:xfrm>
            <a:custGeom>
              <a:rect b="b" l="l" r="r" t="t"/>
              <a:pathLst>
                <a:path extrusionOk="0" h="300"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47"/>
            <p:cNvSpPr/>
            <p:nvPr/>
          </p:nvSpPr>
          <p:spPr>
            <a:xfrm>
              <a:off x="2899637" y="3233200"/>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3" name="Google Shape;3953;p47"/>
            <p:cNvSpPr/>
            <p:nvPr/>
          </p:nvSpPr>
          <p:spPr>
            <a:xfrm>
              <a:off x="2926795" y="3260357"/>
              <a:ext cx="19951" cy="16348"/>
            </a:xfrm>
            <a:custGeom>
              <a:rect b="b" l="l" r="r" t="t"/>
              <a:pathLst>
                <a:path extrusionOk="0" h="245" w="299">
                  <a:moveTo>
                    <a:pt x="163" y="0"/>
                  </a:moveTo>
                  <a:cubicBezTo>
                    <a:pt x="82" y="0"/>
                    <a:pt x="0" y="54"/>
                    <a:pt x="0" y="136"/>
                  </a:cubicBezTo>
                  <a:cubicBezTo>
                    <a:pt x="0" y="163"/>
                    <a:pt x="0" y="163"/>
                    <a:pt x="0" y="163"/>
                  </a:cubicBezTo>
                  <a:lnTo>
                    <a:pt x="28" y="163"/>
                  </a:lnTo>
                  <a:cubicBezTo>
                    <a:pt x="55" y="190"/>
                    <a:pt x="109" y="244"/>
                    <a:pt x="190" y="244"/>
                  </a:cubicBezTo>
                  <a:cubicBezTo>
                    <a:pt x="245" y="244"/>
                    <a:pt x="272" y="217"/>
                    <a:pt x="299" y="190"/>
                  </a:cubicBezTo>
                  <a:cubicBezTo>
                    <a:pt x="299" y="190"/>
                    <a:pt x="299" y="163"/>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47"/>
            <p:cNvSpPr/>
            <p:nvPr/>
          </p:nvSpPr>
          <p:spPr>
            <a:xfrm>
              <a:off x="2874281" y="2103855"/>
              <a:ext cx="20017" cy="19951"/>
            </a:xfrm>
            <a:custGeom>
              <a:rect b="b" l="l" r="r" t="t"/>
              <a:pathLst>
                <a:path extrusionOk="0" h="299" w="300">
                  <a:moveTo>
                    <a:pt x="164" y="0"/>
                  </a:moveTo>
                  <a:cubicBezTo>
                    <a:pt x="55" y="0"/>
                    <a:pt x="1" y="81"/>
                    <a:pt x="1" y="163"/>
                  </a:cubicBezTo>
                  <a:cubicBezTo>
                    <a:pt x="1" y="244"/>
                    <a:pt x="55" y="298"/>
                    <a:pt x="164" y="298"/>
                  </a:cubicBezTo>
                  <a:cubicBezTo>
                    <a:pt x="245" y="298"/>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47"/>
            <p:cNvSpPr/>
            <p:nvPr/>
          </p:nvSpPr>
          <p:spPr>
            <a:xfrm>
              <a:off x="2847190" y="2087507"/>
              <a:ext cx="21752" cy="10943"/>
            </a:xfrm>
            <a:custGeom>
              <a:rect b="b" l="l" r="r" t="t"/>
              <a:pathLst>
                <a:path extrusionOk="0" h="164" w="326">
                  <a:moveTo>
                    <a:pt x="0" y="1"/>
                  </a:moveTo>
                  <a:cubicBezTo>
                    <a:pt x="0" y="82"/>
                    <a:pt x="81" y="164"/>
                    <a:pt x="163" y="164"/>
                  </a:cubicBezTo>
                  <a:cubicBezTo>
                    <a:pt x="244" y="164"/>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47"/>
            <p:cNvSpPr/>
            <p:nvPr/>
          </p:nvSpPr>
          <p:spPr>
            <a:xfrm>
              <a:off x="2847190" y="2129145"/>
              <a:ext cx="21752" cy="21819"/>
            </a:xfrm>
            <a:custGeom>
              <a:rect b="b" l="l" r="r" t="t"/>
              <a:pathLst>
                <a:path extrusionOk="0" h="327" w="326">
                  <a:moveTo>
                    <a:pt x="163" y="1"/>
                  </a:moveTo>
                  <a:cubicBezTo>
                    <a:pt x="81" y="1"/>
                    <a:pt x="0" y="82"/>
                    <a:pt x="0" y="164"/>
                  </a:cubicBezTo>
                  <a:cubicBezTo>
                    <a:pt x="0" y="245"/>
                    <a:pt x="81"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7" name="Google Shape;3957;p47"/>
            <p:cNvSpPr/>
            <p:nvPr/>
          </p:nvSpPr>
          <p:spPr>
            <a:xfrm>
              <a:off x="2874281" y="2156302"/>
              <a:ext cx="20017" cy="20017"/>
            </a:xfrm>
            <a:custGeom>
              <a:rect b="b" l="l" r="r" t="t"/>
              <a:pathLst>
                <a:path extrusionOk="0" h="300" w="300">
                  <a:moveTo>
                    <a:pt x="164" y="1"/>
                  </a:moveTo>
                  <a:cubicBezTo>
                    <a:pt x="55" y="1"/>
                    <a:pt x="1" y="82"/>
                    <a:pt x="1" y="163"/>
                  </a:cubicBezTo>
                  <a:cubicBezTo>
                    <a:pt x="1" y="245"/>
                    <a:pt x="55" y="299"/>
                    <a:pt x="164" y="299"/>
                  </a:cubicBezTo>
                  <a:cubicBezTo>
                    <a:pt x="245" y="299"/>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47"/>
            <p:cNvSpPr/>
            <p:nvPr/>
          </p:nvSpPr>
          <p:spPr>
            <a:xfrm>
              <a:off x="2847190" y="2183460"/>
              <a:ext cx="21752" cy="19951"/>
            </a:xfrm>
            <a:custGeom>
              <a:rect b="b" l="l" r="r" t="t"/>
              <a:pathLst>
                <a:path extrusionOk="0" h="299"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47"/>
            <p:cNvSpPr/>
            <p:nvPr/>
          </p:nvSpPr>
          <p:spPr>
            <a:xfrm>
              <a:off x="2874281" y="2208816"/>
              <a:ext cx="20017" cy="19951"/>
            </a:xfrm>
            <a:custGeom>
              <a:rect b="b" l="l" r="r" t="t"/>
              <a:pathLst>
                <a:path extrusionOk="0" h="299" w="300">
                  <a:moveTo>
                    <a:pt x="164" y="0"/>
                  </a:moveTo>
                  <a:cubicBezTo>
                    <a:pt x="55" y="0"/>
                    <a:pt x="1" y="82"/>
                    <a:pt x="1" y="163"/>
                  </a:cubicBezTo>
                  <a:cubicBezTo>
                    <a:pt x="1" y="244"/>
                    <a:pt x="55" y="299"/>
                    <a:pt x="164" y="299"/>
                  </a:cubicBezTo>
                  <a:cubicBezTo>
                    <a:pt x="245" y="299"/>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47"/>
            <p:cNvSpPr/>
            <p:nvPr/>
          </p:nvSpPr>
          <p:spPr>
            <a:xfrm>
              <a:off x="2847190" y="2235974"/>
              <a:ext cx="21752" cy="19951"/>
            </a:xfrm>
            <a:custGeom>
              <a:rect b="b" l="l" r="r" t="t"/>
              <a:pathLst>
                <a:path extrusionOk="0" h="299" w="326">
                  <a:moveTo>
                    <a:pt x="163" y="0"/>
                  </a:moveTo>
                  <a:cubicBezTo>
                    <a:pt x="81" y="0"/>
                    <a:pt x="0" y="54"/>
                    <a:pt x="0" y="136"/>
                  </a:cubicBezTo>
                  <a:cubicBezTo>
                    <a:pt x="0" y="217"/>
                    <a:pt x="81" y="298"/>
                    <a:pt x="163" y="298"/>
                  </a:cubicBezTo>
                  <a:cubicBezTo>
                    <a:pt x="244" y="298"/>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47"/>
            <p:cNvSpPr/>
            <p:nvPr/>
          </p:nvSpPr>
          <p:spPr>
            <a:xfrm>
              <a:off x="2874281" y="2261263"/>
              <a:ext cx="20017" cy="20017"/>
            </a:xfrm>
            <a:custGeom>
              <a:rect b="b" l="l" r="r" t="t"/>
              <a:pathLst>
                <a:path extrusionOk="0" h="300" w="300">
                  <a:moveTo>
                    <a:pt x="164" y="1"/>
                  </a:moveTo>
                  <a:cubicBezTo>
                    <a:pt x="55" y="1"/>
                    <a:pt x="1" y="82"/>
                    <a:pt x="1" y="164"/>
                  </a:cubicBezTo>
                  <a:cubicBezTo>
                    <a:pt x="1" y="245"/>
                    <a:pt x="55" y="299"/>
                    <a:pt x="164" y="299"/>
                  </a:cubicBezTo>
                  <a:cubicBezTo>
                    <a:pt x="245" y="299"/>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47"/>
            <p:cNvSpPr/>
            <p:nvPr/>
          </p:nvSpPr>
          <p:spPr>
            <a:xfrm>
              <a:off x="2847190" y="2288420"/>
              <a:ext cx="21752" cy="20017"/>
            </a:xfrm>
            <a:custGeom>
              <a:rect b="b" l="l" r="r" t="t"/>
              <a:pathLst>
                <a:path extrusionOk="0" h="300"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47"/>
            <p:cNvSpPr/>
            <p:nvPr/>
          </p:nvSpPr>
          <p:spPr>
            <a:xfrm>
              <a:off x="2874281" y="2313776"/>
              <a:ext cx="20017" cy="19951"/>
            </a:xfrm>
            <a:custGeom>
              <a:rect b="b" l="l" r="r" t="t"/>
              <a:pathLst>
                <a:path extrusionOk="0" h="299" w="300">
                  <a:moveTo>
                    <a:pt x="164" y="0"/>
                  </a:moveTo>
                  <a:cubicBezTo>
                    <a:pt x="55" y="0"/>
                    <a:pt x="1" y="82"/>
                    <a:pt x="1" y="163"/>
                  </a:cubicBezTo>
                  <a:cubicBezTo>
                    <a:pt x="1" y="245"/>
                    <a:pt x="55" y="299"/>
                    <a:pt x="164" y="299"/>
                  </a:cubicBezTo>
                  <a:cubicBezTo>
                    <a:pt x="245" y="299"/>
                    <a:pt x="299" y="245"/>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47"/>
            <p:cNvSpPr/>
            <p:nvPr/>
          </p:nvSpPr>
          <p:spPr>
            <a:xfrm>
              <a:off x="2847190" y="2340934"/>
              <a:ext cx="21752" cy="19951"/>
            </a:xfrm>
            <a:custGeom>
              <a:rect b="b" l="l" r="r" t="t"/>
              <a:pathLst>
                <a:path extrusionOk="0" h="299" w="326">
                  <a:moveTo>
                    <a:pt x="163" y="0"/>
                  </a:moveTo>
                  <a:cubicBezTo>
                    <a:pt x="81" y="0"/>
                    <a:pt x="0" y="55"/>
                    <a:pt x="0" y="136"/>
                  </a:cubicBezTo>
                  <a:cubicBezTo>
                    <a:pt x="0" y="217"/>
                    <a:pt x="81" y="299"/>
                    <a:pt x="163" y="299"/>
                  </a:cubicBezTo>
                  <a:cubicBezTo>
                    <a:pt x="244" y="299"/>
                    <a:pt x="326" y="217"/>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5" name="Google Shape;3965;p47"/>
            <p:cNvSpPr/>
            <p:nvPr/>
          </p:nvSpPr>
          <p:spPr>
            <a:xfrm>
              <a:off x="2874281" y="2366290"/>
              <a:ext cx="20017" cy="19951"/>
            </a:xfrm>
            <a:custGeom>
              <a:rect b="b" l="l" r="r" t="t"/>
              <a:pathLst>
                <a:path extrusionOk="0" h="299" w="300">
                  <a:moveTo>
                    <a:pt x="164" y="0"/>
                  </a:moveTo>
                  <a:cubicBezTo>
                    <a:pt x="55" y="0"/>
                    <a:pt x="1" y="81"/>
                    <a:pt x="1" y="163"/>
                  </a:cubicBezTo>
                  <a:cubicBezTo>
                    <a:pt x="1" y="244"/>
                    <a:pt x="55" y="298"/>
                    <a:pt x="164" y="298"/>
                  </a:cubicBezTo>
                  <a:cubicBezTo>
                    <a:pt x="245" y="298"/>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47"/>
            <p:cNvSpPr/>
            <p:nvPr/>
          </p:nvSpPr>
          <p:spPr>
            <a:xfrm>
              <a:off x="2847190" y="2393381"/>
              <a:ext cx="21752" cy="20017"/>
            </a:xfrm>
            <a:custGeom>
              <a:rect b="b" l="l" r="r" t="t"/>
              <a:pathLst>
                <a:path extrusionOk="0" h="300"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47"/>
            <p:cNvSpPr/>
            <p:nvPr/>
          </p:nvSpPr>
          <p:spPr>
            <a:xfrm>
              <a:off x="2874281" y="2418737"/>
              <a:ext cx="20017" cy="21819"/>
            </a:xfrm>
            <a:custGeom>
              <a:rect b="b" l="l" r="r" t="t"/>
              <a:pathLst>
                <a:path extrusionOk="0" h="327" w="300">
                  <a:moveTo>
                    <a:pt x="164" y="1"/>
                  </a:moveTo>
                  <a:cubicBezTo>
                    <a:pt x="55" y="1"/>
                    <a:pt x="1" y="82"/>
                    <a:pt x="1" y="163"/>
                  </a:cubicBezTo>
                  <a:cubicBezTo>
                    <a:pt x="1" y="245"/>
                    <a:pt x="55"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8" name="Google Shape;3968;p47"/>
            <p:cNvSpPr/>
            <p:nvPr/>
          </p:nvSpPr>
          <p:spPr>
            <a:xfrm>
              <a:off x="2847190" y="2445895"/>
              <a:ext cx="21752" cy="19951"/>
            </a:xfrm>
            <a:custGeom>
              <a:rect b="b" l="l" r="r" t="t"/>
              <a:pathLst>
                <a:path extrusionOk="0" h="299" w="326">
                  <a:moveTo>
                    <a:pt x="163" y="0"/>
                  </a:moveTo>
                  <a:cubicBezTo>
                    <a:pt x="81" y="0"/>
                    <a:pt x="0" y="55"/>
                    <a:pt x="0" y="136"/>
                  </a:cubicBezTo>
                  <a:cubicBezTo>
                    <a:pt x="0" y="217"/>
                    <a:pt x="81" y="299"/>
                    <a:pt x="163" y="299"/>
                  </a:cubicBezTo>
                  <a:cubicBezTo>
                    <a:pt x="244" y="299"/>
                    <a:pt x="326" y="217"/>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9" name="Google Shape;3969;p47"/>
            <p:cNvSpPr/>
            <p:nvPr/>
          </p:nvSpPr>
          <p:spPr>
            <a:xfrm>
              <a:off x="2874281" y="2471251"/>
              <a:ext cx="20017" cy="21752"/>
            </a:xfrm>
            <a:custGeom>
              <a:rect b="b" l="l" r="r" t="t"/>
              <a:pathLst>
                <a:path extrusionOk="0" h="326" w="300">
                  <a:moveTo>
                    <a:pt x="164" y="0"/>
                  </a:moveTo>
                  <a:cubicBezTo>
                    <a:pt x="55" y="0"/>
                    <a:pt x="1" y="82"/>
                    <a:pt x="1" y="163"/>
                  </a:cubicBezTo>
                  <a:cubicBezTo>
                    <a:pt x="1" y="244"/>
                    <a:pt x="55"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47"/>
            <p:cNvSpPr/>
            <p:nvPr/>
          </p:nvSpPr>
          <p:spPr>
            <a:xfrm>
              <a:off x="2847190" y="2498408"/>
              <a:ext cx="21752" cy="19951"/>
            </a:xfrm>
            <a:custGeom>
              <a:rect b="b" l="l" r="r" t="t"/>
              <a:pathLst>
                <a:path extrusionOk="0" h="299" w="326">
                  <a:moveTo>
                    <a:pt x="163" y="0"/>
                  </a:moveTo>
                  <a:cubicBezTo>
                    <a:pt x="81" y="0"/>
                    <a:pt x="0" y="54"/>
                    <a:pt x="0" y="136"/>
                  </a:cubicBezTo>
                  <a:cubicBezTo>
                    <a:pt x="0" y="244"/>
                    <a:pt x="81" y="298"/>
                    <a:pt x="163" y="298"/>
                  </a:cubicBezTo>
                  <a:cubicBezTo>
                    <a:pt x="244" y="298"/>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1" name="Google Shape;3971;p47"/>
            <p:cNvSpPr/>
            <p:nvPr/>
          </p:nvSpPr>
          <p:spPr>
            <a:xfrm>
              <a:off x="2874281" y="2523698"/>
              <a:ext cx="20017" cy="21819"/>
            </a:xfrm>
            <a:custGeom>
              <a:rect b="b" l="l" r="r" t="t"/>
              <a:pathLst>
                <a:path extrusionOk="0" h="327" w="300">
                  <a:moveTo>
                    <a:pt x="164" y="1"/>
                  </a:moveTo>
                  <a:cubicBezTo>
                    <a:pt x="55" y="1"/>
                    <a:pt x="1" y="82"/>
                    <a:pt x="1" y="164"/>
                  </a:cubicBezTo>
                  <a:cubicBezTo>
                    <a:pt x="1" y="245"/>
                    <a:pt x="55"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47"/>
            <p:cNvSpPr/>
            <p:nvPr/>
          </p:nvSpPr>
          <p:spPr>
            <a:xfrm>
              <a:off x="2847190" y="2550855"/>
              <a:ext cx="21752" cy="19951"/>
            </a:xfrm>
            <a:custGeom>
              <a:rect b="b" l="l" r="r" t="t"/>
              <a:pathLst>
                <a:path extrusionOk="0" h="299" w="326">
                  <a:moveTo>
                    <a:pt x="163" y="1"/>
                  </a:moveTo>
                  <a:cubicBezTo>
                    <a:pt x="81" y="1"/>
                    <a:pt x="0" y="55"/>
                    <a:pt x="0" y="136"/>
                  </a:cubicBezTo>
                  <a:cubicBezTo>
                    <a:pt x="0" y="245"/>
                    <a:pt x="81"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47"/>
            <p:cNvSpPr/>
            <p:nvPr/>
          </p:nvSpPr>
          <p:spPr>
            <a:xfrm>
              <a:off x="2874281" y="2576211"/>
              <a:ext cx="20017" cy="21752"/>
            </a:xfrm>
            <a:custGeom>
              <a:rect b="b" l="l" r="r" t="t"/>
              <a:pathLst>
                <a:path extrusionOk="0" h="326" w="300">
                  <a:moveTo>
                    <a:pt x="164" y="0"/>
                  </a:moveTo>
                  <a:cubicBezTo>
                    <a:pt x="55" y="0"/>
                    <a:pt x="1" y="82"/>
                    <a:pt x="1" y="163"/>
                  </a:cubicBezTo>
                  <a:cubicBezTo>
                    <a:pt x="1" y="244"/>
                    <a:pt x="55"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47"/>
            <p:cNvSpPr/>
            <p:nvPr/>
          </p:nvSpPr>
          <p:spPr>
            <a:xfrm>
              <a:off x="2847190" y="2603369"/>
              <a:ext cx="21752" cy="19951"/>
            </a:xfrm>
            <a:custGeom>
              <a:rect b="b" l="l" r="r" t="t"/>
              <a:pathLst>
                <a:path extrusionOk="0" h="299" w="326">
                  <a:moveTo>
                    <a:pt x="163" y="0"/>
                  </a:moveTo>
                  <a:cubicBezTo>
                    <a:pt x="81" y="0"/>
                    <a:pt x="0" y="54"/>
                    <a:pt x="0" y="136"/>
                  </a:cubicBezTo>
                  <a:cubicBezTo>
                    <a:pt x="0" y="244"/>
                    <a:pt x="81" y="299"/>
                    <a:pt x="163" y="299"/>
                  </a:cubicBezTo>
                  <a:cubicBezTo>
                    <a:pt x="244" y="299"/>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47"/>
            <p:cNvSpPr/>
            <p:nvPr/>
          </p:nvSpPr>
          <p:spPr>
            <a:xfrm>
              <a:off x="2874281" y="2628658"/>
              <a:ext cx="20017" cy="21819"/>
            </a:xfrm>
            <a:custGeom>
              <a:rect b="b" l="l" r="r" t="t"/>
              <a:pathLst>
                <a:path extrusionOk="0" h="327" w="300">
                  <a:moveTo>
                    <a:pt x="164" y="1"/>
                  </a:moveTo>
                  <a:cubicBezTo>
                    <a:pt x="55" y="1"/>
                    <a:pt x="1" y="82"/>
                    <a:pt x="1" y="164"/>
                  </a:cubicBezTo>
                  <a:cubicBezTo>
                    <a:pt x="1" y="245"/>
                    <a:pt x="55"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47"/>
            <p:cNvSpPr/>
            <p:nvPr/>
          </p:nvSpPr>
          <p:spPr>
            <a:xfrm>
              <a:off x="2847190" y="2655816"/>
              <a:ext cx="21752" cy="20017"/>
            </a:xfrm>
            <a:custGeom>
              <a:rect b="b" l="l" r="r" t="t"/>
              <a:pathLst>
                <a:path extrusionOk="0" h="300" w="326">
                  <a:moveTo>
                    <a:pt x="163" y="1"/>
                  </a:moveTo>
                  <a:cubicBezTo>
                    <a:pt x="81" y="1"/>
                    <a:pt x="0" y="55"/>
                    <a:pt x="0" y="136"/>
                  </a:cubicBezTo>
                  <a:cubicBezTo>
                    <a:pt x="0" y="245"/>
                    <a:pt x="81"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47"/>
            <p:cNvSpPr/>
            <p:nvPr/>
          </p:nvSpPr>
          <p:spPr>
            <a:xfrm>
              <a:off x="2874281" y="2681172"/>
              <a:ext cx="20017" cy="21819"/>
            </a:xfrm>
            <a:custGeom>
              <a:rect b="b" l="l" r="r" t="t"/>
              <a:pathLst>
                <a:path extrusionOk="0" h="327" w="300">
                  <a:moveTo>
                    <a:pt x="164" y="1"/>
                  </a:moveTo>
                  <a:cubicBezTo>
                    <a:pt x="55" y="1"/>
                    <a:pt x="1" y="82"/>
                    <a:pt x="1" y="163"/>
                  </a:cubicBezTo>
                  <a:cubicBezTo>
                    <a:pt x="1" y="245"/>
                    <a:pt x="55"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47"/>
            <p:cNvSpPr/>
            <p:nvPr/>
          </p:nvSpPr>
          <p:spPr>
            <a:xfrm>
              <a:off x="2847190" y="2708330"/>
              <a:ext cx="21752" cy="19951"/>
            </a:xfrm>
            <a:custGeom>
              <a:rect b="b" l="l" r="r" t="t"/>
              <a:pathLst>
                <a:path extrusionOk="0" h="299" w="326">
                  <a:moveTo>
                    <a:pt x="163" y="0"/>
                  </a:moveTo>
                  <a:cubicBezTo>
                    <a:pt x="81" y="0"/>
                    <a:pt x="0" y="55"/>
                    <a:pt x="0" y="163"/>
                  </a:cubicBezTo>
                  <a:cubicBezTo>
                    <a:pt x="0" y="245"/>
                    <a:pt x="81"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47"/>
            <p:cNvSpPr/>
            <p:nvPr/>
          </p:nvSpPr>
          <p:spPr>
            <a:xfrm>
              <a:off x="2874281" y="2733686"/>
              <a:ext cx="20017" cy="21752"/>
            </a:xfrm>
            <a:custGeom>
              <a:rect b="b" l="l" r="r" t="t"/>
              <a:pathLst>
                <a:path extrusionOk="0" h="326" w="300">
                  <a:moveTo>
                    <a:pt x="164" y="0"/>
                  </a:moveTo>
                  <a:cubicBezTo>
                    <a:pt x="55" y="0"/>
                    <a:pt x="1" y="82"/>
                    <a:pt x="1" y="163"/>
                  </a:cubicBezTo>
                  <a:cubicBezTo>
                    <a:pt x="1" y="244"/>
                    <a:pt x="55"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47"/>
            <p:cNvSpPr/>
            <p:nvPr/>
          </p:nvSpPr>
          <p:spPr>
            <a:xfrm>
              <a:off x="2847190" y="2760843"/>
              <a:ext cx="21752" cy="19951"/>
            </a:xfrm>
            <a:custGeom>
              <a:rect b="b" l="l" r="r" t="t"/>
              <a:pathLst>
                <a:path extrusionOk="0" h="299" w="326">
                  <a:moveTo>
                    <a:pt x="163" y="0"/>
                  </a:moveTo>
                  <a:cubicBezTo>
                    <a:pt x="81" y="0"/>
                    <a:pt x="0" y="54"/>
                    <a:pt x="0" y="163"/>
                  </a:cubicBezTo>
                  <a:cubicBezTo>
                    <a:pt x="0" y="244"/>
                    <a:pt x="81" y="298"/>
                    <a:pt x="163" y="298"/>
                  </a:cubicBezTo>
                  <a:cubicBezTo>
                    <a:pt x="244" y="298"/>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47"/>
            <p:cNvSpPr/>
            <p:nvPr/>
          </p:nvSpPr>
          <p:spPr>
            <a:xfrm>
              <a:off x="2874281" y="2786133"/>
              <a:ext cx="20017" cy="21819"/>
            </a:xfrm>
            <a:custGeom>
              <a:rect b="b" l="l" r="r" t="t"/>
              <a:pathLst>
                <a:path extrusionOk="0" h="327" w="300">
                  <a:moveTo>
                    <a:pt x="164" y="1"/>
                  </a:moveTo>
                  <a:cubicBezTo>
                    <a:pt x="55" y="1"/>
                    <a:pt x="1" y="82"/>
                    <a:pt x="1" y="163"/>
                  </a:cubicBezTo>
                  <a:cubicBezTo>
                    <a:pt x="1" y="245"/>
                    <a:pt x="55"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47"/>
            <p:cNvSpPr/>
            <p:nvPr/>
          </p:nvSpPr>
          <p:spPr>
            <a:xfrm>
              <a:off x="2847190" y="2813290"/>
              <a:ext cx="21752" cy="19951"/>
            </a:xfrm>
            <a:custGeom>
              <a:rect b="b" l="l" r="r" t="t"/>
              <a:pathLst>
                <a:path extrusionOk="0" h="299" w="326">
                  <a:moveTo>
                    <a:pt x="163" y="1"/>
                  </a:moveTo>
                  <a:cubicBezTo>
                    <a:pt x="81" y="1"/>
                    <a:pt x="0" y="55"/>
                    <a:pt x="0" y="163"/>
                  </a:cubicBezTo>
                  <a:cubicBezTo>
                    <a:pt x="0" y="245"/>
                    <a:pt x="81" y="299"/>
                    <a:pt x="163" y="299"/>
                  </a:cubicBezTo>
                  <a:cubicBezTo>
                    <a:pt x="244" y="299"/>
                    <a:pt x="326" y="245"/>
                    <a:pt x="326" y="163"/>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47"/>
            <p:cNvSpPr/>
            <p:nvPr/>
          </p:nvSpPr>
          <p:spPr>
            <a:xfrm>
              <a:off x="2874281" y="2838646"/>
              <a:ext cx="20017" cy="21752"/>
            </a:xfrm>
            <a:custGeom>
              <a:rect b="b" l="l" r="r" t="t"/>
              <a:pathLst>
                <a:path extrusionOk="0" h="326" w="300">
                  <a:moveTo>
                    <a:pt x="164" y="0"/>
                  </a:moveTo>
                  <a:cubicBezTo>
                    <a:pt x="55" y="0"/>
                    <a:pt x="1" y="82"/>
                    <a:pt x="1" y="163"/>
                  </a:cubicBezTo>
                  <a:cubicBezTo>
                    <a:pt x="1" y="244"/>
                    <a:pt x="55"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4" name="Google Shape;3984;p47"/>
            <p:cNvSpPr/>
            <p:nvPr/>
          </p:nvSpPr>
          <p:spPr>
            <a:xfrm>
              <a:off x="2847190" y="2865804"/>
              <a:ext cx="21752" cy="19951"/>
            </a:xfrm>
            <a:custGeom>
              <a:rect b="b" l="l" r="r" t="t"/>
              <a:pathLst>
                <a:path extrusionOk="0" h="299" w="326">
                  <a:moveTo>
                    <a:pt x="163" y="0"/>
                  </a:moveTo>
                  <a:cubicBezTo>
                    <a:pt x="81" y="0"/>
                    <a:pt x="0" y="54"/>
                    <a:pt x="0" y="163"/>
                  </a:cubicBezTo>
                  <a:cubicBezTo>
                    <a:pt x="0" y="244"/>
                    <a:pt x="81" y="299"/>
                    <a:pt x="163" y="299"/>
                  </a:cubicBezTo>
                  <a:cubicBezTo>
                    <a:pt x="244" y="299"/>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47"/>
            <p:cNvSpPr/>
            <p:nvPr/>
          </p:nvSpPr>
          <p:spPr>
            <a:xfrm>
              <a:off x="2874281" y="2891093"/>
              <a:ext cx="20017" cy="21819"/>
            </a:xfrm>
            <a:custGeom>
              <a:rect b="b" l="l" r="r" t="t"/>
              <a:pathLst>
                <a:path extrusionOk="0" h="327" w="300">
                  <a:moveTo>
                    <a:pt x="164" y="1"/>
                  </a:moveTo>
                  <a:cubicBezTo>
                    <a:pt x="55" y="1"/>
                    <a:pt x="1" y="82"/>
                    <a:pt x="1" y="164"/>
                  </a:cubicBezTo>
                  <a:cubicBezTo>
                    <a:pt x="1" y="245"/>
                    <a:pt x="55"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6" name="Google Shape;3986;p47"/>
            <p:cNvSpPr/>
            <p:nvPr/>
          </p:nvSpPr>
          <p:spPr>
            <a:xfrm>
              <a:off x="2847190" y="2918251"/>
              <a:ext cx="21752" cy="20017"/>
            </a:xfrm>
            <a:custGeom>
              <a:rect b="b" l="l" r="r" t="t"/>
              <a:pathLst>
                <a:path extrusionOk="0" h="300" w="326">
                  <a:moveTo>
                    <a:pt x="163" y="1"/>
                  </a:moveTo>
                  <a:cubicBezTo>
                    <a:pt x="81" y="1"/>
                    <a:pt x="0" y="82"/>
                    <a:pt x="0" y="164"/>
                  </a:cubicBezTo>
                  <a:cubicBezTo>
                    <a:pt x="0" y="245"/>
                    <a:pt x="81"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7" name="Google Shape;3987;p47"/>
            <p:cNvSpPr/>
            <p:nvPr/>
          </p:nvSpPr>
          <p:spPr>
            <a:xfrm>
              <a:off x="2874281" y="2945409"/>
              <a:ext cx="20017" cy="19951"/>
            </a:xfrm>
            <a:custGeom>
              <a:rect b="b" l="l" r="r" t="t"/>
              <a:pathLst>
                <a:path extrusionOk="0" h="299" w="300">
                  <a:moveTo>
                    <a:pt x="164" y="1"/>
                  </a:moveTo>
                  <a:cubicBezTo>
                    <a:pt x="55" y="1"/>
                    <a:pt x="1" y="55"/>
                    <a:pt x="1" y="136"/>
                  </a:cubicBezTo>
                  <a:cubicBezTo>
                    <a:pt x="1" y="218"/>
                    <a:pt x="55"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47"/>
            <p:cNvSpPr/>
            <p:nvPr/>
          </p:nvSpPr>
          <p:spPr>
            <a:xfrm>
              <a:off x="2874281" y="2997922"/>
              <a:ext cx="20017" cy="19951"/>
            </a:xfrm>
            <a:custGeom>
              <a:rect b="b" l="l" r="r" t="t"/>
              <a:pathLst>
                <a:path extrusionOk="0" h="299" w="300">
                  <a:moveTo>
                    <a:pt x="164" y="0"/>
                  </a:moveTo>
                  <a:cubicBezTo>
                    <a:pt x="55" y="0"/>
                    <a:pt x="1" y="54"/>
                    <a:pt x="1" y="136"/>
                  </a:cubicBezTo>
                  <a:cubicBezTo>
                    <a:pt x="1" y="217"/>
                    <a:pt x="55" y="299"/>
                    <a:pt x="164" y="299"/>
                  </a:cubicBezTo>
                  <a:cubicBezTo>
                    <a:pt x="245" y="299"/>
                    <a:pt x="299" y="217"/>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47"/>
            <p:cNvSpPr/>
            <p:nvPr/>
          </p:nvSpPr>
          <p:spPr>
            <a:xfrm>
              <a:off x="2847190" y="2970765"/>
              <a:ext cx="21752" cy="19951"/>
            </a:xfrm>
            <a:custGeom>
              <a:rect b="b" l="l" r="r" t="t"/>
              <a:pathLst>
                <a:path extrusionOk="0" h="299" w="326">
                  <a:moveTo>
                    <a:pt x="163" y="0"/>
                  </a:moveTo>
                  <a:cubicBezTo>
                    <a:pt x="81" y="0"/>
                    <a:pt x="0" y="82"/>
                    <a:pt x="0" y="163"/>
                  </a:cubicBezTo>
                  <a:cubicBezTo>
                    <a:pt x="0" y="244"/>
                    <a:pt x="81"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47"/>
            <p:cNvSpPr/>
            <p:nvPr/>
          </p:nvSpPr>
          <p:spPr>
            <a:xfrm>
              <a:off x="2847190" y="3023212"/>
              <a:ext cx="21752" cy="20017"/>
            </a:xfrm>
            <a:custGeom>
              <a:rect b="b" l="l" r="r" t="t"/>
              <a:pathLst>
                <a:path extrusionOk="0" h="300" w="326">
                  <a:moveTo>
                    <a:pt x="163" y="1"/>
                  </a:moveTo>
                  <a:cubicBezTo>
                    <a:pt x="81" y="1"/>
                    <a:pt x="0" y="82"/>
                    <a:pt x="0" y="164"/>
                  </a:cubicBezTo>
                  <a:cubicBezTo>
                    <a:pt x="0" y="245"/>
                    <a:pt x="81"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47"/>
            <p:cNvSpPr/>
            <p:nvPr/>
          </p:nvSpPr>
          <p:spPr>
            <a:xfrm>
              <a:off x="2874281" y="3050369"/>
              <a:ext cx="20017" cy="20017"/>
            </a:xfrm>
            <a:custGeom>
              <a:rect b="b" l="l" r="r" t="t"/>
              <a:pathLst>
                <a:path extrusionOk="0" h="300" w="300">
                  <a:moveTo>
                    <a:pt x="164" y="1"/>
                  </a:moveTo>
                  <a:cubicBezTo>
                    <a:pt x="55" y="1"/>
                    <a:pt x="1" y="55"/>
                    <a:pt x="1" y="136"/>
                  </a:cubicBezTo>
                  <a:cubicBezTo>
                    <a:pt x="1" y="218"/>
                    <a:pt x="55"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47"/>
            <p:cNvSpPr/>
            <p:nvPr/>
          </p:nvSpPr>
          <p:spPr>
            <a:xfrm>
              <a:off x="2899637" y="3075725"/>
              <a:ext cx="21819" cy="19951"/>
            </a:xfrm>
            <a:custGeom>
              <a:rect b="b" l="l" r="r" t="t"/>
              <a:pathLst>
                <a:path extrusionOk="0" h="299"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3" name="Google Shape;3993;p47"/>
            <p:cNvSpPr/>
            <p:nvPr/>
          </p:nvSpPr>
          <p:spPr>
            <a:xfrm>
              <a:off x="2874281" y="3102883"/>
              <a:ext cx="20017" cy="19951"/>
            </a:xfrm>
            <a:custGeom>
              <a:rect b="b" l="l" r="r" t="t"/>
              <a:pathLst>
                <a:path extrusionOk="0" h="299" w="300">
                  <a:moveTo>
                    <a:pt x="164" y="0"/>
                  </a:moveTo>
                  <a:cubicBezTo>
                    <a:pt x="55" y="0"/>
                    <a:pt x="1" y="55"/>
                    <a:pt x="1" y="136"/>
                  </a:cubicBezTo>
                  <a:cubicBezTo>
                    <a:pt x="1" y="217"/>
                    <a:pt x="55" y="299"/>
                    <a:pt x="164" y="299"/>
                  </a:cubicBezTo>
                  <a:cubicBezTo>
                    <a:pt x="245" y="299"/>
                    <a:pt x="299" y="217"/>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4" name="Google Shape;3994;p47"/>
            <p:cNvSpPr/>
            <p:nvPr/>
          </p:nvSpPr>
          <p:spPr>
            <a:xfrm>
              <a:off x="2847190" y="3075725"/>
              <a:ext cx="21752" cy="19951"/>
            </a:xfrm>
            <a:custGeom>
              <a:rect b="b" l="l" r="r" t="t"/>
              <a:pathLst>
                <a:path extrusionOk="0" h="299" w="326">
                  <a:moveTo>
                    <a:pt x="163" y="1"/>
                  </a:moveTo>
                  <a:cubicBezTo>
                    <a:pt x="81" y="1"/>
                    <a:pt x="0" y="82"/>
                    <a:pt x="0" y="163"/>
                  </a:cubicBezTo>
                  <a:cubicBezTo>
                    <a:pt x="0" y="245"/>
                    <a:pt x="81"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5" name="Google Shape;3995;p47"/>
            <p:cNvSpPr/>
            <p:nvPr/>
          </p:nvSpPr>
          <p:spPr>
            <a:xfrm>
              <a:off x="2899637" y="3128239"/>
              <a:ext cx="16348" cy="19951"/>
            </a:xfrm>
            <a:custGeom>
              <a:rect b="b" l="l" r="r" t="t"/>
              <a:pathLst>
                <a:path extrusionOk="0" h="299" w="245">
                  <a:moveTo>
                    <a:pt x="163" y="0"/>
                  </a:moveTo>
                  <a:cubicBezTo>
                    <a:pt x="82" y="0"/>
                    <a:pt x="1" y="82"/>
                    <a:pt x="1" y="163"/>
                  </a:cubicBezTo>
                  <a:cubicBezTo>
                    <a:pt x="1" y="244"/>
                    <a:pt x="82" y="298"/>
                    <a:pt x="163" y="298"/>
                  </a:cubicBezTo>
                  <a:lnTo>
                    <a:pt x="245" y="298"/>
                  </a:lnTo>
                  <a:cubicBezTo>
                    <a:pt x="245" y="271"/>
                    <a:pt x="245" y="271"/>
                    <a:pt x="245" y="271"/>
                  </a:cubicBezTo>
                  <a:lnTo>
                    <a:pt x="245" y="27"/>
                  </a:lnTo>
                  <a:cubicBezTo>
                    <a:pt x="218" y="27"/>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6" name="Google Shape;3996;p47"/>
            <p:cNvSpPr/>
            <p:nvPr/>
          </p:nvSpPr>
          <p:spPr>
            <a:xfrm>
              <a:off x="2847190" y="3128239"/>
              <a:ext cx="21752" cy="19951"/>
            </a:xfrm>
            <a:custGeom>
              <a:rect b="b" l="l" r="r" t="t"/>
              <a:pathLst>
                <a:path extrusionOk="0" h="299" w="326">
                  <a:moveTo>
                    <a:pt x="163" y="0"/>
                  </a:moveTo>
                  <a:cubicBezTo>
                    <a:pt x="81" y="0"/>
                    <a:pt x="0" y="82"/>
                    <a:pt x="0" y="163"/>
                  </a:cubicBezTo>
                  <a:cubicBezTo>
                    <a:pt x="0" y="244"/>
                    <a:pt x="81" y="298"/>
                    <a:pt x="163" y="298"/>
                  </a:cubicBezTo>
                  <a:cubicBezTo>
                    <a:pt x="244" y="298"/>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47"/>
            <p:cNvSpPr/>
            <p:nvPr/>
          </p:nvSpPr>
          <p:spPr>
            <a:xfrm>
              <a:off x="2874281" y="3155330"/>
              <a:ext cx="20017" cy="20017"/>
            </a:xfrm>
            <a:custGeom>
              <a:rect b="b" l="l" r="r" t="t"/>
              <a:pathLst>
                <a:path extrusionOk="0" h="300" w="300">
                  <a:moveTo>
                    <a:pt x="164" y="1"/>
                  </a:moveTo>
                  <a:cubicBezTo>
                    <a:pt x="55" y="1"/>
                    <a:pt x="1" y="55"/>
                    <a:pt x="1" y="137"/>
                  </a:cubicBezTo>
                  <a:cubicBezTo>
                    <a:pt x="1" y="218"/>
                    <a:pt x="55" y="299"/>
                    <a:pt x="164" y="299"/>
                  </a:cubicBezTo>
                  <a:cubicBezTo>
                    <a:pt x="245" y="299"/>
                    <a:pt x="299" y="218"/>
                    <a:pt x="299" y="137"/>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47"/>
            <p:cNvSpPr/>
            <p:nvPr/>
          </p:nvSpPr>
          <p:spPr>
            <a:xfrm>
              <a:off x="2874281" y="3207843"/>
              <a:ext cx="20017" cy="19951"/>
            </a:xfrm>
            <a:custGeom>
              <a:rect b="b" l="l" r="r" t="t"/>
              <a:pathLst>
                <a:path extrusionOk="0" h="299" w="300">
                  <a:moveTo>
                    <a:pt x="164" y="1"/>
                  </a:moveTo>
                  <a:cubicBezTo>
                    <a:pt x="55" y="1"/>
                    <a:pt x="1" y="55"/>
                    <a:pt x="1" y="136"/>
                  </a:cubicBezTo>
                  <a:cubicBezTo>
                    <a:pt x="1" y="218"/>
                    <a:pt x="55"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47"/>
            <p:cNvSpPr/>
            <p:nvPr/>
          </p:nvSpPr>
          <p:spPr>
            <a:xfrm>
              <a:off x="2847190" y="3180686"/>
              <a:ext cx="21752" cy="20017"/>
            </a:xfrm>
            <a:custGeom>
              <a:rect b="b" l="l" r="r" t="t"/>
              <a:pathLst>
                <a:path extrusionOk="0" h="300" w="326">
                  <a:moveTo>
                    <a:pt x="163" y="1"/>
                  </a:moveTo>
                  <a:cubicBezTo>
                    <a:pt x="81" y="1"/>
                    <a:pt x="0" y="82"/>
                    <a:pt x="0" y="163"/>
                  </a:cubicBezTo>
                  <a:cubicBezTo>
                    <a:pt x="0" y="245"/>
                    <a:pt x="81"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47"/>
            <p:cNvSpPr/>
            <p:nvPr/>
          </p:nvSpPr>
          <p:spPr>
            <a:xfrm>
              <a:off x="2852595" y="3233200"/>
              <a:ext cx="16348" cy="14546"/>
            </a:xfrm>
            <a:custGeom>
              <a:rect b="b" l="l" r="r" t="t"/>
              <a:pathLst>
                <a:path extrusionOk="0" h="218" w="245">
                  <a:moveTo>
                    <a:pt x="82" y="0"/>
                  </a:moveTo>
                  <a:cubicBezTo>
                    <a:pt x="55" y="0"/>
                    <a:pt x="28" y="27"/>
                    <a:pt x="0" y="27"/>
                  </a:cubicBezTo>
                  <a:lnTo>
                    <a:pt x="28" y="27"/>
                  </a:lnTo>
                  <a:cubicBezTo>
                    <a:pt x="109" y="82"/>
                    <a:pt x="136" y="163"/>
                    <a:pt x="217" y="217"/>
                  </a:cubicBezTo>
                  <a:cubicBezTo>
                    <a:pt x="245" y="217"/>
                    <a:pt x="245" y="190"/>
                    <a:pt x="245" y="163"/>
                  </a:cubicBezTo>
                  <a:cubicBezTo>
                    <a:pt x="245" y="82"/>
                    <a:pt x="163"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47"/>
            <p:cNvSpPr/>
            <p:nvPr/>
          </p:nvSpPr>
          <p:spPr>
            <a:xfrm>
              <a:off x="2821834" y="2103855"/>
              <a:ext cx="19951" cy="19951"/>
            </a:xfrm>
            <a:custGeom>
              <a:rect b="b" l="l" r="r" t="t"/>
              <a:pathLst>
                <a:path extrusionOk="0" h="299" w="299">
                  <a:moveTo>
                    <a:pt x="163" y="0"/>
                  </a:moveTo>
                  <a:cubicBezTo>
                    <a:pt x="55" y="0"/>
                    <a:pt x="0" y="81"/>
                    <a:pt x="0" y="163"/>
                  </a:cubicBezTo>
                  <a:cubicBezTo>
                    <a:pt x="0" y="244"/>
                    <a:pt x="55" y="298"/>
                    <a:pt x="163" y="298"/>
                  </a:cubicBezTo>
                  <a:cubicBezTo>
                    <a:pt x="244" y="298"/>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47"/>
            <p:cNvSpPr/>
            <p:nvPr/>
          </p:nvSpPr>
          <p:spPr>
            <a:xfrm>
              <a:off x="2794677" y="2087507"/>
              <a:ext cx="21752" cy="10943"/>
            </a:xfrm>
            <a:custGeom>
              <a:rect b="b" l="l" r="r" t="t"/>
              <a:pathLst>
                <a:path extrusionOk="0" h="164" w="326">
                  <a:moveTo>
                    <a:pt x="0" y="1"/>
                  </a:moveTo>
                  <a:cubicBezTo>
                    <a:pt x="0" y="82"/>
                    <a:pt x="82" y="164"/>
                    <a:pt x="163" y="164"/>
                  </a:cubicBezTo>
                  <a:cubicBezTo>
                    <a:pt x="245" y="164"/>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47"/>
            <p:cNvSpPr/>
            <p:nvPr/>
          </p:nvSpPr>
          <p:spPr>
            <a:xfrm>
              <a:off x="2794677" y="2129145"/>
              <a:ext cx="21752" cy="21819"/>
            </a:xfrm>
            <a:custGeom>
              <a:rect b="b" l="l" r="r" t="t"/>
              <a:pathLst>
                <a:path extrusionOk="0" h="327" w="326">
                  <a:moveTo>
                    <a:pt x="163" y="1"/>
                  </a:moveTo>
                  <a:cubicBezTo>
                    <a:pt x="82" y="1"/>
                    <a:pt x="0" y="82"/>
                    <a:pt x="0" y="164"/>
                  </a:cubicBezTo>
                  <a:cubicBezTo>
                    <a:pt x="0"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47"/>
            <p:cNvSpPr/>
            <p:nvPr/>
          </p:nvSpPr>
          <p:spPr>
            <a:xfrm>
              <a:off x="2821834" y="2156302"/>
              <a:ext cx="19951" cy="20017"/>
            </a:xfrm>
            <a:custGeom>
              <a:rect b="b" l="l" r="r" t="t"/>
              <a:pathLst>
                <a:path extrusionOk="0" h="300" w="299">
                  <a:moveTo>
                    <a:pt x="163" y="1"/>
                  </a:moveTo>
                  <a:cubicBezTo>
                    <a:pt x="55" y="1"/>
                    <a:pt x="0" y="82"/>
                    <a:pt x="0" y="163"/>
                  </a:cubicBezTo>
                  <a:cubicBezTo>
                    <a:pt x="0" y="245"/>
                    <a:pt x="55" y="299"/>
                    <a:pt x="163" y="299"/>
                  </a:cubicBezTo>
                  <a:cubicBezTo>
                    <a:pt x="244" y="299"/>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47"/>
            <p:cNvSpPr/>
            <p:nvPr/>
          </p:nvSpPr>
          <p:spPr>
            <a:xfrm>
              <a:off x="2794677" y="2183460"/>
              <a:ext cx="21752" cy="19951"/>
            </a:xfrm>
            <a:custGeom>
              <a:rect b="b" l="l" r="r" t="t"/>
              <a:pathLst>
                <a:path extrusionOk="0" h="299"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47"/>
            <p:cNvSpPr/>
            <p:nvPr/>
          </p:nvSpPr>
          <p:spPr>
            <a:xfrm>
              <a:off x="2821834" y="2208816"/>
              <a:ext cx="19951" cy="19951"/>
            </a:xfrm>
            <a:custGeom>
              <a:rect b="b" l="l" r="r" t="t"/>
              <a:pathLst>
                <a:path extrusionOk="0" h="299" w="299">
                  <a:moveTo>
                    <a:pt x="163" y="0"/>
                  </a:moveTo>
                  <a:cubicBezTo>
                    <a:pt x="55" y="0"/>
                    <a:pt x="0" y="82"/>
                    <a:pt x="0" y="163"/>
                  </a:cubicBezTo>
                  <a:cubicBezTo>
                    <a:pt x="0" y="244"/>
                    <a:pt x="55" y="299"/>
                    <a:pt x="163" y="299"/>
                  </a:cubicBezTo>
                  <a:cubicBezTo>
                    <a:pt x="244" y="299"/>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47"/>
            <p:cNvSpPr/>
            <p:nvPr/>
          </p:nvSpPr>
          <p:spPr>
            <a:xfrm>
              <a:off x="2794677" y="2235974"/>
              <a:ext cx="21752" cy="19951"/>
            </a:xfrm>
            <a:custGeom>
              <a:rect b="b" l="l" r="r" t="t"/>
              <a:pathLst>
                <a:path extrusionOk="0" h="299" w="326">
                  <a:moveTo>
                    <a:pt x="163" y="0"/>
                  </a:moveTo>
                  <a:cubicBezTo>
                    <a:pt x="82" y="0"/>
                    <a:pt x="0" y="54"/>
                    <a:pt x="0" y="136"/>
                  </a:cubicBezTo>
                  <a:cubicBezTo>
                    <a:pt x="0" y="217"/>
                    <a:pt x="82" y="298"/>
                    <a:pt x="163" y="298"/>
                  </a:cubicBezTo>
                  <a:cubicBezTo>
                    <a:pt x="245" y="298"/>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47"/>
            <p:cNvSpPr/>
            <p:nvPr/>
          </p:nvSpPr>
          <p:spPr>
            <a:xfrm>
              <a:off x="2821834" y="2261263"/>
              <a:ext cx="19951" cy="20017"/>
            </a:xfrm>
            <a:custGeom>
              <a:rect b="b" l="l" r="r" t="t"/>
              <a:pathLst>
                <a:path extrusionOk="0" h="300" w="299">
                  <a:moveTo>
                    <a:pt x="163" y="1"/>
                  </a:moveTo>
                  <a:cubicBezTo>
                    <a:pt x="55" y="1"/>
                    <a:pt x="0" y="82"/>
                    <a:pt x="0" y="164"/>
                  </a:cubicBezTo>
                  <a:cubicBezTo>
                    <a:pt x="0" y="245"/>
                    <a:pt x="55" y="299"/>
                    <a:pt x="163" y="299"/>
                  </a:cubicBezTo>
                  <a:cubicBezTo>
                    <a:pt x="244" y="299"/>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47"/>
            <p:cNvSpPr/>
            <p:nvPr/>
          </p:nvSpPr>
          <p:spPr>
            <a:xfrm>
              <a:off x="2794677" y="2288420"/>
              <a:ext cx="21752" cy="20017"/>
            </a:xfrm>
            <a:custGeom>
              <a:rect b="b" l="l" r="r" t="t"/>
              <a:pathLst>
                <a:path extrusionOk="0" h="300"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47"/>
            <p:cNvSpPr/>
            <p:nvPr/>
          </p:nvSpPr>
          <p:spPr>
            <a:xfrm>
              <a:off x="2821834" y="2313776"/>
              <a:ext cx="19951" cy="19951"/>
            </a:xfrm>
            <a:custGeom>
              <a:rect b="b" l="l" r="r" t="t"/>
              <a:pathLst>
                <a:path extrusionOk="0" h="299" w="299">
                  <a:moveTo>
                    <a:pt x="163" y="0"/>
                  </a:moveTo>
                  <a:cubicBezTo>
                    <a:pt x="55" y="0"/>
                    <a:pt x="0" y="82"/>
                    <a:pt x="0" y="163"/>
                  </a:cubicBezTo>
                  <a:cubicBezTo>
                    <a:pt x="0" y="245"/>
                    <a:pt x="55" y="299"/>
                    <a:pt x="163" y="299"/>
                  </a:cubicBezTo>
                  <a:cubicBezTo>
                    <a:pt x="244" y="299"/>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47"/>
            <p:cNvSpPr/>
            <p:nvPr/>
          </p:nvSpPr>
          <p:spPr>
            <a:xfrm>
              <a:off x="2794677" y="2340934"/>
              <a:ext cx="21752" cy="19951"/>
            </a:xfrm>
            <a:custGeom>
              <a:rect b="b" l="l" r="r" t="t"/>
              <a:pathLst>
                <a:path extrusionOk="0" h="299" w="326">
                  <a:moveTo>
                    <a:pt x="163" y="0"/>
                  </a:moveTo>
                  <a:cubicBezTo>
                    <a:pt x="82" y="0"/>
                    <a:pt x="0" y="55"/>
                    <a:pt x="0" y="136"/>
                  </a:cubicBezTo>
                  <a:cubicBezTo>
                    <a:pt x="0"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47"/>
            <p:cNvSpPr/>
            <p:nvPr/>
          </p:nvSpPr>
          <p:spPr>
            <a:xfrm>
              <a:off x="2821834" y="2366290"/>
              <a:ext cx="19951" cy="19951"/>
            </a:xfrm>
            <a:custGeom>
              <a:rect b="b" l="l" r="r" t="t"/>
              <a:pathLst>
                <a:path extrusionOk="0" h="299" w="299">
                  <a:moveTo>
                    <a:pt x="163" y="0"/>
                  </a:moveTo>
                  <a:cubicBezTo>
                    <a:pt x="55" y="0"/>
                    <a:pt x="0" y="81"/>
                    <a:pt x="0" y="163"/>
                  </a:cubicBezTo>
                  <a:cubicBezTo>
                    <a:pt x="0" y="244"/>
                    <a:pt x="55" y="298"/>
                    <a:pt x="163" y="298"/>
                  </a:cubicBezTo>
                  <a:cubicBezTo>
                    <a:pt x="244" y="298"/>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3" name="Google Shape;4013;p47"/>
            <p:cNvSpPr/>
            <p:nvPr/>
          </p:nvSpPr>
          <p:spPr>
            <a:xfrm>
              <a:off x="2794677" y="2393381"/>
              <a:ext cx="21752" cy="20017"/>
            </a:xfrm>
            <a:custGeom>
              <a:rect b="b" l="l" r="r" t="t"/>
              <a:pathLst>
                <a:path extrusionOk="0" h="300"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4" name="Google Shape;4014;p47"/>
            <p:cNvSpPr/>
            <p:nvPr/>
          </p:nvSpPr>
          <p:spPr>
            <a:xfrm>
              <a:off x="2821834" y="2418737"/>
              <a:ext cx="19951" cy="21819"/>
            </a:xfrm>
            <a:custGeom>
              <a:rect b="b" l="l" r="r" t="t"/>
              <a:pathLst>
                <a:path extrusionOk="0" h="327" w="299">
                  <a:moveTo>
                    <a:pt x="163" y="1"/>
                  </a:moveTo>
                  <a:cubicBezTo>
                    <a:pt x="55" y="1"/>
                    <a:pt x="0" y="82"/>
                    <a:pt x="0" y="163"/>
                  </a:cubicBezTo>
                  <a:cubicBezTo>
                    <a:pt x="0" y="245"/>
                    <a:pt x="55"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47"/>
            <p:cNvSpPr/>
            <p:nvPr/>
          </p:nvSpPr>
          <p:spPr>
            <a:xfrm>
              <a:off x="2794677" y="2445895"/>
              <a:ext cx="21752" cy="19951"/>
            </a:xfrm>
            <a:custGeom>
              <a:rect b="b" l="l" r="r" t="t"/>
              <a:pathLst>
                <a:path extrusionOk="0" h="299" w="326">
                  <a:moveTo>
                    <a:pt x="163" y="0"/>
                  </a:moveTo>
                  <a:cubicBezTo>
                    <a:pt x="82" y="0"/>
                    <a:pt x="0" y="55"/>
                    <a:pt x="0" y="136"/>
                  </a:cubicBezTo>
                  <a:cubicBezTo>
                    <a:pt x="0"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47"/>
            <p:cNvSpPr/>
            <p:nvPr/>
          </p:nvSpPr>
          <p:spPr>
            <a:xfrm>
              <a:off x="2821834" y="2471251"/>
              <a:ext cx="19951" cy="21752"/>
            </a:xfrm>
            <a:custGeom>
              <a:rect b="b" l="l" r="r" t="t"/>
              <a:pathLst>
                <a:path extrusionOk="0" h="326" w="299">
                  <a:moveTo>
                    <a:pt x="163" y="0"/>
                  </a:moveTo>
                  <a:cubicBezTo>
                    <a:pt x="55" y="0"/>
                    <a:pt x="0" y="82"/>
                    <a:pt x="0" y="163"/>
                  </a:cubicBezTo>
                  <a:cubicBezTo>
                    <a:pt x="0" y="244"/>
                    <a:pt x="55"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47"/>
            <p:cNvSpPr/>
            <p:nvPr/>
          </p:nvSpPr>
          <p:spPr>
            <a:xfrm>
              <a:off x="2794677" y="2498408"/>
              <a:ext cx="21752" cy="19951"/>
            </a:xfrm>
            <a:custGeom>
              <a:rect b="b" l="l" r="r" t="t"/>
              <a:pathLst>
                <a:path extrusionOk="0" h="299" w="326">
                  <a:moveTo>
                    <a:pt x="163" y="0"/>
                  </a:moveTo>
                  <a:cubicBezTo>
                    <a:pt x="82" y="0"/>
                    <a:pt x="0" y="54"/>
                    <a:pt x="0" y="136"/>
                  </a:cubicBezTo>
                  <a:cubicBezTo>
                    <a:pt x="0" y="244"/>
                    <a:pt x="82" y="298"/>
                    <a:pt x="163" y="298"/>
                  </a:cubicBezTo>
                  <a:cubicBezTo>
                    <a:pt x="245" y="298"/>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47"/>
            <p:cNvSpPr/>
            <p:nvPr/>
          </p:nvSpPr>
          <p:spPr>
            <a:xfrm>
              <a:off x="2821834" y="2523698"/>
              <a:ext cx="19951" cy="21819"/>
            </a:xfrm>
            <a:custGeom>
              <a:rect b="b" l="l" r="r" t="t"/>
              <a:pathLst>
                <a:path extrusionOk="0" h="327" w="299">
                  <a:moveTo>
                    <a:pt x="163" y="1"/>
                  </a:moveTo>
                  <a:cubicBezTo>
                    <a:pt x="55" y="1"/>
                    <a:pt x="0" y="82"/>
                    <a:pt x="0" y="164"/>
                  </a:cubicBezTo>
                  <a:cubicBezTo>
                    <a:pt x="0" y="245"/>
                    <a:pt x="55"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47"/>
            <p:cNvSpPr/>
            <p:nvPr/>
          </p:nvSpPr>
          <p:spPr>
            <a:xfrm>
              <a:off x="2794677" y="2550855"/>
              <a:ext cx="21752" cy="19951"/>
            </a:xfrm>
            <a:custGeom>
              <a:rect b="b" l="l" r="r" t="t"/>
              <a:pathLst>
                <a:path extrusionOk="0" h="299" w="326">
                  <a:moveTo>
                    <a:pt x="163" y="1"/>
                  </a:moveTo>
                  <a:cubicBezTo>
                    <a:pt x="82" y="1"/>
                    <a:pt x="0" y="55"/>
                    <a:pt x="0" y="136"/>
                  </a:cubicBezTo>
                  <a:cubicBezTo>
                    <a:pt x="0"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0" name="Google Shape;4020;p47"/>
            <p:cNvSpPr/>
            <p:nvPr/>
          </p:nvSpPr>
          <p:spPr>
            <a:xfrm>
              <a:off x="2821834" y="2576211"/>
              <a:ext cx="19951" cy="21752"/>
            </a:xfrm>
            <a:custGeom>
              <a:rect b="b" l="l" r="r" t="t"/>
              <a:pathLst>
                <a:path extrusionOk="0" h="326" w="299">
                  <a:moveTo>
                    <a:pt x="163" y="0"/>
                  </a:moveTo>
                  <a:cubicBezTo>
                    <a:pt x="55" y="0"/>
                    <a:pt x="0" y="82"/>
                    <a:pt x="0" y="163"/>
                  </a:cubicBezTo>
                  <a:cubicBezTo>
                    <a:pt x="0" y="244"/>
                    <a:pt x="55"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47"/>
            <p:cNvSpPr/>
            <p:nvPr/>
          </p:nvSpPr>
          <p:spPr>
            <a:xfrm>
              <a:off x="2794677" y="2603369"/>
              <a:ext cx="21752" cy="19951"/>
            </a:xfrm>
            <a:custGeom>
              <a:rect b="b" l="l" r="r" t="t"/>
              <a:pathLst>
                <a:path extrusionOk="0" h="299" w="326">
                  <a:moveTo>
                    <a:pt x="163" y="0"/>
                  </a:moveTo>
                  <a:cubicBezTo>
                    <a:pt x="82" y="0"/>
                    <a:pt x="0" y="54"/>
                    <a:pt x="0" y="136"/>
                  </a:cubicBezTo>
                  <a:cubicBezTo>
                    <a:pt x="0" y="244"/>
                    <a:pt x="82" y="299"/>
                    <a:pt x="163" y="299"/>
                  </a:cubicBezTo>
                  <a:cubicBezTo>
                    <a:pt x="245" y="299"/>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2" name="Google Shape;4022;p47"/>
            <p:cNvSpPr/>
            <p:nvPr/>
          </p:nvSpPr>
          <p:spPr>
            <a:xfrm>
              <a:off x="2821834" y="2628658"/>
              <a:ext cx="19951" cy="21819"/>
            </a:xfrm>
            <a:custGeom>
              <a:rect b="b" l="l" r="r" t="t"/>
              <a:pathLst>
                <a:path extrusionOk="0" h="327" w="299">
                  <a:moveTo>
                    <a:pt x="163" y="1"/>
                  </a:moveTo>
                  <a:cubicBezTo>
                    <a:pt x="55" y="1"/>
                    <a:pt x="0" y="82"/>
                    <a:pt x="0" y="164"/>
                  </a:cubicBezTo>
                  <a:cubicBezTo>
                    <a:pt x="0" y="245"/>
                    <a:pt x="55"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47"/>
            <p:cNvSpPr/>
            <p:nvPr/>
          </p:nvSpPr>
          <p:spPr>
            <a:xfrm>
              <a:off x="2794677" y="2655816"/>
              <a:ext cx="21752" cy="20017"/>
            </a:xfrm>
            <a:custGeom>
              <a:rect b="b" l="l" r="r" t="t"/>
              <a:pathLst>
                <a:path extrusionOk="0" h="300" w="326">
                  <a:moveTo>
                    <a:pt x="163" y="1"/>
                  </a:moveTo>
                  <a:cubicBezTo>
                    <a:pt x="82" y="1"/>
                    <a:pt x="0" y="55"/>
                    <a:pt x="0" y="136"/>
                  </a:cubicBezTo>
                  <a:cubicBezTo>
                    <a:pt x="0"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47"/>
            <p:cNvSpPr/>
            <p:nvPr/>
          </p:nvSpPr>
          <p:spPr>
            <a:xfrm>
              <a:off x="2821834" y="2681172"/>
              <a:ext cx="19951" cy="21819"/>
            </a:xfrm>
            <a:custGeom>
              <a:rect b="b" l="l" r="r" t="t"/>
              <a:pathLst>
                <a:path extrusionOk="0" h="327" w="299">
                  <a:moveTo>
                    <a:pt x="163" y="1"/>
                  </a:moveTo>
                  <a:cubicBezTo>
                    <a:pt x="55" y="1"/>
                    <a:pt x="0" y="82"/>
                    <a:pt x="0" y="163"/>
                  </a:cubicBezTo>
                  <a:cubicBezTo>
                    <a:pt x="0" y="245"/>
                    <a:pt x="55"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47"/>
            <p:cNvSpPr/>
            <p:nvPr/>
          </p:nvSpPr>
          <p:spPr>
            <a:xfrm>
              <a:off x="2794677" y="2708330"/>
              <a:ext cx="21752" cy="19951"/>
            </a:xfrm>
            <a:custGeom>
              <a:rect b="b" l="l" r="r" t="t"/>
              <a:pathLst>
                <a:path extrusionOk="0" h="299" w="326">
                  <a:moveTo>
                    <a:pt x="163" y="0"/>
                  </a:moveTo>
                  <a:cubicBezTo>
                    <a:pt x="82" y="0"/>
                    <a:pt x="0" y="55"/>
                    <a:pt x="0" y="163"/>
                  </a:cubicBezTo>
                  <a:cubicBezTo>
                    <a:pt x="0"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47"/>
            <p:cNvSpPr/>
            <p:nvPr/>
          </p:nvSpPr>
          <p:spPr>
            <a:xfrm>
              <a:off x="2821834" y="2733686"/>
              <a:ext cx="19951" cy="21752"/>
            </a:xfrm>
            <a:custGeom>
              <a:rect b="b" l="l" r="r" t="t"/>
              <a:pathLst>
                <a:path extrusionOk="0" h="326" w="299">
                  <a:moveTo>
                    <a:pt x="163" y="0"/>
                  </a:moveTo>
                  <a:cubicBezTo>
                    <a:pt x="55" y="0"/>
                    <a:pt x="0" y="82"/>
                    <a:pt x="0" y="163"/>
                  </a:cubicBezTo>
                  <a:cubicBezTo>
                    <a:pt x="0" y="244"/>
                    <a:pt x="55"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7" name="Google Shape;4027;p47"/>
            <p:cNvSpPr/>
            <p:nvPr/>
          </p:nvSpPr>
          <p:spPr>
            <a:xfrm>
              <a:off x="2794677" y="2760843"/>
              <a:ext cx="21752" cy="19951"/>
            </a:xfrm>
            <a:custGeom>
              <a:rect b="b" l="l" r="r" t="t"/>
              <a:pathLst>
                <a:path extrusionOk="0" h="299" w="326">
                  <a:moveTo>
                    <a:pt x="163" y="0"/>
                  </a:moveTo>
                  <a:cubicBezTo>
                    <a:pt x="82" y="0"/>
                    <a:pt x="0" y="54"/>
                    <a:pt x="0" y="163"/>
                  </a:cubicBezTo>
                  <a:cubicBezTo>
                    <a:pt x="0"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47"/>
            <p:cNvSpPr/>
            <p:nvPr/>
          </p:nvSpPr>
          <p:spPr>
            <a:xfrm>
              <a:off x="2821834" y="2786133"/>
              <a:ext cx="19951" cy="21819"/>
            </a:xfrm>
            <a:custGeom>
              <a:rect b="b" l="l" r="r" t="t"/>
              <a:pathLst>
                <a:path extrusionOk="0" h="327" w="299">
                  <a:moveTo>
                    <a:pt x="163" y="1"/>
                  </a:moveTo>
                  <a:cubicBezTo>
                    <a:pt x="55" y="1"/>
                    <a:pt x="0" y="82"/>
                    <a:pt x="0" y="163"/>
                  </a:cubicBezTo>
                  <a:cubicBezTo>
                    <a:pt x="0" y="245"/>
                    <a:pt x="55"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47"/>
            <p:cNvSpPr/>
            <p:nvPr/>
          </p:nvSpPr>
          <p:spPr>
            <a:xfrm>
              <a:off x="2794677" y="2813290"/>
              <a:ext cx="21752" cy="19951"/>
            </a:xfrm>
            <a:custGeom>
              <a:rect b="b" l="l" r="r" t="t"/>
              <a:pathLst>
                <a:path extrusionOk="0" h="299" w="326">
                  <a:moveTo>
                    <a:pt x="163" y="1"/>
                  </a:moveTo>
                  <a:cubicBezTo>
                    <a:pt x="82" y="1"/>
                    <a:pt x="0" y="55"/>
                    <a:pt x="0" y="163"/>
                  </a:cubicBezTo>
                  <a:cubicBezTo>
                    <a:pt x="0"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47"/>
            <p:cNvSpPr/>
            <p:nvPr/>
          </p:nvSpPr>
          <p:spPr>
            <a:xfrm>
              <a:off x="2821834" y="2838646"/>
              <a:ext cx="19951" cy="21752"/>
            </a:xfrm>
            <a:custGeom>
              <a:rect b="b" l="l" r="r" t="t"/>
              <a:pathLst>
                <a:path extrusionOk="0" h="326" w="299">
                  <a:moveTo>
                    <a:pt x="163" y="0"/>
                  </a:moveTo>
                  <a:cubicBezTo>
                    <a:pt x="55" y="0"/>
                    <a:pt x="0" y="82"/>
                    <a:pt x="0" y="163"/>
                  </a:cubicBezTo>
                  <a:cubicBezTo>
                    <a:pt x="0" y="244"/>
                    <a:pt x="55"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47"/>
            <p:cNvSpPr/>
            <p:nvPr/>
          </p:nvSpPr>
          <p:spPr>
            <a:xfrm>
              <a:off x="2794677" y="2865804"/>
              <a:ext cx="21752" cy="19951"/>
            </a:xfrm>
            <a:custGeom>
              <a:rect b="b" l="l" r="r" t="t"/>
              <a:pathLst>
                <a:path extrusionOk="0" h="299" w="326">
                  <a:moveTo>
                    <a:pt x="163" y="0"/>
                  </a:moveTo>
                  <a:cubicBezTo>
                    <a:pt x="82" y="0"/>
                    <a:pt x="0" y="54"/>
                    <a:pt x="0" y="163"/>
                  </a:cubicBezTo>
                  <a:cubicBezTo>
                    <a:pt x="0" y="244"/>
                    <a:pt x="82" y="299"/>
                    <a:pt x="163" y="299"/>
                  </a:cubicBezTo>
                  <a:cubicBezTo>
                    <a:pt x="245" y="299"/>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47"/>
            <p:cNvSpPr/>
            <p:nvPr/>
          </p:nvSpPr>
          <p:spPr>
            <a:xfrm>
              <a:off x="2821834" y="2891093"/>
              <a:ext cx="19951" cy="21819"/>
            </a:xfrm>
            <a:custGeom>
              <a:rect b="b" l="l" r="r" t="t"/>
              <a:pathLst>
                <a:path extrusionOk="0" h="327" w="299">
                  <a:moveTo>
                    <a:pt x="163" y="1"/>
                  </a:moveTo>
                  <a:cubicBezTo>
                    <a:pt x="55" y="1"/>
                    <a:pt x="0" y="82"/>
                    <a:pt x="0" y="164"/>
                  </a:cubicBezTo>
                  <a:cubicBezTo>
                    <a:pt x="0" y="245"/>
                    <a:pt x="55"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47"/>
            <p:cNvSpPr/>
            <p:nvPr/>
          </p:nvSpPr>
          <p:spPr>
            <a:xfrm>
              <a:off x="2794677" y="2918251"/>
              <a:ext cx="21752" cy="20017"/>
            </a:xfrm>
            <a:custGeom>
              <a:rect b="b" l="l" r="r" t="t"/>
              <a:pathLst>
                <a:path extrusionOk="0" h="300" w="326">
                  <a:moveTo>
                    <a:pt x="163" y="1"/>
                  </a:moveTo>
                  <a:cubicBezTo>
                    <a:pt x="82" y="1"/>
                    <a:pt x="0" y="82"/>
                    <a:pt x="0" y="164"/>
                  </a:cubicBezTo>
                  <a:cubicBezTo>
                    <a:pt x="0"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47"/>
            <p:cNvSpPr/>
            <p:nvPr/>
          </p:nvSpPr>
          <p:spPr>
            <a:xfrm>
              <a:off x="2821834" y="2945409"/>
              <a:ext cx="19951" cy="19951"/>
            </a:xfrm>
            <a:custGeom>
              <a:rect b="b" l="l" r="r" t="t"/>
              <a:pathLst>
                <a:path extrusionOk="0" h="299" w="299">
                  <a:moveTo>
                    <a:pt x="163" y="1"/>
                  </a:moveTo>
                  <a:cubicBezTo>
                    <a:pt x="55" y="1"/>
                    <a:pt x="0" y="55"/>
                    <a:pt x="0" y="136"/>
                  </a:cubicBezTo>
                  <a:cubicBezTo>
                    <a:pt x="0" y="218"/>
                    <a:pt x="55"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47"/>
            <p:cNvSpPr/>
            <p:nvPr/>
          </p:nvSpPr>
          <p:spPr>
            <a:xfrm>
              <a:off x="2821834" y="2997922"/>
              <a:ext cx="19951" cy="19951"/>
            </a:xfrm>
            <a:custGeom>
              <a:rect b="b" l="l" r="r" t="t"/>
              <a:pathLst>
                <a:path extrusionOk="0" h="299" w="299">
                  <a:moveTo>
                    <a:pt x="163" y="0"/>
                  </a:moveTo>
                  <a:cubicBezTo>
                    <a:pt x="55" y="0"/>
                    <a:pt x="0" y="54"/>
                    <a:pt x="0" y="136"/>
                  </a:cubicBezTo>
                  <a:cubicBezTo>
                    <a:pt x="0" y="217"/>
                    <a:pt x="55" y="299"/>
                    <a:pt x="163" y="299"/>
                  </a:cubicBezTo>
                  <a:cubicBezTo>
                    <a:pt x="244" y="299"/>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47"/>
            <p:cNvSpPr/>
            <p:nvPr/>
          </p:nvSpPr>
          <p:spPr>
            <a:xfrm>
              <a:off x="2794677" y="2970765"/>
              <a:ext cx="21752" cy="19951"/>
            </a:xfrm>
            <a:custGeom>
              <a:rect b="b" l="l" r="r" t="t"/>
              <a:pathLst>
                <a:path extrusionOk="0" h="299" w="326">
                  <a:moveTo>
                    <a:pt x="163" y="0"/>
                  </a:moveTo>
                  <a:cubicBezTo>
                    <a:pt x="82" y="0"/>
                    <a:pt x="0" y="82"/>
                    <a:pt x="0" y="163"/>
                  </a:cubicBezTo>
                  <a:cubicBezTo>
                    <a:pt x="0"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47"/>
            <p:cNvSpPr/>
            <p:nvPr/>
          </p:nvSpPr>
          <p:spPr>
            <a:xfrm>
              <a:off x="2794677" y="3023212"/>
              <a:ext cx="21752" cy="20017"/>
            </a:xfrm>
            <a:custGeom>
              <a:rect b="b" l="l" r="r" t="t"/>
              <a:pathLst>
                <a:path extrusionOk="0" h="300" w="326">
                  <a:moveTo>
                    <a:pt x="163" y="1"/>
                  </a:moveTo>
                  <a:cubicBezTo>
                    <a:pt x="82" y="1"/>
                    <a:pt x="0" y="82"/>
                    <a:pt x="0" y="164"/>
                  </a:cubicBezTo>
                  <a:cubicBezTo>
                    <a:pt x="0"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47"/>
            <p:cNvSpPr/>
            <p:nvPr/>
          </p:nvSpPr>
          <p:spPr>
            <a:xfrm>
              <a:off x="2821834" y="3050369"/>
              <a:ext cx="19951" cy="20017"/>
            </a:xfrm>
            <a:custGeom>
              <a:rect b="b" l="l" r="r" t="t"/>
              <a:pathLst>
                <a:path extrusionOk="0" h="300" w="299">
                  <a:moveTo>
                    <a:pt x="163" y="1"/>
                  </a:moveTo>
                  <a:cubicBezTo>
                    <a:pt x="55" y="1"/>
                    <a:pt x="0" y="55"/>
                    <a:pt x="0" y="136"/>
                  </a:cubicBezTo>
                  <a:cubicBezTo>
                    <a:pt x="0" y="218"/>
                    <a:pt x="55"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47"/>
            <p:cNvSpPr/>
            <p:nvPr/>
          </p:nvSpPr>
          <p:spPr>
            <a:xfrm>
              <a:off x="2821834" y="3102883"/>
              <a:ext cx="19951" cy="19951"/>
            </a:xfrm>
            <a:custGeom>
              <a:rect b="b" l="l" r="r" t="t"/>
              <a:pathLst>
                <a:path extrusionOk="0" h="299" w="299">
                  <a:moveTo>
                    <a:pt x="163" y="0"/>
                  </a:moveTo>
                  <a:cubicBezTo>
                    <a:pt x="55" y="0"/>
                    <a:pt x="0" y="55"/>
                    <a:pt x="0" y="136"/>
                  </a:cubicBezTo>
                  <a:cubicBezTo>
                    <a:pt x="0" y="217"/>
                    <a:pt x="55" y="299"/>
                    <a:pt x="163" y="299"/>
                  </a:cubicBezTo>
                  <a:cubicBezTo>
                    <a:pt x="244" y="299"/>
                    <a:pt x="299" y="217"/>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47"/>
            <p:cNvSpPr/>
            <p:nvPr/>
          </p:nvSpPr>
          <p:spPr>
            <a:xfrm>
              <a:off x="2794677" y="3075725"/>
              <a:ext cx="21752" cy="19951"/>
            </a:xfrm>
            <a:custGeom>
              <a:rect b="b" l="l" r="r" t="t"/>
              <a:pathLst>
                <a:path extrusionOk="0" h="299" w="326">
                  <a:moveTo>
                    <a:pt x="163" y="1"/>
                  </a:moveTo>
                  <a:cubicBezTo>
                    <a:pt x="82" y="1"/>
                    <a:pt x="0" y="82"/>
                    <a:pt x="0" y="163"/>
                  </a:cubicBezTo>
                  <a:cubicBezTo>
                    <a:pt x="0"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47"/>
            <p:cNvSpPr/>
            <p:nvPr/>
          </p:nvSpPr>
          <p:spPr>
            <a:xfrm>
              <a:off x="2794677" y="3128239"/>
              <a:ext cx="21752" cy="19951"/>
            </a:xfrm>
            <a:custGeom>
              <a:rect b="b" l="l" r="r" t="t"/>
              <a:pathLst>
                <a:path extrusionOk="0" h="299" w="326">
                  <a:moveTo>
                    <a:pt x="163" y="0"/>
                  </a:moveTo>
                  <a:cubicBezTo>
                    <a:pt x="82" y="0"/>
                    <a:pt x="0" y="82"/>
                    <a:pt x="0" y="163"/>
                  </a:cubicBezTo>
                  <a:cubicBezTo>
                    <a:pt x="0" y="244"/>
                    <a:pt x="82" y="298"/>
                    <a:pt x="163" y="298"/>
                  </a:cubicBezTo>
                  <a:cubicBezTo>
                    <a:pt x="245" y="298"/>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2" name="Google Shape;4042;p47"/>
            <p:cNvSpPr/>
            <p:nvPr/>
          </p:nvSpPr>
          <p:spPr>
            <a:xfrm>
              <a:off x="2821834" y="3155330"/>
              <a:ext cx="19951" cy="20017"/>
            </a:xfrm>
            <a:custGeom>
              <a:rect b="b" l="l" r="r" t="t"/>
              <a:pathLst>
                <a:path extrusionOk="0" h="300" w="299">
                  <a:moveTo>
                    <a:pt x="163" y="1"/>
                  </a:moveTo>
                  <a:cubicBezTo>
                    <a:pt x="55" y="1"/>
                    <a:pt x="0" y="55"/>
                    <a:pt x="0" y="137"/>
                  </a:cubicBezTo>
                  <a:cubicBezTo>
                    <a:pt x="0" y="218"/>
                    <a:pt x="55" y="299"/>
                    <a:pt x="163" y="299"/>
                  </a:cubicBezTo>
                  <a:cubicBezTo>
                    <a:pt x="244" y="299"/>
                    <a:pt x="299" y="218"/>
                    <a:pt x="299" y="137"/>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3" name="Google Shape;4043;p47"/>
            <p:cNvSpPr/>
            <p:nvPr/>
          </p:nvSpPr>
          <p:spPr>
            <a:xfrm>
              <a:off x="2821834" y="3207843"/>
              <a:ext cx="19951" cy="19951"/>
            </a:xfrm>
            <a:custGeom>
              <a:rect b="b" l="l" r="r" t="t"/>
              <a:pathLst>
                <a:path extrusionOk="0" h="299" w="299">
                  <a:moveTo>
                    <a:pt x="163" y="1"/>
                  </a:moveTo>
                  <a:cubicBezTo>
                    <a:pt x="55" y="1"/>
                    <a:pt x="0" y="55"/>
                    <a:pt x="0" y="136"/>
                  </a:cubicBezTo>
                  <a:cubicBezTo>
                    <a:pt x="55" y="190"/>
                    <a:pt x="109" y="218"/>
                    <a:pt x="136" y="245"/>
                  </a:cubicBezTo>
                  <a:cubicBezTo>
                    <a:pt x="136" y="272"/>
                    <a:pt x="163" y="272"/>
                    <a:pt x="190" y="299"/>
                  </a:cubicBezTo>
                  <a:cubicBezTo>
                    <a:pt x="244" y="272"/>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47"/>
            <p:cNvSpPr/>
            <p:nvPr/>
          </p:nvSpPr>
          <p:spPr>
            <a:xfrm>
              <a:off x="2798280" y="3180686"/>
              <a:ext cx="18149" cy="20017"/>
            </a:xfrm>
            <a:custGeom>
              <a:rect b="b" l="l" r="r" t="t"/>
              <a:pathLst>
                <a:path extrusionOk="0" h="300" w="272">
                  <a:moveTo>
                    <a:pt x="109" y="1"/>
                  </a:moveTo>
                  <a:cubicBezTo>
                    <a:pt x="82" y="1"/>
                    <a:pt x="55" y="28"/>
                    <a:pt x="28" y="28"/>
                  </a:cubicBezTo>
                  <a:cubicBezTo>
                    <a:pt x="1" y="82"/>
                    <a:pt x="1" y="109"/>
                    <a:pt x="1" y="163"/>
                  </a:cubicBezTo>
                  <a:cubicBezTo>
                    <a:pt x="1" y="191"/>
                    <a:pt x="1" y="245"/>
                    <a:pt x="28" y="272"/>
                  </a:cubicBezTo>
                  <a:cubicBezTo>
                    <a:pt x="55" y="299"/>
                    <a:pt x="82" y="299"/>
                    <a:pt x="109" y="299"/>
                  </a:cubicBezTo>
                  <a:cubicBezTo>
                    <a:pt x="191" y="299"/>
                    <a:pt x="272" y="245"/>
                    <a:pt x="272" y="163"/>
                  </a:cubicBezTo>
                  <a:cubicBezTo>
                    <a:pt x="272" y="82"/>
                    <a:pt x="191"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47"/>
            <p:cNvSpPr/>
            <p:nvPr/>
          </p:nvSpPr>
          <p:spPr>
            <a:xfrm>
              <a:off x="2769321" y="2103855"/>
              <a:ext cx="20017" cy="19951"/>
            </a:xfrm>
            <a:custGeom>
              <a:rect b="b" l="l" r="r" t="t"/>
              <a:pathLst>
                <a:path extrusionOk="0" h="299" w="300">
                  <a:moveTo>
                    <a:pt x="163" y="0"/>
                  </a:moveTo>
                  <a:cubicBezTo>
                    <a:pt x="55" y="0"/>
                    <a:pt x="1" y="81"/>
                    <a:pt x="1" y="163"/>
                  </a:cubicBezTo>
                  <a:cubicBezTo>
                    <a:pt x="1" y="244"/>
                    <a:pt x="55"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47"/>
            <p:cNvSpPr/>
            <p:nvPr/>
          </p:nvSpPr>
          <p:spPr>
            <a:xfrm>
              <a:off x="2754841" y="2087507"/>
              <a:ext cx="9141" cy="9141"/>
            </a:xfrm>
            <a:custGeom>
              <a:rect b="b" l="l" r="r" t="t"/>
              <a:pathLst>
                <a:path extrusionOk="0" h="137" w="137">
                  <a:moveTo>
                    <a:pt x="1" y="1"/>
                  </a:moveTo>
                  <a:cubicBezTo>
                    <a:pt x="28" y="82"/>
                    <a:pt x="28" y="137"/>
                    <a:pt x="28" y="137"/>
                  </a:cubicBezTo>
                  <a:cubicBezTo>
                    <a:pt x="82" y="137"/>
                    <a:pt x="136" y="82"/>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47"/>
            <p:cNvSpPr/>
            <p:nvPr/>
          </p:nvSpPr>
          <p:spPr>
            <a:xfrm>
              <a:off x="2742163" y="2129145"/>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47"/>
            <p:cNvSpPr/>
            <p:nvPr/>
          </p:nvSpPr>
          <p:spPr>
            <a:xfrm>
              <a:off x="2769321" y="2156302"/>
              <a:ext cx="20017" cy="20017"/>
            </a:xfrm>
            <a:custGeom>
              <a:rect b="b" l="l" r="r" t="t"/>
              <a:pathLst>
                <a:path extrusionOk="0" h="300" w="300">
                  <a:moveTo>
                    <a:pt x="163" y="1"/>
                  </a:moveTo>
                  <a:cubicBezTo>
                    <a:pt x="55" y="1"/>
                    <a:pt x="1" y="82"/>
                    <a:pt x="1" y="163"/>
                  </a:cubicBezTo>
                  <a:cubicBezTo>
                    <a:pt x="1" y="245"/>
                    <a:pt x="55"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47"/>
            <p:cNvSpPr/>
            <p:nvPr/>
          </p:nvSpPr>
          <p:spPr>
            <a:xfrm>
              <a:off x="2742163" y="2183460"/>
              <a:ext cx="21819" cy="19951"/>
            </a:xfrm>
            <a:custGeom>
              <a:rect b="b" l="l" r="r" t="t"/>
              <a:pathLst>
                <a:path extrusionOk="0" h="299"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47"/>
            <p:cNvSpPr/>
            <p:nvPr/>
          </p:nvSpPr>
          <p:spPr>
            <a:xfrm>
              <a:off x="2769321" y="2208816"/>
              <a:ext cx="20017" cy="19951"/>
            </a:xfrm>
            <a:custGeom>
              <a:rect b="b" l="l" r="r" t="t"/>
              <a:pathLst>
                <a:path extrusionOk="0" h="299" w="300">
                  <a:moveTo>
                    <a:pt x="163" y="0"/>
                  </a:moveTo>
                  <a:cubicBezTo>
                    <a:pt x="55" y="0"/>
                    <a:pt x="1" y="82"/>
                    <a:pt x="1" y="163"/>
                  </a:cubicBezTo>
                  <a:cubicBezTo>
                    <a:pt x="1" y="244"/>
                    <a:pt x="55"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47"/>
            <p:cNvSpPr/>
            <p:nvPr/>
          </p:nvSpPr>
          <p:spPr>
            <a:xfrm>
              <a:off x="2742163" y="2235974"/>
              <a:ext cx="21819" cy="19951"/>
            </a:xfrm>
            <a:custGeom>
              <a:rect b="b" l="l" r="r" t="t"/>
              <a:pathLst>
                <a:path extrusionOk="0" h="299" w="327">
                  <a:moveTo>
                    <a:pt x="164" y="0"/>
                  </a:moveTo>
                  <a:cubicBezTo>
                    <a:pt x="82" y="0"/>
                    <a:pt x="1" y="54"/>
                    <a:pt x="1" y="136"/>
                  </a:cubicBezTo>
                  <a:cubicBezTo>
                    <a:pt x="1" y="217"/>
                    <a:pt x="82" y="298"/>
                    <a:pt x="164" y="298"/>
                  </a:cubicBezTo>
                  <a:cubicBezTo>
                    <a:pt x="245" y="298"/>
                    <a:pt x="326" y="217"/>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47"/>
            <p:cNvSpPr/>
            <p:nvPr/>
          </p:nvSpPr>
          <p:spPr>
            <a:xfrm>
              <a:off x="2769321" y="2261263"/>
              <a:ext cx="20017" cy="20017"/>
            </a:xfrm>
            <a:custGeom>
              <a:rect b="b" l="l" r="r" t="t"/>
              <a:pathLst>
                <a:path extrusionOk="0" h="300" w="300">
                  <a:moveTo>
                    <a:pt x="163" y="1"/>
                  </a:moveTo>
                  <a:cubicBezTo>
                    <a:pt x="55" y="1"/>
                    <a:pt x="1" y="82"/>
                    <a:pt x="1" y="164"/>
                  </a:cubicBezTo>
                  <a:cubicBezTo>
                    <a:pt x="1" y="245"/>
                    <a:pt x="55" y="299"/>
                    <a:pt x="163" y="299"/>
                  </a:cubicBezTo>
                  <a:cubicBezTo>
                    <a:pt x="245" y="299"/>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47"/>
            <p:cNvSpPr/>
            <p:nvPr/>
          </p:nvSpPr>
          <p:spPr>
            <a:xfrm>
              <a:off x="2742163" y="2288420"/>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4" name="Google Shape;4054;p47"/>
            <p:cNvSpPr/>
            <p:nvPr/>
          </p:nvSpPr>
          <p:spPr>
            <a:xfrm>
              <a:off x="2769321" y="2313776"/>
              <a:ext cx="20017" cy="19951"/>
            </a:xfrm>
            <a:custGeom>
              <a:rect b="b" l="l" r="r" t="t"/>
              <a:pathLst>
                <a:path extrusionOk="0" h="299" w="300">
                  <a:moveTo>
                    <a:pt x="163" y="0"/>
                  </a:moveTo>
                  <a:cubicBezTo>
                    <a:pt x="55" y="0"/>
                    <a:pt x="1" y="82"/>
                    <a:pt x="1" y="163"/>
                  </a:cubicBezTo>
                  <a:cubicBezTo>
                    <a:pt x="1" y="245"/>
                    <a:pt x="55" y="299"/>
                    <a:pt x="163" y="299"/>
                  </a:cubicBezTo>
                  <a:cubicBezTo>
                    <a:pt x="245" y="299"/>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5" name="Google Shape;4055;p47"/>
            <p:cNvSpPr/>
            <p:nvPr/>
          </p:nvSpPr>
          <p:spPr>
            <a:xfrm>
              <a:off x="2742163" y="2340934"/>
              <a:ext cx="21819" cy="19951"/>
            </a:xfrm>
            <a:custGeom>
              <a:rect b="b" l="l" r="r" t="t"/>
              <a:pathLst>
                <a:path extrusionOk="0" h="299" w="327">
                  <a:moveTo>
                    <a:pt x="164" y="0"/>
                  </a:moveTo>
                  <a:cubicBezTo>
                    <a:pt x="82" y="0"/>
                    <a:pt x="1" y="55"/>
                    <a:pt x="1" y="136"/>
                  </a:cubicBezTo>
                  <a:cubicBezTo>
                    <a:pt x="1" y="217"/>
                    <a:pt x="82" y="299"/>
                    <a:pt x="164" y="299"/>
                  </a:cubicBezTo>
                  <a:cubicBezTo>
                    <a:pt x="245" y="299"/>
                    <a:pt x="326" y="217"/>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p47"/>
            <p:cNvSpPr/>
            <p:nvPr/>
          </p:nvSpPr>
          <p:spPr>
            <a:xfrm>
              <a:off x="2769321" y="2366290"/>
              <a:ext cx="20017" cy="19951"/>
            </a:xfrm>
            <a:custGeom>
              <a:rect b="b" l="l" r="r" t="t"/>
              <a:pathLst>
                <a:path extrusionOk="0" h="299" w="300">
                  <a:moveTo>
                    <a:pt x="163" y="0"/>
                  </a:moveTo>
                  <a:cubicBezTo>
                    <a:pt x="55" y="0"/>
                    <a:pt x="1" y="81"/>
                    <a:pt x="1" y="163"/>
                  </a:cubicBezTo>
                  <a:cubicBezTo>
                    <a:pt x="1" y="244"/>
                    <a:pt x="55" y="298"/>
                    <a:pt x="163" y="298"/>
                  </a:cubicBezTo>
                  <a:cubicBezTo>
                    <a:pt x="245" y="298"/>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7" name="Google Shape;4057;p47"/>
            <p:cNvSpPr/>
            <p:nvPr/>
          </p:nvSpPr>
          <p:spPr>
            <a:xfrm>
              <a:off x="2742163" y="2393381"/>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8" name="Google Shape;4058;p47"/>
            <p:cNvSpPr/>
            <p:nvPr/>
          </p:nvSpPr>
          <p:spPr>
            <a:xfrm>
              <a:off x="2769321" y="2418737"/>
              <a:ext cx="20017" cy="21819"/>
            </a:xfrm>
            <a:custGeom>
              <a:rect b="b" l="l" r="r" t="t"/>
              <a:pathLst>
                <a:path extrusionOk="0" h="327" w="300">
                  <a:moveTo>
                    <a:pt x="163" y="1"/>
                  </a:moveTo>
                  <a:cubicBezTo>
                    <a:pt x="55" y="1"/>
                    <a:pt x="1" y="82"/>
                    <a:pt x="1" y="163"/>
                  </a:cubicBezTo>
                  <a:cubicBezTo>
                    <a:pt x="1"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47"/>
            <p:cNvSpPr/>
            <p:nvPr/>
          </p:nvSpPr>
          <p:spPr>
            <a:xfrm>
              <a:off x="2742163" y="2445895"/>
              <a:ext cx="21819" cy="19951"/>
            </a:xfrm>
            <a:custGeom>
              <a:rect b="b" l="l" r="r" t="t"/>
              <a:pathLst>
                <a:path extrusionOk="0" h="299" w="327">
                  <a:moveTo>
                    <a:pt x="164" y="0"/>
                  </a:moveTo>
                  <a:cubicBezTo>
                    <a:pt x="82" y="0"/>
                    <a:pt x="1" y="55"/>
                    <a:pt x="1" y="136"/>
                  </a:cubicBezTo>
                  <a:cubicBezTo>
                    <a:pt x="1" y="217"/>
                    <a:pt x="82" y="299"/>
                    <a:pt x="164" y="299"/>
                  </a:cubicBezTo>
                  <a:cubicBezTo>
                    <a:pt x="245" y="299"/>
                    <a:pt x="326" y="217"/>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0" name="Google Shape;4060;p47"/>
            <p:cNvSpPr/>
            <p:nvPr/>
          </p:nvSpPr>
          <p:spPr>
            <a:xfrm>
              <a:off x="2769321" y="2471251"/>
              <a:ext cx="20017" cy="21752"/>
            </a:xfrm>
            <a:custGeom>
              <a:rect b="b" l="l" r="r" t="t"/>
              <a:pathLst>
                <a:path extrusionOk="0" h="326" w="300">
                  <a:moveTo>
                    <a:pt x="163" y="0"/>
                  </a:moveTo>
                  <a:cubicBezTo>
                    <a:pt x="55" y="0"/>
                    <a:pt x="1" y="82"/>
                    <a:pt x="1" y="163"/>
                  </a:cubicBezTo>
                  <a:cubicBezTo>
                    <a:pt x="1"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47"/>
            <p:cNvSpPr/>
            <p:nvPr/>
          </p:nvSpPr>
          <p:spPr>
            <a:xfrm>
              <a:off x="2742163" y="2498408"/>
              <a:ext cx="21819" cy="19951"/>
            </a:xfrm>
            <a:custGeom>
              <a:rect b="b" l="l" r="r" t="t"/>
              <a:pathLst>
                <a:path extrusionOk="0" h="299" w="327">
                  <a:moveTo>
                    <a:pt x="164" y="0"/>
                  </a:moveTo>
                  <a:cubicBezTo>
                    <a:pt x="82" y="0"/>
                    <a:pt x="1" y="54"/>
                    <a:pt x="1" y="136"/>
                  </a:cubicBezTo>
                  <a:cubicBezTo>
                    <a:pt x="1" y="244"/>
                    <a:pt x="82" y="298"/>
                    <a:pt x="164" y="298"/>
                  </a:cubicBezTo>
                  <a:cubicBezTo>
                    <a:pt x="245" y="298"/>
                    <a:pt x="326" y="244"/>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47"/>
            <p:cNvSpPr/>
            <p:nvPr/>
          </p:nvSpPr>
          <p:spPr>
            <a:xfrm>
              <a:off x="2769321" y="2523698"/>
              <a:ext cx="20017" cy="21819"/>
            </a:xfrm>
            <a:custGeom>
              <a:rect b="b" l="l" r="r" t="t"/>
              <a:pathLst>
                <a:path extrusionOk="0" h="327" w="300">
                  <a:moveTo>
                    <a:pt x="163" y="1"/>
                  </a:moveTo>
                  <a:cubicBezTo>
                    <a:pt x="55" y="1"/>
                    <a:pt x="1" y="82"/>
                    <a:pt x="1" y="164"/>
                  </a:cubicBezTo>
                  <a:cubicBezTo>
                    <a:pt x="1"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47"/>
            <p:cNvSpPr/>
            <p:nvPr/>
          </p:nvSpPr>
          <p:spPr>
            <a:xfrm>
              <a:off x="2742163" y="2550855"/>
              <a:ext cx="21819" cy="19951"/>
            </a:xfrm>
            <a:custGeom>
              <a:rect b="b" l="l" r="r" t="t"/>
              <a:pathLst>
                <a:path extrusionOk="0" h="299"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47"/>
            <p:cNvSpPr/>
            <p:nvPr/>
          </p:nvSpPr>
          <p:spPr>
            <a:xfrm>
              <a:off x="2769321" y="2576211"/>
              <a:ext cx="20017" cy="21752"/>
            </a:xfrm>
            <a:custGeom>
              <a:rect b="b" l="l" r="r" t="t"/>
              <a:pathLst>
                <a:path extrusionOk="0" h="326" w="300">
                  <a:moveTo>
                    <a:pt x="163" y="0"/>
                  </a:moveTo>
                  <a:cubicBezTo>
                    <a:pt x="55" y="0"/>
                    <a:pt x="1" y="82"/>
                    <a:pt x="1" y="163"/>
                  </a:cubicBezTo>
                  <a:cubicBezTo>
                    <a:pt x="1"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47"/>
            <p:cNvSpPr/>
            <p:nvPr/>
          </p:nvSpPr>
          <p:spPr>
            <a:xfrm>
              <a:off x="2742163" y="2603369"/>
              <a:ext cx="21819" cy="19951"/>
            </a:xfrm>
            <a:custGeom>
              <a:rect b="b" l="l" r="r" t="t"/>
              <a:pathLst>
                <a:path extrusionOk="0" h="299" w="327">
                  <a:moveTo>
                    <a:pt x="164" y="0"/>
                  </a:moveTo>
                  <a:cubicBezTo>
                    <a:pt x="82" y="0"/>
                    <a:pt x="1" y="54"/>
                    <a:pt x="1" y="136"/>
                  </a:cubicBezTo>
                  <a:cubicBezTo>
                    <a:pt x="1" y="244"/>
                    <a:pt x="82" y="299"/>
                    <a:pt x="164" y="299"/>
                  </a:cubicBezTo>
                  <a:cubicBezTo>
                    <a:pt x="245" y="299"/>
                    <a:pt x="326" y="244"/>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47"/>
            <p:cNvSpPr/>
            <p:nvPr/>
          </p:nvSpPr>
          <p:spPr>
            <a:xfrm>
              <a:off x="2769321" y="2628658"/>
              <a:ext cx="20017" cy="21819"/>
            </a:xfrm>
            <a:custGeom>
              <a:rect b="b" l="l" r="r" t="t"/>
              <a:pathLst>
                <a:path extrusionOk="0" h="327" w="300">
                  <a:moveTo>
                    <a:pt x="163" y="1"/>
                  </a:moveTo>
                  <a:cubicBezTo>
                    <a:pt x="55" y="1"/>
                    <a:pt x="1" y="82"/>
                    <a:pt x="1" y="164"/>
                  </a:cubicBezTo>
                  <a:cubicBezTo>
                    <a:pt x="1"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47"/>
            <p:cNvSpPr/>
            <p:nvPr/>
          </p:nvSpPr>
          <p:spPr>
            <a:xfrm>
              <a:off x="2742163" y="2655816"/>
              <a:ext cx="21819" cy="20017"/>
            </a:xfrm>
            <a:custGeom>
              <a:rect b="b" l="l" r="r" t="t"/>
              <a:pathLst>
                <a:path extrusionOk="0" h="300"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47"/>
            <p:cNvSpPr/>
            <p:nvPr/>
          </p:nvSpPr>
          <p:spPr>
            <a:xfrm>
              <a:off x="2769321" y="2681172"/>
              <a:ext cx="20017" cy="21819"/>
            </a:xfrm>
            <a:custGeom>
              <a:rect b="b" l="l" r="r" t="t"/>
              <a:pathLst>
                <a:path extrusionOk="0" h="327" w="300">
                  <a:moveTo>
                    <a:pt x="163" y="1"/>
                  </a:moveTo>
                  <a:cubicBezTo>
                    <a:pt x="55" y="1"/>
                    <a:pt x="1" y="82"/>
                    <a:pt x="1" y="163"/>
                  </a:cubicBezTo>
                  <a:cubicBezTo>
                    <a:pt x="1"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9" name="Google Shape;4069;p47"/>
            <p:cNvSpPr/>
            <p:nvPr/>
          </p:nvSpPr>
          <p:spPr>
            <a:xfrm>
              <a:off x="2742163" y="2708330"/>
              <a:ext cx="21819" cy="19951"/>
            </a:xfrm>
            <a:custGeom>
              <a:rect b="b" l="l" r="r" t="t"/>
              <a:pathLst>
                <a:path extrusionOk="0" h="299" w="327">
                  <a:moveTo>
                    <a:pt x="164" y="0"/>
                  </a:moveTo>
                  <a:cubicBezTo>
                    <a:pt x="82" y="0"/>
                    <a:pt x="1" y="55"/>
                    <a:pt x="1" y="163"/>
                  </a:cubicBezTo>
                  <a:cubicBezTo>
                    <a:pt x="1" y="245"/>
                    <a:pt x="82" y="299"/>
                    <a:pt x="164" y="299"/>
                  </a:cubicBezTo>
                  <a:cubicBezTo>
                    <a:pt x="245" y="299"/>
                    <a:pt x="326" y="245"/>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0" name="Google Shape;4070;p47"/>
            <p:cNvSpPr/>
            <p:nvPr/>
          </p:nvSpPr>
          <p:spPr>
            <a:xfrm>
              <a:off x="2769321" y="2733686"/>
              <a:ext cx="20017" cy="21752"/>
            </a:xfrm>
            <a:custGeom>
              <a:rect b="b" l="l" r="r" t="t"/>
              <a:pathLst>
                <a:path extrusionOk="0" h="326" w="300">
                  <a:moveTo>
                    <a:pt x="163" y="0"/>
                  </a:moveTo>
                  <a:cubicBezTo>
                    <a:pt x="55" y="0"/>
                    <a:pt x="1" y="82"/>
                    <a:pt x="1" y="163"/>
                  </a:cubicBezTo>
                  <a:cubicBezTo>
                    <a:pt x="1"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47"/>
            <p:cNvSpPr/>
            <p:nvPr/>
          </p:nvSpPr>
          <p:spPr>
            <a:xfrm>
              <a:off x="2742163" y="2760843"/>
              <a:ext cx="21819" cy="19951"/>
            </a:xfrm>
            <a:custGeom>
              <a:rect b="b" l="l" r="r" t="t"/>
              <a:pathLst>
                <a:path extrusionOk="0" h="299" w="327">
                  <a:moveTo>
                    <a:pt x="164" y="0"/>
                  </a:moveTo>
                  <a:cubicBezTo>
                    <a:pt x="82" y="0"/>
                    <a:pt x="1" y="54"/>
                    <a:pt x="1" y="163"/>
                  </a:cubicBezTo>
                  <a:cubicBezTo>
                    <a:pt x="1" y="244"/>
                    <a:pt x="82" y="298"/>
                    <a:pt x="164" y="298"/>
                  </a:cubicBezTo>
                  <a:cubicBezTo>
                    <a:pt x="245" y="298"/>
                    <a:pt x="326" y="244"/>
                    <a:pt x="326" y="163"/>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47"/>
            <p:cNvSpPr/>
            <p:nvPr/>
          </p:nvSpPr>
          <p:spPr>
            <a:xfrm>
              <a:off x="2769321" y="2786133"/>
              <a:ext cx="20017" cy="21819"/>
            </a:xfrm>
            <a:custGeom>
              <a:rect b="b" l="l" r="r" t="t"/>
              <a:pathLst>
                <a:path extrusionOk="0" h="327" w="300">
                  <a:moveTo>
                    <a:pt x="163" y="1"/>
                  </a:moveTo>
                  <a:cubicBezTo>
                    <a:pt x="55" y="1"/>
                    <a:pt x="1" y="82"/>
                    <a:pt x="1" y="163"/>
                  </a:cubicBezTo>
                  <a:cubicBezTo>
                    <a:pt x="1"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3" name="Google Shape;4073;p47"/>
            <p:cNvSpPr/>
            <p:nvPr/>
          </p:nvSpPr>
          <p:spPr>
            <a:xfrm>
              <a:off x="2742163" y="2813290"/>
              <a:ext cx="21819" cy="19951"/>
            </a:xfrm>
            <a:custGeom>
              <a:rect b="b" l="l" r="r" t="t"/>
              <a:pathLst>
                <a:path extrusionOk="0" h="299" w="327">
                  <a:moveTo>
                    <a:pt x="164" y="1"/>
                  </a:moveTo>
                  <a:cubicBezTo>
                    <a:pt x="82" y="1"/>
                    <a:pt x="1" y="55"/>
                    <a:pt x="1" y="163"/>
                  </a:cubicBezTo>
                  <a:cubicBezTo>
                    <a:pt x="1" y="245"/>
                    <a:pt x="82" y="299"/>
                    <a:pt x="164" y="299"/>
                  </a:cubicBezTo>
                  <a:cubicBezTo>
                    <a:pt x="245" y="299"/>
                    <a:pt x="326" y="245"/>
                    <a:pt x="326" y="163"/>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47"/>
            <p:cNvSpPr/>
            <p:nvPr/>
          </p:nvSpPr>
          <p:spPr>
            <a:xfrm>
              <a:off x="2769321" y="2838646"/>
              <a:ext cx="20017" cy="21752"/>
            </a:xfrm>
            <a:custGeom>
              <a:rect b="b" l="l" r="r" t="t"/>
              <a:pathLst>
                <a:path extrusionOk="0" h="326" w="300">
                  <a:moveTo>
                    <a:pt x="163" y="0"/>
                  </a:moveTo>
                  <a:cubicBezTo>
                    <a:pt x="55" y="0"/>
                    <a:pt x="1" y="82"/>
                    <a:pt x="1" y="163"/>
                  </a:cubicBezTo>
                  <a:cubicBezTo>
                    <a:pt x="1" y="244"/>
                    <a:pt x="55"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47"/>
            <p:cNvSpPr/>
            <p:nvPr/>
          </p:nvSpPr>
          <p:spPr>
            <a:xfrm>
              <a:off x="2742163" y="2865804"/>
              <a:ext cx="21819" cy="19951"/>
            </a:xfrm>
            <a:custGeom>
              <a:rect b="b" l="l" r="r" t="t"/>
              <a:pathLst>
                <a:path extrusionOk="0" h="299" w="327">
                  <a:moveTo>
                    <a:pt x="164" y="0"/>
                  </a:moveTo>
                  <a:cubicBezTo>
                    <a:pt x="82" y="0"/>
                    <a:pt x="1" y="54"/>
                    <a:pt x="1" y="163"/>
                  </a:cubicBezTo>
                  <a:cubicBezTo>
                    <a:pt x="1" y="244"/>
                    <a:pt x="82" y="299"/>
                    <a:pt x="164" y="299"/>
                  </a:cubicBezTo>
                  <a:cubicBezTo>
                    <a:pt x="245" y="299"/>
                    <a:pt x="326" y="244"/>
                    <a:pt x="326" y="163"/>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47"/>
            <p:cNvSpPr/>
            <p:nvPr/>
          </p:nvSpPr>
          <p:spPr>
            <a:xfrm>
              <a:off x="2769321" y="2891093"/>
              <a:ext cx="20017" cy="21819"/>
            </a:xfrm>
            <a:custGeom>
              <a:rect b="b" l="l" r="r" t="t"/>
              <a:pathLst>
                <a:path extrusionOk="0" h="327" w="300">
                  <a:moveTo>
                    <a:pt x="163" y="1"/>
                  </a:moveTo>
                  <a:cubicBezTo>
                    <a:pt x="55" y="1"/>
                    <a:pt x="1" y="82"/>
                    <a:pt x="1" y="164"/>
                  </a:cubicBezTo>
                  <a:cubicBezTo>
                    <a:pt x="1"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7" name="Google Shape;4077;p47"/>
            <p:cNvSpPr/>
            <p:nvPr/>
          </p:nvSpPr>
          <p:spPr>
            <a:xfrm>
              <a:off x="2742163" y="2918251"/>
              <a:ext cx="21819" cy="20017"/>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8" name="Google Shape;4078;p47"/>
            <p:cNvSpPr/>
            <p:nvPr/>
          </p:nvSpPr>
          <p:spPr>
            <a:xfrm>
              <a:off x="2769321" y="2945409"/>
              <a:ext cx="20017" cy="19951"/>
            </a:xfrm>
            <a:custGeom>
              <a:rect b="b" l="l" r="r" t="t"/>
              <a:pathLst>
                <a:path extrusionOk="0" h="299" w="300">
                  <a:moveTo>
                    <a:pt x="163" y="1"/>
                  </a:moveTo>
                  <a:cubicBezTo>
                    <a:pt x="55" y="1"/>
                    <a:pt x="1" y="55"/>
                    <a:pt x="1" y="136"/>
                  </a:cubicBezTo>
                  <a:cubicBezTo>
                    <a:pt x="1"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9" name="Google Shape;4079;p47"/>
            <p:cNvSpPr/>
            <p:nvPr/>
          </p:nvSpPr>
          <p:spPr>
            <a:xfrm>
              <a:off x="2769321" y="2997922"/>
              <a:ext cx="20017" cy="19951"/>
            </a:xfrm>
            <a:custGeom>
              <a:rect b="b" l="l" r="r" t="t"/>
              <a:pathLst>
                <a:path extrusionOk="0" h="299" w="300">
                  <a:moveTo>
                    <a:pt x="163" y="0"/>
                  </a:moveTo>
                  <a:cubicBezTo>
                    <a:pt x="55" y="0"/>
                    <a:pt x="1" y="54"/>
                    <a:pt x="1" y="136"/>
                  </a:cubicBezTo>
                  <a:cubicBezTo>
                    <a:pt x="1" y="217"/>
                    <a:pt x="55" y="299"/>
                    <a:pt x="163" y="299"/>
                  </a:cubicBezTo>
                  <a:cubicBezTo>
                    <a:pt x="245" y="299"/>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47"/>
            <p:cNvSpPr/>
            <p:nvPr/>
          </p:nvSpPr>
          <p:spPr>
            <a:xfrm>
              <a:off x="2742163" y="2970765"/>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47"/>
            <p:cNvSpPr/>
            <p:nvPr/>
          </p:nvSpPr>
          <p:spPr>
            <a:xfrm>
              <a:off x="2742163" y="3023212"/>
              <a:ext cx="21819" cy="20017"/>
            </a:xfrm>
            <a:custGeom>
              <a:rect b="b" l="l" r="r" t="t"/>
              <a:pathLst>
                <a:path extrusionOk="0" h="300" w="327">
                  <a:moveTo>
                    <a:pt x="164" y="1"/>
                  </a:moveTo>
                  <a:cubicBezTo>
                    <a:pt x="82" y="1"/>
                    <a:pt x="1" y="82"/>
                    <a:pt x="1" y="164"/>
                  </a:cubicBezTo>
                  <a:cubicBezTo>
                    <a:pt x="1" y="245"/>
                    <a:pt x="82" y="299"/>
                    <a:pt x="164" y="299"/>
                  </a:cubicBezTo>
                  <a:cubicBezTo>
                    <a:pt x="245" y="299"/>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47"/>
            <p:cNvSpPr/>
            <p:nvPr/>
          </p:nvSpPr>
          <p:spPr>
            <a:xfrm>
              <a:off x="2769321" y="3050369"/>
              <a:ext cx="20017" cy="20017"/>
            </a:xfrm>
            <a:custGeom>
              <a:rect b="b" l="l" r="r" t="t"/>
              <a:pathLst>
                <a:path extrusionOk="0" h="300" w="300">
                  <a:moveTo>
                    <a:pt x="163" y="1"/>
                  </a:moveTo>
                  <a:cubicBezTo>
                    <a:pt x="55" y="1"/>
                    <a:pt x="1" y="55"/>
                    <a:pt x="1" y="136"/>
                  </a:cubicBezTo>
                  <a:cubicBezTo>
                    <a:pt x="1"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47"/>
            <p:cNvSpPr/>
            <p:nvPr/>
          </p:nvSpPr>
          <p:spPr>
            <a:xfrm>
              <a:off x="2769321" y="3102883"/>
              <a:ext cx="20017" cy="19951"/>
            </a:xfrm>
            <a:custGeom>
              <a:rect b="b" l="l" r="r" t="t"/>
              <a:pathLst>
                <a:path extrusionOk="0" h="299" w="300">
                  <a:moveTo>
                    <a:pt x="163" y="0"/>
                  </a:moveTo>
                  <a:cubicBezTo>
                    <a:pt x="82" y="0"/>
                    <a:pt x="1" y="55"/>
                    <a:pt x="1" y="136"/>
                  </a:cubicBezTo>
                  <a:cubicBezTo>
                    <a:pt x="55" y="190"/>
                    <a:pt x="82" y="245"/>
                    <a:pt x="136" y="299"/>
                  </a:cubicBezTo>
                  <a:lnTo>
                    <a:pt x="163" y="299"/>
                  </a:ln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4" name="Google Shape;4084;p47"/>
            <p:cNvSpPr/>
            <p:nvPr/>
          </p:nvSpPr>
          <p:spPr>
            <a:xfrm>
              <a:off x="2716874" y="2103855"/>
              <a:ext cx="19951" cy="19951"/>
            </a:xfrm>
            <a:custGeom>
              <a:rect b="b" l="l" r="r" t="t"/>
              <a:pathLst>
                <a:path extrusionOk="0" h="299" w="299">
                  <a:moveTo>
                    <a:pt x="163" y="0"/>
                  </a:moveTo>
                  <a:cubicBezTo>
                    <a:pt x="54" y="0"/>
                    <a:pt x="0" y="81"/>
                    <a:pt x="0" y="163"/>
                  </a:cubicBezTo>
                  <a:cubicBezTo>
                    <a:pt x="0" y="244"/>
                    <a:pt x="54" y="298"/>
                    <a:pt x="163" y="298"/>
                  </a:cubicBezTo>
                  <a:cubicBezTo>
                    <a:pt x="244" y="298"/>
                    <a:pt x="298" y="244"/>
                    <a:pt x="298" y="163"/>
                  </a:cubicBezTo>
                  <a:cubicBezTo>
                    <a:pt x="298"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47"/>
            <p:cNvSpPr/>
            <p:nvPr/>
          </p:nvSpPr>
          <p:spPr>
            <a:xfrm>
              <a:off x="2742163" y="2087507"/>
              <a:ext cx="14546" cy="10943"/>
            </a:xfrm>
            <a:custGeom>
              <a:rect b="b" l="l" r="r" t="t"/>
              <a:pathLst>
                <a:path extrusionOk="0" h="164" w="218">
                  <a:moveTo>
                    <a:pt x="1" y="1"/>
                  </a:moveTo>
                  <a:cubicBezTo>
                    <a:pt x="1" y="82"/>
                    <a:pt x="82" y="164"/>
                    <a:pt x="164" y="164"/>
                  </a:cubicBezTo>
                  <a:lnTo>
                    <a:pt x="218" y="164"/>
                  </a:lnTo>
                  <a:cubicBezTo>
                    <a:pt x="136" y="137"/>
                    <a:pt x="82" y="82"/>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47"/>
            <p:cNvSpPr/>
            <p:nvPr/>
          </p:nvSpPr>
          <p:spPr>
            <a:xfrm>
              <a:off x="2689716" y="2087507"/>
              <a:ext cx="21752" cy="10943"/>
            </a:xfrm>
            <a:custGeom>
              <a:rect b="b" l="l" r="r" t="t"/>
              <a:pathLst>
                <a:path extrusionOk="0" h="164" w="326">
                  <a:moveTo>
                    <a:pt x="0" y="1"/>
                  </a:moveTo>
                  <a:cubicBezTo>
                    <a:pt x="0" y="82"/>
                    <a:pt x="82" y="164"/>
                    <a:pt x="163" y="164"/>
                  </a:cubicBezTo>
                  <a:cubicBezTo>
                    <a:pt x="244" y="164"/>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7" name="Google Shape;4087;p47"/>
            <p:cNvSpPr/>
            <p:nvPr/>
          </p:nvSpPr>
          <p:spPr>
            <a:xfrm>
              <a:off x="2689716" y="2129145"/>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8" name="Google Shape;4088;p47"/>
            <p:cNvSpPr/>
            <p:nvPr/>
          </p:nvSpPr>
          <p:spPr>
            <a:xfrm>
              <a:off x="2716874" y="2156302"/>
              <a:ext cx="19951" cy="20017"/>
            </a:xfrm>
            <a:custGeom>
              <a:rect b="b" l="l" r="r" t="t"/>
              <a:pathLst>
                <a:path extrusionOk="0" h="300" w="299">
                  <a:moveTo>
                    <a:pt x="163" y="1"/>
                  </a:moveTo>
                  <a:cubicBezTo>
                    <a:pt x="54" y="1"/>
                    <a:pt x="0" y="82"/>
                    <a:pt x="0" y="163"/>
                  </a:cubicBezTo>
                  <a:cubicBezTo>
                    <a:pt x="0" y="245"/>
                    <a:pt x="54" y="299"/>
                    <a:pt x="163" y="299"/>
                  </a:cubicBezTo>
                  <a:cubicBezTo>
                    <a:pt x="244" y="299"/>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47"/>
            <p:cNvSpPr/>
            <p:nvPr/>
          </p:nvSpPr>
          <p:spPr>
            <a:xfrm>
              <a:off x="2689716" y="2183460"/>
              <a:ext cx="21752" cy="19951"/>
            </a:xfrm>
            <a:custGeom>
              <a:rect b="b" l="l" r="r" t="t"/>
              <a:pathLst>
                <a:path extrusionOk="0" h="299"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47"/>
            <p:cNvSpPr/>
            <p:nvPr/>
          </p:nvSpPr>
          <p:spPr>
            <a:xfrm>
              <a:off x="2716874" y="2208816"/>
              <a:ext cx="19951" cy="19951"/>
            </a:xfrm>
            <a:custGeom>
              <a:rect b="b" l="l" r="r" t="t"/>
              <a:pathLst>
                <a:path extrusionOk="0" h="299" w="299">
                  <a:moveTo>
                    <a:pt x="163" y="0"/>
                  </a:moveTo>
                  <a:cubicBezTo>
                    <a:pt x="54" y="0"/>
                    <a:pt x="0" y="82"/>
                    <a:pt x="0" y="163"/>
                  </a:cubicBezTo>
                  <a:cubicBezTo>
                    <a:pt x="0" y="244"/>
                    <a:pt x="54" y="299"/>
                    <a:pt x="163" y="299"/>
                  </a:cubicBezTo>
                  <a:cubicBezTo>
                    <a:pt x="244" y="299"/>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47"/>
            <p:cNvSpPr/>
            <p:nvPr/>
          </p:nvSpPr>
          <p:spPr>
            <a:xfrm>
              <a:off x="2689716" y="2235974"/>
              <a:ext cx="21752" cy="19951"/>
            </a:xfrm>
            <a:custGeom>
              <a:rect b="b" l="l" r="r" t="t"/>
              <a:pathLst>
                <a:path extrusionOk="0" h="299" w="326">
                  <a:moveTo>
                    <a:pt x="163" y="0"/>
                  </a:moveTo>
                  <a:cubicBezTo>
                    <a:pt x="82" y="0"/>
                    <a:pt x="0" y="54"/>
                    <a:pt x="0" y="136"/>
                  </a:cubicBezTo>
                  <a:cubicBezTo>
                    <a:pt x="0" y="217"/>
                    <a:pt x="82" y="298"/>
                    <a:pt x="163" y="298"/>
                  </a:cubicBezTo>
                  <a:cubicBezTo>
                    <a:pt x="244" y="298"/>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47"/>
            <p:cNvSpPr/>
            <p:nvPr/>
          </p:nvSpPr>
          <p:spPr>
            <a:xfrm>
              <a:off x="2716874" y="2261263"/>
              <a:ext cx="19951" cy="20017"/>
            </a:xfrm>
            <a:custGeom>
              <a:rect b="b" l="l" r="r" t="t"/>
              <a:pathLst>
                <a:path extrusionOk="0" h="300" w="299">
                  <a:moveTo>
                    <a:pt x="163" y="1"/>
                  </a:moveTo>
                  <a:cubicBezTo>
                    <a:pt x="54" y="1"/>
                    <a:pt x="0" y="82"/>
                    <a:pt x="0" y="164"/>
                  </a:cubicBezTo>
                  <a:cubicBezTo>
                    <a:pt x="0" y="245"/>
                    <a:pt x="54" y="299"/>
                    <a:pt x="163" y="299"/>
                  </a:cubicBezTo>
                  <a:cubicBezTo>
                    <a:pt x="244" y="299"/>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47"/>
            <p:cNvSpPr/>
            <p:nvPr/>
          </p:nvSpPr>
          <p:spPr>
            <a:xfrm>
              <a:off x="2689716" y="2288420"/>
              <a:ext cx="21752" cy="20017"/>
            </a:xfrm>
            <a:custGeom>
              <a:rect b="b" l="l" r="r" t="t"/>
              <a:pathLst>
                <a:path extrusionOk="0" h="300"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47"/>
            <p:cNvSpPr/>
            <p:nvPr/>
          </p:nvSpPr>
          <p:spPr>
            <a:xfrm>
              <a:off x="2716874" y="2313776"/>
              <a:ext cx="19951" cy="19951"/>
            </a:xfrm>
            <a:custGeom>
              <a:rect b="b" l="l" r="r" t="t"/>
              <a:pathLst>
                <a:path extrusionOk="0" h="299" w="299">
                  <a:moveTo>
                    <a:pt x="163" y="0"/>
                  </a:moveTo>
                  <a:cubicBezTo>
                    <a:pt x="54" y="0"/>
                    <a:pt x="0" y="82"/>
                    <a:pt x="0" y="163"/>
                  </a:cubicBezTo>
                  <a:cubicBezTo>
                    <a:pt x="0" y="245"/>
                    <a:pt x="54" y="299"/>
                    <a:pt x="163" y="299"/>
                  </a:cubicBezTo>
                  <a:cubicBezTo>
                    <a:pt x="244" y="299"/>
                    <a:pt x="298" y="245"/>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5" name="Google Shape;4095;p47"/>
            <p:cNvSpPr/>
            <p:nvPr/>
          </p:nvSpPr>
          <p:spPr>
            <a:xfrm>
              <a:off x="2689716" y="2340934"/>
              <a:ext cx="21752" cy="19951"/>
            </a:xfrm>
            <a:custGeom>
              <a:rect b="b" l="l" r="r" t="t"/>
              <a:pathLst>
                <a:path extrusionOk="0" h="299" w="326">
                  <a:moveTo>
                    <a:pt x="163" y="0"/>
                  </a:moveTo>
                  <a:cubicBezTo>
                    <a:pt x="82" y="0"/>
                    <a:pt x="0" y="55"/>
                    <a:pt x="0" y="136"/>
                  </a:cubicBezTo>
                  <a:cubicBezTo>
                    <a:pt x="0" y="217"/>
                    <a:pt x="82" y="299"/>
                    <a:pt x="163" y="299"/>
                  </a:cubicBezTo>
                  <a:cubicBezTo>
                    <a:pt x="244" y="299"/>
                    <a:pt x="326" y="217"/>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47"/>
            <p:cNvSpPr/>
            <p:nvPr/>
          </p:nvSpPr>
          <p:spPr>
            <a:xfrm>
              <a:off x="2716874" y="2366290"/>
              <a:ext cx="19951" cy="19951"/>
            </a:xfrm>
            <a:custGeom>
              <a:rect b="b" l="l" r="r" t="t"/>
              <a:pathLst>
                <a:path extrusionOk="0" h="299" w="299">
                  <a:moveTo>
                    <a:pt x="163" y="0"/>
                  </a:moveTo>
                  <a:cubicBezTo>
                    <a:pt x="54" y="0"/>
                    <a:pt x="0" y="81"/>
                    <a:pt x="0" y="163"/>
                  </a:cubicBezTo>
                  <a:cubicBezTo>
                    <a:pt x="0" y="244"/>
                    <a:pt x="54" y="298"/>
                    <a:pt x="163" y="298"/>
                  </a:cubicBezTo>
                  <a:cubicBezTo>
                    <a:pt x="244" y="298"/>
                    <a:pt x="298" y="244"/>
                    <a:pt x="298" y="163"/>
                  </a:cubicBezTo>
                  <a:cubicBezTo>
                    <a:pt x="298"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47"/>
            <p:cNvSpPr/>
            <p:nvPr/>
          </p:nvSpPr>
          <p:spPr>
            <a:xfrm>
              <a:off x="2689716" y="2393381"/>
              <a:ext cx="21752" cy="20017"/>
            </a:xfrm>
            <a:custGeom>
              <a:rect b="b" l="l" r="r" t="t"/>
              <a:pathLst>
                <a:path extrusionOk="0" h="300"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8" name="Google Shape;4098;p47"/>
            <p:cNvSpPr/>
            <p:nvPr/>
          </p:nvSpPr>
          <p:spPr>
            <a:xfrm>
              <a:off x="2716874" y="2418737"/>
              <a:ext cx="19951" cy="21819"/>
            </a:xfrm>
            <a:custGeom>
              <a:rect b="b" l="l" r="r" t="t"/>
              <a:pathLst>
                <a:path extrusionOk="0" h="327" w="299">
                  <a:moveTo>
                    <a:pt x="163" y="1"/>
                  </a:moveTo>
                  <a:cubicBezTo>
                    <a:pt x="54" y="1"/>
                    <a:pt x="0" y="82"/>
                    <a:pt x="0" y="163"/>
                  </a:cubicBezTo>
                  <a:cubicBezTo>
                    <a:pt x="0" y="245"/>
                    <a:pt x="54"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47"/>
            <p:cNvSpPr/>
            <p:nvPr/>
          </p:nvSpPr>
          <p:spPr>
            <a:xfrm>
              <a:off x="2689716" y="2445895"/>
              <a:ext cx="21752" cy="19951"/>
            </a:xfrm>
            <a:custGeom>
              <a:rect b="b" l="l" r="r" t="t"/>
              <a:pathLst>
                <a:path extrusionOk="0" h="299" w="326">
                  <a:moveTo>
                    <a:pt x="163" y="0"/>
                  </a:moveTo>
                  <a:cubicBezTo>
                    <a:pt x="82" y="0"/>
                    <a:pt x="0" y="55"/>
                    <a:pt x="0" y="136"/>
                  </a:cubicBezTo>
                  <a:cubicBezTo>
                    <a:pt x="0" y="217"/>
                    <a:pt x="82" y="299"/>
                    <a:pt x="163" y="299"/>
                  </a:cubicBezTo>
                  <a:cubicBezTo>
                    <a:pt x="244" y="299"/>
                    <a:pt x="326" y="217"/>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p47"/>
            <p:cNvSpPr/>
            <p:nvPr/>
          </p:nvSpPr>
          <p:spPr>
            <a:xfrm>
              <a:off x="2716874" y="2471251"/>
              <a:ext cx="19951" cy="21752"/>
            </a:xfrm>
            <a:custGeom>
              <a:rect b="b" l="l" r="r" t="t"/>
              <a:pathLst>
                <a:path extrusionOk="0" h="326" w="299">
                  <a:moveTo>
                    <a:pt x="163" y="0"/>
                  </a:moveTo>
                  <a:cubicBezTo>
                    <a:pt x="54" y="0"/>
                    <a:pt x="0" y="82"/>
                    <a:pt x="0" y="163"/>
                  </a:cubicBezTo>
                  <a:cubicBezTo>
                    <a:pt x="0" y="244"/>
                    <a:pt x="54"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1" name="Google Shape;4101;p47"/>
            <p:cNvSpPr/>
            <p:nvPr/>
          </p:nvSpPr>
          <p:spPr>
            <a:xfrm>
              <a:off x="2689716" y="2498408"/>
              <a:ext cx="21752" cy="19951"/>
            </a:xfrm>
            <a:custGeom>
              <a:rect b="b" l="l" r="r" t="t"/>
              <a:pathLst>
                <a:path extrusionOk="0" h="299" w="326">
                  <a:moveTo>
                    <a:pt x="163" y="0"/>
                  </a:moveTo>
                  <a:cubicBezTo>
                    <a:pt x="82" y="0"/>
                    <a:pt x="0" y="54"/>
                    <a:pt x="0" y="136"/>
                  </a:cubicBezTo>
                  <a:cubicBezTo>
                    <a:pt x="0" y="244"/>
                    <a:pt x="82" y="298"/>
                    <a:pt x="163" y="298"/>
                  </a:cubicBezTo>
                  <a:cubicBezTo>
                    <a:pt x="244" y="298"/>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47"/>
            <p:cNvSpPr/>
            <p:nvPr/>
          </p:nvSpPr>
          <p:spPr>
            <a:xfrm>
              <a:off x="2716874" y="2523698"/>
              <a:ext cx="19951" cy="21819"/>
            </a:xfrm>
            <a:custGeom>
              <a:rect b="b" l="l" r="r" t="t"/>
              <a:pathLst>
                <a:path extrusionOk="0" h="327" w="299">
                  <a:moveTo>
                    <a:pt x="163" y="1"/>
                  </a:moveTo>
                  <a:cubicBezTo>
                    <a:pt x="54" y="1"/>
                    <a:pt x="0" y="82"/>
                    <a:pt x="0" y="164"/>
                  </a:cubicBezTo>
                  <a:cubicBezTo>
                    <a:pt x="0" y="245"/>
                    <a:pt x="54"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47"/>
            <p:cNvSpPr/>
            <p:nvPr/>
          </p:nvSpPr>
          <p:spPr>
            <a:xfrm>
              <a:off x="2689716" y="2550855"/>
              <a:ext cx="21752" cy="19951"/>
            </a:xfrm>
            <a:custGeom>
              <a:rect b="b" l="l" r="r" t="t"/>
              <a:pathLst>
                <a:path extrusionOk="0" h="299" w="326">
                  <a:moveTo>
                    <a:pt x="163" y="1"/>
                  </a:moveTo>
                  <a:cubicBezTo>
                    <a:pt x="82" y="1"/>
                    <a:pt x="0" y="55"/>
                    <a:pt x="0" y="136"/>
                  </a:cubicBezTo>
                  <a:cubicBezTo>
                    <a:pt x="0" y="245"/>
                    <a:pt x="82"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47"/>
            <p:cNvSpPr/>
            <p:nvPr/>
          </p:nvSpPr>
          <p:spPr>
            <a:xfrm>
              <a:off x="2716874" y="2576211"/>
              <a:ext cx="19951" cy="21752"/>
            </a:xfrm>
            <a:custGeom>
              <a:rect b="b" l="l" r="r" t="t"/>
              <a:pathLst>
                <a:path extrusionOk="0" h="326" w="299">
                  <a:moveTo>
                    <a:pt x="163" y="0"/>
                  </a:moveTo>
                  <a:cubicBezTo>
                    <a:pt x="54" y="0"/>
                    <a:pt x="0" y="82"/>
                    <a:pt x="0" y="163"/>
                  </a:cubicBezTo>
                  <a:cubicBezTo>
                    <a:pt x="0" y="244"/>
                    <a:pt x="54"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47"/>
            <p:cNvSpPr/>
            <p:nvPr/>
          </p:nvSpPr>
          <p:spPr>
            <a:xfrm>
              <a:off x="2689716" y="2603369"/>
              <a:ext cx="21752" cy="19951"/>
            </a:xfrm>
            <a:custGeom>
              <a:rect b="b" l="l" r="r" t="t"/>
              <a:pathLst>
                <a:path extrusionOk="0" h="299" w="326">
                  <a:moveTo>
                    <a:pt x="163" y="0"/>
                  </a:moveTo>
                  <a:cubicBezTo>
                    <a:pt x="82" y="0"/>
                    <a:pt x="0" y="54"/>
                    <a:pt x="0" y="136"/>
                  </a:cubicBezTo>
                  <a:cubicBezTo>
                    <a:pt x="0" y="244"/>
                    <a:pt x="82" y="299"/>
                    <a:pt x="163" y="299"/>
                  </a:cubicBezTo>
                  <a:cubicBezTo>
                    <a:pt x="244" y="299"/>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47"/>
            <p:cNvSpPr/>
            <p:nvPr/>
          </p:nvSpPr>
          <p:spPr>
            <a:xfrm>
              <a:off x="2716874" y="2628658"/>
              <a:ext cx="19951" cy="21819"/>
            </a:xfrm>
            <a:custGeom>
              <a:rect b="b" l="l" r="r" t="t"/>
              <a:pathLst>
                <a:path extrusionOk="0" h="327" w="299">
                  <a:moveTo>
                    <a:pt x="163" y="1"/>
                  </a:moveTo>
                  <a:cubicBezTo>
                    <a:pt x="54" y="1"/>
                    <a:pt x="0" y="82"/>
                    <a:pt x="0" y="164"/>
                  </a:cubicBezTo>
                  <a:cubicBezTo>
                    <a:pt x="0" y="245"/>
                    <a:pt x="54"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47"/>
            <p:cNvSpPr/>
            <p:nvPr/>
          </p:nvSpPr>
          <p:spPr>
            <a:xfrm>
              <a:off x="2689716" y="2655816"/>
              <a:ext cx="21752" cy="20017"/>
            </a:xfrm>
            <a:custGeom>
              <a:rect b="b" l="l" r="r" t="t"/>
              <a:pathLst>
                <a:path extrusionOk="0" h="300" w="326">
                  <a:moveTo>
                    <a:pt x="163" y="1"/>
                  </a:moveTo>
                  <a:cubicBezTo>
                    <a:pt x="82" y="1"/>
                    <a:pt x="0" y="55"/>
                    <a:pt x="0" y="136"/>
                  </a:cubicBezTo>
                  <a:cubicBezTo>
                    <a:pt x="0" y="245"/>
                    <a:pt x="82"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47"/>
            <p:cNvSpPr/>
            <p:nvPr/>
          </p:nvSpPr>
          <p:spPr>
            <a:xfrm>
              <a:off x="2716874" y="2681172"/>
              <a:ext cx="19951" cy="21819"/>
            </a:xfrm>
            <a:custGeom>
              <a:rect b="b" l="l" r="r" t="t"/>
              <a:pathLst>
                <a:path extrusionOk="0" h="327" w="299">
                  <a:moveTo>
                    <a:pt x="163" y="1"/>
                  </a:moveTo>
                  <a:cubicBezTo>
                    <a:pt x="54" y="1"/>
                    <a:pt x="0" y="82"/>
                    <a:pt x="0" y="163"/>
                  </a:cubicBezTo>
                  <a:cubicBezTo>
                    <a:pt x="0" y="245"/>
                    <a:pt x="54"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47"/>
            <p:cNvSpPr/>
            <p:nvPr/>
          </p:nvSpPr>
          <p:spPr>
            <a:xfrm>
              <a:off x="2689716" y="2708330"/>
              <a:ext cx="21752" cy="19951"/>
            </a:xfrm>
            <a:custGeom>
              <a:rect b="b" l="l" r="r" t="t"/>
              <a:pathLst>
                <a:path extrusionOk="0" h="299" w="326">
                  <a:moveTo>
                    <a:pt x="163" y="0"/>
                  </a:moveTo>
                  <a:cubicBezTo>
                    <a:pt x="82" y="0"/>
                    <a:pt x="0" y="55"/>
                    <a:pt x="0" y="163"/>
                  </a:cubicBezTo>
                  <a:cubicBezTo>
                    <a:pt x="0" y="245"/>
                    <a:pt x="82"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47"/>
            <p:cNvSpPr/>
            <p:nvPr/>
          </p:nvSpPr>
          <p:spPr>
            <a:xfrm>
              <a:off x="2716874" y="2733686"/>
              <a:ext cx="19951" cy="21752"/>
            </a:xfrm>
            <a:custGeom>
              <a:rect b="b" l="l" r="r" t="t"/>
              <a:pathLst>
                <a:path extrusionOk="0" h="326" w="299">
                  <a:moveTo>
                    <a:pt x="163" y="0"/>
                  </a:moveTo>
                  <a:cubicBezTo>
                    <a:pt x="54" y="0"/>
                    <a:pt x="0" y="82"/>
                    <a:pt x="0" y="163"/>
                  </a:cubicBezTo>
                  <a:cubicBezTo>
                    <a:pt x="0" y="244"/>
                    <a:pt x="54"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47"/>
            <p:cNvSpPr/>
            <p:nvPr/>
          </p:nvSpPr>
          <p:spPr>
            <a:xfrm>
              <a:off x="2689716" y="2760843"/>
              <a:ext cx="21752" cy="19951"/>
            </a:xfrm>
            <a:custGeom>
              <a:rect b="b" l="l" r="r" t="t"/>
              <a:pathLst>
                <a:path extrusionOk="0" h="299" w="326">
                  <a:moveTo>
                    <a:pt x="163" y="0"/>
                  </a:moveTo>
                  <a:cubicBezTo>
                    <a:pt x="82" y="0"/>
                    <a:pt x="0" y="54"/>
                    <a:pt x="0" y="163"/>
                  </a:cubicBezTo>
                  <a:cubicBezTo>
                    <a:pt x="0" y="244"/>
                    <a:pt x="82" y="298"/>
                    <a:pt x="163" y="298"/>
                  </a:cubicBezTo>
                  <a:cubicBezTo>
                    <a:pt x="244" y="298"/>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47"/>
            <p:cNvSpPr/>
            <p:nvPr/>
          </p:nvSpPr>
          <p:spPr>
            <a:xfrm>
              <a:off x="2716874" y="2786133"/>
              <a:ext cx="19951" cy="21819"/>
            </a:xfrm>
            <a:custGeom>
              <a:rect b="b" l="l" r="r" t="t"/>
              <a:pathLst>
                <a:path extrusionOk="0" h="327" w="299">
                  <a:moveTo>
                    <a:pt x="163" y="1"/>
                  </a:moveTo>
                  <a:cubicBezTo>
                    <a:pt x="54" y="1"/>
                    <a:pt x="0" y="82"/>
                    <a:pt x="0" y="163"/>
                  </a:cubicBezTo>
                  <a:cubicBezTo>
                    <a:pt x="0" y="245"/>
                    <a:pt x="54"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47"/>
            <p:cNvSpPr/>
            <p:nvPr/>
          </p:nvSpPr>
          <p:spPr>
            <a:xfrm>
              <a:off x="2689716" y="2813290"/>
              <a:ext cx="21752" cy="19951"/>
            </a:xfrm>
            <a:custGeom>
              <a:rect b="b" l="l" r="r" t="t"/>
              <a:pathLst>
                <a:path extrusionOk="0" h="299" w="326">
                  <a:moveTo>
                    <a:pt x="163" y="1"/>
                  </a:moveTo>
                  <a:cubicBezTo>
                    <a:pt x="82" y="1"/>
                    <a:pt x="0" y="55"/>
                    <a:pt x="0" y="163"/>
                  </a:cubicBezTo>
                  <a:cubicBezTo>
                    <a:pt x="0" y="245"/>
                    <a:pt x="82" y="299"/>
                    <a:pt x="163" y="299"/>
                  </a:cubicBezTo>
                  <a:cubicBezTo>
                    <a:pt x="244" y="299"/>
                    <a:pt x="326" y="245"/>
                    <a:pt x="326" y="163"/>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47"/>
            <p:cNvSpPr/>
            <p:nvPr/>
          </p:nvSpPr>
          <p:spPr>
            <a:xfrm>
              <a:off x="2716874" y="2838646"/>
              <a:ext cx="19951" cy="21752"/>
            </a:xfrm>
            <a:custGeom>
              <a:rect b="b" l="l" r="r" t="t"/>
              <a:pathLst>
                <a:path extrusionOk="0" h="326" w="299">
                  <a:moveTo>
                    <a:pt x="163" y="0"/>
                  </a:moveTo>
                  <a:cubicBezTo>
                    <a:pt x="54" y="0"/>
                    <a:pt x="0" y="82"/>
                    <a:pt x="0" y="163"/>
                  </a:cubicBezTo>
                  <a:cubicBezTo>
                    <a:pt x="0" y="244"/>
                    <a:pt x="54"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47"/>
            <p:cNvSpPr/>
            <p:nvPr/>
          </p:nvSpPr>
          <p:spPr>
            <a:xfrm>
              <a:off x="2689716" y="2865804"/>
              <a:ext cx="21752" cy="19951"/>
            </a:xfrm>
            <a:custGeom>
              <a:rect b="b" l="l" r="r" t="t"/>
              <a:pathLst>
                <a:path extrusionOk="0" h="299" w="326">
                  <a:moveTo>
                    <a:pt x="163" y="0"/>
                  </a:moveTo>
                  <a:cubicBezTo>
                    <a:pt x="82" y="0"/>
                    <a:pt x="0" y="54"/>
                    <a:pt x="0" y="163"/>
                  </a:cubicBezTo>
                  <a:cubicBezTo>
                    <a:pt x="0" y="244"/>
                    <a:pt x="82" y="299"/>
                    <a:pt x="163" y="299"/>
                  </a:cubicBezTo>
                  <a:cubicBezTo>
                    <a:pt x="244" y="299"/>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47"/>
            <p:cNvSpPr/>
            <p:nvPr/>
          </p:nvSpPr>
          <p:spPr>
            <a:xfrm>
              <a:off x="2716874" y="2891093"/>
              <a:ext cx="19951" cy="21819"/>
            </a:xfrm>
            <a:custGeom>
              <a:rect b="b" l="l" r="r" t="t"/>
              <a:pathLst>
                <a:path extrusionOk="0" h="327" w="299">
                  <a:moveTo>
                    <a:pt x="163" y="1"/>
                  </a:moveTo>
                  <a:cubicBezTo>
                    <a:pt x="54" y="1"/>
                    <a:pt x="0" y="82"/>
                    <a:pt x="0" y="164"/>
                  </a:cubicBezTo>
                  <a:cubicBezTo>
                    <a:pt x="0" y="245"/>
                    <a:pt x="54"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47"/>
            <p:cNvSpPr/>
            <p:nvPr/>
          </p:nvSpPr>
          <p:spPr>
            <a:xfrm>
              <a:off x="2689716" y="2918251"/>
              <a:ext cx="21752" cy="20017"/>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47"/>
            <p:cNvSpPr/>
            <p:nvPr/>
          </p:nvSpPr>
          <p:spPr>
            <a:xfrm>
              <a:off x="2716874" y="2945409"/>
              <a:ext cx="19951" cy="19951"/>
            </a:xfrm>
            <a:custGeom>
              <a:rect b="b" l="l" r="r" t="t"/>
              <a:pathLst>
                <a:path extrusionOk="0" h="299" w="299">
                  <a:moveTo>
                    <a:pt x="163" y="1"/>
                  </a:moveTo>
                  <a:cubicBezTo>
                    <a:pt x="54" y="1"/>
                    <a:pt x="0" y="55"/>
                    <a:pt x="0" y="136"/>
                  </a:cubicBezTo>
                  <a:cubicBezTo>
                    <a:pt x="0" y="218"/>
                    <a:pt x="54"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47"/>
            <p:cNvSpPr/>
            <p:nvPr/>
          </p:nvSpPr>
          <p:spPr>
            <a:xfrm>
              <a:off x="2716874" y="2997922"/>
              <a:ext cx="19951" cy="19951"/>
            </a:xfrm>
            <a:custGeom>
              <a:rect b="b" l="l" r="r" t="t"/>
              <a:pathLst>
                <a:path extrusionOk="0" h="299" w="299">
                  <a:moveTo>
                    <a:pt x="163" y="0"/>
                  </a:moveTo>
                  <a:cubicBezTo>
                    <a:pt x="54" y="0"/>
                    <a:pt x="0" y="54"/>
                    <a:pt x="0" y="136"/>
                  </a:cubicBezTo>
                  <a:cubicBezTo>
                    <a:pt x="0" y="217"/>
                    <a:pt x="54" y="299"/>
                    <a:pt x="163" y="299"/>
                  </a:cubicBezTo>
                  <a:cubicBezTo>
                    <a:pt x="244" y="299"/>
                    <a:pt x="298" y="217"/>
                    <a:pt x="298" y="136"/>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47"/>
            <p:cNvSpPr/>
            <p:nvPr/>
          </p:nvSpPr>
          <p:spPr>
            <a:xfrm>
              <a:off x="2689716" y="2970765"/>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47"/>
            <p:cNvSpPr/>
            <p:nvPr/>
          </p:nvSpPr>
          <p:spPr>
            <a:xfrm>
              <a:off x="2698724" y="3023212"/>
              <a:ext cx="12744" cy="14546"/>
            </a:xfrm>
            <a:custGeom>
              <a:rect b="b" l="l" r="r" t="t"/>
              <a:pathLst>
                <a:path extrusionOk="0" h="218" w="191">
                  <a:moveTo>
                    <a:pt x="1" y="1"/>
                  </a:moveTo>
                  <a:cubicBezTo>
                    <a:pt x="55" y="82"/>
                    <a:pt x="109" y="137"/>
                    <a:pt x="164" y="218"/>
                  </a:cubicBezTo>
                  <a:cubicBezTo>
                    <a:pt x="164" y="191"/>
                    <a:pt x="191" y="191"/>
                    <a:pt x="191" y="164"/>
                  </a:cubicBezTo>
                  <a:cubicBezTo>
                    <a:pt x="191" y="82"/>
                    <a:pt x="109" y="1"/>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47"/>
            <p:cNvSpPr/>
            <p:nvPr/>
          </p:nvSpPr>
          <p:spPr>
            <a:xfrm>
              <a:off x="2722279" y="3050369"/>
              <a:ext cx="14546" cy="14546"/>
            </a:xfrm>
            <a:custGeom>
              <a:rect b="b" l="l" r="r" t="t"/>
              <a:pathLst>
                <a:path extrusionOk="0" h="218" w="218">
                  <a:moveTo>
                    <a:pt x="82" y="1"/>
                  </a:moveTo>
                  <a:cubicBezTo>
                    <a:pt x="28" y="1"/>
                    <a:pt x="0" y="1"/>
                    <a:pt x="0" y="28"/>
                  </a:cubicBezTo>
                  <a:cubicBezTo>
                    <a:pt x="55" y="82"/>
                    <a:pt x="136" y="136"/>
                    <a:pt x="217" y="218"/>
                  </a:cubicBezTo>
                  <a:cubicBezTo>
                    <a:pt x="217" y="191"/>
                    <a:pt x="217" y="164"/>
                    <a:pt x="217" y="136"/>
                  </a:cubicBezTo>
                  <a:cubicBezTo>
                    <a:pt x="217" y="55"/>
                    <a:pt x="163"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47"/>
            <p:cNvSpPr/>
            <p:nvPr/>
          </p:nvSpPr>
          <p:spPr>
            <a:xfrm>
              <a:off x="2716874" y="3110089"/>
              <a:ext cx="14546" cy="12744"/>
            </a:xfrm>
            <a:custGeom>
              <a:rect b="b" l="l" r="r" t="t"/>
              <a:pathLst>
                <a:path extrusionOk="0" h="191" w="218">
                  <a:moveTo>
                    <a:pt x="0" y="1"/>
                  </a:moveTo>
                  <a:cubicBezTo>
                    <a:pt x="0" y="1"/>
                    <a:pt x="0" y="28"/>
                    <a:pt x="0" y="28"/>
                  </a:cubicBezTo>
                  <a:cubicBezTo>
                    <a:pt x="0" y="109"/>
                    <a:pt x="54" y="191"/>
                    <a:pt x="163" y="191"/>
                  </a:cubicBezTo>
                  <a:cubicBezTo>
                    <a:pt x="163" y="191"/>
                    <a:pt x="190" y="191"/>
                    <a:pt x="217" y="164"/>
                  </a:cubicBezTo>
                  <a:cubicBezTo>
                    <a:pt x="200" y="130"/>
                    <a:pt x="173" y="107"/>
                    <a:pt x="149" y="107"/>
                  </a:cubicBezTo>
                  <a:cubicBezTo>
                    <a:pt x="133" y="107"/>
                    <a:pt x="119" y="116"/>
                    <a:pt x="109" y="137"/>
                  </a:cubicBezTo>
                  <a:cubicBezTo>
                    <a:pt x="54" y="109"/>
                    <a:pt x="27" y="55"/>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47"/>
            <p:cNvSpPr/>
            <p:nvPr/>
          </p:nvSpPr>
          <p:spPr>
            <a:xfrm>
              <a:off x="2742163" y="3075725"/>
              <a:ext cx="21819" cy="19951"/>
            </a:xfrm>
            <a:custGeom>
              <a:rect b="b" l="l" r="r" t="t"/>
              <a:pathLst>
                <a:path extrusionOk="0" h="299" w="327">
                  <a:moveTo>
                    <a:pt x="164" y="1"/>
                  </a:moveTo>
                  <a:cubicBezTo>
                    <a:pt x="82" y="1"/>
                    <a:pt x="1" y="82"/>
                    <a:pt x="1" y="163"/>
                  </a:cubicBezTo>
                  <a:cubicBezTo>
                    <a:pt x="1" y="163"/>
                    <a:pt x="28" y="190"/>
                    <a:pt x="28" y="190"/>
                  </a:cubicBezTo>
                  <a:cubicBezTo>
                    <a:pt x="55" y="245"/>
                    <a:pt x="109" y="272"/>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47"/>
            <p:cNvSpPr/>
            <p:nvPr/>
          </p:nvSpPr>
          <p:spPr>
            <a:xfrm>
              <a:off x="2693319" y="3075725"/>
              <a:ext cx="16348" cy="19951"/>
            </a:xfrm>
            <a:custGeom>
              <a:rect b="b" l="l" r="r" t="t"/>
              <a:pathLst>
                <a:path extrusionOk="0" h="299" w="245">
                  <a:moveTo>
                    <a:pt x="109" y="1"/>
                  </a:moveTo>
                  <a:cubicBezTo>
                    <a:pt x="55" y="1"/>
                    <a:pt x="28" y="28"/>
                    <a:pt x="0" y="55"/>
                  </a:cubicBezTo>
                  <a:cubicBezTo>
                    <a:pt x="0" y="82"/>
                    <a:pt x="28" y="109"/>
                    <a:pt x="55" y="109"/>
                  </a:cubicBezTo>
                  <a:lnTo>
                    <a:pt x="55" y="299"/>
                  </a:lnTo>
                  <a:lnTo>
                    <a:pt x="109" y="299"/>
                  </a:lnTo>
                  <a:cubicBezTo>
                    <a:pt x="163" y="299"/>
                    <a:pt x="217" y="272"/>
                    <a:pt x="245" y="218"/>
                  </a:cubicBezTo>
                  <a:cubicBezTo>
                    <a:pt x="245" y="163"/>
                    <a:pt x="217" y="109"/>
                    <a:pt x="217" y="55"/>
                  </a:cubicBezTo>
                  <a:cubicBezTo>
                    <a:pt x="190" y="55"/>
                    <a:pt x="190" y="28"/>
                    <a:pt x="190" y="28"/>
                  </a:cubicBezTo>
                  <a:cubicBezTo>
                    <a:pt x="163" y="28"/>
                    <a:pt x="136"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47"/>
            <p:cNvSpPr/>
            <p:nvPr/>
          </p:nvSpPr>
          <p:spPr>
            <a:xfrm>
              <a:off x="2664360" y="2103855"/>
              <a:ext cx="19951" cy="19951"/>
            </a:xfrm>
            <a:custGeom>
              <a:rect b="b" l="l" r="r" t="t"/>
              <a:pathLst>
                <a:path extrusionOk="0" h="299" w="299">
                  <a:moveTo>
                    <a:pt x="136" y="0"/>
                  </a:moveTo>
                  <a:cubicBezTo>
                    <a:pt x="55" y="0"/>
                    <a:pt x="1" y="81"/>
                    <a:pt x="1" y="163"/>
                  </a:cubicBezTo>
                  <a:cubicBezTo>
                    <a:pt x="1" y="244"/>
                    <a:pt x="55" y="298"/>
                    <a:pt x="136" y="298"/>
                  </a:cubicBezTo>
                  <a:cubicBezTo>
                    <a:pt x="245" y="298"/>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47"/>
            <p:cNvSpPr/>
            <p:nvPr/>
          </p:nvSpPr>
          <p:spPr>
            <a:xfrm>
              <a:off x="2664360" y="2156302"/>
              <a:ext cx="19951" cy="20017"/>
            </a:xfrm>
            <a:custGeom>
              <a:rect b="b" l="l" r="r" t="t"/>
              <a:pathLst>
                <a:path extrusionOk="0" h="300" w="299">
                  <a:moveTo>
                    <a:pt x="136" y="1"/>
                  </a:moveTo>
                  <a:cubicBezTo>
                    <a:pt x="55" y="1"/>
                    <a:pt x="1" y="82"/>
                    <a:pt x="1" y="163"/>
                  </a:cubicBezTo>
                  <a:cubicBezTo>
                    <a:pt x="1" y="245"/>
                    <a:pt x="55" y="299"/>
                    <a:pt x="136" y="299"/>
                  </a:cubicBezTo>
                  <a:cubicBezTo>
                    <a:pt x="245" y="299"/>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47"/>
            <p:cNvSpPr/>
            <p:nvPr/>
          </p:nvSpPr>
          <p:spPr>
            <a:xfrm>
              <a:off x="2664360" y="2208816"/>
              <a:ext cx="19951" cy="19951"/>
            </a:xfrm>
            <a:custGeom>
              <a:rect b="b" l="l" r="r" t="t"/>
              <a:pathLst>
                <a:path extrusionOk="0" h="299" w="299">
                  <a:moveTo>
                    <a:pt x="136" y="0"/>
                  </a:moveTo>
                  <a:cubicBezTo>
                    <a:pt x="55" y="0"/>
                    <a:pt x="1" y="82"/>
                    <a:pt x="1" y="163"/>
                  </a:cubicBezTo>
                  <a:cubicBezTo>
                    <a:pt x="1" y="244"/>
                    <a:pt x="55" y="299"/>
                    <a:pt x="136" y="299"/>
                  </a:cubicBezTo>
                  <a:cubicBezTo>
                    <a:pt x="245" y="299"/>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47"/>
            <p:cNvSpPr/>
            <p:nvPr/>
          </p:nvSpPr>
          <p:spPr>
            <a:xfrm>
              <a:off x="2664360" y="2261263"/>
              <a:ext cx="19951" cy="20017"/>
            </a:xfrm>
            <a:custGeom>
              <a:rect b="b" l="l" r="r" t="t"/>
              <a:pathLst>
                <a:path extrusionOk="0" h="300" w="299">
                  <a:moveTo>
                    <a:pt x="136" y="1"/>
                  </a:moveTo>
                  <a:cubicBezTo>
                    <a:pt x="55" y="1"/>
                    <a:pt x="1" y="82"/>
                    <a:pt x="1" y="164"/>
                  </a:cubicBezTo>
                  <a:cubicBezTo>
                    <a:pt x="1" y="245"/>
                    <a:pt x="55" y="299"/>
                    <a:pt x="136" y="299"/>
                  </a:cubicBezTo>
                  <a:cubicBezTo>
                    <a:pt x="245" y="299"/>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47"/>
            <p:cNvSpPr/>
            <p:nvPr/>
          </p:nvSpPr>
          <p:spPr>
            <a:xfrm>
              <a:off x="2664360" y="2313776"/>
              <a:ext cx="19951" cy="19951"/>
            </a:xfrm>
            <a:custGeom>
              <a:rect b="b" l="l" r="r" t="t"/>
              <a:pathLst>
                <a:path extrusionOk="0" h="299" w="299">
                  <a:moveTo>
                    <a:pt x="136" y="0"/>
                  </a:moveTo>
                  <a:cubicBezTo>
                    <a:pt x="55" y="0"/>
                    <a:pt x="1" y="82"/>
                    <a:pt x="1" y="163"/>
                  </a:cubicBezTo>
                  <a:cubicBezTo>
                    <a:pt x="1" y="245"/>
                    <a:pt x="55" y="299"/>
                    <a:pt x="136" y="299"/>
                  </a:cubicBezTo>
                  <a:cubicBezTo>
                    <a:pt x="245" y="299"/>
                    <a:pt x="299" y="245"/>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47"/>
            <p:cNvSpPr/>
            <p:nvPr/>
          </p:nvSpPr>
          <p:spPr>
            <a:xfrm>
              <a:off x="2664360" y="2366290"/>
              <a:ext cx="19951" cy="19951"/>
            </a:xfrm>
            <a:custGeom>
              <a:rect b="b" l="l" r="r" t="t"/>
              <a:pathLst>
                <a:path extrusionOk="0" h="299" w="299">
                  <a:moveTo>
                    <a:pt x="136" y="0"/>
                  </a:moveTo>
                  <a:cubicBezTo>
                    <a:pt x="55" y="0"/>
                    <a:pt x="1" y="81"/>
                    <a:pt x="1" y="163"/>
                  </a:cubicBezTo>
                  <a:cubicBezTo>
                    <a:pt x="1" y="244"/>
                    <a:pt x="55" y="298"/>
                    <a:pt x="136" y="298"/>
                  </a:cubicBezTo>
                  <a:cubicBezTo>
                    <a:pt x="245" y="298"/>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2" name="Google Shape;4132;p47"/>
            <p:cNvSpPr/>
            <p:nvPr/>
          </p:nvSpPr>
          <p:spPr>
            <a:xfrm>
              <a:off x="2664360" y="2418737"/>
              <a:ext cx="19951" cy="21819"/>
            </a:xfrm>
            <a:custGeom>
              <a:rect b="b" l="l" r="r" t="t"/>
              <a:pathLst>
                <a:path extrusionOk="0" h="327" w="299">
                  <a:moveTo>
                    <a:pt x="136" y="1"/>
                  </a:moveTo>
                  <a:cubicBezTo>
                    <a:pt x="55" y="1"/>
                    <a:pt x="1" y="82"/>
                    <a:pt x="1" y="163"/>
                  </a:cubicBezTo>
                  <a:cubicBezTo>
                    <a:pt x="1"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3" name="Google Shape;4133;p47"/>
            <p:cNvSpPr/>
            <p:nvPr/>
          </p:nvSpPr>
          <p:spPr>
            <a:xfrm>
              <a:off x="2664360" y="2471251"/>
              <a:ext cx="19951" cy="21752"/>
            </a:xfrm>
            <a:custGeom>
              <a:rect b="b" l="l" r="r" t="t"/>
              <a:pathLst>
                <a:path extrusionOk="0" h="326" w="299">
                  <a:moveTo>
                    <a:pt x="136" y="0"/>
                  </a:moveTo>
                  <a:cubicBezTo>
                    <a:pt x="55" y="0"/>
                    <a:pt x="1" y="82"/>
                    <a:pt x="1" y="163"/>
                  </a:cubicBezTo>
                  <a:cubicBezTo>
                    <a:pt x="1"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47"/>
            <p:cNvSpPr/>
            <p:nvPr/>
          </p:nvSpPr>
          <p:spPr>
            <a:xfrm>
              <a:off x="2664360" y="2523698"/>
              <a:ext cx="19951" cy="21819"/>
            </a:xfrm>
            <a:custGeom>
              <a:rect b="b" l="l" r="r" t="t"/>
              <a:pathLst>
                <a:path extrusionOk="0" h="327" w="299">
                  <a:moveTo>
                    <a:pt x="136" y="1"/>
                  </a:moveTo>
                  <a:cubicBezTo>
                    <a:pt x="55" y="1"/>
                    <a:pt x="1" y="82"/>
                    <a:pt x="1" y="164"/>
                  </a:cubicBezTo>
                  <a:cubicBezTo>
                    <a:pt x="1"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47"/>
            <p:cNvSpPr/>
            <p:nvPr/>
          </p:nvSpPr>
          <p:spPr>
            <a:xfrm>
              <a:off x="2664360" y="2576211"/>
              <a:ext cx="19951" cy="21752"/>
            </a:xfrm>
            <a:custGeom>
              <a:rect b="b" l="l" r="r" t="t"/>
              <a:pathLst>
                <a:path extrusionOk="0" h="326" w="299">
                  <a:moveTo>
                    <a:pt x="136" y="0"/>
                  </a:moveTo>
                  <a:cubicBezTo>
                    <a:pt x="55" y="0"/>
                    <a:pt x="1" y="82"/>
                    <a:pt x="1" y="163"/>
                  </a:cubicBezTo>
                  <a:cubicBezTo>
                    <a:pt x="1"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47"/>
            <p:cNvSpPr/>
            <p:nvPr/>
          </p:nvSpPr>
          <p:spPr>
            <a:xfrm>
              <a:off x="2664360" y="2628658"/>
              <a:ext cx="19951" cy="21819"/>
            </a:xfrm>
            <a:custGeom>
              <a:rect b="b" l="l" r="r" t="t"/>
              <a:pathLst>
                <a:path extrusionOk="0" h="327" w="299">
                  <a:moveTo>
                    <a:pt x="136" y="1"/>
                  </a:moveTo>
                  <a:cubicBezTo>
                    <a:pt x="55" y="1"/>
                    <a:pt x="1" y="82"/>
                    <a:pt x="1" y="164"/>
                  </a:cubicBezTo>
                  <a:cubicBezTo>
                    <a:pt x="1"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47"/>
            <p:cNvSpPr/>
            <p:nvPr/>
          </p:nvSpPr>
          <p:spPr>
            <a:xfrm>
              <a:off x="2664360" y="2681172"/>
              <a:ext cx="19951" cy="21819"/>
            </a:xfrm>
            <a:custGeom>
              <a:rect b="b" l="l" r="r" t="t"/>
              <a:pathLst>
                <a:path extrusionOk="0" h="327" w="299">
                  <a:moveTo>
                    <a:pt x="136" y="1"/>
                  </a:moveTo>
                  <a:cubicBezTo>
                    <a:pt x="55" y="1"/>
                    <a:pt x="1" y="82"/>
                    <a:pt x="1" y="163"/>
                  </a:cubicBezTo>
                  <a:cubicBezTo>
                    <a:pt x="1"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47"/>
            <p:cNvSpPr/>
            <p:nvPr/>
          </p:nvSpPr>
          <p:spPr>
            <a:xfrm>
              <a:off x="2664360" y="2733686"/>
              <a:ext cx="19951" cy="21752"/>
            </a:xfrm>
            <a:custGeom>
              <a:rect b="b" l="l" r="r" t="t"/>
              <a:pathLst>
                <a:path extrusionOk="0" h="326" w="299">
                  <a:moveTo>
                    <a:pt x="136" y="0"/>
                  </a:moveTo>
                  <a:cubicBezTo>
                    <a:pt x="55" y="0"/>
                    <a:pt x="1" y="82"/>
                    <a:pt x="1" y="163"/>
                  </a:cubicBezTo>
                  <a:cubicBezTo>
                    <a:pt x="1"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47"/>
            <p:cNvSpPr/>
            <p:nvPr/>
          </p:nvSpPr>
          <p:spPr>
            <a:xfrm>
              <a:off x="2664360" y="2786133"/>
              <a:ext cx="19951" cy="21819"/>
            </a:xfrm>
            <a:custGeom>
              <a:rect b="b" l="l" r="r" t="t"/>
              <a:pathLst>
                <a:path extrusionOk="0" h="327" w="299">
                  <a:moveTo>
                    <a:pt x="136" y="1"/>
                  </a:moveTo>
                  <a:cubicBezTo>
                    <a:pt x="55" y="1"/>
                    <a:pt x="1" y="82"/>
                    <a:pt x="1" y="163"/>
                  </a:cubicBezTo>
                  <a:cubicBezTo>
                    <a:pt x="1"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47"/>
            <p:cNvSpPr/>
            <p:nvPr/>
          </p:nvSpPr>
          <p:spPr>
            <a:xfrm>
              <a:off x="2664360" y="2838646"/>
              <a:ext cx="19951" cy="21752"/>
            </a:xfrm>
            <a:custGeom>
              <a:rect b="b" l="l" r="r" t="t"/>
              <a:pathLst>
                <a:path extrusionOk="0" h="326" w="299">
                  <a:moveTo>
                    <a:pt x="136" y="0"/>
                  </a:moveTo>
                  <a:cubicBezTo>
                    <a:pt x="55" y="0"/>
                    <a:pt x="1" y="82"/>
                    <a:pt x="1" y="163"/>
                  </a:cubicBezTo>
                  <a:cubicBezTo>
                    <a:pt x="1"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47"/>
            <p:cNvSpPr/>
            <p:nvPr/>
          </p:nvSpPr>
          <p:spPr>
            <a:xfrm>
              <a:off x="2664360" y="2891093"/>
              <a:ext cx="19951" cy="21819"/>
            </a:xfrm>
            <a:custGeom>
              <a:rect b="b" l="l" r="r" t="t"/>
              <a:pathLst>
                <a:path extrusionOk="0" h="327" w="299">
                  <a:moveTo>
                    <a:pt x="136" y="1"/>
                  </a:moveTo>
                  <a:cubicBezTo>
                    <a:pt x="55" y="1"/>
                    <a:pt x="1" y="82"/>
                    <a:pt x="1" y="164"/>
                  </a:cubicBezTo>
                  <a:cubicBezTo>
                    <a:pt x="1"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47"/>
            <p:cNvSpPr/>
            <p:nvPr/>
          </p:nvSpPr>
          <p:spPr>
            <a:xfrm>
              <a:off x="2664360" y="2945409"/>
              <a:ext cx="19951" cy="19951"/>
            </a:xfrm>
            <a:custGeom>
              <a:rect b="b" l="l" r="r" t="t"/>
              <a:pathLst>
                <a:path extrusionOk="0" h="299" w="299">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3" name="Google Shape;4143;p47"/>
            <p:cNvSpPr/>
            <p:nvPr/>
          </p:nvSpPr>
          <p:spPr>
            <a:xfrm>
              <a:off x="2664360" y="3006930"/>
              <a:ext cx="12744" cy="10943"/>
            </a:xfrm>
            <a:custGeom>
              <a:rect b="b" l="l" r="r" t="t"/>
              <a:pathLst>
                <a:path extrusionOk="0" h="164" w="191">
                  <a:moveTo>
                    <a:pt x="1" y="1"/>
                  </a:moveTo>
                  <a:cubicBezTo>
                    <a:pt x="1" y="82"/>
                    <a:pt x="55" y="164"/>
                    <a:pt x="163" y="164"/>
                  </a:cubicBezTo>
                  <a:lnTo>
                    <a:pt x="190" y="164"/>
                  </a:lnTo>
                  <a:cubicBezTo>
                    <a:pt x="136" y="82"/>
                    <a:pt x="55" y="55"/>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47"/>
            <p:cNvSpPr/>
            <p:nvPr/>
          </p:nvSpPr>
          <p:spPr>
            <a:xfrm>
              <a:off x="2666162" y="3050369"/>
              <a:ext cx="18149" cy="14546"/>
            </a:xfrm>
            <a:custGeom>
              <a:rect b="b" l="l" r="r" t="t"/>
              <a:pathLst>
                <a:path extrusionOk="0" h="218" w="272">
                  <a:moveTo>
                    <a:pt x="136" y="1"/>
                  </a:moveTo>
                  <a:cubicBezTo>
                    <a:pt x="82" y="1"/>
                    <a:pt x="28" y="28"/>
                    <a:pt x="1" y="55"/>
                  </a:cubicBezTo>
                  <a:cubicBezTo>
                    <a:pt x="82" y="82"/>
                    <a:pt x="163" y="109"/>
                    <a:pt x="218" y="191"/>
                  </a:cubicBezTo>
                  <a:cubicBezTo>
                    <a:pt x="218" y="191"/>
                    <a:pt x="245" y="218"/>
                    <a:pt x="245" y="218"/>
                  </a:cubicBezTo>
                  <a:cubicBezTo>
                    <a:pt x="272" y="191"/>
                    <a:pt x="272" y="164"/>
                    <a:pt x="272" y="136"/>
                  </a:cubicBezTo>
                  <a:cubicBezTo>
                    <a:pt x="272"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47"/>
            <p:cNvSpPr/>
            <p:nvPr/>
          </p:nvSpPr>
          <p:spPr>
            <a:xfrm>
              <a:off x="2611846" y="2103855"/>
              <a:ext cx="20017" cy="19951"/>
            </a:xfrm>
            <a:custGeom>
              <a:rect b="b" l="l" r="r" t="t"/>
              <a:pathLst>
                <a:path extrusionOk="0" h="299" w="300">
                  <a:moveTo>
                    <a:pt x="137" y="0"/>
                  </a:moveTo>
                  <a:cubicBezTo>
                    <a:pt x="55" y="0"/>
                    <a:pt x="1" y="81"/>
                    <a:pt x="1" y="163"/>
                  </a:cubicBezTo>
                  <a:cubicBezTo>
                    <a:pt x="1" y="244"/>
                    <a:pt x="55" y="298"/>
                    <a:pt x="137" y="298"/>
                  </a:cubicBezTo>
                  <a:cubicBezTo>
                    <a:pt x="245" y="298"/>
                    <a:pt x="299" y="244"/>
                    <a:pt x="299" y="163"/>
                  </a:cubicBezTo>
                  <a:cubicBezTo>
                    <a:pt x="299" y="81"/>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6" name="Google Shape;4146;p47"/>
            <p:cNvSpPr/>
            <p:nvPr/>
          </p:nvSpPr>
          <p:spPr>
            <a:xfrm>
              <a:off x="2637203" y="2087507"/>
              <a:ext cx="21819" cy="10943"/>
            </a:xfrm>
            <a:custGeom>
              <a:rect b="b" l="l" r="r" t="t"/>
              <a:pathLst>
                <a:path extrusionOk="0" h="164" w="327">
                  <a:moveTo>
                    <a:pt x="1" y="1"/>
                  </a:moveTo>
                  <a:cubicBezTo>
                    <a:pt x="1" y="82"/>
                    <a:pt x="82" y="164"/>
                    <a:pt x="163" y="164"/>
                  </a:cubicBezTo>
                  <a:cubicBezTo>
                    <a:pt x="245" y="164"/>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7" name="Google Shape;4147;p47"/>
            <p:cNvSpPr/>
            <p:nvPr/>
          </p:nvSpPr>
          <p:spPr>
            <a:xfrm>
              <a:off x="2584756" y="2087507"/>
              <a:ext cx="21752" cy="10943"/>
            </a:xfrm>
            <a:custGeom>
              <a:rect b="b" l="l" r="r" t="t"/>
              <a:pathLst>
                <a:path extrusionOk="0" h="164" w="326">
                  <a:moveTo>
                    <a:pt x="0" y="1"/>
                  </a:moveTo>
                  <a:cubicBezTo>
                    <a:pt x="0" y="82"/>
                    <a:pt x="81" y="164"/>
                    <a:pt x="163" y="164"/>
                  </a:cubicBezTo>
                  <a:cubicBezTo>
                    <a:pt x="244" y="164"/>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47"/>
            <p:cNvSpPr/>
            <p:nvPr/>
          </p:nvSpPr>
          <p:spPr>
            <a:xfrm>
              <a:off x="2584756" y="2129145"/>
              <a:ext cx="21752" cy="21819"/>
            </a:xfrm>
            <a:custGeom>
              <a:rect b="b" l="l" r="r" t="t"/>
              <a:pathLst>
                <a:path extrusionOk="0" h="327" w="326">
                  <a:moveTo>
                    <a:pt x="163" y="1"/>
                  </a:moveTo>
                  <a:cubicBezTo>
                    <a:pt x="81" y="1"/>
                    <a:pt x="0" y="82"/>
                    <a:pt x="0" y="164"/>
                  </a:cubicBezTo>
                  <a:cubicBezTo>
                    <a:pt x="0" y="245"/>
                    <a:pt x="81"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47"/>
            <p:cNvSpPr/>
            <p:nvPr/>
          </p:nvSpPr>
          <p:spPr>
            <a:xfrm>
              <a:off x="2611846" y="2156302"/>
              <a:ext cx="20017" cy="20017"/>
            </a:xfrm>
            <a:custGeom>
              <a:rect b="b" l="l" r="r" t="t"/>
              <a:pathLst>
                <a:path extrusionOk="0" h="300" w="300">
                  <a:moveTo>
                    <a:pt x="137" y="1"/>
                  </a:moveTo>
                  <a:cubicBezTo>
                    <a:pt x="55" y="1"/>
                    <a:pt x="1" y="82"/>
                    <a:pt x="1" y="163"/>
                  </a:cubicBezTo>
                  <a:cubicBezTo>
                    <a:pt x="1" y="245"/>
                    <a:pt x="55" y="299"/>
                    <a:pt x="137" y="299"/>
                  </a:cubicBezTo>
                  <a:cubicBezTo>
                    <a:pt x="245" y="299"/>
                    <a:pt x="299" y="245"/>
                    <a:pt x="299" y="163"/>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47"/>
            <p:cNvSpPr/>
            <p:nvPr/>
          </p:nvSpPr>
          <p:spPr>
            <a:xfrm>
              <a:off x="2637203" y="2129145"/>
              <a:ext cx="21819" cy="21819"/>
            </a:xfrm>
            <a:custGeom>
              <a:rect b="b" l="l" r="r" t="t"/>
              <a:pathLst>
                <a:path extrusionOk="0" h="327" w="327">
                  <a:moveTo>
                    <a:pt x="163" y="1"/>
                  </a:moveTo>
                  <a:cubicBezTo>
                    <a:pt x="82" y="1"/>
                    <a:pt x="1" y="82"/>
                    <a:pt x="1" y="164"/>
                  </a:cubicBezTo>
                  <a:cubicBezTo>
                    <a:pt x="1"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47"/>
            <p:cNvSpPr/>
            <p:nvPr/>
          </p:nvSpPr>
          <p:spPr>
            <a:xfrm>
              <a:off x="2584756" y="2183460"/>
              <a:ext cx="21752" cy="19951"/>
            </a:xfrm>
            <a:custGeom>
              <a:rect b="b" l="l" r="r" t="t"/>
              <a:pathLst>
                <a:path extrusionOk="0" h="299"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47"/>
            <p:cNvSpPr/>
            <p:nvPr/>
          </p:nvSpPr>
          <p:spPr>
            <a:xfrm>
              <a:off x="2611846" y="2208816"/>
              <a:ext cx="20017" cy="19951"/>
            </a:xfrm>
            <a:custGeom>
              <a:rect b="b" l="l" r="r" t="t"/>
              <a:pathLst>
                <a:path extrusionOk="0" h="299" w="300">
                  <a:moveTo>
                    <a:pt x="137" y="0"/>
                  </a:moveTo>
                  <a:cubicBezTo>
                    <a:pt x="55" y="0"/>
                    <a:pt x="1" y="82"/>
                    <a:pt x="1" y="163"/>
                  </a:cubicBezTo>
                  <a:cubicBezTo>
                    <a:pt x="1" y="244"/>
                    <a:pt x="55" y="299"/>
                    <a:pt x="137" y="299"/>
                  </a:cubicBezTo>
                  <a:cubicBezTo>
                    <a:pt x="245" y="299"/>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47"/>
            <p:cNvSpPr/>
            <p:nvPr/>
          </p:nvSpPr>
          <p:spPr>
            <a:xfrm>
              <a:off x="2637203" y="2183460"/>
              <a:ext cx="21819" cy="19951"/>
            </a:xfrm>
            <a:custGeom>
              <a:rect b="b" l="l" r="r" t="t"/>
              <a:pathLst>
                <a:path extrusionOk="0" h="299"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4" name="Google Shape;4154;p47"/>
            <p:cNvSpPr/>
            <p:nvPr/>
          </p:nvSpPr>
          <p:spPr>
            <a:xfrm>
              <a:off x="2584756" y="2235974"/>
              <a:ext cx="21752" cy="19951"/>
            </a:xfrm>
            <a:custGeom>
              <a:rect b="b" l="l" r="r" t="t"/>
              <a:pathLst>
                <a:path extrusionOk="0" h="299" w="326">
                  <a:moveTo>
                    <a:pt x="163" y="0"/>
                  </a:moveTo>
                  <a:cubicBezTo>
                    <a:pt x="81" y="0"/>
                    <a:pt x="0" y="54"/>
                    <a:pt x="0" y="136"/>
                  </a:cubicBezTo>
                  <a:cubicBezTo>
                    <a:pt x="0" y="217"/>
                    <a:pt x="81" y="298"/>
                    <a:pt x="163" y="298"/>
                  </a:cubicBezTo>
                  <a:cubicBezTo>
                    <a:pt x="244" y="298"/>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47"/>
            <p:cNvSpPr/>
            <p:nvPr/>
          </p:nvSpPr>
          <p:spPr>
            <a:xfrm>
              <a:off x="2611846" y="2261263"/>
              <a:ext cx="20017" cy="20017"/>
            </a:xfrm>
            <a:custGeom>
              <a:rect b="b" l="l" r="r" t="t"/>
              <a:pathLst>
                <a:path extrusionOk="0" h="300" w="300">
                  <a:moveTo>
                    <a:pt x="137" y="1"/>
                  </a:moveTo>
                  <a:cubicBezTo>
                    <a:pt x="55" y="1"/>
                    <a:pt x="1" y="82"/>
                    <a:pt x="1" y="164"/>
                  </a:cubicBezTo>
                  <a:cubicBezTo>
                    <a:pt x="1" y="245"/>
                    <a:pt x="55" y="299"/>
                    <a:pt x="137" y="299"/>
                  </a:cubicBezTo>
                  <a:cubicBezTo>
                    <a:pt x="245" y="299"/>
                    <a:pt x="299" y="245"/>
                    <a:pt x="299" y="164"/>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6" name="Google Shape;4156;p47"/>
            <p:cNvSpPr/>
            <p:nvPr/>
          </p:nvSpPr>
          <p:spPr>
            <a:xfrm>
              <a:off x="2637203" y="2235974"/>
              <a:ext cx="21819" cy="19951"/>
            </a:xfrm>
            <a:custGeom>
              <a:rect b="b" l="l" r="r" t="t"/>
              <a:pathLst>
                <a:path extrusionOk="0" h="299" w="327">
                  <a:moveTo>
                    <a:pt x="163" y="0"/>
                  </a:moveTo>
                  <a:cubicBezTo>
                    <a:pt x="82" y="0"/>
                    <a:pt x="1" y="54"/>
                    <a:pt x="1" y="136"/>
                  </a:cubicBezTo>
                  <a:cubicBezTo>
                    <a:pt x="1" y="217"/>
                    <a:pt x="82" y="298"/>
                    <a:pt x="163" y="298"/>
                  </a:cubicBezTo>
                  <a:cubicBezTo>
                    <a:pt x="245" y="298"/>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7" name="Google Shape;4157;p47"/>
            <p:cNvSpPr/>
            <p:nvPr/>
          </p:nvSpPr>
          <p:spPr>
            <a:xfrm>
              <a:off x="2584756" y="2288420"/>
              <a:ext cx="21752" cy="20017"/>
            </a:xfrm>
            <a:custGeom>
              <a:rect b="b" l="l" r="r" t="t"/>
              <a:pathLst>
                <a:path extrusionOk="0" h="300"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47"/>
            <p:cNvSpPr/>
            <p:nvPr/>
          </p:nvSpPr>
          <p:spPr>
            <a:xfrm>
              <a:off x="2611846" y="2313776"/>
              <a:ext cx="20017" cy="19951"/>
            </a:xfrm>
            <a:custGeom>
              <a:rect b="b" l="l" r="r" t="t"/>
              <a:pathLst>
                <a:path extrusionOk="0" h="299" w="300">
                  <a:moveTo>
                    <a:pt x="137" y="0"/>
                  </a:moveTo>
                  <a:cubicBezTo>
                    <a:pt x="55" y="0"/>
                    <a:pt x="1" y="82"/>
                    <a:pt x="1" y="163"/>
                  </a:cubicBezTo>
                  <a:cubicBezTo>
                    <a:pt x="1" y="245"/>
                    <a:pt x="55" y="299"/>
                    <a:pt x="137" y="299"/>
                  </a:cubicBezTo>
                  <a:cubicBezTo>
                    <a:pt x="245" y="299"/>
                    <a:pt x="299" y="245"/>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9" name="Google Shape;4159;p47"/>
            <p:cNvSpPr/>
            <p:nvPr/>
          </p:nvSpPr>
          <p:spPr>
            <a:xfrm>
              <a:off x="2637203" y="2288420"/>
              <a:ext cx="21819" cy="20017"/>
            </a:xfrm>
            <a:custGeom>
              <a:rect b="b" l="l" r="r" t="t"/>
              <a:pathLst>
                <a:path extrusionOk="0" h="300"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0" name="Google Shape;4160;p47"/>
            <p:cNvSpPr/>
            <p:nvPr/>
          </p:nvSpPr>
          <p:spPr>
            <a:xfrm>
              <a:off x="2584756" y="2340934"/>
              <a:ext cx="21752" cy="19951"/>
            </a:xfrm>
            <a:custGeom>
              <a:rect b="b" l="l" r="r" t="t"/>
              <a:pathLst>
                <a:path extrusionOk="0" h="299" w="326">
                  <a:moveTo>
                    <a:pt x="163" y="0"/>
                  </a:moveTo>
                  <a:cubicBezTo>
                    <a:pt x="81" y="0"/>
                    <a:pt x="0" y="55"/>
                    <a:pt x="0" y="136"/>
                  </a:cubicBezTo>
                  <a:cubicBezTo>
                    <a:pt x="0" y="217"/>
                    <a:pt x="81" y="299"/>
                    <a:pt x="163" y="299"/>
                  </a:cubicBezTo>
                  <a:cubicBezTo>
                    <a:pt x="244" y="299"/>
                    <a:pt x="326" y="217"/>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47"/>
            <p:cNvSpPr/>
            <p:nvPr/>
          </p:nvSpPr>
          <p:spPr>
            <a:xfrm>
              <a:off x="2611846" y="2366290"/>
              <a:ext cx="20017" cy="19951"/>
            </a:xfrm>
            <a:custGeom>
              <a:rect b="b" l="l" r="r" t="t"/>
              <a:pathLst>
                <a:path extrusionOk="0" h="299" w="300">
                  <a:moveTo>
                    <a:pt x="137" y="0"/>
                  </a:moveTo>
                  <a:cubicBezTo>
                    <a:pt x="55" y="0"/>
                    <a:pt x="1" y="81"/>
                    <a:pt x="1" y="163"/>
                  </a:cubicBezTo>
                  <a:cubicBezTo>
                    <a:pt x="1" y="244"/>
                    <a:pt x="55" y="298"/>
                    <a:pt x="137" y="298"/>
                  </a:cubicBezTo>
                  <a:cubicBezTo>
                    <a:pt x="245" y="298"/>
                    <a:pt x="299" y="244"/>
                    <a:pt x="299" y="163"/>
                  </a:cubicBezTo>
                  <a:cubicBezTo>
                    <a:pt x="299" y="81"/>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47"/>
            <p:cNvSpPr/>
            <p:nvPr/>
          </p:nvSpPr>
          <p:spPr>
            <a:xfrm>
              <a:off x="2637203" y="2340934"/>
              <a:ext cx="21819" cy="19951"/>
            </a:xfrm>
            <a:custGeom>
              <a:rect b="b" l="l" r="r" t="t"/>
              <a:pathLst>
                <a:path extrusionOk="0" h="299" w="327">
                  <a:moveTo>
                    <a:pt x="163" y="0"/>
                  </a:moveTo>
                  <a:cubicBezTo>
                    <a:pt x="82" y="0"/>
                    <a:pt x="1" y="55"/>
                    <a:pt x="1" y="136"/>
                  </a:cubicBezTo>
                  <a:cubicBezTo>
                    <a:pt x="1"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47"/>
            <p:cNvSpPr/>
            <p:nvPr/>
          </p:nvSpPr>
          <p:spPr>
            <a:xfrm>
              <a:off x="2584756" y="2393381"/>
              <a:ext cx="21752" cy="20017"/>
            </a:xfrm>
            <a:custGeom>
              <a:rect b="b" l="l" r="r" t="t"/>
              <a:pathLst>
                <a:path extrusionOk="0" h="300"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47"/>
            <p:cNvSpPr/>
            <p:nvPr/>
          </p:nvSpPr>
          <p:spPr>
            <a:xfrm>
              <a:off x="2611846" y="2418737"/>
              <a:ext cx="20017" cy="21819"/>
            </a:xfrm>
            <a:custGeom>
              <a:rect b="b" l="l" r="r" t="t"/>
              <a:pathLst>
                <a:path extrusionOk="0" h="327" w="300">
                  <a:moveTo>
                    <a:pt x="137" y="1"/>
                  </a:moveTo>
                  <a:cubicBezTo>
                    <a:pt x="55" y="1"/>
                    <a:pt x="1" y="82"/>
                    <a:pt x="1" y="163"/>
                  </a:cubicBezTo>
                  <a:cubicBezTo>
                    <a:pt x="1" y="245"/>
                    <a:pt x="55" y="326"/>
                    <a:pt x="137" y="326"/>
                  </a:cubicBezTo>
                  <a:cubicBezTo>
                    <a:pt x="245" y="326"/>
                    <a:pt x="299" y="245"/>
                    <a:pt x="299" y="163"/>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47"/>
            <p:cNvSpPr/>
            <p:nvPr/>
          </p:nvSpPr>
          <p:spPr>
            <a:xfrm>
              <a:off x="2637203" y="2393381"/>
              <a:ext cx="21819" cy="20017"/>
            </a:xfrm>
            <a:custGeom>
              <a:rect b="b" l="l" r="r" t="t"/>
              <a:pathLst>
                <a:path extrusionOk="0" h="300"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6" name="Google Shape;4166;p47"/>
            <p:cNvSpPr/>
            <p:nvPr/>
          </p:nvSpPr>
          <p:spPr>
            <a:xfrm>
              <a:off x="2584756" y="2445895"/>
              <a:ext cx="21752" cy="19951"/>
            </a:xfrm>
            <a:custGeom>
              <a:rect b="b" l="l" r="r" t="t"/>
              <a:pathLst>
                <a:path extrusionOk="0" h="299" w="326">
                  <a:moveTo>
                    <a:pt x="163" y="0"/>
                  </a:moveTo>
                  <a:cubicBezTo>
                    <a:pt x="81" y="0"/>
                    <a:pt x="0" y="55"/>
                    <a:pt x="0" y="136"/>
                  </a:cubicBezTo>
                  <a:cubicBezTo>
                    <a:pt x="0" y="217"/>
                    <a:pt x="81" y="299"/>
                    <a:pt x="163" y="299"/>
                  </a:cubicBezTo>
                  <a:cubicBezTo>
                    <a:pt x="244" y="299"/>
                    <a:pt x="326" y="217"/>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47"/>
            <p:cNvSpPr/>
            <p:nvPr/>
          </p:nvSpPr>
          <p:spPr>
            <a:xfrm>
              <a:off x="2611846" y="2471251"/>
              <a:ext cx="20017" cy="21752"/>
            </a:xfrm>
            <a:custGeom>
              <a:rect b="b" l="l" r="r" t="t"/>
              <a:pathLst>
                <a:path extrusionOk="0" h="326" w="300">
                  <a:moveTo>
                    <a:pt x="137" y="0"/>
                  </a:moveTo>
                  <a:cubicBezTo>
                    <a:pt x="55" y="0"/>
                    <a:pt x="1" y="82"/>
                    <a:pt x="1" y="163"/>
                  </a:cubicBezTo>
                  <a:cubicBezTo>
                    <a:pt x="1" y="244"/>
                    <a:pt x="55" y="326"/>
                    <a:pt x="137" y="326"/>
                  </a:cubicBezTo>
                  <a:cubicBezTo>
                    <a:pt x="245" y="326"/>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47"/>
            <p:cNvSpPr/>
            <p:nvPr/>
          </p:nvSpPr>
          <p:spPr>
            <a:xfrm>
              <a:off x="2637203" y="2445895"/>
              <a:ext cx="21819" cy="19951"/>
            </a:xfrm>
            <a:custGeom>
              <a:rect b="b" l="l" r="r" t="t"/>
              <a:pathLst>
                <a:path extrusionOk="0" h="299" w="327">
                  <a:moveTo>
                    <a:pt x="163" y="0"/>
                  </a:moveTo>
                  <a:cubicBezTo>
                    <a:pt x="82" y="0"/>
                    <a:pt x="1" y="55"/>
                    <a:pt x="1" y="136"/>
                  </a:cubicBezTo>
                  <a:cubicBezTo>
                    <a:pt x="1"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47"/>
            <p:cNvSpPr/>
            <p:nvPr/>
          </p:nvSpPr>
          <p:spPr>
            <a:xfrm>
              <a:off x="2584756" y="2498408"/>
              <a:ext cx="21752" cy="19951"/>
            </a:xfrm>
            <a:custGeom>
              <a:rect b="b" l="l" r="r" t="t"/>
              <a:pathLst>
                <a:path extrusionOk="0" h="299" w="326">
                  <a:moveTo>
                    <a:pt x="163" y="0"/>
                  </a:moveTo>
                  <a:cubicBezTo>
                    <a:pt x="81" y="0"/>
                    <a:pt x="0" y="54"/>
                    <a:pt x="0" y="136"/>
                  </a:cubicBezTo>
                  <a:cubicBezTo>
                    <a:pt x="0" y="244"/>
                    <a:pt x="81" y="298"/>
                    <a:pt x="163" y="298"/>
                  </a:cubicBezTo>
                  <a:cubicBezTo>
                    <a:pt x="244" y="298"/>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47"/>
            <p:cNvSpPr/>
            <p:nvPr/>
          </p:nvSpPr>
          <p:spPr>
            <a:xfrm>
              <a:off x="2611846" y="2523698"/>
              <a:ext cx="20017" cy="21819"/>
            </a:xfrm>
            <a:custGeom>
              <a:rect b="b" l="l" r="r" t="t"/>
              <a:pathLst>
                <a:path extrusionOk="0" h="327" w="300">
                  <a:moveTo>
                    <a:pt x="137" y="1"/>
                  </a:moveTo>
                  <a:cubicBezTo>
                    <a:pt x="55" y="1"/>
                    <a:pt x="1" y="82"/>
                    <a:pt x="1" y="164"/>
                  </a:cubicBezTo>
                  <a:cubicBezTo>
                    <a:pt x="1" y="245"/>
                    <a:pt x="55" y="326"/>
                    <a:pt x="137" y="326"/>
                  </a:cubicBezTo>
                  <a:cubicBezTo>
                    <a:pt x="245" y="326"/>
                    <a:pt x="299" y="245"/>
                    <a:pt x="299" y="164"/>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47"/>
            <p:cNvSpPr/>
            <p:nvPr/>
          </p:nvSpPr>
          <p:spPr>
            <a:xfrm>
              <a:off x="2637203" y="2498408"/>
              <a:ext cx="21819" cy="19951"/>
            </a:xfrm>
            <a:custGeom>
              <a:rect b="b" l="l" r="r" t="t"/>
              <a:pathLst>
                <a:path extrusionOk="0" h="299" w="327">
                  <a:moveTo>
                    <a:pt x="163" y="0"/>
                  </a:moveTo>
                  <a:cubicBezTo>
                    <a:pt x="82" y="0"/>
                    <a:pt x="1" y="54"/>
                    <a:pt x="1" y="136"/>
                  </a:cubicBezTo>
                  <a:cubicBezTo>
                    <a:pt x="1" y="244"/>
                    <a:pt x="82" y="298"/>
                    <a:pt x="163" y="298"/>
                  </a:cubicBezTo>
                  <a:cubicBezTo>
                    <a:pt x="245" y="298"/>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47"/>
            <p:cNvSpPr/>
            <p:nvPr/>
          </p:nvSpPr>
          <p:spPr>
            <a:xfrm>
              <a:off x="2584756" y="2550855"/>
              <a:ext cx="21752" cy="19951"/>
            </a:xfrm>
            <a:custGeom>
              <a:rect b="b" l="l" r="r" t="t"/>
              <a:pathLst>
                <a:path extrusionOk="0" h="299" w="326">
                  <a:moveTo>
                    <a:pt x="163" y="1"/>
                  </a:moveTo>
                  <a:cubicBezTo>
                    <a:pt x="81" y="1"/>
                    <a:pt x="0" y="55"/>
                    <a:pt x="0" y="136"/>
                  </a:cubicBezTo>
                  <a:cubicBezTo>
                    <a:pt x="0" y="245"/>
                    <a:pt x="81"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47"/>
            <p:cNvSpPr/>
            <p:nvPr/>
          </p:nvSpPr>
          <p:spPr>
            <a:xfrm>
              <a:off x="2611846" y="2576211"/>
              <a:ext cx="20017" cy="21752"/>
            </a:xfrm>
            <a:custGeom>
              <a:rect b="b" l="l" r="r" t="t"/>
              <a:pathLst>
                <a:path extrusionOk="0" h="326" w="300">
                  <a:moveTo>
                    <a:pt x="137" y="0"/>
                  </a:moveTo>
                  <a:cubicBezTo>
                    <a:pt x="55" y="0"/>
                    <a:pt x="1" y="82"/>
                    <a:pt x="1" y="163"/>
                  </a:cubicBezTo>
                  <a:cubicBezTo>
                    <a:pt x="1" y="244"/>
                    <a:pt x="55" y="326"/>
                    <a:pt x="137" y="326"/>
                  </a:cubicBezTo>
                  <a:cubicBezTo>
                    <a:pt x="245" y="326"/>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4" name="Google Shape;4174;p47"/>
            <p:cNvSpPr/>
            <p:nvPr/>
          </p:nvSpPr>
          <p:spPr>
            <a:xfrm>
              <a:off x="2637203" y="2550855"/>
              <a:ext cx="21819" cy="19951"/>
            </a:xfrm>
            <a:custGeom>
              <a:rect b="b" l="l" r="r" t="t"/>
              <a:pathLst>
                <a:path extrusionOk="0" h="299" w="327">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47"/>
            <p:cNvSpPr/>
            <p:nvPr/>
          </p:nvSpPr>
          <p:spPr>
            <a:xfrm>
              <a:off x="2584756" y="2603369"/>
              <a:ext cx="21752" cy="19951"/>
            </a:xfrm>
            <a:custGeom>
              <a:rect b="b" l="l" r="r" t="t"/>
              <a:pathLst>
                <a:path extrusionOk="0" h="299" w="326">
                  <a:moveTo>
                    <a:pt x="163" y="0"/>
                  </a:moveTo>
                  <a:cubicBezTo>
                    <a:pt x="81" y="0"/>
                    <a:pt x="0" y="54"/>
                    <a:pt x="0" y="136"/>
                  </a:cubicBezTo>
                  <a:cubicBezTo>
                    <a:pt x="0" y="244"/>
                    <a:pt x="81" y="299"/>
                    <a:pt x="163" y="299"/>
                  </a:cubicBezTo>
                  <a:cubicBezTo>
                    <a:pt x="244" y="299"/>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47"/>
            <p:cNvSpPr/>
            <p:nvPr/>
          </p:nvSpPr>
          <p:spPr>
            <a:xfrm>
              <a:off x="2611846" y="2628658"/>
              <a:ext cx="20017" cy="21819"/>
            </a:xfrm>
            <a:custGeom>
              <a:rect b="b" l="l" r="r" t="t"/>
              <a:pathLst>
                <a:path extrusionOk="0" h="327" w="300">
                  <a:moveTo>
                    <a:pt x="137" y="1"/>
                  </a:moveTo>
                  <a:cubicBezTo>
                    <a:pt x="55" y="1"/>
                    <a:pt x="1" y="82"/>
                    <a:pt x="1" y="164"/>
                  </a:cubicBezTo>
                  <a:cubicBezTo>
                    <a:pt x="1" y="245"/>
                    <a:pt x="55" y="326"/>
                    <a:pt x="137" y="326"/>
                  </a:cubicBezTo>
                  <a:cubicBezTo>
                    <a:pt x="245" y="326"/>
                    <a:pt x="299" y="245"/>
                    <a:pt x="299" y="164"/>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47"/>
            <p:cNvSpPr/>
            <p:nvPr/>
          </p:nvSpPr>
          <p:spPr>
            <a:xfrm>
              <a:off x="2637203" y="2603369"/>
              <a:ext cx="21819" cy="19951"/>
            </a:xfrm>
            <a:custGeom>
              <a:rect b="b" l="l" r="r" t="t"/>
              <a:pathLst>
                <a:path extrusionOk="0" h="299" w="327">
                  <a:moveTo>
                    <a:pt x="163" y="0"/>
                  </a:moveTo>
                  <a:cubicBezTo>
                    <a:pt x="82" y="0"/>
                    <a:pt x="1" y="54"/>
                    <a:pt x="1" y="136"/>
                  </a:cubicBezTo>
                  <a:cubicBezTo>
                    <a:pt x="1" y="244"/>
                    <a:pt x="82" y="299"/>
                    <a:pt x="163" y="299"/>
                  </a:cubicBezTo>
                  <a:cubicBezTo>
                    <a:pt x="245" y="299"/>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47"/>
            <p:cNvSpPr/>
            <p:nvPr/>
          </p:nvSpPr>
          <p:spPr>
            <a:xfrm>
              <a:off x="2584756" y="2655816"/>
              <a:ext cx="21752" cy="20017"/>
            </a:xfrm>
            <a:custGeom>
              <a:rect b="b" l="l" r="r" t="t"/>
              <a:pathLst>
                <a:path extrusionOk="0" h="300" w="326">
                  <a:moveTo>
                    <a:pt x="163" y="1"/>
                  </a:moveTo>
                  <a:cubicBezTo>
                    <a:pt x="81" y="1"/>
                    <a:pt x="0" y="55"/>
                    <a:pt x="0" y="136"/>
                  </a:cubicBezTo>
                  <a:cubicBezTo>
                    <a:pt x="0" y="245"/>
                    <a:pt x="81"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47"/>
            <p:cNvSpPr/>
            <p:nvPr/>
          </p:nvSpPr>
          <p:spPr>
            <a:xfrm>
              <a:off x="2611846" y="2681172"/>
              <a:ext cx="20017" cy="21819"/>
            </a:xfrm>
            <a:custGeom>
              <a:rect b="b" l="l" r="r" t="t"/>
              <a:pathLst>
                <a:path extrusionOk="0" h="327" w="300">
                  <a:moveTo>
                    <a:pt x="137" y="1"/>
                  </a:moveTo>
                  <a:cubicBezTo>
                    <a:pt x="55" y="1"/>
                    <a:pt x="1" y="82"/>
                    <a:pt x="1" y="163"/>
                  </a:cubicBezTo>
                  <a:cubicBezTo>
                    <a:pt x="1" y="245"/>
                    <a:pt x="55" y="326"/>
                    <a:pt x="137" y="326"/>
                  </a:cubicBezTo>
                  <a:cubicBezTo>
                    <a:pt x="245" y="326"/>
                    <a:pt x="299" y="245"/>
                    <a:pt x="299" y="163"/>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47"/>
            <p:cNvSpPr/>
            <p:nvPr/>
          </p:nvSpPr>
          <p:spPr>
            <a:xfrm>
              <a:off x="2637203" y="2655816"/>
              <a:ext cx="21819" cy="20017"/>
            </a:xfrm>
            <a:custGeom>
              <a:rect b="b" l="l" r="r" t="t"/>
              <a:pathLst>
                <a:path extrusionOk="0" h="300" w="327">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47"/>
            <p:cNvSpPr/>
            <p:nvPr/>
          </p:nvSpPr>
          <p:spPr>
            <a:xfrm>
              <a:off x="2584756" y="2708330"/>
              <a:ext cx="21752" cy="19951"/>
            </a:xfrm>
            <a:custGeom>
              <a:rect b="b" l="l" r="r" t="t"/>
              <a:pathLst>
                <a:path extrusionOk="0" h="299" w="326">
                  <a:moveTo>
                    <a:pt x="163" y="0"/>
                  </a:moveTo>
                  <a:cubicBezTo>
                    <a:pt x="81" y="0"/>
                    <a:pt x="0" y="55"/>
                    <a:pt x="0" y="163"/>
                  </a:cubicBezTo>
                  <a:cubicBezTo>
                    <a:pt x="0" y="245"/>
                    <a:pt x="81"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47"/>
            <p:cNvSpPr/>
            <p:nvPr/>
          </p:nvSpPr>
          <p:spPr>
            <a:xfrm>
              <a:off x="2611846" y="2733686"/>
              <a:ext cx="20017" cy="21752"/>
            </a:xfrm>
            <a:custGeom>
              <a:rect b="b" l="l" r="r" t="t"/>
              <a:pathLst>
                <a:path extrusionOk="0" h="326" w="300">
                  <a:moveTo>
                    <a:pt x="137" y="0"/>
                  </a:moveTo>
                  <a:cubicBezTo>
                    <a:pt x="55" y="0"/>
                    <a:pt x="1" y="82"/>
                    <a:pt x="1" y="163"/>
                  </a:cubicBezTo>
                  <a:cubicBezTo>
                    <a:pt x="1" y="244"/>
                    <a:pt x="55" y="326"/>
                    <a:pt x="137" y="326"/>
                  </a:cubicBezTo>
                  <a:cubicBezTo>
                    <a:pt x="245" y="326"/>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47"/>
            <p:cNvSpPr/>
            <p:nvPr/>
          </p:nvSpPr>
          <p:spPr>
            <a:xfrm>
              <a:off x="2637203" y="2708330"/>
              <a:ext cx="21819" cy="19951"/>
            </a:xfrm>
            <a:custGeom>
              <a:rect b="b" l="l" r="r" t="t"/>
              <a:pathLst>
                <a:path extrusionOk="0" h="299" w="327">
                  <a:moveTo>
                    <a:pt x="163" y="0"/>
                  </a:moveTo>
                  <a:cubicBezTo>
                    <a:pt x="82" y="0"/>
                    <a:pt x="1" y="55"/>
                    <a:pt x="1" y="163"/>
                  </a:cubicBezTo>
                  <a:cubicBezTo>
                    <a:pt x="1"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47"/>
            <p:cNvSpPr/>
            <p:nvPr/>
          </p:nvSpPr>
          <p:spPr>
            <a:xfrm>
              <a:off x="2584756" y="2760843"/>
              <a:ext cx="21752" cy="19951"/>
            </a:xfrm>
            <a:custGeom>
              <a:rect b="b" l="l" r="r" t="t"/>
              <a:pathLst>
                <a:path extrusionOk="0" h="299" w="326">
                  <a:moveTo>
                    <a:pt x="163" y="0"/>
                  </a:moveTo>
                  <a:cubicBezTo>
                    <a:pt x="81" y="0"/>
                    <a:pt x="0" y="54"/>
                    <a:pt x="0" y="163"/>
                  </a:cubicBezTo>
                  <a:cubicBezTo>
                    <a:pt x="0" y="244"/>
                    <a:pt x="81" y="298"/>
                    <a:pt x="163" y="298"/>
                  </a:cubicBezTo>
                  <a:cubicBezTo>
                    <a:pt x="244" y="298"/>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47"/>
            <p:cNvSpPr/>
            <p:nvPr/>
          </p:nvSpPr>
          <p:spPr>
            <a:xfrm>
              <a:off x="2611846" y="2786133"/>
              <a:ext cx="20017" cy="21819"/>
            </a:xfrm>
            <a:custGeom>
              <a:rect b="b" l="l" r="r" t="t"/>
              <a:pathLst>
                <a:path extrusionOk="0" h="327" w="300">
                  <a:moveTo>
                    <a:pt x="137" y="1"/>
                  </a:moveTo>
                  <a:cubicBezTo>
                    <a:pt x="55" y="1"/>
                    <a:pt x="1" y="82"/>
                    <a:pt x="1" y="163"/>
                  </a:cubicBezTo>
                  <a:cubicBezTo>
                    <a:pt x="1" y="245"/>
                    <a:pt x="55" y="326"/>
                    <a:pt x="137" y="326"/>
                  </a:cubicBezTo>
                  <a:cubicBezTo>
                    <a:pt x="245" y="326"/>
                    <a:pt x="299" y="245"/>
                    <a:pt x="299" y="163"/>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47"/>
            <p:cNvSpPr/>
            <p:nvPr/>
          </p:nvSpPr>
          <p:spPr>
            <a:xfrm>
              <a:off x="2637203" y="2760843"/>
              <a:ext cx="21819" cy="19951"/>
            </a:xfrm>
            <a:custGeom>
              <a:rect b="b" l="l" r="r" t="t"/>
              <a:pathLst>
                <a:path extrusionOk="0" h="299" w="327">
                  <a:moveTo>
                    <a:pt x="163" y="0"/>
                  </a:moveTo>
                  <a:cubicBezTo>
                    <a:pt x="82" y="0"/>
                    <a:pt x="1" y="54"/>
                    <a:pt x="1" y="163"/>
                  </a:cubicBezTo>
                  <a:cubicBezTo>
                    <a:pt x="1"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7" name="Google Shape;4187;p47"/>
            <p:cNvSpPr/>
            <p:nvPr/>
          </p:nvSpPr>
          <p:spPr>
            <a:xfrm>
              <a:off x="2584756" y="2813290"/>
              <a:ext cx="21752" cy="19951"/>
            </a:xfrm>
            <a:custGeom>
              <a:rect b="b" l="l" r="r" t="t"/>
              <a:pathLst>
                <a:path extrusionOk="0" h="299" w="326">
                  <a:moveTo>
                    <a:pt x="163" y="1"/>
                  </a:moveTo>
                  <a:cubicBezTo>
                    <a:pt x="81" y="1"/>
                    <a:pt x="0" y="55"/>
                    <a:pt x="0" y="163"/>
                  </a:cubicBezTo>
                  <a:cubicBezTo>
                    <a:pt x="0" y="245"/>
                    <a:pt x="81" y="299"/>
                    <a:pt x="163" y="299"/>
                  </a:cubicBezTo>
                  <a:cubicBezTo>
                    <a:pt x="244" y="299"/>
                    <a:pt x="326" y="245"/>
                    <a:pt x="326" y="163"/>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47"/>
            <p:cNvSpPr/>
            <p:nvPr/>
          </p:nvSpPr>
          <p:spPr>
            <a:xfrm>
              <a:off x="2611846" y="2838646"/>
              <a:ext cx="20017" cy="21752"/>
            </a:xfrm>
            <a:custGeom>
              <a:rect b="b" l="l" r="r" t="t"/>
              <a:pathLst>
                <a:path extrusionOk="0" h="326" w="300">
                  <a:moveTo>
                    <a:pt x="137" y="0"/>
                  </a:moveTo>
                  <a:cubicBezTo>
                    <a:pt x="55" y="0"/>
                    <a:pt x="1" y="82"/>
                    <a:pt x="1" y="163"/>
                  </a:cubicBezTo>
                  <a:cubicBezTo>
                    <a:pt x="1" y="244"/>
                    <a:pt x="55" y="326"/>
                    <a:pt x="137" y="326"/>
                  </a:cubicBezTo>
                  <a:cubicBezTo>
                    <a:pt x="245" y="326"/>
                    <a:pt x="299" y="244"/>
                    <a:pt x="299" y="163"/>
                  </a:cubicBezTo>
                  <a:cubicBezTo>
                    <a:pt x="299" y="82"/>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47"/>
            <p:cNvSpPr/>
            <p:nvPr/>
          </p:nvSpPr>
          <p:spPr>
            <a:xfrm>
              <a:off x="2637203" y="2813290"/>
              <a:ext cx="21819" cy="19951"/>
            </a:xfrm>
            <a:custGeom>
              <a:rect b="b" l="l" r="r" t="t"/>
              <a:pathLst>
                <a:path extrusionOk="0" h="299" w="327">
                  <a:moveTo>
                    <a:pt x="163" y="1"/>
                  </a:moveTo>
                  <a:cubicBezTo>
                    <a:pt x="82" y="1"/>
                    <a:pt x="1" y="55"/>
                    <a:pt x="1" y="163"/>
                  </a:cubicBezTo>
                  <a:cubicBezTo>
                    <a:pt x="1" y="245"/>
                    <a:pt x="82" y="299"/>
                    <a:pt x="163" y="299"/>
                  </a:cubicBez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47"/>
            <p:cNvSpPr/>
            <p:nvPr/>
          </p:nvSpPr>
          <p:spPr>
            <a:xfrm>
              <a:off x="2584756" y="2865804"/>
              <a:ext cx="21752" cy="19951"/>
            </a:xfrm>
            <a:custGeom>
              <a:rect b="b" l="l" r="r" t="t"/>
              <a:pathLst>
                <a:path extrusionOk="0" h="299" w="326">
                  <a:moveTo>
                    <a:pt x="163" y="0"/>
                  </a:moveTo>
                  <a:cubicBezTo>
                    <a:pt x="81" y="0"/>
                    <a:pt x="0" y="54"/>
                    <a:pt x="0" y="163"/>
                  </a:cubicBezTo>
                  <a:cubicBezTo>
                    <a:pt x="0" y="244"/>
                    <a:pt x="81" y="299"/>
                    <a:pt x="163" y="299"/>
                  </a:cubicBezTo>
                  <a:cubicBezTo>
                    <a:pt x="244" y="299"/>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47"/>
            <p:cNvSpPr/>
            <p:nvPr/>
          </p:nvSpPr>
          <p:spPr>
            <a:xfrm>
              <a:off x="2611846" y="2891093"/>
              <a:ext cx="20017" cy="21819"/>
            </a:xfrm>
            <a:custGeom>
              <a:rect b="b" l="l" r="r" t="t"/>
              <a:pathLst>
                <a:path extrusionOk="0" h="327" w="300">
                  <a:moveTo>
                    <a:pt x="137" y="1"/>
                  </a:moveTo>
                  <a:cubicBezTo>
                    <a:pt x="55" y="1"/>
                    <a:pt x="1" y="82"/>
                    <a:pt x="1" y="164"/>
                  </a:cubicBezTo>
                  <a:cubicBezTo>
                    <a:pt x="1" y="245"/>
                    <a:pt x="55" y="326"/>
                    <a:pt x="137" y="326"/>
                  </a:cubicBezTo>
                  <a:cubicBezTo>
                    <a:pt x="245" y="326"/>
                    <a:pt x="299" y="245"/>
                    <a:pt x="299" y="164"/>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2" name="Google Shape;4192;p47"/>
            <p:cNvSpPr/>
            <p:nvPr/>
          </p:nvSpPr>
          <p:spPr>
            <a:xfrm>
              <a:off x="2637203" y="2865804"/>
              <a:ext cx="21819" cy="19951"/>
            </a:xfrm>
            <a:custGeom>
              <a:rect b="b" l="l" r="r" t="t"/>
              <a:pathLst>
                <a:path extrusionOk="0" h="299" w="327">
                  <a:moveTo>
                    <a:pt x="163" y="0"/>
                  </a:moveTo>
                  <a:cubicBezTo>
                    <a:pt x="82" y="0"/>
                    <a:pt x="1" y="54"/>
                    <a:pt x="1" y="163"/>
                  </a:cubicBezTo>
                  <a:cubicBezTo>
                    <a:pt x="1" y="244"/>
                    <a:pt x="82" y="299"/>
                    <a:pt x="163" y="299"/>
                  </a:cubicBezTo>
                  <a:cubicBezTo>
                    <a:pt x="245" y="299"/>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3" name="Google Shape;4193;p47"/>
            <p:cNvSpPr/>
            <p:nvPr/>
          </p:nvSpPr>
          <p:spPr>
            <a:xfrm>
              <a:off x="2599235" y="2918251"/>
              <a:ext cx="3670" cy="3737"/>
            </a:xfrm>
            <a:custGeom>
              <a:rect b="b" l="l" r="r" t="t"/>
              <a:pathLst>
                <a:path extrusionOk="0" h="56" w="55">
                  <a:moveTo>
                    <a:pt x="0" y="1"/>
                  </a:moveTo>
                  <a:lnTo>
                    <a:pt x="0" y="1"/>
                  </a:lnTo>
                  <a:cubicBezTo>
                    <a:pt x="27" y="28"/>
                    <a:pt x="27" y="28"/>
                    <a:pt x="54" y="55"/>
                  </a:cubicBezTo>
                  <a:cubicBezTo>
                    <a:pt x="54" y="28"/>
                    <a:pt x="27"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4" name="Google Shape;4194;p47"/>
            <p:cNvSpPr/>
            <p:nvPr/>
          </p:nvSpPr>
          <p:spPr>
            <a:xfrm>
              <a:off x="2617318" y="2945409"/>
              <a:ext cx="14546" cy="18149"/>
            </a:xfrm>
            <a:custGeom>
              <a:rect b="b" l="l" r="r" t="t"/>
              <a:pathLst>
                <a:path extrusionOk="0" h="272" w="218">
                  <a:moveTo>
                    <a:pt x="0" y="1"/>
                  </a:moveTo>
                  <a:cubicBezTo>
                    <a:pt x="55" y="136"/>
                    <a:pt x="82" y="218"/>
                    <a:pt x="136" y="272"/>
                  </a:cubicBezTo>
                  <a:cubicBezTo>
                    <a:pt x="190" y="272"/>
                    <a:pt x="217" y="218"/>
                    <a:pt x="217" y="136"/>
                  </a:cubicBezTo>
                  <a:cubicBezTo>
                    <a:pt x="217" y="55"/>
                    <a:pt x="163"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47"/>
            <p:cNvSpPr/>
            <p:nvPr/>
          </p:nvSpPr>
          <p:spPr>
            <a:xfrm>
              <a:off x="2637203" y="2918251"/>
              <a:ext cx="21819" cy="20017"/>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6" name="Google Shape;4196;p47"/>
            <p:cNvSpPr/>
            <p:nvPr/>
          </p:nvSpPr>
          <p:spPr>
            <a:xfrm>
              <a:off x="2637203" y="2970765"/>
              <a:ext cx="18149" cy="19951"/>
            </a:xfrm>
            <a:custGeom>
              <a:rect b="b" l="l" r="r" t="t"/>
              <a:pathLst>
                <a:path extrusionOk="0" h="299" w="272">
                  <a:moveTo>
                    <a:pt x="163" y="0"/>
                  </a:moveTo>
                  <a:cubicBezTo>
                    <a:pt x="82" y="0"/>
                    <a:pt x="1" y="82"/>
                    <a:pt x="1" y="163"/>
                  </a:cubicBezTo>
                  <a:cubicBezTo>
                    <a:pt x="1" y="244"/>
                    <a:pt x="82" y="299"/>
                    <a:pt x="163" y="299"/>
                  </a:cubicBezTo>
                  <a:cubicBezTo>
                    <a:pt x="218" y="299"/>
                    <a:pt x="245" y="299"/>
                    <a:pt x="272" y="244"/>
                  </a:cubicBezTo>
                  <a:cubicBezTo>
                    <a:pt x="245" y="190"/>
                    <a:pt x="218" y="109"/>
                    <a:pt x="218" y="27"/>
                  </a:cubicBezTo>
                  <a:cubicBezTo>
                    <a:pt x="218" y="0"/>
                    <a:pt x="191"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47"/>
            <p:cNvSpPr/>
            <p:nvPr/>
          </p:nvSpPr>
          <p:spPr>
            <a:xfrm>
              <a:off x="2559400" y="2103855"/>
              <a:ext cx="19951" cy="19951"/>
            </a:xfrm>
            <a:custGeom>
              <a:rect b="b" l="l" r="r" t="t"/>
              <a:pathLst>
                <a:path extrusionOk="0" h="299" w="299">
                  <a:moveTo>
                    <a:pt x="136" y="0"/>
                  </a:moveTo>
                  <a:cubicBezTo>
                    <a:pt x="55" y="0"/>
                    <a:pt x="0" y="81"/>
                    <a:pt x="0" y="163"/>
                  </a:cubicBezTo>
                  <a:cubicBezTo>
                    <a:pt x="0" y="244"/>
                    <a:pt x="55" y="298"/>
                    <a:pt x="136" y="298"/>
                  </a:cubicBezTo>
                  <a:cubicBezTo>
                    <a:pt x="244" y="298"/>
                    <a:pt x="299" y="244"/>
                    <a:pt x="299" y="163"/>
                  </a:cubicBezTo>
                  <a:cubicBezTo>
                    <a:pt x="299" y="81"/>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47"/>
            <p:cNvSpPr/>
            <p:nvPr/>
          </p:nvSpPr>
          <p:spPr>
            <a:xfrm>
              <a:off x="2532242" y="2087507"/>
              <a:ext cx="21752" cy="10943"/>
            </a:xfrm>
            <a:custGeom>
              <a:rect b="b" l="l" r="r" t="t"/>
              <a:pathLst>
                <a:path extrusionOk="0" h="164" w="326">
                  <a:moveTo>
                    <a:pt x="0" y="1"/>
                  </a:moveTo>
                  <a:cubicBezTo>
                    <a:pt x="0" y="82"/>
                    <a:pt x="82" y="164"/>
                    <a:pt x="163" y="164"/>
                  </a:cubicBezTo>
                  <a:cubicBezTo>
                    <a:pt x="245" y="164"/>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47"/>
            <p:cNvSpPr/>
            <p:nvPr/>
          </p:nvSpPr>
          <p:spPr>
            <a:xfrm>
              <a:off x="2532242" y="2129145"/>
              <a:ext cx="21752" cy="21819"/>
            </a:xfrm>
            <a:custGeom>
              <a:rect b="b" l="l" r="r" t="t"/>
              <a:pathLst>
                <a:path extrusionOk="0" h="327" w="326">
                  <a:moveTo>
                    <a:pt x="163" y="1"/>
                  </a:moveTo>
                  <a:cubicBezTo>
                    <a:pt x="82" y="1"/>
                    <a:pt x="0" y="82"/>
                    <a:pt x="0" y="164"/>
                  </a:cubicBezTo>
                  <a:cubicBezTo>
                    <a:pt x="0"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47"/>
            <p:cNvSpPr/>
            <p:nvPr/>
          </p:nvSpPr>
          <p:spPr>
            <a:xfrm>
              <a:off x="2559400" y="2156302"/>
              <a:ext cx="19951" cy="20017"/>
            </a:xfrm>
            <a:custGeom>
              <a:rect b="b" l="l" r="r" t="t"/>
              <a:pathLst>
                <a:path extrusionOk="0" h="300" w="299">
                  <a:moveTo>
                    <a:pt x="136" y="1"/>
                  </a:moveTo>
                  <a:cubicBezTo>
                    <a:pt x="55" y="1"/>
                    <a:pt x="0" y="82"/>
                    <a:pt x="0" y="163"/>
                  </a:cubicBezTo>
                  <a:cubicBezTo>
                    <a:pt x="0" y="245"/>
                    <a:pt x="55" y="299"/>
                    <a:pt x="136" y="299"/>
                  </a:cubicBezTo>
                  <a:cubicBezTo>
                    <a:pt x="244" y="299"/>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47"/>
            <p:cNvSpPr/>
            <p:nvPr/>
          </p:nvSpPr>
          <p:spPr>
            <a:xfrm>
              <a:off x="2532242" y="2183460"/>
              <a:ext cx="21752" cy="19951"/>
            </a:xfrm>
            <a:custGeom>
              <a:rect b="b" l="l" r="r" t="t"/>
              <a:pathLst>
                <a:path extrusionOk="0" h="299"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47"/>
            <p:cNvSpPr/>
            <p:nvPr/>
          </p:nvSpPr>
          <p:spPr>
            <a:xfrm>
              <a:off x="2559400" y="2208816"/>
              <a:ext cx="19951" cy="19951"/>
            </a:xfrm>
            <a:custGeom>
              <a:rect b="b" l="l" r="r" t="t"/>
              <a:pathLst>
                <a:path extrusionOk="0" h="299" w="299">
                  <a:moveTo>
                    <a:pt x="136" y="0"/>
                  </a:moveTo>
                  <a:cubicBezTo>
                    <a:pt x="55" y="0"/>
                    <a:pt x="0" y="82"/>
                    <a:pt x="0" y="163"/>
                  </a:cubicBezTo>
                  <a:cubicBezTo>
                    <a:pt x="0" y="244"/>
                    <a:pt x="55" y="299"/>
                    <a:pt x="136" y="299"/>
                  </a:cubicBezTo>
                  <a:cubicBezTo>
                    <a:pt x="244" y="299"/>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47"/>
            <p:cNvSpPr/>
            <p:nvPr/>
          </p:nvSpPr>
          <p:spPr>
            <a:xfrm>
              <a:off x="2532242" y="2235974"/>
              <a:ext cx="21752" cy="19951"/>
            </a:xfrm>
            <a:custGeom>
              <a:rect b="b" l="l" r="r" t="t"/>
              <a:pathLst>
                <a:path extrusionOk="0" h="299" w="326">
                  <a:moveTo>
                    <a:pt x="163" y="0"/>
                  </a:moveTo>
                  <a:cubicBezTo>
                    <a:pt x="82" y="0"/>
                    <a:pt x="0" y="54"/>
                    <a:pt x="0" y="136"/>
                  </a:cubicBezTo>
                  <a:cubicBezTo>
                    <a:pt x="0" y="217"/>
                    <a:pt x="82" y="298"/>
                    <a:pt x="163" y="298"/>
                  </a:cubicBezTo>
                  <a:cubicBezTo>
                    <a:pt x="245" y="298"/>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4" name="Google Shape;4204;p47"/>
            <p:cNvSpPr/>
            <p:nvPr/>
          </p:nvSpPr>
          <p:spPr>
            <a:xfrm>
              <a:off x="2559400" y="2261263"/>
              <a:ext cx="19951" cy="20017"/>
            </a:xfrm>
            <a:custGeom>
              <a:rect b="b" l="l" r="r" t="t"/>
              <a:pathLst>
                <a:path extrusionOk="0" h="300" w="299">
                  <a:moveTo>
                    <a:pt x="136" y="1"/>
                  </a:moveTo>
                  <a:cubicBezTo>
                    <a:pt x="55" y="1"/>
                    <a:pt x="0" y="82"/>
                    <a:pt x="0" y="164"/>
                  </a:cubicBezTo>
                  <a:cubicBezTo>
                    <a:pt x="0" y="245"/>
                    <a:pt x="55" y="299"/>
                    <a:pt x="136" y="299"/>
                  </a:cubicBezTo>
                  <a:cubicBezTo>
                    <a:pt x="244" y="299"/>
                    <a:pt x="299" y="245"/>
                    <a:pt x="299" y="164"/>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47"/>
            <p:cNvSpPr/>
            <p:nvPr/>
          </p:nvSpPr>
          <p:spPr>
            <a:xfrm>
              <a:off x="2532242" y="2288420"/>
              <a:ext cx="21752" cy="20017"/>
            </a:xfrm>
            <a:custGeom>
              <a:rect b="b" l="l" r="r" t="t"/>
              <a:pathLst>
                <a:path extrusionOk="0" h="300"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47"/>
            <p:cNvSpPr/>
            <p:nvPr/>
          </p:nvSpPr>
          <p:spPr>
            <a:xfrm>
              <a:off x="2559400" y="2313776"/>
              <a:ext cx="19951" cy="19951"/>
            </a:xfrm>
            <a:custGeom>
              <a:rect b="b" l="l" r="r" t="t"/>
              <a:pathLst>
                <a:path extrusionOk="0" h="299" w="299">
                  <a:moveTo>
                    <a:pt x="136" y="0"/>
                  </a:moveTo>
                  <a:cubicBezTo>
                    <a:pt x="55" y="0"/>
                    <a:pt x="0" y="82"/>
                    <a:pt x="0" y="163"/>
                  </a:cubicBezTo>
                  <a:cubicBezTo>
                    <a:pt x="0" y="245"/>
                    <a:pt x="55" y="299"/>
                    <a:pt x="136" y="299"/>
                  </a:cubicBezTo>
                  <a:cubicBezTo>
                    <a:pt x="244" y="299"/>
                    <a:pt x="299" y="245"/>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7" name="Google Shape;4207;p47"/>
            <p:cNvSpPr/>
            <p:nvPr/>
          </p:nvSpPr>
          <p:spPr>
            <a:xfrm>
              <a:off x="2532242" y="2340934"/>
              <a:ext cx="21752" cy="19951"/>
            </a:xfrm>
            <a:custGeom>
              <a:rect b="b" l="l" r="r" t="t"/>
              <a:pathLst>
                <a:path extrusionOk="0" h="299" w="326">
                  <a:moveTo>
                    <a:pt x="163" y="0"/>
                  </a:moveTo>
                  <a:cubicBezTo>
                    <a:pt x="82" y="0"/>
                    <a:pt x="0" y="55"/>
                    <a:pt x="0" y="136"/>
                  </a:cubicBezTo>
                  <a:cubicBezTo>
                    <a:pt x="0"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8" name="Google Shape;4208;p47"/>
            <p:cNvSpPr/>
            <p:nvPr/>
          </p:nvSpPr>
          <p:spPr>
            <a:xfrm>
              <a:off x="2559400" y="2366290"/>
              <a:ext cx="19951" cy="19951"/>
            </a:xfrm>
            <a:custGeom>
              <a:rect b="b" l="l" r="r" t="t"/>
              <a:pathLst>
                <a:path extrusionOk="0" h="299" w="299">
                  <a:moveTo>
                    <a:pt x="136" y="0"/>
                  </a:moveTo>
                  <a:cubicBezTo>
                    <a:pt x="55" y="0"/>
                    <a:pt x="0" y="81"/>
                    <a:pt x="0" y="163"/>
                  </a:cubicBezTo>
                  <a:cubicBezTo>
                    <a:pt x="0" y="244"/>
                    <a:pt x="55" y="298"/>
                    <a:pt x="136" y="298"/>
                  </a:cubicBezTo>
                  <a:cubicBezTo>
                    <a:pt x="244" y="298"/>
                    <a:pt x="299" y="244"/>
                    <a:pt x="299" y="163"/>
                  </a:cubicBezTo>
                  <a:cubicBezTo>
                    <a:pt x="299" y="81"/>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47"/>
            <p:cNvSpPr/>
            <p:nvPr/>
          </p:nvSpPr>
          <p:spPr>
            <a:xfrm>
              <a:off x="2532242" y="2393381"/>
              <a:ext cx="21752" cy="20017"/>
            </a:xfrm>
            <a:custGeom>
              <a:rect b="b" l="l" r="r" t="t"/>
              <a:pathLst>
                <a:path extrusionOk="0" h="300"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47"/>
            <p:cNvSpPr/>
            <p:nvPr/>
          </p:nvSpPr>
          <p:spPr>
            <a:xfrm>
              <a:off x="2559400" y="2418737"/>
              <a:ext cx="19951" cy="21819"/>
            </a:xfrm>
            <a:custGeom>
              <a:rect b="b" l="l" r="r" t="t"/>
              <a:pathLst>
                <a:path extrusionOk="0" h="327" w="299">
                  <a:moveTo>
                    <a:pt x="136" y="1"/>
                  </a:moveTo>
                  <a:cubicBezTo>
                    <a:pt x="55" y="1"/>
                    <a:pt x="0" y="82"/>
                    <a:pt x="0" y="163"/>
                  </a:cubicBezTo>
                  <a:cubicBezTo>
                    <a:pt x="0" y="245"/>
                    <a:pt x="55" y="326"/>
                    <a:pt x="136" y="326"/>
                  </a:cubicBezTo>
                  <a:cubicBezTo>
                    <a:pt x="244" y="326"/>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47"/>
            <p:cNvSpPr/>
            <p:nvPr/>
          </p:nvSpPr>
          <p:spPr>
            <a:xfrm>
              <a:off x="2532242" y="2445895"/>
              <a:ext cx="21752" cy="19951"/>
            </a:xfrm>
            <a:custGeom>
              <a:rect b="b" l="l" r="r" t="t"/>
              <a:pathLst>
                <a:path extrusionOk="0" h="299" w="326">
                  <a:moveTo>
                    <a:pt x="163" y="0"/>
                  </a:moveTo>
                  <a:cubicBezTo>
                    <a:pt x="82" y="0"/>
                    <a:pt x="0" y="55"/>
                    <a:pt x="0" y="136"/>
                  </a:cubicBezTo>
                  <a:cubicBezTo>
                    <a:pt x="0" y="217"/>
                    <a:pt x="82" y="299"/>
                    <a:pt x="163" y="299"/>
                  </a:cubicBezTo>
                  <a:cubicBezTo>
                    <a:pt x="245" y="299"/>
                    <a:pt x="326" y="217"/>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47"/>
            <p:cNvSpPr/>
            <p:nvPr/>
          </p:nvSpPr>
          <p:spPr>
            <a:xfrm>
              <a:off x="2559400" y="2471251"/>
              <a:ext cx="19951" cy="21752"/>
            </a:xfrm>
            <a:custGeom>
              <a:rect b="b" l="l" r="r" t="t"/>
              <a:pathLst>
                <a:path extrusionOk="0" h="326" w="299">
                  <a:moveTo>
                    <a:pt x="136" y="0"/>
                  </a:moveTo>
                  <a:cubicBezTo>
                    <a:pt x="55" y="0"/>
                    <a:pt x="0" y="82"/>
                    <a:pt x="0" y="163"/>
                  </a:cubicBezTo>
                  <a:cubicBezTo>
                    <a:pt x="0" y="244"/>
                    <a:pt x="55" y="326"/>
                    <a:pt x="136" y="326"/>
                  </a:cubicBezTo>
                  <a:cubicBezTo>
                    <a:pt x="244" y="326"/>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3" name="Google Shape;4213;p47"/>
            <p:cNvSpPr/>
            <p:nvPr/>
          </p:nvSpPr>
          <p:spPr>
            <a:xfrm>
              <a:off x="2532242" y="2498408"/>
              <a:ext cx="21752" cy="19951"/>
            </a:xfrm>
            <a:custGeom>
              <a:rect b="b" l="l" r="r" t="t"/>
              <a:pathLst>
                <a:path extrusionOk="0" h="299" w="326">
                  <a:moveTo>
                    <a:pt x="163" y="0"/>
                  </a:moveTo>
                  <a:cubicBezTo>
                    <a:pt x="82" y="0"/>
                    <a:pt x="0" y="54"/>
                    <a:pt x="0" y="136"/>
                  </a:cubicBezTo>
                  <a:cubicBezTo>
                    <a:pt x="0" y="244"/>
                    <a:pt x="82" y="298"/>
                    <a:pt x="163" y="298"/>
                  </a:cubicBezTo>
                  <a:cubicBezTo>
                    <a:pt x="245" y="298"/>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47"/>
            <p:cNvSpPr/>
            <p:nvPr/>
          </p:nvSpPr>
          <p:spPr>
            <a:xfrm>
              <a:off x="2559400" y="2523698"/>
              <a:ext cx="19951" cy="21819"/>
            </a:xfrm>
            <a:custGeom>
              <a:rect b="b" l="l" r="r" t="t"/>
              <a:pathLst>
                <a:path extrusionOk="0" h="327" w="299">
                  <a:moveTo>
                    <a:pt x="136" y="1"/>
                  </a:moveTo>
                  <a:cubicBezTo>
                    <a:pt x="55" y="1"/>
                    <a:pt x="0" y="82"/>
                    <a:pt x="0" y="164"/>
                  </a:cubicBezTo>
                  <a:cubicBezTo>
                    <a:pt x="0" y="245"/>
                    <a:pt x="55" y="326"/>
                    <a:pt x="136" y="326"/>
                  </a:cubicBezTo>
                  <a:cubicBezTo>
                    <a:pt x="244" y="326"/>
                    <a:pt x="299" y="245"/>
                    <a:pt x="299" y="164"/>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47"/>
            <p:cNvSpPr/>
            <p:nvPr/>
          </p:nvSpPr>
          <p:spPr>
            <a:xfrm>
              <a:off x="2532242" y="2550855"/>
              <a:ext cx="21752" cy="19951"/>
            </a:xfrm>
            <a:custGeom>
              <a:rect b="b" l="l" r="r" t="t"/>
              <a:pathLst>
                <a:path extrusionOk="0" h="299" w="326">
                  <a:moveTo>
                    <a:pt x="163" y="1"/>
                  </a:moveTo>
                  <a:cubicBezTo>
                    <a:pt x="82" y="1"/>
                    <a:pt x="0" y="55"/>
                    <a:pt x="0" y="136"/>
                  </a:cubicBezTo>
                  <a:cubicBezTo>
                    <a:pt x="0"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6" name="Google Shape;4216;p47"/>
            <p:cNvSpPr/>
            <p:nvPr/>
          </p:nvSpPr>
          <p:spPr>
            <a:xfrm>
              <a:off x="2559400" y="2576211"/>
              <a:ext cx="19951" cy="21752"/>
            </a:xfrm>
            <a:custGeom>
              <a:rect b="b" l="l" r="r" t="t"/>
              <a:pathLst>
                <a:path extrusionOk="0" h="326" w="299">
                  <a:moveTo>
                    <a:pt x="136" y="0"/>
                  </a:moveTo>
                  <a:cubicBezTo>
                    <a:pt x="55" y="0"/>
                    <a:pt x="0" y="82"/>
                    <a:pt x="0" y="163"/>
                  </a:cubicBezTo>
                  <a:cubicBezTo>
                    <a:pt x="0" y="244"/>
                    <a:pt x="55" y="326"/>
                    <a:pt x="136" y="326"/>
                  </a:cubicBezTo>
                  <a:cubicBezTo>
                    <a:pt x="244" y="326"/>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7" name="Google Shape;4217;p47"/>
            <p:cNvSpPr/>
            <p:nvPr/>
          </p:nvSpPr>
          <p:spPr>
            <a:xfrm>
              <a:off x="2532242" y="2603369"/>
              <a:ext cx="21752" cy="19951"/>
            </a:xfrm>
            <a:custGeom>
              <a:rect b="b" l="l" r="r" t="t"/>
              <a:pathLst>
                <a:path extrusionOk="0" h="299" w="326">
                  <a:moveTo>
                    <a:pt x="163" y="0"/>
                  </a:moveTo>
                  <a:cubicBezTo>
                    <a:pt x="82" y="0"/>
                    <a:pt x="0" y="54"/>
                    <a:pt x="0" y="136"/>
                  </a:cubicBezTo>
                  <a:cubicBezTo>
                    <a:pt x="0" y="244"/>
                    <a:pt x="82" y="299"/>
                    <a:pt x="163" y="299"/>
                  </a:cubicBezTo>
                  <a:cubicBezTo>
                    <a:pt x="245" y="299"/>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47"/>
            <p:cNvSpPr/>
            <p:nvPr/>
          </p:nvSpPr>
          <p:spPr>
            <a:xfrm>
              <a:off x="2559400" y="2628658"/>
              <a:ext cx="19951" cy="21819"/>
            </a:xfrm>
            <a:custGeom>
              <a:rect b="b" l="l" r="r" t="t"/>
              <a:pathLst>
                <a:path extrusionOk="0" h="327" w="299">
                  <a:moveTo>
                    <a:pt x="136" y="1"/>
                  </a:moveTo>
                  <a:cubicBezTo>
                    <a:pt x="55" y="1"/>
                    <a:pt x="0" y="82"/>
                    <a:pt x="0" y="164"/>
                  </a:cubicBezTo>
                  <a:cubicBezTo>
                    <a:pt x="0" y="245"/>
                    <a:pt x="55" y="326"/>
                    <a:pt x="136" y="326"/>
                  </a:cubicBezTo>
                  <a:cubicBezTo>
                    <a:pt x="244" y="326"/>
                    <a:pt x="299" y="245"/>
                    <a:pt x="299" y="164"/>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47"/>
            <p:cNvSpPr/>
            <p:nvPr/>
          </p:nvSpPr>
          <p:spPr>
            <a:xfrm>
              <a:off x="2532242" y="2655816"/>
              <a:ext cx="21752" cy="20017"/>
            </a:xfrm>
            <a:custGeom>
              <a:rect b="b" l="l" r="r" t="t"/>
              <a:pathLst>
                <a:path extrusionOk="0" h="300" w="326">
                  <a:moveTo>
                    <a:pt x="163" y="1"/>
                  </a:moveTo>
                  <a:cubicBezTo>
                    <a:pt x="82" y="1"/>
                    <a:pt x="0" y="55"/>
                    <a:pt x="0" y="136"/>
                  </a:cubicBezTo>
                  <a:cubicBezTo>
                    <a:pt x="0"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0" name="Google Shape;4220;p47"/>
            <p:cNvSpPr/>
            <p:nvPr/>
          </p:nvSpPr>
          <p:spPr>
            <a:xfrm>
              <a:off x="2559400" y="2681172"/>
              <a:ext cx="19951" cy="21819"/>
            </a:xfrm>
            <a:custGeom>
              <a:rect b="b" l="l" r="r" t="t"/>
              <a:pathLst>
                <a:path extrusionOk="0" h="327" w="299">
                  <a:moveTo>
                    <a:pt x="136" y="1"/>
                  </a:moveTo>
                  <a:cubicBezTo>
                    <a:pt x="55" y="1"/>
                    <a:pt x="0" y="82"/>
                    <a:pt x="0" y="163"/>
                  </a:cubicBezTo>
                  <a:cubicBezTo>
                    <a:pt x="0" y="245"/>
                    <a:pt x="55" y="326"/>
                    <a:pt x="136" y="326"/>
                  </a:cubicBezTo>
                  <a:cubicBezTo>
                    <a:pt x="244" y="326"/>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47"/>
            <p:cNvSpPr/>
            <p:nvPr/>
          </p:nvSpPr>
          <p:spPr>
            <a:xfrm>
              <a:off x="2532242" y="2708330"/>
              <a:ext cx="21752" cy="19951"/>
            </a:xfrm>
            <a:custGeom>
              <a:rect b="b" l="l" r="r" t="t"/>
              <a:pathLst>
                <a:path extrusionOk="0" h="299" w="326">
                  <a:moveTo>
                    <a:pt x="163" y="0"/>
                  </a:moveTo>
                  <a:cubicBezTo>
                    <a:pt x="82" y="0"/>
                    <a:pt x="0" y="55"/>
                    <a:pt x="0" y="163"/>
                  </a:cubicBezTo>
                  <a:cubicBezTo>
                    <a:pt x="0"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47"/>
            <p:cNvSpPr/>
            <p:nvPr/>
          </p:nvSpPr>
          <p:spPr>
            <a:xfrm>
              <a:off x="2559400" y="2733686"/>
              <a:ext cx="19951" cy="21752"/>
            </a:xfrm>
            <a:custGeom>
              <a:rect b="b" l="l" r="r" t="t"/>
              <a:pathLst>
                <a:path extrusionOk="0" h="326" w="299">
                  <a:moveTo>
                    <a:pt x="136" y="0"/>
                  </a:moveTo>
                  <a:cubicBezTo>
                    <a:pt x="55" y="0"/>
                    <a:pt x="0" y="82"/>
                    <a:pt x="0" y="163"/>
                  </a:cubicBezTo>
                  <a:cubicBezTo>
                    <a:pt x="0" y="244"/>
                    <a:pt x="55" y="326"/>
                    <a:pt x="136" y="326"/>
                  </a:cubicBezTo>
                  <a:cubicBezTo>
                    <a:pt x="244" y="326"/>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3" name="Google Shape;4223;p47"/>
            <p:cNvSpPr/>
            <p:nvPr/>
          </p:nvSpPr>
          <p:spPr>
            <a:xfrm>
              <a:off x="2532242" y="2760843"/>
              <a:ext cx="21752" cy="19951"/>
            </a:xfrm>
            <a:custGeom>
              <a:rect b="b" l="l" r="r" t="t"/>
              <a:pathLst>
                <a:path extrusionOk="0" h="299" w="326">
                  <a:moveTo>
                    <a:pt x="163" y="0"/>
                  </a:moveTo>
                  <a:cubicBezTo>
                    <a:pt x="82" y="0"/>
                    <a:pt x="0" y="54"/>
                    <a:pt x="0" y="163"/>
                  </a:cubicBezTo>
                  <a:cubicBezTo>
                    <a:pt x="0" y="244"/>
                    <a:pt x="82" y="298"/>
                    <a:pt x="163" y="298"/>
                  </a:cubicBezTo>
                  <a:cubicBezTo>
                    <a:pt x="245" y="298"/>
                    <a:pt x="326" y="244"/>
                    <a:pt x="326" y="163"/>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47"/>
            <p:cNvSpPr/>
            <p:nvPr/>
          </p:nvSpPr>
          <p:spPr>
            <a:xfrm>
              <a:off x="2559400" y="2786133"/>
              <a:ext cx="19951" cy="21819"/>
            </a:xfrm>
            <a:custGeom>
              <a:rect b="b" l="l" r="r" t="t"/>
              <a:pathLst>
                <a:path extrusionOk="0" h="327" w="299">
                  <a:moveTo>
                    <a:pt x="136" y="1"/>
                  </a:moveTo>
                  <a:cubicBezTo>
                    <a:pt x="55" y="1"/>
                    <a:pt x="0" y="82"/>
                    <a:pt x="0" y="163"/>
                  </a:cubicBezTo>
                  <a:cubicBezTo>
                    <a:pt x="0" y="245"/>
                    <a:pt x="55" y="326"/>
                    <a:pt x="136" y="326"/>
                  </a:cubicBezTo>
                  <a:cubicBezTo>
                    <a:pt x="244" y="326"/>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47"/>
            <p:cNvSpPr/>
            <p:nvPr/>
          </p:nvSpPr>
          <p:spPr>
            <a:xfrm>
              <a:off x="2559400" y="2838646"/>
              <a:ext cx="19951" cy="21752"/>
            </a:xfrm>
            <a:custGeom>
              <a:rect b="b" l="l" r="r" t="t"/>
              <a:pathLst>
                <a:path extrusionOk="0" h="326" w="299">
                  <a:moveTo>
                    <a:pt x="136" y="0"/>
                  </a:moveTo>
                  <a:cubicBezTo>
                    <a:pt x="55" y="0"/>
                    <a:pt x="0" y="82"/>
                    <a:pt x="0" y="163"/>
                  </a:cubicBezTo>
                  <a:cubicBezTo>
                    <a:pt x="0" y="244"/>
                    <a:pt x="55" y="326"/>
                    <a:pt x="136" y="326"/>
                  </a:cubicBezTo>
                  <a:cubicBezTo>
                    <a:pt x="244" y="326"/>
                    <a:pt x="299" y="244"/>
                    <a:pt x="299" y="163"/>
                  </a:cubicBezTo>
                  <a:cubicBezTo>
                    <a:pt x="299" y="82"/>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47"/>
            <p:cNvSpPr/>
            <p:nvPr/>
          </p:nvSpPr>
          <p:spPr>
            <a:xfrm>
              <a:off x="2561201" y="2891093"/>
              <a:ext cx="18149" cy="14546"/>
            </a:xfrm>
            <a:custGeom>
              <a:rect b="b" l="l" r="r" t="t"/>
              <a:pathLst>
                <a:path extrusionOk="0" h="218" w="272">
                  <a:moveTo>
                    <a:pt x="109" y="1"/>
                  </a:moveTo>
                  <a:cubicBezTo>
                    <a:pt x="82" y="1"/>
                    <a:pt x="28" y="28"/>
                    <a:pt x="0" y="55"/>
                  </a:cubicBezTo>
                  <a:cubicBezTo>
                    <a:pt x="28" y="82"/>
                    <a:pt x="28" y="109"/>
                    <a:pt x="55" y="137"/>
                  </a:cubicBezTo>
                  <a:cubicBezTo>
                    <a:pt x="109" y="164"/>
                    <a:pt x="190" y="191"/>
                    <a:pt x="272" y="218"/>
                  </a:cubicBezTo>
                  <a:cubicBezTo>
                    <a:pt x="272" y="218"/>
                    <a:pt x="272" y="191"/>
                    <a:pt x="272" y="164"/>
                  </a:cubicBezTo>
                  <a:cubicBezTo>
                    <a:pt x="272" y="82"/>
                    <a:pt x="217"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47"/>
            <p:cNvSpPr/>
            <p:nvPr/>
          </p:nvSpPr>
          <p:spPr>
            <a:xfrm>
              <a:off x="2506886" y="2051342"/>
              <a:ext cx="20017" cy="19951"/>
            </a:xfrm>
            <a:custGeom>
              <a:rect b="b" l="l" r="r" t="t"/>
              <a:pathLst>
                <a:path extrusionOk="0" h="299" w="300">
                  <a:moveTo>
                    <a:pt x="136" y="0"/>
                  </a:moveTo>
                  <a:cubicBezTo>
                    <a:pt x="55" y="0"/>
                    <a:pt x="1" y="55"/>
                    <a:pt x="1" y="163"/>
                  </a:cubicBezTo>
                  <a:cubicBezTo>
                    <a:pt x="1" y="245"/>
                    <a:pt x="55" y="299"/>
                    <a:pt x="136" y="299"/>
                  </a:cubicBezTo>
                  <a:cubicBezTo>
                    <a:pt x="245" y="299"/>
                    <a:pt x="299" y="245"/>
                    <a:pt x="299" y="163"/>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47"/>
            <p:cNvSpPr/>
            <p:nvPr/>
          </p:nvSpPr>
          <p:spPr>
            <a:xfrm>
              <a:off x="2506886" y="2103855"/>
              <a:ext cx="20017" cy="19951"/>
            </a:xfrm>
            <a:custGeom>
              <a:rect b="b" l="l" r="r" t="t"/>
              <a:pathLst>
                <a:path extrusionOk="0" h="299" w="300">
                  <a:moveTo>
                    <a:pt x="136" y="0"/>
                  </a:moveTo>
                  <a:cubicBezTo>
                    <a:pt x="55" y="0"/>
                    <a:pt x="1" y="81"/>
                    <a:pt x="1" y="163"/>
                  </a:cubicBezTo>
                  <a:cubicBezTo>
                    <a:pt x="1" y="244"/>
                    <a:pt x="55" y="298"/>
                    <a:pt x="136" y="298"/>
                  </a:cubicBezTo>
                  <a:cubicBezTo>
                    <a:pt x="245" y="298"/>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47"/>
            <p:cNvSpPr/>
            <p:nvPr/>
          </p:nvSpPr>
          <p:spPr>
            <a:xfrm>
              <a:off x="2506886" y="2156302"/>
              <a:ext cx="20017" cy="20017"/>
            </a:xfrm>
            <a:custGeom>
              <a:rect b="b" l="l" r="r" t="t"/>
              <a:pathLst>
                <a:path extrusionOk="0" h="300" w="300">
                  <a:moveTo>
                    <a:pt x="136" y="1"/>
                  </a:moveTo>
                  <a:cubicBezTo>
                    <a:pt x="55" y="1"/>
                    <a:pt x="1" y="82"/>
                    <a:pt x="1" y="163"/>
                  </a:cubicBezTo>
                  <a:cubicBezTo>
                    <a:pt x="1" y="245"/>
                    <a:pt x="55" y="299"/>
                    <a:pt x="136" y="299"/>
                  </a:cubicBezTo>
                  <a:cubicBezTo>
                    <a:pt x="245" y="299"/>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47"/>
            <p:cNvSpPr/>
            <p:nvPr/>
          </p:nvSpPr>
          <p:spPr>
            <a:xfrm>
              <a:off x="2506886" y="2208816"/>
              <a:ext cx="20017" cy="19951"/>
            </a:xfrm>
            <a:custGeom>
              <a:rect b="b" l="l" r="r" t="t"/>
              <a:pathLst>
                <a:path extrusionOk="0" h="299" w="300">
                  <a:moveTo>
                    <a:pt x="136" y="0"/>
                  </a:moveTo>
                  <a:cubicBezTo>
                    <a:pt x="55" y="0"/>
                    <a:pt x="1" y="82"/>
                    <a:pt x="1" y="163"/>
                  </a:cubicBezTo>
                  <a:cubicBezTo>
                    <a:pt x="1" y="244"/>
                    <a:pt x="55" y="299"/>
                    <a:pt x="136" y="299"/>
                  </a:cubicBezTo>
                  <a:cubicBezTo>
                    <a:pt x="245" y="299"/>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47"/>
            <p:cNvSpPr/>
            <p:nvPr/>
          </p:nvSpPr>
          <p:spPr>
            <a:xfrm>
              <a:off x="2506886" y="2261263"/>
              <a:ext cx="20017" cy="20017"/>
            </a:xfrm>
            <a:custGeom>
              <a:rect b="b" l="l" r="r" t="t"/>
              <a:pathLst>
                <a:path extrusionOk="0" h="300" w="300">
                  <a:moveTo>
                    <a:pt x="136" y="1"/>
                  </a:moveTo>
                  <a:cubicBezTo>
                    <a:pt x="55" y="1"/>
                    <a:pt x="1" y="82"/>
                    <a:pt x="1" y="164"/>
                  </a:cubicBezTo>
                  <a:cubicBezTo>
                    <a:pt x="1" y="245"/>
                    <a:pt x="55" y="299"/>
                    <a:pt x="136" y="299"/>
                  </a:cubicBezTo>
                  <a:cubicBezTo>
                    <a:pt x="245" y="299"/>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47"/>
            <p:cNvSpPr/>
            <p:nvPr/>
          </p:nvSpPr>
          <p:spPr>
            <a:xfrm>
              <a:off x="2506886" y="2313776"/>
              <a:ext cx="20017" cy="19951"/>
            </a:xfrm>
            <a:custGeom>
              <a:rect b="b" l="l" r="r" t="t"/>
              <a:pathLst>
                <a:path extrusionOk="0" h="299" w="300">
                  <a:moveTo>
                    <a:pt x="136" y="0"/>
                  </a:moveTo>
                  <a:cubicBezTo>
                    <a:pt x="55" y="0"/>
                    <a:pt x="1" y="82"/>
                    <a:pt x="1" y="163"/>
                  </a:cubicBezTo>
                  <a:cubicBezTo>
                    <a:pt x="1" y="245"/>
                    <a:pt x="55" y="299"/>
                    <a:pt x="136" y="299"/>
                  </a:cubicBezTo>
                  <a:cubicBezTo>
                    <a:pt x="245" y="299"/>
                    <a:pt x="299" y="245"/>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47"/>
            <p:cNvSpPr/>
            <p:nvPr/>
          </p:nvSpPr>
          <p:spPr>
            <a:xfrm>
              <a:off x="2506886" y="2366290"/>
              <a:ext cx="20017" cy="19951"/>
            </a:xfrm>
            <a:custGeom>
              <a:rect b="b" l="l" r="r" t="t"/>
              <a:pathLst>
                <a:path extrusionOk="0" h="299" w="300">
                  <a:moveTo>
                    <a:pt x="136" y="0"/>
                  </a:moveTo>
                  <a:cubicBezTo>
                    <a:pt x="55" y="0"/>
                    <a:pt x="1" y="81"/>
                    <a:pt x="1" y="163"/>
                  </a:cubicBezTo>
                  <a:cubicBezTo>
                    <a:pt x="1" y="244"/>
                    <a:pt x="55" y="298"/>
                    <a:pt x="136" y="298"/>
                  </a:cubicBezTo>
                  <a:cubicBezTo>
                    <a:pt x="245" y="298"/>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47"/>
            <p:cNvSpPr/>
            <p:nvPr/>
          </p:nvSpPr>
          <p:spPr>
            <a:xfrm>
              <a:off x="2506886" y="2418737"/>
              <a:ext cx="20017" cy="21819"/>
            </a:xfrm>
            <a:custGeom>
              <a:rect b="b" l="l" r="r" t="t"/>
              <a:pathLst>
                <a:path extrusionOk="0" h="327" w="300">
                  <a:moveTo>
                    <a:pt x="136" y="1"/>
                  </a:moveTo>
                  <a:cubicBezTo>
                    <a:pt x="55" y="1"/>
                    <a:pt x="1" y="82"/>
                    <a:pt x="1" y="163"/>
                  </a:cubicBezTo>
                  <a:cubicBezTo>
                    <a:pt x="1"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47"/>
            <p:cNvSpPr/>
            <p:nvPr/>
          </p:nvSpPr>
          <p:spPr>
            <a:xfrm>
              <a:off x="2506886" y="2471251"/>
              <a:ext cx="20017" cy="21752"/>
            </a:xfrm>
            <a:custGeom>
              <a:rect b="b" l="l" r="r" t="t"/>
              <a:pathLst>
                <a:path extrusionOk="0" h="326" w="300">
                  <a:moveTo>
                    <a:pt x="136" y="0"/>
                  </a:moveTo>
                  <a:cubicBezTo>
                    <a:pt x="55" y="0"/>
                    <a:pt x="1" y="82"/>
                    <a:pt x="1" y="163"/>
                  </a:cubicBezTo>
                  <a:cubicBezTo>
                    <a:pt x="1"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47"/>
            <p:cNvSpPr/>
            <p:nvPr/>
          </p:nvSpPr>
          <p:spPr>
            <a:xfrm>
              <a:off x="2514159" y="2628658"/>
              <a:ext cx="12744" cy="21819"/>
            </a:xfrm>
            <a:custGeom>
              <a:rect b="b" l="l" r="r" t="t"/>
              <a:pathLst>
                <a:path extrusionOk="0" h="327" w="191">
                  <a:moveTo>
                    <a:pt x="27" y="1"/>
                  </a:moveTo>
                  <a:cubicBezTo>
                    <a:pt x="27" y="1"/>
                    <a:pt x="0" y="1"/>
                    <a:pt x="0" y="28"/>
                  </a:cubicBezTo>
                  <a:cubicBezTo>
                    <a:pt x="27" y="82"/>
                    <a:pt x="54" y="137"/>
                    <a:pt x="54" y="191"/>
                  </a:cubicBezTo>
                  <a:cubicBezTo>
                    <a:pt x="54" y="245"/>
                    <a:pt x="54" y="272"/>
                    <a:pt x="54" y="326"/>
                  </a:cubicBezTo>
                  <a:cubicBezTo>
                    <a:pt x="136" y="299"/>
                    <a:pt x="190" y="245"/>
                    <a:pt x="190" y="164"/>
                  </a:cubicBezTo>
                  <a:cubicBezTo>
                    <a:pt x="190" y="82"/>
                    <a:pt x="136" y="1"/>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7" name="Google Shape;4237;p47"/>
            <p:cNvSpPr/>
            <p:nvPr/>
          </p:nvSpPr>
          <p:spPr>
            <a:xfrm>
              <a:off x="2508688" y="2681172"/>
              <a:ext cx="18216" cy="21819"/>
            </a:xfrm>
            <a:custGeom>
              <a:rect b="b" l="l" r="r" t="t"/>
              <a:pathLst>
                <a:path extrusionOk="0" h="327" w="273">
                  <a:moveTo>
                    <a:pt x="109" y="1"/>
                  </a:moveTo>
                  <a:cubicBezTo>
                    <a:pt x="82" y="1"/>
                    <a:pt x="55" y="28"/>
                    <a:pt x="28" y="55"/>
                  </a:cubicBezTo>
                  <a:cubicBezTo>
                    <a:pt x="1" y="109"/>
                    <a:pt x="1" y="190"/>
                    <a:pt x="1" y="245"/>
                  </a:cubicBezTo>
                  <a:cubicBezTo>
                    <a:pt x="28" y="299"/>
                    <a:pt x="55" y="326"/>
                    <a:pt x="109" y="326"/>
                  </a:cubicBezTo>
                  <a:cubicBezTo>
                    <a:pt x="218" y="326"/>
                    <a:pt x="272" y="245"/>
                    <a:pt x="272" y="163"/>
                  </a:cubicBezTo>
                  <a:cubicBezTo>
                    <a:pt x="272" y="82"/>
                    <a:pt x="218"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47"/>
            <p:cNvSpPr/>
            <p:nvPr/>
          </p:nvSpPr>
          <p:spPr>
            <a:xfrm>
              <a:off x="2510489" y="2733686"/>
              <a:ext cx="16414" cy="21752"/>
            </a:xfrm>
            <a:custGeom>
              <a:rect b="b" l="l" r="r" t="t"/>
              <a:pathLst>
                <a:path extrusionOk="0" h="326" w="246">
                  <a:moveTo>
                    <a:pt x="82" y="0"/>
                  </a:moveTo>
                  <a:cubicBezTo>
                    <a:pt x="55" y="0"/>
                    <a:pt x="28" y="27"/>
                    <a:pt x="1" y="27"/>
                  </a:cubicBezTo>
                  <a:cubicBezTo>
                    <a:pt x="1" y="136"/>
                    <a:pt x="1" y="217"/>
                    <a:pt x="1" y="299"/>
                  </a:cubicBezTo>
                  <a:cubicBezTo>
                    <a:pt x="28" y="299"/>
                    <a:pt x="55" y="326"/>
                    <a:pt x="82" y="326"/>
                  </a:cubicBezTo>
                  <a:cubicBezTo>
                    <a:pt x="191" y="326"/>
                    <a:pt x="245" y="244"/>
                    <a:pt x="245" y="163"/>
                  </a:cubicBezTo>
                  <a:cubicBezTo>
                    <a:pt x="245" y="82"/>
                    <a:pt x="191"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47"/>
            <p:cNvSpPr/>
            <p:nvPr/>
          </p:nvSpPr>
          <p:spPr>
            <a:xfrm>
              <a:off x="2512358" y="2786133"/>
              <a:ext cx="14546" cy="20017"/>
            </a:xfrm>
            <a:custGeom>
              <a:rect b="b" l="l" r="r" t="t"/>
              <a:pathLst>
                <a:path extrusionOk="0" h="300" w="218">
                  <a:moveTo>
                    <a:pt x="54" y="1"/>
                  </a:moveTo>
                  <a:cubicBezTo>
                    <a:pt x="54" y="1"/>
                    <a:pt x="27" y="28"/>
                    <a:pt x="0" y="28"/>
                  </a:cubicBezTo>
                  <a:cubicBezTo>
                    <a:pt x="54" y="109"/>
                    <a:pt x="81" y="218"/>
                    <a:pt x="136" y="299"/>
                  </a:cubicBezTo>
                  <a:cubicBezTo>
                    <a:pt x="190" y="272"/>
                    <a:pt x="217" y="218"/>
                    <a:pt x="217" y="163"/>
                  </a:cubicBezTo>
                  <a:cubicBezTo>
                    <a:pt x="217" y="82"/>
                    <a:pt x="163" y="1"/>
                    <a:pt x="5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47"/>
            <p:cNvSpPr/>
            <p:nvPr/>
          </p:nvSpPr>
          <p:spPr>
            <a:xfrm>
              <a:off x="2532242" y="2813290"/>
              <a:ext cx="21752" cy="19951"/>
            </a:xfrm>
            <a:custGeom>
              <a:rect b="b" l="l" r="r" t="t"/>
              <a:pathLst>
                <a:path extrusionOk="0" h="299" w="326">
                  <a:moveTo>
                    <a:pt x="163" y="1"/>
                  </a:moveTo>
                  <a:cubicBezTo>
                    <a:pt x="82" y="1"/>
                    <a:pt x="0" y="55"/>
                    <a:pt x="0" y="163"/>
                  </a:cubicBezTo>
                  <a:cubicBezTo>
                    <a:pt x="55" y="190"/>
                    <a:pt x="82" y="245"/>
                    <a:pt x="136" y="245"/>
                  </a:cubicBezTo>
                  <a:cubicBezTo>
                    <a:pt x="136" y="272"/>
                    <a:pt x="136" y="272"/>
                    <a:pt x="136" y="299"/>
                  </a:cubicBezTo>
                  <a:lnTo>
                    <a:pt x="163" y="299"/>
                  </a:lnTo>
                  <a:cubicBezTo>
                    <a:pt x="245" y="299"/>
                    <a:pt x="326" y="245"/>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1" name="Google Shape;4241;p47"/>
            <p:cNvSpPr/>
            <p:nvPr/>
          </p:nvSpPr>
          <p:spPr>
            <a:xfrm>
              <a:off x="2454439" y="2000696"/>
              <a:ext cx="16348" cy="18149"/>
            </a:xfrm>
            <a:custGeom>
              <a:rect b="b" l="l" r="r" t="t"/>
              <a:pathLst>
                <a:path extrusionOk="0" h="272" w="245">
                  <a:moveTo>
                    <a:pt x="82" y="0"/>
                  </a:moveTo>
                  <a:cubicBezTo>
                    <a:pt x="27" y="27"/>
                    <a:pt x="0" y="81"/>
                    <a:pt x="0" y="136"/>
                  </a:cubicBezTo>
                  <a:cubicBezTo>
                    <a:pt x="0" y="217"/>
                    <a:pt x="54" y="271"/>
                    <a:pt x="136" y="271"/>
                  </a:cubicBezTo>
                  <a:cubicBezTo>
                    <a:pt x="190" y="271"/>
                    <a:pt x="217" y="271"/>
                    <a:pt x="244" y="244"/>
                  </a:cubicBezTo>
                  <a:cubicBezTo>
                    <a:pt x="190" y="163"/>
                    <a:pt x="136" y="81"/>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2" name="Google Shape;4242;p47"/>
            <p:cNvSpPr/>
            <p:nvPr/>
          </p:nvSpPr>
          <p:spPr>
            <a:xfrm>
              <a:off x="2427281" y="2024184"/>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3" name="Google Shape;4243;p47"/>
            <p:cNvSpPr/>
            <p:nvPr/>
          </p:nvSpPr>
          <p:spPr>
            <a:xfrm>
              <a:off x="2454439" y="2051342"/>
              <a:ext cx="19951" cy="19951"/>
            </a:xfrm>
            <a:custGeom>
              <a:rect b="b" l="l" r="r" t="t"/>
              <a:pathLst>
                <a:path extrusionOk="0" h="299" w="299">
                  <a:moveTo>
                    <a:pt x="136" y="0"/>
                  </a:moveTo>
                  <a:cubicBezTo>
                    <a:pt x="54" y="0"/>
                    <a:pt x="0" y="55"/>
                    <a:pt x="0" y="163"/>
                  </a:cubicBezTo>
                  <a:cubicBezTo>
                    <a:pt x="0" y="245"/>
                    <a:pt x="54" y="299"/>
                    <a:pt x="136" y="299"/>
                  </a:cubicBezTo>
                  <a:cubicBezTo>
                    <a:pt x="217" y="299"/>
                    <a:pt x="299" y="245"/>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4" name="Google Shape;4244;p47"/>
            <p:cNvSpPr/>
            <p:nvPr/>
          </p:nvSpPr>
          <p:spPr>
            <a:xfrm>
              <a:off x="2479728" y="2024184"/>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5" name="Google Shape;4245;p47"/>
            <p:cNvSpPr/>
            <p:nvPr/>
          </p:nvSpPr>
          <p:spPr>
            <a:xfrm>
              <a:off x="2479728" y="2076698"/>
              <a:ext cx="21819" cy="10876"/>
            </a:xfrm>
            <a:custGeom>
              <a:rect b="b" l="l" r="r" t="t"/>
              <a:pathLst>
                <a:path extrusionOk="0" h="163" w="327">
                  <a:moveTo>
                    <a:pt x="164" y="0"/>
                  </a:moveTo>
                  <a:cubicBezTo>
                    <a:pt x="82" y="0"/>
                    <a:pt x="1" y="82"/>
                    <a:pt x="1" y="163"/>
                  </a:cubicBezTo>
                  <a:lnTo>
                    <a:pt x="326" y="163"/>
                  </a:ln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47"/>
            <p:cNvSpPr/>
            <p:nvPr/>
          </p:nvSpPr>
          <p:spPr>
            <a:xfrm>
              <a:off x="2427281" y="2076698"/>
              <a:ext cx="21752" cy="10876"/>
            </a:xfrm>
            <a:custGeom>
              <a:rect b="b" l="l" r="r" t="t"/>
              <a:pathLst>
                <a:path extrusionOk="0" h="163" w="326">
                  <a:moveTo>
                    <a:pt x="163" y="0"/>
                  </a:moveTo>
                  <a:cubicBezTo>
                    <a:pt x="82" y="0"/>
                    <a:pt x="0" y="82"/>
                    <a:pt x="0" y="163"/>
                  </a:cubicBezTo>
                  <a:lnTo>
                    <a:pt x="326" y="163"/>
                  </a:ln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47"/>
            <p:cNvSpPr/>
            <p:nvPr/>
          </p:nvSpPr>
          <p:spPr>
            <a:xfrm>
              <a:off x="2454439" y="2103855"/>
              <a:ext cx="19951" cy="19951"/>
            </a:xfrm>
            <a:custGeom>
              <a:rect b="b" l="l" r="r" t="t"/>
              <a:pathLst>
                <a:path extrusionOk="0" h="299" w="299">
                  <a:moveTo>
                    <a:pt x="136" y="0"/>
                  </a:moveTo>
                  <a:cubicBezTo>
                    <a:pt x="54" y="0"/>
                    <a:pt x="0" y="81"/>
                    <a:pt x="0" y="163"/>
                  </a:cubicBezTo>
                  <a:cubicBezTo>
                    <a:pt x="0" y="244"/>
                    <a:pt x="54" y="298"/>
                    <a:pt x="136" y="298"/>
                  </a:cubicBezTo>
                  <a:cubicBezTo>
                    <a:pt x="217" y="298"/>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47"/>
            <p:cNvSpPr/>
            <p:nvPr/>
          </p:nvSpPr>
          <p:spPr>
            <a:xfrm>
              <a:off x="2479728" y="2087507"/>
              <a:ext cx="21819" cy="10943"/>
            </a:xfrm>
            <a:custGeom>
              <a:rect b="b" l="l" r="r" t="t"/>
              <a:pathLst>
                <a:path extrusionOk="0" h="164" w="327">
                  <a:moveTo>
                    <a:pt x="1" y="1"/>
                  </a:moveTo>
                  <a:cubicBezTo>
                    <a:pt x="1" y="82"/>
                    <a:pt x="82" y="164"/>
                    <a:pt x="164" y="164"/>
                  </a:cubicBezTo>
                  <a:cubicBezTo>
                    <a:pt x="245" y="164"/>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47"/>
            <p:cNvSpPr/>
            <p:nvPr/>
          </p:nvSpPr>
          <p:spPr>
            <a:xfrm>
              <a:off x="2427281" y="2087507"/>
              <a:ext cx="21752" cy="10943"/>
            </a:xfrm>
            <a:custGeom>
              <a:rect b="b" l="l" r="r" t="t"/>
              <a:pathLst>
                <a:path extrusionOk="0" h="164" w="326">
                  <a:moveTo>
                    <a:pt x="0" y="1"/>
                  </a:moveTo>
                  <a:cubicBezTo>
                    <a:pt x="0" y="82"/>
                    <a:pt x="82" y="164"/>
                    <a:pt x="163" y="164"/>
                  </a:cubicBezTo>
                  <a:cubicBezTo>
                    <a:pt x="244" y="164"/>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47"/>
            <p:cNvSpPr/>
            <p:nvPr/>
          </p:nvSpPr>
          <p:spPr>
            <a:xfrm>
              <a:off x="2427281" y="2129145"/>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47"/>
            <p:cNvSpPr/>
            <p:nvPr/>
          </p:nvSpPr>
          <p:spPr>
            <a:xfrm>
              <a:off x="2454439" y="2156302"/>
              <a:ext cx="19951" cy="20017"/>
            </a:xfrm>
            <a:custGeom>
              <a:rect b="b" l="l" r="r" t="t"/>
              <a:pathLst>
                <a:path extrusionOk="0" h="300" w="299">
                  <a:moveTo>
                    <a:pt x="136" y="1"/>
                  </a:moveTo>
                  <a:cubicBezTo>
                    <a:pt x="54" y="1"/>
                    <a:pt x="0" y="82"/>
                    <a:pt x="0" y="163"/>
                  </a:cubicBezTo>
                  <a:cubicBezTo>
                    <a:pt x="0" y="245"/>
                    <a:pt x="54" y="299"/>
                    <a:pt x="136" y="299"/>
                  </a:cubicBezTo>
                  <a:cubicBezTo>
                    <a:pt x="217" y="299"/>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47"/>
            <p:cNvSpPr/>
            <p:nvPr/>
          </p:nvSpPr>
          <p:spPr>
            <a:xfrm>
              <a:off x="2479728" y="2129145"/>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47"/>
            <p:cNvSpPr/>
            <p:nvPr/>
          </p:nvSpPr>
          <p:spPr>
            <a:xfrm>
              <a:off x="2427281" y="2183460"/>
              <a:ext cx="21752" cy="19951"/>
            </a:xfrm>
            <a:custGeom>
              <a:rect b="b" l="l" r="r" t="t"/>
              <a:pathLst>
                <a:path extrusionOk="0" h="299"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47"/>
            <p:cNvSpPr/>
            <p:nvPr/>
          </p:nvSpPr>
          <p:spPr>
            <a:xfrm>
              <a:off x="2454439" y="2208816"/>
              <a:ext cx="19951" cy="19951"/>
            </a:xfrm>
            <a:custGeom>
              <a:rect b="b" l="l" r="r" t="t"/>
              <a:pathLst>
                <a:path extrusionOk="0" h="299" w="299">
                  <a:moveTo>
                    <a:pt x="136" y="0"/>
                  </a:moveTo>
                  <a:cubicBezTo>
                    <a:pt x="54" y="0"/>
                    <a:pt x="0" y="82"/>
                    <a:pt x="0" y="163"/>
                  </a:cubicBezTo>
                  <a:cubicBezTo>
                    <a:pt x="0" y="244"/>
                    <a:pt x="54" y="299"/>
                    <a:pt x="136" y="299"/>
                  </a:cubicBezTo>
                  <a:cubicBezTo>
                    <a:pt x="217" y="299"/>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47"/>
            <p:cNvSpPr/>
            <p:nvPr/>
          </p:nvSpPr>
          <p:spPr>
            <a:xfrm>
              <a:off x="2479728" y="2183460"/>
              <a:ext cx="21819" cy="19951"/>
            </a:xfrm>
            <a:custGeom>
              <a:rect b="b" l="l" r="r" t="t"/>
              <a:pathLst>
                <a:path extrusionOk="0" h="299"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6" name="Google Shape;4256;p47"/>
            <p:cNvSpPr/>
            <p:nvPr/>
          </p:nvSpPr>
          <p:spPr>
            <a:xfrm>
              <a:off x="2427281" y="2235974"/>
              <a:ext cx="21752" cy="19951"/>
            </a:xfrm>
            <a:custGeom>
              <a:rect b="b" l="l" r="r" t="t"/>
              <a:pathLst>
                <a:path extrusionOk="0" h="299" w="326">
                  <a:moveTo>
                    <a:pt x="163" y="0"/>
                  </a:moveTo>
                  <a:cubicBezTo>
                    <a:pt x="82" y="0"/>
                    <a:pt x="0" y="54"/>
                    <a:pt x="0" y="136"/>
                  </a:cubicBezTo>
                  <a:cubicBezTo>
                    <a:pt x="0" y="217"/>
                    <a:pt x="82" y="298"/>
                    <a:pt x="163" y="298"/>
                  </a:cubicBezTo>
                  <a:cubicBezTo>
                    <a:pt x="244" y="298"/>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7" name="Google Shape;4257;p47"/>
            <p:cNvSpPr/>
            <p:nvPr/>
          </p:nvSpPr>
          <p:spPr>
            <a:xfrm>
              <a:off x="2454439" y="2261263"/>
              <a:ext cx="19951" cy="20017"/>
            </a:xfrm>
            <a:custGeom>
              <a:rect b="b" l="l" r="r" t="t"/>
              <a:pathLst>
                <a:path extrusionOk="0" h="300" w="299">
                  <a:moveTo>
                    <a:pt x="136" y="1"/>
                  </a:moveTo>
                  <a:cubicBezTo>
                    <a:pt x="54" y="1"/>
                    <a:pt x="0" y="82"/>
                    <a:pt x="0" y="164"/>
                  </a:cubicBezTo>
                  <a:cubicBezTo>
                    <a:pt x="0" y="245"/>
                    <a:pt x="54" y="299"/>
                    <a:pt x="136" y="299"/>
                  </a:cubicBezTo>
                  <a:cubicBezTo>
                    <a:pt x="217" y="299"/>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47"/>
            <p:cNvSpPr/>
            <p:nvPr/>
          </p:nvSpPr>
          <p:spPr>
            <a:xfrm>
              <a:off x="2479728" y="2235974"/>
              <a:ext cx="21819" cy="19951"/>
            </a:xfrm>
            <a:custGeom>
              <a:rect b="b" l="l" r="r" t="t"/>
              <a:pathLst>
                <a:path extrusionOk="0" h="299" w="327">
                  <a:moveTo>
                    <a:pt x="164" y="0"/>
                  </a:moveTo>
                  <a:cubicBezTo>
                    <a:pt x="82" y="0"/>
                    <a:pt x="1" y="54"/>
                    <a:pt x="1" y="136"/>
                  </a:cubicBezTo>
                  <a:cubicBezTo>
                    <a:pt x="1" y="217"/>
                    <a:pt x="82" y="298"/>
                    <a:pt x="164" y="298"/>
                  </a:cubicBezTo>
                  <a:cubicBezTo>
                    <a:pt x="245" y="298"/>
                    <a:pt x="326" y="217"/>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47"/>
            <p:cNvSpPr/>
            <p:nvPr/>
          </p:nvSpPr>
          <p:spPr>
            <a:xfrm>
              <a:off x="2427281" y="2288420"/>
              <a:ext cx="21752" cy="20017"/>
            </a:xfrm>
            <a:custGeom>
              <a:rect b="b" l="l" r="r" t="t"/>
              <a:pathLst>
                <a:path extrusionOk="0" h="300"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0" name="Google Shape;4260;p47"/>
            <p:cNvSpPr/>
            <p:nvPr/>
          </p:nvSpPr>
          <p:spPr>
            <a:xfrm>
              <a:off x="2454439" y="2313776"/>
              <a:ext cx="19951" cy="19951"/>
            </a:xfrm>
            <a:custGeom>
              <a:rect b="b" l="l" r="r" t="t"/>
              <a:pathLst>
                <a:path extrusionOk="0" h="299" w="299">
                  <a:moveTo>
                    <a:pt x="136" y="0"/>
                  </a:moveTo>
                  <a:cubicBezTo>
                    <a:pt x="54" y="0"/>
                    <a:pt x="0" y="82"/>
                    <a:pt x="0" y="163"/>
                  </a:cubicBezTo>
                  <a:cubicBezTo>
                    <a:pt x="0" y="245"/>
                    <a:pt x="54" y="299"/>
                    <a:pt x="136" y="299"/>
                  </a:cubicBezTo>
                  <a:cubicBezTo>
                    <a:pt x="217" y="299"/>
                    <a:pt x="299" y="245"/>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47"/>
            <p:cNvSpPr/>
            <p:nvPr/>
          </p:nvSpPr>
          <p:spPr>
            <a:xfrm>
              <a:off x="2479728" y="2288420"/>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47"/>
            <p:cNvSpPr/>
            <p:nvPr/>
          </p:nvSpPr>
          <p:spPr>
            <a:xfrm>
              <a:off x="2427281" y="2340934"/>
              <a:ext cx="21752" cy="19951"/>
            </a:xfrm>
            <a:custGeom>
              <a:rect b="b" l="l" r="r" t="t"/>
              <a:pathLst>
                <a:path extrusionOk="0" h="299" w="326">
                  <a:moveTo>
                    <a:pt x="163" y="0"/>
                  </a:moveTo>
                  <a:cubicBezTo>
                    <a:pt x="82" y="0"/>
                    <a:pt x="0" y="55"/>
                    <a:pt x="0" y="136"/>
                  </a:cubicBezTo>
                  <a:cubicBezTo>
                    <a:pt x="0" y="217"/>
                    <a:pt x="82" y="299"/>
                    <a:pt x="163" y="299"/>
                  </a:cubicBezTo>
                  <a:cubicBezTo>
                    <a:pt x="244" y="299"/>
                    <a:pt x="326" y="217"/>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47"/>
            <p:cNvSpPr/>
            <p:nvPr/>
          </p:nvSpPr>
          <p:spPr>
            <a:xfrm>
              <a:off x="2454439" y="2366290"/>
              <a:ext cx="19951" cy="19951"/>
            </a:xfrm>
            <a:custGeom>
              <a:rect b="b" l="l" r="r" t="t"/>
              <a:pathLst>
                <a:path extrusionOk="0" h="299" w="299">
                  <a:moveTo>
                    <a:pt x="136" y="0"/>
                  </a:moveTo>
                  <a:cubicBezTo>
                    <a:pt x="54" y="0"/>
                    <a:pt x="0" y="81"/>
                    <a:pt x="0" y="163"/>
                  </a:cubicBezTo>
                  <a:cubicBezTo>
                    <a:pt x="0" y="244"/>
                    <a:pt x="54" y="298"/>
                    <a:pt x="136" y="298"/>
                  </a:cubicBezTo>
                  <a:cubicBezTo>
                    <a:pt x="217" y="298"/>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47"/>
            <p:cNvSpPr/>
            <p:nvPr/>
          </p:nvSpPr>
          <p:spPr>
            <a:xfrm>
              <a:off x="2479728" y="2340934"/>
              <a:ext cx="21819" cy="19951"/>
            </a:xfrm>
            <a:custGeom>
              <a:rect b="b" l="l" r="r" t="t"/>
              <a:pathLst>
                <a:path extrusionOk="0" h="299" w="327">
                  <a:moveTo>
                    <a:pt x="164" y="0"/>
                  </a:moveTo>
                  <a:cubicBezTo>
                    <a:pt x="82" y="0"/>
                    <a:pt x="1" y="55"/>
                    <a:pt x="1" y="136"/>
                  </a:cubicBezTo>
                  <a:cubicBezTo>
                    <a:pt x="1" y="217"/>
                    <a:pt x="82" y="299"/>
                    <a:pt x="164" y="299"/>
                  </a:cubicBezTo>
                  <a:cubicBezTo>
                    <a:pt x="245" y="299"/>
                    <a:pt x="326" y="217"/>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47"/>
            <p:cNvSpPr/>
            <p:nvPr/>
          </p:nvSpPr>
          <p:spPr>
            <a:xfrm>
              <a:off x="2454439" y="2418737"/>
              <a:ext cx="19951" cy="21819"/>
            </a:xfrm>
            <a:custGeom>
              <a:rect b="b" l="l" r="r" t="t"/>
              <a:pathLst>
                <a:path extrusionOk="0" h="327" w="299">
                  <a:moveTo>
                    <a:pt x="136" y="1"/>
                  </a:moveTo>
                  <a:cubicBezTo>
                    <a:pt x="54" y="1"/>
                    <a:pt x="0" y="82"/>
                    <a:pt x="0" y="163"/>
                  </a:cubicBezTo>
                  <a:cubicBezTo>
                    <a:pt x="0" y="245"/>
                    <a:pt x="54" y="326"/>
                    <a:pt x="136" y="326"/>
                  </a:cubicBezTo>
                  <a:cubicBezTo>
                    <a:pt x="217" y="326"/>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6" name="Google Shape;4266;p47"/>
            <p:cNvSpPr/>
            <p:nvPr/>
          </p:nvSpPr>
          <p:spPr>
            <a:xfrm>
              <a:off x="2479728" y="2393381"/>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47"/>
            <p:cNvSpPr/>
            <p:nvPr/>
          </p:nvSpPr>
          <p:spPr>
            <a:xfrm>
              <a:off x="2454439" y="2471251"/>
              <a:ext cx="19951" cy="21752"/>
            </a:xfrm>
            <a:custGeom>
              <a:rect b="b" l="l" r="r" t="t"/>
              <a:pathLst>
                <a:path extrusionOk="0" h="326" w="299">
                  <a:moveTo>
                    <a:pt x="136" y="0"/>
                  </a:moveTo>
                  <a:cubicBezTo>
                    <a:pt x="54" y="0"/>
                    <a:pt x="0" y="82"/>
                    <a:pt x="0" y="163"/>
                  </a:cubicBezTo>
                  <a:cubicBezTo>
                    <a:pt x="0" y="244"/>
                    <a:pt x="54"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8" name="Google Shape;4268;p47"/>
            <p:cNvSpPr/>
            <p:nvPr/>
          </p:nvSpPr>
          <p:spPr>
            <a:xfrm>
              <a:off x="2479728" y="2445895"/>
              <a:ext cx="21819" cy="19951"/>
            </a:xfrm>
            <a:custGeom>
              <a:rect b="b" l="l" r="r" t="t"/>
              <a:pathLst>
                <a:path extrusionOk="0" h="299" w="327">
                  <a:moveTo>
                    <a:pt x="164" y="0"/>
                  </a:moveTo>
                  <a:cubicBezTo>
                    <a:pt x="82" y="0"/>
                    <a:pt x="1" y="55"/>
                    <a:pt x="1" y="136"/>
                  </a:cubicBezTo>
                  <a:cubicBezTo>
                    <a:pt x="1" y="217"/>
                    <a:pt x="82" y="299"/>
                    <a:pt x="164" y="299"/>
                  </a:cubicBezTo>
                  <a:cubicBezTo>
                    <a:pt x="245" y="299"/>
                    <a:pt x="326" y="217"/>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47"/>
            <p:cNvSpPr/>
            <p:nvPr/>
          </p:nvSpPr>
          <p:spPr>
            <a:xfrm>
              <a:off x="2438158" y="2498408"/>
              <a:ext cx="9075" cy="7273"/>
            </a:xfrm>
            <a:custGeom>
              <a:rect b="b" l="l" r="r" t="t"/>
              <a:pathLst>
                <a:path extrusionOk="0" h="109" w="136">
                  <a:moveTo>
                    <a:pt x="0" y="0"/>
                  </a:moveTo>
                  <a:cubicBezTo>
                    <a:pt x="0" y="0"/>
                    <a:pt x="0" y="0"/>
                    <a:pt x="27" y="27"/>
                  </a:cubicBezTo>
                  <a:cubicBezTo>
                    <a:pt x="27" y="27"/>
                    <a:pt x="81" y="54"/>
                    <a:pt x="136" y="109"/>
                  </a:cubicBezTo>
                  <a:cubicBezTo>
                    <a:pt x="136" y="54"/>
                    <a:pt x="81"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0" name="Google Shape;4270;p47"/>
            <p:cNvSpPr/>
            <p:nvPr/>
          </p:nvSpPr>
          <p:spPr>
            <a:xfrm>
              <a:off x="2401925" y="2002498"/>
              <a:ext cx="19951" cy="16348"/>
            </a:xfrm>
            <a:custGeom>
              <a:rect b="b" l="l" r="r" t="t"/>
              <a:pathLst>
                <a:path extrusionOk="0" h="245" w="299">
                  <a:moveTo>
                    <a:pt x="272" y="0"/>
                  </a:moveTo>
                  <a:cubicBezTo>
                    <a:pt x="163" y="54"/>
                    <a:pt x="82" y="54"/>
                    <a:pt x="1" y="109"/>
                  </a:cubicBezTo>
                  <a:cubicBezTo>
                    <a:pt x="1" y="190"/>
                    <a:pt x="55" y="244"/>
                    <a:pt x="136" y="244"/>
                  </a:cubicBezTo>
                  <a:cubicBezTo>
                    <a:pt x="218" y="244"/>
                    <a:pt x="299" y="190"/>
                    <a:pt x="299" y="109"/>
                  </a:cubicBezTo>
                  <a:cubicBezTo>
                    <a:pt x="299" y="54"/>
                    <a:pt x="299" y="27"/>
                    <a:pt x="27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47"/>
            <p:cNvSpPr/>
            <p:nvPr/>
          </p:nvSpPr>
          <p:spPr>
            <a:xfrm>
              <a:off x="2401925" y="2051342"/>
              <a:ext cx="19951" cy="19951"/>
            </a:xfrm>
            <a:custGeom>
              <a:rect b="b" l="l" r="r" t="t"/>
              <a:pathLst>
                <a:path extrusionOk="0" h="299" w="299">
                  <a:moveTo>
                    <a:pt x="136" y="0"/>
                  </a:moveTo>
                  <a:cubicBezTo>
                    <a:pt x="55" y="0"/>
                    <a:pt x="1" y="55"/>
                    <a:pt x="1" y="163"/>
                  </a:cubicBezTo>
                  <a:cubicBezTo>
                    <a:pt x="1" y="245"/>
                    <a:pt x="55" y="299"/>
                    <a:pt x="136" y="299"/>
                  </a:cubicBezTo>
                  <a:cubicBezTo>
                    <a:pt x="218" y="299"/>
                    <a:pt x="299" y="245"/>
                    <a:pt x="299" y="163"/>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47"/>
            <p:cNvSpPr/>
            <p:nvPr/>
          </p:nvSpPr>
          <p:spPr>
            <a:xfrm>
              <a:off x="2401925" y="2103855"/>
              <a:ext cx="19951" cy="19951"/>
            </a:xfrm>
            <a:custGeom>
              <a:rect b="b" l="l" r="r" t="t"/>
              <a:pathLst>
                <a:path extrusionOk="0" h="299" w="299">
                  <a:moveTo>
                    <a:pt x="136" y="0"/>
                  </a:moveTo>
                  <a:cubicBezTo>
                    <a:pt x="55" y="0"/>
                    <a:pt x="1" y="81"/>
                    <a:pt x="1" y="163"/>
                  </a:cubicBezTo>
                  <a:cubicBezTo>
                    <a:pt x="1" y="244"/>
                    <a:pt x="55" y="298"/>
                    <a:pt x="136" y="298"/>
                  </a:cubicBezTo>
                  <a:cubicBezTo>
                    <a:pt x="218" y="298"/>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47"/>
            <p:cNvSpPr/>
            <p:nvPr/>
          </p:nvSpPr>
          <p:spPr>
            <a:xfrm>
              <a:off x="2401925" y="2156302"/>
              <a:ext cx="19951" cy="20017"/>
            </a:xfrm>
            <a:custGeom>
              <a:rect b="b" l="l" r="r" t="t"/>
              <a:pathLst>
                <a:path extrusionOk="0" h="300" w="299">
                  <a:moveTo>
                    <a:pt x="136" y="1"/>
                  </a:moveTo>
                  <a:cubicBezTo>
                    <a:pt x="55" y="1"/>
                    <a:pt x="1" y="82"/>
                    <a:pt x="1" y="163"/>
                  </a:cubicBezTo>
                  <a:cubicBezTo>
                    <a:pt x="1" y="245"/>
                    <a:pt x="55" y="299"/>
                    <a:pt x="136" y="299"/>
                  </a:cubicBezTo>
                  <a:cubicBezTo>
                    <a:pt x="218" y="299"/>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4" name="Google Shape;4274;p47"/>
            <p:cNvSpPr/>
            <p:nvPr/>
          </p:nvSpPr>
          <p:spPr>
            <a:xfrm>
              <a:off x="2401925" y="2208816"/>
              <a:ext cx="19951" cy="19951"/>
            </a:xfrm>
            <a:custGeom>
              <a:rect b="b" l="l" r="r" t="t"/>
              <a:pathLst>
                <a:path extrusionOk="0" h="299" w="299">
                  <a:moveTo>
                    <a:pt x="136" y="0"/>
                  </a:moveTo>
                  <a:cubicBezTo>
                    <a:pt x="55" y="0"/>
                    <a:pt x="1" y="82"/>
                    <a:pt x="1" y="163"/>
                  </a:cubicBezTo>
                  <a:cubicBezTo>
                    <a:pt x="1" y="244"/>
                    <a:pt x="55" y="299"/>
                    <a:pt x="136" y="299"/>
                  </a:cubicBezTo>
                  <a:cubicBezTo>
                    <a:pt x="218" y="299"/>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47"/>
            <p:cNvSpPr/>
            <p:nvPr/>
          </p:nvSpPr>
          <p:spPr>
            <a:xfrm>
              <a:off x="2401925" y="2261263"/>
              <a:ext cx="19951" cy="20017"/>
            </a:xfrm>
            <a:custGeom>
              <a:rect b="b" l="l" r="r" t="t"/>
              <a:pathLst>
                <a:path extrusionOk="0" h="300" w="299">
                  <a:moveTo>
                    <a:pt x="136" y="1"/>
                  </a:moveTo>
                  <a:cubicBezTo>
                    <a:pt x="55" y="1"/>
                    <a:pt x="1" y="82"/>
                    <a:pt x="1" y="164"/>
                  </a:cubicBezTo>
                  <a:cubicBezTo>
                    <a:pt x="1" y="245"/>
                    <a:pt x="55" y="299"/>
                    <a:pt x="136" y="299"/>
                  </a:cubicBezTo>
                  <a:cubicBezTo>
                    <a:pt x="218" y="299"/>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47"/>
            <p:cNvSpPr/>
            <p:nvPr/>
          </p:nvSpPr>
          <p:spPr>
            <a:xfrm>
              <a:off x="2401925" y="2313776"/>
              <a:ext cx="19951" cy="19951"/>
            </a:xfrm>
            <a:custGeom>
              <a:rect b="b" l="l" r="r" t="t"/>
              <a:pathLst>
                <a:path extrusionOk="0" h="299" w="299">
                  <a:moveTo>
                    <a:pt x="136" y="0"/>
                  </a:moveTo>
                  <a:cubicBezTo>
                    <a:pt x="55" y="0"/>
                    <a:pt x="1" y="82"/>
                    <a:pt x="1" y="163"/>
                  </a:cubicBezTo>
                  <a:cubicBezTo>
                    <a:pt x="1" y="245"/>
                    <a:pt x="55" y="299"/>
                    <a:pt x="136" y="299"/>
                  </a:cubicBezTo>
                  <a:cubicBezTo>
                    <a:pt x="218" y="299"/>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47"/>
            <p:cNvSpPr/>
            <p:nvPr/>
          </p:nvSpPr>
          <p:spPr>
            <a:xfrm>
              <a:off x="2412802" y="2426010"/>
              <a:ext cx="9075" cy="12678"/>
            </a:xfrm>
            <a:custGeom>
              <a:rect b="b" l="l" r="r" t="t"/>
              <a:pathLst>
                <a:path extrusionOk="0" h="190" w="136">
                  <a:moveTo>
                    <a:pt x="109" y="0"/>
                  </a:moveTo>
                  <a:cubicBezTo>
                    <a:pt x="109" y="81"/>
                    <a:pt x="0" y="109"/>
                    <a:pt x="0" y="190"/>
                  </a:cubicBezTo>
                  <a:lnTo>
                    <a:pt x="27" y="190"/>
                  </a:lnTo>
                  <a:cubicBezTo>
                    <a:pt x="82" y="190"/>
                    <a:pt x="136" y="136"/>
                    <a:pt x="136" y="54"/>
                  </a:cubicBezTo>
                  <a:cubicBezTo>
                    <a:pt x="136" y="27"/>
                    <a:pt x="136"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47"/>
            <p:cNvSpPr/>
            <p:nvPr/>
          </p:nvSpPr>
          <p:spPr>
            <a:xfrm>
              <a:off x="2374768" y="2393381"/>
              <a:ext cx="20017" cy="20017"/>
            </a:xfrm>
            <a:custGeom>
              <a:rect b="b" l="l" r="r" t="t"/>
              <a:pathLst>
                <a:path extrusionOk="0" h="300" w="300">
                  <a:moveTo>
                    <a:pt x="163" y="1"/>
                  </a:moveTo>
                  <a:cubicBezTo>
                    <a:pt x="82" y="1"/>
                    <a:pt x="28" y="28"/>
                    <a:pt x="1" y="109"/>
                  </a:cubicBezTo>
                  <a:cubicBezTo>
                    <a:pt x="109" y="109"/>
                    <a:pt x="163" y="136"/>
                    <a:pt x="163" y="245"/>
                  </a:cubicBezTo>
                  <a:lnTo>
                    <a:pt x="163" y="299"/>
                  </a:ln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47"/>
            <p:cNvSpPr/>
            <p:nvPr/>
          </p:nvSpPr>
          <p:spPr>
            <a:xfrm>
              <a:off x="2389247" y="2498408"/>
              <a:ext cx="5538" cy="9075"/>
            </a:xfrm>
            <a:custGeom>
              <a:rect b="b" l="l" r="r" t="t"/>
              <a:pathLst>
                <a:path extrusionOk="0" h="136" w="83">
                  <a:moveTo>
                    <a:pt x="1" y="0"/>
                  </a:moveTo>
                  <a:lnTo>
                    <a:pt x="1" y="0"/>
                  </a:lnTo>
                  <a:cubicBezTo>
                    <a:pt x="28" y="54"/>
                    <a:pt x="55" y="109"/>
                    <a:pt x="82" y="136"/>
                  </a:cubicBezTo>
                  <a:cubicBezTo>
                    <a:pt x="82" y="81"/>
                    <a:pt x="55" y="27"/>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47"/>
            <p:cNvSpPr/>
            <p:nvPr/>
          </p:nvSpPr>
          <p:spPr>
            <a:xfrm>
              <a:off x="2353082" y="2016977"/>
              <a:ext cx="5471" cy="1868"/>
            </a:xfrm>
            <a:custGeom>
              <a:rect b="b" l="l" r="r" t="t"/>
              <a:pathLst>
                <a:path extrusionOk="0" h="28" w="82">
                  <a:moveTo>
                    <a:pt x="0" y="0"/>
                  </a:moveTo>
                  <a:cubicBezTo>
                    <a:pt x="27" y="27"/>
                    <a:pt x="54" y="27"/>
                    <a:pt x="82" y="27"/>
                  </a:cubicBezTo>
                  <a:cubicBezTo>
                    <a:pt x="54" y="0"/>
                    <a:pt x="27"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47"/>
            <p:cNvSpPr/>
            <p:nvPr/>
          </p:nvSpPr>
          <p:spPr>
            <a:xfrm>
              <a:off x="2333131" y="2027787"/>
              <a:ext cx="9141" cy="18216"/>
            </a:xfrm>
            <a:custGeom>
              <a:rect b="b" l="l" r="r" t="t"/>
              <a:pathLst>
                <a:path extrusionOk="0" h="273" w="137">
                  <a:moveTo>
                    <a:pt x="109" y="1"/>
                  </a:moveTo>
                  <a:cubicBezTo>
                    <a:pt x="55" y="1"/>
                    <a:pt x="28" y="28"/>
                    <a:pt x="1" y="28"/>
                  </a:cubicBezTo>
                  <a:lnTo>
                    <a:pt x="1" y="109"/>
                  </a:lnTo>
                  <a:lnTo>
                    <a:pt x="1" y="272"/>
                  </a:lnTo>
                  <a:cubicBezTo>
                    <a:pt x="82" y="272"/>
                    <a:pt x="136" y="191"/>
                    <a:pt x="136" y="109"/>
                  </a:cubicBezTo>
                  <a:cubicBezTo>
                    <a:pt x="136" y="82"/>
                    <a:pt x="136" y="28"/>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47"/>
            <p:cNvSpPr/>
            <p:nvPr/>
          </p:nvSpPr>
          <p:spPr>
            <a:xfrm>
              <a:off x="2349412" y="2051342"/>
              <a:ext cx="20017" cy="19951"/>
            </a:xfrm>
            <a:custGeom>
              <a:rect b="b" l="l" r="r" t="t"/>
              <a:pathLst>
                <a:path extrusionOk="0" h="299" w="300">
                  <a:moveTo>
                    <a:pt x="137" y="0"/>
                  </a:moveTo>
                  <a:cubicBezTo>
                    <a:pt x="55" y="0"/>
                    <a:pt x="1" y="55"/>
                    <a:pt x="1" y="163"/>
                  </a:cubicBezTo>
                  <a:cubicBezTo>
                    <a:pt x="1" y="245"/>
                    <a:pt x="55" y="299"/>
                    <a:pt x="137" y="299"/>
                  </a:cubicBezTo>
                  <a:cubicBezTo>
                    <a:pt x="218" y="299"/>
                    <a:pt x="299" y="245"/>
                    <a:pt x="299" y="163"/>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47"/>
            <p:cNvSpPr/>
            <p:nvPr/>
          </p:nvSpPr>
          <p:spPr>
            <a:xfrm>
              <a:off x="2374768" y="2024184"/>
              <a:ext cx="20017" cy="21819"/>
            </a:xfrm>
            <a:custGeom>
              <a:rect b="b" l="l" r="r" t="t"/>
              <a:pathLst>
                <a:path extrusionOk="0" h="327" w="300">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4" name="Google Shape;4284;p47"/>
            <p:cNvSpPr/>
            <p:nvPr/>
          </p:nvSpPr>
          <p:spPr>
            <a:xfrm>
              <a:off x="2374768" y="2076698"/>
              <a:ext cx="20017" cy="10876"/>
            </a:xfrm>
            <a:custGeom>
              <a:rect b="b" l="l" r="r" t="t"/>
              <a:pathLst>
                <a:path extrusionOk="0" h="163" w="300">
                  <a:moveTo>
                    <a:pt x="163" y="0"/>
                  </a:moveTo>
                  <a:cubicBezTo>
                    <a:pt x="82" y="0"/>
                    <a:pt x="1" y="82"/>
                    <a:pt x="1" y="163"/>
                  </a:cubicBezTo>
                  <a:lnTo>
                    <a:pt x="299" y="163"/>
                  </a:ln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5" name="Google Shape;4285;p47"/>
            <p:cNvSpPr/>
            <p:nvPr/>
          </p:nvSpPr>
          <p:spPr>
            <a:xfrm>
              <a:off x="2333131" y="2076698"/>
              <a:ext cx="9141" cy="10876"/>
            </a:xfrm>
            <a:custGeom>
              <a:rect b="b" l="l" r="r" t="t"/>
              <a:pathLst>
                <a:path extrusionOk="0" h="163" w="137">
                  <a:moveTo>
                    <a:pt x="1" y="0"/>
                  </a:moveTo>
                  <a:lnTo>
                    <a:pt x="1" y="163"/>
                  </a:lnTo>
                  <a:lnTo>
                    <a:pt x="136" y="163"/>
                  </a:lnTo>
                  <a:cubicBezTo>
                    <a:pt x="136" y="82"/>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47"/>
            <p:cNvSpPr/>
            <p:nvPr/>
          </p:nvSpPr>
          <p:spPr>
            <a:xfrm>
              <a:off x="2349412" y="2103855"/>
              <a:ext cx="20017" cy="19951"/>
            </a:xfrm>
            <a:custGeom>
              <a:rect b="b" l="l" r="r" t="t"/>
              <a:pathLst>
                <a:path extrusionOk="0" h="299" w="300">
                  <a:moveTo>
                    <a:pt x="137" y="0"/>
                  </a:moveTo>
                  <a:cubicBezTo>
                    <a:pt x="55" y="0"/>
                    <a:pt x="1" y="81"/>
                    <a:pt x="1" y="163"/>
                  </a:cubicBezTo>
                  <a:cubicBezTo>
                    <a:pt x="1" y="244"/>
                    <a:pt x="55" y="298"/>
                    <a:pt x="137" y="298"/>
                  </a:cubicBezTo>
                  <a:cubicBezTo>
                    <a:pt x="218" y="298"/>
                    <a:pt x="299" y="244"/>
                    <a:pt x="299" y="163"/>
                  </a:cubicBezTo>
                  <a:cubicBezTo>
                    <a:pt x="299" y="81"/>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47"/>
            <p:cNvSpPr/>
            <p:nvPr/>
          </p:nvSpPr>
          <p:spPr>
            <a:xfrm>
              <a:off x="2374768" y="2087507"/>
              <a:ext cx="20017" cy="10943"/>
            </a:xfrm>
            <a:custGeom>
              <a:rect b="b" l="l" r="r" t="t"/>
              <a:pathLst>
                <a:path extrusionOk="0" h="164" w="300">
                  <a:moveTo>
                    <a:pt x="1" y="1"/>
                  </a:moveTo>
                  <a:cubicBezTo>
                    <a:pt x="1" y="82"/>
                    <a:pt x="82" y="164"/>
                    <a:pt x="163" y="164"/>
                  </a:cubicBezTo>
                  <a:cubicBezTo>
                    <a:pt x="245"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47"/>
            <p:cNvSpPr/>
            <p:nvPr/>
          </p:nvSpPr>
          <p:spPr>
            <a:xfrm>
              <a:off x="2333131" y="2087507"/>
              <a:ext cx="9141" cy="10943"/>
            </a:xfrm>
            <a:custGeom>
              <a:rect b="b" l="l" r="r" t="t"/>
              <a:pathLst>
                <a:path extrusionOk="0" h="164" w="137">
                  <a:moveTo>
                    <a:pt x="1" y="1"/>
                  </a:moveTo>
                  <a:lnTo>
                    <a:pt x="1" y="164"/>
                  </a:lnTo>
                  <a:cubicBezTo>
                    <a:pt x="82" y="164"/>
                    <a:pt x="136" y="82"/>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47"/>
            <p:cNvSpPr/>
            <p:nvPr/>
          </p:nvSpPr>
          <p:spPr>
            <a:xfrm>
              <a:off x="2333131" y="2130946"/>
              <a:ext cx="9141" cy="20017"/>
            </a:xfrm>
            <a:custGeom>
              <a:rect b="b" l="l" r="r" t="t"/>
              <a:pathLst>
                <a:path extrusionOk="0" h="300" w="137">
                  <a:moveTo>
                    <a:pt x="1" y="1"/>
                  </a:moveTo>
                  <a:lnTo>
                    <a:pt x="1" y="137"/>
                  </a:lnTo>
                  <a:lnTo>
                    <a:pt x="1" y="299"/>
                  </a:lnTo>
                  <a:cubicBezTo>
                    <a:pt x="82" y="299"/>
                    <a:pt x="136" y="218"/>
                    <a:pt x="136" y="137"/>
                  </a:cubicBezTo>
                  <a:cubicBezTo>
                    <a:pt x="136" y="55"/>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47"/>
            <p:cNvSpPr/>
            <p:nvPr/>
          </p:nvSpPr>
          <p:spPr>
            <a:xfrm>
              <a:off x="2349412" y="2156302"/>
              <a:ext cx="20017" cy="20017"/>
            </a:xfrm>
            <a:custGeom>
              <a:rect b="b" l="l" r="r" t="t"/>
              <a:pathLst>
                <a:path extrusionOk="0" h="300" w="300">
                  <a:moveTo>
                    <a:pt x="137" y="1"/>
                  </a:moveTo>
                  <a:cubicBezTo>
                    <a:pt x="55" y="1"/>
                    <a:pt x="1" y="82"/>
                    <a:pt x="1" y="163"/>
                  </a:cubicBezTo>
                  <a:cubicBezTo>
                    <a:pt x="1" y="245"/>
                    <a:pt x="55" y="299"/>
                    <a:pt x="137" y="299"/>
                  </a:cubicBezTo>
                  <a:cubicBezTo>
                    <a:pt x="218" y="299"/>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47"/>
            <p:cNvSpPr/>
            <p:nvPr/>
          </p:nvSpPr>
          <p:spPr>
            <a:xfrm>
              <a:off x="2374768" y="2129145"/>
              <a:ext cx="20017" cy="21819"/>
            </a:xfrm>
            <a:custGeom>
              <a:rect b="b" l="l" r="r" t="t"/>
              <a:pathLst>
                <a:path extrusionOk="0" h="327" w="300">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47"/>
            <p:cNvSpPr/>
            <p:nvPr/>
          </p:nvSpPr>
          <p:spPr>
            <a:xfrm>
              <a:off x="2333131" y="2183460"/>
              <a:ext cx="9141" cy="19951"/>
            </a:xfrm>
            <a:custGeom>
              <a:rect b="b" l="l" r="r" t="t"/>
              <a:pathLst>
                <a:path extrusionOk="0" h="299" w="137">
                  <a:moveTo>
                    <a:pt x="1" y="1"/>
                  </a:moveTo>
                  <a:lnTo>
                    <a:pt x="1" y="136"/>
                  </a:lnTo>
                  <a:lnTo>
                    <a:pt x="1" y="299"/>
                  </a:lnTo>
                  <a:cubicBezTo>
                    <a:pt x="82" y="299"/>
                    <a:pt x="136" y="218"/>
                    <a:pt x="136" y="136"/>
                  </a:cubicBezTo>
                  <a:cubicBezTo>
                    <a:pt x="136" y="55"/>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47"/>
            <p:cNvSpPr/>
            <p:nvPr/>
          </p:nvSpPr>
          <p:spPr>
            <a:xfrm>
              <a:off x="2349412" y="2208816"/>
              <a:ext cx="20017" cy="19951"/>
            </a:xfrm>
            <a:custGeom>
              <a:rect b="b" l="l" r="r" t="t"/>
              <a:pathLst>
                <a:path extrusionOk="0" h="299" w="300">
                  <a:moveTo>
                    <a:pt x="137" y="0"/>
                  </a:moveTo>
                  <a:cubicBezTo>
                    <a:pt x="55" y="0"/>
                    <a:pt x="1" y="82"/>
                    <a:pt x="1" y="163"/>
                  </a:cubicBezTo>
                  <a:cubicBezTo>
                    <a:pt x="1" y="244"/>
                    <a:pt x="55" y="299"/>
                    <a:pt x="137" y="299"/>
                  </a:cubicBezTo>
                  <a:cubicBezTo>
                    <a:pt x="218" y="299"/>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47"/>
            <p:cNvSpPr/>
            <p:nvPr/>
          </p:nvSpPr>
          <p:spPr>
            <a:xfrm>
              <a:off x="2374768" y="2183460"/>
              <a:ext cx="20017" cy="19951"/>
            </a:xfrm>
            <a:custGeom>
              <a:rect b="b" l="l" r="r" t="t"/>
              <a:pathLst>
                <a:path extrusionOk="0" h="299" w="300">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47"/>
            <p:cNvSpPr/>
            <p:nvPr/>
          </p:nvSpPr>
          <p:spPr>
            <a:xfrm>
              <a:off x="2333131" y="2235974"/>
              <a:ext cx="9141" cy="19951"/>
            </a:xfrm>
            <a:custGeom>
              <a:rect b="b" l="l" r="r" t="t"/>
              <a:pathLst>
                <a:path extrusionOk="0" h="299" w="137">
                  <a:moveTo>
                    <a:pt x="1" y="0"/>
                  </a:moveTo>
                  <a:lnTo>
                    <a:pt x="1" y="136"/>
                  </a:lnTo>
                  <a:lnTo>
                    <a:pt x="1" y="298"/>
                  </a:lnTo>
                  <a:cubicBezTo>
                    <a:pt x="82" y="298"/>
                    <a:pt x="136" y="217"/>
                    <a:pt x="136" y="136"/>
                  </a:cubicBezTo>
                  <a:cubicBezTo>
                    <a:pt x="136" y="54"/>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p47"/>
            <p:cNvSpPr/>
            <p:nvPr/>
          </p:nvSpPr>
          <p:spPr>
            <a:xfrm>
              <a:off x="2349412" y="2261263"/>
              <a:ext cx="20017" cy="20017"/>
            </a:xfrm>
            <a:custGeom>
              <a:rect b="b" l="l" r="r" t="t"/>
              <a:pathLst>
                <a:path extrusionOk="0" h="300" w="300">
                  <a:moveTo>
                    <a:pt x="137" y="1"/>
                  </a:moveTo>
                  <a:cubicBezTo>
                    <a:pt x="55" y="1"/>
                    <a:pt x="1" y="82"/>
                    <a:pt x="1" y="164"/>
                  </a:cubicBezTo>
                  <a:cubicBezTo>
                    <a:pt x="1" y="245"/>
                    <a:pt x="55" y="299"/>
                    <a:pt x="137" y="299"/>
                  </a:cubicBezTo>
                  <a:cubicBezTo>
                    <a:pt x="218" y="299"/>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47"/>
            <p:cNvSpPr/>
            <p:nvPr/>
          </p:nvSpPr>
          <p:spPr>
            <a:xfrm>
              <a:off x="2374768" y="2235974"/>
              <a:ext cx="20017" cy="19951"/>
            </a:xfrm>
            <a:custGeom>
              <a:rect b="b" l="l" r="r" t="t"/>
              <a:pathLst>
                <a:path extrusionOk="0" h="299" w="300">
                  <a:moveTo>
                    <a:pt x="163" y="0"/>
                  </a:moveTo>
                  <a:cubicBezTo>
                    <a:pt x="82" y="0"/>
                    <a:pt x="1" y="54"/>
                    <a:pt x="1" y="136"/>
                  </a:cubicBezTo>
                  <a:cubicBezTo>
                    <a:pt x="1" y="217"/>
                    <a:pt x="82" y="298"/>
                    <a:pt x="163" y="298"/>
                  </a:cubicBezTo>
                  <a:cubicBezTo>
                    <a:pt x="245" y="298"/>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8" name="Google Shape;4298;p47"/>
            <p:cNvSpPr/>
            <p:nvPr/>
          </p:nvSpPr>
          <p:spPr>
            <a:xfrm>
              <a:off x="2349412" y="2366290"/>
              <a:ext cx="18216" cy="12678"/>
            </a:xfrm>
            <a:custGeom>
              <a:rect b="b" l="l" r="r" t="t"/>
              <a:pathLst>
                <a:path extrusionOk="0" h="190" w="273">
                  <a:moveTo>
                    <a:pt x="137" y="0"/>
                  </a:moveTo>
                  <a:cubicBezTo>
                    <a:pt x="55" y="0"/>
                    <a:pt x="1" y="81"/>
                    <a:pt x="1" y="163"/>
                  </a:cubicBezTo>
                  <a:cubicBezTo>
                    <a:pt x="28" y="190"/>
                    <a:pt x="55" y="190"/>
                    <a:pt x="55" y="190"/>
                  </a:cubicBezTo>
                  <a:cubicBezTo>
                    <a:pt x="164" y="190"/>
                    <a:pt x="137" y="81"/>
                    <a:pt x="272" y="81"/>
                  </a:cubicBezTo>
                  <a:cubicBezTo>
                    <a:pt x="245" y="27"/>
                    <a:pt x="191"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9" name="Google Shape;4299;p47"/>
            <p:cNvSpPr/>
            <p:nvPr/>
          </p:nvSpPr>
          <p:spPr>
            <a:xfrm>
              <a:off x="2362090" y="2371695"/>
              <a:ext cx="7340" cy="14546"/>
            </a:xfrm>
            <a:custGeom>
              <a:rect b="b" l="l" r="r" t="t"/>
              <a:pathLst>
                <a:path extrusionOk="0" h="218" w="110">
                  <a:moveTo>
                    <a:pt x="82" y="0"/>
                  </a:moveTo>
                  <a:lnTo>
                    <a:pt x="82" y="109"/>
                  </a:lnTo>
                  <a:cubicBezTo>
                    <a:pt x="82" y="163"/>
                    <a:pt x="28" y="190"/>
                    <a:pt x="1" y="217"/>
                  </a:cubicBezTo>
                  <a:cubicBezTo>
                    <a:pt x="55" y="190"/>
                    <a:pt x="109" y="136"/>
                    <a:pt x="109" y="82"/>
                  </a:cubicBezTo>
                  <a:cubicBezTo>
                    <a:pt x="109" y="55"/>
                    <a:pt x="109" y="28"/>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47"/>
            <p:cNvSpPr/>
            <p:nvPr/>
          </p:nvSpPr>
          <p:spPr>
            <a:xfrm>
              <a:off x="2324122" y="2353612"/>
              <a:ext cx="18149" cy="7273"/>
            </a:xfrm>
            <a:custGeom>
              <a:rect b="b" l="l" r="r" t="t"/>
              <a:pathLst>
                <a:path extrusionOk="0" h="109" w="272">
                  <a:moveTo>
                    <a:pt x="109" y="0"/>
                  </a:moveTo>
                  <a:cubicBezTo>
                    <a:pt x="82" y="0"/>
                    <a:pt x="27" y="27"/>
                    <a:pt x="0" y="54"/>
                  </a:cubicBezTo>
                  <a:cubicBezTo>
                    <a:pt x="27" y="82"/>
                    <a:pt x="82" y="109"/>
                    <a:pt x="136" y="109"/>
                  </a:cubicBezTo>
                  <a:cubicBezTo>
                    <a:pt x="190" y="109"/>
                    <a:pt x="244" y="54"/>
                    <a:pt x="271" y="0"/>
                  </a:cubicBezTo>
                  <a:lnTo>
                    <a:pt x="271" y="0"/>
                  </a:lnTo>
                  <a:cubicBezTo>
                    <a:pt x="235" y="27"/>
                    <a:pt x="220" y="36"/>
                    <a:pt x="211" y="36"/>
                  </a:cubicBezTo>
                  <a:cubicBezTo>
                    <a:pt x="193" y="36"/>
                    <a:pt x="199"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47"/>
            <p:cNvSpPr/>
            <p:nvPr/>
          </p:nvSpPr>
          <p:spPr>
            <a:xfrm>
              <a:off x="2269807" y="2027787"/>
              <a:ext cx="19951" cy="18216"/>
            </a:xfrm>
            <a:custGeom>
              <a:rect b="b" l="l" r="r" t="t"/>
              <a:pathLst>
                <a:path extrusionOk="0" h="273" w="299">
                  <a:moveTo>
                    <a:pt x="55" y="1"/>
                  </a:moveTo>
                  <a:cubicBezTo>
                    <a:pt x="28" y="28"/>
                    <a:pt x="1" y="55"/>
                    <a:pt x="1" y="109"/>
                  </a:cubicBezTo>
                  <a:cubicBezTo>
                    <a:pt x="1" y="191"/>
                    <a:pt x="82" y="272"/>
                    <a:pt x="163" y="272"/>
                  </a:cubicBezTo>
                  <a:cubicBezTo>
                    <a:pt x="245" y="272"/>
                    <a:pt x="299" y="191"/>
                    <a:pt x="299" y="109"/>
                  </a:cubicBezTo>
                  <a:cubicBezTo>
                    <a:pt x="217" y="82"/>
                    <a:pt x="136" y="55"/>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47"/>
            <p:cNvSpPr/>
            <p:nvPr/>
          </p:nvSpPr>
          <p:spPr>
            <a:xfrm>
              <a:off x="2296965" y="2051342"/>
              <a:ext cx="19951" cy="19951"/>
            </a:xfrm>
            <a:custGeom>
              <a:rect b="b" l="l" r="r" t="t"/>
              <a:pathLst>
                <a:path extrusionOk="0" h="299" w="299">
                  <a:moveTo>
                    <a:pt x="136" y="0"/>
                  </a:moveTo>
                  <a:cubicBezTo>
                    <a:pt x="55" y="0"/>
                    <a:pt x="0" y="55"/>
                    <a:pt x="0" y="163"/>
                  </a:cubicBezTo>
                  <a:cubicBezTo>
                    <a:pt x="0" y="245"/>
                    <a:pt x="55" y="299"/>
                    <a:pt x="136" y="299"/>
                  </a:cubicBezTo>
                  <a:cubicBezTo>
                    <a:pt x="217" y="299"/>
                    <a:pt x="299" y="245"/>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47"/>
            <p:cNvSpPr/>
            <p:nvPr/>
          </p:nvSpPr>
          <p:spPr>
            <a:xfrm>
              <a:off x="2318651" y="2029589"/>
              <a:ext cx="16348" cy="16414"/>
            </a:xfrm>
            <a:custGeom>
              <a:rect b="b" l="l" r="r" t="t"/>
              <a:pathLst>
                <a:path extrusionOk="0" h="246" w="245">
                  <a:moveTo>
                    <a:pt x="218" y="1"/>
                  </a:moveTo>
                  <a:lnTo>
                    <a:pt x="218" y="1"/>
                  </a:lnTo>
                  <a:cubicBezTo>
                    <a:pt x="1" y="55"/>
                    <a:pt x="245" y="218"/>
                    <a:pt x="191" y="218"/>
                  </a:cubicBezTo>
                  <a:lnTo>
                    <a:pt x="136" y="218"/>
                  </a:lnTo>
                  <a:cubicBezTo>
                    <a:pt x="164" y="245"/>
                    <a:pt x="191" y="245"/>
                    <a:pt x="218" y="245"/>
                  </a:cubicBezTo>
                  <a:lnTo>
                    <a:pt x="218" y="82"/>
                  </a:lnTo>
                  <a:lnTo>
                    <a:pt x="218"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47"/>
            <p:cNvSpPr/>
            <p:nvPr/>
          </p:nvSpPr>
          <p:spPr>
            <a:xfrm>
              <a:off x="2322321" y="2076698"/>
              <a:ext cx="10876" cy="10876"/>
            </a:xfrm>
            <a:custGeom>
              <a:rect b="b" l="l" r="r" t="t"/>
              <a:pathLst>
                <a:path extrusionOk="0" h="163" w="163">
                  <a:moveTo>
                    <a:pt x="163" y="0"/>
                  </a:moveTo>
                  <a:cubicBezTo>
                    <a:pt x="81" y="0"/>
                    <a:pt x="0" y="82"/>
                    <a:pt x="0" y="163"/>
                  </a:cubicBezTo>
                  <a:lnTo>
                    <a:pt x="163" y="163"/>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5" name="Google Shape;4305;p47"/>
            <p:cNvSpPr/>
            <p:nvPr/>
          </p:nvSpPr>
          <p:spPr>
            <a:xfrm>
              <a:off x="2269807" y="2076698"/>
              <a:ext cx="19951" cy="10876"/>
            </a:xfrm>
            <a:custGeom>
              <a:rect b="b" l="l" r="r" t="t"/>
              <a:pathLst>
                <a:path extrusionOk="0" h="163" w="299">
                  <a:moveTo>
                    <a:pt x="163" y="0"/>
                  </a:moveTo>
                  <a:cubicBezTo>
                    <a:pt x="82" y="0"/>
                    <a:pt x="1" y="82"/>
                    <a:pt x="1" y="163"/>
                  </a:cubicBezTo>
                  <a:lnTo>
                    <a:pt x="299" y="163"/>
                  </a:ln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6" name="Google Shape;4306;p47"/>
            <p:cNvSpPr/>
            <p:nvPr/>
          </p:nvSpPr>
          <p:spPr>
            <a:xfrm>
              <a:off x="2296965" y="2103855"/>
              <a:ext cx="19951" cy="19951"/>
            </a:xfrm>
            <a:custGeom>
              <a:rect b="b" l="l" r="r" t="t"/>
              <a:pathLst>
                <a:path extrusionOk="0" h="299" w="299">
                  <a:moveTo>
                    <a:pt x="136" y="0"/>
                  </a:moveTo>
                  <a:cubicBezTo>
                    <a:pt x="55" y="0"/>
                    <a:pt x="0" y="81"/>
                    <a:pt x="0" y="163"/>
                  </a:cubicBezTo>
                  <a:cubicBezTo>
                    <a:pt x="0" y="244"/>
                    <a:pt x="55" y="298"/>
                    <a:pt x="136" y="298"/>
                  </a:cubicBezTo>
                  <a:cubicBezTo>
                    <a:pt x="217" y="298"/>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47"/>
            <p:cNvSpPr/>
            <p:nvPr/>
          </p:nvSpPr>
          <p:spPr>
            <a:xfrm>
              <a:off x="2322321" y="2087507"/>
              <a:ext cx="10876" cy="10943"/>
            </a:xfrm>
            <a:custGeom>
              <a:rect b="b" l="l" r="r" t="t"/>
              <a:pathLst>
                <a:path extrusionOk="0" h="164" w="163">
                  <a:moveTo>
                    <a:pt x="0" y="1"/>
                  </a:moveTo>
                  <a:cubicBezTo>
                    <a:pt x="0" y="82"/>
                    <a:pt x="81" y="164"/>
                    <a:pt x="163" y="164"/>
                  </a:cubicBez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47"/>
            <p:cNvSpPr/>
            <p:nvPr/>
          </p:nvSpPr>
          <p:spPr>
            <a:xfrm>
              <a:off x="2269807" y="2087507"/>
              <a:ext cx="19951" cy="10943"/>
            </a:xfrm>
            <a:custGeom>
              <a:rect b="b" l="l" r="r" t="t"/>
              <a:pathLst>
                <a:path extrusionOk="0" h="164" w="299">
                  <a:moveTo>
                    <a:pt x="1" y="1"/>
                  </a:moveTo>
                  <a:cubicBezTo>
                    <a:pt x="1" y="82"/>
                    <a:pt x="82" y="164"/>
                    <a:pt x="163" y="164"/>
                  </a:cubicBezTo>
                  <a:cubicBezTo>
                    <a:pt x="245"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9" name="Google Shape;4309;p47"/>
            <p:cNvSpPr/>
            <p:nvPr/>
          </p:nvSpPr>
          <p:spPr>
            <a:xfrm>
              <a:off x="2269807" y="2129145"/>
              <a:ext cx="19951" cy="21819"/>
            </a:xfrm>
            <a:custGeom>
              <a:rect b="b" l="l" r="r" t="t"/>
              <a:pathLst>
                <a:path extrusionOk="0" h="327" w="299">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0" name="Google Shape;4310;p47"/>
            <p:cNvSpPr/>
            <p:nvPr/>
          </p:nvSpPr>
          <p:spPr>
            <a:xfrm>
              <a:off x="2296965" y="2156302"/>
              <a:ext cx="19951" cy="20017"/>
            </a:xfrm>
            <a:custGeom>
              <a:rect b="b" l="l" r="r" t="t"/>
              <a:pathLst>
                <a:path extrusionOk="0" h="300" w="299">
                  <a:moveTo>
                    <a:pt x="136" y="1"/>
                  </a:moveTo>
                  <a:cubicBezTo>
                    <a:pt x="55" y="1"/>
                    <a:pt x="0" y="82"/>
                    <a:pt x="0" y="163"/>
                  </a:cubicBezTo>
                  <a:cubicBezTo>
                    <a:pt x="0" y="245"/>
                    <a:pt x="55" y="299"/>
                    <a:pt x="136" y="299"/>
                  </a:cubicBezTo>
                  <a:cubicBezTo>
                    <a:pt x="217" y="299"/>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47"/>
            <p:cNvSpPr/>
            <p:nvPr/>
          </p:nvSpPr>
          <p:spPr>
            <a:xfrm>
              <a:off x="2322321" y="2129145"/>
              <a:ext cx="10876" cy="21819"/>
            </a:xfrm>
            <a:custGeom>
              <a:rect b="b" l="l" r="r" t="t"/>
              <a:pathLst>
                <a:path extrusionOk="0" h="327" w="163">
                  <a:moveTo>
                    <a:pt x="163" y="1"/>
                  </a:moveTo>
                  <a:cubicBezTo>
                    <a:pt x="81" y="1"/>
                    <a:pt x="0" y="82"/>
                    <a:pt x="0" y="164"/>
                  </a:cubicBezTo>
                  <a:cubicBezTo>
                    <a:pt x="0" y="245"/>
                    <a:pt x="81" y="326"/>
                    <a:pt x="163" y="326"/>
                  </a:cubicBezTo>
                  <a:lnTo>
                    <a:pt x="163" y="164"/>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47"/>
            <p:cNvSpPr/>
            <p:nvPr/>
          </p:nvSpPr>
          <p:spPr>
            <a:xfrm>
              <a:off x="2269807" y="2183460"/>
              <a:ext cx="19951" cy="19951"/>
            </a:xfrm>
            <a:custGeom>
              <a:rect b="b" l="l" r="r" t="t"/>
              <a:pathLst>
                <a:path extrusionOk="0" h="299" w="299">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47"/>
            <p:cNvSpPr/>
            <p:nvPr/>
          </p:nvSpPr>
          <p:spPr>
            <a:xfrm>
              <a:off x="2296965" y="2208816"/>
              <a:ext cx="19951" cy="19951"/>
            </a:xfrm>
            <a:custGeom>
              <a:rect b="b" l="l" r="r" t="t"/>
              <a:pathLst>
                <a:path extrusionOk="0" h="299" w="299">
                  <a:moveTo>
                    <a:pt x="136" y="0"/>
                  </a:moveTo>
                  <a:cubicBezTo>
                    <a:pt x="55" y="0"/>
                    <a:pt x="0" y="82"/>
                    <a:pt x="0" y="163"/>
                  </a:cubicBezTo>
                  <a:cubicBezTo>
                    <a:pt x="0" y="244"/>
                    <a:pt x="55" y="299"/>
                    <a:pt x="136" y="299"/>
                  </a:cubicBezTo>
                  <a:cubicBezTo>
                    <a:pt x="217" y="299"/>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47"/>
            <p:cNvSpPr/>
            <p:nvPr/>
          </p:nvSpPr>
          <p:spPr>
            <a:xfrm>
              <a:off x="2322321" y="2183460"/>
              <a:ext cx="10876" cy="19951"/>
            </a:xfrm>
            <a:custGeom>
              <a:rect b="b" l="l" r="r" t="t"/>
              <a:pathLst>
                <a:path extrusionOk="0" h="299" w="163">
                  <a:moveTo>
                    <a:pt x="163" y="1"/>
                  </a:moveTo>
                  <a:cubicBezTo>
                    <a:pt x="81" y="1"/>
                    <a:pt x="0" y="55"/>
                    <a:pt x="0" y="136"/>
                  </a:cubicBezTo>
                  <a:cubicBezTo>
                    <a:pt x="0" y="218"/>
                    <a:pt x="81" y="299"/>
                    <a:pt x="163" y="299"/>
                  </a:cubicBezTo>
                  <a:lnTo>
                    <a:pt x="163" y="136"/>
                  </a:lnTo>
                  <a:lnTo>
                    <a:pt x="163"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47"/>
            <p:cNvSpPr/>
            <p:nvPr/>
          </p:nvSpPr>
          <p:spPr>
            <a:xfrm>
              <a:off x="2269807" y="2235974"/>
              <a:ext cx="19951" cy="19951"/>
            </a:xfrm>
            <a:custGeom>
              <a:rect b="b" l="l" r="r" t="t"/>
              <a:pathLst>
                <a:path extrusionOk="0" h="299" w="299">
                  <a:moveTo>
                    <a:pt x="163" y="0"/>
                  </a:moveTo>
                  <a:cubicBezTo>
                    <a:pt x="82" y="0"/>
                    <a:pt x="1" y="54"/>
                    <a:pt x="1" y="136"/>
                  </a:cubicBezTo>
                  <a:cubicBezTo>
                    <a:pt x="1" y="217"/>
                    <a:pt x="82" y="298"/>
                    <a:pt x="163" y="298"/>
                  </a:cubicBezTo>
                  <a:cubicBezTo>
                    <a:pt x="245" y="298"/>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47"/>
            <p:cNvSpPr/>
            <p:nvPr/>
          </p:nvSpPr>
          <p:spPr>
            <a:xfrm>
              <a:off x="2296965" y="2261263"/>
              <a:ext cx="19951" cy="20017"/>
            </a:xfrm>
            <a:custGeom>
              <a:rect b="b" l="l" r="r" t="t"/>
              <a:pathLst>
                <a:path extrusionOk="0" h="300" w="299">
                  <a:moveTo>
                    <a:pt x="136" y="1"/>
                  </a:moveTo>
                  <a:cubicBezTo>
                    <a:pt x="55" y="1"/>
                    <a:pt x="0" y="82"/>
                    <a:pt x="0" y="164"/>
                  </a:cubicBezTo>
                  <a:cubicBezTo>
                    <a:pt x="0" y="245"/>
                    <a:pt x="55" y="299"/>
                    <a:pt x="136" y="299"/>
                  </a:cubicBezTo>
                  <a:cubicBezTo>
                    <a:pt x="217" y="299"/>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7" name="Google Shape;4317;p47"/>
            <p:cNvSpPr/>
            <p:nvPr/>
          </p:nvSpPr>
          <p:spPr>
            <a:xfrm>
              <a:off x="2322321" y="2235974"/>
              <a:ext cx="10876" cy="19951"/>
            </a:xfrm>
            <a:custGeom>
              <a:rect b="b" l="l" r="r" t="t"/>
              <a:pathLst>
                <a:path extrusionOk="0" h="299" w="163">
                  <a:moveTo>
                    <a:pt x="163" y="0"/>
                  </a:moveTo>
                  <a:cubicBezTo>
                    <a:pt x="81" y="0"/>
                    <a:pt x="0" y="54"/>
                    <a:pt x="0" y="136"/>
                  </a:cubicBezTo>
                  <a:cubicBezTo>
                    <a:pt x="0" y="217"/>
                    <a:pt x="81" y="298"/>
                    <a:pt x="163" y="298"/>
                  </a:cubicBezTo>
                  <a:lnTo>
                    <a:pt x="163" y="136"/>
                  </a:lnTo>
                  <a:lnTo>
                    <a:pt x="163"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8" name="Google Shape;4318;p47"/>
            <p:cNvSpPr/>
            <p:nvPr/>
          </p:nvSpPr>
          <p:spPr>
            <a:xfrm>
              <a:off x="2296965" y="2313776"/>
              <a:ext cx="19951" cy="19951"/>
            </a:xfrm>
            <a:custGeom>
              <a:rect b="b" l="l" r="r" t="t"/>
              <a:pathLst>
                <a:path extrusionOk="0" h="299" w="299">
                  <a:moveTo>
                    <a:pt x="136" y="0"/>
                  </a:moveTo>
                  <a:cubicBezTo>
                    <a:pt x="55" y="0"/>
                    <a:pt x="0" y="82"/>
                    <a:pt x="0" y="163"/>
                  </a:cubicBezTo>
                  <a:cubicBezTo>
                    <a:pt x="0" y="245"/>
                    <a:pt x="55" y="299"/>
                    <a:pt x="136" y="299"/>
                  </a:cubicBezTo>
                  <a:cubicBezTo>
                    <a:pt x="190" y="299"/>
                    <a:pt x="244" y="272"/>
                    <a:pt x="272" y="217"/>
                  </a:cubicBezTo>
                  <a:cubicBezTo>
                    <a:pt x="299" y="190"/>
                    <a:pt x="299" y="190"/>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47"/>
            <p:cNvSpPr/>
            <p:nvPr/>
          </p:nvSpPr>
          <p:spPr>
            <a:xfrm>
              <a:off x="2322321" y="2288420"/>
              <a:ext cx="19951" cy="20017"/>
            </a:xfrm>
            <a:custGeom>
              <a:rect b="b" l="l" r="r" t="t"/>
              <a:pathLst>
                <a:path extrusionOk="0" h="300" w="299">
                  <a:moveTo>
                    <a:pt x="163" y="1"/>
                  </a:moveTo>
                  <a:cubicBezTo>
                    <a:pt x="81" y="1"/>
                    <a:pt x="0" y="55"/>
                    <a:pt x="0" y="136"/>
                  </a:cubicBezTo>
                  <a:cubicBezTo>
                    <a:pt x="0" y="218"/>
                    <a:pt x="81"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47"/>
            <p:cNvSpPr/>
            <p:nvPr/>
          </p:nvSpPr>
          <p:spPr>
            <a:xfrm>
              <a:off x="2244451" y="2011506"/>
              <a:ext cx="14546" cy="7340"/>
            </a:xfrm>
            <a:custGeom>
              <a:rect b="b" l="l" r="r" t="t"/>
              <a:pathLst>
                <a:path extrusionOk="0" h="110" w="218">
                  <a:moveTo>
                    <a:pt x="1" y="1"/>
                  </a:moveTo>
                  <a:cubicBezTo>
                    <a:pt x="1" y="55"/>
                    <a:pt x="55" y="109"/>
                    <a:pt x="136" y="109"/>
                  </a:cubicBezTo>
                  <a:cubicBezTo>
                    <a:pt x="164" y="109"/>
                    <a:pt x="191" y="109"/>
                    <a:pt x="218" y="82"/>
                  </a:cubicBezTo>
                  <a:lnTo>
                    <a:pt x="191" y="82"/>
                  </a:lnTo>
                  <a:cubicBezTo>
                    <a:pt x="109" y="55"/>
                    <a:pt x="55" y="28"/>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47"/>
            <p:cNvSpPr/>
            <p:nvPr/>
          </p:nvSpPr>
          <p:spPr>
            <a:xfrm>
              <a:off x="2217294" y="2024184"/>
              <a:ext cx="20017"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2" name="Google Shape;4322;p47"/>
            <p:cNvSpPr/>
            <p:nvPr/>
          </p:nvSpPr>
          <p:spPr>
            <a:xfrm>
              <a:off x="2244451" y="2051342"/>
              <a:ext cx="20017" cy="19951"/>
            </a:xfrm>
            <a:custGeom>
              <a:rect b="b" l="l" r="r" t="t"/>
              <a:pathLst>
                <a:path extrusionOk="0" h="299" w="300">
                  <a:moveTo>
                    <a:pt x="136" y="0"/>
                  </a:moveTo>
                  <a:cubicBezTo>
                    <a:pt x="55" y="0"/>
                    <a:pt x="1" y="55"/>
                    <a:pt x="1" y="163"/>
                  </a:cubicBezTo>
                  <a:cubicBezTo>
                    <a:pt x="1" y="245"/>
                    <a:pt x="55" y="299"/>
                    <a:pt x="136" y="299"/>
                  </a:cubicBezTo>
                  <a:cubicBezTo>
                    <a:pt x="218" y="299"/>
                    <a:pt x="299" y="245"/>
                    <a:pt x="299" y="163"/>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3" name="Google Shape;4323;p47"/>
            <p:cNvSpPr/>
            <p:nvPr/>
          </p:nvSpPr>
          <p:spPr>
            <a:xfrm>
              <a:off x="2217294" y="2076698"/>
              <a:ext cx="20017" cy="10876"/>
            </a:xfrm>
            <a:custGeom>
              <a:rect b="b" l="l" r="r" t="t"/>
              <a:pathLst>
                <a:path extrusionOk="0" h="163" w="300">
                  <a:moveTo>
                    <a:pt x="164" y="0"/>
                  </a:moveTo>
                  <a:cubicBezTo>
                    <a:pt x="82" y="0"/>
                    <a:pt x="1" y="82"/>
                    <a:pt x="1" y="163"/>
                  </a:cubicBezTo>
                  <a:lnTo>
                    <a:pt x="299" y="163"/>
                  </a:ln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47"/>
            <p:cNvSpPr/>
            <p:nvPr/>
          </p:nvSpPr>
          <p:spPr>
            <a:xfrm>
              <a:off x="2244451" y="2103855"/>
              <a:ext cx="20017" cy="19951"/>
            </a:xfrm>
            <a:custGeom>
              <a:rect b="b" l="l" r="r" t="t"/>
              <a:pathLst>
                <a:path extrusionOk="0" h="299" w="300">
                  <a:moveTo>
                    <a:pt x="136" y="0"/>
                  </a:moveTo>
                  <a:cubicBezTo>
                    <a:pt x="55" y="0"/>
                    <a:pt x="1" y="81"/>
                    <a:pt x="1" y="163"/>
                  </a:cubicBezTo>
                  <a:cubicBezTo>
                    <a:pt x="1" y="244"/>
                    <a:pt x="55" y="298"/>
                    <a:pt x="136" y="298"/>
                  </a:cubicBezTo>
                  <a:cubicBezTo>
                    <a:pt x="218" y="298"/>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5" name="Google Shape;4325;p47"/>
            <p:cNvSpPr/>
            <p:nvPr/>
          </p:nvSpPr>
          <p:spPr>
            <a:xfrm>
              <a:off x="2217294" y="2087507"/>
              <a:ext cx="20017" cy="10943"/>
            </a:xfrm>
            <a:custGeom>
              <a:rect b="b" l="l" r="r" t="t"/>
              <a:pathLst>
                <a:path extrusionOk="0" h="164" w="300">
                  <a:moveTo>
                    <a:pt x="1" y="1"/>
                  </a:moveTo>
                  <a:cubicBezTo>
                    <a:pt x="1" y="82"/>
                    <a:pt x="82" y="164"/>
                    <a:pt x="164" y="164"/>
                  </a:cubicBezTo>
                  <a:cubicBezTo>
                    <a:pt x="245"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47"/>
            <p:cNvSpPr/>
            <p:nvPr/>
          </p:nvSpPr>
          <p:spPr>
            <a:xfrm>
              <a:off x="2217294" y="2129145"/>
              <a:ext cx="20017"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47"/>
            <p:cNvSpPr/>
            <p:nvPr/>
          </p:nvSpPr>
          <p:spPr>
            <a:xfrm>
              <a:off x="2244451" y="2156302"/>
              <a:ext cx="20017" cy="20017"/>
            </a:xfrm>
            <a:custGeom>
              <a:rect b="b" l="l" r="r" t="t"/>
              <a:pathLst>
                <a:path extrusionOk="0" h="300" w="300">
                  <a:moveTo>
                    <a:pt x="136" y="1"/>
                  </a:moveTo>
                  <a:cubicBezTo>
                    <a:pt x="55" y="1"/>
                    <a:pt x="1" y="82"/>
                    <a:pt x="1" y="163"/>
                  </a:cubicBezTo>
                  <a:cubicBezTo>
                    <a:pt x="1" y="245"/>
                    <a:pt x="55" y="299"/>
                    <a:pt x="136" y="299"/>
                  </a:cubicBezTo>
                  <a:cubicBezTo>
                    <a:pt x="218" y="299"/>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47"/>
            <p:cNvSpPr/>
            <p:nvPr/>
          </p:nvSpPr>
          <p:spPr>
            <a:xfrm>
              <a:off x="2217294" y="2183460"/>
              <a:ext cx="20017" cy="19951"/>
            </a:xfrm>
            <a:custGeom>
              <a:rect b="b" l="l" r="r" t="t"/>
              <a:pathLst>
                <a:path extrusionOk="0" h="299" w="300">
                  <a:moveTo>
                    <a:pt x="164" y="1"/>
                  </a:moveTo>
                  <a:cubicBezTo>
                    <a:pt x="82" y="1"/>
                    <a:pt x="1" y="55"/>
                    <a:pt x="1" y="136"/>
                  </a:cubicBezTo>
                  <a:cubicBezTo>
                    <a:pt x="1" y="218"/>
                    <a:pt x="82"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47"/>
            <p:cNvSpPr/>
            <p:nvPr/>
          </p:nvSpPr>
          <p:spPr>
            <a:xfrm>
              <a:off x="2244451" y="2208816"/>
              <a:ext cx="20017" cy="19951"/>
            </a:xfrm>
            <a:custGeom>
              <a:rect b="b" l="l" r="r" t="t"/>
              <a:pathLst>
                <a:path extrusionOk="0" h="299" w="300">
                  <a:moveTo>
                    <a:pt x="136" y="0"/>
                  </a:moveTo>
                  <a:cubicBezTo>
                    <a:pt x="55" y="0"/>
                    <a:pt x="1" y="82"/>
                    <a:pt x="1" y="163"/>
                  </a:cubicBezTo>
                  <a:cubicBezTo>
                    <a:pt x="1" y="244"/>
                    <a:pt x="55" y="299"/>
                    <a:pt x="136" y="299"/>
                  </a:cubicBezTo>
                  <a:cubicBezTo>
                    <a:pt x="218" y="299"/>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47"/>
            <p:cNvSpPr/>
            <p:nvPr/>
          </p:nvSpPr>
          <p:spPr>
            <a:xfrm>
              <a:off x="2217294" y="2235974"/>
              <a:ext cx="20017" cy="19951"/>
            </a:xfrm>
            <a:custGeom>
              <a:rect b="b" l="l" r="r" t="t"/>
              <a:pathLst>
                <a:path extrusionOk="0" h="299" w="300">
                  <a:moveTo>
                    <a:pt x="164" y="0"/>
                  </a:moveTo>
                  <a:cubicBezTo>
                    <a:pt x="82" y="0"/>
                    <a:pt x="1" y="54"/>
                    <a:pt x="1" y="136"/>
                  </a:cubicBezTo>
                  <a:cubicBezTo>
                    <a:pt x="1" y="217"/>
                    <a:pt x="82" y="298"/>
                    <a:pt x="164" y="298"/>
                  </a:cubicBezTo>
                  <a:cubicBezTo>
                    <a:pt x="245" y="298"/>
                    <a:pt x="299" y="217"/>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47"/>
            <p:cNvSpPr/>
            <p:nvPr/>
          </p:nvSpPr>
          <p:spPr>
            <a:xfrm>
              <a:off x="2244451" y="2261263"/>
              <a:ext cx="20017" cy="20017"/>
            </a:xfrm>
            <a:custGeom>
              <a:rect b="b" l="l" r="r" t="t"/>
              <a:pathLst>
                <a:path extrusionOk="0" h="300" w="300">
                  <a:moveTo>
                    <a:pt x="136" y="1"/>
                  </a:moveTo>
                  <a:cubicBezTo>
                    <a:pt x="55" y="1"/>
                    <a:pt x="1" y="82"/>
                    <a:pt x="1" y="164"/>
                  </a:cubicBezTo>
                  <a:cubicBezTo>
                    <a:pt x="1" y="245"/>
                    <a:pt x="55" y="299"/>
                    <a:pt x="136" y="299"/>
                  </a:cubicBezTo>
                  <a:cubicBezTo>
                    <a:pt x="218" y="299"/>
                    <a:pt x="299" y="245"/>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2" name="Google Shape;4332;p47"/>
            <p:cNvSpPr/>
            <p:nvPr/>
          </p:nvSpPr>
          <p:spPr>
            <a:xfrm>
              <a:off x="2269807" y="2288420"/>
              <a:ext cx="19951" cy="20017"/>
            </a:xfrm>
            <a:custGeom>
              <a:rect b="b" l="l" r="r" t="t"/>
              <a:pathLst>
                <a:path extrusionOk="0" h="300" w="299">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47"/>
            <p:cNvSpPr/>
            <p:nvPr/>
          </p:nvSpPr>
          <p:spPr>
            <a:xfrm>
              <a:off x="2217294" y="2288420"/>
              <a:ext cx="20017" cy="18149"/>
            </a:xfrm>
            <a:custGeom>
              <a:rect b="b" l="l" r="r" t="t"/>
              <a:pathLst>
                <a:path extrusionOk="0" h="272" w="300">
                  <a:moveTo>
                    <a:pt x="164" y="1"/>
                  </a:moveTo>
                  <a:cubicBezTo>
                    <a:pt x="82" y="1"/>
                    <a:pt x="1" y="55"/>
                    <a:pt x="1" y="136"/>
                  </a:cubicBezTo>
                  <a:cubicBezTo>
                    <a:pt x="1" y="191"/>
                    <a:pt x="28" y="245"/>
                    <a:pt x="82" y="272"/>
                  </a:cubicBezTo>
                  <a:lnTo>
                    <a:pt x="218" y="272"/>
                  </a:lnTo>
                  <a:cubicBezTo>
                    <a:pt x="272" y="245"/>
                    <a:pt x="299" y="191"/>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47"/>
            <p:cNvSpPr/>
            <p:nvPr/>
          </p:nvSpPr>
          <p:spPr>
            <a:xfrm>
              <a:off x="2192004" y="2006101"/>
              <a:ext cx="19951" cy="12744"/>
            </a:xfrm>
            <a:custGeom>
              <a:rect b="b" l="l" r="r" t="t"/>
              <a:pathLst>
                <a:path extrusionOk="0" h="191" w="299">
                  <a:moveTo>
                    <a:pt x="299" y="0"/>
                  </a:moveTo>
                  <a:cubicBezTo>
                    <a:pt x="217" y="28"/>
                    <a:pt x="163" y="55"/>
                    <a:pt x="109" y="55"/>
                  </a:cubicBezTo>
                  <a:lnTo>
                    <a:pt x="0" y="55"/>
                  </a:lnTo>
                  <a:cubicBezTo>
                    <a:pt x="0" y="136"/>
                    <a:pt x="54" y="190"/>
                    <a:pt x="136" y="190"/>
                  </a:cubicBezTo>
                  <a:cubicBezTo>
                    <a:pt x="217" y="190"/>
                    <a:pt x="299" y="136"/>
                    <a:pt x="299" y="55"/>
                  </a:cubicBezTo>
                  <a:cubicBezTo>
                    <a:pt x="299" y="28"/>
                    <a:pt x="299" y="28"/>
                    <a:pt x="29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47"/>
            <p:cNvSpPr/>
            <p:nvPr/>
          </p:nvSpPr>
          <p:spPr>
            <a:xfrm>
              <a:off x="2164847" y="2024184"/>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47"/>
            <p:cNvSpPr/>
            <p:nvPr/>
          </p:nvSpPr>
          <p:spPr>
            <a:xfrm>
              <a:off x="2192004" y="2051342"/>
              <a:ext cx="19951" cy="19951"/>
            </a:xfrm>
            <a:custGeom>
              <a:rect b="b" l="l" r="r" t="t"/>
              <a:pathLst>
                <a:path extrusionOk="0" h="299" w="299">
                  <a:moveTo>
                    <a:pt x="136" y="0"/>
                  </a:moveTo>
                  <a:cubicBezTo>
                    <a:pt x="54" y="0"/>
                    <a:pt x="0" y="55"/>
                    <a:pt x="0" y="163"/>
                  </a:cubicBezTo>
                  <a:cubicBezTo>
                    <a:pt x="0" y="245"/>
                    <a:pt x="54" y="299"/>
                    <a:pt x="136" y="299"/>
                  </a:cubicBezTo>
                  <a:cubicBezTo>
                    <a:pt x="217" y="299"/>
                    <a:pt x="299" y="245"/>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47"/>
            <p:cNvSpPr/>
            <p:nvPr/>
          </p:nvSpPr>
          <p:spPr>
            <a:xfrm>
              <a:off x="2164847" y="2076698"/>
              <a:ext cx="19951" cy="10876"/>
            </a:xfrm>
            <a:custGeom>
              <a:rect b="b" l="l" r="r" t="t"/>
              <a:pathLst>
                <a:path extrusionOk="0" h="163" w="299">
                  <a:moveTo>
                    <a:pt x="163" y="0"/>
                  </a:moveTo>
                  <a:cubicBezTo>
                    <a:pt x="82" y="0"/>
                    <a:pt x="0" y="82"/>
                    <a:pt x="0" y="163"/>
                  </a:cubicBezTo>
                  <a:lnTo>
                    <a:pt x="299" y="163"/>
                  </a:ln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47"/>
            <p:cNvSpPr/>
            <p:nvPr/>
          </p:nvSpPr>
          <p:spPr>
            <a:xfrm>
              <a:off x="2192004" y="2103855"/>
              <a:ext cx="19951" cy="19951"/>
            </a:xfrm>
            <a:custGeom>
              <a:rect b="b" l="l" r="r" t="t"/>
              <a:pathLst>
                <a:path extrusionOk="0" h="299" w="299">
                  <a:moveTo>
                    <a:pt x="136" y="0"/>
                  </a:moveTo>
                  <a:cubicBezTo>
                    <a:pt x="54" y="0"/>
                    <a:pt x="0" y="81"/>
                    <a:pt x="0" y="163"/>
                  </a:cubicBezTo>
                  <a:cubicBezTo>
                    <a:pt x="0" y="244"/>
                    <a:pt x="54" y="298"/>
                    <a:pt x="136" y="298"/>
                  </a:cubicBezTo>
                  <a:cubicBezTo>
                    <a:pt x="217" y="298"/>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47"/>
            <p:cNvSpPr/>
            <p:nvPr/>
          </p:nvSpPr>
          <p:spPr>
            <a:xfrm>
              <a:off x="2164847" y="2087507"/>
              <a:ext cx="19951" cy="10943"/>
            </a:xfrm>
            <a:custGeom>
              <a:rect b="b" l="l" r="r" t="t"/>
              <a:pathLst>
                <a:path extrusionOk="0" h="164" w="299">
                  <a:moveTo>
                    <a:pt x="0" y="1"/>
                  </a:moveTo>
                  <a:cubicBezTo>
                    <a:pt x="0" y="82"/>
                    <a:pt x="82" y="164"/>
                    <a:pt x="163" y="164"/>
                  </a:cubicBezTo>
                  <a:cubicBezTo>
                    <a:pt x="244"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0" name="Google Shape;4340;p47"/>
            <p:cNvSpPr/>
            <p:nvPr/>
          </p:nvSpPr>
          <p:spPr>
            <a:xfrm>
              <a:off x="2164847" y="2129145"/>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47"/>
            <p:cNvSpPr/>
            <p:nvPr/>
          </p:nvSpPr>
          <p:spPr>
            <a:xfrm>
              <a:off x="2192004" y="2156302"/>
              <a:ext cx="19951" cy="20017"/>
            </a:xfrm>
            <a:custGeom>
              <a:rect b="b" l="l" r="r" t="t"/>
              <a:pathLst>
                <a:path extrusionOk="0" h="300" w="299">
                  <a:moveTo>
                    <a:pt x="136" y="1"/>
                  </a:moveTo>
                  <a:cubicBezTo>
                    <a:pt x="54" y="1"/>
                    <a:pt x="0" y="82"/>
                    <a:pt x="0" y="163"/>
                  </a:cubicBezTo>
                  <a:cubicBezTo>
                    <a:pt x="0" y="245"/>
                    <a:pt x="54" y="299"/>
                    <a:pt x="136" y="299"/>
                  </a:cubicBezTo>
                  <a:cubicBezTo>
                    <a:pt x="217" y="299"/>
                    <a:pt x="299" y="245"/>
                    <a:pt x="299" y="163"/>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47"/>
            <p:cNvSpPr/>
            <p:nvPr/>
          </p:nvSpPr>
          <p:spPr>
            <a:xfrm>
              <a:off x="2164847" y="2183460"/>
              <a:ext cx="19951" cy="19951"/>
            </a:xfrm>
            <a:custGeom>
              <a:rect b="b" l="l" r="r" t="t"/>
              <a:pathLst>
                <a:path extrusionOk="0" h="299"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47"/>
            <p:cNvSpPr/>
            <p:nvPr/>
          </p:nvSpPr>
          <p:spPr>
            <a:xfrm>
              <a:off x="2192004" y="2208816"/>
              <a:ext cx="19951" cy="19951"/>
            </a:xfrm>
            <a:custGeom>
              <a:rect b="b" l="l" r="r" t="t"/>
              <a:pathLst>
                <a:path extrusionOk="0" h="299" w="299">
                  <a:moveTo>
                    <a:pt x="136" y="0"/>
                  </a:moveTo>
                  <a:cubicBezTo>
                    <a:pt x="54" y="0"/>
                    <a:pt x="0" y="82"/>
                    <a:pt x="0" y="163"/>
                  </a:cubicBezTo>
                  <a:cubicBezTo>
                    <a:pt x="0" y="244"/>
                    <a:pt x="54" y="299"/>
                    <a:pt x="136" y="299"/>
                  </a:cubicBezTo>
                  <a:cubicBezTo>
                    <a:pt x="217" y="299"/>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47"/>
            <p:cNvSpPr/>
            <p:nvPr/>
          </p:nvSpPr>
          <p:spPr>
            <a:xfrm>
              <a:off x="2192004" y="2261263"/>
              <a:ext cx="19951" cy="20017"/>
            </a:xfrm>
            <a:custGeom>
              <a:rect b="b" l="l" r="r" t="t"/>
              <a:pathLst>
                <a:path extrusionOk="0" h="300" w="299">
                  <a:moveTo>
                    <a:pt x="136" y="1"/>
                  </a:moveTo>
                  <a:cubicBezTo>
                    <a:pt x="54" y="1"/>
                    <a:pt x="0" y="82"/>
                    <a:pt x="0" y="164"/>
                  </a:cubicBezTo>
                  <a:cubicBezTo>
                    <a:pt x="0" y="245"/>
                    <a:pt x="54" y="299"/>
                    <a:pt x="136" y="299"/>
                  </a:cubicBezTo>
                  <a:cubicBezTo>
                    <a:pt x="217" y="299"/>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47"/>
            <p:cNvSpPr/>
            <p:nvPr/>
          </p:nvSpPr>
          <p:spPr>
            <a:xfrm>
              <a:off x="2173855" y="2288420"/>
              <a:ext cx="10943" cy="7340"/>
            </a:xfrm>
            <a:custGeom>
              <a:rect b="b" l="l" r="r" t="t"/>
              <a:pathLst>
                <a:path extrusionOk="0" h="110" w="164">
                  <a:moveTo>
                    <a:pt x="1" y="1"/>
                  </a:moveTo>
                  <a:cubicBezTo>
                    <a:pt x="55" y="55"/>
                    <a:pt x="109" y="82"/>
                    <a:pt x="164" y="109"/>
                  </a:cubicBezTo>
                  <a:cubicBezTo>
                    <a:pt x="164" y="55"/>
                    <a:pt x="82" y="1"/>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47"/>
            <p:cNvSpPr/>
            <p:nvPr/>
          </p:nvSpPr>
          <p:spPr>
            <a:xfrm>
              <a:off x="2137689" y="1998828"/>
              <a:ext cx="21752" cy="20017"/>
            </a:xfrm>
            <a:custGeom>
              <a:rect b="b" l="l" r="r" t="t"/>
              <a:pathLst>
                <a:path extrusionOk="0" h="300" w="326">
                  <a:moveTo>
                    <a:pt x="136" y="1"/>
                  </a:moveTo>
                  <a:cubicBezTo>
                    <a:pt x="55" y="28"/>
                    <a:pt x="0" y="82"/>
                    <a:pt x="0" y="164"/>
                  </a:cubicBezTo>
                  <a:cubicBezTo>
                    <a:pt x="0" y="245"/>
                    <a:pt x="82" y="299"/>
                    <a:pt x="163" y="299"/>
                  </a:cubicBezTo>
                  <a:cubicBezTo>
                    <a:pt x="245" y="299"/>
                    <a:pt x="326" y="245"/>
                    <a:pt x="326" y="164"/>
                  </a:cubicBezTo>
                  <a:cubicBezTo>
                    <a:pt x="326" y="137"/>
                    <a:pt x="299" y="109"/>
                    <a:pt x="299" y="82"/>
                  </a:cubicBezTo>
                  <a:cubicBezTo>
                    <a:pt x="245" y="55"/>
                    <a:pt x="190" y="28"/>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7" name="Google Shape;4347;p47"/>
            <p:cNvSpPr/>
            <p:nvPr/>
          </p:nvSpPr>
          <p:spPr>
            <a:xfrm>
              <a:off x="2112333" y="2024184"/>
              <a:ext cx="20017" cy="21819"/>
            </a:xfrm>
            <a:custGeom>
              <a:rect b="b" l="l" r="r" t="t"/>
              <a:pathLst>
                <a:path extrusionOk="0" h="327" w="300">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8" name="Google Shape;4348;p47"/>
            <p:cNvSpPr/>
            <p:nvPr/>
          </p:nvSpPr>
          <p:spPr>
            <a:xfrm>
              <a:off x="2139491" y="2051342"/>
              <a:ext cx="19951" cy="19951"/>
            </a:xfrm>
            <a:custGeom>
              <a:rect b="b" l="l" r="r" t="t"/>
              <a:pathLst>
                <a:path extrusionOk="0" h="299" w="299">
                  <a:moveTo>
                    <a:pt x="136" y="0"/>
                  </a:moveTo>
                  <a:cubicBezTo>
                    <a:pt x="55" y="0"/>
                    <a:pt x="1" y="55"/>
                    <a:pt x="1" y="163"/>
                  </a:cubicBezTo>
                  <a:cubicBezTo>
                    <a:pt x="1" y="245"/>
                    <a:pt x="55" y="299"/>
                    <a:pt x="136" y="299"/>
                  </a:cubicBezTo>
                  <a:cubicBezTo>
                    <a:pt x="218" y="299"/>
                    <a:pt x="299" y="245"/>
                    <a:pt x="299" y="163"/>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9" name="Google Shape;4349;p47"/>
            <p:cNvSpPr/>
            <p:nvPr/>
          </p:nvSpPr>
          <p:spPr>
            <a:xfrm>
              <a:off x="2112333" y="2076698"/>
              <a:ext cx="20017" cy="10876"/>
            </a:xfrm>
            <a:custGeom>
              <a:rect b="b" l="l" r="r" t="t"/>
              <a:pathLst>
                <a:path extrusionOk="0" h="163" w="300">
                  <a:moveTo>
                    <a:pt x="163" y="0"/>
                  </a:moveTo>
                  <a:cubicBezTo>
                    <a:pt x="82" y="0"/>
                    <a:pt x="1" y="82"/>
                    <a:pt x="1" y="163"/>
                  </a:cubicBezTo>
                  <a:lnTo>
                    <a:pt x="299" y="163"/>
                  </a:ln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47"/>
            <p:cNvSpPr/>
            <p:nvPr/>
          </p:nvSpPr>
          <p:spPr>
            <a:xfrm>
              <a:off x="2139491" y="2103855"/>
              <a:ext cx="19951" cy="19951"/>
            </a:xfrm>
            <a:custGeom>
              <a:rect b="b" l="l" r="r" t="t"/>
              <a:pathLst>
                <a:path extrusionOk="0" h="299" w="299">
                  <a:moveTo>
                    <a:pt x="136" y="0"/>
                  </a:moveTo>
                  <a:cubicBezTo>
                    <a:pt x="55" y="0"/>
                    <a:pt x="1" y="81"/>
                    <a:pt x="1" y="163"/>
                  </a:cubicBezTo>
                  <a:cubicBezTo>
                    <a:pt x="1" y="244"/>
                    <a:pt x="55" y="298"/>
                    <a:pt x="136" y="298"/>
                  </a:cubicBezTo>
                  <a:cubicBezTo>
                    <a:pt x="218" y="298"/>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47"/>
            <p:cNvSpPr/>
            <p:nvPr/>
          </p:nvSpPr>
          <p:spPr>
            <a:xfrm>
              <a:off x="2112333" y="2087507"/>
              <a:ext cx="20017" cy="10943"/>
            </a:xfrm>
            <a:custGeom>
              <a:rect b="b" l="l" r="r" t="t"/>
              <a:pathLst>
                <a:path extrusionOk="0" h="164" w="300">
                  <a:moveTo>
                    <a:pt x="1" y="1"/>
                  </a:moveTo>
                  <a:cubicBezTo>
                    <a:pt x="1" y="82"/>
                    <a:pt x="82" y="164"/>
                    <a:pt x="163" y="164"/>
                  </a:cubicBezTo>
                  <a:cubicBezTo>
                    <a:pt x="245"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2" name="Google Shape;4352;p47"/>
            <p:cNvSpPr/>
            <p:nvPr/>
          </p:nvSpPr>
          <p:spPr>
            <a:xfrm>
              <a:off x="2112333" y="2129145"/>
              <a:ext cx="20017" cy="21819"/>
            </a:xfrm>
            <a:custGeom>
              <a:rect b="b" l="l" r="r" t="t"/>
              <a:pathLst>
                <a:path extrusionOk="0" h="327" w="300">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3" name="Google Shape;4353;p47"/>
            <p:cNvSpPr/>
            <p:nvPr/>
          </p:nvSpPr>
          <p:spPr>
            <a:xfrm>
              <a:off x="2139491" y="2156302"/>
              <a:ext cx="19951" cy="20017"/>
            </a:xfrm>
            <a:custGeom>
              <a:rect b="b" l="l" r="r" t="t"/>
              <a:pathLst>
                <a:path extrusionOk="0" h="300" w="299">
                  <a:moveTo>
                    <a:pt x="136" y="1"/>
                  </a:moveTo>
                  <a:cubicBezTo>
                    <a:pt x="55" y="1"/>
                    <a:pt x="1" y="82"/>
                    <a:pt x="1" y="163"/>
                  </a:cubicBezTo>
                  <a:cubicBezTo>
                    <a:pt x="1" y="245"/>
                    <a:pt x="55" y="299"/>
                    <a:pt x="136" y="299"/>
                  </a:cubicBezTo>
                  <a:cubicBezTo>
                    <a:pt x="218" y="299"/>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4" name="Google Shape;4354;p47"/>
            <p:cNvSpPr/>
            <p:nvPr/>
          </p:nvSpPr>
          <p:spPr>
            <a:xfrm>
              <a:off x="2112333" y="2183460"/>
              <a:ext cx="20017" cy="19951"/>
            </a:xfrm>
            <a:custGeom>
              <a:rect b="b" l="l" r="r" t="t"/>
              <a:pathLst>
                <a:path extrusionOk="0" h="299" w="300">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5" name="Google Shape;4355;p47"/>
            <p:cNvSpPr/>
            <p:nvPr/>
          </p:nvSpPr>
          <p:spPr>
            <a:xfrm>
              <a:off x="2139491" y="2208816"/>
              <a:ext cx="19951" cy="19951"/>
            </a:xfrm>
            <a:custGeom>
              <a:rect b="b" l="l" r="r" t="t"/>
              <a:pathLst>
                <a:path extrusionOk="0" h="299" w="299">
                  <a:moveTo>
                    <a:pt x="136" y="0"/>
                  </a:moveTo>
                  <a:cubicBezTo>
                    <a:pt x="55" y="0"/>
                    <a:pt x="1" y="82"/>
                    <a:pt x="1" y="163"/>
                  </a:cubicBezTo>
                  <a:cubicBezTo>
                    <a:pt x="1" y="244"/>
                    <a:pt x="55" y="299"/>
                    <a:pt x="136" y="299"/>
                  </a:cubicBezTo>
                  <a:cubicBezTo>
                    <a:pt x="218" y="299"/>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47"/>
            <p:cNvSpPr/>
            <p:nvPr/>
          </p:nvSpPr>
          <p:spPr>
            <a:xfrm>
              <a:off x="2112333" y="2235974"/>
              <a:ext cx="20017" cy="19951"/>
            </a:xfrm>
            <a:custGeom>
              <a:rect b="b" l="l" r="r" t="t"/>
              <a:pathLst>
                <a:path extrusionOk="0" h="299" w="300">
                  <a:moveTo>
                    <a:pt x="163" y="0"/>
                  </a:moveTo>
                  <a:cubicBezTo>
                    <a:pt x="82" y="0"/>
                    <a:pt x="1" y="54"/>
                    <a:pt x="1" y="136"/>
                  </a:cubicBezTo>
                  <a:cubicBezTo>
                    <a:pt x="1" y="217"/>
                    <a:pt x="82" y="298"/>
                    <a:pt x="163" y="298"/>
                  </a:cubicBezTo>
                  <a:cubicBezTo>
                    <a:pt x="245" y="298"/>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7" name="Google Shape;4357;p47"/>
            <p:cNvSpPr/>
            <p:nvPr/>
          </p:nvSpPr>
          <p:spPr>
            <a:xfrm>
              <a:off x="2139491" y="2261263"/>
              <a:ext cx="19951" cy="20017"/>
            </a:xfrm>
            <a:custGeom>
              <a:rect b="b" l="l" r="r" t="t"/>
              <a:pathLst>
                <a:path extrusionOk="0" h="300" w="299">
                  <a:moveTo>
                    <a:pt x="136" y="1"/>
                  </a:moveTo>
                  <a:cubicBezTo>
                    <a:pt x="55" y="1"/>
                    <a:pt x="1" y="82"/>
                    <a:pt x="1" y="164"/>
                  </a:cubicBezTo>
                  <a:cubicBezTo>
                    <a:pt x="1" y="245"/>
                    <a:pt x="55" y="299"/>
                    <a:pt x="136" y="299"/>
                  </a:cubicBezTo>
                  <a:cubicBezTo>
                    <a:pt x="163" y="299"/>
                    <a:pt x="218" y="272"/>
                    <a:pt x="245" y="245"/>
                  </a:cubicBezTo>
                  <a:cubicBezTo>
                    <a:pt x="272" y="218"/>
                    <a:pt x="299" y="191"/>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8" name="Google Shape;4358;p47"/>
            <p:cNvSpPr/>
            <p:nvPr/>
          </p:nvSpPr>
          <p:spPr>
            <a:xfrm>
              <a:off x="2164847" y="2235974"/>
              <a:ext cx="19951" cy="19951"/>
            </a:xfrm>
            <a:custGeom>
              <a:rect b="b" l="l" r="r" t="t"/>
              <a:pathLst>
                <a:path extrusionOk="0" h="299" w="299">
                  <a:moveTo>
                    <a:pt x="163" y="0"/>
                  </a:moveTo>
                  <a:cubicBezTo>
                    <a:pt x="82" y="0"/>
                    <a:pt x="0" y="54"/>
                    <a:pt x="0" y="136"/>
                  </a:cubicBezTo>
                  <a:cubicBezTo>
                    <a:pt x="0" y="217"/>
                    <a:pt x="82" y="298"/>
                    <a:pt x="163" y="298"/>
                  </a:cubicBezTo>
                  <a:cubicBezTo>
                    <a:pt x="244" y="298"/>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47"/>
            <p:cNvSpPr/>
            <p:nvPr/>
          </p:nvSpPr>
          <p:spPr>
            <a:xfrm>
              <a:off x="2085175" y="1998828"/>
              <a:ext cx="21819" cy="20017"/>
            </a:xfrm>
            <a:custGeom>
              <a:rect b="b" l="l" r="r" t="t"/>
              <a:pathLst>
                <a:path extrusionOk="0" h="300" w="327">
                  <a:moveTo>
                    <a:pt x="164" y="1"/>
                  </a:moveTo>
                  <a:cubicBezTo>
                    <a:pt x="82" y="1"/>
                    <a:pt x="1" y="55"/>
                    <a:pt x="1" y="164"/>
                  </a:cubicBezTo>
                  <a:cubicBezTo>
                    <a:pt x="1" y="245"/>
                    <a:pt x="82" y="299"/>
                    <a:pt x="164" y="299"/>
                  </a:cubicBezTo>
                  <a:cubicBezTo>
                    <a:pt x="245" y="299"/>
                    <a:pt x="326" y="245"/>
                    <a:pt x="326" y="164"/>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47"/>
            <p:cNvSpPr/>
            <p:nvPr/>
          </p:nvSpPr>
          <p:spPr>
            <a:xfrm>
              <a:off x="2085175" y="2051342"/>
              <a:ext cx="21819" cy="19951"/>
            </a:xfrm>
            <a:custGeom>
              <a:rect b="b" l="l" r="r" t="t"/>
              <a:pathLst>
                <a:path extrusionOk="0" h="299" w="327">
                  <a:moveTo>
                    <a:pt x="164" y="0"/>
                  </a:moveTo>
                  <a:cubicBezTo>
                    <a:pt x="82" y="0"/>
                    <a:pt x="1" y="55"/>
                    <a:pt x="1" y="163"/>
                  </a:cubicBezTo>
                  <a:cubicBezTo>
                    <a:pt x="1" y="245"/>
                    <a:pt x="82" y="299"/>
                    <a:pt x="164" y="299"/>
                  </a:cubicBezTo>
                  <a:cubicBezTo>
                    <a:pt x="245" y="299"/>
                    <a:pt x="326" y="245"/>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1" name="Google Shape;4361;p47"/>
            <p:cNvSpPr/>
            <p:nvPr/>
          </p:nvSpPr>
          <p:spPr>
            <a:xfrm>
              <a:off x="2085175" y="2103855"/>
              <a:ext cx="21819" cy="19951"/>
            </a:xfrm>
            <a:custGeom>
              <a:rect b="b" l="l" r="r" t="t"/>
              <a:pathLst>
                <a:path extrusionOk="0" h="299" w="327">
                  <a:moveTo>
                    <a:pt x="164" y="0"/>
                  </a:moveTo>
                  <a:cubicBezTo>
                    <a:pt x="82" y="0"/>
                    <a:pt x="1" y="81"/>
                    <a:pt x="1" y="163"/>
                  </a:cubicBezTo>
                  <a:cubicBezTo>
                    <a:pt x="1" y="244"/>
                    <a:pt x="82" y="298"/>
                    <a:pt x="164" y="298"/>
                  </a:cubicBezTo>
                  <a:cubicBezTo>
                    <a:pt x="245" y="298"/>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47"/>
            <p:cNvSpPr/>
            <p:nvPr/>
          </p:nvSpPr>
          <p:spPr>
            <a:xfrm>
              <a:off x="2085175" y="2156302"/>
              <a:ext cx="21819" cy="20017"/>
            </a:xfrm>
            <a:custGeom>
              <a:rect b="b" l="l" r="r" t="t"/>
              <a:pathLst>
                <a:path extrusionOk="0" h="300" w="327">
                  <a:moveTo>
                    <a:pt x="164" y="1"/>
                  </a:moveTo>
                  <a:cubicBezTo>
                    <a:pt x="82" y="1"/>
                    <a:pt x="1" y="82"/>
                    <a:pt x="1" y="163"/>
                  </a:cubicBezTo>
                  <a:cubicBezTo>
                    <a:pt x="1" y="245"/>
                    <a:pt x="82" y="299"/>
                    <a:pt x="164" y="299"/>
                  </a:cubicBezTo>
                  <a:cubicBezTo>
                    <a:pt x="245" y="299"/>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47"/>
            <p:cNvSpPr/>
            <p:nvPr/>
          </p:nvSpPr>
          <p:spPr>
            <a:xfrm>
              <a:off x="2085175" y="2208816"/>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47"/>
            <p:cNvSpPr/>
            <p:nvPr/>
          </p:nvSpPr>
          <p:spPr>
            <a:xfrm>
              <a:off x="2085175" y="2261263"/>
              <a:ext cx="21819" cy="20017"/>
            </a:xfrm>
            <a:custGeom>
              <a:rect b="b" l="l" r="r" t="t"/>
              <a:pathLst>
                <a:path extrusionOk="0" h="300" w="327">
                  <a:moveTo>
                    <a:pt x="164" y="1"/>
                  </a:moveTo>
                  <a:cubicBezTo>
                    <a:pt x="82" y="1"/>
                    <a:pt x="1" y="82"/>
                    <a:pt x="1" y="164"/>
                  </a:cubicBezTo>
                  <a:cubicBezTo>
                    <a:pt x="1" y="245"/>
                    <a:pt x="82" y="299"/>
                    <a:pt x="164" y="299"/>
                  </a:cubicBezTo>
                  <a:cubicBezTo>
                    <a:pt x="218" y="272"/>
                    <a:pt x="272" y="245"/>
                    <a:pt x="299" y="218"/>
                  </a:cubicBezTo>
                  <a:cubicBezTo>
                    <a:pt x="326" y="218"/>
                    <a:pt x="326" y="191"/>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47"/>
            <p:cNvSpPr/>
            <p:nvPr/>
          </p:nvSpPr>
          <p:spPr>
            <a:xfrm>
              <a:off x="2059886" y="2288420"/>
              <a:ext cx="19951" cy="20017"/>
            </a:xfrm>
            <a:custGeom>
              <a:rect b="b" l="l" r="r" t="t"/>
              <a:pathLst>
                <a:path extrusionOk="0" h="300" w="299">
                  <a:moveTo>
                    <a:pt x="163" y="1"/>
                  </a:moveTo>
                  <a:cubicBezTo>
                    <a:pt x="54" y="1"/>
                    <a:pt x="0" y="55"/>
                    <a:pt x="0" y="136"/>
                  </a:cubicBezTo>
                  <a:cubicBezTo>
                    <a:pt x="0" y="218"/>
                    <a:pt x="54" y="299"/>
                    <a:pt x="163" y="299"/>
                  </a:cubicBezTo>
                  <a:cubicBezTo>
                    <a:pt x="217" y="245"/>
                    <a:pt x="244" y="191"/>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47"/>
            <p:cNvSpPr/>
            <p:nvPr/>
          </p:nvSpPr>
          <p:spPr>
            <a:xfrm>
              <a:off x="2088845" y="2313776"/>
              <a:ext cx="18149" cy="16348"/>
            </a:xfrm>
            <a:custGeom>
              <a:rect b="b" l="l" r="r" t="t"/>
              <a:pathLst>
                <a:path extrusionOk="0" h="245" w="272">
                  <a:moveTo>
                    <a:pt x="109" y="0"/>
                  </a:moveTo>
                  <a:cubicBezTo>
                    <a:pt x="81" y="0"/>
                    <a:pt x="54" y="0"/>
                    <a:pt x="54" y="28"/>
                  </a:cubicBezTo>
                  <a:cubicBezTo>
                    <a:pt x="54" y="28"/>
                    <a:pt x="54" y="55"/>
                    <a:pt x="54" y="82"/>
                  </a:cubicBezTo>
                  <a:cubicBezTo>
                    <a:pt x="54" y="109"/>
                    <a:pt x="0" y="109"/>
                    <a:pt x="0" y="163"/>
                  </a:cubicBezTo>
                  <a:cubicBezTo>
                    <a:pt x="0" y="217"/>
                    <a:pt x="54" y="245"/>
                    <a:pt x="81" y="245"/>
                  </a:cubicBezTo>
                  <a:cubicBezTo>
                    <a:pt x="136" y="245"/>
                    <a:pt x="190" y="217"/>
                    <a:pt x="271" y="190"/>
                  </a:cubicBezTo>
                  <a:cubicBezTo>
                    <a:pt x="271" y="163"/>
                    <a:pt x="271" y="163"/>
                    <a:pt x="271" y="163"/>
                  </a:cubicBezTo>
                  <a:cubicBezTo>
                    <a:pt x="271" y="82"/>
                    <a:pt x="190"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47"/>
            <p:cNvSpPr/>
            <p:nvPr/>
          </p:nvSpPr>
          <p:spPr>
            <a:xfrm>
              <a:off x="2112333" y="2288420"/>
              <a:ext cx="20017" cy="20017"/>
            </a:xfrm>
            <a:custGeom>
              <a:rect b="b" l="l" r="r" t="t"/>
              <a:pathLst>
                <a:path extrusionOk="0" h="300" w="300">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47"/>
            <p:cNvSpPr/>
            <p:nvPr/>
          </p:nvSpPr>
          <p:spPr>
            <a:xfrm>
              <a:off x="2032728" y="1998828"/>
              <a:ext cx="21752" cy="20017"/>
            </a:xfrm>
            <a:custGeom>
              <a:rect b="b" l="l" r="r" t="t"/>
              <a:pathLst>
                <a:path extrusionOk="0" h="300" w="326">
                  <a:moveTo>
                    <a:pt x="163" y="1"/>
                  </a:moveTo>
                  <a:cubicBezTo>
                    <a:pt x="82" y="1"/>
                    <a:pt x="0" y="55"/>
                    <a:pt x="0" y="164"/>
                  </a:cubicBezTo>
                  <a:cubicBezTo>
                    <a:pt x="0" y="245"/>
                    <a:pt x="82" y="299"/>
                    <a:pt x="163" y="299"/>
                  </a:cubicBezTo>
                  <a:cubicBezTo>
                    <a:pt x="244" y="299"/>
                    <a:pt x="326" y="245"/>
                    <a:pt x="326" y="164"/>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47"/>
            <p:cNvSpPr/>
            <p:nvPr/>
          </p:nvSpPr>
          <p:spPr>
            <a:xfrm>
              <a:off x="2059886" y="1980745"/>
              <a:ext cx="19951" cy="12744"/>
            </a:xfrm>
            <a:custGeom>
              <a:rect b="b" l="l" r="r" t="t"/>
              <a:pathLst>
                <a:path extrusionOk="0" h="191" w="299">
                  <a:moveTo>
                    <a:pt x="0" y="1"/>
                  </a:moveTo>
                  <a:cubicBezTo>
                    <a:pt x="0" y="1"/>
                    <a:pt x="0" y="28"/>
                    <a:pt x="0" y="28"/>
                  </a:cubicBezTo>
                  <a:cubicBezTo>
                    <a:pt x="0" y="109"/>
                    <a:pt x="54" y="191"/>
                    <a:pt x="163" y="191"/>
                  </a:cubicBezTo>
                  <a:cubicBezTo>
                    <a:pt x="244" y="191"/>
                    <a:pt x="298" y="109"/>
                    <a:pt x="298" y="28"/>
                  </a:cubicBezTo>
                  <a:cubicBezTo>
                    <a:pt x="298" y="28"/>
                    <a:pt x="298" y="1"/>
                    <a:pt x="29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47"/>
            <p:cNvSpPr/>
            <p:nvPr/>
          </p:nvSpPr>
          <p:spPr>
            <a:xfrm>
              <a:off x="2032728" y="2051342"/>
              <a:ext cx="21752" cy="19951"/>
            </a:xfrm>
            <a:custGeom>
              <a:rect b="b" l="l" r="r" t="t"/>
              <a:pathLst>
                <a:path extrusionOk="0" h="299" w="326">
                  <a:moveTo>
                    <a:pt x="163" y="0"/>
                  </a:moveTo>
                  <a:cubicBezTo>
                    <a:pt x="82" y="0"/>
                    <a:pt x="0" y="55"/>
                    <a:pt x="0" y="163"/>
                  </a:cubicBezTo>
                  <a:cubicBezTo>
                    <a:pt x="0" y="245"/>
                    <a:pt x="82"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47"/>
            <p:cNvSpPr/>
            <p:nvPr/>
          </p:nvSpPr>
          <p:spPr>
            <a:xfrm>
              <a:off x="2059886" y="2024184"/>
              <a:ext cx="19951" cy="21819"/>
            </a:xfrm>
            <a:custGeom>
              <a:rect b="b" l="l" r="r" t="t"/>
              <a:pathLst>
                <a:path extrusionOk="0" h="327" w="299">
                  <a:moveTo>
                    <a:pt x="163" y="1"/>
                  </a:moveTo>
                  <a:cubicBezTo>
                    <a:pt x="54" y="1"/>
                    <a:pt x="0" y="82"/>
                    <a:pt x="0" y="163"/>
                  </a:cubicBezTo>
                  <a:cubicBezTo>
                    <a:pt x="0" y="245"/>
                    <a:pt x="54"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47"/>
            <p:cNvSpPr/>
            <p:nvPr/>
          </p:nvSpPr>
          <p:spPr>
            <a:xfrm>
              <a:off x="2059886" y="2076698"/>
              <a:ext cx="19951" cy="10876"/>
            </a:xfrm>
            <a:custGeom>
              <a:rect b="b" l="l" r="r" t="t"/>
              <a:pathLst>
                <a:path extrusionOk="0" h="163" w="299">
                  <a:moveTo>
                    <a:pt x="163" y="0"/>
                  </a:moveTo>
                  <a:cubicBezTo>
                    <a:pt x="54" y="0"/>
                    <a:pt x="0" y="82"/>
                    <a:pt x="0" y="163"/>
                  </a:cubicBezTo>
                  <a:lnTo>
                    <a:pt x="298" y="163"/>
                  </a:ln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47"/>
            <p:cNvSpPr/>
            <p:nvPr/>
          </p:nvSpPr>
          <p:spPr>
            <a:xfrm>
              <a:off x="2032728" y="2103855"/>
              <a:ext cx="21752" cy="19951"/>
            </a:xfrm>
            <a:custGeom>
              <a:rect b="b" l="l" r="r" t="t"/>
              <a:pathLst>
                <a:path extrusionOk="0" h="299" w="326">
                  <a:moveTo>
                    <a:pt x="163" y="0"/>
                  </a:moveTo>
                  <a:cubicBezTo>
                    <a:pt x="82" y="0"/>
                    <a:pt x="0" y="81"/>
                    <a:pt x="0" y="163"/>
                  </a:cubicBezTo>
                  <a:cubicBezTo>
                    <a:pt x="0" y="244"/>
                    <a:pt x="82" y="298"/>
                    <a:pt x="163" y="298"/>
                  </a:cubicBezTo>
                  <a:cubicBezTo>
                    <a:pt x="244" y="298"/>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47"/>
            <p:cNvSpPr/>
            <p:nvPr/>
          </p:nvSpPr>
          <p:spPr>
            <a:xfrm>
              <a:off x="2059886" y="2087507"/>
              <a:ext cx="19951" cy="10943"/>
            </a:xfrm>
            <a:custGeom>
              <a:rect b="b" l="l" r="r" t="t"/>
              <a:pathLst>
                <a:path extrusionOk="0" h="164" w="299">
                  <a:moveTo>
                    <a:pt x="0" y="1"/>
                  </a:moveTo>
                  <a:cubicBezTo>
                    <a:pt x="0" y="82"/>
                    <a:pt x="54" y="164"/>
                    <a:pt x="163" y="164"/>
                  </a:cubicBezTo>
                  <a:cubicBezTo>
                    <a:pt x="244" y="164"/>
                    <a:pt x="298" y="82"/>
                    <a:pt x="29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5" name="Google Shape;4375;p47"/>
            <p:cNvSpPr/>
            <p:nvPr/>
          </p:nvSpPr>
          <p:spPr>
            <a:xfrm>
              <a:off x="2032728" y="2156302"/>
              <a:ext cx="21752" cy="20017"/>
            </a:xfrm>
            <a:custGeom>
              <a:rect b="b" l="l" r="r" t="t"/>
              <a:pathLst>
                <a:path extrusionOk="0" h="300" w="326">
                  <a:moveTo>
                    <a:pt x="163" y="1"/>
                  </a:moveTo>
                  <a:cubicBezTo>
                    <a:pt x="82" y="1"/>
                    <a:pt x="0" y="82"/>
                    <a:pt x="0" y="163"/>
                  </a:cubicBezTo>
                  <a:cubicBezTo>
                    <a:pt x="0" y="245"/>
                    <a:pt x="82" y="299"/>
                    <a:pt x="163"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47"/>
            <p:cNvSpPr/>
            <p:nvPr/>
          </p:nvSpPr>
          <p:spPr>
            <a:xfrm>
              <a:off x="2059886" y="2129145"/>
              <a:ext cx="19951" cy="21819"/>
            </a:xfrm>
            <a:custGeom>
              <a:rect b="b" l="l" r="r" t="t"/>
              <a:pathLst>
                <a:path extrusionOk="0" h="327" w="299">
                  <a:moveTo>
                    <a:pt x="163" y="1"/>
                  </a:moveTo>
                  <a:cubicBezTo>
                    <a:pt x="54" y="1"/>
                    <a:pt x="0" y="82"/>
                    <a:pt x="0" y="164"/>
                  </a:cubicBezTo>
                  <a:cubicBezTo>
                    <a:pt x="0" y="245"/>
                    <a:pt x="54"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47"/>
            <p:cNvSpPr/>
            <p:nvPr/>
          </p:nvSpPr>
          <p:spPr>
            <a:xfrm>
              <a:off x="2032728" y="2208816"/>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47"/>
            <p:cNvSpPr/>
            <p:nvPr/>
          </p:nvSpPr>
          <p:spPr>
            <a:xfrm>
              <a:off x="2059886" y="2183460"/>
              <a:ext cx="19951" cy="19951"/>
            </a:xfrm>
            <a:custGeom>
              <a:rect b="b" l="l" r="r" t="t"/>
              <a:pathLst>
                <a:path extrusionOk="0" h="299" w="299">
                  <a:moveTo>
                    <a:pt x="163" y="1"/>
                  </a:moveTo>
                  <a:cubicBezTo>
                    <a:pt x="54" y="1"/>
                    <a:pt x="0" y="55"/>
                    <a:pt x="0" y="136"/>
                  </a:cubicBezTo>
                  <a:cubicBezTo>
                    <a:pt x="0" y="218"/>
                    <a:pt x="54"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9" name="Google Shape;4379;p47"/>
            <p:cNvSpPr/>
            <p:nvPr/>
          </p:nvSpPr>
          <p:spPr>
            <a:xfrm>
              <a:off x="2032728" y="2261263"/>
              <a:ext cx="21752" cy="20017"/>
            </a:xfrm>
            <a:custGeom>
              <a:rect b="b" l="l" r="r" t="t"/>
              <a:pathLst>
                <a:path extrusionOk="0" h="300" w="326">
                  <a:moveTo>
                    <a:pt x="163" y="1"/>
                  </a:moveTo>
                  <a:cubicBezTo>
                    <a:pt x="82" y="1"/>
                    <a:pt x="0" y="82"/>
                    <a:pt x="0" y="164"/>
                  </a:cubicBezTo>
                  <a:cubicBezTo>
                    <a:pt x="0" y="245"/>
                    <a:pt x="82"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47"/>
            <p:cNvSpPr/>
            <p:nvPr/>
          </p:nvSpPr>
          <p:spPr>
            <a:xfrm>
              <a:off x="2059886" y="2235974"/>
              <a:ext cx="19951" cy="19951"/>
            </a:xfrm>
            <a:custGeom>
              <a:rect b="b" l="l" r="r" t="t"/>
              <a:pathLst>
                <a:path extrusionOk="0" h="299" w="299">
                  <a:moveTo>
                    <a:pt x="163" y="0"/>
                  </a:moveTo>
                  <a:cubicBezTo>
                    <a:pt x="54" y="0"/>
                    <a:pt x="0" y="54"/>
                    <a:pt x="0" y="136"/>
                  </a:cubicBezTo>
                  <a:cubicBezTo>
                    <a:pt x="0" y="217"/>
                    <a:pt x="54" y="298"/>
                    <a:pt x="163" y="298"/>
                  </a:cubicBezTo>
                  <a:cubicBezTo>
                    <a:pt x="244" y="298"/>
                    <a:pt x="298" y="217"/>
                    <a:pt x="298" y="136"/>
                  </a:cubicBezTo>
                  <a:cubicBezTo>
                    <a:pt x="298"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47"/>
            <p:cNvSpPr/>
            <p:nvPr/>
          </p:nvSpPr>
          <p:spPr>
            <a:xfrm>
              <a:off x="2032728" y="2313776"/>
              <a:ext cx="21752" cy="19951"/>
            </a:xfrm>
            <a:custGeom>
              <a:rect b="b" l="l" r="r" t="t"/>
              <a:pathLst>
                <a:path extrusionOk="0" h="299" w="326">
                  <a:moveTo>
                    <a:pt x="163" y="0"/>
                  </a:moveTo>
                  <a:cubicBezTo>
                    <a:pt x="82" y="0"/>
                    <a:pt x="0" y="82"/>
                    <a:pt x="0" y="163"/>
                  </a:cubicBezTo>
                  <a:cubicBezTo>
                    <a:pt x="0" y="245"/>
                    <a:pt x="82" y="299"/>
                    <a:pt x="163" y="299"/>
                  </a:cubicBezTo>
                  <a:cubicBezTo>
                    <a:pt x="244" y="299"/>
                    <a:pt x="326" y="245"/>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47"/>
            <p:cNvSpPr/>
            <p:nvPr/>
          </p:nvSpPr>
          <p:spPr>
            <a:xfrm>
              <a:off x="2059886" y="2344537"/>
              <a:ext cx="1868" cy="5471"/>
            </a:xfrm>
            <a:custGeom>
              <a:rect b="b" l="l" r="r" t="t"/>
              <a:pathLst>
                <a:path extrusionOk="0" h="82" w="28">
                  <a:moveTo>
                    <a:pt x="27" y="1"/>
                  </a:moveTo>
                  <a:lnTo>
                    <a:pt x="27" y="1"/>
                  </a:lnTo>
                  <a:cubicBezTo>
                    <a:pt x="0" y="28"/>
                    <a:pt x="0" y="55"/>
                    <a:pt x="0" y="82"/>
                  </a:cubicBezTo>
                  <a:cubicBezTo>
                    <a:pt x="0" y="55"/>
                    <a:pt x="27" y="28"/>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3" name="Google Shape;4383;p47"/>
            <p:cNvSpPr/>
            <p:nvPr/>
          </p:nvSpPr>
          <p:spPr>
            <a:xfrm>
              <a:off x="1980215" y="1998828"/>
              <a:ext cx="21819" cy="20017"/>
            </a:xfrm>
            <a:custGeom>
              <a:rect b="b" l="l" r="r" t="t"/>
              <a:pathLst>
                <a:path extrusionOk="0" h="300" w="327">
                  <a:moveTo>
                    <a:pt x="163" y="1"/>
                  </a:moveTo>
                  <a:cubicBezTo>
                    <a:pt x="82" y="1"/>
                    <a:pt x="1" y="55"/>
                    <a:pt x="1" y="164"/>
                  </a:cubicBezTo>
                  <a:cubicBezTo>
                    <a:pt x="1" y="245"/>
                    <a:pt x="82" y="299"/>
                    <a:pt x="163" y="299"/>
                  </a:cubicBezTo>
                  <a:cubicBezTo>
                    <a:pt x="245" y="299"/>
                    <a:pt x="326" y="245"/>
                    <a:pt x="326" y="164"/>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47"/>
            <p:cNvSpPr/>
            <p:nvPr/>
          </p:nvSpPr>
          <p:spPr>
            <a:xfrm>
              <a:off x="2007372" y="1971737"/>
              <a:ext cx="19951" cy="21752"/>
            </a:xfrm>
            <a:custGeom>
              <a:rect b="b" l="l" r="r" t="t"/>
              <a:pathLst>
                <a:path extrusionOk="0" h="326" w="299">
                  <a:moveTo>
                    <a:pt x="163" y="0"/>
                  </a:moveTo>
                  <a:cubicBezTo>
                    <a:pt x="55" y="0"/>
                    <a:pt x="1" y="81"/>
                    <a:pt x="1" y="163"/>
                  </a:cubicBezTo>
                  <a:cubicBezTo>
                    <a:pt x="1" y="244"/>
                    <a:pt x="55"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47"/>
            <p:cNvSpPr/>
            <p:nvPr/>
          </p:nvSpPr>
          <p:spPr>
            <a:xfrm>
              <a:off x="1958529" y="1982547"/>
              <a:ext cx="16348" cy="10943"/>
            </a:xfrm>
            <a:custGeom>
              <a:rect b="b" l="l" r="r" t="t"/>
              <a:pathLst>
                <a:path extrusionOk="0" h="164" w="245">
                  <a:moveTo>
                    <a:pt x="217" y="1"/>
                  </a:moveTo>
                  <a:cubicBezTo>
                    <a:pt x="163" y="55"/>
                    <a:pt x="82" y="82"/>
                    <a:pt x="0" y="136"/>
                  </a:cubicBezTo>
                  <a:cubicBezTo>
                    <a:pt x="27" y="136"/>
                    <a:pt x="54" y="164"/>
                    <a:pt x="109" y="164"/>
                  </a:cubicBezTo>
                  <a:cubicBezTo>
                    <a:pt x="190" y="164"/>
                    <a:pt x="244" y="82"/>
                    <a:pt x="24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47"/>
            <p:cNvSpPr/>
            <p:nvPr/>
          </p:nvSpPr>
          <p:spPr>
            <a:xfrm>
              <a:off x="1954859" y="2024184"/>
              <a:ext cx="20017" cy="21819"/>
            </a:xfrm>
            <a:custGeom>
              <a:rect b="b" l="l" r="r" t="t"/>
              <a:pathLst>
                <a:path extrusionOk="0" h="327" w="300">
                  <a:moveTo>
                    <a:pt x="164" y="1"/>
                  </a:moveTo>
                  <a:cubicBezTo>
                    <a:pt x="55" y="1"/>
                    <a:pt x="1" y="82"/>
                    <a:pt x="1" y="163"/>
                  </a:cubicBezTo>
                  <a:cubicBezTo>
                    <a:pt x="1" y="245"/>
                    <a:pt x="55"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47"/>
            <p:cNvSpPr/>
            <p:nvPr/>
          </p:nvSpPr>
          <p:spPr>
            <a:xfrm>
              <a:off x="1980215" y="2051342"/>
              <a:ext cx="21819" cy="19951"/>
            </a:xfrm>
            <a:custGeom>
              <a:rect b="b" l="l" r="r" t="t"/>
              <a:pathLst>
                <a:path extrusionOk="0" h="299" w="327">
                  <a:moveTo>
                    <a:pt x="163" y="0"/>
                  </a:moveTo>
                  <a:cubicBezTo>
                    <a:pt x="82" y="0"/>
                    <a:pt x="1" y="55"/>
                    <a:pt x="1" y="163"/>
                  </a:cubicBezTo>
                  <a:cubicBezTo>
                    <a:pt x="1"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8" name="Google Shape;4388;p47"/>
            <p:cNvSpPr/>
            <p:nvPr/>
          </p:nvSpPr>
          <p:spPr>
            <a:xfrm>
              <a:off x="2007372" y="2024184"/>
              <a:ext cx="19951" cy="21819"/>
            </a:xfrm>
            <a:custGeom>
              <a:rect b="b" l="l" r="r" t="t"/>
              <a:pathLst>
                <a:path extrusionOk="0" h="327" w="299">
                  <a:moveTo>
                    <a:pt x="163" y="1"/>
                  </a:moveTo>
                  <a:cubicBezTo>
                    <a:pt x="55" y="1"/>
                    <a:pt x="1" y="82"/>
                    <a:pt x="1" y="163"/>
                  </a:cubicBezTo>
                  <a:cubicBezTo>
                    <a:pt x="1"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9" name="Google Shape;4389;p47"/>
            <p:cNvSpPr/>
            <p:nvPr/>
          </p:nvSpPr>
          <p:spPr>
            <a:xfrm>
              <a:off x="2007372" y="2076698"/>
              <a:ext cx="19951" cy="10876"/>
            </a:xfrm>
            <a:custGeom>
              <a:rect b="b" l="l" r="r" t="t"/>
              <a:pathLst>
                <a:path extrusionOk="0" h="163" w="299">
                  <a:moveTo>
                    <a:pt x="163" y="0"/>
                  </a:moveTo>
                  <a:cubicBezTo>
                    <a:pt x="55" y="0"/>
                    <a:pt x="1" y="82"/>
                    <a:pt x="1" y="163"/>
                  </a:cubicBezTo>
                  <a:lnTo>
                    <a:pt x="299" y="163"/>
                  </a:ln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47"/>
            <p:cNvSpPr/>
            <p:nvPr/>
          </p:nvSpPr>
          <p:spPr>
            <a:xfrm>
              <a:off x="1954859" y="2076698"/>
              <a:ext cx="20017" cy="10876"/>
            </a:xfrm>
            <a:custGeom>
              <a:rect b="b" l="l" r="r" t="t"/>
              <a:pathLst>
                <a:path extrusionOk="0" h="163" w="300">
                  <a:moveTo>
                    <a:pt x="164" y="0"/>
                  </a:moveTo>
                  <a:cubicBezTo>
                    <a:pt x="55" y="0"/>
                    <a:pt x="1" y="82"/>
                    <a:pt x="1" y="163"/>
                  </a:cubicBezTo>
                  <a:lnTo>
                    <a:pt x="299" y="163"/>
                  </a:ln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47"/>
            <p:cNvSpPr/>
            <p:nvPr/>
          </p:nvSpPr>
          <p:spPr>
            <a:xfrm>
              <a:off x="1980215" y="2103855"/>
              <a:ext cx="21819" cy="19951"/>
            </a:xfrm>
            <a:custGeom>
              <a:rect b="b" l="l" r="r" t="t"/>
              <a:pathLst>
                <a:path extrusionOk="0" h="299" w="327">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47"/>
            <p:cNvSpPr/>
            <p:nvPr/>
          </p:nvSpPr>
          <p:spPr>
            <a:xfrm>
              <a:off x="2007372" y="2087507"/>
              <a:ext cx="19951" cy="10943"/>
            </a:xfrm>
            <a:custGeom>
              <a:rect b="b" l="l" r="r" t="t"/>
              <a:pathLst>
                <a:path extrusionOk="0" h="164" w="299">
                  <a:moveTo>
                    <a:pt x="1" y="1"/>
                  </a:moveTo>
                  <a:cubicBezTo>
                    <a:pt x="1" y="82"/>
                    <a:pt x="55" y="164"/>
                    <a:pt x="163" y="164"/>
                  </a:cubicBezTo>
                  <a:cubicBezTo>
                    <a:pt x="245"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47"/>
            <p:cNvSpPr/>
            <p:nvPr/>
          </p:nvSpPr>
          <p:spPr>
            <a:xfrm>
              <a:off x="1980215" y="2156302"/>
              <a:ext cx="21819" cy="20017"/>
            </a:xfrm>
            <a:custGeom>
              <a:rect b="b" l="l" r="r" t="t"/>
              <a:pathLst>
                <a:path extrusionOk="0" h="300" w="327">
                  <a:moveTo>
                    <a:pt x="163" y="1"/>
                  </a:moveTo>
                  <a:cubicBezTo>
                    <a:pt x="82" y="1"/>
                    <a:pt x="1" y="82"/>
                    <a:pt x="1" y="163"/>
                  </a:cubicBezTo>
                  <a:cubicBezTo>
                    <a:pt x="1"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47"/>
            <p:cNvSpPr/>
            <p:nvPr/>
          </p:nvSpPr>
          <p:spPr>
            <a:xfrm>
              <a:off x="2007372" y="2129145"/>
              <a:ext cx="19951" cy="21819"/>
            </a:xfrm>
            <a:custGeom>
              <a:rect b="b" l="l" r="r" t="t"/>
              <a:pathLst>
                <a:path extrusionOk="0" h="327" w="299">
                  <a:moveTo>
                    <a:pt x="163" y="1"/>
                  </a:moveTo>
                  <a:cubicBezTo>
                    <a:pt x="55" y="1"/>
                    <a:pt x="1" y="82"/>
                    <a:pt x="1" y="164"/>
                  </a:cubicBezTo>
                  <a:cubicBezTo>
                    <a:pt x="1"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47"/>
            <p:cNvSpPr/>
            <p:nvPr/>
          </p:nvSpPr>
          <p:spPr>
            <a:xfrm>
              <a:off x="1954859" y="2183460"/>
              <a:ext cx="20017" cy="19951"/>
            </a:xfrm>
            <a:custGeom>
              <a:rect b="b" l="l" r="r" t="t"/>
              <a:pathLst>
                <a:path extrusionOk="0" h="299" w="300">
                  <a:moveTo>
                    <a:pt x="164" y="1"/>
                  </a:moveTo>
                  <a:cubicBezTo>
                    <a:pt x="55" y="1"/>
                    <a:pt x="1" y="55"/>
                    <a:pt x="1" y="136"/>
                  </a:cubicBezTo>
                  <a:cubicBezTo>
                    <a:pt x="1" y="218"/>
                    <a:pt x="55"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6" name="Google Shape;4396;p47"/>
            <p:cNvSpPr/>
            <p:nvPr/>
          </p:nvSpPr>
          <p:spPr>
            <a:xfrm>
              <a:off x="1980215" y="2208816"/>
              <a:ext cx="21819" cy="19951"/>
            </a:xfrm>
            <a:custGeom>
              <a:rect b="b" l="l" r="r" t="t"/>
              <a:pathLst>
                <a:path extrusionOk="0" h="299" w="327">
                  <a:moveTo>
                    <a:pt x="163" y="0"/>
                  </a:moveTo>
                  <a:cubicBezTo>
                    <a:pt x="82" y="0"/>
                    <a:pt x="1" y="82"/>
                    <a:pt x="1" y="163"/>
                  </a:cubicBezTo>
                  <a:cubicBezTo>
                    <a:pt x="1" y="244"/>
                    <a:pt x="82" y="299"/>
                    <a:pt x="163" y="299"/>
                  </a:cubicBezTo>
                  <a:cubicBezTo>
                    <a:pt x="245" y="299"/>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7" name="Google Shape;4397;p47"/>
            <p:cNvSpPr/>
            <p:nvPr/>
          </p:nvSpPr>
          <p:spPr>
            <a:xfrm>
              <a:off x="2007372" y="2183460"/>
              <a:ext cx="19951" cy="19951"/>
            </a:xfrm>
            <a:custGeom>
              <a:rect b="b" l="l" r="r" t="t"/>
              <a:pathLst>
                <a:path extrusionOk="0" h="299" w="299">
                  <a:moveTo>
                    <a:pt x="163" y="1"/>
                  </a:moveTo>
                  <a:cubicBezTo>
                    <a:pt x="55" y="1"/>
                    <a:pt x="1" y="55"/>
                    <a:pt x="1" y="136"/>
                  </a:cubicBezTo>
                  <a:cubicBezTo>
                    <a:pt x="1"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8" name="Google Shape;4398;p47"/>
            <p:cNvSpPr/>
            <p:nvPr/>
          </p:nvSpPr>
          <p:spPr>
            <a:xfrm>
              <a:off x="1954859" y="2235974"/>
              <a:ext cx="20017" cy="19951"/>
            </a:xfrm>
            <a:custGeom>
              <a:rect b="b" l="l" r="r" t="t"/>
              <a:pathLst>
                <a:path extrusionOk="0" h="299" w="300">
                  <a:moveTo>
                    <a:pt x="164" y="0"/>
                  </a:moveTo>
                  <a:cubicBezTo>
                    <a:pt x="55" y="0"/>
                    <a:pt x="1" y="54"/>
                    <a:pt x="1" y="136"/>
                  </a:cubicBezTo>
                  <a:cubicBezTo>
                    <a:pt x="1" y="217"/>
                    <a:pt x="55" y="298"/>
                    <a:pt x="164" y="298"/>
                  </a:cubicBezTo>
                  <a:cubicBezTo>
                    <a:pt x="245" y="298"/>
                    <a:pt x="299" y="217"/>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9" name="Google Shape;4399;p47"/>
            <p:cNvSpPr/>
            <p:nvPr/>
          </p:nvSpPr>
          <p:spPr>
            <a:xfrm>
              <a:off x="1980215" y="2261263"/>
              <a:ext cx="21819" cy="20017"/>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0" name="Google Shape;4400;p47"/>
            <p:cNvSpPr/>
            <p:nvPr/>
          </p:nvSpPr>
          <p:spPr>
            <a:xfrm>
              <a:off x="2007372" y="2235974"/>
              <a:ext cx="19951" cy="19951"/>
            </a:xfrm>
            <a:custGeom>
              <a:rect b="b" l="l" r="r" t="t"/>
              <a:pathLst>
                <a:path extrusionOk="0" h="299" w="299">
                  <a:moveTo>
                    <a:pt x="163" y="0"/>
                  </a:moveTo>
                  <a:cubicBezTo>
                    <a:pt x="55" y="0"/>
                    <a:pt x="1" y="54"/>
                    <a:pt x="1" y="136"/>
                  </a:cubicBezTo>
                  <a:cubicBezTo>
                    <a:pt x="1" y="217"/>
                    <a:pt x="55" y="298"/>
                    <a:pt x="163" y="298"/>
                  </a:cubicBezTo>
                  <a:cubicBezTo>
                    <a:pt x="245" y="298"/>
                    <a:pt x="299" y="217"/>
                    <a:pt x="299" y="136"/>
                  </a:cubicBez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1" name="Google Shape;4401;p47"/>
            <p:cNvSpPr/>
            <p:nvPr/>
          </p:nvSpPr>
          <p:spPr>
            <a:xfrm>
              <a:off x="1980215" y="2313776"/>
              <a:ext cx="21819" cy="19951"/>
            </a:xfrm>
            <a:custGeom>
              <a:rect b="b" l="l" r="r" t="t"/>
              <a:pathLst>
                <a:path extrusionOk="0" h="299" w="327">
                  <a:moveTo>
                    <a:pt x="163" y="0"/>
                  </a:moveTo>
                  <a:cubicBezTo>
                    <a:pt x="82" y="0"/>
                    <a:pt x="1" y="82"/>
                    <a:pt x="1" y="163"/>
                  </a:cubicBezTo>
                  <a:cubicBezTo>
                    <a:pt x="1"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2" name="Google Shape;4402;p47"/>
            <p:cNvSpPr/>
            <p:nvPr/>
          </p:nvSpPr>
          <p:spPr>
            <a:xfrm>
              <a:off x="2007372" y="2288420"/>
              <a:ext cx="19951" cy="20017"/>
            </a:xfrm>
            <a:custGeom>
              <a:rect b="b" l="l" r="r" t="t"/>
              <a:pathLst>
                <a:path extrusionOk="0" h="300" w="299">
                  <a:moveTo>
                    <a:pt x="163" y="1"/>
                  </a:moveTo>
                  <a:cubicBezTo>
                    <a:pt x="55" y="1"/>
                    <a:pt x="1" y="55"/>
                    <a:pt x="1" y="136"/>
                  </a:cubicBezTo>
                  <a:cubicBezTo>
                    <a:pt x="1" y="218"/>
                    <a:pt x="55"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3" name="Google Shape;4403;p47"/>
            <p:cNvSpPr/>
            <p:nvPr/>
          </p:nvSpPr>
          <p:spPr>
            <a:xfrm>
              <a:off x="1954859" y="2288420"/>
              <a:ext cx="20017" cy="20017"/>
            </a:xfrm>
            <a:custGeom>
              <a:rect b="b" l="l" r="r" t="t"/>
              <a:pathLst>
                <a:path extrusionOk="0" h="300" w="300">
                  <a:moveTo>
                    <a:pt x="164" y="1"/>
                  </a:moveTo>
                  <a:cubicBezTo>
                    <a:pt x="55" y="1"/>
                    <a:pt x="1" y="55"/>
                    <a:pt x="1" y="136"/>
                  </a:cubicBezTo>
                  <a:cubicBezTo>
                    <a:pt x="1" y="218"/>
                    <a:pt x="55"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4" name="Google Shape;4404;p47"/>
            <p:cNvSpPr/>
            <p:nvPr/>
          </p:nvSpPr>
          <p:spPr>
            <a:xfrm>
              <a:off x="2012777" y="2340934"/>
              <a:ext cx="1935" cy="67"/>
            </a:xfrm>
            <a:custGeom>
              <a:rect b="b" l="l" r="r" t="t"/>
              <a:pathLst>
                <a:path extrusionOk="0" h="1" w="29">
                  <a:moveTo>
                    <a:pt x="1" y="0"/>
                  </a:moveTo>
                  <a:cubicBezTo>
                    <a:pt x="1" y="0"/>
                    <a:pt x="1" y="0"/>
                    <a:pt x="28" y="0"/>
                  </a:cubicBezTo>
                  <a:cubicBezTo>
                    <a:pt x="1" y="0"/>
                    <a:pt x="1"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5" name="Google Shape;4405;p47"/>
            <p:cNvSpPr/>
            <p:nvPr/>
          </p:nvSpPr>
          <p:spPr>
            <a:xfrm>
              <a:off x="1969338" y="2340934"/>
              <a:ext cx="3737" cy="3670"/>
            </a:xfrm>
            <a:custGeom>
              <a:rect b="b" l="l" r="r" t="t"/>
              <a:pathLst>
                <a:path extrusionOk="0" h="55" w="56">
                  <a:moveTo>
                    <a:pt x="1" y="0"/>
                  </a:moveTo>
                  <a:cubicBezTo>
                    <a:pt x="1" y="27"/>
                    <a:pt x="28" y="27"/>
                    <a:pt x="55" y="55"/>
                  </a:cubicBezTo>
                  <a:cubicBezTo>
                    <a:pt x="28" y="27"/>
                    <a:pt x="28"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6" name="Google Shape;4406;p47"/>
            <p:cNvSpPr/>
            <p:nvPr/>
          </p:nvSpPr>
          <p:spPr>
            <a:xfrm>
              <a:off x="1989290" y="2377100"/>
              <a:ext cx="12744" cy="9141"/>
            </a:xfrm>
            <a:custGeom>
              <a:rect b="b" l="l" r="r" t="t"/>
              <a:pathLst>
                <a:path extrusionOk="0" h="137" w="191">
                  <a:moveTo>
                    <a:pt x="190" y="1"/>
                  </a:moveTo>
                  <a:lnTo>
                    <a:pt x="190" y="1"/>
                  </a:lnTo>
                  <a:cubicBezTo>
                    <a:pt x="109" y="55"/>
                    <a:pt x="55" y="109"/>
                    <a:pt x="0" y="136"/>
                  </a:cubicBezTo>
                  <a:lnTo>
                    <a:pt x="27" y="136"/>
                  </a:lnTo>
                  <a:cubicBezTo>
                    <a:pt x="109" y="136"/>
                    <a:pt x="163" y="82"/>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7" name="Google Shape;4407;p47"/>
            <p:cNvSpPr/>
            <p:nvPr/>
          </p:nvSpPr>
          <p:spPr>
            <a:xfrm>
              <a:off x="1960330" y="2398853"/>
              <a:ext cx="14546" cy="14546"/>
            </a:xfrm>
            <a:custGeom>
              <a:rect b="b" l="l" r="r" t="t"/>
              <a:pathLst>
                <a:path extrusionOk="0" h="218" w="218">
                  <a:moveTo>
                    <a:pt x="190" y="0"/>
                  </a:moveTo>
                  <a:cubicBezTo>
                    <a:pt x="136" y="54"/>
                    <a:pt x="82" y="109"/>
                    <a:pt x="55" y="163"/>
                  </a:cubicBezTo>
                  <a:cubicBezTo>
                    <a:pt x="27" y="190"/>
                    <a:pt x="27" y="190"/>
                    <a:pt x="0" y="190"/>
                  </a:cubicBezTo>
                  <a:cubicBezTo>
                    <a:pt x="27" y="217"/>
                    <a:pt x="55" y="217"/>
                    <a:pt x="82" y="217"/>
                  </a:cubicBezTo>
                  <a:cubicBezTo>
                    <a:pt x="163" y="217"/>
                    <a:pt x="217" y="136"/>
                    <a:pt x="217" y="54"/>
                  </a:cubicBezTo>
                  <a:cubicBezTo>
                    <a:pt x="217" y="27"/>
                    <a:pt x="217" y="0"/>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8" name="Google Shape;4408;p47"/>
            <p:cNvSpPr/>
            <p:nvPr/>
          </p:nvSpPr>
          <p:spPr>
            <a:xfrm>
              <a:off x="1929570" y="2000696"/>
              <a:ext cx="19951" cy="18149"/>
            </a:xfrm>
            <a:custGeom>
              <a:rect b="b" l="l" r="r" t="t"/>
              <a:pathLst>
                <a:path extrusionOk="0" h="272" w="299">
                  <a:moveTo>
                    <a:pt x="217" y="0"/>
                  </a:moveTo>
                  <a:cubicBezTo>
                    <a:pt x="136" y="54"/>
                    <a:pt x="82" y="136"/>
                    <a:pt x="0" y="190"/>
                  </a:cubicBezTo>
                  <a:cubicBezTo>
                    <a:pt x="27" y="244"/>
                    <a:pt x="82" y="271"/>
                    <a:pt x="136" y="271"/>
                  </a:cubicBezTo>
                  <a:cubicBezTo>
                    <a:pt x="217" y="271"/>
                    <a:pt x="299" y="217"/>
                    <a:pt x="299" y="136"/>
                  </a:cubicBezTo>
                  <a:cubicBezTo>
                    <a:pt x="299" y="81"/>
                    <a:pt x="271" y="27"/>
                    <a:pt x="21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9" name="Google Shape;4409;p47"/>
            <p:cNvSpPr/>
            <p:nvPr/>
          </p:nvSpPr>
          <p:spPr>
            <a:xfrm>
              <a:off x="1927768" y="2051342"/>
              <a:ext cx="21752" cy="19951"/>
            </a:xfrm>
            <a:custGeom>
              <a:rect b="b" l="l" r="r" t="t"/>
              <a:pathLst>
                <a:path extrusionOk="0" h="299" w="326">
                  <a:moveTo>
                    <a:pt x="163" y="0"/>
                  </a:moveTo>
                  <a:cubicBezTo>
                    <a:pt x="81" y="0"/>
                    <a:pt x="0" y="55"/>
                    <a:pt x="0" y="163"/>
                  </a:cubicBezTo>
                  <a:cubicBezTo>
                    <a:pt x="0" y="245"/>
                    <a:pt x="81"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0" name="Google Shape;4410;p47"/>
            <p:cNvSpPr/>
            <p:nvPr/>
          </p:nvSpPr>
          <p:spPr>
            <a:xfrm>
              <a:off x="1902412" y="2076698"/>
              <a:ext cx="19951" cy="10876"/>
            </a:xfrm>
            <a:custGeom>
              <a:rect b="b" l="l" r="r" t="t"/>
              <a:pathLst>
                <a:path extrusionOk="0" h="163" w="299">
                  <a:moveTo>
                    <a:pt x="163" y="0"/>
                  </a:moveTo>
                  <a:cubicBezTo>
                    <a:pt x="82" y="0"/>
                    <a:pt x="27" y="54"/>
                    <a:pt x="0" y="136"/>
                  </a:cubicBezTo>
                  <a:cubicBezTo>
                    <a:pt x="0" y="136"/>
                    <a:pt x="27" y="163"/>
                    <a:pt x="27" y="163"/>
                  </a:cubicBezTo>
                  <a:lnTo>
                    <a:pt x="299" y="163"/>
                  </a:ln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1" name="Google Shape;4411;p47"/>
            <p:cNvSpPr/>
            <p:nvPr/>
          </p:nvSpPr>
          <p:spPr>
            <a:xfrm>
              <a:off x="1929570" y="2103855"/>
              <a:ext cx="19951" cy="19951"/>
            </a:xfrm>
            <a:custGeom>
              <a:rect b="b" l="l" r="r" t="t"/>
              <a:pathLst>
                <a:path extrusionOk="0" h="299" w="299">
                  <a:moveTo>
                    <a:pt x="136" y="0"/>
                  </a:moveTo>
                  <a:cubicBezTo>
                    <a:pt x="82" y="0"/>
                    <a:pt x="0" y="54"/>
                    <a:pt x="0" y="109"/>
                  </a:cubicBezTo>
                  <a:cubicBezTo>
                    <a:pt x="54" y="163"/>
                    <a:pt x="136" y="217"/>
                    <a:pt x="163" y="298"/>
                  </a:cubicBezTo>
                  <a:cubicBezTo>
                    <a:pt x="244" y="271"/>
                    <a:pt x="299" y="217"/>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2" name="Google Shape;4412;p47"/>
            <p:cNvSpPr/>
            <p:nvPr/>
          </p:nvSpPr>
          <p:spPr>
            <a:xfrm>
              <a:off x="1954859" y="2087507"/>
              <a:ext cx="20017" cy="10943"/>
            </a:xfrm>
            <a:custGeom>
              <a:rect b="b" l="l" r="r" t="t"/>
              <a:pathLst>
                <a:path extrusionOk="0" h="164" w="300">
                  <a:moveTo>
                    <a:pt x="1" y="1"/>
                  </a:moveTo>
                  <a:cubicBezTo>
                    <a:pt x="1" y="82"/>
                    <a:pt x="55" y="164"/>
                    <a:pt x="164" y="164"/>
                  </a:cubicBezTo>
                  <a:cubicBezTo>
                    <a:pt x="245"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3" name="Google Shape;4413;p47"/>
            <p:cNvSpPr/>
            <p:nvPr/>
          </p:nvSpPr>
          <p:spPr>
            <a:xfrm>
              <a:off x="1904214" y="2087507"/>
              <a:ext cx="18149" cy="10943"/>
            </a:xfrm>
            <a:custGeom>
              <a:rect b="b" l="l" r="r" t="t"/>
              <a:pathLst>
                <a:path extrusionOk="0" h="164" w="272">
                  <a:moveTo>
                    <a:pt x="0" y="1"/>
                  </a:moveTo>
                  <a:cubicBezTo>
                    <a:pt x="28" y="55"/>
                    <a:pt x="55" y="109"/>
                    <a:pt x="55" y="137"/>
                  </a:cubicBezTo>
                  <a:cubicBezTo>
                    <a:pt x="82" y="164"/>
                    <a:pt x="109" y="164"/>
                    <a:pt x="136" y="164"/>
                  </a:cubicBezTo>
                  <a:cubicBezTo>
                    <a:pt x="217" y="164"/>
                    <a:pt x="272" y="82"/>
                    <a:pt x="27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4" name="Google Shape;4414;p47"/>
            <p:cNvSpPr/>
            <p:nvPr/>
          </p:nvSpPr>
          <p:spPr>
            <a:xfrm>
              <a:off x="1927768" y="2156302"/>
              <a:ext cx="21752" cy="20017"/>
            </a:xfrm>
            <a:custGeom>
              <a:rect b="b" l="l" r="r" t="t"/>
              <a:pathLst>
                <a:path extrusionOk="0" h="300" w="326">
                  <a:moveTo>
                    <a:pt x="163" y="1"/>
                  </a:moveTo>
                  <a:cubicBezTo>
                    <a:pt x="81" y="1"/>
                    <a:pt x="0" y="82"/>
                    <a:pt x="0" y="163"/>
                  </a:cubicBezTo>
                  <a:cubicBezTo>
                    <a:pt x="0" y="245"/>
                    <a:pt x="81" y="299"/>
                    <a:pt x="163" y="299"/>
                  </a:cubicBezTo>
                  <a:lnTo>
                    <a:pt x="190" y="299"/>
                  </a:lnTo>
                  <a:cubicBezTo>
                    <a:pt x="217" y="299"/>
                    <a:pt x="244" y="272"/>
                    <a:pt x="244" y="272"/>
                  </a:cubicBezTo>
                  <a:cubicBezTo>
                    <a:pt x="298" y="245"/>
                    <a:pt x="326" y="218"/>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5" name="Google Shape;4415;p47"/>
            <p:cNvSpPr/>
            <p:nvPr/>
          </p:nvSpPr>
          <p:spPr>
            <a:xfrm>
              <a:off x="1954859" y="2129145"/>
              <a:ext cx="20017" cy="21819"/>
            </a:xfrm>
            <a:custGeom>
              <a:rect b="b" l="l" r="r" t="t"/>
              <a:pathLst>
                <a:path extrusionOk="0" h="327" w="300">
                  <a:moveTo>
                    <a:pt x="164" y="1"/>
                  </a:moveTo>
                  <a:cubicBezTo>
                    <a:pt x="55" y="1"/>
                    <a:pt x="1" y="82"/>
                    <a:pt x="1" y="164"/>
                  </a:cubicBezTo>
                  <a:cubicBezTo>
                    <a:pt x="1" y="245"/>
                    <a:pt x="55"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6" name="Google Shape;4416;p47"/>
            <p:cNvSpPr/>
            <p:nvPr/>
          </p:nvSpPr>
          <p:spPr>
            <a:xfrm>
              <a:off x="1913288" y="2183460"/>
              <a:ext cx="5471" cy="1868"/>
            </a:xfrm>
            <a:custGeom>
              <a:rect b="b" l="l" r="r" t="t"/>
              <a:pathLst>
                <a:path extrusionOk="0" h="28" w="82">
                  <a:moveTo>
                    <a:pt x="81" y="28"/>
                  </a:moveTo>
                  <a:cubicBezTo>
                    <a:pt x="54" y="1"/>
                    <a:pt x="27" y="1"/>
                    <a:pt x="0" y="1"/>
                  </a:cubicBezTo>
                  <a:cubicBezTo>
                    <a:pt x="27" y="1"/>
                    <a:pt x="54" y="1"/>
                    <a:pt x="81" y="28"/>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7" name="Google Shape;4417;p47"/>
            <p:cNvSpPr/>
            <p:nvPr/>
          </p:nvSpPr>
          <p:spPr>
            <a:xfrm>
              <a:off x="1929570" y="2210617"/>
              <a:ext cx="19951" cy="18149"/>
            </a:xfrm>
            <a:custGeom>
              <a:rect b="b" l="l" r="r" t="t"/>
              <a:pathLst>
                <a:path extrusionOk="0" h="272" w="299">
                  <a:moveTo>
                    <a:pt x="244" y="0"/>
                  </a:moveTo>
                  <a:cubicBezTo>
                    <a:pt x="163" y="55"/>
                    <a:pt x="82" y="109"/>
                    <a:pt x="0" y="136"/>
                  </a:cubicBezTo>
                  <a:cubicBezTo>
                    <a:pt x="0" y="217"/>
                    <a:pt x="54" y="272"/>
                    <a:pt x="136" y="272"/>
                  </a:cubicBezTo>
                  <a:cubicBezTo>
                    <a:pt x="217" y="272"/>
                    <a:pt x="299" y="217"/>
                    <a:pt x="299" y="136"/>
                  </a:cubicBezTo>
                  <a:cubicBezTo>
                    <a:pt x="299" y="82"/>
                    <a:pt x="271" y="27"/>
                    <a:pt x="24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8" name="Google Shape;4418;p47"/>
            <p:cNvSpPr/>
            <p:nvPr/>
          </p:nvSpPr>
          <p:spPr>
            <a:xfrm>
              <a:off x="1902412" y="2235974"/>
              <a:ext cx="19951" cy="19951"/>
            </a:xfrm>
            <a:custGeom>
              <a:rect b="b" l="l" r="r" t="t"/>
              <a:pathLst>
                <a:path extrusionOk="0" h="299" w="299">
                  <a:moveTo>
                    <a:pt x="163" y="0"/>
                  </a:moveTo>
                  <a:cubicBezTo>
                    <a:pt x="55" y="0"/>
                    <a:pt x="0" y="54"/>
                    <a:pt x="0" y="136"/>
                  </a:cubicBezTo>
                  <a:cubicBezTo>
                    <a:pt x="0" y="217"/>
                    <a:pt x="55" y="298"/>
                    <a:pt x="163" y="298"/>
                  </a:cubicBezTo>
                  <a:cubicBezTo>
                    <a:pt x="244" y="298"/>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9" name="Google Shape;4419;p47"/>
            <p:cNvSpPr/>
            <p:nvPr/>
          </p:nvSpPr>
          <p:spPr>
            <a:xfrm>
              <a:off x="1927768" y="2261263"/>
              <a:ext cx="21752" cy="20017"/>
            </a:xfrm>
            <a:custGeom>
              <a:rect b="b" l="l" r="r" t="t"/>
              <a:pathLst>
                <a:path extrusionOk="0" h="300" w="326">
                  <a:moveTo>
                    <a:pt x="163" y="1"/>
                  </a:moveTo>
                  <a:cubicBezTo>
                    <a:pt x="81" y="1"/>
                    <a:pt x="0" y="82"/>
                    <a:pt x="0" y="164"/>
                  </a:cubicBezTo>
                  <a:cubicBezTo>
                    <a:pt x="0" y="245"/>
                    <a:pt x="81"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47"/>
            <p:cNvSpPr/>
            <p:nvPr/>
          </p:nvSpPr>
          <p:spPr>
            <a:xfrm>
              <a:off x="1938578" y="2313776"/>
              <a:ext cx="10943" cy="19951"/>
            </a:xfrm>
            <a:custGeom>
              <a:rect b="b" l="l" r="r" t="t"/>
              <a:pathLst>
                <a:path extrusionOk="0" h="299" w="164">
                  <a:moveTo>
                    <a:pt x="1" y="0"/>
                  </a:moveTo>
                  <a:cubicBezTo>
                    <a:pt x="1" y="28"/>
                    <a:pt x="1" y="55"/>
                    <a:pt x="1" y="82"/>
                  </a:cubicBezTo>
                  <a:lnTo>
                    <a:pt x="1" y="272"/>
                  </a:lnTo>
                  <a:cubicBezTo>
                    <a:pt x="1" y="272"/>
                    <a:pt x="1" y="299"/>
                    <a:pt x="1" y="299"/>
                  </a:cubicBezTo>
                  <a:cubicBezTo>
                    <a:pt x="82" y="299"/>
                    <a:pt x="164" y="245"/>
                    <a:pt x="164" y="163"/>
                  </a:cubicBezTo>
                  <a:cubicBezTo>
                    <a:pt x="164" y="82"/>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1" name="Google Shape;4421;p47"/>
            <p:cNvSpPr/>
            <p:nvPr/>
          </p:nvSpPr>
          <p:spPr>
            <a:xfrm>
              <a:off x="1927768" y="2418737"/>
              <a:ext cx="21752" cy="18149"/>
            </a:xfrm>
            <a:custGeom>
              <a:rect b="b" l="l" r="r" t="t"/>
              <a:pathLst>
                <a:path extrusionOk="0" h="272" w="326">
                  <a:moveTo>
                    <a:pt x="136" y="1"/>
                  </a:moveTo>
                  <a:cubicBezTo>
                    <a:pt x="109" y="55"/>
                    <a:pt x="54" y="109"/>
                    <a:pt x="0" y="163"/>
                  </a:cubicBezTo>
                  <a:cubicBezTo>
                    <a:pt x="27" y="218"/>
                    <a:pt x="54" y="272"/>
                    <a:pt x="81" y="272"/>
                  </a:cubicBezTo>
                  <a:cubicBezTo>
                    <a:pt x="136" y="245"/>
                    <a:pt x="217" y="190"/>
                    <a:pt x="298" y="190"/>
                  </a:cubicBezTo>
                  <a:cubicBezTo>
                    <a:pt x="298" y="190"/>
                    <a:pt x="298" y="163"/>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2" name="Google Shape;4422;p47"/>
            <p:cNvSpPr/>
            <p:nvPr/>
          </p:nvSpPr>
          <p:spPr>
            <a:xfrm>
              <a:off x="1875254" y="2051342"/>
              <a:ext cx="21752" cy="19951"/>
            </a:xfrm>
            <a:custGeom>
              <a:rect b="b" l="l" r="r" t="t"/>
              <a:pathLst>
                <a:path extrusionOk="0" h="299" w="326">
                  <a:moveTo>
                    <a:pt x="163" y="0"/>
                  </a:moveTo>
                  <a:cubicBezTo>
                    <a:pt x="82" y="0"/>
                    <a:pt x="0" y="55"/>
                    <a:pt x="0" y="163"/>
                  </a:cubicBezTo>
                  <a:cubicBezTo>
                    <a:pt x="0" y="190"/>
                    <a:pt x="28" y="245"/>
                    <a:pt x="55" y="272"/>
                  </a:cubicBezTo>
                  <a:cubicBezTo>
                    <a:pt x="109" y="272"/>
                    <a:pt x="136"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3" name="Google Shape;4423;p47"/>
            <p:cNvSpPr/>
            <p:nvPr/>
          </p:nvSpPr>
          <p:spPr>
            <a:xfrm>
              <a:off x="1906015" y="2025986"/>
              <a:ext cx="16348" cy="20017"/>
            </a:xfrm>
            <a:custGeom>
              <a:rect b="b" l="l" r="r" t="t"/>
              <a:pathLst>
                <a:path extrusionOk="0" h="300" w="245">
                  <a:moveTo>
                    <a:pt x="190" y="1"/>
                  </a:moveTo>
                  <a:cubicBezTo>
                    <a:pt x="109" y="82"/>
                    <a:pt x="55" y="163"/>
                    <a:pt x="1" y="245"/>
                  </a:cubicBezTo>
                  <a:cubicBezTo>
                    <a:pt x="28" y="272"/>
                    <a:pt x="55" y="299"/>
                    <a:pt x="109" y="299"/>
                  </a:cubicBezTo>
                  <a:cubicBezTo>
                    <a:pt x="190" y="299"/>
                    <a:pt x="245" y="218"/>
                    <a:pt x="245" y="136"/>
                  </a:cubicBezTo>
                  <a:cubicBezTo>
                    <a:pt x="245" y="82"/>
                    <a:pt x="218" y="28"/>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47"/>
            <p:cNvSpPr/>
            <p:nvPr/>
          </p:nvSpPr>
          <p:spPr>
            <a:xfrm>
              <a:off x="1902412" y="2130946"/>
              <a:ext cx="19951" cy="20017"/>
            </a:xfrm>
            <a:custGeom>
              <a:rect b="b" l="l" r="r" t="t"/>
              <a:pathLst>
                <a:path extrusionOk="0" h="300" w="299">
                  <a:moveTo>
                    <a:pt x="136" y="1"/>
                  </a:moveTo>
                  <a:cubicBezTo>
                    <a:pt x="55" y="1"/>
                    <a:pt x="0" y="55"/>
                    <a:pt x="0" y="137"/>
                  </a:cubicBezTo>
                  <a:cubicBezTo>
                    <a:pt x="0" y="218"/>
                    <a:pt x="55" y="299"/>
                    <a:pt x="163" y="299"/>
                  </a:cubicBezTo>
                  <a:cubicBezTo>
                    <a:pt x="244" y="299"/>
                    <a:pt x="299" y="218"/>
                    <a:pt x="299" y="137"/>
                  </a:cubicBezTo>
                  <a:cubicBezTo>
                    <a:pt x="299" y="109"/>
                    <a:pt x="299" y="55"/>
                    <a:pt x="272" y="28"/>
                  </a:cubicBezTo>
                  <a:cubicBezTo>
                    <a:pt x="217" y="28"/>
                    <a:pt x="163" y="28"/>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5" name="Google Shape;4425;p47"/>
            <p:cNvSpPr/>
            <p:nvPr/>
          </p:nvSpPr>
          <p:spPr>
            <a:xfrm>
              <a:off x="1875254" y="2156302"/>
              <a:ext cx="21752" cy="20017"/>
            </a:xfrm>
            <a:custGeom>
              <a:rect b="b" l="l" r="r" t="t"/>
              <a:pathLst>
                <a:path extrusionOk="0" h="300" w="326">
                  <a:moveTo>
                    <a:pt x="163" y="1"/>
                  </a:moveTo>
                  <a:cubicBezTo>
                    <a:pt x="82" y="1"/>
                    <a:pt x="0" y="82"/>
                    <a:pt x="0" y="163"/>
                  </a:cubicBezTo>
                  <a:cubicBezTo>
                    <a:pt x="0" y="245"/>
                    <a:pt x="82" y="299"/>
                    <a:pt x="163" y="299"/>
                  </a:cubicBezTo>
                  <a:cubicBezTo>
                    <a:pt x="245" y="299"/>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6" name="Google Shape;4426;p47"/>
            <p:cNvSpPr/>
            <p:nvPr/>
          </p:nvSpPr>
          <p:spPr>
            <a:xfrm>
              <a:off x="1877056" y="2261263"/>
              <a:ext cx="19951" cy="18216"/>
            </a:xfrm>
            <a:custGeom>
              <a:rect b="b" l="l" r="r" t="t"/>
              <a:pathLst>
                <a:path extrusionOk="0" h="273" w="299">
                  <a:moveTo>
                    <a:pt x="136" y="1"/>
                  </a:moveTo>
                  <a:cubicBezTo>
                    <a:pt x="82" y="1"/>
                    <a:pt x="28" y="28"/>
                    <a:pt x="1" y="82"/>
                  </a:cubicBezTo>
                  <a:cubicBezTo>
                    <a:pt x="55" y="136"/>
                    <a:pt x="136" y="191"/>
                    <a:pt x="218" y="272"/>
                  </a:cubicBezTo>
                  <a:cubicBezTo>
                    <a:pt x="272" y="245"/>
                    <a:pt x="299" y="218"/>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7" name="Google Shape;4427;p47"/>
            <p:cNvSpPr/>
            <p:nvPr/>
          </p:nvSpPr>
          <p:spPr>
            <a:xfrm>
              <a:off x="1902412" y="2288420"/>
              <a:ext cx="19951" cy="20017"/>
            </a:xfrm>
            <a:custGeom>
              <a:rect b="b" l="l" r="r" t="t"/>
              <a:pathLst>
                <a:path extrusionOk="0" h="300" w="299">
                  <a:moveTo>
                    <a:pt x="163" y="1"/>
                  </a:moveTo>
                  <a:cubicBezTo>
                    <a:pt x="55" y="1"/>
                    <a:pt x="0" y="55"/>
                    <a:pt x="0" y="136"/>
                  </a:cubicBezTo>
                  <a:cubicBezTo>
                    <a:pt x="0" y="218"/>
                    <a:pt x="55"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8" name="Google Shape;4428;p47"/>
            <p:cNvSpPr/>
            <p:nvPr/>
          </p:nvSpPr>
          <p:spPr>
            <a:xfrm>
              <a:off x="1858973" y="2299297"/>
              <a:ext cx="10943" cy="9141"/>
            </a:xfrm>
            <a:custGeom>
              <a:rect b="b" l="l" r="r" t="t"/>
              <a:pathLst>
                <a:path extrusionOk="0" h="137" w="164">
                  <a:moveTo>
                    <a:pt x="163" y="0"/>
                  </a:moveTo>
                  <a:cubicBezTo>
                    <a:pt x="136" y="28"/>
                    <a:pt x="136" y="28"/>
                    <a:pt x="109" y="82"/>
                  </a:cubicBezTo>
                  <a:lnTo>
                    <a:pt x="0" y="82"/>
                  </a:lnTo>
                  <a:cubicBezTo>
                    <a:pt x="0" y="82"/>
                    <a:pt x="28" y="109"/>
                    <a:pt x="55" y="136"/>
                  </a:cubicBezTo>
                  <a:cubicBezTo>
                    <a:pt x="109" y="109"/>
                    <a:pt x="163" y="55"/>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9" name="Google Shape;4429;p47"/>
            <p:cNvSpPr/>
            <p:nvPr/>
          </p:nvSpPr>
          <p:spPr>
            <a:xfrm>
              <a:off x="1902412" y="2445895"/>
              <a:ext cx="18149" cy="9141"/>
            </a:xfrm>
            <a:custGeom>
              <a:rect b="b" l="l" r="r" t="t"/>
              <a:pathLst>
                <a:path extrusionOk="0" h="137" w="272">
                  <a:moveTo>
                    <a:pt x="163" y="0"/>
                  </a:moveTo>
                  <a:cubicBezTo>
                    <a:pt x="55" y="0"/>
                    <a:pt x="0" y="55"/>
                    <a:pt x="0" y="136"/>
                  </a:cubicBezTo>
                  <a:cubicBezTo>
                    <a:pt x="109" y="136"/>
                    <a:pt x="190" y="82"/>
                    <a:pt x="272" y="28"/>
                  </a:cubicBezTo>
                  <a:cubicBezTo>
                    <a:pt x="217" y="0"/>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0" name="Google Shape;4430;p47"/>
            <p:cNvSpPr/>
            <p:nvPr/>
          </p:nvSpPr>
          <p:spPr>
            <a:xfrm>
              <a:off x="1851700" y="2136418"/>
              <a:ext cx="18216" cy="14546"/>
            </a:xfrm>
            <a:custGeom>
              <a:rect b="b" l="l" r="r" t="t"/>
              <a:pathLst>
                <a:path extrusionOk="0" h="218" w="273">
                  <a:moveTo>
                    <a:pt x="272" y="0"/>
                  </a:moveTo>
                  <a:cubicBezTo>
                    <a:pt x="164" y="55"/>
                    <a:pt x="82" y="82"/>
                    <a:pt x="1" y="136"/>
                  </a:cubicBezTo>
                  <a:cubicBezTo>
                    <a:pt x="1" y="163"/>
                    <a:pt x="1" y="163"/>
                    <a:pt x="28" y="163"/>
                  </a:cubicBezTo>
                  <a:cubicBezTo>
                    <a:pt x="55" y="190"/>
                    <a:pt x="82" y="217"/>
                    <a:pt x="109" y="217"/>
                  </a:cubicBezTo>
                  <a:cubicBezTo>
                    <a:pt x="218" y="217"/>
                    <a:pt x="272" y="136"/>
                    <a:pt x="272" y="55"/>
                  </a:cubicBezTo>
                  <a:cubicBezTo>
                    <a:pt x="272" y="27"/>
                    <a:pt x="272" y="27"/>
                    <a:pt x="27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1" name="Google Shape;4431;p47"/>
            <p:cNvSpPr/>
            <p:nvPr/>
          </p:nvSpPr>
          <p:spPr>
            <a:xfrm>
              <a:off x="3241743" y="2681172"/>
              <a:ext cx="21752" cy="21819"/>
            </a:xfrm>
            <a:custGeom>
              <a:rect b="b" l="l" r="r" t="t"/>
              <a:pathLst>
                <a:path extrusionOk="0" h="327" w="326">
                  <a:moveTo>
                    <a:pt x="163" y="1"/>
                  </a:moveTo>
                  <a:cubicBezTo>
                    <a:pt x="81" y="1"/>
                    <a:pt x="0" y="82"/>
                    <a:pt x="0" y="163"/>
                  </a:cubicBezTo>
                  <a:cubicBezTo>
                    <a:pt x="0" y="190"/>
                    <a:pt x="27" y="218"/>
                    <a:pt x="27" y="245"/>
                  </a:cubicBezTo>
                  <a:cubicBezTo>
                    <a:pt x="54" y="299"/>
                    <a:pt x="109"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2" name="Google Shape;4432;p47"/>
            <p:cNvSpPr/>
            <p:nvPr/>
          </p:nvSpPr>
          <p:spPr>
            <a:xfrm>
              <a:off x="3241743" y="2733686"/>
              <a:ext cx="21752" cy="21752"/>
            </a:xfrm>
            <a:custGeom>
              <a:rect b="b" l="l" r="r" t="t"/>
              <a:pathLst>
                <a:path extrusionOk="0" h="326" w="326">
                  <a:moveTo>
                    <a:pt x="163" y="0"/>
                  </a:moveTo>
                  <a:cubicBezTo>
                    <a:pt x="81" y="0"/>
                    <a:pt x="0" y="82"/>
                    <a:pt x="0" y="163"/>
                  </a:cubicBezTo>
                  <a:cubicBezTo>
                    <a:pt x="0" y="244"/>
                    <a:pt x="81"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3" name="Google Shape;4433;p47"/>
            <p:cNvSpPr/>
            <p:nvPr/>
          </p:nvSpPr>
          <p:spPr>
            <a:xfrm>
              <a:off x="3216387" y="2760843"/>
              <a:ext cx="19951" cy="19951"/>
            </a:xfrm>
            <a:custGeom>
              <a:rect b="b" l="l" r="r" t="t"/>
              <a:pathLst>
                <a:path extrusionOk="0" h="299" w="299">
                  <a:moveTo>
                    <a:pt x="136" y="0"/>
                  </a:moveTo>
                  <a:cubicBezTo>
                    <a:pt x="55" y="0"/>
                    <a:pt x="0" y="54"/>
                    <a:pt x="0" y="163"/>
                  </a:cubicBezTo>
                  <a:cubicBezTo>
                    <a:pt x="0" y="244"/>
                    <a:pt x="55" y="298"/>
                    <a:pt x="136" y="298"/>
                  </a:cubicBezTo>
                  <a:cubicBezTo>
                    <a:pt x="217" y="298"/>
                    <a:pt x="299" y="244"/>
                    <a:pt x="299" y="163"/>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4" name="Google Shape;4434;p47"/>
            <p:cNvSpPr/>
            <p:nvPr/>
          </p:nvSpPr>
          <p:spPr>
            <a:xfrm>
              <a:off x="3189230" y="2576211"/>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5" name="Google Shape;4435;p47"/>
            <p:cNvSpPr/>
            <p:nvPr/>
          </p:nvSpPr>
          <p:spPr>
            <a:xfrm>
              <a:off x="3163874" y="2603369"/>
              <a:ext cx="20017" cy="19951"/>
            </a:xfrm>
            <a:custGeom>
              <a:rect b="b" l="l" r="r" t="t"/>
              <a:pathLst>
                <a:path extrusionOk="0" h="299" w="300">
                  <a:moveTo>
                    <a:pt x="136" y="0"/>
                  </a:moveTo>
                  <a:cubicBezTo>
                    <a:pt x="55" y="0"/>
                    <a:pt x="1" y="54"/>
                    <a:pt x="1" y="136"/>
                  </a:cubicBezTo>
                  <a:cubicBezTo>
                    <a:pt x="1" y="244"/>
                    <a:pt x="55" y="299"/>
                    <a:pt x="136" y="299"/>
                  </a:cubicBezTo>
                  <a:cubicBezTo>
                    <a:pt x="218" y="299"/>
                    <a:pt x="299" y="244"/>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6" name="Google Shape;4436;p47"/>
            <p:cNvSpPr/>
            <p:nvPr/>
          </p:nvSpPr>
          <p:spPr>
            <a:xfrm>
              <a:off x="3189230" y="2628658"/>
              <a:ext cx="21752" cy="21819"/>
            </a:xfrm>
            <a:custGeom>
              <a:rect b="b" l="l" r="r" t="t"/>
              <a:pathLst>
                <a:path extrusionOk="0" h="327" w="326">
                  <a:moveTo>
                    <a:pt x="163" y="1"/>
                  </a:moveTo>
                  <a:cubicBezTo>
                    <a:pt x="82" y="1"/>
                    <a:pt x="0" y="82"/>
                    <a:pt x="0" y="164"/>
                  </a:cubicBezTo>
                  <a:cubicBezTo>
                    <a:pt x="0"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7" name="Google Shape;4437;p47"/>
            <p:cNvSpPr/>
            <p:nvPr/>
          </p:nvSpPr>
          <p:spPr>
            <a:xfrm>
              <a:off x="3167477" y="2655816"/>
              <a:ext cx="16414" cy="16348"/>
            </a:xfrm>
            <a:custGeom>
              <a:rect b="b" l="l" r="r" t="t"/>
              <a:pathLst>
                <a:path extrusionOk="0" h="245" w="246">
                  <a:moveTo>
                    <a:pt x="82" y="1"/>
                  </a:moveTo>
                  <a:cubicBezTo>
                    <a:pt x="55" y="1"/>
                    <a:pt x="28" y="1"/>
                    <a:pt x="1" y="28"/>
                  </a:cubicBezTo>
                  <a:cubicBezTo>
                    <a:pt x="82" y="82"/>
                    <a:pt x="164" y="164"/>
                    <a:pt x="218" y="245"/>
                  </a:cubicBezTo>
                  <a:cubicBezTo>
                    <a:pt x="218" y="218"/>
                    <a:pt x="245" y="191"/>
                    <a:pt x="245" y="136"/>
                  </a:cubicBezTo>
                  <a:cubicBezTo>
                    <a:pt x="245" y="55"/>
                    <a:pt x="164"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8" name="Google Shape;4438;p47"/>
            <p:cNvSpPr/>
            <p:nvPr/>
          </p:nvSpPr>
          <p:spPr>
            <a:xfrm>
              <a:off x="3189230" y="2681172"/>
              <a:ext cx="21752" cy="21819"/>
            </a:xfrm>
            <a:custGeom>
              <a:rect b="b" l="l" r="r" t="t"/>
              <a:pathLst>
                <a:path extrusionOk="0" h="327" w="326">
                  <a:moveTo>
                    <a:pt x="163" y="1"/>
                  </a:moveTo>
                  <a:cubicBezTo>
                    <a:pt x="82" y="1"/>
                    <a:pt x="0" y="82"/>
                    <a:pt x="0" y="163"/>
                  </a:cubicBezTo>
                  <a:cubicBezTo>
                    <a:pt x="0"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9" name="Google Shape;4439;p47"/>
            <p:cNvSpPr/>
            <p:nvPr/>
          </p:nvSpPr>
          <p:spPr>
            <a:xfrm>
              <a:off x="3216387" y="2711933"/>
              <a:ext cx="19951" cy="16348"/>
            </a:xfrm>
            <a:custGeom>
              <a:rect b="b" l="l" r="r" t="t"/>
              <a:pathLst>
                <a:path extrusionOk="0" h="245" w="299">
                  <a:moveTo>
                    <a:pt x="272" y="1"/>
                  </a:moveTo>
                  <a:cubicBezTo>
                    <a:pt x="190" y="55"/>
                    <a:pt x="109" y="55"/>
                    <a:pt x="0" y="55"/>
                  </a:cubicBezTo>
                  <a:cubicBezTo>
                    <a:pt x="0" y="82"/>
                    <a:pt x="0" y="82"/>
                    <a:pt x="0" y="109"/>
                  </a:cubicBezTo>
                  <a:cubicBezTo>
                    <a:pt x="0" y="191"/>
                    <a:pt x="55" y="245"/>
                    <a:pt x="136" y="245"/>
                  </a:cubicBezTo>
                  <a:cubicBezTo>
                    <a:pt x="217" y="245"/>
                    <a:pt x="299" y="191"/>
                    <a:pt x="299" y="109"/>
                  </a:cubicBezTo>
                  <a:cubicBezTo>
                    <a:pt x="299" y="55"/>
                    <a:pt x="299" y="28"/>
                    <a:pt x="27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0" name="Google Shape;4440;p47"/>
            <p:cNvSpPr/>
            <p:nvPr/>
          </p:nvSpPr>
          <p:spPr>
            <a:xfrm>
              <a:off x="3189230" y="2733686"/>
              <a:ext cx="21752" cy="21752"/>
            </a:xfrm>
            <a:custGeom>
              <a:rect b="b" l="l" r="r" t="t"/>
              <a:pathLst>
                <a:path extrusionOk="0" h="326" w="326">
                  <a:moveTo>
                    <a:pt x="163" y="0"/>
                  </a:moveTo>
                  <a:cubicBezTo>
                    <a:pt x="82" y="0"/>
                    <a:pt x="0" y="82"/>
                    <a:pt x="0" y="163"/>
                  </a:cubicBezTo>
                  <a:cubicBezTo>
                    <a:pt x="0"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1" name="Google Shape;4441;p47"/>
            <p:cNvSpPr/>
            <p:nvPr/>
          </p:nvSpPr>
          <p:spPr>
            <a:xfrm>
              <a:off x="3163874" y="2760843"/>
              <a:ext cx="20017" cy="19951"/>
            </a:xfrm>
            <a:custGeom>
              <a:rect b="b" l="l" r="r" t="t"/>
              <a:pathLst>
                <a:path extrusionOk="0" h="299" w="300">
                  <a:moveTo>
                    <a:pt x="136" y="0"/>
                  </a:moveTo>
                  <a:cubicBezTo>
                    <a:pt x="55" y="0"/>
                    <a:pt x="1" y="54"/>
                    <a:pt x="1" y="163"/>
                  </a:cubicBezTo>
                  <a:cubicBezTo>
                    <a:pt x="1" y="244"/>
                    <a:pt x="55" y="298"/>
                    <a:pt x="136" y="298"/>
                  </a:cubicBezTo>
                  <a:cubicBezTo>
                    <a:pt x="218" y="298"/>
                    <a:pt x="299" y="244"/>
                    <a:pt x="299" y="163"/>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2" name="Google Shape;4442;p47"/>
            <p:cNvSpPr/>
            <p:nvPr/>
          </p:nvSpPr>
          <p:spPr>
            <a:xfrm>
              <a:off x="3136716" y="2576211"/>
              <a:ext cx="20017" cy="21752"/>
            </a:xfrm>
            <a:custGeom>
              <a:rect b="b" l="l" r="r" t="t"/>
              <a:pathLst>
                <a:path extrusionOk="0" h="326" w="300">
                  <a:moveTo>
                    <a:pt x="164" y="0"/>
                  </a:moveTo>
                  <a:cubicBezTo>
                    <a:pt x="82" y="0"/>
                    <a:pt x="1" y="82"/>
                    <a:pt x="1" y="163"/>
                  </a:cubicBezTo>
                  <a:cubicBezTo>
                    <a:pt x="1" y="244"/>
                    <a:pt x="82"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3" name="Google Shape;4443;p47"/>
            <p:cNvSpPr/>
            <p:nvPr/>
          </p:nvSpPr>
          <p:spPr>
            <a:xfrm>
              <a:off x="3111427" y="2603369"/>
              <a:ext cx="19951" cy="19951"/>
            </a:xfrm>
            <a:custGeom>
              <a:rect b="b" l="l" r="r" t="t"/>
              <a:pathLst>
                <a:path extrusionOk="0" h="299" w="299">
                  <a:moveTo>
                    <a:pt x="136" y="0"/>
                  </a:moveTo>
                  <a:cubicBezTo>
                    <a:pt x="54" y="0"/>
                    <a:pt x="0" y="54"/>
                    <a:pt x="0" y="136"/>
                  </a:cubicBezTo>
                  <a:cubicBezTo>
                    <a:pt x="0" y="244"/>
                    <a:pt x="54" y="299"/>
                    <a:pt x="136" y="299"/>
                  </a:cubicBezTo>
                  <a:cubicBezTo>
                    <a:pt x="217" y="299"/>
                    <a:pt x="298" y="244"/>
                    <a:pt x="298" y="136"/>
                  </a:cubicBezTo>
                  <a:cubicBezTo>
                    <a:pt x="298"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4" name="Google Shape;4444;p47"/>
            <p:cNvSpPr/>
            <p:nvPr/>
          </p:nvSpPr>
          <p:spPr>
            <a:xfrm>
              <a:off x="3136716" y="2628658"/>
              <a:ext cx="20017"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5" name="Google Shape;4445;p47"/>
            <p:cNvSpPr/>
            <p:nvPr/>
          </p:nvSpPr>
          <p:spPr>
            <a:xfrm>
              <a:off x="3138518" y="2697453"/>
              <a:ext cx="1935" cy="1868"/>
            </a:xfrm>
            <a:custGeom>
              <a:rect b="b" l="l" r="r" t="t"/>
              <a:pathLst>
                <a:path extrusionOk="0" h="28" w="29">
                  <a:moveTo>
                    <a:pt x="1" y="1"/>
                  </a:moveTo>
                  <a:cubicBezTo>
                    <a:pt x="1" y="1"/>
                    <a:pt x="28" y="28"/>
                    <a:pt x="28" y="28"/>
                  </a:cubicBezTo>
                  <a:cubicBezTo>
                    <a:pt x="28" y="28"/>
                    <a:pt x="28" y="1"/>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6" name="Google Shape;4446;p47"/>
            <p:cNvSpPr/>
            <p:nvPr/>
          </p:nvSpPr>
          <p:spPr>
            <a:xfrm>
              <a:off x="3143989" y="2751769"/>
              <a:ext cx="10943" cy="3670"/>
            </a:xfrm>
            <a:custGeom>
              <a:rect b="b" l="l" r="r" t="t"/>
              <a:pathLst>
                <a:path extrusionOk="0" h="55" w="164">
                  <a:moveTo>
                    <a:pt x="163" y="0"/>
                  </a:moveTo>
                  <a:cubicBezTo>
                    <a:pt x="109" y="28"/>
                    <a:pt x="55" y="28"/>
                    <a:pt x="0" y="28"/>
                  </a:cubicBezTo>
                  <a:cubicBezTo>
                    <a:pt x="27" y="55"/>
                    <a:pt x="27" y="55"/>
                    <a:pt x="55" y="55"/>
                  </a:cubicBezTo>
                  <a:cubicBezTo>
                    <a:pt x="82" y="55"/>
                    <a:pt x="136" y="28"/>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7" name="Google Shape;4447;p47"/>
            <p:cNvSpPr/>
            <p:nvPr/>
          </p:nvSpPr>
          <p:spPr>
            <a:xfrm>
              <a:off x="3136716" y="2733686"/>
              <a:ext cx="18216" cy="12744"/>
            </a:xfrm>
            <a:custGeom>
              <a:rect b="b" l="l" r="r" t="t"/>
              <a:pathLst>
                <a:path extrusionOk="0" h="191" w="273">
                  <a:moveTo>
                    <a:pt x="164" y="0"/>
                  </a:moveTo>
                  <a:cubicBezTo>
                    <a:pt x="82" y="0"/>
                    <a:pt x="28" y="54"/>
                    <a:pt x="1" y="109"/>
                  </a:cubicBezTo>
                  <a:cubicBezTo>
                    <a:pt x="28" y="163"/>
                    <a:pt x="82" y="190"/>
                    <a:pt x="109" y="190"/>
                  </a:cubicBezTo>
                  <a:cubicBezTo>
                    <a:pt x="191" y="190"/>
                    <a:pt x="191" y="136"/>
                    <a:pt x="218" y="82"/>
                  </a:cubicBezTo>
                  <a:cubicBezTo>
                    <a:pt x="245" y="82"/>
                    <a:pt x="245" y="54"/>
                    <a:pt x="272" y="54"/>
                  </a:cubicBezTo>
                  <a:cubicBezTo>
                    <a:pt x="245" y="27"/>
                    <a:pt x="191"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8" name="Google Shape;4448;p47"/>
            <p:cNvSpPr/>
            <p:nvPr/>
          </p:nvSpPr>
          <p:spPr>
            <a:xfrm>
              <a:off x="3163874" y="2708330"/>
              <a:ext cx="20017" cy="19951"/>
            </a:xfrm>
            <a:custGeom>
              <a:rect b="b" l="l" r="r" t="t"/>
              <a:pathLst>
                <a:path extrusionOk="0" h="299" w="300">
                  <a:moveTo>
                    <a:pt x="136" y="0"/>
                  </a:moveTo>
                  <a:cubicBezTo>
                    <a:pt x="55" y="0"/>
                    <a:pt x="1" y="55"/>
                    <a:pt x="1" y="163"/>
                  </a:cubicBezTo>
                  <a:cubicBezTo>
                    <a:pt x="1" y="245"/>
                    <a:pt x="55" y="299"/>
                    <a:pt x="136" y="299"/>
                  </a:cubicBezTo>
                  <a:cubicBezTo>
                    <a:pt x="218" y="299"/>
                    <a:pt x="299" y="245"/>
                    <a:pt x="299" y="163"/>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9" name="Google Shape;4449;p47"/>
            <p:cNvSpPr/>
            <p:nvPr/>
          </p:nvSpPr>
          <p:spPr>
            <a:xfrm>
              <a:off x="3084269" y="2576211"/>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0" name="Google Shape;4450;p47"/>
            <p:cNvSpPr/>
            <p:nvPr/>
          </p:nvSpPr>
          <p:spPr>
            <a:xfrm>
              <a:off x="3084269" y="2637733"/>
              <a:ext cx="19951" cy="12744"/>
            </a:xfrm>
            <a:custGeom>
              <a:rect b="b" l="l" r="r" t="t"/>
              <a:pathLst>
                <a:path extrusionOk="0" h="191" w="299">
                  <a:moveTo>
                    <a:pt x="109" y="1"/>
                  </a:moveTo>
                  <a:cubicBezTo>
                    <a:pt x="54" y="1"/>
                    <a:pt x="27" y="1"/>
                    <a:pt x="0" y="28"/>
                  </a:cubicBezTo>
                  <a:cubicBezTo>
                    <a:pt x="0" y="109"/>
                    <a:pt x="82" y="190"/>
                    <a:pt x="163" y="190"/>
                  </a:cubicBezTo>
                  <a:cubicBezTo>
                    <a:pt x="244" y="190"/>
                    <a:pt x="299" y="109"/>
                    <a:pt x="299" y="28"/>
                  </a:cubicBezTo>
                  <a:cubicBezTo>
                    <a:pt x="244" y="1"/>
                    <a:pt x="190"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1" name="Google Shape;4451;p47"/>
            <p:cNvSpPr/>
            <p:nvPr/>
          </p:nvSpPr>
          <p:spPr>
            <a:xfrm>
              <a:off x="3058913" y="2655816"/>
              <a:ext cx="19951" cy="20017"/>
            </a:xfrm>
            <a:custGeom>
              <a:rect b="b" l="l" r="r" t="t"/>
              <a:pathLst>
                <a:path extrusionOk="0" h="300" w="299">
                  <a:moveTo>
                    <a:pt x="136" y="1"/>
                  </a:moveTo>
                  <a:cubicBezTo>
                    <a:pt x="55" y="1"/>
                    <a:pt x="1" y="55"/>
                    <a:pt x="1" y="164"/>
                  </a:cubicBezTo>
                  <a:cubicBezTo>
                    <a:pt x="1" y="218"/>
                    <a:pt x="55" y="272"/>
                    <a:pt x="109" y="299"/>
                  </a:cubicBezTo>
                  <a:cubicBezTo>
                    <a:pt x="163" y="218"/>
                    <a:pt x="218" y="164"/>
                    <a:pt x="299" y="109"/>
                  </a:cubicBezTo>
                  <a:cubicBezTo>
                    <a:pt x="272" y="28"/>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2" name="Google Shape;4452;p47"/>
            <p:cNvSpPr/>
            <p:nvPr/>
          </p:nvSpPr>
          <p:spPr>
            <a:xfrm>
              <a:off x="3086071" y="2681172"/>
              <a:ext cx="18149" cy="21819"/>
            </a:xfrm>
            <a:custGeom>
              <a:rect b="b" l="l" r="r" t="t"/>
              <a:pathLst>
                <a:path extrusionOk="0" h="327" w="272">
                  <a:moveTo>
                    <a:pt x="136" y="1"/>
                  </a:moveTo>
                  <a:cubicBezTo>
                    <a:pt x="82" y="1"/>
                    <a:pt x="27" y="28"/>
                    <a:pt x="0" y="55"/>
                  </a:cubicBezTo>
                  <a:cubicBezTo>
                    <a:pt x="0" y="136"/>
                    <a:pt x="0" y="190"/>
                    <a:pt x="0" y="245"/>
                  </a:cubicBezTo>
                  <a:cubicBezTo>
                    <a:pt x="27" y="299"/>
                    <a:pt x="82" y="326"/>
                    <a:pt x="136" y="326"/>
                  </a:cubicBezTo>
                  <a:cubicBezTo>
                    <a:pt x="217" y="326"/>
                    <a:pt x="272" y="245"/>
                    <a:pt x="272" y="163"/>
                  </a:cubicBezTo>
                  <a:cubicBezTo>
                    <a:pt x="272"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3" name="Google Shape;4453;p47"/>
            <p:cNvSpPr/>
            <p:nvPr/>
          </p:nvSpPr>
          <p:spPr>
            <a:xfrm>
              <a:off x="3111427" y="2659486"/>
              <a:ext cx="19951" cy="16348"/>
            </a:xfrm>
            <a:custGeom>
              <a:rect b="b" l="l" r="r" t="t"/>
              <a:pathLst>
                <a:path extrusionOk="0" h="245" w="299">
                  <a:moveTo>
                    <a:pt x="27" y="0"/>
                  </a:moveTo>
                  <a:cubicBezTo>
                    <a:pt x="0" y="27"/>
                    <a:pt x="0" y="54"/>
                    <a:pt x="0" y="81"/>
                  </a:cubicBezTo>
                  <a:cubicBezTo>
                    <a:pt x="0" y="190"/>
                    <a:pt x="54" y="244"/>
                    <a:pt x="136" y="244"/>
                  </a:cubicBezTo>
                  <a:cubicBezTo>
                    <a:pt x="217" y="244"/>
                    <a:pt x="271" y="217"/>
                    <a:pt x="298" y="163"/>
                  </a:cubicBezTo>
                  <a:cubicBezTo>
                    <a:pt x="217" y="81"/>
                    <a:pt x="109" y="0"/>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4" name="Google Shape;4454;p47"/>
            <p:cNvSpPr/>
            <p:nvPr/>
          </p:nvSpPr>
          <p:spPr>
            <a:xfrm>
              <a:off x="3084269" y="2733686"/>
              <a:ext cx="19951" cy="21752"/>
            </a:xfrm>
            <a:custGeom>
              <a:rect b="b" l="l" r="r" t="t"/>
              <a:pathLst>
                <a:path extrusionOk="0" h="326" w="299">
                  <a:moveTo>
                    <a:pt x="163" y="0"/>
                  </a:moveTo>
                  <a:cubicBezTo>
                    <a:pt x="82" y="0"/>
                    <a:pt x="0" y="82"/>
                    <a:pt x="0" y="163"/>
                  </a:cubicBezTo>
                  <a:cubicBezTo>
                    <a:pt x="0" y="244"/>
                    <a:pt x="82"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5" name="Google Shape;4455;p47"/>
            <p:cNvSpPr/>
            <p:nvPr/>
          </p:nvSpPr>
          <p:spPr>
            <a:xfrm>
              <a:off x="3111427" y="2708330"/>
              <a:ext cx="19951" cy="19951"/>
            </a:xfrm>
            <a:custGeom>
              <a:rect b="b" l="l" r="r" t="t"/>
              <a:pathLst>
                <a:path extrusionOk="0" h="299" w="299">
                  <a:moveTo>
                    <a:pt x="136" y="0"/>
                  </a:moveTo>
                  <a:cubicBezTo>
                    <a:pt x="54" y="0"/>
                    <a:pt x="0" y="55"/>
                    <a:pt x="0" y="163"/>
                  </a:cubicBezTo>
                  <a:cubicBezTo>
                    <a:pt x="0" y="245"/>
                    <a:pt x="54" y="299"/>
                    <a:pt x="136" y="299"/>
                  </a:cubicBezTo>
                  <a:cubicBezTo>
                    <a:pt x="217" y="299"/>
                    <a:pt x="298" y="245"/>
                    <a:pt x="298" y="163"/>
                  </a:cubicBezTo>
                  <a:cubicBezTo>
                    <a:pt x="298"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6" name="Google Shape;4456;p47"/>
            <p:cNvSpPr/>
            <p:nvPr/>
          </p:nvSpPr>
          <p:spPr>
            <a:xfrm>
              <a:off x="3058913" y="2760843"/>
              <a:ext cx="19951" cy="19951"/>
            </a:xfrm>
            <a:custGeom>
              <a:rect b="b" l="l" r="r" t="t"/>
              <a:pathLst>
                <a:path extrusionOk="0" h="299" w="299">
                  <a:moveTo>
                    <a:pt x="136" y="0"/>
                  </a:moveTo>
                  <a:cubicBezTo>
                    <a:pt x="55" y="0"/>
                    <a:pt x="1" y="54"/>
                    <a:pt x="1" y="163"/>
                  </a:cubicBezTo>
                  <a:cubicBezTo>
                    <a:pt x="1" y="244"/>
                    <a:pt x="55" y="298"/>
                    <a:pt x="136" y="298"/>
                  </a:cubicBezTo>
                  <a:cubicBezTo>
                    <a:pt x="218" y="298"/>
                    <a:pt x="299" y="244"/>
                    <a:pt x="299" y="163"/>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7" name="Google Shape;4457;p47"/>
            <p:cNvSpPr/>
            <p:nvPr/>
          </p:nvSpPr>
          <p:spPr>
            <a:xfrm>
              <a:off x="3031755" y="2576211"/>
              <a:ext cx="20017" cy="21752"/>
            </a:xfrm>
            <a:custGeom>
              <a:rect b="b" l="l" r="r" t="t"/>
              <a:pathLst>
                <a:path extrusionOk="0" h="326" w="300">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8" name="Google Shape;4458;p47"/>
            <p:cNvSpPr/>
            <p:nvPr/>
          </p:nvSpPr>
          <p:spPr>
            <a:xfrm>
              <a:off x="3006399" y="2603369"/>
              <a:ext cx="20017" cy="19951"/>
            </a:xfrm>
            <a:custGeom>
              <a:rect b="b" l="l" r="r" t="t"/>
              <a:pathLst>
                <a:path extrusionOk="0" h="299" w="300">
                  <a:moveTo>
                    <a:pt x="137" y="0"/>
                  </a:moveTo>
                  <a:cubicBezTo>
                    <a:pt x="55" y="0"/>
                    <a:pt x="1" y="54"/>
                    <a:pt x="1" y="136"/>
                  </a:cubicBezTo>
                  <a:cubicBezTo>
                    <a:pt x="1" y="217"/>
                    <a:pt x="28" y="271"/>
                    <a:pt x="109" y="299"/>
                  </a:cubicBezTo>
                  <a:cubicBezTo>
                    <a:pt x="164" y="217"/>
                    <a:pt x="218" y="163"/>
                    <a:pt x="299" y="109"/>
                  </a:cubicBezTo>
                  <a:cubicBezTo>
                    <a:pt x="272"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9" name="Google Shape;4459;p47"/>
            <p:cNvSpPr/>
            <p:nvPr/>
          </p:nvSpPr>
          <p:spPr>
            <a:xfrm>
              <a:off x="3031755" y="2630527"/>
              <a:ext cx="20017" cy="19951"/>
            </a:xfrm>
            <a:custGeom>
              <a:rect b="b" l="l" r="r" t="t"/>
              <a:pathLst>
                <a:path extrusionOk="0" h="299" w="300">
                  <a:moveTo>
                    <a:pt x="218" y="0"/>
                  </a:moveTo>
                  <a:cubicBezTo>
                    <a:pt x="191" y="27"/>
                    <a:pt x="136" y="54"/>
                    <a:pt x="109" y="54"/>
                  </a:cubicBezTo>
                  <a:cubicBezTo>
                    <a:pt x="55" y="54"/>
                    <a:pt x="55" y="81"/>
                    <a:pt x="1" y="136"/>
                  </a:cubicBezTo>
                  <a:cubicBezTo>
                    <a:pt x="1" y="217"/>
                    <a:pt x="82" y="298"/>
                    <a:pt x="163" y="298"/>
                  </a:cubicBezTo>
                  <a:cubicBezTo>
                    <a:pt x="245" y="298"/>
                    <a:pt x="299" y="217"/>
                    <a:pt x="299" y="136"/>
                  </a:cubicBezTo>
                  <a:cubicBezTo>
                    <a:pt x="299" y="81"/>
                    <a:pt x="272" y="27"/>
                    <a:pt x="21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0" name="Google Shape;4460;p47"/>
            <p:cNvSpPr/>
            <p:nvPr/>
          </p:nvSpPr>
          <p:spPr>
            <a:xfrm>
              <a:off x="3060715" y="2619650"/>
              <a:ext cx="1868" cy="1868"/>
            </a:xfrm>
            <a:custGeom>
              <a:rect b="b" l="l" r="r" t="t"/>
              <a:pathLst>
                <a:path extrusionOk="0" h="28" w="28">
                  <a:moveTo>
                    <a:pt x="1" y="0"/>
                  </a:moveTo>
                  <a:cubicBezTo>
                    <a:pt x="1" y="27"/>
                    <a:pt x="28" y="27"/>
                    <a:pt x="28" y="27"/>
                  </a:cubicBezTo>
                  <a:cubicBezTo>
                    <a:pt x="28" y="27"/>
                    <a:pt x="28"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1" name="Google Shape;4461;p47"/>
            <p:cNvSpPr/>
            <p:nvPr/>
          </p:nvSpPr>
          <p:spPr>
            <a:xfrm>
              <a:off x="3006399" y="2655816"/>
              <a:ext cx="20017" cy="20017"/>
            </a:xfrm>
            <a:custGeom>
              <a:rect b="b" l="l" r="r" t="t"/>
              <a:pathLst>
                <a:path extrusionOk="0" h="300" w="300">
                  <a:moveTo>
                    <a:pt x="137" y="1"/>
                  </a:moveTo>
                  <a:cubicBezTo>
                    <a:pt x="55" y="1"/>
                    <a:pt x="1" y="55"/>
                    <a:pt x="1" y="136"/>
                  </a:cubicBezTo>
                  <a:cubicBezTo>
                    <a:pt x="1" y="245"/>
                    <a:pt x="55" y="299"/>
                    <a:pt x="137" y="299"/>
                  </a:cubicBezTo>
                  <a:cubicBezTo>
                    <a:pt x="218" y="299"/>
                    <a:pt x="299" y="245"/>
                    <a:pt x="299" y="136"/>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2" name="Google Shape;4462;p47"/>
            <p:cNvSpPr/>
            <p:nvPr/>
          </p:nvSpPr>
          <p:spPr>
            <a:xfrm>
              <a:off x="3031755" y="2681172"/>
              <a:ext cx="20017" cy="21819"/>
            </a:xfrm>
            <a:custGeom>
              <a:rect b="b" l="l" r="r" t="t"/>
              <a:pathLst>
                <a:path extrusionOk="0" h="327" w="300">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3" name="Google Shape;4463;p47"/>
            <p:cNvSpPr/>
            <p:nvPr/>
          </p:nvSpPr>
          <p:spPr>
            <a:xfrm>
              <a:off x="3058913" y="2708330"/>
              <a:ext cx="7340" cy="18149"/>
            </a:xfrm>
            <a:custGeom>
              <a:rect b="b" l="l" r="r" t="t"/>
              <a:pathLst>
                <a:path extrusionOk="0" h="272" w="110">
                  <a:moveTo>
                    <a:pt x="109" y="0"/>
                  </a:moveTo>
                  <a:cubicBezTo>
                    <a:pt x="28" y="28"/>
                    <a:pt x="1" y="82"/>
                    <a:pt x="1" y="163"/>
                  </a:cubicBezTo>
                  <a:cubicBezTo>
                    <a:pt x="1" y="217"/>
                    <a:pt x="28" y="245"/>
                    <a:pt x="82" y="272"/>
                  </a:cubicBezTo>
                  <a:cubicBezTo>
                    <a:pt x="82" y="190"/>
                    <a:pt x="82" y="109"/>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4" name="Google Shape;4464;p47"/>
            <p:cNvSpPr/>
            <p:nvPr/>
          </p:nvSpPr>
          <p:spPr>
            <a:xfrm>
              <a:off x="3006399" y="2708330"/>
              <a:ext cx="20017" cy="19951"/>
            </a:xfrm>
            <a:custGeom>
              <a:rect b="b" l="l" r="r" t="t"/>
              <a:pathLst>
                <a:path extrusionOk="0" h="299" w="300">
                  <a:moveTo>
                    <a:pt x="137" y="0"/>
                  </a:moveTo>
                  <a:cubicBezTo>
                    <a:pt x="55" y="0"/>
                    <a:pt x="1" y="55"/>
                    <a:pt x="1" y="163"/>
                  </a:cubicBezTo>
                  <a:cubicBezTo>
                    <a:pt x="1" y="245"/>
                    <a:pt x="55" y="299"/>
                    <a:pt x="137" y="299"/>
                  </a:cubicBezTo>
                  <a:cubicBezTo>
                    <a:pt x="218" y="299"/>
                    <a:pt x="299" y="245"/>
                    <a:pt x="299" y="163"/>
                  </a:cubicBezTo>
                  <a:cubicBezTo>
                    <a:pt x="299" y="55"/>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5" name="Google Shape;4465;p47"/>
            <p:cNvSpPr/>
            <p:nvPr/>
          </p:nvSpPr>
          <p:spPr>
            <a:xfrm>
              <a:off x="3031755" y="2733686"/>
              <a:ext cx="20017" cy="21752"/>
            </a:xfrm>
            <a:custGeom>
              <a:rect b="b" l="l" r="r" t="t"/>
              <a:pathLst>
                <a:path extrusionOk="0" h="326" w="300">
                  <a:moveTo>
                    <a:pt x="163" y="0"/>
                  </a:moveTo>
                  <a:cubicBezTo>
                    <a:pt x="82" y="0"/>
                    <a:pt x="1" y="82"/>
                    <a:pt x="1" y="163"/>
                  </a:cubicBezTo>
                  <a:cubicBezTo>
                    <a:pt x="1" y="244"/>
                    <a:pt x="82" y="326"/>
                    <a:pt x="163" y="326"/>
                  </a:cubicBezTo>
                  <a:cubicBezTo>
                    <a:pt x="245" y="326"/>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6" name="Google Shape;4466;p47"/>
            <p:cNvSpPr/>
            <p:nvPr/>
          </p:nvSpPr>
          <p:spPr>
            <a:xfrm>
              <a:off x="3006399" y="2760843"/>
              <a:ext cx="20017" cy="19951"/>
            </a:xfrm>
            <a:custGeom>
              <a:rect b="b" l="l" r="r" t="t"/>
              <a:pathLst>
                <a:path extrusionOk="0" h="299" w="300">
                  <a:moveTo>
                    <a:pt x="137" y="0"/>
                  </a:moveTo>
                  <a:cubicBezTo>
                    <a:pt x="55" y="0"/>
                    <a:pt x="1" y="54"/>
                    <a:pt x="1" y="163"/>
                  </a:cubicBezTo>
                  <a:cubicBezTo>
                    <a:pt x="1" y="244"/>
                    <a:pt x="55" y="298"/>
                    <a:pt x="137" y="298"/>
                  </a:cubicBezTo>
                  <a:cubicBezTo>
                    <a:pt x="218" y="298"/>
                    <a:pt x="299" y="244"/>
                    <a:pt x="299" y="163"/>
                  </a:cubicBezTo>
                  <a:cubicBezTo>
                    <a:pt x="299" y="54"/>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7" name="Google Shape;4467;p47"/>
            <p:cNvSpPr/>
            <p:nvPr/>
          </p:nvSpPr>
          <p:spPr>
            <a:xfrm>
              <a:off x="2979309" y="2576211"/>
              <a:ext cx="19951" cy="21752"/>
            </a:xfrm>
            <a:custGeom>
              <a:rect b="b" l="l" r="r" t="t"/>
              <a:pathLst>
                <a:path extrusionOk="0" h="326" w="299">
                  <a:moveTo>
                    <a:pt x="163" y="0"/>
                  </a:moveTo>
                  <a:cubicBezTo>
                    <a:pt x="81" y="0"/>
                    <a:pt x="0" y="82"/>
                    <a:pt x="0" y="163"/>
                  </a:cubicBezTo>
                  <a:cubicBezTo>
                    <a:pt x="0" y="244"/>
                    <a:pt x="81"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8" name="Google Shape;4468;p47"/>
            <p:cNvSpPr/>
            <p:nvPr/>
          </p:nvSpPr>
          <p:spPr>
            <a:xfrm>
              <a:off x="2952151" y="2603369"/>
              <a:ext cx="21752" cy="19951"/>
            </a:xfrm>
            <a:custGeom>
              <a:rect b="b" l="l" r="r" t="t"/>
              <a:pathLst>
                <a:path extrusionOk="0" h="299" w="326">
                  <a:moveTo>
                    <a:pt x="163" y="0"/>
                  </a:moveTo>
                  <a:cubicBezTo>
                    <a:pt x="82" y="0"/>
                    <a:pt x="0" y="54"/>
                    <a:pt x="0" y="136"/>
                  </a:cubicBezTo>
                  <a:cubicBezTo>
                    <a:pt x="0" y="244"/>
                    <a:pt x="82" y="299"/>
                    <a:pt x="163" y="299"/>
                  </a:cubicBezTo>
                  <a:cubicBezTo>
                    <a:pt x="244" y="299"/>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9" name="Google Shape;4469;p47"/>
            <p:cNvSpPr/>
            <p:nvPr/>
          </p:nvSpPr>
          <p:spPr>
            <a:xfrm>
              <a:off x="2979309" y="2628658"/>
              <a:ext cx="19951" cy="21819"/>
            </a:xfrm>
            <a:custGeom>
              <a:rect b="b" l="l" r="r" t="t"/>
              <a:pathLst>
                <a:path extrusionOk="0" h="327" w="299">
                  <a:moveTo>
                    <a:pt x="163" y="1"/>
                  </a:moveTo>
                  <a:cubicBezTo>
                    <a:pt x="81" y="1"/>
                    <a:pt x="0" y="82"/>
                    <a:pt x="0" y="164"/>
                  </a:cubicBezTo>
                  <a:cubicBezTo>
                    <a:pt x="0" y="245"/>
                    <a:pt x="81"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0" name="Google Shape;4470;p47"/>
            <p:cNvSpPr/>
            <p:nvPr/>
          </p:nvSpPr>
          <p:spPr>
            <a:xfrm>
              <a:off x="2953953" y="2655816"/>
              <a:ext cx="19951" cy="20017"/>
            </a:xfrm>
            <a:custGeom>
              <a:rect b="b" l="l" r="r" t="t"/>
              <a:pathLst>
                <a:path extrusionOk="0" h="300" w="299">
                  <a:moveTo>
                    <a:pt x="136" y="1"/>
                  </a:moveTo>
                  <a:cubicBezTo>
                    <a:pt x="55" y="1"/>
                    <a:pt x="0" y="55"/>
                    <a:pt x="0" y="136"/>
                  </a:cubicBezTo>
                  <a:cubicBezTo>
                    <a:pt x="0" y="245"/>
                    <a:pt x="55" y="299"/>
                    <a:pt x="136" y="299"/>
                  </a:cubicBezTo>
                  <a:cubicBezTo>
                    <a:pt x="217" y="299"/>
                    <a:pt x="299" y="245"/>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1" name="Google Shape;4471;p47"/>
            <p:cNvSpPr/>
            <p:nvPr/>
          </p:nvSpPr>
          <p:spPr>
            <a:xfrm>
              <a:off x="2979309" y="2681172"/>
              <a:ext cx="19951" cy="21819"/>
            </a:xfrm>
            <a:custGeom>
              <a:rect b="b" l="l" r="r" t="t"/>
              <a:pathLst>
                <a:path extrusionOk="0" h="327" w="299">
                  <a:moveTo>
                    <a:pt x="163" y="1"/>
                  </a:moveTo>
                  <a:cubicBezTo>
                    <a:pt x="81" y="1"/>
                    <a:pt x="0" y="82"/>
                    <a:pt x="0" y="163"/>
                  </a:cubicBezTo>
                  <a:cubicBezTo>
                    <a:pt x="0" y="245"/>
                    <a:pt x="81"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2" name="Google Shape;4472;p47"/>
            <p:cNvSpPr/>
            <p:nvPr/>
          </p:nvSpPr>
          <p:spPr>
            <a:xfrm>
              <a:off x="2952151" y="2708330"/>
              <a:ext cx="21752" cy="19951"/>
            </a:xfrm>
            <a:custGeom>
              <a:rect b="b" l="l" r="r" t="t"/>
              <a:pathLst>
                <a:path extrusionOk="0" h="299" w="326">
                  <a:moveTo>
                    <a:pt x="163" y="0"/>
                  </a:moveTo>
                  <a:cubicBezTo>
                    <a:pt x="82" y="0"/>
                    <a:pt x="0" y="55"/>
                    <a:pt x="0" y="163"/>
                  </a:cubicBezTo>
                  <a:cubicBezTo>
                    <a:pt x="0" y="245"/>
                    <a:pt x="82"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3" name="Google Shape;4473;p47"/>
            <p:cNvSpPr/>
            <p:nvPr/>
          </p:nvSpPr>
          <p:spPr>
            <a:xfrm>
              <a:off x="2979309" y="2733686"/>
              <a:ext cx="19951" cy="21752"/>
            </a:xfrm>
            <a:custGeom>
              <a:rect b="b" l="l" r="r" t="t"/>
              <a:pathLst>
                <a:path extrusionOk="0" h="326" w="299">
                  <a:moveTo>
                    <a:pt x="163" y="0"/>
                  </a:moveTo>
                  <a:cubicBezTo>
                    <a:pt x="81" y="0"/>
                    <a:pt x="0" y="82"/>
                    <a:pt x="0" y="163"/>
                  </a:cubicBezTo>
                  <a:cubicBezTo>
                    <a:pt x="0" y="244"/>
                    <a:pt x="81"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4" name="Google Shape;4474;p47"/>
            <p:cNvSpPr/>
            <p:nvPr/>
          </p:nvSpPr>
          <p:spPr>
            <a:xfrm>
              <a:off x="2952151" y="2760843"/>
              <a:ext cx="21752" cy="19951"/>
            </a:xfrm>
            <a:custGeom>
              <a:rect b="b" l="l" r="r" t="t"/>
              <a:pathLst>
                <a:path extrusionOk="0" h="299" w="326">
                  <a:moveTo>
                    <a:pt x="163" y="0"/>
                  </a:moveTo>
                  <a:cubicBezTo>
                    <a:pt x="82" y="0"/>
                    <a:pt x="0" y="54"/>
                    <a:pt x="0" y="163"/>
                  </a:cubicBezTo>
                  <a:cubicBezTo>
                    <a:pt x="0" y="244"/>
                    <a:pt x="82" y="298"/>
                    <a:pt x="163" y="298"/>
                  </a:cubicBezTo>
                  <a:cubicBezTo>
                    <a:pt x="244" y="298"/>
                    <a:pt x="326" y="244"/>
                    <a:pt x="326" y="163"/>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5" name="Google Shape;4475;p47"/>
            <p:cNvSpPr/>
            <p:nvPr/>
          </p:nvSpPr>
          <p:spPr>
            <a:xfrm>
              <a:off x="2322321" y="2344537"/>
              <a:ext cx="1868" cy="3670"/>
            </a:xfrm>
            <a:custGeom>
              <a:rect b="b" l="l" r="r" t="t"/>
              <a:pathLst>
                <a:path extrusionOk="0" h="55" w="28">
                  <a:moveTo>
                    <a:pt x="27" y="1"/>
                  </a:moveTo>
                  <a:cubicBezTo>
                    <a:pt x="27" y="28"/>
                    <a:pt x="27" y="28"/>
                    <a:pt x="0" y="55"/>
                  </a:cubicBezTo>
                  <a:cubicBezTo>
                    <a:pt x="27" y="28"/>
                    <a:pt x="27" y="28"/>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6" name="Google Shape;4476;p47"/>
            <p:cNvSpPr/>
            <p:nvPr/>
          </p:nvSpPr>
          <p:spPr>
            <a:xfrm>
              <a:off x="2349412" y="2322851"/>
              <a:ext cx="9141" cy="10876"/>
            </a:xfrm>
            <a:custGeom>
              <a:rect b="b" l="l" r="r" t="t"/>
              <a:pathLst>
                <a:path extrusionOk="0" h="163" w="137">
                  <a:moveTo>
                    <a:pt x="1" y="0"/>
                  </a:moveTo>
                  <a:cubicBezTo>
                    <a:pt x="1" y="0"/>
                    <a:pt x="1" y="0"/>
                    <a:pt x="1" y="27"/>
                  </a:cubicBezTo>
                  <a:cubicBezTo>
                    <a:pt x="1" y="54"/>
                    <a:pt x="1" y="109"/>
                    <a:pt x="28" y="136"/>
                  </a:cubicBezTo>
                  <a:cubicBezTo>
                    <a:pt x="55" y="163"/>
                    <a:pt x="109" y="163"/>
                    <a:pt x="137" y="163"/>
                  </a:cubicBezTo>
                  <a:cubicBezTo>
                    <a:pt x="82" y="109"/>
                    <a:pt x="55" y="54"/>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7" name="Google Shape;4477;p47"/>
            <p:cNvSpPr/>
            <p:nvPr/>
          </p:nvSpPr>
          <p:spPr>
            <a:xfrm>
              <a:off x="2349412" y="2313776"/>
              <a:ext cx="20017" cy="19951"/>
            </a:xfrm>
            <a:custGeom>
              <a:rect b="b" l="l" r="r" t="t"/>
              <a:pathLst>
                <a:path extrusionOk="0" h="299" w="300">
                  <a:moveTo>
                    <a:pt x="137" y="0"/>
                  </a:moveTo>
                  <a:cubicBezTo>
                    <a:pt x="55" y="0"/>
                    <a:pt x="1" y="55"/>
                    <a:pt x="1" y="136"/>
                  </a:cubicBezTo>
                  <a:cubicBezTo>
                    <a:pt x="55" y="190"/>
                    <a:pt x="82" y="245"/>
                    <a:pt x="137" y="299"/>
                  </a:cubicBezTo>
                  <a:cubicBezTo>
                    <a:pt x="218" y="299"/>
                    <a:pt x="299" y="245"/>
                    <a:pt x="299" y="163"/>
                  </a:cubicBezTo>
                  <a:cubicBezTo>
                    <a:pt x="299" y="109"/>
                    <a:pt x="272" y="82"/>
                    <a:pt x="245" y="55"/>
                  </a:cubicBezTo>
                  <a:cubicBezTo>
                    <a:pt x="218" y="28"/>
                    <a:pt x="191"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8" name="Google Shape;4478;p47"/>
            <p:cNvSpPr/>
            <p:nvPr/>
          </p:nvSpPr>
          <p:spPr>
            <a:xfrm>
              <a:off x="2374768" y="2288420"/>
              <a:ext cx="20017" cy="20017"/>
            </a:xfrm>
            <a:custGeom>
              <a:rect b="b" l="l" r="r" t="t"/>
              <a:pathLst>
                <a:path extrusionOk="0" h="300" w="300">
                  <a:moveTo>
                    <a:pt x="163" y="1"/>
                  </a:moveTo>
                  <a:cubicBezTo>
                    <a:pt x="82" y="1"/>
                    <a:pt x="1" y="55"/>
                    <a:pt x="1" y="136"/>
                  </a:cubicBezTo>
                  <a:cubicBezTo>
                    <a:pt x="1" y="191"/>
                    <a:pt x="28" y="218"/>
                    <a:pt x="55" y="245"/>
                  </a:cubicBezTo>
                  <a:cubicBezTo>
                    <a:pt x="82" y="272"/>
                    <a:pt x="109"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9" name="Google Shape;4479;p47"/>
            <p:cNvSpPr/>
            <p:nvPr/>
          </p:nvSpPr>
          <p:spPr>
            <a:xfrm>
              <a:off x="2325924" y="2340934"/>
              <a:ext cx="16348" cy="10943"/>
            </a:xfrm>
            <a:custGeom>
              <a:rect b="b" l="l" r="r" t="t"/>
              <a:pathLst>
                <a:path extrusionOk="0" h="164" w="245">
                  <a:moveTo>
                    <a:pt x="109" y="0"/>
                  </a:moveTo>
                  <a:cubicBezTo>
                    <a:pt x="55" y="0"/>
                    <a:pt x="27" y="0"/>
                    <a:pt x="0" y="27"/>
                  </a:cubicBezTo>
                  <a:cubicBezTo>
                    <a:pt x="55" y="109"/>
                    <a:pt x="109" y="163"/>
                    <a:pt x="217" y="163"/>
                  </a:cubicBezTo>
                  <a:cubicBezTo>
                    <a:pt x="244" y="163"/>
                    <a:pt x="244" y="136"/>
                    <a:pt x="244" y="136"/>
                  </a:cubicBezTo>
                  <a:cubicBezTo>
                    <a:pt x="244" y="109"/>
                    <a:pt x="244" y="55"/>
                    <a:pt x="217" y="27"/>
                  </a:cubicBezTo>
                  <a:cubicBezTo>
                    <a:pt x="190" y="0"/>
                    <a:pt x="136"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0" name="Google Shape;4480;p47"/>
            <p:cNvSpPr/>
            <p:nvPr/>
          </p:nvSpPr>
          <p:spPr>
            <a:xfrm>
              <a:off x="2401925" y="2366290"/>
              <a:ext cx="19951" cy="19951"/>
            </a:xfrm>
            <a:custGeom>
              <a:rect b="b" l="l" r="r" t="t"/>
              <a:pathLst>
                <a:path extrusionOk="0" h="299" w="299">
                  <a:moveTo>
                    <a:pt x="136" y="0"/>
                  </a:moveTo>
                  <a:cubicBezTo>
                    <a:pt x="55" y="0"/>
                    <a:pt x="1" y="81"/>
                    <a:pt x="1" y="163"/>
                  </a:cubicBezTo>
                  <a:cubicBezTo>
                    <a:pt x="1" y="244"/>
                    <a:pt x="55" y="298"/>
                    <a:pt x="136" y="298"/>
                  </a:cubicBezTo>
                  <a:cubicBezTo>
                    <a:pt x="218" y="298"/>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1" name="Google Shape;4481;p47"/>
            <p:cNvSpPr/>
            <p:nvPr/>
          </p:nvSpPr>
          <p:spPr>
            <a:xfrm>
              <a:off x="3201908" y="3059444"/>
              <a:ext cx="7273" cy="5471"/>
            </a:xfrm>
            <a:custGeom>
              <a:rect b="b" l="l" r="r" t="t"/>
              <a:pathLst>
                <a:path extrusionOk="0" h="82" w="109">
                  <a:moveTo>
                    <a:pt x="109" y="0"/>
                  </a:moveTo>
                  <a:cubicBezTo>
                    <a:pt x="82" y="0"/>
                    <a:pt x="27" y="28"/>
                    <a:pt x="0" y="55"/>
                  </a:cubicBezTo>
                  <a:cubicBezTo>
                    <a:pt x="27" y="55"/>
                    <a:pt x="55" y="55"/>
                    <a:pt x="109" y="82"/>
                  </a:cubicBezTo>
                  <a:cubicBezTo>
                    <a:pt x="109" y="55"/>
                    <a:pt x="109" y="28"/>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47"/>
            <p:cNvSpPr/>
            <p:nvPr/>
          </p:nvSpPr>
          <p:spPr>
            <a:xfrm>
              <a:off x="2427281" y="2393381"/>
              <a:ext cx="21752" cy="20017"/>
            </a:xfrm>
            <a:custGeom>
              <a:rect b="b" l="l" r="r" t="t"/>
              <a:pathLst>
                <a:path extrusionOk="0" h="300"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3" name="Google Shape;4483;p47"/>
            <p:cNvSpPr/>
            <p:nvPr/>
          </p:nvSpPr>
          <p:spPr>
            <a:xfrm>
              <a:off x="2401925" y="2418737"/>
              <a:ext cx="18149" cy="19951"/>
            </a:xfrm>
            <a:custGeom>
              <a:rect b="b" l="l" r="r" t="t"/>
              <a:pathLst>
                <a:path extrusionOk="0" h="299" w="272">
                  <a:moveTo>
                    <a:pt x="136" y="1"/>
                  </a:moveTo>
                  <a:cubicBezTo>
                    <a:pt x="55" y="1"/>
                    <a:pt x="1" y="82"/>
                    <a:pt x="1" y="163"/>
                  </a:cubicBezTo>
                  <a:cubicBezTo>
                    <a:pt x="1" y="218"/>
                    <a:pt x="28" y="272"/>
                    <a:pt x="82" y="299"/>
                  </a:cubicBezTo>
                  <a:cubicBezTo>
                    <a:pt x="136" y="299"/>
                    <a:pt x="136" y="272"/>
                    <a:pt x="163" y="272"/>
                  </a:cubicBezTo>
                  <a:cubicBezTo>
                    <a:pt x="163" y="218"/>
                    <a:pt x="272" y="190"/>
                    <a:pt x="272" y="82"/>
                  </a:cubicBezTo>
                  <a:cubicBezTo>
                    <a:pt x="272"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4" name="Google Shape;4484;p47"/>
            <p:cNvSpPr/>
            <p:nvPr/>
          </p:nvSpPr>
          <p:spPr>
            <a:xfrm>
              <a:off x="2374768" y="2340934"/>
              <a:ext cx="20017" cy="19951"/>
            </a:xfrm>
            <a:custGeom>
              <a:rect b="b" l="l" r="r" t="t"/>
              <a:pathLst>
                <a:path extrusionOk="0" h="299" w="300">
                  <a:moveTo>
                    <a:pt x="163" y="0"/>
                  </a:moveTo>
                  <a:cubicBezTo>
                    <a:pt x="82" y="0"/>
                    <a:pt x="1" y="55"/>
                    <a:pt x="1" y="136"/>
                  </a:cubicBezTo>
                  <a:cubicBezTo>
                    <a:pt x="1" y="217"/>
                    <a:pt x="82" y="299"/>
                    <a:pt x="163" y="299"/>
                  </a:cubicBezTo>
                  <a:cubicBezTo>
                    <a:pt x="245" y="299"/>
                    <a:pt x="299" y="217"/>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5" name="Google Shape;4485;p47"/>
            <p:cNvSpPr/>
            <p:nvPr/>
          </p:nvSpPr>
          <p:spPr>
            <a:xfrm>
              <a:off x="2374768" y="2404257"/>
              <a:ext cx="3670" cy="5471"/>
            </a:xfrm>
            <a:custGeom>
              <a:rect b="b" l="l" r="r" t="t"/>
              <a:pathLst>
                <a:path extrusionOk="0" h="82" w="55">
                  <a:moveTo>
                    <a:pt x="1" y="1"/>
                  </a:moveTo>
                  <a:cubicBezTo>
                    <a:pt x="1" y="28"/>
                    <a:pt x="28" y="82"/>
                    <a:pt x="55" y="82"/>
                  </a:cubicBezTo>
                  <a:cubicBezTo>
                    <a:pt x="55" y="82"/>
                    <a:pt x="55" y="55"/>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6" name="Google Shape;4486;p47"/>
            <p:cNvSpPr/>
            <p:nvPr/>
          </p:nvSpPr>
          <p:spPr>
            <a:xfrm>
              <a:off x="2821834" y="1998828"/>
              <a:ext cx="19951" cy="20017"/>
            </a:xfrm>
            <a:custGeom>
              <a:rect b="b" l="l" r="r" t="t"/>
              <a:pathLst>
                <a:path extrusionOk="0" h="300" w="299">
                  <a:moveTo>
                    <a:pt x="163" y="1"/>
                  </a:moveTo>
                  <a:cubicBezTo>
                    <a:pt x="55" y="1"/>
                    <a:pt x="0" y="55"/>
                    <a:pt x="0" y="164"/>
                  </a:cubicBezTo>
                  <a:cubicBezTo>
                    <a:pt x="0" y="245"/>
                    <a:pt x="55" y="299"/>
                    <a:pt x="163" y="299"/>
                  </a:cubicBezTo>
                  <a:lnTo>
                    <a:pt x="217" y="299"/>
                  </a:lnTo>
                  <a:cubicBezTo>
                    <a:pt x="217" y="245"/>
                    <a:pt x="244" y="218"/>
                    <a:pt x="299" y="218"/>
                  </a:cubicBezTo>
                  <a:cubicBezTo>
                    <a:pt x="299" y="191"/>
                    <a:pt x="299" y="164"/>
                    <a:pt x="299" y="164"/>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7" name="Google Shape;4487;p47"/>
            <p:cNvSpPr/>
            <p:nvPr/>
          </p:nvSpPr>
          <p:spPr>
            <a:xfrm>
              <a:off x="2847190" y="2031457"/>
              <a:ext cx="1868" cy="3670"/>
            </a:xfrm>
            <a:custGeom>
              <a:rect b="b" l="l" r="r" t="t"/>
              <a:pathLst>
                <a:path extrusionOk="0" h="55" w="28">
                  <a:moveTo>
                    <a:pt x="27" y="0"/>
                  </a:moveTo>
                  <a:cubicBezTo>
                    <a:pt x="27" y="27"/>
                    <a:pt x="0" y="27"/>
                    <a:pt x="0" y="54"/>
                  </a:cubicBezTo>
                  <a:cubicBezTo>
                    <a:pt x="27" y="54"/>
                    <a:pt x="27" y="27"/>
                    <a:pt x="27" y="27"/>
                  </a:cubicBezTo>
                  <a:cubicBezTo>
                    <a:pt x="27" y="27"/>
                    <a:pt x="27" y="27"/>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8" name="Google Shape;4488;p47"/>
            <p:cNvSpPr/>
            <p:nvPr/>
          </p:nvSpPr>
          <p:spPr>
            <a:xfrm>
              <a:off x="2794677" y="2024184"/>
              <a:ext cx="21752" cy="19951"/>
            </a:xfrm>
            <a:custGeom>
              <a:rect b="b" l="l" r="r" t="t"/>
              <a:pathLst>
                <a:path extrusionOk="0" h="299" w="326">
                  <a:moveTo>
                    <a:pt x="163" y="1"/>
                  </a:moveTo>
                  <a:cubicBezTo>
                    <a:pt x="82" y="1"/>
                    <a:pt x="0" y="82"/>
                    <a:pt x="0" y="163"/>
                  </a:cubicBezTo>
                  <a:cubicBezTo>
                    <a:pt x="82" y="218"/>
                    <a:pt x="163" y="272"/>
                    <a:pt x="245" y="299"/>
                  </a:cubicBezTo>
                  <a:cubicBezTo>
                    <a:pt x="299" y="272"/>
                    <a:pt x="326" y="218"/>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9" name="Google Shape;4489;p47"/>
            <p:cNvSpPr/>
            <p:nvPr/>
          </p:nvSpPr>
          <p:spPr>
            <a:xfrm>
              <a:off x="2794677" y="2076698"/>
              <a:ext cx="21752" cy="10876"/>
            </a:xfrm>
            <a:custGeom>
              <a:rect b="b" l="l" r="r" t="t"/>
              <a:pathLst>
                <a:path extrusionOk="0" h="163" w="326">
                  <a:moveTo>
                    <a:pt x="163" y="0"/>
                  </a:moveTo>
                  <a:cubicBezTo>
                    <a:pt x="82" y="0"/>
                    <a:pt x="0" y="82"/>
                    <a:pt x="0" y="163"/>
                  </a:cubicBezTo>
                  <a:lnTo>
                    <a:pt x="326" y="163"/>
                  </a:ln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0" name="Google Shape;4490;p47"/>
            <p:cNvSpPr/>
            <p:nvPr/>
          </p:nvSpPr>
          <p:spPr>
            <a:xfrm>
              <a:off x="2769321" y="1893867"/>
              <a:ext cx="20017" cy="20017"/>
            </a:xfrm>
            <a:custGeom>
              <a:rect b="b" l="l" r="r" t="t"/>
              <a:pathLst>
                <a:path extrusionOk="0" h="300" w="300">
                  <a:moveTo>
                    <a:pt x="163" y="1"/>
                  </a:moveTo>
                  <a:cubicBezTo>
                    <a:pt x="55" y="1"/>
                    <a:pt x="1" y="55"/>
                    <a:pt x="1" y="163"/>
                  </a:cubicBezTo>
                  <a:cubicBezTo>
                    <a:pt x="1" y="245"/>
                    <a:pt x="55" y="299"/>
                    <a:pt x="163" y="299"/>
                  </a:cubicBezTo>
                  <a:cubicBezTo>
                    <a:pt x="245" y="299"/>
                    <a:pt x="299" y="245"/>
                    <a:pt x="299" y="163"/>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1" name="Google Shape;4491;p47"/>
            <p:cNvSpPr/>
            <p:nvPr/>
          </p:nvSpPr>
          <p:spPr>
            <a:xfrm>
              <a:off x="2794677" y="1873983"/>
              <a:ext cx="10943" cy="14546"/>
            </a:xfrm>
            <a:custGeom>
              <a:rect b="b" l="l" r="r" t="t"/>
              <a:pathLst>
                <a:path extrusionOk="0" h="218" w="164">
                  <a:moveTo>
                    <a:pt x="28" y="0"/>
                  </a:moveTo>
                  <a:cubicBezTo>
                    <a:pt x="28" y="27"/>
                    <a:pt x="0" y="27"/>
                    <a:pt x="0" y="55"/>
                  </a:cubicBezTo>
                  <a:cubicBezTo>
                    <a:pt x="0" y="136"/>
                    <a:pt x="82" y="217"/>
                    <a:pt x="163" y="217"/>
                  </a:cubicBezTo>
                  <a:cubicBezTo>
                    <a:pt x="163" y="217"/>
                    <a:pt x="163" y="190"/>
                    <a:pt x="163" y="190"/>
                  </a:cubicBezTo>
                  <a:cubicBezTo>
                    <a:pt x="163" y="109"/>
                    <a:pt x="109" y="27"/>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2" name="Google Shape;4492;p47"/>
            <p:cNvSpPr/>
            <p:nvPr/>
          </p:nvSpPr>
          <p:spPr>
            <a:xfrm>
              <a:off x="2769321" y="1946381"/>
              <a:ext cx="20017" cy="19951"/>
            </a:xfrm>
            <a:custGeom>
              <a:rect b="b" l="l" r="r" t="t"/>
              <a:pathLst>
                <a:path extrusionOk="0" h="299" w="300">
                  <a:moveTo>
                    <a:pt x="163" y="0"/>
                  </a:moveTo>
                  <a:cubicBezTo>
                    <a:pt x="55" y="0"/>
                    <a:pt x="1" y="55"/>
                    <a:pt x="1" y="163"/>
                  </a:cubicBezTo>
                  <a:cubicBezTo>
                    <a:pt x="1" y="244"/>
                    <a:pt x="55" y="299"/>
                    <a:pt x="163" y="299"/>
                  </a:cubicBezTo>
                  <a:cubicBezTo>
                    <a:pt x="245" y="299"/>
                    <a:pt x="299" y="244"/>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3" name="Google Shape;4493;p47"/>
            <p:cNvSpPr/>
            <p:nvPr/>
          </p:nvSpPr>
          <p:spPr>
            <a:xfrm>
              <a:off x="2794677" y="1924628"/>
              <a:ext cx="7273" cy="14546"/>
            </a:xfrm>
            <a:custGeom>
              <a:rect b="b" l="l" r="r" t="t"/>
              <a:pathLst>
                <a:path extrusionOk="0" h="218" w="109">
                  <a:moveTo>
                    <a:pt x="28" y="1"/>
                  </a:moveTo>
                  <a:cubicBezTo>
                    <a:pt x="28" y="28"/>
                    <a:pt x="0" y="55"/>
                    <a:pt x="0" y="82"/>
                  </a:cubicBezTo>
                  <a:cubicBezTo>
                    <a:pt x="0" y="164"/>
                    <a:pt x="55" y="218"/>
                    <a:pt x="109" y="218"/>
                  </a:cubicBezTo>
                  <a:cubicBezTo>
                    <a:pt x="82" y="164"/>
                    <a:pt x="55" y="82"/>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4" name="Google Shape;4494;p47"/>
            <p:cNvSpPr/>
            <p:nvPr/>
          </p:nvSpPr>
          <p:spPr>
            <a:xfrm>
              <a:off x="2753039" y="1919223"/>
              <a:ext cx="10943" cy="19951"/>
            </a:xfrm>
            <a:custGeom>
              <a:rect b="b" l="l" r="r" t="t"/>
              <a:pathLst>
                <a:path extrusionOk="0" h="299" w="164">
                  <a:moveTo>
                    <a:pt x="1" y="0"/>
                  </a:moveTo>
                  <a:cubicBezTo>
                    <a:pt x="28" y="109"/>
                    <a:pt x="55" y="217"/>
                    <a:pt x="82" y="299"/>
                  </a:cubicBezTo>
                  <a:cubicBezTo>
                    <a:pt x="109" y="272"/>
                    <a:pt x="163" y="217"/>
                    <a:pt x="163" y="163"/>
                  </a:cubicBezTo>
                  <a:cubicBezTo>
                    <a:pt x="163" y="82"/>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5" name="Google Shape;4495;p47"/>
            <p:cNvSpPr/>
            <p:nvPr/>
          </p:nvSpPr>
          <p:spPr>
            <a:xfrm>
              <a:off x="2769321" y="1998828"/>
              <a:ext cx="20017" cy="20017"/>
            </a:xfrm>
            <a:custGeom>
              <a:rect b="b" l="l" r="r" t="t"/>
              <a:pathLst>
                <a:path extrusionOk="0" h="300" w="300">
                  <a:moveTo>
                    <a:pt x="163" y="1"/>
                  </a:moveTo>
                  <a:cubicBezTo>
                    <a:pt x="55" y="1"/>
                    <a:pt x="1" y="55"/>
                    <a:pt x="1" y="164"/>
                  </a:cubicBezTo>
                  <a:cubicBezTo>
                    <a:pt x="1" y="245"/>
                    <a:pt x="55" y="299"/>
                    <a:pt x="163" y="299"/>
                  </a:cubicBezTo>
                  <a:cubicBezTo>
                    <a:pt x="245" y="299"/>
                    <a:pt x="299" y="245"/>
                    <a:pt x="299" y="164"/>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6" name="Google Shape;4496;p47"/>
            <p:cNvSpPr/>
            <p:nvPr/>
          </p:nvSpPr>
          <p:spPr>
            <a:xfrm>
              <a:off x="2794677" y="1971737"/>
              <a:ext cx="21752" cy="21752"/>
            </a:xfrm>
            <a:custGeom>
              <a:rect b="b" l="l" r="r" t="t"/>
              <a:pathLst>
                <a:path extrusionOk="0" h="326" w="326">
                  <a:moveTo>
                    <a:pt x="163" y="0"/>
                  </a:moveTo>
                  <a:cubicBezTo>
                    <a:pt x="82" y="0"/>
                    <a:pt x="0" y="81"/>
                    <a:pt x="0" y="163"/>
                  </a:cubicBezTo>
                  <a:cubicBezTo>
                    <a:pt x="0" y="244"/>
                    <a:pt x="82" y="326"/>
                    <a:pt x="163" y="326"/>
                  </a:cubicBezTo>
                  <a:cubicBezTo>
                    <a:pt x="245" y="326"/>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7" name="Google Shape;4497;p47"/>
            <p:cNvSpPr/>
            <p:nvPr/>
          </p:nvSpPr>
          <p:spPr>
            <a:xfrm>
              <a:off x="2769321" y="2051342"/>
              <a:ext cx="20017" cy="19951"/>
            </a:xfrm>
            <a:custGeom>
              <a:rect b="b" l="l" r="r" t="t"/>
              <a:pathLst>
                <a:path extrusionOk="0" h="299" w="300">
                  <a:moveTo>
                    <a:pt x="163" y="0"/>
                  </a:moveTo>
                  <a:cubicBezTo>
                    <a:pt x="82" y="0"/>
                    <a:pt x="28" y="28"/>
                    <a:pt x="1" y="82"/>
                  </a:cubicBezTo>
                  <a:cubicBezTo>
                    <a:pt x="55" y="55"/>
                    <a:pt x="109" y="55"/>
                    <a:pt x="136" y="28"/>
                  </a:cubicBezTo>
                  <a:lnTo>
                    <a:pt x="136" y="28"/>
                  </a:lnTo>
                  <a:cubicBezTo>
                    <a:pt x="136" y="163"/>
                    <a:pt x="82" y="190"/>
                    <a:pt x="1" y="190"/>
                  </a:cubicBezTo>
                  <a:cubicBezTo>
                    <a:pt x="28" y="272"/>
                    <a:pt x="82" y="299"/>
                    <a:pt x="163" y="299"/>
                  </a:cubicBezTo>
                  <a:cubicBezTo>
                    <a:pt x="245" y="299"/>
                    <a:pt x="299" y="245"/>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8" name="Google Shape;4498;p47"/>
            <p:cNvSpPr/>
            <p:nvPr/>
          </p:nvSpPr>
          <p:spPr>
            <a:xfrm>
              <a:off x="2742163" y="2024184"/>
              <a:ext cx="21819" cy="18149"/>
            </a:xfrm>
            <a:custGeom>
              <a:rect b="b" l="l" r="r" t="t"/>
              <a:pathLst>
                <a:path extrusionOk="0" h="272" w="327">
                  <a:moveTo>
                    <a:pt x="164" y="1"/>
                  </a:moveTo>
                  <a:cubicBezTo>
                    <a:pt x="82" y="1"/>
                    <a:pt x="1" y="82"/>
                    <a:pt x="1" y="163"/>
                  </a:cubicBezTo>
                  <a:cubicBezTo>
                    <a:pt x="1" y="218"/>
                    <a:pt x="28" y="245"/>
                    <a:pt x="55" y="272"/>
                  </a:cubicBezTo>
                  <a:cubicBezTo>
                    <a:pt x="136" y="245"/>
                    <a:pt x="191" y="245"/>
                    <a:pt x="272" y="190"/>
                  </a:cubicBezTo>
                  <a:cubicBezTo>
                    <a:pt x="299" y="190"/>
                    <a:pt x="299" y="163"/>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9" name="Google Shape;4499;p47"/>
            <p:cNvSpPr/>
            <p:nvPr/>
          </p:nvSpPr>
          <p:spPr>
            <a:xfrm>
              <a:off x="2751238" y="2042267"/>
              <a:ext cx="9141" cy="3737"/>
            </a:xfrm>
            <a:custGeom>
              <a:rect b="b" l="l" r="r" t="t"/>
              <a:pathLst>
                <a:path extrusionOk="0" h="56" w="137">
                  <a:moveTo>
                    <a:pt x="136" y="1"/>
                  </a:moveTo>
                  <a:lnTo>
                    <a:pt x="136" y="1"/>
                  </a:lnTo>
                  <a:cubicBezTo>
                    <a:pt x="82" y="28"/>
                    <a:pt x="55" y="28"/>
                    <a:pt x="0" y="55"/>
                  </a:cubicBezTo>
                  <a:lnTo>
                    <a:pt x="28" y="55"/>
                  </a:lnTo>
                  <a:cubicBezTo>
                    <a:pt x="82" y="55"/>
                    <a:pt x="109" y="28"/>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0" name="Google Shape;4500;p47"/>
            <p:cNvSpPr/>
            <p:nvPr/>
          </p:nvSpPr>
          <p:spPr>
            <a:xfrm>
              <a:off x="2753039" y="2076698"/>
              <a:ext cx="10943" cy="10876"/>
            </a:xfrm>
            <a:custGeom>
              <a:rect b="b" l="l" r="r" t="t"/>
              <a:pathLst>
                <a:path extrusionOk="0" h="163" w="164">
                  <a:moveTo>
                    <a:pt x="1" y="0"/>
                  </a:moveTo>
                  <a:cubicBezTo>
                    <a:pt x="1" y="27"/>
                    <a:pt x="1" y="27"/>
                    <a:pt x="1" y="27"/>
                  </a:cubicBezTo>
                  <a:cubicBezTo>
                    <a:pt x="1" y="54"/>
                    <a:pt x="28" y="109"/>
                    <a:pt x="28" y="163"/>
                  </a:cubicBezTo>
                  <a:lnTo>
                    <a:pt x="163" y="163"/>
                  </a:lnTo>
                  <a:cubicBezTo>
                    <a:pt x="163" y="82"/>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1" name="Google Shape;4501;p47"/>
            <p:cNvSpPr/>
            <p:nvPr/>
          </p:nvSpPr>
          <p:spPr>
            <a:xfrm>
              <a:off x="2716874" y="1906545"/>
              <a:ext cx="16348" cy="7340"/>
            </a:xfrm>
            <a:custGeom>
              <a:rect b="b" l="l" r="r" t="t"/>
              <a:pathLst>
                <a:path extrusionOk="0" h="110" w="245">
                  <a:moveTo>
                    <a:pt x="0" y="1"/>
                  </a:moveTo>
                  <a:cubicBezTo>
                    <a:pt x="27" y="55"/>
                    <a:pt x="81" y="109"/>
                    <a:pt x="163" y="109"/>
                  </a:cubicBezTo>
                  <a:cubicBezTo>
                    <a:pt x="190" y="109"/>
                    <a:pt x="217" y="109"/>
                    <a:pt x="244" y="82"/>
                  </a:cubicBezTo>
                  <a:cubicBezTo>
                    <a:pt x="217" y="55"/>
                    <a:pt x="190" y="28"/>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2" name="Google Shape;4502;p47"/>
            <p:cNvSpPr/>
            <p:nvPr/>
          </p:nvSpPr>
          <p:spPr>
            <a:xfrm>
              <a:off x="2689716" y="1919223"/>
              <a:ext cx="21752" cy="21752"/>
            </a:xfrm>
            <a:custGeom>
              <a:rect b="b" l="l" r="r" t="t"/>
              <a:pathLst>
                <a:path extrusionOk="0" h="326" w="326">
                  <a:moveTo>
                    <a:pt x="163" y="0"/>
                  </a:moveTo>
                  <a:cubicBezTo>
                    <a:pt x="82" y="28"/>
                    <a:pt x="0" y="82"/>
                    <a:pt x="0" y="163"/>
                  </a:cubicBezTo>
                  <a:cubicBezTo>
                    <a:pt x="0" y="245"/>
                    <a:pt x="82" y="326"/>
                    <a:pt x="163" y="326"/>
                  </a:cubicBezTo>
                  <a:cubicBezTo>
                    <a:pt x="244" y="326"/>
                    <a:pt x="326" y="245"/>
                    <a:pt x="326" y="163"/>
                  </a:cubicBezTo>
                  <a:cubicBezTo>
                    <a:pt x="326" y="109"/>
                    <a:pt x="299" y="55"/>
                    <a:pt x="244" y="28"/>
                  </a:cubicBezTo>
                  <a:cubicBezTo>
                    <a:pt x="217" y="28"/>
                    <a:pt x="190" y="55"/>
                    <a:pt x="163" y="55"/>
                  </a:cubicBezTo>
                  <a:cubicBezTo>
                    <a:pt x="163" y="28"/>
                    <a:pt x="163" y="28"/>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3" name="Google Shape;4503;p47"/>
            <p:cNvSpPr/>
            <p:nvPr/>
          </p:nvSpPr>
          <p:spPr>
            <a:xfrm>
              <a:off x="2716874" y="1946381"/>
              <a:ext cx="19951" cy="19951"/>
            </a:xfrm>
            <a:custGeom>
              <a:rect b="b" l="l" r="r" t="t"/>
              <a:pathLst>
                <a:path extrusionOk="0" h="299" w="299">
                  <a:moveTo>
                    <a:pt x="163" y="0"/>
                  </a:moveTo>
                  <a:cubicBezTo>
                    <a:pt x="54" y="0"/>
                    <a:pt x="0" y="55"/>
                    <a:pt x="0" y="163"/>
                  </a:cubicBezTo>
                  <a:cubicBezTo>
                    <a:pt x="0" y="244"/>
                    <a:pt x="54" y="299"/>
                    <a:pt x="163" y="299"/>
                  </a:cubicBezTo>
                  <a:cubicBezTo>
                    <a:pt x="244" y="299"/>
                    <a:pt x="298" y="244"/>
                    <a:pt x="298" y="163"/>
                  </a:cubicBezTo>
                  <a:cubicBezTo>
                    <a:pt x="298"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4" name="Google Shape;4504;p47"/>
            <p:cNvSpPr/>
            <p:nvPr/>
          </p:nvSpPr>
          <p:spPr>
            <a:xfrm>
              <a:off x="2742163" y="1924628"/>
              <a:ext cx="3737" cy="12744"/>
            </a:xfrm>
            <a:custGeom>
              <a:rect b="b" l="l" r="r" t="t"/>
              <a:pathLst>
                <a:path extrusionOk="0" h="191" w="56">
                  <a:moveTo>
                    <a:pt x="28" y="1"/>
                  </a:moveTo>
                  <a:cubicBezTo>
                    <a:pt x="28" y="28"/>
                    <a:pt x="1" y="55"/>
                    <a:pt x="1" y="82"/>
                  </a:cubicBezTo>
                  <a:cubicBezTo>
                    <a:pt x="1" y="136"/>
                    <a:pt x="28" y="164"/>
                    <a:pt x="55" y="191"/>
                  </a:cubicBezTo>
                  <a:cubicBezTo>
                    <a:pt x="55" y="136"/>
                    <a:pt x="55" y="55"/>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5" name="Google Shape;4505;p47"/>
            <p:cNvSpPr/>
            <p:nvPr/>
          </p:nvSpPr>
          <p:spPr>
            <a:xfrm>
              <a:off x="2689716" y="1971737"/>
              <a:ext cx="21752" cy="21752"/>
            </a:xfrm>
            <a:custGeom>
              <a:rect b="b" l="l" r="r" t="t"/>
              <a:pathLst>
                <a:path extrusionOk="0" h="326" w="326">
                  <a:moveTo>
                    <a:pt x="163" y="0"/>
                  </a:moveTo>
                  <a:cubicBezTo>
                    <a:pt x="82" y="0"/>
                    <a:pt x="0" y="81"/>
                    <a:pt x="0" y="163"/>
                  </a:cubicBezTo>
                  <a:cubicBezTo>
                    <a:pt x="0" y="244"/>
                    <a:pt x="82" y="326"/>
                    <a:pt x="163" y="326"/>
                  </a:cubicBezTo>
                  <a:cubicBezTo>
                    <a:pt x="244" y="326"/>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6" name="Google Shape;4506;p47"/>
            <p:cNvSpPr/>
            <p:nvPr/>
          </p:nvSpPr>
          <p:spPr>
            <a:xfrm>
              <a:off x="2716874" y="1998828"/>
              <a:ext cx="19951" cy="20017"/>
            </a:xfrm>
            <a:custGeom>
              <a:rect b="b" l="l" r="r" t="t"/>
              <a:pathLst>
                <a:path extrusionOk="0" h="300" w="299">
                  <a:moveTo>
                    <a:pt x="163" y="1"/>
                  </a:moveTo>
                  <a:cubicBezTo>
                    <a:pt x="54" y="1"/>
                    <a:pt x="0" y="55"/>
                    <a:pt x="0" y="164"/>
                  </a:cubicBezTo>
                  <a:cubicBezTo>
                    <a:pt x="0" y="245"/>
                    <a:pt x="54" y="299"/>
                    <a:pt x="163" y="299"/>
                  </a:cubicBezTo>
                  <a:cubicBezTo>
                    <a:pt x="244" y="299"/>
                    <a:pt x="298" y="245"/>
                    <a:pt x="298" y="164"/>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7" name="Google Shape;4507;p47"/>
            <p:cNvSpPr/>
            <p:nvPr/>
          </p:nvSpPr>
          <p:spPr>
            <a:xfrm>
              <a:off x="2742163" y="1971737"/>
              <a:ext cx="21819" cy="21752"/>
            </a:xfrm>
            <a:custGeom>
              <a:rect b="b" l="l" r="r" t="t"/>
              <a:pathLst>
                <a:path extrusionOk="0" h="326" w="327">
                  <a:moveTo>
                    <a:pt x="164" y="0"/>
                  </a:moveTo>
                  <a:cubicBezTo>
                    <a:pt x="82" y="0"/>
                    <a:pt x="1" y="81"/>
                    <a:pt x="1" y="163"/>
                  </a:cubicBezTo>
                  <a:cubicBezTo>
                    <a:pt x="1" y="244"/>
                    <a:pt x="82" y="326"/>
                    <a:pt x="164" y="326"/>
                  </a:cubicBezTo>
                  <a:cubicBezTo>
                    <a:pt x="245" y="326"/>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47"/>
            <p:cNvSpPr/>
            <p:nvPr/>
          </p:nvSpPr>
          <p:spPr>
            <a:xfrm>
              <a:off x="2689716" y="2024184"/>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9" name="Google Shape;4509;p47"/>
            <p:cNvSpPr/>
            <p:nvPr/>
          </p:nvSpPr>
          <p:spPr>
            <a:xfrm>
              <a:off x="2742163" y="2085706"/>
              <a:ext cx="1868" cy="1868"/>
            </a:xfrm>
            <a:custGeom>
              <a:rect b="b" l="l" r="r" t="t"/>
              <a:pathLst>
                <a:path extrusionOk="0" h="28" w="28">
                  <a:moveTo>
                    <a:pt x="28" y="1"/>
                  </a:moveTo>
                  <a:cubicBezTo>
                    <a:pt x="1" y="28"/>
                    <a:pt x="1" y="28"/>
                    <a:pt x="1" y="28"/>
                  </a:cubicBezTo>
                  <a:lnTo>
                    <a:pt x="28" y="28"/>
                  </a:lnTo>
                  <a:cubicBezTo>
                    <a:pt x="28" y="28"/>
                    <a:pt x="28" y="28"/>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0" name="Google Shape;4510;p47"/>
            <p:cNvSpPr/>
            <p:nvPr/>
          </p:nvSpPr>
          <p:spPr>
            <a:xfrm>
              <a:off x="2689716" y="2076698"/>
              <a:ext cx="21752" cy="10876"/>
            </a:xfrm>
            <a:custGeom>
              <a:rect b="b" l="l" r="r" t="t"/>
              <a:pathLst>
                <a:path extrusionOk="0" h="163" w="326">
                  <a:moveTo>
                    <a:pt x="163" y="0"/>
                  </a:moveTo>
                  <a:cubicBezTo>
                    <a:pt x="82" y="0"/>
                    <a:pt x="0" y="82"/>
                    <a:pt x="0" y="163"/>
                  </a:cubicBezTo>
                  <a:lnTo>
                    <a:pt x="326" y="163"/>
                  </a:ln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1" name="Google Shape;4511;p47"/>
            <p:cNvSpPr/>
            <p:nvPr/>
          </p:nvSpPr>
          <p:spPr>
            <a:xfrm>
              <a:off x="2666162" y="1902942"/>
              <a:ext cx="18149" cy="10943"/>
            </a:xfrm>
            <a:custGeom>
              <a:rect b="b" l="l" r="r" t="t"/>
              <a:pathLst>
                <a:path extrusionOk="0" h="164" w="272">
                  <a:moveTo>
                    <a:pt x="163" y="0"/>
                  </a:moveTo>
                  <a:cubicBezTo>
                    <a:pt x="82" y="0"/>
                    <a:pt x="28" y="55"/>
                    <a:pt x="1" y="109"/>
                  </a:cubicBezTo>
                  <a:cubicBezTo>
                    <a:pt x="28" y="136"/>
                    <a:pt x="82" y="163"/>
                    <a:pt x="136" y="163"/>
                  </a:cubicBezTo>
                  <a:cubicBezTo>
                    <a:pt x="218" y="163"/>
                    <a:pt x="272" y="109"/>
                    <a:pt x="272" y="27"/>
                  </a:cubicBezTo>
                  <a:cubicBezTo>
                    <a:pt x="245" y="27"/>
                    <a:pt x="218"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2" name="Google Shape;4512;p47"/>
            <p:cNvSpPr/>
            <p:nvPr/>
          </p:nvSpPr>
          <p:spPr>
            <a:xfrm>
              <a:off x="2664360" y="1946381"/>
              <a:ext cx="19951" cy="19951"/>
            </a:xfrm>
            <a:custGeom>
              <a:rect b="b" l="l" r="r" t="t"/>
              <a:pathLst>
                <a:path extrusionOk="0" h="299" w="299">
                  <a:moveTo>
                    <a:pt x="136" y="0"/>
                  </a:moveTo>
                  <a:cubicBezTo>
                    <a:pt x="55" y="0"/>
                    <a:pt x="1" y="55"/>
                    <a:pt x="1" y="163"/>
                  </a:cubicBezTo>
                  <a:cubicBezTo>
                    <a:pt x="1" y="244"/>
                    <a:pt x="55" y="299"/>
                    <a:pt x="136" y="299"/>
                  </a:cubicBezTo>
                  <a:cubicBezTo>
                    <a:pt x="245" y="299"/>
                    <a:pt x="299" y="244"/>
                    <a:pt x="299" y="163"/>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3" name="Google Shape;4513;p47"/>
            <p:cNvSpPr/>
            <p:nvPr/>
          </p:nvSpPr>
          <p:spPr>
            <a:xfrm>
              <a:off x="2637203" y="1971737"/>
              <a:ext cx="21819" cy="14546"/>
            </a:xfrm>
            <a:custGeom>
              <a:rect b="b" l="l" r="r" t="t"/>
              <a:pathLst>
                <a:path extrusionOk="0" h="218" w="327">
                  <a:moveTo>
                    <a:pt x="163" y="0"/>
                  </a:moveTo>
                  <a:cubicBezTo>
                    <a:pt x="82" y="0"/>
                    <a:pt x="1" y="81"/>
                    <a:pt x="1" y="163"/>
                  </a:cubicBezTo>
                  <a:cubicBezTo>
                    <a:pt x="1" y="190"/>
                    <a:pt x="1" y="190"/>
                    <a:pt x="28" y="217"/>
                  </a:cubicBezTo>
                  <a:lnTo>
                    <a:pt x="299" y="217"/>
                  </a:lnTo>
                  <a:cubicBezTo>
                    <a:pt x="299" y="190"/>
                    <a:pt x="326" y="190"/>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4" name="Google Shape;4514;p47"/>
            <p:cNvSpPr/>
            <p:nvPr/>
          </p:nvSpPr>
          <p:spPr>
            <a:xfrm>
              <a:off x="2664360" y="1998828"/>
              <a:ext cx="19951" cy="20017"/>
            </a:xfrm>
            <a:custGeom>
              <a:rect b="b" l="l" r="r" t="t"/>
              <a:pathLst>
                <a:path extrusionOk="0" h="300" w="299">
                  <a:moveTo>
                    <a:pt x="136" y="1"/>
                  </a:moveTo>
                  <a:cubicBezTo>
                    <a:pt x="55" y="1"/>
                    <a:pt x="1" y="55"/>
                    <a:pt x="1" y="164"/>
                  </a:cubicBezTo>
                  <a:cubicBezTo>
                    <a:pt x="1" y="245"/>
                    <a:pt x="55" y="299"/>
                    <a:pt x="136" y="299"/>
                  </a:cubicBezTo>
                  <a:cubicBezTo>
                    <a:pt x="245" y="299"/>
                    <a:pt x="299" y="245"/>
                    <a:pt x="299" y="164"/>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5" name="Google Shape;4515;p47"/>
            <p:cNvSpPr/>
            <p:nvPr/>
          </p:nvSpPr>
          <p:spPr>
            <a:xfrm>
              <a:off x="2611846" y="1998828"/>
              <a:ext cx="20017" cy="20017"/>
            </a:xfrm>
            <a:custGeom>
              <a:rect b="b" l="l" r="r" t="t"/>
              <a:pathLst>
                <a:path extrusionOk="0" h="300" w="300">
                  <a:moveTo>
                    <a:pt x="191" y="1"/>
                  </a:moveTo>
                  <a:cubicBezTo>
                    <a:pt x="109" y="28"/>
                    <a:pt x="55" y="82"/>
                    <a:pt x="1" y="109"/>
                  </a:cubicBezTo>
                  <a:cubicBezTo>
                    <a:pt x="1" y="137"/>
                    <a:pt x="1" y="137"/>
                    <a:pt x="1" y="164"/>
                  </a:cubicBezTo>
                  <a:cubicBezTo>
                    <a:pt x="1" y="164"/>
                    <a:pt x="1" y="164"/>
                    <a:pt x="1" y="191"/>
                  </a:cubicBezTo>
                  <a:cubicBezTo>
                    <a:pt x="28" y="218"/>
                    <a:pt x="28" y="245"/>
                    <a:pt x="55" y="272"/>
                  </a:cubicBezTo>
                  <a:cubicBezTo>
                    <a:pt x="82" y="299"/>
                    <a:pt x="109" y="299"/>
                    <a:pt x="137" y="299"/>
                  </a:cubicBezTo>
                  <a:cubicBezTo>
                    <a:pt x="245" y="299"/>
                    <a:pt x="299" y="245"/>
                    <a:pt x="299" y="164"/>
                  </a:cubicBezTo>
                  <a:cubicBezTo>
                    <a:pt x="299" y="82"/>
                    <a:pt x="245" y="28"/>
                    <a:pt x="19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6" name="Google Shape;4516;p47"/>
            <p:cNvSpPr/>
            <p:nvPr/>
          </p:nvSpPr>
          <p:spPr>
            <a:xfrm>
              <a:off x="2639004" y="2024184"/>
              <a:ext cx="18216" cy="7340"/>
            </a:xfrm>
            <a:custGeom>
              <a:rect b="b" l="l" r="r" t="t"/>
              <a:pathLst>
                <a:path extrusionOk="0" h="110" w="273">
                  <a:moveTo>
                    <a:pt x="136" y="1"/>
                  </a:moveTo>
                  <a:cubicBezTo>
                    <a:pt x="82" y="1"/>
                    <a:pt x="28" y="55"/>
                    <a:pt x="1" y="82"/>
                  </a:cubicBezTo>
                  <a:cubicBezTo>
                    <a:pt x="82" y="82"/>
                    <a:pt x="191" y="82"/>
                    <a:pt x="272" y="109"/>
                  </a:cubicBezTo>
                  <a:cubicBezTo>
                    <a:pt x="245" y="55"/>
                    <a:pt x="191"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7" name="Google Shape;4517;p47"/>
            <p:cNvSpPr/>
            <p:nvPr/>
          </p:nvSpPr>
          <p:spPr>
            <a:xfrm>
              <a:off x="2611846" y="2051342"/>
              <a:ext cx="20017" cy="19951"/>
            </a:xfrm>
            <a:custGeom>
              <a:rect b="b" l="l" r="r" t="t"/>
              <a:pathLst>
                <a:path extrusionOk="0" h="299" w="300">
                  <a:moveTo>
                    <a:pt x="137" y="0"/>
                  </a:moveTo>
                  <a:cubicBezTo>
                    <a:pt x="55" y="0"/>
                    <a:pt x="1" y="55"/>
                    <a:pt x="1" y="163"/>
                  </a:cubicBezTo>
                  <a:cubicBezTo>
                    <a:pt x="1" y="245"/>
                    <a:pt x="55" y="299"/>
                    <a:pt x="137" y="299"/>
                  </a:cubicBezTo>
                  <a:cubicBezTo>
                    <a:pt x="245" y="299"/>
                    <a:pt x="299" y="245"/>
                    <a:pt x="299" y="163"/>
                  </a:cubicBezTo>
                  <a:cubicBezTo>
                    <a:pt x="299" y="55"/>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8" name="Google Shape;4518;p47"/>
            <p:cNvSpPr/>
            <p:nvPr/>
          </p:nvSpPr>
          <p:spPr>
            <a:xfrm>
              <a:off x="2639004" y="2040465"/>
              <a:ext cx="10943" cy="5538"/>
            </a:xfrm>
            <a:custGeom>
              <a:rect b="b" l="l" r="r" t="t"/>
              <a:pathLst>
                <a:path extrusionOk="0" h="83" w="164">
                  <a:moveTo>
                    <a:pt x="1" y="1"/>
                  </a:moveTo>
                  <a:cubicBezTo>
                    <a:pt x="28" y="55"/>
                    <a:pt x="82" y="82"/>
                    <a:pt x="136" y="82"/>
                  </a:cubicBezTo>
                  <a:cubicBezTo>
                    <a:pt x="164" y="82"/>
                    <a:pt x="164" y="82"/>
                    <a:pt x="164" y="55"/>
                  </a:cubicBezTo>
                  <a:cubicBezTo>
                    <a:pt x="136" y="28"/>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9" name="Google Shape;4519;p47"/>
            <p:cNvSpPr/>
            <p:nvPr/>
          </p:nvSpPr>
          <p:spPr>
            <a:xfrm>
              <a:off x="2637203" y="2076698"/>
              <a:ext cx="21819" cy="10876"/>
            </a:xfrm>
            <a:custGeom>
              <a:rect b="b" l="l" r="r" t="t"/>
              <a:pathLst>
                <a:path extrusionOk="0" h="163" w="327">
                  <a:moveTo>
                    <a:pt x="163" y="0"/>
                  </a:moveTo>
                  <a:cubicBezTo>
                    <a:pt x="82" y="0"/>
                    <a:pt x="1" y="82"/>
                    <a:pt x="1" y="163"/>
                  </a:cubicBezTo>
                  <a:lnTo>
                    <a:pt x="326" y="163"/>
                  </a:ln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0" name="Google Shape;4520;p47"/>
            <p:cNvSpPr/>
            <p:nvPr/>
          </p:nvSpPr>
          <p:spPr>
            <a:xfrm>
              <a:off x="2584756" y="2076698"/>
              <a:ext cx="21752" cy="10876"/>
            </a:xfrm>
            <a:custGeom>
              <a:rect b="b" l="l" r="r" t="t"/>
              <a:pathLst>
                <a:path extrusionOk="0" h="163" w="326">
                  <a:moveTo>
                    <a:pt x="163" y="0"/>
                  </a:moveTo>
                  <a:cubicBezTo>
                    <a:pt x="81" y="0"/>
                    <a:pt x="0" y="82"/>
                    <a:pt x="0" y="163"/>
                  </a:cubicBezTo>
                  <a:lnTo>
                    <a:pt x="326" y="163"/>
                  </a:ln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1" name="Google Shape;4521;p47"/>
            <p:cNvSpPr/>
            <p:nvPr/>
          </p:nvSpPr>
          <p:spPr>
            <a:xfrm>
              <a:off x="2532242" y="2024184"/>
              <a:ext cx="21752" cy="21819"/>
            </a:xfrm>
            <a:custGeom>
              <a:rect b="b" l="l" r="r" t="t"/>
              <a:pathLst>
                <a:path extrusionOk="0" h="327" w="326">
                  <a:moveTo>
                    <a:pt x="163" y="1"/>
                  </a:moveTo>
                  <a:cubicBezTo>
                    <a:pt x="82" y="1"/>
                    <a:pt x="0" y="82"/>
                    <a:pt x="0" y="163"/>
                  </a:cubicBezTo>
                  <a:cubicBezTo>
                    <a:pt x="0"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2" name="Google Shape;4522;p47"/>
            <p:cNvSpPr/>
            <p:nvPr/>
          </p:nvSpPr>
          <p:spPr>
            <a:xfrm>
              <a:off x="2559400" y="2051342"/>
              <a:ext cx="19951" cy="19951"/>
            </a:xfrm>
            <a:custGeom>
              <a:rect b="b" l="l" r="r" t="t"/>
              <a:pathLst>
                <a:path extrusionOk="0" h="299" w="299">
                  <a:moveTo>
                    <a:pt x="136" y="0"/>
                  </a:moveTo>
                  <a:cubicBezTo>
                    <a:pt x="55" y="0"/>
                    <a:pt x="0" y="55"/>
                    <a:pt x="0" y="163"/>
                  </a:cubicBezTo>
                  <a:cubicBezTo>
                    <a:pt x="0" y="245"/>
                    <a:pt x="55" y="299"/>
                    <a:pt x="136" y="299"/>
                  </a:cubicBezTo>
                  <a:cubicBezTo>
                    <a:pt x="244" y="299"/>
                    <a:pt x="299" y="245"/>
                    <a:pt x="299" y="163"/>
                  </a:cubicBezTo>
                  <a:cubicBezTo>
                    <a:pt x="299" y="55"/>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3" name="Google Shape;4523;p47"/>
            <p:cNvSpPr/>
            <p:nvPr/>
          </p:nvSpPr>
          <p:spPr>
            <a:xfrm>
              <a:off x="2584756" y="2033259"/>
              <a:ext cx="18149" cy="12744"/>
            </a:xfrm>
            <a:custGeom>
              <a:rect b="b" l="l" r="r" t="t"/>
              <a:pathLst>
                <a:path extrusionOk="0" h="191" w="272">
                  <a:moveTo>
                    <a:pt x="0" y="0"/>
                  </a:moveTo>
                  <a:cubicBezTo>
                    <a:pt x="0" y="27"/>
                    <a:pt x="0" y="27"/>
                    <a:pt x="0" y="27"/>
                  </a:cubicBezTo>
                  <a:cubicBezTo>
                    <a:pt x="0" y="109"/>
                    <a:pt x="81" y="190"/>
                    <a:pt x="163" y="190"/>
                  </a:cubicBezTo>
                  <a:cubicBezTo>
                    <a:pt x="217" y="190"/>
                    <a:pt x="244" y="163"/>
                    <a:pt x="271" y="109"/>
                  </a:cubicBezTo>
                  <a:cubicBezTo>
                    <a:pt x="190" y="109"/>
                    <a:pt x="109" y="54"/>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4" name="Google Shape;4524;p47"/>
            <p:cNvSpPr/>
            <p:nvPr/>
          </p:nvSpPr>
          <p:spPr>
            <a:xfrm>
              <a:off x="2532242" y="2076698"/>
              <a:ext cx="21752" cy="10876"/>
            </a:xfrm>
            <a:custGeom>
              <a:rect b="b" l="l" r="r" t="t"/>
              <a:pathLst>
                <a:path extrusionOk="0" h="163" w="326">
                  <a:moveTo>
                    <a:pt x="163" y="0"/>
                  </a:moveTo>
                  <a:cubicBezTo>
                    <a:pt x="82" y="0"/>
                    <a:pt x="0" y="82"/>
                    <a:pt x="0" y="163"/>
                  </a:cubicBezTo>
                  <a:lnTo>
                    <a:pt x="326" y="163"/>
                  </a:ln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5" name="Google Shape;4525;p47"/>
            <p:cNvSpPr/>
            <p:nvPr/>
          </p:nvSpPr>
          <p:spPr>
            <a:xfrm>
              <a:off x="2613715" y="1893867"/>
              <a:ext cx="10876" cy="3670"/>
            </a:xfrm>
            <a:custGeom>
              <a:rect b="b" l="l" r="r" t="t"/>
              <a:pathLst>
                <a:path extrusionOk="0" h="55" w="163">
                  <a:moveTo>
                    <a:pt x="109" y="1"/>
                  </a:moveTo>
                  <a:cubicBezTo>
                    <a:pt x="81" y="1"/>
                    <a:pt x="27" y="28"/>
                    <a:pt x="0" y="55"/>
                  </a:cubicBezTo>
                  <a:cubicBezTo>
                    <a:pt x="54" y="28"/>
                    <a:pt x="109" y="28"/>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6" name="Google Shape;4526;p47"/>
            <p:cNvSpPr/>
            <p:nvPr/>
          </p:nvSpPr>
          <p:spPr>
            <a:xfrm>
              <a:off x="2611846" y="1897471"/>
              <a:ext cx="20017" cy="16414"/>
            </a:xfrm>
            <a:custGeom>
              <a:rect b="b" l="l" r="r" t="t"/>
              <a:pathLst>
                <a:path extrusionOk="0" h="246" w="300">
                  <a:moveTo>
                    <a:pt x="272" y="1"/>
                  </a:moveTo>
                  <a:cubicBezTo>
                    <a:pt x="191" y="28"/>
                    <a:pt x="82" y="82"/>
                    <a:pt x="1" y="137"/>
                  </a:cubicBezTo>
                  <a:cubicBezTo>
                    <a:pt x="28" y="191"/>
                    <a:pt x="82" y="245"/>
                    <a:pt x="137" y="245"/>
                  </a:cubicBezTo>
                  <a:cubicBezTo>
                    <a:pt x="245" y="245"/>
                    <a:pt x="299" y="191"/>
                    <a:pt x="299" y="109"/>
                  </a:cubicBezTo>
                  <a:cubicBezTo>
                    <a:pt x="299" y="55"/>
                    <a:pt x="299" y="28"/>
                    <a:pt x="27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7" name="Google Shape;4527;p47"/>
            <p:cNvSpPr/>
            <p:nvPr/>
          </p:nvSpPr>
          <p:spPr>
            <a:xfrm>
              <a:off x="2637203" y="1919223"/>
              <a:ext cx="21819" cy="21752"/>
            </a:xfrm>
            <a:custGeom>
              <a:rect b="b" l="l" r="r" t="t"/>
              <a:pathLst>
                <a:path extrusionOk="0" h="326" w="327">
                  <a:moveTo>
                    <a:pt x="163" y="0"/>
                  </a:moveTo>
                  <a:cubicBezTo>
                    <a:pt x="82" y="0"/>
                    <a:pt x="1" y="82"/>
                    <a:pt x="1" y="163"/>
                  </a:cubicBezTo>
                  <a:cubicBezTo>
                    <a:pt x="1" y="245"/>
                    <a:pt x="82" y="326"/>
                    <a:pt x="163" y="326"/>
                  </a:cubicBezTo>
                  <a:cubicBezTo>
                    <a:pt x="245" y="326"/>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8" name="Google Shape;4528;p47"/>
            <p:cNvSpPr/>
            <p:nvPr/>
          </p:nvSpPr>
          <p:spPr>
            <a:xfrm>
              <a:off x="2611846" y="1946381"/>
              <a:ext cx="20017" cy="19951"/>
            </a:xfrm>
            <a:custGeom>
              <a:rect b="b" l="l" r="r" t="t"/>
              <a:pathLst>
                <a:path extrusionOk="0" h="299" w="300">
                  <a:moveTo>
                    <a:pt x="137" y="0"/>
                  </a:moveTo>
                  <a:cubicBezTo>
                    <a:pt x="55" y="0"/>
                    <a:pt x="1" y="55"/>
                    <a:pt x="1" y="163"/>
                  </a:cubicBezTo>
                  <a:cubicBezTo>
                    <a:pt x="1" y="163"/>
                    <a:pt x="1" y="190"/>
                    <a:pt x="1" y="190"/>
                  </a:cubicBezTo>
                  <a:cubicBezTo>
                    <a:pt x="28" y="190"/>
                    <a:pt x="55" y="190"/>
                    <a:pt x="82" y="217"/>
                  </a:cubicBezTo>
                  <a:cubicBezTo>
                    <a:pt x="82" y="217"/>
                    <a:pt x="55" y="244"/>
                    <a:pt x="28" y="244"/>
                  </a:cubicBezTo>
                  <a:cubicBezTo>
                    <a:pt x="55" y="272"/>
                    <a:pt x="109" y="299"/>
                    <a:pt x="137" y="299"/>
                  </a:cubicBezTo>
                  <a:cubicBezTo>
                    <a:pt x="245" y="299"/>
                    <a:pt x="299" y="244"/>
                    <a:pt x="299" y="163"/>
                  </a:cubicBezTo>
                  <a:cubicBezTo>
                    <a:pt x="299" y="55"/>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9" name="Google Shape;4529;p47"/>
            <p:cNvSpPr/>
            <p:nvPr/>
          </p:nvSpPr>
          <p:spPr>
            <a:xfrm>
              <a:off x="2597367" y="1973539"/>
              <a:ext cx="9141" cy="10876"/>
            </a:xfrm>
            <a:custGeom>
              <a:rect b="b" l="l" r="r" t="t"/>
              <a:pathLst>
                <a:path extrusionOk="0" h="163" w="137">
                  <a:moveTo>
                    <a:pt x="1" y="0"/>
                  </a:moveTo>
                  <a:cubicBezTo>
                    <a:pt x="1" y="109"/>
                    <a:pt x="55" y="136"/>
                    <a:pt x="109" y="163"/>
                  </a:cubicBezTo>
                  <a:cubicBezTo>
                    <a:pt x="109" y="163"/>
                    <a:pt x="137" y="136"/>
                    <a:pt x="137" y="136"/>
                  </a:cubicBezTo>
                  <a:cubicBezTo>
                    <a:pt x="137" y="54"/>
                    <a:pt x="55"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0" name="Google Shape;4530;p47"/>
            <p:cNvSpPr/>
            <p:nvPr/>
          </p:nvSpPr>
          <p:spPr>
            <a:xfrm>
              <a:off x="2559400" y="1850428"/>
              <a:ext cx="16348" cy="10943"/>
            </a:xfrm>
            <a:custGeom>
              <a:rect b="b" l="l" r="r" t="t"/>
              <a:pathLst>
                <a:path extrusionOk="0" h="164" w="245">
                  <a:moveTo>
                    <a:pt x="0" y="1"/>
                  </a:moveTo>
                  <a:cubicBezTo>
                    <a:pt x="0" y="109"/>
                    <a:pt x="55" y="163"/>
                    <a:pt x="136" y="163"/>
                  </a:cubicBezTo>
                  <a:cubicBezTo>
                    <a:pt x="190" y="163"/>
                    <a:pt x="217" y="163"/>
                    <a:pt x="244" y="136"/>
                  </a:cubicBezTo>
                  <a:cubicBezTo>
                    <a:pt x="163" y="109"/>
                    <a:pt x="82" y="55"/>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1" name="Google Shape;4531;p47"/>
            <p:cNvSpPr/>
            <p:nvPr/>
          </p:nvSpPr>
          <p:spPr>
            <a:xfrm>
              <a:off x="2532242" y="1866710"/>
              <a:ext cx="21752" cy="21819"/>
            </a:xfrm>
            <a:custGeom>
              <a:rect b="b" l="l" r="r" t="t"/>
              <a:pathLst>
                <a:path extrusionOk="0" h="327" w="326">
                  <a:moveTo>
                    <a:pt x="163" y="1"/>
                  </a:moveTo>
                  <a:cubicBezTo>
                    <a:pt x="82" y="1"/>
                    <a:pt x="0" y="82"/>
                    <a:pt x="0" y="164"/>
                  </a:cubicBezTo>
                  <a:cubicBezTo>
                    <a:pt x="0" y="245"/>
                    <a:pt x="82" y="326"/>
                    <a:pt x="163" y="326"/>
                  </a:cubicBezTo>
                  <a:cubicBezTo>
                    <a:pt x="245" y="326"/>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2" name="Google Shape;4532;p47"/>
            <p:cNvSpPr/>
            <p:nvPr/>
          </p:nvSpPr>
          <p:spPr>
            <a:xfrm>
              <a:off x="2559400" y="1893867"/>
              <a:ext cx="19951" cy="20017"/>
            </a:xfrm>
            <a:custGeom>
              <a:rect b="b" l="l" r="r" t="t"/>
              <a:pathLst>
                <a:path extrusionOk="0" h="300" w="299">
                  <a:moveTo>
                    <a:pt x="136" y="1"/>
                  </a:moveTo>
                  <a:cubicBezTo>
                    <a:pt x="55" y="1"/>
                    <a:pt x="0" y="55"/>
                    <a:pt x="0" y="163"/>
                  </a:cubicBezTo>
                  <a:cubicBezTo>
                    <a:pt x="0" y="245"/>
                    <a:pt x="55" y="299"/>
                    <a:pt x="136" y="299"/>
                  </a:cubicBezTo>
                  <a:cubicBezTo>
                    <a:pt x="244" y="299"/>
                    <a:pt x="299" y="245"/>
                    <a:pt x="299" y="163"/>
                  </a:cubicBezTo>
                  <a:cubicBezTo>
                    <a:pt x="299" y="55"/>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3" name="Google Shape;4533;p47"/>
            <p:cNvSpPr/>
            <p:nvPr/>
          </p:nvSpPr>
          <p:spPr>
            <a:xfrm>
              <a:off x="2584756" y="1866710"/>
              <a:ext cx="21752" cy="21819"/>
            </a:xfrm>
            <a:custGeom>
              <a:rect b="b" l="l" r="r" t="t"/>
              <a:pathLst>
                <a:path extrusionOk="0" h="327" w="326">
                  <a:moveTo>
                    <a:pt x="163" y="1"/>
                  </a:moveTo>
                  <a:cubicBezTo>
                    <a:pt x="81" y="1"/>
                    <a:pt x="0" y="82"/>
                    <a:pt x="0" y="164"/>
                  </a:cubicBezTo>
                  <a:cubicBezTo>
                    <a:pt x="0" y="245"/>
                    <a:pt x="81"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4" name="Google Shape;4534;p47"/>
            <p:cNvSpPr/>
            <p:nvPr/>
          </p:nvSpPr>
          <p:spPr>
            <a:xfrm>
              <a:off x="2586557" y="1919223"/>
              <a:ext cx="19951" cy="21752"/>
            </a:xfrm>
            <a:custGeom>
              <a:rect b="b" l="l" r="r" t="t"/>
              <a:pathLst>
                <a:path extrusionOk="0" h="326" w="299">
                  <a:moveTo>
                    <a:pt x="136" y="0"/>
                  </a:moveTo>
                  <a:cubicBezTo>
                    <a:pt x="82" y="82"/>
                    <a:pt x="27" y="136"/>
                    <a:pt x="0" y="217"/>
                  </a:cubicBezTo>
                  <a:cubicBezTo>
                    <a:pt x="27" y="272"/>
                    <a:pt x="82" y="326"/>
                    <a:pt x="136" y="326"/>
                  </a:cubicBezTo>
                  <a:cubicBezTo>
                    <a:pt x="217" y="326"/>
                    <a:pt x="299" y="245"/>
                    <a:pt x="299" y="163"/>
                  </a:cubicBezTo>
                  <a:cubicBezTo>
                    <a:pt x="299" y="82"/>
                    <a:pt x="217" y="28"/>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47"/>
            <p:cNvSpPr/>
            <p:nvPr/>
          </p:nvSpPr>
          <p:spPr>
            <a:xfrm>
              <a:off x="2561201" y="1948183"/>
              <a:ext cx="1868" cy="3670"/>
            </a:xfrm>
            <a:custGeom>
              <a:rect b="b" l="l" r="r" t="t"/>
              <a:pathLst>
                <a:path extrusionOk="0" h="55" w="28">
                  <a:moveTo>
                    <a:pt x="28" y="0"/>
                  </a:moveTo>
                  <a:lnTo>
                    <a:pt x="28" y="0"/>
                  </a:lnTo>
                  <a:cubicBezTo>
                    <a:pt x="0" y="28"/>
                    <a:pt x="0" y="28"/>
                    <a:pt x="0" y="55"/>
                  </a:cubicBezTo>
                  <a:cubicBezTo>
                    <a:pt x="0" y="28"/>
                    <a:pt x="28" y="28"/>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6" name="Google Shape;4536;p47"/>
            <p:cNvSpPr/>
            <p:nvPr/>
          </p:nvSpPr>
          <p:spPr>
            <a:xfrm>
              <a:off x="2506886" y="1849694"/>
              <a:ext cx="20017" cy="11677"/>
            </a:xfrm>
            <a:custGeom>
              <a:rect b="b" l="l" r="r" t="t"/>
              <a:pathLst>
                <a:path extrusionOk="0" h="175" w="300">
                  <a:moveTo>
                    <a:pt x="90" y="0"/>
                  </a:moveTo>
                  <a:cubicBezTo>
                    <a:pt x="62" y="0"/>
                    <a:pt x="33" y="4"/>
                    <a:pt x="1" y="12"/>
                  </a:cubicBezTo>
                  <a:cubicBezTo>
                    <a:pt x="1" y="120"/>
                    <a:pt x="55" y="174"/>
                    <a:pt x="136" y="174"/>
                  </a:cubicBezTo>
                  <a:cubicBezTo>
                    <a:pt x="218" y="174"/>
                    <a:pt x="299" y="120"/>
                    <a:pt x="299" y="39"/>
                  </a:cubicBezTo>
                  <a:cubicBezTo>
                    <a:pt x="222" y="20"/>
                    <a:pt x="159" y="0"/>
                    <a:pt x="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7" name="Google Shape;4537;p47"/>
            <p:cNvSpPr/>
            <p:nvPr/>
          </p:nvSpPr>
          <p:spPr>
            <a:xfrm>
              <a:off x="2506886" y="1893867"/>
              <a:ext cx="20017" cy="20017"/>
            </a:xfrm>
            <a:custGeom>
              <a:rect b="b" l="l" r="r" t="t"/>
              <a:pathLst>
                <a:path extrusionOk="0" h="300" w="300">
                  <a:moveTo>
                    <a:pt x="136" y="1"/>
                  </a:moveTo>
                  <a:cubicBezTo>
                    <a:pt x="55" y="1"/>
                    <a:pt x="1" y="55"/>
                    <a:pt x="1" y="163"/>
                  </a:cubicBezTo>
                  <a:cubicBezTo>
                    <a:pt x="1" y="245"/>
                    <a:pt x="55" y="299"/>
                    <a:pt x="136" y="299"/>
                  </a:cubicBezTo>
                  <a:cubicBezTo>
                    <a:pt x="245" y="299"/>
                    <a:pt x="299" y="245"/>
                    <a:pt x="299" y="163"/>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8" name="Google Shape;4538;p47"/>
            <p:cNvSpPr/>
            <p:nvPr/>
          </p:nvSpPr>
          <p:spPr>
            <a:xfrm>
              <a:off x="2506886" y="1946381"/>
              <a:ext cx="20017" cy="19951"/>
            </a:xfrm>
            <a:custGeom>
              <a:rect b="b" l="l" r="r" t="t"/>
              <a:pathLst>
                <a:path extrusionOk="0" h="299" w="300">
                  <a:moveTo>
                    <a:pt x="136" y="0"/>
                  </a:moveTo>
                  <a:cubicBezTo>
                    <a:pt x="82" y="0"/>
                    <a:pt x="28" y="27"/>
                    <a:pt x="1" y="109"/>
                  </a:cubicBezTo>
                  <a:cubicBezTo>
                    <a:pt x="28" y="163"/>
                    <a:pt x="82" y="244"/>
                    <a:pt x="109" y="244"/>
                  </a:cubicBezTo>
                  <a:cubicBezTo>
                    <a:pt x="136" y="244"/>
                    <a:pt x="136" y="272"/>
                    <a:pt x="163" y="299"/>
                  </a:cubicBezTo>
                  <a:cubicBezTo>
                    <a:pt x="245" y="299"/>
                    <a:pt x="299" y="217"/>
                    <a:pt x="299" y="163"/>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9" name="Google Shape;4539;p47"/>
            <p:cNvSpPr/>
            <p:nvPr/>
          </p:nvSpPr>
          <p:spPr>
            <a:xfrm>
              <a:off x="2532242" y="1919223"/>
              <a:ext cx="21752" cy="21752"/>
            </a:xfrm>
            <a:custGeom>
              <a:rect b="b" l="l" r="r" t="t"/>
              <a:pathLst>
                <a:path extrusionOk="0" h="326" w="326">
                  <a:moveTo>
                    <a:pt x="163" y="0"/>
                  </a:moveTo>
                  <a:cubicBezTo>
                    <a:pt x="82" y="0"/>
                    <a:pt x="0" y="82"/>
                    <a:pt x="0" y="163"/>
                  </a:cubicBezTo>
                  <a:cubicBezTo>
                    <a:pt x="0" y="245"/>
                    <a:pt x="82" y="326"/>
                    <a:pt x="163" y="326"/>
                  </a:cubicBezTo>
                  <a:cubicBezTo>
                    <a:pt x="245" y="326"/>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0" name="Google Shape;4540;p47"/>
            <p:cNvSpPr/>
            <p:nvPr/>
          </p:nvSpPr>
          <p:spPr>
            <a:xfrm>
              <a:off x="2481530" y="1919223"/>
              <a:ext cx="20017" cy="21752"/>
            </a:xfrm>
            <a:custGeom>
              <a:rect b="b" l="l" r="r" t="t"/>
              <a:pathLst>
                <a:path extrusionOk="0" h="326" w="300">
                  <a:moveTo>
                    <a:pt x="137" y="0"/>
                  </a:moveTo>
                  <a:cubicBezTo>
                    <a:pt x="109" y="0"/>
                    <a:pt x="55" y="28"/>
                    <a:pt x="28" y="55"/>
                  </a:cubicBezTo>
                  <a:cubicBezTo>
                    <a:pt x="1" y="109"/>
                    <a:pt x="1" y="163"/>
                    <a:pt x="1" y="217"/>
                  </a:cubicBezTo>
                  <a:cubicBezTo>
                    <a:pt x="1" y="272"/>
                    <a:pt x="55" y="326"/>
                    <a:pt x="137" y="326"/>
                  </a:cubicBezTo>
                  <a:cubicBezTo>
                    <a:pt x="218" y="326"/>
                    <a:pt x="299" y="245"/>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1" name="Google Shape;4541;p47"/>
            <p:cNvSpPr/>
            <p:nvPr/>
          </p:nvSpPr>
          <p:spPr>
            <a:xfrm>
              <a:off x="2724080" y="1788907"/>
              <a:ext cx="12744" cy="19951"/>
            </a:xfrm>
            <a:custGeom>
              <a:rect b="b" l="l" r="r" t="t"/>
              <a:pathLst>
                <a:path extrusionOk="0" h="299" w="191">
                  <a:moveTo>
                    <a:pt x="82" y="1"/>
                  </a:moveTo>
                  <a:lnTo>
                    <a:pt x="82" y="109"/>
                  </a:lnTo>
                  <a:cubicBezTo>
                    <a:pt x="55" y="109"/>
                    <a:pt x="1" y="136"/>
                    <a:pt x="1" y="163"/>
                  </a:cubicBezTo>
                  <a:cubicBezTo>
                    <a:pt x="28" y="163"/>
                    <a:pt x="55" y="190"/>
                    <a:pt x="163" y="190"/>
                  </a:cubicBezTo>
                  <a:cubicBezTo>
                    <a:pt x="136" y="245"/>
                    <a:pt x="82" y="299"/>
                    <a:pt x="28" y="299"/>
                  </a:cubicBezTo>
                  <a:lnTo>
                    <a:pt x="55" y="299"/>
                  </a:lnTo>
                  <a:cubicBezTo>
                    <a:pt x="136" y="299"/>
                    <a:pt x="190" y="245"/>
                    <a:pt x="190" y="136"/>
                  </a:cubicBezTo>
                  <a:cubicBezTo>
                    <a:pt x="190" y="82"/>
                    <a:pt x="136" y="28"/>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2" name="Google Shape;4542;p47"/>
            <p:cNvSpPr/>
            <p:nvPr/>
          </p:nvSpPr>
          <p:spPr>
            <a:xfrm>
              <a:off x="2742163" y="1767221"/>
              <a:ext cx="5538" cy="14546"/>
            </a:xfrm>
            <a:custGeom>
              <a:rect b="b" l="l" r="r" t="t"/>
              <a:pathLst>
                <a:path extrusionOk="0" h="218" w="83">
                  <a:moveTo>
                    <a:pt x="28" y="0"/>
                  </a:moveTo>
                  <a:cubicBezTo>
                    <a:pt x="28" y="27"/>
                    <a:pt x="1" y="54"/>
                    <a:pt x="1" y="81"/>
                  </a:cubicBezTo>
                  <a:cubicBezTo>
                    <a:pt x="1" y="136"/>
                    <a:pt x="55" y="190"/>
                    <a:pt x="82" y="217"/>
                  </a:cubicBezTo>
                  <a:cubicBezTo>
                    <a:pt x="55" y="163"/>
                    <a:pt x="28" y="109"/>
                    <a:pt x="28" y="54"/>
                  </a:cubicBezTo>
                  <a:cubicBezTo>
                    <a:pt x="28" y="54"/>
                    <a:pt x="28" y="27"/>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3" name="Google Shape;4543;p47"/>
            <p:cNvSpPr/>
            <p:nvPr/>
          </p:nvSpPr>
          <p:spPr>
            <a:xfrm>
              <a:off x="2689716" y="1814263"/>
              <a:ext cx="21752" cy="21752"/>
            </a:xfrm>
            <a:custGeom>
              <a:rect b="b" l="l" r="r" t="t"/>
              <a:pathLst>
                <a:path extrusionOk="0" h="326" w="326">
                  <a:moveTo>
                    <a:pt x="163" y="0"/>
                  </a:moveTo>
                  <a:cubicBezTo>
                    <a:pt x="82" y="0"/>
                    <a:pt x="0" y="82"/>
                    <a:pt x="0" y="163"/>
                  </a:cubicBezTo>
                  <a:cubicBezTo>
                    <a:pt x="0" y="244"/>
                    <a:pt x="82" y="326"/>
                    <a:pt x="163" y="326"/>
                  </a:cubicBezTo>
                  <a:cubicBezTo>
                    <a:pt x="244" y="326"/>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4" name="Google Shape;4544;p47"/>
            <p:cNvSpPr/>
            <p:nvPr/>
          </p:nvSpPr>
          <p:spPr>
            <a:xfrm>
              <a:off x="2664360" y="1841420"/>
              <a:ext cx="19951" cy="10876"/>
            </a:xfrm>
            <a:custGeom>
              <a:rect b="b" l="l" r="r" t="t"/>
              <a:pathLst>
                <a:path extrusionOk="0" h="163" w="299">
                  <a:moveTo>
                    <a:pt x="163" y="0"/>
                  </a:moveTo>
                  <a:cubicBezTo>
                    <a:pt x="55" y="0"/>
                    <a:pt x="1" y="54"/>
                    <a:pt x="1" y="136"/>
                  </a:cubicBezTo>
                  <a:cubicBezTo>
                    <a:pt x="28" y="163"/>
                    <a:pt x="55" y="163"/>
                    <a:pt x="82" y="163"/>
                  </a:cubicBezTo>
                  <a:cubicBezTo>
                    <a:pt x="163" y="163"/>
                    <a:pt x="217" y="136"/>
                    <a:pt x="299" y="136"/>
                  </a:cubicBezTo>
                  <a:cubicBezTo>
                    <a:pt x="299" y="54"/>
                    <a:pt x="217"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5" name="Google Shape;4545;p47"/>
            <p:cNvSpPr/>
            <p:nvPr/>
          </p:nvSpPr>
          <p:spPr>
            <a:xfrm>
              <a:off x="2637203" y="1814263"/>
              <a:ext cx="20017" cy="18149"/>
            </a:xfrm>
            <a:custGeom>
              <a:rect b="b" l="l" r="r" t="t"/>
              <a:pathLst>
                <a:path extrusionOk="0" h="272" w="300">
                  <a:moveTo>
                    <a:pt x="163" y="0"/>
                  </a:moveTo>
                  <a:cubicBezTo>
                    <a:pt x="82" y="0"/>
                    <a:pt x="1" y="82"/>
                    <a:pt x="1" y="163"/>
                  </a:cubicBezTo>
                  <a:cubicBezTo>
                    <a:pt x="1" y="190"/>
                    <a:pt x="28" y="244"/>
                    <a:pt x="55" y="271"/>
                  </a:cubicBezTo>
                  <a:cubicBezTo>
                    <a:pt x="109" y="244"/>
                    <a:pt x="163" y="217"/>
                    <a:pt x="245" y="217"/>
                  </a:cubicBezTo>
                  <a:cubicBezTo>
                    <a:pt x="245" y="163"/>
                    <a:pt x="272" y="136"/>
                    <a:pt x="299" y="109"/>
                  </a:cubicBezTo>
                  <a:cubicBezTo>
                    <a:pt x="272" y="55"/>
                    <a:pt x="218"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6" name="Google Shape;4546;p47"/>
            <p:cNvSpPr/>
            <p:nvPr/>
          </p:nvSpPr>
          <p:spPr>
            <a:xfrm>
              <a:off x="2664360" y="1788907"/>
              <a:ext cx="19951" cy="19951"/>
            </a:xfrm>
            <a:custGeom>
              <a:rect b="b" l="l" r="r" t="t"/>
              <a:pathLst>
                <a:path extrusionOk="0" h="299" w="299">
                  <a:moveTo>
                    <a:pt x="136" y="1"/>
                  </a:moveTo>
                  <a:cubicBezTo>
                    <a:pt x="55" y="1"/>
                    <a:pt x="1" y="55"/>
                    <a:pt x="1" y="136"/>
                  </a:cubicBezTo>
                  <a:cubicBezTo>
                    <a:pt x="1" y="245"/>
                    <a:pt x="55" y="299"/>
                    <a:pt x="136" y="299"/>
                  </a:cubicBezTo>
                  <a:cubicBezTo>
                    <a:pt x="245" y="299"/>
                    <a:pt x="299" y="245"/>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7" name="Google Shape;4547;p47"/>
            <p:cNvSpPr/>
            <p:nvPr/>
          </p:nvSpPr>
          <p:spPr>
            <a:xfrm>
              <a:off x="2613715" y="1790708"/>
              <a:ext cx="18149" cy="18149"/>
            </a:xfrm>
            <a:custGeom>
              <a:rect b="b" l="l" r="r" t="t"/>
              <a:pathLst>
                <a:path extrusionOk="0" h="272" w="272">
                  <a:moveTo>
                    <a:pt x="54" y="1"/>
                  </a:moveTo>
                  <a:lnTo>
                    <a:pt x="54" y="163"/>
                  </a:lnTo>
                  <a:cubicBezTo>
                    <a:pt x="109" y="163"/>
                    <a:pt x="136" y="191"/>
                    <a:pt x="163" y="191"/>
                  </a:cubicBezTo>
                  <a:lnTo>
                    <a:pt x="54" y="191"/>
                  </a:lnTo>
                  <a:cubicBezTo>
                    <a:pt x="27" y="191"/>
                    <a:pt x="27" y="191"/>
                    <a:pt x="0" y="218"/>
                  </a:cubicBezTo>
                  <a:cubicBezTo>
                    <a:pt x="27" y="245"/>
                    <a:pt x="54" y="272"/>
                    <a:pt x="109" y="272"/>
                  </a:cubicBezTo>
                  <a:cubicBezTo>
                    <a:pt x="217" y="272"/>
                    <a:pt x="271" y="218"/>
                    <a:pt x="271" y="109"/>
                  </a:cubicBezTo>
                  <a:cubicBezTo>
                    <a:pt x="271" y="82"/>
                    <a:pt x="244" y="28"/>
                    <a:pt x="21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8" name="Google Shape;4548;p47"/>
            <p:cNvSpPr/>
            <p:nvPr/>
          </p:nvSpPr>
          <p:spPr>
            <a:xfrm>
              <a:off x="2639004" y="1774427"/>
              <a:ext cx="18216" cy="9141"/>
            </a:xfrm>
            <a:custGeom>
              <a:rect b="b" l="l" r="r" t="t"/>
              <a:pathLst>
                <a:path extrusionOk="0" h="137" w="273">
                  <a:moveTo>
                    <a:pt x="1" y="1"/>
                  </a:moveTo>
                  <a:cubicBezTo>
                    <a:pt x="1" y="82"/>
                    <a:pt x="55" y="136"/>
                    <a:pt x="136" y="136"/>
                  </a:cubicBezTo>
                  <a:cubicBezTo>
                    <a:pt x="191" y="136"/>
                    <a:pt x="245" y="109"/>
                    <a:pt x="272" y="55"/>
                  </a:cubicBezTo>
                  <a:cubicBezTo>
                    <a:pt x="218" y="28"/>
                    <a:pt x="191"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9" name="Google Shape;4549;p47"/>
            <p:cNvSpPr/>
            <p:nvPr/>
          </p:nvSpPr>
          <p:spPr>
            <a:xfrm>
              <a:off x="2568408" y="1743666"/>
              <a:ext cx="10943" cy="12744"/>
            </a:xfrm>
            <a:custGeom>
              <a:rect b="b" l="l" r="r" t="t"/>
              <a:pathLst>
                <a:path extrusionOk="0" h="191" w="164">
                  <a:moveTo>
                    <a:pt x="164" y="0"/>
                  </a:moveTo>
                  <a:cubicBezTo>
                    <a:pt x="82" y="55"/>
                    <a:pt x="55" y="109"/>
                    <a:pt x="1" y="190"/>
                  </a:cubicBezTo>
                  <a:cubicBezTo>
                    <a:pt x="109" y="190"/>
                    <a:pt x="164" y="136"/>
                    <a:pt x="164" y="28"/>
                  </a:cubicBezTo>
                  <a:cubicBezTo>
                    <a:pt x="164" y="28"/>
                    <a:pt x="164"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0" name="Google Shape;4550;p47"/>
            <p:cNvSpPr/>
            <p:nvPr/>
          </p:nvSpPr>
          <p:spPr>
            <a:xfrm>
              <a:off x="2559400" y="1788907"/>
              <a:ext cx="14546" cy="12744"/>
            </a:xfrm>
            <a:custGeom>
              <a:rect b="b" l="l" r="r" t="t"/>
              <a:pathLst>
                <a:path extrusionOk="0" h="191" w="218">
                  <a:moveTo>
                    <a:pt x="136" y="1"/>
                  </a:moveTo>
                  <a:cubicBezTo>
                    <a:pt x="55" y="1"/>
                    <a:pt x="0" y="55"/>
                    <a:pt x="0" y="136"/>
                  </a:cubicBezTo>
                  <a:cubicBezTo>
                    <a:pt x="0" y="163"/>
                    <a:pt x="27" y="190"/>
                    <a:pt x="55" y="190"/>
                  </a:cubicBezTo>
                  <a:cubicBezTo>
                    <a:pt x="136" y="190"/>
                    <a:pt x="190" y="109"/>
                    <a:pt x="21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1" name="Google Shape;4551;p47"/>
            <p:cNvSpPr/>
            <p:nvPr/>
          </p:nvSpPr>
          <p:spPr>
            <a:xfrm>
              <a:off x="2534044" y="1767221"/>
              <a:ext cx="19951" cy="16348"/>
            </a:xfrm>
            <a:custGeom>
              <a:rect b="b" l="l" r="r" t="t"/>
              <a:pathLst>
                <a:path extrusionOk="0" h="245" w="299">
                  <a:moveTo>
                    <a:pt x="272" y="0"/>
                  </a:moveTo>
                  <a:cubicBezTo>
                    <a:pt x="190" y="54"/>
                    <a:pt x="109" y="81"/>
                    <a:pt x="28" y="109"/>
                  </a:cubicBezTo>
                  <a:cubicBezTo>
                    <a:pt x="28" y="136"/>
                    <a:pt x="28" y="136"/>
                    <a:pt x="1" y="163"/>
                  </a:cubicBezTo>
                  <a:cubicBezTo>
                    <a:pt x="28" y="190"/>
                    <a:pt x="82" y="244"/>
                    <a:pt x="136" y="244"/>
                  </a:cubicBezTo>
                  <a:cubicBezTo>
                    <a:pt x="218" y="244"/>
                    <a:pt x="299" y="163"/>
                    <a:pt x="299" y="81"/>
                  </a:cubicBezTo>
                  <a:cubicBezTo>
                    <a:pt x="299" y="54"/>
                    <a:pt x="272" y="27"/>
                    <a:pt x="27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2" name="Google Shape;4552;p47"/>
            <p:cNvSpPr/>
            <p:nvPr/>
          </p:nvSpPr>
          <p:spPr>
            <a:xfrm>
              <a:off x="2716874" y="1687549"/>
              <a:ext cx="12678" cy="16348"/>
            </a:xfrm>
            <a:custGeom>
              <a:rect b="b" l="l" r="r" t="t"/>
              <a:pathLst>
                <a:path extrusionOk="0" h="245" w="190">
                  <a:moveTo>
                    <a:pt x="27" y="1"/>
                  </a:moveTo>
                  <a:cubicBezTo>
                    <a:pt x="0" y="28"/>
                    <a:pt x="0" y="55"/>
                    <a:pt x="0" y="82"/>
                  </a:cubicBezTo>
                  <a:cubicBezTo>
                    <a:pt x="0" y="163"/>
                    <a:pt x="54" y="218"/>
                    <a:pt x="109" y="245"/>
                  </a:cubicBezTo>
                  <a:cubicBezTo>
                    <a:pt x="136" y="218"/>
                    <a:pt x="163" y="218"/>
                    <a:pt x="190" y="190"/>
                  </a:cubicBezTo>
                  <a:cubicBezTo>
                    <a:pt x="163" y="109"/>
                    <a:pt x="109" y="55"/>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3" name="Google Shape;4553;p47"/>
            <p:cNvSpPr/>
            <p:nvPr/>
          </p:nvSpPr>
          <p:spPr>
            <a:xfrm>
              <a:off x="2669765" y="1692954"/>
              <a:ext cx="14546" cy="10943"/>
            </a:xfrm>
            <a:custGeom>
              <a:rect b="b" l="l" r="r" t="t"/>
              <a:pathLst>
                <a:path extrusionOk="0" h="164" w="218">
                  <a:moveTo>
                    <a:pt x="218" y="1"/>
                  </a:moveTo>
                  <a:lnTo>
                    <a:pt x="218" y="1"/>
                  </a:lnTo>
                  <a:cubicBezTo>
                    <a:pt x="136" y="28"/>
                    <a:pt x="28" y="82"/>
                    <a:pt x="1" y="137"/>
                  </a:cubicBezTo>
                  <a:cubicBezTo>
                    <a:pt x="1" y="164"/>
                    <a:pt x="28" y="164"/>
                    <a:pt x="55" y="164"/>
                  </a:cubicBezTo>
                  <a:cubicBezTo>
                    <a:pt x="82" y="137"/>
                    <a:pt x="82" y="137"/>
                    <a:pt x="136" y="137"/>
                  </a:cubicBezTo>
                  <a:lnTo>
                    <a:pt x="164" y="137"/>
                  </a:lnTo>
                  <a:cubicBezTo>
                    <a:pt x="191" y="109"/>
                    <a:pt x="218" y="55"/>
                    <a:pt x="21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4" name="Google Shape;4554;p47"/>
            <p:cNvSpPr/>
            <p:nvPr/>
          </p:nvSpPr>
          <p:spPr>
            <a:xfrm>
              <a:off x="2689716" y="1711104"/>
              <a:ext cx="21752" cy="19951"/>
            </a:xfrm>
            <a:custGeom>
              <a:rect b="b" l="l" r="r" t="t"/>
              <a:pathLst>
                <a:path extrusionOk="0" h="299" w="326">
                  <a:moveTo>
                    <a:pt x="82" y="0"/>
                  </a:moveTo>
                  <a:cubicBezTo>
                    <a:pt x="54" y="27"/>
                    <a:pt x="0" y="82"/>
                    <a:pt x="0" y="136"/>
                  </a:cubicBezTo>
                  <a:cubicBezTo>
                    <a:pt x="0" y="217"/>
                    <a:pt x="82" y="299"/>
                    <a:pt x="163" y="299"/>
                  </a:cubicBezTo>
                  <a:cubicBezTo>
                    <a:pt x="217" y="299"/>
                    <a:pt x="271" y="244"/>
                    <a:pt x="299" y="190"/>
                  </a:cubicBezTo>
                  <a:lnTo>
                    <a:pt x="136" y="190"/>
                  </a:lnTo>
                  <a:cubicBezTo>
                    <a:pt x="190" y="190"/>
                    <a:pt x="244" y="190"/>
                    <a:pt x="299" y="163"/>
                  </a:cubicBezTo>
                  <a:cubicBezTo>
                    <a:pt x="326" y="163"/>
                    <a:pt x="326" y="136"/>
                    <a:pt x="326" y="136"/>
                  </a:cubicBezTo>
                  <a:cubicBezTo>
                    <a:pt x="326" y="54"/>
                    <a:pt x="271" y="0"/>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5" name="Google Shape;4555;p47"/>
            <p:cNvSpPr/>
            <p:nvPr/>
          </p:nvSpPr>
          <p:spPr>
            <a:xfrm>
              <a:off x="2673435" y="1736393"/>
              <a:ext cx="10876" cy="7340"/>
            </a:xfrm>
            <a:custGeom>
              <a:rect b="b" l="l" r="r" t="t"/>
              <a:pathLst>
                <a:path extrusionOk="0" h="110" w="163">
                  <a:moveTo>
                    <a:pt x="0" y="1"/>
                  </a:moveTo>
                  <a:cubicBezTo>
                    <a:pt x="54" y="55"/>
                    <a:pt x="109" y="82"/>
                    <a:pt x="163" y="109"/>
                  </a:cubicBezTo>
                  <a:cubicBezTo>
                    <a:pt x="136" y="28"/>
                    <a:pt x="81" y="1"/>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6" name="Google Shape;4556;p47"/>
            <p:cNvSpPr/>
            <p:nvPr/>
          </p:nvSpPr>
          <p:spPr>
            <a:xfrm>
              <a:off x="2646277" y="1761749"/>
              <a:ext cx="10943" cy="5538"/>
            </a:xfrm>
            <a:custGeom>
              <a:rect b="b" l="l" r="r" t="t"/>
              <a:pathLst>
                <a:path extrusionOk="0" h="83" w="164">
                  <a:moveTo>
                    <a:pt x="0" y="1"/>
                  </a:moveTo>
                  <a:cubicBezTo>
                    <a:pt x="27" y="55"/>
                    <a:pt x="82" y="82"/>
                    <a:pt x="109" y="82"/>
                  </a:cubicBezTo>
                  <a:lnTo>
                    <a:pt x="163" y="82"/>
                  </a:lnTo>
                  <a:cubicBezTo>
                    <a:pt x="136" y="28"/>
                    <a:pt x="82" y="1"/>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7" name="Google Shape;4557;p47"/>
            <p:cNvSpPr/>
            <p:nvPr/>
          </p:nvSpPr>
          <p:spPr>
            <a:xfrm>
              <a:off x="2611846" y="1736393"/>
              <a:ext cx="20017" cy="20017"/>
            </a:xfrm>
            <a:custGeom>
              <a:rect b="b" l="l" r="r" t="t"/>
              <a:pathLst>
                <a:path extrusionOk="0" h="300" w="300">
                  <a:moveTo>
                    <a:pt x="137" y="1"/>
                  </a:moveTo>
                  <a:cubicBezTo>
                    <a:pt x="55" y="1"/>
                    <a:pt x="1" y="55"/>
                    <a:pt x="1" y="137"/>
                  </a:cubicBezTo>
                  <a:cubicBezTo>
                    <a:pt x="1" y="245"/>
                    <a:pt x="55" y="299"/>
                    <a:pt x="137" y="299"/>
                  </a:cubicBezTo>
                  <a:lnTo>
                    <a:pt x="218" y="299"/>
                  </a:lnTo>
                  <a:cubicBezTo>
                    <a:pt x="191" y="272"/>
                    <a:pt x="191" y="245"/>
                    <a:pt x="191" y="218"/>
                  </a:cubicBezTo>
                  <a:cubicBezTo>
                    <a:pt x="245" y="218"/>
                    <a:pt x="272" y="164"/>
                    <a:pt x="299" y="82"/>
                  </a:cubicBezTo>
                  <a:cubicBezTo>
                    <a:pt x="272" y="28"/>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8" name="Google Shape;4558;p47"/>
            <p:cNvSpPr/>
            <p:nvPr/>
          </p:nvSpPr>
          <p:spPr>
            <a:xfrm>
              <a:off x="2642674" y="1713105"/>
              <a:ext cx="16348" cy="16147"/>
            </a:xfrm>
            <a:custGeom>
              <a:rect b="b" l="l" r="r" t="t"/>
              <a:pathLst>
                <a:path extrusionOk="0" h="242" w="245">
                  <a:moveTo>
                    <a:pt x="65" y="0"/>
                  </a:moveTo>
                  <a:cubicBezTo>
                    <a:pt x="27" y="0"/>
                    <a:pt x="0" y="28"/>
                    <a:pt x="0" y="106"/>
                  </a:cubicBezTo>
                  <a:cubicBezTo>
                    <a:pt x="0" y="160"/>
                    <a:pt x="81" y="214"/>
                    <a:pt x="136" y="241"/>
                  </a:cubicBezTo>
                  <a:cubicBezTo>
                    <a:pt x="190" y="214"/>
                    <a:pt x="244" y="160"/>
                    <a:pt x="244" y="106"/>
                  </a:cubicBezTo>
                  <a:cubicBezTo>
                    <a:pt x="196" y="58"/>
                    <a:pt x="120" y="0"/>
                    <a:pt x="6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9" name="Google Shape;4559;p47"/>
            <p:cNvSpPr/>
            <p:nvPr/>
          </p:nvSpPr>
          <p:spPr>
            <a:xfrm>
              <a:off x="2584756" y="1761749"/>
              <a:ext cx="21752" cy="20017"/>
            </a:xfrm>
            <a:custGeom>
              <a:rect b="b" l="l" r="r" t="t"/>
              <a:pathLst>
                <a:path extrusionOk="0" h="300" w="326">
                  <a:moveTo>
                    <a:pt x="163" y="1"/>
                  </a:moveTo>
                  <a:cubicBezTo>
                    <a:pt x="81" y="1"/>
                    <a:pt x="0" y="82"/>
                    <a:pt x="0" y="163"/>
                  </a:cubicBezTo>
                  <a:cubicBezTo>
                    <a:pt x="0" y="191"/>
                    <a:pt x="27" y="245"/>
                    <a:pt x="54" y="272"/>
                  </a:cubicBezTo>
                  <a:cubicBezTo>
                    <a:pt x="81" y="218"/>
                    <a:pt x="109" y="136"/>
                    <a:pt x="109" y="82"/>
                  </a:cubicBezTo>
                  <a:cubicBezTo>
                    <a:pt x="163" y="109"/>
                    <a:pt x="190" y="218"/>
                    <a:pt x="217" y="299"/>
                  </a:cubicBezTo>
                  <a:cubicBezTo>
                    <a:pt x="271" y="272"/>
                    <a:pt x="326" y="218"/>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0" name="Google Shape;4560;p47"/>
            <p:cNvSpPr/>
            <p:nvPr/>
          </p:nvSpPr>
          <p:spPr>
            <a:xfrm>
              <a:off x="2874281" y="1893867"/>
              <a:ext cx="20017" cy="20017"/>
            </a:xfrm>
            <a:custGeom>
              <a:rect b="b" l="l" r="r" t="t"/>
              <a:pathLst>
                <a:path extrusionOk="0" h="300" w="300">
                  <a:moveTo>
                    <a:pt x="164" y="1"/>
                  </a:moveTo>
                  <a:cubicBezTo>
                    <a:pt x="55" y="1"/>
                    <a:pt x="1" y="55"/>
                    <a:pt x="1" y="163"/>
                  </a:cubicBezTo>
                  <a:cubicBezTo>
                    <a:pt x="1" y="245"/>
                    <a:pt x="55" y="299"/>
                    <a:pt x="164" y="299"/>
                  </a:cubicBezTo>
                  <a:cubicBezTo>
                    <a:pt x="245" y="299"/>
                    <a:pt x="299" y="245"/>
                    <a:pt x="299" y="163"/>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47"/>
            <p:cNvSpPr/>
            <p:nvPr/>
          </p:nvSpPr>
          <p:spPr>
            <a:xfrm>
              <a:off x="2899637" y="1873983"/>
              <a:ext cx="19951" cy="14546"/>
            </a:xfrm>
            <a:custGeom>
              <a:rect b="b" l="l" r="r" t="t"/>
              <a:pathLst>
                <a:path extrusionOk="0" h="218" w="299">
                  <a:moveTo>
                    <a:pt x="28" y="0"/>
                  </a:moveTo>
                  <a:cubicBezTo>
                    <a:pt x="28" y="27"/>
                    <a:pt x="1" y="27"/>
                    <a:pt x="1" y="55"/>
                  </a:cubicBezTo>
                  <a:cubicBezTo>
                    <a:pt x="1" y="136"/>
                    <a:pt x="82" y="217"/>
                    <a:pt x="163" y="217"/>
                  </a:cubicBezTo>
                  <a:cubicBezTo>
                    <a:pt x="218" y="217"/>
                    <a:pt x="245" y="190"/>
                    <a:pt x="272" y="163"/>
                  </a:cubicBezTo>
                  <a:cubicBezTo>
                    <a:pt x="272" y="136"/>
                    <a:pt x="299" y="136"/>
                    <a:pt x="299" y="109"/>
                  </a:cubicBezTo>
                  <a:cubicBezTo>
                    <a:pt x="299" y="55"/>
                    <a:pt x="218" y="0"/>
                    <a:pt x="21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2" name="Google Shape;4562;p47"/>
            <p:cNvSpPr/>
            <p:nvPr/>
          </p:nvSpPr>
          <p:spPr>
            <a:xfrm>
              <a:off x="2856198" y="1875784"/>
              <a:ext cx="12744" cy="12744"/>
            </a:xfrm>
            <a:custGeom>
              <a:rect b="b" l="l" r="r" t="t"/>
              <a:pathLst>
                <a:path extrusionOk="0" h="191" w="191">
                  <a:moveTo>
                    <a:pt x="191" y="0"/>
                  </a:moveTo>
                  <a:cubicBezTo>
                    <a:pt x="136" y="28"/>
                    <a:pt x="82" y="55"/>
                    <a:pt x="55" y="109"/>
                  </a:cubicBezTo>
                  <a:cubicBezTo>
                    <a:pt x="55" y="136"/>
                    <a:pt x="1" y="136"/>
                    <a:pt x="1" y="163"/>
                  </a:cubicBezTo>
                  <a:cubicBezTo>
                    <a:pt x="1" y="190"/>
                    <a:pt x="28" y="190"/>
                    <a:pt x="28" y="190"/>
                  </a:cubicBezTo>
                  <a:cubicBezTo>
                    <a:pt x="109" y="190"/>
                    <a:pt x="191" y="109"/>
                    <a:pt x="191" y="28"/>
                  </a:cubicBezTo>
                  <a:cubicBezTo>
                    <a:pt x="191" y="28"/>
                    <a:pt x="191" y="28"/>
                    <a:pt x="19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3" name="Google Shape;4563;p47"/>
            <p:cNvSpPr/>
            <p:nvPr/>
          </p:nvSpPr>
          <p:spPr>
            <a:xfrm>
              <a:off x="2850794" y="1919223"/>
              <a:ext cx="18149" cy="16348"/>
            </a:xfrm>
            <a:custGeom>
              <a:rect b="b" l="l" r="r" t="t"/>
              <a:pathLst>
                <a:path extrusionOk="0" h="245" w="272">
                  <a:moveTo>
                    <a:pt x="109" y="0"/>
                  </a:moveTo>
                  <a:cubicBezTo>
                    <a:pt x="55" y="0"/>
                    <a:pt x="27" y="28"/>
                    <a:pt x="0" y="82"/>
                  </a:cubicBezTo>
                  <a:cubicBezTo>
                    <a:pt x="82" y="136"/>
                    <a:pt x="163" y="190"/>
                    <a:pt x="244" y="245"/>
                  </a:cubicBezTo>
                  <a:cubicBezTo>
                    <a:pt x="272" y="217"/>
                    <a:pt x="272" y="190"/>
                    <a:pt x="272" y="163"/>
                  </a:cubicBezTo>
                  <a:cubicBezTo>
                    <a:pt x="272" y="82"/>
                    <a:pt x="190"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47"/>
            <p:cNvSpPr/>
            <p:nvPr/>
          </p:nvSpPr>
          <p:spPr>
            <a:xfrm>
              <a:off x="2885158" y="1946381"/>
              <a:ext cx="9141" cy="12744"/>
            </a:xfrm>
            <a:custGeom>
              <a:rect b="b" l="l" r="r" t="t"/>
              <a:pathLst>
                <a:path extrusionOk="0" h="191" w="137">
                  <a:moveTo>
                    <a:pt x="1" y="0"/>
                  </a:moveTo>
                  <a:cubicBezTo>
                    <a:pt x="1" y="27"/>
                    <a:pt x="28" y="27"/>
                    <a:pt x="55" y="55"/>
                  </a:cubicBezTo>
                  <a:cubicBezTo>
                    <a:pt x="82" y="82"/>
                    <a:pt x="109" y="163"/>
                    <a:pt x="136" y="190"/>
                  </a:cubicBezTo>
                  <a:cubicBezTo>
                    <a:pt x="136" y="163"/>
                    <a:pt x="136" y="163"/>
                    <a:pt x="136" y="163"/>
                  </a:cubicBezTo>
                  <a:cubicBezTo>
                    <a:pt x="136" y="55"/>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5" name="Google Shape;4565;p47"/>
            <p:cNvSpPr/>
            <p:nvPr/>
          </p:nvSpPr>
          <p:spPr>
            <a:xfrm>
              <a:off x="2841719" y="1904744"/>
              <a:ext cx="67" cy="3670"/>
            </a:xfrm>
            <a:custGeom>
              <a:rect b="b" l="l" r="r" t="t"/>
              <a:pathLst>
                <a:path extrusionOk="0" h="55" w="1">
                  <a:moveTo>
                    <a:pt x="1" y="55"/>
                  </a:moveTo>
                  <a:cubicBezTo>
                    <a:pt x="1" y="28"/>
                    <a:pt x="1" y="28"/>
                    <a:pt x="1" y="0"/>
                  </a:cubicBezTo>
                  <a:cubicBezTo>
                    <a:pt x="1" y="0"/>
                    <a:pt x="1"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6" name="Google Shape;4566;p47"/>
            <p:cNvSpPr/>
            <p:nvPr/>
          </p:nvSpPr>
          <p:spPr>
            <a:xfrm>
              <a:off x="2874281" y="1788907"/>
              <a:ext cx="20017" cy="19951"/>
            </a:xfrm>
            <a:custGeom>
              <a:rect b="b" l="l" r="r" t="t"/>
              <a:pathLst>
                <a:path extrusionOk="0" h="299" w="300">
                  <a:moveTo>
                    <a:pt x="164" y="1"/>
                  </a:moveTo>
                  <a:cubicBezTo>
                    <a:pt x="55" y="1"/>
                    <a:pt x="1" y="55"/>
                    <a:pt x="1" y="136"/>
                  </a:cubicBezTo>
                  <a:cubicBezTo>
                    <a:pt x="1" y="163"/>
                    <a:pt x="1" y="163"/>
                    <a:pt x="1" y="190"/>
                  </a:cubicBezTo>
                  <a:lnTo>
                    <a:pt x="55" y="190"/>
                  </a:lnTo>
                  <a:cubicBezTo>
                    <a:pt x="82" y="190"/>
                    <a:pt x="109" y="190"/>
                    <a:pt x="136" y="218"/>
                  </a:cubicBezTo>
                  <a:cubicBezTo>
                    <a:pt x="136" y="245"/>
                    <a:pt x="82" y="245"/>
                    <a:pt x="55" y="272"/>
                  </a:cubicBezTo>
                  <a:cubicBezTo>
                    <a:pt x="82" y="299"/>
                    <a:pt x="109" y="299"/>
                    <a:pt x="164" y="299"/>
                  </a:cubicBezTo>
                  <a:cubicBezTo>
                    <a:pt x="245" y="299"/>
                    <a:pt x="299" y="245"/>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7" name="Google Shape;4567;p47"/>
            <p:cNvSpPr/>
            <p:nvPr/>
          </p:nvSpPr>
          <p:spPr>
            <a:xfrm>
              <a:off x="2899637" y="1769022"/>
              <a:ext cx="9141" cy="12744"/>
            </a:xfrm>
            <a:custGeom>
              <a:rect b="b" l="l" r="r" t="t"/>
              <a:pathLst>
                <a:path extrusionOk="0" h="191" w="137">
                  <a:moveTo>
                    <a:pt x="28" y="0"/>
                  </a:moveTo>
                  <a:cubicBezTo>
                    <a:pt x="28" y="27"/>
                    <a:pt x="1" y="27"/>
                    <a:pt x="1" y="54"/>
                  </a:cubicBezTo>
                  <a:cubicBezTo>
                    <a:pt x="1" y="136"/>
                    <a:pt x="82" y="190"/>
                    <a:pt x="136" y="190"/>
                  </a:cubicBezTo>
                  <a:cubicBezTo>
                    <a:pt x="136" y="82"/>
                    <a:pt x="109" y="27"/>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8" name="Google Shape;4568;p47"/>
            <p:cNvSpPr/>
            <p:nvPr/>
          </p:nvSpPr>
          <p:spPr>
            <a:xfrm>
              <a:off x="2867075" y="1821469"/>
              <a:ext cx="1868" cy="5538"/>
            </a:xfrm>
            <a:custGeom>
              <a:rect b="b" l="l" r="r" t="t"/>
              <a:pathLst>
                <a:path extrusionOk="0" h="83" w="28">
                  <a:moveTo>
                    <a:pt x="0" y="1"/>
                  </a:moveTo>
                  <a:cubicBezTo>
                    <a:pt x="0" y="28"/>
                    <a:pt x="0" y="28"/>
                    <a:pt x="0" y="55"/>
                  </a:cubicBezTo>
                  <a:cubicBezTo>
                    <a:pt x="0" y="82"/>
                    <a:pt x="0" y="82"/>
                    <a:pt x="28" y="82"/>
                  </a:cubicBezTo>
                  <a:cubicBezTo>
                    <a:pt x="28" y="82"/>
                    <a:pt x="28" y="55"/>
                    <a:pt x="28" y="55"/>
                  </a:cubicBezTo>
                  <a:cubicBezTo>
                    <a:pt x="28" y="28"/>
                    <a:pt x="28"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9" name="Google Shape;4569;p47"/>
            <p:cNvSpPr/>
            <p:nvPr/>
          </p:nvSpPr>
          <p:spPr>
            <a:xfrm>
              <a:off x="2899637" y="1816064"/>
              <a:ext cx="5471" cy="10943"/>
            </a:xfrm>
            <a:custGeom>
              <a:rect b="b" l="l" r="r" t="t"/>
              <a:pathLst>
                <a:path extrusionOk="0" h="164" w="82">
                  <a:moveTo>
                    <a:pt x="82" y="0"/>
                  </a:moveTo>
                  <a:cubicBezTo>
                    <a:pt x="28" y="28"/>
                    <a:pt x="1" y="82"/>
                    <a:pt x="1" y="136"/>
                  </a:cubicBezTo>
                  <a:cubicBezTo>
                    <a:pt x="1" y="136"/>
                    <a:pt x="28" y="163"/>
                    <a:pt x="28" y="163"/>
                  </a:cubicBezTo>
                  <a:cubicBezTo>
                    <a:pt x="28" y="163"/>
                    <a:pt x="55" y="136"/>
                    <a:pt x="82" y="136"/>
                  </a:cubicBezTo>
                  <a:cubicBezTo>
                    <a:pt x="82" y="82"/>
                    <a:pt x="82" y="55"/>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0" name="Google Shape;4570;p47"/>
            <p:cNvSpPr/>
            <p:nvPr/>
          </p:nvSpPr>
          <p:spPr>
            <a:xfrm>
              <a:off x="2930398" y="1998828"/>
              <a:ext cx="16348" cy="14546"/>
            </a:xfrm>
            <a:custGeom>
              <a:rect b="b" l="l" r="r" t="t"/>
              <a:pathLst>
                <a:path extrusionOk="0" h="218" w="245">
                  <a:moveTo>
                    <a:pt x="109" y="1"/>
                  </a:moveTo>
                  <a:cubicBezTo>
                    <a:pt x="55" y="1"/>
                    <a:pt x="28" y="28"/>
                    <a:pt x="1" y="28"/>
                  </a:cubicBezTo>
                  <a:cubicBezTo>
                    <a:pt x="28" y="137"/>
                    <a:pt x="136" y="191"/>
                    <a:pt x="245" y="218"/>
                  </a:cubicBezTo>
                  <a:cubicBezTo>
                    <a:pt x="245" y="191"/>
                    <a:pt x="245" y="164"/>
                    <a:pt x="245" y="164"/>
                  </a:cubicBezTo>
                  <a:cubicBezTo>
                    <a:pt x="245" y="55"/>
                    <a:pt x="191"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1" name="Google Shape;4571;p47"/>
            <p:cNvSpPr/>
            <p:nvPr/>
          </p:nvSpPr>
          <p:spPr>
            <a:xfrm>
              <a:off x="2930398" y="2051342"/>
              <a:ext cx="7340" cy="1868"/>
            </a:xfrm>
            <a:custGeom>
              <a:rect b="b" l="l" r="r" t="t"/>
              <a:pathLst>
                <a:path extrusionOk="0" h="28" w="110">
                  <a:moveTo>
                    <a:pt x="109" y="0"/>
                  </a:moveTo>
                  <a:cubicBezTo>
                    <a:pt x="55" y="0"/>
                    <a:pt x="28" y="0"/>
                    <a:pt x="1" y="28"/>
                  </a:cubicBezTo>
                  <a:lnTo>
                    <a:pt x="28" y="28"/>
                  </a:lnTo>
                  <a:cubicBezTo>
                    <a:pt x="55" y="28"/>
                    <a:pt x="82" y="28"/>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2" name="Google Shape;4572;p47"/>
            <p:cNvSpPr/>
            <p:nvPr/>
          </p:nvSpPr>
          <p:spPr>
            <a:xfrm>
              <a:off x="2926795" y="2058548"/>
              <a:ext cx="10943" cy="12744"/>
            </a:xfrm>
            <a:custGeom>
              <a:rect b="b" l="l" r="r" t="t"/>
              <a:pathLst>
                <a:path extrusionOk="0" h="191" w="164">
                  <a:moveTo>
                    <a:pt x="0" y="1"/>
                  </a:moveTo>
                  <a:cubicBezTo>
                    <a:pt x="0" y="28"/>
                    <a:pt x="0" y="28"/>
                    <a:pt x="0" y="55"/>
                  </a:cubicBezTo>
                  <a:cubicBezTo>
                    <a:pt x="0" y="137"/>
                    <a:pt x="55" y="191"/>
                    <a:pt x="163" y="191"/>
                  </a:cubicBezTo>
                  <a:cubicBezTo>
                    <a:pt x="163" y="137"/>
                    <a:pt x="163" y="109"/>
                    <a:pt x="136" y="82"/>
                  </a:cubicBezTo>
                  <a:cubicBezTo>
                    <a:pt x="136" y="55"/>
                    <a:pt x="82"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3" name="Google Shape;4573;p47"/>
            <p:cNvSpPr/>
            <p:nvPr/>
          </p:nvSpPr>
          <p:spPr>
            <a:xfrm>
              <a:off x="2953953" y="2076698"/>
              <a:ext cx="19951" cy="10876"/>
            </a:xfrm>
            <a:custGeom>
              <a:rect b="b" l="l" r="r" t="t"/>
              <a:pathLst>
                <a:path extrusionOk="0" h="163" w="299">
                  <a:moveTo>
                    <a:pt x="136" y="0"/>
                  </a:moveTo>
                  <a:cubicBezTo>
                    <a:pt x="55" y="0"/>
                    <a:pt x="0" y="82"/>
                    <a:pt x="0" y="163"/>
                  </a:cubicBezTo>
                  <a:lnTo>
                    <a:pt x="299" y="163"/>
                  </a:ln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4" name="Google Shape;4574;p47"/>
            <p:cNvSpPr/>
            <p:nvPr/>
          </p:nvSpPr>
          <p:spPr>
            <a:xfrm>
              <a:off x="2899637" y="2076698"/>
              <a:ext cx="21819" cy="10876"/>
            </a:xfrm>
            <a:custGeom>
              <a:rect b="b" l="l" r="r" t="t"/>
              <a:pathLst>
                <a:path extrusionOk="0" h="163" w="327">
                  <a:moveTo>
                    <a:pt x="163" y="0"/>
                  </a:moveTo>
                  <a:cubicBezTo>
                    <a:pt x="82" y="0"/>
                    <a:pt x="1" y="82"/>
                    <a:pt x="1" y="163"/>
                  </a:cubicBezTo>
                  <a:lnTo>
                    <a:pt x="326" y="163"/>
                  </a:ln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5" name="Google Shape;4575;p47"/>
            <p:cNvSpPr/>
            <p:nvPr/>
          </p:nvSpPr>
          <p:spPr>
            <a:xfrm>
              <a:off x="2899637" y="2024184"/>
              <a:ext cx="21819" cy="21819"/>
            </a:xfrm>
            <a:custGeom>
              <a:rect b="b" l="l" r="r" t="t"/>
              <a:pathLst>
                <a:path extrusionOk="0" h="327" w="327">
                  <a:moveTo>
                    <a:pt x="163" y="1"/>
                  </a:moveTo>
                  <a:cubicBezTo>
                    <a:pt x="82" y="1"/>
                    <a:pt x="1" y="82"/>
                    <a:pt x="1" y="163"/>
                  </a:cubicBezTo>
                  <a:cubicBezTo>
                    <a:pt x="1" y="245"/>
                    <a:pt x="82" y="326"/>
                    <a:pt x="163" y="326"/>
                  </a:cubicBezTo>
                  <a:cubicBezTo>
                    <a:pt x="245" y="326"/>
                    <a:pt x="326" y="245"/>
                    <a:pt x="326" y="163"/>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6" name="Google Shape;4576;p47"/>
            <p:cNvSpPr/>
            <p:nvPr/>
          </p:nvSpPr>
          <p:spPr>
            <a:xfrm>
              <a:off x="2847190" y="2076698"/>
              <a:ext cx="21752" cy="10876"/>
            </a:xfrm>
            <a:custGeom>
              <a:rect b="b" l="l" r="r" t="t"/>
              <a:pathLst>
                <a:path extrusionOk="0" h="163" w="326">
                  <a:moveTo>
                    <a:pt x="163" y="0"/>
                  </a:moveTo>
                  <a:cubicBezTo>
                    <a:pt x="81" y="0"/>
                    <a:pt x="0" y="82"/>
                    <a:pt x="0" y="163"/>
                  </a:cubicBezTo>
                  <a:lnTo>
                    <a:pt x="326" y="163"/>
                  </a:ln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7" name="Google Shape;4577;p47"/>
            <p:cNvSpPr/>
            <p:nvPr/>
          </p:nvSpPr>
          <p:spPr>
            <a:xfrm>
              <a:off x="2979309" y="1893867"/>
              <a:ext cx="19951" cy="18149"/>
            </a:xfrm>
            <a:custGeom>
              <a:rect b="b" l="l" r="r" t="t"/>
              <a:pathLst>
                <a:path extrusionOk="0" h="272" w="299">
                  <a:moveTo>
                    <a:pt x="163" y="1"/>
                  </a:moveTo>
                  <a:cubicBezTo>
                    <a:pt x="81" y="1"/>
                    <a:pt x="0" y="55"/>
                    <a:pt x="0" y="163"/>
                  </a:cubicBezTo>
                  <a:cubicBezTo>
                    <a:pt x="0" y="191"/>
                    <a:pt x="27" y="245"/>
                    <a:pt x="54" y="272"/>
                  </a:cubicBezTo>
                  <a:cubicBezTo>
                    <a:pt x="163" y="272"/>
                    <a:pt x="244" y="218"/>
                    <a:pt x="298" y="163"/>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8" name="Google Shape;4578;p47"/>
            <p:cNvSpPr/>
            <p:nvPr/>
          </p:nvSpPr>
          <p:spPr>
            <a:xfrm>
              <a:off x="2952151" y="1866710"/>
              <a:ext cx="21752" cy="21819"/>
            </a:xfrm>
            <a:custGeom>
              <a:rect b="b" l="l" r="r" t="t"/>
              <a:pathLst>
                <a:path extrusionOk="0" h="327" w="326">
                  <a:moveTo>
                    <a:pt x="163" y="1"/>
                  </a:moveTo>
                  <a:cubicBezTo>
                    <a:pt x="109" y="1"/>
                    <a:pt x="82" y="28"/>
                    <a:pt x="27" y="82"/>
                  </a:cubicBezTo>
                  <a:cubicBezTo>
                    <a:pt x="27" y="109"/>
                    <a:pt x="27" y="136"/>
                    <a:pt x="54" y="136"/>
                  </a:cubicBezTo>
                  <a:lnTo>
                    <a:pt x="27" y="136"/>
                  </a:lnTo>
                  <a:cubicBezTo>
                    <a:pt x="27" y="164"/>
                    <a:pt x="0" y="164"/>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9" name="Google Shape;4579;p47"/>
            <p:cNvSpPr/>
            <p:nvPr/>
          </p:nvSpPr>
          <p:spPr>
            <a:xfrm>
              <a:off x="2953953" y="1919223"/>
              <a:ext cx="18149" cy="18149"/>
            </a:xfrm>
            <a:custGeom>
              <a:rect b="b" l="l" r="r" t="t"/>
              <a:pathLst>
                <a:path extrusionOk="0" h="272" w="272">
                  <a:moveTo>
                    <a:pt x="136" y="0"/>
                  </a:moveTo>
                  <a:cubicBezTo>
                    <a:pt x="55" y="0"/>
                    <a:pt x="0" y="82"/>
                    <a:pt x="0" y="163"/>
                  </a:cubicBezTo>
                  <a:cubicBezTo>
                    <a:pt x="0" y="217"/>
                    <a:pt x="0" y="245"/>
                    <a:pt x="27" y="272"/>
                  </a:cubicBezTo>
                  <a:lnTo>
                    <a:pt x="109" y="272"/>
                  </a:lnTo>
                  <a:cubicBezTo>
                    <a:pt x="190" y="190"/>
                    <a:pt x="244" y="163"/>
                    <a:pt x="272" y="82"/>
                  </a:cubicBezTo>
                  <a:cubicBezTo>
                    <a:pt x="244" y="28"/>
                    <a:pt x="190"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0" name="Google Shape;4580;p47"/>
            <p:cNvSpPr/>
            <p:nvPr/>
          </p:nvSpPr>
          <p:spPr>
            <a:xfrm>
              <a:off x="2979309" y="1957257"/>
              <a:ext cx="3670" cy="7273"/>
            </a:xfrm>
            <a:custGeom>
              <a:rect b="b" l="l" r="r" t="t"/>
              <a:pathLst>
                <a:path extrusionOk="0" h="109" w="55">
                  <a:moveTo>
                    <a:pt x="0" y="0"/>
                  </a:moveTo>
                  <a:cubicBezTo>
                    <a:pt x="0" y="27"/>
                    <a:pt x="27" y="81"/>
                    <a:pt x="54" y="109"/>
                  </a:cubicBezTo>
                  <a:cubicBezTo>
                    <a:pt x="54" y="54"/>
                    <a:pt x="27" y="27"/>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1" name="Google Shape;4581;p47"/>
            <p:cNvSpPr/>
            <p:nvPr/>
          </p:nvSpPr>
          <p:spPr>
            <a:xfrm>
              <a:off x="2944878" y="1897471"/>
              <a:ext cx="1868" cy="10943"/>
            </a:xfrm>
            <a:custGeom>
              <a:rect b="b" l="l" r="r" t="t"/>
              <a:pathLst>
                <a:path extrusionOk="0" h="164" w="28">
                  <a:moveTo>
                    <a:pt x="1" y="1"/>
                  </a:moveTo>
                  <a:cubicBezTo>
                    <a:pt x="1" y="55"/>
                    <a:pt x="1" y="109"/>
                    <a:pt x="28" y="164"/>
                  </a:cubicBezTo>
                  <a:cubicBezTo>
                    <a:pt x="28" y="137"/>
                    <a:pt x="28" y="109"/>
                    <a:pt x="28" y="109"/>
                  </a:cubicBezTo>
                  <a:cubicBezTo>
                    <a:pt x="28" y="55"/>
                    <a:pt x="28" y="28"/>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2" name="Google Shape;4582;p47"/>
            <p:cNvSpPr/>
            <p:nvPr/>
          </p:nvSpPr>
          <p:spPr>
            <a:xfrm>
              <a:off x="2899637" y="1919223"/>
              <a:ext cx="21819" cy="21752"/>
            </a:xfrm>
            <a:custGeom>
              <a:rect b="b" l="l" r="r" t="t"/>
              <a:pathLst>
                <a:path extrusionOk="0" h="326" w="327">
                  <a:moveTo>
                    <a:pt x="163" y="0"/>
                  </a:moveTo>
                  <a:cubicBezTo>
                    <a:pt x="82" y="0"/>
                    <a:pt x="1" y="82"/>
                    <a:pt x="1" y="163"/>
                  </a:cubicBezTo>
                  <a:cubicBezTo>
                    <a:pt x="1" y="245"/>
                    <a:pt x="82" y="326"/>
                    <a:pt x="163" y="326"/>
                  </a:cubicBezTo>
                  <a:cubicBezTo>
                    <a:pt x="245" y="326"/>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3" name="Google Shape;4583;p47"/>
            <p:cNvSpPr/>
            <p:nvPr/>
          </p:nvSpPr>
          <p:spPr>
            <a:xfrm>
              <a:off x="2932200" y="1957257"/>
              <a:ext cx="14546" cy="9075"/>
            </a:xfrm>
            <a:custGeom>
              <a:rect b="b" l="l" r="r" t="t"/>
              <a:pathLst>
                <a:path extrusionOk="0" h="136" w="218">
                  <a:moveTo>
                    <a:pt x="218" y="0"/>
                  </a:moveTo>
                  <a:lnTo>
                    <a:pt x="218" y="0"/>
                  </a:lnTo>
                  <a:cubicBezTo>
                    <a:pt x="136" y="27"/>
                    <a:pt x="28" y="27"/>
                    <a:pt x="1" y="136"/>
                  </a:cubicBezTo>
                  <a:lnTo>
                    <a:pt x="82" y="136"/>
                  </a:lnTo>
                  <a:cubicBezTo>
                    <a:pt x="136" y="136"/>
                    <a:pt x="218" y="81"/>
                    <a:pt x="21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4" name="Google Shape;4584;p47"/>
            <p:cNvSpPr/>
            <p:nvPr/>
          </p:nvSpPr>
          <p:spPr>
            <a:xfrm>
              <a:off x="2946679" y="1951786"/>
              <a:ext cx="67" cy="5538"/>
            </a:xfrm>
            <a:custGeom>
              <a:rect b="b" l="l" r="r" t="t"/>
              <a:pathLst>
                <a:path extrusionOk="0" h="83" w="1">
                  <a:moveTo>
                    <a:pt x="1" y="1"/>
                  </a:moveTo>
                  <a:cubicBezTo>
                    <a:pt x="1" y="28"/>
                    <a:pt x="1" y="55"/>
                    <a:pt x="1" y="82"/>
                  </a:cubicBezTo>
                  <a:cubicBezTo>
                    <a:pt x="1" y="82"/>
                    <a:pt x="1" y="82"/>
                    <a:pt x="1" y="82"/>
                  </a:cubicBezTo>
                  <a:cubicBezTo>
                    <a:pt x="1" y="55"/>
                    <a:pt x="1" y="28"/>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5" name="Google Shape;4585;p47"/>
            <p:cNvSpPr/>
            <p:nvPr/>
          </p:nvSpPr>
          <p:spPr>
            <a:xfrm>
              <a:off x="2953953" y="1971737"/>
              <a:ext cx="19951" cy="21752"/>
            </a:xfrm>
            <a:custGeom>
              <a:rect b="b" l="l" r="r" t="t"/>
              <a:pathLst>
                <a:path extrusionOk="0" h="326" w="299">
                  <a:moveTo>
                    <a:pt x="136" y="0"/>
                  </a:moveTo>
                  <a:cubicBezTo>
                    <a:pt x="55" y="0"/>
                    <a:pt x="0" y="81"/>
                    <a:pt x="0" y="163"/>
                  </a:cubicBezTo>
                  <a:cubicBezTo>
                    <a:pt x="0" y="244"/>
                    <a:pt x="55" y="326"/>
                    <a:pt x="136" y="326"/>
                  </a:cubicBezTo>
                  <a:cubicBezTo>
                    <a:pt x="217" y="326"/>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6" name="Google Shape;4586;p47"/>
            <p:cNvSpPr/>
            <p:nvPr/>
          </p:nvSpPr>
          <p:spPr>
            <a:xfrm>
              <a:off x="2823636" y="1788907"/>
              <a:ext cx="18149" cy="18149"/>
            </a:xfrm>
            <a:custGeom>
              <a:rect b="b" l="l" r="r" t="t"/>
              <a:pathLst>
                <a:path extrusionOk="0" h="272" w="272">
                  <a:moveTo>
                    <a:pt x="136" y="1"/>
                  </a:moveTo>
                  <a:cubicBezTo>
                    <a:pt x="55" y="1"/>
                    <a:pt x="0" y="28"/>
                    <a:pt x="0" y="82"/>
                  </a:cubicBezTo>
                  <a:lnTo>
                    <a:pt x="0" y="163"/>
                  </a:lnTo>
                  <a:lnTo>
                    <a:pt x="136" y="163"/>
                  </a:lnTo>
                  <a:cubicBezTo>
                    <a:pt x="136" y="218"/>
                    <a:pt x="163" y="272"/>
                    <a:pt x="217" y="272"/>
                  </a:cubicBezTo>
                  <a:cubicBezTo>
                    <a:pt x="245" y="245"/>
                    <a:pt x="272" y="190"/>
                    <a:pt x="272" y="136"/>
                  </a:cubicBezTo>
                  <a:cubicBezTo>
                    <a:pt x="272"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7" name="Google Shape;4587;p47"/>
            <p:cNvSpPr/>
            <p:nvPr/>
          </p:nvSpPr>
          <p:spPr>
            <a:xfrm>
              <a:off x="2850794" y="1778030"/>
              <a:ext cx="5471" cy="3737"/>
            </a:xfrm>
            <a:custGeom>
              <a:rect b="b" l="l" r="r" t="t"/>
              <a:pathLst>
                <a:path extrusionOk="0" h="56" w="82">
                  <a:moveTo>
                    <a:pt x="0" y="1"/>
                  </a:moveTo>
                  <a:cubicBezTo>
                    <a:pt x="0" y="28"/>
                    <a:pt x="27" y="55"/>
                    <a:pt x="82" y="55"/>
                  </a:cubicBezTo>
                  <a:cubicBezTo>
                    <a:pt x="55" y="55"/>
                    <a:pt x="27"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8" name="Google Shape;4588;p47"/>
            <p:cNvSpPr/>
            <p:nvPr/>
          </p:nvSpPr>
          <p:spPr>
            <a:xfrm>
              <a:off x="2769321" y="1788907"/>
              <a:ext cx="20017" cy="19951"/>
            </a:xfrm>
            <a:custGeom>
              <a:rect b="b" l="l" r="r" t="t"/>
              <a:pathLst>
                <a:path extrusionOk="0" h="299" w="300">
                  <a:moveTo>
                    <a:pt x="163" y="1"/>
                  </a:moveTo>
                  <a:cubicBezTo>
                    <a:pt x="55" y="1"/>
                    <a:pt x="1" y="55"/>
                    <a:pt x="1" y="136"/>
                  </a:cubicBezTo>
                  <a:cubicBezTo>
                    <a:pt x="1" y="245"/>
                    <a:pt x="55" y="299"/>
                    <a:pt x="163" y="299"/>
                  </a:cubicBezTo>
                  <a:cubicBezTo>
                    <a:pt x="245" y="299"/>
                    <a:pt x="299" y="245"/>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9" name="Google Shape;4589;p47"/>
            <p:cNvSpPr/>
            <p:nvPr/>
          </p:nvSpPr>
          <p:spPr>
            <a:xfrm>
              <a:off x="2798280" y="1814263"/>
              <a:ext cx="18149" cy="14546"/>
            </a:xfrm>
            <a:custGeom>
              <a:rect b="b" l="l" r="r" t="t"/>
              <a:pathLst>
                <a:path extrusionOk="0" h="218" w="272">
                  <a:moveTo>
                    <a:pt x="109" y="0"/>
                  </a:moveTo>
                  <a:cubicBezTo>
                    <a:pt x="55" y="55"/>
                    <a:pt x="28" y="109"/>
                    <a:pt x="1" y="190"/>
                  </a:cubicBezTo>
                  <a:cubicBezTo>
                    <a:pt x="55" y="190"/>
                    <a:pt x="82" y="217"/>
                    <a:pt x="163" y="217"/>
                  </a:cubicBezTo>
                  <a:cubicBezTo>
                    <a:pt x="191" y="217"/>
                    <a:pt x="245" y="217"/>
                    <a:pt x="272" y="163"/>
                  </a:cubicBezTo>
                  <a:cubicBezTo>
                    <a:pt x="272" y="82"/>
                    <a:pt x="191"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0" name="Google Shape;4590;p47"/>
            <p:cNvSpPr/>
            <p:nvPr/>
          </p:nvSpPr>
          <p:spPr>
            <a:xfrm>
              <a:off x="2742163" y="1814263"/>
              <a:ext cx="21819" cy="18149"/>
            </a:xfrm>
            <a:custGeom>
              <a:rect b="b" l="l" r="r" t="t"/>
              <a:pathLst>
                <a:path extrusionOk="0" h="272" w="327">
                  <a:moveTo>
                    <a:pt x="164" y="0"/>
                  </a:moveTo>
                  <a:cubicBezTo>
                    <a:pt x="82" y="0"/>
                    <a:pt x="1" y="82"/>
                    <a:pt x="1" y="163"/>
                  </a:cubicBezTo>
                  <a:cubicBezTo>
                    <a:pt x="1" y="190"/>
                    <a:pt x="28" y="217"/>
                    <a:pt x="55" y="244"/>
                  </a:cubicBezTo>
                  <a:cubicBezTo>
                    <a:pt x="109" y="271"/>
                    <a:pt x="191" y="271"/>
                    <a:pt x="272" y="271"/>
                  </a:cubicBezTo>
                  <a:cubicBezTo>
                    <a:pt x="299" y="244"/>
                    <a:pt x="326" y="217"/>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1" name="Google Shape;4591;p47"/>
            <p:cNvSpPr/>
            <p:nvPr/>
          </p:nvSpPr>
          <p:spPr>
            <a:xfrm>
              <a:off x="2794677" y="1660392"/>
              <a:ext cx="21752" cy="18149"/>
            </a:xfrm>
            <a:custGeom>
              <a:rect b="b" l="l" r="r" t="t"/>
              <a:pathLst>
                <a:path extrusionOk="0" h="272" w="326">
                  <a:moveTo>
                    <a:pt x="163" y="1"/>
                  </a:moveTo>
                  <a:cubicBezTo>
                    <a:pt x="136" y="1"/>
                    <a:pt x="82" y="1"/>
                    <a:pt x="28" y="28"/>
                  </a:cubicBezTo>
                  <a:cubicBezTo>
                    <a:pt x="28" y="55"/>
                    <a:pt x="0" y="82"/>
                    <a:pt x="0" y="109"/>
                  </a:cubicBezTo>
                  <a:cubicBezTo>
                    <a:pt x="0" y="191"/>
                    <a:pt x="82" y="272"/>
                    <a:pt x="163" y="272"/>
                  </a:cubicBezTo>
                  <a:cubicBezTo>
                    <a:pt x="245" y="272"/>
                    <a:pt x="326" y="191"/>
                    <a:pt x="326" y="109"/>
                  </a:cubicBezTo>
                  <a:cubicBezTo>
                    <a:pt x="326" y="82"/>
                    <a:pt x="299" y="55"/>
                    <a:pt x="299" y="28"/>
                  </a:cubicBezTo>
                  <a:cubicBezTo>
                    <a:pt x="272" y="1"/>
                    <a:pt x="217"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2" name="Google Shape;4592;p47"/>
            <p:cNvSpPr/>
            <p:nvPr/>
          </p:nvSpPr>
          <p:spPr>
            <a:xfrm>
              <a:off x="2821834" y="1683946"/>
              <a:ext cx="19951" cy="19951"/>
            </a:xfrm>
            <a:custGeom>
              <a:rect b="b" l="l" r="r" t="t"/>
              <a:pathLst>
                <a:path extrusionOk="0" h="299" w="299">
                  <a:moveTo>
                    <a:pt x="163" y="0"/>
                  </a:moveTo>
                  <a:cubicBezTo>
                    <a:pt x="55" y="0"/>
                    <a:pt x="0" y="55"/>
                    <a:pt x="0" y="136"/>
                  </a:cubicBezTo>
                  <a:cubicBezTo>
                    <a:pt x="0" y="190"/>
                    <a:pt x="27" y="217"/>
                    <a:pt x="55" y="244"/>
                  </a:cubicBezTo>
                  <a:cubicBezTo>
                    <a:pt x="55" y="272"/>
                    <a:pt x="82" y="272"/>
                    <a:pt x="109" y="299"/>
                  </a:cubicBezTo>
                  <a:lnTo>
                    <a:pt x="163" y="299"/>
                  </a:lnTo>
                  <a:cubicBezTo>
                    <a:pt x="244" y="299"/>
                    <a:pt x="299" y="244"/>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3" name="Google Shape;4593;p47"/>
            <p:cNvSpPr/>
            <p:nvPr/>
          </p:nvSpPr>
          <p:spPr>
            <a:xfrm>
              <a:off x="2847190" y="1716509"/>
              <a:ext cx="7273" cy="7340"/>
            </a:xfrm>
            <a:custGeom>
              <a:rect b="b" l="l" r="r" t="t"/>
              <a:pathLst>
                <a:path extrusionOk="0" h="110" w="109">
                  <a:moveTo>
                    <a:pt x="27" y="1"/>
                  </a:moveTo>
                  <a:cubicBezTo>
                    <a:pt x="27" y="1"/>
                    <a:pt x="0" y="28"/>
                    <a:pt x="0" y="55"/>
                  </a:cubicBezTo>
                  <a:cubicBezTo>
                    <a:pt x="0" y="82"/>
                    <a:pt x="27" y="82"/>
                    <a:pt x="27" y="109"/>
                  </a:cubicBezTo>
                  <a:cubicBezTo>
                    <a:pt x="54" y="82"/>
                    <a:pt x="109" y="82"/>
                    <a:pt x="109" y="55"/>
                  </a:cubicBezTo>
                  <a:cubicBezTo>
                    <a:pt x="81" y="28"/>
                    <a:pt x="54" y="1"/>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47"/>
            <p:cNvSpPr/>
            <p:nvPr/>
          </p:nvSpPr>
          <p:spPr>
            <a:xfrm>
              <a:off x="2807355" y="1769022"/>
              <a:ext cx="9075" cy="12744"/>
            </a:xfrm>
            <a:custGeom>
              <a:rect b="b" l="l" r="r" t="t"/>
              <a:pathLst>
                <a:path extrusionOk="0" h="191" w="136">
                  <a:moveTo>
                    <a:pt x="0" y="0"/>
                  </a:moveTo>
                  <a:cubicBezTo>
                    <a:pt x="0" y="54"/>
                    <a:pt x="27" y="82"/>
                    <a:pt x="27" y="109"/>
                  </a:cubicBezTo>
                  <a:lnTo>
                    <a:pt x="27" y="190"/>
                  </a:lnTo>
                  <a:cubicBezTo>
                    <a:pt x="82" y="163"/>
                    <a:pt x="136" y="109"/>
                    <a:pt x="136" y="54"/>
                  </a:cubicBezTo>
                  <a:cubicBezTo>
                    <a:pt x="136" y="27"/>
                    <a:pt x="136" y="27"/>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5" name="Google Shape;4595;p47"/>
            <p:cNvSpPr/>
            <p:nvPr/>
          </p:nvSpPr>
          <p:spPr>
            <a:xfrm>
              <a:off x="3006399" y="1866710"/>
              <a:ext cx="16414" cy="20017"/>
            </a:xfrm>
            <a:custGeom>
              <a:rect b="b" l="l" r="r" t="t"/>
              <a:pathLst>
                <a:path extrusionOk="0" h="300" w="246">
                  <a:moveTo>
                    <a:pt x="137" y="1"/>
                  </a:moveTo>
                  <a:cubicBezTo>
                    <a:pt x="55" y="28"/>
                    <a:pt x="1" y="82"/>
                    <a:pt x="1" y="164"/>
                  </a:cubicBezTo>
                  <a:cubicBezTo>
                    <a:pt x="1" y="218"/>
                    <a:pt x="28" y="272"/>
                    <a:pt x="82" y="299"/>
                  </a:cubicBezTo>
                  <a:cubicBezTo>
                    <a:pt x="82" y="299"/>
                    <a:pt x="245" y="164"/>
                    <a:pt x="245" y="136"/>
                  </a:cubicBezTo>
                  <a:cubicBezTo>
                    <a:pt x="245" y="109"/>
                    <a:pt x="218" y="82"/>
                    <a:pt x="245" y="55"/>
                  </a:cubicBezTo>
                  <a:cubicBezTo>
                    <a:pt x="218" y="28"/>
                    <a:pt x="191" y="28"/>
                    <a:pt x="191" y="28"/>
                  </a:cubicBezTo>
                  <a:cubicBezTo>
                    <a:pt x="164" y="28"/>
                    <a:pt x="137" y="28"/>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6" name="Google Shape;4596;p47"/>
            <p:cNvSpPr/>
            <p:nvPr/>
          </p:nvSpPr>
          <p:spPr>
            <a:xfrm>
              <a:off x="2953953" y="1814263"/>
              <a:ext cx="19951" cy="21752"/>
            </a:xfrm>
            <a:custGeom>
              <a:rect b="b" l="l" r="r" t="t"/>
              <a:pathLst>
                <a:path extrusionOk="0" h="326" w="299">
                  <a:moveTo>
                    <a:pt x="136" y="0"/>
                  </a:moveTo>
                  <a:cubicBezTo>
                    <a:pt x="55" y="0"/>
                    <a:pt x="0" y="82"/>
                    <a:pt x="0" y="163"/>
                  </a:cubicBezTo>
                  <a:cubicBezTo>
                    <a:pt x="0" y="244"/>
                    <a:pt x="55" y="326"/>
                    <a:pt x="136" y="326"/>
                  </a:cubicBezTo>
                  <a:cubicBezTo>
                    <a:pt x="217" y="326"/>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7" name="Google Shape;4597;p47"/>
            <p:cNvSpPr/>
            <p:nvPr/>
          </p:nvSpPr>
          <p:spPr>
            <a:xfrm>
              <a:off x="2930398" y="1750873"/>
              <a:ext cx="14546" cy="5538"/>
            </a:xfrm>
            <a:custGeom>
              <a:rect b="b" l="l" r="r" t="t"/>
              <a:pathLst>
                <a:path extrusionOk="0" h="83" w="218">
                  <a:moveTo>
                    <a:pt x="163" y="1"/>
                  </a:moveTo>
                  <a:cubicBezTo>
                    <a:pt x="109" y="1"/>
                    <a:pt x="55" y="28"/>
                    <a:pt x="1" y="55"/>
                  </a:cubicBezTo>
                  <a:cubicBezTo>
                    <a:pt x="28" y="55"/>
                    <a:pt x="55" y="82"/>
                    <a:pt x="109" y="82"/>
                  </a:cubicBezTo>
                  <a:cubicBezTo>
                    <a:pt x="163" y="82"/>
                    <a:pt x="191" y="55"/>
                    <a:pt x="218" y="28"/>
                  </a:cubicBezTo>
                  <a:cubicBezTo>
                    <a:pt x="218" y="28"/>
                    <a:pt x="191"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8" name="Google Shape;4598;p47"/>
            <p:cNvSpPr/>
            <p:nvPr/>
          </p:nvSpPr>
          <p:spPr>
            <a:xfrm>
              <a:off x="2953953" y="1723782"/>
              <a:ext cx="18149" cy="7273"/>
            </a:xfrm>
            <a:custGeom>
              <a:rect b="b" l="l" r="r" t="t"/>
              <a:pathLst>
                <a:path extrusionOk="0" h="109" w="272">
                  <a:moveTo>
                    <a:pt x="244" y="0"/>
                  </a:moveTo>
                  <a:cubicBezTo>
                    <a:pt x="163" y="0"/>
                    <a:pt x="82" y="0"/>
                    <a:pt x="0" y="27"/>
                  </a:cubicBezTo>
                  <a:cubicBezTo>
                    <a:pt x="27" y="54"/>
                    <a:pt x="82" y="109"/>
                    <a:pt x="136" y="109"/>
                  </a:cubicBezTo>
                  <a:cubicBezTo>
                    <a:pt x="190" y="109"/>
                    <a:pt x="244" y="54"/>
                    <a:pt x="27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9" name="Google Shape;4599;p47"/>
            <p:cNvSpPr/>
            <p:nvPr/>
          </p:nvSpPr>
          <p:spPr>
            <a:xfrm>
              <a:off x="2874281" y="1687549"/>
              <a:ext cx="3737" cy="7340"/>
            </a:xfrm>
            <a:custGeom>
              <a:rect b="b" l="l" r="r" t="t"/>
              <a:pathLst>
                <a:path extrusionOk="0" h="110" w="56">
                  <a:moveTo>
                    <a:pt x="28" y="1"/>
                  </a:moveTo>
                  <a:cubicBezTo>
                    <a:pt x="1" y="28"/>
                    <a:pt x="1" y="55"/>
                    <a:pt x="1" y="82"/>
                  </a:cubicBezTo>
                  <a:cubicBezTo>
                    <a:pt x="1" y="109"/>
                    <a:pt x="1" y="109"/>
                    <a:pt x="1" y="109"/>
                  </a:cubicBezTo>
                  <a:cubicBezTo>
                    <a:pt x="28" y="82"/>
                    <a:pt x="28" y="55"/>
                    <a:pt x="55" y="55"/>
                  </a:cubicBezTo>
                  <a:cubicBezTo>
                    <a:pt x="55" y="28"/>
                    <a:pt x="28" y="28"/>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0" name="Google Shape;4600;p47"/>
            <p:cNvSpPr/>
            <p:nvPr/>
          </p:nvSpPr>
          <p:spPr>
            <a:xfrm>
              <a:off x="2877951" y="1700227"/>
              <a:ext cx="67" cy="1868"/>
            </a:xfrm>
            <a:custGeom>
              <a:rect b="b" l="l" r="r" t="t"/>
              <a:pathLst>
                <a:path extrusionOk="0" h="28" w="1">
                  <a:moveTo>
                    <a:pt x="0" y="0"/>
                  </a:moveTo>
                  <a:cubicBezTo>
                    <a:pt x="0" y="0"/>
                    <a:pt x="0" y="28"/>
                    <a:pt x="0" y="28"/>
                  </a:cubicBezTo>
                  <a:cubicBezTo>
                    <a:pt x="0" y="28"/>
                    <a:pt x="0"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1" name="Google Shape;4601;p47"/>
            <p:cNvSpPr/>
            <p:nvPr/>
          </p:nvSpPr>
          <p:spPr>
            <a:xfrm>
              <a:off x="2858000" y="1676673"/>
              <a:ext cx="5538" cy="1868"/>
            </a:xfrm>
            <a:custGeom>
              <a:rect b="b" l="l" r="r" t="t"/>
              <a:pathLst>
                <a:path extrusionOk="0" h="28" w="83">
                  <a:moveTo>
                    <a:pt x="55" y="1"/>
                  </a:moveTo>
                  <a:cubicBezTo>
                    <a:pt x="28" y="1"/>
                    <a:pt x="28" y="1"/>
                    <a:pt x="1" y="28"/>
                  </a:cubicBezTo>
                  <a:cubicBezTo>
                    <a:pt x="28" y="28"/>
                    <a:pt x="55"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2" name="Google Shape;4602;p47"/>
            <p:cNvSpPr/>
            <p:nvPr/>
          </p:nvSpPr>
          <p:spPr>
            <a:xfrm>
              <a:off x="2863472" y="1711104"/>
              <a:ext cx="3670" cy="5471"/>
            </a:xfrm>
            <a:custGeom>
              <a:rect b="b" l="l" r="r" t="t"/>
              <a:pathLst>
                <a:path extrusionOk="0" h="82" w="55">
                  <a:moveTo>
                    <a:pt x="0" y="0"/>
                  </a:moveTo>
                  <a:cubicBezTo>
                    <a:pt x="27" y="27"/>
                    <a:pt x="54" y="54"/>
                    <a:pt x="54" y="82"/>
                  </a:cubicBezTo>
                  <a:cubicBezTo>
                    <a:pt x="54" y="54"/>
                    <a:pt x="27" y="27"/>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3" name="Google Shape;4603;p47"/>
            <p:cNvSpPr/>
            <p:nvPr/>
          </p:nvSpPr>
          <p:spPr>
            <a:xfrm>
              <a:off x="2854397" y="1766753"/>
              <a:ext cx="14546" cy="9542"/>
            </a:xfrm>
            <a:custGeom>
              <a:rect b="b" l="l" r="r" t="t"/>
              <a:pathLst>
                <a:path extrusionOk="0" h="143" w="218">
                  <a:moveTo>
                    <a:pt x="68" y="0"/>
                  </a:moveTo>
                  <a:cubicBezTo>
                    <a:pt x="48" y="0"/>
                    <a:pt x="28" y="7"/>
                    <a:pt x="1" y="34"/>
                  </a:cubicBezTo>
                  <a:cubicBezTo>
                    <a:pt x="28" y="116"/>
                    <a:pt x="109" y="143"/>
                    <a:pt x="190" y="143"/>
                  </a:cubicBezTo>
                  <a:cubicBezTo>
                    <a:pt x="218" y="143"/>
                    <a:pt x="218" y="116"/>
                    <a:pt x="218" y="88"/>
                  </a:cubicBezTo>
                  <a:cubicBezTo>
                    <a:pt x="218" y="61"/>
                    <a:pt x="218" y="34"/>
                    <a:pt x="190" y="34"/>
                  </a:cubicBezTo>
                  <a:cubicBezTo>
                    <a:pt x="190" y="7"/>
                    <a:pt x="163" y="7"/>
                    <a:pt x="136" y="7"/>
                  </a:cubicBezTo>
                  <a:cubicBezTo>
                    <a:pt x="109" y="7"/>
                    <a:pt x="89" y="0"/>
                    <a:pt x="6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4" name="Google Shape;4604;p47"/>
            <p:cNvSpPr/>
            <p:nvPr/>
          </p:nvSpPr>
          <p:spPr>
            <a:xfrm>
              <a:off x="2883356" y="1633234"/>
              <a:ext cx="10943" cy="12744"/>
            </a:xfrm>
            <a:custGeom>
              <a:rect b="b" l="l" r="r" t="t"/>
              <a:pathLst>
                <a:path extrusionOk="0" h="191" w="164">
                  <a:moveTo>
                    <a:pt x="0" y="1"/>
                  </a:moveTo>
                  <a:cubicBezTo>
                    <a:pt x="0" y="109"/>
                    <a:pt x="109" y="136"/>
                    <a:pt x="163" y="191"/>
                  </a:cubicBezTo>
                  <a:cubicBezTo>
                    <a:pt x="163" y="164"/>
                    <a:pt x="163" y="136"/>
                    <a:pt x="163" y="109"/>
                  </a:cubicBezTo>
                  <a:cubicBezTo>
                    <a:pt x="163" y="55"/>
                    <a:pt x="136" y="28"/>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5" name="Google Shape;4605;p47"/>
            <p:cNvSpPr/>
            <p:nvPr/>
          </p:nvSpPr>
          <p:spPr>
            <a:xfrm>
              <a:off x="2959357" y="1604275"/>
              <a:ext cx="5538" cy="1935"/>
            </a:xfrm>
            <a:custGeom>
              <a:rect b="b" l="l" r="r" t="t"/>
              <a:pathLst>
                <a:path extrusionOk="0" h="29" w="83">
                  <a:moveTo>
                    <a:pt x="55" y="1"/>
                  </a:moveTo>
                  <a:cubicBezTo>
                    <a:pt x="55" y="1"/>
                    <a:pt x="28" y="1"/>
                    <a:pt x="1" y="28"/>
                  </a:cubicBezTo>
                  <a:lnTo>
                    <a:pt x="28" y="28"/>
                  </a:lnTo>
                  <a:cubicBezTo>
                    <a:pt x="28" y="28"/>
                    <a:pt x="55"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6" name="Google Shape;4606;p47"/>
            <p:cNvSpPr/>
            <p:nvPr/>
          </p:nvSpPr>
          <p:spPr>
            <a:xfrm>
              <a:off x="2937671" y="1631432"/>
              <a:ext cx="9075" cy="12744"/>
            </a:xfrm>
            <a:custGeom>
              <a:rect b="b" l="l" r="r" t="t"/>
              <a:pathLst>
                <a:path extrusionOk="0" h="191" w="136">
                  <a:moveTo>
                    <a:pt x="0" y="1"/>
                  </a:moveTo>
                  <a:cubicBezTo>
                    <a:pt x="27" y="82"/>
                    <a:pt x="82" y="163"/>
                    <a:pt x="136" y="191"/>
                  </a:cubicBezTo>
                  <a:cubicBezTo>
                    <a:pt x="136" y="163"/>
                    <a:pt x="136" y="163"/>
                    <a:pt x="136" y="136"/>
                  </a:cubicBezTo>
                  <a:cubicBezTo>
                    <a:pt x="136" y="55"/>
                    <a:pt x="82"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7" name="Google Shape;4607;p47"/>
            <p:cNvSpPr/>
            <p:nvPr/>
          </p:nvSpPr>
          <p:spPr>
            <a:xfrm>
              <a:off x="2953953" y="1607945"/>
              <a:ext cx="19951" cy="18149"/>
            </a:xfrm>
            <a:custGeom>
              <a:rect b="b" l="l" r="r" t="t"/>
              <a:pathLst>
                <a:path extrusionOk="0" h="272" w="299">
                  <a:moveTo>
                    <a:pt x="27" y="0"/>
                  </a:moveTo>
                  <a:cubicBezTo>
                    <a:pt x="0" y="27"/>
                    <a:pt x="0" y="54"/>
                    <a:pt x="0" y="109"/>
                  </a:cubicBezTo>
                  <a:cubicBezTo>
                    <a:pt x="0" y="190"/>
                    <a:pt x="55" y="271"/>
                    <a:pt x="136" y="271"/>
                  </a:cubicBezTo>
                  <a:cubicBezTo>
                    <a:pt x="217" y="271"/>
                    <a:pt x="299" y="190"/>
                    <a:pt x="299" y="109"/>
                  </a:cubicBezTo>
                  <a:cubicBezTo>
                    <a:pt x="299" y="82"/>
                    <a:pt x="299" y="54"/>
                    <a:pt x="272" y="27"/>
                  </a:cubicBezTo>
                  <a:cubicBezTo>
                    <a:pt x="272" y="54"/>
                    <a:pt x="244" y="54"/>
                    <a:pt x="244" y="54"/>
                  </a:cubicBezTo>
                  <a:cubicBezTo>
                    <a:pt x="163" y="54"/>
                    <a:pt x="136" y="0"/>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8" name="Google Shape;4608;p47"/>
            <p:cNvSpPr/>
            <p:nvPr/>
          </p:nvSpPr>
          <p:spPr>
            <a:xfrm>
              <a:off x="2957556" y="1656788"/>
              <a:ext cx="10943" cy="5471"/>
            </a:xfrm>
            <a:custGeom>
              <a:rect b="b" l="l" r="r" t="t"/>
              <a:pathLst>
                <a:path extrusionOk="0" h="82" w="164">
                  <a:moveTo>
                    <a:pt x="82" y="0"/>
                  </a:moveTo>
                  <a:cubicBezTo>
                    <a:pt x="55" y="0"/>
                    <a:pt x="28" y="28"/>
                    <a:pt x="1" y="55"/>
                  </a:cubicBezTo>
                  <a:cubicBezTo>
                    <a:pt x="1" y="55"/>
                    <a:pt x="1" y="82"/>
                    <a:pt x="55" y="82"/>
                  </a:cubicBezTo>
                  <a:cubicBezTo>
                    <a:pt x="82" y="82"/>
                    <a:pt x="109" y="55"/>
                    <a:pt x="163" y="28"/>
                  </a:cubicBezTo>
                  <a:cubicBezTo>
                    <a:pt x="136" y="28"/>
                    <a:pt x="109"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9" name="Google Shape;4609;p47"/>
            <p:cNvSpPr/>
            <p:nvPr/>
          </p:nvSpPr>
          <p:spPr>
            <a:xfrm>
              <a:off x="2926795" y="1685748"/>
              <a:ext cx="19951" cy="18149"/>
            </a:xfrm>
            <a:custGeom>
              <a:rect b="b" l="l" r="r" t="t"/>
              <a:pathLst>
                <a:path extrusionOk="0" h="272" w="299">
                  <a:moveTo>
                    <a:pt x="82" y="0"/>
                  </a:moveTo>
                  <a:cubicBezTo>
                    <a:pt x="28" y="28"/>
                    <a:pt x="0" y="55"/>
                    <a:pt x="0" y="109"/>
                  </a:cubicBezTo>
                  <a:cubicBezTo>
                    <a:pt x="0" y="217"/>
                    <a:pt x="82" y="272"/>
                    <a:pt x="163" y="272"/>
                  </a:cubicBezTo>
                  <a:cubicBezTo>
                    <a:pt x="245" y="272"/>
                    <a:pt x="299" y="217"/>
                    <a:pt x="299" y="136"/>
                  </a:cubicBezTo>
                  <a:cubicBezTo>
                    <a:pt x="217" y="109"/>
                    <a:pt x="109" y="136"/>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0" name="Google Shape;4610;p47"/>
            <p:cNvSpPr/>
            <p:nvPr/>
          </p:nvSpPr>
          <p:spPr>
            <a:xfrm>
              <a:off x="2908712" y="1676673"/>
              <a:ext cx="7273" cy="1868"/>
            </a:xfrm>
            <a:custGeom>
              <a:rect b="b" l="l" r="r" t="t"/>
              <a:pathLst>
                <a:path extrusionOk="0" h="28" w="109">
                  <a:moveTo>
                    <a:pt x="0" y="1"/>
                  </a:moveTo>
                  <a:cubicBezTo>
                    <a:pt x="27" y="1"/>
                    <a:pt x="27" y="28"/>
                    <a:pt x="27" y="28"/>
                  </a:cubicBezTo>
                  <a:cubicBezTo>
                    <a:pt x="54" y="28"/>
                    <a:pt x="82"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1" name="Google Shape;4611;p47"/>
            <p:cNvSpPr/>
            <p:nvPr/>
          </p:nvSpPr>
          <p:spPr>
            <a:xfrm>
              <a:off x="2914117" y="1712905"/>
              <a:ext cx="7340" cy="7273"/>
            </a:xfrm>
            <a:custGeom>
              <a:rect b="b" l="l" r="r" t="t"/>
              <a:pathLst>
                <a:path extrusionOk="0" h="109" w="110">
                  <a:moveTo>
                    <a:pt x="55" y="0"/>
                  </a:moveTo>
                  <a:cubicBezTo>
                    <a:pt x="28" y="0"/>
                    <a:pt x="1" y="27"/>
                    <a:pt x="1" y="55"/>
                  </a:cubicBezTo>
                  <a:cubicBezTo>
                    <a:pt x="1" y="82"/>
                    <a:pt x="55" y="109"/>
                    <a:pt x="109" y="109"/>
                  </a:cubicBezTo>
                  <a:cubicBezTo>
                    <a:pt x="109" y="55"/>
                    <a:pt x="82" y="27"/>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2" name="Google Shape;4612;p47"/>
            <p:cNvSpPr/>
            <p:nvPr/>
          </p:nvSpPr>
          <p:spPr>
            <a:xfrm>
              <a:off x="3216387" y="1919223"/>
              <a:ext cx="19951" cy="21752"/>
            </a:xfrm>
            <a:custGeom>
              <a:rect b="b" l="l" r="r" t="t"/>
              <a:pathLst>
                <a:path extrusionOk="0" h="326" w="299">
                  <a:moveTo>
                    <a:pt x="136" y="0"/>
                  </a:moveTo>
                  <a:cubicBezTo>
                    <a:pt x="55" y="0"/>
                    <a:pt x="0" y="82"/>
                    <a:pt x="0" y="163"/>
                  </a:cubicBezTo>
                  <a:cubicBezTo>
                    <a:pt x="0" y="245"/>
                    <a:pt x="55" y="326"/>
                    <a:pt x="136" y="326"/>
                  </a:cubicBezTo>
                  <a:cubicBezTo>
                    <a:pt x="217" y="326"/>
                    <a:pt x="299" y="245"/>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3" name="Google Shape;4613;p47"/>
            <p:cNvSpPr/>
            <p:nvPr/>
          </p:nvSpPr>
          <p:spPr>
            <a:xfrm>
              <a:off x="3241743" y="1946381"/>
              <a:ext cx="21752" cy="19951"/>
            </a:xfrm>
            <a:custGeom>
              <a:rect b="b" l="l" r="r" t="t"/>
              <a:pathLst>
                <a:path extrusionOk="0" h="299" w="326">
                  <a:moveTo>
                    <a:pt x="163" y="0"/>
                  </a:moveTo>
                  <a:cubicBezTo>
                    <a:pt x="81" y="0"/>
                    <a:pt x="0" y="55"/>
                    <a:pt x="0" y="163"/>
                  </a:cubicBezTo>
                  <a:cubicBezTo>
                    <a:pt x="0" y="244"/>
                    <a:pt x="81" y="299"/>
                    <a:pt x="163" y="299"/>
                  </a:cubicBezTo>
                  <a:cubicBezTo>
                    <a:pt x="244" y="299"/>
                    <a:pt x="326" y="244"/>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4" name="Google Shape;4614;p47"/>
            <p:cNvSpPr/>
            <p:nvPr/>
          </p:nvSpPr>
          <p:spPr>
            <a:xfrm>
              <a:off x="3268834" y="1971737"/>
              <a:ext cx="20018" cy="21752"/>
            </a:xfrm>
            <a:custGeom>
              <a:rect b="b" l="l" r="r" t="t"/>
              <a:pathLst>
                <a:path extrusionOk="0" h="326" w="300">
                  <a:moveTo>
                    <a:pt x="137" y="0"/>
                  </a:moveTo>
                  <a:cubicBezTo>
                    <a:pt x="55" y="0"/>
                    <a:pt x="1" y="81"/>
                    <a:pt x="1" y="163"/>
                  </a:cubicBezTo>
                  <a:cubicBezTo>
                    <a:pt x="1" y="244"/>
                    <a:pt x="55" y="326"/>
                    <a:pt x="137" y="326"/>
                  </a:cubicBezTo>
                  <a:cubicBezTo>
                    <a:pt x="218" y="326"/>
                    <a:pt x="299" y="244"/>
                    <a:pt x="299" y="163"/>
                  </a:cubicBezTo>
                  <a:cubicBezTo>
                    <a:pt x="299" y="81"/>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47"/>
            <p:cNvSpPr/>
            <p:nvPr/>
          </p:nvSpPr>
          <p:spPr>
            <a:xfrm>
              <a:off x="3241743" y="1998828"/>
              <a:ext cx="21752" cy="20017"/>
            </a:xfrm>
            <a:custGeom>
              <a:rect b="b" l="l" r="r" t="t"/>
              <a:pathLst>
                <a:path extrusionOk="0" h="300" w="326">
                  <a:moveTo>
                    <a:pt x="163" y="1"/>
                  </a:moveTo>
                  <a:cubicBezTo>
                    <a:pt x="81" y="1"/>
                    <a:pt x="0" y="55"/>
                    <a:pt x="0" y="164"/>
                  </a:cubicBezTo>
                  <a:cubicBezTo>
                    <a:pt x="0" y="245"/>
                    <a:pt x="81" y="299"/>
                    <a:pt x="163" y="299"/>
                  </a:cubicBezTo>
                  <a:cubicBezTo>
                    <a:pt x="244" y="299"/>
                    <a:pt x="326" y="245"/>
                    <a:pt x="326" y="164"/>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6" name="Google Shape;4616;p47"/>
            <p:cNvSpPr/>
            <p:nvPr/>
          </p:nvSpPr>
          <p:spPr>
            <a:xfrm>
              <a:off x="3216387" y="1971737"/>
              <a:ext cx="19951" cy="21752"/>
            </a:xfrm>
            <a:custGeom>
              <a:rect b="b" l="l" r="r" t="t"/>
              <a:pathLst>
                <a:path extrusionOk="0" h="326" w="299">
                  <a:moveTo>
                    <a:pt x="136" y="0"/>
                  </a:moveTo>
                  <a:cubicBezTo>
                    <a:pt x="55" y="0"/>
                    <a:pt x="0" y="81"/>
                    <a:pt x="0" y="163"/>
                  </a:cubicBezTo>
                  <a:cubicBezTo>
                    <a:pt x="0" y="244"/>
                    <a:pt x="55" y="326"/>
                    <a:pt x="136" y="326"/>
                  </a:cubicBezTo>
                  <a:cubicBezTo>
                    <a:pt x="217" y="326"/>
                    <a:pt x="299" y="244"/>
                    <a:pt x="299" y="163"/>
                  </a:cubicBez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7" name="Google Shape;4617;p47"/>
            <p:cNvSpPr/>
            <p:nvPr/>
          </p:nvSpPr>
          <p:spPr>
            <a:xfrm>
              <a:off x="3241743" y="2060416"/>
              <a:ext cx="14546" cy="10876"/>
            </a:xfrm>
            <a:custGeom>
              <a:rect b="b" l="l" r="r" t="t"/>
              <a:pathLst>
                <a:path extrusionOk="0" h="163" w="218">
                  <a:moveTo>
                    <a:pt x="0" y="0"/>
                  </a:moveTo>
                  <a:cubicBezTo>
                    <a:pt x="0" y="0"/>
                    <a:pt x="0" y="27"/>
                    <a:pt x="0" y="27"/>
                  </a:cubicBezTo>
                  <a:cubicBezTo>
                    <a:pt x="0" y="109"/>
                    <a:pt x="81" y="163"/>
                    <a:pt x="163" y="163"/>
                  </a:cubicBezTo>
                  <a:lnTo>
                    <a:pt x="217" y="163"/>
                  </a:lnTo>
                  <a:cubicBezTo>
                    <a:pt x="190" y="81"/>
                    <a:pt x="109" y="27"/>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47"/>
            <p:cNvSpPr/>
            <p:nvPr/>
          </p:nvSpPr>
          <p:spPr>
            <a:xfrm>
              <a:off x="3268834" y="2024184"/>
              <a:ext cx="20018" cy="21819"/>
            </a:xfrm>
            <a:custGeom>
              <a:rect b="b" l="l" r="r" t="t"/>
              <a:pathLst>
                <a:path extrusionOk="0" h="327" w="300">
                  <a:moveTo>
                    <a:pt x="137" y="1"/>
                  </a:moveTo>
                  <a:cubicBezTo>
                    <a:pt x="55" y="1"/>
                    <a:pt x="1" y="82"/>
                    <a:pt x="1" y="163"/>
                  </a:cubicBezTo>
                  <a:cubicBezTo>
                    <a:pt x="1" y="245"/>
                    <a:pt x="55" y="326"/>
                    <a:pt x="137" y="326"/>
                  </a:cubicBezTo>
                  <a:cubicBezTo>
                    <a:pt x="218" y="326"/>
                    <a:pt x="299" y="245"/>
                    <a:pt x="299" y="163"/>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9" name="Google Shape;4619;p47"/>
            <p:cNvSpPr/>
            <p:nvPr/>
          </p:nvSpPr>
          <p:spPr>
            <a:xfrm>
              <a:off x="3230867" y="2033259"/>
              <a:ext cx="5471" cy="9075"/>
            </a:xfrm>
            <a:custGeom>
              <a:rect b="b" l="l" r="r" t="t"/>
              <a:pathLst>
                <a:path extrusionOk="0" h="136" w="82">
                  <a:moveTo>
                    <a:pt x="82" y="0"/>
                  </a:moveTo>
                  <a:cubicBezTo>
                    <a:pt x="55" y="27"/>
                    <a:pt x="0" y="54"/>
                    <a:pt x="0" y="109"/>
                  </a:cubicBezTo>
                  <a:cubicBezTo>
                    <a:pt x="0" y="109"/>
                    <a:pt x="27" y="136"/>
                    <a:pt x="27" y="136"/>
                  </a:cubicBezTo>
                  <a:cubicBezTo>
                    <a:pt x="55" y="109"/>
                    <a:pt x="82" y="82"/>
                    <a:pt x="82" y="27"/>
                  </a:cubicBezTo>
                  <a:cubicBezTo>
                    <a:pt x="82" y="27"/>
                    <a:pt x="82" y="27"/>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0" name="Google Shape;4620;p47"/>
            <p:cNvSpPr/>
            <p:nvPr/>
          </p:nvSpPr>
          <p:spPr>
            <a:xfrm>
              <a:off x="3225395" y="2076698"/>
              <a:ext cx="10943" cy="14546"/>
            </a:xfrm>
            <a:custGeom>
              <a:rect b="b" l="l" r="r" t="t"/>
              <a:pathLst>
                <a:path extrusionOk="0" h="218" w="164">
                  <a:moveTo>
                    <a:pt x="1" y="0"/>
                  </a:moveTo>
                  <a:cubicBezTo>
                    <a:pt x="1" y="0"/>
                    <a:pt x="1" y="27"/>
                    <a:pt x="1" y="27"/>
                  </a:cubicBezTo>
                  <a:cubicBezTo>
                    <a:pt x="1" y="136"/>
                    <a:pt x="55" y="217"/>
                    <a:pt x="164" y="217"/>
                  </a:cubicBezTo>
                  <a:cubicBezTo>
                    <a:pt x="164" y="217"/>
                    <a:pt x="164" y="190"/>
                    <a:pt x="164" y="163"/>
                  </a:cubicBezTo>
                  <a:cubicBezTo>
                    <a:pt x="164" y="82"/>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1" name="Google Shape;4621;p47"/>
            <p:cNvSpPr/>
            <p:nvPr/>
          </p:nvSpPr>
          <p:spPr>
            <a:xfrm>
              <a:off x="3241743" y="2156302"/>
              <a:ext cx="21752" cy="20017"/>
            </a:xfrm>
            <a:custGeom>
              <a:rect b="b" l="l" r="r" t="t"/>
              <a:pathLst>
                <a:path extrusionOk="0" h="300" w="326">
                  <a:moveTo>
                    <a:pt x="163" y="1"/>
                  </a:moveTo>
                  <a:cubicBezTo>
                    <a:pt x="81" y="1"/>
                    <a:pt x="0" y="82"/>
                    <a:pt x="0" y="163"/>
                  </a:cubicBezTo>
                  <a:cubicBezTo>
                    <a:pt x="0" y="218"/>
                    <a:pt x="27" y="245"/>
                    <a:pt x="81" y="272"/>
                  </a:cubicBezTo>
                  <a:lnTo>
                    <a:pt x="109" y="272"/>
                  </a:lnTo>
                  <a:cubicBezTo>
                    <a:pt x="136" y="272"/>
                    <a:pt x="163" y="299"/>
                    <a:pt x="190" y="299"/>
                  </a:cubicBezTo>
                  <a:cubicBezTo>
                    <a:pt x="244" y="299"/>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2" name="Google Shape;4622;p47"/>
            <p:cNvSpPr/>
            <p:nvPr/>
          </p:nvSpPr>
          <p:spPr>
            <a:xfrm>
              <a:off x="3229065" y="2183460"/>
              <a:ext cx="1868" cy="67"/>
            </a:xfrm>
            <a:custGeom>
              <a:rect b="b" l="l" r="r" t="t"/>
              <a:pathLst>
                <a:path extrusionOk="0" h="1" w="28">
                  <a:moveTo>
                    <a:pt x="27" y="1"/>
                  </a:moveTo>
                  <a:cubicBezTo>
                    <a:pt x="27" y="1"/>
                    <a:pt x="0" y="1"/>
                    <a:pt x="0" y="1"/>
                  </a:cubicBezTo>
                  <a:cubicBezTo>
                    <a:pt x="0" y="1"/>
                    <a:pt x="27" y="1"/>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3" name="Google Shape;4623;p47"/>
            <p:cNvSpPr/>
            <p:nvPr/>
          </p:nvSpPr>
          <p:spPr>
            <a:xfrm>
              <a:off x="3216387" y="2235974"/>
              <a:ext cx="19951" cy="19951"/>
            </a:xfrm>
            <a:custGeom>
              <a:rect b="b" l="l" r="r" t="t"/>
              <a:pathLst>
                <a:path extrusionOk="0" h="299" w="299">
                  <a:moveTo>
                    <a:pt x="136" y="0"/>
                  </a:moveTo>
                  <a:cubicBezTo>
                    <a:pt x="55" y="0"/>
                    <a:pt x="0" y="54"/>
                    <a:pt x="0" y="136"/>
                  </a:cubicBezTo>
                  <a:cubicBezTo>
                    <a:pt x="0" y="217"/>
                    <a:pt x="55" y="298"/>
                    <a:pt x="136" y="298"/>
                  </a:cubicBezTo>
                  <a:cubicBezTo>
                    <a:pt x="217" y="298"/>
                    <a:pt x="299" y="217"/>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47"/>
            <p:cNvSpPr/>
            <p:nvPr/>
          </p:nvSpPr>
          <p:spPr>
            <a:xfrm>
              <a:off x="3241743" y="2261263"/>
              <a:ext cx="21752" cy="20017"/>
            </a:xfrm>
            <a:custGeom>
              <a:rect b="b" l="l" r="r" t="t"/>
              <a:pathLst>
                <a:path extrusionOk="0" h="300" w="326">
                  <a:moveTo>
                    <a:pt x="163" y="1"/>
                  </a:moveTo>
                  <a:cubicBezTo>
                    <a:pt x="81" y="1"/>
                    <a:pt x="0" y="82"/>
                    <a:pt x="0" y="164"/>
                  </a:cubicBezTo>
                  <a:cubicBezTo>
                    <a:pt x="0" y="245"/>
                    <a:pt x="81" y="299"/>
                    <a:pt x="163" y="299"/>
                  </a:cubicBezTo>
                  <a:cubicBezTo>
                    <a:pt x="244" y="299"/>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5" name="Google Shape;4625;p47"/>
            <p:cNvSpPr/>
            <p:nvPr/>
          </p:nvSpPr>
          <p:spPr>
            <a:xfrm>
              <a:off x="3216387" y="2288420"/>
              <a:ext cx="19951" cy="20017"/>
            </a:xfrm>
            <a:custGeom>
              <a:rect b="b" l="l" r="r" t="t"/>
              <a:pathLst>
                <a:path extrusionOk="0" h="300" w="299">
                  <a:moveTo>
                    <a:pt x="136" y="1"/>
                  </a:moveTo>
                  <a:cubicBezTo>
                    <a:pt x="82" y="1"/>
                    <a:pt x="27" y="28"/>
                    <a:pt x="0" y="82"/>
                  </a:cubicBezTo>
                  <a:cubicBezTo>
                    <a:pt x="27" y="136"/>
                    <a:pt x="55" y="163"/>
                    <a:pt x="55" y="218"/>
                  </a:cubicBezTo>
                  <a:cubicBezTo>
                    <a:pt x="55" y="218"/>
                    <a:pt x="55" y="245"/>
                    <a:pt x="55" y="272"/>
                  </a:cubicBezTo>
                  <a:cubicBezTo>
                    <a:pt x="82" y="272"/>
                    <a:pt x="109"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6" name="Google Shape;4626;p47"/>
            <p:cNvSpPr/>
            <p:nvPr/>
          </p:nvSpPr>
          <p:spPr>
            <a:xfrm>
              <a:off x="3169345" y="1873983"/>
              <a:ext cx="14546" cy="14546"/>
            </a:xfrm>
            <a:custGeom>
              <a:rect b="b" l="l" r="r" t="t"/>
              <a:pathLst>
                <a:path extrusionOk="0" h="218" w="218">
                  <a:moveTo>
                    <a:pt x="136" y="0"/>
                  </a:moveTo>
                  <a:cubicBezTo>
                    <a:pt x="54" y="0"/>
                    <a:pt x="0" y="55"/>
                    <a:pt x="0" y="163"/>
                  </a:cubicBezTo>
                  <a:cubicBezTo>
                    <a:pt x="0" y="163"/>
                    <a:pt x="0" y="190"/>
                    <a:pt x="0" y="190"/>
                  </a:cubicBezTo>
                  <a:cubicBezTo>
                    <a:pt x="27" y="217"/>
                    <a:pt x="54" y="217"/>
                    <a:pt x="54" y="217"/>
                  </a:cubicBezTo>
                  <a:cubicBezTo>
                    <a:pt x="136" y="217"/>
                    <a:pt x="217" y="136"/>
                    <a:pt x="217" y="55"/>
                  </a:cubicBezTo>
                  <a:cubicBezTo>
                    <a:pt x="217" y="55"/>
                    <a:pt x="217" y="27"/>
                    <a:pt x="217" y="27"/>
                  </a:cubicBezTo>
                  <a:cubicBezTo>
                    <a:pt x="190" y="27"/>
                    <a:pt x="163"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7" name="Google Shape;4627;p47"/>
            <p:cNvSpPr/>
            <p:nvPr/>
          </p:nvSpPr>
          <p:spPr>
            <a:xfrm>
              <a:off x="3189230" y="1893867"/>
              <a:ext cx="21752" cy="18149"/>
            </a:xfrm>
            <a:custGeom>
              <a:rect b="b" l="l" r="r" t="t"/>
              <a:pathLst>
                <a:path extrusionOk="0" h="272" w="326">
                  <a:moveTo>
                    <a:pt x="163" y="1"/>
                  </a:moveTo>
                  <a:cubicBezTo>
                    <a:pt x="82" y="1"/>
                    <a:pt x="0" y="55"/>
                    <a:pt x="0" y="163"/>
                  </a:cubicBezTo>
                  <a:cubicBezTo>
                    <a:pt x="0" y="191"/>
                    <a:pt x="28" y="245"/>
                    <a:pt x="55" y="272"/>
                  </a:cubicBezTo>
                  <a:lnTo>
                    <a:pt x="109" y="272"/>
                  </a:lnTo>
                  <a:cubicBezTo>
                    <a:pt x="190" y="272"/>
                    <a:pt x="245" y="218"/>
                    <a:pt x="299" y="191"/>
                  </a:cubicBezTo>
                  <a:cubicBezTo>
                    <a:pt x="299" y="191"/>
                    <a:pt x="326" y="163"/>
                    <a:pt x="326" y="163"/>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8" name="Google Shape;4628;p47"/>
            <p:cNvSpPr/>
            <p:nvPr/>
          </p:nvSpPr>
          <p:spPr>
            <a:xfrm>
              <a:off x="3218189" y="1882991"/>
              <a:ext cx="7273" cy="5538"/>
            </a:xfrm>
            <a:custGeom>
              <a:rect b="b" l="l" r="r" t="t"/>
              <a:pathLst>
                <a:path extrusionOk="0" h="83" w="109">
                  <a:moveTo>
                    <a:pt x="0" y="1"/>
                  </a:moveTo>
                  <a:lnTo>
                    <a:pt x="0" y="1"/>
                  </a:lnTo>
                  <a:cubicBezTo>
                    <a:pt x="28" y="28"/>
                    <a:pt x="55" y="55"/>
                    <a:pt x="109" y="82"/>
                  </a:cubicBezTo>
                  <a:cubicBezTo>
                    <a:pt x="82" y="55"/>
                    <a:pt x="28"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9" name="Google Shape;4629;p47"/>
            <p:cNvSpPr/>
            <p:nvPr/>
          </p:nvSpPr>
          <p:spPr>
            <a:xfrm>
              <a:off x="3189230" y="1946381"/>
              <a:ext cx="21752" cy="19951"/>
            </a:xfrm>
            <a:custGeom>
              <a:rect b="b" l="l" r="r" t="t"/>
              <a:pathLst>
                <a:path extrusionOk="0" h="299" w="326">
                  <a:moveTo>
                    <a:pt x="163" y="0"/>
                  </a:moveTo>
                  <a:cubicBezTo>
                    <a:pt x="82" y="0"/>
                    <a:pt x="0" y="55"/>
                    <a:pt x="0" y="163"/>
                  </a:cubicBezTo>
                  <a:cubicBezTo>
                    <a:pt x="0" y="244"/>
                    <a:pt x="82" y="299"/>
                    <a:pt x="163" y="299"/>
                  </a:cubicBezTo>
                  <a:cubicBezTo>
                    <a:pt x="245" y="299"/>
                    <a:pt x="326" y="244"/>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0" name="Google Shape;4630;p47"/>
            <p:cNvSpPr/>
            <p:nvPr/>
          </p:nvSpPr>
          <p:spPr>
            <a:xfrm>
              <a:off x="3189230" y="1998828"/>
              <a:ext cx="10943" cy="14546"/>
            </a:xfrm>
            <a:custGeom>
              <a:rect b="b" l="l" r="r" t="t"/>
              <a:pathLst>
                <a:path extrusionOk="0" h="218" w="164">
                  <a:moveTo>
                    <a:pt x="163" y="1"/>
                  </a:moveTo>
                  <a:cubicBezTo>
                    <a:pt x="82" y="1"/>
                    <a:pt x="0" y="55"/>
                    <a:pt x="0" y="164"/>
                  </a:cubicBezTo>
                  <a:cubicBezTo>
                    <a:pt x="0" y="164"/>
                    <a:pt x="0" y="191"/>
                    <a:pt x="28" y="218"/>
                  </a:cubicBezTo>
                  <a:cubicBezTo>
                    <a:pt x="82" y="137"/>
                    <a:pt x="136" y="55"/>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1" name="Google Shape;4631;p47"/>
            <p:cNvSpPr/>
            <p:nvPr/>
          </p:nvSpPr>
          <p:spPr>
            <a:xfrm>
              <a:off x="3138518" y="1841420"/>
              <a:ext cx="18216" cy="7273"/>
            </a:xfrm>
            <a:custGeom>
              <a:rect b="b" l="l" r="r" t="t"/>
              <a:pathLst>
                <a:path extrusionOk="0" h="109" w="273">
                  <a:moveTo>
                    <a:pt x="137" y="0"/>
                  </a:moveTo>
                  <a:cubicBezTo>
                    <a:pt x="55" y="0"/>
                    <a:pt x="1" y="27"/>
                    <a:pt x="1" y="81"/>
                  </a:cubicBezTo>
                  <a:cubicBezTo>
                    <a:pt x="1" y="109"/>
                    <a:pt x="28" y="109"/>
                    <a:pt x="82" y="109"/>
                  </a:cubicBezTo>
                  <a:lnTo>
                    <a:pt x="272" y="109"/>
                  </a:lnTo>
                  <a:cubicBezTo>
                    <a:pt x="245" y="54"/>
                    <a:pt x="191"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2" name="Google Shape;4632;p47"/>
            <p:cNvSpPr/>
            <p:nvPr/>
          </p:nvSpPr>
          <p:spPr>
            <a:xfrm>
              <a:off x="3136716" y="1893867"/>
              <a:ext cx="20017" cy="20017"/>
            </a:xfrm>
            <a:custGeom>
              <a:rect b="b" l="l" r="r" t="t"/>
              <a:pathLst>
                <a:path extrusionOk="0" h="300" w="300">
                  <a:moveTo>
                    <a:pt x="164" y="1"/>
                  </a:moveTo>
                  <a:cubicBezTo>
                    <a:pt x="82" y="1"/>
                    <a:pt x="1" y="55"/>
                    <a:pt x="1" y="163"/>
                  </a:cubicBezTo>
                  <a:cubicBezTo>
                    <a:pt x="1" y="245"/>
                    <a:pt x="82" y="299"/>
                    <a:pt x="164" y="299"/>
                  </a:cubicBezTo>
                  <a:cubicBezTo>
                    <a:pt x="245" y="299"/>
                    <a:pt x="299" y="245"/>
                    <a:pt x="299" y="163"/>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3" name="Google Shape;4633;p47"/>
            <p:cNvSpPr/>
            <p:nvPr/>
          </p:nvSpPr>
          <p:spPr>
            <a:xfrm>
              <a:off x="3163874" y="1921025"/>
              <a:ext cx="20017" cy="19951"/>
            </a:xfrm>
            <a:custGeom>
              <a:rect b="b" l="l" r="r" t="t"/>
              <a:pathLst>
                <a:path extrusionOk="0" h="299" w="300">
                  <a:moveTo>
                    <a:pt x="136" y="1"/>
                  </a:moveTo>
                  <a:cubicBezTo>
                    <a:pt x="55" y="1"/>
                    <a:pt x="1" y="55"/>
                    <a:pt x="1" y="136"/>
                  </a:cubicBezTo>
                  <a:cubicBezTo>
                    <a:pt x="1" y="218"/>
                    <a:pt x="55" y="299"/>
                    <a:pt x="136" y="299"/>
                  </a:cubicBezTo>
                  <a:cubicBezTo>
                    <a:pt x="218" y="299"/>
                    <a:pt x="299" y="218"/>
                    <a:pt x="299" y="136"/>
                  </a:cubicBezTo>
                  <a:cubicBezTo>
                    <a:pt x="299" y="109"/>
                    <a:pt x="272" y="55"/>
                    <a:pt x="245" y="28"/>
                  </a:cubicBezTo>
                  <a:cubicBezTo>
                    <a:pt x="191" y="55"/>
                    <a:pt x="163" y="109"/>
                    <a:pt x="136" y="109"/>
                  </a:cubicBezTo>
                  <a:cubicBezTo>
                    <a:pt x="109" y="109"/>
                    <a:pt x="109" y="55"/>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4" name="Google Shape;4634;p47"/>
            <p:cNvSpPr/>
            <p:nvPr/>
          </p:nvSpPr>
          <p:spPr>
            <a:xfrm>
              <a:off x="3111427" y="1919223"/>
              <a:ext cx="19951" cy="21752"/>
            </a:xfrm>
            <a:custGeom>
              <a:rect b="b" l="l" r="r" t="t"/>
              <a:pathLst>
                <a:path extrusionOk="0" h="326" w="299">
                  <a:moveTo>
                    <a:pt x="136" y="0"/>
                  </a:moveTo>
                  <a:cubicBezTo>
                    <a:pt x="54" y="0"/>
                    <a:pt x="0" y="82"/>
                    <a:pt x="0" y="163"/>
                  </a:cubicBezTo>
                  <a:cubicBezTo>
                    <a:pt x="0" y="245"/>
                    <a:pt x="54" y="326"/>
                    <a:pt x="136" y="326"/>
                  </a:cubicBezTo>
                  <a:cubicBezTo>
                    <a:pt x="217" y="326"/>
                    <a:pt x="298" y="245"/>
                    <a:pt x="298" y="163"/>
                  </a:cubicBezTo>
                  <a:cubicBezTo>
                    <a:pt x="298"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5" name="Google Shape;4635;p47"/>
            <p:cNvSpPr/>
            <p:nvPr/>
          </p:nvSpPr>
          <p:spPr>
            <a:xfrm>
              <a:off x="3136716" y="1946381"/>
              <a:ext cx="20017" cy="19951"/>
            </a:xfrm>
            <a:custGeom>
              <a:rect b="b" l="l" r="r" t="t"/>
              <a:pathLst>
                <a:path extrusionOk="0" h="299" w="300">
                  <a:moveTo>
                    <a:pt x="164" y="0"/>
                  </a:moveTo>
                  <a:cubicBezTo>
                    <a:pt x="82" y="0"/>
                    <a:pt x="1" y="55"/>
                    <a:pt x="1" y="163"/>
                  </a:cubicBezTo>
                  <a:cubicBezTo>
                    <a:pt x="1" y="244"/>
                    <a:pt x="82" y="299"/>
                    <a:pt x="164" y="299"/>
                  </a:cubicBezTo>
                  <a:cubicBezTo>
                    <a:pt x="245" y="299"/>
                    <a:pt x="299" y="244"/>
                    <a:pt x="299" y="163"/>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6" name="Google Shape;4636;p47"/>
            <p:cNvSpPr/>
            <p:nvPr/>
          </p:nvSpPr>
          <p:spPr>
            <a:xfrm>
              <a:off x="3138518" y="1998828"/>
              <a:ext cx="18216" cy="7340"/>
            </a:xfrm>
            <a:custGeom>
              <a:rect b="b" l="l" r="r" t="t"/>
              <a:pathLst>
                <a:path extrusionOk="0" h="110" w="273">
                  <a:moveTo>
                    <a:pt x="137" y="1"/>
                  </a:moveTo>
                  <a:cubicBezTo>
                    <a:pt x="55" y="1"/>
                    <a:pt x="1" y="28"/>
                    <a:pt x="1" y="109"/>
                  </a:cubicBezTo>
                  <a:cubicBezTo>
                    <a:pt x="82" y="82"/>
                    <a:pt x="191" y="82"/>
                    <a:pt x="272" y="82"/>
                  </a:cubicBezTo>
                  <a:cubicBezTo>
                    <a:pt x="245" y="28"/>
                    <a:pt x="191"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7" name="Google Shape;4637;p47"/>
            <p:cNvSpPr/>
            <p:nvPr/>
          </p:nvSpPr>
          <p:spPr>
            <a:xfrm>
              <a:off x="3163874" y="1971737"/>
              <a:ext cx="20017" cy="21752"/>
            </a:xfrm>
            <a:custGeom>
              <a:rect b="b" l="l" r="r" t="t"/>
              <a:pathLst>
                <a:path extrusionOk="0" h="326" w="300">
                  <a:moveTo>
                    <a:pt x="136" y="0"/>
                  </a:moveTo>
                  <a:cubicBezTo>
                    <a:pt x="55" y="0"/>
                    <a:pt x="1" y="81"/>
                    <a:pt x="1" y="163"/>
                  </a:cubicBezTo>
                  <a:cubicBezTo>
                    <a:pt x="1" y="244"/>
                    <a:pt x="55" y="326"/>
                    <a:pt x="136" y="326"/>
                  </a:cubicBezTo>
                  <a:cubicBezTo>
                    <a:pt x="218" y="326"/>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8" name="Google Shape;4638;p47"/>
            <p:cNvSpPr/>
            <p:nvPr/>
          </p:nvSpPr>
          <p:spPr>
            <a:xfrm>
              <a:off x="3111427" y="1971737"/>
              <a:ext cx="19951" cy="21752"/>
            </a:xfrm>
            <a:custGeom>
              <a:rect b="b" l="l" r="r" t="t"/>
              <a:pathLst>
                <a:path extrusionOk="0" h="326" w="299">
                  <a:moveTo>
                    <a:pt x="136" y="0"/>
                  </a:moveTo>
                  <a:cubicBezTo>
                    <a:pt x="54" y="0"/>
                    <a:pt x="0" y="81"/>
                    <a:pt x="0" y="163"/>
                  </a:cubicBezTo>
                  <a:cubicBezTo>
                    <a:pt x="0" y="244"/>
                    <a:pt x="54" y="326"/>
                    <a:pt x="136" y="326"/>
                  </a:cubicBezTo>
                  <a:cubicBezTo>
                    <a:pt x="217" y="326"/>
                    <a:pt x="298" y="244"/>
                    <a:pt x="298" y="163"/>
                  </a:cubicBezTo>
                  <a:cubicBezTo>
                    <a:pt x="298"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9" name="Google Shape;4639;p47"/>
            <p:cNvSpPr/>
            <p:nvPr/>
          </p:nvSpPr>
          <p:spPr>
            <a:xfrm>
              <a:off x="3136716" y="2051342"/>
              <a:ext cx="16348" cy="19951"/>
            </a:xfrm>
            <a:custGeom>
              <a:rect b="b" l="l" r="r" t="t"/>
              <a:pathLst>
                <a:path extrusionOk="0" h="299" w="245">
                  <a:moveTo>
                    <a:pt x="164" y="0"/>
                  </a:moveTo>
                  <a:cubicBezTo>
                    <a:pt x="82" y="0"/>
                    <a:pt x="1" y="82"/>
                    <a:pt x="1" y="163"/>
                  </a:cubicBezTo>
                  <a:cubicBezTo>
                    <a:pt x="1" y="245"/>
                    <a:pt x="82" y="299"/>
                    <a:pt x="164" y="299"/>
                  </a:cubicBezTo>
                  <a:lnTo>
                    <a:pt x="218" y="299"/>
                  </a:lnTo>
                  <a:cubicBezTo>
                    <a:pt x="218" y="245"/>
                    <a:pt x="164" y="136"/>
                    <a:pt x="245" y="28"/>
                  </a:cubicBezTo>
                  <a:cubicBezTo>
                    <a:pt x="218" y="0"/>
                    <a:pt x="191"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0" name="Google Shape;4640;p47"/>
            <p:cNvSpPr/>
            <p:nvPr/>
          </p:nvSpPr>
          <p:spPr>
            <a:xfrm>
              <a:off x="3136716" y="2220293"/>
              <a:ext cx="16348" cy="8474"/>
            </a:xfrm>
            <a:custGeom>
              <a:rect b="b" l="l" r="r" t="t"/>
              <a:pathLst>
                <a:path extrusionOk="0" h="127" w="245">
                  <a:moveTo>
                    <a:pt x="145" y="0"/>
                  </a:moveTo>
                  <a:cubicBezTo>
                    <a:pt x="126" y="0"/>
                    <a:pt x="95" y="7"/>
                    <a:pt x="28" y="18"/>
                  </a:cubicBezTo>
                  <a:lnTo>
                    <a:pt x="1" y="18"/>
                  </a:lnTo>
                  <a:cubicBezTo>
                    <a:pt x="28" y="99"/>
                    <a:pt x="82" y="127"/>
                    <a:pt x="164" y="127"/>
                  </a:cubicBezTo>
                  <a:cubicBezTo>
                    <a:pt x="191" y="99"/>
                    <a:pt x="218" y="72"/>
                    <a:pt x="245" y="45"/>
                  </a:cubicBezTo>
                  <a:cubicBezTo>
                    <a:pt x="181" y="13"/>
                    <a:pt x="174" y="0"/>
                    <a:pt x="14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1" name="Google Shape;4641;p47"/>
            <p:cNvSpPr/>
            <p:nvPr/>
          </p:nvSpPr>
          <p:spPr>
            <a:xfrm>
              <a:off x="3163874" y="2188865"/>
              <a:ext cx="16348" cy="12744"/>
            </a:xfrm>
            <a:custGeom>
              <a:rect b="b" l="l" r="r" t="t"/>
              <a:pathLst>
                <a:path extrusionOk="0" h="191" w="245">
                  <a:moveTo>
                    <a:pt x="1" y="1"/>
                  </a:moveTo>
                  <a:cubicBezTo>
                    <a:pt x="1" y="28"/>
                    <a:pt x="1" y="28"/>
                    <a:pt x="1" y="55"/>
                  </a:cubicBezTo>
                  <a:cubicBezTo>
                    <a:pt x="1" y="109"/>
                    <a:pt x="28" y="164"/>
                    <a:pt x="82" y="191"/>
                  </a:cubicBezTo>
                  <a:cubicBezTo>
                    <a:pt x="136" y="191"/>
                    <a:pt x="191" y="164"/>
                    <a:pt x="245" y="109"/>
                  </a:cubicBezTo>
                  <a:cubicBezTo>
                    <a:pt x="191" y="28"/>
                    <a:pt x="109" y="28"/>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2" name="Google Shape;4642;p47"/>
            <p:cNvSpPr/>
            <p:nvPr/>
          </p:nvSpPr>
          <p:spPr>
            <a:xfrm>
              <a:off x="3125906" y="2235974"/>
              <a:ext cx="5471" cy="9075"/>
            </a:xfrm>
            <a:custGeom>
              <a:rect b="b" l="l" r="r" t="t"/>
              <a:pathLst>
                <a:path extrusionOk="0" h="136" w="82">
                  <a:moveTo>
                    <a:pt x="0" y="0"/>
                  </a:moveTo>
                  <a:lnTo>
                    <a:pt x="0" y="136"/>
                  </a:lnTo>
                  <a:cubicBezTo>
                    <a:pt x="27" y="136"/>
                    <a:pt x="54" y="109"/>
                    <a:pt x="81" y="109"/>
                  </a:cubicBezTo>
                  <a:cubicBezTo>
                    <a:pt x="54" y="81"/>
                    <a:pt x="27" y="27"/>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3" name="Google Shape;4643;p47"/>
            <p:cNvSpPr/>
            <p:nvPr/>
          </p:nvSpPr>
          <p:spPr>
            <a:xfrm>
              <a:off x="3084269" y="1841420"/>
              <a:ext cx="19951" cy="5471"/>
            </a:xfrm>
            <a:custGeom>
              <a:rect b="b" l="l" r="r" t="t"/>
              <a:pathLst>
                <a:path extrusionOk="0" h="82" w="299">
                  <a:moveTo>
                    <a:pt x="163" y="0"/>
                  </a:moveTo>
                  <a:cubicBezTo>
                    <a:pt x="82" y="0"/>
                    <a:pt x="27" y="27"/>
                    <a:pt x="0" y="81"/>
                  </a:cubicBezTo>
                  <a:lnTo>
                    <a:pt x="299" y="81"/>
                  </a:lnTo>
                  <a:cubicBezTo>
                    <a:pt x="271" y="27"/>
                    <a:pt x="217"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4" name="Google Shape;4644;p47"/>
            <p:cNvSpPr/>
            <p:nvPr/>
          </p:nvSpPr>
          <p:spPr>
            <a:xfrm>
              <a:off x="3093277" y="1895669"/>
              <a:ext cx="10943" cy="18216"/>
            </a:xfrm>
            <a:custGeom>
              <a:rect b="b" l="l" r="r" t="t"/>
              <a:pathLst>
                <a:path extrusionOk="0" h="273" w="164">
                  <a:moveTo>
                    <a:pt x="109" y="1"/>
                  </a:moveTo>
                  <a:cubicBezTo>
                    <a:pt x="55" y="55"/>
                    <a:pt x="1" y="136"/>
                    <a:pt x="1" y="245"/>
                  </a:cubicBezTo>
                  <a:cubicBezTo>
                    <a:pt x="1" y="245"/>
                    <a:pt x="28" y="272"/>
                    <a:pt x="28" y="272"/>
                  </a:cubicBezTo>
                  <a:cubicBezTo>
                    <a:pt x="109" y="272"/>
                    <a:pt x="164" y="218"/>
                    <a:pt x="164" y="136"/>
                  </a:cubicBezTo>
                  <a:cubicBezTo>
                    <a:pt x="164" y="82"/>
                    <a:pt x="164" y="28"/>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5" name="Google Shape;4645;p47"/>
            <p:cNvSpPr/>
            <p:nvPr/>
          </p:nvSpPr>
          <p:spPr>
            <a:xfrm>
              <a:off x="3115030" y="1881189"/>
              <a:ext cx="14546" cy="7340"/>
            </a:xfrm>
            <a:custGeom>
              <a:rect b="b" l="l" r="r" t="t"/>
              <a:pathLst>
                <a:path extrusionOk="0" h="110" w="218">
                  <a:moveTo>
                    <a:pt x="217" y="1"/>
                  </a:moveTo>
                  <a:lnTo>
                    <a:pt x="217" y="1"/>
                  </a:lnTo>
                  <a:cubicBezTo>
                    <a:pt x="163" y="28"/>
                    <a:pt x="82" y="55"/>
                    <a:pt x="0" y="82"/>
                  </a:cubicBezTo>
                  <a:cubicBezTo>
                    <a:pt x="27" y="82"/>
                    <a:pt x="55" y="109"/>
                    <a:pt x="82" y="109"/>
                  </a:cubicBezTo>
                  <a:cubicBezTo>
                    <a:pt x="163" y="109"/>
                    <a:pt x="190" y="55"/>
                    <a:pt x="21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6" name="Google Shape;4646;p47"/>
            <p:cNvSpPr/>
            <p:nvPr/>
          </p:nvSpPr>
          <p:spPr>
            <a:xfrm>
              <a:off x="3084269" y="1946381"/>
              <a:ext cx="19951" cy="19951"/>
            </a:xfrm>
            <a:custGeom>
              <a:rect b="b" l="l" r="r" t="t"/>
              <a:pathLst>
                <a:path extrusionOk="0" h="299" w="299">
                  <a:moveTo>
                    <a:pt x="163" y="0"/>
                  </a:moveTo>
                  <a:cubicBezTo>
                    <a:pt x="82" y="0"/>
                    <a:pt x="0" y="55"/>
                    <a:pt x="0" y="163"/>
                  </a:cubicBezTo>
                  <a:cubicBezTo>
                    <a:pt x="0" y="244"/>
                    <a:pt x="82" y="299"/>
                    <a:pt x="163" y="299"/>
                  </a:cubicBezTo>
                  <a:cubicBezTo>
                    <a:pt x="244" y="299"/>
                    <a:pt x="299" y="244"/>
                    <a:pt x="299" y="163"/>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7" name="Google Shape;4647;p47"/>
            <p:cNvSpPr/>
            <p:nvPr/>
          </p:nvSpPr>
          <p:spPr>
            <a:xfrm>
              <a:off x="3058913" y="1919223"/>
              <a:ext cx="19951" cy="21752"/>
            </a:xfrm>
            <a:custGeom>
              <a:rect b="b" l="l" r="r" t="t"/>
              <a:pathLst>
                <a:path extrusionOk="0" h="326" w="299">
                  <a:moveTo>
                    <a:pt x="136" y="0"/>
                  </a:moveTo>
                  <a:cubicBezTo>
                    <a:pt x="55" y="0"/>
                    <a:pt x="1" y="82"/>
                    <a:pt x="1" y="163"/>
                  </a:cubicBezTo>
                  <a:cubicBezTo>
                    <a:pt x="1" y="245"/>
                    <a:pt x="55" y="326"/>
                    <a:pt x="136" y="326"/>
                  </a:cubicBezTo>
                  <a:cubicBezTo>
                    <a:pt x="218" y="326"/>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8" name="Google Shape;4648;p47"/>
            <p:cNvSpPr/>
            <p:nvPr/>
          </p:nvSpPr>
          <p:spPr>
            <a:xfrm>
              <a:off x="3087872" y="1998828"/>
              <a:ext cx="16348" cy="7340"/>
            </a:xfrm>
            <a:custGeom>
              <a:rect b="b" l="l" r="r" t="t"/>
              <a:pathLst>
                <a:path extrusionOk="0" h="110" w="245">
                  <a:moveTo>
                    <a:pt x="109" y="1"/>
                  </a:moveTo>
                  <a:cubicBezTo>
                    <a:pt x="55" y="1"/>
                    <a:pt x="28" y="28"/>
                    <a:pt x="0" y="55"/>
                  </a:cubicBezTo>
                  <a:cubicBezTo>
                    <a:pt x="28" y="82"/>
                    <a:pt x="55" y="109"/>
                    <a:pt x="82" y="109"/>
                  </a:cubicBezTo>
                  <a:lnTo>
                    <a:pt x="245" y="109"/>
                  </a:lnTo>
                  <a:cubicBezTo>
                    <a:pt x="217" y="55"/>
                    <a:pt x="163"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9" name="Google Shape;4649;p47"/>
            <p:cNvSpPr/>
            <p:nvPr/>
          </p:nvSpPr>
          <p:spPr>
            <a:xfrm>
              <a:off x="3087872" y="2051342"/>
              <a:ext cx="16348" cy="19951"/>
            </a:xfrm>
            <a:custGeom>
              <a:rect b="b" l="l" r="r" t="t"/>
              <a:pathLst>
                <a:path extrusionOk="0" h="299" w="245">
                  <a:moveTo>
                    <a:pt x="109" y="0"/>
                  </a:moveTo>
                  <a:cubicBezTo>
                    <a:pt x="82" y="0"/>
                    <a:pt x="82" y="28"/>
                    <a:pt x="82" y="28"/>
                  </a:cubicBezTo>
                  <a:cubicBezTo>
                    <a:pt x="28" y="109"/>
                    <a:pt x="28" y="190"/>
                    <a:pt x="0" y="272"/>
                  </a:cubicBezTo>
                  <a:cubicBezTo>
                    <a:pt x="28" y="299"/>
                    <a:pt x="55" y="299"/>
                    <a:pt x="109" y="299"/>
                  </a:cubicBezTo>
                  <a:cubicBezTo>
                    <a:pt x="190" y="299"/>
                    <a:pt x="245" y="245"/>
                    <a:pt x="245" y="163"/>
                  </a:cubicBezTo>
                  <a:cubicBezTo>
                    <a:pt x="245" y="55"/>
                    <a:pt x="190"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0" name="Google Shape;4650;p47"/>
            <p:cNvSpPr/>
            <p:nvPr/>
          </p:nvSpPr>
          <p:spPr>
            <a:xfrm>
              <a:off x="3111427" y="2024184"/>
              <a:ext cx="19951" cy="21819"/>
            </a:xfrm>
            <a:custGeom>
              <a:rect b="b" l="l" r="r" t="t"/>
              <a:pathLst>
                <a:path extrusionOk="0" h="327" w="299">
                  <a:moveTo>
                    <a:pt x="136" y="1"/>
                  </a:moveTo>
                  <a:cubicBezTo>
                    <a:pt x="54" y="1"/>
                    <a:pt x="0" y="82"/>
                    <a:pt x="0" y="163"/>
                  </a:cubicBezTo>
                  <a:cubicBezTo>
                    <a:pt x="0" y="245"/>
                    <a:pt x="54" y="326"/>
                    <a:pt x="136" y="326"/>
                  </a:cubicBezTo>
                  <a:cubicBezTo>
                    <a:pt x="217" y="326"/>
                    <a:pt x="298" y="245"/>
                    <a:pt x="298" y="163"/>
                  </a:cubicBezTo>
                  <a:cubicBezTo>
                    <a:pt x="298"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1" name="Google Shape;4651;p47"/>
            <p:cNvSpPr/>
            <p:nvPr/>
          </p:nvSpPr>
          <p:spPr>
            <a:xfrm>
              <a:off x="3093277" y="2208816"/>
              <a:ext cx="9141" cy="7273"/>
            </a:xfrm>
            <a:custGeom>
              <a:rect b="b" l="l" r="r" t="t"/>
              <a:pathLst>
                <a:path extrusionOk="0" h="109" w="137">
                  <a:moveTo>
                    <a:pt x="1" y="0"/>
                  </a:moveTo>
                  <a:cubicBezTo>
                    <a:pt x="1" y="54"/>
                    <a:pt x="1" y="109"/>
                    <a:pt x="55" y="109"/>
                  </a:cubicBezTo>
                  <a:cubicBezTo>
                    <a:pt x="109" y="109"/>
                    <a:pt x="109" y="82"/>
                    <a:pt x="136" y="54"/>
                  </a:cubicBezTo>
                  <a:cubicBezTo>
                    <a:pt x="109" y="27"/>
                    <a:pt x="55"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2" name="Google Shape;4652;p47"/>
            <p:cNvSpPr/>
            <p:nvPr/>
          </p:nvSpPr>
          <p:spPr>
            <a:xfrm>
              <a:off x="3031755" y="1841420"/>
              <a:ext cx="9141" cy="5471"/>
            </a:xfrm>
            <a:custGeom>
              <a:rect b="b" l="l" r="r" t="t"/>
              <a:pathLst>
                <a:path extrusionOk="0" h="82" w="137">
                  <a:moveTo>
                    <a:pt x="136" y="0"/>
                  </a:moveTo>
                  <a:cubicBezTo>
                    <a:pt x="82" y="0"/>
                    <a:pt x="28" y="54"/>
                    <a:pt x="1" y="81"/>
                  </a:cubicBezTo>
                  <a:cubicBezTo>
                    <a:pt x="55" y="81"/>
                    <a:pt x="109" y="27"/>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3" name="Google Shape;4653;p47"/>
            <p:cNvSpPr/>
            <p:nvPr/>
          </p:nvSpPr>
          <p:spPr>
            <a:xfrm>
              <a:off x="3058913" y="1873983"/>
              <a:ext cx="19951" cy="14546"/>
            </a:xfrm>
            <a:custGeom>
              <a:rect b="b" l="l" r="r" t="t"/>
              <a:pathLst>
                <a:path extrusionOk="0" h="218" w="299">
                  <a:moveTo>
                    <a:pt x="272" y="0"/>
                  </a:moveTo>
                  <a:cubicBezTo>
                    <a:pt x="190" y="0"/>
                    <a:pt x="82" y="55"/>
                    <a:pt x="1" y="109"/>
                  </a:cubicBezTo>
                  <a:cubicBezTo>
                    <a:pt x="28" y="163"/>
                    <a:pt x="82" y="217"/>
                    <a:pt x="136" y="217"/>
                  </a:cubicBezTo>
                  <a:cubicBezTo>
                    <a:pt x="218" y="217"/>
                    <a:pt x="299" y="136"/>
                    <a:pt x="299" y="55"/>
                  </a:cubicBezTo>
                  <a:cubicBezTo>
                    <a:pt x="299" y="27"/>
                    <a:pt x="299" y="27"/>
                    <a:pt x="27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4" name="Google Shape;4654;p47"/>
            <p:cNvSpPr/>
            <p:nvPr/>
          </p:nvSpPr>
          <p:spPr>
            <a:xfrm>
              <a:off x="3039029" y="1893867"/>
              <a:ext cx="12744" cy="20017"/>
            </a:xfrm>
            <a:custGeom>
              <a:rect b="b" l="l" r="r" t="t"/>
              <a:pathLst>
                <a:path extrusionOk="0" h="300" w="191">
                  <a:moveTo>
                    <a:pt x="82" y="1"/>
                  </a:moveTo>
                  <a:cubicBezTo>
                    <a:pt x="54" y="28"/>
                    <a:pt x="54" y="28"/>
                    <a:pt x="27" y="55"/>
                  </a:cubicBezTo>
                  <a:cubicBezTo>
                    <a:pt x="0" y="82"/>
                    <a:pt x="27" y="218"/>
                    <a:pt x="0" y="299"/>
                  </a:cubicBezTo>
                  <a:lnTo>
                    <a:pt x="54" y="299"/>
                  </a:lnTo>
                  <a:cubicBezTo>
                    <a:pt x="136" y="299"/>
                    <a:pt x="190" y="245"/>
                    <a:pt x="190" y="163"/>
                  </a:cubicBezTo>
                  <a:cubicBezTo>
                    <a:pt x="190" y="82"/>
                    <a:pt x="136" y="28"/>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5" name="Google Shape;4655;p47"/>
            <p:cNvSpPr/>
            <p:nvPr/>
          </p:nvSpPr>
          <p:spPr>
            <a:xfrm>
              <a:off x="3031755" y="1946381"/>
              <a:ext cx="20017" cy="16348"/>
            </a:xfrm>
            <a:custGeom>
              <a:rect b="b" l="l" r="r" t="t"/>
              <a:pathLst>
                <a:path extrusionOk="0" h="245" w="300">
                  <a:moveTo>
                    <a:pt x="163" y="0"/>
                  </a:moveTo>
                  <a:cubicBezTo>
                    <a:pt x="82" y="0"/>
                    <a:pt x="1" y="55"/>
                    <a:pt x="1" y="136"/>
                  </a:cubicBezTo>
                  <a:cubicBezTo>
                    <a:pt x="28" y="190"/>
                    <a:pt x="55" y="217"/>
                    <a:pt x="55" y="217"/>
                  </a:cubicBezTo>
                  <a:cubicBezTo>
                    <a:pt x="55" y="217"/>
                    <a:pt x="163" y="244"/>
                    <a:pt x="272" y="244"/>
                  </a:cubicBezTo>
                  <a:cubicBezTo>
                    <a:pt x="299" y="217"/>
                    <a:pt x="299" y="190"/>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6" name="Google Shape;4656;p47"/>
            <p:cNvSpPr/>
            <p:nvPr/>
          </p:nvSpPr>
          <p:spPr>
            <a:xfrm>
              <a:off x="3058913" y="1971737"/>
              <a:ext cx="19951" cy="21752"/>
            </a:xfrm>
            <a:custGeom>
              <a:rect b="b" l="l" r="r" t="t"/>
              <a:pathLst>
                <a:path extrusionOk="0" h="326" w="299">
                  <a:moveTo>
                    <a:pt x="136" y="0"/>
                  </a:moveTo>
                  <a:cubicBezTo>
                    <a:pt x="109" y="0"/>
                    <a:pt x="109" y="27"/>
                    <a:pt x="82" y="27"/>
                  </a:cubicBezTo>
                  <a:lnTo>
                    <a:pt x="82" y="54"/>
                  </a:lnTo>
                  <a:lnTo>
                    <a:pt x="28" y="54"/>
                  </a:lnTo>
                  <a:cubicBezTo>
                    <a:pt x="1" y="81"/>
                    <a:pt x="1" y="109"/>
                    <a:pt x="1" y="163"/>
                  </a:cubicBezTo>
                  <a:cubicBezTo>
                    <a:pt x="1" y="244"/>
                    <a:pt x="55" y="326"/>
                    <a:pt x="136" y="326"/>
                  </a:cubicBezTo>
                  <a:cubicBezTo>
                    <a:pt x="218" y="326"/>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7" name="Google Shape;4657;p47"/>
            <p:cNvSpPr/>
            <p:nvPr/>
          </p:nvSpPr>
          <p:spPr>
            <a:xfrm>
              <a:off x="3031755" y="2051342"/>
              <a:ext cx="20017" cy="19951"/>
            </a:xfrm>
            <a:custGeom>
              <a:rect b="b" l="l" r="r" t="t"/>
              <a:pathLst>
                <a:path extrusionOk="0" h="299" w="300">
                  <a:moveTo>
                    <a:pt x="163" y="0"/>
                  </a:moveTo>
                  <a:cubicBezTo>
                    <a:pt x="82" y="0"/>
                    <a:pt x="1" y="55"/>
                    <a:pt x="1" y="163"/>
                  </a:cubicBezTo>
                  <a:cubicBezTo>
                    <a:pt x="1" y="245"/>
                    <a:pt x="82" y="299"/>
                    <a:pt x="163" y="299"/>
                  </a:cubicBezTo>
                  <a:cubicBezTo>
                    <a:pt x="245" y="299"/>
                    <a:pt x="299" y="245"/>
                    <a:pt x="299" y="163"/>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8" name="Google Shape;4658;p47"/>
            <p:cNvSpPr/>
            <p:nvPr/>
          </p:nvSpPr>
          <p:spPr>
            <a:xfrm>
              <a:off x="3006399" y="2025986"/>
              <a:ext cx="14546" cy="20017"/>
            </a:xfrm>
            <a:custGeom>
              <a:rect b="b" l="l" r="r" t="t"/>
              <a:pathLst>
                <a:path extrusionOk="0" h="300" w="218">
                  <a:moveTo>
                    <a:pt x="109" y="1"/>
                  </a:moveTo>
                  <a:cubicBezTo>
                    <a:pt x="28" y="1"/>
                    <a:pt x="1" y="82"/>
                    <a:pt x="1" y="136"/>
                  </a:cubicBezTo>
                  <a:cubicBezTo>
                    <a:pt x="1" y="218"/>
                    <a:pt x="55" y="299"/>
                    <a:pt x="137" y="299"/>
                  </a:cubicBezTo>
                  <a:cubicBezTo>
                    <a:pt x="164" y="299"/>
                    <a:pt x="191" y="272"/>
                    <a:pt x="218" y="272"/>
                  </a:cubicBezTo>
                  <a:cubicBezTo>
                    <a:pt x="191" y="191"/>
                    <a:pt x="137" y="136"/>
                    <a:pt x="55" y="82"/>
                  </a:cubicBezTo>
                  <a:cubicBezTo>
                    <a:pt x="55" y="28"/>
                    <a:pt x="82" y="28"/>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9" name="Google Shape;4659;p47"/>
            <p:cNvSpPr/>
            <p:nvPr/>
          </p:nvSpPr>
          <p:spPr>
            <a:xfrm>
              <a:off x="3006399" y="2076698"/>
              <a:ext cx="20017" cy="21752"/>
            </a:xfrm>
            <a:custGeom>
              <a:rect b="b" l="l" r="r" t="t"/>
              <a:pathLst>
                <a:path extrusionOk="0" h="326" w="300">
                  <a:moveTo>
                    <a:pt x="137" y="0"/>
                  </a:moveTo>
                  <a:cubicBezTo>
                    <a:pt x="55" y="0"/>
                    <a:pt x="1" y="82"/>
                    <a:pt x="1" y="163"/>
                  </a:cubicBezTo>
                  <a:cubicBezTo>
                    <a:pt x="1" y="244"/>
                    <a:pt x="55" y="326"/>
                    <a:pt x="137" y="326"/>
                  </a:cubicBezTo>
                  <a:cubicBezTo>
                    <a:pt x="218" y="326"/>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0" name="Google Shape;4660;p47"/>
            <p:cNvSpPr/>
            <p:nvPr/>
          </p:nvSpPr>
          <p:spPr>
            <a:xfrm>
              <a:off x="3006399" y="2130946"/>
              <a:ext cx="20017" cy="20017"/>
            </a:xfrm>
            <a:custGeom>
              <a:rect b="b" l="l" r="r" t="t"/>
              <a:pathLst>
                <a:path extrusionOk="0" h="300" w="300">
                  <a:moveTo>
                    <a:pt x="137" y="1"/>
                  </a:moveTo>
                  <a:cubicBezTo>
                    <a:pt x="55" y="1"/>
                    <a:pt x="1" y="55"/>
                    <a:pt x="1" y="137"/>
                  </a:cubicBezTo>
                  <a:cubicBezTo>
                    <a:pt x="1" y="218"/>
                    <a:pt x="55" y="299"/>
                    <a:pt x="137" y="299"/>
                  </a:cubicBezTo>
                  <a:cubicBezTo>
                    <a:pt x="218" y="299"/>
                    <a:pt x="299" y="218"/>
                    <a:pt x="299" y="137"/>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1" name="Google Shape;4661;p47"/>
            <p:cNvSpPr/>
            <p:nvPr/>
          </p:nvSpPr>
          <p:spPr>
            <a:xfrm>
              <a:off x="3058913" y="2129145"/>
              <a:ext cx="19951" cy="20017"/>
            </a:xfrm>
            <a:custGeom>
              <a:rect b="b" l="l" r="r" t="t"/>
              <a:pathLst>
                <a:path extrusionOk="0" h="300" w="299">
                  <a:moveTo>
                    <a:pt x="136" y="1"/>
                  </a:moveTo>
                  <a:cubicBezTo>
                    <a:pt x="55" y="1"/>
                    <a:pt x="1" y="82"/>
                    <a:pt x="1" y="164"/>
                  </a:cubicBezTo>
                  <a:cubicBezTo>
                    <a:pt x="1" y="218"/>
                    <a:pt x="1" y="245"/>
                    <a:pt x="55" y="299"/>
                  </a:cubicBezTo>
                  <a:lnTo>
                    <a:pt x="82" y="299"/>
                  </a:lnTo>
                  <a:cubicBezTo>
                    <a:pt x="136" y="299"/>
                    <a:pt x="218" y="245"/>
                    <a:pt x="299" y="191"/>
                  </a:cubicBezTo>
                  <a:cubicBezTo>
                    <a:pt x="299" y="191"/>
                    <a:pt x="299" y="191"/>
                    <a:pt x="299" y="164"/>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2" name="Google Shape;4662;p47"/>
            <p:cNvSpPr/>
            <p:nvPr/>
          </p:nvSpPr>
          <p:spPr>
            <a:xfrm>
              <a:off x="3174750" y="2239577"/>
              <a:ext cx="9141" cy="14546"/>
            </a:xfrm>
            <a:custGeom>
              <a:rect b="b" l="l" r="r" t="t"/>
              <a:pathLst>
                <a:path extrusionOk="0" h="218" w="137">
                  <a:moveTo>
                    <a:pt x="109" y="0"/>
                  </a:moveTo>
                  <a:cubicBezTo>
                    <a:pt x="55" y="0"/>
                    <a:pt x="0" y="55"/>
                    <a:pt x="0" y="136"/>
                  </a:cubicBezTo>
                  <a:cubicBezTo>
                    <a:pt x="0" y="136"/>
                    <a:pt x="28" y="163"/>
                    <a:pt x="82" y="217"/>
                  </a:cubicBezTo>
                  <a:cubicBezTo>
                    <a:pt x="109" y="190"/>
                    <a:pt x="136" y="136"/>
                    <a:pt x="136" y="82"/>
                  </a:cubicBezTo>
                  <a:cubicBezTo>
                    <a:pt x="136" y="55"/>
                    <a:pt x="109" y="27"/>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3" name="Google Shape;4663;p47"/>
            <p:cNvSpPr/>
            <p:nvPr/>
          </p:nvSpPr>
          <p:spPr>
            <a:xfrm>
              <a:off x="3136716" y="2103855"/>
              <a:ext cx="16348" cy="14546"/>
            </a:xfrm>
            <a:custGeom>
              <a:rect b="b" l="l" r="r" t="t"/>
              <a:pathLst>
                <a:path extrusionOk="0" h="218" w="245">
                  <a:moveTo>
                    <a:pt x="164" y="0"/>
                  </a:moveTo>
                  <a:cubicBezTo>
                    <a:pt x="82" y="0"/>
                    <a:pt x="1" y="81"/>
                    <a:pt x="1" y="163"/>
                  </a:cubicBezTo>
                  <a:cubicBezTo>
                    <a:pt x="1" y="163"/>
                    <a:pt x="1" y="190"/>
                    <a:pt x="28" y="217"/>
                  </a:cubicBezTo>
                  <a:cubicBezTo>
                    <a:pt x="82" y="190"/>
                    <a:pt x="164" y="109"/>
                    <a:pt x="245" y="27"/>
                  </a:cubicBezTo>
                  <a:cubicBezTo>
                    <a:pt x="218" y="0"/>
                    <a:pt x="191"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4" name="Google Shape;4664;p47"/>
            <p:cNvSpPr/>
            <p:nvPr/>
          </p:nvSpPr>
          <p:spPr>
            <a:xfrm>
              <a:off x="3163874" y="2087507"/>
              <a:ext cx="67" cy="1935"/>
            </a:xfrm>
            <a:custGeom>
              <a:rect b="b" l="l" r="r" t="t"/>
              <a:pathLst>
                <a:path extrusionOk="0" h="29" w="1">
                  <a:moveTo>
                    <a:pt x="1" y="1"/>
                  </a:moveTo>
                  <a:lnTo>
                    <a:pt x="1" y="1"/>
                  </a:lnTo>
                  <a:cubicBezTo>
                    <a:pt x="1" y="1"/>
                    <a:pt x="1" y="1"/>
                    <a:pt x="1" y="28"/>
                  </a:cubicBezTo>
                  <a:cubicBezTo>
                    <a:pt x="1" y="28"/>
                    <a:pt x="1" y="1"/>
                    <a:pt x="1" y="1"/>
                  </a:cubicBezTo>
                  <a:cubicBezTo>
                    <a:pt x="1" y="1"/>
                    <a:pt x="1" y="1"/>
                    <a:pt x="1" y="1"/>
                  </a:cubicBezTo>
                  <a:cubicBezTo>
                    <a:pt x="1" y="1"/>
                    <a:pt x="1"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5" name="Google Shape;4665;p47"/>
            <p:cNvSpPr/>
            <p:nvPr/>
          </p:nvSpPr>
          <p:spPr>
            <a:xfrm>
              <a:off x="3136716" y="2161774"/>
              <a:ext cx="16348" cy="14546"/>
            </a:xfrm>
            <a:custGeom>
              <a:rect b="b" l="l" r="r" t="t"/>
              <a:pathLst>
                <a:path extrusionOk="0" h="218" w="245">
                  <a:moveTo>
                    <a:pt x="28" y="0"/>
                  </a:moveTo>
                  <a:cubicBezTo>
                    <a:pt x="1" y="27"/>
                    <a:pt x="1" y="54"/>
                    <a:pt x="1" y="81"/>
                  </a:cubicBezTo>
                  <a:cubicBezTo>
                    <a:pt x="1" y="163"/>
                    <a:pt x="82" y="217"/>
                    <a:pt x="164" y="217"/>
                  </a:cubicBezTo>
                  <a:cubicBezTo>
                    <a:pt x="191" y="217"/>
                    <a:pt x="218" y="217"/>
                    <a:pt x="245" y="190"/>
                  </a:cubicBezTo>
                  <a:cubicBezTo>
                    <a:pt x="245" y="190"/>
                    <a:pt x="245" y="163"/>
                    <a:pt x="245" y="163"/>
                  </a:cubicBezTo>
                  <a:cubicBezTo>
                    <a:pt x="191" y="81"/>
                    <a:pt x="109" y="27"/>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6" name="Google Shape;4666;p47"/>
            <p:cNvSpPr/>
            <p:nvPr/>
          </p:nvSpPr>
          <p:spPr>
            <a:xfrm>
              <a:off x="3116832" y="2129145"/>
              <a:ext cx="12744" cy="12744"/>
            </a:xfrm>
            <a:custGeom>
              <a:rect b="b" l="l" r="r" t="t"/>
              <a:pathLst>
                <a:path extrusionOk="0" h="191" w="191">
                  <a:moveTo>
                    <a:pt x="55" y="1"/>
                  </a:moveTo>
                  <a:cubicBezTo>
                    <a:pt x="55" y="1"/>
                    <a:pt x="55" y="28"/>
                    <a:pt x="28" y="28"/>
                  </a:cubicBezTo>
                  <a:cubicBezTo>
                    <a:pt x="0" y="82"/>
                    <a:pt x="82" y="164"/>
                    <a:pt x="190" y="191"/>
                  </a:cubicBezTo>
                  <a:cubicBezTo>
                    <a:pt x="136" y="109"/>
                    <a:pt x="136" y="55"/>
                    <a:pt x="82" y="28"/>
                  </a:cubicBezTo>
                  <a:cubicBezTo>
                    <a:pt x="82" y="28"/>
                    <a:pt x="82"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7" name="Google Shape;4667;p47"/>
            <p:cNvSpPr/>
            <p:nvPr/>
          </p:nvSpPr>
          <p:spPr>
            <a:xfrm>
              <a:off x="3084269" y="2156302"/>
              <a:ext cx="19951" cy="20017"/>
            </a:xfrm>
            <a:custGeom>
              <a:rect b="b" l="l" r="r" t="t"/>
              <a:pathLst>
                <a:path extrusionOk="0" h="300" w="299">
                  <a:moveTo>
                    <a:pt x="163" y="1"/>
                  </a:moveTo>
                  <a:cubicBezTo>
                    <a:pt x="82" y="1"/>
                    <a:pt x="27" y="55"/>
                    <a:pt x="0" y="109"/>
                  </a:cubicBezTo>
                  <a:cubicBezTo>
                    <a:pt x="0" y="136"/>
                    <a:pt x="0" y="163"/>
                    <a:pt x="0" y="163"/>
                  </a:cubicBezTo>
                  <a:cubicBezTo>
                    <a:pt x="0" y="245"/>
                    <a:pt x="82" y="299"/>
                    <a:pt x="163" y="299"/>
                  </a:cubicBezTo>
                  <a:cubicBezTo>
                    <a:pt x="244" y="299"/>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8" name="Google Shape;4668;p47"/>
            <p:cNvSpPr/>
            <p:nvPr/>
          </p:nvSpPr>
          <p:spPr>
            <a:xfrm>
              <a:off x="3071591" y="2190733"/>
              <a:ext cx="7273" cy="12678"/>
            </a:xfrm>
            <a:custGeom>
              <a:rect b="b" l="l" r="r" t="t"/>
              <a:pathLst>
                <a:path extrusionOk="0" h="190" w="109">
                  <a:moveTo>
                    <a:pt x="109" y="0"/>
                  </a:moveTo>
                  <a:cubicBezTo>
                    <a:pt x="82" y="54"/>
                    <a:pt x="0" y="54"/>
                    <a:pt x="0" y="190"/>
                  </a:cubicBezTo>
                  <a:cubicBezTo>
                    <a:pt x="55" y="163"/>
                    <a:pt x="109" y="109"/>
                    <a:pt x="109" y="27"/>
                  </a:cubicBezTo>
                  <a:cubicBezTo>
                    <a:pt x="109" y="27"/>
                    <a:pt x="109" y="27"/>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9" name="Google Shape;4669;p47"/>
            <p:cNvSpPr/>
            <p:nvPr/>
          </p:nvSpPr>
          <p:spPr>
            <a:xfrm>
              <a:off x="3478822" y="1551828"/>
              <a:ext cx="19951" cy="19951"/>
            </a:xfrm>
            <a:custGeom>
              <a:rect b="b" l="l" r="r" t="t"/>
              <a:pathLst>
                <a:path extrusionOk="0" h="299" w="299">
                  <a:moveTo>
                    <a:pt x="163" y="0"/>
                  </a:moveTo>
                  <a:cubicBezTo>
                    <a:pt x="54" y="0"/>
                    <a:pt x="0" y="82"/>
                    <a:pt x="0" y="163"/>
                  </a:cubicBezTo>
                  <a:cubicBezTo>
                    <a:pt x="0" y="244"/>
                    <a:pt x="54" y="299"/>
                    <a:pt x="163" y="299"/>
                  </a:cubicBezTo>
                  <a:cubicBezTo>
                    <a:pt x="244" y="299"/>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0" name="Google Shape;4670;p47"/>
            <p:cNvSpPr/>
            <p:nvPr/>
          </p:nvSpPr>
          <p:spPr>
            <a:xfrm>
              <a:off x="3451664" y="1631432"/>
              <a:ext cx="21752" cy="20017"/>
            </a:xfrm>
            <a:custGeom>
              <a:rect b="b" l="l" r="r" t="t"/>
              <a:pathLst>
                <a:path extrusionOk="0" h="300" w="326">
                  <a:moveTo>
                    <a:pt x="163" y="1"/>
                  </a:moveTo>
                  <a:cubicBezTo>
                    <a:pt x="82" y="1"/>
                    <a:pt x="0" y="55"/>
                    <a:pt x="0" y="136"/>
                  </a:cubicBezTo>
                  <a:cubicBezTo>
                    <a:pt x="0" y="218"/>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1" name="Google Shape;4671;p47"/>
            <p:cNvSpPr/>
            <p:nvPr/>
          </p:nvSpPr>
          <p:spPr>
            <a:xfrm>
              <a:off x="3478822" y="1604275"/>
              <a:ext cx="19951" cy="21819"/>
            </a:xfrm>
            <a:custGeom>
              <a:rect b="b" l="l" r="r" t="t"/>
              <a:pathLst>
                <a:path extrusionOk="0" h="327" w="299">
                  <a:moveTo>
                    <a:pt x="163" y="1"/>
                  </a:moveTo>
                  <a:cubicBezTo>
                    <a:pt x="54" y="1"/>
                    <a:pt x="0" y="82"/>
                    <a:pt x="0" y="164"/>
                  </a:cubicBezTo>
                  <a:cubicBezTo>
                    <a:pt x="0" y="245"/>
                    <a:pt x="54"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2" name="Google Shape;4672;p47"/>
            <p:cNvSpPr/>
            <p:nvPr/>
          </p:nvSpPr>
          <p:spPr>
            <a:xfrm>
              <a:off x="3451664" y="1683946"/>
              <a:ext cx="21752" cy="19951"/>
            </a:xfrm>
            <a:custGeom>
              <a:rect b="b" l="l" r="r" t="t"/>
              <a:pathLst>
                <a:path extrusionOk="0" h="299" w="326">
                  <a:moveTo>
                    <a:pt x="163" y="0"/>
                  </a:moveTo>
                  <a:cubicBezTo>
                    <a:pt x="82" y="0"/>
                    <a:pt x="0" y="55"/>
                    <a:pt x="0" y="136"/>
                  </a:cubicBezTo>
                  <a:cubicBezTo>
                    <a:pt x="0" y="244"/>
                    <a:pt x="82" y="299"/>
                    <a:pt x="163" y="299"/>
                  </a:cubicBezTo>
                  <a:cubicBezTo>
                    <a:pt x="245" y="299"/>
                    <a:pt x="326" y="244"/>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3" name="Google Shape;4673;p47"/>
            <p:cNvSpPr/>
            <p:nvPr/>
          </p:nvSpPr>
          <p:spPr>
            <a:xfrm>
              <a:off x="3478822" y="1656788"/>
              <a:ext cx="19951" cy="21752"/>
            </a:xfrm>
            <a:custGeom>
              <a:rect b="b" l="l" r="r" t="t"/>
              <a:pathLst>
                <a:path extrusionOk="0" h="326" w="299">
                  <a:moveTo>
                    <a:pt x="163" y="0"/>
                  </a:moveTo>
                  <a:cubicBezTo>
                    <a:pt x="54" y="0"/>
                    <a:pt x="0" y="82"/>
                    <a:pt x="0" y="163"/>
                  </a:cubicBezTo>
                  <a:cubicBezTo>
                    <a:pt x="0" y="245"/>
                    <a:pt x="54" y="326"/>
                    <a:pt x="163" y="326"/>
                  </a:cubicBezTo>
                  <a:cubicBezTo>
                    <a:pt x="244" y="326"/>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4" name="Google Shape;4674;p47"/>
            <p:cNvSpPr/>
            <p:nvPr/>
          </p:nvSpPr>
          <p:spPr>
            <a:xfrm>
              <a:off x="3451664" y="1736393"/>
              <a:ext cx="21752" cy="20017"/>
            </a:xfrm>
            <a:custGeom>
              <a:rect b="b" l="l" r="r" t="t"/>
              <a:pathLst>
                <a:path extrusionOk="0" h="300" w="326">
                  <a:moveTo>
                    <a:pt x="163" y="1"/>
                  </a:moveTo>
                  <a:cubicBezTo>
                    <a:pt x="82" y="1"/>
                    <a:pt x="0" y="55"/>
                    <a:pt x="0" y="137"/>
                  </a:cubicBezTo>
                  <a:cubicBezTo>
                    <a:pt x="0" y="245"/>
                    <a:pt x="82" y="299"/>
                    <a:pt x="163" y="299"/>
                  </a:cubicBezTo>
                  <a:cubicBezTo>
                    <a:pt x="245" y="299"/>
                    <a:pt x="326" y="245"/>
                    <a:pt x="326" y="137"/>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5" name="Google Shape;4675;p47"/>
            <p:cNvSpPr/>
            <p:nvPr/>
          </p:nvSpPr>
          <p:spPr>
            <a:xfrm>
              <a:off x="3478822" y="1709302"/>
              <a:ext cx="19951" cy="21752"/>
            </a:xfrm>
            <a:custGeom>
              <a:rect b="b" l="l" r="r" t="t"/>
              <a:pathLst>
                <a:path extrusionOk="0" h="326" w="299">
                  <a:moveTo>
                    <a:pt x="163" y="0"/>
                  </a:moveTo>
                  <a:cubicBezTo>
                    <a:pt x="54" y="0"/>
                    <a:pt x="0" y="81"/>
                    <a:pt x="0" y="163"/>
                  </a:cubicBezTo>
                  <a:cubicBezTo>
                    <a:pt x="0" y="244"/>
                    <a:pt x="54" y="326"/>
                    <a:pt x="163" y="326"/>
                  </a:cubicBezTo>
                  <a:cubicBezTo>
                    <a:pt x="244" y="326"/>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6" name="Google Shape;4676;p47"/>
            <p:cNvSpPr/>
            <p:nvPr/>
          </p:nvSpPr>
          <p:spPr>
            <a:xfrm>
              <a:off x="3478822" y="1761749"/>
              <a:ext cx="19951" cy="21819"/>
            </a:xfrm>
            <a:custGeom>
              <a:rect b="b" l="l" r="r" t="t"/>
              <a:pathLst>
                <a:path extrusionOk="0" h="327" w="299">
                  <a:moveTo>
                    <a:pt x="163" y="1"/>
                  </a:moveTo>
                  <a:cubicBezTo>
                    <a:pt x="54" y="1"/>
                    <a:pt x="0" y="82"/>
                    <a:pt x="0" y="163"/>
                  </a:cubicBezTo>
                  <a:cubicBezTo>
                    <a:pt x="0" y="245"/>
                    <a:pt x="54"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7" name="Google Shape;4677;p47"/>
            <p:cNvSpPr/>
            <p:nvPr/>
          </p:nvSpPr>
          <p:spPr>
            <a:xfrm>
              <a:off x="3426308" y="1504786"/>
              <a:ext cx="14546" cy="14546"/>
            </a:xfrm>
            <a:custGeom>
              <a:rect b="b" l="l" r="r" t="t"/>
              <a:pathLst>
                <a:path extrusionOk="0" h="218" w="218">
                  <a:moveTo>
                    <a:pt x="1" y="0"/>
                  </a:moveTo>
                  <a:cubicBezTo>
                    <a:pt x="1" y="27"/>
                    <a:pt x="1" y="54"/>
                    <a:pt x="1" y="81"/>
                  </a:cubicBezTo>
                  <a:cubicBezTo>
                    <a:pt x="1" y="163"/>
                    <a:pt x="55" y="217"/>
                    <a:pt x="136" y="217"/>
                  </a:cubicBezTo>
                  <a:lnTo>
                    <a:pt x="218" y="217"/>
                  </a:lnTo>
                  <a:cubicBezTo>
                    <a:pt x="163" y="190"/>
                    <a:pt x="136" y="190"/>
                    <a:pt x="136" y="163"/>
                  </a:cubicBezTo>
                  <a:cubicBezTo>
                    <a:pt x="82" y="109"/>
                    <a:pt x="82" y="54"/>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8" name="Google Shape;4678;p47"/>
            <p:cNvSpPr/>
            <p:nvPr/>
          </p:nvSpPr>
          <p:spPr>
            <a:xfrm>
              <a:off x="3426308" y="1604275"/>
              <a:ext cx="20018" cy="21819"/>
            </a:xfrm>
            <a:custGeom>
              <a:rect b="b" l="l" r="r" t="t"/>
              <a:pathLst>
                <a:path extrusionOk="0" h="327" w="300">
                  <a:moveTo>
                    <a:pt x="136" y="1"/>
                  </a:moveTo>
                  <a:cubicBezTo>
                    <a:pt x="55" y="1"/>
                    <a:pt x="1" y="82"/>
                    <a:pt x="1" y="164"/>
                  </a:cubicBezTo>
                  <a:cubicBezTo>
                    <a:pt x="1"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9" name="Google Shape;4679;p47"/>
            <p:cNvSpPr/>
            <p:nvPr/>
          </p:nvSpPr>
          <p:spPr>
            <a:xfrm>
              <a:off x="3426308" y="1656788"/>
              <a:ext cx="20018" cy="21752"/>
            </a:xfrm>
            <a:custGeom>
              <a:rect b="b" l="l" r="r" t="t"/>
              <a:pathLst>
                <a:path extrusionOk="0" h="326" w="300">
                  <a:moveTo>
                    <a:pt x="136" y="0"/>
                  </a:moveTo>
                  <a:cubicBezTo>
                    <a:pt x="55" y="0"/>
                    <a:pt x="1" y="82"/>
                    <a:pt x="1" y="163"/>
                  </a:cubicBezTo>
                  <a:cubicBezTo>
                    <a:pt x="1" y="245"/>
                    <a:pt x="55" y="326"/>
                    <a:pt x="136" y="326"/>
                  </a:cubicBezTo>
                  <a:cubicBezTo>
                    <a:pt x="245" y="326"/>
                    <a:pt x="299" y="245"/>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0" name="Google Shape;4680;p47"/>
            <p:cNvSpPr/>
            <p:nvPr/>
          </p:nvSpPr>
          <p:spPr>
            <a:xfrm>
              <a:off x="3426308" y="1709302"/>
              <a:ext cx="20018" cy="21752"/>
            </a:xfrm>
            <a:custGeom>
              <a:rect b="b" l="l" r="r" t="t"/>
              <a:pathLst>
                <a:path extrusionOk="0" h="326" w="300">
                  <a:moveTo>
                    <a:pt x="136" y="0"/>
                  </a:moveTo>
                  <a:cubicBezTo>
                    <a:pt x="55" y="0"/>
                    <a:pt x="1" y="81"/>
                    <a:pt x="1" y="163"/>
                  </a:cubicBezTo>
                  <a:cubicBezTo>
                    <a:pt x="1" y="244"/>
                    <a:pt x="55" y="326"/>
                    <a:pt x="136" y="326"/>
                  </a:cubicBezTo>
                  <a:cubicBezTo>
                    <a:pt x="245" y="326"/>
                    <a:pt x="299" y="244"/>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1" name="Google Shape;4681;p47"/>
            <p:cNvSpPr/>
            <p:nvPr/>
          </p:nvSpPr>
          <p:spPr>
            <a:xfrm>
              <a:off x="3426308" y="1761749"/>
              <a:ext cx="20018" cy="20017"/>
            </a:xfrm>
            <a:custGeom>
              <a:rect b="b" l="l" r="r" t="t"/>
              <a:pathLst>
                <a:path extrusionOk="0" h="300" w="300">
                  <a:moveTo>
                    <a:pt x="136" y="1"/>
                  </a:moveTo>
                  <a:cubicBezTo>
                    <a:pt x="55" y="1"/>
                    <a:pt x="1" y="82"/>
                    <a:pt x="1" y="163"/>
                  </a:cubicBezTo>
                  <a:cubicBezTo>
                    <a:pt x="1" y="218"/>
                    <a:pt x="28" y="272"/>
                    <a:pt x="82" y="299"/>
                  </a:cubicBezTo>
                  <a:lnTo>
                    <a:pt x="218" y="299"/>
                  </a:lnTo>
                  <a:cubicBezTo>
                    <a:pt x="272" y="272"/>
                    <a:pt x="299" y="218"/>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2" name="Google Shape;4682;p47"/>
            <p:cNvSpPr/>
            <p:nvPr/>
          </p:nvSpPr>
          <p:spPr>
            <a:xfrm>
              <a:off x="3346704" y="1526472"/>
              <a:ext cx="21752" cy="19951"/>
            </a:xfrm>
            <a:custGeom>
              <a:rect b="b" l="l" r="r" t="t"/>
              <a:pathLst>
                <a:path extrusionOk="0" h="299"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3" name="Google Shape;4683;p47"/>
            <p:cNvSpPr/>
            <p:nvPr/>
          </p:nvSpPr>
          <p:spPr>
            <a:xfrm>
              <a:off x="3346704" y="1578985"/>
              <a:ext cx="21752" cy="19951"/>
            </a:xfrm>
            <a:custGeom>
              <a:rect b="b" l="l" r="r" t="t"/>
              <a:pathLst>
                <a:path extrusionOk="0" h="299" w="326">
                  <a:moveTo>
                    <a:pt x="163" y="0"/>
                  </a:moveTo>
                  <a:cubicBezTo>
                    <a:pt x="82" y="0"/>
                    <a:pt x="0" y="54"/>
                    <a:pt x="0" y="136"/>
                  </a:cubicBezTo>
                  <a:cubicBezTo>
                    <a:pt x="0" y="217"/>
                    <a:pt x="82" y="299"/>
                    <a:pt x="163" y="299"/>
                  </a:cubicBezTo>
                  <a:cubicBezTo>
                    <a:pt x="244" y="299"/>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4" name="Google Shape;4684;p47"/>
            <p:cNvSpPr/>
            <p:nvPr/>
          </p:nvSpPr>
          <p:spPr>
            <a:xfrm>
              <a:off x="3373861" y="1607945"/>
              <a:ext cx="19951" cy="18149"/>
            </a:xfrm>
            <a:custGeom>
              <a:rect b="b" l="l" r="r" t="t"/>
              <a:pathLst>
                <a:path extrusionOk="0" h="272" w="299">
                  <a:moveTo>
                    <a:pt x="244" y="0"/>
                  </a:moveTo>
                  <a:cubicBezTo>
                    <a:pt x="217" y="27"/>
                    <a:pt x="163" y="54"/>
                    <a:pt x="109" y="54"/>
                  </a:cubicBezTo>
                  <a:cubicBezTo>
                    <a:pt x="81" y="54"/>
                    <a:pt x="27" y="82"/>
                    <a:pt x="0" y="109"/>
                  </a:cubicBezTo>
                  <a:cubicBezTo>
                    <a:pt x="0" y="190"/>
                    <a:pt x="81" y="271"/>
                    <a:pt x="136" y="271"/>
                  </a:cubicBezTo>
                  <a:cubicBezTo>
                    <a:pt x="244" y="271"/>
                    <a:pt x="298" y="190"/>
                    <a:pt x="298" y="109"/>
                  </a:cubicBezTo>
                  <a:cubicBezTo>
                    <a:pt x="298" y="54"/>
                    <a:pt x="271" y="27"/>
                    <a:pt x="24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5" name="Google Shape;4685;p47"/>
            <p:cNvSpPr/>
            <p:nvPr/>
          </p:nvSpPr>
          <p:spPr>
            <a:xfrm>
              <a:off x="3346704" y="1683946"/>
              <a:ext cx="21752" cy="19951"/>
            </a:xfrm>
            <a:custGeom>
              <a:rect b="b" l="l" r="r" t="t"/>
              <a:pathLst>
                <a:path extrusionOk="0" h="299" w="326">
                  <a:moveTo>
                    <a:pt x="163" y="0"/>
                  </a:moveTo>
                  <a:cubicBezTo>
                    <a:pt x="82" y="0"/>
                    <a:pt x="0" y="55"/>
                    <a:pt x="0" y="136"/>
                  </a:cubicBezTo>
                  <a:cubicBezTo>
                    <a:pt x="0" y="244"/>
                    <a:pt x="82" y="299"/>
                    <a:pt x="163" y="299"/>
                  </a:cubicBezTo>
                  <a:cubicBezTo>
                    <a:pt x="244" y="299"/>
                    <a:pt x="326" y="244"/>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6" name="Google Shape;4686;p47"/>
            <p:cNvSpPr/>
            <p:nvPr/>
          </p:nvSpPr>
          <p:spPr>
            <a:xfrm>
              <a:off x="3373861" y="1669466"/>
              <a:ext cx="19951" cy="9075"/>
            </a:xfrm>
            <a:custGeom>
              <a:rect b="b" l="l" r="r" t="t"/>
              <a:pathLst>
                <a:path extrusionOk="0" h="136" w="299">
                  <a:moveTo>
                    <a:pt x="298" y="0"/>
                  </a:moveTo>
                  <a:lnTo>
                    <a:pt x="298" y="0"/>
                  </a:lnTo>
                  <a:cubicBezTo>
                    <a:pt x="258" y="27"/>
                    <a:pt x="210" y="34"/>
                    <a:pt x="159" y="34"/>
                  </a:cubicBezTo>
                  <a:cubicBezTo>
                    <a:pt x="109" y="34"/>
                    <a:pt x="54" y="27"/>
                    <a:pt x="0" y="27"/>
                  </a:cubicBezTo>
                  <a:cubicBezTo>
                    <a:pt x="27" y="82"/>
                    <a:pt x="81" y="136"/>
                    <a:pt x="136" y="136"/>
                  </a:cubicBezTo>
                  <a:cubicBezTo>
                    <a:pt x="217" y="136"/>
                    <a:pt x="271" y="82"/>
                    <a:pt x="29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7" name="Google Shape;4687;p47"/>
            <p:cNvSpPr/>
            <p:nvPr/>
          </p:nvSpPr>
          <p:spPr>
            <a:xfrm>
              <a:off x="3294190" y="1526472"/>
              <a:ext cx="21819" cy="19951"/>
            </a:xfrm>
            <a:custGeom>
              <a:rect b="b" l="l" r="r" t="t"/>
              <a:pathLst>
                <a:path extrusionOk="0" h="299"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8" name="Google Shape;4688;p47"/>
            <p:cNvSpPr/>
            <p:nvPr/>
          </p:nvSpPr>
          <p:spPr>
            <a:xfrm>
              <a:off x="3321348" y="1499314"/>
              <a:ext cx="19951" cy="20017"/>
            </a:xfrm>
            <a:custGeom>
              <a:rect b="b" l="l" r="r" t="t"/>
              <a:pathLst>
                <a:path extrusionOk="0" h="300" w="299">
                  <a:moveTo>
                    <a:pt x="136" y="1"/>
                  </a:moveTo>
                  <a:cubicBezTo>
                    <a:pt x="55" y="1"/>
                    <a:pt x="0" y="82"/>
                    <a:pt x="0" y="163"/>
                  </a:cubicBezTo>
                  <a:cubicBezTo>
                    <a:pt x="0" y="245"/>
                    <a:pt x="55" y="299"/>
                    <a:pt x="136" y="299"/>
                  </a:cubicBezTo>
                  <a:cubicBezTo>
                    <a:pt x="245" y="299"/>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9" name="Google Shape;4689;p47"/>
            <p:cNvSpPr/>
            <p:nvPr/>
          </p:nvSpPr>
          <p:spPr>
            <a:xfrm>
              <a:off x="3294190" y="1578985"/>
              <a:ext cx="21819" cy="19951"/>
            </a:xfrm>
            <a:custGeom>
              <a:rect b="b" l="l" r="r" t="t"/>
              <a:pathLst>
                <a:path extrusionOk="0" h="299" w="327">
                  <a:moveTo>
                    <a:pt x="163" y="0"/>
                  </a:moveTo>
                  <a:cubicBezTo>
                    <a:pt x="82" y="0"/>
                    <a:pt x="1" y="54"/>
                    <a:pt x="1" y="136"/>
                  </a:cubicBezTo>
                  <a:cubicBezTo>
                    <a:pt x="1" y="217"/>
                    <a:pt x="82" y="299"/>
                    <a:pt x="163" y="299"/>
                  </a:cubicBezTo>
                  <a:cubicBezTo>
                    <a:pt x="245" y="299"/>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0" name="Google Shape;4690;p47"/>
            <p:cNvSpPr/>
            <p:nvPr/>
          </p:nvSpPr>
          <p:spPr>
            <a:xfrm>
              <a:off x="3321348" y="1551828"/>
              <a:ext cx="19951" cy="19951"/>
            </a:xfrm>
            <a:custGeom>
              <a:rect b="b" l="l" r="r" t="t"/>
              <a:pathLst>
                <a:path extrusionOk="0" h="299" w="299">
                  <a:moveTo>
                    <a:pt x="136" y="0"/>
                  </a:moveTo>
                  <a:cubicBezTo>
                    <a:pt x="55" y="0"/>
                    <a:pt x="0" y="82"/>
                    <a:pt x="0" y="163"/>
                  </a:cubicBezTo>
                  <a:cubicBezTo>
                    <a:pt x="0" y="244"/>
                    <a:pt x="55" y="299"/>
                    <a:pt x="136" y="299"/>
                  </a:cubicBezTo>
                  <a:cubicBezTo>
                    <a:pt x="245" y="299"/>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1" name="Google Shape;4691;p47"/>
            <p:cNvSpPr/>
            <p:nvPr/>
          </p:nvSpPr>
          <p:spPr>
            <a:xfrm>
              <a:off x="3294190" y="1631432"/>
              <a:ext cx="21819" cy="18149"/>
            </a:xfrm>
            <a:custGeom>
              <a:rect b="b" l="l" r="r" t="t"/>
              <a:pathLst>
                <a:path extrusionOk="0" h="272" w="327">
                  <a:moveTo>
                    <a:pt x="163" y="1"/>
                  </a:moveTo>
                  <a:cubicBezTo>
                    <a:pt x="82" y="1"/>
                    <a:pt x="1" y="55"/>
                    <a:pt x="1" y="136"/>
                  </a:cubicBezTo>
                  <a:cubicBezTo>
                    <a:pt x="1" y="191"/>
                    <a:pt x="28" y="245"/>
                    <a:pt x="82" y="272"/>
                  </a:cubicBezTo>
                  <a:cubicBezTo>
                    <a:pt x="136" y="272"/>
                    <a:pt x="190" y="272"/>
                    <a:pt x="218" y="245"/>
                  </a:cubicBezTo>
                  <a:cubicBezTo>
                    <a:pt x="245" y="218"/>
                    <a:pt x="272" y="191"/>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2" name="Google Shape;4692;p47"/>
            <p:cNvSpPr/>
            <p:nvPr/>
          </p:nvSpPr>
          <p:spPr>
            <a:xfrm>
              <a:off x="3268834" y="1499314"/>
              <a:ext cx="20018" cy="20017"/>
            </a:xfrm>
            <a:custGeom>
              <a:rect b="b" l="l" r="r" t="t"/>
              <a:pathLst>
                <a:path extrusionOk="0" h="300" w="300">
                  <a:moveTo>
                    <a:pt x="137" y="1"/>
                  </a:moveTo>
                  <a:cubicBezTo>
                    <a:pt x="55" y="1"/>
                    <a:pt x="1" y="82"/>
                    <a:pt x="1" y="163"/>
                  </a:cubicBezTo>
                  <a:cubicBezTo>
                    <a:pt x="1" y="245"/>
                    <a:pt x="55" y="299"/>
                    <a:pt x="137" y="299"/>
                  </a:cubicBezTo>
                  <a:cubicBezTo>
                    <a:pt x="218" y="299"/>
                    <a:pt x="299" y="245"/>
                    <a:pt x="299" y="163"/>
                  </a:cubicBezTo>
                  <a:cubicBezTo>
                    <a:pt x="299" y="82"/>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3" name="Google Shape;4693;p47"/>
            <p:cNvSpPr/>
            <p:nvPr/>
          </p:nvSpPr>
          <p:spPr>
            <a:xfrm>
              <a:off x="3241743" y="1526472"/>
              <a:ext cx="21752" cy="19951"/>
            </a:xfrm>
            <a:custGeom>
              <a:rect b="b" l="l" r="r" t="t"/>
              <a:pathLst>
                <a:path extrusionOk="0" h="299"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4" name="Google Shape;4694;p47"/>
            <p:cNvSpPr/>
            <p:nvPr/>
          </p:nvSpPr>
          <p:spPr>
            <a:xfrm>
              <a:off x="3241743" y="1578985"/>
              <a:ext cx="21752" cy="19951"/>
            </a:xfrm>
            <a:custGeom>
              <a:rect b="b" l="l" r="r" t="t"/>
              <a:pathLst>
                <a:path extrusionOk="0" h="299" w="326">
                  <a:moveTo>
                    <a:pt x="163" y="0"/>
                  </a:moveTo>
                  <a:cubicBezTo>
                    <a:pt x="81" y="0"/>
                    <a:pt x="0" y="54"/>
                    <a:pt x="0" y="136"/>
                  </a:cubicBezTo>
                  <a:cubicBezTo>
                    <a:pt x="0" y="217"/>
                    <a:pt x="81" y="299"/>
                    <a:pt x="163" y="299"/>
                  </a:cubicBezTo>
                  <a:cubicBezTo>
                    <a:pt x="244" y="299"/>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5" name="Google Shape;4695;p47"/>
            <p:cNvSpPr/>
            <p:nvPr/>
          </p:nvSpPr>
          <p:spPr>
            <a:xfrm>
              <a:off x="3268834" y="1551828"/>
              <a:ext cx="20018" cy="19951"/>
            </a:xfrm>
            <a:custGeom>
              <a:rect b="b" l="l" r="r" t="t"/>
              <a:pathLst>
                <a:path extrusionOk="0" h="299" w="300">
                  <a:moveTo>
                    <a:pt x="137" y="0"/>
                  </a:moveTo>
                  <a:cubicBezTo>
                    <a:pt x="55" y="0"/>
                    <a:pt x="1" y="82"/>
                    <a:pt x="1" y="163"/>
                  </a:cubicBezTo>
                  <a:cubicBezTo>
                    <a:pt x="1" y="244"/>
                    <a:pt x="55" y="299"/>
                    <a:pt x="137" y="299"/>
                  </a:cubicBezTo>
                  <a:cubicBezTo>
                    <a:pt x="218" y="299"/>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6" name="Google Shape;4696;p47"/>
            <p:cNvSpPr/>
            <p:nvPr/>
          </p:nvSpPr>
          <p:spPr>
            <a:xfrm>
              <a:off x="3241743" y="1631432"/>
              <a:ext cx="21752" cy="20017"/>
            </a:xfrm>
            <a:custGeom>
              <a:rect b="b" l="l" r="r" t="t"/>
              <a:pathLst>
                <a:path extrusionOk="0" h="300" w="326">
                  <a:moveTo>
                    <a:pt x="163" y="1"/>
                  </a:moveTo>
                  <a:cubicBezTo>
                    <a:pt x="81" y="1"/>
                    <a:pt x="0" y="55"/>
                    <a:pt x="0" y="136"/>
                  </a:cubicBezTo>
                  <a:cubicBezTo>
                    <a:pt x="0" y="218"/>
                    <a:pt x="81"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7" name="Google Shape;4697;p47"/>
            <p:cNvSpPr/>
            <p:nvPr/>
          </p:nvSpPr>
          <p:spPr>
            <a:xfrm>
              <a:off x="3268834" y="1604275"/>
              <a:ext cx="20018" cy="21819"/>
            </a:xfrm>
            <a:custGeom>
              <a:rect b="b" l="l" r="r" t="t"/>
              <a:pathLst>
                <a:path extrusionOk="0" h="327" w="300">
                  <a:moveTo>
                    <a:pt x="137" y="1"/>
                  </a:moveTo>
                  <a:cubicBezTo>
                    <a:pt x="55" y="1"/>
                    <a:pt x="1" y="82"/>
                    <a:pt x="1" y="164"/>
                  </a:cubicBezTo>
                  <a:cubicBezTo>
                    <a:pt x="1" y="245"/>
                    <a:pt x="55" y="326"/>
                    <a:pt x="137" y="326"/>
                  </a:cubicBezTo>
                  <a:cubicBezTo>
                    <a:pt x="218" y="326"/>
                    <a:pt x="299" y="245"/>
                    <a:pt x="299" y="164"/>
                  </a:cubicBezTo>
                  <a:cubicBezTo>
                    <a:pt x="299" y="82"/>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8" name="Google Shape;4698;p47"/>
            <p:cNvSpPr/>
            <p:nvPr/>
          </p:nvSpPr>
          <p:spPr>
            <a:xfrm>
              <a:off x="3241743" y="1683946"/>
              <a:ext cx="19951" cy="19951"/>
            </a:xfrm>
            <a:custGeom>
              <a:rect b="b" l="l" r="r" t="t"/>
              <a:pathLst>
                <a:path extrusionOk="0" h="299" w="299">
                  <a:moveTo>
                    <a:pt x="163" y="0"/>
                  </a:moveTo>
                  <a:cubicBezTo>
                    <a:pt x="81" y="0"/>
                    <a:pt x="0" y="55"/>
                    <a:pt x="0" y="136"/>
                  </a:cubicBezTo>
                  <a:cubicBezTo>
                    <a:pt x="0" y="217"/>
                    <a:pt x="54" y="272"/>
                    <a:pt x="136" y="299"/>
                  </a:cubicBezTo>
                  <a:cubicBezTo>
                    <a:pt x="163" y="217"/>
                    <a:pt x="217" y="136"/>
                    <a:pt x="298" y="109"/>
                  </a:cubicBezTo>
                  <a:cubicBezTo>
                    <a:pt x="271" y="27"/>
                    <a:pt x="217"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9" name="Google Shape;4699;p47"/>
            <p:cNvSpPr/>
            <p:nvPr/>
          </p:nvSpPr>
          <p:spPr>
            <a:xfrm>
              <a:off x="3216387" y="1709302"/>
              <a:ext cx="19951" cy="10876"/>
            </a:xfrm>
            <a:custGeom>
              <a:rect b="b" l="l" r="r" t="t"/>
              <a:pathLst>
                <a:path extrusionOk="0" h="163" w="299">
                  <a:moveTo>
                    <a:pt x="136" y="0"/>
                  </a:moveTo>
                  <a:cubicBezTo>
                    <a:pt x="55" y="0"/>
                    <a:pt x="0" y="81"/>
                    <a:pt x="0" y="163"/>
                  </a:cubicBezTo>
                  <a:lnTo>
                    <a:pt x="299" y="163"/>
                  </a:lnTo>
                  <a:cubicBezTo>
                    <a:pt x="299"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0" name="Google Shape;4700;p47"/>
            <p:cNvSpPr/>
            <p:nvPr/>
          </p:nvSpPr>
          <p:spPr>
            <a:xfrm>
              <a:off x="3216387" y="1499314"/>
              <a:ext cx="19951" cy="20017"/>
            </a:xfrm>
            <a:custGeom>
              <a:rect b="b" l="l" r="r" t="t"/>
              <a:pathLst>
                <a:path extrusionOk="0" h="300" w="299">
                  <a:moveTo>
                    <a:pt x="136" y="1"/>
                  </a:moveTo>
                  <a:cubicBezTo>
                    <a:pt x="55" y="28"/>
                    <a:pt x="0" y="82"/>
                    <a:pt x="0" y="163"/>
                  </a:cubicBezTo>
                  <a:cubicBezTo>
                    <a:pt x="0" y="245"/>
                    <a:pt x="55" y="299"/>
                    <a:pt x="136" y="299"/>
                  </a:cubicBezTo>
                  <a:cubicBezTo>
                    <a:pt x="217" y="299"/>
                    <a:pt x="299" y="245"/>
                    <a:pt x="299" y="163"/>
                  </a:cubicBezTo>
                  <a:cubicBezTo>
                    <a:pt x="299" y="82"/>
                    <a:pt x="244" y="28"/>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1" name="Google Shape;4701;p47"/>
            <p:cNvSpPr/>
            <p:nvPr/>
          </p:nvSpPr>
          <p:spPr>
            <a:xfrm>
              <a:off x="3189230" y="1526472"/>
              <a:ext cx="21752" cy="19951"/>
            </a:xfrm>
            <a:custGeom>
              <a:rect b="b" l="l" r="r" t="t"/>
              <a:pathLst>
                <a:path extrusionOk="0" h="299"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2" name="Google Shape;4702;p47"/>
            <p:cNvSpPr/>
            <p:nvPr/>
          </p:nvSpPr>
          <p:spPr>
            <a:xfrm>
              <a:off x="3189230" y="1578985"/>
              <a:ext cx="21752" cy="19951"/>
            </a:xfrm>
            <a:custGeom>
              <a:rect b="b" l="l" r="r" t="t"/>
              <a:pathLst>
                <a:path extrusionOk="0" h="299" w="326">
                  <a:moveTo>
                    <a:pt x="163" y="0"/>
                  </a:moveTo>
                  <a:cubicBezTo>
                    <a:pt x="82" y="0"/>
                    <a:pt x="0" y="54"/>
                    <a:pt x="0" y="136"/>
                  </a:cubicBezTo>
                  <a:cubicBezTo>
                    <a:pt x="0" y="217"/>
                    <a:pt x="82" y="299"/>
                    <a:pt x="163" y="299"/>
                  </a:cubicBezTo>
                  <a:cubicBezTo>
                    <a:pt x="245" y="299"/>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3" name="Google Shape;4703;p47"/>
            <p:cNvSpPr/>
            <p:nvPr/>
          </p:nvSpPr>
          <p:spPr>
            <a:xfrm>
              <a:off x="3216387" y="1551828"/>
              <a:ext cx="19951" cy="19951"/>
            </a:xfrm>
            <a:custGeom>
              <a:rect b="b" l="l" r="r" t="t"/>
              <a:pathLst>
                <a:path extrusionOk="0" h="299" w="299">
                  <a:moveTo>
                    <a:pt x="136" y="0"/>
                  </a:moveTo>
                  <a:cubicBezTo>
                    <a:pt x="55" y="0"/>
                    <a:pt x="0" y="82"/>
                    <a:pt x="0" y="163"/>
                  </a:cubicBezTo>
                  <a:cubicBezTo>
                    <a:pt x="0" y="244"/>
                    <a:pt x="55" y="299"/>
                    <a:pt x="136" y="299"/>
                  </a:cubicBezTo>
                  <a:cubicBezTo>
                    <a:pt x="217" y="299"/>
                    <a:pt x="299" y="244"/>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4" name="Google Shape;4704;p47"/>
            <p:cNvSpPr/>
            <p:nvPr/>
          </p:nvSpPr>
          <p:spPr>
            <a:xfrm>
              <a:off x="3189230" y="1631432"/>
              <a:ext cx="21752" cy="20017"/>
            </a:xfrm>
            <a:custGeom>
              <a:rect b="b" l="l" r="r" t="t"/>
              <a:pathLst>
                <a:path extrusionOk="0" h="300" w="326">
                  <a:moveTo>
                    <a:pt x="163" y="1"/>
                  </a:moveTo>
                  <a:cubicBezTo>
                    <a:pt x="82" y="1"/>
                    <a:pt x="0" y="55"/>
                    <a:pt x="0" y="136"/>
                  </a:cubicBezTo>
                  <a:cubicBezTo>
                    <a:pt x="0"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5" name="Google Shape;4705;p47"/>
            <p:cNvSpPr/>
            <p:nvPr/>
          </p:nvSpPr>
          <p:spPr>
            <a:xfrm>
              <a:off x="3216387" y="1604275"/>
              <a:ext cx="19951" cy="21819"/>
            </a:xfrm>
            <a:custGeom>
              <a:rect b="b" l="l" r="r" t="t"/>
              <a:pathLst>
                <a:path extrusionOk="0" h="327" w="299">
                  <a:moveTo>
                    <a:pt x="136" y="1"/>
                  </a:moveTo>
                  <a:cubicBezTo>
                    <a:pt x="55" y="1"/>
                    <a:pt x="0" y="82"/>
                    <a:pt x="0" y="164"/>
                  </a:cubicBezTo>
                  <a:cubicBezTo>
                    <a:pt x="0" y="245"/>
                    <a:pt x="55" y="326"/>
                    <a:pt x="136" y="326"/>
                  </a:cubicBezTo>
                  <a:cubicBezTo>
                    <a:pt x="217" y="326"/>
                    <a:pt x="299" y="245"/>
                    <a:pt x="299" y="164"/>
                  </a:cubicBezTo>
                  <a:cubicBezTo>
                    <a:pt x="299"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6" name="Google Shape;4706;p47"/>
            <p:cNvSpPr/>
            <p:nvPr/>
          </p:nvSpPr>
          <p:spPr>
            <a:xfrm>
              <a:off x="3189230" y="1683946"/>
              <a:ext cx="21752" cy="19951"/>
            </a:xfrm>
            <a:custGeom>
              <a:rect b="b" l="l" r="r" t="t"/>
              <a:pathLst>
                <a:path extrusionOk="0" h="299" w="326">
                  <a:moveTo>
                    <a:pt x="163" y="0"/>
                  </a:moveTo>
                  <a:cubicBezTo>
                    <a:pt x="82" y="0"/>
                    <a:pt x="0" y="55"/>
                    <a:pt x="0" y="136"/>
                  </a:cubicBezTo>
                  <a:cubicBezTo>
                    <a:pt x="0" y="244"/>
                    <a:pt x="82" y="299"/>
                    <a:pt x="163" y="299"/>
                  </a:cubicBezTo>
                  <a:cubicBezTo>
                    <a:pt x="245" y="299"/>
                    <a:pt x="326" y="244"/>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7" name="Google Shape;4707;p47"/>
            <p:cNvSpPr/>
            <p:nvPr/>
          </p:nvSpPr>
          <p:spPr>
            <a:xfrm>
              <a:off x="3216387" y="1656788"/>
              <a:ext cx="19951" cy="21752"/>
            </a:xfrm>
            <a:custGeom>
              <a:rect b="b" l="l" r="r" t="t"/>
              <a:pathLst>
                <a:path extrusionOk="0" h="326" w="299">
                  <a:moveTo>
                    <a:pt x="136" y="0"/>
                  </a:moveTo>
                  <a:cubicBezTo>
                    <a:pt x="55" y="0"/>
                    <a:pt x="0" y="82"/>
                    <a:pt x="0" y="163"/>
                  </a:cubicBezTo>
                  <a:cubicBezTo>
                    <a:pt x="0" y="245"/>
                    <a:pt x="55" y="326"/>
                    <a:pt x="136" y="326"/>
                  </a:cubicBezTo>
                  <a:cubicBezTo>
                    <a:pt x="217" y="326"/>
                    <a:pt x="299" y="245"/>
                    <a:pt x="299" y="163"/>
                  </a:cubicBezTo>
                  <a:cubicBezTo>
                    <a:pt x="299"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8" name="Google Shape;4708;p47"/>
            <p:cNvSpPr/>
            <p:nvPr/>
          </p:nvSpPr>
          <p:spPr>
            <a:xfrm>
              <a:off x="3189230" y="1736393"/>
              <a:ext cx="19951" cy="18216"/>
            </a:xfrm>
            <a:custGeom>
              <a:rect b="b" l="l" r="r" t="t"/>
              <a:pathLst>
                <a:path extrusionOk="0" h="273" w="299">
                  <a:moveTo>
                    <a:pt x="163" y="1"/>
                  </a:moveTo>
                  <a:cubicBezTo>
                    <a:pt x="82" y="1"/>
                    <a:pt x="0" y="55"/>
                    <a:pt x="0" y="137"/>
                  </a:cubicBezTo>
                  <a:cubicBezTo>
                    <a:pt x="0" y="191"/>
                    <a:pt x="28" y="245"/>
                    <a:pt x="55" y="272"/>
                  </a:cubicBezTo>
                  <a:cubicBezTo>
                    <a:pt x="109" y="137"/>
                    <a:pt x="217" y="137"/>
                    <a:pt x="299" y="82"/>
                  </a:cubicBezTo>
                  <a:cubicBezTo>
                    <a:pt x="272" y="28"/>
                    <a:pt x="217"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9" name="Google Shape;4709;p47"/>
            <p:cNvSpPr/>
            <p:nvPr/>
          </p:nvSpPr>
          <p:spPr>
            <a:xfrm>
              <a:off x="3163874" y="1814263"/>
              <a:ext cx="20017" cy="21752"/>
            </a:xfrm>
            <a:custGeom>
              <a:rect b="b" l="l" r="r" t="t"/>
              <a:pathLst>
                <a:path extrusionOk="0" h="326" w="300">
                  <a:moveTo>
                    <a:pt x="136" y="0"/>
                  </a:moveTo>
                  <a:cubicBezTo>
                    <a:pt x="55" y="0"/>
                    <a:pt x="1" y="82"/>
                    <a:pt x="1" y="163"/>
                  </a:cubicBezTo>
                  <a:cubicBezTo>
                    <a:pt x="1" y="244"/>
                    <a:pt x="55" y="326"/>
                    <a:pt x="136" y="326"/>
                  </a:cubicBezTo>
                  <a:cubicBezTo>
                    <a:pt x="218" y="326"/>
                    <a:pt x="272" y="271"/>
                    <a:pt x="299" y="190"/>
                  </a:cubicBezTo>
                  <a:cubicBezTo>
                    <a:pt x="272" y="190"/>
                    <a:pt x="272" y="190"/>
                    <a:pt x="245" y="163"/>
                  </a:cubicBezTo>
                  <a:cubicBezTo>
                    <a:pt x="272" y="136"/>
                    <a:pt x="272" y="109"/>
                    <a:pt x="272" y="109"/>
                  </a:cubicBezTo>
                  <a:cubicBezTo>
                    <a:pt x="272"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0" name="Google Shape;4710;p47"/>
            <p:cNvSpPr/>
            <p:nvPr/>
          </p:nvSpPr>
          <p:spPr>
            <a:xfrm>
              <a:off x="3136716" y="1526472"/>
              <a:ext cx="20017" cy="19951"/>
            </a:xfrm>
            <a:custGeom>
              <a:rect b="b" l="l" r="r" t="t"/>
              <a:pathLst>
                <a:path extrusionOk="0" h="299" w="300">
                  <a:moveTo>
                    <a:pt x="164" y="1"/>
                  </a:moveTo>
                  <a:cubicBezTo>
                    <a:pt x="82" y="1"/>
                    <a:pt x="1" y="55"/>
                    <a:pt x="1" y="136"/>
                  </a:cubicBezTo>
                  <a:cubicBezTo>
                    <a:pt x="1" y="218"/>
                    <a:pt x="82"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1" name="Google Shape;4711;p47"/>
            <p:cNvSpPr/>
            <p:nvPr/>
          </p:nvSpPr>
          <p:spPr>
            <a:xfrm>
              <a:off x="3163874" y="1499314"/>
              <a:ext cx="20017" cy="20017"/>
            </a:xfrm>
            <a:custGeom>
              <a:rect b="b" l="l" r="r" t="t"/>
              <a:pathLst>
                <a:path extrusionOk="0" h="300" w="300">
                  <a:moveTo>
                    <a:pt x="163" y="1"/>
                  </a:moveTo>
                  <a:cubicBezTo>
                    <a:pt x="109" y="28"/>
                    <a:pt x="55" y="55"/>
                    <a:pt x="1" y="136"/>
                  </a:cubicBezTo>
                  <a:cubicBezTo>
                    <a:pt x="1" y="136"/>
                    <a:pt x="1" y="136"/>
                    <a:pt x="1" y="163"/>
                  </a:cubicBezTo>
                  <a:cubicBezTo>
                    <a:pt x="1" y="245"/>
                    <a:pt x="55" y="299"/>
                    <a:pt x="136" y="299"/>
                  </a:cubicBezTo>
                  <a:cubicBezTo>
                    <a:pt x="218" y="299"/>
                    <a:pt x="299" y="245"/>
                    <a:pt x="299" y="163"/>
                  </a:cubicBezTo>
                  <a:cubicBezTo>
                    <a:pt x="299" y="82"/>
                    <a:pt x="245" y="28"/>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2" name="Google Shape;4712;p47"/>
            <p:cNvSpPr/>
            <p:nvPr/>
          </p:nvSpPr>
          <p:spPr>
            <a:xfrm>
              <a:off x="3136716" y="1578985"/>
              <a:ext cx="20017" cy="19951"/>
            </a:xfrm>
            <a:custGeom>
              <a:rect b="b" l="l" r="r" t="t"/>
              <a:pathLst>
                <a:path extrusionOk="0" h="299" w="300">
                  <a:moveTo>
                    <a:pt x="164" y="0"/>
                  </a:moveTo>
                  <a:cubicBezTo>
                    <a:pt x="82" y="0"/>
                    <a:pt x="1" y="54"/>
                    <a:pt x="1" y="136"/>
                  </a:cubicBezTo>
                  <a:cubicBezTo>
                    <a:pt x="1" y="217"/>
                    <a:pt x="82" y="299"/>
                    <a:pt x="164" y="299"/>
                  </a:cubicBezTo>
                  <a:cubicBezTo>
                    <a:pt x="245" y="299"/>
                    <a:pt x="299" y="217"/>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3" name="Google Shape;4713;p47"/>
            <p:cNvSpPr/>
            <p:nvPr/>
          </p:nvSpPr>
          <p:spPr>
            <a:xfrm>
              <a:off x="3163874" y="1551828"/>
              <a:ext cx="20017" cy="19951"/>
            </a:xfrm>
            <a:custGeom>
              <a:rect b="b" l="l" r="r" t="t"/>
              <a:pathLst>
                <a:path extrusionOk="0" h="299" w="300">
                  <a:moveTo>
                    <a:pt x="136" y="0"/>
                  </a:moveTo>
                  <a:cubicBezTo>
                    <a:pt x="55" y="0"/>
                    <a:pt x="1" y="82"/>
                    <a:pt x="1" y="163"/>
                  </a:cubicBezTo>
                  <a:cubicBezTo>
                    <a:pt x="1" y="244"/>
                    <a:pt x="55" y="299"/>
                    <a:pt x="136" y="299"/>
                  </a:cubicBezTo>
                  <a:cubicBezTo>
                    <a:pt x="218" y="299"/>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4" name="Google Shape;4714;p47"/>
            <p:cNvSpPr/>
            <p:nvPr/>
          </p:nvSpPr>
          <p:spPr>
            <a:xfrm>
              <a:off x="3165675" y="1604275"/>
              <a:ext cx="7340" cy="3737"/>
            </a:xfrm>
            <a:custGeom>
              <a:rect b="b" l="l" r="r" t="t"/>
              <a:pathLst>
                <a:path extrusionOk="0" h="56" w="110">
                  <a:moveTo>
                    <a:pt x="109" y="1"/>
                  </a:moveTo>
                  <a:cubicBezTo>
                    <a:pt x="55" y="1"/>
                    <a:pt x="28" y="28"/>
                    <a:pt x="1" y="55"/>
                  </a:cubicBezTo>
                  <a:cubicBezTo>
                    <a:pt x="28" y="55"/>
                    <a:pt x="82" y="28"/>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5" name="Google Shape;4715;p47"/>
            <p:cNvSpPr/>
            <p:nvPr/>
          </p:nvSpPr>
          <p:spPr>
            <a:xfrm>
              <a:off x="3136716" y="1631432"/>
              <a:ext cx="20017" cy="20017"/>
            </a:xfrm>
            <a:custGeom>
              <a:rect b="b" l="l" r="r" t="t"/>
              <a:pathLst>
                <a:path extrusionOk="0" h="300" w="300">
                  <a:moveTo>
                    <a:pt x="164" y="1"/>
                  </a:moveTo>
                  <a:cubicBezTo>
                    <a:pt x="109" y="1"/>
                    <a:pt x="82" y="1"/>
                    <a:pt x="55" y="28"/>
                  </a:cubicBezTo>
                  <a:cubicBezTo>
                    <a:pt x="136" y="82"/>
                    <a:pt x="191" y="163"/>
                    <a:pt x="218" y="191"/>
                  </a:cubicBezTo>
                  <a:cubicBezTo>
                    <a:pt x="136" y="191"/>
                    <a:pt x="82" y="163"/>
                    <a:pt x="1" y="109"/>
                  </a:cubicBezTo>
                  <a:cubicBezTo>
                    <a:pt x="1" y="109"/>
                    <a:pt x="1" y="136"/>
                    <a:pt x="1" y="136"/>
                  </a:cubicBezTo>
                  <a:cubicBezTo>
                    <a:pt x="1" y="218"/>
                    <a:pt x="82" y="299"/>
                    <a:pt x="164" y="299"/>
                  </a:cubicBezTo>
                  <a:cubicBezTo>
                    <a:pt x="245" y="299"/>
                    <a:pt x="299" y="218"/>
                    <a:pt x="299" y="136"/>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6" name="Google Shape;4716;p47"/>
            <p:cNvSpPr/>
            <p:nvPr/>
          </p:nvSpPr>
          <p:spPr>
            <a:xfrm>
              <a:off x="3163874" y="1607945"/>
              <a:ext cx="20017" cy="18149"/>
            </a:xfrm>
            <a:custGeom>
              <a:rect b="b" l="l" r="r" t="t"/>
              <a:pathLst>
                <a:path extrusionOk="0" h="272" w="300">
                  <a:moveTo>
                    <a:pt x="245" y="0"/>
                  </a:moveTo>
                  <a:cubicBezTo>
                    <a:pt x="163" y="54"/>
                    <a:pt x="82" y="82"/>
                    <a:pt x="1" y="136"/>
                  </a:cubicBezTo>
                  <a:cubicBezTo>
                    <a:pt x="1" y="190"/>
                    <a:pt x="55" y="271"/>
                    <a:pt x="136" y="271"/>
                  </a:cubicBezTo>
                  <a:cubicBezTo>
                    <a:pt x="218" y="271"/>
                    <a:pt x="299" y="190"/>
                    <a:pt x="299" y="109"/>
                  </a:cubicBezTo>
                  <a:cubicBezTo>
                    <a:pt x="299" y="54"/>
                    <a:pt x="272" y="27"/>
                    <a:pt x="24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7" name="Google Shape;4717;p47"/>
            <p:cNvSpPr/>
            <p:nvPr/>
          </p:nvSpPr>
          <p:spPr>
            <a:xfrm>
              <a:off x="3111427" y="1656788"/>
              <a:ext cx="19951" cy="21752"/>
            </a:xfrm>
            <a:custGeom>
              <a:rect b="b" l="l" r="r" t="t"/>
              <a:pathLst>
                <a:path extrusionOk="0" h="326" w="299">
                  <a:moveTo>
                    <a:pt x="136" y="0"/>
                  </a:moveTo>
                  <a:cubicBezTo>
                    <a:pt x="81" y="0"/>
                    <a:pt x="27" y="28"/>
                    <a:pt x="0" y="82"/>
                  </a:cubicBezTo>
                  <a:cubicBezTo>
                    <a:pt x="27" y="109"/>
                    <a:pt x="27" y="109"/>
                    <a:pt x="27" y="136"/>
                  </a:cubicBezTo>
                  <a:cubicBezTo>
                    <a:pt x="27" y="163"/>
                    <a:pt x="27" y="190"/>
                    <a:pt x="0" y="217"/>
                  </a:cubicBezTo>
                  <a:cubicBezTo>
                    <a:pt x="27" y="272"/>
                    <a:pt x="81" y="326"/>
                    <a:pt x="136" y="326"/>
                  </a:cubicBezTo>
                  <a:cubicBezTo>
                    <a:pt x="217" y="326"/>
                    <a:pt x="298" y="245"/>
                    <a:pt x="298" y="163"/>
                  </a:cubicBezTo>
                  <a:cubicBezTo>
                    <a:pt x="298"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8" name="Google Shape;4718;p47"/>
            <p:cNvSpPr/>
            <p:nvPr/>
          </p:nvSpPr>
          <p:spPr>
            <a:xfrm>
              <a:off x="3136716" y="1683946"/>
              <a:ext cx="20017" cy="19951"/>
            </a:xfrm>
            <a:custGeom>
              <a:rect b="b" l="l" r="r" t="t"/>
              <a:pathLst>
                <a:path extrusionOk="0" h="299" w="300">
                  <a:moveTo>
                    <a:pt x="164" y="0"/>
                  </a:moveTo>
                  <a:cubicBezTo>
                    <a:pt x="82" y="0"/>
                    <a:pt x="1" y="55"/>
                    <a:pt x="1" y="136"/>
                  </a:cubicBezTo>
                  <a:cubicBezTo>
                    <a:pt x="1" y="244"/>
                    <a:pt x="82" y="299"/>
                    <a:pt x="164" y="299"/>
                  </a:cubicBezTo>
                  <a:cubicBezTo>
                    <a:pt x="245" y="299"/>
                    <a:pt x="299" y="244"/>
                    <a:pt x="299" y="136"/>
                  </a:cubicBezTo>
                  <a:cubicBezTo>
                    <a:pt x="299"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9" name="Google Shape;4719;p47"/>
            <p:cNvSpPr/>
            <p:nvPr/>
          </p:nvSpPr>
          <p:spPr>
            <a:xfrm>
              <a:off x="3163874" y="1656788"/>
              <a:ext cx="20017" cy="21752"/>
            </a:xfrm>
            <a:custGeom>
              <a:rect b="b" l="l" r="r" t="t"/>
              <a:pathLst>
                <a:path extrusionOk="0" h="326" w="300">
                  <a:moveTo>
                    <a:pt x="136" y="0"/>
                  </a:moveTo>
                  <a:cubicBezTo>
                    <a:pt x="55" y="0"/>
                    <a:pt x="1" y="82"/>
                    <a:pt x="1" y="163"/>
                  </a:cubicBezTo>
                  <a:cubicBezTo>
                    <a:pt x="1" y="245"/>
                    <a:pt x="55" y="326"/>
                    <a:pt x="136" y="326"/>
                  </a:cubicBezTo>
                  <a:cubicBezTo>
                    <a:pt x="218" y="326"/>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0" name="Google Shape;4720;p47"/>
            <p:cNvSpPr/>
            <p:nvPr/>
          </p:nvSpPr>
          <p:spPr>
            <a:xfrm>
              <a:off x="3136716" y="1736393"/>
              <a:ext cx="20017" cy="20017"/>
            </a:xfrm>
            <a:custGeom>
              <a:rect b="b" l="l" r="r" t="t"/>
              <a:pathLst>
                <a:path extrusionOk="0" h="300" w="300">
                  <a:moveTo>
                    <a:pt x="164" y="1"/>
                  </a:moveTo>
                  <a:cubicBezTo>
                    <a:pt x="82" y="1"/>
                    <a:pt x="1" y="55"/>
                    <a:pt x="1" y="137"/>
                  </a:cubicBezTo>
                  <a:cubicBezTo>
                    <a:pt x="1" y="245"/>
                    <a:pt x="82" y="299"/>
                    <a:pt x="164" y="299"/>
                  </a:cubicBezTo>
                  <a:cubicBezTo>
                    <a:pt x="245" y="299"/>
                    <a:pt x="299" y="245"/>
                    <a:pt x="299" y="137"/>
                  </a:cubicBezTo>
                  <a:cubicBezTo>
                    <a:pt x="299"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1" name="Google Shape;4721;p47"/>
            <p:cNvSpPr/>
            <p:nvPr/>
          </p:nvSpPr>
          <p:spPr>
            <a:xfrm>
              <a:off x="3163874" y="1709302"/>
              <a:ext cx="20017" cy="21752"/>
            </a:xfrm>
            <a:custGeom>
              <a:rect b="b" l="l" r="r" t="t"/>
              <a:pathLst>
                <a:path extrusionOk="0" h="326" w="300">
                  <a:moveTo>
                    <a:pt x="136" y="0"/>
                  </a:moveTo>
                  <a:cubicBezTo>
                    <a:pt x="55" y="0"/>
                    <a:pt x="1" y="81"/>
                    <a:pt x="1" y="163"/>
                  </a:cubicBezTo>
                  <a:cubicBezTo>
                    <a:pt x="1" y="244"/>
                    <a:pt x="55" y="326"/>
                    <a:pt x="136" y="326"/>
                  </a:cubicBezTo>
                  <a:cubicBezTo>
                    <a:pt x="218" y="326"/>
                    <a:pt x="299" y="244"/>
                    <a:pt x="299" y="163"/>
                  </a:cubicBezTo>
                  <a:cubicBezTo>
                    <a:pt x="299" y="81"/>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2" name="Google Shape;4722;p47"/>
            <p:cNvSpPr/>
            <p:nvPr/>
          </p:nvSpPr>
          <p:spPr>
            <a:xfrm>
              <a:off x="3111427" y="1761749"/>
              <a:ext cx="19951" cy="16348"/>
            </a:xfrm>
            <a:custGeom>
              <a:rect b="b" l="l" r="r" t="t"/>
              <a:pathLst>
                <a:path extrusionOk="0" h="245" w="299">
                  <a:moveTo>
                    <a:pt x="136" y="1"/>
                  </a:moveTo>
                  <a:cubicBezTo>
                    <a:pt x="54" y="1"/>
                    <a:pt x="0" y="82"/>
                    <a:pt x="0" y="163"/>
                  </a:cubicBezTo>
                  <a:cubicBezTo>
                    <a:pt x="0" y="191"/>
                    <a:pt x="0" y="218"/>
                    <a:pt x="0" y="245"/>
                  </a:cubicBezTo>
                  <a:lnTo>
                    <a:pt x="271" y="245"/>
                  </a:lnTo>
                  <a:cubicBezTo>
                    <a:pt x="298" y="218"/>
                    <a:pt x="298" y="191"/>
                    <a:pt x="298" y="163"/>
                  </a:cubicBezTo>
                  <a:cubicBezTo>
                    <a:pt x="298" y="82"/>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3" name="Google Shape;4723;p47"/>
            <p:cNvSpPr/>
            <p:nvPr/>
          </p:nvSpPr>
          <p:spPr>
            <a:xfrm>
              <a:off x="3136716" y="1801585"/>
              <a:ext cx="20017" cy="7273"/>
            </a:xfrm>
            <a:custGeom>
              <a:rect b="b" l="l" r="r" t="t"/>
              <a:pathLst>
                <a:path extrusionOk="0" h="109" w="300">
                  <a:moveTo>
                    <a:pt x="1" y="0"/>
                  </a:moveTo>
                  <a:cubicBezTo>
                    <a:pt x="28" y="55"/>
                    <a:pt x="82" y="109"/>
                    <a:pt x="164" y="109"/>
                  </a:cubicBezTo>
                  <a:cubicBezTo>
                    <a:pt x="218" y="109"/>
                    <a:pt x="299" y="55"/>
                    <a:pt x="29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4" name="Google Shape;4724;p47"/>
            <p:cNvSpPr/>
            <p:nvPr/>
          </p:nvSpPr>
          <p:spPr>
            <a:xfrm>
              <a:off x="3163874" y="1761749"/>
              <a:ext cx="20017" cy="21819"/>
            </a:xfrm>
            <a:custGeom>
              <a:rect b="b" l="l" r="r" t="t"/>
              <a:pathLst>
                <a:path extrusionOk="0" h="327" w="300">
                  <a:moveTo>
                    <a:pt x="136" y="1"/>
                  </a:moveTo>
                  <a:cubicBezTo>
                    <a:pt x="55" y="1"/>
                    <a:pt x="1" y="82"/>
                    <a:pt x="1" y="163"/>
                  </a:cubicBezTo>
                  <a:cubicBezTo>
                    <a:pt x="1" y="245"/>
                    <a:pt x="55" y="326"/>
                    <a:pt x="136" y="326"/>
                  </a:cubicBezTo>
                  <a:cubicBezTo>
                    <a:pt x="218" y="326"/>
                    <a:pt x="299" y="245"/>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5" name="Google Shape;4725;p47"/>
            <p:cNvSpPr/>
            <p:nvPr/>
          </p:nvSpPr>
          <p:spPr>
            <a:xfrm>
              <a:off x="3111427" y="1814263"/>
              <a:ext cx="19951" cy="21752"/>
            </a:xfrm>
            <a:custGeom>
              <a:rect b="b" l="l" r="r" t="t"/>
              <a:pathLst>
                <a:path extrusionOk="0" h="326" w="299">
                  <a:moveTo>
                    <a:pt x="136" y="0"/>
                  </a:moveTo>
                  <a:cubicBezTo>
                    <a:pt x="54" y="0"/>
                    <a:pt x="0" y="82"/>
                    <a:pt x="0" y="163"/>
                  </a:cubicBezTo>
                  <a:cubicBezTo>
                    <a:pt x="0" y="244"/>
                    <a:pt x="54" y="326"/>
                    <a:pt x="136" y="326"/>
                  </a:cubicBezTo>
                  <a:cubicBezTo>
                    <a:pt x="217" y="326"/>
                    <a:pt x="298" y="244"/>
                    <a:pt x="298" y="163"/>
                  </a:cubicBezTo>
                  <a:cubicBezTo>
                    <a:pt x="298"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6" name="Google Shape;4726;p47"/>
            <p:cNvSpPr/>
            <p:nvPr/>
          </p:nvSpPr>
          <p:spPr>
            <a:xfrm>
              <a:off x="3084269" y="1526472"/>
              <a:ext cx="19951" cy="19951"/>
            </a:xfrm>
            <a:custGeom>
              <a:rect b="b" l="l" r="r" t="t"/>
              <a:pathLst>
                <a:path extrusionOk="0" h="299" w="299">
                  <a:moveTo>
                    <a:pt x="163" y="1"/>
                  </a:moveTo>
                  <a:cubicBezTo>
                    <a:pt x="82" y="1"/>
                    <a:pt x="0" y="55"/>
                    <a:pt x="0" y="136"/>
                  </a:cubicBezTo>
                  <a:cubicBezTo>
                    <a:pt x="0" y="218"/>
                    <a:pt x="82" y="299"/>
                    <a:pt x="163" y="299"/>
                  </a:cubicBezTo>
                  <a:cubicBezTo>
                    <a:pt x="244" y="299"/>
                    <a:pt x="299" y="218"/>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7" name="Google Shape;4727;p47"/>
            <p:cNvSpPr/>
            <p:nvPr/>
          </p:nvSpPr>
          <p:spPr>
            <a:xfrm>
              <a:off x="3084269" y="1578985"/>
              <a:ext cx="19951" cy="19951"/>
            </a:xfrm>
            <a:custGeom>
              <a:rect b="b" l="l" r="r" t="t"/>
              <a:pathLst>
                <a:path extrusionOk="0" h="299" w="299">
                  <a:moveTo>
                    <a:pt x="163" y="0"/>
                  </a:moveTo>
                  <a:cubicBezTo>
                    <a:pt x="82" y="0"/>
                    <a:pt x="0" y="54"/>
                    <a:pt x="0" y="136"/>
                  </a:cubicBezTo>
                  <a:cubicBezTo>
                    <a:pt x="0" y="217"/>
                    <a:pt x="82" y="299"/>
                    <a:pt x="163" y="299"/>
                  </a:cubicBezTo>
                  <a:cubicBezTo>
                    <a:pt x="244" y="299"/>
                    <a:pt x="299" y="217"/>
                    <a:pt x="299" y="136"/>
                  </a:cubicBezTo>
                  <a:cubicBezTo>
                    <a:pt x="299"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8" name="Google Shape;4728;p47"/>
            <p:cNvSpPr/>
            <p:nvPr/>
          </p:nvSpPr>
          <p:spPr>
            <a:xfrm>
              <a:off x="3111427" y="1551828"/>
              <a:ext cx="19951" cy="19951"/>
            </a:xfrm>
            <a:custGeom>
              <a:rect b="b" l="l" r="r" t="t"/>
              <a:pathLst>
                <a:path extrusionOk="0" h="299" w="299">
                  <a:moveTo>
                    <a:pt x="136" y="0"/>
                  </a:moveTo>
                  <a:cubicBezTo>
                    <a:pt x="54" y="0"/>
                    <a:pt x="0" y="82"/>
                    <a:pt x="0" y="163"/>
                  </a:cubicBezTo>
                  <a:cubicBezTo>
                    <a:pt x="0" y="244"/>
                    <a:pt x="54" y="299"/>
                    <a:pt x="136" y="299"/>
                  </a:cubicBezTo>
                  <a:cubicBezTo>
                    <a:pt x="217" y="299"/>
                    <a:pt x="298" y="244"/>
                    <a:pt x="298" y="163"/>
                  </a:cubicBezTo>
                  <a:cubicBezTo>
                    <a:pt x="298" y="82"/>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9" name="Google Shape;4729;p47"/>
            <p:cNvSpPr/>
            <p:nvPr/>
          </p:nvSpPr>
          <p:spPr>
            <a:xfrm>
              <a:off x="3111427" y="1604275"/>
              <a:ext cx="19951" cy="10943"/>
            </a:xfrm>
            <a:custGeom>
              <a:rect b="b" l="l" r="r" t="t"/>
              <a:pathLst>
                <a:path extrusionOk="0" h="164" w="299">
                  <a:moveTo>
                    <a:pt x="136" y="1"/>
                  </a:moveTo>
                  <a:cubicBezTo>
                    <a:pt x="54" y="1"/>
                    <a:pt x="0" y="82"/>
                    <a:pt x="0" y="164"/>
                  </a:cubicBezTo>
                  <a:cubicBezTo>
                    <a:pt x="54" y="164"/>
                    <a:pt x="81" y="55"/>
                    <a:pt x="136" y="55"/>
                  </a:cubicBezTo>
                  <a:cubicBezTo>
                    <a:pt x="190" y="55"/>
                    <a:pt x="217" y="82"/>
                    <a:pt x="298" y="109"/>
                  </a:cubicBezTo>
                  <a:cubicBezTo>
                    <a:pt x="271"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0" name="Google Shape;4730;p47"/>
            <p:cNvSpPr/>
            <p:nvPr/>
          </p:nvSpPr>
          <p:spPr>
            <a:xfrm>
              <a:off x="3084269" y="1631432"/>
              <a:ext cx="19951" cy="18149"/>
            </a:xfrm>
            <a:custGeom>
              <a:rect b="b" l="l" r="r" t="t"/>
              <a:pathLst>
                <a:path extrusionOk="0" h="272" w="299">
                  <a:moveTo>
                    <a:pt x="163" y="1"/>
                  </a:moveTo>
                  <a:cubicBezTo>
                    <a:pt x="82" y="1"/>
                    <a:pt x="0" y="55"/>
                    <a:pt x="0" y="136"/>
                  </a:cubicBezTo>
                  <a:cubicBezTo>
                    <a:pt x="82" y="191"/>
                    <a:pt x="163" y="218"/>
                    <a:pt x="244" y="272"/>
                  </a:cubicBezTo>
                  <a:cubicBezTo>
                    <a:pt x="299" y="245"/>
                    <a:pt x="299" y="191"/>
                    <a:pt x="299" y="136"/>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1" name="Google Shape;4731;p47"/>
            <p:cNvSpPr/>
            <p:nvPr/>
          </p:nvSpPr>
          <p:spPr>
            <a:xfrm>
              <a:off x="3113228" y="1620623"/>
              <a:ext cx="10876" cy="5471"/>
            </a:xfrm>
            <a:custGeom>
              <a:rect b="b" l="l" r="r" t="t"/>
              <a:pathLst>
                <a:path extrusionOk="0" h="82" w="163">
                  <a:moveTo>
                    <a:pt x="0" y="0"/>
                  </a:moveTo>
                  <a:cubicBezTo>
                    <a:pt x="27" y="27"/>
                    <a:pt x="54" y="81"/>
                    <a:pt x="109" y="81"/>
                  </a:cubicBezTo>
                  <a:cubicBezTo>
                    <a:pt x="136" y="81"/>
                    <a:pt x="136" y="54"/>
                    <a:pt x="163" y="54"/>
                  </a:cubicBezTo>
                  <a:cubicBezTo>
                    <a:pt x="136" y="54"/>
                    <a:pt x="109" y="27"/>
                    <a:pt x="82" y="27"/>
                  </a:cubicBezTo>
                  <a:cubicBezTo>
                    <a:pt x="54" y="0"/>
                    <a:pt x="27"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2" name="Google Shape;4732;p47"/>
            <p:cNvSpPr/>
            <p:nvPr/>
          </p:nvSpPr>
          <p:spPr>
            <a:xfrm>
              <a:off x="3084269" y="1683946"/>
              <a:ext cx="19951" cy="19951"/>
            </a:xfrm>
            <a:custGeom>
              <a:rect b="b" l="l" r="r" t="t"/>
              <a:pathLst>
                <a:path extrusionOk="0" h="299" w="299">
                  <a:moveTo>
                    <a:pt x="163" y="0"/>
                  </a:moveTo>
                  <a:cubicBezTo>
                    <a:pt x="82" y="0"/>
                    <a:pt x="0" y="55"/>
                    <a:pt x="0" y="136"/>
                  </a:cubicBezTo>
                  <a:cubicBezTo>
                    <a:pt x="0" y="244"/>
                    <a:pt x="82" y="299"/>
                    <a:pt x="163" y="299"/>
                  </a:cubicBezTo>
                  <a:cubicBezTo>
                    <a:pt x="244" y="299"/>
                    <a:pt x="299" y="244"/>
                    <a:pt x="299" y="136"/>
                  </a:cubicBezTo>
                  <a:cubicBezTo>
                    <a:pt x="299"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3" name="Google Shape;4733;p47"/>
            <p:cNvSpPr/>
            <p:nvPr/>
          </p:nvSpPr>
          <p:spPr>
            <a:xfrm>
              <a:off x="3067988" y="1709302"/>
              <a:ext cx="5471" cy="1868"/>
            </a:xfrm>
            <a:custGeom>
              <a:rect b="b" l="l" r="r" t="t"/>
              <a:pathLst>
                <a:path extrusionOk="0" h="28" w="82">
                  <a:moveTo>
                    <a:pt x="0" y="0"/>
                  </a:moveTo>
                  <a:lnTo>
                    <a:pt x="0" y="27"/>
                  </a:lnTo>
                  <a:lnTo>
                    <a:pt x="82" y="27"/>
                  </a:lnTo>
                  <a:cubicBezTo>
                    <a:pt x="54" y="27"/>
                    <a:pt x="27" y="0"/>
                    <a:pt x="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4" name="Google Shape;4734;p47"/>
            <p:cNvSpPr/>
            <p:nvPr/>
          </p:nvSpPr>
          <p:spPr>
            <a:xfrm>
              <a:off x="3084269" y="1736393"/>
              <a:ext cx="19951" cy="20017"/>
            </a:xfrm>
            <a:custGeom>
              <a:rect b="b" l="l" r="r" t="t"/>
              <a:pathLst>
                <a:path extrusionOk="0" h="300" w="299">
                  <a:moveTo>
                    <a:pt x="163" y="1"/>
                  </a:moveTo>
                  <a:cubicBezTo>
                    <a:pt x="82" y="1"/>
                    <a:pt x="0" y="55"/>
                    <a:pt x="0" y="137"/>
                  </a:cubicBezTo>
                  <a:cubicBezTo>
                    <a:pt x="0" y="245"/>
                    <a:pt x="82" y="299"/>
                    <a:pt x="163" y="299"/>
                  </a:cubicBezTo>
                  <a:cubicBezTo>
                    <a:pt x="244" y="299"/>
                    <a:pt x="299" y="245"/>
                    <a:pt x="299" y="137"/>
                  </a:cubicBezTo>
                  <a:cubicBezTo>
                    <a:pt x="299"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5" name="Google Shape;4735;p47"/>
            <p:cNvSpPr/>
            <p:nvPr/>
          </p:nvSpPr>
          <p:spPr>
            <a:xfrm>
              <a:off x="3111427" y="1709302"/>
              <a:ext cx="19951" cy="21752"/>
            </a:xfrm>
            <a:custGeom>
              <a:rect b="b" l="l" r="r" t="t"/>
              <a:pathLst>
                <a:path extrusionOk="0" h="326" w="299">
                  <a:moveTo>
                    <a:pt x="136" y="0"/>
                  </a:moveTo>
                  <a:cubicBezTo>
                    <a:pt x="54" y="0"/>
                    <a:pt x="0" y="81"/>
                    <a:pt x="0" y="163"/>
                  </a:cubicBezTo>
                  <a:cubicBezTo>
                    <a:pt x="0" y="244"/>
                    <a:pt x="54" y="326"/>
                    <a:pt x="136" y="326"/>
                  </a:cubicBezTo>
                  <a:cubicBezTo>
                    <a:pt x="217" y="326"/>
                    <a:pt x="298" y="244"/>
                    <a:pt x="298" y="163"/>
                  </a:cubicBezTo>
                  <a:cubicBezTo>
                    <a:pt x="298" y="81"/>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6" name="Google Shape;4736;p47"/>
            <p:cNvSpPr/>
            <p:nvPr/>
          </p:nvSpPr>
          <p:spPr>
            <a:xfrm>
              <a:off x="3058913" y="1761749"/>
              <a:ext cx="19951" cy="18149"/>
            </a:xfrm>
            <a:custGeom>
              <a:rect b="b" l="l" r="r" t="t"/>
              <a:pathLst>
                <a:path extrusionOk="0" h="272" w="299">
                  <a:moveTo>
                    <a:pt x="136" y="1"/>
                  </a:moveTo>
                  <a:cubicBezTo>
                    <a:pt x="55" y="1"/>
                    <a:pt x="1" y="82"/>
                    <a:pt x="1" y="163"/>
                  </a:cubicBezTo>
                  <a:cubicBezTo>
                    <a:pt x="1" y="163"/>
                    <a:pt x="1" y="191"/>
                    <a:pt x="1" y="191"/>
                  </a:cubicBezTo>
                  <a:cubicBezTo>
                    <a:pt x="82" y="245"/>
                    <a:pt x="163" y="245"/>
                    <a:pt x="245" y="272"/>
                  </a:cubicBezTo>
                  <a:cubicBezTo>
                    <a:pt x="272" y="245"/>
                    <a:pt x="299" y="218"/>
                    <a:pt x="299" y="163"/>
                  </a:cubicBezTo>
                  <a:cubicBezTo>
                    <a:pt x="299" y="82"/>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7" name="Google Shape;4737;p47"/>
            <p:cNvSpPr/>
            <p:nvPr/>
          </p:nvSpPr>
          <p:spPr>
            <a:xfrm>
              <a:off x="3037227" y="1542753"/>
              <a:ext cx="10876" cy="3670"/>
            </a:xfrm>
            <a:custGeom>
              <a:rect b="b" l="l" r="r" t="t"/>
              <a:pathLst>
                <a:path extrusionOk="0" h="55" w="163">
                  <a:moveTo>
                    <a:pt x="163" y="1"/>
                  </a:moveTo>
                  <a:cubicBezTo>
                    <a:pt x="136" y="28"/>
                    <a:pt x="81" y="28"/>
                    <a:pt x="0" y="28"/>
                  </a:cubicBezTo>
                  <a:cubicBezTo>
                    <a:pt x="27" y="55"/>
                    <a:pt x="54" y="55"/>
                    <a:pt x="81" y="55"/>
                  </a:cubicBezTo>
                  <a:cubicBezTo>
                    <a:pt x="109" y="55"/>
                    <a:pt x="136" y="28"/>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8" name="Google Shape;4738;p47"/>
            <p:cNvSpPr/>
            <p:nvPr/>
          </p:nvSpPr>
          <p:spPr>
            <a:xfrm>
              <a:off x="3031755" y="1578985"/>
              <a:ext cx="20017" cy="9075"/>
            </a:xfrm>
            <a:custGeom>
              <a:rect b="b" l="l" r="r" t="t"/>
              <a:pathLst>
                <a:path extrusionOk="0" h="136" w="300">
                  <a:moveTo>
                    <a:pt x="163" y="0"/>
                  </a:moveTo>
                  <a:cubicBezTo>
                    <a:pt x="82" y="0"/>
                    <a:pt x="1" y="54"/>
                    <a:pt x="1" y="136"/>
                  </a:cubicBezTo>
                  <a:lnTo>
                    <a:pt x="299" y="136"/>
                  </a:lnTo>
                  <a:cubicBezTo>
                    <a:pt x="299"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9" name="Google Shape;4739;p47"/>
            <p:cNvSpPr/>
            <p:nvPr/>
          </p:nvSpPr>
          <p:spPr>
            <a:xfrm>
              <a:off x="3040830" y="1587993"/>
              <a:ext cx="10943" cy="10943"/>
            </a:xfrm>
            <a:custGeom>
              <a:rect b="b" l="l" r="r" t="t"/>
              <a:pathLst>
                <a:path extrusionOk="0" h="164" w="164">
                  <a:moveTo>
                    <a:pt x="163" y="1"/>
                  </a:moveTo>
                  <a:lnTo>
                    <a:pt x="163" y="1"/>
                  </a:lnTo>
                  <a:cubicBezTo>
                    <a:pt x="82" y="28"/>
                    <a:pt x="55" y="55"/>
                    <a:pt x="0" y="109"/>
                  </a:cubicBezTo>
                  <a:cubicBezTo>
                    <a:pt x="0" y="136"/>
                    <a:pt x="27" y="136"/>
                    <a:pt x="55" y="164"/>
                  </a:cubicBezTo>
                  <a:cubicBezTo>
                    <a:pt x="109" y="136"/>
                    <a:pt x="163" y="82"/>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0" name="Google Shape;4740;p47"/>
            <p:cNvSpPr/>
            <p:nvPr/>
          </p:nvSpPr>
          <p:spPr>
            <a:xfrm>
              <a:off x="3058913" y="1551828"/>
              <a:ext cx="19951" cy="19951"/>
            </a:xfrm>
            <a:custGeom>
              <a:rect b="b" l="l" r="r" t="t"/>
              <a:pathLst>
                <a:path extrusionOk="0" h="299" w="299">
                  <a:moveTo>
                    <a:pt x="136" y="0"/>
                  </a:moveTo>
                  <a:cubicBezTo>
                    <a:pt x="55" y="0"/>
                    <a:pt x="1" y="82"/>
                    <a:pt x="1" y="163"/>
                  </a:cubicBezTo>
                  <a:cubicBezTo>
                    <a:pt x="1" y="190"/>
                    <a:pt x="1" y="217"/>
                    <a:pt x="1" y="244"/>
                  </a:cubicBezTo>
                  <a:lnTo>
                    <a:pt x="55" y="244"/>
                  </a:lnTo>
                  <a:cubicBezTo>
                    <a:pt x="55" y="244"/>
                    <a:pt x="28" y="244"/>
                    <a:pt x="28" y="272"/>
                  </a:cubicBezTo>
                  <a:cubicBezTo>
                    <a:pt x="55" y="299"/>
                    <a:pt x="109" y="299"/>
                    <a:pt x="136" y="299"/>
                  </a:cubicBezTo>
                  <a:cubicBezTo>
                    <a:pt x="218" y="299"/>
                    <a:pt x="299" y="244"/>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1" name="Google Shape;4741;p47"/>
            <p:cNvSpPr/>
            <p:nvPr/>
          </p:nvSpPr>
          <p:spPr>
            <a:xfrm>
              <a:off x="3060715" y="1604275"/>
              <a:ext cx="14546" cy="3737"/>
            </a:xfrm>
            <a:custGeom>
              <a:rect b="b" l="l" r="r" t="t"/>
              <a:pathLst>
                <a:path extrusionOk="0" h="56" w="218">
                  <a:moveTo>
                    <a:pt x="109" y="1"/>
                  </a:moveTo>
                  <a:cubicBezTo>
                    <a:pt x="82" y="1"/>
                    <a:pt x="28" y="28"/>
                    <a:pt x="1" y="55"/>
                  </a:cubicBezTo>
                  <a:lnTo>
                    <a:pt x="218" y="55"/>
                  </a:lnTo>
                  <a:cubicBezTo>
                    <a:pt x="191" y="28"/>
                    <a:pt x="163"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2" name="Google Shape;4742;p47"/>
            <p:cNvSpPr/>
            <p:nvPr/>
          </p:nvSpPr>
          <p:spPr>
            <a:xfrm>
              <a:off x="3031755" y="1631432"/>
              <a:ext cx="20017" cy="20017"/>
            </a:xfrm>
            <a:custGeom>
              <a:rect b="b" l="l" r="r" t="t"/>
              <a:pathLst>
                <a:path extrusionOk="0" h="300" w="300">
                  <a:moveTo>
                    <a:pt x="163" y="1"/>
                  </a:moveTo>
                  <a:cubicBezTo>
                    <a:pt x="82" y="1"/>
                    <a:pt x="1" y="55"/>
                    <a:pt x="1" y="136"/>
                  </a:cubicBezTo>
                  <a:cubicBezTo>
                    <a:pt x="1" y="218"/>
                    <a:pt x="82" y="299"/>
                    <a:pt x="163" y="299"/>
                  </a:cubicBezTo>
                  <a:cubicBezTo>
                    <a:pt x="245" y="299"/>
                    <a:pt x="299" y="218"/>
                    <a:pt x="299" y="136"/>
                  </a:cubicBezTo>
                  <a:cubicBezTo>
                    <a:pt x="299"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3" name="Google Shape;4743;p47"/>
            <p:cNvSpPr/>
            <p:nvPr/>
          </p:nvSpPr>
          <p:spPr>
            <a:xfrm>
              <a:off x="3058913" y="1616953"/>
              <a:ext cx="5471" cy="7340"/>
            </a:xfrm>
            <a:custGeom>
              <a:rect b="b" l="l" r="r" t="t"/>
              <a:pathLst>
                <a:path extrusionOk="0" h="110" w="82">
                  <a:moveTo>
                    <a:pt x="1" y="1"/>
                  </a:moveTo>
                  <a:cubicBezTo>
                    <a:pt x="1" y="55"/>
                    <a:pt x="28" y="82"/>
                    <a:pt x="82" y="109"/>
                  </a:cubicBezTo>
                  <a:cubicBezTo>
                    <a:pt x="82" y="28"/>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4" name="Google Shape;4744;p47"/>
            <p:cNvSpPr/>
            <p:nvPr/>
          </p:nvSpPr>
          <p:spPr>
            <a:xfrm>
              <a:off x="3058913" y="1656788"/>
              <a:ext cx="19951" cy="21752"/>
            </a:xfrm>
            <a:custGeom>
              <a:rect b="b" l="l" r="r" t="t"/>
              <a:pathLst>
                <a:path extrusionOk="0" h="326" w="299">
                  <a:moveTo>
                    <a:pt x="136" y="0"/>
                  </a:moveTo>
                  <a:cubicBezTo>
                    <a:pt x="55" y="0"/>
                    <a:pt x="1" y="82"/>
                    <a:pt x="1" y="163"/>
                  </a:cubicBezTo>
                  <a:cubicBezTo>
                    <a:pt x="1" y="245"/>
                    <a:pt x="55" y="326"/>
                    <a:pt x="136" y="326"/>
                  </a:cubicBezTo>
                  <a:cubicBezTo>
                    <a:pt x="218" y="326"/>
                    <a:pt x="299" y="245"/>
                    <a:pt x="299" y="163"/>
                  </a:cubicBezTo>
                  <a:cubicBezTo>
                    <a:pt x="299" y="82"/>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5" name="Google Shape;4745;p47"/>
            <p:cNvSpPr/>
            <p:nvPr/>
          </p:nvSpPr>
          <p:spPr>
            <a:xfrm>
              <a:off x="3006399" y="1656788"/>
              <a:ext cx="20017" cy="21752"/>
            </a:xfrm>
            <a:custGeom>
              <a:rect b="b" l="l" r="r" t="t"/>
              <a:pathLst>
                <a:path extrusionOk="0" h="326" w="300">
                  <a:moveTo>
                    <a:pt x="137" y="0"/>
                  </a:moveTo>
                  <a:cubicBezTo>
                    <a:pt x="82" y="0"/>
                    <a:pt x="55" y="28"/>
                    <a:pt x="28" y="82"/>
                  </a:cubicBezTo>
                  <a:cubicBezTo>
                    <a:pt x="55" y="82"/>
                    <a:pt x="109" y="109"/>
                    <a:pt x="164" y="136"/>
                  </a:cubicBezTo>
                  <a:lnTo>
                    <a:pt x="1" y="136"/>
                  </a:lnTo>
                  <a:cubicBezTo>
                    <a:pt x="1" y="136"/>
                    <a:pt x="1" y="163"/>
                    <a:pt x="1" y="163"/>
                  </a:cubicBezTo>
                  <a:cubicBezTo>
                    <a:pt x="1" y="245"/>
                    <a:pt x="55" y="326"/>
                    <a:pt x="137" y="326"/>
                  </a:cubicBezTo>
                  <a:cubicBezTo>
                    <a:pt x="218" y="326"/>
                    <a:pt x="299" y="245"/>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6" name="Google Shape;4746;p47"/>
            <p:cNvSpPr/>
            <p:nvPr/>
          </p:nvSpPr>
          <p:spPr>
            <a:xfrm>
              <a:off x="3031755" y="1683946"/>
              <a:ext cx="20017" cy="19951"/>
            </a:xfrm>
            <a:custGeom>
              <a:rect b="b" l="l" r="r" t="t"/>
              <a:pathLst>
                <a:path extrusionOk="0" h="299" w="300">
                  <a:moveTo>
                    <a:pt x="163" y="0"/>
                  </a:moveTo>
                  <a:cubicBezTo>
                    <a:pt x="82" y="0"/>
                    <a:pt x="1" y="55"/>
                    <a:pt x="1" y="136"/>
                  </a:cubicBezTo>
                  <a:cubicBezTo>
                    <a:pt x="1" y="190"/>
                    <a:pt x="28" y="217"/>
                    <a:pt x="55" y="244"/>
                  </a:cubicBezTo>
                  <a:cubicBezTo>
                    <a:pt x="55" y="272"/>
                    <a:pt x="82" y="272"/>
                    <a:pt x="109" y="299"/>
                  </a:cubicBezTo>
                  <a:lnTo>
                    <a:pt x="163" y="299"/>
                  </a:lnTo>
                  <a:cubicBezTo>
                    <a:pt x="191" y="299"/>
                    <a:pt x="218" y="299"/>
                    <a:pt x="218" y="272"/>
                  </a:cubicBezTo>
                  <a:lnTo>
                    <a:pt x="218" y="217"/>
                  </a:lnTo>
                  <a:lnTo>
                    <a:pt x="299" y="217"/>
                  </a:lnTo>
                  <a:cubicBezTo>
                    <a:pt x="299" y="190"/>
                    <a:pt x="299" y="163"/>
                    <a:pt x="299" y="136"/>
                  </a:cubicBezTo>
                  <a:cubicBezTo>
                    <a:pt x="299"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7" name="Google Shape;4747;p47"/>
            <p:cNvSpPr/>
            <p:nvPr/>
          </p:nvSpPr>
          <p:spPr>
            <a:xfrm>
              <a:off x="3042632" y="1754543"/>
              <a:ext cx="5471" cy="1868"/>
            </a:xfrm>
            <a:custGeom>
              <a:rect b="b" l="l" r="r" t="t"/>
              <a:pathLst>
                <a:path extrusionOk="0" h="28" w="82">
                  <a:moveTo>
                    <a:pt x="82" y="0"/>
                  </a:moveTo>
                  <a:cubicBezTo>
                    <a:pt x="55" y="0"/>
                    <a:pt x="28" y="0"/>
                    <a:pt x="0" y="27"/>
                  </a:cubicBezTo>
                  <a:cubicBezTo>
                    <a:pt x="55" y="27"/>
                    <a:pt x="82"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8" name="Google Shape;4748;p47"/>
            <p:cNvSpPr/>
            <p:nvPr/>
          </p:nvSpPr>
          <p:spPr>
            <a:xfrm>
              <a:off x="3058913" y="1720112"/>
              <a:ext cx="19951" cy="10943"/>
            </a:xfrm>
            <a:custGeom>
              <a:rect b="b" l="l" r="r" t="t"/>
              <a:pathLst>
                <a:path extrusionOk="0" h="164" w="299">
                  <a:moveTo>
                    <a:pt x="163" y="1"/>
                  </a:moveTo>
                  <a:cubicBezTo>
                    <a:pt x="109" y="1"/>
                    <a:pt x="28" y="1"/>
                    <a:pt x="1" y="28"/>
                  </a:cubicBezTo>
                  <a:cubicBezTo>
                    <a:pt x="1" y="109"/>
                    <a:pt x="55" y="164"/>
                    <a:pt x="136" y="164"/>
                  </a:cubicBezTo>
                  <a:cubicBezTo>
                    <a:pt x="218" y="164"/>
                    <a:pt x="272" y="109"/>
                    <a:pt x="299" y="28"/>
                  </a:cubicBezTo>
                  <a:cubicBezTo>
                    <a:pt x="245" y="28"/>
                    <a:pt x="218"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9" name="Google Shape;4749;p47"/>
            <p:cNvSpPr/>
            <p:nvPr/>
          </p:nvSpPr>
          <p:spPr>
            <a:xfrm>
              <a:off x="3031755" y="1799783"/>
              <a:ext cx="5538" cy="5471"/>
            </a:xfrm>
            <a:custGeom>
              <a:rect b="b" l="l" r="r" t="t"/>
              <a:pathLst>
                <a:path extrusionOk="0" h="82" w="83">
                  <a:moveTo>
                    <a:pt x="1" y="0"/>
                  </a:moveTo>
                  <a:cubicBezTo>
                    <a:pt x="1" y="27"/>
                    <a:pt x="28" y="55"/>
                    <a:pt x="28" y="82"/>
                  </a:cubicBezTo>
                  <a:cubicBezTo>
                    <a:pt x="55" y="55"/>
                    <a:pt x="55" y="55"/>
                    <a:pt x="82" y="55"/>
                  </a:cubicBezTo>
                  <a:cubicBezTo>
                    <a:pt x="55" y="27"/>
                    <a:pt x="28" y="27"/>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0" name="Google Shape;4750;p47"/>
            <p:cNvSpPr/>
            <p:nvPr/>
          </p:nvSpPr>
          <p:spPr>
            <a:xfrm>
              <a:off x="3058913" y="1816064"/>
              <a:ext cx="19951" cy="19951"/>
            </a:xfrm>
            <a:custGeom>
              <a:rect b="b" l="l" r="r" t="t"/>
              <a:pathLst>
                <a:path extrusionOk="0" h="299" w="299">
                  <a:moveTo>
                    <a:pt x="82" y="0"/>
                  </a:moveTo>
                  <a:cubicBezTo>
                    <a:pt x="28" y="28"/>
                    <a:pt x="1" y="82"/>
                    <a:pt x="1" y="136"/>
                  </a:cubicBezTo>
                  <a:cubicBezTo>
                    <a:pt x="1" y="217"/>
                    <a:pt x="55" y="299"/>
                    <a:pt x="136" y="299"/>
                  </a:cubicBezTo>
                  <a:cubicBezTo>
                    <a:pt x="218" y="299"/>
                    <a:pt x="299" y="217"/>
                    <a:pt x="299" y="136"/>
                  </a:cubicBezTo>
                  <a:cubicBezTo>
                    <a:pt x="299" y="82"/>
                    <a:pt x="272" y="28"/>
                    <a:pt x="21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1" name="Google Shape;4751;p47"/>
            <p:cNvSpPr/>
            <p:nvPr/>
          </p:nvSpPr>
          <p:spPr>
            <a:xfrm>
              <a:off x="2979309" y="1578985"/>
              <a:ext cx="19951" cy="19951"/>
            </a:xfrm>
            <a:custGeom>
              <a:rect b="b" l="l" r="r" t="t"/>
              <a:pathLst>
                <a:path extrusionOk="0" h="299" w="299">
                  <a:moveTo>
                    <a:pt x="109" y="0"/>
                  </a:moveTo>
                  <a:cubicBezTo>
                    <a:pt x="54" y="0"/>
                    <a:pt x="0" y="54"/>
                    <a:pt x="0" y="136"/>
                  </a:cubicBezTo>
                  <a:cubicBezTo>
                    <a:pt x="27" y="136"/>
                    <a:pt x="27" y="136"/>
                    <a:pt x="54" y="163"/>
                  </a:cubicBezTo>
                  <a:lnTo>
                    <a:pt x="0" y="163"/>
                  </a:lnTo>
                  <a:cubicBezTo>
                    <a:pt x="0" y="244"/>
                    <a:pt x="81" y="299"/>
                    <a:pt x="163" y="299"/>
                  </a:cubicBezTo>
                  <a:cubicBezTo>
                    <a:pt x="244" y="299"/>
                    <a:pt x="298" y="217"/>
                    <a:pt x="298" y="136"/>
                  </a:cubicBezTo>
                  <a:cubicBezTo>
                    <a:pt x="298" y="109"/>
                    <a:pt x="298" y="82"/>
                    <a:pt x="271" y="54"/>
                  </a:cubicBezTo>
                  <a:cubicBezTo>
                    <a:pt x="217" y="27"/>
                    <a:pt x="163"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2" name="Google Shape;4752;p47"/>
            <p:cNvSpPr/>
            <p:nvPr/>
          </p:nvSpPr>
          <p:spPr>
            <a:xfrm>
              <a:off x="3006399" y="1551828"/>
              <a:ext cx="20017" cy="14546"/>
            </a:xfrm>
            <a:custGeom>
              <a:rect b="b" l="l" r="r" t="t"/>
              <a:pathLst>
                <a:path extrusionOk="0" h="218" w="300">
                  <a:moveTo>
                    <a:pt x="137" y="0"/>
                  </a:moveTo>
                  <a:cubicBezTo>
                    <a:pt x="82" y="27"/>
                    <a:pt x="55" y="55"/>
                    <a:pt x="1" y="82"/>
                  </a:cubicBezTo>
                  <a:cubicBezTo>
                    <a:pt x="1" y="109"/>
                    <a:pt x="1" y="136"/>
                    <a:pt x="1" y="163"/>
                  </a:cubicBezTo>
                  <a:cubicBezTo>
                    <a:pt x="1" y="190"/>
                    <a:pt x="1" y="217"/>
                    <a:pt x="1" y="217"/>
                  </a:cubicBezTo>
                  <a:lnTo>
                    <a:pt x="82" y="217"/>
                  </a:lnTo>
                  <a:cubicBezTo>
                    <a:pt x="109" y="217"/>
                    <a:pt x="164" y="190"/>
                    <a:pt x="218" y="163"/>
                  </a:cubicBezTo>
                  <a:lnTo>
                    <a:pt x="299" y="163"/>
                  </a:ln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3" name="Google Shape;4753;p47"/>
            <p:cNvSpPr/>
            <p:nvPr/>
          </p:nvSpPr>
          <p:spPr>
            <a:xfrm>
              <a:off x="2979309" y="1631432"/>
              <a:ext cx="19951" cy="20017"/>
            </a:xfrm>
            <a:custGeom>
              <a:rect b="b" l="l" r="r" t="t"/>
              <a:pathLst>
                <a:path extrusionOk="0" h="300" w="299">
                  <a:moveTo>
                    <a:pt x="163" y="1"/>
                  </a:moveTo>
                  <a:cubicBezTo>
                    <a:pt x="81" y="1"/>
                    <a:pt x="0" y="55"/>
                    <a:pt x="0" y="136"/>
                  </a:cubicBezTo>
                  <a:cubicBezTo>
                    <a:pt x="0" y="218"/>
                    <a:pt x="81" y="299"/>
                    <a:pt x="163" y="299"/>
                  </a:cubicBezTo>
                  <a:cubicBezTo>
                    <a:pt x="244" y="299"/>
                    <a:pt x="298" y="218"/>
                    <a:pt x="298" y="136"/>
                  </a:cubicBezTo>
                  <a:cubicBezTo>
                    <a:pt x="298"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4" name="Google Shape;4754;p47"/>
            <p:cNvSpPr/>
            <p:nvPr/>
          </p:nvSpPr>
          <p:spPr>
            <a:xfrm>
              <a:off x="3006399" y="1606143"/>
              <a:ext cx="20017" cy="19951"/>
            </a:xfrm>
            <a:custGeom>
              <a:rect b="b" l="l" r="r" t="t"/>
              <a:pathLst>
                <a:path extrusionOk="0" h="299" w="300">
                  <a:moveTo>
                    <a:pt x="109" y="0"/>
                  </a:moveTo>
                  <a:cubicBezTo>
                    <a:pt x="28" y="0"/>
                    <a:pt x="1" y="54"/>
                    <a:pt x="1" y="136"/>
                  </a:cubicBezTo>
                  <a:cubicBezTo>
                    <a:pt x="1" y="217"/>
                    <a:pt x="55" y="298"/>
                    <a:pt x="137" y="298"/>
                  </a:cubicBezTo>
                  <a:cubicBezTo>
                    <a:pt x="218" y="298"/>
                    <a:pt x="299" y="217"/>
                    <a:pt x="299" y="136"/>
                  </a:cubicBezTo>
                  <a:cubicBezTo>
                    <a:pt x="299" y="109"/>
                    <a:pt x="299" y="109"/>
                    <a:pt x="299" y="81"/>
                  </a:cubicBezTo>
                  <a:cubicBezTo>
                    <a:pt x="245" y="81"/>
                    <a:pt x="218" y="81"/>
                    <a:pt x="164" y="54"/>
                  </a:cubicBezTo>
                  <a:cubicBezTo>
                    <a:pt x="137" y="54"/>
                    <a:pt x="109" y="27"/>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5" name="Google Shape;4755;p47"/>
            <p:cNvSpPr/>
            <p:nvPr/>
          </p:nvSpPr>
          <p:spPr>
            <a:xfrm>
              <a:off x="2981110" y="1683946"/>
              <a:ext cx="18149" cy="9075"/>
            </a:xfrm>
            <a:custGeom>
              <a:rect b="b" l="l" r="r" t="t"/>
              <a:pathLst>
                <a:path extrusionOk="0" h="136" w="272">
                  <a:moveTo>
                    <a:pt x="136" y="0"/>
                  </a:moveTo>
                  <a:cubicBezTo>
                    <a:pt x="82" y="0"/>
                    <a:pt x="27" y="27"/>
                    <a:pt x="0" y="55"/>
                  </a:cubicBezTo>
                  <a:cubicBezTo>
                    <a:pt x="82" y="109"/>
                    <a:pt x="190" y="136"/>
                    <a:pt x="271" y="136"/>
                  </a:cubicBezTo>
                  <a:cubicBezTo>
                    <a:pt x="271"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6" name="Google Shape;4756;p47"/>
            <p:cNvSpPr/>
            <p:nvPr/>
          </p:nvSpPr>
          <p:spPr>
            <a:xfrm>
              <a:off x="2993788" y="1694822"/>
              <a:ext cx="5471" cy="7273"/>
            </a:xfrm>
            <a:custGeom>
              <a:rect b="b" l="l" r="r" t="t"/>
              <a:pathLst>
                <a:path extrusionOk="0" h="109" w="82">
                  <a:moveTo>
                    <a:pt x="81" y="0"/>
                  </a:moveTo>
                  <a:lnTo>
                    <a:pt x="81" y="0"/>
                  </a:lnTo>
                  <a:cubicBezTo>
                    <a:pt x="54" y="27"/>
                    <a:pt x="54" y="54"/>
                    <a:pt x="0" y="54"/>
                  </a:cubicBezTo>
                  <a:cubicBezTo>
                    <a:pt x="0" y="81"/>
                    <a:pt x="0" y="81"/>
                    <a:pt x="27" y="109"/>
                  </a:cubicBezTo>
                  <a:cubicBezTo>
                    <a:pt x="54" y="81"/>
                    <a:pt x="81" y="54"/>
                    <a:pt x="8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7" name="Google Shape;4757;p47"/>
            <p:cNvSpPr/>
            <p:nvPr/>
          </p:nvSpPr>
          <p:spPr>
            <a:xfrm>
              <a:off x="3015474" y="1709302"/>
              <a:ext cx="67" cy="67"/>
            </a:xfrm>
            <a:custGeom>
              <a:rect b="b" l="l" r="r" t="t"/>
              <a:pathLst>
                <a:path extrusionOk="0" h="1" w="1">
                  <a:moveTo>
                    <a:pt x="1" y="0"/>
                  </a:moveTo>
                  <a:lnTo>
                    <a:pt x="1" y="0"/>
                  </a:lnTo>
                  <a:cubicBezTo>
                    <a:pt x="1" y="0"/>
                    <a:pt x="1" y="0"/>
                    <a:pt x="1" y="0"/>
                  </a:cubicBezTo>
                  <a:cubicBezTo>
                    <a:pt x="1" y="0"/>
                    <a:pt x="1" y="0"/>
                    <a:pt x="1" y="0"/>
                  </a:cubicBezTo>
                  <a:cubicBezTo>
                    <a:pt x="1" y="0"/>
                    <a:pt x="1"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8" name="Google Shape;4758;p47"/>
            <p:cNvSpPr/>
            <p:nvPr/>
          </p:nvSpPr>
          <p:spPr>
            <a:xfrm>
              <a:off x="2953953" y="1761749"/>
              <a:ext cx="19951" cy="21819"/>
            </a:xfrm>
            <a:custGeom>
              <a:rect b="b" l="l" r="r" t="t"/>
              <a:pathLst>
                <a:path extrusionOk="0" h="327" w="299">
                  <a:moveTo>
                    <a:pt x="136" y="1"/>
                  </a:moveTo>
                  <a:cubicBezTo>
                    <a:pt x="55" y="1"/>
                    <a:pt x="0" y="82"/>
                    <a:pt x="0" y="163"/>
                  </a:cubicBezTo>
                  <a:cubicBezTo>
                    <a:pt x="0" y="245"/>
                    <a:pt x="55" y="326"/>
                    <a:pt x="136" y="326"/>
                  </a:cubicBezTo>
                  <a:cubicBezTo>
                    <a:pt x="217" y="326"/>
                    <a:pt x="299" y="245"/>
                    <a:pt x="299" y="163"/>
                  </a:cubicBezTo>
                  <a:cubicBezTo>
                    <a:pt x="299" y="136"/>
                    <a:pt x="272" y="109"/>
                    <a:pt x="272" y="82"/>
                  </a:cubicBezTo>
                  <a:cubicBezTo>
                    <a:pt x="244" y="55"/>
                    <a:pt x="217" y="55"/>
                    <a:pt x="217" y="28"/>
                  </a:cubicBezTo>
                  <a:cubicBezTo>
                    <a:pt x="190" y="28"/>
                    <a:pt x="163"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9" name="Google Shape;4759;p47"/>
            <p:cNvSpPr/>
            <p:nvPr/>
          </p:nvSpPr>
          <p:spPr>
            <a:xfrm>
              <a:off x="2982912" y="1788907"/>
              <a:ext cx="16348" cy="18149"/>
            </a:xfrm>
            <a:custGeom>
              <a:rect b="b" l="l" r="r" t="t"/>
              <a:pathLst>
                <a:path extrusionOk="0" h="272" w="245">
                  <a:moveTo>
                    <a:pt x="109" y="1"/>
                  </a:moveTo>
                  <a:cubicBezTo>
                    <a:pt x="55" y="1"/>
                    <a:pt x="27" y="1"/>
                    <a:pt x="0" y="28"/>
                  </a:cubicBezTo>
                  <a:cubicBezTo>
                    <a:pt x="55" y="109"/>
                    <a:pt x="109" y="190"/>
                    <a:pt x="163" y="272"/>
                  </a:cubicBezTo>
                  <a:cubicBezTo>
                    <a:pt x="217" y="245"/>
                    <a:pt x="244" y="218"/>
                    <a:pt x="244" y="136"/>
                  </a:cubicBezTo>
                  <a:cubicBezTo>
                    <a:pt x="244" y="55"/>
                    <a:pt x="190"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0" name="Google Shape;4760;p47"/>
            <p:cNvSpPr/>
            <p:nvPr/>
          </p:nvSpPr>
          <p:spPr>
            <a:xfrm>
              <a:off x="3006399" y="1769022"/>
              <a:ext cx="14546" cy="14546"/>
            </a:xfrm>
            <a:custGeom>
              <a:rect b="b" l="l" r="r" t="t"/>
              <a:pathLst>
                <a:path extrusionOk="0" h="218" w="218">
                  <a:moveTo>
                    <a:pt x="1" y="0"/>
                  </a:moveTo>
                  <a:cubicBezTo>
                    <a:pt x="1" y="27"/>
                    <a:pt x="1" y="27"/>
                    <a:pt x="1" y="54"/>
                  </a:cubicBezTo>
                  <a:cubicBezTo>
                    <a:pt x="1" y="136"/>
                    <a:pt x="55" y="217"/>
                    <a:pt x="137" y="217"/>
                  </a:cubicBezTo>
                  <a:cubicBezTo>
                    <a:pt x="164" y="217"/>
                    <a:pt x="191" y="190"/>
                    <a:pt x="218" y="190"/>
                  </a:cubicBezTo>
                  <a:cubicBezTo>
                    <a:pt x="109" y="163"/>
                    <a:pt x="1" y="136"/>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1" name="Google Shape;4761;p47"/>
            <p:cNvSpPr/>
            <p:nvPr/>
          </p:nvSpPr>
          <p:spPr>
            <a:xfrm>
              <a:off x="3006399" y="1814263"/>
              <a:ext cx="20017" cy="21752"/>
            </a:xfrm>
            <a:custGeom>
              <a:rect b="b" l="l" r="r" t="t"/>
              <a:pathLst>
                <a:path extrusionOk="0" h="326" w="300">
                  <a:moveTo>
                    <a:pt x="137" y="0"/>
                  </a:moveTo>
                  <a:cubicBezTo>
                    <a:pt x="55" y="0"/>
                    <a:pt x="1" y="82"/>
                    <a:pt x="1" y="163"/>
                  </a:cubicBezTo>
                  <a:cubicBezTo>
                    <a:pt x="1" y="244"/>
                    <a:pt x="55" y="326"/>
                    <a:pt x="137" y="326"/>
                  </a:cubicBezTo>
                  <a:cubicBezTo>
                    <a:pt x="218" y="326"/>
                    <a:pt x="299" y="244"/>
                    <a:pt x="299" y="163"/>
                  </a:cubicBezTo>
                  <a:cubicBezTo>
                    <a:pt x="299" y="82"/>
                    <a:pt x="218"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2" name="Google Shape;4762;p47"/>
            <p:cNvSpPr/>
            <p:nvPr/>
          </p:nvSpPr>
          <p:spPr>
            <a:xfrm>
              <a:off x="4190058" y="1540951"/>
              <a:ext cx="9141" cy="5471"/>
            </a:xfrm>
            <a:custGeom>
              <a:rect b="b" l="l" r="r" t="t"/>
              <a:pathLst>
                <a:path extrusionOk="0" h="82" w="137">
                  <a:moveTo>
                    <a:pt x="1" y="1"/>
                  </a:moveTo>
                  <a:lnTo>
                    <a:pt x="1" y="1"/>
                  </a:lnTo>
                  <a:cubicBezTo>
                    <a:pt x="28" y="55"/>
                    <a:pt x="55" y="82"/>
                    <a:pt x="109" y="82"/>
                  </a:cubicBezTo>
                  <a:lnTo>
                    <a:pt x="137" y="82"/>
                  </a:lnTo>
                  <a:cubicBezTo>
                    <a:pt x="82" y="55"/>
                    <a:pt x="28" y="28"/>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3" name="Google Shape;4763;p47"/>
            <p:cNvSpPr/>
            <p:nvPr/>
          </p:nvSpPr>
          <p:spPr>
            <a:xfrm>
              <a:off x="4188257" y="2158104"/>
              <a:ext cx="5538" cy="7340"/>
            </a:xfrm>
            <a:custGeom>
              <a:rect b="b" l="l" r="r" t="t"/>
              <a:pathLst>
                <a:path extrusionOk="0" h="110" w="83">
                  <a:moveTo>
                    <a:pt x="82" y="1"/>
                  </a:moveTo>
                  <a:lnTo>
                    <a:pt x="82" y="1"/>
                  </a:lnTo>
                  <a:cubicBezTo>
                    <a:pt x="28" y="28"/>
                    <a:pt x="1" y="55"/>
                    <a:pt x="1" y="109"/>
                  </a:cubicBezTo>
                  <a:cubicBezTo>
                    <a:pt x="28" y="55"/>
                    <a:pt x="55" y="28"/>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4" name="Google Shape;4764;p47"/>
            <p:cNvSpPr/>
            <p:nvPr/>
          </p:nvSpPr>
          <p:spPr>
            <a:xfrm>
              <a:off x="4161099" y="1551828"/>
              <a:ext cx="21819" cy="19951"/>
            </a:xfrm>
            <a:custGeom>
              <a:rect b="b" l="l" r="r" t="t"/>
              <a:pathLst>
                <a:path extrusionOk="0" h="299" w="327">
                  <a:moveTo>
                    <a:pt x="164" y="0"/>
                  </a:moveTo>
                  <a:cubicBezTo>
                    <a:pt x="82" y="0"/>
                    <a:pt x="1" y="82"/>
                    <a:pt x="1" y="163"/>
                  </a:cubicBezTo>
                  <a:cubicBezTo>
                    <a:pt x="1" y="244"/>
                    <a:pt x="82" y="299"/>
                    <a:pt x="164" y="299"/>
                  </a:cubicBezTo>
                  <a:cubicBezTo>
                    <a:pt x="245" y="299"/>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5" name="Google Shape;4765;p47"/>
            <p:cNvSpPr/>
            <p:nvPr/>
          </p:nvSpPr>
          <p:spPr>
            <a:xfrm>
              <a:off x="4135810" y="1578985"/>
              <a:ext cx="19951" cy="19951"/>
            </a:xfrm>
            <a:custGeom>
              <a:rect b="b" l="l" r="r" t="t"/>
              <a:pathLst>
                <a:path extrusionOk="0" h="299" w="299">
                  <a:moveTo>
                    <a:pt x="136" y="0"/>
                  </a:moveTo>
                  <a:cubicBezTo>
                    <a:pt x="54" y="0"/>
                    <a:pt x="0" y="54"/>
                    <a:pt x="0" y="136"/>
                  </a:cubicBezTo>
                  <a:cubicBezTo>
                    <a:pt x="0" y="217"/>
                    <a:pt x="54" y="299"/>
                    <a:pt x="136" y="299"/>
                  </a:cubicBezTo>
                  <a:cubicBezTo>
                    <a:pt x="244" y="299"/>
                    <a:pt x="299" y="217"/>
                    <a:pt x="299" y="136"/>
                  </a:cubicBezTo>
                  <a:cubicBezTo>
                    <a:pt x="299" y="54"/>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6" name="Google Shape;4766;p47"/>
            <p:cNvSpPr/>
            <p:nvPr/>
          </p:nvSpPr>
          <p:spPr>
            <a:xfrm>
              <a:off x="4108652" y="1604275"/>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7" name="Google Shape;4767;p47"/>
            <p:cNvSpPr/>
            <p:nvPr/>
          </p:nvSpPr>
          <p:spPr>
            <a:xfrm>
              <a:off x="4137611" y="2111062"/>
              <a:ext cx="18149" cy="12744"/>
            </a:xfrm>
            <a:custGeom>
              <a:rect b="b" l="l" r="r" t="t"/>
              <a:pathLst>
                <a:path extrusionOk="0" h="191" w="272">
                  <a:moveTo>
                    <a:pt x="190" y="1"/>
                  </a:moveTo>
                  <a:cubicBezTo>
                    <a:pt x="190" y="55"/>
                    <a:pt x="163" y="82"/>
                    <a:pt x="163" y="163"/>
                  </a:cubicBezTo>
                  <a:cubicBezTo>
                    <a:pt x="136" y="136"/>
                    <a:pt x="109" y="129"/>
                    <a:pt x="82" y="129"/>
                  </a:cubicBezTo>
                  <a:cubicBezTo>
                    <a:pt x="55" y="129"/>
                    <a:pt x="27" y="136"/>
                    <a:pt x="0" y="136"/>
                  </a:cubicBezTo>
                  <a:cubicBezTo>
                    <a:pt x="27" y="190"/>
                    <a:pt x="82" y="190"/>
                    <a:pt x="109" y="190"/>
                  </a:cubicBezTo>
                  <a:cubicBezTo>
                    <a:pt x="217" y="190"/>
                    <a:pt x="272" y="136"/>
                    <a:pt x="272" y="55"/>
                  </a:cubicBezTo>
                  <a:cubicBezTo>
                    <a:pt x="272" y="28"/>
                    <a:pt x="272" y="28"/>
                    <a:pt x="272" y="28"/>
                  </a:cubicBezTo>
                  <a:cubicBezTo>
                    <a:pt x="244" y="28"/>
                    <a:pt x="244" y="28"/>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8" name="Google Shape;4768;p47"/>
            <p:cNvSpPr/>
            <p:nvPr/>
          </p:nvSpPr>
          <p:spPr>
            <a:xfrm>
              <a:off x="4135810" y="2156302"/>
              <a:ext cx="19951" cy="20017"/>
            </a:xfrm>
            <a:custGeom>
              <a:rect b="b" l="l" r="r" t="t"/>
              <a:pathLst>
                <a:path extrusionOk="0" h="300" w="299">
                  <a:moveTo>
                    <a:pt x="136" y="1"/>
                  </a:moveTo>
                  <a:cubicBezTo>
                    <a:pt x="54" y="1"/>
                    <a:pt x="0" y="82"/>
                    <a:pt x="0" y="163"/>
                  </a:cubicBezTo>
                  <a:cubicBezTo>
                    <a:pt x="0" y="245"/>
                    <a:pt x="54" y="299"/>
                    <a:pt x="136" y="299"/>
                  </a:cubicBezTo>
                  <a:cubicBezTo>
                    <a:pt x="244" y="299"/>
                    <a:pt x="299" y="245"/>
                    <a:pt x="299" y="163"/>
                  </a:cubicBezTo>
                  <a:cubicBezTo>
                    <a:pt x="299"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9" name="Google Shape;4769;p47"/>
            <p:cNvSpPr/>
            <p:nvPr/>
          </p:nvSpPr>
          <p:spPr>
            <a:xfrm>
              <a:off x="4161099" y="2129145"/>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0" name="Google Shape;4770;p47"/>
            <p:cNvSpPr/>
            <p:nvPr/>
          </p:nvSpPr>
          <p:spPr>
            <a:xfrm>
              <a:off x="4063412" y="1557233"/>
              <a:ext cx="14546" cy="14546"/>
            </a:xfrm>
            <a:custGeom>
              <a:rect b="b" l="l" r="r" t="t"/>
              <a:pathLst>
                <a:path extrusionOk="0" h="218" w="218">
                  <a:moveTo>
                    <a:pt x="190" y="1"/>
                  </a:moveTo>
                  <a:cubicBezTo>
                    <a:pt x="136" y="28"/>
                    <a:pt x="82" y="109"/>
                    <a:pt x="0" y="218"/>
                  </a:cubicBezTo>
                  <a:lnTo>
                    <a:pt x="55" y="218"/>
                  </a:lnTo>
                  <a:cubicBezTo>
                    <a:pt x="136" y="218"/>
                    <a:pt x="217" y="163"/>
                    <a:pt x="217" y="82"/>
                  </a:cubicBezTo>
                  <a:cubicBezTo>
                    <a:pt x="217" y="55"/>
                    <a:pt x="190" y="28"/>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1" name="Google Shape;4771;p47"/>
            <p:cNvSpPr/>
            <p:nvPr/>
          </p:nvSpPr>
          <p:spPr>
            <a:xfrm>
              <a:off x="4083296" y="1578985"/>
              <a:ext cx="19951" cy="19951"/>
            </a:xfrm>
            <a:custGeom>
              <a:rect b="b" l="l" r="r" t="t"/>
              <a:pathLst>
                <a:path extrusionOk="0" h="299" w="299">
                  <a:moveTo>
                    <a:pt x="136" y="0"/>
                  </a:moveTo>
                  <a:cubicBezTo>
                    <a:pt x="55" y="0"/>
                    <a:pt x="1" y="54"/>
                    <a:pt x="1" y="136"/>
                  </a:cubicBezTo>
                  <a:cubicBezTo>
                    <a:pt x="1" y="217"/>
                    <a:pt x="55" y="299"/>
                    <a:pt x="136" y="299"/>
                  </a:cubicBezTo>
                  <a:cubicBezTo>
                    <a:pt x="245" y="299"/>
                    <a:pt x="299" y="217"/>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2" name="Google Shape;4772;p47"/>
            <p:cNvSpPr/>
            <p:nvPr/>
          </p:nvSpPr>
          <p:spPr>
            <a:xfrm>
              <a:off x="4108652" y="1557233"/>
              <a:ext cx="21752" cy="14546"/>
            </a:xfrm>
            <a:custGeom>
              <a:rect b="b" l="l" r="r" t="t"/>
              <a:pathLst>
                <a:path extrusionOk="0" h="218" w="326">
                  <a:moveTo>
                    <a:pt x="27" y="1"/>
                  </a:moveTo>
                  <a:cubicBezTo>
                    <a:pt x="27" y="28"/>
                    <a:pt x="0" y="55"/>
                    <a:pt x="0" y="82"/>
                  </a:cubicBezTo>
                  <a:cubicBezTo>
                    <a:pt x="0" y="163"/>
                    <a:pt x="82" y="218"/>
                    <a:pt x="163" y="218"/>
                  </a:cubicBezTo>
                  <a:cubicBezTo>
                    <a:pt x="244" y="218"/>
                    <a:pt x="326" y="163"/>
                    <a:pt x="326" y="82"/>
                  </a:cubicBezTo>
                  <a:cubicBezTo>
                    <a:pt x="326" y="55"/>
                    <a:pt x="299" y="28"/>
                    <a:pt x="299" y="1"/>
                  </a:cubicBezTo>
                  <a:cubicBezTo>
                    <a:pt x="272" y="1"/>
                    <a:pt x="244" y="28"/>
                    <a:pt x="217" y="28"/>
                  </a:cubicBezTo>
                  <a:cubicBezTo>
                    <a:pt x="212" y="33"/>
                    <a:pt x="201" y="35"/>
                    <a:pt x="187" y="35"/>
                  </a:cubicBezTo>
                  <a:cubicBezTo>
                    <a:pt x="132" y="35"/>
                    <a:pt x="27" y="1"/>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3" name="Google Shape;4773;p47"/>
            <p:cNvSpPr/>
            <p:nvPr/>
          </p:nvSpPr>
          <p:spPr>
            <a:xfrm>
              <a:off x="4056138" y="1604275"/>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4" name="Google Shape;4774;p47"/>
            <p:cNvSpPr/>
            <p:nvPr/>
          </p:nvSpPr>
          <p:spPr>
            <a:xfrm>
              <a:off x="4083296" y="1631432"/>
              <a:ext cx="19951" cy="20017"/>
            </a:xfrm>
            <a:custGeom>
              <a:rect b="b" l="l" r="r" t="t"/>
              <a:pathLst>
                <a:path extrusionOk="0" h="300" w="299">
                  <a:moveTo>
                    <a:pt x="136" y="1"/>
                  </a:moveTo>
                  <a:cubicBezTo>
                    <a:pt x="55" y="1"/>
                    <a:pt x="1" y="55"/>
                    <a:pt x="1" y="136"/>
                  </a:cubicBezTo>
                  <a:cubicBezTo>
                    <a:pt x="1"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5" name="Google Shape;4775;p47"/>
            <p:cNvSpPr/>
            <p:nvPr/>
          </p:nvSpPr>
          <p:spPr>
            <a:xfrm>
              <a:off x="4056138" y="1656788"/>
              <a:ext cx="21819" cy="21752"/>
            </a:xfrm>
            <a:custGeom>
              <a:rect b="b" l="l" r="r" t="t"/>
              <a:pathLst>
                <a:path extrusionOk="0" h="326" w="327">
                  <a:moveTo>
                    <a:pt x="164" y="0"/>
                  </a:moveTo>
                  <a:cubicBezTo>
                    <a:pt x="82" y="0"/>
                    <a:pt x="1" y="82"/>
                    <a:pt x="1" y="163"/>
                  </a:cubicBezTo>
                  <a:cubicBezTo>
                    <a:pt x="1" y="245"/>
                    <a:pt x="82" y="326"/>
                    <a:pt x="164" y="326"/>
                  </a:cubicBezTo>
                  <a:cubicBezTo>
                    <a:pt x="245" y="326"/>
                    <a:pt x="326" y="245"/>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6" name="Google Shape;4776;p47"/>
            <p:cNvSpPr/>
            <p:nvPr/>
          </p:nvSpPr>
          <p:spPr>
            <a:xfrm>
              <a:off x="4056138" y="1709302"/>
              <a:ext cx="21819" cy="21752"/>
            </a:xfrm>
            <a:custGeom>
              <a:rect b="b" l="l" r="r" t="t"/>
              <a:pathLst>
                <a:path extrusionOk="0" h="326" w="327">
                  <a:moveTo>
                    <a:pt x="164" y="0"/>
                  </a:moveTo>
                  <a:cubicBezTo>
                    <a:pt x="82" y="0"/>
                    <a:pt x="1" y="81"/>
                    <a:pt x="1" y="163"/>
                  </a:cubicBezTo>
                  <a:cubicBezTo>
                    <a:pt x="1" y="244"/>
                    <a:pt x="82" y="326"/>
                    <a:pt x="164" y="326"/>
                  </a:cubicBezTo>
                  <a:cubicBezTo>
                    <a:pt x="245" y="326"/>
                    <a:pt x="326" y="244"/>
                    <a:pt x="326" y="163"/>
                  </a:cubicBezTo>
                  <a:cubicBezTo>
                    <a:pt x="326"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7" name="Google Shape;4777;p47"/>
            <p:cNvSpPr/>
            <p:nvPr/>
          </p:nvSpPr>
          <p:spPr>
            <a:xfrm>
              <a:off x="4083296" y="1736393"/>
              <a:ext cx="19951" cy="20017"/>
            </a:xfrm>
            <a:custGeom>
              <a:rect b="b" l="l" r="r" t="t"/>
              <a:pathLst>
                <a:path extrusionOk="0" h="300" w="299">
                  <a:moveTo>
                    <a:pt x="136" y="1"/>
                  </a:moveTo>
                  <a:cubicBezTo>
                    <a:pt x="55" y="1"/>
                    <a:pt x="1" y="55"/>
                    <a:pt x="1" y="137"/>
                  </a:cubicBezTo>
                  <a:cubicBezTo>
                    <a:pt x="1" y="245"/>
                    <a:pt x="55" y="299"/>
                    <a:pt x="136" y="299"/>
                  </a:cubicBezTo>
                  <a:cubicBezTo>
                    <a:pt x="245" y="299"/>
                    <a:pt x="299" y="245"/>
                    <a:pt x="299" y="137"/>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8" name="Google Shape;4778;p47"/>
            <p:cNvSpPr/>
            <p:nvPr/>
          </p:nvSpPr>
          <p:spPr>
            <a:xfrm>
              <a:off x="4108652" y="1716509"/>
              <a:ext cx="7273" cy="9141"/>
            </a:xfrm>
            <a:custGeom>
              <a:rect b="b" l="l" r="r" t="t"/>
              <a:pathLst>
                <a:path extrusionOk="0" h="137" w="109">
                  <a:moveTo>
                    <a:pt x="27" y="1"/>
                  </a:moveTo>
                  <a:cubicBezTo>
                    <a:pt x="0" y="28"/>
                    <a:pt x="0" y="28"/>
                    <a:pt x="0" y="55"/>
                  </a:cubicBezTo>
                  <a:cubicBezTo>
                    <a:pt x="0" y="82"/>
                    <a:pt x="27" y="109"/>
                    <a:pt x="27" y="136"/>
                  </a:cubicBezTo>
                  <a:cubicBezTo>
                    <a:pt x="55" y="109"/>
                    <a:pt x="82" y="109"/>
                    <a:pt x="109" y="82"/>
                  </a:cubicBezTo>
                  <a:cubicBezTo>
                    <a:pt x="82" y="55"/>
                    <a:pt x="55" y="28"/>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9" name="Google Shape;4779;p47"/>
            <p:cNvSpPr/>
            <p:nvPr/>
          </p:nvSpPr>
          <p:spPr>
            <a:xfrm>
              <a:off x="4056138" y="1761749"/>
              <a:ext cx="21819" cy="21819"/>
            </a:xfrm>
            <a:custGeom>
              <a:rect b="b" l="l" r="r" t="t"/>
              <a:pathLst>
                <a:path extrusionOk="0" h="327" w="327">
                  <a:moveTo>
                    <a:pt x="164" y="1"/>
                  </a:moveTo>
                  <a:cubicBezTo>
                    <a:pt x="82" y="1"/>
                    <a:pt x="1" y="82"/>
                    <a:pt x="1" y="163"/>
                  </a:cubicBezTo>
                  <a:cubicBezTo>
                    <a:pt x="1" y="245"/>
                    <a:pt x="82" y="326"/>
                    <a:pt x="164" y="326"/>
                  </a:cubicBezTo>
                  <a:cubicBezTo>
                    <a:pt x="245" y="326"/>
                    <a:pt x="326" y="245"/>
                    <a:pt x="326" y="163"/>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0" name="Google Shape;4780;p47"/>
            <p:cNvSpPr/>
            <p:nvPr/>
          </p:nvSpPr>
          <p:spPr>
            <a:xfrm>
              <a:off x="4083296" y="1788907"/>
              <a:ext cx="19951" cy="19951"/>
            </a:xfrm>
            <a:custGeom>
              <a:rect b="b" l="l" r="r" t="t"/>
              <a:pathLst>
                <a:path extrusionOk="0" h="299" w="299">
                  <a:moveTo>
                    <a:pt x="136" y="1"/>
                  </a:moveTo>
                  <a:cubicBezTo>
                    <a:pt x="55" y="1"/>
                    <a:pt x="1" y="55"/>
                    <a:pt x="1" y="136"/>
                  </a:cubicBezTo>
                  <a:cubicBezTo>
                    <a:pt x="1" y="245"/>
                    <a:pt x="55" y="299"/>
                    <a:pt x="136" y="299"/>
                  </a:cubicBezTo>
                  <a:cubicBezTo>
                    <a:pt x="245" y="299"/>
                    <a:pt x="299" y="245"/>
                    <a:pt x="299" y="136"/>
                  </a:cubicBezTo>
                  <a:cubicBezTo>
                    <a:pt x="299" y="136"/>
                    <a:pt x="299" y="109"/>
                    <a:pt x="299" y="109"/>
                  </a:cubicBezTo>
                  <a:cubicBezTo>
                    <a:pt x="272" y="82"/>
                    <a:pt x="272" y="82"/>
                    <a:pt x="272" y="55"/>
                  </a:cubicBezTo>
                  <a:cubicBezTo>
                    <a:pt x="245" y="28"/>
                    <a:pt x="190"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1" name="Google Shape;4781;p47"/>
            <p:cNvSpPr/>
            <p:nvPr/>
          </p:nvSpPr>
          <p:spPr>
            <a:xfrm>
              <a:off x="4056138" y="1814263"/>
              <a:ext cx="21819" cy="10876"/>
            </a:xfrm>
            <a:custGeom>
              <a:rect b="b" l="l" r="r" t="t"/>
              <a:pathLst>
                <a:path extrusionOk="0" h="163" w="327">
                  <a:moveTo>
                    <a:pt x="164" y="0"/>
                  </a:moveTo>
                  <a:cubicBezTo>
                    <a:pt x="82" y="0"/>
                    <a:pt x="1" y="82"/>
                    <a:pt x="1" y="163"/>
                  </a:cubicBezTo>
                  <a:lnTo>
                    <a:pt x="326" y="163"/>
                  </a:ln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2" name="Google Shape;4782;p47"/>
            <p:cNvSpPr/>
            <p:nvPr/>
          </p:nvSpPr>
          <p:spPr>
            <a:xfrm>
              <a:off x="4083296" y="1841420"/>
              <a:ext cx="19951" cy="18149"/>
            </a:xfrm>
            <a:custGeom>
              <a:rect b="b" l="l" r="r" t="t"/>
              <a:pathLst>
                <a:path extrusionOk="0" h="272" w="299">
                  <a:moveTo>
                    <a:pt x="136" y="0"/>
                  </a:moveTo>
                  <a:cubicBezTo>
                    <a:pt x="55" y="0"/>
                    <a:pt x="1" y="54"/>
                    <a:pt x="1" y="136"/>
                  </a:cubicBezTo>
                  <a:cubicBezTo>
                    <a:pt x="1" y="179"/>
                    <a:pt x="1" y="223"/>
                    <a:pt x="29" y="252"/>
                  </a:cubicBezTo>
                  <a:lnTo>
                    <a:pt x="29" y="252"/>
                  </a:lnTo>
                  <a:cubicBezTo>
                    <a:pt x="28" y="250"/>
                    <a:pt x="28" y="247"/>
                    <a:pt x="28" y="244"/>
                  </a:cubicBezTo>
                  <a:cubicBezTo>
                    <a:pt x="136" y="244"/>
                    <a:pt x="218" y="217"/>
                    <a:pt x="299" y="136"/>
                  </a:cubicBezTo>
                  <a:cubicBezTo>
                    <a:pt x="299" y="54"/>
                    <a:pt x="218" y="0"/>
                    <a:pt x="136" y="0"/>
                  </a:cubicBezTo>
                  <a:close/>
                  <a:moveTo>
                    <a:pt x="29" y="252"/>
                  </a:moveTo>
                  <a:cubicBezTo>
                    <a:pt x="33" y="271"/>
                    <a:pt x="55" y="271"/>
                    <a:pt x="55" y="271"/>
                  </a:cubicBezTo>
                  <a:cubicBezTo>
                    <a:pt x="44" y="266"/>
                    <a:pt x="36" y="260"/>
                    <a:pt x="29" y="252"/>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3" name="Google Shape;4783;p47"/>
            <p:cNvSpPr/>
            <p:nvPr/>
          </p:nvSpPr>
          <p:spPr>
            <a:xfrm>
              <a:off x="4056138" y="1866710"/>
              <a:ext cx="21819" cy="21819"/>
            </a:xfrm>
            <a:custGeom>
              <a:rect b="b" l="l" r="r" t="t"/>
              <a:pathLst>
                <a:path extrusionOk="0" h="327" w="327">
                  <a:moveTo>
                    <a:pt x="164" y="1"/>
                  </a:moveTo>
                  <a:cubicBezTo>
                    <a:pt x="82" y="1"/>
                    <a:pt x="1" y="82"/>
                    <a:pt x="1" y="164"/>
                  </a:cubicBezTo>
                  <a:cubicBezTo>
                    <a:pt x="1" y="245"/>
                    <a:pt x="55" y="299"/>
                    <a:pt x="136" y="326"/>
                  </a:cubicBezTo>
                  <a:cubicBezTo>
                    <a:pt x="191" y="272"/>
                    <a:pt x="218" y="272"/>
                    <a:pt x="299" y="245"/>
                  </a:cubicBezTo>
                  <a:cubicBezTo>
                    <a:pt x="299" y="218"/>
                    <a:pt x="326" y="191"/>
                    <a:pt x="326" y="164"/>
                  </a:cubicBezTo>
                  <a:cubicBezTo>
                    <a:pt x="326"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4" name="Google Shape;4784;p47"/>
            <p:cNvSpPr/>
            <p:nvPr/>
          </p:nvSpPr>
          <p:spPr>
            <a:xfrm>
              <a:off x="4085098" y="2121938"/>
              <a:ext cx="1868" cy="67"/>
            </a:xfrm>
            <a:custGeom>
              <a:rect b="b" l="l" r="r" t="t"/>
              <a:pathLst>
                <a:path extrusionOk="0" h="1" w="28">
                  <a:moveTo>
                    <a:pt x="1" y="0"/>
                  </a:moveTo>
                  <a:cubicBezTo>
                    <a:pt x="1" y="0"/>
                    <a:pt x="1" y="0"/>
                    <a:pt x="1" y="0"/>
                  </a:cubicBezTo>
                  <a:cubicBezTo>
                    <a:pt x="28" y="0"/>
                    <a:pt x="28" y="0"/>
                    <a:pt x="28" y="0"/>
                  </a:cubicBezTo>
                  <a:cubicBezTo>
                    <a:pt x="28" y="0"/>
                    <a:pt x="28"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5" name="Google Shape;4785;p47"/>
            <p:cNvSpPr/>
            <p:nvPr/>
          </p:nvSpPr>
          <p:spPr>
            <a:xfrm>
              <a:off x="4057940" y="2130946"/>
              <a:ext cx="20018" cy="20017"/>
            </a:xfrm>
            <a:custGeom>
              <a:rect b="b" l="l" r="r" t="t"/>
              <a:pathLst>
                <a:path extrusionOk="0" h="300" w="300">
                  <a:moveTo>
                    <a:pt x="137" y="1"/>
                  </a:moveTo>
                  <a:cubicBezTo>
                    <a:pt x="82" y="1"/>
                    <a:pt x="55" y="1"/>
                    <a:pt x="1" y="55"/>
                  </a:cubicBezTo>
                  <a:cubicBezTo>
                    <a:pt x="55" y="55"/>
                    <a:pt x="109" y="82"/>
                    <a:pt x="137" y="82"/>
                  </a:cubicBezTo>
                  <a:cubicBezTo>
                    <a:pt x="137" y="109"/>
                    <a:pt x="164" y="137"/>
                    <a:pt x="191" y="164"/>
                  </a:cubicBezTo>
                  <a:cubicBezTo>
                    <a:pt x="137" y="164"/>
                    <a:pt x="82" y="191"/>
                    <a:pt x="1" y="218"/>
                  </a:cubicBezTo>
                  <a:cubicBezTo>
                    <a:pt x="1" y="245"/>
                    <a:pt x="28" y="245"/>
                    <a:pt x="55" y="272"/>
                  </a:cubicBezTo>
                  <a:lnTo>
                    <a:pt x="109" y="272"/>
                  </a:lnTo>
                  <a:cubicBezTo>
                    <a:pt x="109" y="272"/>
                    <a:pt x="109" y="272"/>
                    <a:pt x="109" y="299"/>
                  </a:cubicBezTo>
                  <a:lnTo>
                    <a:pt x="137" y="299"/>
                  </a:lnTo>
                  <a:cubicBezTo>
                    <a:pt x="218" y="299"/>
                    <a:pt x="299" y="218"/>
                    <a:pt x="299" y="137"/>
                  </a:cubicBezTo>
                  <a:cubicBezTo>
                    <a:pt x="299" y="55"/>
                    <a:pt x="218"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6" name="Google Shape;4786;p47"/>
            <p:cNvSpPr/>
            <p:nvPr/>
          </p:nvSpPr>
          <p:spPr>
            <a:xfrm>
              <a:off x="4083296" y="2156302"/>
              <a:ext cx="19951" cy="20017"/>
            </a:xfrm>
            <a:custGeom>
              <a:rect b="b" l="l" r="r" t="t"/>
              <a:pathLst>
                <a:path extrusionOk="0" h="300" w="299">
                  <a:moveTo>
                    <a:pt x="136" y="1"/>
                  </a:moveTo>
                  <a:cubicBezTo>
                    <a:pt x="55" y="1"/>
                    <a:pt x="1" y="82"/>
                    <a:pt x="1" y="163"/>
                  </a:cubicBezTo>
                  <a:cubicBezTo>
                    <a:pt x="1" y="245"/>
                    <a:pt x="55" y="299"/>
                    <a:pt x="136" y="299"/>
                  </a:cubicBezTo>
                  <a:cubicBezTo>
                    <a:pt x="245" y="299"/>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7" name="Google Shape;4787;p47"/>
            <p:cNvSpPr/>
            <p:nvPr/>
          </p:nvSpPr>
          <p:spPr>
            <a:xfrm>
              <a:off x="4108652" y="2129145"/>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8" name="Google Shape;4788;p47"/>
            <p:cNvSpPr/>
            <p:nvPr/>
          </p:nvSpPr>
          <p:spPr>
            <a:xfrm>
              <a:off x="4108652" y="2183460"/>
              <a:ext cx="21752" cy="10943"/>
            </a:xfrm>
            <a:custGeom>
              <a:rect b="b" l="l" r="r" t="t"/>
              <a:pathLst>
                <a:path extrusionOk="0" h="164" w="326">
                  <a:moveTo>
                    <a:pt x="163" y="1"/>
                  </a:moveTo>
                  <a:cubicBezTo>
                    <a:pt x="82" y="1"/>
                    <a:pt x="0" y="55"/>
                    <a:pt x="0" y="136"/>
                  </a:cubicBezTo>
                  <a:cubicBezTo>
                    <a:pt x="109" y="163"/>
                    <a:pt x="190" y="163"/>
                    <a:pt x="299" y="163"/>
                  </a:cubicBezTo>
                  <a:cubicBezTo>
                    <a:pt x="299" y="163"/>
                    <a:pt x="326" y="163"/>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9" name="Google Shape;4789;p47"/>
            <p:cNvSpPr/>
            <p:nvPr/>
          </p:nvSpPr>
          <p:spPr>
            <a:xfrm>
              <a:off x="4032651" y="1526472"/>
              <a:ext cx="12744" cy="3670"/>
            </a:xfrm>
            <a:custGeom>
              <a:rect b="b" l="l" r="r" t="t"/>
              <a:pathLst>
                <a:path extrusionOk="0" h="55" w="191">
                  <a:moveTo>
                    <a:pt x="109" y="1"/>
                  </a:moveTo>
                  <a:cubicBezTo>
                    <a:pt x="82" y="1"/>
                    <a:pt x="27" y="1"/>
                    <a:pt x="0" y="55"/>
                  </a:cubicBezTo>
                  <a:cubicBezTo>
                    <a:pt x="54" y="28"/>
                    <a:pt x="136" y="28"/>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0" name="Google Shape;4790;p47"/>
            <p:cNvSpPr/>
            <p:nvPr/>
          </p:nvSpPr>
          <p:spPr>
            <a:xfrm>
              <a:off x="4032651" y="1537348"/>
              <a:ext cx="18149" cy="9075"/>
            </a:xfrm>
            <a:custGeom>
              <a:rect b="b" l="l" r="r" t="t"/>
              <a:pathLst>
                <a:path extrusionOk="0" h="136" w="272">
                  <a:moveTo>
                    <a:pt x="244" y="0"/>
                  </a:moveTo>
                  <a:cubicBezTo>
                    <a:pt x="163" y="0"/>
                    <a:pt x="82" y="27"/>
                    <a:pt x="0" y="82"/>
                  </a:cubicBezTo>
                  <a:cubicBezTo>
                    <a:pt x="27" y="109"/>
                    <a:pt x="82" y="136"/>
                    <a:pt x="109" y="136"/>
                  </a:cubicBezTo>
                  <a:cubicBezTo>
                    <a:pt x="190" y="136"/>
                    <a:pt x="244" y="82"/>
                    <a:pt x="27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1" name="Google Shape;4791;p47"/>
            <p:cNvSpPr/>
            <p:nvPr/>
          </p:nvSpPr>
          <p:spPr>
            <a:xfrm>
              <a:off x="4056138" y="1506587"/>
              <a:ext cx="12744" cy="12744"/>
            </a:xfrm>
            <a:custGeom>
              <a:rect b="b" l="l" r="r" t="t"/>
              <a:pathLst>
                <a:path extrusionOk="0" h="191" w="191">
                  <a:moveTo>
                    <a:pt x="28" y="0"/>
                  </a:moveTo>
                  <a:cubicBezTo>
                    <a:pt x="1" y="27"/>
                    <a:pt x="1" y="27"/>
                    <a:pt x="1" y="54"/>
                  </a:cubicBezTo>
                  <a:cubicBezTo>
                    <a:pt x="1" y="109"/>
                    <a:pt x="55" y="163"/>
                    <a:pt x="82" y="190"/>
                  </a:cubicBezTo>
                  <a:cubicBezTo>
                    <a:pt x="136" y="136"/>
                    <a:pt x="164" y="82"/>
                    <a:pt x="191" y="27"/>
                  </a:cubicBezTo>
                  <a:cubicBezTo>
                    <a:pt x="136" y="0"/>
                    <a:pt x="82"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2" name="Google Shape;4792;p47"/>
            <p:cNvSpPr/>
            <p:nvPr/>
          </p:nvSpPr>
          <p:spPr>
            <a:xfrm>
              <a:off x="4003692" y="1499314"/>
              <a:ext cx="19951" cy="20017"/>
            </a:xfrm>
            <a:custGeom>
              <a:rect b="b" l="l" r="r" t="t"/>
              <a:pathLst>
                <a:path extrusionOk="0" h="300" w="299">
                  <a:moveTo>
                    <a:pt x="163" y="1"/>
                  </a:moveTo>
                  <a:cubicBezTo>
                    <a:pt x="82" y="1"/>
                    <a:pt x="0" y="82"/>
                    <a:pt x="0" y="163"/>
                  </a:cubicBezTo>
                  <a:cubicBezTo>
                    <a:pt x="0" y="245"/>
                    <a:pt x="82" y="299"/>
                    <a:pt x="163" y="299"/>
                  </a:cubicBezTo>
                  <a:cubicBezTo>
                    <a:pt x="244" y="299"/>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3" name="Google Shape;4793;p47"/>
            <p:cNvSpPr/>
            <p:nvPr/>
          </p:nvSpPr>
          <p:spPr>
            <a:xfrm>
              <a:off x="4056138" y="1553629"/>
              <a:ext cx="5538" cy="12744"/>
            </a:xfrm>
            <a:custGeom>
              <a:rect b="b" l="l" r="r" t="t"/>
              <a:pathLst>
                <a:path extrusionOk="0" h="191" w="83">
                  <a:moveTo>
                    <a:pt x="82" y="0"/>
                  </a:moveTo>
                  <a:cubicBezTo>
                    <a:pt x="28" y="28"/>
                    <a:pt x="1" y="82"/>
                    <a:pt x="1" y="136"/>
                  </a:cubicBezTo>
                  <a:cubicBezTo>
                    <a:pt x="1" y="136"/>
                    <a:pt x="1" y="163"/>
                    <a:pt x="28" y="190"/>
                  </a:cubicBezTo>
                  <a:cubicBezTo>
                    <a:pt x="55" y="109"/>
                    <a:pt x="82" y="55"/>
                    <a:pt x="82" y="28"/>
                  </a:cubicBezTo>
                  <a:cubicBezTo>
                    <a:pt x="82" y="28"/>
                    <a:pt x="82" y="0"/>
                    <a:pt x="82"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4" name="Google Shape;4794;p47"/>
            <p:cNvSpPr/>
            <p:nvPr/>
          </p:nvSpPr>
          <p:spPr>
            <a:xfrm>
              <a:off x="4041659" y="1587993"/>
              <a:ext cx="9141" cy="10943"/>
            </a:xfrm>
            <a:custGeom>
              <a:rect b="b" l="l" r="r" t="t"/>
              <a:pathLst>
                <a:path extrusionOk="0" h="164" w="137">
                  <a:moveTo>
                    <a:pt x="136" y="1"/>
                  </a:moveTo>
                  <a:cubicBezTo>
                    <a:pt x="82" y="55"/>
                    <a:pt x="55" y="109"/>
                    <a:pt x="1" y="164"/>
                  </a:cubicBezTo>
                  <a:cubicBezTo>
                    <a:pt x="82" y="136"/>
                    <a:pt x="136" y="82"/>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5" name="Google Shape;4795;p47"/>
            <p:cNvSpPr/>
            <p:nvPr/>
          </p:nvSpPr>
          <p:spPr>
            <a:xfrm>
              <a:off x="4030849" y="1578985"/>
              <a:ext cx="16348" cy="18149"/>
            </a:xfrm>
            <a:custGeom>
              <a:rect b="b" l="l" r="r" t="t"/>
              <a:pathLst>
                <a:path extrusionOk="0" h="272" w="245">
                  <a:moveTo>
                    <a:pt x="136" y="0"/>
                  </a:moveTo>
                  <a:cubicBezTo>
                    <a:pt x="54" y="0"/>
                    <a:pt x="0" y="54"/>
                    <a:pt x="0" y="136"/>
                  </a:cubicBezTo>
                  <a:cubicBezTo>
                    <a:pt x="0" y="190"/>
                    <a:pt x="27" y="244"/>
                    <a:pt x="54" y="271"/>
                  </a:cubicBezTo>
                  <a:cubicBezTo>
                    <a:pt x="109" y="190"/>
                    <a:pt x="190" y="109"/>
                    <a:pt x="244" y="27"/>
                  </a:cubicBezTo>
                  <a:cubicBezTo>
                    <a:pt x="217" y="0"/>
                    <a:pt x="190"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6" name="Google Shape;4796;p47"/>
            <p:cNvSpPr/>
            <p:nvPr/>
          </p:nvSpPr>
          <p:spPr>
            <a:xfrm>
              <a:off x="4030849" y="1631432"/>
              <a:ext cx="19951" cy="20017"/>
            </a:xfrm>
            <a:custGeom>
              <a:rect b="b" l="l" r="r" t="t"/>
              <a:pathLst>
                <a:path extrusionOk="0" h="300" w="299">
                  <a:moveTo>
                    <a:pt x="136" y="1"/>
                  </a:moveTo>
                  <a:cubicBezTo>
                    <a:pt x="54" y="1"/>
                    <a:pt x="0" y="55"/>
                    <a:pt x="0" y="136"/>
                  </a:cubicBezTo>
                  <a:cubicBezTo>
                    <a:pt x="0" y="218"/>
                    <a:pt x="54" y="299"/>
                    <a:pt x="136" y="299"/>
                  </a:cubicBezTo>
                  <a:cubicBezTo>
                    <a:pt x="217" y="299"/>
                    <a:pt x="298" y="218"/>
                    <a:pt x="298" y="136"/>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7" name="Google Shape;4797;p47"/>
            <p:cNvSpPr/>
            <p:nvPr/>
          </p:nvSpPr>
          <p:spPr>
            <a:xfrm>
              <a:off x="4030849" y="1683946"/>
              <a:ext cx="19951" cy="19951"/>
            </a:xfrm>
            <a:custGeom>
              <a:rect b="b" l="l" r="r" t="t"/>
              <a:pathLst>
                <a:path extrusionOk="0" h="299" w="299">
                  <a:moveTo>
                    <a:pt x="136" y="0"/>
                  </a:moveTo>
                  <a:cubicBezTo>
                    <a:pt x="54" y="0"/>
                    <a:pt x="0" y="55"/>
                    <a:pt x="0" y="136"/>
                  </a:cubicBezTo>
                  <a:cubicBezTo>
                    <a:pt x="0" y="244"/>
                    <a:pt x="54" y="299"/>
                    <a:pt x="136" y="299"/>
                  </a:cubicBezTo>
                  <a:cubicBezTo>
                    <a:pt x="217" y="299"/>
                    <a:pt x="298" y="244"/>
                    <a:pt x="298" y="136"/>
                  </a:cubicBezTo>
                  <a:cubicBezTo>
                    <a:pt x="298"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8" name="Google Shape;4798;p47"/>
            <p:cNvSpPr/>
            <p:nvPr/>
          </p:nvSpPr>
          <p:spPr>
            <a:xfrm>
              <a:off x="4030849" y="1736393"/>
              <a:ext cx="19951" cy="20017"/>
            </a:xfrm>
            <a:custGeom>
              <a:rect b="b" l="l" r="r" t="t"/>
              <a:pathLst>
                <a:path extrusionOk="0" h="300" w="299">
                  <a:moveTo>
                    <a:pt x="136" y="1"/>
                  </a:moveTo>
                  <a:cubicBezTo>
                    <a:pt x="54" y="1"/>
                    <a:pt x="0" y="55"/>
                    <a:pt x="0" y="137"/>
                  </a:cubicBezTo>
                  <a:cubicBezTo>
                    <a:pt x="0" y="245"/>
                    <a:pt x="54" y="299"/>
                    <a:pt x="136" y="299"/>
                  </a:cubicBezTo>
                  <a:cubicBezTo>
                    <a:pt x="217" y="299"/>
                    <a:pt x="298" y="245"/>
                    <a:pt x="298" y="137"/>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9" name="Google Shape;4799;p47"/>
            <p:cNvSpPr/>
            <p:nvPr/>
          </p:nvSpPr>
          <p:spPr>
            <a:xfrm>
              <a:off x="4030849" y="1788907"/>
              <a:ext cx="19951" cy="19951"/>
            </a:xfrm>
            <a:custGeom>
              <a:rect b="b" l="l" r="r" t="t"/>
              <a:pathLst>
                <a:path extrusionOk="0" h="299" w="299">
                  <a:moveTo>
                    <a:pt x="136" y="1"/>
                  </a:moveTo>
                  <a:cubicBezTo>
                    <a:pt x="54" y="1"/>
                    <a:pt x="0" y="55"/>
                    <a:pt x="0" y="136"/>
                  </a:cubicBezTo>
                  <a:cubicBezTo>
                    <a:pt x="0" y="245"/>
                    <a:pt x="54" y="299"/>
                    <a:pt x="136" y="299"/>
                  </a:cubicBezTo>
                  <a:cubicBezTo>
                    <a:pt x="217" y="299"/>
                    <a:pt x="298" y="245"/>
                    <a:pt x="298" y="136"/>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0" name="Google Shape;4800;p47"/>
            <p:cNvSpPr/>
            <p:nvPr/>
          </p:nvSpPr>
          <p:spPr>
            <a:xfrm>
              <a:off x="4030849" y="1841420"/>
              <a:ext cx="19951" cy="19951"/>
            </a:xfrm>
            <a:custGeom>
              <a:rect b="b" l="l" r="r" t="t"/>
              <a:pathLst>
                <a:path extrusionOk="0" h="299" w="299">
                  <a:moveTo>
                    <a:pt x="136" y="0"/>
                  </a:moveTo>
                  <a:cubicBezTo>
                    <a:pt x="54" y="0"/>
                    <a:pt x="0" y="54"/>
                    <a:pt x="0" y="136"/>
                  </a:cubicBezTo>
                  <a:cubicBezTo>
                    <a:pt x="0" y="244"/>
                    <a:pt x="54" y="298"/>
                    <a:pt x="136" y="298"/>
                  </a:cubicBezTo>
                  <a:cubicBezTo>
                    <a:pt x="217" y="298"/>
                    <a:pt x="298" y="244"/>
                    <a:pt x="298" y="136"/>
                  </a:cubicBezTo>
                  <a:cubicBezTo>
                    <a:pt x="298"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1" name="Google Shape;4801;p47"/>
            <p:cNvSpPr/>
            <p:nvPr/>
          </p:nvSpPr>
          <p:spPr>
            <a:xfrm>
              <a:off x="4056138" y="1825072"/>
              <a:ext cx="21819" cy="10943"/>
            </a:xfrm>
            <a:custGeom>
              <a:rect b="b" l="l" r="r" t="t"/>
              <a:pathLst>
                <a:path extrusionOk="0" h="164" w="327">
                  <a:moveTo>
                    <a:pt x="1" y="1"/>
                  </a:moveTo>
                  <a:cubicBezTo>
                    <a:pt x="1" y="82"/>
                    <a:pt x="82" y="164"/>
                    <a:pt x="164" y="164"/>
                  </a:cubicBezTo>
                  <a:cubicBezTo>
                    <a:pt x="245" y="164"/>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2" name="Google Shape;4802;p47"/>
            <p:cNvSpPr/>
            <p:nvPr/>
          </p:nvSpPr>
          <p:spPr>
            <a:xfrm>
              <a:off x="4030849" y="1893867"/>
              <a:ext cx="19951" cy="20017"/>
            </a:xfrm>
            <a:custGeom>
              <a:rect b="b" l="l" r="r" t="t"/>
              <a:pathLst>
                <a:path extrusionOk="0" h="300" w="299">
                  <a:moveTo>
                    <a:pt x="136" y="1"/>
                  </a:moveTo>
                  <a:cubicBezTo>
                    <a:pt x="81" y="1"/>
                    <a:pt x="27" y="28"/>
                    <a:pt x="0" y="82"/>
                  </a:cubicBezTo>
                  <a:cubicBezTo>
                    <a:pt x="27" y="163"/>
                    <a:pt x="109" y="245"/>
                    <a:pt x="163" y="299"/>
                  </a:cubicBezTo>
                  <a:cubicBezTo>
                    <a:pt x="244" y="299"/>
                    <a:pt x="298" y="218"/>
                    <a:pt x="298" y="163"/>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3" name="Google Shape;4803;p47"/>
            <p:cNvSpPr/>
            <p:nvPr/>
          </p:nvSpPr>
          <p:spPr>
            <a:xfrm>
              <a:off x="4057940" y="1921025"/>
              <a:ext cx="7340" cy="3670"/>
            </a:xfrm>
            <a:custGeom>
              <a:rect b="b" l="l" r="r" t="t"/>
              <a:pathLst>
                <a:path extrusionOk="0" h="55" w="110">
                  <a:moveTo>
                    <a:pt x="109" y="1"/>
                  </a:moveTo>
                  <a:cubicBezTo>
                    <a:pt x="55" y="1"/>
                    <a:pt x="28" y="28"/>
                    <a:pt x="1" y="55"/>
                  </a:cubicBezTo>
                  <a:lnTo>
                    <a:pt x="28" y="55"/>
                  </a:lnTo>
                  <a:cubicBezTo>
                    <a:pt x="55" y="55"/>
                    <a:pt x="82" y="28"/>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4" name="Google Shape;4804;p47"/>
            <p:cNvSpPr/>
            <p:nvPr/>
          </p:nvSpPr>
          <p:spPr>
            <a:xfrm>
              <a:off x="4030849" y="1946381"/>
              <a:ext cx="19951" cy="19951"/>
            </a:xfrm>
            <a:custGeom>
              <a:rect b="b" l="l" r="r" t="t"/>
              <a:pathLst>
                <a:path extrusionOk="0" h="299" w="299">
                  <a:moveTo>
                    <a:pt x="136" y="0"/>
                  </a:moveTo>
                  <a:cubicBezTo>
                    <a:pt x="54" y="0"/>
                    <a:pt x="0" y="55"/>
                    <a:pt x="0" y="136"/>
                  </a:cubicBezTo>
                  <a:cubicBezTo>
                    <a:pt x="54" y="163"/>
                    <a:pt x="81" y="244"/>
                    <a:pt x="136" y="299"/>
                  </a:cubicBezTo>
                  <a:cubicBezTo>
                    <a:pt x="217" y="299"/>
                    <a:pt x="298" y="244"/>
                    <a:pt x="298" y="163"/>
                  </a:cubicBezTo>
                  <a:cubicBezTo>
                    <a:pt x="298"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5" name="Google Shape;4805;p47"/>
            <p:cNvSpPr/>
            <p:nvPr/>
          </p:nvSpPr>
          <p:spPr>
            <a:xfrm>
              <a:off x="4007295" y="1971737"/>
              <a:ext cx="7273" cy="3670"/>
            </a:xfrm>
            <a:custGeom>
              <a:rect b="b" l="l" r="r" t="t"/>
              <a:pathLst>
                <a:path extrusionOk="0" h="55" w="109">
                  <a:moveTo>
                    <a:pt x="109" y="0"/>
                  </a:moveTo>
                  <a:cubicBezTo>
                    <a:pt x="55" y="0"/>
                    <a:pt x="28" y="27"/>
                    <a:pt x="0" y="54"/>
                  </a:cubicBezTo>
                  <a:cubicBezTo>
                    <a:pt x="28" y="54"/>
                    <a:pt x="55" y="27"/>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6" name="Google Shape;4806;p47"/>
            <p:cNvSpPr/>
            <p:nvPr/>
          </p:nvSpPr>
          <p:spPr>
            <a:xfrm>
              <a:off x="4030849" y="1998828"/>
              <a:ext cx="19951" cy="16348"/>
            </a:xfrm>
            <a:custGeom>
              <a:rect b="b" l="l" r="r" t="t"/>
              <a:pathLst>
                <a:path extrusionOk="0" h="245" w="299">
                  <a:moveTo>
                    <a:pt x="136" y="1"/>
                  </a:moveTo>
                  <a:cubicBezTo>
                    <a:pt x="54" y="1"/>
                    <a:pt x="0" y="55"/>
                    <a:pt x="0" y="164"/>
                  </a:cubicBezTo>
                  <a:cubicBezTo>
                    <a:pt x="0" y="191"/>
                    <a:pt x="0" y="218"/>
                    <a:pt x="27" y="245"/>
                  </a:cubicBezTo>
                  <a:cubicBezTo>
                    <a:pt x="54" y="218"/>
                    <a:pt x="109" y="164"/>
                    <a:pt x="163" y="164"/>
                  </a:cubicBezTo>
                  <a:cubicBezTo>
                    <a:pt x="217" y="137"/>
                    <a:pt x="244" y="109"/>
                    <a:pt x="298" y="109"/>
                  </a:cubicBezTo>
                  <a:cubicBezTo>
                    <a:pt x="271"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7" name="Google Shape;4807;p47"/>
            <p:cNvSpPr/>
            <p:nvPr/>
          </p:nvSpPr>
          <p:spPr>
            <a:xfrm>
              <a:off x="4056138" y="1971737"/>
              <a:ext cx="20018" cy="10876"/>
            </a:xfrm>
            <a:custGeom>
              <a:rect b="b" l="l" r="r" t="t"/>
              <a:pathLst>
                <a:path extrusionOk="0" h="163" w="300">
                  <a:moveTo>
                    <a:pt x="164" y="0"/>
                  </a:moveTo>
                  <a:cubicBezTo>
                    <a:pt x="82" y="0"/>
                    <a:pt x="1" y="81"/>
                    <a:pt x="1" y="163"/>
                  </a:cubicBezTo>
                  <a:lnTo>
                    <a:pt x="82" y="163"/>
                  </a:lnTo>
                  <a:cubicBezTo>
                    <a:pt x="164" y="163"/>
                    <a:pt x="272" y="163"/>
                    <a:pt x="299" y="81"/>
                  </a:cubicBezTo>
                  <a:cubicBezTo>
                    <a:pt x="272" y="54"/>
                    <a:pt x="218"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8" name="Google Shape;4808;p47"/>
            <p:cNvSpPr/>
            <p:nvPr/>
          </p:nvSpPr>
          <p:spPr>
            <a:xfrm>
              <a:off x="4003692" y="1977142"/>
              <a:ext cx="18149" cy="16348"/>
            </a:xfrm>
            <a:custGeom>
              <a:rect b="b" l="l" r="r" t="t"/>
              <a:pathLst>
                <a:path extrusionOk="0" h="245" w="272">
                  <a:moveTo>
                    <a:pt x="27" y="0"/>
                  </a:moveTo>
                  <a:cubicBezTo>
                    <a:pt x="27" y="28"/>
                    <a:pt x="0" y="55"/>
                    <a:pt x="0" y="82"/>
                  </a:cubicBezTo>
                  <a:cubicBezTo>
                    <a:pt x="0" y="163"/>
                    <a:pt x="82" y="245"/>
                    <a:pt x="163" y="245"/>
                  </a:cubicBezTo>
                  <a:cubicBezTo>
                    <a:pt x="190" y="245"/>
                    <a:pt x="244" y="217"/>
                    <a:pt x="271" y="190"/>
                  </a:cubicBezTo>
                  <a:cubicBezTo>
                    <a:pt x="136" y="163"/>
                    <a:pt x="54" y="82"/>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9" name="Google Shape;4809;p47"/>
            <p:cNvSpPr/>
            <p:nvPr/>
          </p:nvSpPr>
          <p:spPr>
            <a:xfrm>
              <a:off x="4039857" y="2120537"/>
              <a:ext cx="7340" cy="3270"/>
            </a:xfrm>
            <a:custGeom>
              <a:rect b="b" l="l" r="r" t="t"/>
              <a:pathLst>
                <a:path extrusionOk="0" h="49" w="110">
                  <a:moveTo>
                    <a:pt x="65" y="1"/>
                  </a:moveTo>
                  <a:cubicBezTo>
                    <a:pt x="48" y="1"/>
                    <a:pt x="28" y="8"/>
                    <a:pt x="1" y="21"/>
                  </a:cubicBezTo>
                  <a:cubicBezTo>
                    <a:pt x="1" y="21"/>
                    <a:pt x="28" y="48"/>
                    <a:pt x="28" y="48"/>
                  </a:cubicBezTo>
                  <a:cubicBezTo>
                    <a:pt x="55" y="48"/>
                    <a:pt x="82" y="48"/>
                    <a:pt x="109" y="21"/>
                  </a:cubicBezTo>
                  <a:cubicBezTo>
                    <a:pt x="96" y="8"/>
                    <a:pt x="82" y="1"/>
                    <a:pt x="6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0" name="Google Shape;4810;p47"/>
            <p:cNvSpPr/>
            <p:nvPr/>
          </p:nvSpPr>
          <p:spPr>
            <a:xfrm>
              <a:off x="3978336" y="1475826"/>
              <a:ext cx="19951" cy="18149"/>
            </a:xfrm>
            <a:custGeom>
              <a:rect b="b" l="l" r="r" t="t"/>
              <a:pathLst>
                <a:path extrusionOk="0" h="272" w="299">
                  <a:moveTo>
                    <a:pt x="28" y="0"/>
                  </a:moveTo>
                  <a:cubicBezTo>
                    <a:pt x="0" y="27"/>
                    <a:pt x="0" y="81"/>
                    <a:pt x="0" y="109"/>
                  </a:cubicBezTo>
                  <a:cubicBezTo>
                    <a:pt x="0" y="190"/>
                    <a:pt x="55" y="271"/>
                    <a:pt x="136" y="271"/>
                  </a:cubicBezTo>
                  <a:cubicBezTo>
                    <a:pt x="217" y="271"/>
                    <a:pt x="272" y="217"/>
                    <a:pt x="299" y="163"/>
                  </a:cubicBezTo>
                  <a:cubicBezTo>
                    <a:pt x="217" y="109"/>
                    <a:pt x="109" y="54"/>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1" name="Google Shape;4811;p47"/>
            <p:cNvSpPr/>
            <p:nvPr/>
          </p:nvSpPr>
          <p:spPr>
            <a:xfrm>
              <a:off x="3978336" y="1526472"/>
              <a:ext cx="19951" cy="9141"/>
            </a:xfrm>
            <a:custGeom>
              <a:rect b="b" l="l" r="r" t="t"/>
              <a:pathLst>
                <a:path extrusionOk="0" h="137" w="299">
                  <a:moveTo>
                    <a:pt x="136" y="1"/>
                  </a:moveTo>
                  <a:cubicBezTo>
                    <a:pt x="55" y="1"/>
                    <a:pt x="0" y="55"/>
                    <a:pt x="0" y="136"/>
                  </a:cubicBezTo>
                  <a:lnTo>
                    <a:pt x="299" y="136"/>
                  </a:ln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2" name="Google Shape;4812;p47"/>
            <p:cNvSpPr/>
            <p:nvPr/>
          </p:nvSpPr>
          <p:spPr>
            <a:xfrm>
              <a:off x="3978336" y="1540951"/>
              <a:ext cx="18149" cy="5471"/>
            </a:xfrm>
            <a:custGeom>
              <a:rect b="b" l="l" r="r" t="t"/>
              <a:pathLst>
                <a:path extrusionOk="0" h="82" w="272">
                  <a:moveTo>
                    <a:pt x="0" y="1"/>
                  </a:moveTo>
                  <a:cubicBezTo>
                    <a:pt x="28" y="55"/>
                    <a:pt x="82" y="82"/>
                    <a:pt x="136" y="82"/>
                  </a:cubicBezTo>
                  <a:cubicBezTo>
                    <a:pt x="217" y="82"/>
                    <a:pt x="245" y="55"/>
                    <a:pt x="27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3" name="Google Shape;4813;p47"/>
            <p:cNvSpPr/>
            <p:nvPr/>
          </p:nvSpPr>
          <p:spPr>
            <a:xfrm>
              <a:off x="3951178" y="1499314"/>
              <a:ext cx="19951" cy="20017"/>
            </a:xfrm>
            <a:custGeom>
              <a:rect b="b" l="l" r="r" t="t"/>
              <a:pathLst>
                <a:path extrusionOk="0" h="300" w="299">
                  <a:moveTo>
                    <a:pt x="163" y="1"/>
                  </a:moveTo>
                  <a:cubicBezTo>
                    <a:pt x="82" y="1"/>
                    <a:pt x="1" y="82"/>
                    <a:pt x="1" y="163"/>
                  </a:cubicBezTo>
                  <a:cubicBezTo>
                    <a:pt x="1" y="245"/>
                    <a:pt x="82"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4" name="Google Shape;4814;p47"/>
            <p:cNvSpPr/>
            <p:nvPr/>
          </p:nvSpPr>
          <p:spPr>
            <a:xfrm>
              <a:off x="3951178" y="1551828"/>
              <a:ext cx="19951" cy="19951"/>
            </a:xfrm>
            <a:custGeom>
              <a:rect b="b" l="l" r="r" t="t"/>
              <a:pathLst>
                <a:path extrusionOk="0" h="299" w="299">
                  <a:moveTo>
                    <a:pt x="163" y="0"/>
                  </a:moveTo>
                  <a:cubicBezTo>
                    <a:pt x="82" y="0"/>
                    <a:pt x="1" y="82"/>
                    <a:pt x="1" y="163"/>
                  </a:cubicBezTo>
                  <a:cubicBezTo>
                    <a:pt x="1" y="244"/>
                    <a:pt x="82"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5" name="Google Shape;4815;p47"/>
            <p:cNvSpPr/>
            <p:nvPr/>
          </p:nvSpPr>
          <p:spPr>
            <a:xfrm>
              <a:off x="3978336" y="1578985"/>
              <a:ext cx="19951" cy="19951"/>
            </a:xfrm>
            <a:custGeom>
              <a:rect b="b" l="l" r="r" t="t"/>
              <a:pathLst>
                <a:path extrusionOk="0" h="299" w="299">
                  <a:moveTo>
                    <a:pt x="136" y="0"/>
                  </a:moveTo>
                  <a:cubicBezTo>
                    <a:pt x="55" y="0"/>
                    <a:pt x="0" y="54"/>
                    <a:pt x="0" y="136"/>
                  </a:cubicBezTo>
                  <a:cubicBezTo>
                    <a:pt x="0" y="217"/>
                    <a:pt x="55" y="299"/>
                    <a:pt x="136" y="299"/>
                  </a:cubicBezTo>
                  <a:cubicBezTo>
                    <a:pt x="217" y="299"/>
                    <a:pt x="299" y="217"/>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6" name="Google Shape;4816;p47"/>
            <p:cNvSpPr/>
            <p:nvPr/>
          </p:nvSpPr>
          <p:spPr>
            <a:xfrm>
              <a:off x="4003692" y="1553629"/>
              <a:ext cx="21752" cy="18149"/>
            </a:xfrm>
            <a:custGeom>
              <a:rect b="b" l="l" r="r" t="t"/>
              <a:pathLst>
                <a:path extrusionOk="0" h="272" w="326">
                  <a:moveTo>
                    <a:pt x="217" y="0"/>
                  </a:moveTo>
                  <a:cubicBezTo>
                    <a:pt x="136" y="55"/>
                    <a:pt x="82" y="109"/>
                    <a:pt x="0" y="163"/>
                  </a:cubicBezTo>
                  <a:cubicBezTo>
                    <a:pt x="27" y="217"/>
                    <a:pt x="82" y="272"/>
                    <a:pt x="163" y="272"/>
                  </a:cubicBezTo>
                  <a:cubicBezTo>
                    <a:pt x="244" y="272"/>
                    <a:pt x="326" y="217"/>
                    <a:pt x="326" y="136"/>
                  </a:cubicBezTo>
                  <a:cubicBezTo>
                    <a:pt x="326" y="82"/>
                    <a:pt x="271" y="28"/>
                    <a:pt x="21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7" name="Google Shape;4817;p47"/>
            <p:cNvSpPr/>
            <p:nvPr/>
          </p:nvSpPr>
          <p:spPr>
            <a:xfrm>
              <a:off x="3951178" y="1604275"/>
              <a:ext cx="19951" cy="21819"/>
            </a:xfrm>
            <a:custGeom>
              <a:rect b="b" l="l" r="r" t="t"/>
              <a:pathLst>
                <a:path extrusionOk="0" h="327" w="299">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8" name="Google Shape;4818;p47"/>
            <p:cNvSpPr/>
            <p:nvPr/>
          </p:nvSpPr>
          <p:spPr>
            <a:xfrm>
              <a:off x="3978336" y="1631432"/>
              <a:ext cx="19951" cy="20017"/>
            </a:xfrm>
            <a:custGeom>
              <a:rect b="b" l="l" r="r" t="t"/>
              <a:pathLst>
                <a:path extrusionOk="0" h="300"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9" name="Google Shape;4819;p47"/>
            <p:cNvSpPr/>
            <p:nvPr/>
          </p:nvSpPr>
          <p:spPr>
            <a:xfrm>
              <a:off x="4003692" y="1604275"/>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0" name="Google Shape;4820;p47"/>
            <p:cNvSpPr/>
            <p:nvPr/>
          </p:nvSpPr>
          <p:spPr>
            <a:xfrm>
              <a:off x="3951178" y="1656788"/>
              <a:ext cx="19951" cy="21752"/>
            </a:xfrm>
            <a:custGeom>
              <a:rect b="b" l="l" r="r" t="t"/>
              <a:pathLst>
                <a:path extrusionOk="0" h="326" w="299">
                  <a:moveTo>
                    <a:pt x="163" y="0"/>
                  </a:moveTo>
                  <a:cubicBezTo>
                    <a:pt x="82" y="0"/>
                    <a:pt x="1" y="82"/>
                    <a:pt x="1" y="163"/>
                  </a:cubicBezTo>
                  <a:cubicBezTo>
                    <a:pt x="1" y="245"/>
                    <a:pt x="82" y="326"/>
                    <a:pt x="163" y="326"/>
                  </a:cubicBezTo>
                  <a:cubicBezTo>
                    <a:pt x="245" y="326"/>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1" name="Google Shape;4821;p47"/>
            <p:cNvSpPr/>
            <p:nvPr/>
          </p:nvSpPr>
          <p:spPr>
            <a:xfrm>
              <a:off x="3978336" y="1683946"/>
              <a:ext cx="19951" cy="19951"/>
            </a:xfrm>
            <a:custGeom>
              <a:rect b="b" l="l" r="r" t="t"/>
              <a:pathLst>
                <a:path extrusionOk="0" h="299" w="299">
                  <a:moveTo>
                    <a:pt x="136" y="0"/>
                  </a:moveTo>
                  <a:cubicBezTo>
                    <a:pt x="55" y="0"/>
                    <a:pt x="0" y="55"/>
                    <a:pt x="0" y="136"/>
                  </a:cubicBezTo>
                  <a:cubicBezTo>
                    <a:pt x="0" y="244"/>
                    <a:pt x="55" y="299"/>
                    <a:pt x="136" y="299"/>
                  </a:cubicBezTo>
                  <a:cubicBezTo>
                    <a:pt x="217" y="299"/>
                    <a:pt x="299" y="244"/>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2" name="Google Shape;4822;p47"/>
            <p:cNvSpPr/>
            <p:nvPr/>
          </p:nvSpPr>
          <p:spPr>
            <a:xfrm>
              <a:off x="4003692" y="1656788"/>
              <a:ext cx="19951" cy="21752"/>
            </a:xfrm>
            <a:custGeom>
              <a:rect b="b" l="l" r="r" t="t"/>
              <a:pathLst>
                <a:path extrusionOk="0" h="326" w="299">
                  <a:moveTo>
                    <a:pt x="163" y="0"/>
                  </a:moveTo>
                  <a:cubicBezTo>
                    <a:pt x="82" y="0"/>
                    <a:pt x="0" y="82"/>
                    <a:pt x="0" y="163"/>
                  </a:cubicBezTo>
                  <a:cubicBezTo>
                    <a:pt x="0" y="245"/>
                    <a:pt x="82" y="326"/>
                    <a:pt x="163" y="326"/>
                  </a:cubicBezTo>
                  <a:cubicBezTo>
                    <a:pt x="244" y="326"/>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3" name="Google Shape;4823;p47"/>
            <p:cNvSpPr/>
            <p:nvPr/>
          </p:nvSpPr>
          <p:spPr>
            <a:xfrm>
              <a:off x="3951178" y="1709302"/>
              <a:ext cx="19951" cy="21752"/>
            </a:xfrm>
            <a:custGeom>
              <a:rect b="b" l="l" r="r" t="t"/>
              <a:pathLst>
                <a:path extrusionOk="0" h="326" w="299">
                  <a:moveTo>
                    <a:pt x="163" y="0"/>
                  </a:moveTo>
                  <a:cubicBezTo>
                    <a:pt x="82" y="0"/>
                    <a:pt x="1" y="81"/>
                    <a:pt x="1" y="163"/>
                  </a:cubicBezTo>
                  <a:cubicBezTo>
                    <a:pt x="1" y="244"/>
                    <a:pt x="82"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4" name="Google Shape;4824;p47"/>
            <p:cNvSpPr/>
            <p:nvPr/>
          </p:nvSpPr>
          <p:spPr>
            <a:xfrm>
              <a:off x="3978336" y="1736393"/>
              <a:ext cx="19951" cy="20017"/>
            </a:xfrm>
            <a:custGeom>
              <a:rect b="b" l="l" r="r" t="t"/>
              <a:pathLst>
                <a:path extrusionOk="0" h="300" w="299">
                  <a:moveTo>
                    <a:pt x="136" y="1"/>
                  </a:moveTo>
                  <a:cubicBezTo>
                    <a:pt x="55" y="1"/>
                    <a:pt x="0" y="55"/>
                    <a:pt x="0" y="137"/>
                  </a:cubicBezTo>
                  <a:cubicBezTo>
                    <a:pt x="0" y="245"/>
                    <a:pt x="55" y="299"/>
                    <a:pt x="136" y="299"/>
                  </a:cubicBezTo>
                  <a:cubicBezTo>
                    <a:pt x="217" y="299"/>
                    <a:pt x="299" y="245"/>
                    <a:pt x="299" y="137"/>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5" name="Google Shape;4825;p47"/>
            <p:cNvSpPr/>
            <p:nvPr/>
          </p:nvSpPr>
          <p:spPr>
            <a:xfrm>
              <a:off x="4003692" y="1709302"/>
              <a:ext cx="21752" cy="21752"/>
            </a:xfrm>
            <a:custGeom>
              <a:rect b="b" l="l" r="r" t="t"/>
              <a:pathLst>
                <a:path extrusionOk="0" h="326" w="326">
                  <a:moveTo>
                    <a:pt x="163" y="0"/>
                  </a:moveTo>
                  <a:cubicBezTo>
                    <a:pt x="82" y="0"/>
                    <a:pt x="0" y="81"/>
                    <a:pt x="0" y="163"/>
                  </a:cubicBezTo>
                  <a:cubicBezTo>
                    <a:pt x="0" y="244"/>
                    <a:pt x="82" y="326"/>
                    <a:pt x="163" y="326"/>
                  </a:cubicBezTo>
                  <a:cubicBezTo>
                    <a:pt x="244" y="326"/>
                    <a:pt x="326" y="244"/>
                    <a:pt x="326" y="163"/>
                  </a:cubicBezTo>
                  <a:cubicBezTo>
                    <a:pt x="326"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6" name="Google Shape;4826;p47"/>
            <p:cNvSpPr/>
            <p:nvPr/>
          </p:nvSpPr>
          <p:spPr>
            <a:xfrm>
              <a:off x="3951178" y="1761749"/>
              <a:ext cx="19951" cy="21819"/>
            </a:xfrm>
            <a:custGeom>
              <a:rect b="b" l="l" r="r" t="t"/>
              <a:pathLst>
                <a:path extrusionOk="0" h="327" w="299">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7" name="Google Shape;4827;p47"/>
            <p:cNvSpPr/>
            <p:nvPr/>
          </p:nvSpPr>
          <p:spPr>
            <a:xfrm>
              <a:off x="3978336" y="1788907"/>
              <a:ext cx="19951" cy="19951"/>
            </a:xfrm>
            <a:custGeom>
              <a:rect b="b" l="l" r="r" t="t"/>
              <a:pathLst>
                <a:path extrusionOk="0" h="299" w="299">
                  <a:moveTo>
                    <a:pt x="136" y="1"/>
                  </a:moveTo>
                  <a:cubicBezTo>
                    <a:pt x="55" y="1"/>
                    <a:pt x="0" y="55"/>
                    <a:pt x="0" y="136"/>
                  </a:cubicBezTo>
                  <a:cubicBezTo>
                    <a:pt x="0" y="245"/>
                    <a:pt x="55" y="299"/>
                    <a:pt x="136" y="299"/>
                  </a:cubicBezTo>
                  <a:cubicBezTo>
                    <a:pt x="217" y="299"/>
                    <a:pt x="299" y="245"/>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47"/>
            <p:cNvSpPr/>
            <p:nvPr/>
          </p:nvSpPr>
          <p:spPr>
            <a:xfrm>
              <a:off x="4003692" y="1761749"/>
              <a:ext cx="21752" cy="21819"/>
            </a:xfrm>
            <a:custGeom>
              <a:rect b="b" l="l" r="r" t="t"/>
              <a:pathLst>
                <a:path extrusionOk="0" h="327" w="326">
                  <a:moveTo>
                    <a:pt x="163" y="1"/>
                  </a:moveTo>
                  <a:cubicBezTo>
                    <a:pt x="82" y="1"/>
                    <a:pt x="0" y="82"/>
                    <a:pt x="0" y="163"/>
                  </a:cubicBezTo>
                  <a:cubicBezTo>
                    <a:pt x="0" y="245"/>
                    <a:pt x="82" y="326"/>
                    <a:pt x="163" y="326"/>
                  </a:cubicBezTo>
                  <a:cubicBezTo>
                    <a:pt x="244" y="326"/>
                    <a:pt x="326" y="245"/>
                    <a:pt x="326" y="163"/>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9" name="Google Shape;4829;p47"/>
            <p:cNvSpPr/>
            <p:nvPr/>
          </p:nvSpPr>
          <p:spPr>
            <a:xfrm>
              <a:off x="4003692" y="1814263"/>
              <a:ext cx="21752" cy="10876"/>
            </a:xfrm>
            <a:custGeom>
              <a:rect b="b" l="l" r="r" t="t"/>
              <a:pathLst>
                <a:path extrusionOk="0" h="163" w="326">
                  <a:moveTo>
                    <a:pt x="163" y="0"/>
                  </a:moveTo>
                  <a:cubicBezTo>
                    <a:pt x="82" y="0"/>
                    <a:pt x="0" y="82"/>
                    <a:pt x="0" y="163"/>
                  </a:cubicBezTo>
                  <a:lnTo>
                    <a:pt x="326" y="163"/>
                  </a:ln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0" name="Google Shape;4830;p47"/>
            <p:cNvSpPr/>
            <p:nvPr/>
          </p:nvSpPr>
          <p:spPr>
            <a:xfrm>
              <a:off x="3951178" y="1814263"/>
              <a:ext cx="19951" cy="10876"/>
            </a:xfrm>
            <a:custGeom>
              <a:rect b="b" l="l" r="r" t="t"/>
              <a:pathLst>
                <a:path extrusionOk="0" h="163" w="299">
                  <a:moveTo>
                    <a:pt x="163" y="0"/>
                  </a:moveTo>
                  <a:cubicBezTo>
                    <a:pt x="82" y="0"/>
                    <a:pt x="1" y="82"/>
                    <a:pt x="1" y="163"/>
                  </a:cubicBezTo>
                  <a:lnTo>
                    <a:pt x="299" y="163"/>
                  </a:ln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1" name="Google Shape;4831;p47"/>
            <p:cNvSpPr/>
            <p:nvPr/>
          </p:nvSpPr>
          <p:spPr>
            <a:xfrm>
              <a:off x="3978336" y="1841420"/>
              <a:ext cx="19951" cy="19951"/>
            </a:xfrm>
            <a:custGeom>
              <a:rect b="b" l="l" r="r" t="t"/>
              <a:pathLst>
                <a:path extrusionOk="0" h="299" w="299">
                  <a:moveTo>
                    <a:pt x="136" y="0"/>
                  </a:moveTo>
                  <a:cubicBezTo>
                    <a:pt x="55" y="0"/>
                    <a:pt x="0" y="54"/>
                    <a:pt x="0" y="136"/>
                  </a:cubicBezTo>
                  <a:cubicBezTo>
                    <a:pt x="0" y="244"/>
                    <a:pt x="55" y="298"/>
                    <a:pt x="136" y="298"/>
                  </a:cubicBezTo>
                  <a:cubicBezTo>
                    <a:pt x="217" y="298"/>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2" name="Google Shape;4832;p47"/>
            <p:cNvSpPr/>
            <p:nvPr/>
          </p:nvSpPr>
          <p:spPr>
            <a:xfrm>
              <a:off x="4003692" y="1825072"/>
              <a:ext cx="21752" cy="10943"/>
            </a:xfrm>
            <a:custGeom>
              <a:rect b="b" l="l" r="r" t="t"/>
              <a:pathLst>
                <a:path extrusionOk="0" h="164" w="326">
                  <a:moveTo>
                    <a:pt x="0" y="1"/>
                  </a:moveTo>
                  <a:cubicBezTo>
                    <a:pt x="0" y="82"/>
                    <a:pt x="82" y="164"/>
                    <a:pt x="163" y="164"/>
                  </a:cubicBezTo>
                  <a:cubicBezTo>
                    <a:pt x="244" y="164"/>
                    <a:pt x="326" y="82"/>
                    <a:pt x="32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3" name="Google Shape;4833;p47"/>
            <p:cNvSpPr/>
            <p:nvPr/>
          </p:nvSpPr>
          <p:spPr>
            <a:xfrm>
              <a:off x="3951178" y="1825072"/>
              <a:ext cx="19951" cy="10943"/>
            </a:xfrm>
            <a:custGeom>
              <a:rect b="b" l="l" r="r" t="t"/>
              <a:pathLst>
                <a:path extrusionOk="0" h="164" w="299">
                  <a:moveTo>
                    <a:pt x="1" y="1"/>
                  </a:moveTo>
                  <a:cubicBezTo>
                    <a:pt x="1" y="82"/>
                    <a:pt x="82" y="164"/>
                    <a:pt x="163" y="164"/>
                  </a:cubicBezTo>
                  <a:cubicBezTo>
                    <a:pt x="245"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4" name="Google Shape;4834;p47"/>
            <p:cNvSpPr/>
            <p:nvPr/>
          </p:nvSpPr>
          <p:spPr>
            <a:xfrm>
              <a:off x="3951178" y="1866710"/>
              <a:ext cx="19951" cy="21819"/>
            </a:xfrm>
            <a:custGeom>
              <a:rect b="b" l="l" r="r" t="t"/>
              <a:pathLst>
                <a:path extrusionOk="0" h="327" w="299">
                  <a:moveTo>
                    <a:pt x="163" y="1"/>
                  </a:moveTo>
                  <a:cubicBezTo>
                    <a:pt x="82" y="1"/>
                    <a:pt x="1" y="82"/>
                    <a:pt x="1" y="164"/>
                  </a:cubicBezTo>
                  <a:cubicBezTo>
                    <a:pt x="1"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5" name="Google Shape;4835;p47"/>
            <p:cNvSpPr/>
            <p:nvPr/>
          </p:nvSpPr>
          <p:spPr>
            <a:xfrm>
              <a:off x="3978336" y="1893867"/>
              <a:ext cx="19951" cy="20017"/>
            </a:xfrm>
            <a:custGeom>
              <a:rect b="b" l="l" r="r" t="t"/>
              <a:pathLst>
                <a:path extrusionOk="0" h="300" w="299">
                  <a:moveTo>
                    <a:pt x="136" y="1"/>
                  </a:moveTo>
                  <a:cubicBezTo>
                    <a:pt x="55" y="1"/>
                    <a:pt x="0" y="55"/>
                    <a:pt x="0" y="163"/>
                  </a:cubicBezTo>
                  <a:cubicBezTo>
                    <a:pt x="0" y="245"/>
                    <a:pt x="55" y="299"/>
                    <a:pt x="136" y="299"/>
                  </a:cubicBezTo>
                  <a:cubicBezTo>
                    <a:pt x="217" y="299"/>
                    <a:pt x="299" y="245"/>
                    <a:pt x="299" y="163"/>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6" name="Google Shape;4836;p47"/>
            <p:cNvSpPr/>
            <p:nvPr/>
          </p:nvSpPr>
          <p:spPr>
            <a:xfrm>
              <a:off x="4003692" y="1866710"/>
              <a:ext cx="21752" cy="21819"/>
            </a:xfrm>
            <a:custGeom>
              <a:rect b="b" l="l" r="r" t="t"/>
              <a:pathLst>
                <a:path extrusionOk="0" h="327" w="326">
                  <a:moveTo>
                    <a:pt x="163" y="1"/>
                  </a:moveTo>
                  <a:cubicBezTo>
                    <a:pt x="82" y="1"/>
                    <a:pt x="0" y="82"/>
                    <a:pt x="0" y="164"/>
                  </a:cubicBezTo>
                  <a:cubicBezTo>
                    <a:pt x="0" y="245"/>
                    <a:pt x="82" y="326"/>
                    <a:pt x="163" y="326"/>
                  </a:cubicBezTo>
                  <a:cubicBezTo>
                    <a:pt x="244" y="326"/>
                    <a:pt x="326" y="245"/>
                    <a:pt x="326" y="164"/>
                  </a:cubicBezTo>
                  <a:cubicBezTo>
                    <a:pt x="326"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7" name="Google Shape;4837;p47"/>
            <p:cNvSpPr/>
            <p:nvPr/>
          </p:nvSpPr>
          <p:spPr>
            <a:xfrm>
              <a:off x="3951178" y="1919223"/>
              <a:ext cx="19951" cy="21752"/>
            </a:xfrm>
            <a:custGeom>
              <a:rect b="b" l="l" r="r" t="t"/>
              <a:pathLst>
                <a:path extrusionOk="0" h="326" w="299">
                  <a:moveTo>
                    <a:pt x="163" y="0"/>
                  </a:moveTo>
                  <a:cubicBezTo>
                    <a:pt x="82" y="0"/>
                    <a:pt x="1" y="82"/>
                    <a:pt x="1" y="163"/>
                  </a:cubicBezTo>
                  <a:cubicBezTo>
                    <a:pt x="1" y="245"/>
                    <a:pt x="82" y="326"/>
                    <a:pt x="163" y="326"/>
                  </a:cubicBezTo>
                  <a:cubicBezTo>
                    <a:pt x="245" y="326"/>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8" name="Google Shape;4838;p47"/>
            <p:cNvSpPr/>
            <p:nvPr/>
          </p:nvSpPr>
          <p:spPr>
            <a:xfrm>
              <a:off x="3978336" y="1946381"/>
              <a:ext cx="19951" cy="19951"/>
            </a:xfrm>
            <a:custGeom>
              <a:rect b="b" l="l" r="r" t="t"/>
              <a:pathLst>
                <a:path extrusionOk="0" h="299" w="299">
                  <a:moveTo>
                    <a:pt x="136" y="0"/>
                  </a:moveTo>
                  <a:cubicBezTo>
                    <a:pt x="55" y="0"/>
                    <a:pt x="0" y="55"/>
                    <a:pt x="0" y="163"/>
                  </a:cubicBezTo>
                  <a:cubicBezTo>
                    <a:pt x="0" y="244"/>
                    <a:pt x="55" y="299"/>
                    <a:pt x="136" y="299"/>
                  </a:cubicBezTo>
                  <a:cubicBezTo>
                    <a:pt x="217" y="299"/>
                    <a:pt x="299" y="244"/>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9" name="Google Shape;4839;p47"/>
            <p:cNvSpPr/>
            <p:nvPr/>
          </p:nvSpPr>
          <p:spPr>
            <a:xfrm>
              <a:off x="4003692" y="1919223"/>
              <a:ext cx="19951" cy="21752"/>
            </a:xfrm>
            <a:custGeom>
              <a:rect b="b" l="l" r="r" t="t"/>
              <a:pathLst>
                <a:path extrusionOk="0" h="326" w="299">
                  <a:moveTo>
                    <a:pt x="163" y="0"/>
                  </a:moveTo>
                  <a:cubicBezTo>
                    <a:pt x="82" y="0"/>
                    <a:pt x="0" y="82"/>
                    <a:pt x="0" y="163"/>
                  </a:cubicBezTo>
                  <a:cubicBezTo>
                    <a:pt x="0" y="245"/>
                    <a:pt x="82" y="326"/>
                    <a:pt x="163" y="326"/>
                  </a:cubicBezTo>
                  <a:cubicBezTo>
                    <a:pt x="244" y="326"/>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0" name="Google Shape;4840;p47"/>
            <p:cNvSpPr/>
            <p:nvPr/>
          </p:nvSpPr>
          <p:spPr>
            <a:xfrm>
              <a:off x="3951178" y="1971737"/>
              <a:ext cx="19951" cy="21752"/>
            </a:xfrm>
            <a:custGeom>
              <a:rect b="b" l="l" r="r" t="t"/>
              <a:pathLst>
                <a:path extrusionOk="0" h="326" w="299">
                  <a:moveTo>
                    <a:pt x="163" y="0"/>
                  </a:moveTo>
                  <a:cubicBezTo>
                    <a:pt x="82" y="0"/>
                    <a:pt x="1" y="81"/>
                    <a:pt x="1" y="163"/>
                  </a:cubicBezTo>
                  <a:cubicBezTo>
                    <a:pt x="1" y="244"/>
                    <a:pt x="82"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1" name="Google Shape;4841;p47"/>
            <p:cNvSpPr/>
            <p:nvPr/>
          </p:nvSpPr>
          <p:spPr>
            <a:xfrm>
              <a:off x="3978336" y="1998828"/>
              <a:ext cx="19951" cy="20017"/>
            </a:xfrm>
            <a:custGeom>
              <a:rect b="b" l="l" r="r" t="t"/>
              <a:pathLst>
                <a:path extrusionOk="0" h="300" w="299">
                  <a:moveTo>
                    <a:pt x="136" y="1"/>
                  </a:moveTo>
                  <a:cubicBezTo>
                    <a:pt x="55" y="1"/>
                    <a:pt x="0" y="55"/>
                    <a:pt x="0" y="164"/>
                  </a:cubicBezTo>
                  <a:cubicBezTo>
                    <a:pt x="0" y="245"/>
                    <a:pt x="55" y="299"/>
                    <a:pt x="136" y="299"/>
                  </a:cubicBezTo>
                  <a:cubicBezTo>
                    <a:pt x="217" y="299"/>
                    <a:pt x="299" y="245"/>
                    <a:pt x="299" y="164"/>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2" name="Google Shape;4842;p47"/>
            <p:cNvSpPr/>
            <p:nvPr/>
          </p:nvSpPr>
          <p:spPr>
            <a:xfrm>
              <a:off x="4003692" y="2024184"/>
              <a:ext cx="16348" cy="14546"/>
            </a:xfrm>
            <a:custGeom>
              <a:rect b="b" l="l" r="r" t="t"/>
              <a:pathLst>
                <a:path extrusionOk="0" h="218" w="245">
                  <a:moveTo>
                    <a:pt x="163" y="1"/>
                  </a:moveTo>
                  <a:cubicBezTo>
                    <a:pt x="82" y="1"/>
                    <a:pt x="0" y="82"/>
                    <a:pt x="0" y="163"/>
                  </a:cubicBezTo>
                  <a:cubicBezTo>
                    <a:pt x="0" y="190"/>
                    <a:pt x="0" y="218"/>
                    <a:pt x="27" y="218"/>
                  </a:cubicBezTo>
                  <a:cubicBezTo>
                    <a:pt x="109" y="190"/>
                    <a:pt x="163" y="109"/>
                    <a:pt x="244" y="28"/>
                  </a:cubicBezTo>
                  <a:cubicBezTo>
                    <a:pt x="217" y="28"/>
                    <a:pt x="190"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3" name="Google Shape;4843;p47"/>
            <p:cNvSpPr/>
            <p:nvPr/>
          </p:nvSpPr>
          <p:spPr>
            <a:xfrm>
              <a:off x="3925822" y="1473958"/>
              <a:ext cx="20018" cy="20017"/>
            </a:xfrm>
            <a:custGeom>
              <a:rect b="b" l="l" r="r" t="t"/>
              <a:pathLst>
                <a:path extrusionOk="0" h="300" w="300">
                  <a:moveTo>
                    <a:pt x="136" y="1"/>
                  </a:moveTo>
                  <a:cubicBezTo>
                    <a:pt x="55" y="1"/>
                    <a:pt x="1" y="55"/>
                    <a:pt x="1" y="137"/>
                  </a:cubicBezTo>
                  <a:cubicBezTo>
                    <a:pt x="1" y="218"/>
                    <a:pt x="55" y="299"/>
                    <a:pt x="136" y="299"/>
                  </a:cubicBezTo>
                  <a:cubicBezTo>
                    <a:pt x="218" y="299"/>
                    <a:pt x="299" y="218"/>
                    <a:pt x="299" y="137"/>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4" name="Google Shape;4844;p47"/>
            <p:cNvSpPr/>
            <p:nvPr/>
          </p:nvSpPr>
          <p:spPr>
            <a:xfrm>
              <a:off x="3925822" y="1526472"/>
              <a:ext cx="20018" cy="12744"/>
            </a:xfrm>
            <a:custGeom>
              <a:rect b="b" l="l" r="r" t="t"/>
              <a:pathLst>
                <a:path extrusionOk="0" h="191" w="300">
                  <a:moveTo>
                    <a:pt x="136" y="1"/>
                  </a:moveTo>
                  <a:cubicBezTo>
                    <a:pt x="55" y="1"/>
                    <a:pt x="1" y="55"/>
                    <a:pt x="1" y="136"/>
                  </a:cubicBezTo>
                  <a:cubicBezTo>
                    <a:pt x="1" y="163"/>
                    <a:pt x="1" y="190"/>
                    <a:pt x="1" y="190"/>
                  </a:cubicBezTo>
                  <a:lnTo>
                    <a:pt x="299" y="190"/>
                  </a:lnTo>
                  <a:cubicBezTo>
                    <a:pt x="299" y="163"/>
                    <a:pt x="299" y="163"/>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5" name="Google Shape;4845;p47"/>
            <p:cNvSpPr/>
            <p:nvPr/>
          </p:nvSpPr>
          <p:spPr>
            <a:xfrm>
              <a:off x="3929492" y="1542753"/>
              <a:ext cx="12678" cy="3670"/>
            </a:xfrm>
            <a:custGeom>
              <a:rect b="b" l="l" r="r" t="t"/>
              <a:pathLst>
                <a:path extrusionOk="0" h="55" w="190">
                  <a:moveTo>
                    <a:pt x="190" y="1"/>
                  </a:moveTo>
                  <a:cubicBezTo>
                    <a:pt x="136" y="28"/>
                    <a:pt x="54" y="28"/>
                    <a:pt x="0" y="28"/>
                  </a:cubicBezTo>
                  <a:cubicBezTo>
                    <a:pt x="27" y="28"/>
                    <a:pt x="54" y="55"/>
                    <a:pt x="81" y="55"/>
                  </a:cubicBezTo>
                  <a:cubicBezTo>
                    <a:pt x="136" y="55"/>
                    <a:pt x="163" y="28"/>
                    <a:pt x="19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6" name="Google Shape;4846;p47"/>
            <p:cNvSpPr/>
            <p:nvPr/>
          </p:nvSpPr>
          <p:spPr>
            <a:xfrm>
              <a:off x="3898664" y="1499314"/>
              <a:ext cx="20018" cy="20017"/>
            </a:xfrm>
            <a:custGeom>
              <a:rect b="b" l="l" r="r" t="t"/>
              <a:pathLst>
                <a:path extrusionOk="0" h="300" w="300">
                  <a:moveTo>
                    <a:pt x="164" y="1"/>
                  </a:moveTo>
                  <a:cubicBezTo>
                    <a:pt x="82" y="1"/>
                    <a:pt x="1" y="82"/>
                    <a:pt x="1" y="163"/>
                  </a:cubicBezTo>
                  <a:cubicBezTo>
                    <a:pt x="1" y="245"/>
                    <a:pt x="82" y="299"/>
                    <a:pt x="164" y="299"/>
                  </a:cubicBezTo>
                  <a:cubicBezTo>
                    <a:pt x="245" y="299"/>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7" name="Google Shape;4847;p47"/>
            <p:cNvSpPr/>
            <p:nvPr/>
          </p:nvSpPr>
          <p:spPr>
            <a:xfrm>
              <a:off x="3898664" y="1551828"/>
              <a:ext cx="20018" cy="19951"/>
            </a:xfrm>
            <a:custGeom>
              <a:rect b="b" l="l" r="r" t="t"/>
              <a:pathLst>
                <a:path extrusionOk="0" h="299" w="300">
                  <a:moveTo>
                    <a:pt x="164" y="0"/>
                  </a:moveTo>
                  <a:cubicBezTo>
                    <a:pt x="82" y="0"/>
                    <a:pt x="1" y="82"/>
                    <a:pt x="1" y="163"/>
                  </a:cubicBezTo>
                  <a:cubicBezTo>
                    <a:pt x="1" y="244"/>
                    <a:pt x="82" y="299"/>
                    <a:pt x="164" y="299"/>
                  </a:cubicBezTo>
                  <a:cubicBezTo>
                    <a:pt x="245" y="299"/>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8" name="Google Shape;4848;p47"/>
            <p:cNvSpPr/>
            <p:nvPr/>
          </p:nvSpPr>
          <p:spPr>
            <a:xfrm>
              <a:off x="3925822" y="1578985"/>
              <a:ext cx="20018" cy="19951"/>
            </a:xfrm>
            <a:custGeom>
              <a:rect b="b" l="l" r="r" t="t"/>
              <a:pathLst>
                <a:path extrusionOk="0" h="299" w="300">
                  <a:moveTo>
                    <a:pt x="136" y="0"/>
                  </a:moveTo>
                  <a:cubicBezTo>
                    <a:pt x="55" y="0"/>
                    <a:pt x="1" y="54"/>
                    <a:pt x="1" y="136"/>
                  </a:cubicBezTo>
                  <a:cubicBezTo>
                    <a:pt x="1" y="217"/>
                    <a:pt x="55" y="299"/>
                    <a:pt x="136" y="299"/>
                  </a:cubicBezTo>
                  <a:cubicBezTo>
                    <a:pt x="218" y="299"/>
                    <a:pt x="299" y="217"/>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9" name="Google Shape;4849;p47"/>
            <p:cNvSpPr/>
            <p:nvPr/>
          </p:nvSpPr>
          <p:spPr>
            <a:xfrm>
              <a:off x="3898664" y="1604275"/>
              <a:ext cx="20018"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0" name="Google Shape;4850;p47"/>
            <p:cNvSpPr/>
            <p:nvPr/>
          </p:nvSpPr>
          <p:spPr>
            <a:xfrm>
              <a:off x="3925822" y="1631432"/>
              <a:ext cx="20018" cy="20017"/>
            </a:xfrm>
            <a:custGeom>
              <a:rect b="b" l="l" r="r" t="t"/>
              <a:pathLst>
                <a:path extrusionOk="0" h="300"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1" name="Google Shape;4851;p47"/>
            <p:cNvSpPr/>
            <p:nvPr/>
          </p:nvSpPr>
          <p:spPr>
            <a:xfrm>
              <a:off x="3898664" y="1656788"/>
              <a:ext cx="20018" cy="21752"/>
            </a:xfrm>
            <a:custGeom>
              <a:rect b="b" l="l" r="r" t="t"/>
              <a:pathLst>
                <a:path extrusionOk="0" h="326" w="300">
                  <a:moveTo>
                    <a:pt x="164" y="0"/>
                  </a:moveTo>
                  <a:cubicBezTo>
                    <a:pt x="82" y="0"/>
                    <a:pt x="1" y="82"/>
                    <a:pt x="1" y="163"/>
                  </a:cubicBezTo>
                  <a:cubicBezTo>
                    <a:pt x="1" y="245"/>
                    <a:pt x="82" y="326"/>
                    <a:pt x="164" y="326"/>
                  </a:cubicBezTo>
                  <a:cubicBezTo>
                    <a:pt x="245" y="326"/>
                    <a:pt x="299" y="245"/>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2" name="Google Shape;4852;p47"/>
            <p:cNvSpPr/>
            <p:nvPr/>
          </p:nvSpPr>
          <p:spPr>
            <a:xfrm>
              <a:off x="3925822" y="1683946"/>
              <a:ext cx="20018" cy="19951"/>
            </a:xfrm>
            <a:custGeom>
              <a:rect b="b" l="l" r="r" t="t"/>
              <a:pathLst>
                <a:path extrusionOk="0" h="299" w="300">
                  <a:moveTo>
                    <a:pt x="136" y="0"/>
                  </a:moveTo>
                  <a:cubicBezTo>
                    <a:pt x="55" y="0"/>
                    <a:pt x="1" y="55"/>
                    <a:pt x="1" y="136"/>
                  </a:cubicBezTo>
                  <a:cubicBezTo>
                    <a:pt x="1" y="244"/>
                    <a:pt x="55" y="299"/>
                    <a:pt x="136" y="299"/>
                  </a:cubicBezTo>
                  <a:cubicBezTo>
                    <a:pt x="218" y="299"/>
                    <a:pt x="299" y="244"/>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3" name="Google Shape;4853;p47"/>
            <p:cNvSpPr/>
            <p:nvPr/>
          </p:nvSpPr>
          <p:spPr>
            <a:xfrm>
              <a:off x="3898664" y="1709302"/>
              <a:ext cx="20018" cy="21752"/>
            </a:xfrm>
            <a:custGeom>
              <a:rect b="b" l="l" r="r" t="t"/>
              <a:pathLst>
                <a:path extrusionOk="0" h="326" w="300">
                  <a:moveTo>
                    <a:pt x="164" y="0"/>
                  </a:moveTo>
                  <a:cubicBezTo>
                    <a:pt x="82" y="0"/>
                    <a:pt x="1" y="81"/>
                    <a:pt x="1" y="163"/>
                  </a:cubicBezTo>
                  <a:cubicBezTo>
                    <a:pt x="1" y="244"/>
                    <a:pt x="82" y="326"/>
                    <a:pt x="164" y="326"/>
                  </a:cubicBezTo>
                  <a:cubicBezTo>
                    <a:pt x="245" y="326"/>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4" name="Google Shape;4854;p47"/>
            <p:cNvSpPr/>
            <p:nvPr/>
          </p:nvSpPr>
          <p:spPr>
            <a:xfrm>
              <a:off x="3925822" y="1736393"/>
              <a:ext cx="20018" cy="20017"/>
            </a:xfrm>
            <a:custGeom>
              <a:rect b="b" l="l" r="r" t="t"/>
              <a:pathLst>
                <a:path extrusionOk="0" h="300" w="300">
                  <a:moveTo>
                    <a:pt x="136" y="1"/>
                  </a:moveTo>
                  <a:cubicBezTo>
                    <a:pt x="55" y="1"/>
                    <a:pt x="1" y="55"/>
                    <a:pt x="1" y="137"/>
                  </a:cubicBezTo>
                  <a:cubicBezTo>
                    <a:pt x="1" y="245"/>
                    <a:pt x="55" y="299"/>
                    <a:pt x="136" y="299"/>
                  </a:cubicBezTo>
                  <a:cubicBezTo>
                    <a:pt x="218" y="299"/>
                    <a:pt x="299" y="245"/>
                    <a:pt x="299" y="137"/>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5" name="Google Shape;4855;p47"/>
            <p:cNvSpPr/>
            <p:nvPr/>
          </p:nvSpPr>
          <p:spPr>
            <a:xfrm>
              <a:off x="3898664" y="1761749"/>
              <a:ext cx="20018"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6" name="Google Shape;4856;p47"/>
            <p:cNvSpPr/>
            <p:nvPr/>
          </p:nvSpPr>
          <p:spPr>
            <a:xfrm>
              <a:off x="3925822" y="1788907"/>
              <a:ext cx="20018" cy="19951"/>
            </a:xfrm>
            <a:custGeom>
              <a:rect b="b" l="l" r="r" t="t"/>
              <a:pathLst>
                <a:path extrusionOk="0" h="299" w="300">
                  <a:moveTo>
                    <a:pt x="136" y="1"/>
                  </a:moveTo>
                  <a:cubicBezTo>
                    <a:pt x="55" y="1"/>
                    <a:pt x="1" y="55"/>
                    <a:pt x="1" y="136"/>
                  </a:cubicBezTo>
                  <a:cubicBezTo>
                    <a:pt x="1" y="245"/>
                    <a:pt x="55" y="299"/>
                    <a:pt x="136" y="299"/>
                  </a:cubicBezTo>
                  <a:cubicBezTo>
                    <a:pt x="218" y="299"/>
                    <a:pt x="299" y="245"/>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7" name="Google Shape;4857;p47"/>
            <p:cNvSpPr/>
            <p:nvPr/>
          </p:nvSpPr>
          <p:spPr>
            <a:xfrm>
              <a:off x="3898664" y="1814263"/>
              <a:ext cx="20018" cy="10876"/>
            </a:xfrm>
            <a:custGeom>
              <a:rect b="b" l="l" r="r" t="t"/>
              <a:pathLst>
                <a:path extrusionOk="0" h="163" w="300">
                  <a:moveTo>
                    <a:pt x="164" y="0"/>
                  </a:moveTo>
                  <a:cubicBezTo>
                    <a:pt x="82" y="0"/>
                    <a:pt x="1" y="82"/>
                    <a:pt x="1" y="163"/>
                  </a:cubicBezTo>
                  <a:lnTo>
                    <a:pt x="299" y="163"/>
                  </a:ln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8" name="Google Shape;4858;p47"/>
            <p:cNvSpPr/>
            <p:nvPr/>
          </p:nvSpPr>
          <p:spPr>
            <a:xfrm>
              <a:off x="3925822" y="1841420"/>
              <a:ext cx="20018" cy="19951"/>
            </a:xfrm>
            <a:custGeom>
              <a:rect b="b" l="l" r="r" t="t"/>
              <a:pathLst>
                <a:path extrusionOk="0" h="299" w="300">
                  <a:moveTo>
                    <a:pt x="136" y="0"/>
                  </a:moveTo>
                  <a:cubicBezTo>
                    <a:pt x="55" y="0"/>
                    <a:pt x="1" y="54"/>
                    <a:pt x="1" y="136"/>
                  </a:cubicBezTo>
                  <a:cubicBezTo>
                    <a:pt x="1" y="244"/>
                    <a:pt x="55" y="298"/>
                    <a:pt x="136" y="298"/>
                  </a:cubicBezTo>
                  <a:cubicBezTo>
                    <a:pt x="218" y="298"/>
                    <a:pt x="299" y="244"/>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9" name="Google Shape;4859;p47"/>
            <p:cNvSpPr/>
            <p:nvPr/>
          </p:nvSpPr>
          <p:spPr>
            <a:xfrm>
              <a:off x="3898664" y="1825072"/>
              <a:ext cx="20018" cy="10943"/>
            </a:xfrm>
            <a:custGeom>
              <a:rect b="b" l="l" r="r" t="t"/>
              <a:pathLst>
                <a:path extrusionOk="0" h="164" w="300">
                  <a:moveTo>
                    <a:pt x="1" y="1"/>
                  </a:moveTo>
                  <a:cubicBezTo>
                    <a:pt x="1" y="82"/>
                    <a:pt x="82" y="164"/>
                    <a:pt x="164" y="164"/>
                  </a:cubicBezTo>
                  <a:cubicBezTo>
                    <a:pt x="245"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0" name="Google Shape;4860;p47"/>
            <p:cNvSpPr/>
            <p:nvPr/>
          </p:nvSpPr>
          <p:spPr>
            <a:xfrm>
              <a:off x="3898664" y="1866710"/>
              <a:ext cx="20018" cy="21819"/>
            </a:xfrm>
            <a:custGeom>
              <a:rect b="b" l="l" r="r" t="t"/>
              <a:pathLst>
                <a:path extrusionOk="0" h="327" w="300">
                  <a:moveTo>
                    <a:pt x="164" y="1"/>
                  </a:moveTo>
                  <a:cubicBezTo>
                    <a:pt x="82" y="1"/>
                    <a:pt x="1" y="82"/>
                    <a:pt x="1" y="164"/>
                  </a:cubicBezTo>
                  <a:cubicBezTo>
                    <a:pt x="1" y="245"/>
                    <a:pt x="82"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1" name="Google Shape;4861;p47"/>
            <p:cNvSpPr/>
            <p:nvPr/>
          </p:nvSpPr>
          <p:spPr>
            <a:xfrm>
              <a:off x="3925822" y="1893867"/>
              <a:ext cx="20018" cy="20017"/>
            </a:xfrm>
            <a:custGeom>
              <a:rect b="b" l="l" r="r" t="t"/>
              <a:pathLst>
                <a:path extrusionOk="0" h="300" w="300">
                  <a:moveTo>
                    <a:pt x="136" y="1"/>
                  </a:moveTo>
                  <a:cubicBezTo>
                    <a:pt x="55" y="1"/>
                    <a:pt x="1" y="55"/>
                    <a:pt x="1" y="163"/>
                  </a:cubicBezTo>
                  <a:cubicBezTo>
                    <a:pt x="1" y="245"/>
                    <a:pt x="55" y="299"/>
                    <a:pt x="136" y="299"/>
                  </a:cubicBezTo>
                  <a:cubicBezTo>
                    <a:pt x="218" y="299"/>
                    <a:pt x="299" y="245"/>
                    <a:pt x="299" y="163"/>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2" name="Google Shape;4862;p47"/>
            <p:cNvSpPr/>
            <p:nvPr/>
          </p:nvSpPr>
          <p:spPr>
            <a:xfrm>
              <a:off x="3898664" y="1919223"/>
              <a:ext cx="20018" cy="21752"/>
            </a:xfrm>
            <a:custGeom>
              <a:rect b="b" l="l" r="r" t="t"/>
              <a:pathLst>
                <a:path extrusionOk="0" h="326" w="300">
                  <a:moveTo>
                    <a:pt x="164" y="0"/>
                  </a:moveTo>
                  <a:cubicBezTo>
                    <a:pt x="82" y="0"/>
                    <a:pt x="1" y="82"/>
                    <a:pt x="1" y="163"/>
                  </a:cubicBezTo>
                  <a:cubicBezTo>
                    <a:pt x="1" y="245"/>
                    <a:pt x="82" y="326"/>
                    <a:pt x="164" y="326"/>
                  </a:cubicBezTo>
                  <a:cubicBezTo>
                    <a:pt x="245" y="326"/>
                    <a:pt x="299" y="245"/>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3" name="Google Shape;4863;p47"/>
            <p:cNvSpPr/>
            <p:nvPr/>
          </p:nvSpPr>
          <p:spPr>
            <a:xfrm>
              <a:off x="3925822" y="1946381"/>
              <a:ext cx="20018" cy="19951"/>
            </a:xfrm>
            <a:custGeom>
              <a:rect b="b" l="l" r="r" t="t"/>
              <a:pathLst>
                <a:path extrusionOk="0" h="299" w="300">
                  <a:moveTo>
                    <a:pt x="136" y="0"/>
                  </a:moveTo>
                  <a:cubicBezTo>
                    <a:pt x="55" y="0"/>
                    <a:pt x="1" y="55"/>
                    <a:pt x="1" y="163"/>
                  </a:cubicBezTo>
                  <a:cubicBezTo>
                    <a:pt x="1" y="244"/>
                    <a:pt x="55" y="299"/>
                    <a:pt x="136" y="299"/>
                  </a:cubicBezTo>
                  <a:cubicBezTo>
                    <a:pt x="218" y="299"/>
                    <a:pt x="299" y="244"/>
                    <a:pt x="299" y="163"/>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4" name="Google Shape;4864;p47"/>
            <p:cNvSpPr/>
            <p:nvPr/>
          </p:nvSpPr>
          <p:spPr>
            <a:xfrm>
              <a:off x="3898664" y="1971737"/>
              <a:ext cx="20018" cy="21752"/>
            </a:xfrm>
            <a:custGeom>
              <a:rect b="b" l="l" r="r" t="t"/>
              <a:pathLst>
                <a:path extrusionOk="0" h="326" w="300">
                  <a:moveTo>
                    <a:pt x="164" y="0"/>
                  </a:moveTo>
                  <a:cubicBezTo>
                    <a:pt x="82" y="0"/>
                    <a:pt x="1" y="81"/>
                    <a:pt x="1" y="163"/>
                  </a:cubicBezTo>
                  <a:cubicBezTo>
                    <a:pt x="1" y="244"/>
                    <a:pt x="82" y="326"/>
                    <a:pt x="164" y="326"/>
                  </a:cubicBezTo>
                  <a:cubicBezTo>
                    <a:pt x="245" y="326"/>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5" name="Google Shape;4865;p47"/>
            <p:cNvSpPr/>
            <p:nvPr/>
          </p:nvSpPr>
          <p:spPr>
            <a:xfrm>
              <a:off x="3925822" y="1998828"/>
              <a:ext cx="20018" cy="20017"/>
            </a:xfrm>
            <a:custGeom>
              <a:rect b="b" l="l" r="r" t="t"/>
              <a:pathLst>
                <a:path extrusionOk="0" h="300" w="300">
                  <a:moveTo>
                    <a:pt x="136" y="1"/>
                  </a:moveTo>
                  <a:cubicBezTo>
                    <a:pt x="55" y="1"/>
                    <a:pt x="1" y="55"/>
                    <a:pt x="1" y="164"/>
                  </a:cubicBezTo>
                  <a:cubicBezTo>
                    <a:pt x="1" y="245"/>
                    <a:pt x="55" y="299"/>
                    <a:pt x="136" y="299"/>
                  </a:cubicBezTo>
                  <a:cubicBezTo>
                    <a:pt x="218" y="299"/>
                    <a:pt x="299" y="245"/>
                    <a:pt x="299" y="164"/>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6" name="Google Shape;4866;p47"/>
            <p:cNvSpPr/>
            <p:nvPr/>
          </p:nvSpPr>
          <p:spPr>
            <a:xfrm>
              <a:off x="3927623" y="2051342"/>
              <a:ext cx="16414" cy="5471"/>
            </a:xfrm>
            <a:custGeom>
              <a:rect b="b" l="l" r="r" t="t"/>
              <a:pathLst>
                <a:path extrusionOk="0" h="82" w="246">
                  <a:moveTo>
                    <a:pt x="109" y="0"/>
                  </a:moveTo>
                  <a:cubicBezTo>
                    <a:pt x="55" y="0"/>
                    <a:pt x="28" y="28"/>
                    <a:pt x="1" y="82"/>
                  </a:cubicBezTo>
                  <a:lnTo>
                    <a:pt x="245" y="82"/>
                  </a:lnTo>
                  <a:cubicBezTo>
                    <a:pt x="218" y="28"/>
                    <a:pt x="164"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7" name="Google Shape;4867;p47"/>
            <p:cNvSpPr/>
            <p:nvPr/>
          </p:nvSpPr>
          <p:spPr>
            <a:xfrm>
              <a:off x="3951178" y="2024184"/>
              <a:ext cx="19951" cy="21819"/>
            </a:xfrm>
            <a:custGeom>
              <a:rect b="b" l="l" r="r" t="t"/>
              <a:pathLst>
                <a:path extrusionOk="0" h="327" w="299">
                  <a:moveTo>
                    <a:pt x="163" y="1"/>
                  </a:moveTo>
                  <a:cubicBezTo>
                    <a:pt x="82" y="1"/>
                    <a:pt x="1" y="82"/>
                    <a:pt x="1" y="163"/>
                  </a:cubicBezTo>
                  <a:cubicBezTo>
                    <a:pt x="1"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8" name="Google Shape;4868;p47"/>
            <p:cNvSpPr/>
            <p:nvPr/>
          </p:nvSpPr>
          <p:spPr>
            <a:xfrm>
              <a:off x="3873375" y="1473958"/>
              <a:ext cx="19951" cy="20017"/>
            </a:xfrm>
            <a:custGeom>
              <a:rect b="b" l="l" r="r" t="t"/>
              <a:pathLst>
                <a:path extrusionOk="0" h="300" w="299">
                  <a:moveTo>
                    <a:pt x="136" y="1"/>
                  </a:moveTo>
                  <a:cubicBezTo>
                    <a:pt x="55" y="1"/>
                    <a:pt x="0" y="55"/>
                    <a:pt x="0" y="137"/>
                  </a:cubicBezTo>
                  <a:cubicBezTo>
                    <a:pt x="0" y="218"/>
                    <a:pt x="55" y="299"/>
                    <a:pt x="136" y="299"/>
                  </a:cubicBezTo>
                  <a:cubicBezTo>
                    <a:pt x="217" y="299"/>
                    <a:pt x="299" y="218"/>
                    <a:pt x="299" y="137"/>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9" name="Google Shape;4869;p47"/>
            <p:cNvSpPr/>
            <p:nvPr/>
          </p:nvSpPr>
          <p:spPr>
            <a:xfrm>
              <a:off x="3902334" y="1464950"/>
              <a:ext cx="14546" cy="1868"/>
            </a:xfrm>
            <a:custGeom>
              <a:rect b="b" l="l" r="r" t="t"/>
              <a:pathLst>
                <a:path extrusionOk="0" h="28" w="218">
                  <a:moveTo>
                    <a:pt x="0" y="0"/>
                  </a:moveTo>
                  <a:cubicBezTo>
                    <a:pt x="27" y="27"/>
                    <a:pt x="54" y="27"/>
                    <a:pt x="109" y="27"/>
                  </a:cubicBezTo>
                  <a:cubicBezTo>
                    <a:pt x="136" y="27"/>
                    <a:pt x="190" y="27"/>
                    <a:pt x="21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0" name="Google Shape;4870;p47"/>
            <p:cNvSpPr/>
            <p:nvPr/>
          </p:nvSpPr>
          <p:spPr>
            <a:xfrm>
              <a:off x="3846217" y="1499314"/>
              <a:ext cx="19951" cy="20017"/>
            </a:xfrm>
            <a:custGeom>
              <a:rect b="b" l="l" r="r" t="t"/>
              <a:pathLst>
                <a:path extrusionOk="0" h="300" w="299">
                  <a:moveTo>
                    <a:pt x="163" y="1"/>
                  </a:moveTo>
                  <a:cubicBezTo>
                    <a:pt x="82" y="1"/>
                    <a:pt x="0" y="82"/>
                    <a:pt x="0" y="163"/>
                  </a:cubicBezTo>
                  <a:cubicBezTo>
                    <a:pt x="0" y="245"/>
                    <a:pt x="82"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1" name="Google Shape;4871;p47"/>
            <p:cNvSpPr/>
            <p:nvPr/>
          </p:nvSpPr>
          <p:spPr>
            <a:xfrm>
              <a:off x="3873375" y="1526472"/>
              <a:ext cx="19951" cy="19951"/>
            </a:xfrm>
            <a:custGeom>
              <a:rect b="b" l="l" r="r" t="t"/>
              <a:pathLst>
                <a:path extrusionOk="0" h="299"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2" name="Google Shape;4872;p47"/>
            <p:cNvSpPr/>
            <p:nvPr/>
          </p:nvSpPr>
          <p:spPr>
            <a:xfrm>
              <a:off x="3873375" y="1578985"/>
              <a:ext cx="19951" cy="19951"/>
            </a:xfrm>
            <a:custGeom>
              <a:rect b="b" l="l" r="r" t="t"/>
              <a:pathLst>
                <a:path extrusionOk="0" h="299" w="299">
                  <a:moveTo>
                    <a:pt x="136" y="0"/>
                  </a:moveTo>
                  <a:cubicBezTo>
                    <a:pt x="55" y="0"/>
                    <a:pt x="0" y="54"/>
                    <a:pt x="0" y="136"/>
                  </a:cubicBezTo>
                  <a:cubicBezTo>
                    <a:pt x="0" y="217"/>
                    <a:pt x="55" y="299"/>
                    <a:pt x="136" y="299"/>
                  </a:cubicBezTo>
                  <a:cubicBezTo>
                    <a:pt x="217" y="299"/>
                    <a:pt x="299" y="217"/>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3" name="Google Shape;4873;p47"/>
            <p:cNvSpPr/>
            <p:nvPr/>
          </p:nvSpPr>
          <p:spPr>
            <a:xfrm>
              <a:off x="3873375" y="1631432"/>
              <a:ext cx="19951" cy="20017"/>
            </a:xfrm>
            <a:custGeom>
              <a:rect b="b" l="l" r="r" t="t"/>
              <a:pathLst>
                <a:path extrusionOk="0" h="300" w="299">
                  <a:moveTo>
                    <a:pt x="136" y="1"/>
                  </a:moveTo>
                  <a:cubicBezTo>
                    <a:pt x="55" y="1"/>
                    <a:pt x="0" y="55"/>
                    <a:pt x="0" y="136"/>
                  </a:cubicBezTo>
                  <a:cubicBezTo>
                    <a:pt x="0" y="218"/>
                    <a:pt x="55"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4" name="Google Shape;4874;p47"/>
            <p:cNvSpPr/>
            <p:nvPr/>
          </p:nvSpPr>
          <p:spPr>
            <a:xfrm>
              <a:off x="3873375" y="1683946"/>
              <a:ext cx="19951" cy="19951"/>
            </a:xfrm>
            <a:custGeom>
              <a:rect b="b" l="l" r="r" t="t"/>
              <a:pathLst>
                <a:path extrusionOk="0" h="299" w="299">
                  <a:moveTo>
                    <a:pt x="136" y="0"/>
                  </a:moveTo>
                  <a:cubicBezTo>
                    <a:pt x="55" y="0"/>
                    <a:pt x="0" y="55"/>
                    <a:pt x="0" y="136"/>
                  </a:cubicBezTo>
                  <a:cubicBezTo>
                    <a:pt x="0" y="244"/>
                    <a:pt x="55" y="299"/>
                    <a:pt x="136" y="299"/>
                  </a:cubicBezTo>
                  <a:cubicBezTo>
                    <a:pt x="217" y="299"/>
                    <a:pt x="299" y="244"/>
                    <a:pt x="299" y="136"/>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5" name="Google Shape;4875;p47"/>
            <p:cNvSpPr/>
            <p:nvPr/>
          </p:nvSpPr>
          <p:spPr>
            <a:xfrm>
              <a:off x="3873375" y="1736393"/>
              <a:ext cx="19951" cy="20017"/>
            </a:xfrm>
            <a:custGeom>
              <a:rect b="b" l="l" r="r" t="t"/>
              <a:pathLst>
                <a:path extrusionOk="0" h="300" w="299">
                  <a:moveTo>
                    <a:pt x="136" y="1"/>
                  </a:moveTo>
                  <a:cubicBezTo>
                    <a:pt x="55" y="1"/>
                    <a:pt x="0" y="55"/>
                    <a:pt x="0" y="137"/>
                  </a:cubicBezTo>
                  <a:cubicBezTo>
                    <a:pt x="0" y="245"/>
                    <a:pt x="55" y="299"/>
                    <a:pt x="136" y="299"/>
                  </a:cubicBezTo>
                  <a:cubicBezTo>
                    <a:pt x="217" y="299"/>
                    <a:pt x="299" y="245"/>
                    <a:pt x="299" y="137"/>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6" name="Google Shape;4876;p47"/>
            <p:cNvSpPr/>
            <p:nvPr/>
          </p:nvSpPr>
          <p:spPr>
            <a:xfrm>
              <a:off x="3873375" y="1788907"/>
              <a:ext cx="19951" cy="19951"/>
            </a:xfrm>
            <a:custGeom>
              <a:rect b="b" l="l" r="r" t="t"/>
              <a:pathLst>
                <a:path extrusionOk="0" h="299" w="299">
                  <a:moveTo>
                    <a:pt x="136" y="1"/>
                  </a:moveTo>
                  <a:cubicBezTo>
                    <a:pt x="55" y="1"/>
                    <a:pt x="0" y="55"/>
                    <a:pt x="0" y="136"/>
                  </a:cubicBezTo>
                  <a:cubicBezTo>
                    <a:pt x="0" y="245"/>
                    <a:pt x="55" y="299"/>
                    <a:pt x="136" y="299"/>
                  </a:cubicBezTo>
                  <a:cubicBezTo>
                    <a:pt x="217" y="299"/>
                    <a:pt x="299" y="245"/>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7" name="Google Shape;4877;p47"/>
            <p:cNvSpPr/>
            <p:nvPr/>
          </p:nvSpPr>
          <p:spPr>
            <a:xfrm>
              <a:off x="3873375" y="1841420"/>
              <a:ext cx="19951" cy="19951"/>
            </a:xfrm>
            <a:custGeom>
              <a:rect b="b" l="l" r="r" t="t"/>
              <a:pathLst>
                <a:path extrusionOk="0" h="299" w="299">
                  <a:moveTo>
                    <a:pt x="136" y="0"/>
                  </a:moveTo>
                  <a:cubicBezTo>
                    <a:pt x="55" y="0"/>
                    <a:pt x="0" y="54"/>
                    <a:pt x="0" y="136"/>
                  </a:cubicBezTo>
                  <a:cubicBezTo>
                    <a:pt x="0" y="244"/>
                    <a:pt x="55" y="298"/>
                    <a:pt x="136" y="298"/>
                  </a:cubicBezTo>
                  <a:cubicBezTo>
                    <a:pt x="217" y="298"/>
                    <a:pt x="299" y="244"/>
                    <a:pt x="299" y="136"/>
                  </a:cubicBezTo>
                  <a:cubicBezTo>
                    <a:pt x="299"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8" name="Google Shape;4878;p47"/>
            <p:cNvSpPr/>
            <p:nvPr/>
          </p:nvSpPr>
          <p:spPr>
            <a:xfrm>
              <a:off x="3873375" y="1893867"/>
              <a:ext cx="19951" cy="20017"/>
            </a:xfrm>
            <a:custGeom>
              <a:rect b="b" l="l" r="r" t="t"/>
              <a:pathLst>
                <a:path extrusionOk="0" h="300" w="299">
                  <a:moveTo>
                    <a:pt x="136" y="1"/>
                  </a:moveTo>
                  <a:cubicBezTo>
                    <a:pt x="55" y="1"/>
                    <a:pt x="0" y="55"/>
                    <a:pt x="0" y="163"/>
                  </a:cubicBezTo>
                  <a:cubicBezTo>
                    <a:pt x="0" y="245"/>
                    <a:pt x="55" y="299"/>
                    <a:pt x="136" y="299"/>
                  </a:cubicBezTo>
                  <a:cubicBezTo>
                    <a:pt x="217" y="299"/>
                    <a:pt x="299" y="245"/>
                    <a:pt x="299" y="163"/>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9" name="Google Shape;4879;p47"/>
            <p:cNvSpPr/>
            <p:nvPr/>
          </p:nvSpPr>
          <p:spPr>
            <a:xfrm>
              <a:off x="3873375" y="1946381"/>
              <a:ext cx="19951" cy="19951"/>
            </a:xfrm>
            <a:custGeom>
              <a:rect b="b" l="l" r="r" t="t"/>
              <a:pathLst>
                <a:path extrusionOk="0" h="299" w="299">
                  <a:moveTo>
                    <a:pt x="136" y="0"/>
                  </a:moveTo>
                  <a:cubicBezTo>
                    <a:pt x="55" y="0"/>
                    <a:pt x="0" y="55"/>
                    <a:pt x="0" y="163"/>
                  </a:cubicBezTo>
                  <a:cubicBezTo>
                    <a:pt x="0" y="244"/>
                    <a:pt x="55" y="299"/>
                    <a:pt x="136" y="299"/>
                  </a:cubicBezTo>
                  <a:cubicBezTo>
                    <a:pt x="217" y="299"/>
                    <a:pt x="299" y="244"/>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0" name="Google Shape;4880;p47"/>
            <p:cNvSpPr/>
            <p:nvPr/>
          </p:nvSpPr>
          <p:spPr>
            <a:xfrm>
              <a:off x="3873375" y="1998828"/>
              <a:ext cx="19951" cy="20017"/>
            </a:xfrm>
            <a:custGeom>
              <a:rect b="b" l="l" r="r" t="t"/>
              <a:pathLst>
                <a:path extrusionOk="0" h="300" w="299">
                  <a:moveTo>
                    <a:pt x="136" y="1"/>
                  </a:moveTo>
                  <a:cubicBezTo>
                    <a:pt x="55" y="1"/>
                    <a:pt x="0" y="55"/>
                    <a:pt x="0" y="164"/>
                  </a:cubicBezTo>
                  <a:cubicBezTo>
                    <a:pt x="0" y="245"/>
                    <a:pt x="55" y="299"/>
                    <a:pt x="136" y="299"/>
                  </a:cubicBezTo>
                  <a:cubicBezTo>
                    <a:pt x="217" y="299"/>
                    <a:pt x="299" y="245"/>
                    <a:pt x="299" y="164"/>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1" name="Google Shape;4881;p47"/>
            <p:cNvSpPr/>
            <p:nvPr/>
          </p:nvSpPr>
          <p:spPr>
            <a:xfrm>
              <a:off x="3873375" y="2051342"/>
              <a:ext cx="19951" cy="19951"/>
            </a:xfrm>
            <a:custGeom>
              <a:rect b="b" l="l" r="r" t="t"/>
              <a:pathLst>
                <a:path extrusionOk="0" h="299" w="299">
                  <a:moveTo>
                    <a:pt x="136" y="0"/>
                  </a:moveTo>
                  <a:cubicBezTo>
                    <a:pt x="55" y="0"/>
                    <a:pt x="0" y="55"/>
                    <a:pt x="0" y="163"/>
                  </a:cubicBezTo>
                  <a:cubicBezTo>
                    <a:pt x="0" y="245"/>
                    <a:pt x="55" y="299"/>
                    <a:pt x="136" y="299"/>
                  </a:cubicBezTo>
                  <a:cubicBezTo>
                    <a:pt x="217" y="299"/>
                    <a:pt x="299" y="245"/>
                    <a:pt x="299" y="163"/>
                  </a:cubicBezTo>
                  <a:cubicBezTo>
                    <a:pt x="299"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2" name="Google Shape;4882;p47"/>
            <p:cNvSpPr/>
            <p:nvPr/>
          </p:nvSpPr>
          <p:spPr>
            <a:xfrm>
              <a:off x="3898664" y="2024184"/>
              <a:ext cx="20018"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3" name="Google Shape;4883;p47"/>
            <p:cNvSpPr/>
            <p:nvPr/>
          </p:nvSpPr>
          <p:spPr>
            <a:xfrm>
              <a:off x="3873375" y="2103855"/>
              <a:ext cx="10876" cy="12678"/>
            </a:xfrm>
            <a:custGeom>
              <a:rect b="b" l="l" r="r" t="t"/>
              <a:pathLst>
                <a:path extrusionOk="0" h="190" w="163">
                  <a:moveTo>
                    <a:pt x="136" y="0"/>
                  </a:moveTo>
                  <a:cubicBezTo>
                    <a:pt x="55" y="0"/>
                    <a:pt x="0" y="81"/>
                    <a:pt x="0" y="163"/>
                  </a:cubicBezTo>
                  <a:cubicBezTo>
                    <a:pt x="0" y="163"/>
                    <a:pt x="0" y="163"/>
                    <a:pt x="0" y="190"/>
                  </a:cubicBezTo>
                  <a:cubicBezTo>
                    <a:pt x="27" y="163"/>
                    <a:pt x="82" y="136"/>
                    <a:pt x="109" y="109"/>
                  </a:cubicBezTo>
                  <a:cubicBezTo>
                    <a:pt x="136" y="81"/>
                    <a:pt x="136" y="27"/>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4" name="Google Shape;4884;p47"/>
            <p:cNvSpPr/>
            <p:nvPr/>
          </p:nvSpPr>
          <p:spPr>
            <a:xfrm>
              <a:off x="3820861" y="1473958"/>
              <a:ext cx="20018" cy="20017"/>
            </a:xfrm>
            <a:custGeom>
              <a:rect b="b" l="l" r="r" t="t"/>
              <a:pathLst>
                <a:path extrusionOk="0" h="300" w="300">
                  <a:moveTo>
                    <a:pt x="136" y="1"/>
                  </a:moveTo>
                  <a:cubicBezTo>
                    <a:pt x="55" y="1"/>
                    <a:pt x="1" y="55"/>
                    <a:pt x="1" y="137"/>
                  </a:cubicBezTo>
                  <a:cubicBezTo>
                    <a:pt x="1" y="218"/>
                    <a:pt x="55" y="299"/>
                    <a:pt x="136" y="299"/>
                  </a:cubicBezTo>
                  <a:cubicBezTo>
                    <a:pt x="218" y="299"/>
                    <a:pt x="299" y="218"/>
                    <a:pt x="299" y="137"/>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5" name="Google Shape;4885;p47"/>
            <p:cNvSpPr/>
            <p:nvPr/>
          </p:nvSpPr>
          <p:spPr>
            <a:xfrm>
              <a:off x="3851622" y="1464950"/>
              <a:ext cx="12744" cy="1868"/>
            </a:xfrm>
            <a:custGeom>
              <a:rect b="b" l="l" r="r" t="t"/>
              <a:pathLst>
                <a:path extrusionOk="0" h="28" w="191">
                  <a:moveTo>
                    <a:pt x="191" y="0"/>
                  </a:moveTo>
                  <a:cubicBezTo>
                    <a:pt x="109" y="0"/>
                    <a:pt x="55" y="0"/>
                    <a:pt x="1" y="27"/>
                  </a:cubicBezTo>
                  <a:lnTo>
                    <a:pt x="82" y="27"/>
                  </a:lnTo>
                  <a:cubicBezTo>
                    <a:pt x="109" y="27"/>
                    <a:pt x="164" y="27"/>
                    <a:pt x="19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6" name="Google Shape;4886;p47"/>
            <p:cNvSpPr/>
            <p:nvPr/>
          </p:nvSpPr>
          <p:spPr>
            <a:xfrm>
              <a:off x="3820861" y="1526472"/>
              <a:ext cx="20018" cy="19951"/>
            </a:xfrm>
            <a:custGeom>
              <a:rect b="b" l="l" r="r" t="t"/>
              <a:pathLst>
                <a:path extrusionOk="0" h="299"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7" name="Google Shape;4887;p47"/>
            <p:cNvSpPr/>
            <p:nvPr/>
          </p:nvSpPr>
          <p:spPr>
            <a:xfrm>
              <a:off x="3804580" y="1499314"/>
              <a:ext cx="9141" cy="20017"/>
            </a:xfrm>
            <a:custGeom>
              <a:rect b="b" l="l" r="r" t="t"/>
              <a:pathLst>
                <a:path extrusionOk="0" h="300" w="137">
                  <a:moveTo>
                    <a:pt x="1" y="1"/>
                  </a:moveTo>
                  <a:lnTo>
                    <a:pt x="1" y="163"/>
                  </a:lnTo>
                  <a:lnTo>
                    <a:pt x="1" y="299"/>
                  </a:lnTo>
                  <a:cubicBezTo>
                    <a:pt x="82" y="299"/>
                    <a:pt x="136" y="245"/>
                    <a:pt x="136" y="163"/>
                  </a:cubicBezTo>
                  <a:cubicBezTo>
                    <a:pt x="136" y="82"/>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8" name="Google Shape;4888;p47"/>
            <p:cNvSpPr/>
            <p:nvPr/>
          </p:nvSpPr>
          <p:spPr>
            <a:xfrm>
              <a:off x="3804580" y="1551828"/>
              <a:ext cx="9141" cy="19951"/>
            </a:xfrm>
            <a:custGeom>
              <a:rect b="b" l="l" r="r" t="t"/>
              <a:pathLst>
                <a:path extrusionOk="0" h="299" w="137">
                  <a:moveTo>
                    <a:pt x="1" y="0"/>
                  </a:moveTo>
                  <a:lnTo>
                    <a:pt x="1" y="163"/>
                  </a:lnTo>
                  <a:lnTo>
                    <a:pt x="1" y="299"/>
                  </a:lnTo>
                  <a:cubicBezTo>
                    <a:pt x="82" y="299"/>
                    <a:pt x="136" y="244"/>
                    <a:pt x="136" y="163"/>
                  </a:cubicBezTo>
                  <a:cubicBezTo>
                    <a:pt x="136" y="82"/>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9" name="Google Shape;4889;p47"/>
            <p:cNvSpPr/>
            <p:nvPr/>
          </p:nvSpPr>
          <p:spPr>
            <a:xfrm>
              <a:off x="3820861" y="1578985"/>
              <a:ext cx="20018" cy="19951"/>
            </a:xfrm>
            <a:custGeom>
              <a:rect b="b" l="l" r="r" t="t"/>
              <a:pathLst>
                <a:path extrusionOk="0" h="299" w="300">
                  <a:moveTo>
                    <a:pt x="136" y="0"/>
                  </a:moveTo>
                  <a:cubicBezTo>
                    <a:pt x="55" y="0"/>
                    <a:pt x="1" y="54"/>
                    <a:pt x="1" y="136"/>
                  </a:cubicBezTo>
                  <a:cubicBezTo>
                    <a:pt x="1" y="217"/>
                    <a:pt x="55" y="299"/>
                    <a:pt x="136" y="299"/>
                  </a:cubicBezTo>
                  <a:cubicBezTo>
                    <a:pt x="218" y="299"/>
                    <a:pt x="299" y="217"/>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0" name="Google Shape;4890;p47"/>
            <p:cNvSpPr/>
            <p:nvPr/>
          </p:nvSpPr>
          <p:spPr>
            <a:xfrm>
              <a:off x="3846217" y="1551828"/>
              <a:ext cx="19951" cy="19951"/>
            </a:xfrm>
            <a:custGeom>
              <a:rect b="b" l="l" r="r" t="t"/>
              <a:pathLst>
                <a:path extrusionOk="0" h="299" w="299">
                  <a:moveTo>
                    <a:pt x="163" y="0"/>
                  </a:moveTo>
                  <a:cubicBezTo>
                    <a:pt x="82" y="0"/>
                    <a:pt x="0" y="82"/>
                    <a:pt x="0" y="163"/>
                  </a:cubicBezTo>
                  <a:cubicBezTo>
                    <a:pt x="0" y="244"/>
                    <a:pt x="82"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1" name="Google Shape;4891;p47"/>
            <p:cNvSpPr/>
            <p:nvPr/>
          </p:nvSpPr>
          <p:spPr>
            <a:xfrm>
              <a:off x="3804580" y="1604275"/>
              <a:ext cx="9141" cy="21819"/>
            </a:xfrm>
            <a:custGeom>
              <a:rect b="b" l="l" r="r" t="t"/>
              <a:pathLst>
                <a:path extrusionOk="0" h="327" w="137">
                  <a:moveTo>
                    <a:pt x="1" y="1"/>
                  </a:moveTo>
                  <a:lnTo>
                    <a:pt x="1" y="164"/>
                  </a:lnTo>
                  <a:lnTo>
                    <a:pt x="1" y="326"/>
                  </a:lnTo>
                  <a:cubicBezTo>
                    <a:pt x="82" y="326"/>
                    <a:pt x="136" y="245"/>
                    <a:pt x="136" y="164"/>
                  </a:cubicBezTo>
                  <a:cubicBezTo>
                    <a:pt x="136" y="82"/>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2" name="Google Shape;4892;p47"/>
            <p:cNvSpPr/>
            <p:nvPr/>
          </p:nvSpPr>
          <p:spPr>
            <a:xfrm>
              <a:off x="3820861" y="1631432"/>
              <a:ext cx="20018" cy="20017"/>
            </a:xfrm>
            <a:custGeom>
              <a:rect b="b" l="l" r="r" t="t"/>
              <a:pathLst>
                <a:path extrusionOk="0" h="300" w="300">
                  <a:moveTo>
                    <a:pt x="136" y="1"/>
                  </a:moveTo>
                  <a:cubicBezTo>
                    <a:pt x="55" y="1"/>
                    <a:pt x="1" y="55"/>
                    <a:pt x="1" y="136"/>
                  </a:cubicBezTo>
                  <a:cubicBezTo>
                    <a:pt x="1" y="218"/>
                    <a:pt x="55" y="299"/>
                    <a:pt x="136" y="299"/>
                  </a:cubicBezTo>
                  <a:cubicBezTo>
                    <a:pt x="218" y="299"/>
                    <a:pt x="299" y="218"/>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3" name="Google Shape;4893;p47"/>
            <p:cNvSpPr/>
            <p:nvPr/>
          </p:nvSpPr>
          <p:spPr>
            <a:xfrm>
              <a:off x="3846217" y="1604275"/>
              <a:ext cx="19951" cy="21819"/>
            </a:xfrm>
            <a:custGeom>
              <a:rect b="b" l="l" r="r" t="t"/>
              <a:pathLst>
                <a:path extrusionOk="0" h="327" w="299">
                  <a:moveTo>
                    <a:pt x="163" y="1"/>
                  </a:moveTo>
                  <a:cubicBezTo>
                    <a:pt x="82" y="1"/>
                    <a:pt x="0" y="82"/>
                    <a:pt x="0" y="164"/>
                  </a:cubicBezTo>
                  <a:cubicBezTo>
                    <a:pt x="0"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4" name="Google Shape;4894;p47"/>
            <p:cNvSpPr/>
            <p:nvPr/>
          </p:nvSpPr>
          <p:spPr>
            <a:xfrm>
              <a:off x="3804580" y="1656788"/>
              <a:ext cx="9141" cy="21752"/>
            </a:xfrm>
            <a:custGeom>
              <a:rect b="b" l="l" r="r" t="t"/>
              <a:pathLst>
                <a:path extrusionOk="0" h="326" w="137">
                  <a:moveTo>
                    <a:pt x="1" y="0"/>
                  </a:moveTo>
                  <a:lnTo>
                    <a:pt x="1" y="163"/>
                  </a:lnTo>
                  <a:lnTo>
                    <a:pt x="1" y="326"/>
                  </a:lnTo>
                  <a:cubicBezTo>
                    <a:pt x="82" y="326"/>
                    <a:pt x="136" y="245"/>
                    <a:pt x="136" y="163"/>
                  </a:cubicBezTo>
                  <a:cubicBezTo>
                    <a:pt x="136" y="82"/>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5" name="Google Shape;4895;p47"/>
            <p:cNvSpPr/>
            <p:nvPr/>
          </p:nvSpPr>
          <p:spPr>
            <a:xfrm>
              <a:off x="3820861" y="1683946"/>
              <a:ext cx="20018" cy="19951"/>
            </a:xfrm>
            <a:custGeom>
              <a:rect b="b" l="l" r="r" t="t"/>
              <a:pathLst>
                <a:path extrusionOk="0" h="299" w="300">
                  <a:moveTo>
                    <a:pt x="136" y="0"/>
                  </a:moveTo>
                  <a:cubicBezTo>
                    <a:pt x="55" y="0"/>
                    <a:pt x="1" y="55"/>
                    <a:pt x="1" y="136"/>
                  </a:cubicBezTo>
                  <a:cubicBezTo>
                    <a:pt x="1" y="244"/>
                    <a:pt x="55" y="299"/>
                    <a:pt x="136" y="299"/>
                  </a:cubicBezTo>
                  <a:cubicBezTo>
                    <a:pt x="218" y="299"/>
                    <a:pt x="299" y="244"/>
                    <a:pt x="299" y="136"/>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6" name="Google Shape;4896;p47"/>
            <p:cNvSpPr/>
            <p:nvPr/>
          </p:nvSpPr>
          <p:spPr>
            <a:xfrm>
              <a:off x="3846217" y="1656788"/>
              <a:ext cx="19951" cy="21752"/>
            </a:xfrm>
            <a:custGeom>
              <a:rect b="b" l="l" r="r" t="t"/>
              <a:pathLst>
                <a:path extrusionOk="0" h="326" w="299">
                  <a:moveTo>
                    <a:pt x="163" y="0"/>
                  </a:moveTo>
                  <a:cubicBezTo>
                    <a:pt x="82" y="0"/>
                    <a:pt x="0" y="82"/>
                    <a:pt x="0" y="163"/>
                  </a:cubicBezTo>
                  <a:cubicBezTo>
                    <a:pt x="0" y="245"/>
                    <a:pt x="82" y="326"/>
                    <a:pt x="163" y="326"/>
                  </a:cubicBezTo>
                  <a:cubicBezTo>
                    <a:pt x="245" y="326"/>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7" name="Google Shape;4897;p47"/>
            <p:cNvSpPr/>
            <p:nvPr/>
          </p:nvSpPr>
          <p:spPr>
            <a:xfrm>
              <a:off x="3804580" y="1709302"/>
              <a:ext cx="9141" cy="21752"/>
            </a:xfrm>
            <a:custGeom>
              <a:rect b="b" l="l" r="r" t="t"/>
              <a:pathLst>
                <a:path extrusionOk="0" h="326" w="137">
                  <a:moveTo>
                    <a:pt x="1" y="0"/>
                  </a:moveTo>
                  <a:lnTo>
                    <a:pt x="1" y="163"/>
                  </a:lnTo>
                  <a:lnTo>
                    <a:pt x="1" y="326"/>
                  </a:lnTo>
                  <a:cubicBezTo>
                    <a:pt x="82" y="326"/>
                    <a:pt x="136" y="244"/>
                    <a:pt x="136" y="163"/>
                  </a:cubicBezTo>
                  <a:cubicBezTo>
                    <a:pt x="136" y="81"/>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8" name="Google Shape;4898;p47"/>
            <p:cNvSpPr/>
            <p:nvPr/>
          </p:nvSpPr>
          <p:spPr>
            <a:xfrm>
              <a:off x="3820861" y="1736393"/>
              <a:ext cx="20018" cy="20017"/>
            </a:xfrm>
            <a:custGeom>
              <a:rect b="b" l="l" r="r" t="t"/>
              <a:pathLst>
                <a:path extrusionOk="0" h="300" w="300">
                  <a:moveTo>
                    <a:pt x="136" y="1"/>
                  </a:moveTo>
                  <a:cubicBezTo>
                    <a:pt x="55" y="1"/>
                    <a:pt x="1" y="55"/>
                    <a:pt x="1" y="137"/>
                  </a:cubicBezTo>
                  <a:cubicBezTo>
                    <a:pt x="1" y="245"/>
                    <a:pt x="55" y="299"/>
                    <a:pt x="136" y="299"/>
                  </a:cubicBezTo>
                  <a:cubicBezTo>
                    <a:pt x="218" y="299"/>
                    <a:pt x="299" y="245"/>
                    <a:pt x="299" y="137"/>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9" name="Google Shape;4899;p47"/>
            <p:cNvSpPr/>
            <p:nvPr/>
          </p:nvSpPr>
          <p:spPr>
            <a:xfrm>
              <a:off x="3846217" y="1709302"/>
              <a:ext cx="19951" cy="21752"/>
            </a:xfrm>
            <a:custGeom>
              <a:rect b="b" l="l" r="r" t="t"/>
              <a:pathLst>
                <a:path extrusionOk="0" h="326" w="299">
                  <a:moveTo>
                    <a:pt x="163" y="0"/>
                  </a:moveTo>
                  <a:cubicBezTo>
                    <a:pt x="82" y="0"/>
                    <a:pt x="0" y="81"/>
                    <a:pt x="0" y="163"/>
                  </a:cubicBezTo>
                  <a:cubicBezTo>
                    <a:pt x="0" y="244"/>
                    <a:pt x="82"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0" name="Google Shape;4900;p47"/>
            <p:cNvSpPr/>
            <p:nvPr/>
          </p:nvSpPr>
          <p:spPr>
            <a:xfrm>
              <a:off x="3804580" y="1761749"/>
              <a:ext cx="9141" cy="21819"/>
            </a:xfrm>
            <a:custGeom>
              <a:rect b="b" l="l" r="r" t="t"/>
              <a:pathLst>
                <a:path extrusionOk="0" h="327" w="137">
                  <a:moveTo>
                    <a:pt x="1" y="1"/>
                  </a:moveTo>
                  <a:lnTo>
                    <a:pt x="1" y="163"/>
                  </a:lnTo>
                  <a:lnTo>
                    <a:pt x="1" y="326"/>
                  </a:lnTo>
                  <a:cubicBezTo>
                    <a:pt x="82" y="326"/>
                    <a:pt x="136" y="245"/>
                    <a:pt x="136" y="163"/>
                  </a:cubicBezTo>
                  <a:cubicBezTo>
                    <a:pt x="136" y="82"/>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1" name="Google Shape;4901;p47"/>
            <p:cNvSpPr/>
            <p:nvPr/>
          </p:nvSpPr>
          <p:spPr>
            <a:xfrm>
              <a:off x="3820861" y="1788907"/>
              <a:ext cx="20018" cy="19951"/>
            </a:xfrm>
            <a:custGeom>
              <a:rect b="b" l="l" r="r" t="t"/>
              <a:pathLst>
                <a:path extrusionOk="0" h="299" w="300">
                  <a:moveTo>
                    <a:pt x="136" y="1"/>
                  </a:moveTo>
                  <a:cubicBezTo>
                    <a:pt x="55" y="1"/>
                    <a:pt x="1" y="55"/>
                    <a:pt x="1" y="136"/>
                  </a:cubicBezTo>
                  <a:cubicBezTo>
                    <a:pt x="1" y="245"/>
                    <a:pt x="55" y="299"/>
                    <a:pt x="136" y="299"/>
                  </a:cubicBezTo>
                  <a:cubicBezTo>
                    <a:pt x="218" y="299"/>
                    <a:pt x="299" y="245"/>
                    <a:pt x="299" y="136"/>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2" name="Google Shape;4902;p47"/>
            <p:cNvSpPr/>
            <p:nvPr/>
          </p:nvSpPr>
          <p:spPr>
            <a:xfrm>
              <a:off x="3846217" y="1761749"/>
              <a:ext cx="19951" cy="21819"/>
            </a:xfrm>
            <a:custGeom>
              <a:rect b="b" l="l" r="r" t="t"/>
              <a:pathLst>
                <a:path extrusionOk="0" h="327" w="299">
                  <a:moveTo>
                    <a:pt x="163" y="1"/>
                  </a:moveTo>
                  <a:cubicBezTo>
                    <a:pt x="82" y="1"/>
                    <a:pt x="0" y="82"/>
                    <a:pt x="0" y="163"/>
                  </a:cubicBezTo>
                  <a:cubicBezTo>
                    <a:pt x="0"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3" name="Google Shape;4903;p47"/>
            <p:cNvSpPr/>
            <p:nvPr/>
          </p:nvSpPr>
          <p:spPr>
            <a:xfrm>
              <a:off x="3846217" y="1814263"/>
              <a:ext cx="19951" cy="10876"/>
            </a:xfrm>
            <a:custGeom>
              <a:rect b="b" l="l" r="r" t="t"/>
              <a:pathLst>
                <a:path extrusionOk="0" h="163" w="299">
                  <a:moveTo>
                    <a:pt x="163" y="0"/>
                  </a:moveTo>
                  <a:cubicBezTo>
                    <a:pt x="82" y="0"/>
                    <a:pt x="0" y="82"/>
                    <a:pt x="0" y="163"/>
                  </a:cubicBezTo>
                  <a:lnTo>
                    <a:pt x="299" y="163"/>
                  </a:ln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4" name="Google Shape;4904;p47"/>
            <p:cNvSpPr/>
            <p:nvPr/>
          </p:nvSpPr>
          <p:spPr>
            <a:xfrm>
              <a:off x="3804580" y="1814263"/>
              <a:ext cx="9141" cy="10876"/>
            </a:xfrm>
            <a:custGeom>
              <a:rect b="b" l="l" r="r" t="t"/>
              <a:pathLst>
                <a:path extrusionOk="0" h="163" w="137">
                  <a:moveTo>
                    <a:pt x="1" y="0"/>
                  </a:moveTo>
                  <a:lnTo>
                    <a:pt x="1" y="163"/>
                  </a:lnTo>
                  <a:lnTo>
                    <a:pt x="136" y="163"/>
                  </a:lnTo>
                  <a:cubicBezTo>
                    <a:pt x="136" y="82"/>
                    <a:pt x="82"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5" name="Google Shape;4905;p47"/>
            <p:cNvSpPr/>
            <p:nvPr/>
          </p:nvSpPr>
          <p:spPr>
            <a:xfrm>
              <a:off x="3820861" y="1841420"/>
              <a:ext cx="20018" cy="19951"/>
            </a:xfrm>
            <a:custGeom>
              <a:rect b="b" l="l" r="r" t="t"/>
              <a:pathLst>
                <a:path extrusionOk="0" h="299" w="300">
                  <a:moveTo>
                    <a:pt x="136" y="0"/>
                  </a:moveTo>
                  <a:cubicBezTo>
                    <a:pt x="55" y="0"/>
                    <a:pt x="1" y="54"/>
                    <a:pt x="1" y="136"/>
                  </a:cubicBezTo>
                  <a:cubicBezTo>
                    <a:pt x="1" y="244"/>
                    <a:pt x="55" y="298"/>
                    <a:pt x="136" y="298"/>
                  </a:cubicBezTo>
                  <a:cubicBezTo>
                    <a:pt x="218" y="298"/>
                    <a:pt x="299" y="244"/>
                    <a:pt x="299" y="136"/>
                  </a:cubicBezTo>
                  <a:cubicBezTo>
                    <a:pt x="299" y="54"/>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6" name="Google Shape;4906;p47"/>
            <p:cNvSpPr/>
            <p:nvPr/>
          </p:nvSpPr>
          <p:spPr>
            <a:xfrm>
              <a:off x="3846217" y="1825072"/>
              <a:ext cx="19951" cy="10943"/>
            </a:xfrm>
            <a:custGeom>
              <a:rect b="b" l="l" r="r" t="t"/>
              <a:pathLst>
                <a:path extrusionOk="0" h="164" w="299">
                  <a:moveTo>
                    <a:pt x="0" y="1"/>
                  </a:moveTo>
                  <a:cubicBezTo>
                    <a:pt x="0" y="82"/>
                    <a:pt x="82" y="164"/>
                    <a:pt x="163" y="164"/>
                  </a:cubicBezTo>
                  <a:cubicBezTo>
                    <a:pt x="245"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7" name="Google Shape;4907;p47"/>
            <p:cNvSpPr/>
            <p:nvPr/>
          </p:nvSpPr>
          <p:spPr>
            <a:xfrm>
              <a:off x="3804580" y="1825072"/>
              <a:ext cx="9141" cy="10943"/>
            </a:xfrm>
            <a:custGeom>
              <a:rect b="b" l="l" r="r" t="t"/>
              <a:pathLst>
                <a:path extrusionOk="0" h="164" w="137">
                  <a:moveTo>
                    <a:pt x="1" y="1"/>
                  </a:moveTo>
                  <a:lnTo>
                    <a:pt x="1" y="164"/>
                  </a:lnTo>
                  <a:cubicBezTo>
                    <a:pt x="82" y="164"/>
                    <a:pt x="136" y="82"/>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8" name="Google Shape;4908;p47"/>
            <p:cNvSpPr/>
            <p:nvPr/>
          </p:nvSpPr>
          <p:spPr>
            <a:xfrm>
              <a:off x="3804580" y="1866710"/>
              <a:ext cx="9141" cy="21819"/>
            </a:xfrm>
            <a:custGeom>
              <a:rect b="b" l="l" r="r" t="t"/>
              <a:pathLst>
                <a:path extrusionOk="0" h="327" w="137">
                  <a:moveTo>
                    <a:pt x="1" y="1"/>
                  </a:moveTo>
                  <a:lnTo>
                    <a:pt x="1" y="164"/>
                  </a:lnTo>
                  <a:lnTo>
                    <a:pt x="1" y="326"/>
                  </a:lnTo>
                  <a:cubicBezTo>
                    <a:pt x="82" y="326"/>
                    <a:pt x="136" y="245"/>
                    <a:pt x="136" y="164"/>
                  </a:cubicBezTo>
                  <a:cubicBezTo>
                    <a:pt x="136" y="82"/>
                    <a:pt x="82"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9" name="Google Shape;4909;p47"/>
            <p:cNvSpPr/>
            <p:nvPr/>
          </p:nvSpPr>
          <p:spPr>
            <a:xfrm>
              <a:off x="3820861" y="1893867"/>
              <a:ext cx="20018" cy="20017"/>
            </a:xfrm>
            <a:custGeom>
              <a:rect b="b" l="l" r="r" t="t"/>
              <a:pathLst>
                <a:path extrusionOk="0" h="300" w="300">
                  <a:moveTo>
                    <a:pt x="136" y="1"/>
                  </a:moveTo>
                  <a:cubicBezTo>
                    <a:pt x="55" y="1"/>
                    <a:pt x="1" y="55"/>
                    <a:pt x="1" y="163"/>
                  </a:cubicBezTo>
                  <a:cubicBezTo>
                    <a:pt x="1" y="245"/>
                    <a:pt x="55" y="299"/>
                    <a:pt x="136" y="299"/>
                  </a:cubicBezTo>
                  <a:cubicBezTo>
                    <a:pt x="218" y="299"/>
                    <a:pt x="299" y="245"/>
                    <a:pt x="299" y="163"/>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0" name="Google Shape;4910;p47"/>
            <p:cNvSpPr/>
            <p:nvPr/>
          </p:nvSpPr>
          <p:spPr>
            <a:xfrm>
              <a:off x="3846217" y="1866710"/>
              <a:ext cx="19951" cy="21819"/>
            </a:xfrm>
            <a:custGeom>
              <a:rect b="b" l="l" r="r" t="t"/>
              <a:pathLst>
                <a:path extrusionOk="0" h="327" w="299">
                  <a:moveTo>
                    <a:pt x="163" y="1"/>
                  </a:moveTo>
                  <a:cubicBezTo>
                    <a:pt x="82" y="1"/>
                    <a:pt x="0" y="82"/>
                    <a:pt x="0" y="164"/>
                  </a:cubicBezTo>
                  <a:cubicBezTo>
                    <a:pt x="0" y="245"/>
                    <a:pt x="82"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1" name="Google Shape;4911;p47"/>
            <p:cNvSpPr/>
            <p:nvPr/>
          </p:nvSpPr>
          <p:spPr>
            <a:xfrm>
              <a:off x="3820861" y="1946381"/>
              <a:ext cx="20018" cy="19951"/>
            </a:xfrm>
            <a:custGeom>
              <a:rect b="b" l="l" r="r" t="t"/>
              <a:pathLst>
                <a:path extrusionOk="0" h="299" w="300">
                  <a:moveTo>
                    <a:pt x="136" y="0"/>
                  </a:moveTo>
                  <a:cubicBezTo>
                    <a:pt x="55" y="0"/>
                    <a:pt x="1" y="55"/>
                    <a:pt x="1" y="163"/>
                  </a:cubicBezTo>
                  <a:cubicBezTo>
                    <a:pt x="1" y="244"/>
                    <a:pt x="55" y="299"/>
                    <a:pt x="136" y="299"/>
                  </a:cubicBezTo>
                  <a:cubicBezTo>
                    <a:pt x="218" y="299"/>
                    <a:pt x="299" y="244"/>
                    <a:pt x="299" y="163"/>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2" name="Google Shape;4912;p47"/>
            <p:cNvSpPr/>
            <p:nvPr/>
          </p:nvSpPr>
          <p:spPr>
            <a:xfrm>
              <a:off x="3846217" y="1919223"/>
              <a:ext cx="19951" cy="21752"/>
            </a:xfrm>
            <a:custGeom>
              <a:rect b="b" l="l" r="r" t="t"/>
              <a:pathLst>
                <a:path extrusionOk="0" h="326" w="299">
                  <a:moveTo>
                    <a:pt x="163" y="0"/>
                  </a:moveTo>
                  <a:cubicBezTo>
                    <a:pt x="82" y="0"/>
                    <a:pt x="0" y="82"/>
                    <a:pt x="0" y="163"/>
                  </a:cubicBezTo>
                  <a:cubicBezTo>
                    <a:pt x="0" y="245"/>
                    <a:pt x="82" y="326"/>
                    <a:pt x="163" y="326"/>
                  </a:cubicBezTo>
                  <a:cubicBezTo>
                    <a:pt x="245" y="326"/>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3" name="Google Shape;4913;p47"/>
            <p:cNvSpPr/>
            <p:nvPr/>
          </p:nvSpPr>
          <p:spPr>
            <a:xfrm>
              <a:off x="3820861" y="1998828"/>
              <a:ext cx="20018" cy="20017"/>
            </a:xfrm>
            <a:custGeom>
              <a:rect b="b" l="l" r="r" t="t"/>
              <a:pathLst>
                <a:path extrusionOk="0" h="300" w="300">
                  <a:moveTo>
                    <a:pt x="136" y="1"/>
                  </a:moveTo>
                  <a:cubicBezTo>
                    <a:pt x="55" y="1"/>
                    <a:pt x="1" y="55"/>
                    <a:pt x="1" y="164"/>
                  </a:cubicBezTo>
                  <a:cubicBezTo>
                    <a:pt x="1" y="245"/>
                    <a:pt x="55" y="299"/>
                    <a:pt x="136" y="299"/>
                  </a:cubicBezTo>
                  <a:cubicBezTo>
                    <a:pt x="218" y="299"/>
                    <a:pt x="299" y="245"/>
                    <a:pt x="299" y="164"/>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4" name="Google Shape;4914;p47"/>
            <p:cNvSpPr/>
            <p:nvPr/>
          </p:nvSpPr>
          <p:spPr>
            <a:xfrm>
              <a:off x="3846217" y="1971737"/>
              <a:ext cx="19951" cy="21752"/>
            </a:xfrm>
            <a:custGeom>
              <a:rect b="b" l="l" r="r" t="t"/>
              <a:pathLst>
                <a:path extrusionOk="0" h="326" w="299">
                  <a:moveTo>
                    <a:pt x="163" y="0"/>
                  </a:moveTo>
                  <a:cubicBezTo>
                    <a:pt x="82" y="0"/>
                    <a:pt x="0" y="81"/>
                    <a:pt x="0" y="163"/>
                  </a:cubicBezTo>
                  <a:cubicBezTo>
                    <a:pt x="0" y="244"/>
                    <a:pt x="82"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5" name="Google Shape;4915;p47"/>
            <p:cNvSpPr/>
            <p:nvPr/>
          </p:nvSpPr>
          <p:spPr>
            <a:xfrm>
              <a:off x="3820861" y="2051342"/>
              <a:ext cx="20018" cy="19951"/>
            </a:xfrm>
            <a:custGeom>
              <a:rect b="b" l="l" r="r" t="t"/>
              <a:pathLst>
                <a:path extrusionOk="0" h="299" w="300">
                  <a:moveTo>
                    <a:pt x="136" y="0"/>
                  </a:moveTo>
                  <a:cubicBezTo>
                    <a:pt x="55" y="0"/>
                    <a:pt x="1" y="55"/>
                    <a:pt x="1" y="163"/>
                  </a:cubicBezTo>
                  <a:cubicBezTo>
                    <a:pt x="1" y="245"/>
                    <a:pt x="55" y="299"/>
                    <a:pt x="136" y="299"/>
                  </a:cubicBezTo>
                  <a:cubicBezTo>
                    <a:pt x="218" y="299"/>
                    <a:pt x="299" y="245"/>
                    <a:pt x="299" y="163"/>
                  </a:cubicBezTo>
                  <a:cubicBezTo>
                    <a:pt x="299" y="55"/>
                    <a:pt x="218"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6" name="Google Shape;4916;p47"/>
            <p:cNvSpPr/>
            <p:nvPr/>
          </p:nvSpPr>
          <p:spPr>
            <a:xfrm>
              <a:off x="3846217" y="2024184"/>
              <a:ext cx="19951" cy="21819"/>
            </a:xfrm>
            <a:custGeom>
              <a:rect b="b" l="l" r="r" t="t"/>
              <a:pathLst>
                <a:path extrusionOk="0" h="327" w="299">
                  <a:moveTo>
                    <a:pt x="163" y="1"/>
                  </a:moveTo>
                  <a:cubicBezTo>
                    <a:pt x="82" y="1"/>
                    <a:pt x="0" y="82"/>
                    <a:pt x="0" y="163"/>
                  </a:cubicBezTo>
                  <a:cubicBezTo>
                    <a:pt x="0" y="245"/>
                    <a:pt x="82"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7" name="Google Shape;4917;p47"/>
            <p:cNvSpPr/>
            <p:nvPr/>
          </p:nvSpPr>
          <p:spPr>
            <a:xfrm>
              <a:off x="3768414" y="1482232"/>
              <a:ext cx="19951" cy="11744"/>
            </a:xfrm>
            <a:custGeom>
              <a:rect b="b" l="l" r="r" t="t"/>
              <a:pathLst>
                <a:path extrusionOk="0" h="176" w="299">
                  <a:moveTo>
                    <a:pt x="102" y="1"/>
                  </a:moveTo>
                  <a:cubicBezTo>
                    <a:pt x="69" y="1"/>
                    <a:pt x="36" y="4"/>
                    <a:pt x="0" y="13"/>
                  </a:cubicBezTo>
                  <a:lnTo>
                    <a:pt x="0" y="94"/>
                  </a:lnTo>
                  <a:cubicBezTo>
                    <a:pt x="27" y="148"/>
                    <a:pt x="81" y="175"/>
                    <a:pt x="136" y="175"/>
                  </a:cubicBezTo>
                  <a:cubicBezTo>
                    <a:pt x="217" y="175"/>
                    <a:pt x="298" y="94"/>
                    <a:pt x="298" y="13"/>
                  </a:cubicBezTo>
                  <a:cubicBezTo>
                    <a:pt x="226" y="13"/>
                    <a:pt x="166" y="1"/>
                    <a:pt x="10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8" name="Google Shape;4918;p47"/>
            <p:cNvSpPr/>
            <p:nvPr/>
          </p:nvSpPr>
          <p:spPr>
            <a:xfrm>
              <a:off x="3766546" y="1526472"/>
              <a:ext cx="21819" cy="19951"/>
            </a:xfrm>
            <a:custGeom>
              <a:rect b="b" l="l" r="r" t="t"/>
              <a:pathLst>
                <a:path extrusionOk="0" h="299"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9" name="Google Shape;4919;p47"/>
            <p:cNvSpPr/>
            <p:nvPr/>
          </p:nvSpPr>
          <p:spPr>
            <a:xfrm>
              <a:off x="3793704" y="1499314"/>
              <a:ext cx="10943" cy="20017"/>
            </a:xfrm>
            <a:custGeom>
              <a:rect b="b" l="l" r="r" t="t"/>
              <a:pathLst>
                <a:path extrusionOk="0" h="300" w="164">
                  <a:moveTo>
                    <a:pt x="164" y="1"/>
                  </a:moveTo>
                  <a:cubicBezTo>
                    <a:pt x="82" y="1"/>
                    <a:pt x="1" y="82"/>
                    <a:pt x="1" y="163"/>
                  </a:cubicBezTo>
                  <a:cubicBezTo>
                    <a:pt x="1" y="245"/>
                    <a:pt x="82" y="299"/>
                    <a:pt x="164" y="299"/>
                  </a:cubicBezTo>
                  <a:lnTo>
                    <a:pt x="164" y="163"/>
                  </a:lnTo>
                  <a:lnTo>
                    <a:pt x="164"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0" name="Google Shape;4920;p47"/>
            <p:cNvSpPr/>
            <p:nvPr/>
          </p:nvSpPr>
          <p:spPr>
            <a:xfrm>
              <a:off x="3766546" y="1578985"/>
              <a:ext cx="21819" cy="19951"/>
            </a:xfrm>
            <a:custGeom>
              <a:rect b="b" l="l" r="r" t="t"/>
              <a:pathLst>
                <a:path extrusionOk="0" h="299" w="327">
                  <a:moveTo>
                    <a:pt x="164" y="0"/>
                  </a:moveTo>
                  <a:cubicBezTo>
                    <a:pt x="82" y="0"/>
                    <a:pt x="1" y="54"/>
                    <a:pt x="1" y="136"/>
                  </a:cubicBezTo>
                  <a:cubicBezTo>
                    <a:pt x="1" y="217"/>
                    <a:pt x="82" y="299"/>
                    <a:pt x="164" y="299"/>
                  </a:cubicBezTo>
                  <a:cubicBezTo>
                    <a:pt x="245" y="299"/>
                    <a:pt x="326" y="217"/>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1" name="Google Shape;4921;p47"/>
            <p:cNvSpPr/>
            <p:nvPr/>
          </p:nvSpPr>
          <p:spPr>
            <a:xfrm>
              <a:off x="3793704" y="1551828"/>
              <a:ext cx="10943" cy="19951"/>
            </a:xfrm>
            <a:custGeom>
              <a:rect b="b" l="l" r="r" t="t"/>
              <a:pathLst>
                <a:path extrusionOk="0" h="299" w="164">
                  <a:moveTo>
                    <a:pt x="164" y="0"/>
                  </a:moveTo>
                  <a:cubicBezTo>
                    <a:pt x="82" y="0"/>
                    <a:pt x="1" y="82"/>
                    <a:pt x="1" y="163"/>
                  </a:cubicBezTo>
                  <a:cubicBezTo>
                    <a:pt x="1" y="244"/>
                    <a:pt x="82" y="299"/>
                    <a:pt x="164" y="299"/>
                  </a:cubicBezTo>
                  <a:lnTo>
                    <a:pt x="164" y="163"/>
                  </a:lnTo>
                  <a:lnTo>
                    <a:pt x="164"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2" name="Google Shape;4922;p47"/>
            <p:cNvSpPr/>
            <p:nvPr/>
          </p:nvSpPr>
          <p:spPr>
            <a:xfrm>
              <a:off x="3766546" y="1631432"/>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3" name="Google Shape;4923;p47"/>
            <p:cNvSpPr/>
            <p:nvPr/>
          </p:nvSpPr>
          <p:spPr>
            <a:xfrm>
              <a:off x="3793704" y="1604275"/>
              <a:ext cx="10943" cy="21819"/>
            </a:xfrm>
            <a:custGeom>
              <a:rect b="b" l="l" r="r" t="t"/>
              <a:pathLst>
                <a:path extrusionOk="0" h="327" w="164">
                  <a:moveTo>
                    <a:pt x="164" y="1"/>
                  </a:moveTo>
                  <a:cubicBezTo>
                    <a:pt x="82" y="1"/>
                    <a:pt x="1" y="82"/>
                    <a:pt x="1" y="164"/>
                  </a:cubicBezTo>
                  <a:cubicBezTo>
                    <a:pt x="1" y="245"/>
                    <a:pt x="82" y="326"/>
                    <a:pt x="164" y="326"/>
                  </a:cubicBezTo>
                  <a:lnTo>
                    <a:pt x="164" y="164"/>
                  </a:lnTo>
                  <a:lnTo>
                    <a:pt x="164"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4" name="Google Shape;4924;p47"/>
            <p:cNvSpPr/>
            <p:nvPr/>
          </p:nvSpPr>
          <p:spPr>
            <a:xfrm>
              <a:off x="3766546" y="1683946"/>
              <a:ext cx="21819" cy="19951"/>
            </a:xfrm>
            <a:custGeom>
              <a:rect b="b" l="l" r="r" t="t"/>
              <a:pathLst>
                <a:path extrusionOk="0" h="299" w="327">
                  <a:moveTo>
                    <a:pt x="164" y="0"/>
                  </a:moveTo>
                  <a:cubicBezTo>
                    <a:pt x="82" y="0"/>
                    <a:pt x="1" y="55"/>
                    <a:pt x="1" y="136"/>
                  </a:cubicBezTo>
                  <a:cubicBezTo>
                    <a:pt x="1" y="244"/>
                    <a:pt x="82" y="299"/>
                    <a:pt x="164" y="299"/>
                  </a:cubicBezTo>
                  <a:cubicBezTo>
                    <a:pt x="245" y="299"/>
                    <a:pt x="326" y="244"/>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5" name="Google Shape;4925;p47"/>
            <p:cNvSpPr/>
            <p:nvPr/>
          </p:nvSpPr>
          <p:spPr>
            <a:xfrm>
              <a:off x="3793704" y="1656788"/>
              <a:ext cx="10943" cy="21752"/>
            </a:xfrm>
            <a:custGeom>
              <a:rect b="b" l="l" r="r" t="t"/>
              <a:pathLst>
                <a:path extrusionOk="0" h="326" w="164">
                  <a:moveTo>
                    <a:pt x="164" y="0"/>
                  </a:moveTo>
                  <a:cubicBezTo>
                    <a:pt x="82" y="0"/>
                    <a:pt x="1" y="82"/>
                    <a:pt x="1" y="163"/>
                  </a:cubicBezTo>
                  <a:cubicBezTo>
                    <a:pt x="1" y="245"/>
                    <a:pt x="82" y="326"/>
                    <a:pt x="164" y="326"/>
                  </a:cubicBezTo>
                  <a:lnTo>
                    <a:pt x="164" y="163"/>
                  </a:lnTo>
                  <a:lnTo>
                    <a:pt x="164"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6" name="Google Shape;4926;p47"/>
            <p:cNvSpPr/>
            <p:nvPr/>
          </p:nvSpPr>
          <p:spPr>
            <a:xfrm>
              <a:off x="3766546" y="1736393"/>
              <a:ext cx="21819" cy="20017"/>
            </a:xfrm>
            <a:custGeom>
              <a:rect b="b" l="l" r="r" t="t"/>
              <a:pathLst>
                <a:path extrusionOk="0" h="300" w="327">
                  <a:moveTo>
                    <a:pt x="164" y="1"/>
                  </a:moveTo>
                  <a:cubicBezTo>
                    <a:pt x="82" y="1"/>
                    <a:pt x="1" y="55"/>
                    <a:pt x="1" y="137"/>
                  </a:cubicBezTo>
                  <a:cubicBezTo>
                    <a:pt x="1" y="245"/>
                    <a:pt x="82" y="299"/>
                    <a:pt x="164" y="299"/>
                  </a:cubicBezTo>
                  <a:cubicBezTo>
                    <a:pt x="245" y="299"/>
                    <a:pt x="326" y="245"/>
                    <a:pt x="326" y="137"/>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7" name="Google Shape;4927;p47"/>
            <p:cNvSpPr/>
            <p:nvPr/>
          </p:nvSpPr>
          <p:spPr>
            <a:xfrm>
              <a:off x="3793704" y="1709302"/>
              <a:ext cx="10943" cy="21752"/>
            </a:xfrm>
            <a:custGeom>
              <a:rect b="b" l="l" r="r" t="t"/>
              <a:pathLst>
                <a:path extrusionOk="0" h="326" w="164">
                  <a:moveTo>
                    <a:pt x="164" y="0"/>
                  </a:moveTo>
                  <a:cubicBezTo>
                    <a:pt x="82" y="0"/>
                    <a:pt x="1" y="81"/>
                    <a:pt x="1" y="163"/>
                  </a:cubicBezTo>
                  <a:cubicBezTo>
                    <a:pt x="1" y="244"/>
                    <a:pt x="82" y="326"/>
                    <a:pt x="164" y="326"/>
                  </a:cubicBezTo>
                  <a:lnTo>
                    <a:pt x="164" y="163"/>
                  </a:lnTo>
                  <a:lnTo>
                    <a:pt x="164"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8" name="Google Shape;4928;p47"/>
            <p:cNvSpPr/>
            <p:nvPr/>
          </p:nvSpPr>
          <p:spPr>
            <a:xfrm>
              <a:off x="3766546" y="1788907"/>
              <a:ext cx="21819" cy="19951"/>
            </a:xfrm>
            <a:custGeom>
              <a:rect b="b" l="l" r="r" t="t"/>
              <a:pathLst>
                <a:path extrusionOk="0" h="299"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9" name="Google Shape;4929;p47"/>
            <p:cNvSpPr/>
            <p:nvPr/>
          </p:nvSpPr>
          <p:spPr>
            <a:xfrm>
              <a:off x="3793704" y="1761749"/>
              <a:ext cx="10943" cy="21819"/>
            </a:xfrm>
            <a:custGeom>
              <a:rect b="b" l="l" r="r" t="t"/>
              <a:pathLst>
                <a:path extrusionOk="0" h="327" w="164">
                  <a:moveTo>
                    <a:pt x="164" y="1"/>
                  </a:moveTo>
                  <a:cubicBezTo>
                    <a:pt x="82" y="1"/>
                    <a:pt x="1" y="82"/>
                    <a:pt x="1" y="163"/>
                  </a:cubicBezTo>
                  <a:cubicBezTo>
                    <a:pt x="1" y="245"/>
                    <a:pt x="82" y="326"/>
                    <a:pt x="164" y="326"/>
                  </a:cubicBezTo>
                  <a:lnTo>
                    <a:pt x="164" y="163"/>
                  </a:lnTo>
                  <a:lnTo>
                    <a:pt x="164"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0" name="Google Shape;4930;p47"/>
            <p:cNvSpPr/>
            <p:nvPr/>
          </p:nvSpPr>
          <p:spPr>
            <a:xfrm>
              <a:off x="3793704" y="1814263"/>
              <a:ext cx="10943" cy="10876"/>
            </a:xfrm>
            <a:custGeom>
              <a:rect b="b" l="l" r="r" t="t"/>
              <a:pathLst>
                <a:path extrusionOk="0" h="163" w="164">
                  <a:moveTo>
                    <a:pt x="164" y="0"/>
                  </a:moveTo>
                  <a:cubicBezTo>
                    <a:pt x="82" y="0"/>
                    <a:pt x="1" y="82"/>
                    <a:pt x="1" y="163"/>
                  </a:cubicBezTo>
                  <a:lnTo>
                    <a:pt x="164" y="163"/>
                  </a:lnTo>
                  <a:lnTo>
                    <a:pt x="164" y="0"/>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1" name="Google Shape;4931;p47"/>
            <p:cNvSpPr/>
            <p:nvPr/>
          </p:nvSpPr>
          <p:spPr>
            <a:xfrm>
              <a:off x="3766546" y="1841420"/>
              <a:ext cx="21819" cy="19951"/>
            </a:xfrm>
            <a:custGeom>
              <a:rect b="b" l="l" r="r" t="t"/>
              <a:pathLst>
                <a:path extrusionOk="0" h="299" w="327">
                  <a:moveTo>
                    <a:pt x="164" y="0"/>
                  </a:moveTo>
                  <a:cubicBezTo>
                    <a:pt x="82" y="0"/>
                    <a:pt x="1" y="54"/>
                    <a:pt x="1" y="136"/>
                  </a:cubicBezTo>
                  <a:cubicBezTo>
                    <a:pt x="1" y="244"/>
                    <a:pt x="82" y="298"/>
                    <a:pt x="164" y="298"/>
                  </a:cubicBezTo>
                  <a:cubicBezTo>
                    <a:pt x="245" y="298"/>
                    <a:pt x="326" y="244"/>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2" name="Google Shape;4932;p47"/>
            <p:cNvSpPr/>
            <p:nvPr/>
          </p:nvSpPr>
          <p:spPr>
            <a:xfrm>
              <a:off x="3793704" y="1825072"/>
              <a:ext cx="10943" cy="10943"/>
            </a:xfrm>
            <a:custGeom>
              <a:rect b="b" l="l" r="r" t="t"/>
              <a:pathLst>
                <a:path extrusionOk="0" h="164" w="164">
                  <a:moveTo>
                    <a:pt x="1" y="1"/>
                  </a:moveTo>
                  <a:cubicBezTo>
                    <a:pt x="1" y="82"/>
                    <a:pt x="82" y="164"/>
                    <a:pt x="164" y="164"/>
                  </a:cubicBezTo>
                  <a:lnTo>
                    <a:pt x="164"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3" name="Google Shape;4933;p47"/>
            <p:cNvSpPr/>
            <p:nvPr/>
          </p:nvSpPr>
          <p:spPr>
            <a:xfrm>
              <a:off x="3766546" y="1893867"/>
              <a:ext cx="21819" cy="20017"/>
            </a:xfrm>
            <a:custGeom>
              <a:rect b="b" l="l" r="r" t="t"/>
              <a:pathLst>
                <a:path extrusionOk="0" h="300" w="327">
                  <a:moveTo>
                    <a:pt x="164" y="1"/>
                  </a:moveTo>
                  <a:cubicBezTo>
                    <a:pt x="82" y="1"/>
                    <a:pt x="1" y="55"/>
                    <a:pt x="1" y="163"/>
                  </a:cubicBezTo>
                  <a:cubicBezTo>
                    <a:pt x="1" y="245"/>
                    <a:pt x="82" y="299"/>
                    <a:pt x="164" y="299"/>
                  </a:cubicBezTo>
                  <a:cubicBezTo>
                    <a:pt x="245" y="299"/>
                    <a:pt x="326" y="245"/>
                    <a:pt x="326" y="163"/>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4" name="Google Shape;4934;p47"/>
            <p:cNvSpPr/>
            <p:nvPr/>
          </p:nvSpPr>
          <p:spPr>
            <a:xfrm>
              <a:off x="3793704" y="1866710"/>
              <a:ext cx="10943" cy="21819"/>
            </a:xfrm>
            <a:custGeom>
              <a:rect b="b" l="l" r="r" t="t"/>
              <a:pathLst>
                <a:path extrusionOk="0" h="327" w="164">
                  <a:moveTo>
                    <a:pt x="164" y="1"/>
                  </a:moveTo>
                  <a:cubicBezTo>
                    <a:pt x="82" y="1"/>
                    <a:pt x="1" y="82"/>
                    <a:pt x="1" y="164"/>
                  </a:cubicBezTo>
                  <a:cubicBezTo>
                    <a:pt x="1" y="245"/>
                    <a:pt x="82" y="326"/>
                    <a:pt x="164" y="326"/>
                  </a:cubicBezTo>
                  <a:lnTo>
                    <a:pt x="164" y="164"/>
                  </a:lnTo>
                  <a:lnTo>
                    <a:pt x="164"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5" name="Google Shape;4935;p47"/>
            <p:cNvSpPr/>
            <p:nvPr/>
          </p:nvSpPr>
          <p:spPr>
            <a:xfrm>
              <a:off x="3793704" y="1919223"/>
              <a:ext cx="20018" cy="21752"/>
            </a:xfrm>
            <a:custGeom>
              <a:rect b="b" l="l" r="r" t="t"/>
              <a:pathLst>
                <a:path extrusionOk="0" h="326" w="300">
                  <a:moveTo>
                    <a:pt x="164" y="0"/>
                  </a:moveTo>
                  <a:cubicBezTo>
                    <a:pt x="82" y="0"/>
                    <a:pt x="1" y="82"/>
                    <a:pt x="1" y="163"/>
                  </a:cubicBezTo>
                  <a:cubicBezTo>
                    <a:pt x="1" y="245"/>
                    <a:pt x="82" y="326"/>
                    <a:pt x="164" y="326"/>
                  </a:cubicBezTo>
                  <a:cubicBezTo>
                    <a:pt x="245" y="326"/>
                    <a:pt x="299" y="245"/>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6" name="Google Shape;4936;p47"/>
            <p:cNvSpPr/>
            <p:nvPr/>
          </p:nvSpPr>
          <p:spPr>
            <a:xfrm>
              <a:off x="3768414" y="1998828"/>
              <a:ext cx="19951" cy="20017"/>
            </a:xfrm>
            <a:custGeom>
              <a:rect b="b" l="l" r="r" t="t"/>
              <a:pathLst>
                <a:path extrusionOk="0" h="300" w="299">
                  <a:moveTo>
                    <a:pt x="136" y="1"/>
                  </a:moveTo>
                  <a:cubicBezTo>
                    <a:pt x="54" y="1"/>
                    <a:pt x="0" y="55"/>
                    <a:pt x="0" y="164"/>
                  </a:cubicBezTo>
                  <a:cubicBezTo>
                    <a:pt x="0" y="245"/>
                    <a:pt x="54" y="299"/>
                    <a:pt x="136" y="299"/>
                  </a:cubicBezTo>
                  <a:cubicBezTo>
                    <a:pt x="217" y="299"/>
                    <a:pt x="298" y="245"/>
                    <a:pt x="298" y="164"/>
                  </a:cubicBezTo>
                  <a:cubicBezTo>
                    <a:pt x="298"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7" name="Google Shape;4937;p47"/>
            <p:cNvSpPr/>
            <p:nvPr/>
          </p:nvSpPr>
          <p:spPr>
            <a:xfrm>
              <a:off x="3793704" y="1971737"/>
              <a:ext cx="20018" cy="21752"/>
            </a:xfrm>
            <a:custGeom>
              <a:rect b="b" l="l" r="r" t="t"/>
              <a:pathLst>
                <a:path extrusionOk="0" h="326" w="300">
                  <a:moveTo>
                    <a:pt x="164" y="0"/>
                  </a:moveTo>
                  <a:cubicBezTo>
                    <a:pt x="82" y="0"/>
                    <a:pt x="1" y="81"/>
                    <a:pt x="1" y="163"/>
                  </a:cubicBezTo>
                  <a:cubicBezTo>
                    <a:pt x="1" y="244"/>
                    <a:pt x="82" y="326"/>
                    <a:pt x="164" y="326"/>
                  </a:cubicBezTo>
                  <a:cubicBezTo>
                    <a:pt x="245" y="326"/>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8" name="Google Shape;4938;p47"/>
            <p:cNvSpPr/>
            <p:nvPr/>
          </p:nvSpPr>
          <p:spPr>
            <a:xfrm>
              <a:off x="3768414" y="2051342"/>
              <a:ext cx="19951" cy="19951"/>
            </a:xfrm>
            <a:custGeom>
              <a:rect b="b" l="l" r="r" t="t"/>
              <a:pathLst>
                <a:path extrusionOk="0" h="299" w="299">
                  <a:moveTo>
                    <a:pt x="136" y="0"/>
                  </a:moveTo>
                  <a:cubicBezTo>
                    <a:pt x="54" y="0"/>
                    <a:pt x="0" y="55"/>
                    <a:pt x="0" y="163"/>
                  </a:cubicBezTo>
                  <a:cubicBezTo>
                    <a:pt x="0" y="245"/>
                    <a:pt x="54" y="299"/>
                    <a:pt x="136" y="299"/>
                  </a:cubicBezTo>
                  <a:cubicBezTo>
                    <a:pt x="217" y="299"/>
                    <a:pt x="298" y="245"/>
                    <a:pt x="298" y="163"/>
                  </a:cubicBezTo>
                  <a:cubicBezTo>
                    <a:pt x="298"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9" name="Google Shape;4939;p47"/>
            <p:cNvSpPr/>
            <p:nvPr/>
          </p:nvSpPr>
          <p:spPr>
            <a:xfrm>
              <a:off x="3793704" y="2024184"/>
              <a:ext cx="20018" cy="21819"/>
            </a:xfrm>
            <a:custGeom>
              <a:rect b="b" l="l" r="r" t="t"/>
              <a:pathLst>
                <a:path extrusionOk="0" h="327" w="300">
                  <a:moveTo>
                    <a:pt x="164" y="1"/>
                  </a:moveTo>
                  <a:cubicBezTo>
                    <a:pt x="82" y="1"/>
                    <a:pt x="1" y="82"/>
                    <a:pt x="1" y="163"/>
                  </a:cubicBezTo>
                  <a:cubicBezTo>
                    <a:pt x="1" y="245"/>
                    <a:pt x="82"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0" name="Google Shape;4940;p47"/>
            <p:cNvSpPr/>
            <p:nvPr/>
          </p:nvSpPr>
          <p:spPr>
            <a:xfrm>
              <a:off x="3768414" y="2103855"/>
              <a:ext cx="19951" cy="19951"/>
            </a:xfrm>
            <a:custGeom>
              <a:rect b="b" l="l" r="r" t="t"/>
              <a:pathLst>
                <a:path extrusionOk="0" h="299" w="299">
                  <a:moveTo>
                    <a:pt x="136" y="0"/>
                  </a:moveTo>
                  <a:cubicBezTo>
                    <a:pt x="54" y="0"/>
                    <a:pt x="0" y="81"/>
                    <a:pt x="0" y="163"/>
                  </a:cubicBezTo>
                  <a:cubicBezTo>
                    <a:pt x="0" y="190"/>
                    <a:pt x="0" y="244"/>
                    <a:pt x="27" y="271"/>
                  </a:cubicBezTo>
                  <a:cubicBezTo>
                    <a:pt x="54" y="298"/>
                    <a:pt x="109" y="298"/>
                    <a:pt x="136" y="298"/>
                  </a:cubicBezTo>
                  <a:cubicBezTo>
                    <a:pt x="217" y="298"/>
                    <a:pt x="298" y="244"/>
                    <a:pt x="298" y="163"/>
                  </a:cubicBezTo>
                  <a:cubicBezTo>
                    <a:pt x="298" y="109"/>
                    <a:pt x="271" y="81"/>
                    <a:pt x="244" y="54"/>
                  </a:cubicBezTo>
                  <a:cubicBezTo>
                    <a:pt x="217" y="27"/>
                    <a:pt x="190"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1" name="Google Shape;4941;p47"/>
            <p:cNvSpPr/>
            <p:nvPr/>
          </p:nvSpPr>
          <p:spPr>
            <a:xfrm>
              <a:off x="3793704" y="2076698"/>
              <a:ext cx="20018" cy="21752"/>
            </a:xfrm>
            <a:custGeom>
              <a:rect b="b" l="l" r="r" t="t"/>
              <a:pathLst>
                <a:path extrusionOk="0" h="326" w="300">
                  <a:moveTo>
                    <a:pt x="164" y="0"/>
                  </a:moveTo>
                  <a:cubicBezTo>
                    <a:pt x="82" y="0"/>
                    <a:pt x="1" y="82"/>
                    <a:pt x="1" y="163"/>
                  </a:cubicBezTo>
                  <a:cubicBezTo>
                    <a:pt x="1" y="217"/>
                    <a:pt x="28" y="244"/>
                    <a:pt x="55" y="271"/>
                  </a:cubicBezTo>
                  <a:cubicBezTo>
                    <a:pt x="82" y="299"/>
                    <a:pt x="109" y="326"/>
                    <a:pt x="164" y="326"/>
                  </a:cubicBezTo>
                  <a:cubicBezTo>
                    <a:pt x="245" y="326"/>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2" name="Google Shape;4942;p47"/>
            <p:cNvSpPr/>
            <p:nvPr/>
          </p:nvSpPr>
          <p:spPr>
            <a:xfrm>
              <a:off x="3768414" y="2156302"/>
              <a:ext cx="14546" cy="20017"/>
            </a:xfrm>
            <a:custGeom>
              <a:rect b="b" l="l" r="r" t="t"/>
              <a:pathLst>
                <a:path extrusionOk="0" h="300" w="218">
                  <a:moveTo>
                    <a:pt x="136" y="1"/>
                  </a:moveTo>
                  <a:cubicBezTo>
                    <a:pt x="54" y="1"/>
                    <a:pt x="0" y="82"/>
                    <a:pt x="0" y="163"/>
                  </a:cubicBezTo>
                  <a:cubicBezTo>
                    <a:pt x="0" y="191"/>
                    <a:pt x="0" y="245"/>
                    <a:pt x="27" y="272"/>
                  </a:cubicBezTo>
                  <a:cubicBezTo>
                    <a:pt x="54" y="299"/>
                    <a:pt x="109" y="299"/>
                    <a:pt x="136" y="299"/>
                  </a:cubicBezTo>
                  <a:lnTo>
                    <a:pt x="163" y="299"/>
                  </a:lnTo>
                  <a:cubicBezTo>
                    <a:pt x="163" y="245"/>
                    <a:pt x="190" y="218"/>
                    <a:pt x="217" y="163"/>
                  </a:cubicBezTo>
                  <a:cubicBezTo>
                    <a:pt x="217" y="136"/>
                    <a:pt x="190" y="109"/>
                    <a:pt x="190" y="82"/>
                  </a:cubicBezTo>
                  <a:cubicBezTo>
                    <a:pt x="190" y="55"/>
                    <a:pt x="190" y="28"/>
                    <a:pt x="217" y="28"/>
                  </a:cubicBezTo>
                  <a:cubicBezTo>
                    <a:pt x="190" y="1"/>
                    <a:pt x="163"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3" name="Google Shape;4943;p47"/>
            <p:cNvSpPr/>
            <p:nvPr/>
          </p:nvSpPr>
          <p:spPr>
            <a:xfrm>
              <a:off x="3793704" y="2130946"/>
              <a:ext cx="20018" cy="14546"/>
            </a:xfrm>
            <a:custGeom>
              <a:rect b="b" l="l" r="r" t="t"/>
              <a:pathLst>
                <a:path extrusionOk="0" h="218" w="300">
                  <a:moveTo>
                    <a:pt x="164" y="1"/>
                  </a:moveTo>
                  <a:cubicBezTo>
                    <a:pt x="82" y="1"/>
                    <a:pt x="1" y="55"/>
                    <a:pt x="1" y="137"/>
                  </a:cubicBezTo>
                  <a:cubicBezTo>
                    <a:pt x="1" y="164"/>
                    <a:pt x="1" y="191"/>
                    <a:pt x="28" y="218"/>
                  </a:cubicBezTo>
                  <a:cubicBezTo>
                    <a:pt x="109" y="191"/>
                    <a:pt x="218" y="164"/>
                    <a:pt x="299" y="109"/>
                  </a:cubicBezTo>
                  <a:cubicBezTo>
                    <a:pt x="299" y="28"/>
                    <a:pt x="218"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4" name="Google Shape;4944;p47"/>
            <p:cNvSpPr/>
            <p:nvPr/>
          </p:nvSpPr>
          <p:spPr>
            <a:xfrm>
              <a:off x="3715901" y="1484834"/>
              <a:ext cx="19951" cy="9141"/>
            </a:xfrm>
            <a:custGeom>
              <a:rect b="b" l="l" r="r" t="t"/>
              <a:pathLst>
                <a:path extrusionOk="0" h="137" w="299">
                  <a:moveTo>
                    <a:pt x="136" y="1"/>
                  </a:moveTo>
                  <a:cubicBezTo>
                    <a:pt x="82" y="1"/>
                    <a:pt x="28" y="28"/>
                    <a:pt x="0" y="28"/>
                  </a:cubicBezTo>
                  <a:cubicBezTo>
                    <a:pt x="0" y="82"/>
                    <a:pt x="82" y="136"/>
                    <a:pt x="136" y="136"/>
                  </a:cubicBezTo>
                  <a:cubicBezTo>
                    <a:pt x="217" y="136"/>
                    <a:pt x="272"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5" name="Google Shape;4945;p47"/>
            <p:cNvSpPr/>
            <p:nvPr/>
          </p:nvSpPr>
          <p:spPr>
            <a:xfrm>
              <a:off x="3714099" y="1526472"/>
              <a:ext cx="21752" cy="19951"/>
            </a:xfrm>
            <a:custGeom>
              <a:rect b="b" l="l" r="r" t="t"/>
              <a:pathLst>
                <a:path extrusionOk="0" h="299"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6" name="Google Shape;4946;p47"/>
            <p:cNvSpPr/>
            <p:nvPr/>
          </p:nvSpPr>
          <p:spPr>
            <a:xfrm>
              <a:off x="3741257" y="1499314"/>
              <a:ext cx="19951" cy="20017"/>
            </a:xfrm>
            <a:custGeom>
              <a:rect b="b" l="l" r="r" t="t"/>
              <a:pathLst>
                <a:path extrusionOk="0" h="300" w="299">
                  <a:moveTo>
                    <a:pt x="163" y="1"/>
                  </a:moveTo>
                  <a:cubicBezTo>
                    <a:pt x="82" y="1"/>
                    <a:pt x="0" y="82"/>
                    <a:pt x="0" y="163"/>
                  </a:cubicBezTo>
                  <a:cubicBezTo>
                    <a:pt x="0" y="245"/>
                    <a:pt x="82" y="299"/>
                    <a:pt x="163" y="299"/>
                  </a:cubicBezTo>
                  <a:cubicBezTo>
                    <a:pt x="244" y="299"/>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7" name="Google Shape;4947;p47"/>
            <p:cNvSpPr/>
            <p:nvPr/>
          </p:nvSpPr>
          <p:spPr>
            <a:xfrm>
              <a:off x="3714099" y="1578985"/>
              <a:ext cx="21752" cy="19951"/>
            </a:xfrm>
            <a:custGeom>
              <a:rect b="b" l="l" r="r" t="t"/>
              <a:pathLst>
                <a:path extrusionOk="0" h="299" w="326">
                  <a:moveTo>
                    <a:pt x="163" y="0"/>
                  </a:moveTo>
                  <a:cubicBezTo>
                    <a:pt x="82" y="0"/>
                    <a:pt x="0" y="54"/>
                    <a:pt x="0" y="136"/>
                  </a:cubicBezTo>
                  <a:cubicBezTo>
                    <a:pt x="0" y="217"/>
                    <a:pt x="82" y="299"/>
                    <a:pt x="163" y="299"/>
                  </a:cubicBezTo>
                  <a:cubicBezTo>
                    <a:pt x="244" y="299"/>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8" name="Google Shape;4948;p47"/>
            <p:cNvSpPr/>
            <p:nvPr/>
          </p:nvSpPr>
          <p:spPr>
            <a:xfrm>
              <a:off x="3741257" y="1551828"/>
              <a:ext cx="19951" cy="19951"/>
            </a:xfrm>
            <a:custGeom>
              <a:rect b="b" l="l" r="r" t="t"/>
              <a:pathLst>
                <a:path extrusionOk="0" h="299" w="299">
                  <a:moveTo>
                    <a:pt x="163" y="0"/>
                  </a:moveTo>
                  <a:cubicBezTo>
                    <a:pt x="82" y="0"/>
                    <a:pt x="0" y="82"/>
                    <a:pt x="0" y="163"/>
                  </a:cubicBezTo>
                  <a:cubicBezTo>
                    <a:pt x="0" y="244"/>
                    <a:pt x="82" y="299"/>
                    <a:pt x="163" y="299"/>
                  </a:cubicBezTo>
                  <a:cubicBezTo>
                    <a:pt x="244" y="299"/>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9" name="Google Shape;4949;p47"/>
            <p:cNvSpPr/>
            <p:nvPr/>
          </p:nvSpPr>
          <p:spPr>
            <a:xfrm>
              <a:off x="3714099" y="1631432"/>
              <a:ext cx="21752" cy="20017"/>
            </a:xfrm>
            <a:custGeom>
              <a:rect b="b" l="l" r="r" t="t"/>
              <a:pathLst>
                <a:path extrusionOk="0" h="300"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0" name="Google Shape;4950;p47"/>
            <p:cNvSpPr/>
            <p:nvPr/>
          </p:nvSpPr>
          <p:spPr>
            <a:xfrm>
              <a:off x="3741257" y="1604275"/>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1" name="Google Shape;4951;p47"/>
            <p:cNvSpPr/>
            <p:nvPr/>
          </p:nvSpPr>
          <p:spPr>
            <a:xfrm>
              <a:off x="3714099" y="1683946"/>
              <a:ext cx="21752" cy="19951"/>
            </a:xfrm>
            <a:custGeom>
              <a:rect b="b" l="l" r="r" t="t"/>
              <a:pathLst>
                <a:path extrusionOk="0" h="299" w="326">
                  <a:moveTo>
                    <a:pt x="163" y="0"/>
                  </a:moveTo>
                  <a:cubicBezTo>
                    <a:pt x="82" y="0"/>
                    <a:pt x="0" y="55"/>
                    <a:pt x="0" y="136"/>
                  </a:cubicBezTo>
                  <a:cubicBezTo>
                    <a:pt x="0" y="244"/>
                    <a:pt x="82" y="299"/>
                    <a:pt x="163" y="299"/>
                  </a:cubicBezTo>
                  <a:cubicBezTo>
                    <a:pt x="244" y="299"/>
                    <a:pt x="326" y="244"/>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2" name="Google Shape;4952;p47"/>
            <p:cNvSpPr/>
            <p:nvPr/>
          </p:nvSpPr>
          <p:spPr>
            <a:xfrm>
              <a:off x="3741257" y="1656788"/>
              <a:ext cx="19951" cy="21752"/>
            </a:xfrm>
            <a:custGeom>
              <a:rect b="b" l="l" r="r" t="t"/>
              <a:pathLst>
                <a:path extrusionOk="0" h="326" w="299">
                  <a:moveTo>
                    <a:pt x="163" y="0"/>
                  </a:moveTo>
                  <a:cubicBezTo>
                    <a:pt x="82" y="0"/>
                    <a:pt x="0" y="82"/>
                    <a:pt x="0" y="163"/>
                  </a:cubicBezTo>
                  <a:cubicBezTo>
                    <a:pt x="0" y="245"/>
                    <a:pt x="82" y="326"/>
                    <a:pt x="163" y="326"/>
                  </a:cubicBezTo>
                  <a:cubicBezTo>
                    <a:pt x="244" y="326"/>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3" name="Google Shape;4953;p47"/>
            <p:cNvSpPr/>
            <p:nvPr/>
          </p:nvSpPr>
          <p:spPr>
            <a:xfrm>
              <a:off x="3714099" y="1736393"/>
              <a:ext cx="21752" cy="20017"/>
            </a:xfrm>
            <a:custGeom>
              <a:rect b="b" l="l" r="r" t="t"/>
              <a:pathLst>
                <a:path extrusionOk="0" h="300" w="326">
                  <a:moveTo>
                    <a:pt x="163" y="1"/>
                  </a:moveTo>
                  <a:cubicBezTo>
                    <a:pt x="82" y="1"/>
                    <a:pt x="0" y="55"/>
                    <a:pt x="0" y="137"/>
                  </a:cubicBezTo>
                  <a:cubicBezTo>
                    <a:pt x="0" y="245"/>
                    <a:pt x="82" y="299"/>
                    <a:pt x="163" y="299"/>
                  </a:cubicBezTo>
                  <a:cubicBezTo>
                    <a:pt x="244" y="299"/>
                    <a:pt x="326" y="245"/>
                    <a:pt x="326" y="137"/>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4" name="Google Shape;4954;p47"/>
            <p:cNvSpPr/>
            <p:nvPr/>
          </p:nvSpPr>
          <p:spPr>
            <a:xfrm>
              <a:off x="3741257" y="1709302"/>
              <a:ext cx="19951" cy="21752"/>
            </a:xfrm>
            <a:custGeom>
              <a:rect b="b" l="l" r="r" t="t"/>
              <a:pathLst>
                <a:path extrusionOk="0" h="326" w="299">
                  <a:moveTo>
                    <a:pt x="163" y="0"/>
                  </a:moveTo>
                  <a:cubicBezTo>
                    <a:pt x="82" y="0"/>
                    <a:pt x="0" y="81"/>
                    <a:pt x="0" y="163"/>
                  </a:cubicBezTo>
                  <a:cubicBezTo>
                    <a:pt x="0" y="244"/>
                    <a:pt x="82" y="326"/>
                    <a:pt x="163" y="326"/>
                  </a:cubicBezTo>
                  <a:cubicBezTo>
                    <a:pt x="244" y="326"/>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5" name="Google Shape;4955;p47"/>
            <p:cNvSpPr/>
            <p:nvPr/>
          </p:nvSpPr>
          <p:spPr>
            <a:xfrm>
              <a:off x="3714099" y="1788907"/>
              <a:ext cx="21752" cy="19951"/>
            </a:xfrm>
            <a:custGeom>
              <a:rect b="b" l="l" r="r" t="t"/>
              <a:pathLst>
                <a:path extrusionOk="0" h="299" w="326">
                  <a:moveTo>
                    <a:pt x="163" y="1"/>
                  </a:moveTo>
                  <a:cubicBezTo>
                    <a:pt x="82" y="1"/>
                    <a:pt x="0" y="55"/>
                    <a:pt x="0" y="136"/>
                  </a:cubicBezTo>
                  <a:cubicBezTo>
                    <a:pt x="0" y="245"/>
                    <a:pt x="82"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6" name="Google Shape;4956;p47"/>
            <p:cNvSpPr/>
            <p:nvPr/>
          </p:nvSpPr>
          <p:spPr>
            <a:xfrm>
              <a:off x="3741257" y="1761749"/>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7" name="Google Shape;4957;p47"/>
            <p:cNvSpPr/>
            <p:nvPr/>
          </p:nvSpPr>
          <p:spPr>
            <a:xfrm>
              <a:off x="3741257" y="1814263"/>
              <a:ext cx="19951" cy="10876"/>
            </a:xfrm>
            <a:custGeom>
              <a:rect b="b" l="l" r="r" t="t"/>
              <a:pathLst>
                <a:path extrusionOk="0" h="163" w="299">
                  <a:moveTo>
                    <a:pt x="163" y="0"/>
                  </a:moveTo>
                  <a:cubicBezTo>
                    <a:pt x="82" y="0"/>
                    <a:pt x="0" y="82"/>
                    <a:pt x="0" y="163"/>
                  </a:cubicBezTo>
                  <a:lnTo>
                    <a:pt x="299" y="163"/>
                  </a:ln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8" name="Google Shape;4958;p47"/>
            <p:cNvSpPr/>
            <p:nvPr/>
          </p:nvSpPr>
          <p:spPr>
            <a:xfrm>
              <a:off x="3714099" y="1841420"/>
              <a:ext cx="21752" cy="19951"/>
            </a:xfrm>
            <a:custGeom>
              <a:rect b="b" l="l" r="r" t="t"/>
              <a:pathLst>
                <a:path extrusionOk="0" h="299" w="326">
                  <a:moveTo>
                    <a:pt x="163" y="0"/>
                  </a:moveTo>
                  <a:cubicBezTo>
                    <a:pt x="82" y="0"/>
                    <a:pt x="0" y="54"/>
                    <a:pt x="0" y="136"/>
                  </a:cubicBezTo>
                  <a:cubicBezTo>
                    <a:pt x="0" y="244"/>
                    <a:pt x="82" y="298"/>
                    <a:pt x="163" y="298"/>
                  </a:cubicBezTo>
                  <a:cubicBezTo>
                    <a:pt x="244" y="298"/>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9" name="Google Shape;4959;p47"/>
            <p:cNvSpPr/>
            <p:nvPr/>
          </p:nvSpPr>
          <p:spPr>
            <a:xfrm>
              <a:off x="3741257" y="1825072"/>
              <a:ext cx="19951" cy="10943"/>
            </a:xfrm>
            <a:custGeom>
              <a:rect b="b" l="l" r="r" t="t"/>
              <a:pathLst>
                <a:path extrusionOk="0" h="164" w="299">
                  <a:moveTo>
                    <a:pt x="0" y="1"/>
                  </a:moveTo>
                  <a:cubicBezTo>
                    <a:pt x="0" y="82"/>
                    <a:pt x="82" y="164"/>
                    <a:pt x="163" y="164"/>
                  </a:cubicBezTo>
                  <a:cubicBezTo>
                    <a:pt x="244"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0" name="Google Shape;4960;p47"/>
            <p:cNvSpPr/>
            <p:nvPr/>
          </p:nvSpPr>
          <p:spPr>
            <a:xfrm>
              <a:off x="3714099" y="1893867"/>
              <a:ext cx="21752" cy="20017"/>
            </a:xfrm>
            <a:custGeom>
              <a:rect b="b" l="l" r="r" t="t"/>
              <a:pathLst>
                <a:path extrusionOk="0" h="300" w="326">
                  <a:moveTo>
                    <a:pt x="163" y="1"/>
                  </a:moveTo>
                  <a:cubicBezTo>
                    <a:pt x="82" y="1"/>
                    <a:pt x="0" y="55"/>
                    <a:pt x="0" y="163"/>
                  </a:cubicBezTo>
                  <a:cubicBezTo>
                    <a:pt x="0" y="245"/>
                    <a:pt x="82" y="299"/>
                    <a:pt x="163" y="299"/>
                  </a:cubicBezTo>
                  <a:cubicBezTo>
                    <a:pt x="244" y="299"/>
                    <a:pt x="326" y="245"/>
                    <a:pt x="326" y="163"/>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1" name="Google Shape;4961;p47"/>
            <p:cNvSpPr/>
            <p:nvPr/>
          </p:nvSpPr>
          <p:spPr>
            <a:xfrm>
              <a:off x="3741257" y="1866710"/>
              <a:ext cx="19951" cy="21819"/>
            </a:xfrm>
            <a:custGeom>
              <a:rect b="b" l="l" r="r" t="t"/>
              <a:pathLst>
                <a:path extrusionOk="0" h="327" w="299">
                  <a:moveTo>
                    <a:pt x="163" y="1"/>
                  </a:moveTo>
                  <a:cubicBezTo>
                    <a:pt x="82" y="1"/>
                    <a:pt x="0" y="82"/>
                    <a:pt x="0" y="164"/>
                  </a:cubicBezTo>
                  <a:cubicBezTo>
                    <a:pt x="0" y="245"/>
                    <a:pt x="82" y="326"/>
                    <a:pt x="163" y="326"/>
                  </a:cubicBezTo>
                  <a:cubicBezTo>
                    <a:pt x="244" y="326"/>
                    <a:pt x="299" y="245"/>
                    <a:pt x="299" y="164"/>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2" name="Google Shape;4962;p47"/>
            <p:cNvSpPr/>
            <p:nvPr/>
          </p:nvSpPr>
          <p:spPr>
            <a:xfrm>
              <a:off x="3714099" y="1946381"/>
              <a:ext cx="21752" cy="19951"/>
            </a:xfrm>
            <a:custGeom>
              <a:rect b="b" l="l" r="r" t="t"/>
              <a:pathLst>
                <a:path extrusionOk="0" h="299" w="326">
                  <a:moveTo>
                    <a:pt x="163" y="0"/>
                  </a:moveTo>
                  <a:cubicBezTo>
                    <a:pt x="82" y="0"/>
                    <a:pt x="0" y="55"/>
                    <a:pt x="0" y="163"/>
                  </a:cubicBezTo>
                  <a:cubicBezTo>
                    <a:pt x="0" y="244"/>
                    <a:pt x="82" y="299"/>
                    <a:pt x="163" y="299"/>
                  </a:cubicBezTo>
                  <a:cubicBezTo>
                    <a:pt x="244" y="299"/>
                    <a:pt x="326" y="244"/>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3" name="Google Shape;4963;p47"/>
            <p:cNvSpPr/>
            <p:nvPr/>
          </p:nvSpPr>
          <p:spPr>
            <a:xfrm>
              <a:off x="3741257" y="1919223"/>
              <a:ext cx="19951" cy="21752"/>
            </a:xfrm>
            <a:custGeom>
              <a:rect b="b" l="l" r="r" t="t"/>
              <a:pathLst>
                <a:path extrusionOk="0" h="326" w="299">
                  <a:moveTo>
                    <a:pt x="163" y="0"/>
                  </a:moveTo>
                  <a:cubicBezTo>
                    <a:pt x="82" y="0"/>
                    <a:pt x="0" y="82"/>
                    <a:pt x="0" y="163"/>
                  </a:cubicBezTo>
                  <a:cubicBezTo>
                    <a:pt x="0" y="245"/>
                    <a:pt x="82" y="326"/>
                    <a:pt x="163" y="326"/>
                  </a:cubicBezTo>
                  <a:cubicBezTo>
                    <a:pt x="244" y="326"/>
                    <a:pt x="299" y="245"/>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4" name="Google Shape;4964;p47"/>
            <p:cNvSpPr/>
            <p:nvPr/>
          </p:nvSpPr>
          <p:spPr>
            <a:xfrm>
              <a:off x="3714099" y="1998828"/>
              <a:ext cx="21752" cy="20017"/>
            </a:xfrm>
            <a:custGeom>
              <a:rect b="b" l="l" r="r" t="t"/>
              <a:pathLst>
                <a:path extrusionOk="0" h="300" w="326">
                  <a:moveTo>
                    <a:pt x="163" y="1"/>
                  </a:moveTo>
                  <a:cubicBezTo>
                    <a:pt x="82" y="1"/>
                    <a:pt x="0" y="55"/>
                    <a:pt x="0" y="164"/>
                  </a:cubicBezTo>
                  <a:cubicBezTo>
                    <a:pt x="0" y="245"/>
                    <a:pt x="82" y="299"/>
                    <a:pt x="163" y="299"/>
                  </a:cubicBezTo>
                  <a:cubicBezTo>
                    <a:pt x="244" y="299"/>
                    <a:pt x="326" y="245"/>
                    <a:pt x="326" y="164"/>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5" name="Google Shape;4965;p47"/>
            <p:cNvSpPr/>
            <p:nvPr/>
          </p:nvSpPr>
          <p:spPr>
            <a:xfrm>
              <a:off x="3741257" y="1971737"/>
              <a:ext cx="19951" cy="21752"/>
            </a:xfrm>
            <a:custGeom>
              <a:rect b="b" l="l" r="r" t="t"/>
              <a:pathLst>
                <a:path extrusionOk="0" h="326" w="299">
                  <a:moveTo>
                    <a:pt x="163" y="0"/>
                  </a:moveTo>
                  <a:cubicBezTo>
                    <a:pt x="82" y="0"/>
                    <a:pt x="0" y="81"/>
                    <a:pt x="0" y="163"/>
                  </a:cubicBezTo>
                  <a:cubicBezTo>
                    <a:pt x="0" y="244"/>
                    <a:pt x="82" y="326"/>
                    <a:pt x="163" y="326"/>
                  </a:cubicBezTo>
                  <a:cubicBezTo>
                    <a:pt x="244" y="326"/>
                    <a:pt x="299" y="244"/>
                    <a:pt x="299" y="163"/>
                  </a:cubicBezTo>
                  <a:cubicBezTo>
                    <a:pt x="299"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6" name="Google Shape;4966;p47"/>
            <p:cNvSpPr/>
            <p:nvPr/>
          </p:nvSpPr>
          <p:spPr>
            <a:xfrm>
              <a:off x="3714099" y="2051342"/>
              <a:ext cx="21752" cy="19951"/>
            </a:xfrm>
            <a:custGeom>
              <a:rect b="b" l="l" r="r" t="t"/>
              <a:pathLst>
                <a:path extrusionOk="0" h="299" w="326">
                  <a:moveTo>
                    <a:pt x="163" y="0"/>
                  </a:moveTo>
                  <a:cubicBezTo>
                    <a:pt x="82" y="0"/>
                    <a:pt x="0" y="55"/>
                    <a:pt x="0" y="163"/>
                  </a:cubicBezTo>
                  <a:cubicBezTo>
                    <a:pt x="0" y="245"/>
                    <a:pt x="82"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7" name="Google Shape;4967;p47"/>
            <p:cNvSpPr/>
            <p:nvPr/>
          </p:nvSpPr>
          <p:spPr>
            <a:xfrm>
              <a:off x="3741257" y="2024184"/>
              <a:ext cx="19951" cy="21819"/>
            </a:xfrm>
            <a:custGeom>
              <a:rect b="b" l="l" r="r" t="t"/>
              <a:pathLst>
                <a:path extrusionOk="0" h="327" w="299">
                  <a:moveTo>
                    <a:pt x="163" y="1"/>
                  </a:moveTo>
                  <a:cubicBezTo>
                    <a:pt x="82" y="1"/>
                    <a:pt x="0" y="82"/>
                    <a:pt x="0" y="163"/>
                  </a:cubicBezTo>
                  <a:cubicBezTo>
                    <a:pt x="0" y="245"/>
                    <a:pt x="82" y="326"/>
                    <a:pt x="163" y="326"/>
                  </a:cubicBezTo>
                  <a:cubicBezTo>
                    <a:pt x="244" y="326"/>
                    <a:pt x="299" y="245"/>
                    <a:pt x="299" y="163"/>
                  </a:cubicBezTo>
                  <a:cubicBezTo>
                    <a:pt x="299"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8" name="Google Shape;4968;p47"/>
            <p:cNvSpPr/>
            <p:nvPr/>
          </p:nvSpPr>
          <p:spPr>
            <a:xfrm>
              <a:off x="3714099" y="2103855"/>
              <a:ext cx="21752" cy="19951"/>
            </a:xfrm>
            <a:custGeom>
              <a:rect b="b" l="l" r="r" t="t"/>
              <a:pathLst>
                <a:path extrusionOk="0" h="299" w="326">
                  <a:moveTo>
                    <a:pt x="163" y="0"/>
                  </a:moveTo>
                  <a:cubicBezTo>
                    <a:pt x="82" y="0"/>
                    <a:pt x="0" y="81"/>
                    <a:pt x="0" y="163"/>
                  </a:cubicBezTo>
                  <a:cubicBezTo>
                    <a:pt x="0" y="190"/>
                    <a:pt x="27" y="244"/>
                    <a:pt x="55" y="271"/>
                  </a:cubicBezTo>
                  <a:cubicBezTo>
                    <a:pt x="82" y="298"/>
                    <a:pt x="136" y="298"/>
                    <a:pt x="163" y="298"/>
                  </a:cubicBezTo>
                  <a:cubicBezTo>
                    <a:pt x="244" y="298"/>
                    <a:pt x="326" y="244"/>
                    <a:pt x="326" y="163"/>
                  </a:cubicBezTo>
                  <a:cubicBezTo>
                    <a:pt x="326" y="109"/>
                    <a:pt x="299" y="81"/>
                    <a:pt x="272" y="54"/>
                  </a:cubicBezTo>
                  <a:cubicBezTo>
                    <a:pt x="244" y="27"/>
                    <a:pt x="217"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9" name="Google Shape;4969;p47"/>
            <p:cNvSpPr/>
            <p:nvPr/>
          </p:nvSpPr>
          <p:spPr>
            <a:xfrm>
              <a:off x="3741257" y="2076698"/>
              <a:ext cx="19951" cy="21752"/>
            </a:xfrm>
            <a:custGeom>
              <a:rect b="b" l="l" r="r" t="t"/>
              <a:pathLst>
                <a:path extrusionOk="0" h="326" w="299">
                  <a:moveTo>
                    <a:pt x="163" y="0"/>
                  </a:moveTo>
                  <a:cubicBezTo>
                    <a:pt x="82" y="0"/>
                    <a:pt x="0" y="82"/>
                    <a:pt x="0" y="163"/>
                  </a:cubicBezTo>
                  <a:cubicBezTo>
                    <a:pt x="0" y="217"/>
                    <a:pt x="27" y="244"/>
                    <a:pt x="54" y="271"/>
                  </a:cubicBezTo>
                  <a:cubicBezTo>
                    <a:pt x="82" y="299"/>
                    <a:pt x="109" y="326"/>
                    <a:pt x="163" y="326"/>
                  </a:cubicBezTo>
                  <a:cubicBezTo>
                    <a:pt x="244" y="326"/>
                    <a:pt x="299" y="244"/>
                    <a:pt x="299" y="163"/>
                  </a:cubicBezTo>
                  <a:cubicBezTo>
                    <a:pt x="299"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0" name="Google Shape;4970;p47"/>
            <p:cNvSpPr/>
            <p:nvPr/>
          </p:nvSpPr>
          <p:spPr>
            <a:xfrm>
              <a:off x="3714099" y="2156302"/>
              <a:ext cx="21752" cy="20017"/>
            </a:xfrm>
            <a:custGeom>
              <a:rect b="b" l="l" r="r" t="t"/>
              <a:pathLst>
                <a:path extrusionOk="0" h="300" w="326">
                  <a:moveTo>
                    <a:pt x="163" y="1"/>
                  </a:moveTo>
                  <a:cubicBezTo>
                    <a:pt x="82" y="1"/>
                    <a:pt x="0" y="82"/>
                    <a:pt x="0" y="163"/>
                  </a:cubicBezTo>
                  <a:cubicBezTo>
                    <a:pt x="0" y="191"/>
                    <a:pt x="27" y="245"/>
                    <a:pt x="55" y="272"/>
                  </a:cubicBezTo>
                  <a:cubicBezTo>
                    <a:pt x="82" y="299"/>
                    <a:pt x="136" y="299"/>
                    <a:pt x="163" y="299"/>
                  </a:cubicBezTo>
                  <a:cubicBezTo>
                    <a:pt x="244" y="299"/>
                    <a:pt x="326" y="245"/>
                    <a:pt x="326" y="163"/>
                  </a:cubicBezTo>
                  <a:cubicBezTo>
                    <a:pt x="326" y="109"/>
                    <a:pt x="299" y="82"/>
                    <a:pt x="272" y="55"/>
                  </a:cubicBezTo>
                  <a:cubicBezTo>
                    <a:pt x="244" y="28"/>
                    <a:pt x="217"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1" name="Google Shape;4971;p47"/>
            <p:cNvSpPr/>
            <p:nvPr/>
          </p:nvSpPr>
          <p:spPr>
            <a:xfrm>
              <a:off x="3741257" y="2130946"/>
              <a:ext cx="19951" cy="20017"/>
            </a:xfrm>
            <a:custGeom>
              <a:rect b="b" l="l" r="r" t="t"/>
              <a:pathLst>
                <a:path extrusionOk="0" h="300" w="299">
                  <a:moveTo>
                    <a:pt x="163" y="1"/>
                  </a:moveTo>
                  <a:cubicBezTo>
                    <a:pt x="82" y="1"/>
                    <a:pt x="0" y="55"/>
                    <a:pt x="0" y="137"/>
                  </a:cubicBezTo>
                  <a:cubicBezTo>
                    <a:pt x="0" y="191"/>
                    <a:pt x="27" y="218"/>
                    <a:pt x="54" y="245"/>
                  </a:cubicBezTo>
                  <a:cubicBezTo>
                    <a:pt x="82" y="272"/>
                    <a:pt x="109" y="299"/>
                    <a:pt x="163" y="299"/>
                  </a:cubicBezTo>
                  <a:cubicBezTo>
                    <a:pt x="244" y="299"/>
                    <a:pt x="299" y="218"/>
                    <a:pt x="299" y="137"/>
                  </a:cubicBezTo>
                  <a:cubicBezTo>
                    <a:pt x="299" y="109"/>
                    <a:pt x="299" y="55"/>
                    <a:pt x="271" y="28"/>
                  </a:cubicBezTo>
                  <a:cubicBezTo>
                    <a:pt x="244" y="1"/>
                    <a:pt x="190"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2" name="Google Shape;4972;p47"/>
            <p:cNvSpPr/>
            <p:nvPr/>
          </p:nvSpPr>
          <p:spPr>
            <a:xfrm>
              <a:off x="3714099" y="2208816"/>
              <a:ext cx="21752" cy="19951"/>
            </a:xfrm>
            <a:custGeom>
              <a:rect b="b" l="l" r="r" t="t"/>
              <a:pathLst>
                <a:path extrusionOk="0" h="299" w="326">
                  <a:moveTo>
                    <a:pt x="163" y="0"/>
                  </a:moveTo>
                  <a:cubicBezTo>
                    <a:pt x="82" y="0"/>
                    <a:pt x="0" y="82"/>
                    <a:pt x="0" y="163"/>
                  </a:cubicBezTo>
                  <a:cubicBezTo>
                    <a:pt x="0" y="190"/>
                    <a:pt x="27" y="244"/>
                    <a:pt x="55" y="271"/>
                  </a:cubicBezTo>
                  <a:cubicBezTo>
                    <a:pt x="82" y="299"/>
                    <a:pt x="136" y="299"/>
                    <a:pt x="163" y="299"/>
                  </a:cubicBezTo>
                  <a:cubicBezTo>
                    <a:pt x="244" y="299"/>
                    <a:pt x="326" y="244"/>
                    <a:pt x="326" y="163"/>
                  </a:cubicBezTo>
                  <a:cubicBezTo>
                    <a:pt x="326" y="109"/>
                    <a:pt x="299" y="82"/>
                    <a:pt x="272" y="54"/>
                  </a:cubicBezTo>
                  <a:cubicBezTo>
                    <a:pt x="244" y="27"/>
                    <a:pt x="217"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3" name="Google Shape;4973;p47"/>
            <p:cNvSpPr/>
            <p:nvPr/>
          </p:nvSpPr>
          <p:spPr>
            <a:xfrm>
              <a:off x="3741257" y="2183460"/>
              <a:ext cx="19951" cy="19951"/>
            </a:xfrm>
            <a:custGeom>
              <a:rect b="b" l="l" r="r" t="t"/>
              <a:pathLst>
                <a:path extrusionOk="0" h="299" w="299">
                  <a:moveTo>
                    <a:pt x="163" y="1"/>
                  </a:moveTo>
                  <a:cubicBezTo>
                    <a:pt x="82" y="1"/>
                    <a:pt x="0" y="55"/>
                    <a:pt x="0" y="136"/>
                  </a:cubicBezTo>
                  <a:cubicBezTo>
                    <a:pt x="0" y="190"/>
                    <a:pt x="27" y="218"/>
                    <a:pt x="54" y="245"/>
                  </a:cubicBezTo>
                  <a:cubicBezTo>
                    <a:pt x="82" y="272"/>
                    <a:pt x="109" y="299"/>
                    <a:pt x="163" y="299"/>
                  </a:cubicBezTo>
                  <a:cubicBezTo>
                    <a:pt x="244" y="299"/>
                    <a:pt x="299" y="218"/>
                    <a:pt x="299" y="136"/>
                  </a:cubicBezTo>
                  <a:cubicBezTo>
                    <a:pt x="299" y="109"/>
                    <a:pt x="299" y="55"/>
                    <a:pt x="271" y="28"/>
                  </a:cubicBezTo>
                  <a:cubicBezTo>
                    <a:pt x="244" y="1"/>
                    <a:pt x="190"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4" name="Google Shape;4974;p47"/>
            <p:cNvSpPr/>
            <p:nvPr/>
          </p:nvSpPr>
          <p:spPr>
            <a:xfrm>
              <a:off x="3714099" y="2261263"/>
              <a:ext cx="21752" cy="20017"/>
            </a:xfrm>
            <a:custGeom>
              <a:rect b="b" l="l" r="r" t="t"/>
              <a:pathLst>
                <a:path extrusionOk="0" h="300" w="326">
                  <a:moveTo>
                    <a:pt x="163" y="1"/>
                  </a:moveTo>
                  <a:cubicBezTo>
                    <a:pt x="82" y="1"/>
                    <a:pt x="0" y="82"/>
                    <a:pt x="0" y="164"/>
                  </a:cubicBezTo>
                  <a:cubicBezTo>
                    <a:pt x="0" y="191"/>
                    <a:pt x="27" y="245"/>
                    <a:pt x="55" y="272"/>
                  </a:cubicBezTo>
                  <a:cubicBezTo>
                    <a:pt x="82" y="299"/>
                    <a:pt x="136" y="299"/>
                    <a:pt x="163" y="299"/>
                  </a:cubicBezTo>
                  <a:cubicBezTo>
                    <a:pt x="244" y="299"/>
                    <a:pt x="326" y="245"/>
                    <a:pt x="326" y="164"/>
                  </a:cubicBezTo>
                  <a:cubicBezTo>
                    <a:pt x="326" y="109"/>
                    <a:pt x="299" y="82"/>
                    <a:pt x="272" y="55"/>
                  </a:cubicBezTo>
                  <a:cubicBezTo>
                    <a:pt x="244" y="28"/>
                    <a:pt x="217"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5" name="Google Shape;4975;p47"/>
            <p:cNvSpPr/>
            <p:nvPr/>
          </p:nvSpPr>
          <p:spPr>
            <a:xfrm>
              <a:off x="3741257" y="2235974"/>
              <a:ext cx="18149" cy="19951"/>
            </a:xfrm>
            <a:custGeom>
              <a:rect b="b" l="l" r="r" t="t"/>
              <a:pathLst>
                <a:path extrusionOk="0" h="299" w="272">
                  <a:moveTo>
                    <a:pt x="163" y="0"/>
                  </a:moveTo>
                  <a:cubicBezTo>
                    <a:pt x="82" y="0"/>
                    <a:pt x="0" y="54"/>
                    <a:pt x="0" y="136"/>
                  </a:cubicBezTo>
                  <a:cubicBezTo>
                    <a:pt x="0" y="190"/>
                    <a:pt x="27" y="217"/>
                    <a:pt x="54" y="244"/>
                  </a:cubicBezTo>
                  <a:cubicBezTo>
                    <a:pt x="82" y="271"/>
                    <a:pt x="109" y="298"/>
                    <a:pt x="163" y="298"/>
                  </a:cubicBezTo>
                  <a:cubicBezTo>
                    <a:pt x="190" y="298"/>
                    <a:pt x="244" y="271"/>
                    <a:pt x="271" y="244"/>
                  </a:cubicBezTo>
                  <a:cubicBezTo>
                    <a:pt x="271" y="190"/>
                    <a:pt x="271" y="109"/>
                    <a:pt x="271" y="54"/>
                  </a:cubicBezTo>
                  <a:cubicBezTo>
                    <a:pt x="271" y="54"/>
                    <a:pt x="271" y="27"/>
                    <a:pt x="271" y="27"/>
                  </a:cubicBezTo>
                  <a:cubicBezTo>
                    <a:pt x="244" y="0"/>
                    <a:pt x="190"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6" name="Google Shape;4976;p47"/>
            <p:cNvSpPr/>
            <p:nvPr/>
          </p:nvSpPr>
          <p:spPr>
            <a:xfrm>
              <a:off x="3741257" y="2288420"/>
              <a:ext cx="7273" cy="10943"/>
            </a:xfrm>
            <a:custGeom>
              <a:rect b="b" l="l" r="r" t="t"/>
              <a:pathLst>
                <a:path extrusionOk="0" h="164" w="109">
                  <a:moveTo>
                    <a:pt x="109" y="1"/>
                  </a:moveTo>
                  <a:cubicBezTo>
                    <a:pt x="54" y="1"/>
                    <a:pt x="0" y="82"/>
                    <a:pt x="0" y="136"/>
                  </a:cubicBezTo>
                  <a:cubicBezTo>
                    <a:pt x="0" y="136"/>
                    <a:pt x="0" y="163"/>
                    <a:pt x="0" y="163"/>
                  </a:cubicBezTo>
                  <a:cubicBezTo>
                    <a:pt x="54" y="136"/>
                    <a:pt x="109" y="82"/>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7" name="Google Shape;4977;p47"/>
            <p:cNvSpPr/>
            <p:nvPr/>
          </p:nvSpPr>
          <p:spPr>
            <a:xfrm>
              <a:off x="3688743" y="1499314"/>
              <a:ext cx="19951" cy="20017"/>
            </a:xfrm>
            <a:custGeom>
              <a:rect b="b" l="l" r="r" t="t"/>
              <a:pathLst>
                <a:path extrusionOk="0" h="300" w="299">
                  <a:moveTo>
                    <a:pt x="163" y="1"/>
                  </a:moveTo>
                  <a:cubicBezTo>
                    <a:pt x="82" y="1"/>
                    <a:pt x="28" y="55"/>
                    <a:pt x="1" y="109"/>
                  </a:cubicBezTo>
                  <a:cubicBezTo>
                    <a:pt x="1" y="109"/>
                    <a:pt x="28" y="136"/>
                    <a:pt x="28" y="136"/>
                  </a:cubicBezTo>
                  <a:lnTo>
                    <a:pt x="1" y="136"/>
                  </a:lnTo>
                  <a:cubicBezTo>
                    <a:pt x="1" y="136"/>
                    <a:pt x="1" y="136"/>
                    <a:pt x="1" y="163"/>
                  </a:cubicBezTo>
                  <a:cubicBezTo>
                    <a:pt x="1" y="245"/>
                    <a:pt x="82" y="299"/>
                    <a:pt x="163" y="299"/>
                  </a:cubicBezTo>
                  <a:cubicBezTo>
                    <a:pt x="245" y="299"/>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8" name="Google Shape;4978;p47"/>
            <p:cNvSpPr/>
            <p:nvPr/>
          </p:nvSpPr>
          <p:spPr>
            <a:xfrm>
              <a:off x="3661586" y="1533745"/>
              <a:ext cx="20018" cy="12678"/>
            </a:xfrm>
            <a:custGeom>
              <a:rect b="b" l="l" r="r" t="t"/>
              <a:pathLst>
                <a:path extrusionOk="0" h="190" w="300">
                  <a:moveTo>
                    <a:pt x="28" y="0"/>
                  </a:moveTo>
                  <a:cubicBezTo>
                    <a:pt x="28" y="0"/>
                    <a:pt x="1" y="27"/>
                    <a:pt x="1" y="27"/>
                  </a:cubicBezTo>
                  <a:cubicBezTo>
                    <a:pt x="1" y="109"/>
                    <a:pt x="82" y="190"/>
                    <a:pt x="164" y="190"/>
                  </a:cubicBezTo>
                  <a:cubicBezTo>
                    <a:pt x="218" y="190"/>
                    <a:pt x="272" y="163"/>
                    <a:pt x="299" y="109"/>
                  </a:cubicBezTo>
                  <a:lnTo>
                    <a:pt x="218" y="109"/>
                  </a:lnTo>
                  <a:cubicBezTo>
                    <a:pt x="136" y="81"/>
                    <a:pt x="82" y="27"/>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9" name="Google Shape;4979;p47"/>
            <p:cNvSpPr/>
            <p:nvPr/>
          </p:nvSpPr>
          <p:spPr>
            <a:xfrm>
              <a:off x="3674264" y="1526472"/>
              <a:ext cx="7340" cy="5471"/>
            </a:xfrm>
            <a:custGeom>
              <a:rect b="b" l="l" r="r" t="t"/>
              <a:pathLst>
                <a:path extrusionOk="0" h="82" w="110">
                  <a:moveTo>
                    <a:pt x="1" y="1"/>
                  </a:moveTo>
                  <a:cubicBezTo>
                    <a:pt x="28" y="28"/>
                    <a:pt x="82" y="55"/>
                    <a:pt x="109" y="82"/>
                  </a:cubicBezTo>
                  <a:cubicBezTo>
                    <a:pt x="109" y="28"/>
                    <a:pt x="55"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0" name="Google Shape;4980;p47"/>
            <p:cNvSpPr/>
            <p:nvPr/>
          </p:nvSpPr>
          <p:spPr>
            <a:xfrm>
              <a:off x="3661586" y="1578985"/>
              <a:ext cx="21819" cy="19951"/>
            </a:xfrm>
            <a:custGeom>
              <a:rect b="b" l="l" r="r" t="t"/>
              <a:pathLst>
                <a:path extrusionOk="0" h="299" w="327">
                  <a:moveTo>
                    <a:pt x="164" y="0"/>
                  </a:moveTo>
                  <a:cubicBezTo>
                    <a:pt x="82" y="0"/>
                    <a:pt x="1" y="54"/>
                    <a:pt x="1" y="136"/>
                  </a:cubicBezTo>
                  <a:cubicBezTo>
                    <a:pt x="1" y="217"/>
                    <a:pt x="82" y="299"/>
                    <a:pt x="164" y="299"/>
                  </a:cubicBezTo>
                  <a:cubicBezTo>
                    <a:pt x="245" y="299"/>
                    <a:pt x="326" y="217"/>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1" name="Google Shape;4981;p47"/>
            <p:cNvSpPr/>
            <p:nvPr/>
          </p:nvSpPr>
          <p:spPr>
            <a:xfrm>
              <a:off x="3688743" y="1551828"/>
              <a:ext cx="19951" cy="19951"/>
            </a:xfrm>
            <a:custGeom>
              <a:rect b="b" l="l" r="r" t="t"/>
              <a:pathLst>
                <a:path extrusionOk="0" h="299" w="299">
                  <a:moveTo>
                    <a:pt x="163" y="0"/>
                  </a:moveTo>
                  <a:cubicBezTo>
                    <a:pt x="55" y="0"/>
                    <a:pt x="1" y="82"/>
                    <a:pt x="1" y="163"/>
                  </a:cubicBezTo>
                  <a:cubicBezTo>
                    <a:pt x="1" y="244"/>
                    <a:pt x="55"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2" name="Google Shape;4982;p47"/>
            <p:cNvSpPr/>
            <p:nvPr/>
          </p:nvSpPr>
          <p:spPr>
            <a:xfrm>
              <a:off x="3661586" y="1631432"/>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3" name="Google Shape;4983;p47"/>
            <p:cNvSpPr/>
            <p:nvPr/>
          </p:nvSpPr>
          <p:spPr>
            <a:xfrm>
              <a:off x="3688743" y="1604275"/>
              <a:ext cx="19951" cy="21819"/>
            </a:xfrm>
            <a:custGeom>
              <a:rect b="b" l="l" r="r" t="t"/>
              <a:pathLst>
                <a:path extrusionOk="0" h="327" w="299">
                  <a:moveTo>
                    <a:pt x="163" y="1"/>
                  </a:moveTo>
                  <a:cubicBezTo>
                    <a:pt x="55" y="1"/>
                    <a:pt x="1" y="82"/>
                    <a:pt x="1" y="164"/>
                  </a:cubicBezTo>
                  <a:cubicBezTo>
                    <a:pt x="1"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4" name="Google Shape;4984;p47"/>
            <p:cNvSpPr/>
            <p:nvPr/>
          </p:nvSpPr>
          <p:spPr>
            <a:xfrm>
              <a:off x="3661586" y="1683946"/>
              <a:ext cx="21819" cy="19951"/>
            </a:xfrm>
            <a:custGeom>
              <a:rect b="b" l="l" r="r" t="t"/>
              <a:pathLst>
                <a:path extrusionOk="0" h="299" w="327">
                  <a:moveTo>
                    <a:pt x="164" y="0"/>
                  </a:moveTo>
                  <a:cubicBezTo>
                    <a:pt x="82" y="0"/>
                    <a:pt x="1" y="55"/>
                    <a:pt x="1" y="136"/>
                  </a:cubicBezTo>
                  <a:cubicBezTo>
                    <a:pt x="1" y="244"/>
                    <a:pt x="82" y="299"/>
                    <a:pt x="164" y="299"/>
                  </a:cubicBezTo>
                  <a:cubicBezTo>
                    <a:pt x="245" y="299"/>
                    <a:pt x="326" y="244"/>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5" name="Google Shape;4985;p47"/>
            <p:cNvSpPr/>
            <p:nvPr/>
          </p:nvSpPr>
          <p:spPr>
            <a:xfrm>
              <a:off x="3688743" y="1656788"/>
              <a:ext cx="19951" cy="21752"/>
            </a:xfrm>
            <a:custGeom>
              <a:rect b="b" l="l" r="r" t="t"/>
              <a:pathLst>
                <a:path extrusionOk="0" h="326" w="299">
                  <a:moveTo>
                    <a:pt x="163" y="0"/>
                  </a:moveTo>
                  <a:cubicBezTo>
                    <a:pt x="55" y="0"/>
                    <a:pt x="1" y="82"/>
                    <a:pt x="1" y="163"/>
                  </a:cubicBezTo>
                  <a:cubicBezTo>
                    <a:pt x="1" y="245"/>
                    <a:pt x="55" y="326"/>
                    <a:pt x="163" y="326"/>
                  </a:cubicBezTo>
                  <a:cubicBezTo>
                    <a:pt x="245" y="326"/>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6" name="Google Shape;4986;p47"/>
            <p:cNvSpPr/>
            <p:nvPr/>
          </p:nvSpPr>
          <p:spPr>
            <a:xfrm>
              <a:off x="3661586" y="1736393"/>
              <a:ext cx="21819" cy="20017"/>
            </a:xfrm>
            <a:custGeom>
              <a:rect b="b" l="l" r="r" t="t"/>
              <a:pathLst>
                <a:path extrusionOk="0" h="300" w="327">
                  <a:moveTo>
                    <a:pt x="164" y="1"/>
                  </a:moveTo>
                  <a:cubicBezTo>
                    <a:pt x="82" y="1"/>
                    <a:pt x="1" y="55"/>
                    <a:pt x="1" y="137"/>
                  </a:cubicBezTo>
                  <a:cubicBezTo>
                    <a:pt x="1" y="245"/>
                    <a:pt x="82" y="299"/>
                    <a:pt x="164" y="299"/>
                  </a:cubicBezTo>
                  <a:cubicBezTo>
                    <a:pt x="245" y="299"/>
                    <a:pt x="326" y="245"/>
                    <a:pt x="326" y="137"/>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7" name="Google Shape;4987;p47"/>
            <p:cNvSpPr/>
            <p:nvPr/>
          </p:nvSpPr>
          <p:spPr>
            <a:xfrm>
              <a:off x="3688743" y="1709302"/>
              <a:ext cx="19951" cy="21752"/>
            </a:xfrm>
            <a:custGeom>
              <a:rect b="b" l="l" r="r" t="t"/>
              <a:pathLst>
                <a:path extrusionOk="0" h="326" w="299">
                  <a:moveTo>
                    <a:pt x="163" y="0"/>
                  </a:moveTo>
                  <a:cubicBezTo>
                    <a:pt x="55" y="0"/>
                    <a:pt x="1" y="81"/>
                    <a:pt x="1" y="163"/>
                  </a:cubicBezTo>
                  <a:cubicBezTo>
                    <a:pt x="1" y="244"/>
                    <a:pt x="55"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8" name="Google Shape;4988;p47"/>
            <p:cNvSpPr/>
            <p:nvPr/>
          </p:nvSpPr>
          <p:spPr>
            <a:xfrm>
              <a:off x="3661586" y="1788907"/>
              <a:ext cx="21819" cy="19951"/>
            </a:xfrm>
            <a:custGeom>
              <a:rect b="b" l="l" r="r" t="t"/>
              <a:pathLst>
                <a:path extrusionOk="0" h="299"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9" name="Google Shape;4989;p47"/>
            <p:cNvSpPr/>
            <p:nvPr/>
          </p:nvSpPr>
          <p:spPr>
            <a:xfrm>
              <a:off x="3688743" y="1761749"/>
              <a:ext cx="19951" cy="21819"/>
            </a:xfrm>
            <a:custGeom>
              <a:rect b="b" l="l" r="r" t="t"/>
              <a:pathLst>
                <a:path extrusionOk="0" h="327" w="299">
                  <a:moveTo>
                    <a:pt x="163" y="1"/>
                  </a:moveTo>
                  <a:cubicBezTo>
                    <a:pt x="55" y="1"/>
                    <a:pt x="1" y="82"/>
                    <a:pt x="1" y="163"/>
                  </a:cubicBezTo>
                  <a:cubicBezTo>
                    <a:pt x="1"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0" name="Google Shape;4990;p47"/>
            <p:cNvSpPr/>
            <p:nvPr/>
          </p:nvSpPr>
          <p:spPr>
            <a:xfrm>
              <a:off x="3688743" y="1814263"/>
              <a:ext cx="19951" cy="10876"/>
            </a:xfrm>
            <a:custGeom>
              <a:rect b="b" l="l" r="r" t="t"/>
              <a:pathLst>
                <a:path extrusionOk="0" h="163" w="299">
                  <a:moveTo>
                    <a:pt x="163" y="0"/>
                  </a:moveTo>
                  <a:cubicBezTo>
                    <a:pt x="55" y="0"/>
                    <a:pt x="1" y="82"/>
                    <a:pt x="1" y="163"/>
                  </a:cubicBezTo>
                  <a:lnTo>
                    <a:pt x="299" y="163"/>
                  </a:ln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1" name="Google Shape;4991;p47"/>
            <p:cNvSpPr/>
            <p:nvPr/>
          </p:nvSpPr>
          <p:spPr>
            <a:xfrm>
              <a:off x="3661586" y="1841420"/>
              <a:ext cx="21819" cy="19951"/>
            </a:xfrm>
            <a:custGeom>
              <a:rect b="b" l="l" r="r" t="t"/>
              <a:pathLst>
                <a:path extrusionOk="0" h="299" w="327">
                  <a:moveTo>
                    <a:pt x="164" y="0"/>
                  </a:moveTo>
                  <a:cubicBezTo>
                    <a:pt x="82" y="0"/>
                    <a:pt x="1" y="54"/>
                    <a:pt x="1" y="136"/>
                  </a:cubicBezTo>
                  <a:cubicBezTo>
                    <a:pt x="1" y="244"/>
                    <a:pt x="82" y="298"/>
                    <a:pt x="164" y="298"/>
                  </a:cubicBezTo>
                  <a:cubicBezTo>
                    <a:pt x="245" y="298"/>
                    <a:pt x="326" y="244"/>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2" name="Google Shape;4992;p47"/>
            <p:cNvSpPr/>
            <p:nvPr/>
          </p:nvSpPr>
          <p:spPr>
            <a:xfrm>
              <a:off x="3688743" y="1825072"/>
              <a:ext cx="19951" cy="10943"/>
            </a:xfrm>
            <a:custGeom>
              <a:rect b="b" l="l" r="r" t="t"/>
              <a:pathLst>
                <a:path extrusionOk="0" h="164" w="299">
                  <a:moveTo>
                    <a:pt x="1" y="1"/>
                  </a:moveTo>
                  <a:cubicBezTo>
                    <a:pt x="1" y="82"/>
                    <a:pt x="82" y="164"/>
                    <a:pt x="163" y="164"/>
                  </a:cubicBezTo>
                  <a:cubicBezTo>
                    <a:pt x="245"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3" name="Google Shape;4993;p47"/>
            <p:cNvSpPr/>
            <p:nvPr/>
          </p:nvSpPr>
          <p:spPr>
            <a:xfrm>
              <a:off x="3661586" y="1893867"/>
              <a:ext cx="21819" cy="20017"/>
            </a:xfrm>
            <a:custGeom>
              <a:rect b="b" l="l" r="r" t="t"/>
              <a:pathLst>
                <a:path extrusionOk="0" h="300" w="327">
                  <a:moveTo>
                    <a:pt x="164" y="1"/>
                  </a:moveTo>
                  <a:cubicBezTo>
                    <a:pt x="82" y="1"/>
                    <a:pt x="1" y="55"/>
                    <a:pt x="1" y="163"/>
                  </a:cubicBezTo>
                  <a:cubicBezTo>
                    <a:pt x="1" y="245"/>
                    <a:pt x="82" y="299"/>
                    <a:pt x="164" y="299"/>
                  </a:cubicBezTo>
                  <a:cubicBezTo>
                    <a:pt x="245" y="299"/>
                    <a:pt x="326" y="245"/>
                    <a:pt x="326" y="163"/>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4" name="Google Shape;4994;p47"/>
            <p:cNvSpPr/>
            <p:nvPr/>
          </p:nvSpPr>
          <p:spPr>
            <a:xfrm>
              <a:off x="3688743" y="1866710"/>
              <a:ext cx="19951" cy="21819"/>
            </a:xfrm>
            <a:custGeom>
              <a:rect b="b" l="l" r="r" t="t"/>
              <a:pathLst>
                <a:path extrusionOk="0" h="327" w="299">
                  <a:moveTo>
                    <a:pt x="163" y="1"/>
                  </a:moveTo>
                  <a:cubicBezTo>
                    <a:pt x="55" y="1"/>
                    <a:pt x="1" y="82"/>
                    <a:pt x="1" y="164"/>
                  </a:cubicBezTo>
                  <a:cubicBezTo>
                    <a:pt x="1"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5" name="Google Shape;4995;p47"/>
            <p:cNvSpPr/>
            <p:nvPr/>
          </p:nvSpPr>
          <p:spPr>
            <a:xfrm>
              <a:off x="3661586" y="1946381"/>
              <a:ext cx="21819" cy="19951"/>
            </a:xfrm>
            <a:custGeom>
              <a:rect b="b" l="l" r="r" t="t"/>
              <a:pathLst>
                <a:path extrusionOk="0" h="299" w="327">
                  <a:moveTo>
                    <a:pt x="164" y="0"/>
                  </a:moveTo>
                  <a:cubicBezTo>
                    <a:pt x="82" y="0"/>
                    <a:pt x="1" y="55"/>
                    <a:pt x="1" y="163"/>
                  </a:cubicBezTo>
                  <a:cubicBezTo>
                    <a:pt x="1" y="244"/>
                    <a:pt x="82" y="299"/>
                    <a:pt x="164" y="299"/>
                  </a:cubicBezTo>
                  <a:cubicBezTo>
                    <a:pt x="245" y="299"/>
                    <a:pt x="326" y="244"/>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6" name="Google Shape;4996;p47"/>
            <p:cNvSpPr/>
            <p:nvPr/>
          </p:nvSpPr>
          <p:spPr>
            <a:xfrm>
              <a:off x="3661586" y="1998828"/>
              <a:ext cx="21819" cy="20017"/>
            </a:xfrm>
            <a:custGeom>
              <a:rect b="b" l="l" r="r" t="t"/>
              <a:pathLst>
                <a:path extrusionOk="0" h="300" w="327">
                  <a:moveTo>
                    <a:pt x="164" y="1"/>
                  </a:moveTo>
                  <a:cubicBezTo>
                    <a:pt x="82" y="1"/>
                    <a:pt x="1" y="55"/>
                    <a:pt x="1" y="164"/>
                  </a:cubicBezTo>
                  <a:cubicBezTo>
                    <a:pt x="1" y="245"/>
                    <a:pt x="82" y="299"/>
                    <a:pt x="164" y="299"/>
                  </a:cubicBezTo>
                  <a:cubicBezTo>
                    <a:pt x="245" y="299"/>
                    <a:pt x="326" y="245"/>
                    <a:pt x="326" y="164"/>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7" name="Google Shape;4997;p47"/>
            <p:cNvSpPr/>
            <p:nvPr/>
          </p:nvSpPr>
          <p:spPr>
            <a:xfrm>
              <a:off x="3661586" y="2051342"/>
              <a:ext cx="21819" cy="19951"/>
            </a:xfrm>
            <a:custGeom>
              <a:rect b="b" l="l" r="r" t="t"/>
              <a:pathLst>
                <a:path extrusionOk="0" h="299" w="327">
                  <a:moveTo>
                    <a:pt x="164" y="0"/>
                  </a:moveTo>
                  <a:cubicBezTo>
                    <a:pt x="82" y="0"/>
                    <a:pt x="1" y="55"/>
                    <a:pt x="1" y="163"/>
                  </a:cubicBezTo>
                  <a:cubicBezTo>
                    <a:pt x="1" y="245"/>
                    <a:pt x="82" y="299"/>
                    <a:pt x="164" y="299"/>
                  </a:cubicBezTo>
                  <a:cubicBezTo>
                    <a:pt x="245" y="299"/>
                    <a:pt x="326" y="245"/>
                    <a:pt x="326" y="163"/>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8" name="Google Shape;4998;p47"/>
            <p:cNvSpPr/>
            <p:nvPr/>
          </p:nvSpPr>
          <p:spPr>
            <a:xfrm>
              <a:off x="3661586" y="2103855"/>
              <a:ext cx="21819" cy="19951"/>
            </a:xfrm>
            <a:custGeom>
              <a:rect b="b" l="l" r="r" t="t"/>
              <a:pathLst>
                <a:path extrusionOk="0" h="299" w="327">
                  <a:moveTo>
                    <a:pt x="164" y="0"/>
                  </a:moveTo>
                  <a:cubicBezTo>
                    <a:pt x="82" y="0"/>
                    <a:pt x="1" y="81"/>
                    <a:pt x="1" y="163"/>
                  </a:cubicBezTo>
                  <a:cubicBezTo>
                    <a:pt x="1" y="190"/>
                    <a:pt x="28" y="244"/>
                    <a:pt x="55" y="271"/>
                  </a:cubicBezTo>
                  <a:cubicBezTo>
                    <a:pt x="82" y="298"/>
                    <a:pt x="136" y="298"/>
                    <a:pt x="164" y="298"/>
                  </a:cubicBezTo>
                  <a:cubicBezTo>
                    <a:pt x="245" y="298"/>
                    <a:pt x="326" y="244"/>
                    <a:pt x="326" y="163"/>
                  </a:cubicBezTo>
                  <a:cubicBezTo>
                    <a:pt x="326" y="109"/>
                    <a:pt x="299" y="81"/>
                    <a:pt x="272" y="54"/>
                  </a:cubicBezTo>
                  <a:cubicBezTo>
                    <a:pt x="245" y="27"/>
                    <a:pt x="218"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9" name="Google Shape;4999;p47"/>
            <p:cNvSpPr/>
            <p:nvPr/>
          </p:nvSpPr>
          <p:spPr>
            <a:xfrm>
              <a:off x="3661586" y="2156302"/>
              <a:ext cx="21819" cy="20017"/>
            </a:xfrm>
            <a:custGeom>
              <a:rect b="b" l="l" r="r" t="t"/>
              <a:pathLst>
                <a:path extrusionOk="0" h="300" w="327">
                  <a:moveTo>
                    <a:pt x="164" y="1"/>
                  </a:moveTo>
                  <a:cubicBezTo>
                    <a:pt x="82" y="1"/>
                    <a:pt x="1" y="82"/>
                    <a:pt x="1" y="163"/>
                  </a:cubicBezTo>
                  <a:cubicBezTo>
                    <a:pt x="1" y="191"/>
                    <a:pt x="28" y="245"/>
                    <a:pt x="55" y="272"/>
                  </a:cubicBezTo>
                  <a:cubicBezTo>
                    <a:pt x="82" y="299"/>
                    <a:pt x="136" y="299"/>
                    <a:pt x="164" y="299"/>
                  </a:cubicBezTo>
                  <a:cubicBezTo>
                    <a:pt x="245" y="299"/>
                    <a:pt x="326" y="245"/>
                    <a:pt x="326" y="163"/>
                  </a:cubicBezTo>
                  <a:cubicBezTo>
                    <a:pt x="326" y="109"/>
                    <a:pt x="299" y="82"/>
                    <a:pt x="272" y="55"/>
                  </a:cubicBezTo>
                  <a:cubicBezTo>
                    <a:pt x="245" y="28"/>
                    <a:pt x="218"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0" name="Google Shape;5000;p47"/>
            <p:cNvSpPr/>
            <p:nvPr/>
          </p:nvSpPr>
          <p:spPr>
            <a:xfrm>
              <a:off x="3661586" y="2208816"/>
              <a:ext cx="21819" cy="19951"/>
            </a:xfrm>
            <a:custGeom>
              <a:rect b="b" l="l" r="r" t="t"/>
              <a:pathLst>
                <a:path extrusionOk="0" h="299" w="327">
                  <a:moveTo>
                    <a:pt x="164" y="0"/>
                  </a:moveTo>
                  <a:cubicBezTo>
                    <a:pt x="82" y="0"/>
                    <a:pt x="1" y="82"/>
                    <a:pt x="1" y="163"/>
                  </a:cubicBezTo>
                  <a:cubicBezTo>
                    <a:pt x="1" y="190"/>
                    <a:pt x="28" y="244"/>
                    <a:pt x="55" y="271"/>
                  </a:cubicBezTo>
                  <a:cubicBezTo>
                    <a:pt x="82" y="299"/>
                    <a:pt x="136" y="299"/>
                    <a:pt x="164" y="299"/>
                  </a:cubicBezTo>
                  <a:cubicBezTo>
                    <a:pt x="245" y="299"/>
                    <a:pt x="326" y="244"/>
                    <a:pt x="326" y="163"/>
                  </a:cubicBezTo>
                  <a:cubicBezTo>
                    <a:pt x="326" y="109"/>
                    <a:pt x="299" y="82"/>
                    <a:pt x="272" y="54"/>
                  </a:cubicBezTo>
                  <a:cubicBezTo>
                    <a:pt x="245" y="27"/>
                    <a:pt x="218"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1" name="Google Shape;5001;p47"/>
            <p:cNvSpPr/>
            <p:nvPr/>
          </p:nvSpPr>
          <p:spPr>
            <a:xfrm>
              <a:off x="3610940" y="1526472"/>
              <a:ext cx="19951" cy="19951"/>
            </a:xfrm>
            <a:custGeom>
              <a:rect b="b" l="l" r="r" t="t"/>
              <a:pathLst>
                <a:path extrusionOk="0" h="299" w="299">
                  <a:moveTo>
                    <a:pt x="136" y="1"/>
                  </a:moveTo>
                  <a:cubicBezTo>
                    <a:pt x="109" y="1"/>
                    <a:pt x="82" y="1"/>
                    <a:pt x="55" y="28"/>
                  </a:cubicBezTo>
                  <a:cubicBezTo>
                    <a:pt x="55" y="109"/>
                    <a:pt x="82" y="163"/>
                    <a:pt x="109" y="218"/>
                  </a:cubicBezTo>
                  <a:lnTo>
                    <a:pt x="0" y="218"/>
                  </a:lnTo>
                  <a:cubicBezTo>
                    <a:pt x="27" y="272"/>
                    <a:pt x="82" y="299"/>
                    <a:pt x="136" y="299"/>
                  </a:cubicBezTo>
                  <a:cubicBezTo>
                    <a:pt x="217" y="299"/>
                    <a:pt x="299" y="218"/>
                    <a:pt x="299" y="136"/>
                  </a:cubicBezTo>
                  <a:cubicBezTo>
                    <a:pt x="299"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2" name="Google Shape;5002;p47"/>
            <p:cNvSpPr/>
            <p:nvPr/>
          </p:nvSpPr>
          <p:spPr>
            <a:xfrm>
              <a:off x="3609139" y="1578985"/>
              <a:ext cx="21752" cy="19951"/>
            </a:xfrm>
            <a:custGeom>
              <a:rect b="b" l="l" r="r" t="t"/>
              <a:pathLst>
                <a:path extrusionOk="0" h="299" w="326">
                  <a:moveTo>
                    <a:pt x="163" y="0"/>
                  </a:moveTo>
                  <a:cubicBezTo>
                    <a:pt x="82" y="0"/>
                    <a:pt x="0" y="54"/>
                    <a:pt x="0" y="136"/>
                  </a:cubicBezTo>
                  <a:cubicBezTo>
                    <a:pt x="0" y="217"/>
                    <a:pt x="82" y="299"/>
                    <a:pt x="163" y="299"/>
                  </a:cubicBezTo>
                  <a:cubicBezTo>
                    <a:pt x="244" y="299"/>
                    <a:pt x="326" y="217"/>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3" name="Google Shape;5003;p47"/>
            <p:cNvSpPr/>
            <p:nvPr/>
          </p:nvSpPr>
          <p:spPr>
            <a:xfrm>
              <a:off x="3636296" y="1551828"/>
              <a:ext cx="19951" cy="19951"/>
            </a:xfrm>
            <a:custGeom>
              <a:rect b="b" l="l" r="r" t="t"/>
              <a:pathLst>
                <a:path extrusionOk="0" h="299" w="299">
                  <a:moveTo>
                    <a:pt x="163" y="0"/>
                  </a:moveTo>
                  <a:cubicBezTo>
                    <a:pt x="54" y="0"/>
                    <a:pt x="0" y="82"/>
                    <a:pt x="0" y="163"/>
                  </a:cubicBezTo>
                  <a:cubicBezTo>
                    <a:pt x="0" y="244"/>
                    <a:pt x="54" y="299"/>
                    <a:pt x="163" y="299"/>
                  </a:cubicBezTo>
                  <a:cubicBezTo>
                    <a:pt x="244" y="299"/>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4" name="Google Shape;5004;p47"/>
            <p:cNvSpPr/>
            <p:nvPr/>
          </p:nvSpPr>
          <p:spPr>
            <a:xfrm>
              <a:off x="3609139" y="1631432"/>
              <a:ext cx="21752" cy="20017"/>
            </a:xfrm>
            <a:custGeom>
              <a:rect b="b" l="l" r="r" t="t"/>
              <a:pathLst>
                <a:path extrusionOk="0" h="300" w="326">
                  <a:moveTo>
                    <a:pt x="163" y="1"/>
                  </a:moveTo>
                  <a:cubicBezTo>
                    <a:pt x="82" y="1"/>
                    <a:pt x="0" y="55"/>
                    <a:pt x="0" y="136"/>
                  </a:cubicBezTo>
                  <a:cubicBezTo>
                    <a:pt x="0" y="218"/>
                    <a:pt x="82" y="299"/>
                    <a:pt x="163" y="299"/>
                  </a:cubicBezTo>
                  <a:cubicBezTo>
                    <a:pt x="244" y="299"/>
                    <a:pt x="326" y="218"/>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5" name="Google Shape;5005;p47"/>
            <p:cNvSpPr/>
            <p:nvPr/>
          </p:nvSpPr>
          <p:spPr>
            <a:xfrm>
              <a:off x="3636296" y="1604275"/>
              <a:ext cx="19951" cy="21819"/>
            </a:xfrm>
            <a:custGeom>
              <a:rect b="b" l="l" r="r" t="t"/>
              <a:pathLst>
                <a:path extrusionOk="0" h="327" w="299">
                  <a:moveTo>
                    <a:pt x="163" y="1"/>
                  </a:moveTo>
                  <a:cubicBezTo>
                    <a:pt x="54" y="1"/>
                    <a:pt x="0" y="82"/>
                    <a:pt x="0" y="164"/>
                  </a:cubicBezTo>
                  <a:cubicBezTo>
                    <a:pt x="0" y="245"/>
                    <a:pt x="54"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6" name="Google Shape;5006;p47"/>
            <p:cNvSpPr/>
            <p:nvPr/>
          </p:nvSpPr>
          <p:spPr>
            <a:xfrm>
              <a:off x="3609139" y="1683946"/>
              <a:ext cx="21752" cy="19951"/>
            </a:xfrm>
            <a:custGeom>
              <a:rect b="b" l="l" r="r" t="t"/>
              <a:pathLst>
                <a:path extrusionOk="0" h="299" w="326">
                  <a:moveTo>
                    <a:pt x="163" y="0"/>
                  </a:moveTo>
                  <a:cubicBezTo>
                    <a:pt x="82" y="0"/>
                    <a:pt x="0" y="55"/>
                    <a:pt x="0" y="136"/>
                  </a:cubicBezTo>
                  <a:cubicBezTo>
                    <a:pt x="0" y="244"/>
                    <a:pt x="82" y="299"/>
                    <a:pt x="163" y="299"/>
                  </a:cubicBezTo>
                  <a:cubicBezTo>
                    <a:pt x="244" y="299"/>
                    <a:pt x="326" y="244"/>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7" name="Google Shape;5007;p47"/>
            <p:cNvSpPr/>
            <p:nvPr/>
          </p:nvSpPr>
          <p:spPr>
            <a:xfrm>
              <a:off x="3636296" y="1656788"/>
              <a:ext cx="19951" cy="21752"/>
            </a:xfrm>
            <a:custGeom>
              <a:rect b="b" l="l" r="r" t="t"/>
              <a:pathLst>
                <a:path extrusionOk="0" h="326" w="299">
                  <a:moveTo>
                    <a:pt x="163" y="0"/>
                  </a:moveTo>
                  <a:cubicBezTo>
                    <a:pt x="54" y="0"/>
                    <a:pt x="0" y="82"/>
                    <a:pt x="0" y="163"/>
                  </a:cubicBezTo>
                  <a:cubicBezTo>
                    <a:pt x="0" y="245"/>
                    <a:pt x="54" y="326"/>
                    <a:pt x="163" y="326"/>
                  </a:cubicBezTo>
                  <a:cubicBezTo>
                    <a:pt x="244" y="326"/>
                    <a:pt x="298" y="245"/>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8" name="Google Shape;5008;p47"/>
            <p:cNvSpPr/>
            <p:nvPr/>
          </p:nvSpPr>
          <p:spPr>
            <a:xfrm>
              <a:off x="3609139" y="1736393"/>
              <a:ext cx="21752" cy="20017"/>
            </a:xfrm>
            <a:custGeom>
              <a:rect b="b" l="l" r="r" t="t"/>
              <a:pathLst>
                <a:path extrusionOk="0" h="300" w="326">
                  <a:moveTo>
                    <a:pt x="163" y="1"/>
                  </a:moveTo>
                  <a:cubicBezTo>
                    <a:pt x="82" y="1"/>
                    <a:pt x="0" y="55"/>
                    <a:pt x="0" y="137"/>
                  </a:cubicBezTo>
                  <a:cubicBezTo>
                    <a:pt x="0" y="245"/>
                    <a:pt x="82" y="299"/>
                    <a:pt x="163" y="299"/>
                  </a:cubicBezTo>
                  <a:cubicBezTo>
                    <a:pt x="244" y="299"/>
                    <a:pt x="326" y="245"/>
                    <a:pt x="326" y="137"/>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9" name="Google Shape;5009;p47"/>
            <p:cNvSpPr/>
            <p:nvPr/>
          </p:nvSpPr>
          <p:spPr>
            <a:xfrm>
              <a:off x="3636296" y="1709302"/>
              <a:ext cx="19951" cy="21752"/>
            </a:xfrm>
            <a:custGeom>
              <a:rect b="b" l="l" r="r" t="t"/>
              <a:pathLst>
                <a:path extrusionOk="0" h="326" w="299">
                  <a:moveTo>
                    <a:pt x="163" y="0"/>
                  </a:moveTo>
                  <a:cubicBezTo>
                    <a:pt x="54" y="0"/>
                    <a:pt x="0" y="81"/>
                    <a:pt x="0" y="163"/>
                  </a:cubicBezTo>
                  <a:cubicBezTo>
                    <a:pt x="0" y="244"/>
                    <a:pt x="54" y="326"/>
                    <a:pt x="163" y="326"/>
                  </a:cubicBezTo>
                  <a:cubicBezTo>
                    <a:pt x="244" y="326"/>
                    <a:pt x="298" y="244"/>
                    <a:pt x="298" y="163"/>
                  </a:cubicBezTo>
                  <a:cubicBezTo>
                    <a:pt x="298"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0" name="Google Shape;5010;p47"/>
            <p:cNvSpPr/>
            <p:nvPr/>
          </p:nvSpPr>
          <p:spPr>
            <a:xfrm>
              <a:off x="3609139" y="1788907"/>
              <a:ext cx="21752" cy="19951"/>
            </a:xfrm>
            <a:custGeom>
              <a:rect b="b" l="l" r="r" t="t"/>
              <a:pathLst>
                <a:path extrusionOk="0" h="299" w="326">
                  <a:moveTo>
                    <a:pt x="163" y="1"/>
                  </a:moveTo>
                  <a:cubicBezTo>
                    <a:pt x="82" y="1"/>
                    <a:pt x="0" y="55"/>
                    <a:pt x="0" y="136"/>
                  </a:cubicBezTo>
                  <a:cubicBezTo>
                    <a:pt x="0" y="245"/>
                    <a:pt x="82" y="299"/>
                    <a:pt x="163" y="299"/>
                  </a:cubicBezTo>
                  <a:cubicBezTo>
                    <a:pt x="244" y="299"/>
                    <a:pt x="326" y="245"/>
                    <a:pt x="326" y="136"/>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1" name="Google Shape;5011;p47"/>
            <p:cNvSpPr/>
            <p:nvPr/>
          </p:nvSpPr>
          <p:spPr>
            <a:xfrm>
              <a:off x="3636296" y="1761749"/>
              <a:ext cx="19951" cy="21819"/>
            </a:xfrm>
            <a:custGeom>
              <a:rect b="b" l="l" r="r" t="t"/>
              <a:pathLst>
                <a:path extrusionOk="0" h="327" w="299">
                  <a:moveTo>
                    <a:pt x="163" y="1"/>
                  </a:moveTo>
                  <a:cubicBezTo>
                    <a:pt x="54" y="1"/>
                    <a:pt x="0" y="82"/>
                    <a:pt x="0" y="163"/>
                  </a:cubicBezTo>
                  <a:cubicBezTo>
                    <a:pt x="0" y="245"/>
                    <a:pt x="54"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2" name="Google Shape;5012;p47"/>
            <p:cNvSpPr/>
            <p:nvPr/>
          </p:nvSpPr>
          <p:spPr>
            <a:xfrm>
              <a:off x="3636296" y="1814263"/>
              <a:ext cx="19951" cy="10876"/>
            </a:xfrm>
            <a:custGeom>
              <a:rect b="b" l="l" r="r" t="t"/>
              <a:pathLst>
                <a:path extrusionOk="0" h="163" w="299">
                  <a:moveTo>
                    <a:pt x="163" y="0"/>
                  </a:moveTo>
                  <a:cubicBezTo>
                    <a:pt x="54" y="0"/>
                    <a:pt x="0" y="82"/>
                    <a:pt x="0" y="163"/>
                  </a:cubicBezTo>
                  <a:lnTo>
                    <a:pt x="298" y="163"/>
                  </a:ln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3" name="Google Shape;5013;p47"/>
            <p:cNvSpPr/>
            <p:nvPr/>
          </p:nvSpPr>
          <p:spPr>
            <a:xfrm>
              <a:off x="3609139" y="1841420"/>
              <a:ext cx="21752" cy="19951"/>
            </a:xfrm>
            <a:custGeom>
              <a:rect b="b" l="l" r="r" t="t"/>
              <a:pathLst>
                <a:path extrusionOk="0" h="299" w="326">
                  <a:moveTo>
                    <a:pt x="163" y="0"/>
                  </a:moveTo>
                  <a:cubicBezTo>
                    <a:pt x="82" y="0"/>
                    <a:pt x="0" y="54"/>
                    <a:pt x="0" y="136"/>
                  </a:cubicBezTo>
                  <a:cubicBezTo>
                    <a:pt x="0" y="244"/>
                    <a:pt x="82" y="298"/>
                    <a:pt x="163" y="298"/>
                  </a:cubicBezTo>
                  <a:cubicBezTo>
                    <a:pt x="244" y="298"/>
                    <a:pt x="326" y="244"/>
                    <a:pt x="326" y="136"/>
                  </a:cubicBezTo>
                  <a:cubicBezTo>
                    <a:pt x="326" y="54"/>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4" name="Google Shape;5014;p47"/>
            <p:cNvSpPr/>
            <p:nvPr/>
          </p:nvSpPr>
          <p:spPr>
            <a:xfrm>
              <a:off x="3636296" y="1825072"/>
              <a:ext cx="19951" cy="10943"/>
            </a:xfrm>
            <a:custGeom>
              <a:rect b="b" l="l" r="r" t="t"/>
              <a:pathLst>
                <a:path extrusionOk="0" h="164" w="299">
                  <a:moveTo>
                    <a:pt x="0" y="1"/>
                  </a:moveTo>
                  <a:cubicBezTo>
                    <a:pt x="0" y="82"/>
                    <a:pt x="54" y="164"/>
                    <a:pt x="163" y="164"/>
                  </a:cubicBezTo>
                  <a:cubicBezTo>
                    <a:pt x="244" y="164"/>
                    <a:pt x="298" y="82"/>
                    <a:pt x="29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5" name="Google Shape;5015;p47"/>
            <p:cNvSpPr/>
            <p:nvPr/>
          </p:nvSpPr>
          <p:spPr>
            <a:xfrm>
              <a:off x="3609139" y="1893867"/>
              <a:ext cx="21752" cy="20017"/>
            </a:xfrm>
            <a:custGeom>
              <a:rect b="b" l="l" r="r" t="t"/>
              <a:pathLst>
                <a:path extrusionOk="0" h="300" w="326">
                  <a:moveTo>
                    <a:pt x="163" y="1"/>
                  </a:moveTo>
                  <a:cubicBezTo>
                    <a:pt x="82" y="1"/>
                    <a:pt x="0" y="55"/>
                    <a:pt x="0" y="163"/>
                  </a:cubicBezTo>
                  <a:cubicBezTo>
                    <a:pt x="0" y="245"/>
                    <a:pt x="82" y="299"/>
                    <a:pt x="163" y="299"/>
                  </a:cubicBezTo>
                  <a:cubicBezTo>
                    <a:pt x="244" y="299"/>
                    <a:pt x="326" y="245"/>
                    <a:pt x="326" y="163"/>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6" name="Google Shape;5016;p47"/>
            <p:cNvSpPr/>
            <p:nvPr/>
          </p:nvSpPr>
          <p:spPr>
            <a:xfrm>
              <a:off x="3636296" y="1866710"/>
              <a:ext cx="19951" cy="21819"/>
            </a:xfrm>
            <a:custGeom>
              <a:rect b="b" l="l" r="r" t="t"/>
              <a:pathLst>
                <a:path extrusionOk="0" h="327" w="299">
                  <a:moveTo>
                    <a:pt x="163" y="1"/>
                  </a:moveTo>
                  <a:cubicBezTo>
                    <a:pt x="54" y="1"/>
                    <a:pt x="0" y="82"/>
                    <a:pt x="0" y="164"/>
                  </a:cubicBezTo>
                  <a:cubicBezTo>
                    <a:pt x="0" y="245"/>
                    <a:pt x="54" y="326"/>
                    <a:pt x="163" y="326"/>
                  </a:cubicBezTo>
                  <a:cubicBezTo>
                    <a:pt x="244" y="326"/>
                    <a:pt x="298" y="245"/>
                    <a:pt x="298" y="164"/>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7" name="Google Shape;5017;p47"/>
            <p:cNvSpPr/>
            <p:nvPr/>
          </p:nvSpPr>
          <p:spPr>
            <a:xfrm>
              <a:off x="3609139" y="1946381"/>
              <a:ext cx="21752" cy="19951"/>
            </a:xfrm>
            <a:custGeom>
              <a:rect b="b" l="l" r="r" t="t"/>
              <a:pathLst>
                <a:path extrusionOk="0" h="299" w="326">
                  <a:moveTo>
                    <a:pt x="163" y="0"/>
                  </a:moveTo>
                  <a:cubicBezTo>
                    <a:pt x="82" y="0"/>
                    <a:pt x="0" y="55"/>
                    <a:pt x="0" y="163"/>
                  </a:cubicBezTo>
                  <a:cubicBezTo>
                    <a:pt x="0" y="244"/>
                    <a:pt x="82" y="299"/>
                    <a:pt x="163" y="299"/>
                  </a:cubicBezTo>
                  <a:cubicBezTo>
                    <a:pt x="244" y="299"/>
                    <a:pt x="326" y="244"/>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8" name="Google Shape;5018;p47"/>
            <p:cNvSpPr/>
            <p:nvPr/>
          </p:nvSpPr>
          <p:spPr>
            <a:xfrm>
              <a:off x="3636296" y="1919223"/>
              <a:ext cx="19951" cy="21752"/>
            </a:xfrm>
            <a:custGeom>
              <a:rect b="b" l="l" r="r" t="t"/>
              <a:pathLst>
                <a:path extrusionOk="0" h="326" w="299">
                  <a:moveTo>
                    <a:pt x="163" y="0"/>
                  </a:moveTo>
                  <a:cubicBezTo>
                    <a:pt x="54" y="0"/>
                    <a:pt x="0" y="82"/>
                    <a:pt x="0" y="163"/>
                  </a:cubicBezTo>
                  <a:cubicBezTo>
                    <a:pt x="0" y="245"/>
                    <a:pt x="54" y="326"/>
                    <a:pt x="163" y="326"/>
                  </a:cubicBezTo>
                  <a:cubicBezTo>
                    <a:pt x="244" y="326"/>
                    <a:pt x="298" y="245"/>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9" name="Google Shape;5019;p47"/>
            <p:cNvSpPr/>
            <p:nvPr/>
          </p:nvSpPr>
          <p:spPr>
            <a:xfrm>
              <a:off x="3636296" y="1971737"/>
              <a:ext cx="19951" cy="21752"/>
            </a:xfrm>
            <a:custGeom>
              <a:rect b="b" l="l" r="r" t="t"/>
              <a:pathLst>
                <a:path extrusionOk="0" h="326" w="299">
                  <a:moveTo>
                    <a:pt x="163" y="0"/>
                  </a:moveTo>
                  <a:cubicBezTo>
                    <a:pt x="54" y="0"/>
                    <a:pt x="0" y="81"/>
                    <a:pt x="0" y="163"/>
                  </a:cubicBezTo>
                  <a:cubicBezTo>
                    <a:pt x="0" y="244"/>
                    <a:pt x="54" y="326"/>
                    <a:pt x="163" y="326"/>
                  </a:cubicBezTo>
                  <a:cubicBezTo>
                    <a:pt x="244" y="326"/>
                    <a:pt x="298" y="244"/>
                    <a:pt x="298" y="163"/>
                  </a:cubicBezTo>
                  <a:cubicBezTo>
                    <a:pt x="298" y="81"/>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0" name="Google Shape;5020;p47"/>
            <p:cNvSpPr/>
            <p:nvPr/>
          </p:nvSpPr>
          <p:spPr>
            <a:xfrm>
              <a:off x="3636296" y="2024184"/>
              <a:ext cx="19951" cy="21819"/>
            </a:xfrm>
            <a:custGeom>
              <a:rect b="b" l="l" r="r" t="t"/>
              <a:pathLst>
                <a:path extrusionOk="0" h="327" w="299">
                  <a:moveTo>
                    <a:pt x="163" y="1"/>
                  </a:moveTo>
                  <a:cubicBezTo>
                    <a:pt x="54" y="1"/>
                    <a:pt x="0" y="82"/>
                    <a:pt x="0" y="163"/>
                  </a:cubicBezTo>
                  <a:cubicBezTo>
                    <a:pt x="0" y="245"/>
                    <a:pt x="54" y="326"/>
                    <a:pt x="163" y="326"/>
                  </a:cubicBezTo>
                  <a:cubicBezTo>
                    <a:pt x="244" y="326"/>
                    <a:pt x="298" y="245"/>
                    <a:pt x="298" y="163"/>
                  </a:cubicBezTo>
                  <a:cubicBezTo>
                    <a:pt x="298" y="82"/>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1" name="Google Shape;5021;p47"/>
            <p:cNvSpPr/>
            <p:nvPr/>
          </p:nvSpPr>
          <p:spPr>
            <a:xfrm>
              <a:off x="3636296" y="2076698"/>
              <a:ext cx="19951" cy="21752"/>
            </a:xfrm>
            <a:custGeom>
              <a:rect b="b" l="l" r="r" t="t"/>
              <a:pathLst>
                <a:path extrusionOk="0" h="326" w="299">
                  <a:moveTo>
                    <a:pt x="163" y="0"/>
                  </a:moveTo>
                  <a:cubicBezTo>
                    <a:pt x="54" y="0"/>
                    <a:pt x="0" y="82"/>
                    <a:pt x="0" y="163"/>
                  </a:cubicBezTo>
                  <a:cubicBezTo>
                    <a:pt x="0" y="217"/>
                    <a:pt x="27" y="244"/>
                    <a:pt x="54" y="271"/>
                  </a:cubicBezTo>
                  <a:cubicBezTo>
                    <a:pt x="81" y="299"/>
                    <a:pt x="109" y="326"/>
                    <a:pt x="163" y="326"/>
                  </a:cubicBezTo>
                  <a:cubicBezTo>
                    <a:pt x="244" y="326"/>
                    <a:pt x="298" y="244"/>
                    <a:pt x="298" y="163"/>
                  </a:cubicBezTo>
                  <a:cubicBezTo>
                    <a:pt x="298"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2" name="Google Shape;5022;p47"/>
            <p:cNvSpPr/>
            <p:nvPr/>
          </p:nvSpPr>
          <p:spPr>
            <a:xfrm>
              <a:off x="3609139" y="2156302"/>
              <a:ext cx="21752" cy="20017"/>
            </a:xfrm>
            <a:custGeom>
              <a:rect b="b" l="l" r="r" t="t"/>
              <a:pathLst>
                <a:path extrusionOk="0" h="300" w="326">
                  <a:moveTo>
                    <a:pt x="163" y="1"/>
                  </a:moveTo>
                  <a:cubicBezTo>
                    <a:pt x="82" y="1"/>
                    <a:pt x="0" y="82"/>
                    <a:pt x="0" y="163"/>
                  </a:cubicBezTo>
                  <a:cubicBezTo>
                    <a:pt x="0" y="191"/>
                    <a:pt x="27" y="245"/>
                    <a:pt x="54" y="272"/>
                  </a:cubicBezTo>
                  <a:cubicBezTo>
                    <a:pt x="54" y="272"/>
                    <a:pt x="82" y="272"/>
                    <a:pt x="82" y="299"/>
                  </a:cubicBezTo>
                  <a:cubicBezTo>
                    <a:pt x="137" y="280"/>
                    <a:pt x="180" y="237"/>
                    <a:pt x="219" y="237"/>
                  </a:cubicBezTo>
                  <a:cubicBezTo>
                    <a:pt x="237" y="237"/>
                    <a:pt x="254" y="246"/>
                    <a:pt x="271" y="272"/>
                  </a:cubicBezTo>
                  <a:cubicBezTo>
                    <a:pt x="299" y="245"/>
                    <a:pt x="326" y="191"/>
                    <a:pt x="326" y="163"/>
                  </a:cubicBezTo>
                  <a:cubicBezTo>
                    <a:pt x="326" y="109"/>
                    <a:pt x="299" y="82"/>
                    <a:pt x="271" y="55"/>
                  </a:cubicBezTo>
                  <a:cubicBezTo>
                    <a:pt x="244" y="28"/>
                    <a:pt x="217"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3" name="Google Shape;5023;p47"/>
            <p:cNvSpPr/>
            <p:nvPr/>
          </p:nvSpPr>
          <p:spPr>
            <a:xfrm>
              <a:off x="3636296" y="2130946"/>
              <a:ext cx="19951" cy="20017"/>
            </a:xfrm>
            <a:custGeom>
              <a:rect b="b" l="l" r="r" t="t"/>
              <a:pathLst>
                <a:path extrusionOk="0" h="300" w="299">
                  <a:moveTo>
                    <a:pt x="163" y="1"/>
                  </a:moveTo>
                  <a:cubicBezTo>
                    <a:pt x="54" y="1"/>
                    <a:pt x="0" y="55"/>
                    <a:pt x="0" y="137"/>
                  </a:cubicBezTo>
                  <a:cubicBezTo>
                    <a:pt x="0" y="191"/>
                    <a:pt x="27" y="218"/>
                    <a:pt x="54" y="245"/>
                  </a:cubicBezTo>
                  <a:cubicBezTo>
                    <a:pt x="81" y="272"/>
                    <a:pt x="109" y="299"/>
                    <a:pt x="163" y="299"/>
                  </a:cubicBezTo>
                  <a:cubicBezTo>
                    <a:pt x="244" y="299"/>
                    <a:pt x="298" y="218"/>
                    <a:pt x="298" y="137"/>
                  </a:cubicBezTo>
                  <a:cubicBezTo>
                    <a:pt x="298" y="109"/>
                    <a:pt x="298" y="55"/>
                    <a:pt x="271" y="28"/>
                  </a:cubicBezTo>
                  <a:cubicBezTo>
                    <a:pt x="244" y="1"/>
                    <a:pt x="190"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4" name="Google Shape;5024;p47"/>
            <p:cNvSpPr/>
            <p:nvPr/>
          </p:nvSpPr>
          <p:spPr>
            <a:xfrm>
              <a:off x="3636296" y="2183460"/>
              <a:ext cx="19951" cy="19951"/>
            </a:xfrm>
            <a:custGeom>
              <a:rect b="b" l="l" r="r" t="t"/>
              <a:pathLst>
                <a:path extrusionOk="0" h="299" w="299">
                  <a:moveTo>
                    <a:pt x="163" y="1"/>
                  </a:moveTo>
                  <a:cubicBezTo>
                    <a:pt x="54" y="1"/>
                    <a:pt x="0" y="55"/>
                    <a:pt x="0" y="136"/>
                  </a:cubicBezTo>
                  <a:cubicBezTo>
                    <a:pt x="0" y="190"/>
                    <a:pt x="27" y="218"/>
                    <a:pt x="54" y="245"/>
                  </a:cubicBezTo>
                  <a:cubicBezTo>
                    <a:pt x="81" y="272"/>
                    <a:pt x="109" y="299"/>
                    <a:pt x="163" y="299"/>
                  </a:cubicBezTo>
                  <a:cubicBezTo>
                    <a:pt x="244" y="299"/>
                    <a:pt x="298" y="218"/>
                    <a:pt x="298" y="136"/>
                  </a:cubicBezTo>
                  <a:cubicBezTo>
                    <a:pt x="298" y="109"/>
                    <a:pt x="298" y="55"/>
                    <a:pt x="271" y="28"/>
                  </a:cubicBezTo>
                  <a:cubicBezTo>
                    <a:pt x="244" y="1"/>
                    <a:pt x="190"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5" name="Google Shape;5025;p47"/>
            <p:cNvSpPr/>
            <p:nvPr/>
          </p:nvSpPr>
          <p:spPr>
            <a:xfrm>
              <a:off x="3643503" y="2235974"/>
              <a:ext cx="12744" cy="16348"/>
            </a:xfrm>
            <a:custGeom>
              <a:rect b="b" l="l" r="r" t="t"/>
              <a:pathLst>
                <a:path extrusionOk="0" h="245" w="191">
                  <a:moveTo>
                    <a:pt x="1" y="0"/>
                  </a:moveTo>
                  <a:cubicBezTo>
                    <a:pt x="55" y="54"/>
                    <a:pt x="109" y="109"/>
                    <a:pt x="136" y="163"/>
                  </a:cubicBezTo>
                  <a:cubicBezTo>
                    <a:pt x="163" y="163"/>
                    <a:pt x="163" y="190"/>
                    <a:pt x="163" y="244"/>
                  </a:cubicBezTo>
                  <a:cubicBezTo>
                    <a:pt x="190" y="217"/>
                    <a:pt x="190" y="190"/>
                    <a:pt x="190" y="136"/>
                  </a:cubicBezTo>
                  <a:cubicBezTo>
                    <a:pt x="190" y="109"/>
                    <a:pt x="190" y="54"/>
                    <a:pt x="163" y="27"/>
                  </a:cubicBezTo>
                  <a:cubicBezTo>
                    <a:pt x="136" y="0"/>
                    <a:pt x="82" y="0"/>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6" name="Google Shape;5026;p47"/>
            <p:cNvSpPr/>
            <p:nvPr/>
          </p:nvSpPr>
          <p:spPr>
            <a:xfrm>
              <a:off x="3556625" y="1526472"/>
              <a:ext cx="19951" cy="19951"/>
            </a:xfrm>
            <a:custGeom>
              <a:rect b="b" l="l" r="r" t="t"/>
              <a:pathLst>
                <a:path extrusionOk="0" h="299" w="299">
                  <a:moveTo>
                    <a:pt x="109" y="1"/>
                  </a:moveTo>
                  <a:cubicBezTo>
                    <a:pt x="55" y="28"/>
                    <a:pt x="1" y="82"/>
                    <a:pt x="1" y="136"/>
                  </a:cubicBezTo>
                  <a:cubicBezTo>
                    <a:pt x="1" y="218"/>
                    <a:pt x="82" y="299"/>
                    <a:pt x="163" y="299"/>
                  </a:cubicBezTo>
                  <a:cubicBezTo>
                    <a:pt x="218" y="299"/>
                    <a:pt x="272" y="272"/>
                    <a:pt x="299" y="245"/>
                  </a:cubicBezTo>
                  <a:cubicBezTo>
                    <a:pt x="218" y="163"/>
                    <a:pt x="163" y="55"/>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7" name="Google Shape;5027;p47"/>
            <p:cNvSpPr/>
            <p:nvPr/>
          </p:nvSpPr>
          <p:spPr>
            <a:xfrm>
              <a:off x="3556625" y="1578985"/>
              <a:ext cx="21819" cy="19951"/>
            </a:xfrm>
            <a:custGeom>
              <a:rect b="b" l="l" r="r" t="t"/>
              <a:pathLst>
                <a:path extrusionOk="0" h="299" w="327">
                  <a:moveTo>
                    <a:pt x="163" y="0"/>
                  </a:moveTo>
                  <a:cubicBezTo>
                    <a:pt x="82" y="0"/>
                    <a:pt x="1" y="54"/>
                    <a:pt x="1" y="136"/>
                  </a:cubicBezTo>
                  <a:cubicBezTo>
                    <a:pt x="1" y="217"/>
                    <a:pt x="82" y="299"/>
                    <a:pt x="163" y="299"/>
                  </a:cubicBezTo>
                  <a:cubicBezTo>
                    <a:pt x="245" y="299"/>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8" name="Google Shape;5028;p47"/>
            <p:cNvSpPr/>
            <p:nvPr/>
          </p:nvSpPr>
          <p:spPr>
            <a:xfrm>
              <a:off x="3583783" y="1551828"/>
              <a:ext cx="19951" cy="19951"/>
            </a:xfrm>
            <a:custGeom>
              <a:rect b="b" l="l" r="r" t="t"/>
              <a:pathLst>
                <a:path extrusionOk="0" h="299" w="299">
                  <a:moveTo>
                    <a:pt x="163" y="0"/>
                  </a:moveTo>
                  <a:cubicBezTo>
                    <a:pt x="55" y="0"/>
                    <a:pt x="0" y="82"/>
                    <a:pt x="0" y="163"/>
                  </a:cubicBezTo>
                  <a:cubicBezTo>
                    <a:pt x="0" y="244"/>
                    <a:pt x="55" y="299"/>
                    <a:pt x="163" y="299"/>
                  </a:cubicBezTo>
                  <a:cubicBezTo>
                    <a:pt x="245" y="299"/>
                    <a:pt x="299" y="244"/>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9" name="Google Shape;5029;p47"/>
            <p:cNvSpPr/>
            <p:nvPr/>
          </p:nvSpPr>
          <p:spPr>
            <a:xfrm>
              <a:off x="3556625" y="1631432"/>
              <a:ext cx="21819" cy="20017"/>
            </a:xfrm>
            <a:custGeom>
              <a:rect b="b" l="l" r="r" t="t"/>
              <a:pathLst>
                <a:path extrusionOk="0" h="300" w="327">
                  <a:moveTo>
                    <a:pt x="163" y="1"/>
                  </a:moveTo>
                  <a:cubicBezTo>
                    <a:pt x="82" y="1"/>
                    <a:pt x="1" y="55"/>
                    <a:pt x="1" y="136"/>
                  </a:cubicBezTo>
                  <a:cubicBezTo>
                    <a:pt x="1" y="218"/>
                    <a:pt x="82" y="299"/>
                    <a:pt x="163" y="299"/>
                  </a:cubicBezTo>
                  <a:cubicBezTo>
                    <a:pt x="245" y="299"/>
                    <a:pt x="326" y="218"/>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0" name="Google Shape;5030;p47"/>
            <p:cNvSpPr/>
            <p:nvPr/>
          </p:nvSpPr>
          <p:spPr>
            <a:xfrm>
              <a:off x="3583783" y="1604275"/>
              <a:ext cx="19951" cy="21819"/>
            </a:xfrm>
            <a:custGeom>
              <a:rect b="b" l="l" r="r" t="t"/>
              <a:pathLst>
                <a:path extrusionOk="0" h="327" w="299">
                  <a:moveTo>
                    <a:pt x="163" y="1"/>
                  </a:moveTo>
                  <a:cubicBezTo>
                    <a:pt x="55" y="1"/>
                    <a:pt x="0" y="82"/>
                    <a:pt x="0" y="164"/>
                  </a:cubicBezTo>
                  <a:cubicBezTo>
                    <a:pt x="0"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1" name="Google Shape;5031;p47"/>
            <p:cNvSpPr/>
            <p:nvPr/>
          </p:nvSpPr>
          <p:spPr>
            <a:xfrm>
              <a:off x="3556625" y="1683946"/>
              <a:ext cx="21819" cy="19951"/>
            </a:xfrm>
            <a:custGeom>
              <a:rect b="b" l="l" r="r" t="t"/>
              <a:pathLst>
                <a:path extrusionOk="0" h="299" w="327">
                  <a:moveTo>
                    <a:pt x="163" y="0"/>
                  </a:moveTo>
                  <a:cubicBezTo>
                    <a:pt x="82" y="0"/>
                    <a:pt x="1" y="55"/>
                    <a:pt x="1" y="136"/>
                  </a:cubicBezTo>
                  <a:cubicBezTo>
                    <a:pt x="1" y="244"/>
                    <a:pt x="82" y="299"/>
                    <a:pt x="163" y="299"/>
                  </a:cubicBezTo>
                  <a:cubicBezTo>
                    <a:pt x="245" y="299"/>
                    <a:pt x="326" y="244"/>
                    <a:pt x="326" y="136"/>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2" name="Google Shape;5032;p47"/>
            <p:cNvSpPr/>
            <p:nvPr/>
          </p:nvSpPr>
          <p:spPr>
            <a:xfrm>
              <a:off x="3583783" y="1656788"/>
              <a:ext cx="19951" cy="21752"/>
            </a:xfrm>
            <a:custGeom>
              <a:rect b="b" l="l" r="r" t="t"/>
              <a:pathLst>
                <a:path extrusionOk="0" h="326" w="299">
                  <a:moveTo>
                    <a:pt x="163" y="0"/>
                  </a:moveTo>
                  <a:cubicBezTo>
                    <a:pt x="55" y="0"/>
                    <a:pt x="0" y="82"/>
                    <a:pt x="0" y="163"/>
                  </a:cubicBezTo>
                  <a:cubicBezTo>
                    <a:pt x="0" y="245"/>
                    <a:pt x="55" y="326"/>
                    <a:pt x="163" y="326"/>
                  </a:cubicBezTo>
                  <a:cubicBezTo>
                    <a:pt x="245" y="326"/>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3" name="Google Shape;5033;p47"/>
            <p:cNvSpPr/>
            <p:nvPr/>
          </p:nvSpPr>
          <p:spPr>
            <a:xfrm>
              <a:off x="3556625" y="1736393"/>
              <a:ext cx="21819" cy="20017"/>
            </a:xfrm>
            <a:custGeom>
              <a:rect b="b" l="l" r="r" t="t"/>
              <a:pathLst>
                <a:path extrusionOk="0" h="300" w="327">
                  <a:moveTo>
                    <a:pt x="163" y="1"/>
                  </a:moveTo>
                  <a:cubicBezTo>
                    <a:pt x="82" y="1"/>
                    <a:pt x="1" y="55"/>
                    <a:pt x="1" y="137"/>
                  </a:cubicBezTo>
                  <a:cubicBezTo>
                    <a:pt x="1" y="245"/>
                    <a:pt x="82" y="299"/>
                    <a:pt x="163" y="299"/>
                  </a:cubicBezTo>
                  <a:cubicBezTo>
                    <a:pt x="245" y="299"/>
                    <a:pt x="326" y="245"/>
                    <a:pt x="326" y="137"/>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4" name="Google Shape;5034;p47"/>
            <p:cNvSpPr/>
            <p:nvPr/>
          </p:nvSpPr>
          <p:spPr>
            <a:xfrm>
              <a:off x="3583783" y="1709302"/>
              <a:ext cx="19951" cy="21752"/>
            </a:xfrm>
            <a:custGeom>
              <a:rect b="b" l="l" r="r" t="t"/>
              <a:pathLst>
                <a:path extrusionOk="0" h="326" w="299">
                  <a:moveTo>
                    <a:pt x="163" y="0"/>
                  </a:moveTo>
                  <a:cubicBezTo>
                    <a:pt x="55" y="0"/>
                    <a:pt x="0" y="81"/>
                    <a:pt x="0" y="163"/>
                  </a:cubicBezTo>
                  <a:cubicBezTo>
                    <a:pt x="0" y="244"/>
                    <a:pt x="55" y="326"/>
                    <a:pt x="163" y="326"/>
                  </a:cubicBezTo>
                  <a:cubicBezTo>
                    <a:pt x="245" y="326"/>
                    <a:pt x="299" y="244"/>
                    <a:pt x="299" y="163"/>
                  </a:cubicBezTo>
                  <a:cubicBezTo>
                    <a:pt x="299"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5" name="Google Shape;5035;p47"/>
            <p:cNvSpPr/>
            <p:nvPr/>
          </p:nvSpPr>
          <p:spPr>
            <a:xfrm>
              <a:off x="3556625" y="1788907"/>
              <a:ext cx="21819" cy="19951"/>
            </a:xfrm>
            <a:custGeom>
              <a:rect b="b" l="l" r="r" t="t"/>
              <a:pathLst>
                <a:path extrusionOk="0" h="299" w="327">
                  <a:moveTo>
                    <a:pt x="163" y="1"/>
                  </a:moveTo>
                  <a:cubicBezTo>
                    <a:pt x="82" y="1"/>
                    <a:pt x="1" y="55"/>
                    <a:pt x="1" y="136"/>
                  </a:cubicBezTo>
                  <a:cubicBezTo>
                    <a:pt x="1" y="245"/>
                    <a:pt x="82" y="299"/>
                    <a:pt x="163" y="299"/>
                  </a:cubicBezTo>
                  <a:cubicBezTo>
                    <a:pt x="245" y="299"/>
                    <a:pt x="326" y="245"/>
                    <a:pt x="326" y="136"/>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6" name="Google Shape;5036;p47"/>
            <p:cNvSpPr/>
            <p:nvPr/>
          </p:nvSpPr>
          <p:spPr>
            <a:xfrm>
              <a:off x="3583783" y="1761749"/>
              <a:ext cx="19951" cy="21819"/>
            </a:xfrm>
            <a:custGeom>
              <a:rect b="b" l="l" r="r" t="t"/>
              <a:pathLst>
                <a:path extrusionOk="0" h="327" w="299">
                  <a:moveTo>
                    <a:pt x="163" y="1"/>
                  </a:moveTo>
                  <a:cubicBezTo>
                    <a:pt x="55" y="1"/>
                    <a:pt x="0" y="82"/>
                    <a:pt x="0" y="163"/>
                  </a:cubicBezTo>
                  <a:cubicBezTo>
                    <a:pt x="0" y="245"/>
                    <a:pt x="55" y="326"/>
                    <a:pt x="163" y="326"/>
                  </a:cubicBezTo>
                  <a:cubicBezTo>
                    <a:pt x="245" y="326"/>
                    <a:pt x="299" y="245"/>
                    <a:pt x="299" y="163"/>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7" name="Google Shape;5037;p47"/>
            <p:cNvSpPr/>
            <p:nvPr/>
          </p:nvSpPr>
          <p:spPr>
            <a:xfrm>
              <a:off x="3583783" y="1814263"/>
              <a:ext cx="19951" cy="10876"/>
            </a:xfrm>
            <a:custGeom>
              <a:rect b="b" l="l" r="r" t="t"/>
              <a:pathLst>
                <a:path extrusionOk="0" h="163" w="299">
                  <a:moveTo>
                    <a:pt x="163" y="0"/>
                  </a:moveTo>
                  <a:cubicBezTo>
                    <a:pt x="55" y="0"/>
                    <a:pt x="0" y="82"/>
                    <a:pt x="0" y="163"/>
                  </a:cubicBezTo>
                  <a:lnTo>
                    <a:pt x="299" y="163"/>
                  </a:ln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8" name="Google Shape;5038;p47"/>
            <p:cNvSpPr/>
            <p:nvPr/>
          </p:nvSpPr>
          <p:spPr>
            <a:xfrm>
              <a:off x="3556625" y="1841420"/>
              <a:ext cx="21819" cy="19951"/>
            </a:xfrm>
            <a:custGeom>
              <a:rect b="b" l="l" r="r" t="t"/>
              <a:pathLst>
                <a:path extrusionOk="0" h="299" w="327">
                  <a:moveTo>
                    <a:pt x="163" y="0"/>
                  </a:moveTo>
                  <a:cubicBezTo>
                    <a:pt x="82" y="0"/>
                    <a:pt x="1" y="54"/>
                    <a:pt x="1" y="136"/>
                  </a:cubicBezTo>
                  <a:cubicBezTo>
                    <a:pt x="1" y="244"/>
                    <a:pt x="82" y="298"/>
                    <a:pt x="163" y="298"/>
                  </a:cubicBezTo>
                  <a:cubicBezTo>
                    <a:pt x="245" y="298"/>
                    <a:pt x="326" y="244"/>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9" name="Google Shape;5039;p47"/>
            <p:cNvSpPr/>
            <p:nvPr/>
          </p:nvSpPr>
          <p:spPr>
            <a:xfrm>
              <a:off x="3583783" y="1825072"/>
              <a:ext cx="19951" cy="10943"/>
            </a:xfrm>
            <a:custGeom>
              <a:rect b="b" l="l" r="r" t="t"/>
              <a:pathLst>
                <a:path extrusionOk="0" h="164" w="299">
                  <a:moveTo>
                    <a:pt x="0" y="1"/>
                  </a:moveTo>
                  <a:cubicBezTo>
                    <a:pt x="0" y="82"/>
                    <a:pt x="55" y="164"/>
                    <a:pt x="163" y="164"/>
                  </a:cubicBezTo>
                  <a:cubicBezTo>
                    <a:pt x="245"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0" name="Google Shape;5040;p47"/>
            <p:cNvSpPr/>
            <p:nvPr/>
          </p:nvSpPr>
          <p:spPr>
            <a:xfrm>
              <a:off x="3558427" y="1893867"/>
              <a:ext cx="20018" cy="20017"/>
            </a:xfrm>
            <a:custGeom>
              <a:rect b="b" l="l" r="r" t="t"/>
              <a:pathLst>
                <a:path extrusionOk="0" h="300" w="300">
                  <a:moveTo>
                    <a:pt x="136" y="1"/>
                  </a:moveTo>
                  <a:cubicBezTo>
                    <a:pt x="55" y="1"/>
                    <a:pt x="1" y="55"/>
                    <a:pt x="1" y="136"/>
                  </a:cubicBezTo>
                  <a:cubicBezTo>
                    <a:pt x="55" y="136"/>
                    <a:pt x="136" y="163"/>
                    <a:pt x="136" y="299"/>
                  </a:cubicBezTo>
                  <a:cubicBezTo>
                    <a:pt x="218" y="299"/>
                    <a:pt x="299" y="245"/>
                    <a:pt x="299" y="163"/>
                  </a:cubicBezTo>
                  <a:cubicBezTo>
                    <a:pt x="299" y="55"/>
                    <a:pt x="218"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1" name="Google Shape;5041;p47"/>
            <p:cNvSpPr/>
            <p:nvPr/>
          </p:nvSpPr>
          <p:spPr>
            <a:xfrm>
              <a:off x="3583783" y="1866710"/>
              <a:ext cx="19951" cy="21819"/>
            </a:xfrm>
            <a:custGeom>
              <a:rect b="b" l="l" r="r" t="t"/>
              <a:pathLst>
                <a:path extrusionOk="0" h="327" w="299">
                  <a:moveTo>
                    <a:pt x="163" y="1"/>
                  </a:moveTo>
                  <a:cubicBezTo>
                    <a:pt x="55" y="1"/>
                    <a:pt x="0" y="82"/>
                    <a:pt x="0" y="164"/>
                  </a:cubicBezTo>
                  <a:cubicBezTo>
                    <a:pt x="0" y="245"/>
                    <a:pt x="55" y="326"/>
                    <a:pt x="163" y="326"/>
                  </a:cubicBezTo>
                  <a:cubicBezTo>
                    <a:pt x="245" y="326"/>
                    <a:pt x="299" y="245"/>
                    <a:pt x="299" y="164"/>
                  </a:cubicBezTo>
                  <a:cubicBezTo>
                    <a:pt x="299"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2" name="Google Shape;5042;p47"/>
            <p:cNvSpPr/>
            <p:nvPr/>
          </p:nvSpPr>
          <p:spPr>
            <a:xfrm>
              <a:off x="3547550" y="1870380"/>
              <a:ext cx="3737" cy="9075"/>
            </a:xfrm>
            <a:custGeom>
              <a:rect b="b" l="l" r="r" t="t"/>
              <a:pathLst>
                <a:path extrusionOk="0" h="136" w="56">
                  <a:moveTo>
                    <a:pt x="1" y="0"/>
                  </a:moveTo>
                  <a:lnTo>
                    <a:pt x="1" y="0"/>
                  </a:lnTo>
                  <a:cubicBezTo>
                    <a:pt x="28" y="27"/>
                    <a:pt x="28" y="81"/>
                    <a:pt x="55" y="136"/>
                  </a:cubicBezTo>
                  <a:cubicBezTo>
                    <a:pt x="55" y="136"/>
                    <a:pt x="55" y="109"/>
                    <a:pt x="55" y="109"/>
                  </a:cubicBezTo>
                  <a:cubicBezTo>
                    <a:pt x="55" y="54"/>
                    <a:pt x="28" y="27"/>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3" name="Google Shape;5043;p47"/>
            <p:cNvSpPr/>
            <p:nvPr/>
          </p:nvSpPr>
          <p:spPr>
            <a:xfrm>
              <a:off x="3583783" y="1919223"/>
              <a:ext cx="19951" cy="21752"/>
            </a:xfrm>
            <a:custGeom>
              <a:rect b="b" l="l" r="r" t="t"/>
              <a:pathLst>
                <a:path extrusionOk="0" h="326" w="299">
                  <a:moveTo>
                    <a:pt x="163" y="0"/>
                  </a:moveTo>
                  <a:cubicBezTo>
                    <a:pt x="55" y="0"/>
                    <a:pt x="0" y="82"/>
                    <a:pt x="0" y="163"/>
                  </a:cubicBezTo>
                  <a:cubicBezTo>
                    <a:pt x="0" y="245"/>
                    <a:pt x="55" y="326"/>
                    <a:pt x="163" y="326"/>
                  </a:cubicBezTo>
                  <a:cubicBezTo>
                    <a:pt x="245" y="326"/>
                    <a:pt x="299" y="245"/>
                    <a:pt x="299" y="163"/>
                  </a:cubicBezTo>
                  <a:cubicBezTo>
                    <a:pt x="299"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4" name="Google Shape;5044;p47"/>
            <p:cNvSpPr/>
            <p:nvPr/>
          </p:nvSpPr>
          <p:spPr>
            <a:xfrm>
              <a:off x="3583783" y="1977142"/>
              <a:ext cx="19951" cy="16348"/>
            </a:xfrm>
            <a:custGeom>
              <a:rect b="b" l="l" r="r" t="t"/>
              <a:pathLst>
                <a:path extrusionOk="0" h="245" w="299">
                  <a:moveTo>
                    <a:pt x="28" y="0"/>
                  </a:moveTo>
                  <a:cubicBezTo>
                    <a:pt x="0" y="28"/>
                    <a:pt x="0" y="55"/>
                    <a:pt x="0" y="82"/>
                  </a:cubicBezTo>
                  <a:cubicBezTo>
                    <a:pt x="0" y="109"/>
                    <a:pt x="0" y="163"/>
                    <a:pt x="28" y="190"/>
                  </a:cubicBezTo>
                  <a:cubicBezTo>
                    <a:pt x="82" y="190"/>
                    <a:pt x="109" y="217"/>
                    <a:pt x="163" y="245"/>
                  </a:cubicBezTo>
                  <a:cubicBezTo>
                    <a:pt x="245" y="245"/>
                    <a:pt x="299" y="163"/>
                    <a:pt x="299" y="82"/>
                  </a:cubicBezTo>
                  <a:cubicBezTo>
                    <a:pt x="217" y="55"/>
                    <a:pt x="136" y="0"/>
                    <a:pt x="2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5" name="Google Shape;5045;p47"/>
            <p:cNvSpPr/>
            <p:nvPr/>
          </p:nvSpPr>
          <p:spPr>
            <a:xfrm>
              <a:off x="3505980" y="1537348"/>
              <a:ext cx="18149" cy="9075"/>
            </a:xfrm>
            <a:custGeom>
              <a:rect b="b" l="l" r="r" t="t"/>
              <a:pathLst>
                <a:path extrusionOk="0" h="136" w="272">
                  <a:moveTo>
                    <a:pt x="271" y="0"/>
                  </a:moveTo>
                  <a:cubicBezTo>
                    <a:pt x="244" y="27"/>
                    <a:pt x="217" y="27"/>
                    <a:pt x="190" y="55"/>
                  </a:cubicBezTo>
                  <a:lnTo>
                    <a:pt x="0" y="55"/>
                  </a:lnTo>
                  <a:cubicBezTo>
                    <a:pt x="27" y="109"/>
                    <a:pt x="81" y="136"/>
                    <a:pt x="136" y="136"/>
                  </a:cubicBezTo>
                  <a:cubicBezTo>
                    <a:pt x="217" y="136"/>
                    <a:pt x="271" y="82"/>
                    <a:pt x="27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6" name="Google Shape;5046;p47"/>
            <p:cNvSpPr/>
            <p:nvPr/>
          </p:nvSpPr>
          <p:spPr>
            <a:xfrm>
              <a:off x="3504111" y="1578985"/>
              <a:ext cx="21819" cy="19951"/>
            </a:xfrm>
            <a:custGeom>
              <a:rect b="b" l="l" r="r" t="t"/>
              <a:pathLst>
                <a:path extrusionOk="0" h="299" w="327">
                  <a:moveTo>
                    <a:pt x="164" y="0"/>
                  </a:moveTo>
                  <a:cubicBezTo>
                    <a:pt x="82" y="0"/>
                    <a:pt x="1" y="54"/>
                    <a:pt x="1" y="136"/>
                  </a:cubicBezTo>
                  <a:cubicBezTo>
                    <a:pt x="1" y="217"/>
                    <a:pt x="82" y="299"/>
                    <a:pt x="164" y="299"/>
                  </a:cubicBezTo>
                  <a:cubicBezTo>
                    <a:pt x="245" y="299"/>
                    <a:pt x="326" y="217"/>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7" name="Google Shape;5047;p47"/>
            <p:cNvSpPr/>
            <p:nvPr/>
          </p:nvSpPr>
          <p:spPr>
            <a:xfrm>
              <a:off x="3531269" y="1551828"/>
              <a:ext cx="20018" cy="19951"/>
            </a:xfrm>
            <a:custGeom>
              <a:rect b="b" l="l" r="r" t="t"/>
              <a:pathLst>
                <a:path extrusionOk="0" h="299" w="300">
                  <a:moveTo>
                    <a:pt x="164" y="0"/>
                  </a:moveTo>
                  <a:cubicBezTo>
                    <a:pt x="55" y="0"/>
                    <a:pt x="1" y="82"/>
                    <a:pt x="1" y="163"/>
                  </a:cubicBezTo>
                  <a:cubicBezTo>
                    <a:pt x="1" y="244"/>
                    <a:pt x="55" y="299"/>
                    <a:pt x="164" y="299"/>
                  </a:cubicBezTo>
                  <a:cubicBezTo>
                    <a:pt x="245" y="299"/>
                    <a:pt x="299" y="244"/>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8" name="Google Shape;5048;p47"/>
            <p:cNvSpPr/>
            <p:nvPr/>
          </p:nvSpPr>
          <p:spPr>
            <a:xfrm>
              <a:off x="3504111" y="1631432"/>
              <a:ext cx="21819" cy="20017"/>
            </a:xfrm>
            <a:custGeom>
              <a:rect b="b" l="l" r="r" t="t"/>
              <a:pathLst>
                <a:path extrusionOk="0" h="300"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9" name="Google Shape;5049;p47"/>
            <p:cNvSpPr/>
            <p:nvPr/>
          </p:nvSpPr>
          <p:spPr>
            <a:xfrm>
              <a:off x="3531269" y="1604275"/>
              <a:ext cx="20018" cy="21819"/>
            </a:xfrm>
            <a:custGeom>
              <a:rect b="b" l="l" r="r" t="t"/>
              <a:pathLst>
                <a:path extrusionOk="0" h="327" w="300">
                  <a:moveTo>
                    <a:pt x="164" y="1"/>
                  </a:moveTo>
                  <a:cubicBezTo>
                    <a:pt x="55" y="1"/>
                    <a:pt x="1" y="82"/>
                    <a:pt x="1" y="164"/>
                  </a:cubicBezTo>
                  <a:cubicBezTo>
                    <a:pt x="1" y="245"/>
                    <a:pt x="55" y="326"/>
                    <a:pt x="164" y="326"/>
                  </a:cubicBezTo>
                  <a:cubicBezTo>
                    <a:pt x="245" y="326"/>
                    <a:pt x="299" y="245"/>
                    <a:pt x="299" y="164"/>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0" name="Google Shape;5050;p47"/>
            <p:cNvSpPr/>
            <p:nvPr/>
          </p:nvSpPr>
          <p:spPr>
            <a:xfrm>
              <a:off x="3504111" y="1683946"/>
              <a:ext cx="21819" cy="19951"/>
            </a:xfrm>
            <a:custGeom>
              <a:rect b="b" l="l" r="r" t="t"/>
              <a:pathLst>
                <a:path extrusionOk="0" h="299" w="327">
                  <a:moveTo>
                    <a:pt x="164" y="0"/>
                  </a:moveTo>
                  <a:cubicBezTo>
                    <a:pt x="82" y="0"/>
                    <a:pt x="1" y="55"/>
                    <a:pt x="1" y="136"/>
                  </a:cubicBezTo>
                  <a:cubicBezTo>
                    <a:pt x="1" y="244"/>
                    <a:pt x="82" y="299"/>
                    <a:pt x="164" y="299"/>
                  </a:cubicBezTo>
                  <a:cubicBezTo>
                    <a:pt x="245" y="299"/>
                    <a:pt x="326" y="244"/>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1" name="Google Shape;5051;p47"/>
            <p:cNvSpPr/>
            <p:nvPr/>
          </p:nvSpPr>
          <p:spPr>
            <a:xfrm>
              <a:off x="3531269" y="1656788"/>
              <a:ext cx="20018" cy="21752"/>
            </a:xfrm>
            <a:custGeom>
              <a:rect b="b" l="l" r="r" t="t"/>
              <a:pathLst>
                <a:path extrusionOk="0" h="326" w="300">
                  <a:moveTo>
                    <a:pt x="164" y="0"/>
                  </a:moveTo>
                  <a:cubicBezTo>
                    <a:pt x="55" y="0"/>
                    <a:pt x="1" y="82"/>
                    <a:pt x="1" y="163"/>
                  </a:cubicBezTo>
                  <a:cubicBezTo>
                    <a:pt x="1" y="245"/>
                    <a:pt x="55" y="326"/>
                    <a:pt x="164" y="326"/>
                  </a:cubicBezTo>
                  <a:cubicBezTo>
                    <a:pt x="245" y="326"/>
                    <a:pt x="299" y="245"/>
                    <a:pt x="299" y="163"/>
                  </a:cubicBez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2" name="Google Shape;5052;p47"/>
            <p:cNvSpPr/>
            <p:nvPr/>
          </p:nvSpPr>
          <p:spPr>
            <a:xfrm>
              <a:off x="3504111" y="1736393"/>
              <a:ext cx="21819" cy="20017"/>
            </a:xfrm>
            <a:custGeom>
              <a:rect b="b" l="l" r="r" t="t"/>
              <a:pathLst>
                <a:path extrusionOk="0" h="300" w="327">
                  <a:moveTo>
                    <a:pt x="164" y="1"/>
                  </a:moveTo>
                  <a:cubicBezTo>
                    <a:pt x="82" y="1"/>
                    <a:pt x="1" y="55"/>
                    <a:pt x="1" y="137"/>
                  </a:cubicBezTo>
                  <a:cubicBezTo>
                    <a:pt x="1" y="245"/>
                    <a:pt x="82" y="299"/>
                    <a:pt x="164" y="299"/>
                  </a:cubicBezTo>
                  <a:cubicBezTo>
                    <a:pt x="245" y="299"/>
                    <a:pt x="326" y="245"/>
                    <a:pt x="326" y="137"/>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3" name="Google Shape;5053;p47"/>
            <p:cNvSpPr/>
            <p:nvPr/>
          </p:nvSpPr>
          <p:spPr>
            <a:xfrm>
              <a:off x="3531269" y="1709302"/>
              <a:ext cx="20018" cy="21752"/>
            </a:xfrm>
            <a:custGeom>
              <a:rect b="b" l="l" r="r" t="t"/>
              <a:pathLst>
                <a:path extrusionOk="0" h="326" w="300">
                  <a:moveTo>
                    <a:pt x="164" y="0"/>
                  </a:moveTo>
                  <a:cubicBezTo>
                    <a:pt x="55" y="0"/>
                    <a:pt x="1" y="81"/>
                    <a:pt x="1" y="163"/>
                  </a:cubicBezTo>
                  <a:cubicBezTo>
                    <a:pt x="1" y="244"/>
                    <a:pt x="55" y="326"/>
                    <a:pt x="164" y="326"/>
                  </a:cubicBezTo>
                  <a:cubicBezTo>
                    <a:pt x="245" y="326"/>
                    <a:pt x="299" y="244"/>
                    <a:pt x="299" y="163"/>
                  </a:cubicBezTo>
                  <a:cubicBezTo>
                    <a:pt x="299" y="81"/>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4" name="Google Shape;5054;p47"/>
            <p:cNvSpPr/>
            <p:nvPr/>
          </p:nvSpPr>
          <p:spPr>
            <a:xfrm>
              <a:off x="3504111" y="1788907"/>
              <a:ext cx="21819" cy="19951"/>
            </a:xfrm>
            <a:custGeom>
              <a:rect b="b" l="l" r="r" t="t"/>
              <a:pathLst>
                <a:path extrusionOk="0" h="299" w="327">
                  <a:moveTo>
                    <a:pt x="164" y="1"/>
                  </a:moveTo>
                  <a:cubicBezTo>
                    <a:pt x="82" y="1"/>
                    <a:pt x="1" y="55"/>
                    <a:pt x="1" y="136"/>
                  </a:cubicBezTo>
                  <a:cubicBezTo>
                    <a:pt x="1" y="245"/>
                    <a:pt x="82" y="299"/>
                    <a:pt x="164" y="299"/>
                  </a:cubicBezTo>
                  <a:cubicBezTo>
                    <a:pt x="245" y="299"/>
                    <a:pt x="326" y="245"/>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5" name="Google Shape;5055;p47"/>
            <p:cNvSpPr/>
            <p:nvPr/>
          </p:nvSpPr>
          <p:spPr>
            <a:xfrm>
              <a:off x="3531269" y="1761749"/>
              <a:ext cx="20018" cy="21819"/>
            </a:xfrm>
            <a:custGeom>
              <a:rect b="b" l="l" r="r" t="t"/>
              <a:pathLst>
                <a:path extrusionOk="0" h="327" w="300">
                  <a:moveTo>
                    <a:pt x="164" y="1"/>
                  </a:moveTo>
                  <a:cubicBezTo>
                    <a:pt x="55" y="1"/>
                    <a:pt x="1" y="82"/>
                    <a:pt x="1" y="163"/>
                  </a:cubicBezTo>
                  <a:cubicBezTo>
                    <a:pt x="1" y="245"/>
                    <a:pt x="55" y="326"/>
                    <a:pt x="164" y="326"/>
                  </a:cubicBezTo>
                  <a:cubicBezTo>
                    <a:pt x="245" y="326"/>
                    <a:pt x="299" y="245"/>
                    <a:pt x="299" y="163"/>
                  </a:cubicBezTo>
                  <a:cubicBezTo>
                    <a:pt x="299" y="82"/>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6" name="Google Shape;5056;p47"/>
            <p:cNvSpPr/>
            <p:nvPr/>
          </p:nvSpPr>
          <p:spPr>
            <a:xfrm>
              <a:off x="3531269" y="1814263"/>
              <a:ext cx="20018" cy="10876"/>
            </a:xfrm>
            <a:custGeom>
              <a:rect b="b" l="l" r="r" t="t"/>
              <a:pathLst>
                <a:path extrusionOk="0" h="163" w="300">
                  <a:moveTo>
                    <a:pt x="164" y="0"/>
                  </a:moveTo>
                  <a:cubicBezTo>
                    <a:pt x="55" y="0"/>
                    <a:pt x="1" y="82"/>
                    <a:pt x="1" y="163"/>
                  </a:cubicBezTo>
                  <a:lnTo>
                    <a:pt x="299" y="163"/>
                  </a:lnTo>
                  <a:cubicBezTo>
                    <a:pt x="299"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7" name="Google Shape;5057;p47"/>
            <p:cNvSpPr/>
            <p:nvPr/>
          </p:nvSpPr>
          <p:spPr>
            <a:xfrm>
              <a:off x="3531269" y="1825072"/>
              <a:ext cx="20018" cy="10943"/>
            </a:xfrm>
            <a:custGeom>
              <a:rect b="b" l="l" r="r" t="t"/>
              <a:pathLst>
                <a:path extrusionOk="0" h="164" w="300">
                  <a:moveTo>
                    <a:pt x="1" y="1"/>
                  </a:moveTo>
                  <a:cubicBezTo>
                    <a:pt x="1" y="82"/>
                    <a:pt x="55" y="164"/>
                    <a:pt x="164" y="164"/>
                  </a:cubicBezTo>
                  <a:cubicBezTo>
                    <a:pt x="245" y="164"/>
                    <a:pt x="299" y="82"/>
                    <a:pt x="29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8" name="Google Shape;5058;p47"/>
            <p:cNvSpPr/>
            <p:nvPr/>
          </p:nvSpPr>
          <p:spPr>
            <a:xfrm>
              <a:off x="3451664" y="1526472"/>
              <a:ext cx="18149" cy="16348"/>
            </a:xfrm>
            <a:custGeom>
              <a:rect b="b" l="l" r="r" t="t"/>
              <a:pathLst>
                <a:path extrusionOk="0" h="245" w="272">
                  <a:moveTo>
                    <a:pt x="163" y="1"/>
                  </a:moveTo>
                  <a:cubicBezTo>
                    <a:pt x="82" y="1"/>
                    <a:pt x="0" y="55"/>
                    <a:pt x="0" y="136"/>
                  </a:cubicBezTo>
                  <a:cubicBezTo>
                    <a:pt x="0" y="190"/>
                    <a:pt x="28" y="218"/>
                    <a:pt x="55" y="245"/>
                  </a:cubicBezTo>
                  <a:cubicBezTo>
                    <a:pt x="55" y="245"/>
                    <a:pt x="55" y="218"/>
                    <a:pt x="55" y="218"/>
                  </a:cubicBezTo>
                  <a:cubicBezTo>
                    <a:pt x="136" y="163"/>
                    <a:pt x="272" y="218"/>
                    <a:pt x="272" y="82"/>
                  </a:cubicBezTo>
                  <a:cubicBezTo>
                    <a:pt x="272" y="55"/>
                    <a:pt x="245" y="28"/>
                    <a:pt x="21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9" name="Google Shape;5059;p47"/>
            <p:cNvSpPr/>
            <p:nvPr/>
          </p:nvSpPr>
          <p:spPr>
            <a:xfrm>
              <a:off x="3451664" y="1578985"/>
              <a:ext cx="21752" cy="19951"/>
            </a:xfrm>
            <a:custGeom>
              <a:rect b="b" l="l" r="r" t="t"/>
              <a:pathLst>
                <a:path extrusionOk="0" h="299" w="326">
                  <a:moveTo>
                    <a:pt x="163" y="0"/>
                  </a:moveTo>
                  <a:cubicBezTo>
                    <a:pt x="82" y="0"/>
                    <a:pt x="0" y="54"/>
                    <a:pt x="0" y="136"/>
                  </a:cubicBezTo>
                  <a:cubicBezTo>
                    <a:pt x="0" y="217"/>
                    <a:pt x="82" y="299"/>
                    <a:pt x="163" y="299"/>
                  </a:cubicBezTo>
                  <a:cubicBezTo>
                    <a:pt x="245" y="299"/>
                    <a:pt x="326" y="217"/>
                    <a:pt x="326" y="136"/>
                  </a:cubicBezTo>
                  <a:cubicBezTo>
                    <a:pt x="326" y="54"/>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0" name="Google Shape;5060;p47"/>
            <p:cNvSpPr/>
            <p:nvPr/>
          </p:nvSpPr>
          <p:spPr>
            <a:xfrm>
              <a:off x="3451664" y="2103855"/>
              <a:ext cx="14546" cy="19951"/>
            </a:xfrm>
            <a:custGeom>
              <a:rect b="b" l="l" r="r" t="t"/>
              <a:pathLst>
                <a:path extrusionOk="0" h="299" w="218">
                  <a:moveTo>
                    <a:pt x="163" y="0"/>
                  </a:moveTo>
                  <a:cubicBezTo>
                    <a:pt x="82" y="0"/>
                    <a:pt x="0" y="81"/>
                    <a:pt x="0" y="163"/>
                  </a:cubicBezTo>
                  <a:cubicBezTo>
                    <a:pt x="0" y="190"/>
                    <a:pt x="28" y="244"/>
                    <a:pt x="55" y="271"/>
                  </a:cubicBezTo>
                  <a:cubicBezTo>
                    <a:pt x="55" y="271"/>
                    <a:pt x="82" y="271"/>
                    <a:pt x="109" y="298"/>
                  </a:cubicBezTo>
                  <a:cubicBezTo>
                    <a:pt x="163" y="271"/>
                    <a:pt x="217" y="217"/>
                    <a:pt x="217" y="136"/>
                  </a:cubicBezTo>
                  <a:cubicBezTo>
                    <a:pt x="217" y="81"/>
                    <a:pt x="217" y="27"/>
                    <a:pt x="190"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1" name="Google Shape;5061;p47"/>
            <p:cNvSpPr/>
            <p:nvPr/>
          </p:nvSpPr>
          <p:spPr>
            <a:xfrm>
              <a:off x="3426308" y="2340934"/>
              <a:ext cx="20018" cy="19951"/>
            </a:xfrm>
            <a:custGeom>
              <a:rect b="b" l="l" r="r" t="t"/>
              <a:pathLst>
                <a:path extrusionOk="0" h="299" w="300">
                  <a:moveTo>
                    <a:pt x="136" y="0"/>
                  </a:moveTo>
                  <a:cubicBezTo>
                    <a:pt x="55" y="0"/>
                    <a:pt x="1" y="55"/>
                    <a:pt x="1" y="136"/>
                  </a:cubicBezTo>
                  <a:cubicBezTo>
                    <a:pt x="1" y="217"/>
                    <a:pt x="55" y="299"/>
                    <a:pt x="136" y="299"/>
                  </a:cubicBezTo>
                  <a:cubicBezTo>
                    <a:pt x="245" y="299"/>
                    <a:pt x="299" y="217"/>
                    <a:pt x="299" y="136"/>
                  </a:cubicBezTo>
                  <a:cubicBezTo>
                    <a:pt x="299" y="136"/>
                    <a:pt x="299" y="109"/>
                    <a:pt x="299" y="82"/>
                  </a:cubicBezTo>
                  <a:cubicBezTo>
                    <a:pt x="272" y="55"/>
                    <a:pt x="272" y="55"/>
                    <a:pt x="245" y="27"/>
                  </a:cubicBezTo>
                  <a:cubicBezTo>
                    <a:pt x="218" y="0"/>
                    <a:pt x="191"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2" name="Google Shape;5062;p47"/>
            <p:cNvSpPr/>
            <p:nvPr/>
          </p:nvSpPr>
          <p:spPr>
            <a:xfrm>
              <a:off x="3373861" y="1508389"/>
              <a:ext cx="19951" cy="10943"/>
            </a:xfrm>
            <a:custGeom>
              <a:rect b="b" l="l" r="r" t="t"/>
              <a:pathLst>
                <a:path extrusionOk="0" h="164" w="299">
                  <a:moveTo>
                    <a:pt x="298" y="0"/>
                  </a:moveTo>
                  <a:lnTo>
                    <a:pt x="0" y="82"/>
                  </a:lnTo>
                  <a:cubicBezTo>
                    <a:pt x="27" y="136"/>
                    <a:pt x="81" y="163"/>
                    <a:pt x="136" y="163"/>
                  </a:cubicBezTo>
                  <a:cubicBezTo>
                    <a:pt x="244" y="163"/>
                    <a:pt x="298" y="109"/>
                    <a:pt x="298" y="27"/>
                  </a:cubicBezTo>
                  <a:cubicBezTo>
                    <a:pt x="298" y="0"/>
                    <a:pt x="298" y="0"/>
                    <a:pt x="298"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3" name="Google Shape;5063;p47"/>
            <p:cNvSpPr/>
            <p:nvPr/>
          </p:nvSpPr>
          <p:spPr>
            <a:xfrm>
              <a:off x="3399151" y="1526472"/>
              <a:ext cx="21819" cy="19951"/>
            </a:xfrm>
            <a:custGeom>
              <a:rect b="b" l="l" r="r" t="t"/>
              <a:pathLst>
                <a:path extrusionOk="0" h="299" w="327">
                  <a:moveTo>
                    <a:pt x="164" y="1"/>
                  </a:moveTo>
                  <a:cubicBezTo>
                    <a:pt x="82" y="1"/>
                    <a:pt x="1" y="55"/>
                    <a:pt x="1" y="136"/>
                  </a:cubicBezTo>
                  <a:cubicBezTo>
                    <a:pt x="1" y="218"/>
                    <a:pt x="82" y="299"/>
                    <a:pt x="164" y="299"/>
                  </a:cubicBezTo>
                  <a:cubicBezTo>
                    <a:pt x="245" y="299"/>
                    <a:pt x="326" y="218"/>
                    <a:pt x="326" y="136"/>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4" name="Google Shape;5064;p47"/>
            <p:cNvSpPr/>
            <p:nvPr/>
          </p:nvSpPr>
          <p:spPr>
            <a:xfrm>
              <a:off x="3373861" y="1551828"/>
              <a:ext cx="19951" cy="19951"/>
            </a:xfrm>
            <a:custGeom>
              <a:rect b="b" l="l" r="r" t="t"/>
              <a:pathLst>
                <a:path extrusionOk="0" h="299" w="299">
                  <a:moveTo>
                    <a:pt x="136" y="0"/>
                  </a:moveTo>
                  <a:cubicBezTo>
                    <a:pt x="54" y="0"/>
                    <a:pt x="0" y="82"/>
                    <a:pt x="0" y="163"/>
                  </a:cubicBezTo>
                  <a:cubicBezTo>
                    <a:pt x="0" y="244"/>
                    <a:pt x="54" y="299"/>
                    <a:pt x="136" y="299"/>
                  </a:cubicBezTo>
                  <a:cubicBezTo>
                    <a:pt x="190" y="299"/>
                    <a:pt x="244" y="299"/>
                    <a:pt x="271" y="244"/>
                  </a:cubicBezTo>
                  <a:cubicBezTo>
                    <a:pt x="190" y="244"/>
                    <a:pt x="136" y="244"/>
                    <a:pt x="109" y="217"/>
                  </a:cubicBezTo>
                  <a:cubicBezTo>
                    <a:pt x="163" y="163"/>
                    <a:pt x="217" y="136"/>
                    <a:pt x="298" y="109"/>
                  </a:cubicBezTo>
                  <a:cubicBezTo>
                    <a:pt x="271" y="55"/>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5" name="Google Shape;5065;p47"/>
            <p:cNvSpPr/>
            <p:nvPr/>
          </p:nvSpPr>
          <p:spPr>
            <a:xfrm>
              <a:off x="3408226" y="1589795"/>
              <a:ext cx="10943" cy="9141"/>
            </a:xfrm>
            <a:custGeom>
              <a:rect b="b" l="l" r="r" t="t"/>
              <a:pathLst>
                <a:path extrusionOk="0" h="137" w="164">
                  <a:moveTo>
                    <a:pt x="163" y="1"/>
                  </a:moveTo>
                  <a:lnTo>
                    <a:pt x="163" y="1"/>
                  </a:lnTo>
                  <a:cubicBezTo>
                    <a:pt x="109" y="55"/>
                    <a:pt x="55" y="82"/>
                    <a:pt x="0" y="137"/>
                  </a:cubicBezTo>
                  <a:lnTo>
                    <a:pt x="28" y="137"/>
                  </a:lnTo>
                  <a:cubicBezTo>
                    <a:pt x="109" y="137"/>
                    <a:pt x="163" y="82"/>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6" name="Google Shape;5066;p47"/>
            <p:cNvSpPr/>
            <p:nvPr/>
          </p:nvSpPr>
          <p:spPr>
            <a:xfrm>
              <a:off x="3402821" y="1631432"/>
              <a:ext cx="18149" cy="20017"/>
            </a:xfrm>
            <a:custGeom>
              <a:rect b="b" l="l" r="r" t="t"/>
              <a:pathLst>
                <a:path extrusionOk="0" h="300" w="272">
                  <a:moveTo>
                    <a:pt x="109" y="1"/>
                  </a:moveTo>
                  <a:cubicBezTo>
                    <a:pt x="54" y="1"/>
                    <a:pt x="27" y="1"/>
                    <a:pt x="0" y="28"/>
                  </a:cubicBezTo>
                  <a:cubicBezTo>
                    <a:pt x="54" y="28"/>
                    <a:pt x="81" y="28"/>
                    <a:pt x="109" y="55"/>
                  </a:cubicBezTo>
                  <a:cubicBezTo>
                    <a:pt x="109" y="136"/>
                    <a:pt x="109" y="218"/>
                    <a:pt x="81" y="299"/>
                  </a:cubicBezTo>
                  <a:lnTo>
                    <a:pt x="109" y="299"/>
                  </a:lnTo>
                  <a:cubicBezTo>
                    <a:pt x="190" y="299"/>
                    <a:pt x="271" y="245"/>
                    <a:pt x="271" y="136"/>
                  </a:cubicBezTo>
                  <a:cubicBezTo>
                    <a:pt x="271" y="55"/>
                    <a:pt x="190"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7" name="Google Shape;5067;p47"/>
            <p:cNvSpPr/>
            <p:nvPr/>
          </p:nvSpPr>
          <p:spPr>
            <a:xfrm>
              <a:off x="3399151" y="1683946"/>
              <a:ext cx="21819" cy="19951"/>
            </a:xfrm>
            <a:custGeom>
              <a:rect b="b" l="l" r="r" t="t"/>
              <a:pathLst>
                <a:path extrusionOk="0" h="299" w="327">
                  <a:moveTo>
                    <a:pt x="164" y="0"/>
                  </a:moveTo>
                  <a:cubicBezTo>
                    <a:pt x="82" y="0"/>
                    <a:pt x="1" y="55"/>
                    <a:pt x="1" y="136"/>
                  </a:cubicBezTo>
                  <a:cubicBezTo>
                    <a:pt x="1" y="244"/>
                    <a:pt x="82" y="299"/>
                    <a:pt x="164" y="299"/>
                  </a:cubicBezTo>
                  <a:cubicBezTo>
                    <a:pt x="245" y="299"/>
                    <a:pt x="326" y="244"/>
                    <a:pt x="326" y="136"/>
                  </a:cubicBezTo>
                  <a:cubicBezTo>
                    <a:pt x="326" y="55"/>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8" name="Google Shape;5068;p47"/>
            <p:cNvSpPr/>
            <p:nvPr/>
          </p:nvSpPr>
          <p:spPr>
            <a:xfrm>
              <a:off x="3399151" y="1736393"/>
              <a:ext cx="21819" cy="20017"/>
            </a:xfrm>
            <a:custGeom>
              <a:rect b="b" l="l" r="r" t="t"/>
              <a:pathLst>
                <a:path extrusionOk="0" h="300" w="327">
                  <a:moveTo>
                    <a:pt x="164" y="1"/>
                  </a:moveTo>
                  <a:cubicBezTo>
                    <a:pt x="82" y="1"/>
                    <a:pt x="1" y="55"/>
                    <a:pt x="1" y="137"/>
                  </a:cubicBezTo>
                  <a:cubicBezTo>
                    <a:pt x="1" y="245"/>
                    <a:pt x="82" y="299"/>
                    <a:pt x="164" y="299"/>
                  </a:cubicBezTo>
                  <a:cubicBezTo>
                    <a:pt x="245" y="299"/>
                    <a:pt x="326" y="245"/>
                    <a:pt x="326" y="137"/>
                  </a:cubicBezTo>
                  <a:cubicBezTo>
                    <a:pt x="326" y="55"/>
                    <a:pt x="245"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9" name="Google Shape;5069;p47"/>
            <p:cNvSpPr/>
            <p:nvPr/>
          </p:nvSpPr>
          <p:spPr>
            <a:xfrm>
              <a:off x="3373861" y="1761749"/>
              <a:ext cx="19951" cy="21819"/>
            </a:xfrm>
            <a:custGeom>
              <a:rect b="b" l="l" r="r" t="t"/>
              <a:pathLst>
                <a:path extrusionOk="0" h="327" w="299">
                  <a:moveTo>
                    <a:pt x="136" y="1"/>
                  </a:moveTo>
                  <a:cubicBezTo>
                    <a:pt x="54" y="1"/>
                    <a:pt x="0" y="82"/>
                    <a:pt x="0" y="163"/>
                  </a:cubicBezTo>
                  <a:cubicBezTo>
                    <a:pt x="0" y="245"/>
                    <a:pt x="54" y="326"/>
                    <a:pt x="136" y="326"/>
                  </a:cubicBezTo>
                  <a:cubicBezTo>
                    <a:pt x="244" y="326"/>
                    <a:pt x="298" y="245"/>
                    <a:pt x="298" y="163"/>
                  </a:cubicBezTo>
                  <a:cubicBezTo>
                    <a:pt x="298" y="82"/>
                    <a:pt x="244"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0" name="Google Shape;5070;p47"/>
            <p:cNvSpPr/>
            <p:nvPr/>
          </p:nvSpPr>
          <p:spPr>
            <a:xfrm>
              <a:off x="3406424" y="1788907"/>
              <a:ext cx="7273" cy="1868"/>
            </a:xfrm>
            <a:custGeom>
              <a:rect b="b" l="l" r="r" t="t"/>
              <a:pathLst>
                <a:path extrusionOk="0" h="28" w="109">
                  <a:moveTo>
                    <a:pt x="0" y="1"/>
                  </a:moveTo>
                  <a:cubicBezTo>
                    <a:pt x="27" y="1"/>
                    <a:pt x="27" y="28"/>
                    <a:pt x="55" y="28"/>
                  </a:cubicBezTo>
                  <a:cubicBezTo>
                    <a:pt x="55" y="28"/>
                    <a:pt x="82" y="1"/>
                    <a:pt x="109"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1" name="Google Shape;5071;p47"/>
            <p:cNvSpPr/>
            <p:nvPr/>
          </p:nvSpPr>
          <p:spPr>
            <a:xfrm>
              <a:off x="3400952" y="2067623"/>
              <a:ext cx="10943" cy="3670"/>
            </a:xfrm>
            <a:custGeom>
              <a:rect b="b" l="l" r="r" t="t"/>
              <a:pathLst>
                <a:path extrusionOk="0" h="55" w="164">
                  <a:moveTo>
                    <a:pt x="1" y="1"/>
                  </a:moveTo>
                  <a:cubicBezTo>
                    <a:pt x="28" y="28"/>
                    <a:pt x="82" y="55"/>
                    <a:pt x="137" y="55"/>
                  </a:cubicBezTo>
                  <a:lnTo>
                    <a:pt x="164" y="55"/>
                  </a:lnTo>
                  <a:cubicBezTo>
                    <a:pt x="164" y="55"/>
                    <a:pt x="164" y="55"/>
                    <a:pt x="164" y="28"/>
                  </a:cubicBezTo>
                  <a:cubicBezTo>
                    <a:pt x="109" y="28"/>
                    <a:pt x="55" y="28"/>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2" name="Google Shape;5072;p47"/>
            <p:cNvSpPr/>
            <p:nvPr/>
          </p:nvSpPr>
          <p:spPr>
            <a:xfrm>
              <a:off x="3426308" y="2088909"/>
              <a:ext cx="16348" cy="9542"/>
            </a:xfrm>
            <a:custGeom>
              <a:rect b="b" l="l" r="r" t="t"/>
              <a:pathLst>
                <a:path extrusionOk="0" h="143" w="245">
                  <a:moveTo>
                    <a:pt x="173" y="1"/>
                  </a:moveTo>
                  <a:cubicBezTo>
                    <a:pt x="133" y="1"/>
                    <a:pt x="81" y="45"/>
                    <a:pt x="1" y="61"/>
                  </a:cubicBezTo>
                  <a:cubicBezTo>
                    <a:pt x="28" y="61"/>
                    <a:pt x="28" y="88"/>
                    <a:pt x="28" y="88"/>
                  </a:cubicBezTo>
                  <a:cubicBezTo>
                    <a:pt x="55" y="116"/>
                    <a:pt x="109" y="143"/>
                    <a:pt x="136" y="143"/>
                  </a:cubicBezTo>
                  <a:cubicBezTo>
                    <a:pt x="191" y="143"/>
                    <a:pt x="218" y="116"/>
                    <a:pt x="245" y="88"/>
                  </a:cubicBezTo>
                  <a:cubicBezTo>
                    <a:pt x="223" y="22"/>
                    <a:pt x="200" y="1"/>
                    <a:pt x="17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3" name="Google Shape;5073;p47"/>
            <p:cNvSpPr/>
            <p:nvPr/>
          </p:nvSpPr>
          <p:spPr>
            <a:xfrm>
              <a:off x="3399151" y="2166511"/>
              <a:ext cx="14546" cy="9809"/>
            </a:xfrm>
            <a:custGeom>
              <a:rect b="b" l="l" r="r" t="t"/>
              <a:pathLst>
                <a:path extrusionOk="0" h="147" w="218">
                  <a:moveTo>
                    <a:pt x="33" y="0"/>
                  </a:moveTo>
                  <a:cubicBezTo>
                    <a:pt x="25" y="0"/>
                    <a:pt x="14" y="4"/>
                    <a:pt x="1" y="10"/>
                  </a:cubicBezTo>
                  <a:cubicBezTo>
                    <a:pt x="1" y="38"/>
                    <a:pt x="28" y="92"/>
                    <a:pt x="55" y="119"/>
                  </a:cubicBezTo>
                  <a:cubicBezTo>
                    <a:pt x="82" y="146"/>
                    <a:pt x="109" y="146"/>
                    <a:pt x="164" y="146"/>
                  </a:cubicBezTo>
                  <a:lnTo>
                    <a:pt x="218" y="146"/>
                  </a:lnTo>
                  <a:cubicBezTo>
                    <a:pt x="218" y="119"/>
                    <a:pt x="218" y="119"/>
                    <a:pt x="218" y="92"/>
                  </a:cubicBezTo>
                  <a:lnTo>
                    <a:pt x="82" y="92"/>
                  </a:lnTo>
                  <a:cubicBezTo>
                    <a:pt x="62" y="31"/>
                    <a:pt x="57" y="0"/>
                    <a:pt x="3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4" name="Google Shape;5074;p47"/>
            <p:cNvSpPr/>
            <p:nvPr/>
          </p:nvSpPr>
          <p:spPr>
            <a:xfrm>
              <a:off x="3373861" y="1502917"/>
              <a:ext cx="9075" cy="10943"/>
            </a:xfrm>
            <a:custGeom>
              <a:rect b="b" l="l" r="r" t="t"/>
              <a:pathLst>
                <a:path extrusionOk="0" h="164" w="136">
                  <a:moveTo>
                    <a:pt x="27" y="1"/>
                  </a:moveTo>
                  <a:cubicBezTo>
                    <a:pt x="0" y="28"/>
                    <a:pt x="0" y="55"/>
                    <a:pt x="0" y="109"/>
                  </a:cubicBezTo>
                  <a:cubicBezTo>
                    <a:pt x="0" y="137"/>
                    <a:pt x="0" y="137"/>
                    <a:pt x="0" y="164"/>
                  </a:cubicBezTo>
                  <a:cubicBezTo>
                    <a:pt x="54" y="137"/>
                    <a:pt x="81" y="137"/>
                    <a:pt x="136" y="55"/>
                  </a:cubicBezTo>
                  <a:cubicBezTo>
                    <a:pt x="109" y="28"/>
                    <a:pt x="81" y="28"/>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5" name="Google Shape;5075;p47"/>
            <p:cNvSpPr/>
            <p:nvPr/>
          </p:nvSpPr>
          <p:spPr>
            <a:xfrm>
              <a:off x="3346704" y="1740063"/>
              <a:ext cx="21752" cy="16348"/>
            </a:xfrm>
            <a:custGeom>
              <a:rect b="b" l="l" r="r" t="t"/>
              <a:pathLst>
                <a:path extrusionOk="0" h="245" w="326">
                  <a:moveTo>
                    <a:pt x="136" y="0"/>
                  </a:moveTo>
                  <a:cubicBezTo>
                    <a:pt x="109" y="54"/>
                    <a:pt x="82" y="82"/>
                    <a:pt x="0" y="82"/>
                  </a:cubicBezTo>
                  <a:cubicBezTo>
                    <a:pt x="0" y="190"/>
                    <a:pt x="82" y="244"/>
                    <a:pt x="163" y="244"/>
                  </a:cubicBezTo>
                  <a:cubicBezTo>
                    <a:pt x="244" y="244"/>
                    <a:pt x="326" y="190"/>
                    <a:pt x="326" y="82"/>
                  </a:cubicBezTo>
                  <a:cubicBezTo>
                    <a:pt x="326" y="54"/>
                    <a:pt x="299" y="27"/>
                    <a:pt x="27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6" name="Google Shape;5076;p47"/>
            <p:cNvSpPr/>
            <p:nvPr/>
          </p:nvSpPr>
          <p:spPr>
            <a:xfrm>
              <a:off x="3373861" y="1709302"/>
              <a:ext cx="19951" cy="16348"/>
            </a:xfrm>
            <a:custGeom>
              <a:rect b="b" l="l" r="r" t="t"/>
              <a:pathLst>
                <a:path extrusionOk="0" h="245" w="299">
                  <a:moveTo>
                    <a:pt x="136" y="0"/>
                  </a:moveTo>
                  <a:cubicBezTo>
                    <a:pt x="54" y="0"/>
                    <a:pt x="0" y="81"/>
                    <a:pt x="0" y="163"/>
                  </a:cubicBezTo>
                  <a:cubicBezTo>
                    <a:pt x="0" y="190"/>
                    <a:pt x="0" y="217"/>
                    <a:pt x="27" y="244"/>
                  </a:cubicBezTo>
                  <a:lnTo>
                    <a:pt x="271" y="244"/>
                  </a:lnTo>
                  <a:cubicBezTo>
                    <a:pt x="298" y="217"/>
                    <a:pt x="298" y="190"/>
                    <a:pt x="298" y="163"/>
                  </a:cubicBezTo>
                  <a:cubicBezTo>
                    <a:pt x="298" y="81"/>
                    <a:pt x="244"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7" name="Google Shape;5077;p47"/>
            <p:cNvSpPr/>
            <p:nvPr/>
          </p:nvSpPr>
          <p:spPr>
            <a:xfrm>
              <a:off x="3359382" y="1788907"/>
              <a:ext cx="5471" cy="1868"/>
            </a:xfrm>
            <a:custGeom>
              <a:rect b="b" l="l" r="r" t="t"/>
              <a:pathLst>
                <a:path extrusionOk="0" h="28" w="82">
                  <a:moveTo>
                    <a:pt x="0" y="1"/>
                  </a:moveTo>
                  <a:cubicBezTo>
                    <a:pt x="27" y="1"/>
                    <a:pt x="54" y="28"/>
                    <a:pt x="81" y="28"/>
                  </a:cubicBezTo>
                  <a:cubicBezTo>
                    <a:pt x="54" y="1"/>
                    <a:pt x="27"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8" name="Google Shape;5078;p47"/>
            <p:cNvSpPr/>
            <p:nvPr/>
          </p:nvSpPr>
          <p:spPr>
            <a:xfrm>
              <a:off x="3321348" y="1971737"/>
              <a:ext cx="19951" cy="21752"/>
            </a:xfrm>
            <a:custGeom>
              <a:rect b="b" l="l" r="r" t="t"/>
              <a:pathLst>
                <a:path extrusionOk="0" h="326" w="299">
                  <a:moveTo>
                    <a:pt x="136" y="0"/>
                  </a:moveTo>
                  <a:cubicBezTo>
                    <a:pt x="55" y="0"/>
                    <a:pt x="0" y="81"/>
                    <a:pt x="0" y="163"/>
                  </a:cubicBezTo>
                  <a:cubicBezTo>
                    <a:pt x="0" y="244"/>
                    <a:pt x="55" y="326"/>
                    <a:pt x="136" y="326"/>
                  </a:cubicBezTo>
                  <a:cubicBezTo>
                    <a:pt x="245" y="326"/>
                    <a:pt x="299" y="244"/>
                    <a:pt x="299" y="163"/>
                  </a:cubicBezTo>
                  <a:cubicBezTo>
                    <a:pt x="299" y="136"/>
                    <a:pt x="299" y="109"/>
                    <a:pt x="272" y="81"/>
                  </a:cubicBezTo>
                  <a:cubicBezTo>
                    <a:pt x="245" y="54"/>
                    <a:pt x="190" y="27"/>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9" name="Google Shape;5079;p47"/>
            <p:cNvSpPr/>
            <p:nvPr/>
          </p:nvSpPr>
          <p:spPr>
            <a:xfrm>
              <a:off x="3346704" y="1998828"/>
              <a:ext cx="21752" cy="20017"/>
            </a:xfrm>
            <a:custGeom>
              <a:rect b="b" l="l" r="r" t="t"/>
              <a:pathLst>
                <a:path extrusionOk="0" h="300" w="326">
                  <a:moveTo>
                    <a:pt x="163" y="1"/>
                  </a:moveTo>
                  <a:cubicBezTo>
                    <a:pt x="82" y="1"/>
                    <a:pt x="0" y="55"/>
                    <a:pt x="0" y="164"/>
                  </a:cubicBezTo>
                  <a:cubicBezTo>
                    <a:pt x="0" y="245"/>
                    <a:pt x="82" y="299"/>
                    <a:pt x="163" y="299"/>
                  </a:cubicBezTo>
                  <a:cubicBezTo>
                    <a:pt x="244" y="299"/>
                    <a:pt x="326" y="245"/>
                    <a:pt x="326" y="164"/>
                  </a:cubicBezTo>
                  <a:cubicBezTo>
                    <a:pt x="326" y="55"/>
                    <a:pt x="244"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0" name="Google Shape;5080;p47"/>
            <p:cNvSpPr/>
            <p:nvPr/>
          </p:nvSpPr>
          <p:spPr>
            <a:xfrm>
              <a:off x="3321348" y="2024184"/>
              <a:ext cx="19951" cy="21819"/>
            </a:xfrm>
            <a:custGeom>
              <a:rect b="b" l="l" r="r" t="t"/>
              <a:pathLst>
                <a:path extrusionOk="0" h="327" w="299">
                  <a:moveTo>
                    <a:pt x="136" y="1"/>
                  </a:moveTo>
                  <a:cubicBezTo>
                    <a:pt x="55" y="1"/>
                    <a:pt x="0" y="82"/>
                    <a:pt x="0" y="163"/>
                  </a:cubicBezTo>
                  <a:cubicBezTo>
                    <a:pt x="0" y="245"/>
                    <a:pt x="55" y="326"/>
                    <a:pt x="136" y="326"/>
                  </a:cubicBezTo>
                  <a:cubicBezTo>
                    <a:pt x="245" y="326"/>
                    <a:pt x="299" y="245"/>
                    <a:pt x="299" y="163"/>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47"/>
            <p:cNvSpPr/>
            <p:nvPr/>
          </p:nvSpPr>
          <p:spPr>
            <a:xfrm>
              <a:off x="3346704" y="2051342"/>
              <a:ext cx="21752" cy="19951"/>
            </a:xfrm>
            <a:custGeom>
              <a:rect b="b" l="l" r="r" t="t"/>
              <a:pathLst>
                <a:path extrusionOk="0" h="299" w="326">
                  <a:moveTo>
                    <a:pt x="163" y="0"/>
                  </a:moveTo>
                  <a:cubicBezTo>
                    <a:pt x="82" y="0"/>
                    <a:pt x="0" y="55"/>
                    <a:pt x="0" y="163"/>
                  </a:cubicBezTo>
                  <a:cubicBezTo>
                    <a:pt x="0" y="245"/>
                    <a:pt x="82" y="299"/>
                    <a:pt x="163" y="299"/>
                  </a:cubicBezTo>
                  <a:cubicBezTo>
                    <a:pt x="244" y="299"/>
                    <a:pt x="326" y="245"/>
                    <a:pt x="326" y="163"/>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2" name="Google Shape;5082;p47"/>
            <p:cNvSpPr/>
            <p:nvPr/>
          </p:nvSpPr>
          <p:spPr>
            <a:xfrm>
              <a:off x="3321348" y="2076698"/>
              <a:ext cx="19951" cy="21752"/>
            </a:xfrm>
            <a:custGeom>
              <a:rect b="b" l="l" r="r" t="t"/>
              <a:pathLst>
                <a:path extrusionOk="0" h="326" w="299">
                  <a:moveTo>
                    <a:pt x="136" y="0"/>
                  </a:moveTo>
                  <a:cubicBezTo>
                    <a:pt x="55" y="0"/>
                    <a:pt x="0" y="82"/>
                    <a:pt x="0" y="163"/>
                  </a:cubicBezTo>
                  <a:cubicBezTo>
                    <a:pt x="0" y="244"/>
                    <a:pt x="55" y="326"/>
                    <a:pt x="136" y="326"/>
                  </a:cubicBezTo>
                  <a:cubicBezTo>
                    <a:pt x="245" y="326"/>
                    <a:pt x="299" y="244"/>
                    <a:pt x="299" y="163"/>
                  </a:cubicBezTo>
                  <a:cubicBezTo>
                    <a:pt x="299" y="82"/>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3" name="Google Shape;5083;p47"/>
            <p:cNvSpPr/>
            <p:nvPr/>
          </p:nvSpPr>
          <p:spPr>
            <a:xfrm>
              <a:off x="3321348" y="2130946"/>
              <a:ext cx="19951" cy="20017"/>
            </a:xfrm>
            <a:custGeom>
              <a:rect b="b" l="l" r="r" t="t"/>
              <a:pathLst>
                <a:path extrusionOk="0" h="300" w="299">
                  <a:moveTo>
                    <a:pt x="136" y="1"/>
                  </a:moveTo>
                  <a:cubicBezTo>
                    <a:pt x="55" y="1"/>
                    <a:pt x="0" y="55"/>
                    <a:pt x="0" y="137"/>
                  </a:cubicBezTo>
                  <a:cubicBezTo>
                    <a:pt x="0" y="218"/>
                    <a:pt x="55" y="299"/>
                    <a:pt x="136" y="299"/>
                  </a:cubicBezTo>
                  <a:cubicBezTo>
                    <a:pt x="245" y="299"/>
                    <a:pt x="299" y="218"/>
                    <a:pt x="299" y="137"/>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4" name="Google Shape;5084;p47"/>
            <p:cNvSpPr/>
            <p:nvPr/>
          </p:nvSpPr>
          <p:spPr>
            <a:xfrm>
              <a:off x="3346704" y="2208816"/>
              <a:ext cx="21752" cy="19951"/>
            </a:xfrm>
            <a:custGeom>
              <a:rect b="b" l="l" r="r" t="t"/>
              <a:pathLst>
                <a:path extrusionOk="0" h="299" w="326">
                  <a:moveTo>
                    <a:pt x="163" y="0"/>
                  </a:moveTo>
                  <a:cubicBezTo>
                    <a:pt x="82" y="0"/>
                    <a:pt x="0" y="82"/>
                    <a:pt x="0" y="163"/>
                  </a:cubicBezTo>
                  <a:cubicBezTo>
                    <a:pt x="0" y="244"/>
                    <a:pt x="82" y="299"/>
                    <a:pt x="163" y="299"/>
                  </a:cubicBezTo>
                  <a:cubicBezTo>
                    <a:pt x="244" y="299"/>
                    <a:pt x="326" y="244"/>
                    <a:pt x="326" y="163"/>
                  </a:cubicBezTo>
                  <a:cubicBezTo>
                    <a:pt x="326" y="82"/>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5" name="Google Shape;5085;p47"/>
            <p:cNvSpPr/>
            <p:nvPr/>
          </p:nvSpPr>
          <p:spPr>
            <a:xfrm>
              <a:off x="3375663" y="2235974"/>
              <a:ext cx="18149" cy="16348"/>
            </a:xfrm>
            <a:custGeom>
              <a:rect b="b" l="l" r="r" t="t"/>
              <a:pathLst>
                <a:path extrusionOk="0" h="245" w="272">
                  <a:moveTo>
                    <a:pt x="109" y="0"/>
                  </a:moveTo>
                  <a:cubicBezTo>
                    <a:pt x="54" y="0"/>
                    <a:pt x="27" y="27"/>
                    <a:pt x="0" y="54"/>
                  </a:cubicBezTo>
                  <a:cubicBezTo>
                    <a:pt x="27" y="81"/>
                    <a:pt x="82" y="109"/>
                    <a:pt x="136" y="136"/>
                  </a:cubicBezTo>
                  <a:cubicBezTo>
                    <a:pt x="163" y="136"/>
                    <a:pt x="190" y="244"/>
                    <a:pt x="217" y="244"/>
                  </a:cubicBezTo>
                  <a:lnTo>
                    <a:pt x="244" y="244"/>
                  </a:lnTo>
                  <a:cubicBezTo>
                    <a:pt x="244" y="217"/>
                    <a:pt x="271" y="190"/>
                    <a:pt x="271" y="136"/>
                  </a:cubicBezTo>
                  <a:cubicBezTo>
                    <a:pt x="271" y="109"/>
                    <a:pt x="244" y="54"/>
                    <a:pt x="217" y="27"/>
                  </a:cubicBezTo>
                  <a:cubicBezTo>
                    <a:pt x="190" y="0"/>
                    <a:pt x="163" y="0"/>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6" name="Google Shape;5086;p47"/>
            <p:cNvSpPr/>
            <p:nvPr/>
          </p:nvSpPr>
          <p:spPr>
            <a:xfrm>
              <a:off x="3321348" y="2288420"/>
              <a:ext cx="19951" cy="20017"/>
            </a:xfrm>
            <a:custGeom>
              <a:rect b="b" l="l" r="r" t="t"/>
              <a:pathLst>
                <a:path extrusionOk="0" h="300" w="299">
                  <a:moveTo>
                    <a:pt x="136" y="1"/>
                  </a:moveTo>
                  <a:cubicBezTo>
                    <a:pt x="55" y="1"/>
                    <a:pt x="0" y="55"/>
                    <a:pt x="0" y="136"/>
                  </a:cubicBezTo>
                  <a:cubicBezTo>
                    <a:pt x="0" y="218"/>
                    <a:pt x="55" y="299"/>
                    <a:pt x="136" y="299"/>
                  </a:cubicBezTo>
                  <a:cubicBezTo>
                    <a:pt x="245" y="299"/>
                    <a:pt x="299" y="218"/>
                    <a:pt x="299" y="136"/>
                  </a:cubicBezTo>
                  <a:cubicBezTo>
                    <a:pt x="299" y="55"/>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7" name="Google Shape;5087;p47"/>
            <p:cNvSpPr/>
            <p:nvPr/>
          </p:nvSpPr>
          <p:spPr>
            <a:xfrm>
              <a:off x="3346704" y="2319181"/>
              <a:ext cx="14546" cy="14546"/>
            </a:xfrm>
            <a:custGeom>
              <a:rect b="b" l="l" r="r" t="t"/>
              <a:pathLst>
                <a:path extrusionOk="0" h="218" w="218">
                  <a:moveTo>
                    <a:pt x="27" y="1"/>
                  </a:moveTo>
                  <a:cubicBezTo>
                    <a:pt x="27" y="28"/>
                    <a:pt x="0" y="55"/>
                    <a:pt x="0" y="82"/>
                  </a:cubicBezTo>
                  <a:cubicBezTo>
                    <a:pt x="0" y="164"/>
                    <a:pt x="82" y="218"/>
                    <a:pt x="163" y="218"/>
                  </a:cubicBezTo>
                  <a:lnTo>
                    <a:pt x="217" y="218"/>
                  </a:lnTo>
                  <a:cubicBezTo>
                    <a:pt x="190" y="191"/>
                    <a:pt x="190" y="191"/>
                    <a:pt x="163" y="191"/>
                  </a:cubicBezTo>
                  <a:cubicBezTo>
                    <a:pt x="109" y="191"/>
                    <a:pt x="54" y="109"/>
                    <a:pt x="2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8" name="Google Shape;5088;p47"/>
            <p:cNvSpPr/>
            <p:nvPr/>
          </p:nvSpPr>
          <p:spPr>
            <a:xfrm>
              <a:off x="3321348" y="2340934"/>
              <a:ext cx="19951" cy="19951"/>
            </a:xfrm>
            <a:custGeom>
              <a:rect b="b" l="l" r="r" t="t"/>
              <a:pathLst>
                <a:path extrusionOk="0" h="299" w="299">
                  <a:moveTo>
                    <a:pt x="136" y="0"/>
                  </a:moveTo>
                  <a:cubicBezTo>
                    <a:pt x="55" y="0"/>
                    <a:pt x="0" y="55"/>
                    <a:pt x="0" y="136"/>
                  </a:cubicBezTo>
                  <a:cubicBezTo>
                    <a:pt x="0" y="217"/>
                    <a:pt x="55" y="299"/>
                    <a:pt x="136" y="299"/>
                  </a:cubicBezTo>
                  <a:cubicBezTo>
                    <a:pt x="245" y="299"/>
                    <a:pt x="299" y="217"/>
                    <a:pt x="299" y="136"/>
                  </a:cubicBezTo>
                  <a:cubicBezTo>
                    <a:pt x="299" y="55"/>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9" name="Google Shape;5089;p47"/>
            <p:cNvSpPr/>
            <p:nvPr/>
          </p:nvSpPr>
          <p:spPr>
            <a:xfrm>
              <a:off x="3321348" y="1604275"/>
              <a:ext cx="19951" cy="20017"/>
            </a:xfrm>
            <a:custGeom>
              <a:rect b="b" l="l" r="r" t="t"/>
              <a:pathLst>
                <a:path extrusionOk="0" h="300" w="299">
                  <a:moveTo>
                    <a:pt x="136" y="1"/>
                  </a:moveTo>
                  <a:cubicBezTo>
                    <a:pt x="55" y="1"/>
                    <a:pt x="0" y="82"/>
                    <a:pt x="0" y="164"/>
                  </a:cubicBezTo>
                  <a:cubicBezTo>
                    <a:pt x="0" y="245"/>
                    <a:pt x="55" y="299"/>
                    <a:pt x="109" y="299"/>
                  </a:cubicBezTo>
                  <a:cubicBezTo>
                    <a:pt x="163" y="245"/>
                    <a:pt x="217" y="164"/>
                    <a:pt x="299" y="109"/>
                  </a:cubicBezTo>
                  <a:cubicBezTo>
                    <a:pt x="272" y="55"/>
                    <a:pt x="217"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0" name="Google Shape;5090;p47"/>
            <p:cNvSpPr/>
            <p:nvPr/>
          </p:nvSpPr>
          <p:spPr>
            <a:xfrm>
              <a:off x="3295992" y="1689351"/>
              <a:ext cx="20018" cy="14546"/>
            </a:xfrm>
            <a:custGeom>
              <a:rect b="b" l="l" r="r" t="t"/>
              <a:pathLst>
                <a:path extrusionOk="0" h="218" w="300">
                  <a:moveTo>
                    <a:pt x="272" y="1"/>
                  </a:moveTo>
                  <a:cubicBezTo>
                    <a:pt x="163" y="1"/>
                    <a:pt x="28" y="28"/>
                    <a:pt x="1" y="136"/>
                  </a:cubicBezTo>
                  <a:cubicBezTo>
                    <a:pt x="28" y="191"/>
                    <a:pt x="82" y="218"/>
                    <a:pt x="136" y="218"/>
                  </a:cubicBezTo>
                  <a:cubicBezTo>
                    <a:pt x="218" y="218"/>
                    <a:pt x="299" y="163"/>
                    <a:pt x="299" y="55"/>
                  </a:cubicBezTo>
                  <a:cubicBezTo>
                    <a:pt x="299" y="55"/>
                    <a:pt x="272" y="28"/>
                    <a:pt x="27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1" name="Google Shape;5091;p47"/>
            <p:cNvSpPr/>
            <p:nvPr/>
          </p:nvSpPr>
          <p:spPr>
            <a:xfrm>
              <a:off x="3321348" y="1709302"/>
              <a:ext cx="19951" cy="19951"/>
            </a:xfrm>
            <a:custGeom>
              <a:rect b="b" l="l" r="r" t="t"/>
              <a:pathLst>
                <a:path extrusionOk="0" h="299" w="299">
                  <a:moveTo>
                    <a:pt x="136" y="0"/>
                  </a:moveTo>
                  <a:cubicBezTo>
                    <a:pt x="55" y="0"/>
                    <a:pt x="0" y="81"/>
                    <a:pt x="0" y="163"/>
                  </a:cubicBezTo>
                  <a:cubicBezTo>
                    <a:pt x="0" y="163"/>
                    <a:pt x="0" y="190"/>
                    <a:pt x="0" y="190"/>
                  </a:cubicBezTo>
                  <a:cubicBezTo>
                    <a:pt x="82" y="244"/>
                    <a:pt x="163" y="271"/>
                    <a:pt x="217" y="298"/>
                  </a:cubicBezTo>
                  <a:cubicBezTo>
                    <a:pt x="272" y="271"/>
                    <a:pt x="299" y="217"/>
                    <a:pt x="299" y="163"/>
                  </a:cubicBezTo>
                  <a:cubicBezTo>
                    <a:pt x="299" y="81"/>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2" name="Google Shape;5092;p47"/>
            <p:cNvSpPr/>
            <p:nvPr/>
          </p:nvSpPr>
          <p:spPr>
            <a:xfrm>
              <a:off x="3294190" y="1955389"/>
              <a:ext cx="21819" cy="10943"/>
            </a:xfrm>
            <a:custGeom>
              <a:rect b="b" l="l" r="r" t="t"/>
              <a:pathLst>
                <a:path extrusionOk="0" h="164" w="327">
                  <a:moveTo>
                    <a:pt x="1" y="1"/>
                  </a:moveTo>
                  <a:cubicBezTo>
                    <a:pt x="1" y="1"/>
                    <a:pt x="1" y="1"/>
                    <a:pt x="1" y="28"/>
                  </a:cubicBezTo>
                  <a:cubicBezTo>
                    <a:pt x="1" y="109"/>
                    <a:pt x="82" y="164"/>
                    <a:pt x="163" y="164"/>
                  </a:cubicBezTo>
                  <a:cubicBezTo>
                    <a:pt x="245" y="164"/>
                    <a:pt x="299" y="109"/>
                    <a:pt x="326" y="28"/>
                  </a:cubicBezTo>
                  <a:cubicBezTo>
                    <a:pt x="245" y="1"/>
                    <a:pt x="190"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47"/>
            <p:cNvSpPr/>
            <p:nvPr/>
          </p:nvSpPr>
          <p:spPr>
            <a:xfrm>
              <a:off x="3294190" y="1998828"/>
              <a:ext cx="21819" cy="20017"/>
            </a:xfrm>
            <a:custGeom>
              <a:rect b="b" l="l" r="r" t="t"/>
              <a:pathLst>
                <a:path extrusionOk="0" h="300" w="327">
                  <a:moveTo>
                    <a:pt x="163" y="1"/>
                  </a:moveTo>
                  <a:cubicBezTo>
                    <a:pt x="82" y="1"/>
                    <a:pt x="1" y="55"/>
                    <a:pt x="1" y="164"/>
                  </a:cubicBezTo>
                  <a:cubicBezTo>
                    <a:pt x="1" y="245"/>
                    <a:pt x="82" y="299"/>
                    <a:pt x="163" y="299"/>
                  </a:cubicBezTo>
                  <a:cubicBezTo>
                    <a:pt x="245" y="299"/>
                    <a:pt x="326" y="245"/>
                    <a:pt x="326" y="164"/>
                  </a:cubicBezTo>
                  <a:cubicBezTo>
                    <a:pt x="326" y="55"/>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4" name="Google Shape;5094;p47"/>
            <p:cNvSpPr/>
            <p:nvPr/>
          </p:nvSpPr>
          <p:spPr>
            <a:xfrm>
              <a:off x="3294190" y="2051342"/>
              <a:ext cx="21819" cy="19951"/>
            </a:xfrm>
            <a:custGeom>
              <a:rect b="b" l="l" r="r" t="t"/>
              <a:pathLst>
                <a:path extrusionOk="0" h="299" w="327">
                  <a:moveTo>
                    <a:pt x="163" y="0"/>
                  </a:moveTo>
                  <a:cubicBezTo>
                    <a:pt x="82" y="0"/>
                    <a:pt x="1" y="55"/>
                    <a:pt x="1" y="163"/>
                  </a:cubicBezTo>
                  <a:cubicBezTo>
                    <a:pt x="1" y="245"/>
                    <a:pt x="82" y="299"/>
                    <a:pt x="163" y="299"/>
                  </a:cubicBezTo>
                  <a:cubicBezTo>
                    <a:pt x="245" y="299"/>
                    <a:pt x="326" y="245"/>
                    <a:pt x="326" y="163"/>
                  </a:cubicBezTo>
                  <a:cubicBezTo>
                    <a:pt x="326" y="55"/>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5" name="Google Shape;5095;p47"/>
            <p:cNvSpPr/>
            <p:nvPr/>
          </p:nvSpPr>
          <p:spPr>
            <a:xfrm>
              <a:off x="3294190" y="2103855"/>
              <a:ext cx="21819" cy="19951"/>
            </a:xfrm>
            <a:custGeom>
              <a:rect b="b" l="l" r="r" t="t"/>
              <a:pathLst>
                <a:path extrusionOk="0" h="299" w="327">
                  <a:moveTo>
                    <a:pt x="163" y="0"/>
                  </a:moveTo>
                  <a:cubicBezTo>
                    <a:pt x="82" y="0"/>
                    <a:pt x="1" y="81"/>
                    <a:pt x="1" y="163"/>
                  </a:cubicBezTo>
                  <a:cubicBezTo>
                    <a:pt x="1" y="244"/>
                    <a:pt x="82" y="298"/>
                    <a:pt x="163" y="298"/>
                  </a:cubicBezTo>
                  <a:cubicBezTo>
                    <a:pt x="245" y="298"/>
                    <a:pt x="326" y="244"/>
                    <a:pt x="326" y="163"/>
                  </a:cubicBezTo>
                  <a:cubicBezTo>
                    <a:pt x="326" y="81"/>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6" name="Google Shape;5096;p47"/>
            <p:cNvSpPr/>
            <p:nvPr/>
          </p:nvSpPr>
          <p:spPr>
            <a:xfrm>
              <a:off x="3308670" y="2210617"/>
              <a:ext cx="5471" cy="7273"/>
            </a:xfrm>
            <a:custGeom>
              <a:rect b="b" l="l" r="r" t="t"/>
              <a:pathLst>
                <a:path extrusionOk="0" h="109" w="82">
                  <a:moveTo>
                    <a:pt x="1" y="0"/>
                  </a:moveTo>
                  <a:cubicBezTo>
                    <a:pt x="28" y="27"/>
                    <a:pt x="55" y="82"/>
                    <a:pt x="82" y="109"/>
                  </a:cubicBezTo>
                  <a:cubicBezTo>
                    <a:pt x="82" y="55"/>
                    <a:pt x="55"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7" name="Google Shape;5097;p47"/>
            <p:cNvSpPr/>
            <p:nvPr/>
          </p:nvSpPr>
          <p:spPr>
            <a:xfrm>
              <a:off x="3268834" y="2235974"/>
              <a:ext cx="20018" cy="19951"/>
            </a:xfrm>
            <a:custGeom>
              <a:rect b="b" l="l" r="r" t="t"/>
              <a:pathLst>
                <a:path extrusionOk="0" h="299" w="300">
                  <a:moveTo>
                    <a:pt x="137" y="0"/>
                  </a:moveTo>
                  <a:cubicBezTo>
                    <a:pt x="55" y="0"/>
                    <a:pt x="1" y="54"/>
                    <a:pt x="1" y="136"/>
                  </a:cubicBezTo>
                  <a:cubicBezTo>
                    <a:pt x="1" y="217"/>
                    <a:pt x="55" y="298"/>
                    <a:pt x="137" y="298"/>
                  </a:cubicBezTo>
                  <a:cubicBezTo>
                    <a:pt x="218" y="298"/>
                    <a:pt x="299" y="217"/>
                    <a:pt x="299" y="136"/>
                  </a:cubicBezTo>
                  <a:cubicBezTo>
                    <a:pt x="299" y="54"/>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8" name="Google Shape;5098;p47"/>
            <p:cNvSpPr/>
            <p:nvPr/>
          </p:nvSpPr>
          <p:spPr>
            <a:xfrm>
              <a:off x="3294190" y="2261263"/>
              <a:ext cx="21819" cy="20017"/>
            </a:xfrm>
            <a:custGeom>
              <a:rect b="b" l="l" r="r" t="t"/>
              <a:pathLst>
                <a:path extrusionOk="0" h="300" w="327">
                  <a:moveTo>
                    <a:pt x="163" y="1"/>
                  </a:moveTo>
                  <a:cubicBezTo>
                    <a:pt x="82" y="1"/>
                    <a:pt x="1" y="82"/>
                    <a:pt x="1" y="164"/>
                  </a:cubicBezTo>
                  <a:cubicBezTo>
                    <a:pt x="1" y="245"/>
                    <a:pt x="82" y="299"/>
                    <a:pt x="163" y="299"/>
                  </a:cubicBezTo>
                  <a:cubicBezTo>
                    <a:pt x="245" y="299"/>
                    <a:pt x="326" y="245"/>
                    <a:pt x="326" y="164"/>
                  </a:cubicBezTo>
                  <a:cubicBezTo>
                    <a:pt x="326" y="82"/>
                    <a:pt x="245" y="1"/>
                    <a:pt x="163"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9" name="Google Shape;5099;p47"/>
            <p:cNvSpPr/>
            <p:nvPr/>
          </p:nvSpPr>
          <p:spPr>
            <a:xfrm>
              <a:off x="3268834" y="2288420"/>
              <a:ext cx="20018" cy="20017"/>
            </a:xfrm>
            <a:custGeom>
              <a:rect b="b" l="l" r="r" t="t"/>
              <a:pathLst>
                <a:path extrusionOk="0" h="300" w="300">
                  <a:moveTo>
                    <a:pt x="137" y="1"/>
                  </a:moveTo>
                  <a:cubicBezTo>
                    <a:pt x="55" y="1"/>
                    <a:pt x="1" y="55"/>
                    <a:pt x="1" y="136"/>
                  </a:cubicBezTo>
                  <a:cubicBezTo>
                    <a:pt x="1" y="218"/>
                    <a:pt x="55" y="299"/>
                    <a:pt x="137" y="299"/>
                  </a:cubicBezTo>
                  <a:cubicBezTo>
                    <a:pt x="218" y="299"/>
                    <a:pt x="299" y="218"/>
                    <a:pt x="299" y="136"/>
                  </a:cubicBezTo>
                  <a:cubicBezTo>
                    <a:pt x="299" y="55"/>
                    <a:pt x="245" y="1"/>
                    <a:pt x="137"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0" name="Google Shape;5100;p47"/>
            <p:cNvSpPr/>
            <p:nvPr/>
          </p:nvSpPr>
          <p:spPr>
            <a:xfrm>
              <a:off x="3294190" y="2313776"/>
              <a:ext cx="21819" cy="19951"/>
            </a:xfrm>
            <a:custGeom>
              <a:rect b="b" l="l" r="r" t="t"/>
              <a:pathLst>
                <a:path extrusionOk="0" h="299" w="327">
                  <a:moveTo>
                    <a:pt x="163" y="0"/>
                  </a:moveTo>
                  <a:cubicBezTo>
                    <a:pt x="82" y="0"/>
                    <a:pt x="1" y="82"/>
                    <a:pt x="1" y="163"/>
                  </a:cubicBezTo>
                  <a:cubicBezTo>
                    <a:pt x="1" y="245"/>
                    <a:pt x="82" y="299"/>
                    <a:pt x="163" y="299"/>
                  </a:cubicBezTo>
                  <a:cubicBezTo>
                    <a:pt x="245" y="299"/>
                    <a:pt x="326" y="245"/>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1" name="Google Shape;5101;p47"/>
            <p:cNvSpPr/>
            <p:nvPr/>
          </p:nvSpPr>
          <p:spPr>
            <a:xfrm>
              <a:off x="3268834" y="2340934"/>
              <a:ext cx="20018" cy="19951"/>
            </a:xfrm>
            <a:custGeom>
              <a:rect b="b" l="l" r="r" t="t"/>
              <a:pathLst>
                <a:path extrusionOk="0" h="299" w="300">
                  <a:moveTo>
                    <a:pt x="137" y="0"/>
                  </a:moveTo>
                  <a:cubicBezTo>
                    <a:pt x="55" y="0"/>
                    <a:pt x="1" y="55"/>
                    <a:pt x="1" y="136"/>
                  </a:cubicBezTo>
                  <a:cubicBezTo>
                    <a:pt x="1" y="217"/>
                    <a:pt x="55" y="299"/>
                    <a:pt x="137" y="299"/>
                  </a:cubicBezTo>
                  <a:cubicBezTo>
                    <a:pt x="218" y="299"/>
                    <a:pt x="299" y="217"/>
                    <a:pt x="299" y="136"/>
                  </a:cubicBezTo>
                  <a:cubicBezTo>
                    <a:pt x="299" y="55"/>
                    <a:pt x="245" y="0"/>
                    <a:pt x="13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2" name="Google Shape;5102;p47"/>
            <p:cNvSpPr/>
            <p:nvPr/>
          </p:nvSpPr>
          <p:spPr>
            <a:xfrm>
              <a:off x="3616345" y="1998828"/>
              <a:ext cx="10943" cy="3737"/>
            </a:xfrm>
            <a:custGeom>
              <a:rect b="b" l="l" r="r" t="t"/>
              <a:pathLst>
                <a:path extrusionOk="0" h="56" w="164">
                  <a:moveTo>
                    <a:pt x="1" y="1"/>
                  </a:moveTo>
                  <a:cubicBezTo>
                    <a:pt x="55" y="28"/>
                    <a:pt x="109" y="55"/>
                    <a:pt x="163" y="55"/>
                  </a:cubicBezTo>
                  <a:cubicBezTo>
                    <a:pt x="136" y="28"/>
                    <a:pt x="109" y="1"/>
                    <a:pt x="55"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3" name="Google Shape;5103;p47"/>
            <p:cNvSpPr/>
            <p:nvPr/>
          </p:nvSpPr>
          <p:spPr>
            <a:xfrm>
              <a:off x="3610940" y="2011506"/>
              <a:ext cx="67" cy="1868"/>
            </a:xfrm>
            <a:custGeom>
              <a:rect b="b" l="l" r="r" t="t"/>
              <a:pathLst>
                <a:path extrusionOk="0" h="28" w="1">
                  <a:moveTo>
                    <a:pt x="0" y="1"/>
                  </a:moveTo>
                  <a:cubicBezTo>
                    <a:pt x="0" y="1"/>
                    <a:pt x="0" y="1"/>
                    <a:pt x="0" y="1"/>
                  </a:cubicBezTo>
                  <a:cubicBezTo>
                    <a:pt x="0" y="1"/>
                    <a:pt x="0" y="28"/>
                    <a:pt x="0" y="28"/>
                  </a:cubicBezTo>
                  <a:cubicBezTo>
                    <a:pt x="0" y="28"/>
                    <a:pt x="0" y="28"/>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4" name="Google Shape;5104;p47"/>
            <p:cNvSpPr/>
            <p:nvPr/>
          </p:nvSpPr>
          <p:spPr>
            <a:xfrm>
              <a:off x="3567501" y="1998828"/>
              <a:ext cx="10943" cy="20017"/>
            </a:xfrm>
            <a:custGeom>
              <a:rect b="b" l="l" r="r" t="t"/>
              <a:pathLst>
                <a:path extrusionOk="0" h="300" w="164">
                  <a:moveTo>
                    <a:pt x="0" y="1"/>
                  </a:moveTo>
                  <a:cubicBezTo>
                    <a:pt x="0" y="28"/>
                    <a:pt x="0" y="28"/>
                    <a:pt x="0" y="55"/>
                  </a:cubicBezTo>
                  <a:cubicBezTo>
                    <a:pt x="0" y="137"/>
                    <a:pt x="27" y="218"/>
                    <a:pt x="55" y="299"/>
                  </a:cubicBezTo>
                  <a:cubicBezTo>
                    <a:pt x="109" y="272"/>
                    <a:pt x="163" y="218"/>
                    <a:pt x="163" y="164"/>
                  </a:cubicBezTo>
                  <a:cubicBezTo>
                    <a:pt x="163" y="82"/>
                    <a:pt x="82"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5" name="Google Shape;5105;p47"/>
            <p:cNvSpPr/>
            <p:nvPr/>
          </p:nvSpPr>
          <p:spPr>
            <a:xfrm>
              <a:off x="3583783" y="2605171"/>
              <a:ext cx="16348" cy="18149"/>
            </a:xfrm>
            <a:custGeom>
              <a:rect b="b" l="l" r="r" t="t"/>
              <a:pathLst>
                <a:path extrusionOk="0" h="272" w="245">
                  <a:moveTo>
                    <a:pt x="55" y="0"/>
                  </a:moveTo>
                  <a:cubicBezTo>
                    <a:pt x="28" y="27"/>
                    <a:pt x="0" y="82"/>
                    <a:pt x="0" y="109"/>
                  </a:cubicBezTo>
                  <a:cubicBezTo>
                    <a:pt x="0" y="217"/>
                    <a:pt x="55" y="272"/>
                    <a:pt x="163" y="272"/>
                  </a:cubicBezTo>
                  <a:cubicBezTo>
                    <a:pt x="190" y="272"/>
                    <a:pt x="217" y="272"/>
                    <a:pt x="245" y="244"/>
                  </a:cubicBezTo>
                  <a:cubicBezTo>
                    <a:pt x="245" y="136"/>
                    <a:pt x="190" y="136"/>
                    <a:pt x="190" y="27"/>
                  </a:cubicBezTo>
                  <a:cubicBezTo>
                    <a:pt x="163" y="82"/>
                    <a:pt x="190" y="82"/>
                    <a:pt x="109" y="82"/>
                  </a:cubicBezTo>
                  <a:cubicBezTo>
                    <a:pt x="109" y="55"/>
                    <a:pt x="82" y="27"/>
                    <a:pt x="55"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47"/>
            <p:cNvSpPr/>
            <p:nvPr/>
          </p:nvSpPr>
          <p:spPr>
            <a:xfrm>
              <a:off x="3531269" y="2498408"/>
              <a:ext cx="20018" cy="19951"/>
            </a:xfrm>
            <a:custGeom>
              <a:rect b="b" l="l" r="r" t="t"/>
              <a:pathLst>
                <a:path extrusionOk="0" h="299" w="300">
                  <a:moveTo>
                    <a:pt x="164" y="0"/>
                  </a:moveTo>
                  <a:cubicBezTo>
                    <a:pt x="55" y="0"/>
                    <a:pt x="1" y="54"/>
                    <a:pt x="1" y="136"/>
                  </a:cubicBezTo>
                  <a:cubicBezTo>
                    <a:pt x="1" y="217"/>
                    <a:pt x="55" y="298"/>
                    <a:pt x="136" y="298"/>
                  </a:cubicBezTo>
                  <a:cubicBezTo>
                    <a:pt x="191" y="271"/>
                    <a:pt x="245" y="244"/>
                    <a:pt x="299" y="190"/>
                  </a:cubicBezTo>
                  <a:cubicBezTo>
                    <a:pt x="299" y="163"/>
                    <a:pt x="299" y="163"/>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7" name="Google Shape;5107;p47"/>
            <p:cNvSpPr/>
            <p:nvPr/>
          </p:nvSpPr>
          <p:spPr>
            <a:xfrm>
              <a:off x="3531269" y="2550855"/>
              <a:ext cx="20018" cy="19951"/>
            </a:xfrm>
            <a:custGeom>
              <a:rect b="b" l="l" r="r" t="t"/>
              <a:pathLst>
                <a:path extrusionOk="0" h="299" w="300">
                  <a:moveTo>
                    <a:pt x="164" y="1"/>
                  </a:moveTo>
                  <a:cubicBezTo>
                    <a:pt x="55" y="1"/>
                    <a:pt x="1" y="55"/>
                    <a:pt x="1" y="136"/>
                  </a:cubicBezTo>
                  <a:cubicBezTo>
                    <a:pt x="1" y="245"/>
                    <a:pt x="55" y="299"/>
                    <a:pt x="164" y="299"/>
                  </a:cubicBezTo>
                  <a:cubicBezTo>
                    <a:pt x="245" y="299"/>
                    <a:pt x="299" y="245"/>
                    <a:pt x="299" y="136"/>
                  </a:cubicBezTo>
                  <a:lnTo>
                    <a:pt x="272" y="136"/>
                  </a:lnTo>
                  <a:cubicBezTo>
                    <a:pt x="218" y="136"/>
                    <a:pt x="218" y="191"/>
                    <a:pt x="136" y="218"/>
                  </a:cubicBezTo>
                  <a:lnTo>
                    <a:pt x="136" y="109"/>
                  </a:lnTo>
                  <a:cubicBezTo>
                    <a:pt x="164" y="82"/>
                    <a:pt x="191" y="28"/>
                    <a:pt x="19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8" name="Google Shape;5108;p47"/>
            <p:cNvSpPr/>
            <p:nvPr/>
          </p:nvSpPr>
          <p:spPr>
            <a:xfrm>
              <a:off x="3556625" y="2576211"/>
              <a:ext cx="21819" cy="21752"/>
            </a:xfrm>
            <a:custGeom>
              <a:rect b="b" l="l" r="r" t="t"/>
              <a:pathLst>
                <a:path extrusionOk="0" h="326" w="327">
                  <a:moveTo>
                    <a:pt x="163" y="0"/>
                  </a:moveTo>
                  <a:cubicBezTo>
                    <a:pt x="82" y="0"/>
                    <a:pt x="1" y="82"/>
                    <a:pt x="1" y="163"/>
                  </a:cubicBezTo>
                  <a:cubicBezTo>
                    <a:pt x="1" y="244"/>
                    <a:pt x="82" y="326"/>
                    <a:pt x="163" y="326"/>
                  </a:cubicBezTo>
                  <a:cubicBezTo>
                    <a:pt x="245" y="326"/>
                    <a:pt x="326" y="244"/>
                    <a:pt x="326" y="163"/>
                  </a:cubicBezTo>
                  <a:cubicBezTo>
                    <a:pt x="326" y="82"/>
                    <a:pt x="245"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9" name="Google Shape;5109;p47"/>
            <p:cNvSpPr/>
            <p:nvPr/>
          </p:nvSpPr>
          <p:spPr>
            <a:xfrm>
              <a:off x="3531269" y="2603369"/>
              <a:ext cx="20018" cy="14546"/>
            </a:xfrm>
            <a:custGeom>
              <a:rect b="b" l="l" r="r" t="t"/>
              <a:pathLst>
                <a:path extrusionOk="0" h="218" w="300">
                  <a:moveTo>
                    <a:pt x="164" y="0"/>
                  </a:moveTo>
                  <a:cubicBezTo>
                    <a:pt x="55" y="0"/>
                    <a:pt x="1" y="54"/>
                    <a:pt x="1" y="136"/>
                  </a:cubicBezTo>
                  <a:cubicBezTo>
                    <a:pt x="1" y="163"/>
                    <a:pt x="1" y="163"/>
                    <a:pt x="1" y="190"/>
                  </a:cubicBezTo>
                  <a:cubicBezTo>
                    <a:pt x="28" y="190"/>
                    <a:pt x="82" y="217"/>
                    <a:pt x="136" y="217"/>
                  </a:cubicBezTo>
                  <a:cubicBezTo>
                    <a:pt x="191" y="217"/>
                    <a:pt x="218" y="190"/>
                    <a:pt x="272" y="163"/>
                  </a:cubicBezTo>
                  <a:cubicBezTo>
                    <a:pt x="299" y="190"/>
                    <a:pt x="299" y="190"/>
                    <a:pt x="299" y="190"/>
                  </a:cubicBezTo>
                  <a:cubicBezTo>
                    <a:pt x="299" y="163"/>
                    <a:pt x="299" y="163"/>
                    <a:pt x="299" y="136"/>
                  </a:cubicBezTo>
                  <a:cubicBezTo>
                    <a:pt x="299"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0" name="Google Shape;5110;p47"/>
            <p:cNvSpPr/>
            <p:nvPr/>
          </p:nvSpPr>
          <p:spPr>
            <a:xfrm>
              <a:off x="3504111" y="2523698"/>
              <a:ext cx="16414" cy="12744"/>
            </a:xfrm>
            <a:custGeom>
              <a:rect b="b" l="l" r="r" t="t"/>
              <a:pathLst>
                <a:path extrusionOk="0" h="191" w="246">
                  <a:moveTo>
                    <a:pt x="164" y="1"/>
                  </a:moveTo>
                  <a:cubicBezTo>
                    <a:pt x="82" y="1"/>
                    <a:pt x="1" y="82"/>
                    <a:pt x="1" y="164"/>
                  </a:cubicBezTo>
                  <a:cubicBezTo>
                    <a:pt x="1" y="164"/>
                    <a:pt x="1" y="164"/>
                    <a:pt x="1" y="191"/>
                  </a:cubicBezTo>
                  <a:cubicBezTo>
                    <a:pt x="55" y="136"/>
                    <a:pt x="164" y="82"/>
                    <a:pt x="245" y="28"/>
                  </a:cubicBezTo>
                  <a:cubicBezTo>
                    <a:pt x="218" y="28"/>
                    <a:pt x="191"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1" name="Google Shape;5111;p47"/>
            <p:cNvSpPr/>
            <p:nvPr/>
          </p:nvSpPr>
          <p:spPr>
            <a:xfrm>
              <a:off x="3507781" y="2578013"/>
              <a:ext cx="18149" cy="19951"/>
            </a:xfrm>
            <a:custGeom>
              <a:rect b="b" l="l" r="r" t="t"/>
              <a:pathLst>
                <a:path extrusionOk="0" h="299" w="272">
                  <a:moveTo>
                    <a:pt x="163" y="0"/>
                  </a:moveTo>
                  <a:cubicBezTo>
                    <a:pt x="109" y="82"/>
                    <a:pt x="54" y="163"/>
                    <a:pt x="0" y="190"/>
                  </a:cubicBezTo>
                  <a:cubicBezTo>
                    <a:pt x="0" y="245"/>
                    <a:pt x="27" y="245"/>
                    <a:pt x="54" y="245"/>
                  </a:cubicBezTo>
                  <a:lnTo>
                    <a:pt x="54" y="272"/>
                  </a:lnTo>
                  <a:cubicBezTo>
                    <a:pt x="82" y="272"/>
                    <a:pt x="82" y="299"/>
                    <a:pt x="109" y="299"/>
                  </a:cubicBezTo>
                  <a:cubicBezTo>
                    <a:pt x="190" y="299"/>
                    <a:pt x="271" y="217"/>
                    <a:pt x="271" y="136"/>
                  </a:cubicBezTo>
                  <a:cubicBezTo>
                    <a:pt x="271" y="82"/>
                    <a:pt x="217" y="28"/>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2" name="Google Shape;5112;p47"/>
            <p:cNvSpPr/>
            <p:nvPr/>
          </p:nvSpPr>
          <p:spPr>
            <a:xfrm>
              <a:off x="3136716" y="2471251"/>
              <a:ext cx="14546" cy="21752"/>
            </a:xfrm>
            <a:custGeom>
              <a:rect b="b" l="l" r="r" t="t"/>
              <a:pathLst>
                <a:path extrusionOk="0" h="326" w="218">
                  <a:moveTo>
                    <a:pt x="164" y="0"/>
                  </a:moveTo>
                  <a:cubicBezTo>
                    <a:pt x="82" y="0"/>
                    <a:pt x="1" y="82"/>
                    <a:pt x="1" y="163"/>
                  </a:cubicBezTo>
                  <a:cubicBezTo>
                    <a:pt x="1" y="244"/>
                    <a:pt x="82" y="326"/>
                    <a:pt x="164" y="326"/>
                  </a:cubicBezTo>
                  <a:cubicBezTo>
                    <a:pt x="191" y="326"/>
                    <a:pt x="218" y="299"/>
                    <a:pt x="218" y="299"/>
                  </a:cubicBezTo>
                  <a:cubicBezTo>
                    <a:pt x="191" y="217"/>
                    <a:pt x="191" y="163"/>
                    <a:pt x="191" y="82"/>
                  </a:cubicBezTo>
                  <a:cubicBezTo>
                    <a:pt x="191" y="54"/>
                    <a:pt x="191" y="27"/>
                    <a:pt x="19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47"/>
            <p:cNvSpPr/>
            <p:nvPr/>
          </p:nvSpPr>
          <p:spPr>
            <a:xfrm>
              <a:off x="3154866" y="2483929"/>
              <a:ext cx="1868" cy="3670"/>
            </a:xfrm>
            <a:custGeom>
              <a:rect b="b" l="l" r="r" t="t"/>
              <a:pathLst>
                <a:path extrusionOk="0" h="55" w="28">
                  <a:moveTo>
                    <a:pt x="0" y="0"/>
                  </a:moveTo>
                  <a:cubicBezTo>
                    <a:pt x="0" y="0"/>
                    <a:pt x="0" y="27"/>
                    <a:pt x="0" y="54"/>
                  </a:cubicBezTo>
                  <a:cubicBezTo>
                    <a:pt x="27" y="54"/>
                    <a:pt x="27" y="27"/>
                    <a:pt x="27"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47"/>
            <p:cNvSpPr/>
            <p:nvPr/>
          </p:nvSpPr>
          <p:spPr>
            <a:xfrm>
              <a:off x="3111427" y="2498408"/>
              <a:ext cx="19951" cy="19951"/>
            </a:xfrm>
            <a:custGeom>
              <a:rect b="b" l="l" r="r" t="t"/>
              <a:pathLst>
                <a:path extrusionOk="0" h="299" w="299">
                  <a:moveTo>
                    <a:pt x="136" y="0"/>
                  </a:moveTo>
                  <a:cubicBezTo>
                    <a:pt x="54" y="0"/>
                    <a:pt x="0" y="54"/>
                    <a:pt x="0" y="136"/>
                  </a:cubicBezTo>
                  <a:cubicBezTo>
                    <a:pt x="0" y="244"/>
                    <a:pt x="54" y="298"/>
                    <a:pt x="136" y="298"/>
                  </a:cubicBezTo>
                  <a:cubicBezTo>
                    <a:pt x="217" y="298"/>
                    <a:pt x="298" y="244"/>
                    <a:pt x="298" y="136"/>
                  </a:cubicBezTo>
                  <a:cubicBezTo>
                    <a:pt x="298" y="54"/>
                    <a:pt x="217"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5" name="Google Shape;5115;p47"/>
            <p:cNvSpPr/>
            <p:nvPr/>
          </p:nvSpPr>
          <p:spPr>
            <a:xfrm>
              <a:off x="2506886" y="2523698"/>
              <a:ext cx="20017" cy="21819"/>
            </a:xfrm>
            <a:custGeom>
              <a:rect b="b" l="l" r="r" t="t"/>
              <a:pathLst>
                <a:path extrusionOk="0" h="327" w="300">
                  <a:moveTo>
                    <a:pt x="136" y="1"/>
                  </a:moveTo>
                  <a:cubicBezTo>
                    <a:pt x="55" y="1"/>
                    <a:pt x="1" y="82"/>
                    <a:pt x="1" y="164"/>
                  </a:cubicBezTo>
                  <a:cubicBezTo>
                    <a:pt x="1" y="245"/>
                    <a:pt x="55" y="326"/>
                    <a:pt x="136" y="326"/>
                  </a:cubicBezTo>
                  <a:cubicBezTo>
                    <a:pt x="245" y="326"/>
                    <a:pt x="299" y="245"/>
                    <a:pt x="299" y="164"/>
                  </a:cubicBezTo>
                  <a:cubicBezTo>
                    <a:pt x="299" y="82"/>
                    <a:pt x="245" y="1"/>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6" name="Google Shape;5116;p47"/>
            <p:cNvSpPr/>
            <p:nvPr/>
          </p:nvSpPr>
          <p:spPr>
            <a:xfrm>
              <a:off x="2485200" y="2550855"/>
              <a:ext cx="16348" cy="10943"/>
            </a:xfrm>
            <a:custGeom>
              <a:rect b="b" l="l" r="r" t="t"/>
              <a:pathLst>
                <a:path extrusionOk="0" h="164" w="245">
                  <a:moveTo>
                    <a:pt x="0" y="1"/>
                  </a:moveTo>
                  <a:cubicBezTo>
                    <a:pt x="82" y="28"/>
                    <a:pt x="190" y="55"/>
                    <a:pt x="244" y="163"/>
                  </a:cubicBezTo>
                  <a:cubicBezTo>
                    <a:pt x="244" y="163"/>
                    <a:pt x="244" y="163"/>
                    <a:pt x="244" y="136"/>
                  </a:cubicBezTo>
                  <a:cubicBezTo>
                    <a:pt x="244" y="55"/>
                    <a:pt x="163"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7" name="Google Shape;5117;p47"/>
            <p:cNvSpPr/>
            <p:nvPr/>
          </p:nvSpPr>
          <p:spPr>
            <a:xfrm>
              <a:off x="2506886" y="2581616"/>
              <a:ext cx="12744" cy="16348"/>
            </a:xfrm>
            <a:custGeom>
              <a:rect b="b" l="l" r="r" t="t"/>
              <a:pathLst>
                <a:path extrusionOk="0" h="245" w="191">
                  <a:moveTo>
                    <a:pt x="28" y="1"/>
                  </a:moveTo>
                  <a:cubicBezTo>
                    <a:pt x="1" y="28"/>
                    <a:pt x="1" y="55"/>
                    <a:pt x="1" y="82"/>
                  </a:cubicBezTo>
                  <a:cubicBezTo>
                    <a:pt x="1" y="163"/>
                    <a:pt x="55" y="245"/>
                    <a:pt x="136" y="245"/>
                  </a:cubicBezTo>
                  <a:cubicBezTo>
                    <a:pt x="163" y="245"/>
                    <a:pt x="191" y="218"/>
                    <a:pt x="191" y="218"/>
                  </a:cubicBezTo>
                  <a:lnTo>
                    <a:pt x="191" y="191"/>
                  </a:lnTo>
                  <a:cubicBezTo>
                    <a:pt x="136" y="109"/>
                    <a:pt x="82" y="55"/>
                    <a:pt x="28"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8" name="Google Shape;5118;p47"/>
            <p:cNvSpPr/>
            <p:nvPr/>
          </p:nvSpPr>
          <p:spPr>
            <a:xfrm>
              <a:off x="2523167" y="2579815"/>
              <a:ext cx="67" cy="67"/>
            </a:xfrm>
            <a:custGeom>
              <a:rect b="b" l="l" r="r" t="t"/>
              <a:pathLst>
                <a:path extrusionOk="0" h="1" w="1">
                  <a:moveTo>
                    <a:pt x="1" y="1"/>
                  </a:moveTo>
                  <a:cubicBezTo>
                    <a:pt x="1" y="1"/>
                    <a:pt x="1" y="1"/>
                    <a:pt x="1" y="1"/>
                  </a:cubicBezTo>
                  <a:cubicBezTo>
                    <a:pt x="1" y="1"/>
                    <a:pt x="1" y="1"/>
                    <a:pt x="1"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9" name="Google Shape;5119;p47"/>
            <p:cNvSpPr/>
            <p:nvPr/>
          </p:nvSpPr>
          <p:spPr>
            <a:xfrm>
              <a:off x="2458042" y="2523698"/>
              <a:ext cx="16348" cy="18216"/>
            </a:xfrm>
            <a:custGeom>
              <a:rect b="b" l="l" r="r" t="t"/>
              <a:pathLst>
                <a:path extrusionOk="0" h="273" w="245">
                  <a:moveTo>
                    <a:pt x="82" y="1"/>
                  </a:moveTo>
                  <a:cubicBezTo>
                    <a:pt x="55" y="1"/>
                    <a:pt x="28" y="28"/>
                    <a:pt x="0" y="55"/>
                  </a:cubicBezTo>
                  <a:cubicBezTo>
                    <a:pt x="28" y="164"/>
                    <a:pt x="82" y="245"/>
                    <a:pt x="190" y="272"/>
                  </a:cubicBezTo>
                  <a:cubicBezTo>
                    <a:pt x="217" y="245"/>
                    <a:pt x="245" y="218"/>
                    <a:pt x="245" y="164"/>
                  </a:cubicBezTo>
                  <a:cubicBezTo>
                    <a:pt x="245" y="82"/>
                    <a:pt x="190"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47"/>
            <p:cNvSpPr/>
            <p:nvPr/>
          </p:nvSpPr>
          <p:spPr>
            <a:xfrm>
              <a:off x="2479728" y="2498408"/>
              <a:ext cx="21819" cy="19951"/>
            </a:xfrm>
            <a:custGeom>
              <a:rect b="b" l="l" r="r" t="t"/>
              <a:pathLst>
                <a:path extrusionOk="0" h="299" w="327">
                  <a:moveTo>
                    <a:pt x="164" y="0"/>
                  </a:moveTo>
                  <a:cubicBezTo>
                    <a:pt x="82" y="0"/>
                    <a:pt x="1" y="54"/>
                    <a:pt x="1" y="136"/>
                  </a:cubicBezTo>
                  <a:cubicBezTo>
                    <a:pt x="1" y="244"/>
                    <a:pt x="82" y="298"/>
                    <a:pt x="164" y="298"/>
                  </a:cubicBezTo>
                  <a:cubicBezTo>
                    <a:pt x="245" y="298"/>
                    <a:pt x="326" y="244"/>
                    <a:pt x="326" y="136"/>
                  </a:cubicBezTo>
                  <a:cubicBezTo>
                    <a:pt x="326" y="54"/>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1" name="Google Shape;5121;p47"/>
            <p:cNvSpPr/>
            <p:nvPr/>
          </p:nvSpPr>
          <p:spPr>
            <a:xfrm>
              <a:off x="2479728" y="2558129"/>
              <a:ext cx="16348" cy="12678"/>
            </a:xfrm>
            <a:custGeom>
              <a:rect b="b" l="l" r="r" t="t"/>
              <a:pathLst>
                <a:path extrusionOk="0" h="190" w="245">
                  <a:moveTo>
                    <a:pt x="1" y="0"/>
                  </a:moveTo>
                  <a:cubicBezTo>
                    <a:pt x="1" y="27"/>
                    <a:pt x="1" y="27"/>
                    <a:pt x="1" y="27"/>
                  </a:cubicBezTo>
                  <a:cubicBezTo>
                    <a:pt x="1" y="136"/>
                    <a:pt x="82" y="190"/>
                    <a:pt x="164" y="190"/>
                  </a:cubicBezTo>
                  <a:cubicBezTo>
                    <a:pt x="191" y="190"/>
                    <a:pt x="218" y="190"/>
                    <a:pt x="245" y="163"/>
                  </a:cubicBezTo>
                  <a:cubicBezTo>
                    <a:pt x="164" y="109"/>
                    <a:pt x="109" y="54"/>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2" name="Google Shape;5122;p47"/>
            <p:cNvSpPr/>
            <p:nvPr/>
          </p:nvSpPr>
          <p:spPr>
            <a:xfrm>
              <a:off x="2427281" y="2445895"/>
              <a:ext cx="21752" cy="19951"/>
            </a:xfrm>
            <a:custGeom>
              <a:rect b="b" l="l" r="r" t="t"/>
              <a:pathLst>
                <a:path extrusionOk="0" h="299" w="326">
                  <a:moveTo>
                    <a:pt x="163" y="0"/>
                  </a:moveTo>
                  <a:cubicBezTo>
                    <a:pt x="82" y="0"/>
                    <a:pt x="0" y="55"/>
                    <a:pt x="0" y="136"/>
                  </a:cubicBezTo>
                  <a:cubicBezTo>
                    <a:pt x="0" y="245"/>
                    <a:pt x="82" y="299"/>
                    <a:pt x="163" y="299"/>
                  </a:cubicBezTo>
                  <a:cubicBezTo>
                    <a:pt x="244" y="299"/>
                    <a:pt x="326" y="245"/>
                    <a:pt x="326" y="136"/>
                  </a:cubicBezTo>
                  <a:cubicBezTo>
                    <a:pt x="326" y="55"/>
                    <a:pt x="244" y="0"/>
                    <a:pt x="163"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47"/>
            <p:cNvSpPr/>
            <p:nvPr/>
          </p:nvSpPr>
          <p:spPr>
            <a:xfrm>
              <a:off x="2380239" y="2463978"/>
              <a:ext cx="1868" cy="1868"/>
            </a:xfrm>
            <a:custGeom>
              <a:rect b="b" l="l" r="r" t="t"/>
              <a:pathLst>
                <a:path extrusionOk="0" h="28" w="28">
                  <a:moveTo>
                    <a:pt x="0" y="1"/>
                  </a:moveTo>
                  <a:cubicBezTo>
                    <a:pt x="0" y="1"/>
                    <a:pt x="27" y="28"/>
                    <a:pt x="27" y="28"/>
                  </a:cubicBezTo>
                  <a:cubicBezTo>
                    <a:pt x="27" y="1"/>
                    <a:pt x="0" y="1"/>
                    <a:pt x="0"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4" name="Google Shape;5124;p47"/>
            <p:cNvSpPr/>
            <p:nvPr/>
          </p:nvSpPr>
          <p:spPr>
            <a:xfrm>
              <a:off x="2049010" y="2375298"/>
              <a:ext cx="5471" cy="9141"/>
            </a:xfrm>
            <a:custGeom>
              <a:rect b="b" l="l" r="r" t="t"/>
              <a:pathLst>
                <a:path extrusionOk="0" h="137" w="82">
                  <a:moveTo>
                    <a:pt x="82" y="1"/>
                  </a:moveTo>
                  <a:cubicBezTo>
                    <a:pt x="55" y="1"/>
                    <a:pt x="28" y="1"/>
                    <a:pt x="0" y="28"/>
                  </a:cubicBezTo>
                  <a:lnTo>
                    <a:pt x="0" y="136"/>
                  </a:lnTo>
                  <a:lnTo>
                    <a:pt x="28" y="136"/>
                  </a:lnTo>
                  <a:cubicBezTo>
                    <a:pt x="55" y="109"/>
                    <a:pt x="82" y="82"/>
                    <a:pt x="82" y="28"/>
                  </a:cubicBezTo>
                  <a:cubicBezTo>
                    <a:pt x="82" y="1"/>
                    <a:pt x="82" y="1"/>
                    <a:pt x="82"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5" name="Google Shape;5125;p47"/>
            <p:cNvSpPr/>
            <p:nvPr/>
          </p:nvSpPr>
          <p:spPr>
            <a:xfrm>
              <a:off x="2016447" y="2342736"/>
              <a:ext cx="10876" cy="18149"/>
            </a:xfrm>
            <a:custGeom>
              <a:rect b="b" l="l" r="r" t="t"/>
              <a:pathLst>
                <a:path extrusionOk="0" h="272" w="163">
                  <a:moveTo>
                    <a:pt x="109" y="0"/>
                  </a:moveTo>
                  <a:cubicBezTo>
                    <a:pt x="82" y="82"/>
                    <a:pt x="27" y="190"/>
                    <a:pt x="0" y="272"/>
                  </a:cubicBezTo>
                  <a:lnTo>
                    <a:pt x="27" y="272"/>
                  </a:lnTo>
                  <a:cubicBezTo>
                    <a:pt x="109" y="272"/>
                    <a:pt x="163" y="190"/>
                    <a:pt x="163" y="109"/>
                  </a:cubicBezTo>
                  <a:cubicBezTo>
                    <a:pt x="163" y="82"/>
                    <a:pt x="163" y="28"/>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6" name="Google Shape;5126;p47"/>
            <p:cNvSpPr/>
            <p:nvPr/>
          </p:nvSpPr>
          <p:spPr>
            <a:xfrm>
              <a:off x="3453466" y="2578013"/>
              <a:ext cx="7340" cy="3670"/>
            </a:xfrm>
            <a:custGeom>
              <a:rect b="b" l="l" r="r" t="t"/>
              <a:pathLst>
                <a:path extrusionOk="0" h="55" w="110">
                  <a:moveTo>
                    <a:pt x="109" y="0"/>
                  </a:moveTo>
                  <a:cubicBezTo>
                    <a:pt x="55" y="0"/>
                    <a:pt x="28" y="28"/>
                    <a:pt x="1" y="55"/>
                  </a:cubicBezTo>
                  <a:cubicBezTo>
                    <a:pt x="82" y="55"/>
                    <a:pt x="109" y="55"/>
                    <a:pt x="109"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7" name="Google Shape;5127;p47"/>
            <p:cNvSpPr/>
            <p:nvPr/>
          </p:nvSpPr>
          <p:spPr>
            <a:xfrm>
              <a:off x="3426308" y="2561732"/>
              <a:ext cx="18149" cy="9075"/>
            </a:xfrm>
            <a:custGeom>
              <a:rect b="b" l="l" r="r" t="t"/>
              <a:pathLst>
                <a:path extrusionOk="0" h="136" w="272">
                  <a:moveTo>
                    <a:pt x="1" y="0"/>
                  </a:moveTo>
                  <a:cubicBezTo>
                    <a:pt x="1" y="28"/>
                    <a:pt x="1" y="55"/>
                    <a:pt x="28" y="82"/>
                  </a:cubicBezTo>
                  <a:cubicBezTo>
                    <a:pt x="55" y="82"/>
                    <a:pt x="55" y="109"/>
                    <a:pt x="82" y="136"/>
                  </a:cubicBezTo>
                  <a:lnTo>
                    <a:pt x="136" y="136"/>
                  </a:lnTo>
                  <a:cubicBezTo>
                    <a:pt x="218" y="136"/>
                    <a:pt x="245" y="109"/>
                    <a:pt x="272" y="55"/>
                  </a:cubicBezTo>
                  <a:cubicBezTo>
                    <a:pt x="191" y="28"/>
                    <a:pt x="109" y="0"/>
                    <a:pt x="1"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8" name="Google Shape;5128;p47"/>
            <p:cNvSpPr/>
            <p:nvPr/>
          </p:nvSpPr>
          <p:spPr>
            <a:xfrm>
              <a:off x="3426308" y="2498408"/>
              <a:ext cx="20018" cy="19951"/>
            </a:xfrm>
            <a:custGeom>
              <a:rect b="b" l="l" r="r" t="t"/>
              <a:pathLst>
                <a:path extrusionOk="0" h="299" w="300">
                  <a:moveTo>
                    <a:pt x="136" y="0"/>
                  </a:moveTo>
                  <a:cubicBezTo>
                    <a:pt x="55" y="0"/>
                    <a:pt x="1" y="54"/>
                    <a:pt x="1" y="136"/>
                  </a:cubicBezTo>
                  <a:cubicBezTo>
                    <a:pt x="1" y="244"/>
                    <a:pt x="55" y="298"/>
                    <a:pt x="136" y="298"/>
                  </a:cubicBezTo>
                  <a:cubicBezTo>
                    <a:pt x="245" y="298"/>
                    <a:pt x="299" y="244"/>
                    <a:pt x="299" y="136"/>
                  </a:cubicBezTo>
                  <a:cubicBezTo>
                    <a:pt x="299" y="54"/>
                    <a:pt x="245" y="0"/>
                    <a:pt x="136"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9" name="Google Shape;5129;p47"/>
            <p:cNvSpPr/>
            <p:nvPr/>
          </p:nvSpPr>
          <p:spPr>
            <a:xfrm>
              <a:off x="3399151" y="2576211"/>
              <a:ext cx="21819" cy="21752"/>
            </a:xfrm>
            <a:custGeom>
              <a:rect b="b" l="l" r="r" t="t"/>
              <a:pathLst>
                <a:path extrusionOk="0" h="326" w="327">
                  <a:moveTo>
                    <a:pt x="164" y="0"/>
                  </a:moveTo>
                  <a:cubicBezTo>
                    <a:pt x="82" y="0"/>
                    <a:pt x="1" y="82"/>
                    <a:pt x="1" y="163"/>
                  </a:cubicBezTo>
                  <a:cubicBezTo>
                    <a:pt x="1" y="244"/>
                    <a:pt x="82" y="326"/>
                    <a:pt x="164" y="326"/>
                  </a:cubicBezTo>
                  <a:cubicBezTo>
                    <a:pt x="245" y="326"/>
                    <a:pt x="326" y="244"/>
                    <a:pt x="326" y="163"/>
                  </a:cubicBezTo>
                  <a:cubicBezTo>
                    <a:pt x="326" y="82"/>
                    <a:pt x="245" y="0"/>
                    <a:pt x="164" y="0"/>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0" name="Google Shape;5130;p47"/>
            <p:cNvSpPr/>
            <p:nvPr/>
          </p:nvSpPr>
          <p:spPr>
            <a:xfrm>
              <a:off x="3399151" y="2628658"/>
              <a:ext cx="21819" cy="21819"/>
            </a:xfrm>
            <a:custGeom>
              <a:rect b="b" l="l" r="r" t="t"/>
              <a:pathLst>
                <a:path extrusionOk="0" h="327" w="327">
                  <a:moveTo>
                    <a:pt x="164" y="1"/>
                  </a:moveTo>
                  <a:cubicBezTo>
                    <a:pt x="82" y="1"/>
                    <a:pt x="1" y="82"/>
                    <a:pt x="1" y="164"/>
                  </a:cubicBezTo>
                  <a:cubicBezTo>
                    <a:pt x="1" y="245"/>
                    <a:pt x="82" y="326"/>
                    <a:pt x="164" y="326"/>
                  </a:cubicBezTo>
                  <a:cubicBezTo>
                    <a:pt x="245" y="326"/>
                    <a:pt x="326" y="245"/>
                    <a:pt x="326" y="164"/>
                  </a:cubicBezTo>
                  <a:cubicBezTo>
                    <a:pt x="326" y="164"/>
                    <a:pt x="299" y="137"/>
                    <a:pt x="299" y="137"/>
                  </a:cubicBezTo>
                  <a:cubicBezTo>
                    <a:pt x="299" y="109"/>
                    <a:pt x="272" y="82"/>
                    <a:pt x="272" y="55"/>
                  </a:cubicBezTo>
                  <a:cubicBezTo>
                    <a:pt x="245" y="28"/>
                    <a:pt x="191" y="1"/>
                    <a:pt x="164"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1" name="Google Shape;5131;p47"/>
            <p:cNvSpPr/>
            <p:nvPr/>
          </p:nvSpPr>
          <p:spPr>
            <a:xfrm>
              <a:off x="3453466" y="2641336"/>
              <a:ext cx="1868" cy="5538"/>
            </a:xfrm>
            <a:custGeom>
              <a:rect b="b" l="l" r="r" t="t"/>
              <a:pathLst>
                <a:path extrusionOk="0" h="83" w="28">
                  <a:moveTo>
                    <a:pt x="1" y="1"/>
                  </a:moveTo>
                  <a:cubicBezTo>
                    <a:pt x="1" y="55"/>
                    <a:pt x="1" y="55"/>
                    <a:pt x="28" y="82"/>
                  </a:cubicBezTo>
                  <a:lnTo>
                    <a:pt x="28" y="1"/>
                  </a:ln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2" name="Google Shape;5132;p47"/>
            <p:cNvSpPr/>
            <p:nvPr/>
          </p:nvSpPr>
          <p:spPr>
            <a:xfrm>
              <a:off x="3480624" y="2655816"/>
              <a:ext cx="9075" cy="5538"/>
            </a:xfrm>
            <a:custGeom>
              <a:rect b="b" l="l" r="r" t="t"/>
              <a:pathLst>
                <a:path extrusionOk="0" h="83" w="136">
                  <a:moveTo>
                    <a:pt x="109" y="1"/>
                  </a:moveTo>
                  <a:cubicBezTo>
                    <a:pt x="55" y="1"/>
                    <a:pt x="0" y="28"/>
                    <a:pt x="0" y="82"/>
                  </a:cubicBezTo>
                  <a:cubicBezTo>
                    <a:pt x="55" y="82"/>
                    <a:pt x="109" y="28"/>
                    <a:pt x="136" y="1"/>
                  </a:cubicBezTo>
                  <a:close/>
                </a:path>
              </a:pathLst>
            </a:custGeom>
            <a:solidFill>
              <a:srgbClr val="A5A6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33" name="Google Shape;5133;p47"/>
          <p:cNvGrpSpPr/>
          <p:nvPr/>
        </p:nvGrpSpPr>
        <p:grpSpPr>
          <a:xfrm>
            <a:off x="2201544" y="1819536"/>
            <a:ext cx="941700" cy="404328"/>
            <a:chOff x="704269" y="719511"/>
            <a:chExt cx="941700" cy="404328"/>
          </a:xfrm>
        </p:grpSpPr>
        <p:sp>
          <p:nvSpPr>
            <p:cNvPr id="5134" name="Google Shape;5134;p47"/>
            <p:cNvSpPr/>
            <p:nvPr/>
          </p:nvSpPr>
          <p:spPr>
            <a:xfrm>
              <a:off x="704269" y="746139"/>
              <a:ext cx="941700" cy="377700"/>
            </a:xfrm>
            <a:prstGeom prst="wedgeRectCallout">
              <a:avLst>
                <a:gd fmla="val 6224" name="adj1"/>
                <a:gd fmla="val 84734" name="adj2"/>
              </a:avLst>
            </a:prstGeom>
            <a:solidFill>
              <a:srgbClr val="1934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5" name="Google Shape;5135;p47"/>
            <p:cNvSpPr txBox="1"/>
            <p:nvPr/>
          </p:nvSpPr>
          <p:spPr>
            <a:xfrm>
              <a:off x="804313" y="719511"/>
              <a:ext cx="741600" cy="3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Roboto"/>
                  <a:ea typeface="Roboto"/>
                  <a:cs typeface="Roboto"/>
                  <a:sym typeface="Roboto"/>
                </a:rPr>
                <a:t>With some important</a:t>
              </a:r>
              <a:endParaRPr sz="800">
                <a:solidFill>
                  <a:srgbClr val="FFFFFF"/>
                </a:solidFill>
                <a:latin typeface="Roboto"/>
                <a:ea typeface="Roboto"/>
                <a:cs typeface="Roboto"/>
                <a:sym typeface="Roboto"/>
              </a:endParaRPr>
            </a:p>
          </p:txBody>
        </p:sp>
      </p:grpSp>
      <p:grpSp>
        <p:nvGrpSpPr>
          <p:cNvPr id="5136" name="Google Shape;5136;p47"/>
          <p:cNvGrpSpPr/>
          <p:nvPr/>
        </p:nvGrpSpPr>
        <p:grpSpPr>
          <a:xfrm>
            <a:off x="4223606" y="2923072"/>
            <a:ext cx="941700" cy="404328"/>
            <a:chOff x="2252731" y="875797"/>
            <a:chExt cx="941700" cy="404328"/>
          </a:xfrm>
        </p:grpSpPr>
        <p:sp>
          <p:nvSpPr>
            <p:cNvPr id="5137" name="Google Shape;5137;p47"/>
            <p:cNvSpPr/>
            <p:nvPr/>
          </p:nvSpPr>
          <p:spPr>
            <a:xfrm>
              <a:off x="2252731" y="902425"/>
              <a:ext cx="941700" cy="377700"/>
            </a:xfrm>
            <a:prstGeom prst="wedgeRectCallout">
              <a:avLst>
                <a:gd fmla="val 6224" name="adj1"/>
                <a:gd fmla="val 84734" name="adj2"/>
              </a:avLst>
            </a:prstGeom>
            <a:solidFill>
              <a:srgbClr val="1934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8" name="Google Shape;5138;p47"/>
            <p:cNvSpPr txBox="1"/>
            <p:nvPr/>
          </p:nvSpPr>
          <p:spPr>
            <a:xfrm>
              <a:off x="2294311" y="875797"/>
              <a:ext cx="863100" cy="3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Roboto"/>
                  <a:ea typeface="Roboto"/>
                  <a:cs typeface="Roboto"/>
                  <a:sym typeface="Roboto"/>
                </a:rPr>
                <a:t>facts you can highlight</a:t>
              </a:r>
              <a:endParaRPr sz="800">
                <a:solidFill>
                  <a:srgbClr val="FFFFFF"/>
                </a:solidFill>
                <a:latin typeface="Roboto"/>
                <a:ea typeface="Roboto"/>
                <a:cs typeface="Roboto"/>
                <a:sym typeface="Roboto"/>
              </a:endParaRPr>
            </a:p>
          </p:txBody>
        </p:sp>
      </p:grpSp>
      <p:grpSp>
        <p:nvGrpSpPr>
          <p:cNvPr id="5139" name="Google Shape;5139;p47"/>
          <p:cNvGrpSpPr/>
          <p:nvPr/>
        </p:nvGrpSpPr>
        <p:grpSpPr>
          <a:xfrm>
            <a:off x="5588151" y="1817172"/>
            <a:ext cx="941700" cy="409041"/>
            <a:chOff x="6565976" y="1055897"/>
            <a:chExt cx="941700" cy="409041"/>
          </a:xfrm>
        </p:grpSpPr>
        <p:sp>
          <p:nvSpPr>
            <p:cNvPr id="5140" name="Google Shape;5140;p47"/>
            <p:cNvSpPr/>
            <p:nvPr/>
          </p:nvSpPr>
          <p:spPr>
            <a:xfrm>
              <a:off x="6565976" y="1087238"/>
              <a:ext cx="941700" cy="377700"/>
            </a:xfrm>
            <a:prstGeom prst="wedgeRectCallout">
              <a:avLst>
                <a:gd fmla="val 6224" name="adj1"/>
                <a:gd fmla="val 84734" name="adj2"/>
              </a:avLst>
            </a:prstGeom>
            <a:solidFill>
              <a:srgbClr val="1934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1" name="Google Shape;5141;p47"/>
            <p:cNvSpPr txBox="1"/>
            <p:nvPr/>
          </p:nvSpPr>
          <p:spPr>
            <a:xfrm>
              <a:off x="6603588" y="1055897"/>
              <a:ext cx="863100" cy="37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Roboto"/>
                  <a:ea typeface="Roboto"/>
                  <a:cs typeface="Roboto"/>
                  <a:sym typeface="Roboto"/>
                </a:rPr>
                <a:t>for this presentation</a:t>
              </a:r>
              <a:endParaRPr sz="800">
                <a:solidFill>
                  <a:srgbClr val="FFFFFF"/>
                </a:solidFill>
                <a:latin typeface="Roboto"/>
                <a:ea typeface="Roboto"/>
                <a:cs typeface="Roboto"/>
                <a:sym typeface="Robot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5" name="Shape 5145"/>
        <p:cNvGrpSpPr/>
        <p:nvPr/>
      </p:nvGrpSpPr>
      <p:grpSpPr>
        <a:xfrm>
          <a:off x="0" y="0"/>
          <a:ext cx="0" cy="0"/>
          <a:chOff x="0" y="0"/>
          <a:chExt cx="0" cy="0"/>
        </a:xfrm>
      </p:grpSpPr>
      <p:sp>
        <p:nvSpPr>
          <p:cNvPr id="5146" name="Google Shape;5146;p4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timeline always works fine</a:t>
            </a:r>
            <a:endParaRPr/>
          </a:p>
        </p:txBody>
      </p:sp>
      <p:grpSp>
        <p:nvGrpSpPr>
          <p:cNvPr id="5147" name="Google Shape;5147;p48"/>
          <p:cNvGrpSpPr/>
          <p:nvPr/>
        </p:nvGrpSpPr>
        <p:grpSpPr>
          <a:xfrm>
            <a:off x="905456" y="2025944"/>
            <a:ext cx="7333106" cy="602603"/>
            <a:chOff x="389150" y="1206975"/>
            <a:chExt cx="5856646" cy="481274"/>
          </a:xfrm>
        </p:grpSpPr>
        <p:sp>
          <p:nvSpPr>
            <p:cNvPr id="5148" name="Google Shape;5148;p48"/>
            <p:cNvSpPr/>
            <p:nvPr/>
          </p:nvSpPr>
          <p:spPr>
            <a:xfrm>
              <a:off x="4736319" y="1206975"/>
              <a:ext cx="1509477" cy="481274"/>
            </a:xfrm>
            <a:custGeom>
              <a:rect b="b" l="l" r="r" t="t"/>
              <a:pathLst>
                <a:path extrusionOk="0" h="6348" w="19910">
                  <a:moveTo>
                    <a:pt x="1" y="0"/>
                  </a:moveTo>
                  <a:lnTo>
                    <a:pt x="1384" y="3174"/>
                  </a:lnTo>
                  <a:lnTo>
                    <a:pt x="1" y="6347"/>
                  </a:lnTo>
                  <a:lnTo>
                    <a:pt x="18527" y="6347"/>
                  </a:lnTo>
                  <a:lnTo>
                    <a:pt x="19910" y="3174"/>
                  </a:lnTo>
                  <a:lnTo>
                    <a:pt x="18527" y="0"/>
                  </a:ln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9" name="Google Shape;5149;p48"/>
            <p:cNvSpPr/>
            <p:nvPr/>
          </p:nvSpPr>
          <p:spPr>
            <a:xfrm>
              <a:off x="3298938" y="1206975"/>
              <a:ext cx="1509477" cy="481274"/>
            </a:xfrm>
            <a:custGeom>
              <a:rect b="b" l="l" r="r" t="t"/>
              <a:pathLst>
                <a:path extrusionOk="0" h="6348" w="19910">
                  <a:moveTo>
                    <a:pt x="0" y="0"/>
                  </a:moveTo>
                  <a:lnTo>
                    <a:pt x="1384" y="3174"/>
                  </a:lnTo>
                  <a:lnTo>
                    <a:pt x="0" y="6347"/>
                  </a:lnTo>
                  <a:lnTo>
                    <a:pt x="18526" y="6347"/>
                  </a:lnTo>
                  <a:lnTo>
                    <a:pt x="19909" y="3174"/>
                  </a:lnTo>
                  <a:lnTo>
                    <a:pt x="18526" y="0"/>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0" name="Google Shape;5150;p48"/>
            <p:cNvSpPr/>
            <p:nvPr/>
          </p:nvSpPr>
          <p:spPr>
            <a:xfrm>
              <a:off x="1859435" y="1206975"/>
              <a:ext cx="1509477" cy="481274"/>
            </a:xfrm>
            <a:custGeom>
              <a:rect b="b" l="l" r="r" t="t"/>
              <a:pathLst>
                <a:path extrusionOk="0" h="6348" w="19910">
                  <a:moveTo>
                    <a:pt x="1" y="0"/>
                  </a:moveTo>
                  <a:lnTo>
                    <a:pt x="1384" y="3174"/>
                  </a:lnTo>
                  <a:lnTo>
                    <a:pt x="1" y="6347"/>
                  </a:lnTo>
                  <a:lnTo>
                    <a:pt x="18526" y="6347"/>
                  </a:lnTo>
                  <a:lnTo>
                    <a:pt x="19910" y="3174"/>
                  </a:lnTo>
                  <a:lnTo>
                    <a:pt x="18526" y="0"/>
                  </a:lnTo>
                  <a:close/>
                </a:path>
              </a:pathLst>
            </a:custGeom>
            <a:solidFill>
              <a:srgbClr val="435D7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1" name="Google Shape;5151;p48"/>
            <p:cNvSpPr/>
            <p:nvPr/>
          </p:nvSpPr>
          <p:spPr>
            <a:xfrm>
              <a:off x="389150" y="1206975"/>
              <a:ext cx="1542305" cy="481274"/>
            </a:xfrm>
            <a:custGeom>
              <a:rect b="b" l="l" r="r" t="t"/>
              <a:pathLst>
                <a:path extrusionOk="0" h="6348" w="20343">
                  <a:moveTo>
                    <a:pt x="0" y="0"/>
                  </a:moveTo>
                  <a:lnTo>
                    <a:pt x="0" y="6347"/>
                  </a:lnTo>
                  <a:lnTo>
                    <a:pt x="18933" y="6347"/>
                  </a:lnTo>
                  <a:lnTo>
                    <a:pt x="20343" y="3174"/>
                  </a:lnTo>
                  <a:lnTo>
                    <a:pt x="18933" y="0"/>
                  </a:lnTo>
                  <a:close/>
                </a:path>
              </a:pathLst>
            </a:custGeom>
            <a:solidFill>
              <a:srgbClr val="1934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52" name="Google Shape;5152;p48"/>
          <p:cNvSpPr txBox="1"/>
          <p:nvPr>
            <p:ph idx="4294967295" type="body"/>
          </p:nvPr>
        </p:nvSpPr>
        <p:spPr>
          <a:xfrm>
            <a:off x="982893" y="2103138"/>
            <a:ext cx="1371600" cy="4482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SzPts val="1600"/>
              <a:buNone/>
            </a:pPr>
            <a:r>
              <a:rPr b="1" lang="en" sz="2000">
                <a:solidFill>
                  <a:srgbClr val="FFFFFF"/>
                </a:solidFill>
              </a:rPr>
              <a:t>Day 1</a:t>
            </a:r>
            <a:endParaRPr b="1" sz="2000">
              <a:solidFill>
                <a:srgbClr val="FFFFFF"/>
              </a:solidFill>
            </a:endParaRPr>
          </a:p>
          <a:p>
            <a:pPr indent="0" lvl="0" marL="0" rtl="0" algn="l">
              <a:lnSpc>
                <a:spcPct val="114000"/>
              </a:lnSpc>
              <a:spcBef>
                <a:spcPts val="0"/>
              </a:spcBef>
              <a:spcAft>
                <a:spcPts val="0"/>
              </a:spcAft>
              <a:buSzPts val="1600"/>
              <a:buNone/>
            </a:pPr>
            <a:r>
              <a:t/>
            </a:r>
            <a:endParaRPr b="1" sz="2000">
              <a:solidFill>
                <a:srgbClr val="FFFFFF"/>
              </a:solidFill>
            </a:endParaRPr>
          </a:p>
          <a:p>
            <a:pPr indent="0" lvl="0" marL="0" rtl="0" algn="l">
              <a:lnSpc>
                <a:spcPct val="114000"/>
              </a:lnSpc>
              <a:spcBef>
                <a:spcPts val="0"/>
              </a:spcBef>
              <a:spcAft>
                <a:spcPts val="0"/>
              </a:spcAft>
              <a:buSzPts val="1600"/>
              <a:buNone/>
            </a:pPr>
            <a:r>
              <a:t/>
            </a:r>
            <a:endParaRPr b="1" sz="2000">
              <a:solidFill>
                <a:srgbClr val="FFFFFF"/>
              </a:solidFill>
            </a:endParaRPr>
          </a:p>
        </p:txBody>
      </p:sp>
      <p:sp>
        <p:nvSpPr>
          <p:cNvPr id="5153" name="Google Shape;5153;p48"/>
          <p:cNvSpPr txBox="1"/>
          <p:nvPr>
            <p:ph idx="4294967295" type="body"/>
          </p:nvPr>
        </p:nvSpPr>
        <p:spPr>
          <a:xfrm>
            <a:off x="2835950" y="2911850"/>
            <a:ext cx="1589100" cy="88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sp>
        <p:nvSpPr>
          <p:cNvPr id="5154" name="Google Shape;5154;p48"/>
          <p:cNvSpPr txBox="1"/>
          <p:nvPr>
            <p:ph idx="4294967295" type="body"/>
          </p:nvPr>
        </p:nvSpPr>
        <p:spPr>
          <a:xfrm>
            <a:off x="2944688" y="2103142"/>
            <a:ext cx="1371600" cy="4482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SzPts val="1600"/>
              <a:buNone/>
            </a:pPr>
            <a:r>
              <a:rPr b="1" lang="en" sz="2000">
                <a:solidFill>
                  <a:srgbClr val="FFFFFF"/>
                </a:solidFill>
              </a:rPr>
              <a:t>Day 2</a:t>
            </a:r>
            <a:endParaRPr b="1" sz="2000">
              <a:solidFill>
                <a:srgbClr val="FFFFFF"/>
              </a:solidFill>
            </a:endParaRPr>
          </a:p>
          <a:p>
            <a:pPr indent="0" lvl="0" marL="0" rtl="0" algn="l">
              <a:lnSpc>
                <a:spcPct val="114000"/>
              </a:lnSpc>
              <a:spcBef>
                <a:spcPts val="0"/>
              </a:spcBef>
              <a:spcAft>
                <a:spcPts val="0"/>
              </a:spcAft>
              <a:buSzPts val="1600"/>
              <a:buNone/>
            </a:pPr>
            <a:r>
              <a:t/>
            </a:r>
            <a:endParaRPr b="1" sz="2000">
              <a:solidFill>
                <a:srgbClr val="FFFFFF"/>
              </a:solidFill>
            </a:endParaRPr>
          </a:p>
          <a:p>
            <a:pPr indent="0" lvl="0" marL="0" rtl="0" algn="l">
              <a:lnSpc>
                <a:spcPct val="114000"/>
              </a:lnSpc>
              <a:spcBef>
                <a:spcPts val="0"/>
              </a:spcBef>
              <a:spcAft>
                <a:spcPts val="0"/>
              </a:spcAft>
              <a:buSzPts val="1600"/>
              <a:buNone/>
            </a:pPr>
            <a:r>
              <a:t/>
            </a:r>
            <a:endParaRPr b="1" sz="2000">
              <a:solidFill>
                <a:srgbClr val="FFFFFF"/>
              </a:solidFill>
            </a:endParaRPr>
          </a:p>
        </p:txBody>
      </p:sp>
      <p:sp>
        <p:nvSpPr>
          <p:cNvPr id="5155" name="Google Shape;5155;p48"/>
          <p:cNvSpPr txBox="1"/>
          <p:nvPr>
            <p:ph idx="4294967295" type="body"/>
          </p:nvPr>
        </p:nvSpPr>
        <p:spPr>
          <a:xfrm>
            <a:off x="4741541" y="2103150"/>
            <a:ext cx="1371600" cy="4482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SzPts val="1600"/>
              <a:buNone/>
            </a:pPr>
            <a:r>
              <a:rPr b="1" lang="en" sz="2000">
                <a:solidFill>
                  <a:srgbClr val="FFFFFF"/>
                </a:solidFill>
              </a:rPr>
              <a:t>Day 3</a:t>
            </a:r>
            <a:endParaRPr b="1" sz="2000">
              <a:solidFill>
                <a:srgbClr val="FFFFFF"/>
              </a:solidFill>
            </a:endParaRPr>
          </a:p>
        </p:txBody>
      </p:sp>
      <p:sp>
        <p:nvSpPr>
          <p:cNvPr id="5156" name="Google Shape;5156;p48"/>
          <p:cNvSpPr txBox="1"/>
          <p:nvPr>
            <p:ph idx="4294967295" type="body"/>
          </p:nvPr>
        </p:nvSpPr>
        <p:spPr>
          <a:xfrm>
            <a:off x="6538406" y="2103150"/>
            <a:ext cx="1371600" cy="4482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SzPts val="1600"/>
              <a:buNone/>
            </a:pPr>
            <a:r>
              <a:rPr b="1" lang="en" sz="2000">
                <a:solidFill>
                  <a:srgbClr val="FFFFFF"/>
                </a:solidFill>
              </a:rPr>
              <a:t>Day 4</a:t>
            </a:r>
            <a:endParaRPr b="1" sz="2000">
              <a:solidFill>
                <a:srgbClr val="FFFFFF"/>
              </a:solidFill>
            </a:endParaRPr>
          </a:p>
          <a:p>
            <a:pPr indent="0" lvl="0" marL="0" rtl="0" algn="l">
              <a:lnSpc>
                <a:spcPct val="114000"/>
              </a:lnSpc>
              <a:spcBef>
                <a:spcPts val="0"/>
              </a:spcBef>
              <a:spcAft>
                <a:spcPts val="0"/>
              </a:spcAft>
              <a:buSzPts val="1600"/>
              <a:buNone/>
            </a:pPr>
            <a:r>
              <a:t/>
            </a:r>
            <a:endParaRPr b="1" sz="2000">
              <a:solidFill>
                <a:srgbClr val="FFFFFF"/>
              </a:solidFill>
            </a:endParaRPr>
          </a:p>
          <a:p>
            <a:pPr indent="0" lvl="0" marL="0" rtl="0" algn="l">
              <a:lnSpc>
                <a:spcPct val="114000"/>
              </a:lnSpc>
              <a:spcBef>
                <a:spcPts val="0"/>
              </a:spcBef>
              <a:spcAft>
                <a:spcPts val="0"/>
              </a:spcAft>
              <a:buSzPts val="1600"/>
              <a:buNone/>
            </a:pPr>
            <a:r>
              <a:t/>
            </a:r>
            <a:endParaRPr b="1" sz="2000">
              <a:solidFill>
                <a:srgbClr val="FFFFFF"/>
              </a:solidFill>
            </a:endParaRPr>
          </a:p>
        </p:txBody>
      </p:sp>
      <p:sp>
        <p:nvSpPr>
          <p:cNvPr id="5157" name="Google Shape;5157;p48"/>
          <p:cNvSpPr txBox="1"/>
          <p:nvPr>
            <p:ph idx="4294967295" type="body"/>
          </p:nvPr>
        </p:nvSpPr>
        <p:spPr>
          <a:xfrm>
            <a:off x="6429650" y="2919724"/>
            <a:ext cx="1589100" cy="88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sp>
        <p:nvSpPr>
          <p:cNvPr id="5158" name="Google Shape;5158;p48"/>
          <p:cNvSpPr txBox="1"/>
          <p:nvPr>
            <p:ph idx="4294967295" type="body"/>
          </p:nvPr>
        </p:nvSpPr>
        <p:spPr>
          <a:xfrm>
            <a:off x="905450" y="2911852"/>
            <a:ext cx="1641300" cy="88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sp>
        <p:nvSpPr>
          <p:cNvPr id="5159" name="Google Shape;5159;p48"/>
          <p:cNvSpPr txBox="1"/>
          <p:nvPr>
            <p:ph idx="4294967295" type="body"/>
          </p:nvPr>
        </p:nvSpPr>
        <p:spPr>
          <a:xfrm>
            <a:off x="4632800" y="2911853"/>
            <a:ext cx="1589100" cy="88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cxnSp>
        <p:nvCxnSpPr>
          <p:cNvPr id="5160" name="Google Shape;5160;p48"/>
          <p:cNvCxnSpPr/>
          <p:nvPr/>
        </p:nvCxnSpPr>
        <p:spPr>
          <a:xfrm>
            <a:off x="970175" y="4102763"/>
            <a:ext cx="374400" cy="0"/>
          </a:xfrm>
          <a:prstGeom prst="straightConnector1">
            <a:avLst/>
          </a:prstGeom>
          <a:noFill/>
          <a:ln cap="flat" cmpd="sng" w="38100">
            <a:solidFill>
              <a:srgbClr val="193441"/>
            </a:solidFill>
            <a:prstDash val="solid"/>
            <a:round/>
            <a:headEnd len="sm" w="sm" type="none"/>
            <a:tailEnd len="sm" w="sm" type="none"/>
          </a:ln>
        </p:spPr>
      </p:cxnSp>
      <p:cxnSp>
        <p:nvCxnSpPr>
          <p:cNvPr id="5161" name="Google Shape;5161;p48"/>
          <p:cNvCxnSpPr/>
          <p:nvPr/>
        </p:nvCxnSpPr>
        <p:spPr>
          <a:xfrm>
            <a:off x="2944700" y="4102763"/>
            <a:ext cx="374400" cy="0"/>
          </a:xfrm>
          <a:prstGeom prst="straightConnector1">
            <a:avLst/>
          </a:prstGeom>
          <a:noFill/>
          <a:ln cap="flat" cmpd="sng" w="38100">
            <a:solidFill>
              <a:srgbClr val="435D74"/>
            </a:solidFill>
            <a:prstDash val="solid"/>
            <a:round/>
            <a:headEnd len="sm" w="sm" type="none"/>
            <a:tailEnd len="sm" w="sm" type="none"/>
          </a:ln>
        </p:spPr>
      </p:cxnSp>
      <p:cxnSp>
        <p:nvCxnSpPr>
          <p:cNvPr id="5162" name="Google Shape;5162;p48"/>
          <p:cNvCxnSpPr/>
          <p:nvPr/>
        </p:nvCxnSpPr>
        <p:spPr>
          <a:xfrm>
            <a:off x="4741550" y="4102763"/>
            <a:ext cx="374400" cy="0"/>
          </a:xfrm>
          <a:prstGeom prst="straightConnector1">
            <a:avLst/>
          </a:prstGeom>
          <a:noFill/>
          <a:ln cap="flat" cmpd="sng" w="38100">
            <a:solidFill>
              <a:srgbClr val="5F7D95"/>
            </a:solidFill>
            <a:prstDash val="solid"/>
            <a:round/>
            <a:headEnd len="sm" w="sm" type="none"/>
            <a:tailEnd len="sm" w="sm" type="none"/>
          </a:ln>
        </p:spPr>
      </p:cxnSp>
      <p:cxnSp>
        <p:nvCxnSpPr>
          <p:cNvPr id="5163" name="Google Shape;5163;p48"/>
          <p:cNvCxnSpPr/>
          <p:nvPr/>
        </p:nvCxnSpPr>
        <p:spPr>
          <a:xfrm>
            <a:off x="6538400" y="4102763"/>
            <a:ext cx="374400" cy="0"/>
          </a:xfrm>
          <a:prstGeom prst="straightConnector1">
            <a:avLst/>
          </a:prstGeom>
          <a:noFill/>
          <a:ln cap="flat" cmpd="sng" w="38100">
            <a:solidFill>
              <a:srgbClr val="A5B7C6"/>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7" name="Shape 5167"/>
        <p:cNvGrpSpPr/>
        <p:nvPr/>
      </p:nvGrpSpPr>
      <p:grpSpPr>
        <a:xfrm>
          <a:off x="0" y="0"/>
          <a:ext cx="0" cy="0"/>
          <a:chOff x="0" y="0"/>
          <a:chExt cx="0" cy="0"/>
        </a:xfrm>
      </p:grpSpPr>
      <p:sp>
        <p:nvSpPr>
          <p:cNvPr id="5168" name="Google Shape;5168;p49"/>
          <p:cNvSpPr txBox="1"/>
          <p:nvPr>
            <p:ph type="title"/>
          </p:nvPr>
        </p:nvSpPr>
        <p:spPr>
          <a:xfrm>
            <a:off x="720000" y="445025"/>
            <a:ext cx="7704000" cy="101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Infographics make your idea understandable…</a:t>
            </a:r>
            <a:endParaRPr/>
          </a:p>
        </p:txBody>
      </p:sp>
      <p:grpSp>
        <p:nvGrpSpPr>
          <p:cNvPr id="5169" name="Google Shape;5169;p49"/>
          <p:cNvGrpSpPr/>
          <p:nvPr/>
        </p:nvGrpSpPr>
        <p:grpSpPr>
          <a:xfrm>
            <a:off x="3196953" y="2096015"/>
            <a:ext cx="2439094" cy="2439111"/>
            <a:chOff x="3569903" y="2207600"/>
            <a:chExt cx="2004186" cy="2004200"/>
          </a:xfrm>
        </p:grpSpPr>
        <p:sp>
          <p:nvSpPr>
            <p:cNvPr id="5170" name="Google Shape;5170;p49"/>
            <p:cNvSpPr/>
            <p:nvPr/>
          </p:nvSpPr>
          <p:spPr>
            <a:xfrm>
              <a:off x="3569903" y="2935920"/>
              <a:ext cx="896222" cy="1117829"/>
            </a:xfrm>
            <a:custGeom>
              <a:rect b="b" l="l" r="r" t="t"/>
              <a:pathLst>
                <a:path extrusionOk="0" h="18608" w="14919">
                  <a:moveTo>
                    <a:pt x="4856" y="1"/>
                  </a:moveTo>
                  <a:lnTo>
                    <a:pt x="2631" y="2415"/>
                  </a:lnTo>
                  <a:lnTo>
                    <a:pt x="0" y="5263"/>
                  </a:lnTo>
                  <a:lnTo>
                    <a:pt x="2469" y="5263"/>
                  </a:lnTo>
                  <a:cubicBezTo>
                    <a:pt x="2821" y="12044"/>
                    <a:pt x="7921" y="17604"/>
                    <a:pt x="14512" y="18608"/>
                  </a:cubicBezTo>
                  <a:lnTo>
                    <a:pt x="12098" y="16384"/>
                  </a:lnTo>
                  <a:lnTo>
                    <a:pt x="14919" y="13807"/>
                  </a:lnTo>
                  <a:cubicBezTo>
                    <a:pt x="10796" y="12993"/>
                    <a:pt x="7622" y="9521"/>
                    <a:pt x="7297" y="5263"/>
                  </a:cubicBezTo>
                  <a:lnTo>
                    <a:pt x="9711" y="5263"/>
                  </a:lnTo>
                  <a:lnTo>
                    <a:pt x="7432" y="2795"/>
                  </a:lnTo>
                  <a:lnTo>
                    <a:pt x="4856"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1" name="Google Shape;5171;p49"/>
            <p:cNvSpPr/>
            <p:nvPr/>
          </p:nvSpPr>
          <p:spPr>
            <a:xfrm>
              <a:off x="3727952" y="2207600"/>
              <a:ext cx="1117829" cy="896222"/>
            </a:xfrm>
            <a:custGeom>
              <a:rect b="b" l="l" r="r" t="t"/>
              <a:pathLst>
                <a:path extrusionOk="0" h="14919" w="18608">
                  <a:moveTo>
                    <a:pt x="13345" y="1"/>
                  </a:moveTo>
                  <a:lnTo>
                    <a:pt x="13345" y="2496"/>
                  </a:lnTo>
                  <a:cubicBezTo>
                    <a:pt x="6564" y="2849"/>
                    <a:pt x="1031" y="7948"/>
                    <a:pt x="0" y="14539"/>
                  </a:cubicBezTo>
                  <a:lnTo>
                    <a:pt x="2225" y="12125"/>
                  </a:lnTo>
                  <a:lnTo>
                    <a:pt x="4801" y="14919"/>
                  </a:lnTo>
                  <a:cubicBezTo>
                    <a:pt x="5615" y="10823"/>
                    <a:pt x="9087" y="7650"/>
                    <a:pt x="13345" y="7324"/>
                  </a:cubicBezTo>
                  <a:lnTo>
                    <a:pt x="13345" y="9738"/>
                  </a:lnTo>
                  <a:lnTo>
                    <a:pt x="15814" y="7460"/>
                  </a:lnTo>
                  <a:lnTo>
                    <a:pt x="18607" y="4883"/>
                  </a:lnTo>
                  <a:lnTo>
                    <a:pt x="16193" y="2659"/>
                  </a:lnTo>
                  <a:lnTo>
                    <a:pt x="13345" y="1"/>
                  </a:lnTo>
                  <a:close/>
                </a:path>
              </a:pathLst>
            </a:custGeom>
            <a:solidFill>
              <a:srgbClr val="3E60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2" name="Google Shape;5172;p49"/>
            <p:cNvSpPr/>
            <p:nvPr/>
          </p:nvSpPr>
          <p:spPr>
            <a:xfrm>
              <a:off x="4296591" y="3317200"/>
              <a:ext cx="1119451" cy="894600"/>
            </a:xfrm>
            <a:custGeom>
              <a:rect b="b" l="l" r="r" t="t"/>
              <a:pathLst>
                <a:path extrusionOk="0" h="14892" w="18635">
                  <a:moveTo>
                    <a:pt x="13807" y="1"/>
                  </a:moveTo>
                  <a:cubicBezTo>
                    <a:pt x="12993" y="4097"/>
                    <a:pt x="9521" y="7270"/>
                    <a:pt x="5263" y="7596"/>
                  </a:cubicBezTo>
                  <a:lnTo>
                    <a:pt x="5263" y="5182"/>
                  </a:lnTo>
                  <a:lnTo>
                    <a:pt x="2822" y="7460"/>
                  </a:lnTo>
                  <a:lnTo>
                    <a:pt x="1" y="10037"/>
                  </a:lnTo>
                  <a:lnTo>
                    <a:pt x="2415" y="12261"/>
                  </a:lnTo>
                  <a:lnTo>
                    <a:pt x="5263" y="14892"/>
                  </a:lnTo>
                  <a:lnTo>
                    <a:pt x="5263" y="12424"/>
                  </a:lnTo>
                  <a:cubicBezTo>
                    <a:pt x="12071" y="12071"/>
                    <a:pt x="17604" y="6972"/>
                    <a:pt x="18635" y="381"/>
                  </a:cubicBezTo>
                  <a:lnTo>
                    <a:pt x="18635" y="381"/>
                  </a:lnTo>
                  <a:lnTo>
                    <a:pt x="16384" y="2795"/>
                  </a:lnTo>
                  <a:lnTo>
                    <a:pt x="13807" y="1"/>
                  </a:lnTo>
                  <a:close/>
                </a:path>
              </a:pathLst>
            </a:custGeom>
            <a:solidFill>
              <a:srgbClr val="1934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3" name="Google Shape;5173;p49"/>
            <p:cNvSpPr/>
            <p:nvPr/>
          </p:nvSpPr>
          <p:spPr>
            <a:xfrm>
              <a:off x="4677867" y="2367273"/>
              <a:ext cx="896222" cy="1117829"/>
            </a:xfrm>
            <a:custGeom>
              <a:rect b="b" l="l" r="r" t="t"/>
              <a:pathLst>
                <a:path extrusionOk="0" h="18608" w="14919">
                  <a:moveTo>
                    <a:pt x="380" y="1"/>
                  </a:moveTo>
                  <a:lnTo>
                    <a:pt x="2794" y="2225"/>
                  </a:lnTo>
                  <a:lnTo>
                    <a:pt x="1" y="4802"/>
                  </a:lnTo>
                  <a:cubicBezTo>
                    <a:pt x="4096" y="5615"/>
                    <a:pt x="7270" y="9087"/>
                    <a:pt x="7595" y="13346"/>
                  </a:cubicBezTo>
                  <a:lnTo>
                    <a:pt x="5181" y="13346"/>
                  </a:lnTo>
                  <a:lnTo>
                    <a:pt x="7460" y="15814"/>
                  </a:lnTo>
                  <a:lnTo>
                    <a:pt x="10037" y="18608"/>
                  </a:lnTo>
                  <a:lnTo>
                    <a:pt x="12288" y="16194"/>
                  </a:lnTo>
                  <a:lnTo>
                    <a:pt x="14919" y="13346"/>
                  </a:lnTo>
                  <a:lnTo>
                    <a:pt x="12423" y="13346"/>
                  </a:lnTo>
                  <a:cubicBezTo>
                    <a:pt x="12071" y="6565"/>
                    <a:pt x="6972" y="1004"/>
                    <a:pt x="380" y="1"/>
                  </a:cubicBez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74" name="Google Shape;5174;p49"/>
          <p:cNvSpPr txBox="1"/>
          <p:nvPr/>
        </p:nvSpPr>
        <p:spPr>
          <a:xfrm>
            <a:off x="5864650" y="2206050"/>
            <a:ext cx="1987200" cy="73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oboto"/>
                <a:ea typeface="Roboto"/>
                <a:cs typeface="Roboto"/>
                <a:sym typeface="Roboto"/>
              </a:rPr>
              <a:t>Lorem ipsum dolor sit amet</a:t>
            </a:r>
            <a:endParaRPr>
              <a:solidFill>
                <a:schemeClr val="dk1"/>
              </a:solidFill>
              <a:latin typeface="Roboto"/>
              <a:ea typeface="Roboto"/>
              <a:cs typeface="Roboto"/>
              <a:sym typeface="Roboto"/>
            </a:endParaRPr>
          </a:p>
        </p:txBody>
      </p:sp>
      <p:sp>
        <p:nvSpPr>
          <p:cNvPr id="5175" name="Google Shape;5175;p49"/>
          <p:cNvSpPr txBox="1"/>
          <p:nvPr/>
        </p:nvSpPr>
        <p:spPr>
          <a:xfrm>
            <a:off x="971625" y="3600275"/>
            <a:ext cx="1987200" cy="73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oboto"/>
                <a:ea typeface="Roboto"/>
                <a:cs typeface="Roboto"/>
                <a:sym typeface="Roboto"/>
              </a:rPr>
              <a:t>Lorem ipsum dolor sit amet</a:t>
            </a:r>
            <a:endParaRPr b="0" i="0" sz="1400" u="none" cap="none" strike="noStrike">
              <a:solidFill>
                <a:schemeClr val="dk1"/>
              </a:solidFill>
              <a:latin typeface="Roboto"/>
              <a:ea typeface="Roboto"/>
              <a:cs typeface="Roboto"/>
              <a:sym typeface="Roboto"/>
            </a:endParaRPr>
          </a:p>
        </p:txBody>
      </p:sp>
      <p:sp>
        <p:nvSpPr>
          <p:cNvPr id="5176" name="Google Shape;5176;p49"/>
          <p:cNvSpPr txBox="1"/>
          <p:nvPr/>
        </p:nvSpPr>
        <p:spPr>
          <a:xfrm>
            <a:off x="5864650" y="3600275"/>
            <a:ext cx="1987200" cy="73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oboto"/>
                <a:ea typeface="Roboto"/>
                <a:cs typeface="Roboto"/>
                <a:sym typeface="Roboto"/>
              </a:rPr>
              <a:t>Lorem ipsum dolor sit amet</a:t>
            </a:r>
            <a:endParaRPr>
              <a:solidFill>
                <a:schemeClr val="dk1"/>
              </a:solidFill>
              <a:latin typeface="Roboto"/>
              <a:ea typeface="Roboto"/>
              <a:cs typeface="Roboto"/>
              <a:sym typeface="Roboto"/>
            </a:endParaRPr>
          </a:p>
        </p:txBody>
      </p:sp>
      <p:sp>
        <p:nvSpPr>
          <p:cNvPr id="5177" name="Google Shape;5177;p49"/>
          <p:cNvSpPr txBox="1"/>
          <p:nvPr/>
        </p:nvSpPr>
        <p:spPr>
          <a:xfrm>
            <a:off x="971625" y="2206050"/>
            <a:ext cx="1987200" cy="73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oboto"/>
                <a:ea typeface="Roboto"/>
                <a:cs typeface="Roboto"/>
                <a:sym typeface="Roboto"/>
              </a:rPr>
              <a:t>Lorem ipsum dolor sit amet</a:t>
            </a:r>
            <a:endParaRPr b="0" i="0" sz="1400" u="none" cap="none" strike="noStrike">
              <a:solidFill>
                <a:schemeClr val="dk1"/>
              </a:solidFill>
              <a:latin typeface="Roboto"/>
              <a:ea typeface="Roboto"/>
              <a:cs typeface="Roboto"/>
              <a:sym typeface="Roboto"/>
            </a:endParaRPr>
          </a:p>
        </p:txBody>
      </p:sp>
      <p:grpSp>
        <p:nvGrpSpPr>
          <p:cNvPr id="5178" name="Google Shape;5178;p49"/>
          <p:cNvGrpSpPr/>
          <p:nvPr/>
        </p:nvGrpSpPr>
        <p:grpSpPr>
          <a:xfrm>
            <a:off x="5173373" y="3252003"/>
            <a:ext cx="206869" cy="206336"/>
            <a:chOff x="-50504575" y="3550975"/>
            <a:chExt cx="300900" cy="300125"/>
          </a:xfrm>
        </p:grpSpPr>
        <p:sp>
          <p:nvSpPr>
            <p:cNvPr id="5179" name="Google Shape;5179;p49"/>
            <p:cNvSpPr/>
            <p:nvPr/>
          </p:nvSpPr>
          <p:spPr>
            <a:xfrm>
              <a:off x="-50504575" y="3550975"/>
              <a:ext cx="300900" cy="176475"/>
            </a:xfrm>
            <a:custGeom>
              <a:rect b="b" l="l" r="r" t="t"/>
              <a:pathLst>
                <a:path extrusionOk="0" h="7059" w="12036">
                  <a:moveTo>
                    <a:pt x="1072" y="1"/>
                  </a:moveTo>
                  <a:cubicBezTo>
                    <a:pt x="473" y="1"/>
                    <a:pt x="1" y="474"/>
                    <a:pt x="1" y="1072"/>
                  </a:cubicBezTo>
                  <a:cubicBezTo>
                    <a:pt x="1" y="1671"/>
                    <a:pt x="473" y="2143"/>
                    <a:pt x="1072" y="2143"/>
                  </a:cubicBezTo>
                  <a:cubicBezTo>
                    <a:pt x="1545" y="2143"/>
                    <a:pt x="1891" y="1828"/>
                    <a:pt x="2049" y="1419"/>
                  </a:cubicBezTo>
                  <a:lnTo>
                    <a:pt x="3592" y="1419"/>
                  </a:lnTo>
                  <a:cubicBezTo>
                    <a:pt x="2364" y="2175"/>
                    <a:pt x="1576" y="3467"/>
                    <a:pt x="1450" y="4916"/>
                  </a:cubicBezTo>
                  <a:lnTo>
                    <a:pt x="1072" y="4916"/>
                  </a:lnTo>
                  <a:cubicBezTo>
                    <a:pt x="883" y="4916"/>
                    <a:pt x="726" y="5073"/>
                    <a:pt x="726" y="5294"/>
                  </a:cubicBezTo>
                  <a:lnTo>
                    <a:pt x="726" y="6712"/>
                  </a:lnTo>
                  <a:cubicBezTo>
                    <a:pt x="726" y="6901"/>
                    <a:pt x="883" y="7058"/>
                    <a:pt x="1072" y="7058"/>
                  </a:cubicBezTo>
                  <a:lnTo>
                    <a:pt x="2490" y="7058"/>
                  </a:lnTo>
                  <a:cubicBezTo>
                    <a:pt x="2679" y="7058"/>
                    <a:pt x="2836" y="6901"/>
                    <a:pt x="2836" y="6712"/>
                  </a:cubicBezTo>
                  <a:lnTo>
                    <a:pt x="2836" y="5294"/>
                  </a:lnTo>
                  <a:cubicBezTo>
                    <a:pt x="2836" y="5073"/>
                    <a:pt x="2679" y="4916"/>
                    <a:pt x="2490" y="4916"/>
                  </a:cubicBezTo>
                  <a:lnTo>
                    <a:pt x="2175" y="4916"/>
                  </a:lnTo>
                  <a:cubicBezTo>
                    <a:pt x="2332" y="3309"/>
                    <a:pt x="3435" y="2017"/>
                    <a:pt x="4979" y="1576"/>
                  </a:cubicBezTo>
                  <a:lnTo>
                    <a:pt x="4979" y="1765"/>
                  </a:lnTo>
                  <a:cubicBezTo>
                    <a:pt x="4979" y="1986"/>
                    <a:pt x="5136" y="2143"/>
                    <a:pt x="5325" y="2143"/>
                  </a:cubicBezTo>
                  <a:lnTo>
                    <a:pt x="6743" y="2143"/>
                  </a:lnTo>
                  <a:cubicBezTo>
                    <a:pt x="6932" y="2143"/>
                    <a:pt x="7090" y="1986"/>
                    <a:pt x="7090" y="1765"/>
                  </a:cubicBezTo>
                  <a:lnTo>
                    <a:pt x="7090" y="1576"/>
                  </a:lnTo>
                  <a:cubicBezTo>
                    <a:pt x="8633" y="2017"/>
                    <a:pt x="9736" y="3340"/>
                    <a:pt x="9893" y="4916"/>
                  </a:cubicBezTo>
                  <a:lnTo>
                    <a:pt x="9578" y="4916"/>
                  </a:lnTo>
                  <a:cubicBezTo>
                    <a:pt x="9389" y="4916"/>
                    <a:pt x="9232" y="5073"/>
                    <a:pt x="9232" y="5294"/>
                  </a:cubicBezTo>
                  <a:lnTo>
                    <a:pt x="9232" y="6712"/>
                  </a:lnTo>
                  <a:cubicBezTo>
                    <a:pt x="9232" y="6901"/>
                    <a:pt x="9389" y="7058"/>
                    <a:pt x="9578" y="7058"/>
                  </a:cubicBezTo>
                  <a:lnTo>
                    <a:pt x="10996" y="7058"/>
                  </a:lnTo>
                  <a:cubicBezTo>
                    <a:pt x="11185" y="7058"/>
                    <a:pt x="11343" y="6901"/>
                    <a:pt x="11343" y="6712"/>
                  </a:cubicBezTo>
                  <a:lnTo>
                    <a:pt x="11343" y="5294"/>
                  </a:lnTo>
                  <a:cubicBezTo>
                    <a:pt x="11343" y="5073"/>
                    <a:pt x="11185" y="4916"/>
                    <a:pt x="10996" y="4916"/>
                  </a:cubicBezTo>
                  <a:lnTo>
                    <a:pt x="10587" y="4916"/>
                  </a:lnTo>
                  <a:cubicBezTo>
                    <a:pt x="10492" y="3467"/>
                    <a:pt x="9704" y="2175"/>
                    <a:pt x="8476" y="1419"/>
                  </a:cubicBezTo>
                  <a:lnTo>
                    <a:pt x="10020" y="1419"/>
                  </a:lnTo>
                  <a:cubicBezTo>
                    <a:pt x="10146" y="1860"/>
                    <a:pt x="10555" y="2143"/>
                    <a:pt x="10996" y="2143"/>
                  </a:cubicBezTo>
                  <a:cubicBezTo>
                    <a:pt x="11563" y="2143"/>
                    <a:pt x="12036" y="1671"/>
                    <a:pt x="12036" y="1072"/>
                  </a:cubicBezTo>
                  <a:cubicBezTo>
                    <a:pt x="12036" y="474"/>
                    <a:pt x="11563" y="1"/>
                    <a:pt x="10996" y="1"/>
                  </a:cubicBezTo>
                  <a:cubicBezTo>
                    <a:pt x="10524" y="1"/>
                    <a:pt x="10146" y="285"/>
                    <a:pt x="9988" y="726"/>
                  </a:cubicBezTo>
                  <a:lnTo>
                    <a:pt x="7090" y="726"/>
                  </a:lnTo>
                  <a:lnTo>
                    <a:pt x="7090" y="379"/>
                  </a:lnTo>
                  <a:cubicBezTo>
                    <a:pt x="7090" y="159"/>
                    <a:pt x="6932" y="1"/>
                    <a:pt x="6743" y="1"/>
                  </a:cubicBezTo>
                  <a:lnTo>
                    <a:pt x="5325" y="1"/>
                  </a:lnTo>
                  <a:cubicBezTo>
                    <a:pt x="5105" y="1"/>
                    <a:pt x="4979" y="159"/>
                    <a:pt x="4979" y="379"/>
                  </a:cubicBezTo>
                  <a:lnTo>
                    <a:pt x="4979" y="726"/>
                  </a:lnTo>
                  <a:lnTo>
                    <a:pt x="2049" y="726"/>
                  </a:lnTo>
                  <a:cubicBezTo>
                    <a:pt x="1891" y="316"/>
                    <a:pt x="1545" y="1"/>
                    <a:pt x="107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0" name="Google Shape;5180;p49"/>
            <p:cNvSpPr/>
            <p:nvPr/>
          </p:nvSpPr>
          <p:spPr>
            <a:xfrm>
              <a:off x="-50432100" y="3622650"/>
              <a:ext cx="157550" cy="175675"/>
            </a:xfrm>
            <a:custGeom>
              <a:rect b="b" l="l" r="r" t="t"/>
              <a:pathLst>
                <a:path extrusionOk="0" h="7027" w="6302">
                  <a:moveTo>
                    <a:pt x="3182" y="1"/>
                  </a:moveTo>
                  <a:cubicBezTo>
                    <a:pt x="3064" y="1"/>
                    <a:pt x="2946" y="64"/>
                    <a:pt x="2899" y="190"/>
                  </a:cubicBezTo>
                  <a:lnTo>
                    <a:pt x="95" y="5105"/>
                  </a:lnTo>
                  <a:cubicBezTo>
                    <a:pt x="0" y="5231"/>
                    <a:pt x="0" y="5357"/>
                    <a:pt x="95" y="5451"/>
                  </a:cubicBezTo>
                  <a:lnTo>
                    <a:pt x="1103" y="7026"/>
                  </a:lnTo>
                  <a:lnTo>
                    <a:pt x="2804" y="7026"/>
                  </a:lnTo>
                  <a:lnTo>
                    <a:pt x="2804" y="5577"/>
                  </a:lnTo>
                  <a:cubicBezTo>
                    <a:pt x="2426" y="5420"/>
                    <a:pt x="2111" y="5010"/>
                    <a:pt x="2111" y="4569"/>
                  </a:cubicBezTo>
                  <a:cubicBezTo>
                    <a:pt x="2111" y="4002"/>
                    <a:pt x="2584" y="3529"/>
                    <a:pt x="3151" y="3529"/>
                  </a:cubicBezTo>
                  <a:cubicBezTo>
                    <a:pt x="3749" y="3529"/>
                    <a:pt x="4222" y="4002"/>
                    <a:pt x="4222" y="4569"/>
                  </a:cubicBezTo>
                  <a:cubicBezTo>
                    <a:pt x="4222" y="5042"/>
                    <a:pt x="3939" y="5420"/>
                    <a:pt x="3529" y="5577"/>
                  </a:cubicBezTo>
                  <a:lnTo>
                    <a:pt x="3529" y="7026"/>
                  </a:lnTo>
                  <a:lnTo>
                    <a:pt x="5199" y="7026"/>
                  </a:lnTo>
                  <a:lnTo>
                    <a:pt x="6238" y="5451"/>
                  </a:lnTo>
                  <a:cubicBezTo>
                    <a:pt x="6301" y="5325"/>
                    <a:pt x="6301" y="5199"/>
                    <a:pt x="6238" y="5105"/>
                  </a:cubicBezTo>
                  <a:lnTo>
                    <a:pt x="3466" y="190"/>
                  </a:lnTo>
                  <a:cubicBezTo>
                    <a:pt x="3419" y="64"/>
                    <a:pt x="3301" y="1"/>
                    <a:pt x="318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1" name="Google Shape;5181;p49"/>
            <p:cNvSpPr/>
            <p:nvPr/>
          </p:nvSpPr>
          <p:spPr>
            <a:xfrm>
              <a:off x="-50414775" y="3815625"/>
              <a:ext cx="122900" cy="35475"/>
            </a:xfrm>
            <a:custGeom>
              <a:rect b="b" l="l" r="r" t="t"/>
              <a:pathLst>
                <a:path extrusionOk="0" h="1419" w="4916">
                  <a:moveTo>
                    <a:pt x="347" y="1"/>
                  </a:moveTo>
                  <a:cubicBezTo>
                    <a:pt x="158" y="1"/>
                    <a:pt x="0" y="158"/>
                    <a:pt x="0" y="379"/>
                  </a:cubicBezTo>
                  <a:lnTo>
                    <a:pt x="0" y="1072"/>
                  </a:lnTo>
                  <a:cubicBezTo>
                    <a:pt x="0" y="1261"/>
                    <a:pt x="158" y="1418"/>
                    <a:pt x="347" y="1418"/>
                  </a:cubicBezTo>
                  <a:lnTo>
                    <a:pt x="4569" y="1418"/>
                  </a:lnTo>
                  <a:cubicBezTo>
                    <a:pt x="4758" y="1418"/>
                    <a:pt x="4915" y="1261"/>
                    <a:pt x="4915" y="1072"/>
                  </a:cubicBezTo>
                  <a:lnTo>
                    <a:pt x="4915" y="379"/>
                  </a:lnTo>
                  <a:cubicBezTo>
                    <a:pt x="4915" y="190"/>
                    <a:pt x="4758" y="1"/>
                    <a:pt x="4569"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2" name="Google Shape;5182;p49"/>
            <p:cNvSpPr/>
            <p:nvPr/>
          </p:nvSpPr>
          <p:spPr>
            <a:xfrm>
              <a:off x="-50362000" y="3727425"/>
              <a:ext cx="18125" cy="17350"/>
            </a:xfrm>
            <a:custGeom>
              <a:rect b="b" l="l" r="r" t="t"/>
              <a:pathLst>
                <a:path extrusionOk="0" h="694" w="725">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83" name="Google Shape;5183;p49"/>
          <p:cNvGrpSpPr/>
          <p:nvPr/>
        </p:nvGrpSpPr>
        <p:grpSpPr>
          <a:xfrm>
            <a:off x="3462744" y="3141150"/>
            <a:ext cx="173284" cy="205889"/>
            <a:chOff x="-48233050" y="3569725"/>
            <a:chExt cx="252050" cy="299475"/>
          </a:xfrm>
        </p:grpSpPr>
        <p:sp>
          <p:nvSpPr>
            <p:cNvPr id="5184" name="Google Shape;5184;p49"/>
            <p:cNvSpPr/>
            <p:nvPr/>
          </p:nvSpPr>
          <p:spPr>
            <a:xfrm>
              <a:off x="-48233050" y="3569725"/>
              <a:ext cx="252050" cy="299475"/>
            </a:xfrm>
            <a:custGeom>
              <a:rect b="b" l="l" r="r" t="t"/>
              <a:pathLst>
                <a:path extrusionOk="0" h="11979" w="10082">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5" name="Google Shape;5185;p49"/>
            <p:cNvSpPr/>
            <p:nvPr/>
          </p:nvSpPr>
          <p:spPr>
            <a:xfrm>
              <a:off x="-48170050" y="3622650"/>
              <a:ext cx="100050" cy="103225"/>
            </a:xfrm>
            <a:custGeom>
              <a:rect b="b" l="l" r="r" t="t"/>
              <a:pathLst>
                <a:path extrusionOk="0" h="4129" w="4002">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6" name="Google Shape;5186;p49"/>
            <p:cNvSpPr/>
            <p:nvPr/>
          </p:nvSpPr>
          <p:spPr>
            <a:xfrm>
              <a:off x="-48129100" y="3665200"/>
              <a:ext cx="18150" cy="18125"/>
            </a:xfrm>
            <a:custGeom>
              <a:rect b="b" l="l" r="r" t="t"/>
              <a:pathLst>
                <a:path extrusionOk="0" h="725" w="726">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87" name="Google Shape;5187;p49"/>
          <p:cNvGrpSpPr/>
          <p:nvPr/>
        </p:nvGrpSpPr>
        <p:grpSpPr>
          <a:xfrm>
            <a:off x="4235445" y="4060667"/>
            <a:ext cx="205769" cy="206697"/>
            <a:chOff x="-49764975" y="3551225"/>
            <a:chExt cx="299300" cy="300650"/>
          </a:xfrm>
        </p:grpSpPr>
        <p:sp>
          <p:nvSpPr>
            <p:cNvPr id="5188" name="Google Shape;5188;p49"/>
            <p:cNvSpPr/>
            <p:nvPr/>
          </p:nvSpPr>
          <p:spPr>
            <a:xfrm>
              <a:off x="-49764975" y="3657325"/>
              <a:ext cx="35450" cy="18125"/>
            </a:xfrm>
            <a:custGeom>
              <a:rect b="b" l="l" r="r" t="t"/>
              <a:pathLst>
                <a:path extrusionOk="0" h="725" w="1418">
                  <a:moveTo>
                    <a:pt x="347" y="0"/>
                  </a:moveTo>
                  <a:cubicBezTo>
                    <a:pt x="158" y="0"/>
                    <a:pt x="0" y="158"/>
                    <a:pt x="0" y="378"/>
                  </a:cubicBezTo>
                  <a:cubicBezTo>
                    <a:pt x="0" y="567"/>
                    <a:pt x="158" y="725"/>
                    <a:pt x="347" y="725"/>
                  </a:cubicBezTo>
                  <a:lnTo>
                    <a:pt x="1040" y="725"/>
                  </a:lnTo>
                  <a:cubicBezTo>
                    <a:pt x="1260" y="725"/>
                    <a:pt x="1418" y="567"/>
                    <a:pt x="1418" y="378"/>
                  </a:cubicBezTo>
                  <a:cubicBezTo>
                    <a:pt x="1386" y="158"/>
                    <a:pt x="1197" y="0"/>
                    <a:pt x="104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9" name="Google Shape;5189;p49"/>
            <p:cNvSpPr/>
            <p:nvPr/>
          </p:nvSpPr>
          <p:spPr>
            <a:xfrm>
              <a:off x="-49763400" y="3598250"/>
              <a:ext cx="31525" cy="29950"/>
            </a:xfrm>
            <a:custGeom>
              <a:rect b="b" l="l" r="r" t="t"/>
              <a:pathLst>
                <a:path extrusionOk="0" h="1198" w="1261">
                  <a:moveTo>
                    <a:pt x="390" y="0"/>
                  </a:moveTo>
                  <a:cubicBezTo>
                    <a:pt x="299" y="0"/>
                    <a:pt x="205" y="32"/>
                    <a:pt x="126" y="95"/>
                  </a:cubicBezTo>
                  <a:cubicBezTo>
                    <a:pt x="0" y="221"/>
                    <a:pt x="0" y="441"/>
                    <a:pt x="126" y="599"/>
                  </a:cubicBezTo>
                  <a:lnTo>
                    <a:pt x="630" y="1103"/>
                  </a:lnTo>
                  <a:cubicBezTo>
                    <a:pt x="693" y="1166"/>
                    <a:pt x="780" y="1197"/>
                    <a:pt x="870" y="1197"/>
                  </a:cubicBezTo>
                  <a:cubicBezTo>
                    <a:pt x="961" y="1197"/>
                    <a:pt x="1056" y="1166"/>
                    <a:pt x="1134" y="1103"/>
                  </a:cubicBezTo>
                  <a:cubicBezTo>
                    <a:pt x="1260" y="1008"/>
                    <a:pt x="1260" y="756"/>
                    <a:pt x="1134" y="599"/>
                  </a:cubicBezTo>
                  <a:lnTo>
                    <a:pt x="630" y="95"/>
                  </a:lnTo>
                  <a:cubicBezTo>
                    <a:pt x="567" y="32"/>
                    <a:pt x="481" y="0"/>
                    <a:pt x="39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0" name="Google Shape;5190;p49"/>
            <p:cNvSpPr/>
            <p:nvPr/>
          </p:nvSpPr>
          <p:spPr>
            <a:xfrm>
              <a:off x="-49763400" y="3703975"/>
              <a:ext cx="31525" cy="30550"/>
            </a:xfrm>
            <a:custGeom>
              <a:rect b="b" l="l" r="r" t="t"/>
              <a:pathLst>
                <a:path extrusionOk="0" h="1222" w="1261">
                  <a:moveTo>
                    <a:pt x="882" y="1"/>
                  </a:moveTo>
                  <a:cubicBezTo>
                    <a:pt x="796" y="1"/>
                    <a:pt x="709" y="40"/>
                    <a:pt x="630" y="119"/>
                  </a:cubicBezTo>
                  <a:lnTo>
                    <a:pt x="126" y="623"/>
                  </a:lnTo>
                  <a:cubicBezTo>
                    <a:pt x="0" y="749"/>
                    <a:pt x="0" y="970"/>
                    <a:pt x="126" y="1127"/>
                  </a:cubicBezTo>
                  <a:cubicBezTo>
                    <a:pt x="189" y="1190"/>
                    <a:pt x="276" y="1222"/>
                    <a:pt x="366" y="1222"/>
                  </a:cubicBezTo>
                  <a:cubicBezTo>
                    <a:pt x="457" y="1222"/>
                    <a:pt x="551" y="1190"/>
                    <a:pt x="630" y="1127"/>
                  </a:cubicBezTo>
                  <a:lnTo>
                    <a:pt x="1134" y="623"/>
                  </a:lnTo>
                  <a:cubicBezTo>
                    <a:pt x="1260" y="497"/>
                    <a:pt x="1260" y="276"/>
                    <a:pt x="1134" y="119"/>
                  </a:cubicBezTo>
                  <a:cubicBezTo>
                    <a:pt x="1056" y="40"/>
                    <a:pt x="969" y="1"/>
                    <a:pt x="88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1" name="Google Shape;5191;p49"/>
            <p:cNvSpPr/>
            <p:nvPr/>
          </p:nvSpPr>
          <p:spPr>
            <a:xfrm>
              <a:off x="-49501125" y="3657325"/>
              <a:ext cx="35450" cy="18125"/>
            </a:xfrm>
            <a:custGeom>
              <a:rect b="b" l="l" r="r" t="t"/>
              <a:pathLst>
                <a:path extrusionOk="0" h="725" w="1418">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2" name="Google Shape;5192;p49"/>
            <p:cNvSpPr/>
            <p:nvPr/>
          </p:nvSpPr>
          <p:spPr>
            <a:xfrm>
              <a:off x="-49499550" y="3598250"/>
              <a:ext cx="31525" cy="30550"/>
            </a:xfrm>
            <a:custGeom>
              <a:rect b="b" l="l" r="r" t="t"/>
              <a:pathLst>
                <a:path extrusionOk="0" h="1222" w="1261">
                  <a:moveTo>
                    <a:pt x="906" y="0"/>
                  </a:moveTo>
                  <a:cubicBezTo>
                    <a:pt x="812" y="0"/>
                    <a:pt x="709" y="32"/>
                    <a:pt x="630" y="95"/>
                  </a:cubicBezTo>
                  <a:lnTo>
                    <a:pt x="126" y="599"/>
                  </a:lnTo>
                  <a:cubicBezTo>
                    <a:pt x="0" y="725"/>
                    <a:pt x="0" y="945"/>
                    <a:pt x="126" y="1103"/>
                  </a:cubicBezTo>
                  <a:cubicBezTo>
                    <a:pt x="205" y="1182"/>
                    <a:pt x="292" y="1221"/>
                    <a:pt x="378" y="1221"/>
                  </a:cubicBezTo>
                  <a:cubicBezTo>
                    <a:pt x="465" y="1221"/>
                    <a:pt x="552" y="1182"/>
                    <a:pt x="630" y="1103"/>
                  </a:cubicBezTo>
                  <a:lnTo>
                    <a:pt x="1134" y="599"/>
                  </a:lnTo>
                  <a:cubicBezTo>
                    <a:pt x="1260" y="473"/>
                    <a:pt x="1260" y="252"/>
                    <a:pt x="1134" y="95"/>
                  </a:cubicBezTo>
                  <a:cubicBezTo>
                    <a:pt x="1087" y="32"/>
                    <a:pt x="1001" y="0"/>
                    <a:pt x="90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3" name="Google Shape;5193;p49"/>
            <p:cNvSpPr/>
            <p:nvPr/>
          </p:nvSpPr>
          <p:spPr>
            <a:xfrm>
              <a:off x="-49499550" y="3704575"/>
              <a:ext cx="31525" cy="29950"/>
            </a:xfrm>
            <a:custGeom>
              <a:rect b="b" l="l" r="r" t="t"/>
              <a:pathLst>
                <a:path extrusionOk="0" h="1198" w="1261">
                  <a:moveTo>
                    <a:pt x="390" y="0"/>
                  </a:moveTo>
                  <a:cubicBezTo>
                    <a:pt x="300" y="0"/>
                    <a:pt x="205" y="32"/>
                    <a:pt x="126" y="95"/>
                  </a:cubicBezTo>
                  <a:cubicBezTo>
                    <a:pt x="0" y="221"/>
                    <a:pt x="0" y="441"/>
                    <a:pt x="126" y="599"/>
                  </a:cubicBezTo>
                  <a:lnTo>
                    <a:pt x="630" y="1103"/>
                  </a:lnTo>
                  <a:cubicBezTo>
                    <a:pt x="693" y="1166"/>
                    <a:pt x="780" y="1198"/>
                    <a:pt x="871" y="1198"/>
                  </a:cubicBezTo>
                  <a:cubicBezTo>
                    <a:pt x="961" y="1198"/>
                    <a:pt x="1056" y="1166"/>
                    <a:pt x="1134" y="1103"/>
                  </a:cubicBezTo>
                  <a:cubicBezTo>
                    <a:pt x="1260" y="1009"/>
                    <a:pt x="1260" y="757"/>
                    <a:pt x="1134" y="599"/>
                  </a:cubicBezTo>
                  <a:lnTo>
                    <a:pt x="630" y="95"/>
                  </a:lnTo>
                  <a:cubicBezTo>
                    <a:pt x="567" y="32"/>
                    <a:pt x="481" y="0"/>
                    <a:pt x="39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4" name="Google Shape;5194;p49"/>
            <p:cNvSpPr/>
            <p:nvPr/>
          </p:nvSpPr>
          <p:spPr>
            <a:xfrm>
              <a:off x="-49725600" y="3551225"/>
              <a:ext cx="215050" cy="210875"/>
            </a:xfrm>
            <a:custGeom>
              <a:rect b="b" l="l" r="r" t="t"/>
              <a:pathLst>
                <a:path extrusionOk="0" h="8435" w="8602">
                  <a:moveTo>
                    <a:pt x="4354" y="0"/>
                  </a:moveTo>
                  <a:cubicBezTo>
                    <a:pt x="4070" y="0"/>
                    <a:pt x="3783" y="28"/>
                    <a:pt x="3497" y="86"/>
                  </a:cubicBezTo>
                  <a:cubicBezTo>
                    <a:pt x="1922" y="401"/>
                    <a:pt x="630" y="1724"/>
                    <a:pt x="252" y="3299"/>
                  </a:cubicBezTo>
                  <a:cubicBezTo>
                    <a:pt x="0" y="4654"/>
                    <a:pt x="347" y="6040"/>
                    <a:pt x="1261" y="7017"/>
                  </a:cubicBezTo>
                  <a:cubicBezTo>
                    <a:pt x="1607" y="7395"/>
                    <a:pt x="1828" y="7930"/>
                    <a:pt x="1922" y="8434"/>
                  </a:cubicBezTo>
                  <a:lnTo>
                    <a:pt x="3025" y="8434"/>
                  </a:lnTo>
                  <a:lnTo>
                    <a:pt x="3025" y="5284"/>
                  </a:lnTo>
                  <a:cubicBezTo>
                    <a:pt x="3025" y="5158"/>
                    <a:pt x="4064" y="3141"/>
                    <a:pt x="4127" y="3047"/>
                  </a:cubicBezTo>
                  <a:cubicBezTo>
                    <a:pt x="4190" y="2921"/>
                    <a:pt x="4317" y="2858"/>
                    <a:pt x="4443" y="2858"/>
                  </a:cubicBezTo>
                  <a:cubicBezTo>
                    <a:pt x="4569" y="2858"/>
                    <a:pt x="4695" y="2921"/>
                    <a:pt x="4758" y="3047"/>
                  </a:cubicBezTo>
                  <a:cubicBezTo>
                    <a:pt x="4852" y="3141"/>
                    <a:pt x="5860" y="5158"/>
                    <a:pt x="5860" y="5284"/>
                  </a:cubicBezTo>
                  <a:lnTo>
                    <a:pt x="5860" y="8434"/>
                  </a:lnTo>
                  <a:lnTo>
                    <a:pt x="6963" y="8434"/>
                  </a:lnTo>
                  <a:cubicBezTo>
                    <a:pt x="7057" y="7930"/>
                    <a:pt x="7278" y="7395"/>
                    <a:pt x="7625" y="6985"/>
                  </a:cubicBezTo>
                  <a:cubicBezTo>
                    <a:pt x="8255" y="6260"/>
                    <a:pt x="8601" y="5284"/>
                    <a:pt x="8601" y="4244"/>
                  </a:cubicBezTo>
                  <a:cubicBezTo>
                    <a:pt x="8601" y="2984"/>
                    <a:pt x="8066" y="1787"/>
                    <a:pt x="7026" y="936"/>
                  </a:cubicBezTo>
                  <a:cubicBezTo>
                    <a:pt x="6270" y="327"/>
                    <a:pt x="5327" y="0"/>
                    <a:pt x="435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5" name="Google Shape;5195;p49"/>
            <p:cNvSpPr/>
            <p:nvPr/>
          </p:nvSpPr>
          <p:spPr>
            <a:xfrm>
              <a:off x="-49633450" y="3697475"/>
              <a:ext cx="35475" cy="65400"/>
            </a:xfrm>
            <a:custGeom>
              <a:rect b="b" l="l" r="r" t="t"/>
              <a:pathLst>
                <a:path extrusionOk="0" h="2616" w="1419">
                  <a:moveTo>
                    <a:pt x="0" y="1"/>
                  </a:moveTo>
                  <a:lnTo>
                    <a:pt x="0" y="2616"/>
                  </a:lnTo>
                  <a:lnTo>
                    <a:pt x="1418" y="2616"/>
                  </a:lnTo>
                  <a:lnTo>
                    <a:pt x="1418" y="1"/>
                  </a:lnTo>
                  <a:cubicBezTo>
                    <a:pt x="1198" y="95"/>
                    <a:pt x="946" y="127"/>
                    <a:pt x="725" y="127"/>
                  </a:cubicBezTo>
                  <a:cubicBezTo>
                    <a:pt x="473" y="127"/>
                    <a:pt x="252" y="95"/>
                    <a:pt x="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6" name="Google Shape;5196;p49"/>
            <p:cNvSpPr/>
            <p:nvPr/>
          </p:nvSpPr>
          <p:spPr>
            <a:xfrm>
              <a:off x="-49676775" y="3780975"/>
              <a:ext cx="123675" cy="34675"/>
            </a:xfrm>
            <a:custGeom>
              <a:rect b="b" l="l" r="r" t="t"/>
              <a:pathLst>
                <a:path extrusionOk="0" h="1387" w="4947">
                  <a:moveTo>
                    <a:pt x="1" y="0"/>
                  </a:moveTo>
                  <a:lnTo>
                    <a:pt x="1" y="347"/>
                  </a:lnTo>
                  <a:cubicBezTo>
                    <a:pt x="1" y="946"/>
                    <a:pt x="473" y="1387"/>
                    <a:pt x="1072" y="1387"/>
                  </a:cubicBezTo>
                  <a:lnTo>
                    <a:pt x="3876" y="1387"/>
                  </a:lnTo>
                  <a:cubicBezTo>
                    <a:pt x="4474" y="1387"/>
                    <a:pt x="4947" y="946"/>
                    <a:pt x="4947" y="347"/>
                  </a:cubicBezTo>
                  <a:lnTo>
                    <a:pt x="494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7" name="Google Shape;5197;p49"/>
            <p:cNvSpPr/>
            <p:nvPr/>
          </p:nvSpPr>
          <p:spPr>
            <a:xfrm>
              <a:off x="-49630300" y="3651800"/>
              <a:ext cx="29150" cy="31325"/>
            </a:xfrm>
            <a:custGeom>
              <a:rect b="b" l="l" r="r" t="t"/>
              <a:pathLst>
                <a:path extrusionOk="0" h="1253" w="1166">
                  <a:moveTo>
                    <a:pt x="599" y="1"/>
                  </a:moveTo>
                  <a:lnTo>
                    <a:pt x="0" y="1135"/>
                  </a:lnTo>
                  <a:cubicBezTo>
                    <a:pt x="189" y="1214"/>
                    <a:pt x="386" y="1253"/>
                    <a:pt x="583" y="1253"/>
                  </a:cubicBezTo>
                  <a:cubicBezTo>
                    <a:pt x="780" y="1253"/>
                    <a:pt x="977" y="1214"/>
                    <a:pt x="1166" y="1135"/>
                  </a:cubicBezTo>
                  <a:lnTo>
                    <a:pt x="59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8" name="Google Shape;5198;p49"/>
            <p:cNvSpPr/>
            <p:nvPr/>
          </p:nvSpPr>
          <p:spPr>
            <a:xfrm>
              <a:off x="-49657875" y="3833750"/>
              <a:ext cx="85100" cy="18125"/>
            </a:xfrm>
            <a:custGeom>
              <a:rect b="b" l="l" r="r" t="t"/>
              <a:pathLst>
                <a:path extrusionOk="0" h="725" w="3404">
                  <a:moveTo>
                    <a:pt x="1" y="0"/>
                  </a:moveTo>
                  <a:cubicBezTo>
                    <a:pt x="158" y="410"/>
                    <a:pt x="536" y="725"/>
                    <a:pt x="977" y="725"/>
                  </a:cubicBezTo>
                  <a:lnTo>
                    <a:pt x="2395" y="725"/>
                  </a:lnTo>
                  <a:cubicBezTo>
                    <a:pt x="2868" y="725"/>
                    <a:pt x="3246" y="410"/>
                    <a:pt x="3403"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99" name="Google Shape;5199;p49"/>
          <p:cNvGrpSpPr/>
          <p:nvPr/>
        </p:nvGrpSpPr>
        <p:grpSpPr>
          <a:xfrm>
            <a:off x="4313377" y="2357911"/>
            <a:ext cx="206319" cy="180881"/>
            <a:chOff x="-46042675" y="3218600"/>
            <a:chExt cx="300100" cy="263100"/>
          </a:xfrm>
        </p:grpSpPr>
        <p:sp>
          <p:nvSpPr>
            <p:cNvPr id="5200" name="Google Shape;5200;p49"/>
            <p:cNvSpPr/>
            <p:nvPr/>
          </p:nvSpPr>
          <p:spPr>
            <a:xfrm>
              <a:off x="-46042675" y="3302875"/>
              <a:ext cx="35475" cy="130000"/>
            </a:xfrm>
            <a:custGeom>
              <a:rect b="b" l="l" r="r" t="t"/>
              <a:pathLst>
                <a:path extrusionOk="0" h="5200" w="1419">
                  <a:moveTo>
                    <a:pt x="1" y="1"/>
                  </a:moveTo>
                  <a:lnTo>
                    <a:pt x="1" y="5199"/>
                  </a:lnTo>
                  <a:lnTo>
                    <a:pt x="1418" y="4506"/>
                  </a:lnTo>
                  <a:lnTo>
                    <a:pt x="1418" y="726"/>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1" name="Google Shape;5201;p49"/>
            <p:cNvSpPr/>
            <p:nvPr/>
          </p:nvSpPr>
          <p:spPr>
            <a:xfrm>
              <a:off x="-45919025" y="3341475"/>
              <a:ext cx="53600" cy="52800"/>
            </a:xfrm>
            <a:custGeom>
              <a:rect b="b" l="l" r="r" t="t"/>
              <a:pathLst>
                <a:path extrusionOk="0" h="2112" w="2144">
                  <a:moveTo>
                    <a:pt x="1072" y="1"/>
                  </a:moveTo>
                  <a:cubicBezTo>
                    <a:pt x="473" y="1"/>
                    <a:pt x="1" y="473"/>
                    <a:pt x="1" y="1072"/>
                  </a:cubicBezTo>
                  <a:cubicBezTo>
                    <a:pt x="1" y="1639"/>
                    <a:pt x="473" y="2112"/>
                    <a:pt x="1072" y="2112"/>
                  </a:cubicBezTo>
                  <a:cubicBezTo>
                    <a:pt x="1671" y="2112"/>
                    <a:pt x="2143" y="1639"/>
                    <a:pt x="2143" y="1072"/>
                  </a:cubicBezTo>
                  <a:cubicBezTo>
                    <a:pt x="2143" y="473"/>
                    <a:pt x="1639" y="1"/>
                    <a:pt x="107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2" name="Google Shape;5202;p49"/>
            <p:cNvSpPr/>
            <p:nvPr/>
          </p:nvSpPr>
          <p:spPr>
            <a:xfrm>
              <a:off x="-45778025" y="3302875"/>
              <a:ext cx="35450" cy="130000"/>
            </a:xfrm>
            <a:custGeom>
              <a:rect b="b" l="l" r="r" t="t"/>
              <a:pathLst>
                <a:path extrusionOk="0" h="5200" w="1418">
                  <a:moveTo>
                    <a:pt x="1418" y="1"/>
                  </a:moveTo>
                  <a:lnTo>
                    <a:pt x="0" y="726"/>
                  </a:lnTo>
                  <a:lnTo>
                    <a:pt x="0" y="4506"/>
                  </a:lnTo>
                  <a:lnTo>
                    <a:pt x="1418" y="5199"/>
                  </a:lnTo>
                  <a:lnTo>
                    <a:pt x="141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3" name="Google Shape;5203;p49"/>
            <p:cNvSpPr/>
            <p:nvPr/>
          </p:nvSpPr>
          <p:spPr>
            <a:xfrm>
              <a:off x="-46042675" y="3235950"/>
              <a:ext cx="300100" cy="245750"/>
            </a:xfrm>
            <a:custGeom>
              <a:rect b="b" l="l" r="r" t="t"/>
              <a:pathLst>
                <a:path extrusionOk="0" h="9830" w="12004">
                  <a:moveTo>
                    <a:pt x="6018" y="2142"/>
                  </a:moveTo>
                  <a:cubicBezTo>
                    <a:pt x="7751" y="2142"/>
                    <a:pt x="9168" y="3560"/>
                    <a:pt x="9168" y="5293"/>
                  </a:cubicBezTo>
                  <a:cubicBezTo>
                    <a:pt x="9168" y="7026"/>
                    <a:pt x="7751" y="8443"/>
                    <a:pt x="6018" y="8443"/>
                  </a:cubicBezTo>
                  <a:cubicBezTo>
                    <a:pt x="4285" y="8443"/>
                    <a:pt x="2867" y="7026"/>
                    <a:pt x="2867" y="5293"/>
                  </a:cubicBezTo>
                  <a:cubicBezTo>
                    <a:pt x="2867" y="3560"/>
                    <a:pt x="4285" y="2142"/>
                    <a:pt x="6018" y="2142"/>
                  </a:cubicBezTo>
                  <a:close/>
                  <a:moveTo>
                    <a:pt x="1765" y="0"/>
                  </a:moveTo>
                  <a:cubicBezTo>
                    <a:pt x="1576" y="0"/>
                    <a:pt x="1418" y="158"/>
                    <a:pt x="1418" y="378"/>
                  </a:cubicBezTo>
                  <a:lnTo>
                    <a:pt x="1418" y="725"/>
                  </a:lnTo>
                  <a:lnTo>
                    <a:pt x="1072" y="725"/>
                  </a:lnTo>
                  <a:cubicBezTo>
                    <a:pt x="473" y="725"/>
                    <a:pt x="1" y="1197"/>
                    <a:pt x="1" y="1796"/>
                  </a:cubicBezTo>
                  <a:lnTo>
                    <a:pt x="1" y="1890"/>
                  </a:lnTo>
                  <a:lnTo>
                    <a:pt x="1922" y="2835"/>
                  </a:lnTo>
                  <a:cubicBezTo>
                    <a:pt x="2048" y="2930"/>
                    <a:pt x="2143" y="3056"/>
                    <a:pt x="2143" y="3151"/>
                  </a:cubicBezTo>
                  <a:lnTo>
                    <a:pt x="2143" y="7372"/>
                  </a:lnTo>
                  <a:cubicBezTo>
                    <a:pt x="2143" y="7498"/>
                    <a:pt x="2048" y="7624"/>
                    <a:pt x="1922" y="7687"/>
                  </a:cubicBezTo>
                  <a:lnTo>
                    <a:pt x="1" y="8632"/>
                  </a:lnTo>
                  <a:lnTo>
                    <a:pt x="1" y="8758"/>
                  </a:lnTo>
                  <a:cubicBezTo>
                    <a:pt x="1" y="9357"/>
                    <a:pt x="473" y="9830"/>
                    <a:pt x="1072" y="9830"/>
                  </a:cubicBezTo>
                  <a:lnTo>
                    <a:pt x="10964" y="9830"/>
                  </a:lnTo>
                  <a:cubicBezTo>
                    <a:pt x="11531" y="9830"/>
                    <a:pt x="12004" y="9357"/>
                    <a:pt x="12004" y="8758"/>
                  </a:cubicBezTo>
                  <a:lnTo>
                    <a:pt x="12004" y="8632"/>
                  </a:lnTo>
                  <a:lnTo>
                    <a:pt x="10082" y="7687"/>
                  </a:lnTo>
                  <a:cubicBezTo>
                    <a:pt x="9956" y="7624"/>
                    <a:pt x="9893" y="7498"/>
                    <a:pt x="9893" y="7372"/>
                  </a:cubicBezTo>
                  <a:lnTo>
                    <a:pt x="9893" y="3151"/>
                  </a:lnTo>
                  <a:cubicBezTo>
                    <a:pt x="9893" y="3056"/>
                    <a:pt x="9956" y="2930"/>
                    <a:pt x="10082" y="2835"/>
                  </a:cubicBezTo>
                  <a:lnTo>
                    <a:pt x="12004" y="1890"/>
                  </a:lnTo>
                  <a:lnTo>
                    <a:pt x="12004" y="1796"/>
                  </a:lnTo>
                  <a:cubicBezTo>
                    <a:pt x="12004" y="1197"/>
                    <a:pt x="11531" y="725"/>
                    <a:pt x="10933" y="725"/>
                  </a:cubicBezTo>
                  <a:lnTo>
                    <a:pt x="2143" y="725"/>
                  </a:lnTo>
                  <a:lnTo>
                    <a:pt x="2143" y="378"/>
                  </a:lnTo>
                  <a:cubicBezTo>
                    <a:pt x="2143" y="158"/>
                    <a:pt x="1985" y="0"/>
                    <a:pt x="176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4" name="Google Shape;5204;p49"/>
            <p:cNvSpPr/>
            <p:nvPr/>
          </p:nvSpPr>
          <p:spPr>
            <a:xfrm>
              <a:off x="-45952875" y="3306025"/>
              <a:ext cx="122100" cy="122125"/>
            </a:xfrm>
            <a:custGeom>
              <a:rect b="b" l="l" r="r" t="t"/>
              <a:pathLst>
                <a:path extrusionOk="0" h="4885" w="4884">
                  <a:moveTo>
                    <a:pt x="2426" y="663"/>
                  </a:moveTo>
                  <a:cubicBezTo>
                    <a:pt x="3403" y="663"/>
                    <a:pt x="4190" y="1450"/>
                    <a:pt x="4190" y="2458"/>
                  </a:cubicBezTo>
                  <a:cubicBezTo>
                    <a:pt x="4159" y="3435"/>
                    <a:pt x="3371" y="4223"/>
                    <a:pt x="2426" y="4223"/>
                  </a:cubicBezTo>
                  <a:cubicBezTo>
                    <a:pt x="1449" y="4223"/>
                    <a:pt x="662" y="3435"/>
                    <a:pt x="662" y="2458"/>
                  </a:cubicBezTo>
                  <a:cubicBezTo>
                    <a:pt x="662" y="1450"/>
                    <a:pt x="1449" y="663"/>
                    <a:pt x="2426" y="663"/>
                  </a:cubicBezTo>
                  <a:close/>
                  <a:moveTo>
                    <a:pt x="2426" y="1"/>
                  </a:moveTo>
                  <a:cubicBezTo>
                    <a:pt x="1103" y="1"/>
                    <a:pt x="0" y="1104"/>
                    <a:pt x="0" y="2458"/>
                  </a:cubicBezTo>
                  <a:cubicBezTo>
                    <a:pt x="0" y="3782"/>
                    <a:pt x="1103" y="4884"/>
                    <a:pt x="2426" y="4884"/>
                  </a:cubicBezTo>
                  <a:cubicBezTo>
                    <a:pt x="3781" y="4884"/>
                    <a:pt x="4883" y="3782"/>
                    <a:pt x="4883" y="2458"/>
                  </a:cubicBezTo>
                  <a:cubicBezTo>
                    <a:pt x="4883" y="1104"/>
                    <a:pt x="3781" y="1"/>
                    <a:pt x="242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5" name="Google Shape;5205;p49"/>
            <p:cNvSpPr/>
            <p:nvPr/>
          </p:nvSpPr>
          <p:spPr>
            <a:xfrm>
              <a:off x="-45941075" y="3218600"/>
              <a:ext cx="98475" cy="17375"/>
            </a:xfrm>
            <a:custGeom>
              <a:rect b="b" l="l" r="r" t="t"/>
              <a:pathLst>
                <a:path extrusionOk="0" h="695" w="3939">
                  <a:moveTo>
                    <a:pt x="536" y="1"/>
                  </a:moveTo>
                  <a:cubicBezTo>
                    <a:pt x="410" y="1"/>
                    <a:pt x="316" y="64"/>
                    <a:pt x="221" y="190"/>
                  </a:cubicBezTo>
                  <a:lnTo>
                    <a:pt x="1" y="694"/>
                  </a:lnTo>
                  <a:lnTo>
                    <a:pt x="3939" y="694"/>
                  </a:lnTo>
                  <a:lnTo>
                    <a:pt x="3655" y="190"/>
                  </a:lnTo>
                  <a:cubicBezTo>
                    <a:pt x="3592" y="64"/>
                    <a:pt x="3466" y="1"/>
                    <a:pt x="334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5206" name="Google Shape;5206;p49"/>
          <p:cNvCxnSpPr/>
          <p:nvPr/>
        </p:nvCxnSpPr>
        <p:spPr>
          <a:xfrm>
            <a:off x="4779225" y="2632425"/>
            <a:ext cx="929400" cy="0"/>
          </a:xfrm>
          <a:prstGeom prst="straightConnector1">
            <a:avLst/>
          </a:prstGeom>
          <a:noFill/>
          <a:ln cap="flat" cmpd="sng" w="28575">
            <a:solidFill>
              <a:srgbClr val="A5B7C6"/>
            </a:solidFill>
            <a:prstDash val="solid"/>
            <a:round/>
            <a:headEnd len="sm" w="sm" type="none"/>
            <a:tailEnd len="med" w="med" type="stealth"/>
          </a:ln>
        </p:spPr>
      </p:cxnSp>
      <p:cxnSp>
        <p:nvCxnSpPr>
          <p:cNvPr id="5207" name="Google Shape;5207;p49"/>
          <p:cNvCxnSpPr/>
          <p:nvPr/>
        </p:nvCxnSpPr>
        <p:spPr>
          <a:xfrm flipH="1" rot="10800000">
            <a:off x="4842850" y="3955300"/>
            <a:ext cx="780300" cy="7800"/>
          </a:xfrm>
          <a:prstGeom prst="straightConnector1">
            <a:avLst/>
          </a:prstGeom>
          <a:noFill/>
          <a:ln cap="flat" cmpd="sng" w="28575">
            <a:solidFill>
              <a:srgbClr val="193441"/>
            </a:solidFill>
            <a:prstDash val="solid"/>
            <a:round/>
            <a:headEnd len="sm" w="sm" type="none"/>
            <a:tailEnd len="med" w="med" type="stealth"/>
          </a:ln>
        </p:spPr>
      </p:cxnSp>
      <p:cxnSp>
        <p:nvCxnSpPr>
          <p:cNvPr id="5208" name="Google Shape;5208;p49"/>
          <p:cNvCxnSpPr/>
          <p:nvPr/>
        </p:nvCxnSpPr>
        <p:spPr>
          <a:xfrm flipH="1" rot="10800000">
            <a:off x="3095725" y="2632425"/>
            <a:ext cx="865500" cy="7800"/>
          </a:xfrm>
          <a:prstGeom prst="straightConnector1">
            <a:avLst/>
          </a:prstGeom>
          <a:noFill/>
          <a:ln cap="flat" cmpd="sng" w="28575">
            <a:solidFill>
              <a:srgbClr val="435D74"/>
            </a:solidFill>
            <a:prstDash val="solid"/>
            <a:round/>
            <a:headEnd len="med" w="med" type="stealth"/>
            <a:tailEnd len="sm" w="sm" type="none"/>
          </a:ln>
        </p:spPr>
      </p:cxnSp>
      <p:cxnSp>
        <p:nvCxnSpPr>
          <p:cNvPr id="5209" name="Google Shape;5209;p49"/>
          <p:cNvCxnSpPr/>
          <p:nvPr/>
        </p:nvCxnSpPr>
        <p:spPr>
          <a:xfrm flipH="1" rot="10800000">
            <a:off x="3149834" y="3962075"/>
            <a:ext cx="865500" cy="7800"/>
          </a:xfrm>
          <a:prstGeom prst="straightConnector1">
            <a:avLst/>
          </a:prstGeom>
          <a:noFill/>
          <a:ln cap="flat" cmpd="sng" w="28575">
            <a:solidFill>
              <a:srgbClr val="5F7D95"/>
            </a:solidFill>
            <a:prstDash val="solid"/>
            <a:round/>
            <a:headEnd len="med" w="med" type="stealth"/>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3" name="Shape 5213"/>
        <p:cNvGrpSpPr/>
        <p:nvPr/>
      </p:nvGrpSpPr>
      <p:grpSpPr>
        <a:xfrm>
          <a:off x="0" y="0"/>
          <a:ext cx="0" cy="0"/>
          <a:chOff x="0" y="0"/>
          <a:chExt cx="0" cy="0"/>
        </a:xfrm>
      </p:grpSpPr>
      <p:sp>
        <p:nvSpPr>
          <p:cNvPr id="5214" name="Google Shape;5214;p5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Tables are useful</a:t>
            </a:r>
            <a:endParaRPr/>
          </a:p>
        </p:txBody>
      </p:sp>
      <p:graphicFrame>
        <p:nvGraphicFramePr>
          <p:cNvPr id="5215" name="Google Shape;5215;p50"/>
          <p:cNvGraphicFramePr/>
          <p:nvPr/>
        </p:nvGraphicFramePr>
        <p:xfrm>
          <a:off x="713250" y="1865175"/>
          <a:ext cx="3000000" cy="3000000"/>
        </p:xfrm>
        <a:graphic>
          <a:graphicData uri="http://schemas.openxmlformats.org/drawingml/2006/table">
            <a:tbl>
              <a:tblPr>
                <a:noFill/>
                <a:tableStyleId>{5CDE5BFE-75A3-4B4B-AC40-CFCED63AEB84}</a:tableStyleId>
              </a:tblPr>
              <a:tblGrid>
                <a:gridCol w="1896775"/>
                <a:gridCol w="1896775"/>
                <a:gridCol w="1896775"/>
                <a:gridCol w="1896775"/>
              </a:tblGrid>
              <a:tr h="3810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accent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800">
                          <a:solidFill>
                            <a:schemeClr val="accent1"/>
                          </a:solidFill>
                          <a:latin typeface="Roboto"/>
                          <a:ea typeface="Roboto"/>
                          <a:cs typeface="Roboto"/>
                          <a:sym typeface="Roboto"/>
                        </a:rPr>
                        <a:t>1</a:t>
                      </a:r>
                      <a:endParaRPr b="1" sz="1800">
                        <a:solidFill>
                          <a:schemeClr val="accent1"/>
                        </a:solidFill>
                        <a:latin typeface="Roboto"/>
                        <a:ea typeface="Roboto"/>
                        <a:cs typeface="Roboto"/>
                        <a:sym typeface="Roboto"/>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accent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800">
                          <a:solidFill>
                            <a:schemeClr val="accent1"/>
                          </a:solidFill>
                          <a:latin typeface="Roboto"/>
                          <a:ea typeface="Roboto"/>
                          <a:cs typeface="Roboto"/>
                          <a:sym typeface="Roboto"/>
                        </a:rPr>
                        <a:t>2</a:t>
                      </a:r>
                      <a:endParaRPr b="1" sz="1800">
                        <a:solidFill>
                          <a:schemeClr val="accent1"/>
                        </a:solidFill>
                        <a:latin typeface="Roboto"/>
                        <a:ea typeface="Roboto"/>
                        <a:cs typeface="Roboto"/>
                        <a:sym typeface="Roboto"/>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accent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800">
                          <a:solidFill>
                            <a:schemeClr val="accent1"/>
                          </a:solidFill>
                          <a:latin typeface="Roboto"/>
                          <a:ea typeface="Roboto"/>
                          <a:cs typeface="Roboto"/>
                          <a:sym typeface="Roboto"/>
                        </a:rPr>
                        <a:t>3</a:t>
                      </a:r>
                      <a:endParaRPr b="1" sz="1800">
                        <a:solidFill>
                          <a:schemeClr val="accent1"/>
                        </a:solidFill>
                        <a:latin typeface="Roboto"/>
                        <a:ea typeface="Roboto"/>
                        <a:cs typeface="Roboto"/>
                        <a:sym typeface="Roboto"/>
                      </a:endParaRPr>
                    </a:p>
                  </a:txBody>
                  <a:tcPr marT="91425" marB="91425" marR="91425" marL="91425">
                    <a:lnL cap="flat" cmpd="sng" w="9525">
                      <a:solidFill>
                        <a:schemeClr val="accent2"/>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accent2"/>
                      </a:solidFill>
                      <a:prstDash val="solid"/>
                      <a:round/>
                      <a:headEnd len="sm" w="sm" type="none"/>
                      <a:tailEnd len="sm" w="sm" type="none"/>
                    </a:lnB>
                  </a:tcPr>
                </a:tc>
              </a:tr>
              <a:tr h="396200">
                <a:tc>
                  <a:txBody>
                    <a:bodyPr/>
                    <a:lstStyle/>
                    <a:p>
                      <a:pPr indent="0" lvl="0" marL="0" marR="0" rtl="0" algn="l">
                        <a:lnSpc>
                          <a:spcPct val="100000"/>
                        </a:lnSpc>
                        <a:spcBef>
                          <a:spcPts val="0"/>
                        </a:spcBef>
                        <a:spcAft>
                          <a:spcPts val="0"/>
                        </a:spcAft>
                        <a:buClr>
                          <a:srgbClr val="000000"/>
                        </a:buClr>
                        <a:buSzPts val="1400"/>
                        <a:buFont typeface="Arial"/>
                        <a:buNone/>
                      </a:pPr>
                      <a:r>
                        <a:rPr b="1" lang="en" sz="1800">
                          <a:solidFill>
                            <a:schemeClr val="lt2"/>
                          </a:solidFill>
                          <a:latin typeface="Roboto"/>
                          <a:ea typeface="Roboto"/>
                          <a:cs typeface="Roboto"/>
                          <a:sym typeface="Roboto"/>
                        </a:rPr>
                        <a:t>1</a:t>
                      </a:r>
                      <a:endParaRPr b="1" sz="1800" u="none" cap="none" strike="noStrike">
                        <a:solidFill>
                          <a:schemeClr val="lt2"/>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Roboto"/>
                          <a:ea typeface="Roboto"/>
                          <a:cs typeface="Roboto"/>
                          <a:sym typeface="Roboto"/>
                        </a:rPr>
                        <a:t>0,06</a:t>
                      </a:r>
                      <a:endParaRPr sz="1400" u="none" cap="none" strike="noStrike">
                        <a:solidFill>
                          <a:schemeClr val="dk1"/>
                        </a:solidFill>
                        <a:latin typeface="Roboto"/>
                        <a:ea typeface="Roboto"/>
                        <a:cs typeface="Roboto"/>
                        <a:sym typeface="Roboto"/>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Roboto"/>
                          <a:ea typeface="Roboto"/>
                          <a:cs typeface="Roboto"/>
                          <a:sym typeface="Roboto"/>
                        </a:rPr>
                        <a:t>0,38</a:t>
                      </a:r>
                      <a:endParaRPr sz="1400" u="none" cap="none" strike="noStrike">
                        <a:solidFill>
                          <a:schemeClr val="dk1"/>
                        </a:solidFill>
                        <a:latin typeface="Roboto"/>
                        <a:ea typeface="Roboto"/>
                        <a:cs typeface="Roboto"/>
                        <a:sym typeface="Roboto"/>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Roboto"/>
                          <a:ea typeface="Roboto"/>
                          <a:cs typeface="Roboto"/>
                          <a:sym typeface="Roboto"/>
                        </a:rPr>
                        <a:t>0,38</a:t>
                      </a:r>
                      <a:endParaRPr sz="1400" u="none" cap="none" strike="noStrike">
                        <a:solidFill>
                          <a:schemeClr val="dk1"/>
                        </a:solidFill>
                        <a:latin typeface="Roboto"/>
                        <a:ea typeface="Roboto"/>
                        <a:cs typeface="Roboto"/>
                        <a:sym typeface="Roboto"/>
                      </a:endParaRPr>
                    </a:p>
                  </a:txBody>
                  <a:tcPr marT="91425" marB="91425" marR="91425" marL="91425">
                    <a:lnL cap="flat" cmpd="sng" w="9525">
                      <a:solidFill>
                        <a:schemeClr val="accent2"/>
                      </a:solidFill>
                      <a:prstDash val="solid"/>
                      <a:round/>
                      <a:headEnd len="sm" w="sm" type="none"/>
                      <a:tailEnd len="sm" w="sm" type="none"/>
                    </a:lnL>
                    <a:lnR cap="flat" cmpd="sng" w="9525">
                      <a:solidFill>
                        <a:srgbClr val="A5B7C6"/>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 sz="1800">
                          <a:solidFill>
                            <a:schemeClr val="lt2"/>
                          </a:solidFill>
                          <a:latin typeface="Roboto"/>
                          <a:ea typeface="Roboto"/>
                          <a:cs typeface="Roboto"/>
                          <a:sym typeface="Roboto"/>
                        </a:rPr>
                        <a:t>2</a:t>
                      </a:r>
                      <a:endParaRPr b="1" sz="1800" u="none" cap="none" strike="noStrike">
                        <a:solidFill>
                          <a:schemeClr val="lt2"/>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Roboto"/>
                          <a:ea typeface="Roboto"/>
                          <a:cs typeface="Roboto"/>
                          <a:sym typeface="Roboto"/>
                        </a:rPr>
                        <a:t>0,10</a:t>
                      </a:r>
                      <a:endParaRPr sz="1400" u="none" cap="none" strike="noStrike">
                        <a:solidFill>
                          <a:schemeClr val="dk1"/>
                        </a:solidFill>
                        <a:latin typeface="Roboto"/>
                        <a:ea typeface="Roboto"/>
                        <a:cs typeface="Roboto"/>
                        <a:sym typeface="Roboto"/>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Roboto"/>
                          <a:ea typeface="Roboto"/>
                          <a:cs typeface="Roboto"/>
                          <a:sym typeface="Roboto"/>
                        </a:rPr>
                        <a:t>0,60</a:t>
                      </a:r>
                      <a:endParaRPr sz="1400" u="none" cap="none" strike="noStrike">
                        <a:solidFill>
                          <a:schemeClr val="dk1"/>
                        </a:solidFill>
                        <a:latin typeface="Roboto"/>
                        <a:ea typeface="Roboto"/>
                        <a:cs typeface="Roboto"/>
                        <a:sym typeface="Roboto"/>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Roboto"/>
                          <a:ea typeface="Roboto"/>
                          <a:cs typeface="Roboto"/>
                          <a:sym typeface="Roboto"/>
                        </a:rPr>
                        <a:t>0,53</a:t>
                      </a:r>
                      <a:endParaRPr sz="1400" u="none" cap="none" strike="noStrike">
                        <a:solidFill>
                          <a:schemeClr val="dk1"/>
                        </a:solidFill>
                        <a:latin typeface="Roboto"/>
                        <a:ea typeface="Roboto"/>
                        <a:cs typeface="Roboto"/>
                        <a:sym typeface="Roboto"/>
                      </a:endParaRPr>
                    </a:p>
                  </a:txBody>
                  <a:tcPr marT="91425" marB="91425" marR="91425" marL="91425">
                    <a:lnL cap="flat" cmpd="sng" w="9525">
                      <a:solidFill>
                        <a:schemeClr val="accent2"/>
                      </a:solidFill>
                      <a:prstDash val="solid"/>
                      <a:round/>
                      <a:headEnd len="sm" w="sm" type="none"/>
                      <a:tailEnd len="sm" w="sm" type="none"/>
                    </a:lnL>
                    <a:lnR cap="flat" cmpd="sng" w="9525">
                      <a:solidFill>
                        <a:srgbClr val="A5B7C6"/>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 sz="1800">
                          <a:solidFill>
                            <a:schemeClr val="lt2"/>
                          </a:solidFill>
                          <a:latin typeface="Roboto"/>
                          <a:ea typeface="Roboto"/>
                          <a:cs typeface="Roboto"/>
                          <a:sym typeface="Roboto"/>
                        </a:rPr>
                        <a:t>3</a:t>
                      </a:r>
                      <a:endParaRPr b="1" sz="1800" u="none" cap="none" strike="noStrike">
                        <a:solidFill>
                          <a:schemeClr val="lt2"/>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Roboto"/>
                          <a:ea typeface="Roboto"/>
                          <a:cs typeface="Roboto"/>
                          <a:sym typeface="Roboto"/>
                        </a:rPr>
                        <a:t>9,54</a:t>
                      </a:r>
                      <a:endParaRPr sz="1400" u="none" cap="none" strike="noStrike">
                        <a:solidFill>
                          <a:schemeClr val="dk1"/>
                        </a:solidFill>
                        <a:latin typeface="Roboto"/>
                        <a:ea typeface="Roboto"/>
                        <a:cs typeface="Roboto"/>
                        <a:sym typeface="Roboto"/>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rgbClr val="A5B7C6">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Roboto"/>
                          <a:ea typeface="Roboto"/>
                          <a:cs typeface="Roboto"/>
                          <a:sym typeface="Roboto"/>
                        </a:rPr>
                        <a:t>9</a:t>
                      </a:r>
                      <a:endParaRPr sz="1400" u="none" cap="none" strike="noStrike">
                        <a:solidFill>
                          <a:schemeClr val="dk1"/>
                        </a:solidFill>
                        <a:latin typeface="Roboto"/>
                        <a:ea typeface="Roboto"/>
                        <a:cs typeface="Roboto"/>
                        <a:sym typeface="Roboto"/>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rgbClr val="A5B7C6">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Roboto"/>
                          <a:ea typeface="Roboto"/>
                          <a:cs typeface="Roboto"/>
                          <a:sym typeface="Roboto"/>
                        </a:rPr>
                        <a:t>7,8</a:t>
                      </a:r>
                      <a:endParaRPr sz="1400" u="none" cap="none" strike="noStrike">
                        <a:solidFill>
                          <a:schemeClr val="dk1"/>
                        </a:solidFill>
                        <a:latin typeface="Roboto"/>
                        <a:ea typeface="Roboto"/>
                        <a:cs typeface="Roboto"/>
                        <a:sym typeface="Roboto"/>
                      </a:endParaRPr>
                    </a:p>
                  </a:txBody>
                  <a:tcPr marT="91425" marB="91425" marR="91425" marL="91425">
                    <a:lnL cap="flat" cmpd="sng" w="9525">
                      <a:solidFill>
                        <a:schemeClr val="accent2"/>
                      </a:solidFill>
                      <a:prstDash val="solid"/>
                      <a:round/>
                      <a:headEnd len="sm" w="sm" type="none"/>
                      <a:tailEnd len="sm" w="sm" type="none"/>
                    </a:lnL>
                    <a:lnR cap="flat" cmpd="sng" w="9525">
                      <a:solidFill>
                        <a:srgbClr val="A5B7C6"/>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rgbClr val="A5B7C6">
                          <a:alpha val="0"/>
                        </a:srgbClr>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9" name="Shape 5219"/>
        <p:cNvGrpSpPr/>
        <p:nvPr/>
      </p:nvGrpSpPr>
      <p:grpSpPr>
        <a:xfrm>
          <a:off x="0" y="0"/>
          <a:ext cx="0" cy="0"/>
          <a:chOff x="0" y="0"/>
          <a:chExt cx="0" cy="0"/>
        </a:xfrm>
      </p:grpSpPr>
      <p:sp>
        <p:nvSpPr>
          <p:cNvPr id="5220" name="Google Shape;5220;p5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Display data in graphs</a:t>
            </a:r>
            <a:endParaRPr/>
          </a:p>
        </p:txBody>
      </p:sp>
      <p:sp>
        <p:nvSpPr>
          <p:cNvPr id="5221" name="Google Shape;5221;p51"/>
          <p:cNvSpPr txBox="1"/>
          <p:nvPr/>
        </p:nvSpPr>
        <p:spPr>
          <a:xfrm>
            <a:off x="5853176" y="1314300"/>
            <a:ext cx="2577600" cy="64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oboto"/>
                <a:ea typeface="Roboto"/>
                <a:cs typeface="Roboto"/>
                <a:sym typeface="Roboto"/>
              </a:rPr>
              <a:t>Lorem ipsum dolor sit amet, consectetur adipiscing elit</a:t>
            </a:r>
            <a:endParaRPr>
              <a:solidFill>
                <a:schemeClr val="dk1"/>
              </a:solidFill>
              <a:latin typeface="Roboto"/>
              <a:ea typeface="Roboto"/>
              <a:cs typeface="Roboto"/>
              <a:sym typeface="Roboto"/>
            </a:endParaRPr>
          </a:p>
        </p:txBody>
      </p:sp>
      <p:sp>
        <p:nvSpPr>
          <p:cNvPr id="5222" name="Google Shape;5222;p51"/>
          <p:cNvSpPr txBox="1"/>
          <p:nvPr/>
        </p:nvSpPr>
        <p:spPr>
          <a:xfrm>
            <a:off x="5853183" y="2676817"/>
            <a:ext cx="2577600" cy="64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oboto"/>
                <a:ea typeface="Roboto"/>
                <a:cs typeface="Roboto"/>
                <a:sym typeface="Roboto"/>
              </a:rPr>
              <a:t>Lorem ipsum dolor sit amet, consectetur adipiscing elit</a:t>
            </a:r>
            <a:endParaRPr>
              <a:solidFill>
                <a:schemeClr val="dk1"/>
              </a:solidFill>
              <a:latin typeface="Roboto"/>
              <a:ea typeface="Roboto"/>
              <a:cs typeface="Roboto"/>
              <a:sym typeface="Roboto"/>
            </a:endParaRPr>
          </a:p>
        </p:txBody>
      </p:sp>
      <p:sp>
        <p:nvSpPr>
          <p:cNvPr id="5223" name="Google Shape;5223;p51"/>
          <p:cNvSpPr txBox="1"/>
          <p:nvPr/>
        </p:nvSpPr>
        <p:spPr>
          <a:xfrm>
            <a:off x="5853176" y="3358075"/>
            <a:ext cx="2577600" cy="64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oboto"/>
                <a:ea typeface="Roboto"/>
                <a:cs typeface="Roboto"/>
                <a:sym typeface="Roboto"/>
              </a:rPr>
              <a:t>Lorem ipsum dolor sit amet, consectetur adipiscing elit</a:t>
            </a:r>
            <a:endParaRPr>
              <a:solidFill>
                <a:schemeClr val="dk1"/>
              </a:solidFill>
              <a:latin typeface="Roboto"/>
              <a:ea typeface="Roboto"/>
              <a:cs typeface="Roboto"/>
              <a:sym typeface="Roboto"/>
            </a:endParaRPr>
          </a:p>
        </p:txBody>
      </p:sp>
      <p:sp>
        <p:nvSpPr>
          <p:cNvPr id="5224" name="Google Shape;5224;p51"/>
          <p:cNvSpPr txBox="1"/>
          <p:nvPr/>
        </p:nvSpPr>
        <p:spPr>
          <a:xfrm>
            <a:off x="5853175" y="1995558"/>
            <a:ext cx="2577600" cy="64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oboto"/>
                <a:ea typeface="Roboto"/>
                <a:cs typeface="Roboto"/>
                <a:sym typeface="Roboto"/>
              </a:rPr>
              <a:t>Lorem ipsum dolor sit amet, consectetur adipiscing elit</a:t>
            </a:r>
            <a:endParaRPr>
              <a:solidFill>
                <a:schemeClr val="dk1"/>
              </a:solidFill>
              <a:latin typeface="Roboto"/>
              <a:ea typeface="Roboto"/>
              <a:cs typeface="Roboto"/>
              <a:sym typeface="Roboto"/>
            </a:endParaRPr>
          </a:p>
        </p:txBody>
      </p:sp>
      <p:sp>
        <p:nvSpPr>
          <p:cNvPr id="5225" name="Google Shape;5225;p51"/>
          <p:cNvSpPr txBox="1"/>
          <p:nvPr/>
        </p:nvSpPr>
        <p:spPr>
          <a:xfrm>
            <a:off x="5224826" y="1314300"/>
            <a:ext cx="628500" cy="640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000">
                <a:solidFill>
                  <a:schemeClr val="lt2"/>
                </a:solidFill>
                <a:latin typeface="Roboto"/>
                <a:ea typeface="Roboto"/>
                <a:cs typeface="Roboto"/>
                <a:sym typeface="Roboto"/>
              </a:rPr>
              <a:t>1</a:t>
            </a:r>
            <a:endParaRPr b="1" i="0" sz="2000" u="none" cap="none" strike="noStrike">
              <a:solidFill>
                <a:schemeClr val="lt2"/>
              </a:solidFill>
              <a:latin typeface="Roboto"/>
              <a:ea typeface="Roboto"/>
              <a:cs typeface="Roboto"/>
              <a:sym typeface="Roboto"/>
            </a:endParaRPr>
          </a:p>
        </p:txBody>
      </p:sp>
      <p:sp>
        <p:nvSpPr>
          <p:cNvPr id="5226" name="Google Shape;5226;p51"/>
          <p:cNvSpPr txBox="1"/>
          <p:nvPr/>
        </p:nvSpPr>
        <p:spPr>
          <a:xfrm>
            <a:off x="5224828" y="2676817"/>
            <a:ext cx="628500" cy="640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000">
                <a:solidFill>
                  <a:schemeClr val="lt2"/>
                </a:solidFill>
                <a:latin typeface="Roboto"/>
                <a:ea typeface="Roboto"/>
                <a:cs typeface="Roboto"/>
                <a:sym typeface="Roboto"/>
              </a:rPr>
              <a:t>3</a:t>
            </a:r>
            <a:endParaRPr b="1" i="0" sz="2000" u="none" cap="none" strike="noStrike">
              <a:solidFill>
                <a:schemeClr val="lt2"/>
              </a:solidFill>
              <a:latin typeface="Roboto"/>
              <a:ea typeface="Roboto"/>
              <a:cs typeface="Roboto"/>
              <a:sym typeface="Roboto"/>
            </a:endParaRPr>
          </a:p>
        </p:txBody>
      </p:sp>
      <p:sp>
        <p:nvSpPr>
          <p:cNvPr id="5227" name="Google Shape;5227;p51"/>
          <p:cNvSpPr txBox="1"/>
          <p:nvPr/>
        </p:nvSpPr>
        <p:spPr>
          <a:xfrm>
            <a:off x="5224826" y="3358075"/>
            <a:ext cx="628500" cy="640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000">
                <a:solidFill>
                  <a:schemeClr val="lt2"/>
                </a:solidFill>
                <a:latin typeface="Roboto"/>
                <a:ea typeface="Roboto"/>
                <a:cs typeface="Roboto"/>
                <a:sym typeface="Roboto"/>
              </a:rPr>
              <a:t>4</a:t>
            </a:r>
            <a:endParaRPr b="1" i="0" sz="2000" u="none" cap="none" strike="noStrike">
              <a:solidFill>
                <a:schemeClr val="lt2"/>
              </a:solidFill>
              <a:latin typeface="Roboto"/>
              <a:ea typeface="Roboto"/>
              <a:cs typeface="Roboto"/>
              <a:sym typeface="Roboto"/>
            </a:endParaRPr>
          </a:p>
        </p:txBody>
      </p:sp>
      <p:sp>
        <p:nvSpPr>
          <p:cNvPr id="5228" name="Google Shape;5228;p51"/>
          <p:cNvSpPr txBox="1"/>
          <p:nvPr/>
        </p:nvSpPr>
        <p:spPr>
          <a:xfrm>
            <a:off x="5224826" y="1995558"/>
            <a:ext cx="628500" cy="640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000">
                <a:solidFill>
                  <a:schemeClr val="lt2"/>
                </a:solidFill>
                <a:latin typeface="Roboto"/>
                <a:ea typeface="Roboto"/>
                <a:cs typeface="Roboto"/>
                <a:sym typeface="Roboto"/>
              </a:rPr>
              <a:t>2</a:t>
            </a:r>
            <a:endParaRPr b="1" i="0" sz="2000" u="none" cap="none" strike="noStrike">
              <a:solidFill>
                <a:schemeClr val="lt2"/>
              </a:solidFill>
              <a:latin typeface="Roboto"/>
              <a:ea typeface="Roboto"/>
              <a:cs typeface="Roboto"/>
              <a:sym typeface="Roboto"/>
            </a:endParaRPr>
          </a:p>
        </p:txBody>
      </p:sp>
      <p:pic>
        <p:nvPicPr>
          <p:cNvPr id="5229" name="Google Shape;5229;p51" title="Chart">
            <a:hlinkClick r:id="rId3"/>
          </p:cNvPr>
          <p:cNvPicPr preferRelativeResize="0"/>
          <p:nvPr/>
        </p:nvPicPr>
        <p:blipFill>
          <a:blip r:embed="rId4">
            <a:alphaModFix/>
          </a:blip>
          <a:stretch>
            <a:fillRect/>
          </a:stretch>
        </p:blipFill>
        <p:spPr>
          <a:xfrm>
            <a:off x="713225" y="1477639"/>
            <a:ext cx="3788475" cy="23425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3" name="Shape 5233"/>
        <p:cNvGrpSpPr/>
        <p:nvPr/>
      </p:nvGrpSpPr>
      <p:grpSpPr>
        <a:xfrm>
          <a:off x="0" y="0"/>
          <a:ext cx="0" cy="0"/>
          <a:chOff x="0" y="0"/>
          <a:chExt cx="0" cy="0"/>
        </a:xfrm>
      </p:grpSpPr>
      <p:sp>
        <p:nvSpPr>
          <p:cNvPr id="5234" name="Google Shape;5234;p52"/>
          <p:cNvSpPr txBox="1"/>
          <p:nvPr>
            <p:ph type="title"/>
          </p:nvPr>
        </p:nvSpPr>
        <p:spPr>
          <a:xfrm>
            <a:off x="1284000" y="1716588"/>
            <a:ext cx="6576000" cy="121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9,256,147,158</a:t>
            </a:r>
            <a:endParaRPr/>
          </a:p>
        </p:txBody>
      </p:sp>
      <p:sp>
        <p:nvSpPr>
          <p:cNvPr id="5235" name="Google Shape;5235;p52"/>
          <p:cNvSpPr txBox="1"/>
          <p:nvPr>
            <p:ph idx="1" type="subTitle"/>
          </p:nvPr>
        </p:nvSpPr>
        <p:spPr>
          <a:xfrm>
            <a:off x="1284000" y="2929813"/>
            <a:ext cx="6576000" cy="49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Big numbers catch your audience’s attention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9" name="Shape 5239"/>
        <p:cNvGrpSpPr/>
        <p:nvPr/>
      </p:nvGrpSpPr>
      <p:grpSpPr>
        <a:xfrm>
          <a:off x="0" y="0"/>
          <a:ext cx="0" cy="0"/>
          <a:chOff x="0" y="0"/>
          <a:chExt cx="0" cy="0"/>
        </a:xfrm>
      </p:grpSpPr>
      <p:sp>
        <p:nvSpPr>
          <p:cNvPr id="5240" name="Google Shape;5240;p53"/>
          <p:cNvSpPr txBox="1"/>
          <p:nvPr>
            <p:ph type="title"/>
          </p:nvPr>
        </p:nvSpPr>
        <p:spPr>
          <a:xfrm>
            <a:off x="4448525" y="670225"/>
            <a:ext cx="3982200" cy="76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12544</a:t>
            </a:r>
            <a:endParaRPr/>
          </a:p>
        </p:txBody>
      </p:sp>
      <p:sp>
        <p:nvSpPr>
          <p:cNvPr id="5241" name="Google Shape;5241;p53"/>
          <p:cNvSpPr txBox="1"/>
          <p:nvPr>
            <p:ph idx="1" type="subTitle"/>
          </p:nvPr>
        </p:nvSpPr>
        <p:spPr>
          <a:xfrm>
            <a:off x="4448525" y="1428225"/>
            <a:ext cx="3982200" cy="37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sp>
        <p:nvSpPr>
          <p:cNvPr id="5242" name="Google Shape;5242;p53"/>
          <p:cNvSpPr txBox="1"/>
          <p:nvPr>
            <p:ph idx="2" type="title"/>
          </p:nvPr>
        </p:nvSpPr>
        <p:spPr>
          <a:xfrm>
            <a:off x="4448525" y="1967929"/>
            <a:ext cx="3982200" cy="76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522</a:t>
            </a:r>
            <a:endParaRPr/>
          </a:p>
        </p:txBody>
      </p:sp>
      <p:sp>
        <p:nvSpPr>
          <p:cNvPr id="5243" name="Google Shape;5243;p53"/>
          <p:cNvSpPr txBox="1"/>
          <p:nvPr>
            <p:ph idx="3" type="subTitle"/>
          </p:nvPr>
        </p:nvSpPr>
        <p:spPr>
          <a:xfrm>
            <a:off x="4448525" y="2728500"/>
            <a:ext cx="3982200" cy="37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a:p>
            <a:pPr indent="0" lvl="0" marL="0" rtl="0" algn="ctr">
              <a:spcBef>
                <a:spcPts val="0"/>
              </a:spcBef>
              <a:spcAft>
                <a:spcPts val="0"/>
              </a:spcAft>
              <a:buNone/>
            </a:pPr>
            <a:r>
              <a:t/>
            </a:r>
            <a:endParaRPr/>
          </a:p>
        </p:txBody>
      </p:sp>
      <p:sp>
        <p:nvSpPr>
          <p:cNvPr id="5244" name="Google Shape;5244;p53"/>
          <p:cNvSpPr txBox="1"/>
          <p:nvPr>
            <p:ph idx="4" type="title"/>
          </p:nvPr>
        </p:nvSpPr>
        <p:spPr>
          <a:xfrm>
            <a:off x="4448525" y="3265634"/>
            <a:ext cx="3982200" cy="76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4500</a:t>
            </a:r>
            <a:endParaRPr/>
          </a:p>
        </p:txBody>
      </p:sp>
      <p:sp>
        <p:nvSpPr>
          <p:cNvPr id="5245" name="Google Shape;5245;p53"/>
          <p:cNvSpPr txBox="1"/>
          <p:nvPr>
            <p:ph idx="5" type="subTitle"/>
          </p:nvPr>
        </p:nvSpPr>
        <p:spPr>
          <a:xfrm>
            <a:off x="4448525" y="4028776"/>
            <a:ext cx="3982200" cy="37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a:p>
            <a:pPr indent="0" lvl="0" marL="0" rtl="0" algn="ctr">
              <a:spcBef>
                <a:spcPts val="0"/>
              </a:spcBef>
              <a:spcAft>
                <a:spcPts val="0"/>
              </a:spcAft>
              <a:buNone/>
            </a:pPr>
            <a:r>
              <a:t/>
            </a:r>
            <a:endParaRPr/>
          </a:p>
        </p:txBody>
      </p:sp>
      <p:pic>
        <p:nvPicPr>
          <p:cNvPr id="5246" name="Google Shape;5246;p53"/>
          <p:cNvPicPr preferRelativeResize="0"/>
          <p:nvPr>
            <p:ph idx="6" type="pic"/>
          </p:nvPr>
        </p:nvPicPr>
        <p:blipFill rotWithShape="1">
          <a:blip r:embed="rId3">
            <a:alphaModFix/>
          </a:blip>
          <a:srcRect b="0" l="23563" r="23568" t="0"/>
          <a:stretch/>
        </p:blipFill>
        <p:spPr>
          <a:xfrm>
            <a:off x="0" y="-3250"/>
            <a:ext cx="4080000" cy="51435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0" name="Shape 5250"/>
        <p:cNvGrpSpPr/>
        <p:nvPr/>
      </p:nvGrpSpPr>
      <p:grpSpPr>
        <a:xfrm>
          <a:off x="0" y="0"/>
          <a:ext cx="0" cy="0"/>
          <a:chOff x="0" y="0"/>
          <a:chExt cx="0" cy="0"/>
        </a:xfrm>
      </p:grpSpPr>
      <p:sp>
        <p:nvSpPr>
          <p:cNvPr id="5251" name="Google Shape;5251;p54"/>
          <p:cNvSpPr txBox="1"/>
          <p:nvPr>
            <p:ph type="title"/>
          </p:nvPr>
        </p:nvSpPr>
        <p:spPr>
          <a:xfrm>
            <a:off x="720000" y="445025"/>
            <a:ext cx="7704000" cy="99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Title</a:t>
            </a:r>
            <a:endParaRPr/>
          </a:p>
        </p:txBody>
      </p:sp>
      <p:sp>
        <p:nvSpPr>
          <p:cNvPr id="5252" name="Google Shape;5252;p54"/>
          <p:cNvSpPr txBox="1"/>
          <p:nvPr>
            <p:ph idx="2" type="subTitle"/>
          </p:nvPr>
        </p:nvSpPr>
        <p:spPr>
          <a:xfrm>
            <a:off x="4627250" y="1546875"/>
            <a:ext cx="3803400" cy="152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Lorem ipsum dolor sit amet, consectetur adipiscing elit.Lorem ipsum dolor sit amet, consectetur adipiscing elit</a:t>
            </a:r>
            <a:endParaRPr/>
          </a:p>
        </p:txBody>
      </p:sp>
      <p:sp>
        <p:nvSpPr>
          <p:cNvPr id="5253" name="Google Shape;5253;p54"/>
          <p:cNvSpPr txBox="1"/>
          <p:nvPr>
            <p:ph idx="1" type="subTitle"/>
          </p:nvPr>
        </p:nvSpPr>
        <p:spPr>
          <a:xfrm>
            <a:off x="4627250" y="3491725"/>
            <a:ext cx="3803400" cy="111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Lorem ipsum dolor sit amet, consectetur adipiscing elit.Lorem ipsum dolor sit amet, consectetur adipiscing elit</a:t>
            </a:r>
            <a:endParaRPr/>
          </a:p>
        </p:txBody>
      </p:sp>
      <p:pic>
        <p:nvPicPr>
          <p:cNvPr id="5254" name="Google Shape;5254;p54"/>
          <p:cNvPicPr preferRelativeResize="0"/>
          <p:nvPr>
            <p:ph idx="3" type="pic"/>
          </p:nvPr>
        </p:nvPicPr>
        <p:blipFill rotWithShape="1">
          <a:blip r:embed="rId3">
            <a:alphaModFix/>
          </a:blip>
          <a:srcRect b="22051" l="0" r="0" t="22051"/>
          <a:stretch/>
        </p:blipFill>
        <p:spPr>
          <a:xfrm>
            <a:off x="150" y="1546875"/>
            <a:ext cx="4437000" cy="1651801"/>
          </a:xfrm>
          <a:prstGeom prst="rect">
            <a:avLst/>
          </a:prstGeom>
        </p:spPr>
      </p:pic>
      <p:pic>
        <p:nvPicPr>
          <p:cNvPr id="5255" name="Google Shape;5255;p54"/>
          <p:cNvPicPr preferRelativeResize="0"/>
          <p:nvPr>
            <p:ph idx="4" type="pic"/>
          </p:nvPr>
        </p:nvPicPr>
        <p:blipFill rotWithShape="1">
          <a:blip r:embed="rId4">
            <a:alphaModFix/>
          </a:blip>
          <a:srcRect b="22051" l="0" r="0" t="22051"/>
          <a:stretch/>
        </p:blipFill>
        <p:spPr>
          <a:xfrm>
            <a:off x="150" y="3491732"/>
            <a:ext cx="4437000" cy="1651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7"/>
          <p:cNvSpPr txBox="1"/>
          <p:nvPr>
            <p:ph type="title"/>
          </p:nvPr>
        </p:nvSpPr>
        <p:spPr>
          <a:xfrm>
            <a:off x="2391900" y="3844377"/>
            <a:ext cx="4360200" cy="53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Lorem ipsum</a:t>
            </a:r>
            <a:endParaRPr/>
          </a:p>
        </p:txBody>
      </p:sp>
      <p:sp>
        <p:nvSpPr>
          <p:cNvPr id="181" name="Google Shape;181;p37"/>
          <p:cNvSpPr txBox="1"/>
          <p:nvPr>
            <p:ph idx="1" type="subTitle"/>
          </p:nvPr>
        </p:nvSpPr>
        <p:spPr>
          <a:xfrm>
            <a:off x="0" y="1596138"/>
            <a:ext cx="9144000" cy="199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Lorem ipsum dolor sit amet, consectetur adipiscing elit, sed do eiusmod tempor incididunt ut labore et dolore magna aliqua.</a:t>
            </a:r>
            <a:endParaRPr/>
          </a:p>
        </p:txBody>
      </p:sp>
      <p:sp>
        <p:nvSpPr>
          <p:cNvPr id="182" name="Google Shape;182;p37"/>
          <p:cNvSpPr/>
          <p:nvPr/>
        </p:nvSpPr>
        <p:spPr>
          <a:xfrm>
            <a:off x="4140750" y="767223"/>
            <a:ext cx="862500" cy="862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 name="Google Shape;183;p37"/>
          <p:cNvGrpSpPr/>
          <p:nvPr/>
        </p:nvGrpSpPr>
        <p:grpSpPr>
          <a:xfrm>
            <a:off x="4396952" y="1055552"/>
            <a:ext cx="350079" cy="285837"/>
            <a:chOff x="3860400" y="3254050"/>
            <a:chExt cx="296175" cy="241825"/>
          </a:xfrm>
        </p:grpSpPr>
        <p:sp>
          <p:nvSpPr>
            <p:cNvPr id="184" name="Google Shape;184;p37"/>
            <p:cNvSpPr/>
            <p:nvPr/>
          </p:nvSpPr>
          <p:spPr>
            <a:xfrm>
              <a:off x="4112425" y="3358025"/>
              <a:ext cx="44150" cy="18125"/>
            </a:xfrm>
            <a:custGeom>
              <a:rect b="b" l="l" r="r" t="t"/>
              <a:pathLst>
                <a:path extrusionOk="0" h="725" w="1766">
                  <a:moveTo>
                    <a:pt x="347" y="0"/>
                  </a:moveTo>
                  <a:cubicBezTo>
                    <a:pt x="158" y="0"/>
                    <a:pt x="1" y="158"/>
                    <a:pt x="1" y="378"/>
                  </a:cubicBezTo>
                  <a:cubicBezTo>
                    <a:pt x="1" y="567"/>
                    <a:pt x="158" y="725"/>
                    <a:pt x="347" y="725"/>
                  </a:cubicBezTo>
                  <a:lnTo>
                    <a:pt x="1419" y="725"/>
                  </a:lnTo>
                  <a:cubicBezTo>
                    <a:pt x="1608" y="725"/>
                    <a:pt x="1765" y="567"/>
                    <a:pt x="1765" y="378"/>
                  </a:cubicBezTo>
                  <a:cubicBezTo>
                    <a:pt x="1734" y="158"/>
                    <a:pt x="1608" y="0"/>
                    <a:pt x="141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7"/>
            <p:cNvSpPr/>
            <p:nvPr/>
          </p:nvSpPr>
          <p:spPr>
            <a:xfrm>
              <a:off x="4102200" y="3393475"/>
              <a:ext cx="37050" cy="33875"/>
            </a:xfrm>
            <a:custGeom>
              <a:rect b="b" l="l" r="r" t="t"/>
              <a:pathLst>
                <a:path extrusionOk="0" h="1355" w="1482">
                  <a:moveTo>
                    <a:pt x="394" y="0"/>
                  </a:moveTo>
                  <a:cubicBezTo>
                    <a:pt x="308" y="0"/>
                    <a:pt x="221" y="32"/>
                    <a:pt x="158" y="95"/>
                  </a:cubicBezTo>
                  <a:cubicBezTo>
                    <a:pt x="0" y="221"/>
                    <a:pt x="0" y="410"/>
                    <a:pt x="158" y="567"/>
                  </a:cubicBezTo>
                  <a:lnTo>
                    <a:pt x="882" y="1260"/>
                  </a:lnTo>
                  <a:cubicBezTo>
                    <a:pt x="945" y="1323"/>
                    <a:pt x="1032" y="1355"/>
                    <a:pt x="1119" y="1355"/>
                  </a:cubicBezTo>
                  <a:cubicBezTo>
                    <a:pt x="1205" y="1355"/>
                    <a:pt x="1292" y="1323"/>
                    <a:pt x="1355" y="1260"/>
                  </a:cubicBezTo>
                  <a:cubicBezTo>
                    <a:pt x="1481" y="1134"/>
                    <a:pt x="1481" y="914"/>
                    <a:pt x="1355" y="788"/>
                  </a:cubicBezTo>
                  <a:lnTo>
                    <a:pt x="630" y="95"/>
                  </a:lnTo>
                  <a:cubicBezTo>
                    <a:pt x="567" y="32"/>
                    <a:pt x="481" y="0"/>
                    <a:pt x="3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7"/>
            <p:cNvSpPr/>
            <p:nvPr/>
          </p:nvSpPr>
          <p:spPr>
            <a:xfrm>
              <a:off x="4103775" y="3306025"/>
              <a:ext cx="35475" cy="34500"/>
            </a:xfrm>
            <a:custGeom>
              <a:rect b="b" l="l" r="r" t="t"/>
              <a:pathLst>
                <a:path extrusionOk="0" h="1380" w="1419">
                  <a:moveTo>
                    <a:pt x="1056" y="1"/>
                  </a:moveTo>
                  <a:cubicBezTo>
                    <a:pt x="969" y="1"/>
                    <a:pt x="882" y="32"/>
                    <a:pt x="819" y="96"/>
                  </a:cubicBezTo>
                  <a:lnTo>
                    <a:pt x="95" y="789"/>
                  </a:lnTo>
                  <a:cubicBezTo>
                    <a:pt x="0" y="915"/>
                    <a:pt x="0" y="1135"/>
                    <a:pt x="95" y="1261"/>
                  </a:cubicBezTo>
                  <a:cubicBezTo>
                    <a:pt x="158" y="1340"/>
                    <a:pt x="252" y="1379"/>
                    <a:pt x="343" y="1379"/>
                  </a:cubicBezTo>
                  <a:cubicBezTo>
                    <a:pt x="434" y="1379"/>
                    <a:pt x="520" y="1340"/>
                    <a:pt x="567" y="1261"/>
                  </a:cubicBezTo>
                  <a:lnTo>
                    <a:pt x="1292" y="568"/>
                  </a:lnTo>
                  <a:cubicBezTo>
                    <a:pt x="1418" y="442"/>
                    <a:pt x="1418" y="190"/>
                    <a:pt x="1292" y="96"/>
                  </a:cubicBezTo>
                  <a:cubicBezTo>
                    <a:pt x="1229" y="32"/>
                    <a:pt x="1142" y="1"/>
                    <a:pt x="10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7"/>
            <p:cNvSpPr/>
            <p:nvPr/>
          </p:nvSpPr>
          <p:spPr>
            <a:xfrm>
              <a:off x="3860400" y="3306025"/>
              <a:ext cx="105550" cy="104800"/>
            </a:xfrm>
            <a:custGeom>
              <a:rect b="b" l="l" r="r" t="t"/>
              <a:pathLst>
                <a:path extrusionOk="0" h="4192" w="4222">
                  <a:moveTo>
                    <a:pt x="2489" y="1"/>
                  </a:moveTo>
                  <a:cubicBezTo>
                    <a:pt x="2048" y="1"/>
                    <a:pt x="1639" y="285"/>
                    <a:pt x="1481" y="726"/>
                  </a:cubicBezTo>
                  <a:lnTo>
                    <a:pt x="1418" y="726"/>
                  </a:lnTo>
                  <a:cubicBezTo>
                    <a:pt x="662" y="726"/>
                    <a:pt x="0" y="1356"/>
                    <a:pt x="0" y="2080"/>
                  </a:cubicBezTo>
                  <a:cubicBezTo>
                    <a:pt x="0" y="2836"/>
                    <a:pt x="630" y="3467"/>
                    <a:pt x="1418" y="3467"/>
                  </a:cubicBezTo>
                  <a:lnTo>
                    <a:pt x="1481" y="3467"/>
                  </a:lnTo>
                  <a:cubicBezTo>
                    <a:pt x="1639" y="3845"/>
                    <a:pt x="2017" y="4191"/>
                    <a:pt x="2489" y="4191"/>
                  </a:cubicBezTo>
                  <a:lnTo>
                    <a:pt x="4222" y="4191"/>
                  </a:lnTo>
                  <a:lnTo>
                    <a:pt x="4222"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7"/>
            <p:cNvSpPr/>
            <p:nvPr/>
          </p:nvSpPr>
          <p:spPr>
            <a:xfrm>
              <a:off x="4050225" y="3254050"/>
              <a:ext cx="35450" cy="208750"/>
            </a:xfrm>
            <a:custGeom>
              <a:rect b="b" l="l" r="r" t="t"/>
              <a:pathLst>
                <a:path extrusionOk="0" h="8350" w="1418">
                  <a:moveTo>
                    <a:pt x="725" y="1"/>
                  </a:moveTo>
                  <a:cubicBezTo>
                    <a:pt x="315" y="1"/>
                    <a:pt x="0" y="316"/>
                    <a:pt x="0" y="694"/>
                  </a:cubicBezTo>
                  <a:lnTo>
                    <a:pt x="0" y="7625"/>
                  </a:lnTo>
                  <a:cubicBezTo>
                    <a:pt x="0" y="8034"/>
                    <a:pt x="315" y="8349"/>
                    <a:pt x="725" y="8349"/>
                  </a:cubicBezTo>
                  <a:cubicBezTo>
                    <a:pt x="1134" y="8286"/>
                    <a:pt x="1418" y="8003"/>
                    <a:pt x="1418" y="7625"/>
                  </a:cubicBezTo>
                  <a:lnTo>
                    <a:pt x="1418" y="694"/>
                  </a:lnTo>
                  <a:cubicBezTo>
                    <a:pt x="1418" y="316"/>
                    <a:pt x="1103" y="1"/>
                    <a:pt x="7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7"/>
            <p:cNvSpPr/>
            <p:nvPr/>
          </p:nvSpPr>
          <p:spPr>
            <a:xfrm>
              <a:off x="3912375" y="3426550"/>
              <a:ext cx="51225" cy="69325"/>
            </a:xfrm>
            <a:custGeom>
              <a:rect b="b" l="l" r="r" t="t"/>
              <a:pathLst>
                <a:path extrusionOk="0" h="2773" w="2049">
                  <a:moveTo>
                    <a:pt x="1" y="0"/>
                  </a:moveTo>
                  <a:lnTo>
                    <a:pt x="1" y="1764"/>
                  </a:lnTo>
                  <a:cubicBezTo>
                    <a:pt x="1" y="2363"/>
                    <a:pt x="473" y="2773"/>
                    <a:pt x="1040" y="2773"/>
                  </a:cubicBezTo>
                  <a:cubicBezTo>
                    <a:pt x="1607" y="2773"/>
                    <a:pt x="2048" y="2300"/>
                    <a:pt x="2048" y="1764"/>
                  </a:cubicBezTo>
                  <a:lnTo>
                    <a:pt x="2048" y="32"/>
                  </a:lnTo>
                  <a:lnTo>
                    <a:pt x="316" y="32"/>
                  </a:lnTo>
                  <a:cubicBezTo>
                    <a:pt x="253" y="32"/>
                    <a:pt x="127" y="32"/>
                    <a:pt x="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7"/>
            <p:cNvSpPr/>
            <p:nvPr/>
          </p:nvSpPr>
          <p:spPr>
            <a:xfrm>
              <a:off x="3982475" y="3275325"/>
              <a:ext cx="52000" cy="163850"/>
            </a:xfrm>
            <a:custGeom>
              <a:rect b="b" l="l" r="r" t="t"/>
              <a:pathLst>
                <a:path extrusionOk="0" h="6554" w="2080">
                  <a:moveTo>
                    <a:pt x="2080" y="0"/>
                  </a:moveTo>
                  <a:lnTo>
                    <a:pt x="1765" y="315"/>
                  </a:lnTo>
                  <a:cubicBezTo>
                    <a:pt x="1292" y="788"/>
                    <a:pt x="662" y="1071"/>
                    <a:pt x="1" y="1166"/>
                  </a:cubicBezTo>
                  <a:lnTo>
                    <a:pt x="1" y="5419"/>
                  </a:lnTo>
                  <a:cubicBezTo>
                    <a:pt x="662" y="5482"/>
                    <a:pt x="1292" y="5766"/>
                    <a:pt x="1765" y="6238"/>
                  </a:cubicBezTo>
                  <a:lnTo>
                    <a:pt x="2080" y="6553"/>
                  </a:lnTo>
                  <a:lnTo>
                    <a:pt x="208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9" name="Shape 5259"/>
        <p:cNvGrpSpPr/>
        <p:nvPr/>
      </p:nvGrpSpPr>
      <p:grpSpPr>
        <a:xfrm>
          <a:off x="0" y="0"/>
          <a:ext cx="0" cy="0"/>
          <a:chOff x="0" y="0"/>
          <a:chExt cx="0" cy="0"/>
        </a:xfrm>
      </p:grpSpPr>
      <p:sp>
        <p:nvSpPr>
          <p:cNvPr id="5260" name="Google Shape;5260;p55"/>
          <p:cNvSpPr txBox="1"/>
          <p:nvPr>
            <p:ph type="title"/>
          </p:nvPr>
        </p:nvSpPr>
        <p:spPr>
          <a:xfrm>
            <a:off x="720000" y="445025"/>
            <a:ext cx="4294200" cy="99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a:t>
            </a:r>
            <a:r>
              <a:rPr lang="en"/>
              <a:t>ivide the content in four ideas</a:t>
            </a:r>
            <a:endParaRPr/>
          </a:p>
        </p:txBody>
      </p:sp>
      <p:sp>
        <p:nvSpPr>
          <p:cNvPr id="5261" name="Google Shape;5261;p55"/>
          <p:cNvSpPr txBox="1"/>
          <p:nvPr>
            <p:ph idx="1" type="subTitle"/>
          </p:nvPr>
        </p:nvSpPr>
        <p:spPr>
          <a:xfrm>
            <a:off x="834363" y="2274300"/>
            <a:ext cx="1978200" cy="66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sp>
        <p:nvSpPr>
          <p:cNvPr id="5262" name="Google Shape;5262;p55"/>
          <p:cNvSpPr txBox="1"/>
          <p:nvPr>
            <p:ph idx="2" type="subTitle"/>
          </p:nvPr>
        </p:nvSpPr>
        <p:spPr>
          <a:xfrm>
            <a:off x="2921641" y="2274300"/>
            <a:ext cx="1978200" cy="66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sp>
        <p:nvSpPr>
          <p:cNvPr id="5263" name="Google Shape;5263;p55"/>
          <p:cNvSpPr txBox="1"/>
          <p:nvPr>
            <p:ph idx="3" type="subTitle"/>
          </p:nvPr>
        </p:nvSpPr>
        <p:spPr>
          <a:xfrm>
            <a:off x="834363" y="3707700"/>
            <a:ext cx="1978200" cy="66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sp>
        <p:nvSpPr>
          <p:cNvPr id="5264" name="Google Shape;5264;p55"/>
          <p:cNvSpPr txBox="1"/>
          <p:nvPr>
            <p:ph idx="4" type="subTitle"/>
          </p:nvPr>
        </p:nvSpPr>
        <p:spPr>
          <a:xfrm>
            <a:off x="2921641" y="3707700"/>
            <a:ext cx="1978200" cy="665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sp>
        <p:nvSpPr>
          <p:cNvPr id="5265" name="Google Shape;5265;p55"/>
          <p:cNvSpPr txBox="1"/>
          <p:nvPr>
            <p:ph idx="5" type="subTitle"/>
          </p:nvPr>
        </p:nvSpPr>
        <p:spPr>
          <a:xfrm>
            <a:off x="834363" y="1990700"/>
            <a:ext cx="19782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1</a:t>
            </a:r>
            <a:endParaRPr/>
          </a:p>
        </p:txBody>
      </p:sp>
      <p:sp>
        <p:nvSpPr>
          <p:cNvPr id="5266" name="Google Shape;5266;p55"/>
          <p:cNvSpPr txBox="1"/>
          <p:nvPr>
            <p:ph idx="6" type="subTitle"/>
          </p:nvPr>
        </p:nvSpPr>
        <p:spPr>
          <a:xfrm>
            <a:off x="834363" y="3424175"/>
            <a:ext cx="19782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3</a:t>
            </a:r>
            <a:endParaRPr/>
          </a:p>
        </p:txBody>
      </p:sp>
      <p:sp>
        <p:nvSpPr>
          <p:cNvPr id="5267" name="Google Shape;5267;p55"/>
          <p:cNvSpPr txBox="1"/>
          <p:nvPr>
            <p:ph idx="7" type="subTitle"/>
          </p:nvPr>
        </p:nvSpPr>
        <p:spPr>
          <a:xfrm>
            <a:off x="2921638" y="1990700"/>
            <a:ext cx="19782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a:t>
            </a:r>
            <a:endParaRPr/>
          </a:p>
        </p:txBody>
      </p:sp>
      <p:sp>
        <p:nvSpPr>
          <p:cNvPr id="5268" name="Google Shape;5268;p55"/>
          <p:cNvSpPr txBox="1"/>
          <p:nvPr>
            <p:ph idx="8" type="subTitle"/>
          </p:nvPr>
        </p:nvSpPr>
        <p:spPr>
          <a:xfrm>
            <a:off x="2921638" y="3424175"/>
            <a:ext cx="1978200" cy="37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4</a:t>
            </a:r>
            <a:endParaRPr/>
          </a:p>
        </p:txBody>
      </p:sp>
      <p:pic>
        <p:nvPicPr>
          <p:cNvPr id="5269" name="Google Shape;5269;p55"/>
          <p:cNvPicPr preferRelativeResize="0"/>
          <p:nvPr>
            <p:ph idx="9" type="pic"/>
          </p:nvPr>
        </p:nvPicPr>
        <p:blipFill rotWithShape="1">
          <a:blip r:embed="rId3">
            <a:alphaModFix/>
          </a:blip>
          <a:srcRect b="0" l="23603" r="23603" t="0"/>
          <a:stretch/>
        </p:blipFill>
        <p:spPr>
          <a:xfrm>
            <a:off x="5064075" y="-3250"/>
            <a:ext cx="4080000" cy="514349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3" name="Shape 5273"/>
        <p:cNvGrpSpPr/>
        <p:nvPr/>
      </p:nvGrpSpPr>
      <p:grpSpPr>
        <a:xfrm>
          <a:off x="0" y="0"/>
          <a:ext cx="0" cy="0"/>
          <a:chOff x="0" y="0"/>
          <a:chExt cx="0" cy="0"/>
        </a:xfrm>
      </p:grpSpPr>
      <p:pic>
        <p:nvPicPr>
          <p:cNvPr id="5274" name="Google Shape;5274;p56"/>
          <p:cNvPicPr preferRelativeResize="0"/>
          <p:nvPr>
            <p:ph idx="2" type="pic"/>
          </p:nvPr>
        </p:nvPicPr>
        <p:blipFill rotWithShape="1">
          <a:blip r:embed="rId3">
            <a:alphaModFix/>
          </a:blip>
          <a:srcRect b="7813" l="0" r="0" t="7813"/>
          <a:stretch/>
        </p:blipFill>
        <p:spPr>
          <a:xfrm>
            <a:off x="-19725" y="-19475"/>
            <a:ext cx="9144000" cy="5143500"/>
          </a:xfrm>
          <a:prstGeom prst="rect">
            <a:avLst/>
          </a:prstGeom>
        </p:spPr>
      </p:pic>
      <p:sp>
        <p:nvSpPr>
          <p:cNvPr id="5275" name="Google Shape;5275;p56"/>
          <p:cNvSpPr txBox="1"/>
          <p:nvPr>
            <p:ph type="title"/>
          </p:nvPr>
        </p:nvSpPr>
        <p:spPr>
          <a:xfrm>
            <a:off x="-19725" y="3941550"/>
            <a:ext cx="9144000" cy="1202100"/>
          </a:xfrm>
          <a:prstGeom prst="rect">
            <a:avLst/>
          </a:prstGeom>
        </p:spPr>
        <p:txBody>
          <a:bodyPr anchorCtr="0" anchor="ctr" bIns="731500" lIns="731500" spcFirstLastPara="1" rIns="731500" wrap="square" tIns="91425">
            <a:noAutofit/>
          </a:bodyPr>
          <a:lstStyle/>
          <a:p>
            <a:pPr indent="0" lvl="0" marL="0" rtl="0" algn="ctr">
              <a:spcBef>
                <a:spcPts val="0"/>
              </a:spcBef>
              <a:spcAft>
                <a:spcPts val="0"/>
              </a:spcAft>
              <a:buNone/>
            </a:pPr>
            <a:r>
              <a:rPr lang="en"/>
              <a:t>subtitle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9" name="Shape 5279"/>
        <p:cNvGrpSpPr/>
        <p:nvPr/>
      </p:nvGrpSpPr>
      <p:grpSpPr>
        <a:xfrm>
          <a:off x="0" y="0"/>
          <a:ext cx="0" cy="0"/>
          <a:chOff x="0" y="0"/>
          <a:chExt cx="0" cy="0"/>
        </a:xfrm>
      </p:grpSpPr>
      <p:sp>
        <p:nvSpPr>
          <p:cNvPr id="5280" name="Google Shape;5280;p57"/>
          <p:cNvSpPr txBox="1"/>
          <p:nvPr>
            <p:ph type="title"/>
          </p:nvPr>
        </p:nvSpPr>
        <p:spPr>
          <a:xfrm>
            <a:off x="2487175" y="501600"/>
            <a:ext cx="5943600" cy="104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TITLE</a:t>
            </a:r>
            <a:endParaRPr/>
          </a:p>
        </p:txBody>
      </p:sp>
      <p:sp>
        <p:nvSpPr>
          <p:cNvPr id="5281" name="Google Shape;5281;p57"/>
          <p:cNvSpPr txBox="1"/>
          <p:nvPr>
            <p:ph idx="1" type="subTitle"/>
          </p:nvPr>
        </p:nvSpPr>
        <p:spPr>
          <a:xfrm>
            <a:off x="2487050" y="1735275"/>
            <a:ext cx="5943600" cy="1852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Lorem ipsum dolor sit amet</a:t>
            </a:r>
            <a:endParaRPr>
              <a:solidFill>
                <a:schemeClr val="lt1"/>
              </a:solidFill>
            </a:endParaRPr>
          </a:p>
          <a:p>
            <a:pPr indent="-317500" lvl="0" marL="457200" rtl="0" algn="l">
              <a:spcBef>
                <a:spcPts val="0"/>
              </a:spcBef>
              <a:spcAft>
                <a:spcPts val="0"/>
              </a:spcAft>
              <a:buClr>
                <a:schemeClr val="lt1"/>
              </a:buClr>
              <a:buSzPts val="1400"/>
              <a:buAutoNum type="arabicPeriod"/>
            </a:pPr>
            <a:r>
              <a:rPr lang="en"/>
              <a:t>Lorem ipsum dolor sit amet</a:t>
            </a:r>
            <a:endParaRPr/>
          </a:p>
          <a:p>
            <a:pPr indent="-317500" lvl="0" marL="457200" rtl="0" algn="l">
              <a:spcBef>
                <a:spcPts val="0"/>
              </a:spcBef>
              <a:spcAft>
                <a:spcPts val="0"/>
              </a:spcAft>
              <a:buClr>
                <a:schemeClr val="lt1"/>
              </a:buClr>
              <a:buSzPts val="1400"/>
              <a:buAutoNum type="arabicPeriod"/>
            </a:pPr>
            <a:r>
              <a:rPr lang="en"/>
              <a:t>Lorem ipsum dolor sit amet</a:t>
            </a:r>
            <a:endParaRPr/>
          </a:p>
          <a:p>
            <a:pPr indent="-330200" lvl="0" marL="457200" rtl="0" algn="l">
              <a:lnSpc>
                <a:spcPct val="100000"/>
              </a:lnSpc>
              <a:spcBef>
                <a:spcPts val="0"/>
              </a:spcBef>
              <a:spcAft>
                <a:spcPts val="0"/>
              </a:spcAft>
              <a:buSzPts val="1600"/>
              <a:buAutoNum type="arabicPeriod"/>
            </a:pPr>
            <a:r>
              <a:rPr lang="en"/>
              <a:t>Lorem ipsum dolor sit amet</a:t>
            </a:r>
            <a:endParaRPr/>
          </a:p>
        </p:txBody>
      </p:sp>
      <p:pic>
        <p:nvPicPr>
          <p:cNvPr id="5282" name="Google Shape;5282;p57"/>
          <p:cNvPicPr preferRelativeResize="0"/>
          <p:nvPr>
            <p:ph idx="2" type="pic"/>
          </p:nvPr>
        </p:nvPicPr>
        <p:blipFill rotWithShape="1">
          <a:blip r:embed="rId3">
            <a:alphaModFix/>
          </a:blip>
          <a:srcRect b="0" l="32778" r="38234" t="0"/>
          <a:stretch/>
        </p:blipFill>
        <p:spPr>
          <a:xfrm>
            <a:off x="0" y="-3250"/>
            <a:ext cx="2236974" cy="5143501"/>
          </a:xfrm>
          <a:prstGeom prst="rect">
            <a:avLst/>
          </a:prstGeom>
          <a:noFill/>
        </p:spPr>
      </p:pic>
      <p:sp>
        <p:nvSpPr>
          <p:cNvPr id="5283" name="Google Shape;5283;p57"/>
          <p:cNvSpPr/>
          <p:nvPr/>
        </p:nvSpPr>
        <p:spPr>
          <a:xfrm>
            <a:off x="5315148" y="4020863"/>
            <a:ext cx="318754" cy="415658"/>
          </a:xfrm>
          <a:custGeom>
            <a:rect b="b" l="l" r="r" t="t"/>
            <a:pathLst>
              <a:path extrusionOk="0" h="14052" w="10776">
                <a:moveTo>
                  <a:pt x="5388" y="0"/>
                </a:moveTo>
                <a:cubicBezTo>
                  <a:pt x="3939" y="0"/>
                  <a:pt x="2741" y="1071"/>
                  <a:pt x="2552" y="2489"/>
                </a:cubicBezTo>
                <a:lnTo>
                  <a:pt x="4569" y="2489"/>
                </a:lnTo>
                <a:cubicBezTo>
                  <a:pt x="4789" y="2489"/>
                  <a:pt x="5010" y="2678"/>
                  <a:pt x="5010" y="2867"/>
                </a:cubicBezTo>
                <a:cubicBezTo>
                  <a:pt x="5010" y="3056"/>
                  <a:pt x="4789" y="3277"/>
                  <a:pt x="4569" y="3277"/>
                </a:cubicBezTo>
                <a:lnTo>
                  <a:pt x="2489" y="3277"/>
                </a:lnTo>
                <a:lnTo>
                  <a:pt x="2489" y="4096"/>
                </a:lnTo>
                <a:lnTo>
                  <a:pt x="4569" y="4096"/>
                </a:lnTo>
                <a:cubicBezTo>
                  <a:pt x="4789" y="4096"/>
                  <a:pt x="5010" y="4285"/>
                  <a:pt x="5010" y="4537"/>
                </a:cubicBezTo>
                <a:cubicBezTo>
                  <a:pt x="5010" y="4757"/>
                  <a:pt x="4789" y="4915"/>
                  <a:pt x="4569" y="4915"/>
                </a:cubicBezTo>
                <a:lnTo>
                  <a:pt x="2489" y="4915"/>
                </a:lnTo>
                <a:lnTo>
                  <a:pt x="2489" y="5734"/>
                </a:lnTo>
                <a:lnTo>
                  <a:pt x="4569" y="5734"/>
                </a:lnTo>
                <a:cubicBezTo>
                  <a:pt x="4789" y="5734"/>
                  <a:pt x="5010" y="5955"/>
                  <a:pt x="5010" y="6144"/>
                </a:cubicBezTo>
                <a:cubicBezTo>
                  <a:pt x="5010" y="6396"/>
                  <a:pt x="4789" y="6585"/>
                  <a:pt x="4569" y="6585"/>
                </a:cubicBezTo>
                <a:lnTo>
                  <a:pt x="2552" y="6585"/>
                </a:lnTo>
                <a:cubicBezTo>
                  <a:pt x="2741" y="7845"/>
                  <a:pt x="3750" y="8822"/>
                  <a:pt x="5010" y="9011"/>
                </a:cubicBezTo>
                <a:lnTo>
                  <a:pt x="5010" y="9861"/>
                </a:lnTo>
                <a:cubicBezTo>
                  <a:pt x="2804" y="9641"/>
                  <a:pt x="1072" y="7876"/>
                  <a:pt x="851" y="5671"/>
                </a:cubicBezTo>
                <a:lnTo>
                  <a:pt x="851" y="5671"/>
                </a:lnTo>
                <a:cubicBezTo>
                  <a:pt x="977" y="5703"/>
                  <a:pt x="1135" y="5734"/>
                  <a:pt x="1261" y="5734"/>
                </a:cubicBezTo>
                <a:cubicBezTo>
                  <a:pt x="1418" y="5734"/>
                  <a:pt x="1544" y="5703"/>
                  <a:pt x="1702" y="5671"/>
                </a:cubicBezTo>
                <a:lnTo>
                  <a:pt x="1702" y="3340"/>
                </a:lnTo>
                <a:cubicBezTo>
                  <a:pt x="1576" y="3308"/>
                  <a:pt x="1418" y="3277"/>
                  <a:pt x="1261" y="3277"/>
                </a:cubicBezTo>
                <a:cubicBezTo>
                  <a:pt x="599" y="3277"/>
                  <a:pt x="0" y="3812"/>
                  <a:pt x="0" y="4537"/>
                </a:cubicBezTo>
                <a:lnTo>
                  <a:pt x="0" y="5356"/>
                </a:lnTo>
                <a:cubicBezTo>
                  <a:pt x="0" y="8191"/>
                  <a:pt x="2206" y="10523"/>
                  <a:pt x="4947" y="10712"/>
                </a:cubicBezTo>
                <a:lnTo>
                  <a:pt x="4947" y="11657"/>
                </a:lnTo>
                <a:cubicBezTo>
                  <a:pt x="4002" y="11846"/>
                  <a:pt x="3308" y="12697"/>
                  <a:pt x="3308" y="13673"/>
                </a:cubicBezTo>
                <a:cubicBezTo>
                  <a:pt x="3308" y="13894"/>
                  <a:pt x="3497" y="14051"/>
                  <a:pt x="3750" y="14051"/>
                </a:cubicBezTo>
                <a:lnTo>
                  <a:pt x="7058" y="14051"/>
                </a:lnTo>
                <a:cubicBezTo>
                  <a:pt x="7278" y="14051"/>
                  <a:pt x="7436" y="13862"/>
                  <a:pt x="7436" y="13673"/>
                </a:cubicBezTo>
                <a:cubicBezTo>
                  <a:pt x="7436" y="12697"/>
                  <a:pt x="6743" y="11815"/>
                  <a:pt x="5797" y="11657"/>
                </a:cubicBezTo>
                <a:lnTo>
                  <a:pt x="5797" y="10712"/>
                </a:lnTo>
                <a:cubicBezTo>
                  <a:pt x="8570" y="10523"/>
                  <a:pt x="10775" y="8191"/>
                  <a:pt x="10775" y="5356"/>
                </a:cubicBezTo>
                <a:lnTo>
                  <a:pt x="10775" y="4537"/>
                </a:lnTo>
                <a:cubicBezTo>
                  <a:pt x="10775" y="3875"/>
                  <a:pt x="10240" y="3277"/>
                  <a:pt x="9515" y="3277"/>
                </a:cubicBezTo>
                <a:cubicBezTo>
                  <a:pt x="9357" y="3277"/>
                  <a:pt x="9263" y="3308"/>
                  <a:pt x="9137" y="3340"/>
                </a:cubicBezTo>
                <a:lnTo>
                  <a:pt x="9137" y="5671"/>
                </a:lnTo>
                <a:cubicBezTo>
                  <a:pt x="9263" y="5703"/>
                  <a:pt x="9420" y="5734"/>
                  <a:pt x="9515" y="5734"/>
                </a:cubicBezTo>
                <a:cubicBezTo>
                  <a:pt x="9672" y="5734"/>
                  <a:pt x="9798" y="5703"/>
                  <a:pt x="9925" y="5671"/>
                </a:cubicBezTo>
                <a:lnTo>
                  <a:pt x="9925" y="5671"/>
                </a:lnTo>
                <a:cubicBezTo>
                  <a:pt x="9767" y="7876"/>
                  <a:pt x="8003" y="9641"/>
                  <a:pt x="5797" y="9861"/>
                </a:cubicBezTo>
                <a:lnTo>
                  <a:pt x="5797" y="9011"/>
                </a:lnTo>
                <a:cubicBezTo>
                  <a:pt x="7058" y="8822"/>
                  <a:pt x="8034" y="7845"/>
                  <a:pt x="8223" y="6585"/>
                </a:cubicBezTo>
                <a:lnTo>
                  <a:pt x="6207" y="6585"/>
                </a:lnTo>
                <a:cubicBezTo>
                  <a:pt x="5986" y="6585"/>
                  <a:pt x="5829" y="6396"/>
                  <a:pt x="5829" y="6144"/>
                </a:cubicBezTo>
                <a:cubicBezTo>
                  <a:pt x="5829" y="5892"/>
                  <a:pt x="6018" y="5734"/>
                  <a:pt x="6207" y="5734"/>
                </a:cubicBezTo>
                <a:lnTo>
                  <a:pt x="8318" y="5734"/>
                </a:lnTo>
                <a:lnTo>
                  <a:pt x="8318" y="4915"/>
                </a:lnTo>
                <a:lnTo>
                  <a:pt x="6207" y="4915"/>
                </a:lnTo>
                <a:cubicBezTo>
                  <a:pt x="5986" y="4915"/>
                  <a:pt x="5829" y="4726"/>
                  <a:pt x="5829" y="4537"/>
                </a:cubicBezTo>
                <a:cubicBezTo>
                  <a:pt x="5829" y="4285"/>
                  <a:pt x="6018" y="4096"/>
                  <a:pt x="6207" y="4096"/>
                </a:cubicBezTo>
                <a:lnTo>
                  <a:pt x="8318" y="4096"/>
                </a:lnTo>
                <a:lnTo>
                  <a:pt x="8318" y="3277"/>
                </a:lnTo>
                <a:lnTo>
                  <a:pt x="6207" y="3277"/>
                </a:lnTo>
                <a:cubicBezTo>
                  <a:pt x="5986" y="3277"/>
                  <a:pt x="5829" y="3056"/>
                  <a:pt x="5829" y="2867"/>
                </a:cubicBezTo>
                <a:cubicBezTo>
                  <a:pt x="5829" y="2678"/>
                  <a:pt x="6018" y="2489"/>
                  <a:pt x="6207" y="2489"/>
                </a:cubicBezTo>
                <a:lnTo>
                  <a:pt x="8223" y="2489"/>
                </a:lnTo>
                <a:cubicBezTo>
                  <a:pt x="8034" y="1071"/>
                  <a:pt x="6806" y="0"/>
                  <a:pt x="538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84" name="Google Shape;5284;p57"/>
          <p:cNvGrpSpPr/>
          <p:nvPr/>
        </p:nvGrpSpPr>
        <p:grpSpPr>
          <a:xfrm>
            <a:off x="6827499" y="4018392"/>
            <a:ext cx="423112" cy="421012"/>
            <a:chOff x="-9961625" y="4048175"/>
            <a:chExt cx="357600" cy="355825"/>
          </a:xfrm>
        </p:grpSpPr>
        <p:sp>
          <p:nvSpPr>
            <p:cNvPr id="5285" name="Google Shape;5285;p57"/>
            <p:cNvSpPr/>
            <p:nvPr/>
          </p:nvSpPr>
          <p:spPr>
            <a:xfrm>
              <a:off x="-9958475" y="4048175"/>
              <a:ext cx="64625" cy="62650"/>
            </a:xfrm>
            <a:custGeom>
              <a:rect b="b" l="l" r="r" t="t"/>
              <a:pathLst>
                <a:path extrusionOk="0" h="2506" w="2585">
                  <a:moveTo>
                    <a:pt x="442" y="0"/>
                  </a:moveTo>
                  <a:cubicBezTo>
                    <a:pt x="339" y="0"/>
                    <a:pt x="237" y="40"/>
                    <a:pt x="158" y="119"/>
                  </a:cubicBezTo>
                  <a:cubicBezTo>
                    <a:pt x="1" y="339"/>
                    <a:pt x="1" y="560"/>
                    <a:pt x="158" y="717"/>
                  </a:cubicBezTo>
                  <a:lnTo>
                    <a:pt x="1828" y="2387"/>
                  </a:lnTo>
                  <a:cubicBezTo>
                    <a:pt x="1923" y="2466"/>
                    <a:pt x="2033" y="2505"/>
                    <a:pt x="2139" y="2505"/>
                  </a:cubicBezTo>
                  <a:cubicBezTo>
                    <a:pt x="2246" y="2505"/>
                    <a:pt x="2348" y="2466"/>
                    <a:pt x="2427" y="2387"/>
                  </a:cubicBezTo>
                  <a:cubicBezTo>
                    <a:pt x="2584" y="2229"/>
                    <a:pt x="2584" y="1946"/>
                    <a:pt x="2427" y="1788"/>
                  </a:cubicBezTo>
                  <a:lnTo>
                    <a:pt x="725" y="119"/>
                  </a:lnTo>
                  <a:cubicBezTo>
                    <a:pt x="647" y="40"/>
                    <a:pt x="544" y="0"/>
                    <a:pt x="44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6" name="Google Shape;5286;p57"/>
            <p:cNvSpPr/>
            <p:nvPr/>
          </p:nvSpPr>
          <p:spPr>
            <a:xfrm>
              <a:off x="-9873400" y="4048775"/>
              <a:ext cx="21275" cy="63025"/>
            </a:xfrm>
            <a:custGeom>
              <a:rect b="b" l="l" r="r" t="t"/>
              <a:pathLst>
                <a:path extrusionOk="0" h="2521" w="851">
                  <a:moveTo>
                    <a:pt x="410" y="0"/>
                  </a:moveTo>
                  <a:cubicBezTo>
                    <a:pt x="189" y="0"/>
                    <a:pt x="0" y="189"/>
                    <a:pt x="0" y="410"/>
                  </a:cubicBezTo>
                  <a:lnTo>
                    <a:pt x="0" y="2079"/>
                  </a:lnTo>
                  <a:cubicBezTo>
                    <a:pt x="0" y="2300"/>
                    <a:pt x="221" y="2520"/>
                    <a:pt x="410" y="2520"/>
                  </a:cubicBezTo>
                  <a:cubicBezTo>
                    <a:pt x="630" y="2520"/>
                    <a:pt x="851" y="2300"/>
                    <a:pt x="851" y="2079"/>
                  </a:cubicBezTo>
                  <a:lnTo>
                    <a:pt x="851" y="410"/>
                  </a:lnTo>
                  <a:cubicBezTo>
                    <a:pt x="851" y="189"/>
                    <a:pt x="630" y="0"/>
                    <a:pt x="41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7" name="Google Shape;5287;p57"/>
            <p:cNvSpPr/>
            <p:nvPr/>
          </p:nvSpPr>
          <p:spPr>
            <a:xfrm>
              <a:off x="-9957675" y="4133050"/>
              <a:ext cx="63025" cy="19700"/>
            </a:xfrm>
            <a:custGeom>
              <a:rect b="b" l="l" r="r" t="t"/>
              <a:pathLst>
                <a:path extrusionOk="0" h="788" w="2521">
                  <a:moveTo>
                    <a:pt x="441" y="0"/>
                  </a:moveTo>
                  <a:cubicBezTo>
                    <a:pt x="189" y="0"/>
                    <a:pt x="0" y="189"/>
                    <a:pt x="0" y="410"/>
                  </a:cubicBezTo>
                  <a:cubicBezTo>
                    <a:pt x="0" y="599"/>
                    <a:pt x="189" y="788"/>
                    <a:pt x="441" y="788"/>
                  </a:cubicBezTo>
                  <a:lnTo>
                    <a:pt x="2111" y="788"/>
                  </a:lnTo>
                  <a:cubicBezTo>
                    <a:pt x="2363" y="788"/>
                    <a:pt x="2521" y="599"/>
                    <a:pt x="2521" y="410"/>
                  </a:cubicBezTo>
                  <a:cubicBezTo>
                    <a:pt x="2521" y="158"/>
                    <a:pt x="2332" y="0"/>
                    <a:pt x="211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8" name="Google Shape;5288;p57"/>
            <p:cNvSpPr/>
            <p:nvPr/>
          </p:nvSpPr>
          <p:spPr>
            <a:xfrm>
              <a:off x="-9961625" y="4132250"/>
              <a:ext cx="253650" cy="271750"/>
            </a:xfrm>
            <a:custGeom>
              <a:rect b="b" l="l" r="r" t="t"/>
              <a:pathLst>
                <a:path extrusionOk="0" h="10870" w="10146">
                  <a:moveTo>
                    <a:pt x="5357" y="1"/>
                  </a:moveTo>
                  <a:cubicBezTo>
                    <a:pt x="5010" y="1"/>
                    <a:pt x="4727" y="253"/>
                    <a:pt x="4727" y="631"/>
                  </a:cubicBezTo>
                  <a:lnTo>
                    <a:pt x="4727" y="5388"/>
                  </a:lnTo>
                  <a:cubicBezTo>
                    <a:pt x="4727" y="5640"/>
                    <a:pt x="4537" y="5797"/>
                    <a:pt x="4317" y="5797"/>
                  </a:cubicBezTo>
                  <a:cubicBezTo>
                    <a:pt x="4128" y="5797"/>
                    <a:pt x="3907" y="5577"/>
                    <a:pt x="3907" y="5388"/>
                  </a:cubicBezTo>
                  <a:lnTo>
                    <a:pt x="3907" y="1450"/>
                  </a:lnTo>
                  <a:cubicBezTo>
                    <a:pt x="3907" y="1103"/>
                    <a:pt x="3624" y="820"/>
                    <a:pt x="3277" y="820"/>
                  </a:cubicBezTo>
                  <a:cubicBezTo>
                    <a:pt x="2931" y="820"/>
                    <a:pt x="2647" y="1103"/>
                    <a:pt x="2647" y="1450"/>
                  </a:cubicBezTo>
                  <a:lnTo>
                    <a:pt x="2647" y="7940"/>
                  </a:lnTo>
                  <a:lnTo>
                    <a:pt x="1576" y="6900"/>
                  </a:lnTo>
                  <a:cubicBezTo>
                    <a:pt x="1416" y="6740"/>
                    <a:pt x="1176" y="6640"/>
                    <a:pt x="935" y="6640"/>
                  </a:cubicBezTo>
                  <a:cubicBezTo>
                    <a:pt x="748" y="6640"/>
                    <a:pt x="561" y="6700"/>
                    <a:pt x="410" y="6837"/>
                  </a:cubicBezTo>
                  <a:cubicBezTo>
                    <a:pt x="95" y="7121"/>
                    <a:pt x="1" y="7625"/>
                    <a:pt x="284" y="7971"/>
                  </a:cubicBezTo>
                  <a:lnTo>
                    <a:pt x="1734" y="10208"/>
                  </a:lnTo>
                  <a:cubicBezTo>
                    <a:pt x="2049" y="10618"/>
                    <a:pt x="2521" y="10870"/>
                    <a:pt x="3088" y="10870"/>
                  </a:cubicBezTo>
                  <a:lnTo>
                    <a:pt x="8035" y="10870"/>
                  </a:lnTo>
                  <a:cubicBezTo>
                    <a:pt x="9169" y="10870"/>
                    <a:pt x="10114" y="9925"/>
                    <a:pt x="10114" y="8759"/>
                  </a:cubicBezTo>
                  <a:lnTo>
                    <a:pt x="10114" y="4002"/>
                  </a:lnTo>
                  <a:cubicBezTo>
                    <a:pt x="10145" y="3592"/>
                    <a:pt x="9893" y="3309"/>
                    <a:pt x="9515" y="3309"/>
                  </a:cubicBezTo>
                  <a:cubicBezTo>
                    <a:pt x="9169" y="3309"/>
                    <a:pt x="8885" y="3592"/>
                    <a:pt x="8885" y="3939"/>
                  </a:cubicBezTo>
                  <a:lnTo>
                    <a:pt x="8885" y="5388"/>
                  </a:lnTo>
                  <a:cubicBezTo>
                    <a:pt x="8885" y="5640"/>
                    <a:pt x="8696" y="5797"/>
                    <a:pt x="8507" y="5797"/>
                  </a:cubicBezTo>
                  <a:cubicBezTo>
                    <a:pt x="8255" y="5797"/>
                    <a:pt x="8066" y="5577"/>
                    <a:pt x="8066" y="5388"/>
                  </a:cubicBezTo>
                  <a:lnTo>
                    <a:pt x="8066" y="1450"/>
                  </a:lnTo>
                  <a:cubicBezTo>
                    <a:pt x="8066" y="1103"/>
                    <a:pt x="7782" y="820"/>
                    <a:pt x="7436" y="820"/>
                  </a:cubicBezTo>
                  <a:cubicBezTo>
                    <a:pt x="7089" y="820"/>
                    <a:pt x="6806" y="1103"/>
                    <a:pt x="6806" y="1450"/>
                  </a:cubicBezTo>
                  <a:lnTo>
                    <a:pt x="6806" y="5388"/>
                  </a:lnTo>
                  <a:cubicBezTo>
                    <a:pt x="6806" y="5640"/>
                    <a:pt x="6617" y="5797"/>
                    <a:pt x="6428" y="5797"/>
                  </a:cubicBezTo>
                  <a:cubicBezTo>
                    <a:pt x="6176" y="5797"/>
                    <a:pt x="5987" y="5577"/>
                    <a:pt x="5987" y="5388"/>
                  </a:cubicBezTo>
                  <a:lnTo>
                    <a:pt x="5987" y="631"/>
                  </a:lnTo>
                  <a:cubicBezTo>
                    <a:pt x="5987" y="284"/>
                    <a:pt x="5703" y="1"/>
                    <a:pt x="535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9" name="Google Shape;5289;p57"/>
            <p:cNvSpPr/>
            <p:nvPr/>
          </p:nvSpPr>
          <p:spPr>
            <a:xfrm>
              <a:off x="-9791500" y="4069250"/>
              <a:ext cx="31550" cy="66175"/>
            </a:xfrm>
            <a:custGeom>
              <a:rect b="b" l="l" r="r" t="t"/>
              <a:pathLst>
                <a:path extrusionOk="0" h="2647" w="1262">
                  <a:moveTo>
                    <a:pt x="631" y="0"/>
                  </a:moveTo>
                  <a:cubicBezTo>
                    <a:pt x="284" y="0"/>
                    <a:pt x="1" y="252"/>
                    <a:pt x="1" y="630"/>
                  </a:cubicBezTo>
                  <a:lnTo>
                    <a:pt x="1" y="2647"/>
                  </a:lnTo>
                  <a:cubicBezTo>
                    <a:pt x="190" y="2552"/>
                    <a:pt x="410" y="2489"/>
                    <a:pt x="631" y="2489"/>
                  </a:cubicBezTo>
                  <a:cubicBezTo>
                    <a:pt x="883" y="2521"/>
                    <a:pt x="1072" y="2552"/>
                    <a:pt x="1261" y="2647"/>
                  </a:cubicBezTo>
                  <a:lnTo>
                    <a:pt x="1261" y="630"/>
                  </a:lnTo>
                  <a:cubicBezTo>
                    <a:pt x="1261" y="284"/>
                    <a:pt x="977" y="0"/>
                    <a:pt x="63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0" name="Google Shape;5290;p57"/>
            <p:cNvSpPr/>
            <p:nvPr/>
          </p:nvSpPr>
          <p:spPr>
            <a:xfrm>
              <a:off x="-9740300" y="4049550"/>
              <a:ext cx="136275" cy="268600"/>
            </a:xfrm>
            <a:custGeom>
              <a:rect b="b" l="l" r="r" t="t"/>
              <a:pathLst>
                <a:path extrusionOk="0" h="10744" w="5451">
                  <a:moveTo>
                    <a:pt x="631" y="1"/>
                  </a:moveTo>
                  <a:cubicBezTo>
                    <a:pt x="284" y="1"/>
                    <a:pt x="1" y="253"/>
                    <a:pt x="1" y="631"/>
                  </a:cubicBezTo>
                  <a:lnTo>
                    <a:pt x="1" y="5955"/>
                  </a:lnTo>
                  <a:cubicBezTo>
                    <a:pt x="190" y="5860"/>
                    <a:pt x="410" y="5797"/>
                    <a:pt x="631" y="5797"/>
                  </a:cubicBezTo>
                  <a:cubicBezTo>
                    <a:pt x="1418" y="5797"/>
                    <a:pt x="2080" y="6428"/>
                    <a:pt x="2080" y="7247"/>
                  </a:cubicBezTo>
                  <a:lnTo>
                    <a:pt x="2080" y="10744"/>
                  </a:lnTo>
                  <a:lnTo>
                    <a:pt x="3309" y="10744"/>
                  </a:lnTo>
                  <a:cubicBezTo>
                    <a:pt x="4443" y="10744"/>
                    <a:pt x="5388" y="9799"/>
                    <a:pt x="5388" y="8664"/>
                  </a:cubicBezTo>
                  <a:lnTo>
                    <a:pt x="5388" y="3876"/>
                  </a:lnTo>
                  <a:cubicBezTo>
                    <a:pt x="5451" y="3592"/>
                    <a:pt x="5167" y="3309"/>
                    <a:pt x="4821" y="3309"/>
                  </a:cubicBezTo>
                  <a:cubicBezTo>
                    <a:pt x="4443" y="3309"/>
                    <a:pt x="4191" y="3592"/>
                    <a:pt x="4191" y="3939"/>
                  </a:cubicBezTo>
                  <a:lnTo>
                    <a:pt x="4191" y="5388"/>
                  </a:lnTo>
                  <a:cubicBezTo>
                    <a:pt x="4191" y="5640"/>
                    <a:pt x="3970" y="5797"/>
                    <a:pt x="3781" y="5797"/>
                  </a:cubicBezTo>
                  <a:cubicBezTo>
                    <a:pt x="3561" y="5797"/>
                    <a:pt x="3340" y="5577"/>
                    <a:pt x="3340" y="5388"/>
                  </a:cubicBezTo>
                  <a:lnTo>
                    <a:pt x="3340" y="1450"/>
                  </a:lnTo>
                  <a:cubicBezTo>
                    <a:pt x="3340" y="1103"/>
                    <a:pt x="3088" y="820"/>
                    <a:pt x="2710" y="820"/>
                  </a:cubicBezTo>
                  <a:cubicBezTo>
                    <a:pt x="2364" y="820"/>
                    <a:pt x="2080" y="1103"/>
                    <a:pt x="2080" y="1450"/>
                  </a:cubicBezTo>
                  <a:lnTo>
                    <a:pt x="2080" y="5388"/>
                  </a:lnTo>
                  <a:cubicBezTo>
                    <a:pt x="2080" y="5640"/>
                    <a:pt x="1891" y="5797"/>
                    <a:pt x="1702" y="5797"/>
                  </a:cubicBezTo>
                  <a:cubicBezTo>
                    <a:pt x="1450" y="5797"/>
                    <a:pt x="1261" y="5577"/>
                    <a:pt x="1261" y="5388"/>
                  </a:cubicBezTo>
                  <a:lnTo>
                    <a:pt x="1261" y="631"/>
                  </a:lnTo>
                  <a:cubicBezTo>
                    <a:pt x="1261" y="284"/>
                    <a:pt x="977" y="1"/>
                    <a:pt x="63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91" name="Google Shape;5291;p57"/>
          <p:cNvGrpSpPr/>
          <p:nvPr/>
        </p:nvGrpSpPr>
        <p:grpSpPr>
          <a:xfrm>
            <a:off x="6042265" y="4033078"/>
            <a:ext cx="418468" cy="391580"/>
            <a:chOff x="-12643475" y="3657325"/>
            <a:chExt cx="353675" cy="330950"/>
          </a:xfrm>
        </p:grpSpPr>
        <p:sp>
          <p:nvSpPr>
            <p:cNvPr id="5292" name="Google Shape;5292;p57"/>
            <p:cNvSpPr/>
            <p:nvPr/>
          </p:nvSpPr>
          <p:spPr>
            <a:xfrm>
              <a:off x="-12580475" y="3719550"/>
              <a:ext cx="19725" cy="19700"/>
            </a:xfrm>
            <a:custGeom>
              <a:rect b="b" l="l" r="r" t="t"/>
              <a:pathLst>
                <a:path extrusionOk="0" h="788" w="789">
                  <a:moveTo>
                    <a:pt x="379" y="0"/>
                  </a:moveTo>
                  <a:cubicBezTo>
                    <a:pt x="190" y="0"/>
                    <a:pt x="1" y="189"/>
                    <a:pt x="1" y="410"/>
                  </a:cubicBezTo>
                  <a:cubicBezTo>
                    <a:pt x="1" y="599"/>
                    <a:pt x="190" y="788"/>
                    <a:pt x="379" y="788"/>
                  </a:cubicBezTo>
                  <a:cubicBezTo>
                    <a:pt x="599" y="788"/>
                    <a:pt x="788" y="599"/>
                    <a:pt x="788" y="410"/>
                  </a:cubicBezTo>
                  <a:cubicBezTo>
                    <a:pt x="788" y="189"/>
                    <a:pt x="599" y="0"/>
                    <a:pt x="37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3" name="Google Shape;5293;p57"/>
            <p:cNvSpPr/>
            <p:nvPr/>
          </p:nvSpPr>
          <p:spPr>
            <a:xfrm>
              <a:off x="-12456800" y="3719550"/>
              <a:ext cx="19700" cy="19700"/>
            </a:xfrm>
            <a:custGeom>
              <a:rect b="b" l="l" r="r" t="t"/>
              <a:pathLst>
                <a:path extrusionOk="0" h="788" w="788">
                  <a:moveTo>
                    <a:pt x="410" y="0"/>
                  </a:moveTo>
                  <a:cubicBezTo>
                    <a:pt x="189" y="0"/>
                    <a:pt x="0" y="189"/>
                    <a:pt x="0" y="410"/>
                  </a:cubicBezTo>
                  <a:cubicBezTo>
                    <a:pt x="0" y="599"/>
                    <a:pt x="189" y="788"/>
                    <a:pt x="410" y="788"/>
                  </a:cubicBezTo>
                  <a:cubicBezTo>
                    <a:pt x="630" y="788"/>
                    <a:pt x="788" y="599"/>
                    <a:pt x="788" y="410"/>
                  </a:cubicBezTo>
                  <a:cubicBezTo>
                    <a:pt x="788" y="189"/>
                    <a:pt x="630" y="0"/>
                    <a:pt x="41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4" name="Google Shape;5294;p57"/>
            <p:cNvSpPr/>
            <p:nvPr/>
          </p:nvSpPr>
          <p:spPr>
            <a:xfrm>
              <a:off x="-12643475" y="3657325"/>
              <a:ext cx="268600" cy="144950"/>
            </a:xfrm>
            <a:custGeom>
              <a:rect b="b" l="l" r="r" t="t"/>
              <a:pathLst>
                <a:path extrusionOk="0" h="5798" w="10744">
                  <a:moveTo>
                    <a:pt x="2899" y="1670"/>
                  </a:moveTo>
                  <a:cubicBezTo>
                    <a:pt x="3592" y="1670"/>
                    <a:pt x="4159" y="2205"/>
                    <a:pt x="4159" y="2899"/>
                  </a:cubicBezTo>
                  <a:cubicBezTo>
                    <a:pt x="4159" y="3560"/>
                    <a:pt x="3623" y="4159"/>
                    <a:pt x="2899" y="4159"/>
                  </a:cubicBezTo>
                  <a:cubicBezTo>
                    <a:pt x="2237" y="4159"/>
                    <a:pt x="1639" y="3592"/>
                    <a:pt x="1639" y="2899"/>
                  </a:cubicBezTo>
                  <a:cubicBezTo>
                    <a:pt x="1639" y="2205"/>
                    <a:pt x="2206" y="1670"/>
                    <a:pt x="2899" y="1670"/>
                  </a:cubicBezTo>
                  <a:close/>
                  <a:moveTo>
                    <a:pt x="7877" y="1670"/>
                  </a:moveTo>
                  <a:cubicBezTo>
                    <a:pt x="8538" y="1670"/>
                    <a:pt x="9137" y="2205"/>
                    <a:pt x="9137" y="2899"/>
                  </a:cubicBezTo>
                  <a:cubicBezTo>
                    <a:pt x="9137" y="3560"/>
                    <a:pt x="8570" y="4159"/>
                    <a:pt x="7877" y="4159"/>
                  </a:cubicBezTo>
                  <a:cubicBezTo>
                    <a:pt x="7215" y="4159"/>
                    <a:pt x="6616" y="3592"/>
                    <a:pt x="6616" y="2899"/>
                  </a:cubicBezTo>
                  <a:cubicBezTo>
                    <a:pt x="6616" y="2205"/>
                    <a:pt x="7152" y="1670"/>
                    <a:pt x="7877" y="1670"/>
                  </a:cubicBezTo>
                  <a:close/>
                  <a:moveTo>
                    <a:pt x="2899" y="0"/>
                  </a:moveTo>
                  <a:cubicBezTo>
                    <a:pt x="1292" y="0"/>
                    <a:pt x="32" y="1323"/>
                    <a:pt x="32" y="2899"/>
                  </a:cubicBezTo>
                  <a:cubicBezTo>
                    <a:pt x="0" y="4505"/>
                    <a:pt x="1292" y="5797"/>
                    <a:pt x="2899" y="5797"/>
                  </a:cubicBezTo>
                  <a:cubicBezTo>
                    <a:pt x="3970" y="5797"/>
                    <a:pt x="4884" y="5198"/>
                    <a:pt x="5388" y="4379"/>
                  </a:cubicBezTo>
                  <a:cubicBezTo>
                    <a:pt x="5892" y="5230"/>
                    <a:pt x="6805" y="5797"/>
                    <a:pt x="7877" y="5797"/>
                  </a:cubicBezTo>
                  <a:cubicBezTo>
                    <a:pt x="9483" y="5797"/>
                    <a:pt x="10744" y="4505"/>
                    <a:pt x="10744" y="2899"/>
                  </a:cubicBezTo>
                  <a:cubicBezTo>
                    <a:pt x="10744" y="1260"/>
                    <a:pt x="9452" y="0"/>
                    <a:pt x="7877" y="0"/>
                  </a:cubicBezTo>
                  <a:cubicBezTo>
                    <a:pt x="6805" y="0"/>
                    <a:pt x="5892" y="599"/>
                    <a:pt x="5388" y="1418"/>
                  </a:cubicBezTo>
                  <a:cubicBezTo>
                    <a:pt x="4884" y="567"/>
                    <a:pt x="3970" y="0"/>
                    <a:pt x="289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5" name="Google Shape;5295;p57"/>
            <p:cNvSpPr/>
            <p:nvPr/>
          </p:nvSpPr>
          <p:spPr>
            <a:xfrm>
              <a:off x="-12581250" y="3905425"/>
              <a:ext cx="62250" cy="20500"/>
            </a:xfrm>
            <a:custGeom>
              <a:rect b="b" l="l" r="r" t="t"/>
              <a:pathLst>
                <a:path extrusionOk="0" h="820" w="2490">
                  <a:moveTo>
                    <a:pt x="0" y="0"/>
                  </a:moveTo>
                  <a:lnTo>
                    <a:pt x="0" y="819"/>
                  </a:lnTo>
                  <a:lnTo>
                    <a:pt x="2489" y="819"/>
                  </a:lnTo>
                  <a:lnTo>
                    <a:pt x="248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6" name="Google Shape;5296;p57"/>
            <p:cNvSpPr/>
            <p:nvPr/>
          </p:nvSpPr>
          <p:spPr>
            <a:xfrm>
              <a:off x="-12643475" y="3802250"/>
              <a:ext cx="269400" cy="185900"/>
            </a:xfrm>
            <a:custGeom>
              <a:rect b="b" l="l" r="r" t="t"/>
              <a:pathLst>
                <a:path extrusionOk="0" h="7436" w="10776">
                  <a:moveTo>
                    <a:pt x="7057" y="1670"/>
                  </a:moveTo>
                  <a:cubicBezTo>
                    <a:pt x="7278" y="1670"/>
                    <a:pt x="7436" y="1859"/>
                    <a:pt x="7436" y="2048"/>
                  </a:cubicBezTo>
                  <a:cubicBezTo>
                    <a:pt x="7436" y="2300"/>
                    <a:pt x="7247" y="2489"/>
                    <a:pt x="7057" y="2489"/>
                  </a:cubicBezTo>
                  <a:cubicBezTo>
                    <a:pt x="6805" y="2489"/>
                    <a:pt x="6616" y="2300"/>
                    <a:pt x="6616" y="2048"/>
                  </a:cubicBezTo>
                  <a:cubicBezTo>
                    <a:pt x="6616" y="1859"/>
                    <a:pt x="6805" y="1670"/>
                    <a:pt x="7057" y="1670"/>
                  </a:cubicBezTo>
                  <a:close/>
                  <a:moveTo>
                    <a:pt x="8696" y="1670"/>
                  </a:moveTo>
                  <a:cubicBezTo>
                    <a:pt x="8948" y="1670"/>
                    <a:pt x="9137" y="1859"/>
                    <a:pt x="9137" y="2048"/>
                  </a:cubicBezTo>
                  <a:cubicBezTo>
                    <a:pt x="9137" y="2300"/>
                    <a:pt x="8948" y="2489"/>
                    <a:pt x="8696" y="2489"/>
                  </a:cubicBezTo>
                  <a:cubicBezTo>
                    <a:pt x="8475" y="2489"/>
                    <a:pt x="8318" y="2300"/>
                    <a:pt x="8318" y="2048"/>
                  </a:cubicBezTo>
                  <a:cubicBezTo>
                    <a:pt x="8255" y="1859"/>
                    <a:pt x="8475" y="1670"/>
                    <a:pt x="8696" y="1670"/>
                  </a:cubicBezTo>
                  <a:close/>
                  <a:moveTo>
                    <a:pt x="5388" y="3277"/>
                  </a:moveTo>
                  <a:cubicBezTo>
                    <a:pt x="5640" y="3277"/>
                    <a:pt x="5829" y="3466"/>
                    <a:pt x="5829" y="3686"/>
                  </a:cubicBezTo>
                  <a:lnTo>
                    <a:pt x="5829" y="5356"/>
                  </a:lnTo>
                  <a:cubicBezTo>
                    <a:pt x="5829" y="5608"/>
                    <a:pt x="5640" y="5797"/>
                    <a:pt x="5388" y="5797"/>
                  </a:cubicBezTo>
                  <a:lnTo>
                    <a:pt x="2080" y="5797"/>
                  </a:lnTo>
                  <a:cubicBezTo>
                    <a:pt x="1859" y="5797"/>
                    <a:pt x="1639" y="5608"/>
                    <a:pt x="1639" y="5356"/>
                  </a:cubicBezTo>
                  <a:lnTo>
                    <a:pt x="1639" y="3686"/>
                  </a:lnTo>
                  <a:cubicBezTo>
                    <a:pt x="1639" y="3466"/>
                    <a:pt x="1859" y="3277"/>
                    <a:pt x="2080" y="3277"/>
                  </a:cubicBezTo>
                  <a:close/>
                  <a:moveTo>
                    <a:pt x="5230" y="0"/>
                  </a:moveTo>
                  <a:cubicBezTo>
                    <a:pt x="4600" y="504"/>
                    <a:pt x="3781" y="819"/>
                    <a:pt x="2899" y="819"/>
                  </a:cubicBezTo>
                  <a:cubicBezTo>
                    <a:pt x="2080" y="819"/>
                    <a:pt x="1324" y="536"/>
                    <a:pt x="756" y="126"/>
                  </a:cubicBezTo>
                  <a:cubicBezTo>
                    <a:pt x="315" y="315"/>
                    <a:pt x="32" y="756"/>
                    <a:pt x="32" y="1260"/>
                  </a:cubicBezTo>
                  <a:lnTo>
                    <a:pt x="32" y="6206"/>
                  </a:lnTo>
                  <a:cubicBezTo>
                    <a:pt x="0" y="6900"/>
                    <a:pt x="536" y="7435"/>
                    <a:pt x="1261" y="7435"/>
                  </a:cubicBezTo>
                  <a:lnTo>
                    <a:pt x="9515" y="7435"/>
                  </a:lnTo>
                  <a:cubicBezTo>
                    <a:pt x="10208" y="7435"/>
                    <a:pt x="10775" y="6900"/>
                    <a:pt x="10775" y="6206"/>
                  </a:cubicBezTo>
                  <a:lnTo>
                    <a:pt x="10775" y="1260"/>
                  </a:lnTo>
                  <a:cubicBezTo>
                    <a:pt x="10775" y="756"/>
                    <a:pt x="10460" y="315"/>
                    <a:pt x="10082" y="126"/>
                  </a:cubicBezTo>
                  <a:cubicBezTo>
                    <a:pt x="9452" y="536"/>
                    <a:pt x="8727" y="819"/>
                    <a:pt x="7908" y="819"/>
                  </a:cubicBezTo>
                  <a:cubicBezTo>
                    <a:pt x="7057" y="819"/>
                    <a:pt x="6270" y="504"/>
                    <a:pt x="557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7" name="Google Shape;5297;p57"/>
            <p:cNvSpPr/>
            <p:nvPr/>
          </p:nvSpPr>
          <p:spPr>
            <a:xfrm>
              <a:off x="-12352850" y="3802125"/>
              <a:ext cx="63050" cy="186150"/>
            </a:xfrm>
            <a:custGeom>
              <a:rect b="b" l="l" r="r" t="t"/>
              <a:pathLst>
                <a:path extrusionOk="0" h="7446" w="2522">
                  <a:moveTo>
                    <a:pt x="2092" y="0"/>
                  </a:moveTo>
                  <a:cubicBezTo>
                    <a:pt x="2035" y="0"/>
                    <a:pt x="1976" y="10"/>
                    <a:pt x="1923" y="37"/>
                  </a:cubicBezTo>
                  <a:lnTo>
                    <a:pt x="1" y="982"/>
                  </a:lnTo>
                  <a:lnTo>
                    <a:pt x="1" y="6464"/>
                  </a:lnTo>
                  <a:lnTo>
                    <a:pt x="1923" y="7409"/>
                  </a:lnTo>
                  <a:cubicBezTo>
                    <a:pt x="1976" y="7435"/>
                    <a:pt x="2035" y="7445"/>
                    <a:pt x="2092" y="7445"/>
                  </a:cubicBezTo>
                  <a:cubicBezTo>
                    <a:pt x="2170" y="7445"/>
                    <a:pt x="2246" y="7427"/>
                    <a:pt x="2301" y="7409"/>
                  </a:cubicBezTo>
                  <a:cubicBezTo>
                    <a:pt x="2427" y="7314"/>
                    <a:pt x="2521" y="7220"/>
                    <a:pt x="2521" y="7062"/>
                  </a:cubicBezTo>
                  <a:lnTo>
                    <a:pt x="2521" y="415"/>
                  </a:lnTo>
                  <a:cubicBezTo>
                    <a:pt x="2521" y="257"/>
                    <a:pt x="2427" y="131"/>
                    <a:pt x="2301" y="37"/>
                  </a:cubicBezTo>
                  <a:cubicBezTo>
                    <a:pt x="2246" y="18"/>
                    <a:pt x="2170" y="0"/>
                    <a:pt x="209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98" name="Google Shape;5298;p57"/>
          <p:cNvGrpSpPr/>
          <p:nvPr/>
        </p:nvGrpSpPr>
        <p:grpSpPr>
          <a:xfrm>
            <a:off x="7617354" y="4028877"/>
            <a:ext cx="429106" cy="399637"/>
            <a:chOff x="-11295075" y="4092875"/>
            <a:chExt cx="355250" cy="330825"/>
          </a:xfrm>
        </p:grpSpPr>
        <p:sp>
          <p:nvSpPr>
            <p:cNvPr id="5299" name="Google Shape;5299;p57"/>
            <p:cNvSpPr/>
            <p:nvPr/>
          </p:nvSpPr>
          <p:spPr>
            <a:xfrm>
              <a:off x="-11084775" y="4196825"/>
              <a:ext cx="61475" cy="61475"/>
            </a:xfrm>
            <a:custGeom>
              <a:rect b="b" l="l" r="r" t="t"/>
              <a:pathLst>
                <a:path extrusionOk="0" h="2459" w="2459">
                  <a:moveTo>
                    <a:pt x="64" y="1"/>
                  </a:moveTo>
                  <a:cubicBezTo>
                    <a:pt x="32" y="410"/>
                    <a:pt x="1" y="852"/>
                    <a:pt x="1" y="1230"/>
                  </a:cubicBezTo>
                  <a:cubicBezTo>
                    <a:pt x="1" y="1639"/>
                    <a:pt x="32" y="2049"/>
                    <a:pt x="64" y="2458"/>
                  </a:cubicBezTo>
                  <a:lnTo>
                    <a:pt x="1198" y="2458"/>
                  </a:lnTo>
                  <a:cubicBezTo>
                    <a:pt x="1891" y="2458"/>
                    <a:pt x="2458" y="1891"/>
                    <a:pt x="2458" y="1230"/>
                  </a:cubicBezTo>
                  <a:cubicBezTo>
                    <a:pt x="2458" y="568"/>
                    <a:pt x="1922" y="1"/>
                    <a:pt x="119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0" name="Google Shape;5300;p57"/>
            <p:cNvSpPr/>
            <p:nvPr/>
          </p:nvSpPr>
          <p:spPr>
            <a:xfrm>
              <a:off x="-11080050" y="4092875"/>
              <a:ext cx="140225" cy="269375"/>
            </a:xfrm>
            <a:custGeom>
              <a:rect b="b" l="l" r="r" t="t"/>
              <a:pathLst>
                <a:path extrusionOk="0" h="10775" w="5609">
                  <a:moveTo>
                    <a:pt x="2679" y="0"/>
                  </a:moveTo>
                  <a:cubicBezTo>
                    <a:pt x="1450" y="0"/>
                    <a:pt x="442" y="1387"/>
                    <a:pt x="1" y="3308"/>
                  </a:cubicBezTo>
                  <a:lnTo>
                    <a:pt x="1009" y="3308"/>
                  </a:lnTo>
                  <a:cubicBezTo>
                    <a:pt x="2175" y="3308"/>
                    <a:pt x="3120" y="4253"/>
                    <a:pt x="3120" y="5388"/>
                  </a:cubicBezTo>
                  <a:cubicBezTo>
                    <a:pt x="3120" y="6522"/>
                    <a:pt x="2175" y="7467"/>
                    <a:pt x="1009" y="7467"/>
                  </a:cubicBezTo>
                  <a:lnTo>
                    <a:pt x="1" y="7467"/>
                  </a:lnTo>
                  <a:cubicBezTo>
                    <a:pt x="442" y="9420"/>
                    <a:pt x="1450" y="10775"/>
                    <a:pt x="2679" y="10775"/>
                  </a:cubicBezTo>
                  <a:cubicBezTo>
                    <a:pt x="4285" y="10775"/>
                    <a:pt x="5609" y="8381"/>
                    <a:pt x="5609" y="5419"/>
                  </a:cubicBezTo>
                  <a:cubicBezTo>
                    <a:pt x="5609" y="2458"/>
                    <a:pt x="4285" y="0"/>
                    <a:pt x="267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1" name="Google Shape;5301;p57"/>
            <p:cNvSpPr/>
            <p:nvPr/>
          </p:nvSpPr>
          <p:spPr>
            <a:xfrm>
              <a:off x="-11230475" y="4320500"/>
              <a:ext cx="103975" cy="103200"/>
            </a:xfrm>
            <a:custGeom>
              <a:rect b="b" l="l" r="r" t="t"/>
              <a:pathLst>
                <a:path extrusionOk="0" h="4128" w="4159">
                  <a:moveTo>
                    <a:pt x="0" y="0"/>
                  </a:moveTo>
                  <a:lnTo>
                    <a:pt x="0" y="2867"/>
                  </a:lnTo>
                  <a:cubicBezTo>
                    <a:pt x="0" y="3529"/>
                    <a:pt x="536" y="4127"/>
                    <a:pt x="1260" y="4127"/>
                  </a:cubicBezTo>
                  <a:cubicBezTo>
                    <a:pt x="1922" y="4127"/>
                    <a:pt x="2521" y="3560"/>
                    <a:pt x="2521" y="2867"/>
                  </a:cubicBezTo>
                  <a:lnTo>
                    <a:pt x="2521" y="1638"/>
                  </a:lnTo>
                  <a:lnTo>
                    <a:pt x="2962" y="1638"/>
                  </a:lnTo>
                  <a:cubicBezTo>
                    <a:pt x="3623" y="1638"/>
                    <a:pt x="4127" y="1134"/>
                    <a:pt x="4159" y="473"/>
                  </a:cubicBezTo>
                  <a:cubicBezTo>
                    <a:pt x="3875" y="347"/>
                    <a:pt x="3623" y="221"/>
                    <a:pt x="3340" y="158"/>
                  </a:cubicBezTo>
                  <a:lnTo>
                    <a:pt x="3340" y="378"/>
                  </a:lnTo>
                  <a:cubicBezTo>
                    <a:pt x="3340" y="630"/>
                    <a:pt x="3151" y="788"/>
                    <a:pt x="2962" y="788"/>
                  </a:cubicBezTo>
                  <a:lnTo>
                    <a:pt x="2521" y="788"/>
                  </a:lnTo>
                  <a:lnTo>
                    <a:pt x="2521" y="0"/>
                  </a:lnTo>
                  <a:cubicBezTo>
                    <a:pt x="2468" y="11"/>
                    <a:pt x="2416" y="14"/>
                    <a:pt x="2364" y="14"/>
                  </a:cubicBezTo>
                  <a:cubicBezTo>
                    <a:pt x="2262" y="14"/>
                    <a:pt x="2164" y="0"/>
                    <a:pt x="208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2" name="Google Shape;5302;p57"/>
            <p:cNvSpPr/>
            <p:nvPr/>
          </p:nvSpPr>
          <p:spPr>
            <a:xfrm>
              <a:off x="-11210000" y="4113350"/>
              <a:ext cx="137850" cy="226075"/>
            </a:xfrm>
            <a:custGeom>
              <a:rect b="b" l="l" r="r" t="t"/>
              <a:pathLst>
                <a:path extrusionOk="0" h="9043" w="5514">
                  <a:moveTo>
                    <a:pt x="5514" y="0"/>
                  </a:moveTo>
                  <a:lnTo>
                    <a:pt x="4096" y="883"/>
                  </a:lnTo>
                  <a:cubicBezTo>
                    <a:pt x="3308" y="1355"/>
                    <a:pt x="2363" y="1607"/>
                    <a:pt x="1418" y="1607"/>
                  </a:cubicBezTo>
                  <a:cubicBezTo>
                    <a:pt x="536" y="2300"/>
                    <a:pt x="0" y="3340"/>
                    <a:pt x="0" y="4537"/>
                  </a:cubicBezTo>
                  <a:cubicBezTo>
                    <a:pt x="0" y="5703"/>
                    <a:pt x="567" y="6774"/>
                    <a:pt x="1418" y="7436"/>
                  </a:cubicBezTo>
                  <a:cubicBezTo>
                    <a:pt x="2363" y="7499"/>
                    <a:pt x="3308" y="7719"/>
                    <a:pt x="4096" y="8192"/>
                  </a:cubicBezTo>
                  <a:lnTo>
                    <a:pt x="5514" y="9042"/>
                  </a:lnTo>
                  <a:cubicBezTo>
                    <a:pt x="4695" y="8097"/>
                    <a:pt x="4159" y="6427"/>
                    <a:pt x="4159" y="4537"/>
                  </a:cubicBezTo>
                  <a:cubicBezTo>
                    <a:pt x="4159" y="2647"/>
                    <a:pt x="4726" y="946"/>
                    <a:pt x="551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3" name="Google Shape;5303;p57"/>
            <p:cNvSpPr/>
            <p:nvPr/>
          </p:nvSpPr>
          <p:spPr>
            <a:xfrm>
              <a:off x="-11295075" y="4153525"/>
              <a:ext cx="89825" cy="145725"/>
            </a:xfrm>
            <a:custGeom>
              <a:rect b="b" l="l" r="r" t="t"/>
              <a:pathLst>
                <a:path extrusionOk="0" h="5829" w="3593">
                  <a:moveTo>
                    <a:pt x="3088" y="0"/>
                  </a:moveTo>
                  <a:cubicBezTo>
                    <a:pt x="1482" y="0"/>
                    <a:pt x="127" y="1229"/>
                    <a:pt x="64" y="2773"/>
                  </a:cubicBezTo>
                  <a:cubicBezTo>
                    <a:pt x="1" y="4505"/>
                    <a:pt x="1356" y="5829"/>
                    <a:pt x="2962" y="5829"/>
                  </a:cubicBezTo>
                  <a:lnTo>
                    <a:pt x="3592" y="5829"/>
                  </a:lnTo>
                  <a:cubicBezTo>
                    <a:pt x="2931" y="5041"/>
                    <a:pt x="2521" y="4064"/>
                    <a:pt x="2521" y="2930"/>
                  </a:cubicBezTo>
                  <a:cubicBezTo>
                    <a:pt x="2521" y="1796"/>
                    <a:pt x="2931" y="788"/>
                    <a:pt x="359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04" name="Google Shape;5304;p57"/>
          <p:cNvSpPr txBox="1"/>
          <p:nvPr/>
        </p:nvSpPr>
        <p:spPr>
          <a:xfrm>
            <a:off x="0" y="0"/>
            <a:ext cx="3000000" cy="4002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Roboto"/>
                <a:ea typeface="Roboto"/>
                <a:cs typeface="Roboto"/>
                <a:sym typeface="Roboto"/>
              </a:rPr>
              <a:t>Lorem ipsum dolor sit amet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8" name="Shape 5308"/>
        <p:cNvGrpSpPr/>
        <p:nvPr/>
      </p:nvGrpSpPr>
      <p:grpSpPr>
        <a:xfrm>
          <a:off x="0" y="0"/>
          <a:ext cx="0" cy="0"/>
          <a:chOff x="0" y="0"/>
          <a:chExt cx="0" cy="0"/>
        </a:xfrm>
      </p:grpSpPr>
      <p:pic>
        <p:nvPicPr>
          <p:cNvPr id="5309" name="Google Shape;5309;p58"/>
          <p:cNvPicPr preferRelativeResize="0"/>
          <p:nvPr>
            <p:ph idx="2" type="pic"/>
          </p:nvPr>
        </p:nvPicPr>
        <p:blipFill rotWithShape="1">
          <a:blip r:embed="rId3">
            <a:alphaModFix/>
          </a:blip>
          <a:srcRect b="7741" l="0" r="0" t="7741"/>
          <a:stretch/>
        </p:blipFill>
        <p:spPr>
          <a:xfrm>
            <a:off x="-19725" y="-19475"/>
            <a:ext cx="9144003" cy="5143499"/>
          </a:xfrm>
          <a:prstGeom prst="rect">
            <a:avLst/>
          </a:prstGeom>
        </p:spPr>
      </p:pic>
      <p:sp>
        <p:nvSpPr>
          <p:cNvPr id="5310" name="Google Shape;5310;p58"/>
          <p:cNvSpPr txBox="1"/>
          <p:nvPr>
            <p:ph type="title"/>
          </p:nvPr>
        </p:nvSpPr>
        <p:spPr>
          <a:xfrm>
            <a:off x="713225" y="3115000"/>
            <a:ext cx="2500500" cy="2028600"/>
          </a:xfrm>
          <a:prstGeom prst="rect">
            <a:avLst/>
          </a:prstGeom>
        </p:spPr>
        <p:txBody>
          <a:bodyPr anchorCtr="0" anchor="t" bIns="91425" lIns="182875" spcFirstLastPara="1" rIns="182875" wrap="square" tIns="91425">
            <a:noAutofit/>
          </a:bodyPr>
          <a:lstStyle/>
          <a:p>
            <a:pPr indent="0" lvl="0" marL="0" rtl="0" algn="ctr">
              <a:spcBef>
                <a:spcPts val="0"/>
              </a:spcBef>
              <a:spcAft>
                <a:spcPts val="0"/>
              </a:spcAft>
              <a:buNone/>
            </a:pPr>
            <a:r>
              <a:rPr lang="en"/>
              <a:t>Lorem ipsum dolor sit amet. Lorem ipsum dolor sit amet. Lorem ipsum dolor sit amet. Lorem ipsum dolor sit amet. Lorem ipsum dolor sit amet. Lorem ipsum dolor sit amet.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4" name="Shape 5314"/>
        <p:cNvGrpSpPr/>
        <p:nvPr/>
      </p:nvGrpSpPr>
      <p:grpSpPr>
        <a:xfrm>
          <a:off x="0" y="0"/>
          <a:ext cx="0" cy="0"/>
          <a:chOff x="0" y="0"/>
          <a:chExt cx="0" cy="0"/>
        </a:xfrm>
      </p:grpSpPr>
      <p:sp>
        <p:nvSpPr>
          <p:cNvPr id="5315" name="Google Shape;5315;p5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TITLE</a:t>
            </a:r>
            <a:endParaRPr/>
          </a:p>
        </p:txBody>
      </p:sp>
      <p:sp>
        <p:nvSpPr>
          <p:cNvPr id="5316" name="Google Shape;5316;p59"/>
          <p:cNvSpPr txBox="1"/>
          <p:nvPr>
            <p:ph idx="1" type="subTitle"/>
          </p:nvPr>
        </p:nvSpPr>
        <p:spPr>
          <a:xfrm>
            <a:off x="5011075" y="3593299"/>
            <a:ext cx="3419700" cy="1010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Lorem ipsum dolor sit amet, consectetur adipiscing elit.Lorem ipsum dolor sit amet, consectetur adipiscing elit</a:t>
            </a:r>
            <a:endParaRPr/>
          </a:p>
        </p:txBody>
      </p:sp>
      <p:sp>
        <p:nvSpPr>
          <p:cNvPr id="5317" name="Google Shape;5317;p59"/>
          <p:cNvSpPr txBox="1"/>
          <p:nvPr>
            <p:ph idx="2" type="subTitle"/>
          </p:nvPr>
        </p:nvSpPr>
        <p:spPr>
          <a:xfrm>
            <a:off x="720000" y="3593299"/>
            <a:ext cx="3419700" cy="1010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Lorem ipsum dolor sit amet, consectetur adipiscing elit.Lorem ipsum dolor sit amet, consectetur adipiscing elit</a:t>
            </a:r>
            <a:endParaRPr/>
          </a:p>
        </p:txBody>
      </p:sp>
      <p:sp>
        <p:nvSpPr>
          <p:cNvPr id="5318" name="Google Shape;5318;p59"/>
          <p:cNvSpPr txBox="1"/>
          <p:nvPr>
            <p:ph idx="3" type="subTitle"/>
          </p:nvPr>
        </p:nvSpPr>
        <p:spPr>
          <a:xfrm>
            <a:off x="720000" y="2898900"/>
            <a:ext cx="3419700" cy="765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2"/>
                </a:solidFill>
              </a:rPr>
              <a:t>1</a:t>
            </a:r>
            <a:endParaRPr>
              <a:solidFill>
                <a:schemeClr val="lt2"/>
              </a:solidFill>
            </a:endParaRPr>
          </a:p>
        </p:txBody>
      </p:sp>
      <p:sp>
        <p:nvSpPr>
          <p:cNvPr id="5319" name="Google Shape;5319;p59"/>
          <p:cNvSpPr txBox="1"/>
          <p:nvPr>
            <p:ph idx="4" type="subTitle"/>
          </p:nvPr>
        </p:nvSpPr>
        <p:spPr>
          <a:xfrm>
            <a:off x="5011077" y="2898900"/>
            <a:ext cx="3419700" cy="765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2"/>
                </a:solidFill>
              </a:rPr>
              <a:t>2</a:t>
            </a:r>
            <a:endParaRPr>
              <a:solidFill>
                <a:schemeClr val="lt2"/>
              </a:solidFill>
            </a:endParaRPr>
          </a:p>
        </p:txBody>
      </p:sp>
      <p:pic>
        <p:nvPicPr>
          <p:cNvPr id="5320" name="Google Shape;5320;p59"/>
          <p:cNvPicPr preferRelativeResize="0"/>
          <p:nvPr>
            <p:ph idx="5" type="pic"/>
          </p:nvPr>
        </p:nvPicPr>
        <p:blipFill rotWithShape="1">
          <a:blip r:embed="rId3">
            <a:alphaModFix/>
          </a:blip>
          <a:srcRect b="24464" l="0" r="0" t="24459"/>
          <a:stretch/>
        </p:blipFill>
        <p:spPr>
          <a:xfrm>
            <a:off x="-19206" y="1225975"/>
            <a:ext cx="4591200" cy="1563300"/>
          </a:xfrm>
          <a:prstGeom prst="rect">
            <a:avLst/>
          </a:prstGeom>
        </p:spPr>
      </p:pic>
      <p:pic>
        <p:nvPicPr>
          <p:cNvPr id="5321" name="Google Shape;5321;p59"/>
          <p:cNvPicPr preferRelativeResize="0"/>
          <p:nvPr>
            <p:ph idx="6" type="pic"/>
          </p:nvPr>
        </p:nvPicPr>
        <p:blipFill rotWithShape="1">
          <a:blip r:embed="rId4">
            <a:alphaModFix/>
          </a:blip>
          <a:srcRect b="37117" l="0" r="0" t="11679"/>
          <a:stretch/>
        </p:blipFill>
        <p:spPr>
          <a:xfrm>
            <a:off x="4572006" y="1225975"/>
            <a:ext cx="4591200" cy="15633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5" name="Shape 5325"/>
        <p:cNvGrpSpPr/>
        <p:nvPr/>
      </p:nvGrpSpPr>
      <p:grpSpPr>
        <a:xfrm>
          <a:off x="0" y="0"/>
          <a:ext cx="0" cy="0"/>
          <a:chOff x="0" y="0"/>
          <a:chExt cx="0" cy="0"/>
        </a:xfrm>
      </p:grpSpPr>
      <p:sp>
        <p:nvSpPr>
          <p:cNvPr id="5326" name="Google Shape;5326;p60"/>
          <p:cNvSpPr/>
          <p:nvPr/>
        </p:nvSpPr>
        <p:spPr>
          <a:xfrm>
            <a:off x="-9350" y="9825"/>
            <a:ext cx="40893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7" name="Google Shape;5327;p60"/>
          <p:cNvSpPr txBox="1"/>
          <p:nvPr>
            <p:ph type="title"/>
          </p:nvPr>
        </p:nvSpPr>
        <p:spPr>
          <a:xfrm>
            <a:off x="5228875" y="742950"/>
            <a:ext cx="3201900" cy="1190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TITLE</a:t>
            </a:r>
            <a:endParaRPr/>
          </a:p>
        </p:txBody>
      </p:sp>
      <p:sp>
        <p:nvSpPr>
          <p:cNvPr id="5328" name="Google Shape;5328;p60"/>
          <p:cNvSpPr txBox="1"/>
          <p:nvPr>
            <p:ph idx="1" type="subTitle"/>
          </p:nvPr>
        </p:nvSpPr>
        <p:spPr>
          <a:xfrm>
            <a:off x="5228875" y="2227950"/>
            <a:ext cx="3201900" cy="217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Lorem ipsum dolor sit amet, consectetur adipiscing elit.</a:t>
            </a:r>
            <a:endParaRPr/>
          </a:p>
          <a:p>
            <a:pPr indent="0" lvl="0" marL="0" rtl="0" algn="l">
              <a:spcBef>
                <a:spcPts val="0"/>
              </a:spcBef>
              <a:spcAft>
                <a:spcPts val="0"/>
              </a:spcAft>
              <a:buNone/>
            </a:pPr>
            <a:r>
              <a:t/>
            </a:r>
            <a:endParaRPr/>
          </a:p>
          <a:p>
            <a:pPr indent="-317500" lvl="0" marL="457200" rtl="0" algn="l">
              <a:spcBef>
                <a:spcPts val="0"/>
              </a:spcBef>
              <a:spcAft>
                <a:spcPts val="0"/>
              </a:spcAft>
              <a:buClr>
                <a:schemeClr val="lt2"/>
              </a:buClr>
              <a:buSzPts val="1400"/>
              <a:buAutoNum type="arabicPeriod"/>
            </a:pPr>
            <a:r>
              <a:rPr lang="en"/>
              <a:t>Lorem ipsum dolor sit amet</a:t>
            </a:r>
            <a:endParaRPr/>
          </a:p>
          <a:p>
            <a:pPr indent="-317500" lvl="0" marL="457200" rtl="0" algn="l">
              <a:spcBef>
                <a:spcPts val="0"/>
              </a:spcBef>
              <a:spcAft>
                <a:spcPts val="0"/>
              </a:spcAft>
              <a:buClr>
                <a:schemeClr val="lt2"/>
              </a:buClr>
              <a:buSzPts val="1400"/>
              <a:buAutoNum type="arabicPeriod"/>
            </a:pPr>
            <a:r>
              <a:rPr lang="en"/>
              <a:t>Lorem ipsum dolor sit amet</a:t>
            </a:r>
            <a:endParaRPr/>
          </a:p>
          <a:p>
            <a:pPr indent="-317500" lvl="0" marL="457200" rtl="0" algn="l">
              <a:spcBef>
                <a:spcPts val="0"/>
              </a:spcBef>
              <a:spcAft>
                <a:spcPts val="0"/>
              </a:spcAft>
              <a:buClr>
                <a:schemeClr val="lt2"/>
              </a:buClr>
              <a:buSzPts val="1400"/>
              <a:buAutoNum type="arabicPeriod"/>
            </a:pPr>
            <a:r>
              <a:rPr lang="en"/>
              <a:t>Lorem ipsum dolor sit amet</a:t>
            </a:r>
            <a:endParaRPr/>
          </a:p>
        </p:txBody>
      </p:sp>
      <p:pic>
        <p:nvPicPr>
          <p:cNvPr id="5329" name="Google Shape;5329;p60"/>
          <p:cNvPicPr preferRelativeResize="0"/>
          <p:nvPr>
            <p:ph idx="2" type="pic"/>
          </p:nvPr>
        </p:nvPicPr>
        <p:blipFill rotWithShape="1">
          <a:blip r:embed="rId3">
            <a:alphaModFix/>
          </a:blip>
          <a:srcRect b="12235" l="0" r="0" t="12235"/>
          <a:stretch/>
        </p:blipFill>
        <p:spPr>
          <a:xfrm>
            <a:off x="713225" y="2251225"/>
            <a:ext cx="4089298" cy="205560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3" name="Shape 5333"/>
        <p:cNvGrpSpPr/>
        <p:nvPr/>
      </p:nvGrpSpPr>
      <p:grpSpPr>
        <a:xfrm>
          <a:off x="0" y="0"/>
          <a:ext cx="0" cy="0"/>
          <a:chOff x="0" y="0"/>
          <a:chExt cx="0" cy="0"/>
        </a:xfrm>
      </p:grpSpPr>
      <p:sp>
        <p:nvSpPr>
          <p:cNvPr id="5334" name="Google Shape;5334;p61"/>
          <p:cNvSpPr txBox="1"/>
          <p:nvPr>
            <p:ph type="title"/>
          </p:nvPr>
        </p:nvSpPr>
        <p:spPr>
          <a:xfrm>
            <a:off x="4353025" y="3357800"/>
            <a:ext cx="4077900" cy="53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—Someone</a:t>
            </a:r>
            <a:endParaRPr/>
          </a:p>
        </p:txBody>
      </p:sp>
      <p:sp>
        <p:nvSpPr>
          <p:cNvPr id="5335" name="Google Shape;5335;p61"/>
          <p:cNvSpPr txBox="1"/>
          <p:nvPr>
            <p:ph idx="1" type="subTitle"/>
          </p:nvPr>
        </p:nvSpPr>
        <p:spPr>
          <a:xfrm>
            <a:off x="4353025" y="1253800"/>
            <a:ext cx="4077900" cy="199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“Lorem ipsum dolor sit amet.Lorem ipsum dolor sit amet.Lorem ipsum dolor sit amet”</a:t>
            </a:r>
            <a:endParaRPr/>
          </a:p>
        </p:txBody>
      </p:sp>
      <p:pic>
        <p:nvPicPr>
          <p:cNvPr id="5336" name="Google Shape;5336;p61"/>
          <p:cNvPicPr preferRelativeResize="0"/>
          <p:nvPr>
            <p:ph idx="2" type="pic"/>
          </p:nvPr>
        </p:nvPicPr>
        <p:blipFill rotWithShape="1">
          <a:blip r:embed="rId3">
            <a:alphaModFix/>
          </a:blip>
          <a:srcRect b="0" l="20893" r="20893" t="0"/>
          <a:stretch/>
        </p:blipFill>
        <p:spPr>
          <a:xfrm>
            <a:off x="0" y="-3250"/>
            <a:ext cx="4080000" cy="5143499"/>
          </a:xfrm>
          <a:prstGeom prst="rect">
            <a:avLst/>
          </a:prstGeom>
        </p:spPr>
      </p:pic>
      <p:sp>
        <p:nvSpPr>
          <p:cNvPr id="5337" name="Google Shape;5337;p61"/>
          <p:cNvSpPr txBox="1"/>
          <p:nvPr/>
        </p:nvSpPr>
        <p:spPr>
          <a:xfrm>
            <a:off x="0" y="0"/>
            <a:ext cx="3000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chemeClr val="dk1"/>
                </a:solidFill>
                <a:latin typeface="Roboto"/>
                <a:ea typeface="Roboto"/>
                <a:cs typeface="Roboto"/>
                <a:sym typeface="Roboto"/>
              </a:rPr>
              <a:t>Lorem ipsum dolor sit amet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1" name="Shape 5341"/>
        <p:cNvGrpSpPr/>
        <p:nvPr/>
      </p:nvGrpSpPr>
      <p:grpSpPr>
        <a:xfrm>
          <a:off x="0" y="0"/>
          <a:ext cx="0" cy="0"/>
          <a:chOff x="0" y="0"/>
          <a:chExt cx="0" cy="0"/>
        </a:xfrm>
      </p:grpSpPr>
      <p:sp>
        <p:nvSpPr>
          <p:cNvPr id="5342" name="Google Shape;5342;p62"/>
          <p:cNvSpPr txBox="1"/>
          <p:nvPr>
            <p:ph type="title"/>
          </p:nvPr>
        </p:nvSpPr>
        <p:spPr>
          <a:xfrm>
            <a:off x="4836775" y="1354350"/>
            <a:ext cx="3594000" cy="1632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Desktop software</a:t>
            </a:r>
            <a:endParaRPr/>
          </a:p>
        </p:txBody>
      </p:sp>
      <p:sp>
        <p:nvSpPr>
          <p:cNvPr id="5343" name="Google Shape;5343;p62"/>
          <p:cNvSpPr txBox="1"/>
          <p:nvPr>
            <p:ph idx="1" type="subTitle"/>
          </p:nvPr>
        </p:nvSpPr>
        <p:spPr>
          <a:xfrm>
            <a:off x="4836775" y="2986350"/>
            <a:ext cx="3594000" cy="802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You can replace the image on the screen with your own work. Just right-click on it and select “Replace image”</a:t>
            </a:r>
            <a:endParaRPr/>
          </a:p>
        </p:txBody>
      </p:sp>
      <p:grpSp>
        <p:nvGrpSpPr>
          <p:cNvPr id="5344" name="Google Shape;5344;p62"/>
          <p:cNvGrpSpPr/>
          <p:nvPr/>
        </p:nvGrpSpPr>
        <p:grpSpPr>
          <a:xfrm>
            <a:off x="713230" y="1260432"/>
            <a:ext cx="3432984" cy="2496295"/>
            <a:chOff x="331763" y="414153"/>
            <a:chExt cx="6903246" cy="5019697"/>
          </a:xfrm>
        </p:grpSpPr>
        <p:sp>
          <p:nvSpPr>
            <p:cNvPr id="5345" name="Google Shape;5345;p62"/>
            <p:cNvSpPr/>
            <p:nvPr/>
          </p:nvSpPr>
          <p:spPr>
            <a:xfrm>
              <a:off x="2953125" y="4725150"/>
              <a:ext cx="1660725" cy="708700"/>
            </a:xfrm>
            <a:custGeom>
              <a:rect b="b" l="l" r="r" t="t"/>
              <a:pathLst>
                <a:path extrusionOk="0" h="28348" w="66429">
                  <a:moveTo>
                    <a:pt x="6889" y="1"/>
                  </a:moveTo>
                  <a:lnTo>
                    <a:pt x="1" y="28347"/>
                  </a:lnTo>
                  <a:lnTo>
                    <a:pt x="66429" y="28347"/>
                  </a:lnTo>
                  <a:lnTo>
                    <a:pt x="59475" y="1"/>
                  </a:lnTo>
                  <a:lnTo>
                    <a:pt x="33182" y="464"/>
                  </a:lnTo>
                  <a:lnTo>
                    <a:pt x="688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62"/>
            <p:cNvSpPr/>
            <p:nvPr/>
          </p:nvSpPr>
          <p:spPr>
            <a:xfrm>
              <a:off x="331763" y="414153"/>
              <a:ext cx="6903246" cy="4353879"/>
            </a:xfrm>
            <a:custGeom>
              <a:rect b="b" l="l" r="r" t="t"/>
              <a:pathLst>
                <a:path extrusionOk="0" h="181204" w="248162">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62"/>
            <p:cNvSpPr/>
            <p:nvPr/>
          </p:nvSpPr>
          <p:spPr>
            <a:xfrm>
              <a:off x="547300" y="600323"/>
              <a:ext cx="6472159" cy="3981525"/>
            </a:xfrm>
            <a:custGeom>
              <a:rect b="b" l="l" r="r" t="t"/>
              <a:pathLst>
                <a:path extrusionOk="0" h="165707" w="232665">
                  <a:moveTo>
                    <a:pt x="1" y="1"/>
                  </a:moveTo>
                  <a:lnTo>
                    <a:pt x="1" y="24307"/>
                  </a:lnTo>
                  <a:lnTo>
                    <a:pt x="1" y="165707"/>
                  </a:lnTo>
                  <a:lnTo>
                    <a:pt x="232665" y="165707"/>
                  </a:lnTo>
                  <a:lnTo>
                    <a:pt x="232665" y="121532"/>
                  </a:lnTo>
                  <a:lnTo>
                    <a:pt x="23266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62"/>
            <p:cNvSpPr/>
            <p:nvPr/>
          </p:nvSpPr>
          <p:spPr>
            <a:xfrm>
              <a:off x="2772650" y="5206975"/>
              <a:ext cx="2020025" cy="226875"/>
            </a:xfrm>
            <a:custGeom>
              <a:rect b="b" l="l" r="r" t="t"/>
              <a:pathLst>
                <a:path extrusionOk="0" h="9075" w="80801">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349" name="Google Shape;5349;p62"/>
          <p:cNvPicPr preferRelativeResize="0"/>
          <p:nvPr/>
        </p:nvPicPr>
        <p:blipFill rotWithShape="1">
          <a:blip r:embed="rId3">
            <a:alphaModFix/>
          </a:blip>
          <a:srcRect b="56877" l="0" r="0" t="0"/>
          <a:stretch/>
        </p:blipFill>
        <p:spPr>
          <a:xfrm>
            <a:off x="805128" y="1352658"/>
            <a:ext cx="3249110" cy="198172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3" name="Shape 5353"/>
        <p:cNvGrpSpPr/>
        <p:nvPr/>
      </p:nvGrpSpPr>
      <p:grpSpPr>
        <a:xfrm>
          <a:off x="0" y="0"/>
          <a:ext cx="0" cy="0"/>
          <a:chOff x="0" y="0"/>
          <a:chExt cx="0" cy="0"/>
        </a:xfrm>
      </p:grpSpPr>
      <p:sp>
        <p:nvSpPr>
          <p:cNvPr id="5354" name="Google Shape;5354;p63"/>
          <p:cNvSpPr txBox="1"/>
          <p:nvPr>
            <p:ph type="title"/>
          </p:nvPr>
        </p:nvSpPr>
        <p:spPr>
          <a:xfrm>
            <a:off x="713225" y="1354350"/>
            <a:ext cx="3594000" cy="1632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Tablet mockup</a:t>
            </a:r>
            <a:endParaRPr/>
          </a:p>
        </p:txBody>
      </p:sp>
      <p:sp>
        <p:nvSpPr>
          <p:cNvPr id="5355" name="Google Shape;5355;p63"/>
          <p:cNvSpPr txBox="1"/>
          <p:nvPr>
            <p:ph idx="1" type="subTitle"/>
          </p:nvPr>
        </p:nvSpPr>
        <p:spPr>
          <a:xfrm>
            <a:off x="713225" y="2986350"/>
            <a:ext cx="3594000" cy="802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You can replace the image on the screen with your own work. Just right-click on it and select “Replace image”</a:t>
            </a:r>
            <a:endParaRPr/>
          </a:p>
        </p:txBody>
      </p:sp>
      <p:grpSp>
        <p:nvGrpSpPr>
          <p:cNvPr id="5356" name="Google Shape;5356;p63"/>
          <p:cNvGrpSpPr/>
          <p:nvPr/>
        </p:nvGrpSpPr>
        <p:grpSpPr>
          <a:xfrm>
            <a:off x="4895701" y="735560"/>
            <a:ext cx="2697276" cy="3672287"/>
            <a:chOff x="1655550" y="790900"/>
            <a:chExt cx="2510262" cy="3417671"/>
          </a:xfrm>
        </p:grpSpPr>
        <p:sp>
          <p:nvSpPr>
            <p:cNvPr id="5357" name="Google Shape;5357;p63"/>
            <p:cNvSpPr/>
            <p:nvPr/>
          </p:nvSpPr>
          <p:spPr>
            <a:xfrm>
              <a:off x="1655550" y="790900"/>
              <a:ext cx="2510262" cy="3417671"/>
            </a:xfrm>
            <a:custGeom>
              <a:rect b="b" l="l" r="r" t="t"/>
              <a:pathLst>
                <a:path extrusionOk="0" h="190426" w="143096">
                  <a:moveTo>
                    <a:pt x="2914" y="0"/>
                  </a:moveTo>
                  <a:cubicBezTo>
                    <a:pt x="1280" y="0"/>
                    <a:pt x="0" y="1281"/>
                    <a:pt x="0" y="2914"/>
                  </a:cubicBezTo>
                  <a:lnTo>
                    <a:pt x="0" y="187512"/>
                  </a:lnTo>
                  <a:cubicBezTo>
                    <a:pt x="0" y="189101"/>
                    <a:pt x="1280" y="190426"/>
                    <a:pt x="2914" y="190426"/>
                  </a:cubicBezTo>
                  <a:lnTo>
                    <a:pt x="140182" y="190426"/>
                  </a:lnTo>
                  <a:cubicBezTo>
                    <a:pt x="141771" y="190426"/>
                    <a:pt x="143096" y="189101"/>
                    <a:pt x="143096" y="187512"/>
                  </a:cubicBezTo>
                  <a:lnTo>
                    <a:pt x="143096" y="2914"/>
                  </a:lnTo>
                  <a:cubicBezTo>
                    <a:pt x="143096" y="1281"/>
                    <a:pt x="141771" y="0"/>
                    <a:pt x="1401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8" name="Google Shape;5358;p63"/>
            <p:cNvSpPr/>
            <p:nvPr/>
          </p:nvSpPr>
          <p:spPr>
            <a:xfrm>
              <a:off x="1735300" y="886765"/>
              <a:ext cx="2350730" cy="3115776"/>
            </a:xfrm>
            <a:custGeom>
              <a:rect b="b" l="l" r="r" t="t"/>
              <a:pathLst>
                <a:path extrusionOk="0" h="173605" w="134002">
                  <a:moveTo>
                    <a:pt x="1" y="1"/>
                  </a:moveTo>
                  <a:lnTo>
                    <a:pt x="1" y="53821"/>
                  </a:lnTo>
                  <a:lnTo>
                    <a:pt x="1" y="127599"/>
                  </a:lnTo>
                  <a:lnTo>
                    <a:pt x="1" y="173605"/>
                  </a:lnTo>
                  <a:lnTo>
                    <a:pt x="134001" y="173605"/>
                  </a:lnTo>
                  <a:lnTo>
                    <a:pt x="134001" y="34615"/>
                  </a:lnTo>
                  <a:lnTo>
                    <a:pt x="134001" y="1"/>
                  </a:lnTo>
                  <a:close/>
                </a:path>
              </a:pathLst>
            </a:custGeom>
            <a:solidFill>
              <a:srgbClr val="C2C2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359" name="Google Shape;5359;p63"/>
          <p:cNvPicPr preferRelativeResize="0"/>
          <p:nvPr/>
        </p:nvPicPr>
        <p:blipFill rotWithShape="1">
          <a:blip r:embed="rId3">
            <a:alphaModFix/>
          </a:blip>
          <a:srcRect b="0" l="46953" r="3101" t="0"/>
          <a:stretch/>
        </p:blipFill>
        <p:spPr>
          <a:xfrm>
            <a:off x="4989718" y="838567"/>
            <a:ext cx="2512492" cy="334795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3" name="Shape 5363"/>
        <p:cNvGrpSpPr/>
        <p:nvPr/>
      </p:nvGrpSpPr>
      <p:grpSpPr>
        <a:xfrm>
          <a:off x="0" y="0"/>
          <a:ext cx="0" cy="0"/>
          <a:chOff x="0" y="0"/>
          <a:chExt cx="0" cy="0"/>
        </a:xfrm>
      </p:grpSpPr>
      <p:sp>
        <p:nvSpPr>
          <p:cNvPr id="5364" name="Google Shape;5364;p64"/>
          <p:cNvSpPr txBox="1"/>
          <p:nvPr>
            <p:ph type="title"/>
          </p:nvPr>
        </p:nvSpPr>
        <p:spPr>
          <a:xfrm>
            <a:off x="4836775" y="1354350"/>
            <a:ext cx="3594000" cy="1632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Phone mockup</a:t>
            </a:r>
            <a:endParaRPr/>
          </a:p>
        </p:txBody>
      </p:sp>
      <p:sp>
        <p:nvSpPr>
          <p:cNvPr id="5365" name="Google Shape;5365;p64"/>
          <p:cNvSpPr txBox="1"/>
          <p:nvPr>
            <p:ph idx="1" type="subTitle"/>
          </p:nvPr>
        </p:nvSpPr>
        <p:spPr>
          <a:xfrm>
            <a:off x="4836775" y="2986350"/>
            <a:ext cx="3594000" cy="802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You can replace the image on the screen with your own work. Just right-click on it and select “Replace image”</a:t>
            </a:r>
            <a:endParaRPr/>
          </a:p>
        </p:txBody>
      </p:sp>
      <p:sp>
        <p:nvSpPr>
          <p:cNvPr id="5366" name="Google Shape;5366;p64"/>
          <p:cNvSpPr/>
          <p:nvPr/>
        </p:nvSpPr>
        <p:spPr>
          <a:xfrm>
            <a:off x="1861629" y="891931"/>
            <a:ext cx="1664618" cy="3176204"/>
          </a:xfrm>
          <a:custGeom>
            <a:rect b="b" l="l" r="r" t="t"/>
            <a:pathLst>
              <a:path extrusionOk="0" h="161331" w="84552">
                <a:moveTo>
                  <a:pt x="1" y="1"/>
                </a:moveTo>
                <a:lnTo>
                  <a:pt x="1" y="161331"/>
                </a:lnTo>
                <a:lnTo>
                  <a:pt x="84551" y="161331"/>
                </a:lnTo>
                <a:lnTo>
                  <a:pt x="84551" y="1"/>
                </a:lnTo>
                <a:close/>
              </a:path>
            </a:pathLst>
          </a:custGeom>
          <a:solidFill>
            <a:srgbClr val="C2C2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67" name="Google Shape;5367;p64"/>
          <p:cNvGrpSpPr/>
          <p:nvPr/>
        </p:nvGrpSpPr>
        <p:grpSpPr>
          <a:xfrm>
            <a:off x="1776451" y="709411"/>
            <a:ext cx="1834973" cy="3724678"/>
            <a:chOff x="5186401" y="494525"/>
            <a:chExt cx="1834973" cy="3724678"/>
          </a:xfrm>
        </p:grpSpPr>
        <p:sp>
          <p:nvSpPr>
            <p:cNvPr id="5368" name="Google Shape;5368;p64"/>
            <p:cNvSpPr/>
            <p:nvPr/>
          </p:nvSpPr>
          <p:spPr>
            <a:xfrm>
              <a:off x="5186401" y="494525"/>
              <a:ext cx="1834973" cy="3724678"/>
            </a:xfrm>
            <a:custGeom>
              <a:rect b="b" l="l" r="r" t="t"/>
              <a:pathLst>
                <a:path extrusionOk="0" h="189190" w="93205">
                  <a:moveTo>
                    <a:pt x="2870" y="0"/>
                  </a:moveTo>
                  <a:cubicBezTo>
                    <a:pt x="1280" y="0"/>
                    <a:pt x="0" y="1280"/>
                    <a:pt x="0" y="2914"/>
                  </a:cubicBezTo>
                  <a:lnTo>
                    <a:pt x="0" y="186320"/>
                  </a:lnTo>
                  <a:cubicBezTo>
                    <a:pt x="0" y="187909"/>
                    <a:pt x="1280" y="189190"/>
                    <a:pt x="2870" y="189190"/>
                  </a:cubicBezTo>
                  <a:lnTo>
                    <a:pt x="90334" y="189190"/>
                  </a:lnTo>
                  <a:cubicBezTo>
                    <a:pt x="91924" y="189190"/>
                    <a:pt x="93204" y="187909"/>
                    <a:pt x="93204" y="186320"/>
                  </a:cubicBezTo>
                  <a:lnTo>
                    <a:pt x="93204" y="2914"/>
                  </a:lnTo>
                  <a:cubicBezTo>
                    <a:pt x="93204" y="1280"/>
                    <a:pt x="91924" y="0"/>
                    <a:pt x="9033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64"/>
            <p:cNvSpPr/>
            <p:nvPr/>
          </p:nvSpPr>
          <p:spPr>
            <a:xfrm>
              <a:off x="5890455" y="3969678"/>
              <a:ext cx="458108" cy="154724"/>
            </a:xfrm>
            <a:custGeom>
              <a:rect b="b" l="l" r="r" t="t"/>
              <a:pathLst>
                <a:path extrusionOk="0" h="7859" w="23269">
                  <a:moveTo>
                    <a:pt x="796" y="0"/>
                  </a:moveTo>
                  <a:cubicBezTo>
                    <a:pt x="354" y="0"/>
                    <a:pt x="1" y="353"/>
                    <a:pt x="1" y="751"/>
                  </a:cubicBezTo>
                  <a:lnTo>
                    <a:pt x="1" y="7064"/>
                  </a:lnTo>
                  <a:cubicBezTo>
                    <a:pt x="1" y="7506"/>
                    <a:pt x="354" y="7859"/>
                    <a:pt x="796" y="7859"/>
                  </a:cubicBezTo>
                  <a:lnTo>
                    <a:pt x="22474" y="7859"/>
                  </a:lnTo>
                  <a:cubicBezTo>
                    <a:pt x="22916" y="7859"/>
                    <a:pt x="23269" y="7506"/>
                    <a:pt x="23269" y="7064"/>
                  </a:cubicBezTo>
                  <a:lnTo>
                    <a:pt x="23269" y="751"/>
                  </a:lnTo>
                  <a:cubicBezTo>
                    <a:pt x="23269" y="353"/>
                    <a:pt x="22916" y="0"/>
                    <a:pt x="224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370" name="Google Shape;5370;p64"/>
          <p:cNvPicPr preferRelativeResize="0"/>
          <p:nvPr/>
        </p:nvPicPr>
        <p:blipFill rotWithShape="1">
          <a:blip r:embed="rId3">
            <a:alphaModFix/>
          </a:blip>
          <a:srcRect b="0" l="0" r="55529" t="0"/>
          <a:stretch/>
        </p:blipFill>
        <p:spPr>
          <a:xfrm>
            <a:off x="1861638" y="891935"/>
            <a:ext cx="1664599" cy="31761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8"/>
          <p:cNvSpPr txBox="1"/>
          <p:nvPr>
            <p:ph type="title"/>
          </p:nvPr>
        </p:nvSpPr>
        <p:spPr>
          <a:xfrm>
            <a:off x="713225" y="579025"/>
            <a:ext cx="3467400" cy="259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dk2"/>
                </a:solidFill>
              </a:rPr>
              <a:t>Lorem</a:t>
            </a:r>
            <a:endParaRPr>
              <a:solidFill>
                <a:schemeClr val="accent1"/>
              </a:solidFill>
            </a:endParaRPr>
          </a:p>
        </p:txBody>
      </p:sp>
      <p:sp>
        <p:nvSpPr>
          <p:cNvPr id="196" name="Google Shape;196;p38"/>
          <p:cNvSpPr txBox="1"/>
          <p:nvPr>
            <p:ph idx="1" type="subTitle"/>
          </p:nvPr>
        </p:nvSpPr>
        <p:spPr>
          <a:xfrm>
            <a:off x="713225" y="3679550"/>
            <a:ext cx="3467400" cy="98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 consectetur adipiscing elit</a:t>
            </a:r>
            <a:endParaRPr/>
          </a:p>
        </p:txBody>
      </p:sp>
      <p:sp>
        <p:nvSpPr>
          <p:cNvPr id="197" name="Google Shape;197;p38"/>
          <p:cNvSpPr/>
          <p:nvPr/>
        </p:nvSpPr>
        <p:spPr>
          <a:xfrm>
            <a:off x="-50" y="4832400"/>
            <a:ext cx="9144000" cy="324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8" name="Google Shape;198;p38"/>
          <p:cNvPicPr preferRelativeResize="0"/>
          <p:nvPr>
            <p:ph idx="2" type="pic"/>
          </p:nvPr>
        </p:nvPicPr>
        <p:blipFill rotWithShape="1">
          <a:blip r:embed="rId3">
            <a:alphaModFix/>
          </a:blip>
          <a:srcRect b="0" l="19976" r="27076" t="0"/>
          <a:stretch/>
        </p:blipFill>
        <p:spPr>
          <a:xfrm>
            <a:off x="5064075" y="-3250"/>
            <a:ext cx="4080000" cy="514350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4" name="Shape 5374"/>
        <p:cNvGrpSpPr/>
        <p:nvPr/>
      </p:nvGrpSpPr>
      <p:grpSpPr>
        <a:xfrm>
          <a:off x="0" y="0"/>
          <a:ext cx="0" cy="0"/>
          <a:chOff x="0" y="0"/>
          <a:chExt cx="0" cy="0"/>
        </a:xfrm>
      </p:grpSpPr>
      <p:sp>
        <p:nvSpPr>
          <p:cNvPr id="5375" name="Google Shape;5375;p65"/>
          <p:cNvSpPr txBox="1"/>
          <p:nvPr>
            <p:ph type="title"/>
          </p:nvPr>
        </p:nvSpPr>
        <p:spPr>
          <a:xfrm>
            <a:off x="4483425" y="1993400"/>
            <a:ext cx="4394700" cy="1150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 You!</a:t>
            </a:r>
            <a:endParaRPr/>
          </a:p>
        </p:txBody>
      </p:sp>
      <p:pic>
        <p:nvPicPr>
          <p:cNvPr id="5376" name="Google Shape;5376;p65"/>
          <p:cNvPicPr preferRelativeResize="0"/>
          <p:nvPr>
            <p:ph idx="2" type="pic"/>
          </p:nvPr>
        </p:nvPicPr>
        <p:blipFill rotWithShape="1">
          <a:blip r:embed="rId3">
            <a:alphaModFix/>
          </a:blip>
          <a:srcRect b="0" l="23603" r="23603" t="0"/>
          <a:stretch/>
        </p:blipFill>
        <p:spPr>
          <a:xfrm>
            <a:off x="0" y="-3250"/>
            <a:ext cx="4080000" cy="51434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5380" name="Shape 5380"/>
        <p:cNvGrpSpPr/>
        <p:nvPr/>
      </p:nvGrpSpPr>
      <p:grpSpPr>
        <a:xfrm>
          <a:off x="0" y="0"/>
          <a:ext cx="0" cy="0"/>
          <a:chOff x="0" y="0"/>
          <a:chExt cx="0" cy="0"/>
        </a:xfrm>
      </p:grpSpPr>
      <p:sp>
        <p:nvSpPr>
          <p:cNvPr id="5381" name="Google Shape;5381;p66"/>
          <p:cNvSpPr txBox="1"/>
          <p:nvPr>
            <p:ph type="title"/>
          </p:nvPr>
        </p:nvSpPr>
        <p:spPr>
          <a:xfrm>
            <a:off x="0" y="701950"/>
            <a:ext cx="9144000" cy="21579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0" lang="en" sz="4000">
                <a:solidFill>
                  <a:schemeClr val="dk1"/>
                </a:solidFill>
              </a:rPr>
              <a:t>Editable Graphic Resources</a:t>
            </a:r>
            <a:endParaRPr b="0" sz="4000">
              <a:solidFill>
                <a:schemeClr val="dk1"/>
              </a:solidFill>
            </a:endParaRPr>
          </a:p>
          <a:p>
            <a:pPr indent="0" lvl="0" marL="0" rtl="0" algn="ctr">
              <a:lnSpc>
                <a:spcPct val="100000"/>
              </a:lnSpc>
              <a:spcBef>
                <a:spcPts val="0"/>
              </a:spcBef>
              <a:spcAft>
                <a:spcPts val="0"/>
              </a:spcAft>
              <a:buNone/>
            </a:pPr>
            <a:r>
              <a:t/>
            </a:r>
            <a:endParaRPr b="0" sz="3000">
              <a:solidFill>
                <a:schemeClr val="dk1"/>
              </a:solidFill>
            </a:endParaRPr>
          </a:p>
          <a:p>
            <a:pPr indent="0" lvl="0" marL="0" rtl="0" algn="ctr">
              <a:lnSpc>
                <a:spcPct val="100000"/>
              </a:lnSpc>
              <a:spcBef>
                <a:spcPts val="0"/>
              </a:spcBef>
              <a:spcAft>
                <a:spcPts val="0"/>
              </a:spcAft>
              <a:buNone/>
            </a:pPr>
            <a:r>
              <a:rPr b="0" lang="en" sz="3000">
                <a:solidFill>
                  <a:schemeClr val="dk1"/>
                </a:solidFill>
              </a:rPr>
              <a:t>R</a:t>
            </a:r>
            <a:r>
              <a:rPr b="0" lang="en" sz="3000">
                <a:solidFill>
                  <a:schemeClr val="dk1"/>
                </a:solidFill>
              </a:rPr>
              <a:t>esizable &amp; color variation</a:t>
            </a:r>
            <a:endParaRPr b="0" sz="3000">
              <a:solidFill>
                <a:schemeClr val="dk1"/>
              </a:solidFill>
            </a:endParaRPr>
          </a:p>
          <a:p>
            <a:pPr indent="0" lvl="0" marL="0" rtl="0" algn="ctr">
              <a:lnSpc>
                <a:spcPct val="100000"/>
              </a:lnSpc>
              <a:spcBef>
                <a:spcPts val="0"/>
              </a:spcBef>
              <a:spcAft>
                <a:spcPts val="0"/>
              </a:spcAft>
              <a:buNone/>
            </a:pPr>
            <a:r>
              <a:rPr b="0" lang="en" sz="3000">
                <a:solidFill>
                  <a:schemeClr val="dk1"/>
                </a:solidFill>
              </a:rPr>
              <a:t>Ungroup -&gt; change color -&gt; group</a:t>
            </a:r>
            <a:endParaRPr b="0" sz="3000">
              <a:solidFill>
                <a:schemeClr val="dk1"/>
              </a:solidFill>
            </a:endParaRPr>
          </a:p>
        </p:txBody>
      </p:sp>
      <p:sp>
        <p:nvSpPr>
          <p:cNvPr id="5382" name="Google Shape;5382;p66"/>
          <p:cNvSpPr txBox="1"/>
          <p:nvPr>
            <p:ph type="title"/>
          </p:nvPr>
        </p:nvSpPr>
        <p:spPr>
          <a:xfrm>
            <a:off x="0" y="3073775"/>
            <a:ext cx="9144000" cy="9336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4000">
                <a:solidFill>
                  <a:schemeClr val="dk1"/>
                </a:solidFill>
              </a:rPr>
              <a:t>TO DELETE</a:t>
            </a:r>
            <a:endParaRPr sz="40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5386" name="Shape 5386"/>
        <p:cNvGrpSpPr/>
        <p:nvPr/>
      </p:nvGrpSpPr>
      <p:grpSpPr>
        <a:xfrm>
          <a:off x="0" y="0"/>
          <a:ext cx="0" cy="0"/>
          <a:chOff x="0" y="0"/>
          <a:chExt cx="0" cy="0"/>
        </a:xfrm>
      </p:grpSpPr>
      <p:sp>
        <p:nvSpPr>
          <p:cNvPr id="5387" name="Google Shape;5387;p67"/>
          <p:cNvSpPr/>
          <p:nvPr/>
        </p:nvSpPr>
        <p:spPr>
          <a:xfrm>
            <a:off x="2021818" y="1345691"/>
            <a:ext cx="630938" cy="457198"/>
          </a:xfrm>
          <a:custGeom>
            <a:rect b="b" l="l" r="r" t="t"/>
            <a:pathLst>
              <a:path extrusionOk="0" h="1918" w="2756">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88" name="Google Shape;5388;p67"/>
          <p:cNvGrpSpPr/>
          <p:nvPr/>
        </p:nvGrpSpPr>
        <p:grpSpPr>
          <a:xfrm>
            <a:off x="4270382" y="1345690"/>
            <a:ext cx="731521" cy="457200"/>
            <a:chOff x="4923925" y="1877500"/>
            <a:chExt cx="59525" cy="36975"/>
          </a:xfrm>
        </p:grpSpPr>
        <p:sp>
          <p:nvSpPr>
            <p:cNvPr id="5389" name="Google Shape;5389;p67"/>
            <p:cNvSpPr/>
            <p:nvPr/>
          </p:nvSpPr>
          <p:spPr>
            <a:xfrm>
              <a:off x="4923925" y="1877500"/>
              <a:ext cx="28875" cy="36975"/>
            </a:xfrm>
            <a:custGeom>
              <a:rect b="b" l="l" r="r" t="t"/>
              <a:pathLst>
                <a:path extrusionOk="0" h="1479" w="1155">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0" name="Google Shape;5390;p67"/>
            <p:cNvSpPr/>
            <p:nvPr/>
          </p:nvSpPr>
          <p:spPr>
            <a:xfrm>
              <a:off x="4954575" y="1877500"/>
              <a:ext cx="28875" cy="36975"/>
            </a:xfrm>
            <a:custGeom>
              <a:rect b="b" l="l" r="r" t="t"/>
              <a:pathLst>
                <a:path extrusionOk="0" h="1479" w="1155">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91" name="Google Shape;5391;p67"/>
          <p:cNvGrpSpPr/>
          <p:nvPr/>
        </p:nvGrpSpPr>
        <p:grpSpPr>
          <a:xfrm>
            <a:off x="3004370" y="1345690"/>
            <a:ext cx="914398" cy="457199"/>
            <a:chOff x="4920150" y="1977875"/>
            <a:chExt cx="68525" cy="33800"/>
          </a:xfrm>
        </p:grpSpPr>
        <p:sp>
          <p:nvSpPr>
            <p:cNvPr id="5392" name="Google Shape;5392;p67"/>
            <p:cNvSpPr/>
            <p:nvPr/>
          </p:nvSpPr>
          <p:spPr>
            <a:xfrm>
              <a:off x="4949175" y="1977875"/>
              <a:ext cx="39500" cy="33800"/>
            </a:xfrm>
            <a:custGeom>
              <a:rect b="b" l="l" r="r" t="t"/>
              <a:pathLst>
                <a:path extrusionOk="0" h="1352" w="158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3" name="Google Shape;5393;p67"/>
            <p:cNvSpPr/>
            <p:nvPr/>
          </p:nvSpPr>
          <p:spPr>
            <a:xfrm>
              <a:off x="4931875" y="1991450"/>
              <a:ext cx="12825" cy="6700"/>
            </a:xfrm>
            <a:custGeom>
              <a:rect b="b" l="l" r="r" t="t"/>
              <a:pathLst>
                <a:path extrusionOk="0" h="268" w="513">
                  <a:moveTo>
                    <a:pt x="180" y="1"/>
                  </a:moveTo>
                  <a:cubicBezTo>
                    <a:pt x="0" y="1"/>
                    <a:pt x="0" y="268"/>
                    <a:pt x="180" y="268"/>
                  </a:cubicBezTo>
                  <a:lnTo>
                    <a:pt x="332" y="268"/>
                  </a:lnTo>
                  <a:cubicBezTo>
                    <a:pt x="512" y="268"/>
                    <a:pt x="512" y="1"/>
                    <a:pt x="3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4" name="Google Shape;5394;p67"/>
            <p:cNvSpPr/>
            <p:nvPr/>
          </p:nvSpPr>
          <p:spPr>
            <a:xfrm>
              <a:off x="4920150" y="1991450"/>
              <a:ext cx="9225" cy="6700"/>
            </a:xfrm>
            <a:custGeom>
              <a:rect b="b" l="l" r="r" t="t"/>
              <a:pathLst>
                <a:path extrusionOk="0" h="268" w="369">
                  <a:moveTo>
                    <a:pt x="181" y="1"/>
                  </a:moveTo>
                  <a:cubicBezTo>
                    <a:pt x="0" y="1"/>
                    <a:pt x="0" y="268"/>
                    <a:pt x="181" y="268"/>
                  </a:cubicBezTo>
                  <a:lnTo>
                    <a:pt x="195" y="268"/>
                  </a:lnTo>
                  <a:cubicBezTo>
                    <a:pt x="368" y="268"/>
                    <a:pt x="368" y="1"/>
                    <a:pt x="19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95" name="Google Shape;5395;p67"/>
          <p:cNvSpPr/>
          <p:nvPr/>
        </p:nvSpPr>
        <p:spPr>
          <a:xfrm>
            <a:off x="6162331" y="1345691"/>
            <a:ext cx="314324" cy="457197"/>
          </a:xfrm>
          <a:custGeom>
            <a:rect b="b" l="l" r="r" t="t"/>
            <a:pathLst>
              <a:path extrusionOk="0" h="2442" w="1649">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96" name="Google Shape;5396;p67"/>
          <p:cNvGrpSpPr/>
          <p:nvPr/>
        </p:nvGrpSpPr>
        <p:grpSpPr>
          <a:xfrm>
            <a:off x="5353517" y="1345690"/>
            <a:ext cx="457199" cy="457199"/>
            <a:chOff x="4768575" y="2253950"/>
            <a:chExt cx="46300" cy="43875"/>
          </a:xfrm>
        </p:grpSpPr>
        <p:sp>
          <p:nvSpPr>
            <p:cNvPr id="5397" name="Google Shape;5397;p67"/>
            <p:cNvSpPr/>
            <p:nvPr/>
          </p:nvSpPr>
          <p:spPr>
            <a:xfrm>
              <a:off x="4785700" y="2253950"/>
              <a:ext cx="29175" cy="43875"/>
            </a:xfrm>
            <a:custGeom>
              <a:rect b="b" l="l" r="r" t="t"/>
              <a:pathLst>
                <a:path extrusionOk="0" h="1755" w="1167">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67"/>
            <p:cNvSpPr/>
            <p:nvPr/>
          </p:nvSpPr>
          <p:spPr>
            <a:xfrm>
              <a:off x="4768575" y="2253950"/>
              <a:ext cx="29175" cy="43875"/>
            </a:xfrm>
            <a:custGeom>
              <a:rect b="b" l="l" r="r" t="t"/>
              <a:pathLst>
                <a:path extrusionOk="0" h="1755" w="1167">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99" name="Google Shape;5399;p67"/>
          <p:cNvSpPr/>
          <p:nvPr/>
        </p:nvSpPr>
        <p:spPr>
          <a:xfrm>
            <a:off x="6828269" y="1345689"/>
            <a:ext cx="293913" cy="457202"/>
          </a:xfrm>
          <a:custGeom>
            <a:rect b="b" l="l" r="r" t="t"/>
            <a:pathLst>
              <a:path extrusionOk="0" h="2148" w="1415">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0" name="Google Shape;5400;p67"/>
          <p:cNvSpPr txBox="1"/>
          <p:nvPr>
            <p:ph type="title"/>
          </p:nvPr>
        </p:nvSpPr>
        <p:spPr>
          <a:xfrm>
            <a:off x="0" y="0"/>
            <a:ext cx="9144000" cy="9144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0" lang="en" sz="2000">
                <a:solidFill>
                  <a:schemeClr val="dk1"/>
                </a:solidFill>
              </a:rPr>
              <a:t>Arrow</a:t>
            </a:r>
            <a:endParaRPr sz="2000">
              <a:solidFill>
                <a:schemeClr val="dk1"/>
              </a:solidFill>
            </a:endParaRPr>
          </a:p>
        </p:txBody>
      </p:sp>
      <p:grpSp>
        <p:nvGrpSpPr>
          <p:cNvPr id="5401" name="Google Shape;5401;p67"/>
          <p:cNvGrpSpPr/>
          <p:nvPr/>
        </p:nvGrpSpPr>
        <p:grpSpPr>
          <a:xfrm>
            <a:off x="7441232" y="2444223"/>
            <a:ext cx="1112524" cy="155130"/>
            <a:chOff x="4411970" y="2962952"/>
            <a:chExt cx="706544" cy="104212"/>
          </a:xfrm>
        </p:grpSpPr>
        <p:sp>
          <p:nvSpPr>
            <p:cNvPr id="5402" name="Google Shape;5402;p67"/>
            <p:cNvSpPr/>
            <p:nvPr/>
          </p:nvSpPr>
          <p:spPr>
            <a:xfrm>
              <a:off x="4583864" y="2962952"/>
              <a:ext cx="534651" cy="104077"/>
            </a:xfrm>
            <a:custGeom>
              <a:rect b="b" l="l" r="r" t="t"/>
              <a:pathLst>
                <a:path extrusionOk="0" h="2305" w="11841">
                  <a:moveTo>
                    <a:pt x="1155" y="0"/>
                  </a:moveTo>
                  <a:lnTo>
                    <a:pt x="0" y="2304"/>
                  </a:lnTo>
                  <a:lnTo>
                    <a:pt x="11410" y="2304"/>
                  </a:lnTo>
                  <a:lnTo>
                    <a:pt x="11840" y="1153"/>
                  </a:lnTo>
                  <a:lnTo>
                    <a:pt x="1141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3" name="Google Shape;5403;p67"/>
            <p:cNvSpPr/>
            <p:nvPr/>
          </p:nvSpPr>
          <p:spPr>
            <a:xfrm>
              <a:off x="4411970" y="2963088"/>
              <a:ext cx="124124" cy="104077"/>
            </a:xfrm>
            <a:custGeom>
              <a:rect b="b" l="l" r="r" t="t"/>
              <a:pathLst>
                <a:path extrusionOk="0" h="2305" w="2749">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4" name="Google Shape;5404;p67"/>
            <p:cNvSpPr/>
            <p:nvPr/>
          </p:nvSpPr>
          <p:spPr>
            <a:xfrm>
              <a:off x="4496946" y="2963133"/>
              <a:ext cx="79920" cy="104031"/>
            </a:xfrm>
            <a:custGeom>
              <a:rect b="b" l="l" r="r" t="t"/>
              <a:pathLst>
                <a:path extrusionOk="0" h="2304" w="1770">
                  <a:moveTo>
                    <a:pt x="1227" y="1"/>
                  </a:moveTo>
                  <a:lnTo>
                    <a:pt x="0" y="2304"/>
                  </a:lnTo>
                  <a:lnTo>
                    <a:pt x="542" y="2304"/>
                  </a:lnTo>
                  <a:lnTo>
                    <a:pt x="177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5" name="Google Shape;5405;p67"/>
            <p:cNvSpPr/>
            <p:nvPr/>
          </p:nvSpPr>
          <p:spPr>
            <a:xfrm>
              <a:off x="4537628" y="2963133"/>
              <a:ext cx="79965" cy="104031"/>
            </a:xfrm>
            <a:custGeom>
              <a:rect b="b" l="l" r="r" t="t"/>
              <a:pathLst>
                <a:path extrusionOk="0" h="2304" w="1771">
                  <a:moveTo>
                    <a:pt x="1229" y="1"/>
                  </a:moveTo>
                  <a:lnTo>
                    <a:pt x="1" y="2304"/>
                  </a:lnTo>
                  <a:lnTo>
                    <a:pt x="544" y="2304"/>
                  </a:lnTo>
                  <a:lnTo>
                    <a:pt x="177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06" name="Google Shape;5406;p67"/>
          <p:cNvGrpSpPr/>
          <p:nvPr/>
        </p:nvGrpSpPr>
        <p:grpSpPr>
          <a:xfrm>
            <a:off x="6021046" y="2355123"/>
            <a:ext cx="1106529" cy="333249"/>
            <a:chOff x="4411970" y="2726085"/>
            <a:chExt cx="643107" cy="193659"/>
          </a:xfrm>
        </p:grpSpPr>
        <p:sp>
          <p:nvSpPr>
            <p:cNvPr id="5407" name="Google Shape;5407;p67"/>
            <p:cNvSpPr/>
            <p:nvPr/>
          </p:nvSpPr>
          <p:spPr>
            <a:xfrm>
              <a:off x="4411970" y="2726085"/>
              <a:ext cx="118796" cy="193659"/>
            </a:xfrm>
            <a:custGeom>
              <a:rect b="b" l="l" r="r" t="t"/>
              <a:pathLst>
                <a:path extrusionOk="0" h="4289" w="2631">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67"/>
            <p:cNvSpPr/>
            <p:nvPr/>
          </p:nvSpPr>
          <p:spPr>
            <a:xfrm>
              <a:off x="4426058" y="2791601"/>
              <a:ext cx="36167" cy="62627"/>
            </a:xfrm>
            <a:custGeom>
              <a:rect b="b" l="l" r="r" t="t"/>
              <a:pathLst>
                <a:path extrusionOk="0" h="1387" w="801">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9" name="Google Shape;5409;p67"/>
            <p:cNvSpPr/>
            <p:nvPr/>
          </p:nvSpPr>
          <p:spPr>
            <a:xfrm>
              <a:off x="4456806" y="2743875"/>
              <a:ext cx="598271" cy="157989"/>
            </a:xfrm>
            <a:custGeom>
              <a:rect b="b" l="l" r="r" t="t"/>
              <a:pathLst>
                <a:path extrusionOk="0" h="3499" w="1325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10" name="Google Shape;5410;p67"/>
          <p:cNvGrpSpPr/>
          <p:nvPr/>
        </p:nvGrpSpPr>
        <p:grpSpPr>
          <a:xfrm>
            <a:off x="4742009" y="3007521"/>
            <a:ext cx="960148" cy="298718"/>
            <a:chOff x="4411970" y="4340222"/>
            <a:chExt cx="779467" cy="242683"/>
          </a:xfrm>
        </p:grpSpPr>
        <p:sp>
          <p:nvSpPr>
            <p:cNvPr id="5411" name="Google Shape;5411;p67"/>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2" name="Google Shape;5412;p67"/>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3" name="Google Shape;5413;p67"/>
            <p:cNvSpPr/>
            <p:nvPr/>
          </p:nvSpPr>
          <p:spPr>
            <a:xfrm>
              <a:off x="4533392" y="4383749"/>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14" name="Google Shape;5414;p67"/>
          <p:cNvGrpSpPr/>
          <p:nvPr/>
        </p:nvGrpSpPr>
        <p:grpSpPr>
          <a:xfrm>
            <a:off x="3174917" y="2397262"/>
            <a:ext cx="1112307" cy="249196"/>
            <a:chOff x="4411970" y="2468674"/>
            <a:chExt cx="747317" cy="167425"/>
          </a:xfrm>
        </p:grpSpPr>
        <p:sp>
          <p:nvSpPr>
            <p:cNvPr id="5415" name="Google Shape;5415;p67"/>
            <p:cNvSpPr/>
            <p:nvPr/>
          </p:nvSpPr>
          <p:spPr>
            <a:xfrm>
              <a:off x="4411970" y="2468674"/>
              <a:ext cx="216235" cy="167425"/>
            </a:xfrm>
            <a:custGeom>
              <a:rect b="b" l="l" r="r" t="t"/>
              <a:pathLst>
                <a:path extrusionOk="0" h="3708" w="4789">
                  <a:moveTo>
                    <a:pt x="1" y="0"/>
                  </a:moveTo>
                  <a:lnTo>
                    <a:pt x="1" y="3707"/>
                  </a:lnTo>
                  <a:lnTo>
                    <a:pt x="3381" y="3707"/>
                  </a:lnTo>
                  <a:lnTo>
                    <a:pt x="4789" y="1853"/>
                  </a:lnTo>
                  <a:lnTo>
                    <a:pt x="338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6" name="Google Shape;5416;p67"/>
            <p:cNvSpPr/>
            <p:nvPr/>
          </p:nvSpPr>
          <p:spPr>
            <a:xfrm>
              <a:off x="4564629" y="2468674"/>
              <a:ext cx="594658" cy="167425"/>
            </a:xfrm>
            <a:custGeom>
              <a:rect b="b" l="l" r="r" t="t"/>
              <a:pathLst>
                <a:path extrusionOk="0" h="3708" w="13170">
                  <a:moveTo>
                    <a:pt x="0" y="0"/>
                  </a:moveTo>
                  <a:lnTo>
                    <a:pt x="1408" y="1853"/>
                  </a:lnTo>
                  <a:lnTo>
                    <a:pt x="0" y="3707"/>
                  </a:lnTo>
                  <a:lnTo>
                    <a:pt x="13169" y="3707"/>
                  </a:lnTo>
                  <a:lnTo>
                    <a:pt x="1316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17" name="Google Shape;5417;p67"/>
          <p:cNvGrpSpPr/>
          <p:nvPr/>
        </p:nvGrpSpPr>
        <p:grpSpPr>
          <a:xfrm>
            <a:off x="2137017" y="2972939"/>
            <a:ext cx="933957" cy="367789"/>
            <a:chOff x="4411970" y="3686602"/>
            <a:chExt cx="797845" cy="314215"/>
          </a:xfrm>
        </p:grpSpPr>
        <p:sp>
          <p:nvSpPr>
            <p:cNvPr id="5418" name="Google Shape;5418;p67"/>
            <p:cNvSpPr/>
            <p:nvPr/>
          </p:nvSpPr>
          <p:spPr>
            <a:xfrm>
              <a:off x="4411970" y="3780383"/>
              <a:ext cx="797845" cy="220435"/>
            </a:xfrm>
            <a:custGeom>
              <a:rect b="b" l="l" r="r" t="t"/>
              <a:pathLst>
                <a:path extrusionOk="0" h="4882" w="17670">
                  <a:moveTo>
                    <a:pt x="356" y="1"/>
                  </a:moveTo>
                  <a:cubicBezTo>
                    <a:pt x="159" y="1"/>
                    <a:pt x="1" y="161"/>
                    <a:pt x="1" y="356"/>
                  </a:cubicBezTo>
                  <a:lnTo>
                    <a:pt x="1" y="4881"/>
                  </a:lnTo>
                  <a:lnTo>
                    <a:pt x="17316" y="4881"/>
                  </a:lnTo>
                  <a:cubicBezTo>
                    <a:pt x="17511" y="4881"/>
                    <a:pt x="17670" y="4723"/>
                    <a:pt x="17670" y="4528"/>
                  </a:cubicBezTo>
                  <a:lnTo>
                    <a:pt x="17670" y="1"/>
                  </a:lnTo>
                  <a:close/>
                </a:path>
              </a:pathLst>
            </a:cu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9" name="Google Shape;5419;p67"/>
            <p:cNvSpPr/>
            <p:nvPr/>
          </p:nvSpPr>
          <p:spPr>
            <a:xfrm>
              <a:off x="4411970" y="3940447"/>
              <a:ext cx="60414" cy="60369"/>
            </a:xfrm>
            <a:custGeom>
              <a:rect b="b" l="l" r="r" t="t"/>
              <a:pathLst>
                <a:path extrusionOk="0" h="1337" w="1338">
                  <a:moveTo>
                    <a:pt x="1" y="1"/>
                  </a:moveTo>
                  <a:lnTo>
                    <a:pt x="1" y="1336"/>
                  </a:lnTo>
                  <a:lnTo>
                    <a:pt x="1338" y="1336"/>
                  </a:lnTo>
                  <a:lnTo>
                    <a:pt x="1" y="1"/>
                  </a:lnTo>
                  <a:close/>
                </a:path>
              </a:pathLst>
            </a:cu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0" name="Google Shape;5420;p67"/>
            <p:cNvSpPr/>
            <p:nvPr/>
          </p:nvSpPr>
          <p:spPr>
            <a:xfrm>
              <a:off x="4411970" y="3686602"/>
              <a:ext cx="228743" cy="228743"/>
            </a:xfrm>
            <a:custGeom>
              <a:rect b="b" l="l" r="r" t="t"/>
              <a:pathLst>
                <a:path extrusionOk="0" h="5066" w="5066">
                  <a:moveTo>
                    <a:pt x="2534" y="1"/>
                  </a:moveTo>
                  <a:cubicBezTo>
                    <a:pt x="1134" y="1"/>
                    <a:pt x="1" y="1134"/>
                    <a:pt x="1" y="2534"/>
                  </a:cubicBezTo>
                  <a:cubicBezTo>
                    <a:pt x="1" y="3932"/>
                    <a:pt x="1134" y="5066"/>
                    <a:pt x="2534" y="5066"/>
                  </a:cubicBezTo>
                  <a:cubicBezTo>
                    <a:pt x="3932" y="5066"/>
                    <a:pt x="5066" y="3932"/>
                    <a:pt x="5066" y="2534"/>
                  </a:cubicBezTo>
                  <a:cubicBezTo>
                    <a:pt x="5066" y="1134"/>
                    <a:pt x="3932" y="1"/>
                    <a:pt x="2534" y="1"/>
                  </a:cubicBezTo>
                  <a:close/>
                </a:path>
              </a:pathLst>
            </a:cu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1" name="Google Shape;5421;p67"/>
            <p:cNvSpPr/>
            <p:nvPr/>
          </p:nvSpPr>
          <p:spPr>
            <a:xfrm>
              <a:off x="4442628" y="3717261"/>
              <a:ext cx="167425" cy="167425"/>
            </a:xfrm>
            <a:custGeom>
              <a:rect b="b" l="l" r="r" t="t"/>
              <a:pathLst>
                <a:path extrusionOk="0" h="3708" w="3708">
                  <a:moveTo>
                    <a:pt x="3708" y="1855"/>
                  </a:moveTo>
                  <a:cubicBezTo>
                    <a:pt x="3708" y="2878"/>
                    <a:pt x="2878" y="3708"/>
                    <a:pt x="1855" y="3708"/>
                  </a:cubicBezTo>
                  <a:cubicBezTo>
                    <a:pt x="832" y="3708"/>
                    <a:pt x="1" y="2878"/>
                    <a:pt x="1" y="1855"/>
                  </a:cubicBezTo>
                  <a:cubicBezTo>
                    <a:pt x="1" y="830"/>
                    <a:pt x="832" y="1"/>
                    <a:pt x="1855" y="1"/>
                  </a:cubicBezTo>
                  <a:cubicBezTo>
                    <a:pt x="2878" y="1"/>
                    <a:pt x="3708" y="830"/>
                    <a:pt x="3708" y="1855"/>
                  </a:cubicBezTo>
                  <a:close/>
                </a:path>
              </a:pathLst>
            </a:cu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2" name="Google Shape;5422;p67"/>
            <p:cNvSpPr/>
            <p:nvPr/>
          </p:nvSpPr>
          <p:spPr>
            <a:xfrm>
              <a:off x="4455090" y="3729723"/>
              <a:ext cx="142546" cy="142546"/>
            </a:xfrm>
            <a:custGeom>
              <a:rect b="b" l="l" r="r" t="t"/>
              <a:pathLst>
                <a:path extrusionOk="0" h="3157" w="3157">
                  <a:moveTo>
                    <a:pt x="1579" y="0"/>
                  </a:moveTo>
                  <a:cubicBezTo>
                    <a:pt x="706" y="0"/>
                    <a:pt x="0" y="706"/>
                    <a:pt x="0" y="1579"/>
                  </a:cubicBezTo>
                  <a:cubicBezTo>
                    <a:pt x="0" y="2450"/>
                    <a:pt x="706" y="3156"/>
                    <a:pt x="1579" y="3156"/>
                  </a:cubicBezTo>
                  <a:cubicBezTo>
                    <a:pt x="2450" y="3156"/>
                    <a:pt x="3156" y="2450"/>
                    <a:pt x="3156" y="1579"/>
                  </a:cubicBezTo>
                  <a:cubicBezTo>
                    <a:pt x="3156" y="706"/>
                    <a:pt x="2450" y="0"/>
                    <a:pt x="1579" y="0"/>
                  </a:cubicBezTo>
                  <a:close/>
                </a:path>
              </a:pathLst>
            </a:cu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23" name="Google Shape;5423;p67"/>
          <p:cNvSpPr/>
          <p:nvPr/>
        </p:nvSpPr>
        <p:spPr>
          <a:xfrm>
            <a:off x="3432682" y="3044061"/>
            <a:ext cx="947918" cy="225680"/>
          </a:xfrm>
          <a:custGeom>
            <a:rect b="b" l="l" r="r" t="t"/>
            <a:pathLst>
              <a:path extrusionOk="0" h="4270" w="17936">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24" name="Google Shape;5424;p67"/>
          <p:cNvGrpSpPr/>
          <p:nvPr/>
        </p:nvGrpSpPr>
        <p:grpSpPr>
          <a:xfrm>
            <a:off x="590243" y="2401498"/>
            <a:ext cx="2270579" cy="240612"/>
            <a:chOff x="6336019" y="3733725"/>
            <a:chExt cx="2566206" cy="351310"/>
          </a:xfrm>
        </p:grpSpPr>
        <p:sp>
          <p:nvSpPr>
            <p:cNvPr id="5425" name="Google Shape;5425;p67"/>
            <p:cNvSpPr/>
            <p:nvPr/>
          </p:nvSpPr>
          <p:spPr>
            <a:xfrm>
              <a:off x="6336019" y="3733735"/>
              <a:ext cx="1881300" cy="3513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6" name="Google Shape;5426;p67"/>
            <p:cNvSpPr/>
            <p:nvPr/>
          </p:nvSpPr>
          <p:spPr>
            <a:xfrm>
              <a:off x="8098525" y="3733725"/>
              <a:ext cx="346500" cy="351300"/>
            </a:xfrm>
            <a:prstGeom prst="chevron">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7" name="Google Shape;5427;p67"/>
            <p:cNvSpPr/>
            <p:nvPr/>
          </p:nvSpPr>
          <p:spPr>
            <a:xfrm>
              <a:off x="8327125" y="3733725"/>
              <a:ext cx="346500" cy="351300"/>
            </a:xfrm>
            <a:prstGeom prst="chevron">
              <a:avLst>
                <a:gd fmla="val 500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8" name="Google Shape;5428;p67"/>
            <p:cNvSpPr/>
            <p:nvPr/>
          </p:nvSpPr>
          <p:spPr>
            <a:xfrm>
              <a:off x="8555725" y="3733725"/>
              <a:ext cx="346500" cy="351300"/>
            </a:xfrm>
            <a:prstGeom prst="chevron">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29" name="Google Shape;5429;p67"/>
          <p:cNvGrpSpPr/>
          <p:nvPr/>
        </p:nvGrpSpPr>
        <p:grpSpPr>
          <a:xfrm>
            <a:off x="6063811" y="3068499"/>
            <a:ext cx="1090826" cy="176546"/>
            <a:chOff x="4404545" y="3301592"/>
            <a:chExt cx="782403" cy="129272"/>
          </a:xfrm>
        </p:grpSpPr>
        <p:sp>
          <p:nvSpPr>
            <p:cNvPr id="5430" name="Google Shape;5430;p67"/>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1" name="Google Shape;5431;p67"/>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32" name="Google Shape;5432;p67"/>
          <p:cNvGrpSpPr/>
          <p:nvPr/>
        </p:nvGrpSpPr>
        <p:grpSpPr>
          <a:xfrm>
            <a:off x="5377198" y="3855938"/>
            <a:ext cx="1108908" cy="160328"/>
            <a:chOff x="4411970" y="3131459"/>
            <a:chExt cx="710520" cy="117397"/>
          </a:xfrm>
        </p:grpSpPr>
        <p:sp>
          <p:nvSpPr>
            <p:cNvPr id="5433" name="Google Shape;5433;p67"/>
            <p:cNvSpPr/>
            <p:nvPr/>
          </p:nvSpPr>
          <p:spPr>
            <a:xfrm>
              <a:off x="4411970" y="3131459"/>
              <a:ext cx="710520" cy="117397"/>
            </a:xfrm>
            <a:custGeom>
              <a:rect b="b" l="l" r="r" t="t"/>
              <a:pathLst>
                <a:path extrusionOk="0" h="2600" w="15736">
                  <a:moveTo>
                    <a:pt x="201" y="1"/>
                  </a:moveTo>
                  <a:cubicBezTo>
                    <a:pt x="90" y="1"/>
                    <a:pt x="1" y="90"/>
                    <a:pt x="1" y="201"/>
                  </a:cubicBezTo>
                  <a:lnTo>
                    <a:pt x="1" y="2400"/>
                  </a:lnTo>
                  <a:cubicBezTo>
                    <a:pt x="1" y="2510"/>
                    <a:pt x="90" y="2600"/>
                    <a:pt x="201" y="2600"/>
                  </a:cubicBezTo>
                  <a:lnTo>
                    <a:pt x="15537" y="2600"/>
                  </a:lnTo>
                  <a:cubicBezTo>
                    <a:pt x="15646" y="2600"/>
                    <a:pt x="15735" y="2510"/>
                    <a:pt x="15735" y="2400"/>
                  </a:cubicBezTo>
                  <a:lnTo>
                    <a:pt x="15735" y="201"/>
                  </a:lnTo>
                  <a:cubicBezTo>
                    <a:pt x="15735" y="90"/>
                    <a:pt x="15646" y="1"/>
                    <a:pt x="1553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4" name="Google Shape;5434;p67"/>
            <p:cNvSpPr/>
            <p:nvPr/>
          </p:nvSpPr>
          <p:spPr>
            <a:xfrm>
              <a:off x="4411970" y="3131459"/>
              <a:ext cx="168012" cy="117397"/>
            </a:xfrm>
            <a:custGeom>
              <a:rect b="b" l="l" r="r" t="t"/>
              <a:pathLst>
                <a:path extrusionOk="0" h="2600" w="3721">
                  <a:moveTo>
                    <a:pt x="201" y="1"/>
                  </a:moveTo>
                  <a:cubicBezTo>
                    <a:pt x="90" y="1"/>
                    <a:pt x="1" y="90"/>
                    <a:pt x="1" y="201"/>
                  </a:cubicBezTo>
                  <a:lnTo>
                    <a:pt x="1" y="2400"/>
                  </a:lnTo>
                  <a:cubicBezTo>
                    <a:pt x="1" y="2510"/>
                    <a:pt x="90" y="2600"/>
                    <a:pt x="201" y="2600"/>
                  </a:cubicBezTo>
                  <a:lnTo>
                    <a:pt x="3721" y="2600"/>
                  </a:lnTo>
                  <a:lnTo>
                    <a:pt x="2925" y="1693"/>
                  </a:lnTo>
                  <a:lnTo>
                    <a:pt x="292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descr="Timeline background shape" id="5435" name="Google Shape;5435;p67"/>
          <p:cNvSpPr/>
          <p:nvPr/>
        </p:nvSpPr>
        <p:spPr>
          <a:xfrm>
            <a:off x="4600628" y="2433589"/>
            <a:ext cx="1106700" cy="1764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36" name="Google Shape;5436;p67"/>
          <p:cNvGrpSpPr/>
          <p:nvPr/>
        </p:nvGrpSpPr>
        <p:grpSpPr>
          <a:xfrm>
            <a:off x="2657543" y="3671671"/>
            <a:ext cx="949379" cy="528931"/>
            <a:chOff x="4411970" y="1801825"/>
            <a:chExt cx="734586" cy="409262"/>
          </a:xfrm>
        </p:grpSpPr>
        <p:sp>
          <p:nvSpPr>
            <p:cNvPr id="5437" name="Google Shape;5437;p67"/>
            <p:cNvSpPr/>
            <p:nvPr/>
          </p:nvSpPr>
          <p:spPr>
            <a:xfrm>
              <a:off x="4411970" y="1801825"/>
              <a:ext cx="734586" cy="409262"/>
            </a:xfrm>
            <a:custGeom>
              <a:rect b="b" l="l" r="r" t="t"/>
              <a:pathLst>
                <a:path extrusionOk="0" h="9064" w="16269">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8" name="Google Shape;5438;p67"/>
            <p:cNvSpPr/>
            <p:nvPr/>
          </p:nvSpPr>
          <p:spPr>
            <a:xfrm>
              <a:off x="4411970" y="1801825"/>
              <a:ext cx="184087" cy="330923"/>
            </a:xfrm>
            <a:custGeom>
              <a:rect b="b" l="l" r="r" t="t"/>
              <a:pathLst>
                <a:path extrusionOk="0" h="7329" w="4077">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39" name="Google Shape;5439;p67"/>
          <p:cNvGrpSpPr/>
          <p:nvPr/>
        </p:nvGrpSpPr>
        <p:grpSpPr>
          <a:xfrm>
            <a:off x="3998604" y="3813946"/>
            <a:ext cx="986843" cy="244351"/>
            <a:chOff x="4411970" y="2233974"/>
            <a:chExt cx="763574" cy="189068"/>
          </a:xfrm>
        </p:grpSpPr>
        <p:sp>
          <p:nvSpPr>
            <p:cNvPr id="5440" name="Google Shape;5440;p67"/>
            <p:cNvSpPr/>
            <p:nvPr/>
          </p:nvSpPr>
          <p:spPr>
            <a:xfrm>
              <a:off x="4411970" y="2278599"/>
              <a:ext cx="763574" cy="144443"/>
            </a:xfrm>
            <a:custGeom>
              <a:rect b="b" l="l" r="r" t="t"/>
              <a:pathLst>
                <a:path extrusionOk="0" h="3199" w="16911">
                  <a:moveTo>
                    <a:pt x="1" y="1"/>
                  </a:moveTo>
                  <a:lnTo>
                    <a:pt x="1" y="3198"/>
                  </a:lnTo>
                  <a:lnTo>
                    <a:pt x="16911" y="3198"/>
                  </a:lnTo>
                  <a:lnTo>
                    <a:pt x="1691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67"/>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42" name="Google Shape;5442;p67"/>
          <p:cNvSpPr/>
          <p:nvPr/>
        </p:nvSpPr>
        <p:spPr>
          <a:xfrm>
            <a:off x="6877853" y="3583722"/>
            <a:ext cx="558742" cy="616877"/>
          </a:xfrm>
          <a:custGeom>
            <a:rect b="b" l="l" r="r" t="t"/>
            <a:pathLst>
              <a:path extrusionOk="0" h="5225" w="4733">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3" name="Google Shape;5443;p67"/>
          <p:cNvSpPr/>
          <p:nvPr/>
        </p:nvSpPr>
        <p:spPr>
          <a:xfrm rot="10800000">
            <a:off x="1664860" y="3626386"/>
            <a:ext cx="406111" cy="619462"/>
          </a:xfrm>
          <a:custGeom>
            <a:rect b="b" l="l" r="r" t="t"/>
            <a:pathLst>
              <a:path extrusionOk="0" h="22743" w="1491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5447" name="Shape 5447"/>
        <p:cNvGrpSpPr/>
        <p:nvPr/>
      </p:nvGrpSpPr>
      <p:grpSpPr>
        <a:xfrm>
          <a:off x="0" y="0"/>
          <a:ext cx="0" cy="0"/>
          <a:chOff x="0" y="0"/>
          <a:chExt cx="0" cy="0"/>
        </a:xfrm>
      </p:grpSpPr>
      <p:grpSp>
        <p:nvGrpSpPr>
          <p:cNvPr id="5448" name="Google Shape;5448;p68"/>
          <p:cNvGrpSpPr/>
          <p:nvPr/>
        </p:nvGrpSpPr>
        <p:grpSpPr>
          <a:xfrm>
            <a:off x="8124103" y="1872794"/>
            <a:ext cx="548642" cy="640077"/>
            <a:chOff x="4727025" y="1332775"/>
            <a:chExt cx="59900" cy="69625"/>
          </a:xfrm>
        </p:grpSpPr>
        <p:sp>
          <p:nvSpPr>
            <p:cNvPr id="5449" name="Google Shape;5449;p68"/>
            <p:cNvSpPr/>
            <p:nvPr/>
          </p:nvSpPr>
          <p:spPr>
            <a:xfrm>
              <a:off x="4727025" y="1332775"/>
              <a:ext cx="36450" cy="33200"/>
            </a:xfrm>
            <a:custGeom>
              <a:rect b="b" l="l" r="r" t="t"/>
              <a:pathLst>
                <a:path extrusionOk="0" h="1328" w="1458">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68"/>
            <p:cNvSpPr/>
            <p:nvPr/>
          </p:nvSpPr>
          <p:spPr>
            <a:xfrm>
              <a:off x="4750475" y="1369025"/>
              <a:ext cx="36450" cy="33375"/>
            </a:xfrm>
            <a:custGeom>
              <a:rect b="b" l="l" r="r" t="t"/>
              <a:pathLst>
                <a:path extrusionOk="0" h="1335" w="1458">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51" name="Google Shape;5451;p68"/>
          <p:cNvGrpSpPr/>
          <p:nvPr/>
        </p:nvGrpSpPr>
        <p:grpSpPr>
          <a:xfrm>
            <a:off x="6596934" y="2853656"/>
            <a:ext cx="640080" cy="640079"/>
            <a:chOff x="4820425" y="1329900"/>
            <a:chExt cx="70175" cy="70350"/>
          </a:xfrm>
        </p:grpSpPr>
        <p:sp>
          <p:nvSpPr>
            <p:cNvPr id="5452" name="Google Shape;5452;p68"/>
            <p:cNvSpPr/>
            <p:nvPr/>
          </p:nvSpPr>
          <p:spPr>
            <a:xfrm>
              <a:off x="4862975" y="1335475"/>
              <a:ext cx="27625" cy="34650"/>
            </a:xfrm>
            <a:custGeom>
              <a:rect b="b" l="l" r="r" t="t"/>
              <a:pathLst>
                <a:path extrusionOk="0" h="1386" w="1105">
                  <a:moveTo>
                    <a:pt x="1" y="1"/>
                  </a:moveTo>
                  <a:lnTo>
                    <a:pt x="1" y="491"/>
                  </a:lnTo>
                  <a:cubicBezTo>
                    <a:pt x="217" y="585"/>
                    <a:pt x="376" y="765"/>
                    <a:pt x="441" y="989"/>
                  </a:cubicBezTo>
                  <a:lnTo>
                    <a:pt x="275" y="989"/>
                  </a:lnTo>
                  <a:lnTo>
                    <a:pt x="679" y="1386"/>
                  </a:lnTo>
                  <a:lnTo>
                    <a:pt x="1104" y="989"/>
                  </a:lnTo>
                  <a:lnTo>
                    <a:pt x="917" y="989"/>
                  </a:lnTo>
                  <a:cubicBezTo>
                    <a:pt x="830" y="513"/>
                    <a:pt x="470" y="123"/>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68"/>
            <p:cNvSpPr/>
            <p:nvPr/>
          </p:nvSpPr>
          <p:spPr>
            <a:xfrm>
              <a:off x="4820425" y="1360000"/>
              <a:ext cx="27625" cy="34650"/>
            </a:xfrm>
            <a:custGeom>
              <a:rect b="b" l="l" r="r" t="t"/>
              <a:pathLst>
                <a:path extrusionOk="0" h="1386" w="1105">
                  <a:moveTo>
                    <a:pt x="426" y="1"/>
                  </a:moveTo>
                  <a:lnTo>
                    <a:pt x="1" y="397"/>
                  </a:lnTo>
                  <a:lnTo>
                    <a:pt x="188" y="397"/>
                  </a:lnTo>
                  <a:cubicBezTo>
                    <a:pt x="275" y="873"/>
                    <a:pt x="628" y="1263"/>
                    <a:pt x="1097" y="1386"/>
                  </a:cubicBezTo>
                  <a:lnTo>
                    <a:pt x="1104" y="895"/>
                  </a:lnTo>
                  <a:cubicBezTo>
                    <a:pt x="888" y="801"/>
                    <a:pt x="729" y="621"/>
                    <a:pt x="664" y="397"/>
                  </a:cubicBezTo>
                  <a:lnTo>
                    <a:pt x="830" y="397"/>
                  </a:lnTo>
                  <a:lnTo>
                    <a:pt x="42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4" name="Google Shape;5454;p68"/>
            <p:cNvSpPr/>
            <p:nvPr/>
          </p:nvSpPr>
          <p:spPr>
            <a:xfrm>
              <a:off x="4850375" y="1372800"/>
              <a:ext cx="34625" cy="27450"/>
            </a:xfrm>
            <a:custGeom>
              <a:rect b="b" l="l" r="r" t="t"/>
              <a:pathLst>
                <a:path extrusionOk="0" h="1098" w="1385">
                  <a:moveTo>
                    <a:pt x="894" y="1"/>
                  </a:moveTo>
                  <a:cubicBezTo>
                    <a:pt x="801" y="210"/>
                    <a:pt x="620" y="369"/>
                    <a:pt x="397" y="434"/>
                  </a:cubicBezTo>
                  <a:lnTo>
                    <a:pt x="397" y="275"/>
                  </a:lnTo>
                  <a:lnTo>
                    <a:pt x="0" y="672"/>
                  </a:lnTo>
                  <a:lnTo>
                    <a:pt x="397" y="1097"/>
                  </a:lnTo>
                  <a:lnTo>
                    <a:pt x="397" y="910"/>
                  </a:lnTo>
                  <a:cubicBezTo>
                    <a:pt x="873" y="823"/>
                    <a:pt x="1262" y="470"/>
                    <a:pt x="13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5" name="Google Shape;5455;p68"/>
            <p:cNvSpPr/>
            <p:nvPr/>
          </p:nvSpPr>
          <p:spPr>
            <a:xfrm>
              <a:off x="4825850" y="1329900"/>
              <a:ext cx="34625" cy="27975"/>
            </a:xfrm>
            <a:custGeom>
              <a:rect b="b" l="l" r="r" t="t"/>
              <a:pathLst>
                <a:path extrusionOk="0" h="1119" w="1385">
                  <a:moveTo>
                    <a:pt x="988" y="0"/>
                  </a:moveTo>
                  <a:lnTo>
                    <a:pt x="988" y="188"/>
                  </a:lnTo>
                  <a:cubicBezTo>
                    <a:pt x="505" y="274"/>
                    <a:pt x="123" y="635"/>
                    <a:pt x="0" y="1118"/>
                  </a:cubicBezTo>
                  <a:lnTo>
                    <a:pt x="491" y="1118"/>
                  </a:lnTo>
                  <a:cubicBezTo>
                    <a:pt x="584" y="895"/>
                    <a:pt x="765" y="729"/>
                    <a:pt x="995" y="664"/>
                  </a:cubicBezTo>
                  <a:lnTo>
                    <a:pt x="995" y="830"/>
                  </a:lnTo>
                  <a:lnTo>
                    <a:pt x="1385" y="426"/>
                  </a:lnTo>
                  <a:lnTo>
                    <a:pt x="9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56" name="Google Shape;5456;p68"/>
          <p:cNvGrpSpPr/>
          <p:nvPr/>
        </p:nvGrpSpPr>
        <p:grpSpPr>
          <a:xfrm>
            <a:off x="5597524" y="1872793"/>
            <a:ext cx="694945" cy="640079"/>
            <a:chOff x="4903200" y="1331525"/>
            <a:chExt cx="73575" cy="67425"/>
          </a:xfrm>
        </p:grpSpPr>
        <p:sp>
          <p:nvSpPr>
            <p:cNvPr id="5457" name="Google Shape;5457;p68"/>
            <p:cNvSpPr/>
            <p:nvPr/>
          </p:nvSpPr>
          <p:spPr>
            <a:xfrm>
              <a:off x="4903200" y="1331525"/>
              <a:ext cx="73575" cy="67425"/>
            </a:xfrm>
            <a:custGeom>
              <a:rect b="b" l="l" r="r" t="t"/>
              <a:pathLst>
                <a:path extrusionOk="0" h="2697" w="2943">
                  <a:moveTo>
                    <a:pt x="1652" y="0"/>
                  </a:moveTo>
                  <a:lnTo>
                    <a:pt x="1652" y="173"/>
                  </a:lnTo>
                  <a:cubicBezTo>
                    <a:pt x="534" y="195"/>
                    <a:pt x="0" y="1551"/>
                    <a:pt x="794" y="2330"/>
                  </a:cubicBezTo>
                  <a:cubicBezTo>
                    <a:pt x="1051" y="2583"/>
                    <a:pt x="1366" y="2696"/>
                    <a:pt x="1674" y="2696"/>
                  </a:cubicBezTo>
                  <a:cubicBezTo>
                    <a:pt x="2323" y="2696"/>
                    <a:pt x="2943" y="2194"/>
                    <a:pt x="2943" y="1435"/>
                  </a:cubicBezTo>
                  <a:lnTo>
                    <a:pt x="2503" y="1435"/>
                  </a:lnTo>
                  <a:cubicBezTo>
                    <a:pt x="2503" y="1928"/>
                    <a:pt x="2093" y="2259"/>
                    <a:pt x="1668" y="2259"/>
                  </a:cubicBezTo>
                  <a:cubicBezTo>
                    <a:pt x="1470" y="2259"/>
                    <a:pt x="1269" y="2187"/>
                    <a:pt x="1104" y="2027"/>
                  </a:cubicBezTo>
                  <a:cubicBezTo>
                    <a:pt x="577" y="1515"/>
                    <a:pt x="923" y="628"/>
                    <a:pt x="1652" y="613"/>
                  </a:cubicBezTo>
                  <a:lnTo>
                    <a:pt x="1652" y="765"/>
                  </a:lnTo>
                  <a:lnTo>
                    <a:pt x="2020" y="390"/>
                  </a:lnTo>
                  <a:lnTo>
                    <a:pt x="1652" y="0"/>
                  </a:lnTo>
                  <a:close/>
                </a:path>
              </a:pathLst>
            </a:custGeom>
            <a:solidFill>
              <a:schemeClr val="accent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458" name="Google Shape;5458;p68"/>
            <p:cNvSpPr/>
            <p:nvPr/>
          </p:nvSpPr>
          <p:spPr>
            <a:xfrm>
              <a:off x="4930250" y="1353150"/>
              <a:ext cx="29775" cy="32475"/>
            </a:xfrm>
            <a:custGeom>
              <a:rect b="b" l="l" r="r" t="t"/>
              <a:pathLst>
                <a:path extrusionOk="0" h="1299" w="1191">
                  <a:moveTo>
                    <a:pt x="592" y="1"/>
                  </a:moveTo>
                  <a:cubicBezTo>
                    <a:pt x="274" y="1"/>
                    <a:pt x="15" y="246"/>
                    <a:pt x="0" y="570"/>
                  </a:cubicBezTo>
                  <a:lnTo>
                    <a:pt x="447" y="570"/>
                  </a:lnTo>
                  <a:cubicBezTo>
                    <a:pt x="447" y="479"/>
                    <a:pt x="519" y="416"/>
                    <a:pt x="597" y="416"/>
                  </a:cubicBezTo>
                  <a:cubicBezTo>
                    <a:pt x="624" y="416"/>
                    <a:pt x="652" y="424"/>
                    <a:pt x="678" y="441"/>
                  </a:cubicBezTo>
                  <a:cubicBezTo>
                    <a:pt x="779" y="506"/>
                    <a:pt x="765" y="657"/>
                    <a:pt x="656" y="707"/>
                  </a:cubicBezTo>
                  <a:lnTo>
                    <a:pt x="656" y="534"/>
                  </a:lnTo>
                  <a:lnTo>
                    <a:pt x="289" y="902"/>
                  </a:lnTo>
                  <a:lnTo>
                    <a:pt x="656" y="1299"/>
                  </a:lnTo>
                  <a:lnTo>
                    <a:pt x="656" y="1155"/>
                  </a:lnTo>
                  <a:cubicBezTo>
                    <a:pt x="959" y="1126"/>
                    <a:pt x="1190" y="873"/>
                    <a:pt x="1190" y="570"/>
                  </a:cubicBezTo>
                  <a:cubicBezTo>
                    <a:pt x="1176" y="246"/>
                    <a:pt x="916" y="1"/>
                    <a:pt x="5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59" name="Google Shape;5459;p68"/>
          <p:cNvGrpSpPr/>
          <p:nvPr/>
        </p:nvGrpSpPr>
        <p:grpSpPr>
          <a:xfrm>
            <a:off x="7265975" y="1872792"/>
            <a:ext cx="685801" cy="640080"/>
            <a:chOff x="4815575" y="1416800"/>
            <a:chExt cx="73750" cy="71400"/>
          </a:xfrm>
        </p:grpSpPr>
        <p:sp>
          <p:nvSpPr>
            <p:cNvPr id="5460" name="Google Shape;5460;p68"/>
            <p:cNvSpPr/>
            <p:nvPr/>
          </p:nvSpPr>
          <p:spPr>
            <a:xfrm>
              <a:off x="4815575" y="1416800"/>
              <a:ext cx="43100" cy="52150"/>
            </a:xfrm>
            <a:custGeom>
              <a:rect b="b" l="l" r="r" t="t"/>
              <a:pathLst>
                <a:path extrusionOk="0" h="2086" w="1724">
                  <a:moveTo>
                    <a:pt x="1327" y="1"/>
                  </a:moveTo>
                  <a:lnTo>
                    <a:pt x="1327" y="181"/>
                  </a:lnTo>
                  <a:cubicBezTo>
                    <a:pt x="469" y="361"/>
                    <a:pt x="0" y="1299"/>
                    <a:pt x="375" y="2085"/>
                  </a:cubicBezTo>
                  <a:lnTo>
                    <a:pt x="772" y="1818"/>
                  </a:lnTo>
                  <a:cubicBezTo>
                    <a:pt x="729" y="1717"/>
                    <a:pt x="707" y="1609"/>
                    <a:pt x="707" y="1501"/>
                  </a:cubicBezTo>
                  <a:cubicBezTo>
                    <a:pt x="714" y="1111"/>
                    <a:pt x="959" y="772"/>
                    <a:pt x="1327" y="657"/>
                  </a:cubicBezTo>
                  <a:lnTo>
                    <a:pt x="1327" y="823"/>
                  </a:lnTo>
                  <a:lnTo>
                    <a:pt x="1724" y="426"/>
                  </a:lnTo>
                  <a:lnTo>
                    <a:pt x="132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1" name="Google Shape;5461;p68"/>
            <p:cNvSpPr/>
            <p:nvPr/>
          </p:nvSpPr>
          <p:spPr>
            <a:xfrm>
              <a:off x="4861725" y="1421125"/>
              <a:ext cx="27600" cy="51250"/>
            </a:xfrm>
            <a:custGeom>
              <a:rect b="b" l="l" r="r" t="t"/>
              <a:pathLst>
                <a:path extrusionOk="0" h="2050" w="1104">
                  <a:moveTo>
                    <a:pt x="0" y="1"/>
                  </a:moveTo>
                  <a:lnTo>
                    <a:pt x="0" y="477"/>
                  </a:lnTo>
                  <a:cubicBezTo>
                    <a:pt x="375" y="592"/>
                    <a:pt x="635" y="938"/>
                    <a:pt x="635" y="1328"/>
                  </a:cubicBezTo>
                  <a:cubicBezTo>
                    <a:pt x="635" y="1429"/>
                    <a:pt x="621" y="1530"/>
                    <a:pt x="585" y="1624"/>
                  </a:cubicBezTo>
                  <a:lnTo>
                    <a:pt x="404" y="1494"/>
                  </a:lnTo>
                  <a:lnTo>
                    <a:pt x="513" y="2049"/>
                  </a:lnTo>
                  <a:lnTo>
                    <a:pt x="1089" y="1963"/>
                  </a:lnTo>
                  <a:lnTo>
                    <a:pt x="981" y="1883"/>
                  </a:lnTo>
                  <a:cubicBezTo>
                    <a:pt x="1061" y="1710"/>
                    <a:pt x="1104" y="1523"/>
                    <a:pt x="1104" y="1328"/>
                  </a:cubicBezTo>
                  <a:cubicBezTo>
                    <a:pt x="1104" y="679"/>
                    <a:pt x="635" y="123"/>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2" name="Google Shape;5462;p68"/>
            <p:cNvSpPr/>
            <p:nvPr/>
          </p:nvSpPr>
          <p:spPr>
            <a:xfrm>
              <a:off x="4829450" y="1467825"/>
              <a:ext cx="49250" cy="20375"/>
            </a:xfrm>
            <a:custGeom>
              <a:rect b="b" l="l" r="r" t="t"/>
              <a:pathLst>
                <a:path extrusionOk="0" h="815" w="1970">
                  <a:moveTo>
                    <a:pt x="109" y="1"/>
                  </a:moveTo>
                  <a:lnTo>
                    <a:pt x="0" y="556"/>
                  </a:lnTo>
                  <a:lnTo>
                    <a:pt x="137" y="462"/>
                  </a:lnTo>
                  <a:cubicBezTo>
                    <a:pt x="394" y="698"/>
                    <a:pt x="720" y="815"/>
                    <a:pt x="1045" y="815"/>
                  </a:cubicBezTo>
                  <a:cubicBezTo>
                    <a:pt x="1378" y="815"/>
                    <a:pt x="1710" y="692"/>
                    <a:pt x="1969" y="448"/>
                  </a:cubicBezTo>
                  <a:lnTo>
                    <a:pt x="1969" y="441"/>
                  </a:lnTo>
                  <a:lnTo>
                    <a:pt x="1573" y="174"/>
                  </a:lnTo>
                  <a:cubicBezTo>
                    <a:pt x="1418" y="292"/>
                    <a:pt x="1232" y="352"/>
                    <a:pt x="1046" y="352"/>
                  </a:cubicBezTo>
                  <a:cubicBezTo>
                    <a:pt x="868" y="352"/>
                    <a:pt x="689" y="297"/>
                    <a:pt x="534" y="188"/>
                  </a:cubicBezTo>
                  <a:lnTo>
                    <a:pt x="678" y="95"/>
                  </a:lnTo>
                  <a:lnTo>
                    <a:pt x="10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63" name="Google Shape;5463;p68"/>
          <p:cNvGrpSpPr/>
          <p:nvPr/>
        </p:nvGrpSpPr>
        <p:grpSpPr>
          <a:xfrm>
            <a:off x="4670818" y="1872793"/>
            <a:ext cx="754380" cy="640078"/>
            <a:chOff x="4902475" y="1418875"/>
            <a:chExt cx="74500" cy="63775"/>
          </a:xfrm>
        </p:grpSpPr>
        <p:sp>
          <p:nvSpPr>
            <p:cNvPr id="5464" name="Google Shape;5464;p68"/>
            <p:cNvSpPr/>
            <p:nvPr/>
          </p:nvSpPr>
          <p:spPr>
            <a:xfrm>
              <a:off x="4902475" y="1418875"/>
              <a:ext cx="74500" cy="63775"/>
            </a:xfrm>
            <a:custGeom>
              <a:rect b="b" l="l" r="r" t="t"/>
              <a:pathLst>
                <a:path extrusionOk="0" h="2551" w="2980">
                  <a:moveTo>
                    <a:pt x="1703" y="444"/>
                  </a:moveTo>
                  <a:cubicBezTo>
                    <a:pt x="2164" y="444"/>
                    <a:pt x="2539" y="819"/>
                    <a:pt x="2539" y="1281"/>
                  </a:cubicBezTo>
                  <a:cubicBezTo>
                    <a:pt x="2539" y="1784"/>
                    <a:pt x="2126" y="2118"/>
                    <a:pt x="1695" y="2118"/>
                  </a:cubicBezTo>
                  <a:cubicBezTo>
                    <a:pt x="1490" y="2118"/>
                    <a:pt x="1281" y="2042"/>
                    <a:pt x="1111" y="1872"/>
                  </a:cubicBezTo>
                  <a:cubicBezTo>
                    <a:pt x="585" y="1346"/>
                    <a:pt x="960" y="444"/>
                    <a:pt x="1703" y="444"/>
                  </a:cubicBezTo>
                  <a:close/>
                  <a:moveTo>
                    <a:pt x="1697" y="0"/>
                  </a:moveTo>
                  <a:cubicBezTo>
                    <a:pt x="1383" y="0"/>
                    <a:pt x="1063" y="118"/>
                    <a:pt x="801" y="379"/>
                  </a:cubicBezTo>
                  <a:cubicBezTo>
                    <a:pt x="0" y="1180"/>
                    <a:pt x="570" y="2550"/>
                    <a:pt x="1703" y="2550"/>
                  </a:cubicBezTo>
                  <a:cubicBezTo>
                    <a:pt x="2409" y="2550"/>
                    <a:pt x="2979" y="1980"/>
                    <a:pt x="2979" y="1281"/>
                  </a:cubicBezTo>
                  <a:cubicBezTo>
                    <a:pt x="2979" y="510"/>
                    <a:pt x="2353" y="0"/>
                    <a:pt x="16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5" name="Google Shape;5465;p68"/>
            <p:cNvSpPr/>
            <p:nvPr/>
          </p:nvSpPr>
          <p:spPr>
            <a:xfrm>
              <a:off x="4916811" y="1418975"/>
              <a:ext cx="59725" cy="63675"/>
            </a:xfrm>
            <a:custGeom>
              <a:rect b="b" l="l" r="r" t="t"/>
              <a:pathLst>
                <a:path extrusionOk="0" h="2547" w="2389">
                  <a:moveTo>
                    <a:pt x="1148" y="0"/>
                  </a:moveTo>
                  <a:cubicBezTo>
                    <a:pt x="765" y="0"/>
                    <a:pt x="397" y="173"/>
                    <a:pt x="159" y="476"/>
                  </a:cubicBezTo>
                  <a:lnTo>
                    <a:pt x="1" y="354"/>
                  </a:lnTo>
                  <a:lnTo>
                    <a:pt x="116" y="967"/>
                  </a:lnTo>
                  <a:lnTo>
                    <a:pt x="700" y="909"/>
                  </a:lnTo>
                  <a:lnTo>
                    <a:pt x="498" y="750"/>
                  </a:lnTo>
                  <a:cubicBezTo>
                    <a:pt x="669" y="541"/>
                    <a:pt x="910" y="441"/>
                    <a:pt x="1149" y="441"/>
                  </a:cubicBezTo>
                  <a:cubicBezTo>
                    <a:pt x="1454" y="441"/>
                    <a:pt x="1755" y="605"/>
                    <a:pt x="1905" y="916"/>
                  </a:cubicBezTo>
                  <a:cubicBezTo>
                    <a:pt x="2165" y="1472"/>
                    <a:pt x="1768" y="2106"/>
                    <a:pt x="1148" y="2106"/>
                  </a:cubicBezTo>
                  <a:lnTo>
                    <a:pt x="1148" y="2546"/>
                  </a:lnTo>
                  <a:cubicBezTo>
                    <a:pt x="1840" y="2532"/>
                    <a:pt x="2388" y="1962"/>
                    <a:pt x="2388" y="1277"/>
                  </a:cubicBezTo>
                  <a:cubicBezTo>
                    <a:pt x="2388" y="584"/>
                    <a:pt x="1840" y="22"/>
                    <a:pt x="114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66" name="Google Shape;5466;p68"/>
          <p:cNvGrpSpPr/>
          <p:nvPr/>
        </p:nvGrpSpPr>
        <p:grpSpPr>
          <a:xfrm>
            <a:off x="6464796" y="1872794"/>
            <a:ext cx="628853" cy="640077"/>
            <a:chOff x="4818100" y="1507675"/>
            <a:chExt cx="71225" cy="71625"/>
          </a:xfrm>
        </p:grpSpPr>
        <p:sp>
          <p:nvSpPr>
            <p:cNvPr id="5467" name="Google Shape;5467;p68"/>
            <p:cNvSpPr/>
            <p:nvPr/>
          </p:nvSpPr>
          <p:spPr>
            <a:xfrm>
              <a:off x="4818100" y="1507675"/>
              <a:ext cx="46000" cy="56300"/>
            </a:xfrm>
            <a:custGeom>
              <a:rect b="b" l="l" r="r" t="t"/>
              <a:pathLst>
                <a:path extrusionOk="0" h="2252" w="1840">
                  <a:moveTo>
                    <a:pt x="1457" y="1"/>
                  </a:moveTo>
                  <a:lnTo>
                    <a:pt x="1457" y="159"/>
                  </a:lnTo>
                  <a:cubicBezTo>
                    <a:pt x="606" y="188"/>
                    <a:pt x="0" y="989"/>
                    <a:pt x="195" y="1818"/>
                  </a:cubicBezTo>
                  <a:cubicBezTo>
                    <a:pt x="188" y="1818"/>
                    <a:pt x="188" y="1825"/>
                    <a:pt x="188" y="1833"/>
                  </a:cubicBezTo>
                  <a:lnTo>
                    <a:pt x="195" y="1869"/>
                  </a:lnTo>
                  <a:cubicBezTo>
                    <a:pt x="195" y="1876"/>
                    <a:pt x="202" y="1883"/>
                    <a:pt x="202" y="1898"/>
                  </a:cubicBezTo>
                  <a:cubicBezTo>
                    <a:pt x="202" y="1905"/>
                    <a:pt x="209" y="1912"/>
                    <a:pt x="209" y="1919"/>
                  </a:cubicBezTo>
                  <a:cubicBezTo>
                    <a:pt x="209" y="1934"/>
                    <a:pt x="216" y="1948"/>
                    <a:pt x="224" y="1955"/>
                  </a:cubicBezTo>
                  <a:lnTo>
                    <a:pt x="231" y="1977"/>
                  </a:lnTo>
                  <a:cubicBezTo>
                    <a:pt x="245" y="2013"/>
                    <a:pt x="260" y="2056"/>
                    <a:pt x="274" y="2092"/>
                  </a:cubicBezTo>
                  <a:lnTo>
                    <a:pt x="281" y="2100"/>
                  </a:lnTo>
                  <a:cubicBezTo>
                    <a:pt x="289" y="2114"/>
                    <a:pt x="296" y="2128"/>
                    <a:pt x="303" y="2143"/>
                  </a:cubicBezTo>
                  <a:lnTo>
                    <a:pt x="317" y="2157"/>
                  </a:lnTo>
                  <a:cubicBezTo>
                    <a:pt x="317" y="2172"/>
                    <a:pt x="325" y="2186"/>
                    <a:pt x="332" y="2201"/>
                  </a:cubicBezTo>
                  <a:lnTo>
                    <a:pt x="346" y="2215"/>
                  </a:lnTo>
                  <a:cubicBezTo>
                    <a:pt x="353" y="2229"/>
                    <a:pt x="361" y="2237"/>
                    <a:pt x="368" y="2251"/>
                  </a:cubicBezTo>
                  <a:lnTo>
                    <a:pt x="743" y="1970"/>
                  </a:lnTo>
                  <a:lnTo>
                    <a:pt x="721" y="1934"/>
                  </a:lnTo>
                  <a:lnTo>
                    <a:pt x="700" y="1898"/>
                  </a:lnTo>
                  <a:lnTo>
                    <a:pt x="692" y="1883"/>
                  </a:lnTo>
                  <a:cubicBezTo>
                    <a:pt x="685" y="1862"/>
                    <a:pt x="678" y="1847"/>
                    <a:pt x="671" y="1825"/>
                  </a:cubicBezTo>
                  <a:cubicBezTo>
                    <a:pt x="671" y="1818"/>
                    <a:pt x="664" y="1811"/>
                    <a:pt x="664" y="1804"/>
                  </a:cubicBezTo>
                  <a:cubicBezTo>
                    <a:pt x="664" y="1797"/>
                    <a:pt x="656" y="1782"/>
                    <a:pt x="649" y="1775"/>
                  </a:cubicBezTo>
                  <a:lnTo>
                    <a:pt x="642" y="1732"/>
                  </a:lnTo>
                  <a:lnTo>
                    <a:pt x="635" y="1703"/>
                  </a:lnTo>
                  <a:lnTo>
                    <a:pt x="628" y="1667"/>
                  </a:lnTo>
                  <a:lnTo>
                    <a:pt x="628" y="1645"/>
                  </a:lnTo>
                  <a:cubicBezTo>
                    <a:pt x="628" y="1638"/>
                    <a:pt x="620" y="1609"/>
                    <a:pt x="620" y="1587"/>
                  </a:cubicBezTo>
                  <a:lnTo>
                    <a:pt x="620" y="1573"/>
                  </a:lnTo>
                  <a:lnTo>
                    <a:pt x="620" y="1508"/>
                  </a:lnTo>
                  <a:cubicBezTo>
                    <a:pt x="620" y="1039"/>
                    <a:pt x="988" y="650"/>
                    <a:pt x="1457" y="628"/>
                  </a:cubicBezTo>
                  <a:lnTo>
                    <a:pt x="1457" y="809"/>
                  </a:lnTo>
                  <a:lnTo>
                    <a:pt x="1839" y="419"/>
                  </a:lnTo>
                  <a:lnTo>
                    <a:pt x="145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8" name="Google Shape;5468;p68"/>
            <p:cNvSpPr/>
            <p:nvPr/>
          </p:nvSpPr>
          <p:spPr>
            <a:xfrm>
              <a:off x="4869825" y="1519575"/>
              <a:ext cx="19500" cy="23825"/>
            </a:xfrm>
            <a:custGeom>
              <a:rect b="b" l="l" r="r" t="t"/>
              <a:pathLst>
                <a:path extrusionOk="0" h="953" w="780">
                  <a:moveTo>
                    <a:pt x="304" y="1"/>
                  </a:moveTo>
                  <a:lnTo>
                    <a:pt x="1" y="354"/>
                  </a:lnTo>
                  <a:cubicBezTo>
                    <a:pt x="181" y="506"/>
                    <a:pt x="289" y="722"/>
                    <a:pt x="311" y="953"/>
                  </a:cubicBezTo>
                  <a:lnTo>
                    <a:pt x="780" y="953"/>
                  </a:lnTo>
                  <a:cubicBezTo>
                    <a:pt x="751" y="585"/>
                    <a:pt x="585" y="239"/>
                    <a:pt x="30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9" name="Google Shape;5469;p68"/>
            <p:cNvSpPr/>
            <p:nvPr/>
          </p:nvSpPr>
          <p:spPr>
            <a:xfrm>
              <a:off x="4857575" y="1547700"/>
              <a:ext cx="31575" cy="31600"/>
            </a:xfrm>
            <a:custGeom>
              <a:rect b="b" l="l" r="r" t="t"/>
              <a:pathLst>
                <a:path extrusionOk="0" h="1264" w="1263">
                  <a:moveTo>
                    <a:pt x="801" y="1"/>
                  </a:moveTo>
                  <a:cubicBezTo>
                    <a:pt x="758" y="419"/>
                    <a:pt x="426" y="751"/>
                    <a:pt x="1" y="794"/>
                  </a:cubicBezTo>
                  <a:lnTo>
                    <a:pt x="1" y="1263"/>
                  </a:lnTo>
                  <a:cubicBezTo>
                    <a:pt x="679" y="1213"/>
                    <a:pt x="1219" y="679"/>
                    <a:pt x="12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0" name="Google Shape;5470;p68"/>
            <p:cNvSpPr/>
            <p:nvPr/>
          </p:nvSpPr>
          <p:spPr>
            <a:xfrm>
              <a:off x="4829800" y="1560150"/>
              <a:ext cx="23650" cy="18950"/>
            </a:xfrm>
            <a:custGeom>
              <a:rect b="b" l="l" r="r" t="t"/>
              <a:pathLst>
                <a:path extrusionOk="0" h="758" w="946">
                  <a:moveTo>
                    <a:pt x="376" y="1"/>
                  </a:moveTo>
                  <a:lnTo>
                    <a:pt x="1" y="282"/>
                  </a:lnTo>
                  <a:cubicBezTo>
                    <a:pt x="239" y="563"/>
                    <a:pt x="578" y="736"/>
                    <a:pt x="946" y="758"/>
                  </a:cubicBezTo>
                  <a:lnTo>
                    <a:pt x="946" y="289"/>
                  </a:lnTo>
                  <a:cubicBezTo>
                    <a:pt x="722" y="267"/>
                    <a:pt x="520" y="166"/>
                    <a:pt x="37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71" name="Google Shape;5471;p68"/>
          <p:cNvGrpSpPr/>
          <p:nvPr/>
        </p:nvGrpSpPr>
        <p:grpSpPr>
          <a:xfrm>
            <a:off x="7719585" y="2853656"/>
            <a:ext cx="675641" cy="640079"/>
            <a:chOff x="4721450" y="1509475"/>
            <a:chExt cx="79350" cy="74325"/>
          </a:xfrm>
        </p:grpSpPr>
        <p:sp>
          <p:nvSpPr>
            <p:cNvPr id="5472" name="Google Shape;5472;p68"/>
            <p:cNvSpPr/>
            <p:nvPr/>
          </p:nvSpPr>
          <p:spPr>
            <a:xfrm>
              <a:off x="4729025" y="1509475"/>
              <a:ext cx="27050" cy="26725"/>
            </a:xfrm>
            <a:custGeom>
              <a:rect b="b" l="l" r="r" t="t"/>
              <a:pathLst>
                <a:path extrusionOk="0" h="1069" w="1082">
                  <a:moveTo>
                    <a:pt x="440" y="1"/>
                  </a:moveTo>
                  <a:lnTo>
                    <a:pt x="570" y="224"/>
                  </a:lnTo>
                  <a:cubicBezTo>
                    <a:pt x="296" y="405"/>
                    <a:pt x="94" y="672"/>
                    <a:pt x="0" y="989"/>
                  </a:cubicBezTo>
                  <a:lnTo>
                    <a:pt x="188" y="809"/>
                  </a:lnTo>
                  <a:lnTo>
                    <a:pt x="462" y="1068"/>
                  </a:lnTo>
                  <a:cubicBezTo>
                    <a:pt x="527" y="888"/>
                    <a:pt x="649" y="737"/>
                    <a:pt x="808" y="628"/>
                  </a:cubicBezTo>
                  <a:lnTo>
                    <a:pt x="923" y="823"/>
                  </a:lnTo>
                  <a:lnTo>
                    <a:pt x="1082" y="188"/>
                  </a:lnTo>
                  <a:lnTo>
                    <a:pt x="44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3" name="Google Shape;5473;p68"/>
            <p:cNvSpPr/>
            <p:nvPr/>
          </p:nvSpPr>
          <p:spPr>
            <a:xfrm>
              <a:off x="4721450" y="1533275"/>
              <a:ext cx="32300" cy="42600"/>
            </a:xfrm>
            <a:custGeom>
              <a:rect b="b" l="l" r="r" t="t"/>
              <a:pathLst>
                <a:path extrusionOk="0" h="1704" w="1292">
                  <a:moveTo>
                    <a:pt x="491" y="1"/>
                  </a:moveTo>
                  <a:lnTo>
                    <a:pt x="0" y="455"/>
                  </a:lnTo>
                  <a:lnTo>
                    <a:pt x="238" y="455"/>
                  </a:lnTo>
                  <a:cubicBezTo>
                    <a:pt x="253" y="1025"/>
                    <a:pt x="635" y="1530"/>
                    <a:pt x="1183" y="1703"/>
                  </a:cubicBezTo>
                  <a:lnTo>
                    <a:pt x="1024" y="1530"/>
                  </a:lnTo>
                  <a:lnTo>
                    <a:pt x="1291" y="1256"/>
                  </a:lnTo>
                  <a:cubicBezTo>
                    <a:pt x="952" y="1133"/>
                    <a:pt x="721" y="816"/>
                    <a:pt x="707" y="455"/>
                  </a:cubicBezTo>
                  <a:lnTo>
                    <a:pt x="945" y="455"/>
                  </a:lnTo>
                  <a:lnTo>
                    <a:pt x="49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4" name="Google Shape;5474;p68"/>
            <p:cNvSpPr/>
            <p:nvPr/>
          </p:nvSpPr>
          <p:spPr>
            <a:xfrm>
              <a:off x="4750650" y="1551675"/>
              <a:ext cx="42950" cy="32125"/>
            </a:xfrm>
            <a:custGeom>
              <a:rect b="b" l="l" r="r" t="t"/>
              <a:pathLst>
                <a:path extrusionOk="0" h="1285" w="1718">
                  <a:moveTo>
                    <a:pt x="1256" y="1"/>
                  </a:moveTo>
                  <a:cubicBezTo>
                    <a:pt x="1126" y="332"/>
                    <a:pt x="808" y="556"/>
                    <a:pt x="448" y="570"/>
                  </a:cubicBezTo>
                  <a:lnTo>
                    <a:pt x="448" y="340"/>
                  </a:lnTo>
                  <a:lnTo>
                    <a:pt x="1" y="794"/>
                  </a:lnTo>
                  <a:lnTo>
                    <a:pt x="448" y="1284"/>
                  </a:lnTo>
                  <a:lnTo>
                    <a:pt x="448" y="1032"/>
                  </a:lnTo>
                  <a:cubicBezTo>
                    <a:pt x="1039" y="1025"/>
                    <a:pt x="1551" y="635"/>
                    <a:pt x="1717" y="73"/>
                  </a:cubicBezTo>
                  <a:lnTo>
                    <a:pt x="1717" y="73"/>
                  </a:lnTo>
                  <a:lnTo>
                    <a:pt x="1515" y="260"/>
                  </a:lnTo>
                  <a:lnTo>
                    <a:pt x="125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5" name="Google Shape;5475;p68"/>
            <p:cNvSpPr/>
            <p:nvPr/>
          </p:nvSpPr>
          <p:spPr>
            <a:xfrm>
              <a:off x="4761300" y="1510025"/>
              <a:ext cx="39500" cy="44375"/>
            </a:xfrm>
            <a:custGeom>
              <a:rect b="b" l="l" r="r" t="t"/>
              <a:pathLst>
                <a:path extrusionOk="0" h="1775" w="1580">
                  <a:moveTo>
                    <a:pt x="13" y="0"/>
                  </a:moveTo>
                  <a:cubicBezTo>
                    <a:pt x="9" y="0"/>
                    <a:pt x="5" y="0"/>
                    <a:pt x="0" y="0"/>
                  </a:cubicBezTo>
                  <a:lnTo>
                    <a:pt x="0" y="462"/>
                  </a:lnTo>
                  <a:cubicBezTo>
                    <a:pt x="476" y="462"/>
                    <a:pt x="873" y="844"/>
                    <a:pt x="880" y="1328"/>
                  </a:cubicBezTo>
                  <a:lnTo>
                    <a:pt x="635" y="1328"/>
                  </a:lnTo>
                  <a:lnTo>
                    <a:pt x="1089" y="1775"/>
                  </a:lnTo>
                  <a:lnTo>
                    <a:pt x="1580" y="1328"/>
                  </a:lnTo>
                  <a:lnTo>
                    <a:pt x="1349" y="1328"/>
                  </a:lnTo>
                  <a:cubicBezTo>
                    <a:pt x="1335" y="589"/>
                    <a:pt x="743" y="0"/>
                    <a:pt x="1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76" name="Google Shape;5476;p68"/>
          <p:cNvGrpSpPr/>
          <p:nvPr/>
        </p:nvGrpSpPr>
        <p:grpSpPr>
          <a:xfrm>
            <a:off x="471241" y="1872788"/>
            <a:ext cx="640089" cy="640089"/>
            <a:chOff x="3736598" y="2170606"/>
            <a:chExt cx="404889" cy="404889"/>
          </a:xfrm>
        </p:grpSpPr>
        <p:sp>
          <p:nvSpPr>
            <p:cNvPr id="5477" name="Google Shape;5477;p68"/>
            <p:cNvSpPr/>
            <p:nvPr/>
          </p:nvSpPr>
          <p:spPr>
            <a:xfrm>
              <a:off x="3950281" y="2170846"/>
              <a:ext cx="191206" cy="231947"/>
            </a:xfrm>
            <a:custGeom>
              <a:rect b="b" l="l" r="r" t="t"/>
              <a:pathLst>
                <a:path extrusionOk="0" h="10652" w="8781">
                  <a:moveTo>
                    <a:pt x="23" y="1"/>
                  </a:moveTo>
                  <a:lnTo>
                    <a:pt x="1435" y="2583"/>
                  </a:lnTo>
                  <a:lnTo>
                    <a:pt x="0" y="5246"/>
                  </a:lnTo>
                  <a:cubicBezTo>
                    <a:pt x="1997" y="5498"/>
                    <a:pt x="3512" y="7186"/>
                    <a:pt x="3547" y="9217"/>
                  </a:cubicBezTo>
                  <a:lnTo>
                    <a:pt x="6187" y="10652"/>
                  </a:lnTo>
                  <a:lnTo>
                    <a:pt x="8780" y="9217"/>
                  </a:lnTo>
                  <a:cubicBezTo>
                    <a:pt x="8746" y="4305"/>
                    <a:pt x="4913" y="276"/>
                    <a:pt x="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8" name="Google Shape;5478;p68"/>
            <p:cNvSpPr/>
            <p:nvPr/>
          </p:nvSpPr>
          <p:spPr>
            <a:xfrm>
              <a:off x="3737099" y="2170606"/>
              <a:ext cx="231947" cy="191446"/>
            </a:xfrm>
            <a:custGeom>
              <a:rect b="b" l="l" r="r" t="t"/>
              <a:pathLst>
                <a:path extrusionOk="0" h="8792" w="10652">
                  <a:moveTo>
                    <a:pt x="9216" y="0"/>
                  </a:moveTo>
                  <a:cubicBezTo>
                    <a:pt x="4304" y="35"/>
                    <a:pt x="276" y="3868"/>
                    <a:pt x="0" y="8769"/>
                  </a:cubicBezTo>
                  <a:lnTo>
                    <a:pt x="2583" y="7346"/>
                  </a:lnTo>
                  <a:lnTo>
                    <a:pt x="5245" y="8792"/>
                  </a:lnTo>
                  <a:cubicBezTo>
                    <a:pt x="5498" y="6783"/>
                    <a:pt x="7185" y="5268"/>
                    <a:pt x="9216" y="5234"/>
                  </a:cubicBezTo>
                  <a:lnTo>
                    <a:pt x="10651" y="2594"/>
                  </a:lnTo>
                  <a:lnTo>
                    <a:pt x="921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9" name="Google Shape;5479;p68"/>
            <p:cNvSpPr/>
            <p:nvPr/>
          </p:nvSpPr>
          <p:spPr>
            <a:xfrm>
              <a:off x="3909539" y="2384027"/>
              <a:ext cx="231686" cy="191468"/>
            </a:xfrm>
            <a:custGeom>
              <a:rect b="b" l="l" r="r" t="t"/>
              <a:pathLst>
                <a:path extrusionOk="0" h="8793" w="10640">
                  <a:moveTo>
                    <a:pt x="5395" y="1"/>
                  </a:moveTo>
                  <a:cubicBezTo>
                    <a:pt x="5142" y="1998"/>
                    <a:pt x="3455" y="3513"/>
                    <a:pt x="1435" y="3559"/>
                  </a:cubicBezTo>
                  <a:lnTo>
                    <a:pt x="0" y="6187"/>
                  </a:lnTo>
                  <a:lnTo>
                    <a:pt x="1424" y="8792"/>
                  </a:lnTo>
                  <a:cubicBezTo>
                    <a:pt x="6324" y="8758"/>
                    <a:pt x="10364" y="4913"/>
                    <a:pt x="10640" y="24"/>
                  </a:cubicBezTo>
                  <a:lnTo>
                    <a:pt x="10640" y="24"/>
                  </a:lnTo>
                  <a:lnTo>
                    <a:pt x="8058" y="1436"/>
                  </a:lnTo>
                  <a:lnTo>
                    <a:pt x="539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0" name="Google Shape;5480;p68"/>
            <p:cNvSpPr/>
            <p:nvPr/>
          </p:nvSpPr>
          <p:spPr>
            <a:xfrm>
              <a:off x="3736598" y="2343307"/>
              <a:ext cx="191707" cy="231686"/>
            </a:xfrm>
            <a:custGeom>
              <a:rect b="b" l="l" r="r" t="t"/>
              <a:pathLst>
                <a:path extrusionOk="0" h="10640" w="8804">
                  <a:moveTo>
                    <a:pt x="2606" y="0"/>
                  </a:moveTo>
                  <a:lnTo>
                    <a:pt x="0" y="1435"/>
                  </a:lnTo>
                  <a:cubicBezTo>
                    <a:pt x="46" y="6335"/>
                    <a:pt x="3880" y="10364"/>
                    <a:pt x="8769" y="10639"/>
                  </a:cubicBezTo>
                  <a:lnTo>
                    <a:pt x="7357" y="8057"/>
                  </a:lnTo>
                  <a:lnTo>
                    <a:pt x="8803" y="5394"/>
                  </a:lnTo>
                  <a:cubicBezTo>
                    <a:pt x="6795" y="5142"/>
                    <a:pt x="5280" y="3455"/>
                    <a:pt x="5245" y="1435"/>
                  </a:cubicBezTo>
                  <a:lnTo>
                    <a:pt x="260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81" name="Google Shape;5481;p68"/>
          <p:cNvGrpSpPr/>
          <p:nvPr/>
        </p:nvGrpSpPr>
        <p:grpSpPr>
          <a:xfrm>
            <a:off x="2966008" y="1872786"/>
            <a:ext cx="720104" cy="640092"/>
            <a:chOff x="3161917" y="2170682"/>
            <a:chExt cx="458870" cy="404737"/>
          </a:xfrm>
        </p:grpSpPr>
        <p:sp>
          <p:nvSpPr>
            <p:cNvPr id="5482" name="Google Shape;5482;p68"/>
            <p:cNvSpPr/>
            <p:nvPr/>
          </p:nvSpPr>
          <p:spPr>
            <a:xfrm>
              <a:off x="3161917" y="2170682"/>
              <a:ext cx="277174" cy="291676"/>
            </a:xfrm>
            <a:custGeom>
              <a:rect b="b" l="l" r="r" t="t"/>
              <a:pathLst>
                <a:path extrusionOk="0" h="13395" w="12729">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solidFill>
              <a:schemeClr val="accent2"/>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483" name="Google Shape;5483;p68"/>
            <p:cNvSpPr/>
            <p:nvPr/>
          </p:nvSpPr>
          <p:spPr>
            <a:xfrm>
              <a:off x="3420326" y="2170922"/>
              <a:ext cx="200461" cy="302934"/>
            </a:xfrm>
            <a:custGeom>
              <a:rect b="b" l="l" r="r" t="t"/>
              <a:pathLst>
                <a:path extrusionOk="0" h="13912" w="9206">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4" name="Google Shape;5484;p68"/>
            <p:cNvSpPr/>
            <p:nvPr/>
          </p:nvSpPr>
          <p:spPr>
            <a:xfrm>
              <a:off x="3233645" y="2417594"/>
              <a:ext cx="344393" cy="157825"/>
            </a:xfrm>
            <a:custGeom>
              <a:rect b="b" l="l" r="r" t="t"/>
              <a:pathLst>
                <a:path extrusionOk="0" h="7248" w="15816">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85" name="Google Shape;5485;p68"/>
          <p:cNvGrpSpPr/>
          <p:nvPr/>
        </p:nvGrpSpPr>
        <p:grpSpPr>
          <a:xfrm>
            <a:off x="2153634" y="1872809"/>
            <a:ext cx="640047" cy="640047"/>
            <a:chOff x="5681300" y="2527788"/>
            <a:chExt cx="805800" cy="805800"/>
          </a:xfrm>
        </p:grpSpPr>
        <p:sp>
          <p:nvSpPr>
            <p:cNvPr id="5486" name="Google Shape;5486;p68"/>
            <p:cNvSpPr/>
            <p:nvPr/>
          </p:nvSpPr>
          <p:spPr>
            <a:xfrm>
              <a:off x="5681300" y="2527788"/>
              <a:ext cx="805800" cy="8058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7" name="Google Shape;5487;p68"/>
            <p:cNvSpPr/>
            <p:nvPr/>
          </p:nvSpPr>
          <p:spPr>
            <a:xfrm>
              <a:off x="5681300" y="2527788"/>
              <a:ext cx="805800" cy="805800"/>
            </a:xfrm>
            <a:prstGeom prst="pie">
              <a:avLst>
                <a:gd fmla="val 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88" name="Google Shape;5488;p68"/>
          <p:cNvGrpSpPr/>
          <p:nvPr/>
        </p:nvGrpSpPr>
        <p:grpSpPr>
          <a:xfrm>
            <a:off x="3858439" y="1872806"/>
            <a:ext cx="640052" cy="640052"/>
            <a:chOff x="4049800" y="640400"/>
            <a:chExt cx="858900" cy="858900"/>
          </a:xfrm>
        </p:grpSpPr>
        <p:sp>
          <p:nvSpPr>
            <p:cNvPr id="5489" name="Google Shape;5489;p68"/>
            <p:cNvSpPr/>
            <p:nvPr/>
          </p:nvSpPr>
          <p:spPr>
            <a:xfrm>
              <a:off x="4049800" y="640400"/>
              <a:ext cx="858900" cy="858900"/>
            </a:xfrm>
            <a:prstGeom prst="donut">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0" name="Google Shape;5490;p68"/>
            <p:cNvSpPr/>
            <p:nvPr/>
          </p:nvSpPr>
          <p:spPr>
            <a:xfrm>
              <a:off x="4049800" y="640400"/>
              <a:ext cx="858900" cy="858900"/>
            </a:xfrm>
            <a:prstGeom prst="blockArc">
              <a:avLst>
                <a:gd fmla="val 7914150" name="adj1"/>
                <a:gd fmla="val 0" name="adj2"/>
                <a:gd fmla="val 25000" name="adj3"/>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91" name="Google Shape;5491;p68"/>
          <p:cNvGrpSpPr/>
          <p:nvPr/>
        </p:nvGrpSpPr>
        <p:grpSpPr>
          <a:xfrm>
            <a:off x="748783" y="2853665"/>
            <a:ext cx="640063" cy="640063"/>
            <a:chOff x="5080188" y="927900"/>
            <a:chExt cx="961200" cy="961200"/>
          </a:xfrm>
        </p:grpSpPr>
        <p:sp>
          <p:nvSpPr>
            <p:cNvPr id="5492" name="Google Shape;5492;p68"/>
            <p:cNvSpPr/>
            <p:nvPr/>
          </p:nvSpPr>
          <p:spPr>
            <a:xfrm>
              <a:off x="5201900" y="1050116"/>
              <a:ext cx="716700" cy="716700"/>
            </a:xfrm>
            <a:prstGeom prst="donut">
              <a:avLst>
                <a:gd fmla="val 4716"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3" name="Google Shape;5493;p68"/>
            <p:cNvSpPr/>
            <p:nvPr/>
          </p:nvSpPr>
          <p:spPr>
            <a:xfrm>
              <a:off x="5269594" y="1117818"/>
              <a:ext cx="581100" cy="581100"/>
            </a:xfrm>
            <a:prstGeom prst="donut">
              <a:avLst>
                <a:gd fmla="val 581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4" name="Google Shape;5494;p68"/>
            <p:cNvSpPr/>
            <p:nvPr/>
          </p:nvSpPr>
          <p:spPr>
            <a:xfrm>
              <a:off x="5339279" y="1187526"/>
              <a:ext cx="441900" cy="441600"/>
            </a:xfrm>
            <a:prstGeom prst="donut">
              <a:avLst>
                <a:gd fmla="val 7648"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5" name="Google Shape;5495;p68"/>
            <p:cNvSpPr/>
            <p:nvPr/>
          </p:nvSpPr>
          <p:spPr>
            <a:xfrm>
              <a:off x="5414892" y="1263155"/>
              <a:ext cx="290700" cy="290700"/>
            </a:xfrm>
            <a:prstGeom prst="donut">
              <a:avLst>
                <a:gd fmla="val 1018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6" name="Google Shape;5496;p68"/>
            <p:cNvSpPr/>
            <p:nvPr/>
          </p:nvSpPr>
          <p:spPr>
            <a:xfrm rot="-3809958">
              <a:off x="5202435" y="1050148"/>
              <a:ext cx="716705" cy="716705"/>
            </a:xfrm>
            <a:prstGeom prst="blockArc">
              <a:avLst>
                <a:gd fmla="val 5266439" name="adj1"/>
                <a:gd fmla="val 19995741" name="adj2"/>
                <a:gd fmla="val 4692" name="adj3"/>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7" name="Google Shape;5497;p68"/>
            <p:cNvSpPr/>
            <p:nvPr/>
          </p:nvSpPr>
          <p:spPr>
            <a:xfrm rot="-3906059">
              <a:off x="5269616" y="1117617"/>
              <a:ext cx="581445" cy="581445"/>
            </a:xfrm>
            <a:prstGeom prst="blockArc">
              <a:avLst>
                <a:gd fmla="val 3085776" name="adj1"/>
                <a:gd fmla="val 20100839" name="adj2"/>
                <a:gd fmla="val 5564" name="adj3"/>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8" name="Google Shape;5498;p68"/>
            <p:cNvSpPr/>
            <p:nvPr/>
          </p:nvSpPr>
          <p:spPr>
            <a:xfrm rot="-4222340">
              <a:off x="5339825" y="1187386"/>
              <a:ext cx="442087" cy="442087"/>
            </a:xfrm>
            <a:prstGeom prst="blockArc">
              <a:avLst>
                <a:gd fmla="val 8884448" name="adj1"/>
                <a:gd fmla="val 20414899" name="adj2"/>
                <a:gd fmla="val 7688"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9" name="Google Shape;5499;p68"/>
            <p:cNvSpPr/>
            <p:nvPr/>
          </p:nvSpPr>
          <p:spPr>
            <a:xfrm rot="-4538880">
              <a:off x="5414922" y="1262925"/>
              <a:ext cx="290465" cy="290465"/>
            </a:xfrm>
            <a:prstGeom prst="blockArc">
              <a:avLst>
                <a:gd fmla="val 6490304" name="adj1"/>
                <a:gd fmla="val 20700625" name="adj2"/>
                <a:gd fmla="val 10156" name="adj3"/>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00" name="Google Shape;5500;p68"/>
          <p:cNvSpPr txBox="1"/>
          <p:nvPr>
            <p:ph type="title"/>
          </p:nvPr>
        </p:nvSpPr>
        <p:spPr>
          <a:xfrm>
            <a:off x="0" y="0"/>
            <a:ext cx="9144000" cy="9144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0" lang="en" sz="2000">
                <a:solidFill>
                  <a:schemeClr val="dk1"/>
                </a:solidFill>
              </a:rPr>
              <a:t>Infographics</a:t>
            </a:r>
            <a:endParaRPr sz="2000">
              <a:solidFill>
                <a:schemeClr val="dk1"/>
              </a:solidFill>
            </a:endParaRPr>
          </a:p>
        </p:txBody>
      </p:sp>
      <p:grpSp>
        <p:nvGrpSpPr>
          <p:cNvPr id="5501" name="Google Shape;5501;p68"/>
          <p:cNvGrpSpPr/>
          <p:nvPr/>
        </p:nvGrpSpPr>
        <p:grpSpPr>
          <a:xfrm>
            <a:off x="1283656" y="1872802"/>
            <a:ext cx="697652" cy="640059"/>
            <a:chOff x="4204684" y="2104422"/>
            <a:chExt cx="699822" cy="637382"/>
          </a:xfrm>
        </p:grpSpPr>
        <p:grpSp>
          <p:nvGrpSpPr>
            <p:cNvPr id="5502" name="Google Shape;5502;p68"/>
            <p:cNvGrpSpPr/>
            <p:nvPr/>
          </p:nvGrpSpPr>
          <p:grpSpPr>
            <a:xfrm>
              <a:off x="4204684" y="2430067"/>
              <a:ext cx="342957" cy="311738"/>
              <a:chOff x="4204684" y="2430067"/>
              <a:chExt cx="342957" cy="311738"/>
            </a:xfrm>
          </p:grpSpPr>
          <p:sp>
            <p:nvSpPr>
              <p:cNvPr id="5503" name="Google Shape;5503;p68"/>
              <p:cNvSpPr/>
              <p:nvPr/>
            </p:nvSpPr>
            <p:spPr>
              <a:xfrm>
                <a:off x="4235882" y="2430067"/>
                <a:ext cx="311759" cy="311738"/>
              </a:xfrm>
              <a:custGeom>
                <a:rect b="b" l="l" r="r" t="t"/>
                <a:pathLst>
                  <a:path extrusionOk="0" h="8384" w="8384">
                    <a:moveTo>
                      <a:pt x="1" y="0"/>
                    </a:moveTo>
                    <a:cubicBezTo>
                      <a:pt x="23" y="1056"/>
                      <a:pt x="239" y="2096"/>
                      <a:pt x="641" y="3073"/>
                    </a:cubicBezTo>
                    <a:cubicBezTo>
                      <a:pt x="676" y="3072"/>
                      <a:pt x="710" y="3070"/>
                      <a:pt x="745" y="3070"/>
                    </a:cubicBezTo>
                    <a:cubicBezTo>
                      <a:pt x="1419" y="3070"/>
                      <a:pt x="2047" y="3416"/>
                      <a:pt x="2406" y="3988"/>
                    </a:cubicBezTo>
                    <a:cubicBezTo>
                      <a:pt x="2766" y="4558"/>
                      <a:pt x="2808" y="5272"/>
                      <a:pt x="2516" y="5880"/>
                    </a:cubicBezTo>
                    <a:cubicBezTo>
                      <a:pt x="4076" y="7440"/>
                      <a:pt x="6179" y="8337"/>
                      <a:pt x="8384" y="8383"/>
                    </a:cubicBezTo>
                    <a:lnTo>
                      <a:pt x="8384" y="3190"/>
                    </a:lnTo>
                    <a:cubicBezTo>
                      <a:pt x="6664" y="3094"/>
                      <a:pt x="5290" y="1720"/>
                      <a:pt x="519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4" name="Google Shape;5504;p68"/>
              <p:cNvSpPr/>
              <p:nvPr/>
            </p:nvSpPr>
            <p:spPr>
              <a:xfrm>
                <a:off x="4204684" y="2558309"/>
                <a:ext cx="117839" cy="117794"/>
              </a:xfrm>
              <a:custGeom>
                <a:rect b="b" l="l" r="r" t="t"/>
                <a:pathLst>
                  <a:path extrusionOk="0" h="3168" w="3169">
                    <a:moveTo>
                      <a:pt x="1584" y="0"/>
                    </a:moveTo>
                    <a:cubicBezTo>
                      <a:pt x="710" y="0"/>
                      <a:pt x="1" y="710"/>
                      <a:pt x="1" y="1584"/>
                    </a:cubicBezTo>
                    <a:cubicBezTo>
                      <a:pt x="1" y="2459"/>
                      <a:pt x="710" y="3168"/>
                      <a:pt x="1584" y="3168"/>
                    </a:cubicBezTo>
                    <a:cubicBezTo>
                      <a:pt x="2459" y="3168"/>
                      <a:pt x="3168" y="2459"/>
                      <a:pt x="3168" y="1584"/>
                    </a:cubicBezTo>
                    <a:cubicBezTo>
                      <a:pt x="3168" y="710"/>
                      <a:pt x="2459" y="0"/>
                      <a:pt x="15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05" name="Google Shape;5505;p68"/>
            <p:cNvGrpSpPr/>
            <p:nvPr/>
          </p:nvGrpSpPr>
          <p:grpSpPr>
            <a:xfrm>
              <a:off x="4561586" y="2430067"/>
              <a:ext cx="342920" cy="311738"/>
              <a:chOff x="4561586" y="2430067"/>
              <a:chExt cx="342920" cy="311738"/>
            </a:xfrm>
          </p:grpSpPr>
          <p:sp>
            <p:nvSpPr>
              <p:cNvPr id="5506" name="Google Shape;5506;p68"/>
              <p:cNvSpPr/>
              <p:nvPr/>
            </p:nvSpPr>
            <p:spPr>
              <a:xfrm>
                <a:off x="4561586" y="2430067"/>
                <a:ext cx="311759" cy="311738"/>
              </a:xfrm>
              <a:custGeom>
                <a:rect b="b" l="l" r="r" t="t"/>
                <a:pathLst>
                  <a:path extrusionOk="0" h="8384" w="8384">
                    <a:moveTo>
                      <a:pt x="3189" y="0"/>
                    </a:moveTo>
                    <a:cubicBezTo>
                      <a:pt x="3093" y="1720"/>
                      <a:pt x="1721" y="3092"/>
                      <a:pt x="1" y="3190"/>
                    </a:cubicBezTo>
                    <a:lnTo>
                      <a:pt x="1" y="8383"/>
                    </a:lnTo>
                    <a:cubicBezTo>
                      <a:pt x="2206" y="8337"/>
                      <a:pt x="4309" y="7440"/>
                      <a:pt x="5868" y="5880"/>
                    </a:cubicBezTo>
                    <a:cubicBezTo>
                      <a:pt x="5577" y="5272"/>
                      <a:pt x="5618" y="4558"/>
                      <a:pt x="5979" y="3986"/>
                    </a:cubicBezTo>
                    <a:cubicBezTo>
                      <a:pt x="6337" y="3416"/>
                      <a:pt x="6965" y="3070"/>
                      <a:pt x="7639" y="3070"/>
                    </a:cubicBezTo>
                    <a:cubicBezTo>
                      <a:pt x="7675" y="3070"/>
                      <a:pt x="7710" y="3070"/>
                      <a:pt x="7743" y="3073"/>
                    </a:cubicBezTo>
                    <a:cubicBezTo>
                      <a:pt x="8145" y="2096"/>
                      <a:pt x="8362" y="1056"/>
                      <a:pt x="838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7" name="Google Shape;5507;p68"/>
              <p:cNvSpPr/>
              <p:nvPr/>
            </p:nvSpPr>
            <p:spPr>
              <a:xfrm>
                <a:off x="4786741" y="2558309"/>
                <a:ext cx="117765" cy="117794"/>
              </a:xfrm>
              <a:custGeom>
                <a:rect b="b" l="l" r="r" t="t"/>
                <a:pathLst>
                  <a:path extrusionOk="0" h="3168" w="3167">
                    <a:moveTo>
                      <a:pt x="1583" y="0"/>
                    </a:moveTo>
                    <a:cubicBezTo>
                      <a:pt x="708" y="0"/>
                      <a:pt x="1" y="710"/>
                      <a:pt x="1" y="1584"/>
                    </a:cubicBezTo>
                    <a:cubicBezTo>
                      <a:pt x="1" y="2459"/>
                      <a:pt x="708" y="3168"/>
                      <a:pt x="1583" y="3168"/>
                    </a:cubicBezTo>
                    <a:cubicBezTo>
                      <a:pt x="2457" y="3168"/>
                      <a:pt x="3166" y="2459"/>
                      <a:pt x="3166" y="1584"/>
                    </a:cubicBezTo>
                    <a:cubicBezTo>
                      <a:pt x="3166" y="710"/>
                      <a:pt x="2457" y="0"/>
                      <a:pt x="158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08" name="Google Shape;5508;p68"/>
            <p:cNvGrpSpPr/>
            <p:nvPr/>
          </p:nvGrpSpPr>
          <p:grpSpPr>
            <a:xfrm>
              <a:off x="4561586" y="2104422"/>
              <a:ext cx="342920" cy="311738"/>
              <a:chOff x="4561586" y="2104422"/>
              <a:chExt cx="342920" cy="311738"/>
            </a:xfrm>
          </p:grpSpPr>
          <p:sp>
            <p:nvSpPr>
              <p:cNvPr id="5509" name="Google Shape;5509;p68"/>
              <p:cNvSpPr/>
              <p:nvPr/>
            </p:nvSpPr>
            <p:spPr>
              <a:xfrm>
                <a:off x="4561586" y="2104422"/>
                <a:ext cx="311722" cy="311738"/>
              </a:xfrm>
              <a:custGeom>
                <a:rect b="b" l="l" r="r" t="t"/>
                <a:pathLst>
                  <a:path extrusionOk="0" h="8384" w="8383">
                    <a:moveTo>
                      <a:pt x="1" y="1"/>
                    </a:moveTo>
                    <a:lnTo>
                      <a:pt x="1" y="5194"/>
                    </a:lnTo>
                    <a:cubicBezTo>
                      <a:pt x="1721" y="5290"/>
                      <a:pt x="3093" y="6662"/>
                      <a:pt x="3189" y="8384"/>
                    </a:cubicBezTo>
                    <a:lnTo>
                      <a:pt x="8382" y="8384"/>
                    </a:lnTo>
                    <a:cubicBezTo>
                      <a:pt x="8362" y="7328"/>
                      <a:pt x="8144" y="6286"/>
                      <a:pt x="7742" y="5311"/>
                    </a:cubicBezTo>
                    <a:cubicBezTo>
                      <a:pt x="7708" y="5312"/>
                      <a:pt x="7673" y="5314"/>
                      <a:pt x="7638" y="5314"/>
                    </a:cubicBezTo>
                    <a:cubicBezTo>
                      <a:pt x="6964" y="5312"/>
                      <a:pt x="6336" y="4966"/>
                      <a:pt x="5977" y="4396"/>
                    </a:cubicBezTo>
                    <a:cubicBezTo>
                      <a:pt x="5618" y="3825"/>
                      <a:pt x="5577" y="3110"/>
                      <a:pt x="5867" y="2502"/>
                    </a:cubicBezTo>
                    <a:cubicBezTo>
                      <a:pt x="4309" y="942"/>
                      <a:pt x="2206" y="45"/>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0" name="Google Shape;5510;p68"/>
              <p:cNvSpPr/>
              <p:nvPr/>
            </p:nvSpPr>
            <p:spPr>
              <a:xfrm>
                <a:off x="4786741" y="2170087"/>
                <a:ext cx="117765" cy="117757"/>
              </a:xfrm>
              <a:custGeom>
                <a:rect b="b" l="l" r="r" t="t"/>
                <a:pathLst>
                  <a:path extrusionOk="0" h="3167" w="3167">
                    <a:moveTo>
                      <a:pt x="1583" y="1"/>
                    </a:moveTo>
                    <a:cubicBezTo>
                      <a:pt x="708" y="1"/>
                      <a:pt x="1" y="709"/>
                      <a:pt x="1" y="1583"/>
                    </a:cubicBezTo>
                    <a:cubicBezTo>
                      <a:pt x="1" y="2457"/>
                      <a:pt x="708" y="3167"/>
                      <a:pt x="1583" y="3167"/>
                    </a:cubicBezTo>
                    <a:cubicBezTo>
                      <a:pt x="2457" y="3167"/>
                      <a:pt x="3166" y="2457"/>
                      <a:pt x="3166" y="1583"/>
                    </a:cubicBezTo>
                    <a:cubicBezTo>
                      <a:pt x="3166" y="709"/>
                      <a:pt x="2457" y="1"/>
                      <a:pt x="15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11" name="Google Shape;5511;p68"/>
            <p:cNvGrpSpPr/>
            <p:nvPr/>
          </p:nvGrpSpPr>
          <p:grpSpPr>
            <a:xfrm>
              <a:off x="4204684" y="2104422"/>
              <a:ext cx="342957" cy="311664"/>
              <a:chOff x="4204684" y="2104422"/>
              <a:chExt cx="342957" cy="311664"/>
            </a:xfrm>
          </p:grpSpPr>
          <p:sp>
            <p:nvSpPr>
              <p:cNvPr id="5512" name="Google Shape;5512;p68"/>
              <p:cNvSpPr/>
              <p:nvPr/>
            </p:nvSpPr>
            <p:spPr>
              <a:xfrm>
                <a:off x="4235882" y="2104422"/>
                <a:ext cx="311759" cy="311664"/>
              </a:xfrm>
              <a:custGeom>
                <a:rect b="b" l="l" r="r" t="t"/>
                <a:pathLst>
                  <a:path extrusionOk="0" h="8382" w="8384">
                    <a:moveTo>
                      <a:pt x="8384" y="1"/>
                    </a:moveTo>
                    <a:cubicBezTo>
                      <a:pt x="6179" y="45"/>
                      <a:pt x="4076" y="942"/>
                      <a:pt x="2516" y="2502"/>
                    </a:cubicBezTo>
                    <a:cubicBezTo>
                      <a:pt x="2808" y="3110"/>
                      <a:pt x="2766" y="3825"/>
                      <a:pt x="2406" y="4396"/>
                    </a:cubicBezTo>
                    <a:cubicBezTo>
                      <a:pt x="2047" y="4966"/>
                      <a:pt x="1419" y="5312"/>
                      <a:pt x="745" y="5312"/>
                    </a:cubicBezTo>
                    <a:cubicBezTo>
                      <a:pt x="710" y="5312"/>
                      <a:pt x="675" y="5312"/>
                      <a:pt x="641" y="5311"/>
                    </a:cubicBezTo>
                    <a:cubicBezTo>
                      <a:pt x="239" y="6286"/>
                      <a:pt x="23" y="7327"/>
                      <a:pt x="1" y="8382"/>
                    </a:cubicBezTo>
                    <a:lnTo>
                      <a:pt x="5194" y="8382"/>
                    </a:lnTo>
                    <a:cubicBezTo>
                      <a:pt x="5290" y="6662"/>
                      <a:pt x="6664" y="5290"/>
                      <a:pt x="8384" y="5194"/>
                    </a:cubicBezTo>
                    <a:lnTo>
                      <a:pt x="838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3" name="Google Shape;5513;p68"/>
              <p:cNvSpPr/>
              <p:nvPr/>
            </p:nvSpPr>
            <p:spPr>
              <a:xfrm>
                <a:off x="4204684" y="2170087"/>
                <a:ext cx="117839" cy="117757"/>
              </a:xfrm>
              <a:custGeom>
                <a:rect b="b" l="l" r="r" t="t"/>
                <a:pathLst>
                  <a:path extrusionOk="0" h="3167" w="3169">
                    <a:moveTo>
                      <a:pt x="1584" y="1"/>
                    </a:moveTo>
                    <a:cubicBezTo>
                      <a:pt x="710" y="1"/>
                      <a:pt x="1" y="709"/>
                      <a:pt x="1" y="1583"/>
                    </a:cubicBezTo>
                    <a:cubicBezTo>
                      <a:pt x="1" y="2457"/>
                      <a:pt x="710" y="3167"/>
                      <a:pt x="1584" y="3167"/>
                    </a:cubicBezTo>
                    <a:cubicBezTo>
                      <a:pt x="2459" y="3167"/>
                      <a:pt x="3168" y="2457"/>
                      <a:pt x="3168" y="1583"/>
                    </a:cubicBezTo>
                    <a:cubicBezTo>
                      <a:pt x="3168" y="709"/>
                      <a:pt x="2459" y="1"/>
                      <a:pt x="158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14" name="Google Shape;5514;p68"/>
          <p:cNvGrpSpPr/>
          <p:nvPr/>
        </p:nvGrpSpPr>
        <p:grpSpPr>
          <a:xfrm>
            <a:off x="3038840" y="2853646"/>
            <a:ext cx="659303" cy="640100"/>
            <a:chOff x="2679875" y="2361475"/>
            <a:chExt cx="780425" cy="760575"/>
          </a:xfrm>
        </p:grpSpPr>
        <p:sp>
          <p:nvSpPr>
            <p:cNvPr id="5515" name="Google Shape;5515;p68"/>
            <p:cNvSpPr/>
            <p:nvPr/>
          </p:nvSpPr>
          <p:spPr>
            <a:xfrm>
              <a:off x="2812050" y="2361475"/>
              <a:ext cx="516050" cy="266400"/>
            </a:xfrm>
            <a:custGeom>
              <a:rect b="b" l="l" r="r" t="t"/>
              <a:pathLst>
                <a:path extrusionOk="0" h="10656" w="20642">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6" name="Google Shape;5516;p68"/>
            <p:cNvSpPr/>
            <p:nvPr/>
          </p:nvSpPr>
          <p:spPr>
            <a:xfrm>
              <a:off x="3082750" y="2645625"/>
              <a:ext cx="377550" cy="476425"/>
            </a:xfrm>
            <a:custGeom>
              <a:rect b="b" l="l" r="r" t="t"/>
              <a:pathLst>
                <a:path extrusionOk="0" h="19057" w="15102">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7" name="Google Shape;5517;p68"/>
            <p:cNvSpPr/>
            <p:nvPr/>
          </p:nvSpPr>
          <p:spPr>
            <a:xfrm>
              <a:off x="3082750" y="2605975"/>
              <a:ext cx="244675" cy="231900"/>
            </a:xfrm>
            <a:custGeom>
              <a:rect b="b" l="l" r="r" t="t"/>
              <a:pathLst>
                <a:path extrusionOk="0" h="9276" w="9787">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8" name="Google Shape;5518;p68"/>
            <p:cNvSpPr/>
            <p:nvPr/>
          </p:nvSpPr>
          <p:spPr>
            <a:xfrm>
              <a:off x="2679875" y="2645625"/>
              <a:ext cx="377575" cy="476425"/>
            </a:xfrm>
            <a:custGeom>
              <a:rect b="b" l="l" r="r" t="t"/>
              <a:pathLst>
                <a:path extrusionOk="0" h="19057" w="15103">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9" name="Google Shape;5519;p68"/>
            <p:cNvSpPr/>
            <p:nvPr/>
          </p:nvSpPr>
          <p:spPr>
            <a:xfrm>
              <a:off x="2812775" y="2605975"/>
              <a:ext cx="244675" cy="231900"/>
            </a:xfrm>
            <a:custGeom>
              <a:rect b="b" l="l" r="r" t="t"/>
              <a:pathLst>
                <a:path extrusionOk="0" h="9276" w="9787">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0" name="Google Shape;5520;p68"/>
            <p:cNvSpPr/>
            <p:nvPr/>
          </p:nvSpPr>
          <p:spPr>
            <a:xfrm>
              <a:off x="2944250" y="2859150"/>
              <a:ext cx="251675" cy="226375"/>
            </a:xfrm>
            <a:custGeom>
              <a:rect b="b" l="l" r="r" t="t"/>
              <a:pathLst>
                <a:path extrusionOk="0" h="9055" w="10067">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21" name="Google Shape;5521;p68"/>
          <p:cNvGrpSpPr/>
          <p:nvPr/>
        </p:nvGrpSpPr>
        <p:grpSpPr>
          <a:xfrm>
            <a:off x="1871417" y="2853666"/>
            <a:ext cx="684852" cy="640060"/>
            <a:chOff x="3351965" y="1148808"/>
            <a:chExt cx="750770" cy="698375"/>
          </a:xfrm>
        </p:grpSpPr>
        <p:grpSp>
          <p:nvGrpSpPr>
            <p:cNvPr id="5522" name="Google Shape;5522;p68"/>
            <p:cNvGrpSpPr/>
            <p:nvPr/>
          </p:nvGrpSpPr>
          <p:grpSpPr>
            <a:xfrm>
              <a:off x="3586796" y="1148808"/>
              <a:ext cx="294857" cy="286830"/>
              <a:chOff x="3750225" y="1774000"/>
              <a:chExt cx="149575" cy="145525"/>
            </a:xfrm>
          </p:grpSpPr>
          <p:sp>
            <p:nvSpPr>
              <p:cNvPr id="5523" name="Google Shape;5523;p68"/>
              <p:cNvSpPr/>
              <p:nvPr/>
            </p:nvSpPr>
            <p:spPr>
              <a:xfrm>
                <a:off x="3750225" y="1774000"/>
                <a:ext cx="149575" cy="145525"/>
              </a:xfrm>
              <a:custGeom>
                <a:rect b="b" l="l" r="r" t="t"/>
                <a:pathLst>
                  <a:path extrusionOk="0" h="5821" w="5983">
                    <a:moveTo>
                      <a:pt x="2652" y="1"/>
                    </a:moveTo>
                    <a:cubicBezTo>
                      <a:pt x="1473" y="1"/>
                      <a:pt x="333" y="843"/>
                      <a:pt x="176" y="2200"/>
                    </a:cubicBezTo>
                    <a:cubicBezTo>
                      <a:pt x="1" y="3763"/>
                      <a:pt x="1259" y="4955"/>
                      <a:pt x="2643" y="4955"/>
                    </a:cubicBezTo>
                    <a:cubicBezTo>
                      <a:pt x="3079" y="4955"/>
                      <a:pt x="3528" y="4836"/>
                      <a:pt x="3948" y="4573"/>
                    </a:cubicBezTo>
                    <a:lnTo>
                      <a:pt x="5203" y="5821"/>
                    </a:lnTo>
                    <a:lnTo>
                      <a:pt x="5982" y="5035"/>
                    </a:lnTo>
                    <a:lnTo>
                      <a:pt x="4735" y="3787"/>
                    </a:lnTo>
                    <a:cubicBezTo>
                      <a:pt x="5340" y="2813"/>
                      <a:pt x="5196" y="1544"/>
                      <a:pt x="4388" y="729"/>
                    </a:cubicBezTo>
                    <a:cubicBezTo>
                      <a:pt x="3888" y="228"/>
                      <a:pt x="3265" y="1"/>
                      <a:pt x="265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4" name="Google Shape;5524;p68"/>
              <p:cNvSpPr/>
              <p:nvPr/>
            </p:nvSpPr>
            <p:spPr>
              <a:xfrm>
                <a:off x="3776075" y="1794931"/>
                <a:ext cx="82600" cy="78800"/>
              </a:xfrm>
              <a:custGeom>
                <a:rect b="b" l="l" r="r" t="t"/>
                <a:pathLst>
                  <a:path extrusionOk="0" h="3152" w="3304">
                    <a:moveTo>
                      <a:pt x="1658" y="1"/>
                    </a:moveTo>
                    <a:cubicBezTo>
                      <a:pt x="853" y="1"/>
                      <a:pt x="162" y="612"/>
                      <a:pt x="87" y="1428"/>
                    </a:cubicBezTo>
                    <a:cubicBezTo>
                      <a:pt x="1" y="2294"/>
                      <a:pt x="635" y="3058"/>
                      <a:pt x="1501" y="3145"/>
                    </a:cubicBezTo>
                    <a:cubicBezTo>
                      <a:pt x="1550" y="3149"/>
                      <a:pt x="1598" y="3151"/>
                      <a:pt x="1647" y="3151"/>
                    </a:cubicBezTo>
                    <a:cubicBezTo>
                      <a:pt x="2451" y="3151"/>
                      <a:pt x="3142" y="2540"/>
                      <a:pt x="3217" y="1724"/>
                    </a:cubicBezTo>
                    <a:cubicBezTo>
                      <a:pt x="3304" y="858"/>
                      <a:pt x="2669" y="94"/>
                      <a:pt x="1804" y="7"/>
                    </a:cubicBezTo>
                    <a:cubicBezTo>
                      <a:pt x="1755" y="3"/>
                      <a:pt x="1706" y="1"/>
                      <a:pt x="1658"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25" name="Google Shape;5525;p68"/>
            <p:cNvGrpSpPr/>
            <p:nvPr/>
          </p:nvGrpSpPr>
          <p:grpSpPr>
            <a:xfrm>
              <a:off x="3779245" y="1375768"/>
              <a:ext cx="323490" cy="286978"/>
              <a:chOff x="3847850" y="1889150"/>
              <a:chExt cx="164100" cy="145600"/>
            </a:xfrm>
          </p:grpSpPr>
          <p:sp>
            <p:nvSpPr>
              <p:cNvPr id="5526" name="Google Shape;5526;p68"/>
              <p:cNvSpPr/>
              <p:nvPr/>
            </p:nvSpPr>
            <p:spPr>
              <a:xfrm>
                <a:off x="3847850" y="1889150"/>
                <a:ext cx="164100" cy="145600"/>
              </a:xfrm>
              <a:custGeom>
                <a:rect b="b" l="l" r="r" t="t"/>
                <a:pathLst>
                  <a:path extrusionOk="0" h="5824" w="6564">
                    <a:moveTo>
                      <a:pt x="3329" y="0"/>
                    </a:moveTo>
                    <a:cubicBezTo>
                      <a:pt x="1439" y="0"/>
                      <a:pt x="206" y="2117"/>
                      <a:pt x="1255" y="3790"/>
                    </a:cubicBezTo>
                    <a:lnTo>
                      <a:pt x="0" y="5038"/>
                    </a:lnTo>
                    <a:lnTo>
                      <a:pt x="786" y="5824"/>
                    </a:lnTo>
                    <a:lnTo>
                      <a:pt x="2034" y="4569"/>
                    </a:lnTo>
                    <a:cubicBezTo>
                      <a:pt x="2441" y="4823"/>
                      <a:pt x="2897" y="4947"/>
                      <a:pt x="3350" y="4947"/>
                    </a:cubicBezTo>
                    <a:cubicBezTo>
                      <a:pt x="3989" y="4947"/>
                      <a:pt x="4622" y="4700"/>
                      <a:pt x="5099" y="4223"/>
                    </a:cubicBezTo>
                    <a:cubicBezTo>
                      <a:pt x="6563" y="2758"/>
                      <a:pt x="5683" y="248"/>
                      <a:pt x="3628" y="18"/>
                    </a:cubicBezTo>
                    <a:cubicBezTo>
                      <a:pt x="3527" y="6"/>
                      <a:pt x="3427" y="0"/>
                      <a:pt x="332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7" name="Google Shape;5527;p68"/>
              <p:cNvSpPr/>
              <p:nvPr/>
            </p:nvSpPr>
            <p:spPr>
              <a:xfrm>
                <a:off x="3887875" y="1912456"/>
                <a:ext cx="89450" cy="78700"/>
              </a:xfrm>
              <a:custGeom>
                <a:rect b="b" l="l" r="r" t="t"/>
                <a:pathLst>
                  <a:path extrusionOk="0" h="3148" w="3578">
                    <a:moveTo>
                      <a:pt x="1788" y="0"/>
                    </a:moveTo>
                    <a:cubicBezTo>
                      <a:pt x="1172" y="0"/>
                      <a:pt x="587" y="366"/>
                      <a:pt x="332" y="968"/>
                    </a:cubicBezTo>
                    <a:cubicBezTo>
                      <a:pt x="0" y="1769"/>
                      <a:pt x="383" y="2692"/>
                      <a:pt x="1183" y="3024"/>
                    </a:cubicBezTo>
                    <a:cubicBezTo>
                      <a:pt x="1382" y="3108"/>
                      <a:pt x="1588" y="3147"/>
                      <a:pt x="1790" y="3147"/>
                    </a:cubicBezTo>
                    <a:cubicBezTo>
                      <a:pt x="2405" y="3147"/>
                      <a:pt x="2989" y="2782"/>
                      <a:pt x="3239" y="2180"/>
                    </a:cubicBezTo>
                    <a:cubicBezTo>
                      <a:pt x="3578" y="1379"/>
                      <a:pt x="3195" y="456"/>
                      <a:pt x="2395" y="124"/>
                    </a:cubicBezTo>
                    <a:cubicBezTo>
                      <a:pt x="2196" y="40"/>
                      <a:pt x="1990" y="0"/>
                      <a:pt x="1788"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28" name="Google Shape;5528;p68"/>
            <p:cNvGrpSpPr/>
            <p:nvPr/>
          </p:nvGrpSpPr>
          <p:grpSpPr>
            <a:xfrm>
              <a:off x="3351965" y="1330435"/>
              <a:ext cx="295449" cy="285401"/>
              <a:chOff x="3631100" y="1866150"/>
              <a:chExt cx="149875" cy="144800"/>
            </a:xfrm>
          </p:grpSpPr>
          <p:sp>
            <p:nvSpPr>
              <p:cNvPr id="5529" name="Google Shape;5529;p68"/>
              <p:cNvSpPr/>
              <p:nvPr/>
            </p:nvSpPr>
            <p:spPr>
              <a:xfrm>
                <a:off x="3631100" y="1866150"/>
                <a:ext cx="149875" cy="144800"/>
              </a:xfrm>
              <a:custGeom>
                <a:rect b="b" l="l" r="r" t="t"/>
                <a:pathLst>
                  <a:path extrusionOk="0" h="5792" w="5995">
                    <a:moveTo>
                      <a:pt x="5251" y="0"/>
                    </a:moveTo>
                    <a:lnTo>
                      <a:pt x="4025" y="1226"/>
                    </a:lnTo>
                    <a:cubicBezTo>
                      <a:pt x="3619" y="974"/>
                      <a:pt x="3165" y="852"/>
                      <a:pt x="2716" y="852"/>
                    </a:cubicBezTo>
                    <a:cubicBezTo>
                      <a:pt x="1986" y="852"/>
                      <a:pt x="1267" y="1174"/>
                      <a:pt x="780" y="1782"/>
                    </a:cubicBezTo>
                    <a:cubicBezTo>
                      <a:pt x="1" y="2770"/>
                      <a:pt x="80" y="4183"/>
                      <a:pt x="967" y="5070"/>
                    </a:cubicBezTo>
                    <a:cubicBezTo>
                      <a:pt x="1449" y="5548"/>
                      <a:pt x="2082" y="5792"/>
                      <a:pt x="2716" y="5792"/>
                    </a:cubicBezTo>
                    <a:cubicBezTo>
                      <a:pt x="3259" y="5792"/>
                      <a:pt x="3804" y="5613"/>
                      <a:pt x="4256" y="5251"/>
                    </a:cubicBezTo>
                    <a:cubicBezTo>
                      <a:pt x="5237" y="4472"/>
                      <a:pt x="5475" y="3073"/>
                      <a:pt x="4811" y="2012"/>
                    </a:cubicBezTo>
                    <a:lnTo>
                      <a:pt x="5994" y="822"/>
                    </a:lnTo>
                    <a:cubicBezTo>
                      <a:pt x="5872" y="736"/>
                      <a:pt x="5756" y="642"/>
                      <a:pt x="5655" y="541"/>
                    </a:cubicBezTo>
                    <a:cubicBezTo>
                      <a:pt x="5497" y="382"/>
                      <a:pt x="5360" y="202"/>
                      <a:pt x="525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0" name="Google Shape;5530;p68"/>
              <p:cNvSpPr/>
              <p:nvPr/>
            </p:nvSpPr>
            <p:spPr>
              <a:xfrm>
                <a:off x="3654725" y="1907806"/>
                <a:ext cx="86575" cy="78800"/>
              </a:xfrm>
              <a:custGeom>
                <a:rect b="b" l="l" r="r" t="t"/>
                <a:pathLst>
                  <a:path extrusionOk="0" h="3152" w="3463">
                    <a:moveTo>
                      <a:pt x="1733" y="0"/>
                    </a:moveTo>
                    <a:cubicBezTo>
                      <a:pt x="1018" y="0"/>
                      <a:pt x="375" y="490"/>
                      <a:pt x="203" y="1212"/>
                    </a:cubicBezTo>
                    <a:cubicBezTo>
                      <a:pt x="1" y="2056"/>
                      <a:pt x="520" y="2907"/>
                      <a:pt x="1371" y="3109"/>
                    </a:cubicBezTo>
                    <a:cubicBezTo>
                      <a:pt x="1493" y="3138"/>
                      <a:pt x="1615" y="3152"/>
                      <a:pt x="1735" y="3152"/>
                    </a:cubicBezTo>
                    <a:cubicBezTo>
                      <a:pt x="2447" y="3152"/>
                      <a:pt x="3094" y="2662"/>
                      <a:pt x="3261" y="1940"/>
                    </a:cubicBezTo>
                    <a:cubicBezTo>
                      <a:pt x="3463" y="1096"/>
                      <a:pt x="2943" y="245"/>
                      <a:pt x="2099" y="43"/>
                    </a:cubicBezTo>
                    <a:cubicBezTo>
                      <a:pt x="1976" y="14"/>
                      <a:pt x="1854" y="0"/>
                      <a:pt x="1733"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31" name="Google Shape;5531;p68"/>
            <p:cNvGrpSpPr/>
            <p:nvPr/>
          </p:nvGrpSpPr>
          <p:grpSpPr>
            <a:xfrm>
              <a:off x="3548208" y="1560352"/>
              <a:ext cx="294808" cy="286830"/>
              <a:chOff x="3730650" y="1982800"/>
              <a:chExt cx="149550" cy="145525"/>
            </a:xfrm>
          </p:grpSpPr>
          <p:sp>
            <p:nvSpPr>
              <p:cNvPr id="5532" name="Google Shape;5532;p68"/>
              <p:cNvSpPr/>
              <p:nvPr/>
            </p:nvSpPr>
            <p:spPr>
              <a:xfrm>
                <a:off x="3730650" y="1982800"/>
                <a:ext cx="149550" cy="145525"/>
              </a:xfrm>
              <a:custGeom>
                <a:rect b="b" l="l" r="r" t="t"/>
                <a:pathLst>
                  <a:path extrusionOk="0" h="5821" w="5982">
                    <a:moveTo>
                      <a:pt x="786" y="0"/>
                    </a:moveTo>
                    <a:lnTo>
                      <a:pt x="0" y="787"/>
                    </a:lnTo>
                    <a:lnTo>
                      <a:pt x="1255" y="2034"/>
                    </a:lnTo>
                    <a:cubicBezTo>
                      <a:pt x="642" y="3008"/>
                      <a:pt x="786" y="4277"/>
                      <a:pt x="1601" y="5092"/>
                    </a:cubicBezTo>
                    <a:cubicBezTo>
                      <a:pt x="2102" y="5593"/>
                      <a:pt x="2724" y="5821"/>
                      <a:pt x="3335" y="5821"/>
                    </a:cubicBezTo>
                    <a:cubicBezTo>
                      <a:pt x="4512" y="5821"/>
                      <a:pt x="5649" y="4979"/>
                      <a:pt x="5806" y="3621"/>
                    </a:cubicBezTo>
                    <a:cubicBezTo>
                      <a:pt x="5981" y="2058"/>
                      <a:pt x="4723" y="867"/>
                      <a:pt x="3339" y="867"/>
                    </a:cubicBezTo>
                    <a:cubicBezTo>
                      <a:pt x="2903" y="867"/>
                      <a:pt x="2454" y="985"/>
                      <a:pt x="2034" y="1248"/>
                    </a:cubicBezTo>
                    <a:lnTo>
                      <a:pt x="786"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3" name="Google Shape;5533;p68"/>
              <p:cNvSpPr/>
              <p:nvPr/>
            </p:nvSpPr>
            <p:spPr>
              <a:xfrm>
                <a:off x="3771925" y="2027231"/>
                <a:ext cx="86575" cy="78750"/>
              </a:xfrm>
              <a:custGeom>
                <a:rect b="b" l="l" r="r" t="t"/>
                <a:pathLst>
                  <a:path extrusionOk="0" h="3150" w="3463">
                    <a:moveTo>
                      <a:pt x="1740" y="0"/>
                    </a:moveTo>
                    <a:cubicBezTo>
                      <a:pt x="1022" y="0"/>
                      <a:pt x="376" y="485"/>
                      <a:pt x="203" y="1209"/>
                    </a:cubicBezTo>
                    <a:cubicBezTo>
                      <a:pt x="1" y="2060"/>
                      <a:pt x="527" y="2904"/>
                      <a:pt x="1371" y="3106"/>
                    </a:cubicBezTo>
                    <a:cubicBezTo>
                      <a:pt x="1493" y="3135"/>
                      <a:pt x="1615" y="3149"/>
                      <a:pt x="1735" y="3149"/>
                    </a:cubicBezTo>
                    <a:cubicBezTo>
                      <a:pt x="2447" y="3149"/>
                      <a:pt x="3095" y="2660"/>
                      <a:pt x="3268" y="1938"/>
                    </a:cubicBezTo>
                    <a:cubicBezTo>
                      <a:pt x="3463" y="1094"/>
                      <a:pt x="2943" y="243"/>
                      <a:pt x="2099" y="41"/>
                    </a:cubicBezTo>
                    <a:cubicBezTo>
                      <a:pt x="1979" y="13"/>
                      <a:pt x="1858" y="0"/>
                      <a:pt x="1740"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34" name="Google Shape;5534;p68"/>
          <p:cNvGrpSpPr/>
          <p:nvPr/>
        </p:nvGrpSpPr>
        <p:grpSpPr>
          <a:xfrm>
            <a:off x="5294350" y="3963874"/>
            <a:ext cx="1228914" cy="640040"/>
            <a:chOff x="238125" y="999450"/>
            <a:chExt cx="7140700" cy="3708225"/>
          </a:xfrm>
        </p:grpSpPr>
        <p:sp>
          <p:nvSpPr>
            <p:cNvPr id="5535" name="Google Shape;5535;p68"/>
            <p:cNvSpPr/>
            <p:nvPr/>
          </p:nvSpPr>
          <p:spPr>
            <a:xfrm>
              <a:off x="2171975" y="3872925"/>
              <a:ext cx="7900" cy="25"/>
            </a:xfrm>
            <a:custGeom>
              <a:rect b="b" l="l" r="r" t="t"/>
              <a:pathLst>
                <a:path extrusionOk="0" h="1" w="316">
                  <a:moveTo>
                    <a:pt x="316" y="0"/>
                  </a:moveTo>
                  <a:lnTo>
                    <a:pt x="1"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6" name="Google Shape;5536;p68"/>
            <p:cNvSpPr/>
            <p:nvPr/>
          </p:nvSpPr>
          <p:spPr>
            <a:xfrm>
              <a:off x="2180300" y="999450"/>
              <a:ext cx="3256350" cy="3708225"/>
            </a:xfrm>
            <a:custGeom>
              <a:rect b="b" l="l" r="r" t="t"/>
              <a:pathLst>
                <a:path extrusionOk="0" h="148329" w="130254">
                  <a:moveTo>
                    <a:pt x="130254" y="0"/>
                  </a:moveTo>
                  <a:cubicBezTo>
                    <a:pt x="90641" y="0"/>
                    <a:pt x="69506" y="34788"/>
                    <a:pt x="50871" y="65485"/>
                  </a:cubicBezTo>
                  <a:cubicBezTo>
                    <a:pt x="32725" y="95360"/>
                    <a:pt x="19404" y="114939"/>
                    <a:pt x="0" y="114939"/>
                  </a:cubicBezTo>
                  <a:cubicBezTo>
                    <a:pt x="9213" y="114939"/>
                    <a:pt x="16695" y="122421"/>
                    <a:pt x="16695" y="131634"/>
                  </a:cubicBezTo>
                  <a:cubicBezTo>
                    <a:pt x="16695" y="140846"/>
                    <a:pt x="9213" y="148328"/>
                    <a:pt x="0" y="148328"/>
                  </a:cubicBezTo>
                  <a:cubicBezTo>
                    <a:pt x="39630" y="148328"/>
                    <a:pt x="60765" y="113541"/>
                    <a:pt x="79400" y="82844"/>
                  </a:cubicBezTo>
                  <a:cubicBezTo>
                    <a:pt x="97528" y="52951"/>
                    <a:pt x="110867" y="33372"/>
                    <a:pt x="130254" y="33372"/>
                  </a:cubicBezTo>
                  <a:cubicBezTo>
                    <a:pt x="121041" y="33075"/>
                    <a:pt x="113804" y="25383"/>
                    <a:pt x="114083" y="16170"/>
                  </a:cubicBezTo>
                  <a:cubicBezTo>
                    <a:pt x="114346" y="7360"/>
                    <a:pt x="121425" y="280"/>
                    <a:pt x="13025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7" name="Google Shape;5537;p68"/>
            <p:cNvSpPr/>
            <p:nvPr/>
          </p:nvSpPr>
          <p:spPr>
            <a:xfrm>
              <a:off x="238125" y="2853750"/>
              <a:ext cx="2358675" cy="1853475"/>
            </a:xfrm>
            <a:custGeom>
              <a:rect b="b" l="l" r="r" t="t"/>
              <a:pathLst>
                <a:path extrusionOk="0" h="74139" w="94347">
                  <a:moveTo>
                    <a:pt x="33354" y="1"/>
                  </a:moveTo>
                  <a:cubicBezTo>
                    <a:pt x="33354" y="9196"/>
                    <a:pt x="25872" y="16661"/>
                    <a:pt x="16642" y="16661"/>
                  </a:cubicBezTo>
                  <a:cubicBezTo>
                    <a:pt x="7482" y="16661"/>
                    <a:pt x="0" y="9196"/>
                    <a:pt x="0" y="1"/>
                  </a:cubicBezTo>
                  <a:lnTo>
                    <a:pt x="0" y="1"/>
                  </a:lnTo>
                  <a:cubicBezTo>
                    <a:pt x="0" y="40872"/>
                    <a:pt x="34858" y="74139"/>
                    <a:pt x="77670" y="74139"/>
                  </a:cubicBezTo>
                  <a:cubicBezTo>
                    <a:pt x="86882" y="74139"/>
                    <a:pt x="94347" y="66657"/>
                    <a:pt x="94347" y="57444"/>
                  </a:cubicBezTo>
                  <a:cubicBezTo>
                    <a:pt x="94347" y="48214"/>
                    <a:pt x="86882" y="40767"/>
                    <a:pt x="77670" y="40767"/>
                  </a:cubicBezTo>
                  <a:lnTo>
                    <a:pt x="77355" y="40767"/>
                  </a:lnTo>
                  <a:cubicBezTo>
                    <a:pt x="53073" y="40610"/>
                    <a:pt x="33354" y="22394"/>
                    <a:pt x="333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8" name="Google Shape;5538;p68"/>
            <p:cNvSpPr/>
            <p:nvPr/>
          </p:nvSpPr>
          <p:spPr>
            <a:xfrm>
              <a:off x="238125" y="999450"/>
              <a:ext cx="1942200" cy="2270400"/>
            </a:xfrm>
            <a:custGeom>
              <a:rect b="b" l="l" r="r" t="t"/>
              <a:pathLst>
                <a:path extrusionOk="0" h="90816" w="77688">
                  <a:moveTo>
                    <a:pt x="77687" y="0"/>
                  </a:moveTo>
                  <a:cubicBezTo>
                    <a:pt x="34858" y="0"/>
                    <a:pt x="0" y="33249"/>
                    <a:pt x="0" y="74138"/>
                  </a:cubicBezTo>
                  <a:cubicBezTo>
                    <a:pt x="0" y="83368"/>
                    <a:pt x="7482" y="90815"/>
                    <a:pt x="16695" y="90815"/>
                  </a:cubicBezTo>
                  <a:cubicBezTo>
                    <a:pt x="25925" y="90815"/>
                    <a:pt x="33372" y="83351"/>
                    <a:pt x="33389" y="74138"/>
                  </a:cubicBezTo>
                  <a:lnTo>
                    <a:pt x="33389" y="74120"/>
                  </a:lnTo>
                  <a:cubicBezTo>
                    <a:pt x="33389" y="51654"/>
                    <a:pt x="53222" y="33378"/>
                    <a:pt x="77639" y="33354"/>
                  </a:cubicBezTo>
                  <a:lnTo>
                    <a:pt x="77639" y="33354"/>
                  </a:lnTo>
                  <a:cubicBezTo>
                    <a:pt x="77644" y="33354"/>
                    <a:pt x="77650" y="33354"/>
                    <a:pt x="77655" y="33354"/>
                  </a:cubicBezTo>
                  <a:cubicBezTo>
                    <a:pt x="77666" y="33354"/>
                    <a:pt x="77676" y="33354"/>
                    <a:pt x="77687" y="33354"/>
                  </a:cubicBezTo>
                  <a:cubicBezTo>
                    <a:pt x="77671" y="33354"/>
                    <a:pt x="77655" y="33354"/>
                    <a:pt x="77639" y="33354"/>
                  </a:cubicBezTo>
                  <a:lnTo>
                    <a:pt x="77639" y="33354"/>
                  </a:lnTo>
                  <a:cubicBezTo>
                    <a:pt x="68431" y="33346"/>
                    <a:pt x="60992" y="25874"/>
                    <a:pt x="60992" y="16695"/>
                  </a:cubicBezTo>
                  <a:cubicBezTo>
                    <a:pt x="60992" y="7482"/>
                    <a:pt x="68457" y="0"/>
                    <a:pt x="776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9" name="Google Shape;5539;p68"/>
            <p:cNvSpPr/>
            <p:nvPr/>
          </p:nvSpPr>
          <p:spPr>
            <a:xfrm>
              <a:off x="3808250" y="2852875"/>
              <a:ext cx="25" cy="25"/>
            </a:xfrm>
            <a:custGeom>
              <a:rect b="b" l="l" r="r" t="t"/>
              <a:pathLst>
                <a:path extrusionOk="0" h="1" w="1">
                  <a:moveTo>
                    <a:pt x="0" y="1"/>
                  </a:moveTo>
                  <a:close/>
                </a:path>
              </a:pathLst>
            </a:custGeom>
            <a:solidFill>
              <a:srgbClr val="DB6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0" name="Google Shape;5540;p68"/>
            <p:cNvSpPr/>
            <p:nvPr/>
          </p:nvSpPr>
          <p:spPr>
            <a:xfrm>
              <a:off x="1762475" y="999450"/>
              <a:ext cx="2386250" cy="2044875"/>
            </a:xfrm>
            <a:custGeom>
              <a:rect b="b" l="l" r="r" t="t"/>
              <a:pathLst>
                <a:path extrusionOk="0" h="81795" w="95450">
                  <a:moveTo>
                    <a:pt x="16696" y="0"/>
                  </a:moveTo>
                  <a:cubicBezTo>
                    <a:pt x="7465" y="0"/>
                    <a:pt x="1" y="7482"/>
                    <a:pt x="1" y="16695"/>
                  </a:cubicBezTo>
                  <a:cubicBezTo>
                    <a:pt x="1" y="25925"/>
                    <a:pt x="7465" y="33389"/>
                    <a:pt x="16696" y="33389"/>
                  </a:cubicBezTo>
                  <a:cubicBezTo>
                    <a:pt x="36030" y="33389"/>
                    <a:pt x="49473" y="53038"/>
                    <a:pt x="66325" y="80781"/>
                  </a:cubicBezTo>
                  <a:cubicBezTo>
                    <a:pt x="66552" y="81130"/>
                    <a:pt x="66762" y="81463"/>
                    <a:pt x="67007" y="81795"/>
                  </a:cubicBezTo>
                  <a:cubicBezTo>
                    <a:pt x="63021" y="74086"/>
                    <a:pt x="65643" y="64471"/>
                    <a:pt x="73178" y="59891"/>
                  </a:cubicBezTo>
                  <a:cubicBezTo>
                    <a:pt x="75886" y="58251"/>
                    <a:pt x="78874" y="57469"/>
                    <a:pt x="81824" y="57469"/>
                  </a:cubicBezTo>
                  <a:cubicBezTo>
                    <a:pt x="87083" y="57469"/>
                    <a:pt x="92224" y="59953"/>
                    <a:pt x="95449" y="64488"/>
                  </a:cubicBezTo>
                  <a:cubicBezTo>
                    <a:pt x="95274" y="64139"/>
                    <a:pt x="95064" y="63789"/>
                    <a:pt x="94855" y="63439"/>
                  </a:cubicBezTo>
                  <a:cubicBezTo>
                    <a:pt x="77653" y="35190"/>
                    <a:pt x="56291" y="0"/>
                    <a:pt x="1669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1" name="Google Shape;5541;p68"/>
            <p:cNvSpPr/>
            <p:nvPr/>
          </p:nvSpPr>
          <p:spPr>
            <a:xfrm>
              <a:off x="3338000" y="2435975"/>
              <a:ext cx="2101275" cy="2271250"/>
            </a:xfrm>
            <a:custGeom>
              <a:rect b="b" l="l" r="r" t="t"/>
              <a:pathLst>
                <a:path extrusionOk="0" h="90850" w="84051">
                  <a:moveTo>
                    <a:pt x="84011" y="57465"/>
                  </a:moveTo>
                  <a:cubicBezTo>
                    <a:pt x="83994" y="57465"/>
                    <a:pt x="83972" y="57469"/>
                    <a:pt x="83946" y="57478"/>
                  </a:cubicBezTo>
                  <a:lnTo>
                    <a:pt x="84050" y="57478"/>
                  </a:lnTo>
                  <a:cubicBezTo>
                    <a:pt x="84042" y="57469"/>
                    <a:pt x="84029" y="57465"/>
                    <a:pt x="84011" y="57465"/>
                  </a:cubicBezTo>
                  <a:close/>
                  <a:moveTo>
                    <a:pt x="18801" y="0"/>
                  </a:moveTo>
                  <a:cubicBezTo>
                    <a:pt x="15851" y="0"/>
                    <a:pt x="12864" y="784"/>
                    <a:pt x="10157" y="2430"/>
                  </a:cubicBezTo>
                  <a:cubicBezTo>
                    <a:pt x="2622" y="7027"/>
                    <a:pt x="0" y="16625"/>
                    <a:pt x="3986" y="24334"/>
                  </a:cubicBezTo>
                  <a:cubicBezTo>
                    <a:pt x="4161" y="24683"/>
                    <a:pt x="4370" y="25033"/>
                    <a:pt x="4563" y="25348"/>
                  </a:cubicBezTo>
                  <a:cubicBezTo>
                    <a:pt x="23198" y="56062"/>
                    <a:pt x="44333" y="90850"/>
                    <a:pt x="83963" y="90850"/>
                  </a:cubicBezTo>
                  <a:cubicBezTo>
                    <a:pt x="74750" y="90850"/>
                    <a:pt x="67268" y="83368"/>
                    <a:pt x="67268" y="74155"/>
                  </a:cubicBezTo>
                  <a:cubicBezTo>
                    <a:pt x="67268" y="64925"/>
                    <a:pt x="74750" y="57478"/>
                    <a:pt x="83946" y="57478"/>
                  </a:cubicBezTo>
                  <a:cubicBezTo>
                    <a:pt x="64541" y="57478"/>
                    <a:pt x="51220" y="37899"/>
                    <a:pt x="33075" y="8024"/>
                  </a:cubicBezTo>
                  <a:cubicBezTo>
                    <a:pt x="32865" y="7674"/>
                    <a:pt x="32638" y="7342"/>
                    <a:pt x="32428" y="7027"/>
                  </a:cubicBezTo>
                  <a:cubicBezTo>
                    <a:pt x="29202" y="2491"/>
                    <a:pt x="24061" y="0"/>
                    <a:pt x="1880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2" name="Google Shape;5542;p68"/>
            <p:cNvSpPr/>
            <p:nvPr/>
          </p:nvSpPr>
          <p:spPr>
            <a:xfrm>
              <a:off x="5019250" y="2852875"/>
              <a:ext cx="2359150" cy="1854350"/>
            </a:xfrm>
            <a:custGeom>
              <a:rect b="b" l="l" r="r" t="t"/>
              <a:pathLst>
                <a:path extrusionOk="0" h="74174" w="94366">
                  <a:moveTo>
                    <a:pt x="94365" y="18"/>
                  </a:moveTo>
                  <a:cubicBezTo>
                    <a:pt x="94365" y="47"/>
                    <a:pt x="94365" y="76"/>
                    <a:pt x="94365" y="105"/>
                  </a:cubicBezTo>
                  <a:lnTo>
                    <a:pt x="94365" y="105"/>
                  </a:lnTo>
                  <a:cubicBezTo>
                    <a:pt x="94365" y="76"/>
                    <a:pt x="94365" y="47"/>
                    <a:pt x="94365" y="18"/>
                  </a:cubicBezTo>
                  <a:close/>
                  <a:moveTo>
                    <a:pt x="60993" y="1"/>
                  </a:moveTo>
                  <a:cubicBezTo>
                    <a:pt x="60993" y="22447"/>
                    <a:pt x="41187" y="40715"/>
                    <a:pt x="16800" y="40785"/>
                  </a:cubicBezTo>
                  <a:lnTo>
                    <a:pt x="16696" y="40785"/>
                  </a:lnTo>
                  <a:cubicBezTo>
                    <a:pt x="7465" y="40785"/>
                    <a:pt x="1" y="48249"/>
                    <a:pt x="1" y="57479"/>
                  </a:cubicBezTo>
                  <a:cubicBezTo>
                    <a:pt x="1" y="66692"/>
                    <a:pt x="7483" y="74174"/>
                    <a:pt x="16696" y="74174"/>
                  </a:cubicBezTo>
                  <a:cubicBezTo>
                    <a:pt x="59495" y="74174"/>
                    <a:pt x="94316" y="40954"/>
                    <a:pt x="94365" y="105"/>
                  </a:cubicBezTo>
                  <a:lnTo>
                    <a:pt x="94365" y="105"/>
                  </a:lnTo>
                  <a:cubicBezTo>
                    <a:pt x="94336" y="9278"/>
                    <a:pt x="86872" y="16696"/>
                    <a:pt x="77688" y="16696"/>
                  </a:cubicBezTo>
                  <a:cubicBezTo>
                    <a:pt x="68458" y="16696"/>
                    <a:pt x="60993" y="9231"/>
                    <a:pt x="6099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3" name="Google Shape;5543;p68"/>
            <p:cNvSpPr/>
            <p:nvPr/>
          </p:nvSpPr>
          <p:spPr>
            <a:xfrm>
              <a:off x="5025375" y="999450"/>
              <a:ext cx="2353450" cy="2270825"/>
            </a:xfrm>
            <a:custGeom>
              <a:rect b="b" l="l" r="r" t="t"/>
              <a:pathLst>
                <a:path extrusionOk="0" h="90833" w="94138">
                  <a:moveTo>
                    <a:pt x="16451" y="0"/>
                  </a:moveTo>
                  <a:cubicBezTo>
                    <a:pt x="7640" y="280"/>
                    <a:pt x="560" y="7360"/>
                    <a:pt x="280" y="16170"/>
                  </a:cubicBezTo>
                  <a:cubicBezTo>
                    <a:pt x="1" y="25400"/>
                    <a:pt x="7238" y="33092"/>
                    <a:pt x="16451" y="33372"/>
                  </a:cubicBezTo>
                  <a:lnTo>
                    <a:pt x="16520" y="33372"/>
                  </a:lnTo>
                  <a:cubicBezTo>
                    <a:pt x="40907" y="33389"/>
                    <a:pt x="60748" y="51675"/>
                    <a:pt x="60748" y="74138"/>
                  </a:cubicBezTo>
                  <a:cubicBezTo>
                    <a:pt x="60748" y="83368"/>
                    <a:pt x="68213" y="90833"/>
                    <a:pt x="77443" y="90833"/>
                  </a:cubicBezTo>
                  <a:cubicBezTo>
                    <a:pt x="86656" y="90833"/>
                    <a:pt x="94138" y="83368"/>
                    <a:pt x="94138" y="74138"/>
                  </a:cubicBezTo>
                  <a:cubicBezTo>
                    <a:pt x="94138" y="33249"/>
                    <a:pt x="59280" y="0"/>
                    <a:pt x="1645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44" name="Google Shape;5544;p68"/>
          <p:cNvGrpSpPr/>
          <p:nvPr/>
        </p:nvGrpSpPr>
        <p:grpSpPr>
          <a:xfrm>
            <a:off x="5303610" y="2853643"/>
            <a:ext cx="810753" cy="640107"/>
            <a:chOff x="6598259" y="2078634"/>
            <a:chExt cx="868881" cy="684241"/>
          </a:xfrm>
        </p:grpSpPr>
        <p:sp>
          <p:nvSpPr>
            <p:cNvPr id="5545" name="Google Shape;5545;p68"/>
            <p:cNvSpPr/>
            <p:nvPr/>
          </p:nvSpPr>
          <p:spPr>
            <a:xfrm>
              <a:off x="7165957" y="2159753"/>
              <a:ext cx="286185" cy="107120"/>
            </a:xfrm>
            <a:custGeom>
              <a:rect b="b" l="l" r="r" t="t"/>
              <a:pathLst>
                <a:path extrusionOk="0" h="18156" w="48506">
                  <a:moveTo>
                    <a:pt x="1" y="1"/>
                  </a:moveTo>
                  <a:lnTo>
                    <a:pt x="1" y="18156"/>
                  </a:lnTo>
                  <a:lnTo>
                    <a:pt x="48506" y="18156"/>
                  </a:lnTo>
                  <a:lnTo>
                    <a:pt x="4850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6" name="Google Shape;5546;p68"/>
            <p:cNvSpPr/>
            <p:nvPr/>
          </p:nvSpPr>
          <p:spPr>
            <a:xfrm>
              <a:off x="7085764" y="2536793"/>
              <a:ext cx="349475" cy="107120"/>
            </a:xfrm>
            <a:custGeom>
              <a:rect b="b" l="l" r="r" t="t"/>
              <a:pathLst>
                <a:path extrusionOk="0" h="18156" w="59233">
                  <a:moveTo>
                    <a:pt x="1" y="1"/>
                  </a:moveTo>
                  <a:lnTo>
                    <a:pt x="1" y="18156"/>
                  </a:lnTo>
                  <a:lnTo>
                    <a:pt x="59233" y="18156"/>
                  </a:lnTo>
                  <a:lnTo>
                    <a:pt x="5923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7" name="Google Shape;5547;p68"/>
            <p:cNvSpPr/>
            <p:nvPr/>
          </p:nvSpPr>
          <p:spPr>
            <a:xfrm>
              <a:off x="6598259" y="2195183"/>
              <a:ext cx="271241" cy="107120"/>
            </a:xfrm>
            <a:custGeom>
              <a:rect b="b" l="l" r="r" t="t"/>
              <a:pathLst>
                <a:path extrusionOk="0" h="18156" w="45973">
                  <a:moveTo>
                    <a:pt x="1" y="0"/>
                  </a:moveTo>
                  <a:lnTo>
                    <a:pt x="1" y="18156"/>
                  </a:lnTo>
                  <a:lnTo>
                    <a:pt x="45972" y="18156"/>
                  </a:lnTo>
                  <a:lnTo>
                    <a:pt x="459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8" name="Google Shape;5548;p68"/>
            <p:cNvSpPr/>
            <p:nvPr/>
          </p:nvSpPr>
          <p:spPr>
            <a:xfrm>
              <a:off x="6604064" y="2370778"/>
              <a:ext cx="358696" cy="107126"/>
            </a:xfrm>
            <a:custGeom>
              <a:rect b="b" l="l" r="r" t="t"/>
              <a:pathLst>
                <a:path extrusionOk="0" h="18157" w="60796">
                  <a:moveTo>
                    <a:pt x="0" y="1"/>
                  </a:moveTo>
                  <a:lnTo>
                    <a:pt x="0" y="18156"/>
                  </a:lnTo>
                  <a:lnTo>
                    <a:pt x="60796" y="18156"/>
                  </a:lnTo>
                  <a:lnTo>
                    <a:pt x="607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9" name="Google Shape;5549;p68"/>
            <p:cNvSpPr/>
            <p:nvPr/>
          </p:nvSpPr>
          <p:spPr>
            <a:xfrm>
              <a:off x="6645158" y="2545743"/>
              <a:ext cx="358696" cy="109044"/>
            </a:xfrm>
            <a:custGeom>
              <a:rect b="b" l="l" r="r" t="t"/>
              <a:pathLst>
                <a:path extrusionOk="0" h="18482" w="60796">
                  <a:moveTo>
                    <a:pt x="1" y="0"/>
                  </a:moveTo>
                  <a:lnTo>
                    <a:pt x="1" y="18482"/>
                  </a:lnTo>
                  <a:lnTo>
                    <a:pt x="60796" y="18482"/>
                  </a:lnTo>
                  <a:lnTo>
                    <a:pt x="6079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0" name="Google Shape;5550;p68"/>
            <p:cNvSpPr/>
            <p:nvPr/>
          </p:nvSpPr>
          <p:spPr>
            <a:xfrm>
              <a:off x="7155838" y="2352960"/>
              <a:ext cx="311302" cy="107120"/>
            </a:xfrm>
            <a:custGeom>
              <a:rect b="b" l="l" r="r" t="t"/>
              <a:pathLst>
                <a:path extrusionOk="0" h="18156" w="52763">
                  <a:moveTo>
                    <a:pt x="0" y="0"/>
                  </a:moveTo>
                  <a:lnTo>
                    <a:pt x="0" y="18155"/>
                  </a:lnTo>
                  <a:lnTo>
                    <a:pt x="52763" y="18155"/>
                  </a:lnTo>
                  <a:lnTo>
                    <a:pt x="5276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51" name="Google Shape;5551;p68"/>
            <p:cNvGrpSpPr/>
            <p:nvPr/>
          </p:nvGrpSpPr>
          <p:grpSpPr>
            <a:xfrm>
              <a:off x="6808175" y="2078634"/>
              <a:ext cx="452229" cy="684241"/>
              <a:chOff x="6808175" y="2078634"/>
              <a:chExt cx="452229" cy="684241"/>
            </a:xfrm>
          </p:grpSpPr>
          <p:sp>
            <p:nvSpPr>
              <p:cNvPr id="5552" name="Google Shape;5552;p68"/>
              <p:cNvSpPr/>
              <p:nvPr/>
            </p:nvSpPr>
            <p:spPr>
              <a:xfrm>
                <a:off x="7165957" y="2159753"/>
                <a:ext cx="94447" cy="107120"/>
              </a:xfrm>
              <a:custGeom>
                <a:rect b="b" l="l" r="r" t="t"/>
                <a:pathLst>
                  <a:path extrusionOk="0" h="18156" w="16008">
                    <a:moveTo>
                      <a:pt x="1" y="1"/>
                    </a:moveTo>
                    <a:lnTo>
                      <a:pt x="1" y="18156"/>
                    </a:lnTo>
                    <a:lnTo>
                      <a:pt x="16007" y="18156"/>
                    </a:lnTo>
                    <a:cubicBezTo>
                      <a:pt x="15291" y="11568"/>
                      <a:pt x="12904" y="5350"/>
                      <a:pt x="905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3" name="Google Shape;5553;p68"/>
              <p:cNvSpPr/>
              <p:nvPr/>
            </p:nvSpPr>
            <p:spPr>
              <a:xfrm>
                <a:off x="7085764" y="2536793"/>
                <a:ext cx="61100" cy="107120"/>
              </a:xfrm>
              <a:custGeom>
                <a:rect b="b" l="l" r="r" t="t"/>
                <a:pathLst>
                  <a:path extrusionOk="0" h="18156" w="10356">
                    <a:moveTo>
                      <a:pt x="1" y="1"/>
                    </a:moveTo>
                    <a:lnTo>
                      <a:pt x="1" y="18156"/>
                    </a:lnTo>
                    <a:lnTo>
                      <a:pt x="5804" y="18156"/>
                    </a:lnTo>
                    <a:cubicBezTo>
                      <a:pt x="5810" y="18084"/>
                      <a:pt x="5813" y="18013"/>
                      <a:pt x="5813" y="17941"/>
                    </a:cubicBezTo>
                    <a:cubicBezTo>
                      <a:pt x="5815" y="17225"/>
                      <a:pt x="5579" y="16528"/>
                      <a:pt x="5146" y="15958"/>
                    </a:cubicBezTo>
                    <a:cubicBezTo>
                      <a:pt x="5764" y="15144"/>
                      <a:pt x="5967" y="14089"/>
                      <a:pt x="5696" y="13103"/>
                    </a:cubicBezTo>
                    <a:cubicBezTo>
                      <a:pt x="6334" y="11805"/>
                      <a:pt x="6339" y="10352"/>
                      <a:pt x="6343" y="9017"/>
                    </a:cubicBezTo>
                    <a:lnTo>
                      <a:pt x="6343" y="8907"/>
                    </a:lnTo>
                    <a:cubicBezTo>
                      <a:pt x="6346" y="8040"/>
                      <a:pt x="6573" y="6922"/>
                      <a:pt x="6952" y="5914"/>
                    </a:cubicBezTo>
                    <a:cubicBezTo>
                      <a:pt x="7745" y="3797"/>
                      <a:pt x="8890" y="1817"/>
                      <a:pt x="10355" y="1"/>
                    </a:cubicBezTo>
                    <a:close/>
                  </a:path>
                </a:pathLst>
              </a:custGeom>
              <a:solidFill>
                <a:srgbClr val="213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4" name="Google Shape;5554;p68"/>
              <p:cNvSpPr/>
              <p:nvPr/>
            </p:nvSpPr>
            <p:spPr>
              <a:xfrm>
                <a:off x="6808175" y="2195183"/>
                <a:ext cx="61325" cy="107120"/>
              </a:xfrm>
              <a:custGeom>
                <a:rect b="b" l="l" r="r" t="t"/>
                <a:pathLst>
                  <a:path extrusionOk="0" h="18156" w="10394">
                    <a:moveTo>
                      <a:pt x="3660" y="0"/>
                    </a:moveTo>
                    <a:cubicBezTo>
                      <a:pt x="1279" y="5051"/>
                      <a:pt x="19" y="10605"/>
                      <a:pt x="14" y="16353"/>
                    </a:cubicBezTo>
                    <a:cubicBezTo>
                      <a:pt x="11" y="16529"/>
                      <a:pt x="0" y="17161"/>
                      <a:pt x="51" y="18156"/>
                    </a:cubicBezTo>
                    <a:lnTo>
                      <a:pt x="10393" y="18156"/>
                    </a:lnTo>
                    <a:lnTo>
                      <a:pt x="10393"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5" name="Google Shape;5555;p68"/>
              <p:cNvSpPr/>
              <p:nvPr/>
            </p:nvSpPr>
            <p:spPr>
              <a:xfrm>
                <a:off x="6820441" y="2370778"/>
                <a:ext cx="142320" cy="107126"/>
              </a:xfrm>
              <a:custGeom>
                <a:rect b="b" l="l" r="r" t="t"/>
                <a:pathLst>
                  <a:path extrusionOk="0" h="18157" w="24122">
                    <a:moveTo>
                      <a:pt x="0" y="1"/>
                    </a:moveTo>
                    <a:cubicBezTo>
                      <a:pt x="1532" y="5312"/>
                      <a:pt x="4200" y="11690"/>
                      <a:pt x="8823" y="18156"/>
                    </a:cubicBezTo>
                    <a:lnTo>
                      <a:pt x="24122" y="18156"/>
                    </a:lnTo>
                    <a:lnTo>
                      <a:pt x="24122" y="1"/>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6" name="Google Shape;5556;p68"/>
              <p:cNvSpPr/>
              <p:nvPr/>
            </p:nvSpPr>
            <p:spPr>
              <a:xfrm>
                <a:off x="6929774" y="2545743"/>
                <a:ext cx="74092" cy="109044"/>
              </a:xfrm>
              <a:custGeom>
                <a:rect b="b" l="l" r="r" t="t"/>
                <a:pathLst>
                  <a:path extrusionOk="0" h="18482" w="12558">
                    <a:moveTo>
                      <a:pt x="0" y="0"/>
                    </a:moveTo>
                    <a:cubicBezTo>
                      <a:pt x="938" y="1387"/>
                      <a:pt x="1707" y="2855"/>
                      <a:pt x="2285" y="4397"/>
                    </a:cubicBezTo>
                    <a:cubicBezTo>
                      <a:pt x="2664" y="5405"/>
                      <a:pt x="2891" y="6523"/>
                      <a:pt x="2895" y="7390"/>
                    </a:cubicBezTo>
                    <a:lnTo>
                      <a:pt x="2895" y="7500"/>
                    </a:lnTo>
                    <a:cubicBezTo>
                      <a:pt x="2898" y="8835"/>
                      <a:pt x="2904" y="10288"/>
                      <a:pt x="3541" y="11586"/>
                    </a:cubicBezTo>
                    <a:cubicBezTo>
                      <a:pt x="3270" y="12572"/>
                      <a:pt x="3473" y="13627"/>
                      <a:pt x="4092" y="14441"/>
                    </a:cubicBezTo>
                    <a:cubicBezTo>
                      <a:pt x="3202" y="15613"/>
                      <a:pt x="3202" y="17235"/>
                      <a:pt x="4092" y="18407"/>
                    </a:cubicBezTo>
                    <a:cubicBezTo>
                      <a:pt x="4072" y="18431"/>
                      <a:pt x="4057" y="18457"/>
                      <a:pt x="4039" y="18482"/>
                    </a:cubicBezTo>
                    <a:lnTo>
                      <a:pt x="12558" y="18482"/>
                    </a:lnTo>
                    <a:lnTo>
                      <a:pt x="12558"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7" name="Google Shape;5557;p68"/>
              <p:cNvSpPr/>
              <p:nvPr/>
            </p:nvSpPr>
            <p:spPr>
              <a:xfrm>
                <a:off x="7155838" y="2352960"/>
                <a:ext cx="98377" cy="107120"/>
              </a:xfrm>
              <a:custGeom>
                <a:rect b="b" l="l" r="r" t="t"/>
                <a:pathLst>
                  <a:path extrusionOk="0" h="18156" w="16674">
                    <a:moveTo>
                      <a:pt x="0" y="0"/>
                    </a:moveTo>
                    <a:lnTo>
                      <a:pt x="0" y="18155"/>
                    </a:lnTo>
                    <a:lnTo>
                      <a:pt x="9101" y="18155"/>
                    </a:lnTo>
                    <a:cubicBezTo>
                      <a:pt x="13299" y="11475"/>
                      <a:pt x="15509" y="5056"/>
                      <a:pt x="16674"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58" name="Google Shape;5558;p68"/>
              <p:cNvGrpSpPr/>
              <p:nvPr/>
            </p:nvGrpSpPr>
            <p:grpSpPr>
              <a:xfrm>
                <a:off x="6821586" y="2078634"/>
                <a:ext cx="426871" cy="684241"/>
                <a:chOff x="6821586" y="2078634"/>
                <a:chExt cx="426871" cy="684241"/>
              </a:xfrm>
            </p:grpSpPr>
            <p:grpSp>
              <p:nvGrpSpPr>
                <p:cNvPr id="5559" name="Google Shape;5559;p68"/>
                <p:cNvGrpSpPr/>
                <p:nvPr/>
              </p:nvGrpSpPr>
              <p:grpSpPr>
                <a:xfrm>
                  <a:off x="6821586" y="2078634"/>
                  <a:ext cx="426871" cy="684241"/>
                  <a:chOff x="6821586" y="2078634"/>
                  <a:chExt cx="426871" cy="684241"/>
                </a:xfrm>
              </p:grpSpPr>
              <p:sp>
                <p:nvSpPr>
                  <p:cNvPr id="5560" name="Google Shape;5560;p68"/>
                  <p:cNvSpPr/>
                  <p:nvPr/>
                </p:nvSpPr>
                <p:spPr>
                  <a:xfrm>
                    <a:off x="6990036" y="2693797"/>
                    <a:ext cx="89963" cy="69077"/>
                  </a:xfrm>
                  <a:custGeom>
                    <a:rect b="b" l="l" r="r" t="t"/>
                    <a:pathLst>
                      <a:path extrusionOk="0" h="11708" w="15248">
                        <a:moveTo>
                          <a:pt x="1" y="0"/>
                        </a:moveTo>
                        <a:lnTo>
                          <a:pt x="1" y="4083"/>
                        </a:lnTo>
                        <a:cubicBezTo>
                          <a:pt x="1" y="8276"/>
                          <a:pt x="3430" y="11707"/>
                          <a:pt x="7623" y="11707"/>
                        </a:cubicBezTo>
                        <a:cubicBezTo>
                          <a:pt x="11816" y="11707"/>
                          <a:pt x="15247" y="8276"/>
                          <a:pt x="15247" y="4083"/>
                        </a:cubicBezTo>
                        <a:lnTo>
                          <a:pt x="15247" y="0"/>
                        </a:ln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1" name="Google Shape;5561;p68"/>
                  <p:cNvSpPr/>
                  <p:nvPr/>
                </p:nvSpPr>
                <p:spPr>
                  <a:xfrm>
                    <a:off x="6968649" y="2671926"/>
                    <a:ext cx="132738" cy="72712"/>
                  </a:xfrm>
                  <a:custGeom>
                    <a:rect b="b" l="l" r="r" t="t"/>
                    <a:pathLst>
                      <a:path extrusionOk="0" h="12324" w="22498">
                        <a:moveTo>
                          <a:pt x="1" y="0"/>
                        </a:moveTo>
                        <a:lnTo>
                          <a:pt x="1" y="2864"/>
                        </a:lnTo>
                        <a:cubicBezTo>
                          <a:pt x="1" y="8528"/>
                          <a:pt x="10476" y="12324"/>
                          <a:pt x="11248" y="12324"/>
                        </a:cubicBezTo>
                        <a:cubicBezTo>
                          <a:pt x="12022" y="12324"/>
                          <a:pt x="22498" y="7684"/>
                          <a:pt x="22498" y="2864"/>
                        </a:cubicBezTo>
                        <a:lnTo>
                          <a:pt x="22498" y="0"/>
                        </a:ln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2" name="Google Shape;5562;p68"/>
                  <p:cNvSpPr/>
                  <p:nvPr/>
                </p:nvSpPr>
                <p:spPr>
                  <a:xfrm>
                    <a:off x="6968649" y="2679891"/>
                    <a:ext cx="132738" cy="64747"/>
                  </a:xfrm>
                  <a:custGeom>
                    <a:rect b="b" l="l" r="r" t="t"/>
                    <a:pathLst>
                      <a:path extrusionOk="0" h="10974" w="22498">
                        <a:moveTo>
                          <a:pt x="1" y="1"/>
                        </a:moveTo>
                        <a:lnTo>
                          <a:pt x="1" y="1514"/>
                        </a:lnTo>
                        <a:cubicBezTo>
                          <a:pt x="1" y="7178"/>
                          <a:pt x="10476" y="10974"/>
                          <a:pt x="11248" y="10974"/>
                        </a:cubicBezTo>
                        <a:cubicBezTo>
                          <a:pt x="12022" y="10974"/>
                          <a:pt x="22498" y="6335"/>
                          <a:pt x="22498" y="1514"/>
                        </a:cubicBezTo>
                        <a:lnTo>
                          <a:pt x="22498" y="1"/>
                        </a:lnTo>
                        <a:cubicBezTo>
                          <a:pt x="22498" y="4821"/>
                          <a:pt x="12022" y="9459"/>
                          <a:pt x="11248" y="9459"/>
                        </a:cubicBezTo>
                        <a:cubicBezTo>
                          <a:pt x="10476" y="9459"/>
                          <a:pt x="1" y="5665"/>
                          <a:pt x="1"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3" name="Google Shape;5563;p68"/>
                  <p:cNvSpPr/>
                  <p:nvPr/>
                </p:nvSpPr>
                <p:spPr>
                  <a:xfrm>
                    <a:off x="6969091" y="2693467"/>
                    <a:ext cx="131729" cy="11765"/>
                  </a:xfrm>
                  <a:custGeom>
                    <a:rect b="b" l="l" r="r" t="t"/>
                    <a:pathLst>
                      <a:path extrusionOk="0" h="1994" w="22327">
                        <a:moveTo>
                          <a:pt x="52" y="1"/>
                        </a:moveTo>
                        <a:cubicBezTo>
                          <a:pt x="34" y="1"/>
                          <a:pt x="18" y="4"/>
                          <a:pt x="1" y="4"/>
                        </a:cubicBezTo>
                        <a:cubicBezTo>
                          <a:pt x="122" y="701"/>
                          <a:pt x="392" y="1367"/>
                          <a:pt x="778" y="1994"/>
                        </a:cubicBezTo>
                        <a:lnTo>
                          <a:pt x="21362" y="1994"/>
                        </a:lnTo>
                        <a:cubicBezTo>
                          <a:pt x="21834" y="1347"/>
                          <a:pt x="22173" y="680"/>
                          <a:pt x="22326" y="2"/>
                        </a:cubicBezTo>
                        <a:cubicBezTo>
                          <a:pt x="22316" y="2"/>
                          <a:pt x="22307" y="1"/>
                          <a:pt x="22297"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4" name="Google Shape;5564;p68"/>
                  <p:cNvSpPr/>
                  <p:nvPr/>
                </p:nvSpPr>
                <p:spPr>
                  <a:xfrm>
                    <a:off x="6821586" y="2078634"/>
                    <a:ext cx="426871" cy="544694"/>
                  </a:xfrm>
                  <a:custGeom>
                    <a:rect b="b" l="l" r="r" t="t"/>
                    <a:pathLst>
                      <a:path extrusionOk="0" h="92321" w="72351">
                        <a:moveTo>
                          <a:pt x="36174" y="1"/>
                        </a:moveTo>
                        <a:cubicBezTo>
                          <a:pt x="16216" y="1"/>
                          <a:pt x="37" y="16180"/>
                          <a:pt x="37" y="36140"/>
                        </a:cubicBezTo>
                        <a:cubicBezTo>
                          <a:pt x="37" y="36140"/>
                          <a:pt x="0" y="37141"/>
                          <a:pt x="140" y="38891"/>
                        </a:cubicBezTo>
                        <a:cubicBezTo>
                          <a:pt x="143" y="38928"/>
                          <a:pt x="147" y="38965"/>
                          <a:pt x="149" y="39003"/>
                        </a:cubicBezTo>
                        <a:cubicBezTo>
                          <a:pt x="164" y="39192"/>
                          <a:pt x="182" y="39386"/>
                          <a:pt x="201" y="39590"/>
                        </a:cubicBezTo>
                        <a:cubicBezTo>
                          <a:pt x="222" y="39817"/>
                          <a:pt x="246" y="40044"/>
                          <a:pt x="273" y="40271"/>
                        </a:cubicBezTo>
                        <a:cubicBezTo>
                          <a:pt x="281" y="40354"/>
                          <a:pt x="292" y="40436"/>
                          <a:pt x="301" y="40521"/>
                        </a:cubicBezTo>
                        <a:cubicBezTo>
                          <a:pt x="313" y="40621"/>
                          <a:pt x="325" y="40722"/>
                          <a:pt x="337" y="40822"/>
                        </a:cubicBezTo>
                        <a:cubicBezTo>
                          <a:pt x="1211" y="47845"/>
                          <a:pt x="4544" y="61615"/>
                          <a:pt x="17111" y="74112"/>
                        </a:cubicBezTo>
                        <a:cubicBezTo>
                          <a:pt x="19581" y="76568"/>
                          <a:pt x="21548" y="79501"/>
                          <a:pt x="22771" y="82763"/>
                        </a:cubicBezTo>
                        <a:cubicBezTo>
                          <a:pt x="23307" y="84192"/>
                          <a:pt x="23522" y="85567"/>
                          <a:pt x="23526" y="86552"/>
                        </a:cubicBezTo>
                        <a:cubicBezTo>
                          <a:pt x="23540" y="90527"/>
                          <a:pt x="23421" y="92321"/>
                          <a:pt x="36174" y="92321"/>
                        </a:cubicBezTo>
                        <a:cubicBezTo>
                          <a:pt x="48929" y="92321"/>
                          <a:pt x="48811" y="90527"/>
                          <a:pt x="48825" y="86552"/>
                        </a:cubicBezTo>
                        <a:cubicBezTo>
                          <a:pt x="48828" y="85567"/>
                          <a:pt x="49043" y="84192"/>
                          <a:pt x="49579" y="82763"/>
                        </a:cubicBezTo>
                        <a:cubicBezTo>
                          <a:pt x="50802" y="79501"/>
                          <a:pt x="52769" y="76568"/>
                          <a:pt x="55240" y="74112"/>
                        </a:cubicBezTo>
                        <a:cubicBezTo>
                          <a:pt x="67806" y="61615"/>
                          <a:pt x="71138" y="47845"/>
                          <a:pt x="72011" y="40822"/>
                        </a:cubicBezTo>
                        <a:cubicBezTo>
                          <a:pt x="72025" y="40722"/>
                          <a:pt x="72038" y="40621"/>
                          <a:pt x="72050" y="40521"/>
                        </a:cubicBezTo>
                        <a:cubicBezTo>
                          <a:pt x="72059" y="40436"/>
                          <a:pt x="72069" y="40354"/>
                          <a:pt x="72078" y="40271"/>
                        </a:cubicBezTo>
                        <a:cubicBezTo>
                          <a:pt x="72104" y="40044"/>
                          <a:pt x="72127" y="39817"/>
                          <a:pt x="72149" y="39590"/>
                        </a:cubicBezTo>
                        <a:cubicBezTo>
                          <a:pt x="72169" y="39386"/>
                          <a:pt x="72186" y="39192"/>
                          <a:pt x="72202" y="39003"/>
                        </a:cubicBezTo>
                        <a:cubicBezTo>
                          <a:pt x="72205" y="38966"/>
                          <a:pt x="72207" y="38928"/>
                          <a:pt x="72211" y="38891"/>
                        </a:cubicBezTo>
                        <a:cubicBezTo>
                          <a:pt x="72350" y="37141"/>
                          <a:pt x="72314" y="36140"/>
                          <a:pt x="72314" y="36140"/>
                        </a:cubicBezTo>
                        <a:cubicBezTo>
                          <a:pt x="72314" y="16180"/>
                          <a:pt x="56134" y="1"/>
                          <a:pt x="36174" y="1"/>
                        </a:cubicBezTo>
                        <a:close/>
                      </a:path>
                    </a:pathLst>
                  </a:cu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5" name="Google Shape;5565;p68"/>
                  <p:cNvSpPr/>
                  <p:nvPr/>
                </p:nvSpPr>
                <p:spPr>
                  <a:xfrm>
                    <a:off x="6984514" y="2448953"/>
                    <a:ext cx="101008" cy="164409"/>
                  </a:xfrm>
                  <a:custGeom>
                    <a:rect b="b" l="l" r="r" t="t"/>
                    <a:pathLst>
                      <a:path extrusionOk="0" h="27866" w="17120">
                        <a:moveTo>
                          <a:pt x="1" y="0"/>
                        </a:moveTo>
                        <a:lnTo>
                          <a:pt x="4920" y="27866"/>
                        </a:lnTo>
                        <a:lnTo>
                          <a:pt x="12200" y="27866"/>
                        </a:lnTo>
                        <a:lnTo>
                          <a:pt x="17120" y="0"/>
                        </a:lnTo>
                        <a:close/>
                      </a:path>
                    </a:pathLst>
                  </a:custGeom>
                  <a:solidFill>
                    <a:srgbClr val="EDF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6" name="Google Shape;5566;p68"/>
                  <p:cNvSpPr/>
                  <p:nvPr/>
                </p:nvSpPr>
                <p:spPr>
                  <a:xfrm>
                    <a:off x="6984514" y="2448953"/>
                    <a:ext cx="101008" cy="140963"/>
                  </a:xfrm>
                  <a:custGeom>
                    <a:rect b="b" l="l" r="r" t="t"/>
                    <a:pathLst>
                      <a:path extrusionOk="0" h="23892" w="17120">
                        <a:moveTo>
                          <a:pt x="1" y="0"/>
                        </a:moveTo>
                        <a:lnTo>
                          <a:pt x="4218" y="23891"/>
                        </a:lnTo>
                        <a:lnTo>
                          <a:pt x="12902" y="23891"/>
                        </a:lnTo>
                        <a:lnTo>
                          <a:pt x="17120"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7" name="Google Shape;5567;p68"/>
                  <p:cNvSpPr/>
                  <p:nvPr/>
                </p:nvSpPr>
                <p:spPr>
                  <a:xfrm>
                    <a:off x="7012451" y="2607162"/>
                    <a:ext cx="45141" cy="6201"/>
                  </a:xfrm>
                  <a:custGeom>
                    <a:rect b="b" l="l" r="r" t="t"/>
                    <a:pathLst>
                      <a:path extrusionOk="0" h="1051" w="7651">
                        <a:moveTo>
                          <a:pt x="0" y="1"/>
                        </a:moveTo>
                        <a:lnTo>
                          <a:pt x="185" y="1051"/>
                        </a:lnTo>
                        <a:lnTo>
                          <a:pt x="7465" y="1051"/>
                        </a:lnTo>
                        <a:lnTo>
                          <a:pt x="7650"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8" name="Google Shape;5568;p68"/>
                  <p:cNvSpPr/>
                  <p:nvPr/>
                </p:nvSpPr>
                <p:spPr>
                  <a:xfrm>
                    <a:off x="6968649" y="2664244"/>
                    <a:ext cx="132738" cy="25199"/>
                  </a:xfrm>
                  <a:custGeom>
                    <a:rect b="b" l="l" r="r" t="t"/>
                    <a:pathLst>
                      <a:path extrusionOk="0" h="4271" w="22498">
                        <a:moveTo>
                          <a:pt x="93" y="1"/>
                        </a:moveTo>
                        <a:cubicBezTo>
                          <a:pt x="43" y="1"/>
                          <a:pt x="1" y="43"/>
                          <a:pt x="1" y="95"/>
                        </a:cubicBezTo>
                        <a:lnTo>
                          <a:pt x="1" y="4176"/>
                        </a:lnTo>
                        <a:cubicBezTo>
                          <a:pt x="1" y="4229"/>
                          <a:pt x="43" y="4270"/>
                          <a:pt x="93" y="4270"/>
                        </a:cubicBezTo>
                        <a:lnTo>
                          <a:pt x="22405" y="4270"/>
                        </a:lnTo>
                        <a:cubicBezTo>
                          <a:pt x="22456" y="4270"/>
                          <a:pt x="22498" y="4229"/>
                          <a:pt x="22498" y="4176"/>
                        </a:cubicBezTo>
                        <a:lnTo>
                          <a:pt x="22498" y="95"/>
                        </a:lnTo>
                        <a:cubicBezTo>
                          <a:pt x="22498" y="43"/>
                          <a:pt x="22456" y="1"/>
                          <a:pt x="22405" y="1"/>
                        </a:cubicBez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9" name="Google Shape;5569;p68"/>
                  <p:cNvSpPr/>
                  <p:nvPr/>
                </p:nvSpPr>
                <p:spPr>
                  <a:xfrm>
                    <a:off x="6968649" y="2667389"/>
                    <a:ext cx="132738" cy="11776"/>
                  </a:xfrm>
                  <a:custGeom>
                    <a:rect b="b" l="l" r="r" t="t"/>
                    <a:pathLst>
                      <a:path extrusionOk="0" h="1996" w="22498">
                        <a:moveTo>
                          <a:pt x="22185" y="1"/>
                        </a:moveTo>
                        <a:lnTo>
                          <a:pt x="314" y="2"/>
                        </a:lnTo>
                        <a:cubicBezTo>
                          <a:pt x="113" y="247"/>
                          <a:pt x="3" y="556"/>
                          <a:pt x="1" y="874"/>
                        </a:cubicBezTo>
                        <a:lnTo>
                          <a:pt x="1" y="1880"/>
                        </a:lnTo>
                        <a:cubicBezTo>
                          <a:pt x="1" y="1915"/>
                          <a:pt x="8" y="1948"/>
                          <a:pt x="11" y="1983"/>
                        </a:cubicBezTo>
                        <a:cubicBezTo>
                          <a:pt x="48" y="1990"/>
                          <a:pt x="88" y="1994"/>
                          <a:pt x="127" y="1996"/>
                        </a:cubicBezTo>
                        <a:lnTo>
                          <a:pt x="22372" y="1996"/>
                        </a:lnTo>
                        <a:cubicBezTo>
                          <a:pt x="22410" y="1994"/>
                          <a:pt x="22449" y="1990"/>
                          <a:pt x="22487" y="1983"/>
                        </a:cubicBezTo>
                        <a:cubicBezTo>
                          <a:pt x="22491" y="1948"/>
                          <a:pt x="22498" y="1915"/>
                          <a:pt x="22498" y="1880"/>
                        </a:cubicBezTo>
                        <a:lnTo>
                          <a:pt x="22498" y="872"/>
                        </a:lnTo>
                        <a:cubicBezTo>
                          <a:pt x="22496" y="554"/>
                          <a:pt x="22386" y="247"/>
                          <a:pt x="22185"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0" name="Google Shape;5570;p68"/>
                  <p:cNvSpPr/>
                  <p:nvPr/>
                </p:nvSpPr>
                <p:spPr>
                  <a:xfrm>
                    <a:off x="6963510" y="2683549"/>
                    <a:ext cx="143022" cy="11776"/>
                  </a:xfrm>
                  <a:custGeom>
                    <a:rect b="b" l="l" r="r" t="t"/>
                    <a:pathLst>
                      <a:path extrusionOk="0" h="1996" w="24241">
                        <a:moveTo>
                          <a:pt x="46" y="1"/>
                        </a:moveTo>
                        <a:cubicBezTo>
                          <a:pt x="19" y="1"/>
                          <a:pt x="0" y="22"/>
                          <a:pt x="0" y="46"/>
                        </a:cubicBezTo>
                        <a:lnTo>
                          <a:pt x="0" y="1951"/>
                        </a:lnTo>
                        <a:cubicBezTo>
                          <a:pt x="0" y="1975"/>
                          <a:pt x="19" y="1996"/>
                          <a:pt x="46" y="1996"/>
                        </a:cubicBezTo>
                        <a:lnTo>
                          <a:pt x="24195" y="1996"/>
                        </a:lnTo>
                        <a:cubicBezTo>
                          <a:pt x="24219" y="1996"/>
                          <a:pt x="24240" y="1975"/>
                          <a:pt x="24240" y="1951"/>
                        </a:cubicBezTo>
                        <a:lnTo>
                          <a:pt x="24240" y="46"/>
                        </a:lnTo>
                        <a:cubicBezTo>
                          <a:pt x="24240" y="22"/>
                          <a:pt x="24219" y="1"/>
                          <a:pt x="24195" y="1"/>
                        </a:cubicBez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1" name="Google Shape;5571;p68"/>
                  <p:cNvSpPr/>
                  <p:nvPr/>
                </p:nvSpPr>
                <p:spPr>
                  <a:xfrm>
                    <a:off x="6968649" y="2642639"/>
                    <a:ext cx="132738" cy="25199"/>
                  </a:xfrm>
                  <a:custGeom>
                    <a:rect b="b" l="l" r="r" t="t"/>
                    <a:pathLst>
                      <a:path extrusionOk="0" h="4271" w="22498">
                        <a:moveTo>
                          <a:pt x="93" y="1"/>
                        </a:moveTo>
                        <a:cubicBezTo>
                          <a:pt x="43" y="1"/>
                          <a:pt x="1" y="43"/>
                          <a:pt x="1" y="95"/>
                        </a:cubicBezTo>
                        <a:lnTo>
                          <a:pt x="1" y="4176"/>
                        </a:lnTo>
                        <a:cubicBezTo>
                          <a:pt x="1" y="4229"/>
                          <a:pt x="43" y="4271"/>
                          <a:pt x="93" y="4271"/>
                        </a:cubicBezTo>
                        <a:lnTo>
                          <a:pt x="22405" y="4271"/>
                        </a:lnTo>
                        <a:cubicBezTo>
                          <a:pt x="22456" y="4271"/>
                          <a:pt x="22498" y="4229"/>
                          <a:pt x="22498" y="4176"/>
                        </a:cubicBezTo>
                        <a:lnTo>
                          <a:pt x="22498" y="95"/>
                        </a:lnTo>
                        <a:cubicBezTo>
                          <a:pt x="22498" y="43"/>
                          <a:pt x="22456" y="1"/>
                          <a:pt x="22405" y="1"/>
                        </a:cubicBez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2" name="Google Shape;5572;p68"/>
                  <p:cNvSpPr/>
                  <p:nvPr/>
                </p:nvSpPr>
                <p:spPr>
                  <a:xfrm>
                    <a:off x="6968649" y="2643990"/>
                    <a:ext cx="132738" cy="11776"/>
                  </a:xfrm>
                  <a:custGeom>
                    <a:rect b="b" l="l" r="r" t="t"/>
                    <a:pathLst>
                      <a:path extrusionOk="0" h="1996" w="22498">
                        <a:moveTo>
                          <a:pt x="642" y="1"/>
                        </a:moveTo>
                        <a:cubicBezTo>
                          <a:pt x="242" y="259"/>
                          <a:pt x="1" y="701"/>
                          <a:pt x="1" y="1177"/>
                        </a:cubicBezTo>
                        <a:lnTo>
                          <a:pt x="1" y="1984"/>
                        </a:lnTo>
                        <a:cubicBezTo>
                          <a:pt x="41" y="1991"/>
                          <a:pt x="83" y="1994"/>
                          <a:pt x="127" y="1996"/>
                        </a:cubicBezTo>
                        <a:lnTo>
                          <a:pt x="22372" y="1996"/>
                        </a:lnTo>
                        <a:cubicBezTo>
                          <a:pt x="22414" y="1994"/>
                          <a:pt x="22456" y="1991"/>
                          <a:pt x="22498" y="1984"/>
                        </a:cubicBezTo>
                        <a:lnTo>
                          <a:pt x="22498" y="1177"/>
                        </a:lnTo>
                        <a:cubicBezTo>
                          <a:pt x="22496" y="701"/>
                          <a:pt x="22255" y="259"/>
                          <a:pt x="21856"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3" name="Google Shape;5573;p68"/>
                  <p:cNvSpPr/>
                  <p:nvPr/>
                </p:nvSpPr>
                <p:spPr>
                  <a:xfrm>
                    <a:off x="6963510" y="2660156"/>
                    <a:ext cx="143022" cy="11776"/>
                  </a:xfrm>
                  <a:custGeom>
                    <a:rect b="b" l="l" r="r" t="t"/>
                    <a:pathLst>
                      <a:path extrusionOk="0" h="1996" w="24241">
                        <a:moveTo>
                          <a:pt x="998" y="0"/>
                        </a:moveTo>
                        <a:cubicBezTo>
                          <a:pt x="447" y="2"/>
                          <a:pt x="2" y="447"/>
                          <a:pt x="0" y="998"/>
                        </a:cubicBezTo>
                        <a:cubicBezTo>
                          <a:pt x="2" y="1548"/>
                          <a:pt x="447" y="1993"/>
                          <a:pt x="998" y="1995"/>
                        </a:cubicBezTo>
                        <a:lnTo>
                          <a:pt x="23243" y="1995"/>
                        </a:lnTo>
                        <a:cubicBezTo>
                          <a:pt x="23793" y="1993"/>
                          <a:pt x="24239" y="1548"/>
                          <a:pt x="24240" y="998"/>
                        </a:cubicBezTo>
                        <a:cubicBezTo>
                          <a:pt x="24239" y="447"/>
                          <a:pt x="23793" y="2"/>
                          <a:pt x="23243" y="0"/>
                        </a:cubicBez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4" name="Google Shape;5574;p68"/>
                  <p:cNvSpPr/>
                  <p:nvPr/>
                </p:nvSpPr>
                <p:spPr>
                  <a:xfrm>
                    <a:off x="6968649" y="2617451"/>
                    <a:ext cx="132738" cy="25193"/>
                  </a:xfrm>
                  <a:custGeom>
                    <a:rect b="b" l="l" r="r" t="t"/>
                    <a:pathLst>
                      <a:path extrusionOk="0" h="4270" w="22498">
                        <a:moveTo>
                          <a:pt x="93" y="0"/>
                        </a:moveTo>
                        <a:cubicBezTo>
                          <a:pt x="43" y="0"/>
                          <a:pt x="1" y="42"/>
                          <a:pt x="1" y="94"/>
                        </a:cubicBezTo>
                        <a:lnTo>
                          <a:pt x="1" y="4176"/>
                        </a:lnTo>
                        <a:cubicBezTo>
                          <a:pt x="1" y="4228"/>
                          <a:pt x="43" y="4270"/>
                          <a:pt x="93" y="4270"/>
                        </a:cubicBezTo>
                        <a:lnTo>
                          <a:pt x="22405" y="4270"/>
                        </a:lnTo>
                        <a:cubicBezTo>
                          <a:pt x="22456" y="4270"/>
                          <a:pt x="22498" y="4228"/>
                          <a:pt x="22498" y="4176"/>
                        </a:cubicBezTo>
                        <a:lnTo>
                          <a:pt x="22498" y="94"/>
                        </a:lnTo>
                        <a:cubicBezTo>
                          <a:pt x="22498" y="42"/>
                          <a:pt x="22456" y="0"/>
                          <a:pt x="22405" y="0"/>
                        </a:cubicBez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5" name="Google Shape;5575;p68"/>
                  <p:cNvSpPr/>
                  <p:nvPr/>
                </p:nvSpPr>
                <p:spPr>
                  <a:xfrm>
                    <a:off x="6968649" y="2620590"/>
                    <a:ext cx="132738" cy="11782"/>
                  </a:xfrm>
                  <a:custGeom>
                    <a:rect b="b" l="l" r="r" t="t"/>
                    <a:pathLst>
                      <a:path extrusionOk="0" h="1997" w="22498">
                        <a:moveTo>
                          <a:pt x="314" y="1"/>
                        </a:moveTo>
                        <a:cubicBezTo>
                          <a:pt x="113" y="247"/>
                          <a:pt x="3" y="555"/>
                          <a:pt x="1" y="873"/>
                        </a:cubicBezTo>
                        <a:lnTo>
                          <a:pt x="1" y="1982"/>
                        </a:lnTo>
                        <a:cubicBezTo>
                          <a:pt x="41" y="1989"/>
                          <a:pt x="83" y="1994"/>
                          <a:pt x="127" y="1996"/>
                        </a:cubicBezTo>
                        <a:lnTo>
                          <a:pt x="22372" y="1996"/>
                        </a:lnTo>
                        <a:cubicBezTo>
                          <a:pt x="22414" y="1994"/>
                          <a:pt x="22456" y="1989"/>
                          <a:pt x="22498" y="1982"/>
                        </a:cubicBezTo>
                        <a:lnTo>
                          <a:pt x="22498" y="873"/>
                        </a:lnTo>
                        <a:cubicBezTo>
                          <a:pt x="22496" y="555"/>
                          <a:pt x="22386" y="247"/>
                          <a:pt x="22185" y="1"/>
                        </a:cubicBezTo>
                        <a:close/>
                      </a:path>
                    </a:pathLst>
                  </a:custGeom>
                  <a:solidFill>
                    <a:srgbClr val="D6D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6" name="Google Shape;5576;p68"/>
                  <p:cNvSpPr/>
                  <p:nvPr/>
                </p:nvSpPr>
                <p:spPr>
                  <a:xfrm>
                    <a:off x="6963510" y="2613357"/>
                    <a:ext cx="143022" cy="11765"/>
                  </a:xfrm>
                  <a:custGeom>
                    <a:rect b="b" l="l" r="r" t="t"/>
                    <a:pathLst>
                      <a:path extrusionOk="0" h="1994" w="24241">
                        <a:moveTo>
                          <a:pt x="998" y="1"/>
                        </a:moveTo>
                        <a:cubicBezTo>
                          <a:pt x="447" y="2"/>
                          <a:pt x="2" y="448"/>
                          <a:pt x="0" y="996"/>
                        </a:cubicBezTo>
                        <a:cubicBezTo>
                          <a:pt x="2" y="1547"/>
                          <a:pt x="447" y="1992"/>
                          <a:pt x="998" y="1994"/>
                        </a:cubicBezTo>
                        <a:lnTo>
                          <a:pt x="23243" y="1994"/>
                        </a:lnTo>
                        <a:cubicBezTo>
                          <a:pt x="23793" y="1992"/>
                          <a:pt x="24239" y="1547"/>
                          <a:pt x="24240" y="996"/>
                        </a:cubicBezTo>
                        <a:cubicBezTo>
                          <a:pt x="24239" y="448"/>
                          <a:pt x="23793" y="2"/>
                          <a:pt x="23243" y="1"/>
                        </a:cubicBez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7" name="Google Shape;5577;p68"/>
                  <p:cNvSpPr/>
                  <p:nvPr/>
                </p:nvSpPr>
                <p:spPr>
                  <a:xfrm>
                    <a:off x="6850372" y="2107302"/>
                    <a:ext cx="369293" cy="477399"/>
                  </a:xfrm>
                  <a:custGeom>
                    <a:rect b="b" l="l" r="r" t="t"/>
                    <a:pathLst>
                      <a:path extrusionOk="0" h="80915" w="62592">
                        <a:moveTo>
                          <a:pt x="31297" y="0"/>
                        </a:moveTo>
                        <a:cubicBezTo>
                          <a:pt x="14049" y="0"/>
                          <a:pt x="16" y="14032"/>
                          <a:pt x="16" y="31281"/>
                        </a:cubicBezTo>
                        <a:lnTo>
                          <a:pt x="16" y="31387"/>
                        </a:lnTo>
                        <a:lnTo>
                          <a:pt x="13" y="31445"/>
                        </a:lnTo>
                        <a:cubicBezTo>
                          <a:pt x="11" y="31548"/>
                          <a:pt x="1" y="32341"/>
                          <a:pt x="104" y="33646"/>
                        </a:cubicBezTo>
                        <a:lnTo>
                          <a:pt x="104" y="33657"/>
                        </a:lnTo>
                        <a:lnTo>
                          <a:pt x="104" y="33667"/>
                        </a:lnTo>
                        <a:lnTo>
                          <a:pt x="105" y="33683"/>
                        </a:lnTo>
                        <a:lnTo>
                          <a:pt x="111" y="33746"/>
                        </a:lnTo>
                        <a:cubicBezTo>
                          <a:pt x="125" y="33912"/>
                          <a:pt x="139" y="34083"/>
                          <a:pt x="156" y="34265"/>
                        </a:cubicBezTo>
                        <a:cubicBezTo>
                          <a:pt x="175" y="34469"/>
                          <a:pt x="198" y="34667"/>
                          <a:pt x="219" y="34862"/>
                        </a:cubicBezTo>
                        <a:lnTo>
                          <a:pt x="245" y="35093"/>
                        </a:lnTo>
                        <a:lnTo>
                          <a:pt x="257" y="35191"/>
                        </a:lnTo>
                        <a:cubicBezTo>
                          <a:pt x="264" y="35241"/>
                          <a:pt x="270" y="35290"/>
                          <a:pt x="277" y="35341"/>
                        </a:cubicBezTo>
                        <a:lnTo>
                          <a:pt x="278" y="35353"/>
                        </a:lnTo>
                        <a:lnTo>
                          <a:pt x="278" y="35364"/>
                        </a:lnTo>
                        <a:cubicBezTo>
                          <a:pt x="1082" y="41822"/>
                          <a:pt x="4150" y="54364"/>
                          <a:pt x="15656" y="65807"/>
                        </a:cubicBezTo>
                        <a:cubicBezTo>
                          <a:pt x="18711" y="68844"/>
                          <a:pt x="20993" y="72340"/>
                          <a:pt x="22440" y="76197"/>
                        </a:cubicBezTo>
                        <a:cubicBezTo>
                          <a:pt x="22707" y="76910"/>
                          <a:pt x="22927" y="77638"/>
                          <a:pt x="23098" y="78379"/>
                        </a:cubicBezTo>
                        <a:cubicBezTo>
                          <a:pt x="23441" y="79855"/>
                          <a:pt x="24733" y="80914"/>
                          <a:pt x="26250" y="80914"/>
                        </a:cubicBezTo>
                        <a:lnTo>
                          <a:pt x="36339" y="80914"/>
                        </a:lnTo>
                        <a:cubicBezTo>
                          <a:pt x="37855" y="80914"/>
                          <a:pt x="39148" y="79855"/>
                          <a:pt x="39491" y="78379"/>
                        </a:cubicBezTo>
                        <a:cubicBezTo>
                          <a:pt x="39662" y="77638"/>
                          <a:pt x="39882" y="76910"/>
                          <a:pt x="40149" y="76197"/>
                        </a:cubicBezTo>
                        <a:cubicBezTo>
                          <a:pt x="41596" y="72340"/>
                          <a:pt x="43879" y="68844"/>
                          <a:pt x="46933" y="65807"/>
                        </a:cubicBezTo>
                        <a:cubicBezTo>
                          <a:pt x="58441" y="54364"/>
                          <a:pt x="61509" y="41822"/>
                          <a:pt x="62312" y="35364"/>
                        </a:cubicBezTo>
                        <a:lnTo>
                          <a:pt x="62314" y="35351"/>
                        </a:lnTo>
                        <a:lnTo>
                          <a:pt x="62314" y="35341"/>
                        </a:lnTo>
                        <a:cubicBezTo>
                          <a:pt x="62321" y="35290"/>
                          <a:pt x="62326" y="35240"/>
                          <a:pt x="62333" y="35191"/>
                        </a:cubicBezTo>
                        <a:lnTo>
                          <a:pt x="62346" y="35091"/>
                        </a:lnTo>
                        <a:lnTo>
                          <a:pt x="62370" y="34871"/>
                        </a:lnTo>
                        <a:cubicBezTo>
                          <a:pt x="62393" y="34667"/>
                          <a:pt x="62414" y="34469"/>
                          <a:pt x="62433" y="34272"/>
                        </a:cubicBezTo>
                        <a:cubicBezTo>
                          <a:pt x="62452" y="34083"/>
                          <a:pt x="62466" y="33912"/>
                          <a:pt x="62480" y="33746"/>
                        </a:cubicBezTo>
                        <a:lnTo>
                          <a:pt x="62485" y="33681"/>
                        </a:lnTo>
                        <a:lnTo>
                          <a:pt x="62487" y="33662"/>
                        </a:lnTo>
                        <a:cubicBezTo>
                          <a:pt x="62592" y="32338"/>
                          <a:pt x="62581" y="31543"/>
                          <a:pt x="62580" y="31443"/>
                        </a:cubicBezTo>
                        <a:lnTo>
                          <a:pt x="62574" y="31345"/>
                        </a:lnTo>
                        <a:lnTo>
                          <a:pt x="62576" y="31281"/>
                        </a:lnTo>
                        <a:cubicBezTo>
                          <a:pt x="62576" y="14032"/>
                          <a:pt x="48544" y="0"/>
                          <a:pt x="31297" y="0"/>
                        </a:cubicBezTo>
                        <a:close/>
                      </a:path>
                    </a:pathLst>
                  </a:custGeom>
                  <a:solidFill>
                    <a:srgbClr val="F3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8" name="Google Shape;5578;p68"/>
                  <p:cNvSpPr/>
                  <p:nvPr/>
                </p:nvSpPr>
                <p:spPr>
                  <a:xfrm>
                    <a:off x="6963510" y="2636756"/>
                    <a:ext cx="143022" cy="11776"/>
                  </a:xfrm>
                  <a:custGeom>
                    <a:rect b="b" l="l" r="r" t="t"/>
                    <a:pathLst>
                      <a:path extrusionOk="0" h="1996" w="24241">
                        <a:moveTo>
                          <a:pt x="998" y="0"/>
                        </a:moveTo>
                        <a:cubicBezTo>
                          <a:pt x="447" y="2"/>
                          <a:pt x="2" y="448"/>
                          <a:pt x="0" y="998"/>
                        </a:cubicBezTo>
                        <a:cubicBezTo>
                          <a:pt x="2" y="1548"/>
                          <a:pt x="447" y="1994"/>
                          <a:pt x="998" y="1995"/>
                        </a:cubicBezTo>
                        <a:lnTo>
                          <a:pt x="23243" y="1995"/>
                        </a:lnTo>
                        <a:cubicBezTo>
                          <a:pt x="23793" y="1994"/>
                          <a:pt x="24239" y="1548"/>
                          <a:pt x="24240" y="998"/>
                        </a:cubicBezTo>
                        <a:cubicBezTo>
                          <a:pt x="24239" y="448"/>
                          <a:pt x="23793" y="2"/>
                          <a:pt x="23243" y="0"/>
                        </a:cubicBezTo>
                        <a:close/>
                      </a:path>
                    </a:pathLst>
                  </a:custGeom>
                  <a:solidFill>
                    <a:srgbClr val="EEF0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79" name="Google Shape;5579;p68"/>
                <p:cNvSpPr/>
                <p:nvPr/>
              </p:nvSpPr>
              <p:spPr>
                <a:xfrm>
                  <a:off x="7046588" y="2275942"/>
                  <a:ext cx="173076" cy="113894"/>
                </a:xfrm>
                <a:custGeom>
                  <a:rect b="b" l="l" r="r" t="t"/>
                  <a:pathLst>
                    <a:path extrusionOk="0" h="19304" w="29335">
                      <a:moveTo>
                        <a:pt x="0" y="0"/>
                      </a:moveTo>
                      <a:lnTo>
                        <a:pt x="0" y="19303"/>
                      </a:lnTo>
                      <a:lnTo>
                        <a:pt x="25725" y="19303"/>
                      </a:lnTo>
                      <a:cubicBezTo>
                        <a:pt x="27782" y="14272"/>
                        <a:pt x="28673" y="9841"/>
                        <a:pt x="29054" y="6781"/>
                      </a:cubicBezTo>
                      <a:lnTo>
                        <a:pt x="29055" y="6770"/>
                      </a:lnTo>
                      <a:lnTo>
                        <a:pt x="29057" y="6758"/>
                      </a:lnTo>
                      <a:cubicBezTo>
                        <a:pt x="29064" y="6707"/>
                        <a:pt x="29069" y="6657"/>
                        <a:pt x="29075" y="6608"/>
                      </a:cubicBezTo>
                      <a:lnTo>
                        <a:pt x="29087" y="6508"/>
                      </a:lnTo>
                      <a:lnTo>
                        <a:pt x="29113" y="6288"/>
                      </a:lnTo>
                      <a:cubicBezTo>
                        <a:pt x="29136" y="6084"/>
                        <a:pt x="29157" y="5886"/>
                        <a:pt x="29176" y="5689"/>
                      </a:cubicBezTo>
                      <a:cubicBezTo>
                        <a:pt x="29193" y="5500"/>
                        <a:pt x="29209" y="5329"/>
                        <a:pt x="29221" y="5163"/>
                      </a:cubicBezTo>
                      <a:lnTo>
                        <a:pt x="29227" y="5098"/>
                      </a:lnTo>
                      <a:lnTo>
                        <a:pt x="29228" y="5079"/>
                      </a:lnTo>
                      <a:cubicBezTo>
                        <a:pt x="29335" y="3755"/>
                        <a:pt x="29323" y="2960"/>
                        <a:pt x="29321" y="2860"/>
                      </a:cubicBezTo>
                      <a:lnTo>
                        <a:pt x="29316" y="2762"/>
                      </a:lnTo>
                      <a:lnTo>
                        <a:pt x="29317" y="2698"/>
                      </a:lnTo>
                      <a:cubicBezTo>
                        <a:pt x="29317" y="1789"/>
                        <a:pt x="29277" y="890"/>
                        <a:pt x="2920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0" name="Google Shape;5580;p68"/>
                <p:cNvSpPr/>
                <p:nvPr/>
              </p:nvSpPr>
              <p:spPr>
                <a:xfrm>
                  <a:off x="7046588" y="2107680"/>
                  <a:ext cx="168811" cy="145128"/>
                </a:xfrm>
                <a:custGeom>
                  <a:rect b="b" l="l" r="r" t="t"/>
                  <a:pathLst>
                    <a:path extrusionOk="0" h="24598" w="28612">
                      <a:moveTo>
                        <a:pt x="0" y="1"/>
                      </a:moveTo>
                      <a:lnTo>
                        <a:pt x="0" y="24597"/>
                      </a:lnTo>
                      <a:lnTo>
                        <a:pt x="28612" y="24597"/>
                      </a:lnTo>
                      <a:cubicBezTo>
                        <a:pt x="25701" y="11138"/>
                        <a:pt x="14102" y="876"/>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1" name="Google Shape;5581;p68"/>
                <p:cNvSpPr/>
                <p:nvPr/>
              </p:nvSpPr>
              <p:spPr>
                <a:xfrm>
                  <a:off x="6850372" y="2275942"/>
                  <a:ext cx="173082" cy="113894"/>
                </a:xfrm>
                <a:custGeom>
                  <a:rect b="b" l="l" r="r" t="t"/>
                  <a:pathLst>
                    <a:path extrusionOk="0" h="19304" w="29336">
                      <a:moveTo>
                        <a:pt x="133" y="0"/>
                      </a:moveTo>
                      <a:cubicBezTo>
                        <a:pt x="58" y="890"/>
                        <a:pt x="16" y="1789"/>
                        <a:pt x="16" y="2698"/>
                      </a:cubicBezTo>
                      <a:lnTo>
                        <a:pt x="16" y="2804"/>
                      </a:lnTo>
                      <a:lnTo>
                        <a:pt x="13" y="2862"/>
                      </a:lnTo>
                      <a:cubicBezTo>
                        <a:pt x="11" y="2965"/>
                        <a:pt x="1" y="3758"/>
                        <a:pt x="104" y="5065"/>
                      </a:cubicBezTo>
                      <a:lnTo>
                        <a:pt x="104" y="5075"/>
                      </a:lnTo>
                      <a:lnTo>
                        <a:pt x="104" y="5086"/>
                      </a:lnTo>
                      <a:lnTo>
                        <a:pt x="105" y="5100"/>
                      </a:lnTo>
                      <a:lnTo>
                        <a:pt x="111" y="5163"/>
                      </a:lnTo>
                      <a:cubicBezTo>
                        <a:pt x="125" y="5329"/>
                        <a:pt x="139" y="5500"/>
                        <a:pt x="156" y="5682"/>
                      </a:cubicBezTo>
                      <a:cubicBezTo>
                        <a:pt x="175" y="5886"/>
                        <a:pt x="198" y="6084"/>
                        <a:pt x="219" y="6279"/>
                      </a:cubicBezTo>
                      <a:lnTo>
                        <a:pt x="245" y="6510"/>
                      </a:lnTo>
                      <a:lnTo>
                        <a:pt x="257" y="6608"/>
                      </a:lnTo>
                      <a:cubicBezTo>
                        <a:pt x="264" y="6658"/>
                        <a:pt x="270" y="6709"/>
                        <a:pt x="277" y="6758"/>
                      </a:cubicBezTo>
                      <a:lnTo>
                        <a:pt x="278" y="6770"/>
                      </a:lnTo>
                      <a:lnTo>
                        <a:pt x="278" y="6781"/>
                      </a:lnTo>
                      <a:cubicBezTo>
                        <a:pt x="661" y="9843"/>
                        <a:pt x="1552" y="14272"/>
                        <a:pt x="3608" y="19303"/>
                      </a:cubicBezTo>
                      <a:lnTo>
                        <a:pt x="29333" y="19303"/>
                      </a:lnTo>
                      <a:lnTo>
                        <a:pt x="2933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2" name="Google Shape;5582;p68"/>
                <p:cNvSpPr/>
                <p:nvPr/>
              </p:nvSpPr>
              <p:spPr>
                <a:xfrm>
                  <a:off x="6882243" y="2412957"/>
                  <a:ext cx="141211" cy="171743"/>
                </a:xfrm>
                <a:custGeom>
                  <a:rect b="b" l="l" r="r" t="t"/>
                  <a:pathLst>
                    <a:path extrusionOk="0" h="29109" w="23934">
                      <a:moveTo>
                        <a:pt x="0" y="1"/>
                      </a:moveTo>
                      <a:cubicBezTo>
                        <a:pt x="2303" y="4529"/>
                        <a:pt x="5584" y="9356"/>
                        <a:pt x="10256" y="14001"/>
                      </a:cubicBezTo>
                      <a:cubicBezTo>
                        <a:pt x="13309" y="17038"/>
                        <a:pt x="15593" y="20534"/>
                        <a:pt x="17039" y="24391"/>
                      </a:cubicBezTo>
                      <a:cubicBezTo>
                        <a:pt x="17307" y="25104"/>
                        <a:pt x="17527" y="25832"/>
                        <a:pt x="17698" y="26573"/>
                      </a:cubicBezTo>
                      <a:cubicBezTo>
                        <a:pt x="18040" y="28049"/>
                        <a:pt x="19333" y="29108"/>
                        <a:pt x="20850" y="29108"/>
                      </a:cubicBezTo>
                      <a:lnTo>
                        <a:pt x="23933" y="29108"/>
                      </a:lnTo>
                      <a:lnTo>
                        <a:pt x="2393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3" name="Google Shape;5583;p68"/>
                <p:cNvSpPr/>
                <p:nvPr/>
              </p:nvSpPr>
              <p:spPr>
                <a:xfrm>
                  <a:off x="6854637" y="2107680"/>
                  <a:ext cx="168817" cy="145128"/>
                </a:xfrm>
                <a:custGeom>
                  <a:rect b="b" l="l" r="r" t="t"/>
                  <a:pathLst>
                    <a:path extrusionOk="0" h="24598" w="28613">
                      <a:moveTo>
                        <a:pt x="28612" y="1"/>
                      </a:moveTo>
                      <a:cubicBezTo>
                        <a:pt x="14512" y="876"/>
                        <a:pt x="2911" y="11138"/>
                        <a:pt x="1" y="24597"/>
                      </a:cubicBezTo>
                      <a:lnTo>
                        <a:pt x="28612" y="24597"/>
                      </a:lnTo>
                      <a:lnTo>
                        <a:pt x="2861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4" name="Google Shape;5584;p68"/>
                <p:cNvSpPr/>
                <p:nvPr/>
              </p:nvSpPr>
              <p:spPr>
                <a:xfrm>
                  <a:off x="7046588" y="2412957"/>
                  <a:ext cx="141205" cy="171743"/>
                </a:xfrm>
                <a:custGeom>
                  <a:rect b="b" l="l" r="r" t="t"/>
                  <a:pathLst>
                    <a:path extrusionOk="0" h="29109" w="23933">
                      <a:moveTo>
                        <a:pt x="0" y="1"/>
                      </a:moveTo>
                      <a:lnTo>
                        <a:pt x="0" y="29108"/>
                      </a:lnTo>
                      <a:lnTo>
                        <a:pt x="3084" y="29108"/>
                      </a:lnTo>
                      <a:cubicBezTo>
                        <a:pt x="4600" y="29108"/>
                        <a:pt x="5893" y="28049"/>
                        <a:pt x="6235" y="26573"/>
                      </a:cubicBezTo>
                      <a:cubicBezTo>
                        <a:pt x="6407" y="25832"/>
                        <a:pt x="6627" y="25104"/>
                        <a:pt x="6894" y="24391"/>
                      </a:cubicBezTo>
                      <a:cubicBezTo>
                        <a:pt x="8341" y="20534"/>
                        <a:pt x="10622" y="17038"/>
                        <a:pt x="13678" y="14001"/>
                      </a:cubicBezTo>
                      <a:cubicBezTo>
                        <a:pt x="18349" y="9356"/>
                        <a:pt x="21630" y="4529"/>
                        <a:pt x="239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5585" name="Google Shape;5585;p68"/>
          <p:cNvGrpSpPr/>
          <p:nvPr/>
        </p:nvGrpSpPr>
        <p:grpSpPr>
          <a:xfrm>
            <a:off x="844180" y="3963841"/>
            <a:ext cx="1920284" cy="640104"/>
            <a:chOff x="246070" y="1983375"/>
            <a:chExt cx="1855347" cy="616849"/>
          </a:xfrm>
        </p:grpSpPr>
        <p:sp>
          <p:nvSpPr>
            <p:cNvPr id="5586" name="Google Shape;5586;p68"/>
            <p:cNvSpPr/>
            <p:nvPr/>
          </p:nvSpPr>
          <p:spPr>
            <a:xfrm>
              <a:off x="1072131" y="1983872"/>
              <a:ext cx="408910" cy="407494"/>
            </a:xfrm>
            <a:custGeom>
              <a:rect b="b" l="l" r="r" t="t"/>
              <a:pathLst>
                <a:path extrusionOk="0" h="33972" w="3409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7" name="Google Shape;5587;p68"/>
            <p:cNvSpPr/>
            <p:nvPr/>
          </p:nvSpPr>
          <p:spPr>
            <a:xfrm>
              <a:off x="1430530" y="2193486"/>
              <a:ext cx="46960" cy="46948"/>
            </a:xfrm>
            <a:custGeom>
              <a:rect b="b" l="l" r="r" t="t"/>
              <a:pathLst>
                <a:path extrusionOk="0" h="3914" w="3915">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8" name="Google Shape;5588;p68"/>
            <p:cNvSpPr/>
            <p:nvPr/>
          </p:nvSpPr>
          <p:spPr>
            <a:xfrm>
              <a:off x="1277847" y="2191554"/>
              <a:ext cx="408898" cy="407518"/>
            </a:xfrm>
            <a:custGeom>
              <a:rect b="b" l="l" r="r" t="t"/>
              <a:pathLst>
                <a:path extrusionOk="0" h="33974" w="34089">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9" name="Google Shape;5589;p68"/>
            <p:cNvSpPr/>
            <p:nvPr/>
          </p:nvSpPr>
          <p:spPr>
            <a:xfrm>
              <a:off x="1690156" y="2190379"/>
              <a:ext cx="411261" cy="409845"/>
            </a:xfrm>
            <a:custGeom>
              <a:rect b="b" l="l" r="r" t="t"/>
              <a:pathLst>
                <a:path extrusionOk="0" h="34168" w="34286">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0" name="Google Shape;5590;p68"/>
            <p:cNvSpPr/>
            <p:nvPr/>
          </p:nvSpPr>
          <p:spPr>
            <a:xfrm>
              <a:off x="1484068" y="1984268"/>
              <a:ext cx="408862" cy="407494"/>
            </a:xfrm>
            <a:custGeom>
              <a:rect b="b" l="l" r="r" t="t"/>
              <a:pathLst>
                <a:path extrusionOk="0" h="33972" w="34086">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1" name="Google Shape;5591;p68"/>
            <p:cNvSpPr/>
            <p:nvPr/>
          </p:nvSpPr>
          <p:spPr>
            <a:xfrm flipH="1">
              <a:off x="865779" y="2190662"/>
              <a:ext cx="408898" cy="407518"/>
            </a:xfrm>
            <a:custGeom>
              <a:rect b="b" l="l" r="r" t="t"/>
              <a:pathLst>
                <a:path extrusionOk="0" h="33974" w="34089">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2" name="Google Shape;5592;p68"/>
            <p:cNvSpPr/>
            <p:nvPr/>
          </p:nvSpPr>
          <p:spPr>
            <a:xfrm>
              <a:off x="246070" y="1983826"/>
              <a:ext cx="408910" cy="407494"/>
            </a:xfrm>
            <a:custGeom>
              <a:rect b="b" l="l" r="r" t="t"/>
              <a:pathLst>
                <a:path extrusionOk="0" h="33972" w="3409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3" name="Google Shape;5593;p68"/>
            <p:cNvSpPr/>
            <p:nvPr/>
          </p:nvSpPr>
          <p:spPr>
            <a:xfrm flipH="1">
              <a:off x="659595" y="1983375"/>
              <a:ext cx="408862" cy="407494"/>
            </a:xfrm>
            <a:custGeom>
              <a:rect b="b" l="l" r="r" t="t"/>
              <a:pathLst>
                <a:path extrusionOk="0" h="33972" w="34086">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4" name="Google Shape;5594;p68"/>
            <p:cNvSpPr/>
            <p:nvPr/>
          </p:nvSpPr>
          <p:spPr>
            <a:xfrm flipH="1">
              <a:off x="451107" y="2189486"/>
              <a:ext cx="411261" cy="409845"/>
            </a:xfrm>
            <a:custGeom>
              <a:rect b="b" l="l" r="r" t="t"/>
              <a:pathLst>
                <a:path extrusionOk="0" h="34168" w="34286">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5" name="Google Shape;5595;p68"/>
          <p:cNvGrpSpPr/>
          <p:nvPr/>
        </p:nvGrpSpPr>
        <p:grpSpPr>
          <a:xfrm>
            <a:off x="7167315" y="3963788"/>
            <a:ext cx="1132516" cy="640211"/>
            <a:chOff x="238125" y="1335475"/>
            <a:chExt cx="5418735" cy="3034175"/>
          </a:xfrm>
        </p:grpSpPr>
        <p:sp>
          <p:nvSpPr>
            <p:cNvPr id="5596" name="Google Shape;5596;p68"/>
            <p:cNvSpPr/>
            <p:nvPr/>
          </p:nvSpPr>
          <p:spPr>
            <a:xfrm>
              <a:off x="3669985" y="1335475"/>
              <a:ext cx="1986875" cy="3034175"/>
            </a:xfrm>
            <a:custGeom>
              <a:rect b="b" l="l" r="r" t="t"/>
              <a:pathLst>
                <a:path extrusionOk="0" h="121367" w="79475">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7" name="Google Shape;5597;p68"/>
            <p:cNvSpPr/>
            <p:nvPr/>
          </p:nvSpPr>
          <p:spPr>
            <a:xfrm>
              <a:off x="1956350" y="1335475"/>
              <a:ext cx="1984950" cy="3034175"/>
            </a:xfrm>
            <a:custGeom>
              <a:rect b="b" l="l" r="r" t="t"/>
              <a:pathLst>
                <a:path extrusionOk="0" h="121367" w="79398">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8" name="Google Shape;5598;p68"/>
            <p:cNvSpPr/>
            <p:nvPr/>
          </p:nvSpPr>
          <p:spPr>
            <a:xfrm>
              <a:off x="238125" y="1335475"/>
              <a:ext cx="1986850" cy="3034175"/>
            </a:xfrm>
            <a:custGeom>
              <a:rect b="b" l="l" r="r" t="t"/>
              <a:pathLst>
                <a:path extrusionOk="0" h="121367" w="79474">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9" name="Google Shape;5599;p68"/>
          <p:cNvGrpSpPr/>
          <p:nvPr/>
        </p:nvGrpSpPr>
        <p:grpSpPr>
          <a:xfrm>
            <a:off x="4180713" y="2853635"/>
            <a:ext cx="640326" cy="640123"/>
            <a:chOff x="1186975" y="238125"/>
            <a:chExt cx="5244275" cy="5238325"/>
          </a:xfrm>
        </p:grpSpPr>
        <p:sp>
          <p:nvSpPr>
            <p:cNvPr id="5600" name="Google Shape;5600;p68"/>
            <p:cNvSpPr/>
            <p:nvPr/>
          </p:nvSpPr>
          <p:spPr>
            <a:xfrm>
              <a:off x="1188450" y="238125"/>
              <a:ext cx="3198750" cy="2628625"/>
            </a:xfrm>
            <a:custGeom>
              <a:rect b="b" l="l" r="r" t="t"/>
              <a:pathLst>
                <a:path extrusionOk="0" h="105145" w="12795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1" name="Google Shape;5601;p68"/>
            <p:cNvSpPr/>
            <p:nvPr/>
          </p:nvSpPr>
          <p:spPr>
            <a:xfrm>
              <a:off x="1186975" y="2279750"/>
              <a:ext cx="2628625" cy="3196700"/>
            </a:xfrm>
            <a:custGeom>
              <a:rect b="b" l="l" r="r" t="t"/>
              <a:pathLst>
                <a:path extrusionOk="0" h="127868" w="105145">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2" name="Google Shape;5602;p68"/>
            <p:cNvSpPr/>
            <p:nvPr/>
          </p:nvSpPr>
          <p:spPr>
            <a:xfrm>
              <a:off x="3802600" y="239450"/>
              <a:ext cx="2628650" cy="3196825"/>
            </a:xfrm>
            <a:custGeom>
              <a:rect b="b" l="l" r="r" t="t"/>
              <a:pathLst>
                <a:path extrusionOk="0" h="127873" w="105146">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3" name="Google Shape;5603;p68"/>
            <p:cNvSpPr/>
            <p:nvPr/>
          </p:nvSpPr>
          <p:spPr>
            <a:xfrm>
              <a:off x="3232500" y="2847950"/>
              <a:ext cx="3198600" cy="2628500"/>
            </a:xfrm>
            <a:custGeom>
              <a:rect b="b" l="l" r="r" t="t"/>
              <a:pathLst>
                <a:path extrusionOk="0" h="105140" w="127944">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04" name="Google Shape;5604;p68"/>
          <p:cNvGrpSpPr/>
          <p:nvPr/>
        </p:nvGrpSpPr>
        <p:grpSpPr>
          <a:xfrm>
            <a:off x="3408515" y="3963853"/>
            <a:ext cx="1241785" cy="640081"/>
            <a:chOff x="2496310" y="3693351"/>
            <a:chExt cx="1342906" cy="688926"/>
          </a:xfrm>
        </p:grpSpPr>
        <p:grpSp>
          <p:nvGrpSpPr>
            <p:cNvPr id="5605" name="Google Shape;5605;p68"/>
            <p:cNvGrpSpPr/>
            <p:nvPr/>
          </p:nvGrpSpPr>
          <p:grpSpPr>
            <a:xfrm>
              <a:off x="2496310" y="3693351"/>
              <a:ext cx="1342906" cy="688875"/>
              <a:chOff x="2496310" y="3693351"/>
              <a:chExt cx="1342906" cy="688875"/>
            </a:xfrm>
          </p:grpSpPr>
          <p:sp>
            <p:nvSpPr>
              <p:cNvPr id="5606" name="Google Shape;5606;p68"/>
              <p:cNvSpPr/>
              <p:nvPr/>
            </p:nvSpPr>
            <p:spPr>
              <a:xfrm>
                <a:off x="2567815" y="3809577"/>
                <a:ext cx="1200140" cy="572649"/>
              </a:xfrm>
              <a:custGeom>
                <a:rect b="b" l="l" r="r" t="t"/>
                <a:pathLst>
                  <a:path extrusionOk="0" h="33020" w="66087">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7" name="Google Shape;5607;p68"/>
              <p:cNvSpPr/>
              <p:nvPr/>
            </p:nvSpPr>
            <p:spPr>
              <a:xfrm>
                <a:off x="3420688" y="3858516"/>
                <a:ext cx="65100" cy="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8" name="Google Shape;5608;p68"/>
              <p:cNvSpPr/>
              <p:nvPr/>
            </p:nvSpPr>
            <p:spPr>
              <a:xfrm>
                <a:off x="3135700" y="3791751"/>
                <a:ext cx="65100" cy="65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9" name="Google Shape;5609;p68"/>
              <p:cNvSpPr/>
              <p:nvPr/>
            </p:nvSpPr>
            <p:spPr>
              <a:xfrm>
                <a:off x="3620515" y="4032917"/>
                <a:ext cx="65100" cy="65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0" name="Google Shape;5610;p68"/>
              <p:cNvSpPr/>
              <p:nvPr/>
            </p:nvSpPr>
            <p:spPr>
              <a:xfrm>
                <a:off x="2843808" y="3858516"/>
                <a:ext cx="65100" cy="65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1" name="Google Shape;5611;p68"/>
              <p:cNvSpPr/>
              <p:nvPr/>
            </p:nvSpPr>
            <p:spPr>
              <a:xfrm>
                <a:off x="2652010" y="4032917"/>
                <a:ext cx="65100" cy="65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12" name="Google Shape;5612;p68"/>
              <p:cNvCxnSpPr>
                <a:stCxn id="5610" idx="0"/>
              </p:cNvCxnSpPr>
              <p:nvPr/>
            </p:nvCxnSpPr>
            <p:spPr>
              <a:xfrm flipH="1" rot="5400000">
                <a:off x="2741958" y="3724116"/>
                <a:ext cx="68700" cy="200100"/>
              </a:xfrm>
              <a:prstGeom prst="bentConnector2">
                <a:avLst/>
              </a:prstGeom>
              <a:noFill/>
              <a:ln cap="flat" cmpd="sng" w="19050">
                <a:solidFill>
                  <a:schemeClr val="accent2"/>
                </a:solidFill>
                <a:prstDash val="solid"/>
                <a:round/>
                <a:headEnd len="med" w="med" type="none"/>
                <a:tailEnd len="med" w="med" type="none"/>
              </a:ln>
            </p:spPr>
          </p:cxnSp>
          <p:cxnSp>
            <p:nvCxnSpPr>
              <p:cNvPr id="5613" name="Google Shape;5613;p68"/>
              <p:cNvCxnSpPr>
                <a:stCxn id="5607" idx="0"/>
              </p:cNvCxnSpPr>
              <p:nvPr/>
            </p:nvCxnSpPr>
            <p:spPr>
              <a:xfrm rot="-5400000">
                <a:off x="3512338" y="3723516"/>
                <a:ext cx="75900" cy="194100"/>
              </a:xfrm>
              <a:prstGeom prst="bentConnector2">
                <a:avLst/>
              </a:prstGeom>
              <a:noFill/>
              <a:ln cap="flat" cmpd="sng" w="19050">
                <a:solidFill>
                  <a:schemeClr val="accent2"/>
                </a:solidFill>
                <a:prstDash val="solid"/>
                <a:round/>
                <a:headEnd len="med" w="med" type="none"/>
                <a:tailEnd len="med" w="med" type="none"/>
              </a:ln>
            </p:spPr>
          </p:cxnSp>
          <p:cxnSp>
            <p:nvCxnSpPr>
              <p:cNvPr id="5614" name="Google Shape;5614;p68"/>
              <p:cNvCxnSpPr>
                <a:stCxn id="5608" idx="0"/>
              </p:cNvCxnSpPr>
              <p:nvPr/>
            </p:nvCxnSpPr>
            <p:spPr>
              <a:xfrm rot="-5400000">
                <a:off x="3119350" y="3742251"/>
                <a:ext cx="98400" cy="600"/>
              </a:xfrm>
              <a:prstGeom prst="bentConnector3">
                <a:avLst>
                  <a:gd fmla="val 50000" name="adj1"/>
                </a:avLst>
              </a:prstGeom>
              <a:noFill/>
              <a:ln cap="flat" cmpd="sng" w="19050">
                <a:solidFill>
                  <a:schemeClr val="accent1"/>
                </a:solidFill>
                <a:prstDash val="solid"/>
                <a:round/>
                <a:headEnd len="med" w="med" type="none"/>
                <a:tailEnd len="med" w="med" type="none"/>
              </a:ln>
            </p:spPr>
          </p:cxnSp>
          <p:cxnSp>
            <p:nvCxnSpPr>
              <p:cNvPr id="5615" name="Google Shape;5615;p68"/>
              <p:cNvCxnSpPr>
                <a:stCxn id="5611" idx="2"/>
              </p:cNvCxnSpPr>
              <p:nvPr/>
            </p:nvCxnSpPr>
            <p:spPr>
              <a:xfrm flipH="1">
                <a:off x="2496310" y="4065467"/>
                <a:ext cx="155700" cy="600"/>
              </a:xfrm>
              <a:prstGeom prst="bentConnector3">
                <a:avLst>
                  <a:gd fmla="val 50000" name="adj1"/>
                </a:avLst>
              </a:prstGeom>
              <a:noFill/>
              <a:ln cap="flat" cmpd="sng" w="19050">
                <a:solidFill>
                  <a:schemeClr val="accent1"/>
                </a:solidFill>
                <a:prstDash val="solid"/>
                <a:round/>
                <a:headEnd len="med" w="med" type="none"/>
                <a:tailEnd len="med" w="med" type="none"/>
              </a:ln>
            </p:spPr>
          </p:cxnSp>
          <p:cxnSp>
            <p:nvCxnSpPr>
              <p:cNvPr id="5616" name="Google Shape;5616;p68"/>
              <p:cNvCxnSpPr>
                <a:stCxn id="5609" idx="6"/>
              </p:cNvCxnSpPr>
              <p:nvPr/>
            </p:nvCxnSpPr>
            <p:spPr>
              <a:xfrm>
                <a:off x="3685615" y="4065467"/>
                <a:ext cx="153600" cy="600"/>
              </a:xfrm>
              <a:prstGeom prst="bentConnector3">
                <a:avLst>
                  <a:gd fmla="val 50000" name="adj1"/>
                </a:avLst>
              </a:prstGeom>
              <a:noFill/>
              <a:ln cap="flat" cmpd="sng" w="19050">
                <a:solidFill>
                  <a:schemeClr val="accent1"/>
                </a:solidFill>
                <a:prstDash val="solid"/>
                <a:round/>
                <a:headEnd len="med" w="med" type="none"/>
                <a:tailEnd len="med" w="med" type="none"/>
              </a:ln>
            </p:spPr>
          </p:cxnSp>
        </p:grpSp>
        <p:sp>
          <p:nvSpPr>
            <p:cNvPr id="5617" name="Google Shape;5617;p68"/>
            <p:cNvSpPr/>
            <p:nvPr/>
          </p:nvSpPr>
          <p:spPr>
            <a:xfrm>
              <a:off x="2716046" y="3967259"/>
              <a:ext cx="921789" cy="415018"/>
            </a:xfrm>
            <a:custGeom>
              <a:rect b="b" l="l" r="r" t="t"/>
              <a:pathLst>
                <a:path extrusionOk="0" h="12285" w="27286">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5621" name="Shape 5621"/>
        <p:cNvGrpSpPr/>
        <p:nvPr/>
      </p:nvGrpSpPr>
      <p:grpSpPr>
        <a:xfrm>
          <a:off x="0" y="0"/>
          <a:ext cx="0" cy="0"/>
          <a:chOff x="0" y="0"/>
          <a:chExt cx="0" cy="0"/>
        </a:xfrm>
      </p:grpSpPr>
      <p:grpSp>
        <p:nvGrpSpPr>
          <p:cNvPr id="5622" name="Google Shape;5622;p69"/>
          <p:cNvGrpSpPr/>
          <p:nvPr/>
        </p:nvGrpSpPr>
        <p:grpSpPr>
          <a:xfrm>
            <a:off x="296733" y="791363"/>
            <a:ext cx="2787439" cy="229221"/>
            <a:chOff x="106648" y="895722"/>
            <a:chExt cx="4481413" cy="374300"/>
          </a:xfrm>
        </p:grpSpPr>
        <p:grpSp>
          <p:nvGrpSpPr>
            <p:cNvPr id="5623" name="Google Shape;5623;p69"/>
            <p:cNvGrpSpPr/>
            <p:nvPr/>
          </p:nvGrpSpPr>
          <p:grpSpPr>
            <a:xfrm>
              <a:off x="2233276" y="895722"/>
              <a:ext cx="1082667" cy="223591"/>
              <a:chOff x="4808316" y="2800065"/>
              <a:chExt cx="1999386" cy="412910"/>
            </a:xfrm>
          </p:grpSpPr>
          <p:sp>
            <p:nvSpPr>
              <p:cNvPr id="5624" name="Google Shape;5624;p69"/>
              <p:cNvSpPr/>
              <p:nvPr/>
            </p:nvSpPr>
            <p:spPr>
              <a:xfrm>
                <a:off x="4849302" y="3079475"/>
                <a:ext cx="1958400" cy="13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25" name="Google Shape;5625;p69"/>
              <p:cNvGrpSpPr/>
              <p:nvPr/>
            </p:nvGrpSpPr>
            <p:grpSpPr>
              <a:xfrm>
                <a:off x="4808316" y="2800065"/>
                <a:ext cx="92400" cy="411825"/>
                <a:chOff x="845575" y="2563700"/>
                <a:chExt cx="92400" cy="411825"/>
              </a:xfrm>
            </p:grpSpPr>
            <p:cxnSp>
              <p:nvCxnSpPr>
                <p:cNvPr id="5626" name="Google Shape;5626;p69"/>
                <p:cNvCxnSpPr/>
                <p:nvPr/>
              </p:nvCxnSpPr>
              <p:spPr>
                <a:xfrm>
                  <a:off x="891775" y="2616125"/>
                  <a:ext cx="0" cy="359400"/>
                </a:xfrm>
                <a:prstGeom prst="straightConnector1">
                  <a:avLst/>
                </a:prstGeom>
                <a:noFill/>
                <a:ln cap="flat" cmpd="sng" w="9525">
                  <a:solidFill>
                    <a:schemeClr val="accent2"/>
                  </a:solidFill>
                  <a:prstDash val="solid"/>
                  <a:round/>
                  <a:headEnd len="sm" w="sm" type="none"/>
                  <a:tailEnd len="sm" w="sm" type="none"/>
                </a:ln>
              </p:spPr>
            </p:cxnSp>
            <p:sp>
              <p:nvSpPr>
                <p:cNvPr id="5627" name="Google Shape;5627;p69"/>
                <p:cNvSpPr/>
                <p:nvPr/>
              </p:nvSpPr>
              <p:spPr>
                <a:xfrm>
                  <a:off x="845575" y="2563700"/>
                  <a:ext cx="92400" cy="924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28" name="Google Shape;5628;p69"/>
            <p:cNvGrpSpPr/>
            <p:nvPr/>
          </p:nvGrpSpPr>
          <p:grpSpPr>
            <a:xfrm>
              <a:off x="106648" y="895722"/>
              <a:ext cx="1088401" cy="223591"/>
              <a:chOff x="881025" y="2800065"/>
              <a:chExt cx="2009975" cy="412910"/>
            </a:xfrm>
          </p:grpSpPr>
          <p:sp>
            <p:nvSpPr>
              <p:cNvPr id="5629" name="Google Shape;5629;p69"/>
              <p:cNvSpPr/>
              <p:nvPr/>
            </p:nvSpPr>
            <p:spPr>
              <a:xfrm>
                <a:off x="932600" y="3079475"/>
                <a:ext cx="1958400" cy="13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30" name="Google Shape;5630;p69"/>
              <p:cNvGrpSpPr/>
              <p:nvPr/>
            </p:nvGrpSpPr>
            <p:grpSpPr>
              <a:xfrm>
                <a:off x="881025" y="2800065"/>
                <a:ext cx="92400" cy="411825"/>
                <a:chOff x="845575" y="2563700"/>
                <a:chExt cx="92400" cy="411825"/>
              </a:xfrm>
            </p:grpSpPr>
            <p:cxnSp>
              <p:nvCxnSpPr>
                <p:cNvPr id="5631" name="Google Shape;5631;p69"/>
                <p:cNvCxnSpPr/>
                <p:nvPr/>
              </p:nvCxnSpPr>
              <p:spPr>
                <a:xfrm>
                  <a:off x="891775" y="2616125"/>
                  <a:ext cx="0" cy="359400"/>
                </a:xfrm>
                <a:prstGeom prst="straightConnector1">
                  <a:avLst/>
                </a:prstGeom>
                <a:noFill/>
                <a:ln cap="flat" cmpd="sng" w="9525">
                  <a:solidFill>
                    <a:schemeClr val="accent2"/>
                  </a:solidFill>
                  <a:prstDash val="solid"/>
                  <a:round/>
                  <a:headEnd len="sm" w="sm" type="none"/>
                  <a:tailEnd len="sm" w="sm" type="none"/>
                </a:ln>
              </p:spPr>
            </p:cxnSp>
            <p:sp>
              <p:nvSpPr>
                <p:cNvPr id="5632" name="Google Shape;5632;p69"/>
                <p:cNvSpPr/>
                <p:nvPr/>
              </p:nvSpPr>
              <p:spPr>
                <a:xfrm>
                  <a:off x="845575" y="2563700"/>
                  <a:ext cx="92400" cy="924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33" name="Google Shape;5633;p69"/>
            <p:cNvGrpSpPr/>
            <p:nvPr/>
          </p:nvGrpSpPr>
          <p:grpSpPr>
            <a:xfrm>
              <a:off x="1172346" y="1047018"/>
              <a:ext cx="1083151" cy="223003"/>
              <a:chOff x="2849073" y="3079467"/>
              <a:chExt cx="2000279" cy="411825"/>
            </a:xfrm>
          </p:grpSpPr>
          <p:sp>
            <p:nvSpPr>
              <p:cNvPr id="5634" name="Google Shape;5634;p69"/>
              <p:cNvSpPr/>
              <p:nvPr/>
            </p:nvSpPr>
            <p:spPr>
              <a:xfrm>
                <a:off x="2890952" y="3079475"/>
                <a:ext cx="1958400" cy="13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35" name="Google Shape;5635;p69"/>
              <p:cNvGrpSpPr/>
              <p:nvPr/>
            </p:nvGrpSpPr>
            <p:grpSpPr>
              <a:xfrm rot="10800000">
                <a:off x="2849073" y="3079467"/>
                <a:ext cx="92400" cy="411825"/>
                <a:chOff x="2070100" y="2563700"/>
                <a:chExt cx="92400" cy="411825"/>
              </a:xfrm>
            </p:grpSpPr>
            <p:cxnSp>
              <p:nvCxnSpPr>
                <p:cNvPr id="5636" name="Google Shape;5636;p69"/>
                <p:cNvCxnSpPr/>
                <p:nvPr/>
              </p:nvCxnSpPr>
              <p:spPr>
                <a:xfrm>
                  <a:off x="2116300" y="2616125"/>
                  <a:ext cx="0" cy="359400"/>
                </a:xfrm>
                <a:prstGeom prst="straightConnector1">
                  <a:avLst/>
                </a:prstGeom>
                <a:noFill/>
                <a:ln cap="flat" cmpd="sng" w="9525">
                  <a:solidFill>
                    <a:schemeClr val="accent2"/>
                  </a:solidFill>
                  <a:prstDash val="solid"/>
                  <a:round/>
                  <a:headEnd len="sm" w="sm" type="none"/>
                  <a:tailEnd len="sm" w="sm" type="none"/>
                </a:ln>
              </p:spPr>
            </p:cxnSp>
            <p:sp>
              <p:nvSpPr>
                <p:cNvPr id="5637" name="Google Shape;5637;p69"/>
                <p:cNvSpPr/>
                <p:nvPr/>
              </p:nvSpPr>
              <p:spPr>
                <a:xfrm>
                  <a:off x="2070100" y="2563700"/>
                  <a:ext cx="92400" cy="924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38" name="Google Shape;5638;p69"/>
            <p:cNvGrpSpPr/>
            <p:nvPr/>
          </p:nvGrpSpPr>
          <p:grpSpPr>
            <a:xfrm>
              <a:off x="3290132" y="1047018"/>
              <a:ext cx="1297929" cy="223003"/>
              <a:chOff x="6760035" y="3079467"/>
              <a:chExt cx="2396914" cy="411825"/>
            </a:xfrm>
          </p:grpSpPr>
          <p:sp>
            <p:nvSpPr>
              <p:cNvPr id="5639" name="Google Shape;5639;p69"/>
              <p:cNvSpPr/>
              <p:nvPr/>
            </p:nvSpPr>
            <p:spPr>
              <a:xfrm>
                <a:off x="6807650" y="3079475"/>
                <a:ext cx="2349300" cy="13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40" name="Google Shape;5640;p69"/>
              <p:cNvGrpSpPr/>
              <p:nvPr/>
            </p:nvGrpSpPr>
            <p:grpSpPr>
              <a:xfrm rot="10800000">
                <a:off x="6760035" y="3079467"/>
                <a:ext cx="92400" cy="411825"/>
                <a:chOff x="2070100" y="2563700"/>
                <a:chExt cx="92400" cy="411825"/>
              </a:xfrm>
            </p:grpSpPr>
            <p:cxnSp>
              <p:nvCxnSpPr>
                <p:cNvPr id="5641" name="Google Shape;5641;p69"/>
                <p:cNvCxnSpPr/>
                <p:nvPr/>
              </p:nvCxnSpPr>
              <p:spPr>
                <a:xfrm>
                  <a:off x="2116300" y="2616125"/>
                  <a:ext cx="0" cy="359400"/>
                </a:xfrm>
                <a:prstGeom prst="straightConnector1">
                  <a:avLst/>
                </a:prstGeom>
                <a:noFill/>
                <a:ln cap="flat" cmpd="sng" w="9525">
                  <a:solidFill>
                    <a:schemeClr val="accent2"/>
                  </a:solidFill>
                  <a:prstDash val="solid"/>
                  <a:round/>
                  <a:headEnd len="sm" w="sm" type="none"/>
                  <a:tailEnd len="sm" w="sm" type="none"/>
                </a:ln>
              </p:spPr>
            </p:cxnSp>
            <p:sp>
              <p:nvSpPr>
                <p:cNvPr id="5642" name="Google Shape;5642;p69"/>
                <p:cNvSpPr/>
                <p:nvPr/>
              </p:nvSpPr>
              <p:spPr>
                <a:xfrm>
                  <a:off x="2070100" y="2563700"/>
                  <a:ext cx="92400" cy="924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5643" name="Google Shape;5643;p69"/>
          <p:cNvGrpSpPr/>
          <p:nvPr/>
        </p:nvGrpSpPr>
        <p:grpSpPr>
          <a:xfrm>
            <a:off x="1872527" y="3458187"/>
            <a:ext cx="1207824" cy="888533"/>
            <a:chOff x="2183288" y="3555572"/>
            <a:chExt cx="1136241" cy="835873"/>
          </a:xfrm>
        </p:grpSpPr>
        <p:sp>
          <p:nvSpPr>
            <p:cNvPr id="5644" name="Google Shape;5644;p69"/>
            <p:cNvSpPr/>
            <p:nvPr/>
          </p:nvSpPr>
          <p:spPr>
            <a:xfrm>
              <a:off x="2673740" y="4350566"/>
              <a:ext cx="270028" cy="11697"/>
            </a:xfrm>
            <a:custGeom>
              <a:rect b="b" l="l" r="r" t="t"/>
              <a:pathLst>
                <a:path extrusionOk="0" h="2706" w="106520">
                  <a:moveTo>
                    <a:pt x="0" y="0"/>
                  </a:moveTo>
                  <a:lnTo>
                    <a:pt x="0" y="2705"/>
                  </a:lnTo>
                  <a:lnTo>
                    <a:pt x="106520" y="2705"/>
                  </a:lnTo>
                  <a:lnTo>
                    <a:pt x="106520"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45" name="Google Shape;5645;p69"/>
            <p:cNvGrpSpPr/>
            <p:nvPr/>
          </p:nvGrpSpPr>
          <p:grpSpPr>
            <a:xfrm>
              <a:off x="2205895" y="3637269"/>
              <a:ext cx="1089848" cy="724993"/>
              <a:chOff x="2205895" y="3637269"/>
              <a:chExt cx="1089848" cy="724993"/>
            </a:xfrm>
          </p:grpSpPr>
          <p:sp>
            <p:nvSpPr>
              <p:cNvPr id="5646" name="Google Shape;5646;p69"/>
              <p:cNvSpPr/>
              <p:nvPr/>
            </p:nvSpPr>
            <p:spPr>
              <a:xfrm>
                <a:off x="2205895" y="4204394"/>
                <a:ext cx="555376" cy="157849"/>
              </a:xfrm>
              <a:custGeom>
                <a:rect b="b" l="l" r="r" t="t"/>
                <a:pathLst>
                  <a:path extrusionOk="0" h="36518" w="128485">
                    <a:moveTo>
                      <a:pt x="2706" y="1"/>
                    </a:moveTo>
                    <a:lnTo>
                      <a:pt x="1" y="326"/>
                    </a:lnTo>
                    <a:cubicBezTo>
                      <a:pt x="1461" y="10577"/>
                      <a:pt x="6547" y="19612"/>
                      <a:pt x="13850" y="26130"/>
                    </a:cubicBezTo>
                    <a:cubicBezTo>
                      <a:pt x="21288" y="32568"/>
                      <a:pt x="30999" y="36517"/>
                      <a:pt x="41575" y="36517"/>
                    </a:cubicBezTo>
                    <a:lnTo>
                      <a:pt x="128484" y="36517"/>
                    </a:lnTo>
                    <a:lnTo>
                      <a:pt x="128484" y="33812"/>
                    </a:lnTo>
                    <a:lnTo>
                      <a:pt x="41575" y="33812"/>
                    </a:lnTo>
                    <a:cubicBezTo>
                      <a:pt x="31675" y="33812"/>
                      <a:pt x="22641" y="30188"/>
                      <a:pt x="15662" y="24102"/>
                    </a:cubicBezTo>
                    <a:cubicBezTo>
                      <a:pt x="8792" y="18016"/>
                      <a:pt x="4058" y="9468"/>
                      <a:pt x="2706"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7" name="Google Shape;5647;p69"/>
              <p:cNvSpPr/>
              <p:nvPr/>
            </p:nvSpPr>
            <p:spPr>
              <a:xfrm>
                <a:off x="2206834" y="3993916"/>
                <a:ext cx="218757" cy="153401"/>
              </a:xfrm>
              <a:custGeom>
                <a:rect b="b" l="l" r="r" t="t"/>
                <a:pathLst>
                  <a:path extrusionOk="0" h="35489" w="50609">
                    <a:moveTo>
                      <a:pt x="41358" y="0"/>
                    </a:moveTo>
                    <a:cubicBezTo>
                      <a:pt x="30998" y="0"/>
                      <a:pt x="21423" y="3814"/>
                      <a:pt x="14093" y="10144"/>
                    </a:cubicBezTo>
                    <a:cubicBezTo>
                      <a:pt x="6762" y="16338"/>
                      <a:pt x="1596" y="25129"/>
                      <a:pt x="0" y="35029"/>
                    </a:cubicBezTo>
                    <a:lnTo>
                      <a:pt x="2597" y="35489"/>
                    </a:lnTo>
                    <a:cubicBezTo>
                      <a:pt x="4166" y="26238"/>
                      <a:pt x="9034" y="18015"/>
                      <a:pt x="15905" y="12173"/>
                    </a:cubicBezTo>
                    <a:cubicBezTo>
                      <a:pt x="22775" y="6303"/>
                      <a:pt x="31675" y="2705"/>
                      <a:pt x="41358" y="2705"/>
                    </a:cubicBezTo>
                    <a:lnTo>
                      <a:pt x="50609" y="2705"/>
                    </a:lnTo>
                    <a:lnTo>
                      <a:pt x="50609"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8" name="Google Shape;5648;p69"/>
              <p:cNvSpPr/>
              <p:nvPr/>
            </p:nvSpPr>
            <p:spPr>
              <a:xfrm>
                <a:off x="2487003" y="3847747"/>
                <a:ext cx="808740" cy="157849"/>
              </a:xfrm>
              <a:custGeom>
                <a:rect b="b" l="l" r="r" t="t"/>
                <a:pathLst>
                  <a:path extrusionOk="0" h="36518" w="187100">
                    <a:moveTo>
                      <a:pt x="184395" y="1"/>
                    </a:moveTo>
                    <a:cubicBezTo>
                      <a:pt x="183150" y="9468"/>
                      <a:pt x="178309" y="17908"/>
                      <a:pt x="171438" y="23994"/>
                    </a:cubicBezTo>
                    <a:cubicBezTo>
                      <a:pt x="164432" y="30080"/>
                      <a:pt x="155425" y="33812"/>
                      <a:pt x="145498" y="33812"/>
                    </a:cubicBezTo>
                    <a:lnTo>
                      <a:pt x="1" y="33812"/>
                    </a:lnTo>
                    <a:lnTo>
                      <a:pt x="1" y="36517"/>
                    </a:lnTo>
                    <a:lnTo>
                      <a:pt x="145498" y="36517"/>
                    </a:lnTo>
                    <a:cubicBezTo>
                      <a:pt x="156101" y="36517"/>
                      <a:pt x="165785" y="32568"/>
                      <a:pt x="173223" y="26022"/>
                    </a:cubicBezTo>
                    <a:cubicBezTo>
                      <a:pt x="180554" y="19612"/>
                      <a:pt x="185747" y="10469"/>
                      <a:pt x="187100" y="326"/>
                    </a:cubicBezTo>
                    <a:lnTo>
                      <a:pt x="184395"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9" name="Google Shape;5649;p69"/>
              <p:cNvSpPr/>
              <p:nvPr/>
            </p:nvSpPr>
            <p:spPr>
              <a:xfrm>
                <a:off x="2919192" y="3637269"/>
                <a:ext cx="375081" cy="148491"/>
              </a:xfrm>
              <a:custGeom>
                <a:rect b="b" l="l" r="r" t="t"/>
                <a:pathLst>
                  <a:path extrusionOk="0" h="34353" w="86774">
                    <a:moveTo>
                      <a:pt x="0" y="0"/>
                    </a:moveTo>
                    <a:lnTo>
                      <a:pt x="0" y="2705"/>
                    </a:lnTo>
                    <a:lnTo>
                      <a:pt x="45524" y="2705"/>
                    </a:lnTo>
                    <a:cubicBezTo>
                      <a:pt x="54991" y="2705"/>
                      <a:pt x="63674" y="6195"/>
                      <a:pt x="70545" y="11821"/>
                    </a:cubicBezTo>
                    <a:cubicBezTo>
                      <a:pt x="77415" y="17582"/>
                      <a:pt x="82284" y="25454"/>
                      <a:pt x="84177" y="34353"/>
                    </a:cubicBezTo>
                    <a:lnTo>
                      <a:pt x="86774" y="33920"/>
                    </a:lnTo>
                    <a:cubicBezTo>
                      <a:pt x="84854" y="24345"/>
                      <a:pt x="79579" y="15878"/>
                      <a:pt x="72249" y="9792"/>
                    </a:cubicBezTo>
                    <a:cubicBezTo>
                      <a:pt x="65027" y="3706"/>
                      <a:pt x="55668" y="0"/>
                      <a:pt x="45524"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0" name="Google Shape;5650;p69"/>
              <p:cNvSpPr/>
              <p:nvPr/>
            </p:nvSpPr>
            <p:spPr>
              <a:xfrm>
                <a:off x="2233143" y="3637269"/>
                <a:ext cx="621199" cy="11697"/>
              </a:xfrm>
              <a:custGeom>
                <a:rect b="b" l="l" r="r" t="t"/>
                <a:pathLst>
                  <a:path extrusionOk="0" h="2706" w="143713">
                    <a:moveTo>
                      <a:pt x="0" y="0"/>
                    </a:moveTo>
                    <a:lnTo>
                      <a:pt x="0" y="2705"/>
                    </a:lnTo>
                    <a:lnTo>
                      <a:pt x="143712" y="2705"/>
                    </a:lnTo>
                    <a:lnTo>
                      <a:pt x="143712"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1" name="Google Shape;5651;p69"/>
              <p:cNvSpPr/>
              <p:nvPr/>
            </p:nvSpPr>
            <p:spPr>
              <a:xfrm>
                <a:off x="3004568" y="4350566"/>
                <a:ext cx="270028" cy="11697"/>
              </a:xfrm>
              <a:custGeom>
                <a:rect b="b" l="l" r="r" t="t"/>
                <a:pathLst>
                  <a:path extrusionOk="0" h="2706" w="106520">
                    <a:moveTo>
                      <a:pt x="0" y="0"/>
                    </a:moveTo>
                    <a:lnTo>
                      <a:pt x="0" y="2705"/>
                    </a:lnTo>
                    <a:lnTo>
                      <a:pt x="106520" y="2705"/>
                    </a:lnTo>
                    <a:lnTo>
                      <a:pt x="106520" y="0"/>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52" name="Google Shape;5652;p69"/>
            <p:cNvSpPr/>
            <p:nvPr/>
          </p:nvSpPr>
          <p:spPr>
            <a:xfrm rot="5400000">
              <a:off x="2852961" y="3612770"/>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chemeClr val="accent1"/>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53" name="Google Shape;5653;p69"/>
            <p:cNvCxnSpPr/>
            <p:nvPr/>
          </p:nvCxnSpPr>
          <p:spPr>
            <a:xfrm>
              <a:off x="2887992" y="3555572"/>
              <a:ext cx="0" cy="52500"/>
            </a:xfrm>
            <a:prstGeom prst="straightConnector1">
              <a:avLst/>
            </a:prstGeom>
            <a:noFill/>
            <a:ln cap="flat" cmpd="sng" w="9525">
              <a:solidFill>
                <a:schemeClr val="accent1"/>
              </a:solidFill>
              <a:prstDash val="solid"/>
              <a:round/>
              <a:headEnd len="med" w="med" type="diamond"/>
              <a:tailEnd len="med" w="med" type="none"/>
            </a:ln>
          </p:spPr>
        </p:cxnSp>
        <p:grpSp>
          <p:nvGrpSpPr>
            <p:cNvPr id="5654" name="Google Shape;5654;p69"/>
            <p:cNvGrpSpPr/>
            <p:nvPr/>
          </p:nvGrpSpPr>
          <p:grpSpPr>
            <a:xfrm>
              <a:off x="3173850" y="3779426"/>
              <a:ext cx="145679" cy="70048"/>
              <a:chOff x="3173850" y="3779426"/>
              <a:chExt cx="145679" cy="70048"/>
            </a:xfrm>
          </p:grpSpPr>
          <p:cxnSp>
            <p:nvCxnSpPr>
              <p:cNvPr id="5655" name="Google Shape;5655;p69"/>
              <p:cNvCxnSpPr/>
              <p:nvPr/>
            </p:nvCxnSpPr>
            <p:spPr>
              <a:xfrm rot="10800000">
                <a:off x="3173850" y="3817250"/>
                <a:ext cx="94500" cy="0"/>
              </a:xfrm>
              <a:prstGeom prst="straightConnector1">
                <a:avLst/>
              </a:prstGeom>
              <a:noFill/>
              <a:ln cap="flat" cmpd="sng" w="9525">
                <a:solidFill>
                  <a:schemeClr val="accent2"/>
                </a:solidFill>
                <a:prstDash val="solid"/>
                <a:round/>
                <a:headEnd len="med" w="med" type="none"/>
                <a:tailEnd len="med" w="med" type="diamond"/>
              </a:ln>
            </p:spPr>
          </p:cxnSp>
          <p:sp>
            <p:nvSpPr>
              <p:cNvPr id="5656" name="Google Shape;5656;p69"/>
              <p:cNvSpPr/>
              <p:nvPr/>
            </p:nvSpPr>
            <p:spPr>
              <a:xfrm rot="5400000">
                <a:off x="3254146" y="3784092"/>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chemeClr val="accent2"/>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7" name="Google Shape;5657;p69"/>
            <p:cNvGrpSpPr/>
            <p:nvPr/>
          </p:nvGrpSpPr>
          <p:grpSpPr>
            <a:xfrm>
              <a:off x="2183288" y="4139483"/>
              <a:ext cx="145133" cy="70048"/>
              <a:chOff x="2183288" y="4139483"/>
              <a:chExt cx="145133" cy="70048"/>
            </a:xfrm>
          </p:grpSpPr>
          <p:cxnSp>
            <p:nvCxnSpPr>
              <p:cNvPr id="5658" name="Google Shape;5658;p69"/>
              <p:cNvCxnSpPr/>
              <p:nvPr/>
            </p:nvCxnSpPr>
            <p:spPr>
              <a:xfrm rot="10800000">
                <a:off x="2239021" y="4174494"/>
                <a:ext cx="89400" cy="0"/>
              </a:xfrm>
              <a:prstGeom prst="straightConnector1">
                <a:avLst/>
              </a:prstGeom>
              <a:noFill/>
              <a:ln cap="flat" cmpd="sng" w="9525">
                <a:solidFill>
                  <a:schemeClr val="accent2"/>
                </a:solidFill>
                <a:prstDash val="solid"/>
                <a:round/>
                <a:headEnd len="med" w="med" type="diamond"/>
                <a:tailEnd len="med" w="med" type="none"/>
              </a:ln>
            </p:spPr>
          </p:cxnSp>
          <p:sp>
            <p:nvSpPr>
              <p:cNvPr id="5659" name="Google Shape;5659;p69"/>
              <p:cNvSpPr/>
              <p:nvPr/>
            </p:nvSpPr>
            <p:spPr>
              <a:xfrm rot="5400000">
                <a:off x="2178622" y="4144149"/>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chemeClr val="accent2"/>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60" name="Google Shape;5660;p69"/>
            <p:cNvSpPr/>
            <p:nvPr/>
          </p:nvSpPr>
          <p:spPr>
            <a:xfrm rot="5400000">
              <a:off x="2420934" y="3967554"/>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chemeClr val="accent1"/>
            </a:solidFill>
            <a:ln cap="flat" cmpd="sng" w="9525">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61" name="Google Shape;5661;p69"/>
            <p:cNvCxnSpPr/>
            <p:nvPr/>
          </p:nvCxnSpPr>
          <p:spPr>
            <a:xfrm>
              <a:off x="2455973" y="3911736"/>
              <a:ext cx="0" cy="52500"/>
            </a:xfrm>
            <a:prstGeom prst="straightConnector1">
              <a:avLst/>
            </a:prstGeom>
            <a:noFill/>
            <a:ln cap="flat" cmpd="sng" w="9525">
              <a:solidFill>
                <a:schemeClr val="accent1"/>
              </a:solidFill>
              <a:prstDash val="solid"/>
              <a:round/>
              <a:headEnd len="med" w="med" type="diamond"/>
              <a:tailEnd len="med" w="med" type="none"/>
            </a:ln>
          </p:spPr>
        </p:cxnSp>
        <p:grpSp>
          <p:nvGrpSpPr>
            <p:cNvPr id="5662" name="Google Shape;5662;p69"/>
            <p:cNvGrpSpPr/>
            <p:nvPr/>
          </p:nvGrpSpPr>
          <p:grpSpPr>
            <a:xfrm>
              <a:off x="2943836" y="4268886"/>
              <a:ext cx="60717" cy="122559"/>
              <a:chOff x="2943836" y="4268886"/>
              <a:chExt cx="60717" cy="122559"/>
            </a:xfrm>
          </p:grpSpPr>
          <p:sp>
            <p:nvSpPr>
              <p:cNvPr id="5663" name="Google Shape;5663;p69"/>
              <p:cNvSpPr/>
              <p:nvPr/>
            </p:nvSpPr>
            <p:spPr>
              <a:xfrm rot="5400000">
                <a:off x="2939170" y="4326062"/>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5D7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64" name="Google Shape;5664;p69"/>
              <p:cNvCxnSpPr/>
              <p:nvPr/>
            </p:nvCxnSpPr>
            <p:spPr>
              <a:xfrm>
                <a:off x="2974204" y="4268886"/>
                <a:ext cx="0" cy="52500"/>
              </a:xfrm>
              <a:prstGeom prst="straightConnector1">
                <a:avLst/>
              </a:prstGeom>
              <a:noFill/>
              <a:ln cap="flat" cmpd="sng" w="9525">
                <a:solidFill>
                  <a:schemeClr val="accent1"/>
                </a:solidFill>
                <a:prstDash val="solid"/>
                <a:round/>
                <a:headEnd len="med" w="med" type="diamond"/>
                <a:tailEnd len="med" w="med" type="none"/>
              </a:ln>
            </p:spPr>
          </p:cxnSp>
        </p:grpSp>
      </p:grpSp>
      <p:grpSp>
        <p:nvGrpSpPr>
          <p:cNvPr id="5665" name="Google Shape;5665;p69"/>
          <p:cNvGrpSpPr/>
          <p:nvPr/>
        </p:nvGrpSpPr>
        <p:grpSpPr>
          <a:xfrm>
            <a:off x="3276302" y="1147489"/>
            <a:ext cx="1862685" cy="842776"/>
            <a:chOff x="3530532" y="1496185"/>
            <a:chExt cx="1562000" cy="706730"/>
          </a:xfrm>
        </p:grpSpPr>
        <p:cxnSp>
          <p:nvCxnSpPr>
            <p:cNvPr id="5666" name="Google Shape;5666;p69"/>
            <p:cNvCxnSpPr/>
            <p:nvPr/>
          </p:nvCxnSpPr>
          <p:spPr>
            <a:xfrm>
              <a:off x="3583832" y="1857562"/>
              <a:ext cx="1508700" cy="0"/>
            </a:xfrm>
            <a:prstGeom prst="straightConnector1">
              <a:avLst/>
            </a:prstGeom>
            <a:noFill/>
            <a:ln cap="flat" cmpd="sng" w="28575">
              <a:solidFill>
                <a:srgbClr val="A5B7C6"/>
              </a:solidFill>
              <a:prstDash val="solid"/>
              <a:round/>
              <a:headEnd len="med" w="med" type="none"/>
              <a:tailEnd len="med" w="med" type="triangle"/>
            </a:ln>
          </p:spPr>
        </p:cxnSp>
        <p:grpSp>
          <p:nvGrpSpPr>
            <p:cNvPr id="5667" name="Google Shape;5667;p69"/>
            <p:cNvGrpSpPr/>
            <p:nvPr/>
          </p:nvGrpSpPr>
          <p:grpSpPr>
            <a:xfrm>
              <a:off x="3530532" y="1496185"/>
              <a:ext cx="323430" cy="463587"/>
              <a:chOff x="3530532" y="1496185"/>
              <a:chExt cx="323430" cy="463587"/>
            </a:xfrm>
          </p:grpSpPr>
          <p:grpSp>
            <p:nvGrpSpPr>
              <p:cNvPr id="5668" name="Google Shape;5668;p69"/>
              <p:cNvGrpSpPr/>
              <p:nvPr/>
            </p:nvGrpSpPr>
            <p:grpSpPr>
              <a:xfrm>
                <a:off x="3567462" y="1496185"/>
                <a:ext cx="286500" cy="361376"/>
                <a:chOff x="3567462" y="1496185"/>
                <a:chExt cx="286500" cy="361376"/>
              </a:xfrm>
            </p:grpSpPr>
            <p:cxnSp>
              <p:nvCxnSpPr>
                <p:cNvPr id="5669" name="Google Shape;5669;p69"/>
                <p:cNvCxnSpPr/>
                <p:nvPr/>
              </p:nvCxnSpPr>
              <p:spPr>
                <a:xfrm rot="10800000">
                  <a:off x="3626630" y="1565661"/>
                  <a:ext cx="0" cy="291900"/>
                </a:xfrm>
                <a:prstGeom prst="straightConnector1">
                  <a:avLst/>
                </a:prstGeom>
                <a:noFill/>
                <a:ln cap="flat" cmpd="sng" w="28575">
                  <a:solidFill>
                    <a:srgbClr val="A5B7C6"/>
                  </a:solidFill>
                  <a:prstDash val="solid"/>
                  <a:round/>
                  <a:headEnd len="med" w="med" type="none"/>
                  <a:tailEnd len="med" w="med" type="none"/>
                </a:ln>
              </p:spPr>
            </p:cxnSp>
            <p:sp>
              <p:nvSpPr>
                <p:cNvPr id="5670" name="Google Shape;5670;p69"/>
                <p:cNvSpPr/>
                <p:nvPr/>
              </p:nvSpPr>
              <p:spPr>
                <a:xfrm>
                  <a:off x="3567462" y="1496185"/>
                  <a:ext cx="286500" cy="99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71" name="Google Shape;5671;p69"/>
              <p:cNvSpPr/>
              <p:nvPr/>
            </p:nvSpPr>
            <p:spPr>
              <a:xfrm>
                <a:off x="3530532" y="1771972"/>
                <a:ext cx="187800" cy="187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72" name="Google Shape;5672;p69"/>
            <p:cNvGrpSpPr/>
            <p:nvPr/>
          </p:nvGrpSpPr>
          <p:grpSpPr>
            <a:xfrm>
              <a:off x="3891569" y="1779209"/>
              <a:ext cx="323945" cy="423706"/>
              <a:chOff x="3891569" y="1779209"/>
              <a:chExt cx="323945" cy="423706"/>
            </a:xfrm>
          </p:grpSpPr>
          <p:grpSp>
            <p:nvGrpSpPr>
              <p:cNvPr id="5673" name="Google Shape;5673;p69"/>
              <p:cNvGrpSpPr/>
              <p:nvPr/>
            </p:nvGrpSpPr>
            <p:grpSpPr>
              <a:xfrm>
                <a:off x="3929014" y="1881638"/>
                <a:ext cx="286500" cy="321278"/>
                <a:chOff x="3929014" y="1881638"/>
                <a:chExt cx="286500" cy="321278"/>
              </a:xfrm>
            </p:grpSpPr>
            <p:cxnSp>
              <p:nvCxnSpPr>
                <p:cNvPr id="5674" name="Google Shape;5674;p69"/>
                <p:cNvCxnSpPr/>
                <p:nvPr/>
              </p:nvCxnSpPr>
              <p:spPr>
                <a:xfrm rot="10800000">
                  <a:off x="3988388" y="1881638"/>
                  <a:ext cx="0" cy="291900"/>
                </a:xfrm>
                <a:prstGeom prst="straightConnector1">
                  <a:avLst/>
                </a:prstGeom>
                <a:noFill/>
                <a:ln cap="flat" cmpd="sng" w="28575">
                  <a:solidFill>
                    <a:srgbClr val="A5B7C6"/>
                  </a:solidFill>
                  <a:prstDash val="solid"/>
                  <a:round/>
                  <a:headEnd len="med" w="med" type="none"/>
                  <a:tailEnd len="med" w="med" type="none"/>
                </a:ln>
              </p:spPr>
            </p:cxnSp>
            <p:sp>
              <p:nvSpPr>
                <p:cNvPr id="5675" name="Google Shape;5675;p69"/>
                <p:cNvSpPr/>
                <p:nvPr/>
              </p:nvSpPr>
              <p:spPr>
                <a:xfrm>
                  <a:off x="3929014" y="2103016"/>
                  <a:ext cx="286500" cy="99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76" name="Google Shape;5676;p69"/>
              <p:cNvSpPr/>
              <p:nvPr/>
            </p:nvSpPr>
            <p:spPr>
              <a:xfrm>
                <a:off x="3891569" y="1779209"/>
                <a:ext cx="187800" cy="187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77" name="Google Shape;5677;p69"/>
            <p:cNvGrpSpPr/>
            <p:nvPr/>
          </p:nvGrpSpPr>
          <p:grpSpPr>
            <a:xfrm>
              <a:off x="4252606" y="1496185"/>
              <a:ext cx="324721" cy="463587"/>
              <a:chOff x="4252606" y="1496185"/>
              <a:chExt cx="324721" cy="463587"/>
            </a:xfrm>
          </p:grpSpPr>
          <p:grpSp>
            <p:nvGrpSpPr>
              <p:cNvPr id="5678" name="Google Shape;5678;p69"/>
              <p:cNvGrpSpPr/>
              <p:nvPr/>
            </p:nvGrpSpPr>
            <p:grpSpPr>
              <a:xfrm>
                <a:off x="4290828" y="1496185"/>
                <a:ext cx="286500" cy="361376"/>
                <a:chOff x="4290828" y="1496185"/>
                <a:chExt cx="286500" cy="361376"/>
              </a:xfrm>
            </p:grpSpPr>
            <p:cxnSp>
              <p:nvCxnSpPr>
                <p:cNvPr id="5679" name="Google Shape;5679;p69"/>
                <p:cNvCxnSpPr/>
                <p:nvPr/>
              </p:nvCxnSpPr>
              <p:spPr>
                <a:xfrm rot="10800000">
                  <a:off x="4349995" y="1565661"/>
                  <a:ext cx="0" cy="291900"/>
                </a:xfrm>
                <a:prstGeom prst="straightConnector1">
                  <a:avLst/>
                </a:prstGeom>
                <a:noFill/>
                <a:ln cap="flat" cmpd="sng" w="28575">
                  <a:solidFill>
                    <a:srgbClr val="A5B7C6"/>
                  </a:solidFill>
                  <a:prstDash val="solid"/>
                  <a:round/>
                  <a:headEnd len="med" w="med" type="none"/>
                  <a:tailEnd len="med" w="med" type="none"/>
                </a:ln>
              </p:spPr>
            </p:cxnSp>
            <p:sp>
              <p:nvSpPr>
                <p:cNvPr id="5680" name="Google Shape;5680;p69"/>
                <p:cNvSpPr/>
                <p:nvPr/>
              </p:nvSpPr>
              <p:spPr>
                <a:xfrm>
                  <a:off x="4290828" y="1496185"/>
                  <a:ext cx="286500" cy="99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81" name="Google Shape;5681;p69"/>
              <p:cNvSpPr/>
              <p:nvPr/>
            </p:nvSpPr>
            <p:spPr>
              <a:xfrm>
                <a:off x="4252606" y="1771972"/>
                <a:ext cx="187800" cy="187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2" name="Google Shape;5682;p69"/>
            <p:cNvGrpSpPr/>
            <p:nvPr/>
          </p:nvGrpSpPr>
          <p:grpSpPr>
            <a:xfrm>
              <a:off x="4613643" y="1763716"/>
              <a:ext cx="325308" cy="439200"/>
              <a:chOff x="4613643" y="1763716"/>
              <a:chExt cx="325308" cy="439200"/>
            </a:xfrm>
          </p:grpSpPr>
          <p:grpSp>
            <p:nvGrpSpPr>
              <p:cNvPr id="5683" name="Google Shape;5683;p69"/>
              <p:cNvGrpSpPr/>
              <p:nvPr/>
            </p:nvGrpSpPr>
            <p:grpSpPr>
              <a:xfrm>
                <a:off x="4652451" y="1879538"/>
                <a:ext cx="286500" cy="323378"/>
                <a:chOff x="4652451" y="1879538"/>
                <a:chExt cx="286500" cy="323378"/>
              </a:xfrm>
            </p:grpSpPr>
            <p:cxnSp>
              <p:nvCxnSpPr>
                <p:cNvPr id="5684" name="Google Shape;5684;p69"/>
                <p:cNvCxnSpPr/>
                <p:nvPr/>
              </p:nvCxnSpPr>
              <p:spPr>
                <a:xfrm rot="10800000">
                  <a:off x="4707486" y="1879538"/>
                  <a:ext cx="0" cy="294000"/>
                </a:xfrm>
                <a:prstGeom prst="straightConnector1">
                  <a:avLst/>
                </a:prstGeom>
                <a:noFill/>
                <a:ln cap="flat" cmpd="sng" w="28575">
                  <a:solidFill>
                    <a:srgbClr val="A5B7C6"/>
                  </a:solidFill>
                  <a:prstDash val="solid"/>
                  <a:round/>
                  <a:headEnd len="med" w="med" type="none"/>
                  <a:tailEnd len="med" w="med" type="none"/>
                </a:ln>
              </p:spPr>
            </p:cxnSp>
            <p:sp>
              <p:nvSpPr>
                <p:cNvPr id="5685" name="Google Shape;5685;p69"/>
                <p:cNvSpPr/>
                <p:nvPr/>
              </p:nvSpPr>
              <p:spPr>
                <a:xfrm>
                  <a:off x="4652451" y="2103016"/>
                  <a:ext cx="286500" cy="99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86" name="Google Shape;5686;p69"/>
              <p:cNvSpPr/>
              <p:nvPr/>
            </p:nvSpPr>
            <p:spPr>
              <a:xfrm>
                <a:off x="4613643" y="1763716"/>
                <a:ext cx="187800" cy="187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87" name="Google Shape;5687;p69"/>
          <p:cNvGrpSpPr/>
          <p:nvPr/>
        </p:nvGrpSpPr>
        <p:grpSpPr>
          <a:xfrm>
            <a:off x="3289489" y="2096278"/>
            <a:ext cx="1836351" cy="435162"/>
            <a:chOff x="3512551" y="2358270"/>
            <a:chExt cx="1597383" cy="378533"/>
          </a:xfrm>
        </p:grpSpPr>
        <p:cxnSp>
          <p:nvCxnSpPr>
            <p:cNvPr id="5688" name="Google Shape;5688;p69"/>
            <p:cNvCxnSpPr>
              <a:stCxn id="5689" idx="6"/>
              <a:endCxn id="5690" idx="2"/>
            </p:cNvCxnSpPr>
            <p:nvPr/>
          </p:nvCxnSpPr>
          <p:spPr>
            <a:xfrm>
              <a:off x="3738198" y="2553118"/>
              <a:ext cx="1146000" cy="0"/>
            </a:xfrm>
            <a:prstGeom prst="straightConnector1">
              <a:avLst/>
            </a:prstGeom>
            <a:noFill/>
            <a:ln cap="flat" cmpd="sng" w="19050">
              <a:solidFill>
                <a:srgbClr val="435D74"/>
              </a:solidFill>
              <a:prstDash val="solid"/>
              <a:round/>
              <a:headEnd len="med" w="med" type="none"/>
              <a:tailEnd len="med" w="med" type="none"/>
            </a:ln>
          </p:spPr>
        </p:cxnSp>
        <p:grpSp>
          <p:nvGrpSpPr>
            <p:cNvPr id="5691" name="Google Shape;5691;p69"/>
            <p:cNvGrpSpPr/>
            <p:nvPr/>
          </p:nvGrpSpPr>
          <p:grpSpPr>
            <a:xfrm>
              <a:off x="3512551" y="2358270"/>
              <a:ext cx="225647" cy="307714"/>
              <a:chOff x="2182679" y="2004714"/>
              <a:chExt cx="792300" cy="1080458"/>
            </a:xfrm>
          </p:grpSpPr>
          <p:cxnSp>
            <p:nvCxnSpPr>
              <p:cNvPr id="5692" name="Google Shape;5692;p69"/>
              <p:cNvCxnSpPr>
                <a:stCxn id="5693" idx="0"/>
              </p:cNvCxnSpPr>
              <p:nvPr/>
            </p:nvCxnSpPr>
            <p:spPr>
              <a:xfrm rot="10800000">
                <a:off x="2578961" y="2004714"/>
                <a:ext cx="0" cy="389100"/>
              </a:xfrm>
              <a:prstGeom prst="straightConnector1">
                <a:avLst/>
              </a:prstGeom>
              <a:noFill/>
              <a:ln cap="flat" cmpd="sng" w="9525">
                <a:solidFill>
                  <a:srgbClr val="435D74"/>
                </a:solidFill>
                <a:prstDash val="solid"/>
                <a:round/>
                <a:headEnd len="med" w="med" type="none"/>
                <a:tailEnd len="med" w="med" type="none"/>
              </a:ln>
            </p:spPr>
          </p:cxnSp>
          <p:sp>
            <p:nvSpPr>
              <p:cNvPr id="5689" name="Google Shape;5689;p69"/>
              <p:cNvSpPr/>
              <p:nvPr/>
            </p:nvSpPr>
            <p:spPr>
              <a:xfrm>
                <a:off x="2182679" y="2292572"/>
                <a:ext cx="792300" cy="792600"/>
              </a:xfrm>
              <a:prstGeom prst="ellipse">
                <a:avLst/>
              </a:prstGeom>
              <a:noFill/>
              <a:ln cap="flat" cmpd="sng" w="19050">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3" name="Google Shape;5693;p69"/>
              <p:cNvSpPr/>
              <p:nvPr/>
            </p:nvSpPr>
            <p:spPr>
              <a:xfrm>
                <a:off x="2283911" y="2393814"/>
                <a:ext cx="590100" cy="590100"/>
              </a:xfrm>
              <a:prstGeom prst="ellipse">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4" name="Google Shape;5694;p69"/>
            <p:cNvGrpSpPr/>
            <p:nvPr/>
          </p:nvGrpSpPr>
          <p:grpSpPr>
            <a:xfrm>
              <a:off x="3969644" y="2440153"/>
              <a:ext cx="225853" cy="296651"/>
              <a:chOff x="3775710" y="1729289"/>
              <a:chExt cx="136500" cy="179289"/>
            </a:xfrm>
          </p:grpSpPr>
          <p:cxnSp>
            <p:nvCxnSpPr>
              <p:cNvPr id="5695" name="Google Shape;5695;p69"/>
              <p:cNvCxnSpPr/>
              <p:nvPr/>
            </p:nvCxnSpPr>
            <p:spPr>
              <a:xfrm>
                <a:off x="3843851" y="1848278"/>
                <a:ext cx="0" cy="60300"/>
              </a:xfrm>
              <a:prstGeom prst="straightConnector1">
                <a:avLst/>
              </a:prstGeom>
              <a:noFill/>
              <a:ln cap="flat" cmpd="sng" w="9525">
                <a:solidFill>
                  <a:srgbClr val="435D74"/>
                </a:solidFill>
                <a:prstDash val="solid"/>
                <a:round/>
                <a:headEnd len="med" w="med" type="none"/>
                <a:tailEnd len="med" w="med" type="none"/>
              </a:ln>
            </p:spPr>
          </p:cxnSp>
          <p:sp>
            <p:nvSpPr>
              <p:cNvPr id="5696" name="Google Shape;5696;p69"/>
              <p:cNvSpPr/>
              <p:nvPr/>
            </p:nvSpPr>
            <p:spPr>
              <a:xfrm>
                <a:off x="3775710" y="1729289"/>
                <a:ext cx="136500" cy="136500"/>
              </a:xfrm>
              <a:prstGeom prst="ellipse">
                <a:avLst/>
              </a:prstGeom>
              <a:noFill/>
              <a:ln cap="flat" cmpd="sng" w="19050">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7" name="Google Shape;5697;p69"/>
              <p:cNvSpPr/>
              <p:nvPr/>
            </p:nvSpPr>
            <p:spPr>
              <a:xfrm>
                <a:off x="3793133" y="1746713"/>
                <a:ext cx="101700" cy="101700"/>
              </a:xfrm>
              <a:prstGeom prst="ellipse">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8" name="Google Shape;5698;p69"/>
            <p:cNvGrpSpPr/>
            <p:nvPr/>
          </p:nvGrpSpPr>
          <p:grpSpPr>
            <a:xfrm>
              <a:off x="4427051" y="2358270"/>
              <a:ext cx="225647" cy="307714"/>
              <a:chOff x="5393704" y="2004714"/>
              <a:chExt cx="792300" cy="1080458"/>
            </a:xfrm>
          </p:grpSpPr>
          <p:cxnSp>
            <p:nvCxnSpPr>
              <p:cNvPr id="5699" name="Google Shape;5699;p69"/>
              <p:cNvCxnSpPr>
                <a:stCxn id="5700" idx="0"/>
              </p:cNvCxnSpPr>
              <p:nvPr/>
            </p:nvCxnSpPr>
            <p:spPr>
              <a:xfrm rot="10800000">
                <a:off x="5789986" y="2004714"/>
                <a:ext cx="0" cy="389100"/>
              </a:xfrm>
              <a:prstGeom prst="straightConnector1">
                <a:avLst/>
              </a:prstGeom>
              <a:noFill/>
              <a:ln cap="flat" cmpd="sng" w="9525">
                <a:solidFill>
                  <a:srgbClr val="435D74"/>
                </a:solidFill>
                <a:prstDash val="solid"/>
                <a:round/>
                <a:headEnd len="med" w="med" type="none"/>
                <a:tailEnd len="med" w="med" type="none"/>
              </a:ln>
            </p:spPr>
          </p:cxnSp>
          <p:sp>
            <p:nvSpPr>
              <p:cNvPr id="5701" name="Google Shape;5701;p69"/>
              <p:cNvSpPr/>
              <p:nvPr/>
            </p:nvSpPr>
            <p:spPr>
              <a:xfrm>
                <a:off x="5393704" y="2292572"/>
                <a:ext cx="792300" cy="792600"/>
              </a:xfrm>
              <a:prstGeom prst="ellipse">
                <a:avLst/>
              </a:prstGeom>
              <a:noFill/>
              <a:ln cap="flat" cmpd="sng" w="19050">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0" name="Google Shape;5700;p69"/>
              <p:cNvSpPr/>
              <p:nvPr/>
            </p:nvSpPr>
            <p:spPr>
              <a:xfrm>
                <a:off x="5494936" y="2393814"/>
                <a:ext cx="590100" cy="590100"/>
              </a:xfrm>
              <a:prstGeom prst="ellipse">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02" name="Google Shape;5702;p69"/>
            <p:cNvGrpSpPr/>
            <p:nvPr/>
          </p:nvGrpSpPr>
          <p:grpSpPr>
            <a:xfrm>
              <a:off x="4884287" y="2440252"/>
              <a:ext cx="225647" cy="296532"/>
              <a:chOff x="6999166" y="2292572"/>
              <a:chExt cx="792300" cy="1041192"/>
            </a:xfrm>
          </p:grpSpPr>
          <p:cxnSp>
            <p:nvCxnSpPr>
              <p:cNvPr id="5703" name="Google Shape;5703;p69"/>
              <p:cNvCxnSpPr/>
              <p:nvPr/>
            </p:nvCxnSpPr>
            <p:spPr>
              <a:xfrm>
                <a:off x="7395553" y="2983964"/>
                <a:ext cx="0" cy="349800"/>
              </a:xfrm>
              <a:prstGeom prst="straightConnector1">
                <a:avLst/>
              </a:prstGeom>
              <a:noFill/>
              <a:ln cap="flat" cmpd="sng" w="9525">
                <a:solidFill>
                  <a:srgbClr val="435D74"/>
                </a:solidFill>
                <a:prstDash val="solid"/>
                <a:round/>
                <a:headEnd len="med" w="med" type="none"/>
                <a:tailEnd len="med" w="med" type="none"/>
              </a:ln>
            </p:spPr>
          </p:cxnSp>
          <p:sp>
            <p:nvSpPr>
              <p:cNvPr id="5690" name="Google Shape;5690;p69"/>
              <p:cNvSpPr/>
              <p:nvPr/>
            </p:nvSpPr>
            <p:spPr>
              <a:xfrm>
                <a:off x="6999166" y="2292572"/>
                <a:ext cx="792300" cy="792600"/>
              </a:xfrm>
              <a:prstGeom prst="ellipse">
                <a:avLst/>
              </a:prstGeom>
              <a:noFill/>
              <a:ln cap="flat" cmpd="sng" w="19050">
                <a:solidFill>
                  <a:srgbClr val="BAC8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4" name="Google Shape;5704;p69"/>
              <p:cNvSpPr/>
              <p:nvPr/>
            </p:nvSpPr>
            <p:spPr>
              <a:xfrm>
                <a:off x="7100398" y="2393814"/>
                <a:ext cx="590100" cy="590100"/>
              </a:xfrm>
              <a:prstGeom prst="ellipse">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705" name="Google Shape;5705;p69"/>
          <p:cNvGrpSpPr/>
          <p:nvPr/>
        </p:nvGrpSpPr>
        <p:grpSpPr>
          <a:xfrm>
            <a:off x="7091374" y="802698"/>
            <a:ext cx="1758129" cy="814485"/>
            <a:chOff x="634175" y="2986275"/>
            <a:chExt cx="3147949" cy="1458344"/>
          </a:xfrm>
        </p:grpSpPr>
        <p:cxnSp>
          <p:nvCxnSpPr>
            <p:cNvPr id="5706" name="Google Shape;5706;p69"/>
            <p:cNvCxnSpPr>
              <a:stCxn id="5707" idx="4"/>
              <a:endCxn id="5708" idx="0"/>
            </p:cNvCxnSpPr>
            <p:nvPr/>
          </p:nvCxnSpPr>
          <p:spPr>
            <a:xfrm>
              <a:off x="929975" y="3577875"/>
              <a:ext cx="591300" cy="275100"/>
            </a:xfrm>
            <a:prstGeom prst="straightConnector1">
              <a:avLst/>
            </a:prstGeom>
            <a:noFill/>
            <a:ln cap="flat" cmpd="sng" w="19050">
              <a:solidFill>
                <a:srgbClr val="435D74"/>
              </a:solidFill>
              <a:prstDash val="solid"/>
              <a:round/>
              <a:headEnd len="med" w="med" type="none"/>
              <a:tailEnd len="med" w="med" type="none"/>
            </a:ln>
          </p:spPr>
        </p:cxnSp>
        <p:cxnSp>
          <p:nvCxnSpPr>
            <p:cNvPr id="5709" name="Google Shape;5709;p69"/>
            <p:cNvCxnSpPr>
              <a:stCxn id="5708" idx="0"/>
              <a:endCxn id="5710" idx="4"/>
            </p:cNvCxnSpPr>
            <p:nvPr/>
          </p:nvCxnSpPr>
          <p:spPr>
            <a:xfrm flipH="1" rot="10800000">
              <a:off x="1521366" y="3577919"/>
              <a:ext cx="686700" cy="275100"/>
            </a:xfrm>
            <a:prstGeom prst="straightConnector1">
              <a:avLst/>
            </a:prstGeom>
            <a:noFill/>
            <a:ln cap="flat" cmpd="sng" w="19050">
              <a:solidFill>
                <a:srgbClr val="435D74"/>
              </a:solidFill>
              <a:prstDash val="solid"/>
              <a:round/>
              <a:headEnd len="med" w="med" type="none"/>
              <a:tailEnd len="med" w="med" type="none"/>
            </a:ln>
          </p:spPr>
        </p:cxnSp>
        <p:cxnSp>
          <p:nvCxnSpPr>
            <p:cNvPr id="5711" name="Google Shape;5711;p69"/>
            <p:cNvCxnSpPr>
              <a:stCxn id="5710" idx="4"/>
              <a:endCxn id="5712" idx="0"/>
            </p:cNvCxnSpPr>
            <p:nvPr/>
          </p:nvCxnSpPr>
          <p:spPr>
            <a:xfrm>
              <a:off x="2208152" y="3577875"/>
              <a:ext cx="686700" cy="275100"/>
            </a:xfrm>
            <a:prstGeom prst="straightConnector1">
              <a:avLst/>
            </a:prstGeom>
            <a:noFill/>
            <a:ln cap="flat" cmpd="sng" w="19050">
              <a:solidFill>
                <a:srgbClr val="435D74"/>
              </a:solidFill>
              <a:prstDash val="solid"/>
              <a:round/>
              <a:headEnd len="med" w="med" type="none"/>
              <a:tailEnd len="med" w="med" type="none"/>
            </a:ln>
          </p:spPr>
        </p:cxnSp>
        <p:cxnSp>
          <p:nvCxnSpPr>
            <p:cNvPr id="5713" name="Google Shape;5713;p69"/>
            <p:cNvCxnSpPr>
              <a:stCxn id="5712" idx="0"/>
              <a:endCxn id="5714" idx="4"/>
            </p:cNvCxnSpPr>
            <p:nvPr/>
          </p:nvCxnSpPr>
          <p:spPr>
            <a:xfrm flipH="1" rot="10800000">
              <a:off x="2894933" y="3577918"/>
              <a:ext cx="591300" cy="275100"/>
            </a:xfrm>
            <a:prstGeom prst="straightConnector1">
              <a:avLst/>
            </a:prstGeom>
            <a:noFill/>
            <a:ln cap="flat" cmpd="sng" w="19050">
              <a:solidFill>
                <a:srgbClr val="435D74"/>
              </a:solidFill>
              <a:prstDash val="solid"/>
              <a:round/>
              <a:headEnd len="med" w="med" type="none"/>
              <a:tailEnd len="med" w="med" type="none"/>
            </a:ln>
          </p:spPr>
        </p:cxnSp>
        <p:sp>
          <p:nvSpPr>
            <p:cNvPr id="5714" name="Google Shape;5714;p69"/>
            <p:cNvSpPr/>
            <p:nvPr/>
          </p:nvSpPr>
          <p:spPr>
            <a:xfrm>
              <a:off x="3190524" y="2986275"/>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sp>
          <p:nvSpPr>
            <p:cNvPr id="5710" name="Google Shape;5710;p69"/>
            <p:cNvSpPr/>
            <p:nvPr/>
          </p:nvSpPr>
          <p:spPr>
            <a:xfrm>
              <a:off x="1912352" y="2986275"/>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sp>
          <p:nvSpPr>
            <p:cNvPr id="5707" name="Google Shape;5707;p69"/>
            <p:cNvSpPr/>
            <p:nvPr/>
          </p:nvSpPr>
          <p:spPr>
            <a:xfrm>
              <a:off x="634175" y="2986275"/>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sp>
          <p:nvSpPr>
            <p:cNvPr id="5712" name="Google Shape;5712;p69"/>
            <p:cNvSpPr/>
            <p:nvPr/>
          </p:nvSpPr>
          <p:spPr>
            <a:xfrm>
              <a:off x="2599133" y="3853018"/>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C3B1"/>
                </a:solidFill>
                <a:latin typeface="Calibri"/>
                <a:ea typeface="Calibri"/>
                <a:cs typeface="Calibri"/>
                <a:sym typeface="Calibri"/>
              </a:endParaRPr>
            </a:p>
          </p:txBody>
        </p:sp>
        <p:sp>
          <p:nvSpPr>
            <p:cNvPr id="5708" name="Google Shape;5708;p69"/>
            <p:cNvSpPr/>
            <p:nvPr/>
          </p:nvSpPr>
          <p:spPr>
            <a:xfrm>
              <a:off x="1225566" y="3853019"/>
              <a:ext cx="591600" cy="591600"/>
            </a:xfrm>
            <a:prstGeom prst="ellipse">
              <a:avLst/>
            </a:prstGeom>
            <a:solidFill>
              <a:srgbClr val="A5B7C6"/>
            </a:solidFill>
            <a:ln cap="flat" cmpd="sng" w="19050">
              <a:solidFill>
                <a:srgbClr val="435D7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pSp>
      <p:grpSp>
        <p:nvGrpSpPr>
          <p:cNvPr id="5715" name="Google Shape;5715;p69"/>
          <p:cNvGrpSpPr/>
          <p:nvPr/>
        </p:nvGrpSpPr>
        <p:grpSpPr>
          <a:xfrm>
            <a:off x="3276581" y="2685803"/>
            <a:ext cx="1861786" cy="348626"/>
            <a:chOff x="998425" y="1182125"/>
            <a:chExt cx="1065400" cy="199500"/>
          </a:xfrm>
        </p:grpSpPr>
        <p:sp>
          <p:nvSpPr>
            <p:cNvPr id="5716" name="Google Shape;5716;p69"/>
            <p:cNvSpPr/>
            <p:nvPr/>
          </p:nvSpPr>
          <p:spPr>
            <a:xfrm>
              <a:off x="998425" y="1182125"/>
              <a:ext cx="1065400" cy="199500"/>
            </a:xfrm>
            <a:custGeom>
              <a:rect b="b" l="l" r="r" t="t"/>
              <a:pathLst>
                <a:path extrusionOk="0" h="7980" w="42616">
                  <a:moveTo>
                    <a:pt x="4324" y="1"/>
                  </a:moveTo>
                  <a:cubicBezTo>
                    <a:pt x="3159" y="1"/>
                    <a:pt x="1997" y="512"/>
                    <a:pt x="1246" y="1424"/>
                  </a:cubicBezTo>
                  <a:cubicBezTo>
                    <a:pt x="180" y="2720"/>
                    <a:pt x="1" y="4577"/>
                    <a:pt x="867" y="6031"/>
                  </a:cubicBezTo>
                  <a:cubicBezTo>
                    <a:pt x="1600" y="7262"/>
                    <a:pt x="2935" y="7980"/>
                    <a:pt x="4331" y="7980"/>
                  </a:cubicBezTo>
                  <a:cubicBezTo>
                    <a:pt x="4576" y="7980"/>
                    <a:pt x="4822" y="7958"/>
                    <a:pt x="5067" y="7913"/>
                  </a:cubicBezTo>
                  <a:cubicBezTo>
                    <a:pt x="6219" y="7700"/>
                    <a:pt x="7170" y="6971"/>
                    <a:pt x="7733" y="6006"/>
                  </a:cubicBezTo>
                  <a:cubicBezTo>
                    <a:pt x="8105" y="5370"/>
                    <a:pt x="8773" y="4970"/>
                    <a:pt x="9508" y="4970"/>
                  </a:cubicBezTo>
                  <a:lnTo>
                    <a:pt x="10488" y="4970"/>
                  </a:lnTo>
                  <a:cubicBezTo>
                    <a:pt x="11237" y="4970"/>
                    <a:pt x="11919" y="5376"/>
                    <a:pt x="12300" y="6020"/>
                  </a:cubicBezTo>
                  <a:lnTo>
                    <a:pt x="12307" y="6031"/>
                  </a:lnTo>
                  <a:cubicBezTo>
                    <a:pt x="13039" y="7262"/>
                    <a:pt x="14375" y="7980"/>
                    <a:pt x="15771" y="7980"/>
                  </a:cubicBezTo>
                  <a:cubicBezTo>
                    <a:pt x="16016" y="7980"/>
                    <a:pt x="16262" y="7958"/>
                    <a:pt x="16507" y="7913"/>
                  </a:cubicBezTo>
                  <a:cubicBezTo>
                    <a:pt x="17658" y="7700"/>
                    <a:pt x="18610" y="6971"/>
                    <a:pt x="19173" y="6006"/>
                  </a:cubicBezTo>
                  <a:cubicBezTo>
                    <a:pt x="19545" y="5370"/>
                    <a:pt x="20213" y="4970"/>
                    <a:pt x="20946" y="4970"/>
                  </a:cubicBezTo>
                  <a:lnTo>
                    <a:pt x="21928" y="4970"/>
                  </a:lnTo>
                  <a:cubicBezTo>
                    <a:pt x="22677" y="4970"/>
                    <a:pt x="23359" y="5376"/>
                    <a:pt x="23740" y="6020"/>
                  </a:cubicBezTo>
                  <a:lnTo>
                    <a:pt x="23747" y="6031"/>
                  </a:lnTo>
                  <a:cubicBezTo>
                    <a:pt x="24479" y="7262"/>
                    <a:pt x="25815" y="7980"/>
                    <a:pt x="27210" y="7980"/>
                  </a:cubicBezTo>
                  <a:cubicBezTo>
                    <a:pt x="27454" y="7980"/>
                    <a:pt x="27700" y="7958"/>
                    <a:pt x="27945" y="7913"/>
                  </a:cubicBezTo>
                  <a:cubicBezTo>
                    <a:pt x="29098" y="7700"/>
                    <a:pt x="30048" y="6971"/>
                    <a:pt x="30613" y="6006"/>
                  </a:cubicBezTo>
                  <a:cubicBezTo>
                    <a:pt x="30985" y="5370"/>
                    <a:pt x="31652" y="4970"/>
                    <a:pt x="32388" y="4970"/>
                  </a:cubicBezTo>
                  <a:lnTo>
                    <a:pt x="33368" y="4970"/>
                  </a:lnTo>
                  <a:cubicBezTo>
                    <a:pt x="34117" y="4970"/>
                    <a:pt x="34799" y="5376"/>
                    <a:pt x="35180" y="6020"/>
                  </a:cubicBezTo>
                  <a:lnTo>
                    <a:pt x="35187" y="6031"/>
                  </a:lnTo>
                  <a:cubicBezTo>
                    <a:pt x="35920" y="7262"/>
                    <a:pt x="37255" y="7980"/>
                    <a:pt x="38651" y="7980"/>
                  </a:cubicBezTo>
                  <a:cubicBezTo>
                    <a:pt x="38896" y="7980"/>
                    <a:pt x="39142" y="7958"/>
                    <a:pt x="39387" y="7913"/>
                  </a:cubicBezTo>
                  <a:cubicBezTo>
                    <a:pt x="41256" y="7567"/>
                    <a:pt x="42594" y="5866"/>
                    <a:pt x="42615" y="3993"/>
                  </a:cubicBezTo>
                  <a:cubicBezTo>
                    <a:pt x="42599" y="2323"/>
                    <a:pt x="41557" y="833"/>
                    <a:pt x="39994" y="246"/>
                  </a:cubicBezTo>
                  <a:cubicBezTo>
                    <a:pt x="39559" y="81"/>
                    <a:pt x="39100" y="2"/>
                    <a:pt x="38642" y="2"/>
                  </a:cubicBezTo>
                  <a:cubicBezTo>
                    <a:pt x="37477" y="2"/>
                    <a:pt x="36315" y="513"/>
                    <a:pt x="35565" y="1426"/>
                  </a:cubicBezTo>
                  <a:cubicBezTo>
                    <a:pt x="35428" y="1592"/>
                    <a:pt x="35304" y="1770"/>
                    <a:pt x="35195" y="1957"/>
                  </a:cubicBezTo>
                  <a:cubicBezTo>
                    <a:pt x="34817" y="2606"/>
                    <a:pt x="34133" y="3018"/>
                    <a:pt x="33382" y="3018"/>
                  </a:cubicBezTo>
                  <a:lnTo>
                    <a:pt x="32420" y="3018"/>
                  </a:lnTo>
                  <a:cubicBezTo>
                    <a:pt x="31683" y="3018"/>
                    <a:pt x="30996" y="2632"/>
                    <a:pt x="30624" y="1994"/>
                  </a:cubicBezTo>
                  <a:cubicBezTo>
                    <a:pt x="30157" y="1190"/>
                    <a:pt x="29425" y="572"/>
                    <a:pt x="28556" y="244"/>
                  </a:cubicBezTo>
                  <a:cubicBezTo>
                    <a:pt x="28121" y="80"/>
                    <a:pt x="27663" y="1"/>
                    <a:pt x="27205" y="1"/>
                  </a:cubicBezTo>
                  <a:cubicBezTo>
                    <a:pt x="26039" y="1"/>
                    <a:pt x="24877" y="513"/>
                    <a:pt x="24125" y="1426"/>
                  </a:cubicBezTo>
                  <a:cubicBezTo>
                    <a:pt x="23989" y="1592"/>
                    <a:pt x="23865" y="1770"/>
                    <a:pt x="23755" y="1957"/>
                  </a:cubicBezTo>
                  <a:cubicBezTo>
                    <a:pt x="23377" y="2606"/>
                    <a:pt x="22695" y="3018"/>
                    <a:pt x="21944" y="3018"/>
                  </a:cubicBezTo>
                  <a:lnTo>
                    <a:pt x="20981" y="3018"/>
                  </a:lnTo>
                  <a:cubicBezTo>
                    <a:pt x="20243" y="3018"/>
                    <a:pt x="19556" y="2632"/>
                    <a:pt x="19185" y="1994"/>
                  </a:cubicBezTo>
                  <a:cubicBezTo>
                    <a:pt x="18717" y="1190"/>
                    <a:pt x="17987" y="572"/>
                    <a:pt x="17116" y="244"/>
                  </a:cubicBezTo>
                  <a:cubicBezTo>
                    <a:pt x="16681" y="80"/>
                    <a:pt x="16223" y="1"/>
                    <a:pt x="15766" y="1"/>
                  </a:cubicBezTo>
                  <a:cubicBezTo>
                    <a:pt x="14600" y="1"/>
                    <a:pt x="13437" y="513"/>
                    <a:pt x="12686" y="1426"/>
                  </a:cubicBezTo>
                  <a:cubicBezTo>
                    <a:pt x="12549" y="1592"/>
                    <a:pt x="12425" y="1770"/>
                    <a:pt x="12316" y="1957"/>
                  </a:cubicBezTo>
                  <a:cubicBezTo>
                    <a:pt x="11937" y="2606"/>
                    <a:pt x="11255" y="3016"/>
                    <a:pt x="10504" y="3016"/>
                  </a:cubicBezTo>
                  <a:lnTo>
                    <a:pt x="9541" y="3016"/>
                  </a:lnTo>
                  <a:cubicBezTo>
                    <a:pt x="8805" y="3016"/>
                    <a:pt x="8116" y="2632"/>
                    <a:pt x="7745" y="1994"/>
                  </a:cubicBezTo>
                  <a:cubicBezTo>
                    <a:pt x="7277" y="1190"/>
                    <a:pt x="6547" y="572"/>
                    <a:pt x="5676" y="244"/>
                  </a:cubicBezTo>
                  <a:cubicBezTo>
                    <a:pt x="5241" y="80"/>
                    <a:pt x="4782" y="1"/>
                    <a:pt x="432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7" name="Google Shape;5717;p69"/>
            <p:cNvSpPr/>
            <p:nvPr/>
          </p:nvSpPr>
          <p:spPr>
            <a:xfrm>
              <a:off x="1017250" y="1193175"/>
              <a:ext cx="177475" cy="177500"/>
            </a:xfrm>
            <a:custGeom>
              <a:rect b="b" l="l" r="r" t="t"/>
              <a:pathLst>
                <a:path extrusionOk="0" h="7100" w="7099">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8" name="Google Shape;5718;p69"/>
            <p:cNvSpPr/>
            <p:nvPr/>
          </p:nvSpPr>
          <p:spPr>
            <a:xfrm>
              <a:off x="1303250" y="1193175"/>
              <a:ext cx="177475" cy="177500"/>
            </a:xfrm>
            <a:custGeom>
              <a:rect b="b" l="l" r="r" t="t"/>
              <a:pathLst>
                <a:path extrusionOk="0" h="7100" w="7099">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9" name="Google Shape;5719;p69"/>
            <p:cNvSpPr/>
            <p:nvPr/>
          </p:nvSpPr>
          <p:spPr>
            <a:xfrm>
              <a:off x="1589250" y="1193175"/>
              <a:ext cx="177475" cy="177500"/>
            </a:xfrm>
            <a:custGeom>
              <a:rect b="b" l="l" r="r" t="t"/>
              <a:pathLst>
                <a:path extrusionOk="0" h="7100" w="7099">
                  <a:moveTo>
                    <a:pt x="3549" y="1"/>
                  </a:moveTo>
                  <a:cubicBezTo>
                    <a:pt x="1589" y="1"/>
                    <a:pt x="0" y="1589"/>
                    <a:pt x="0" y="3551"/>
                  </a:cubicBezTo>
                  <a:cubicBezTo>
                    <a:pt x="0" y="5511"/>
                    <a:pt x="1589" y="7099"/>
                    <a:pt x="3549" y="7099"/>
                  </a:cubicBezTo>
                  <a:cubicBezTo>
                    <a:pt x="5510" y="7099"/>
                    <a:pt x="7099" y="5511"/>
                    <a:pt x="7099" y="3551"/>
                  </a:cubicBezTo>
                  <a:cubicBezTo>
                    <a:pt x="7099" y="1589"/>
                    <a:pt x="5510" y="1"/>
                    <a:pt x="3549"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0" name="Google Shape;5720;p69"/>
            <p:cNvSpPr/>
            <p:nvPr/>
          </p:nvSpPr>
          <p:spPr>
            <a:xfrm>
              <a:off x="1875200" y="1193175"/>
              <a:ext cx="177525" cy="177500"/>
            </a:xfrm>
            <a:custGeom>
              <a:rect b="b" l="l" r="r" t="t"/>
              <a:pathLst>
                <a:path extrusionOk="0" h="7100" w="7101">
                  <a:moveTo>
                    <a:pt x="3551" y="1"/>
                  </a:moveTo>
                  <a:cubicBezTo>
                    <a:pt x="1590" y="1"/>
                    <a:pt x="0" y="1589"/>
                    <a:pt x="0" y="3551"/>
                  </a:cubicBezTo>
                  <a:cubicBezTo>
                    <a:pt x="0" y="5511"/>
                    <a:pt x="1590" y="7099"/>
                    <a:pt x="3551" y="7099"/>
                  </a:cubicBezTo>
                  <a:cubicBezTo>
                    <a:pt x="5511" y="7099"/>
                    <a:pt x="7101" y="5511"/>
                    <a:pt x="7101" y="3551"/>
                  </a:cubicBezTo>
                  <a:cubicBezTo>
                    <a:pt x="7101" y="1589"/>
                    <a:pt x="5511" y="1"/>
                    <a:pt x="3551"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1" name="Google Shape;5721;p69"/>
          <p:cNvGrpSpPr/>
          <p:nvPr/>
        </p:nvGrpSpPr>
        <p:grpSpPr>
          <a:xfrm>
            <a:off x="3276613" y="3748336"/>
            <a:ext cx="1861814" cy="583892"/>
            <a:chOff x="5194708" y="3484366"/>
            <a:chExt cx="3148148" cy="987304"/>
          </a:xfrm>
        </p:grpSpPr>
        <p:grpSp>
          <p:nvGrpSpPr>
            <p:cNvPr id="5722" name="Google Shape;5722;p69"/>
            <p:cNvGrpSpPr/>
            <p:nvPr/>
          </p:nvGrpSpPr>
          <p:grpSpPr>
            <a:xfrm>
              <a:off x="7531521" y="3484366"/>
              <a:ext cx="811335" cy="987304"/>
              <a:chOff x="3379425" y="1617275"/>
              <a:chExt cx="1090650" cy="1327200"/>
            </a:xfrm>
          </p:grpSpPr>
          <p:sp>
            <p:nvSpPr>
              <p:cNvPr id="5723" name="Google Shape;5723;p69"/>
              <p:cNvSpPr/>
              <p:nvPr/>
            </p:nvSpPr>
            <p:spPr>
              <a:xfrm>
                <a:off x="3554475" y="1792400"/>
                <a:ext cx="740475" cy="740375"/>
              </a:xfrm>
              <a:custGeom>
                <a:rect b="b" l="l" r="r" t="t"/>
                <a:pathLst>
                  <a:path extrusionOk="0" h="29615" w="29619">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4" name="Google Shape;5724;p69"/>
              <p:cNvSpPr/>
              <p:nvPr/>
            </p:nvSpPr>
            <p:spPr>
              <a:xfrm>
                <a:off x="3379425" y="1617275"/>
                <a:ext cx="1090650" cy="1273950"/>
              </a:xfrm>
              <a:custGeom>
                <a:rect b="b" l="l" r="r" t="t"/>
                <a:pathLst>
                  <a:path extrusionOk="0" h="50958" w="43626">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5" name="Google Shape;5725;p69"/>
              <p:cNvSpPr/>
              <p:nvPr/>
            </p:nvSpPr>
            <p:spPr>
              <a:xfrm>
                <a:off x="3775050" y="2771175"/>
                <a:ext cx="300875" cy="173300"/>
              </a:xfrm>
              <a:custGeom>
                <a:rect b="b" l="l" r="r" t="t"/>
                <a:pathLst>
                  <a:path extrusionOk="0" h="6932" w="12035">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6" name="Google Shape;5726;p69"/>
            <p:cNvGrpSpPr/>
            <p:nvPr/>
          </p:nvGrpSpPr>
          <p:grpSpPr>
            <a:xfrm>
              <a:off x="6752546" y="3484366"/>
              <a:ext cx="811428" cy="987304"/>
              <a:chOff x="2332275" y="1617275"/>
              <a:chExt cx="1090775" cy="1327200"/>
            </a:xfrm>
          </p:grpSpPr>
          <p:sp>
            <p:nvSpPr>
              <p:cNvPr id="5727" name="Google Shape;5727;p69"/>
              <p:cNvSpPr/>
              <p:nvPr/>
            </p:nvSpPr>
            <p:spPr>
              <a:xfrm>
                <a:off x="2507425" y="1792400"/>
                <a:ext cx="740375" cy="740375"/>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8" name="Google Shape;5728;p69"/>
              <p:cNvSpPr/>
              <p:nvPr/>
            </p:nvSpPr>
            <p:spPr>
              <a:xfrm>
                <a:off x="2332275" y="1617275"/>
                <a:ext cx="1090775" cy="1273950"/>
              </a:xfrm>
              <a:custGeom>
                <a:rect b="b" l="l" r="r" t="t"/>
                <a:pathLst>
                  <a:path extrusionOk="0" h="50958" w="43631">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9" name="Google Shape;5729;p69"/>
              <p:cNvSpPr/>
              <p:nvPr/>
            </p:nvSpPr>
            <p:spPr>
              <a:xfrm>
                <a:off x="2727925" y="2771175"/>
                <a:ext cx="300950" cy="173300"/>
              </a:xfrm>
              <a:custGeom>
                <a:rect b="b" l="l" r="r" t="t"/>
                <a:pathLst>
                  <a:path extrusionOk="0" h="6932" w="12038">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30" name="Google Shape;5730;p69"/>
            <p:cNvGrpSpPr/>
            <p:nvPr/>
          </p:nvGrpSpPr>
          <p:grpSpPr>
            <a:xfrm>
              <a:off x="5973664" y="3484366"/>
              <a:ext cx="811335" cy="987304"/>
              <a:chOff x="1285250" y="1617275"/>
              <a:chExt cx="1090650" cy="1327200"/>
            </a:xfrm>
          </p:grpSpPr>
          <p:sp>
            <p:nvSpPr>
              <p:cNvPr id="5731" name="Google Shape;5731;p69"/>
              <p:cNvSpPr/>
              <p:nvPr/>
            </p:nvSpPr>
            <p:spPr>
              <a:xfrm>
                <a:off x="1460300" y="1792400"/>
                <a:ext cx="740475" cy="740375"/>
              </a:xfrm>
              <a:custGeom>
                <a:rect b="b" l="l" r="r" t="t"/>
                <a:pathLst>
                  <a:path extrusionOk="0" h="29615" w="29619">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2" name="Google Shape;5732;p69"/>
              <p:cNvSpPr/>
              <p:nvPr/>
            </p:nvSpPr>
            <p:spPr>
              <a:xfrm>
                <a:off x="1285250" y="1617275"/>
                <a:ext cx="1090650" cy="1273950"/>
              </a:xfrm>
              <a:custGeom>
                <a:rect b="b" l="l" r="r" t="t"/>
                <a:pathLst>
                  <a:path extrusionOk="0" h="50958" w="43626">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3" name="Google Shape;5733;p69"/>
              <p:cNvSpPr/>
              <p:nvPr/>
            </p:nvSpPr>
            <p:spPr>
              <a:xfrm>
                <a:off x="1680900" y="2771175"/>
                <a:ext cx="300850" cy="173300"/>
              </a:xfrm>
              <a:custGeom>
                <a:rect b="b" l="l" r="r" t="t"/>
                <a:pathLst>
                  <a:path extrusionOk="0" h="6932" w="12034">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34" name="Google Shape;5734;p69"/>
            <p:cNvGrpSpPr/>
            <p:nvPr/>
          </p:nvGrpSpPr>
          <p:grpSpPr>
            <a:xfrm>
              <a:off x="5194708" y="3484366"/>
              <a:ext cx="811409" cy="987304"/>
              <a:chOff x="238125" y="1617275"/>
              <a:chExt cx="1090750" cy="1327200"/>
            </a:xfrm>
          </p:grpSpPr>
          <p:sp>
            <p:nvSpPr>
              <p:cNvPr id="5735" name="Google Shape;5735;p69"/>
              <p:cNvSpPr/>
              <p:nvPr/>
            </p:nvSpPr>
            <p:spPr>
              <a:xfrm>
                <a:off x="413250" y="1792400"/>
                <a:ext cx="740375" cy="740375"/>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6" name="Google Shape;5736;p69"/>
              <p:cNvSpPr/>
              <p:nvPr/>
            </p:nvSpPr>
            <p:spPr>
              <a:xfrm>
                <a:off x="238125" y="1617275"/>
                <a:ext cx="1090750" cy="1273950"/>
              </a:xfrm>
              <a:custGeom>
                <a:rect b="b" l="l" r="r" t="t"/>
                <a:pathLst>
                  <a:path extrusionOk="0" h="50958" w="4363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7" name="Google Shape;5737;p69"/>
              <p:cNvSpPr/>
              <p:nvPr/>
            </p:nvSpPr>
            <p:spPr>
              <a:xfrm>
                <a:off x="633750" y="2771175"/>
                <a:ext cx="300950" cy="173300"/>
              </a:xfrm>
              <a:custGeom>
                <a:rect b="b" l="l" r="r" t="t"/>
                <a:pathLst>
                  <a:path extrusionOk="0" h="6932" w="12038">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738" name="Google Shape;5738;p69"/>
          <p:cNvGrpSpPr/>
          <p:nvPr/>
        </p:nvGrpSpPr>
        <p:grpSpPr>
          <a:xfrm>
            <a:off x="7092870" y="2243281"/>
            <a:ext cx="1755001" cy="580423"/>
            <a:chOff x="6853641" y="2534077"/>
            <a:chExt cx="1515545" cy="501229"/>
          </a:xfrm>
        </p:grpSpPr>
        <p:grpSp>
          <p:nvGrpSpPr>
            <p:cNvPr id="5739" name="Google Shape;5739;p69"/>
            <p:cNvGrpSpPr/>
            <p:nvPr/>
          </p:nvGrpSpPr>
          <p:grpSpPr>
            <a:xfrm>
              <a:off x="6853641" y="2618923"/>
              <a:ext cx="1515545" cy="324556"/>
              <a:chOff x="6853641" y="2618923"/>
              <a:chExt cx="1515545" cy="324556"/>
            </a:xfrm>
          </p:grpSpPr>
          <p:sp>
            <p:nvSpPr>
              <p:cNvPr id="5740" name="Google Shape;5740;p69"/>
              <p:cNvSpPr/>
              <p:nvPr/>
            </p:nvSpPr>
            <p:spPr>
              <a:xfrm>
                <a:off x="7747010" y="2781222"/>
                <a:ext cx="324578" cy="162258"/>
              </a:xfrm>
              <a:custGeom>
                <a:rect b="b" l="l" r="r" t="t"/>
                <a:pathLst>
                  <a:path extrusionOk="0" h="3951" w="7904">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1" name="Google Shape;5741;p69"/>
              <p:cNvSpPr/>
              <p:nvPr/>
            </p:nvSpPr>
            <p:spPr>
              <a:xfrm>
                <a:off x="7449412" y="2618923"/>
                <a:ext cx="324496" cy="162258"/>
              </a:xfrm>
              <a:custGeom>
                <a:rect b="b" l="l" r="r" t="t"/>
                <a:pathLst>
                  <a:path extrusionOk="0" h="3951" w="7902">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2" name="Google Shape;5742;p69"/>
              <p:cNvSpPr/>
              <p:nvPr/>
            </p:nvSpPr>
            <p:spPr>
              <a:xfrm>
                <a:off x="6853641" y="2618923"/>
                <a:ext cx="324824" cy="162792"/>
              </a:xfrm>
              <a:custGeom>
                <a:rect b="b" l="l" r="r" t="t"/>
                <a:pathLst>
                  <a:path extrusionOk="0" h="3964" w="791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3" name="Google Shape;5743;p69"/>
              <p:cNvSpPr/>
              <p:nvPr/>
            </p:nvSpPr>
            <p:spPr>
              <a:xfrm>
                <a:off x="7151691" y="2781222"/>
                <a:ext cx="324578" cy="162258"/>
              </a:xfrm>
              <a:custGeom>
                <a:rect b="b" l="l" r="r" t="t"/>
                <a:pathLst>
                  <a:path extrusionOk="0" h="3951" w="7904">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4" name="Google Shape;5744;p69"/>
              <p:cNvSpPr/>
              <p:nvPr/>
            </p:nvSpPr>
            <p:spPr>
              <a:xfrm>
                <a:off x="8044362" y="2618923"/>
                <a:ext cx="324824" cy="162792"/>
              </a:xfrm>
              <a:custGeom>
                <a:rect b="b" l="l" r="r" t="t"/>
                <a:pathLst>
                  <a:path extrusionOk="0" h="3964" w="791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45" name="Google Shape;5745;p69"/>
            <p:cNvSpPr/>
            <p:nvPr/>
          </p:nvSpPr>
          <p:spPr>
            <a:xfrm>
              <a:off x="6899264" y="2673830"/>
              <a:ext cx="225242" cy="361476"/>
            </a:xfrm>
            <a:custGeom>
              <a:rect b="b" l="l" r="r" t="t"/>
              <a:pathLst>
                <a:path extrusionOk="0" h="8802" w="5485">
                  <a:moveTo>
                    <a:pt x="2798" y="1197"/>
                  </a:moveTo>
                  <a:cubicBezTo>
                    <a:pt x="2989" y="1197"/>
                    <a:pt x="3183" y="1234"/>
                    <a:pt x="3366" y="1310"/>
                  </a:cubicBezTo>
                  <a:cubicBezTo>
                    <a:pt x="3924" y="1542"/>
                    <a:pt x="4287" y="2085"/>
                    <a:pt x="4287" y="2689"/>
                  </a:cubicBezTo>
                  <a:cubicBezTo>
                    <a:pt x="4287" y="3512"/>
                    <a:pt x="3619" y="4178"/>
                    <a:pt x="2796" y="4180"/>
                  </a:cubicBezTo>
                  <a:cubicBezTo>
                    <a:pt x="2194" y="4180"/>
                    <a:pt x="1650" y="3816"/>
                    <a:pt x="1419" y="3259"/>
                  </a:cubicBezTo>
                  <a:cubicBezTo>
                    <a:pt x="1189" y="2702"/>
                    <a:pt x="1317" y="2061"/>
                    <a:pt x="1743" y="1634"/>
                  </a:cubicBezTo>
                  <a:cubicBezTo>
                    <a:pt x="2028" y="1348"/>
                    <a:pt x="2410" y="1197"/>
                    <a:pt x="2798" y="1197"/>
                  </a:cubicBezTo>
                  <a:close/>
                  <a:moveTo>
                    <a:pt x="2796" y="1"/>
                  </a:moveTo>
                  <a:cubicBezTo>
                    <a:pt x="2254" y="1"/>
                    <a:pt x="1714" y="165"/>
                    <a:pt x="1253" y="489"/>
                  </a:cubicBezTo>
                  <a:cubicBezTo>
                    <a:pt x="433" y="1063"/>
                    <a:pt x="0" y="2048"/>
                    <a:pt x="132" y="3043"/>
                  </a:cubicBezTo>
                  <a:cubicBezTo>
                    <a:pt x="263" y="4037"/>
                    <a:pt x="937" y="4875"/>
                    <a:pt x="1880" y="5216"/>
                  </a:cubicBezTo>
                  <a:lnTo>
                    <a:pt x="1880" y="6705"/>
                  </a:lnTo>
                  <a:lnTo>
                    <a:pt x="1067" y="6705"/>
                  </a:lnTo>
                  <a:lnTo>
                    <a:pt x="2723" y="8801"/>
                  </a:lnTo>
                  <a:lnTo>
                    <a:pt x="4377" y="6705"/>
                  </a:lnTo>
                  <a:lnTo>
                    <a:pt x="3563" y="6705"/>
                  </a:lnTo>
                  <a:lnTo>
                    <a:pt x="3563" y="5265"/>
                  </a:lnTo>
                  <a:cubicBezTo>
                    <a:pt x="4703" y="4926"/>
                    <a:pt x="5485" y="3877"/>
                    <a:pt x="5485" y="2689"/>
                  </a:cubicBezTo>
                  <a:cubicBezTo>
                    <a:pt x="5485" y="1685"/>
                    <a:pt x="4926" y="766"/>
                    <a:pt x="4037" y="304"/>
                  </a:cubicBezTo>
                  <a:cubicBezTo>
                    <a:pt x="3647" y="101"/>
                    <a:pt x="3221" y="1"/>
                    <a:pt x="279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6" name="Google Shape;5746;p69"/>
            <p:cNvSpPr/>
            <p:nvPr/>
          </p:nvSpPr>
          <p:spPr>
            <a:xfrm>
              <a:off x="7198259" y="2534077"/>
              <a:ext cx="235261" cy="360532"/>
            </a:xfrm>
            <a:custGeom>
              <a:rect b="b" l="l" r="r" t="t"/>
              <a:pathLst>
                <a:path extrusionOk="0" h="8779" w="5729">
                  <a:moveTo>
                    <a:pt x="2858" y="4600"/>
                  </a:moveTo>
                  <a:cubicBezTo>
                    <a:pt x="3050" y="4600"/>
                    <a:pt x="3243" y="4637"/>
                    <a:pt x="3427" y="4713"/>
                  </a:cubicBezTo>
                  <a:cubicBezTo>
                    <a:pt x="3985" y="4945"/>
                    <a:pt x="4347" y="5488"/>
                    <a:pt x="4347" y="6092"/>
                  </a:cubicBezTo>
                  <a:cubicBezTo>
                    <a:pt x="4347" y="6915"/>
                    <a:pt x="3679" y="7581"/>
                    <a:pt x="2856" y="7583"/>
                  </a:cubicBezTo>
                  <a:cubicBezTo>
                    <a:pt x="2254" y="7583"/>
                    <a:pt x="1709" y="7219"/>
                    <a:pt x="1479" y="6662"/>
                  </a:cubicBezTo>
                  <a:cubicBezTo>
                    <a:pt x="1248" y="6105"/>
                    <a:pt x="1376" y="5464"/>
                    <a:pt x="1802" y="5037"/>
                  </a:cubicBezTo>
                  <a:cubicBezTo>
                    <a:pt x="2087" y="4751"/>
                    <a:pt x="2469" y="4600"/>
                    <a:pt x="2858" y="4600"/>
                  </a:cubicBezTo>
                  <a:close/>
                  <a:moveTo>
                    <a:pt x="2883" y="0"/>
                  </a:moveTo>
                  <a:lnTo>
                    <a:pt x="1227" y="2097"/>
                  </a:lnTo>
                  <a:lnTo>
                    <a:pt x="2041" y="2097"/>
                  </a:lnTo>
                  <a:lnTo>
                    <a:pt x="2041" y="3530"/>
                  </a:lnTo>
                  <a:cubicBezTo>
                    <a:pt x="782" y="3930"/>
                    <a:pt x="1" y="5184"/>
                    <a:pt x="196" y="6491"/>
                  </a:cubicBezTo>
                  <a:cubicBezTo>
                    <a:pt x="393" y="7796"/>
                    <a:pt x="1507" y="8766"/>
                    <a:pt x="2827" y="8779"/>
                  </a:cubicBezTo>
                  <a:cubicBezTo>
                    <a:pt x="2837" y="8779"/>
                    <a:pt x="2847" y="8779"/>
                    <a:pt x="2857" y="8779"/>
                  </a:cubicBezTo>
                  <a:cubicBezTo>
                    <a:pt x="4165" y="8779"/>
                    <a:pt x="5285" y="7837"/>
                    <a:pt x="5506" y="6545"/>
                  </a:cubicBezTo>
                  <a:cubicBezTo>
                    <a:pt x="5729" y="5245"/>
                    <a:pt x="4974" y="3973"/>
                    <a:pt x="3724" y="3547"/>
                  </a:cubicBezTo>
                  <a:lnTo>
                    <a:pt x="3724" y="2097"/>
                  </a:lnTo>
                  <a:lnTo>
                    <a:pt x="4539" y="2097"/>
                  </a:lnTo>
                  <a:lnTo>
                    <a:pt x="2883"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7" name="Google Shape;5747;p69"/>
            <p:cNvSpPr/>
            <p:nvPr/>
          </p:nvSpPr>
          <p:spPr>
            <a:xfrm>
              <a:off x="7493639" y="2673830"/>
              <a:ext cx="225200" cy="361476"/>
            </a:xfrm>
            <a:custGeom>
              <a:rect b="b" l="l" r="r" t="t"/>
              <a:pathLst>
                <a:path extrusionOk="0" h="8802" w="5484">
                  <a:moveTo>
                    <a:pt x="2796" y="1197"/>
                  </a:moveTo>
                  <a:cubicBezTo>
                    <a:pt x="2988" y="1197"/>
                    <a:pt x="3181" y="1234"/>
                    <a:pt x="3365" y="1310"/>
                  </a:cubicBezTo>
                  <a:cubicBezTo>
                    <a:pt x="3922" y="1542"/>
                    <a:pt x="4286" y="2085"/>
                    <a:pt x="4286" y="2689"/>
                  </a:cubicBezTo>
                  <a:cubicBezTo>
                    <a:pt x="4284" y="3512"/>
                    <a:pt x="3618" y="4178"/>
                    <a:pt x="2795" y="4180"/>
                  </a:cubicBezTo>
                  <a:cubicBezTo>
                    <a:pt x="2191" y="4180"/>
                    <a:pt x="1649" y="3816"/>
                    <a:pt x="1418" y="3259"/>
                  </a:cubicBezTo>
                  <a:cubicBezTo>
                    <a:pt x="1187" y="2702"/>
                    <a:pt x="1314" y="2061"/>
                    <a:pt x="1740" y="1634"/>
                  </a:cubicBezTo>
                  <a:cubicBezTo>
                    <a:pt x="2026" y="1348"/>
                    <a:pt x="2408" y="1197"/>
                    <a:pt x="2796" y="1197"/>
                  </a:cubicBezTo>
                  <a:close/>
                  <a:moveTo>
                    <a:pt x="2794" y="1"/>
                  </a:moveTo>
                  <a:cubicBezTo>
                    <a:pt x="2254" y="1"/>
                    <a:pt x="1717" y="163"/>
                    <a:pt x="1258" y="484"/>
                  </a:cubicBezTo>
                  <a:cubicBezTo>
                    <a:pt x="436" y="1055"/>
                    <a:pt x="1" y="2037"/>
                    <a:pt x="127" y="3030"/>
                  </a:cubicBezTo>
                  <a:cubicBezTo>
                    <a:pt x="255" y="4023"/>
                    <a:pt x="923" y="4863"/>
                    <a:pt x="1862" y="5211"/>
                  </a:cubicBezTo>
                  <a:lnTo>
                    <a:pt x="1862" y="6705"/>
                  </a:lnTo>
                  <a:lnTo>
                    <a:pt x="1048" y="6705"/>
                  </a:lnTo>
                  <a:lnTo>
                    <a:pt x="2704" y="8801"/>
                  </a:lnTo>
                  <a:lnTo>
                    <a:pt x="4360" y="6705"/>
                  </a:lnTo>
                  <a:lnTo>
                    <a:pt x="3545" y="6705"/>
                  </a:lnTo>
                  <a:lnTo>
                    <a:pt x="3545" y="5270"/>
                  </a:lnTo>
                  <a:cubicBezTo>
                    <a:pt x="4693" y="4935"/>
                    <a:pt x="5484" y="3883"/>
                    <a:pt x="5484" y="2689"/>
                  </a:cubicBezTo>
                  <a:cubicBezTo>
                    <a:pt x="5482" y="1688"/>
                    <a:pt x="4927" y="769"/>
                    <a:pt x="4039" y="306"/>
                  </a:cubicBezTo>
                  <a:cubicBezTo>
                    <a:pt x="3647" y="102"/>
                    <a:pt x="3220" y="1"/>
                    <a:pt x="2794"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8" name="Google Shape;5748;p69"/>
            <p:cNvSpPr/>
            <p:nvPr/>
          </p:nvSpPr>
          <p:spPr>
            <a:xfrm>
              <a:off x="7792387" y="2534077"/>
              <a:ext cx="235261" cy="360532"/>
            </a:xfrm>
            <a:custGeom>
              <a:rect b="b" l="l" r="r" t="t"/>
              <a:pathLst>
                <a:path extrusionOk="0" h="8779" w="5729">
                  <a:moveTo>
                    <a:pt x="2861" y="4601"/>
                  </a:moveTo>
                  <a:cubicBezTo>
                    <a:pt x="3053" y="4601"/>
                    <a:pt x="3247" y="4638"/>
                    <a:pt x="3431" y="4715"/>
                  </a:cubicBezTo>
                  <a:cubicBezTo>
                    <a:pt x="3988" y="4945"/>
                    <a:pt x="4351" y="5488"/>
                    <a:pt x="4351" y="6092"/>
                  </a:cubicBezTo>
                  <a:cubicBezTo>
                    <a:pt x="4350" y="6915"/>
                    <a:pt x="3684" y="7581"/>
                    <a:pt x="2861" y="7583"/>
                  </a:cubicBezTo>
                  <a:cubicBezTo>
                    <a:pt x="2259" y="7583"/>
                    <a:pt x="1714" y="7219"/>
                    <a:pt x="1483" y="6662"/>
                  </a:cubicBezTo>
                  <a:cubicBezTo>
                    <a:pt x="1253" y="6105"/>
                    <a:pt x="1381" y="5464"/>
                    <a:pt x="1807" y="5038"/>
                  </a:cubicBezTo>
                  <a:cubicBezTo>
                    <a:pt x="2092" y="4752"/>
                    <a:pt x="2473" y="4601"/>
                    <a:pt x="2861" y="4601"/>
                  </a:cubicBezTo>
                  <a:close/>
                  <a:moveTo>
                    <a:pt x="2870" y="0"/>
                  </a:moveTo>
                  <a:lnTo>
                    <a:pt x="1214" y="2097"/>
                  </a:lnTo>
                  <a:lnTo>
                    <a:pt x="2028" y="2097"/>
                  </a:lnTo>
                  <a:lnTo>
                    <a:pt x="2028" y="3536"/>
                  </a:lnTo>
                  <a:cubicBezTo>
                    <a:pt x="773" y="3944"/>
                    <a:pt x="1" y="5205"/>
                    <a:pt x="204" y="6508"/>
                  </a:cubicBezTo>
                  <a:cubicBezTo>
                    <a:pt x="409" y="7813"/>
                    <a:pt x="1532" y="8776"/>
                    <a:pt x="2851" y="8779"/>
                  </a:cubicBezTo>
                  <a:cubicBezTo>
                    <a:pt x="2854" y="8779"/>
                    <a:pt x="2858" y="8779"/>
                    <a:pt x="2861" y="8779"/>
                  </a:cubicBezTo>
                  <a:cubicBezTo>
                    <a:pt x="4178" y="8779"/>
                    <a:pt x="5300" y="7828"/>
                    <a:pt x="5514" y="6527"/>
                  </a:cubicBezTo>
                  <a:cubicBezTo>
                    <a:pt x="5729" y="5225"/>
                    <a:pt x="4965" y="3959"/>
                    <a:pt x="3713" y="3543"/>
                  </a:cubicBezTo>
                  <a:lnTo>
                    <a:pt x="3713" y="2097"/>
                  </a:lnTo>
                  <a:lnTo>
                    <a:pt x="4526" y="2097"/>
                  </a:lnTo>
                  <a:lnTo>
                    <a:pt x="2870"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9" name="Google Shape;5749;p69"/>
            <p:cNvSpPr/>
            <p:nvPr/>
          </p:nvSpPr>
          <p:spPr>
            <a:xfrm>
              <a:off x="8090150" y="2673789"/>
              <a:ext cx="225857" cy="361517"/>
            </a:xfrm>
            <a:custGeom>
              <a:rect b="b" l="l" r="r" t="t"/>
              <a:pathLst>
                <a:path extrusionOk="0" h="8803" w="5500">
                  <a:moveTo>
                    <a:pt x="2811" y="1198"/>
                  </a:moveTo>
                  <a:cubicBezTo>
                    <a:pt x="3003" y="1198"/>
                    <a:pt x="3197" y="1235"/>
                    <a:pt x="3381" y="1311"/>
                  </a:cubicBezTo>
                  <a:cubicBezTo>
                    <a:pt x="3938" y="1543"/>
                    <a:pt x="4302" y="2086"/>
                    <a:pt x="4302" y="2690"/>
                  </a:cubicBezTo>
                  <a:cubicBezTo>
                    <a:pt x="4300" y="3513"/>
                    <a:pt x="3634" y="4179"/>
                    <a:pt x="2811" y="4181"/>
                  </a:cubicBezTo>
                  <a:cubicBezTo>
                    <a:pt x="2209" y="4181"/>
                    <a:pt x="1664" y="3817"/>
                    <a:pt x="1434" y="3260"/>
                  </a:cubicBezTo>
                  <a:cubicBezTo>
                    <a:pt x="1203" y="2703"/>
                    <a:pt x="1330" y="2062"/>
                    <a:pt x="1757" y="1635"/>
                  </a:cubicBezTo>
                  <a:cubicBezTo>
                    <a:pt x="2042" y="1349"/>
                    <a:pt x="2423" y="1198"/>
                    <a:pt x="2811" y="1198"/>
                  </a:cubicBezTo>
                  <a:close/>
                  <a:moveTo>
                    <a:pt x="2812" y="1"/>
                  </a:moveTo>
                  <a:cubicBezTo>
                    <a:pt x="2257" y="1"/>
                    <a:pt x="1706" y="172"/>
                    <a:pt x="1238" y="509"/>
                  </a:cubicBezTo>
                  <a:cubicBezTo>
                    <a:pt x="420" y="1098"/>
                    <a:pt x="1" y="2097"/>
                    <a:pt x="154" y="3095"/>
                  </a:cubicBezTo>
                  <a:cubicBezTo>
                    <a:pt x="306" y="4093"/>
                    <a:pt x="1005" y="4920"/>
                    <a:pt x="1962" y="5239"/>
                  </a:cubicBezTo>
                  <a:lnTo>
                    <a:pt x="1962" y="6706"/>
                  </a:lnTo>
                  <a:lnTo>
                    <a:pt x="1149" y="6706"/>
                  </a:lnTo>
                  <a:lnTo>
                    <a:pt x="2804" y="8802"/>
                  </a:lnTo>
                  <a:lnTo>
                    <a:pt x="4460" y="6706"/>
                  </a:lnTo>
                  <a:lnTo>
                    <a:pt x="3645" y="6706"/>
                  </a:lnTo>
                  <a:lnTo>
                    <a:pt x="3645" y="5244"/>
                  </a:lnTo>
                  <a:cubicBezTo>
                    <a:pt x="4750" y="4882"/>
                    <a:pt x="5499" y="3852"/>
                    <a:pt x="5499" y="2690"/>
                  </a:cubicBezTo>
                  <a:cubicBezTo>
                    <a:pt x="5499" y="1679"/>
                    <a:pt x="4934" y="755"/>
                    <a:pt x="4036" y="296"/>
                  </a:cubicBezTo>
                  <a:cubicBezTo>
                    <a:pt x="3650" y="98"/>
                    <a:pt x="3230" y="1"/>
                    <a:pt x="2812"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50" name="Google Shape;5750;p69"/>
          <p:cNvGrpSpPr/>
          <p:nvPr/>
        </p:nvGrpSpPr>
        <p:grpSpPr>
          <a:xfrm>
            <a:off x="3308374" y="3215807"/>
            <a:ext cx="1798312" cy="385234"/>
            <a:chOff x="1808063" y="4294338"/>
            <a:chExt cx="3370782" cy="721817"/>
          </a:xfrm>
        </p:grpSpPr>
        <p:sp>
          <p:nvSpPr>
            <p:cNvPr id="5751" name="Google Shape;5751;p69"/>
            <p:cNvSpPr/>
            <p:nvPr/>
          </p:nvSpPr>
          <p:spPr>
            <a:xfrm>
              <a:off x="1906300" y="44231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2" name="Google Shape;5752;p69"/>
            <p:cNvSpPr/>
            <p:nvPr/>
          </p:nvSpPr>
          <p:spPr>
            <a:xfrm>
              <a:off x="3795035" y="4655290"/>
              <a:ext cx="721912" cy="360865"/>
            </a:xfrm>
            <a:custGeom>
              <a:rect b="b" l="l" r="r" t="t"/>
              <a:pathLst>
                <a:path extrusionOk="0" h="3951" w="7904">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3" name="Google Shape;5753;p69"/>
            <p:cNvSpPr/>
            <p:nvPr/>
          </p:nvSpPr>
          <p:spPr>
            <a:xfrm>
              <a:off x="3133137" y="4294338"/>
              <a:ext cx="721729" cy="360865"/>
            </a:xfrm>
            <a:custGeom>
              <a:rect b="b" l="l" r="r" t="t"/>
              <a:pathLst>
                <a:path extrusionOk="0" h="3951" w="7902">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4" name="Google Shape;5754;p69"/>
            <p:cNvSpPr/>
            <p:nvPr/>
          </p:nvSpPr>
          <p:spPr>
            <a:xfrm>
              <a:off x="1808063" y="4294338"/>
              <a:ext cx="722460" cy="362052"/>
            </a:xfrm>
            <a:custGeom>
              <a:rect b="b" l="l" r="r" t="t"/>
              <a:pathLst>
                <a:path extrusionOk="0" h="3964" w="791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5" name="Google Shape;5755;p69"/>
            <p:cNvSpPr/>
            <p:nvPr/>
          </p:nvSpPr>
          <p:spPr>
            <a:xfrm>
              <a:off x="2470965" y="4655290"/>
              <a:ext cx="721912" cy="360865"/>
            </a:xfrm>
            <a:custGeom>
              <a:rect b="b" l="l" r="r" t="t"/>
              <a:pathLst>
                <a:path extrusionOk="0" h="3951" w="7904">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6" name="Google Shape;5756;p69"/>
            <p:cNvSpPr/>
            <p:nvPr/>
          </p:nvSpPr>
          <p:spPr>
            <a:xfrm>
              <a:off x="4456385" y="4294338"/>
              <a:ext cx="722460" cy="362052"/>
            </a:xfrm>
            <a:custGeom>
              <a:rect b="b" l="l" r="r" t="t"/>
              <a:pathLst>
                <a:path extrusionOk="0" h="3964" w="791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7" name="Google Shape;5757;p69"/>
            <p:cNvSpPr/>
            <p:nvPr/>
          </p:nvSpPr>
          <p:spPr>
            <a:xfrm>
              <a:off x="2568813" y="43514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8" name="Google Shape;5758;p69"/>
            <p:cNvSpPr/>
            <p:nvPr/>
          </p:nvSpPr>
          <p:spPr>
            <a:xfrm>
              <a:off x="3231883" y="44231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9" name="Google Shape;5759;p69"/>
            <p:cNvSpPr/>
            <p:nvPr/>
          </p:nvSpPr>
          <p:spPr>
            <a:xfrm>
              <a:off x="3894395" y="43514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0" name="Google Shape;5760;p69"/>
            <p:cNvSpPr/>
            <p:nvPr/>
          </p:nvSpPr>
          <p:spPr>
            <a:xfrm>
              <a:off x="4560958" y="4423127"/>
              <a:ext cx="526025" cy="525979"/>
            </a:xfrm>
            <a:custGeom>
              <a:rect b="b" l="l" r="r" t="t"/>
              <a:pathLst>
                <a:path extrusionOk="0" h="22901" w="22903">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61" name="Google Shape;5761;p69"/>
          <p:cNvGrpSpPr/>
          <p:nvPr/>
        </p:nvGrpSpPr>
        <p:grpSpPr>
          <a:xfrm>
            <a:off x="5337751" y="3956880"/>
            <a:ext cx="1574894" cy="389654"/>
            <a:chOff x="4234950" y="2101012"/>
            <a:chExt cx="4219974" cy="1044090"/>
          </a:xfrm>
        </p:grpSpPr>
        <p:sp>
          <p:nvSpPr>
            <p:cNvPr id="5762" name="Google Shape;5762;p69"/>
            <p:cNvSpPr/>
            <p:nvPr/>
          </p:nvSpPr>
          <p:spPr>
            <a:xfrm rot="10800000">
              <a:off x="7528544" y="2218809"/>
              <a:ext cx="826790" cy="826702"/>
            </a:xfrm>
            <a:custGeom>
              <a:rect b="b" l="l" r="r" t="t"/>
              <a:pathLst>
                <a:path extrusionOk="0" h="34893" w="34893">
                  <a:moveTo>
                    <a:pt x="1" y="1"/>
                  </a:moveTo>
                  <a:lnTo>
                    <a:pt x="1" y="34892"/>
                  </a:lnTo>
                  <a:lnTo>
                    <a:pt x="34892" y="34892"/>
                  </a:lnTo>
                  <a:lnTo>
                    <a:pt x="34892" y="1"/>
                  </a:ln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3" name="Google Shape;5763;p69"/>
            <p:cNvSpPr/>
            <p:nvPr/>
          </p:nvSpPr>
          <p:spPr>
            <a:xfrm rot="10800000">
              <a:off x="6487595" y="2218809"/>
              <a:ext cx="827572" cy="826702"/>
            </a:xfrm>
            <a:custGeom>
              <a:rect b="b" l="l" r="r" t="t"/>
              <a:pathLst>
                <a:path extrusionOk="0" h="34893" w="34926">
                  <a:moveTo>
                    <a:pt x="1" y="1"/>
                  </a:moveTo>
                  <a:lnTo>
                    <a:pt x="1" y="34892"/>
                  </a:lnTo>
                  <a:lnTo>
                    <a:pt x="34926" y="34892"/>
                  </a:lnTo>
                  <a:lnTo>
                    <a:pt x="3492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4" name="Google Shape;5764;p69"/>
            <p:cNvSpPr/>
            <p:nvPr/>
          </p:nvSpPr>
          <p:spPr>
            <a:xfrm rot="10800000">
              <a:off x="5430819" y="2218809"/>
              <a:ext cx="827572" cy="826702"/>
            </a:xfrm>
            <a:custGeom>
              <a:rect b="b" l="l" r="r" t="t"/>
              <a:pathLst>
                <a:path extrusionOk="0" h="34893" w="34926">
                  <a:moveTo>
                    <a:pt x="0" y="1"/>
                  </a:moveTo>
                  <a:lnTo>
                    <a:pt x="0" y="34892"/>
                  </a:lnTo>
                  <a:lnTo>
                    <a:pt x="34925" y="34892"/>
                  </a:lnTo>
                  <a:lnTo>
                    <a:pt x="34925"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5" name="Google Shape;5765;p69"/>
            <p:cNvSpPr/>
            <p:nvPr/>
          </p:nvSpPr>
          <p:spPr>
            <a:xfrm rot="10800000">
              <a:off x="4374848" y="2218809"/>
              <a:ext cx="826790" cy="826702"/>
            </a:xfrm>
            <a:custGeom>
              <a:rect b="b" l="l" r="r" t="t"/>
              <a:pathLst>
                <a:path extrusionOk="0" h="34893" w="34893">
                  <a:moveTo>
                    <a:pt x="1" y="1"/>
                  </a:moveTo>
                  <a:lnTo>
                    <a:pt x="1" y="34892"/>
                  </a:lnTo>
                  <a:lnTo>
                    <a:pt x="34892" y="34892"/>
                  </a:lnTo>
                  <a:lnTo>
                    <a:pt x="34892" y="1"/>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6" name="Google Shape;5766;p69"/>
            <p:cNvSpPr/>
            <p:nvPr/>
          </p:nvSpPr>
          <p:spPr>
            <a:xfrm rot="10800000">
              <a:off x="7410780" y="2622683"/>
              <a:ext cx="1044144" cy="522420"/>
            </a:xfrm>
            <a:custGeom>
              <a:rect b="b" l="l" r="r" t="t"/>
              <a:pathLst>
                <a:path extrusionOk="0" fill="none" h="22050" w="44066">
                  <a:moveTo>
                    <a:pt x="1" y="22050"/>
                  </a:moveTo>
                  <a:cubicBezTo>
                    <a:pt x="1" y="9874"/>
                    <a:pt x="9874" y="1"/>
                    <a:pt x="22050" y="1"/>
                  </a:cubicBezTo>
                  <a:cubicBezTo>
                    <a:pt x="34192" y="1"/>
                    <a:pt x="44065" y="9874"/>
                    <a:pt x="44065" y="22050"/>
                  </a:cubicBezTo>
                </a:path>
              </a:pathLst>
            </a:custGeom>
            <a:noFill/>
            <a:ln cap="rnd" cmpd="sng" w="20850">
              <a:solidFill>
                <a:srgbClr val="435D74"/>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7" name="Google Shape;5767;p69"/>
            <p:cNvSpPr/>
            <p:nvPr/>
          </p:nvSpPr>
          <p:spPr>
            <a:xfrm rot="10800000">
              <a:off x="6366656" y="2101012"/>
              <a:ext cx="1044144" cy="521638"/>
            </a:xfrm>
            <a:custGeom>
              <a:rect b="b" l="l" r="r" t="t"/>
              <a:pathLst>
                <a:path extrusionOk="0" fill="none" h="22017" w="44066">
                  <a:moveTo>
                    <a:pt x="44065" y="1"/>
                  </a:moveTo>
                  <a:cubicBezTo>
                    <a:pt x="44065" y="12176"/>
                    <a:pt x="34191" y="22016"/>
                    <a:pt x="22049" y="22016"/>
                  </a:cubicBezTo>
                  <a:cubicBezTo>
                    <a:pt x="9874" y="22016"/>
                    <a:pt x="0" y="12176"/>
                    <a:pt x="0" y="1"/>
                  </a:cubicBezTo>
                </a:path>
              </a:pathLst>
            </a:custGeom>
            <a:noFill/>
            <a:ln cap="rnd" cmpd="sng" w="20850">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8" name="Google Shape;5768;p69"/>
            <p:cNvSpPr/>
            <p:nvPr/>
          </p:nvSpPr>
          <p:spPr>
            <a:xfrm rot="10800000">
              <a:off x="5322557" y="2622683"/>
              <a:ext cx="1044120" cy="522420"/>
            </a:xfrm>
            <a:custGeom>
              <a:rect b="b" l="l" r="r" t="t"/>
              <a:pathLst>
                <a:path extrusionOk="0" fill="none" h="22050" w="44065">
                  <a:moveTo>
                    <a:pt x="0" y="22050"/>
                  </a:moveTo>
                  <a:cubicBezTo>
                    <a:pt x="0" y="9874"/>
                    <a:pt x="9874" y="1"/>
                    <a:pt x="22049" y="1"/>
                  </a:cubicBezTo>
                  <a:cubicBezTo>
                    <a:pt x="34191" y="1"/>
                    <a:pt x="44065" y="9874"/>
                    <a:pt x="44065" y="22050"/>
                  </a:cubicBezTo>
                </a:path>
              </a:pathLst>
            </a:custGeom>
            <a:noFill/>
            <a:ln cap="rnd" cmpd="sng" w="20850">
              <a:solidFill>
                <a:srgbClr val="869FB2"/>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9" name="Google Shape;5769;p69"/>
            <p:cNvSpPr/>
            <p:nvPr/>
          </p:nvSpPr>
          <p:spPr>
            <a:xfrm rot="10800000">
              <a:off x="4278434" y="2101012"/>
              <a:ext cx="1044144" cy="521638"/>
            </a:xfrm>
            <a:custGeom>
              <a:rect b="b" l="l" r="r" t="t"/>
              <a:pathLst>
                <a:path extrusionOk="0" fill="none" h="22017" w="44066">
                  <a:moveTo>
                    <a:pt x="44066" y="1"/>
                  </a:moveTo>
                  <a:cubicBezTo>
                    <a:pt x="44066" y="12176"/>
                    <a:pt x="34192" y="22016"/>
                    <a:pt x="22017" y="22016"/>
                  </a:cubicBezTo>
                  <a:cubicBezTo>
                    <a:pt x="9875" y="22016"/>
                    <a:pt x="1" y="12176"/>
                    <a:pt x="1" y="1"/>
                  </a:cubicBezTo>
                </a:path>
              </a:pathLst>
            </a:custGeom>
            <a:noFill/>
            <a:ln cap="rnd" cmpd="sng" w="20850">
              <a:solidFill>
                <a:srgbClr val="BAC8D3"/>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0" name="Google Shape;5770;p69"/>
            <p:cNvSpPr/>
            <p:nvPr/>
          </p:nvSpPr>
          <p:spPr>
            <a:xfrm rot="10800000">
              <a:off x="7367296" y="2570459"/>
              <a:ext cx="86984" cy="86975"/>
            </a:xfrm>
            <a:custGeom>
              <a:rect b="b" l="l" r="r" t="t"/>
              <a:pathLst>
                <a:path extrusionOk="0" h="3671" w="3671">
                  <a:moveTo>
                    <a:pt x="1835" y="1"/>
                  </a:moveTo>
                  <a:cubicBezTo>
                    <a:pt x="835" y="1"/>
                    <a:pt x="1" y="835"/>
                    <a:pt x="1" y="1836"/>
                  </a:cubicBezTo>
                  <a:cubicBezTo>
                    <a:pt x="1" y="2870"/>
                    <a:pt x="835" y="3670"/>
                    <a:pt x="1835" y="3670"/>
                  </a:cubicBezTo>
                  <a:cubicBezTo>
                    <a:pt x="2869" y="3670"/>
                    <a:pt x="3670" y="2870"/>
                    <a:pt x="3670" y="1836"/>
                  </a:cubicBezTo>
                  <a:cubicBezTo>
                    <a:pt x="3670" y="835"/>
                    <a:pt x="2836"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1" name="Google Shape;5771;p69"/>
            <p:cNvSpPr/>
            <p:nvPr/>
          </p:nvSpPr>
          <p:spPr>
            <a:xfrm rot="10800000">
              <a:off x="6323197" y="2570459"/>
              <a:ext cx="86961" cy="86975"/>
            </a:xfrm>
            <a:custGeom>
              <a:rect b="b" l="l" r="r" t="t"/>
              <a:pathLst>
                <a:path extrusionOk="0" h="3671" w="367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2" name="Google Shape;5772;p69"/>
            <p:cNvSpPr/>
            <p:nvPr/>
          </p:nvSpPr>
          <p:spPr>
            <a:xfrm rot="10800000">
              <a:off x="5279073" y="2570459"/>
              <a:ext cx="86961" cy="86975"/>
            </a:xfrm>
            <a:custGeom>
              <a:rect b="b" l="l" r="r" t="t"/>
              <a:pathLst>
                <a:path extrusionOk="0" h="3671" w="3670">
                  <a:moveTo>
                    <a:pt x="1835" y="1"/>
                  </a:moveTo>
                  <a:cubicBezTo>
                    <a:pt x="834" y="1"/>
                    <a:pt x="0" y="835"/>
                    <a:pt x="0" y="1836"/>
                  </a:cubicBezTo>
                  <a:cubicBezTo>
                    <a:pt x="0" y="2870"/>
                    <a:pt x="834" y="3670"/>
                    <a:pt x="1835" y="3670"/>
                  </a:cubicBezTo>
                  <a:cubicBezTo>
                    <a:pt x="2836" y="3670"/>
                    <a:pt x="3670" y="2870"/>
                    <a:pt x="3670" y="1836"/>
                  </a:cubicBezTo>
                  <a:cubicBezTo>
                    <a:pt x="3670" y="835"/>
                    <a:pt x="2836"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3" name="Google Shape;5773;p69"/>
            <p:cNvSpPr/>
            <p:nvPr/>
          </p:nvSpPr>
          <p:spPr>
            <a:xfrm rot="10800000">
              <a:off x="4234950" y="2570459"/>
              <a:ext cx="86961" cy="86975"/>
            </a:xfrm>
            <a:custGeom>
              <a:rect b="b" l="l" r="r" t="t"/>
              <a:pathLst>
                <a:path extrusionOk="0" h="3671" w="3670">
                  <a:moveTo>
                    <a:pt x="1835" y="1"/>
                  </a:moveTo>
                  <a:cubicBezTo>
                    <a:pt x="834" y="1"/>
                    <a:pt x="0" y="835"/>
                    <a:pt x="0" y="1836"/>
                  </a:cubicBezTo>
                  <a:cubicBezTo>
                    <a:pt x="0" y="2870"/>
                    <a:pt x="834" y="3670"/>
                    <a:pt x="1835" y="3670"/>
                  </a:cubicBezTo>
                  <a:cubicBezTo>
                    <a:pt x="2836" y="3670"/>
                    <a:pt x="3669" y="2870"/>
                    <a:pt x="3669" y="1836"/>
                  </a:cubicBezTo>
                  <a:cubicBezTo>
                    <a:pt x="3669" y="835"/>
                    <a:pt x="2836"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4" name="Google Shape;5774;p69"/>
            <p:cNvSpPr/>
            <p:nvPr/>
          </p:nvSpPr>
          <p:spPr>
            <a:xfrm rot="10800000">
              <a:off x="7541197" y="2231460"/>
              <a:ext cx="801483" cy="800617"/>
            </a:xfrm>
            <a:custGeom>
              <a:rect b="b" l="l" r="r" t="t"/>
              <a:pathLst>
                <a:path extrusionOk="0" h="33792" w="33825">
                  <a:moveTo>
                    <a:pt x="16912" y="1835"/>
                  </a:moveTo>
                  <a:cubicBezTo>
                    <a:pt x="25218" y="1835"/>
                    <a:pt x="31956" y="8573"/>
                    <a:pt x="31956" y="16879"/>
                  </a:cubicBezTo>
                  <a:cubicBezTo>
                    <a:pt x="31956" y="25185"/>
                    <a:pt x="25218" y="31923"/>
                    <a:pt x="16912" y="31923"/>
                  </a:cubicBezTo>
                  <a:cubicBezTo>
                    <a:pt x="8606" y="31923"/>
                    <a:pt x="1868" y="25185"/>
                    <a:pt x="1868" y="16879"/>
                  </a:cubicBezTo>
                  <a:cubicBezTo>
                    <a:pt x="1868" y="8573"/>
                    <a:pt x="8606" y="1835"/>
                    <a:pt x="16912" y="1835"/>
                  </a:cubicBezTo>
                  <a:close/>
                  <a:moveTo>
                    <a:pt x="16912" y="1"/>
                  </a:moveTo>
                  <a:cubicBezTo>
                    <a:pt x="7572" y="1"/>
                    <a:pt x="0" y="7539"/>
                    <a:pt x="0" y="16879"/>
                  </a:cubicBezTo>
                  <a:cubicBezTo>
                    <a:pt x="0" y="26219"/>
                    <a:pt x="7572" y="33791"/>
                    <a:pt x="16912" y="33791"/>
                  </a:cubicBezTo>
                  <a:cubicBezTo>
                    <a:pt x="26252" y="33791"/>
                    <a:pt x="33824" y="26219"/>
                    <a:pt x="33824" y="16879"/>
                  </a:cubicBezTo>
                  <a:cubicBezTo>
                    <a:pt x="33824" y="7539"/>
                    <a:pt x="26252" y="1"/>
                    <a:pt x="1691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5" name="Google Shape;5775;p69"/>
            <p:cNvSpPr/>
            <p:nvPr/>
          </p:nvSpPr>
          <p:spPr>
            <a:xfrm rot="10800000">
              <a:off x="6488377" y="2231460"/>
              <a:ext cx="800701" cy="800617"/>
            </a:xfrm>
            <a:custGeom>
              <a:rect b="b" l="l" r="r" t="t"/>
              <a:pathLst>
                <a:path extrusionOk="0" h="33792" w="33792">
                  <a:moveTo>
                    <a:pt x="16912" y="1"/>
                  </a:moveTo>
                  <a:cubicBezTo>
                    <a:pt x="7572" y="1"/>
                    <a:pt x="0" y="7539"/>
                    <a:pt x="0" y="16879"/>
                  </a:cubicBezTo>
                  <a:cubicBezTo>
                    <a:pt x="0" y="26219"/>
                    <a:pt x="7572" y="33791"/>
                    <a:pt x="16912" y="33791"/>
                  </a:cubicBezTo>
                  <a:cubicBezTo>
                    <a:pt x="26219" y="33791"/>
                    <a:pt x="33791" y="26219"/>
                    <a:pt x="33791" y="16879"/>
                  </a:cubicBezTo>
                  <a:cubicBezTo>
                    <a:pt x="33791" y="7539"/>
                    <a:pt x="26252" y="1"/>
                    <a:pt x="16912" y="1"/>
                  </a:cubicBezTo>
                  <a:close/>
                  <a:moveTo>
                    <a:pt x="16912" y="31923"/>
                  </a:moveTo>
                  <a:cubicBezTo>
                    <a:pt x="8607" y="31923"/>
                    <a:pt x="1868" y="25185"/>
                    <a:pt x="1868" y="16879"/>
                  </a:cubicBezTo>
                  <a:cubicBezTo>
                    <a:pt x="1868" y="8573"/>
                    <a:pt x="8607" y="1835"/>
                    <a:pt x="16912" y="1835"/>
                  </a:cubicBezTo>
                  <a:cubicBezTo>
                    <a:pt x="25218" y="1835"/>
                    <a:pt x="31957" y="8573"/>
                    <a:pt x="31957" y="16879"/>
                  </a:cubicBezTo>
                  <a:cubicBezTo>
                    <a:pt x="31957" y="25185"/>
                    <a:pt x="25218" y="31923"/>
                    <a:pt x="16912" y="31923"/>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6" name="Google Shape;5776;p69"/>
            <p:cNvSpPr/>
            <p:nvPr/>
          </p:nvSpPr>
          <p:spPr>
            <a:xfrm rot="10800000">
              <a:off x="5434776" y="2231460"/>
              <a:ext cx="800701" cy="800617"/>
            </a:xfrm>
            <a:custGeom>
              <a:rect b="b" l="l" r="r" t="t"/>
              <a:pathLst>
                <a:path extrusionOk="0" h="33792" w="33792">
                  <a:moveTo>
                    <a:pt x="16879" y="1"/>
                  </a:moveTo>
                  <a:cubicBezTo>
                    <a:pt x="7539" y="1"/>
                    <a:pt x="0" y="7539"/>
                    <a:pt x="0" y="16879"/>
                  </a:cubicBezTo>
                  <a:cubicBezTo>
                    <a:pt x="0" y="26219"/>
                    <a:pt x="7539" y="33791"/>
                    <a:pt x="16879" y="33791"/>
                  </a:cubicBezTo>
                  <a:cubicBezTo>
                    <a:pt x="26219" y="33791"/>
                    <a:pt x="33791" y="26219"/>
                    <a:pt x="33791" y="16879"/>
                  </a:cubicBezTo>
                  <a:cubicBezTo>
                    <a:pt x="33791" y="7539"/>
                    <a:pt x="26219" y="1"/>
                    <a:pt x="16879" y="1"/>
                  </a:cubicBezTo>
                  <a:close/>
                  <a:moveTo>
                    <a:pt x="16879" y="31923"/>
                  </a:moveTo>
                  <a:cubicBezTo>
                    <a:pt x="8573" y="31923"/>
                    <a:pt x="1835" y="25185"/>
                    <a:pt x="1835" y="16879"/>
                  </a:cubicBezTo>
                  <a:cubicBezTo>
                    <a:pt x="1835" y="8573"/>
                    <a:pt x="8573" y="1835"/>
                    <a:pt x="16879" y="1835"/>
                  </a:cubicBezTo>
                  <a:cubicBezTo>
                    <a:pt x="25185" y="1835"/>
                    <a:pt x="31923" y="8573"/>
                    <a:pt x="31923" y="16879"/>
                  </a:cubicBezTo>
                  <a:cubicBezTo>
                    <a:pt x="31923" y="25185"/>
                    <a:pt x="25185" y="31923"/>
                    <a:pt x="16879" y="31923"/>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7" name="Google Shape;5777;p69"/>
            <p:cNvSpPr/>
            <p:nvPr/>
          </p:nvSpPr>
          <p:spPr>
            <a:xfrm rot="10800000">
              <a:off x="4381980" y="2231460"/>
              <a:ext cx="800678" cy="800617"/>
            </a:xfrm>
            <a:custGeom>
              <a:rect b="b" l="l" r="r" t="t"/>
              <a:pathLst>
                <a:path extrusionOk="0" h="33792" w="33791">
                  <a:moveTo>
                    <a:pt x="16912" y="1"/>
                  </a:moveTo>
                  <a:cubicBezTo>
                    <a:pt x="7572" y="1"/>
                    <a:pt x="0" y="7539"/>
                    <a:pt x="0" y="16879"/>
                  </a:cubicBezTo>
                  <a:cubicBezTo>
                    <a:pt x="0" y="26219"/>
                    <a:pt x="7572" y="33791"/>
                    <a:pt x="16912" y="33791"/>
                  </a:cubicBezTo>
                  <a:cubicBezTo>
                    <a:pt x="26252" y="33791"/>
                    <a:pt x="33791" y="26219"/>
                    <a:pt x="33791" y="16879"/>
                  </a:cubicBezTo>
                  <a:cubicBezTo>
                    <a:pt x="33791" y="7539"/>
                    <a:pt x="26252" y="1"/>
                    <a:pt x="16912" y="1"/>
                  </a:cubicBezTo>
                  <a:close/>
                  <a:moveTo>
                    <a:pt x="16912" y="31923"/>
                  </a:moveTo>
                  <a:cubicBezTo>
                    <a:pt x="8606" y="31923"/>
                    <a:pt x="1868" y="25185"/>
                    <a:pt x="1868" y="16879"/>
                  </a:cubicBezTo>
                  <a:cubicBezTo>
                    <a:pt x="1868" y="8573"/>
                    <a:pt x="8606" y="1835"/>
                    <a:pt x="16912" y="1835"/>
                  </a:cubicBezTo>
                  <a:cubicBezTo>
                    <a:pt x="25218" y="1835"/>
                    <a:pt x="31956" y="8573"/>
                    <a:pt x="31956" y="16879"/>
                  </a:cubicBezTo>
                  <a:cubicBezTo>
                    <a:pt x="31956" y="25185"/>
                    <a:pt x="25218" y="31923"/>
                    <a:pt x="16912" y="31923"/>
                  </a:cubicBez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78" name="Google Shape;5778;p69"/>
          <p:cNvGrpSpPr/>
          <p:nvPr/>
        </p:nvGrpSpPr>
        <p:grpSpPr>
          <a:xfrm>
            <a:off x="7088895" y="1723788"/>
            <a:ext cx="1763176" cy="412979"/>
            <a:chOff x="1247650" y="2075423"/>
            <a:chExt cx="6648477" cy="1557238"/>
          </a:xfrm>
        </p:grpSpPr>
        <p:sp>
          <p:nvSpPr>
            <p:cNvPr id="5779" name="Google Shape;5779;p69"/>
            <p:cNvSpPr/>
            <p:nvPr/>
          </p:nvSpPr>
          <p:spPr>
            <a:xfrm>
              <a:off x="6633862" y="2075423"/>
              <a:ext cx="953444" cy="825696"/>
            </a:xfrm>
            <a:custGeom>
              <a:rect b="b" l="l" r="r" t="t"/>
              <a:pathLst>
                <a:path extrusionOk="0" h="50027" w="57767">
                  <a:moveTo>
                    <a:pt x="14439" y="0"/>
                  </a:moveTo>
                  <a:lnTo>
                    <a:pt x="0" y="25014"/>
                  </a:lnTo>
                  <a:lnTo>
                    <a:pt x="14439" y="50027"/>
                  </a:lnTo>
                  <a:lnTo>
                    <a:pt x="43329" y="50027"/>
                  </a:lnTo>
                  <a:lnTo>
                    <a:pt x="57767" y="25014"/>
                  </a:lnTo>
                  <a:lnTo>
                    <a:pt x="43329"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0" name="Google Shape;5780;p69"/>
            <p:cNvSpPr/>
            <p:nvPr/>
          </p:nvSpPr>
          <p:spPr>
            <a:xfrm>
              <a:off x="5359252" y="2806965"/>
              <a:ext cx="953461" cy="825696"/>
            </a:xfrm>
            <a:custGeom>
              <a:rect b="b" l="l" r="r" t="t"/>
              <a:pathLst>
                <a:path extrusionOk="0" h="50027" w="57768">
                  <a:moveTo>
                    <a:pt x="14439" y="0"/>
                  </a:moveTo>
                  <a:lnTo>
                    <a:pt x="1" y="25013"/>
                  </a:lnTo>
                  <a:lnTo>
                    <a:pt x="14439" y="50027"/>
                  </a:lnTo>
                  <a:lnTo>
                    <a:pt x="43329" y="50027"/>
                  </a:lnTo>
                  <a:lnTo>
                    <a:pt x="57767" y="25013"/>
                  </a:lnTo>
                  <a:lnTo>
                    <a:pt x="43329"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1" name="Google Shape;5781;p69"/>
            <p:cNvSpPr/>
            <p:nvPr/>
          </p:nvSpPr>
          <p:spPr>
            <a:xfrm>
              <a:off x="1601478" y="2075425"/>
              <a:ext cx="953316" cy="825696"/>
            </a:xfrm>
            <a:custGeom>
              <a:rect b="b" l="l" r="r" t="t"/>
              <a:pathLst>
                <a:path extrusionOk="0" h="50027" w="57768">
                  <a:moveTo>
                    <a:pt x="14439" y="0"/>
                  </a:moveTo>
                  <a:lnTo>
                    <a:pt x="1" y="25013"/>
                  </a:lnTo>
                  <a:lnTo>
                    <a:pt x="14439" y="50027"/>
                  </a:lnTo>
                  <a:lnTo>
                    <a:pt x="43329" y="50027"/>
                  </a:lnTo>
                  <a:lnTo>
                    <a:pt x="57768" y="25013"/>
                  </a:lnTo>
                  <a:lnTo>
                    <a:pt x="43329"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2" name="Google Shape;5782;p69"/>
            <p:cNvSpPr/>
            <p:nvPr/>
          </p:nvSpPr>
          <p:spPr>
            <a:xfrm>
              <a:off x="2857827" y="2807112"/>
              <a:ext cx="953370" cy="825320"/>
            </a:xfrm>
            <a:custGeom>
              <a:rect b="b" l="l" r="r" t="t"/>
              <a:pathLst>
                <a:path extrusionOk="0" h="50027" w="57780">
                  <a:moveTo>
                    <a:pt x="14452" y="0"/>
                  </a:moveTo>
                  <a:lnTo>
                    <a:pt x="0" y="25013"/>
                  </a:lnTo>
                  <a:lnTo>
                    <a:pt x="14452" y="50027"/>
                  </a:lnTo>
                  <a:lnTo>
                    <a:pt x="43328" y="50027"/>
                  </a:lnTo>
                  <a:lnTo>
                    <a:pt x="57780" y="25013"/>
                  </a:lnTo>
                  <a:lnTo>
                    <a:pt x="43328"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3" name="Google Shape;5783;p69"/>
            <p:cNvSpPr/>
            <p:nvPr/>
          </p:nvSpPr>
          <p:spPr>
            <a:xfrm>
              <a:off x="4097386" y="2075425"/>
              <a:ext cx="953444" cy="825696"/>
            </a:xfrm>
            <a:custGeom>
              <a:rect b="b" l="l" r="r" t="t"/>
              <a:pathLst>
                <a:path extrusionOk="0" h="50027" w="57767">
                  <a:moveTo>
                    <a:pt x="14439" y="0"/>
                  </a:moveTo>
                  <a:lnTo>
                    <a:pt x="0" y="25013"/>
                  </a:lnTo>
                  <a:lnTo>
                    <a:pt x="14439" y="50027"/>
                  </a:lnTo>
                  <a:lnTo>
                    <a:pt x="43328" y="50027"/>
                  </a:lnTo>
                  <a:lnTo>
                    <a:pt x="57767" y="25013"/>
                  </a:lnTo>
                  <a:lnTo>
                    <a:pt x="43328"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4" name="Google Shape;5784;p69"/>
            <p:cNvSpPr/>
            <p:nvPr/>
          </p:nvSpPr>
          <p:spPr>
            <a:xfrm>
              <a:off x="1247650" y="2490334"/>
              <a:ext cx="6648477" cy="729445"/>
            </a:xfrm>
            <a:custGeom>
              <a:rect b="b" l="l" r="r" t="t"/>
              <a:pathLst>
                <a:path extrusionOk="0" fill="none" h="31310" w="285373">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solidFill>
              <a:srgbClr val="191919"/>
            </a:solidFill>
            <a:ln cap="flat" cmpd="sng" w="19050">
              <a:solidFill>
                <a:srgbClr val="869FB2"/>
              </a:solidFill>
              <a:prstDash val="solid"/>
              <a:miter lim="1300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5" name="Google Shape;5785;p69"/>
          <p:cNvGrpSpPr/>
          <p:nvPr/>
        </p:nvGrpSpPr>
        <p:grpSpPr>
          <a:xfrm>
            <a:off x="5345257" y="782485"/>
            <a:ext cx="1573274" cy="1832150"/>
            <a:chOff x="1839112" y="2209163"/>
            <a:chExt cx="1918159" cy="2233784"/>
          </a:xfrm>
        </p:grpSpPr>
        <p:sp>
          <p:nvSpPr>
            <p:cNvPr id="5786" name="Google Shape;5786;p69"/>
            <p:cNvSpPr/>
            <p:nvPr/>
          </p:nvSpPr>
          <p:spPr>
            <a:xfrm>
              <a:off x="1839112" y="2209163"/>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7" name="Google Shape;5787;p69"/>
            <p:cNvSpPr/>
            <p:nvPr/>
          </p:nvSpPr>
          <p:spPr>
            <a:xfrm>
              <a:off x="3182171" y="2209163"/>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8" name="Google Shape;5788;p69"/>
            <p:cNvSpPr/>
            <p:nvPr/>
          </p:nvSpPr>
          <p:spPr>
            <a:xfrm>
              <a:off x="3182171" y="3040766"/>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89" name="Google Shape;5789;p69"/>
            <p:cNvCxnSpPr>
              <a:stCxn id="5786" idx="6"/>
              <a:endCxn id="5787" idx="2"/>
            </p:cNvCxnSpPr>
            <p:nvPr/>
          </p:nvCxnSpPr>
          <p:spPr>
            <a:xfrm>
              <a:off x="2414212" y="2496713"/>
              <a:ext cx="768000" cy="600"/>
            </a:xfrm>
            <a:prstGeom prst="bentConnector3">
              <a:avLst>
                <a:gd fmla="val 49997" name="adj1"/>
              </a:avLst>
            </a:prstGeom>
            <a:noFill/>
            <a:ln cap="flat" cmpd="sng" w="19050">
              <a:solidFill>
                <a:srgbClr val="374957"/>
              </a:solidFill>
              <a:prstDash val="solid"/>
              <a:round/>
              <a:headEnd len="med" w="med" type="none"/>
              <a:tailEnd len="med" w="med" type="none"/>
            </a:ln>
          </p:spPr>
        </p:cxnSp>
        <p:cxnSp>
          <p:nvCxnSpPr>
            <p:cNvPr id="5790" name="Google Shape;5790;p69"/>
            <p:cNvCxnSpPr>
              <a:stCxn id="5787" idx="4"/>
              <a:endCxn id="5791" idx="0"/>
            </p:cNvCxnSpPr>
            <p:nvPr/>
          </p:nvCxnSpPr>
          <p:spPr>
            <a:xfrm rot="5400000">
              <a:off x="2669921" y="2240963"/>
              <a:ext cx="256500" cy="1343100"/>
            </a:xfrm>
            <a:prstGeom prst="bentConnector3">
              <a:avLst>
                <a:gd fmla="val 50000" name="adj1"/>
              </a:avLst>
            </a:prstGeom>
            <a:noFill/>
            <a:ln cap="flat" cmpd="sng" w="19050">
              <a:solidFill>
                <a:srgbClr val="374957"/>
              </a:solidFill>
              <a:prstDash val="solid"/>
              <a:round/>
              <a:headEnd len="med" w="med" type="none"/>
              <a:tailEnd len="med" w="med" type="none"/>
            </a:ln>
          </p:spPr>
        </p:cxnSp>
        <p:cxnSp>
          <p:nvCxnSpPr>
            <p:cNvPr id="5792" name="Google Shape;5792;p69"/>
            <p:cNvCxnSpPr>
              <a:stCxn id="5791" idx="6"/>
              <a:endCxn id="5788" idx="2"/>
            </p:cNvCxnSpPr>
            <p:nvPr/>
          </p:nvCxnSpPr>
          <p:spPr>
            <a:xfrm>
              <a:off x="2414212" y="3328316"/>
              <a:ext cx="768000" cy="600"/>
            </a:xfrm>
            <a:prstGeom prst="bentConnector3">
              <a:avLst>
                <a:gd fmla="val 49997" name="adj1"/>
              </a:avLst>
            </a:prstGeom>
            <a:noFill/>
            <a:ln cap="flat" cmpd="sng" w="19050">
              <a:solidFill>
                <a:srgbClr val="374957"/>
              </a:solidFill>
              <a:prstDash val="solid"/>
              <a:round/>
              <a:headEnd len="med" w="med" type="none"/>
              <a:tailEnd len="med" w="med" type="none"/>
            </a:ln>
          </p:spPr>
        </p:cxnSp>
        <p:cxnSp>
          <p:nvCxnSpPr>
            <p:cNvPr id="5793" name="Google Shape;5793;p69"/>
            <p:cNvCxnSpPr>
              <a:stCxn id="5788" idx="4"/>
              <a:endCxn id="5794" idx="0"/>
            </p:cNvCxnSpPr>
            <p:nvPr/>
          </p:nvCxnSpPr>
          <p:spPr>
            <a:xfrm rot="5400000">
              <a:off x="2672171" y="3070316"/>
              <a:ext cx="252000" cy="1343100"/>
            </a:xfrm>
            <a:prstGeom prst="bentConnector3">
              <a:avLst>
                <a:gd fmla="val 49996" name="adj1"/>
              </a:avLst>
            </a:prstGeom>
            <a:noFill/>
            <a:ln cap="flat" cmpd="sng" w="19050">
              <a:solidFill>
                <a:srgbClr val="374957"/>
              </a:solidFill>
              <a:prstDash val="solid"/>
              <a:round/>
              <a:headEnd len="med" w="med" type="none"/>
              <a:tailEnd len="med" w="med" type="none"/>
            </a:ln>
          </p:spPr>
        </p:cxnSp>
        <p:sp>
          <p:nvSpPr>
            <p:cNvPr id="5791" name="Google Shape;5791;p69"/>
            <p:cNvSpPr/>
            <p:nvPr/>
          </p:nvSpPr>
          <p:spPr>
            <a:xfrm>
              <a:off x="1839112" y="3040766"/>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4" name="Google Shape;5794;p69"/>
            <p:cNvSpPr/>
            <p:nvPr/>
          </p:nvSpPr>
          <p:spPr>
            <a:xfrm>
              <a:off x="1839112" y="3867848"/>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5" name="Google Shape;5795;p69"/>
            <p:cNvSpPr/>
            <p:nvPr/>
          </p:nvSpPr>
          <p:spPr>
            <a:xfrm>
              <a:off x="3182171" y="3867848"/>
              <a:ext cx="575100" cy="575100"/>
            </a:xfrm>
            <a:prstGeom prst="flowChartConnector">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96" name="Google Shape;5796;p69"/>
            <p:cNvCxnSpPr>
              <a:endCxn id="5795" idx="2"/>
            </p:cNvCxnSpPr>
            <p:nvPr/>
          </p:nvCxnSpPr>
          <p:spPr>
            <a:xfrm>
              <a:off x="2413871" y="4154498"/>
              <a:ext cx="768300" cy="900"/>
            </a:xfrm>
            <a:prstGeom prst="bentConnector3">
              <a:avLst>
                <a:gd fmla="val 50000" name="adj1"/>
              </a:avLst>
            </a:prstGeom>
            <a:noFill/>
            <a:ln cap="flat" cmpd="sng" w="19050">
              <a:solidFill>
                <a:srgbClr val="374957"/>
              </a:solidFill>
              <a:prstDash val="solid"/>
              <a:round/>
              <a:headEnd len="med" w="med" type="none"/>
              <a:tailEnd len="med" w="med" type="none"/>
            </a:ln>
          </p:spPr>
        </p:cxnSp>
      </p:grpSp>
      <p:grpSp>
        <p:nvGrpSpPr>
          <p:cNvPr id="5797" name="Google Shape;5797;p69"/>
          <p:cNvGrpSpPr/>
          <p:nvPr/>
        </p:nvGrpSpPr>
        <p:grpSpPr>
          <a:xfrm>
            <a:off x="3297259" y="802800"/>
            <a:ext cx="1820834" cy="172240"/>
            <a:chOff x="238125" y="2506075"/>
            <a:chExt cx="7115411" cy="673075"/>
          </a:xfrm>
        </p:grpSpPr>
        <p:sp>
          <p:nvSpPr>
            <p:cNvPr id="5798" name="Google Shape;5798;p69"/>
            <p:cNvSpPr/>
            <p:nvPr/>
          </p:nvSpPr>
          <p:spPr>
            <a:xfrm>
              <a:off x="238125" y="2506075"/>
              <a:ext cx="1643150" cy="673075"/>
            </a:xfrm>
            <a:custGeom>
              <a:rect b="b" l="l" r="r" t="t"/>
              <a:pathLst>
                <a:path extrusionOk="0" h="26923" w="65726">
                  <a:moveTo>
                    <a:pt x="0" y="0"/>
                  </a:moveTo>
                  <a:lnTo>
                    <a:pt x="10782" y="13477"/>
                  </a:lnTo>
                  <a:lnTo>
                    <a:pt x="0" y="26923"/>
                  </a:lnTo>
                  <a:lnTo>
                    <a:pt x="54943" y="26923"/>
                  </a:lnTo>
                  <a:lnTo>
                    <a:pt x="65725" y="13477"/>
                  </a:lnTo>
                  <a:lnTo>
                    <a:pt x="54943"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9" name="Google Shape;5799;p69"/>
            <p:cNvSpPr/>
            <p:nvPr/>
          </p:nvSpPr>
          <p:spPr>
            <a:xfrm>
              <a:off x="1606190" y="2506075"/>
              <a:ext cx="1643925" cy="673075"/>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rgbClr val="44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0" name="Google Shape;5800;p69"/>
            <p:cNvSpPr/>
            <p:nvPr/>
          </p:nvSpPr>
          <p:spPr>
            <a:xfrm>
              <a:off x="2973481" y="2506075"/>
              <a:ext cx="1643925" cy="673075"/>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1" name="Google Shape;5801;p69"/>
            <p:cNvSpPr/>
            <p:nvPr/>
          </p:nvSpPr>
          <p:spPr>
            <a:xfrm>
              <a:off x="5709611" y="2506075"/>
              <a:ext cx="1643925" cy="673075"/>
            </a:xfrm>
            <a:custGeom>
              <a:rect b="b" l="l" r="r" t="t"/>
              <a:pathLst>
                <a:path extrusionOk="0" h="26923" w="65757">
                  <a:moveTo>
                    <a:pt x="0" y="0"/>
                  </a:moveTo>
                  <a:lnTo>
                    <a:pt x="10782" y="13477"/>
                  </a:lnTo>
                  <a:lnTo>
                    <a:pt x="0" y="26923"/>
                  </a:lnTo>
                  <a:lnTo>
                    <a:pt x="54975" y="26923"/>
                  </a:lnTo>
                  <a:lnTo>
                    <a:pt x="65757" y="13477"/>
                  </a:lnTo>
                  <a:lnTo>
                    <a:pt x="54975"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2" name="Google Shape;5802;p69"/>
            <p:cNvSpPr/>
            <p:nvPr/>
          </p:nvSpPr>
          <p:spPr>
            <a:xfrm>
              <a:off x="4342321" y="2506075"/>
              <a:ext cx="1643150" cy="673075"/>
            </a:xfrm>
            <a:custGeom>
              <a:rect b="b" l="l" r="r" t="t"/>
              <a:pathLst>
                <a:path extrusionOk="0" h="26923" w="65726">
                  <a:moveTo>
                    <a:pt x="1" y="0"/>
                  </a:moveTo>
                  <a:lnTo>
                    <a:pt x="10751" y="13477"/>
                  </a:lnTo>
                  <a:lnTo>
                    <a:pt x="1" y="26923"/>
                  </a:lnTo>
                  <a:lnTo>
                    <a:pt x="54944" y="26923"/>
                  </a:lnTo>
                  <a:lnTo>
                    <a:pt x="65726" y="13477"/>
                  </a:lnTo>
                  <a:lnTo>
                    <a:pt x="54944" y="0"/>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03" name="Google Shape;5803;p69"/>
          <p:cNvGrpSpPr/>
          <p:nvPr/>
        </p:nvGrpSpPr>
        <p:grpSpPr>
          <a:xfrm>
            <a:off x="1675355" y="1152469"/>
            <a:ext cx="1403599" cy="872888"/>
            <a:chOff x="548861" y="389676"/>
            <a:chExt cx="3843371" cy="2390163"/>
          </a:xfrm>
        </p:grpSpPr>
        <p:cxnSp>
          <p:nvCxnSpPr>
            <p:cNvPr id="5804" name="Google Shape;5804;p69"/>
            <p:cNvCxnSpPr/>
            <p:nvPr/>
          </p:nvCxnSpPr>
          <p:spPr>
            <a:xfrm flipH="1" rot="10800000">
              <a:off x="3486925" y="1918250"/>
              <a:ext cx="742200" cy="690300"/>
            </a:xfrm>
            <a:prstGeom prst="bentConnector3">
              <a:avLst>
                <a:gd fmla="val 50000" name="adj1"/>
              </a:avLst>
            </a:prstGeom>
            <a:noFill/>
            <a:ln cap="flat" cmpd="sng" w="9525">
              <a:solidFill>
                <a:srgbClr val="869FB2"/>
              </a:solidFill>
              <a:prstDash val="solid"/>
              <a:round/>
              <a:headEnd len="med" w="med" type="none"/>
              <a:tailEnd len="med" w="med" type="none"/>
            </a:ln>
          </p:spPr>
        </p:cxnSp>
        <p:cxnSp>
          <p:nvCxnSpPr>
            <p:cNvPr id="5805" name="Google Shape;5805;p69"/>
            <p:cNvCxnSpPr/>
            <p:nvPr/>
          </p:nvCxnSpPr>
          <p:spPr>
            <a:xfrm flipH="1" rot="-5400000">
              <a:off x="3486925" y="577350"/>
              <a:ext cx="650100" cy="650100"/>
            </a:xfrm>
            <a:prstGeom prst="bentConnector3">
              <a:avLst>
                <a:gd fmla="val 50000" name="adj1"/>
              </a:avLst>
            </a:prstGeom>
            <a:noFill/>
            <a:ln cap="flat" cmpd="sng" w="9525">
              <a:solidFill>
                <a:srgbClr val="869FB2"/>
              </a:solidFill>
              <a:prstDash val="solid"/>
              <a:round/>
              <a:headEnd len="med" w="med" type="none"/>
              <a:tailEnd len="med" w="med" type="none"/>
            </a:ln>
          </p:spPr>
        </p:cxnSp>
        <p:cxnSp>
          <p:nvCxnSpPr>
            <p:cNvPr id="5806" name="Google Shape;5806;p69"/>
            <p:cNvCxnSpPr/>
            <p:nvPr/>
          </p:nvCxnSpPr>
          <p:spPr>
            <a:xfrm>
              <a:off x="2725450" y="576000"/>
              <a:ext cx="1410600" cy="1800"/>
            </a:xfrm>
            <a:prstGeom prst="bentConnector3">
              <a:avLst>
                <a:gd fmla="val 50000" name="adj1"/>
              </a:avLst>
            </a:prstGeom>
            <a:noFill/>
            <a:ln cap="flat" cmpd="sng" w="9525">
              <a:solidFill>
                <a:srgbClr val="869FB2"/>
              </a:solidFill>
              <a:prstDash val="solid"/>
              <a:round/>
              <a:headEnd len="med" w="med" type="none"/>
              <a:tailEnd len="med" w="med" type="none"/>
            </a:ln>
          </p:spPr>
        </p:cxnSp>
        <p:cxnSp>
          <p:nvCxnSpPr>
            <p:cNvPr id="5807" name="Google Shape;5807;p69"/>
            <p:cNvCxnSpPr/>
            <p:nvPr/>
          </p:nvCxnSpPr>
          <p:spPr>
            <a:xfrm flipH="1" rot="10800000">
              <a:off x="756500" y="577975"/>
              <a:ext cx="1705500" cy="1049100"/>
            </a:xfrm>
            <a:prstGeom prst="bentConnector3">
              <a:avLst>
                <a:gd fmla="val 50000" name="adj1"/>
              </a:avLst>
            </a:prstGeom>
            <a:noFill/>
            <a:ln cap="flat" cmpd="sng" w="9525">
              <a:solidFill>
                <a:schemeClr val="accent3"/>
              </a:solidFill>
              <a:prstDash val="solid"/>
              <a:round/>
              <a:headEnd len="med" w="med" type="none"/>
              <a:tailEnd len="med" w="med" type="none"/>
            </a:ln>
          </p:spPr>
        </p:cxnSp>
        <p:cxnSp>
          <p:nvCxnSpPr>
            <p:cNvPr id="5808" name="Google Shape;5808;p69"/>
            <p:cNvCxnSpPr/>
            <p:nvPr/>
          </p:nvCxnSpPr>
          <p:spPr>
            <a:xfrm>
              <a:off x="760067" y="1625791"/>
              <a:ext cx="1689000" cy="974100"/>
            </a:xfrm>
            <a:prstGeom prst="bentConnector3">
              <a:avLst>
                <a:gd fmla="val 50000" name="adj1"/>
              </a:avLst>
            </a:prstGeom>
            <a:noFill/>
            <a:ln cap="flat" cmpd="sng" w="9525">
              <a:solidFill>
                <a:schemeClr val="accent3"/>
              </a:solidFill>
              <a:prstDash val="solid"/>
              <a:round/>
              <a:headEnd len="med" w="med" type="none"/>
              <a:tailEnd len="med" w="med" type="none"/>
            </a:ln>
          </p:spPr>
        </p:cxnSp>
        <p:sp>
          <p:nvSpPr>
            <p:cNvPr id="5809" name="Google Shape;5809;p69"/>
            <p:cNvSpPr/>
            <p:nvPr/>
          </p:nvSpPr>
          <p:spPr>
            <a:xfrm>
              <a:off x="548861" y="1338125"/>
              <a:ext cx="502050" cy="502875"/>
            </a:xfrm>
            <a:custGeom>
              <a:rect b="b" l="l" r="r" t="t"/>
              <a:pathLst>
                <a:path extrusionOk="0" h="20115" w="20082">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10" name="Google Shape;5810;p69"/>
            <p:cNvCxnSpPr/>
            <p:nvPr/>
          </p:nvCxnSpPr>
          <p:spPr>
            <a:xfrm>
              <a:off x="2725450" y="2609025"/>
              <a:ext cx="1416000" cy="1800"/>
            </a:xfrm>
            <a:prstGeom prst="bentConnector3">
              <a:avLst>
                <a:gd fmla="val 50000" name="adj1"/>
              </a:avLst>
            </a:prstGeom>
            <a:noFill/>
            <a:ln cap="flat" cmpd="sng" w="9525">
              <a:solidFill>
                <a:srgbClr val="869FB2"/>
              </a:solidFill>
              <a:prstDash val="solid"/>
              <a:round/>
              <a:headEnd len="med" w="med" type="none"/>
              <a:tailEnd len="med" w="med" type="none"/>
            </a:ln>
          </p:spPr>
        </p:cxnSp>
        <p:sp>
          <p:nvSpPr>
            <p:cNvPr id="5811" name="Google Shape;5811;p69"/>
            <p:cNvSpPr/>
            <p:nvPr/>
          </p:nvSpPr>
          <p:spPr>
            <a:xfrm>
              <a:off x="4095707" y="1083398"/>
              <a:ext cx="289400" cy="268650"/>
            </a:xfrm>
            <a:custGeom>
              <a:rect b="b" l="l" r="r" t="t"/>
              <a:pathLst>
                <a:path extrusionOk="0" h="10746" w="11576">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2" name="Google Shape;5812;p69"/>
            <p:cNvSpPr/>
            <p:nvPr/>
          </p:nvSpPr>
          <p:spPr>
            <a:xfrm>
              <a:off x="2421967" y="389676"/>
              <a:ext cx="383625" cy="371825"/>
            </a:xfrm>
            <a:custGeom>
              <a:rect b="b" l="l" r="r" t="t"/>
              <a:pathLst>
                <a:path extrusionOk="0" h="14873" w="15345">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3" name="Google Shape;5813;p69"/>
            <p:cNvSpPr/>
            <p:nvPr/>
          </p:nvSpPr>
          <p:spPr>
            <a:xfrm>
              <a:off x="4095707" y="426309"/>
              <a:ext cx="289400" cy="268850"/>
            </a:xfrm>
            <a:custGeom>
              <a:rect b="b" l="l" r="r" t="t"/>
              <a:pathLst>
                <a:path extrusionOk="0" h="10754" w="11576">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4" name="Google Shape;5814;p69"/>
            <p:cNvSpPr/>
            <p:nvPr/>
          </p:nvSpPr>
          <p:spPr>
            <a:xfrm>
              <a:off x="4102832" y="2474633"/>
              <a:ext cx="289400" cy="269425"/>
            </a:xfrm>
            <a:custGeom>
              <a:rect b="b" l="l" r="r" t="t"/>
              <a:pathLst>
                <a:path extrusionOk="0" h="10777" w="11576">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5" name="Google Shape;5815;p69"/>
            <p:cNvSpPr/>
            <p:nvPr/>
          </p:nvSpPr>
          <p:spPr>
            <a:xfrm>
              <a:off x="4095707" y="1772738"/>
              <a:ext cx="289400" cy="268825"/>
            </a:xfrm>
            <a:custGeom>
              <a:rect b="b" l="l" r="r" t="t"/>
              <a:pathLst>
                <a:path extrusionOk="0" h="10753" w="11576">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6" name="Google Shape;5816;p69"/>
            <p:cNvSpPr/>
            <p:nvPr/>
          </p:nvSpPr>
          <p:spPr>
            <a:xfrm>
              <a:off x="2422792" y="2408015"/>
              <a:ext cx="383650" cy="371825"/>
            </a:xfrm>
            <a:custGeom>
              <a:rect b="b" l="l" r="r" t="t"/>
              <a:pathLst>
                <a:path extrusionOk="0" h="14873" w="15346">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7" name="Google Shape;5817;p69"/>
          <p:cNvGrpSpPr/>
          <p:nvPr/>
        </p:nvGrpSpPr>
        <p:grpSpPr>
          <a:xfrm>
            <a:off x="328392" y="2382724"/>
            <a:ext cx="1569099" cy="704182"/>
            <a:chOff x="1187400" y="2529299"/>
            <a:chExt cx="6769193" cy="2241903"/>
          </a:xfrm>
        </p:grpSpPr>
        <p:sp>
          <p:nvSpPr>
            <p:cNvPr id="5818" name="Google Shape;5818;p69"/>
            <p:cNvSpPr/>
            <p:nvPr/>
          </p:nvSpPr>
          <p:spPr>
            <a:xfrm>
              <a:off x="3802943" y="2529299"/>
              <a:ext cx="1538100" cy="4425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5819" name="Google Shape;5819;p69"/>
            <p:cNvSpPr/>
            <p:nvPr/>
          </p:nvSpPr>
          <p:spPr>
            <a:xfrm>
              <a:off x="5573240" y="3429000"/>
              <a:ext cx="1538100" cy="4425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5820" name="Google Shape;5820;p69"/>
            <p:cNvSpPr/>
            <p:nvPr/>
          </p:nvSpPr>
          <p:spPr>
            <a:xfrm>
              <a:off x="2032647" y="3429000"/>
              <a:ext cx="1538100" cy="4425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5821" name="Google Shape;5821;p69"/>
            <p:cNvSpPr/>
            <p:nvPr/>
          </p:nvSpPr>
          <p:spPr>
            <a:xfrm>
              <a:off x="1187400" y="4328701"/>
              <a:ext cx="1538100" cy="4425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5822" name="Google Shape;5822;p69"/>
            <p:cNvSpPr/>
            <p:nvPr/>
          </p:nvSpPr>
          <p:spPr>
            <a:xfrm>
              <a:off x="2877893" y="4328701"/>
              <a:ext cx="1538100" cy="4425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5823" name="Google Shape;5823;p69"/>
            <p:cNvSpPr/>
            <p:nvPr/>
          </p:nvSpPr>
          <p:spPr>
            <a:xfrm>
              <a:off x="4728000" y="4328701"/>
              <a:ext cx="1538100" cy="4425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5824" name="Google Shape;5824;p69"/>
            <p:cNvSpPr/>
            <p:nvPr/>
          </p:nvSpPr>
          <p:spPr>
            <a:xfrm>
              <a:off x="6418493" y="4328701"/>
              <a:ext cx="1538100" cy="4425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cxnSp>
          <p:nvCxnSpPr>
            <p:cNvPr id="5825" name="Google Shape;5825;p69"/>
            <p:cNvCxnSpPr>
              <a:stCxn id="5818" idx="2"/>
              <a:endCxn id="5819" idx="0"/>
            </p:cNvCxnSpPr>
            <p:nvPr/>
          </p:nvCxnSpPr>
          <p:spPr>
            <a:xfrm flipH="1" rot="-5400000">
              <a:off x="5228543" y="2315249"/>
              <a:ext cx="457200" cy="17703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5826" name="Google Shape;5826;p69"/>
            <p:cNvCxnSpPr>
              <a:stCxn id="5820" idx="0"/>
              <a:endCxn id="5818" idx="2"/>
            </p:cNvCxnSpPr>
            <p:nvPr/>
          </p:nvCxnSpPr>
          <p:spPr>
            <a:xfrm rot="-5400000">
              <a:off x="3458247" y="2315250"/>
              <a:ext cx="457200" cy="17703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5827" name="Google Shape;5827;p69"/>
            <p:cNvCxnSpPr>
              <a:stCxn id="5820" idx="2"/>
              <a:endCxn id="5822" idx="0"/>
            </p:cNvCxnSpPr>
            <p:nvPr/>
          </p:nvCxnSpPr>
          <p:spPr>
            <a:xfrm flipH="1" rot="-5400000">
              <a:off x="2995647" y="3677550"/>
              <a:ext cx="457200" cy="8451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5828" name="Google Shape;5828;p69"/>
            <p:cNvCxnSpPr>
              <a:stCxn id="5821" idx="0"/>
              <a:endCxn id="5820" idx="2"/>
            </p:cNvCxnSpPr>
            <p:nvPr/>
          </p:nvCxnSpPr>
          <p:spPr>
            <a:xfrm rot="-5400000">
              <a:off x="2150400" y="3677551"/>
              <a:ext cx="457200" cy="8451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5829" name="Google Shape;5829;p69"/>
            <p:cNvCxnSpPr>
              <a:stCxn id="5819" idx="2"/>
              <a:endCxn id="5824" idx="0"/>
            </p:cNvCxnSpPr>
            <p:nvPr/>
          </p:nvCxnSpPr>
          <p:spPr>
            <a:xfrm flipH="1" rot="-5400000">
              <a:off x="6536390" y="3677400"/>
              <a:ext cx="457200" cy="8454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5830" name="Google Shape;5830;p69"/>
            <p:cNvCxnSpPr>
              <a:stCxn id="5823" idx="0"/>
              <a:endCxn id="5819" idx="2"/>
            </p:cNvCxnSpPr>
            <p:nvPr/>
          </p:nvCxnSpPr>
          <p:spPr>
            <a:xfrm rot="-5400000">
              <a:off x="5691000" y="3677551"/>
              <a:ext cx="457200" cy="845100"/>
            </a:xfrm>
            <a:prstGeom prst="bentConnector3">
              <a:avLst>
                <a:gd fmla="val 50000" name="adj1"/>
              </a:avLst>
            </a:prstGeom>
            <a:noFill/>
            <a:ln cap="flat" cmpd="sng" w="9525">
              <a:solidFill>
                <a:srgbClr val="C2C2C2"/>
              </a:solidFill>
              <a:prstDash val="solid"/>
              <a:round/>
              <a:headEnd len="sm" w="sm" type="none"/>
              <a:tailEnd len="sm" w="sm" type="none"/>
            </a:ln>
          </p:spPr>
        </p:cxnSp>
      </p:grpSp>
      <p:grpSp>
        <p:nvGrpSpPr>
          <p:cNvPr id="5831" name="Google Shape;5831;p69"/>
          <p:cNvGrpSpPr/>
          <p:nvPr/>
        </p:nvGrpSpPr>
        <p:grpSpPr>
          <a:xfrm>
            <a:off x="7093058" y="2930364"/>
            <a:ext cx="1755026" cy="601155"/>
            <a:chOff x="6895650" y="3126697"/>
            <a:chExt cx="1436662" cy="492105"/>
          </a:xfrm>
        </p:grpSpPr>
        <p:sp>
          <p:nvSpPr>
            <p:cNvPr id="5832" name="Google Shape;5832;p69"/>
            <p:cNvSpPr/>
            <p:nvPr/>
          </p:nvSpPr>
          <p:spPr>
            <a:xfrm>
              <a:off x="7151820" y="3406364"/>
              <a:ext cx="414806" cy="212438"/>
            </a:xfrm>
            <a:custGeom>
              <a:rect b="b" l="l" r="r" t="t"/>
              <a:pathLst>
                <a:path extrusionOk="0" h="6392" w="12481">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5" y="1490"/>
                    <a:pt x="4793" y="838"/>
                    <a:pt x="4793" y="32"/>
                  </a:cubicBezTo>
                  <a:cubicBezTo>
                    <a:pt x="4793" y="23"/>
                    <a:pt x="4795" y="12"/>
                    <a:pt x="479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3" name="Google Shape;5833;p69"/>
            <p:cNvSpPr/>
            <p:nvPr/>
          </p:nvSpPr>
          <p:spPr>
            <a:xfrm>
              <a:off x="7664160" y="3406364"/>
              <a:ext cx="414806" cy="212438"/>
            </a:xfrm>
            <a:custGeom>
              <a:rect b="b" l="l" r="r" t="t"/>
              <a:pathLst>
                <a:path extrusionOk="0" h="6392" w="12481">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7" y="1490"/>
                    <a:pt x="4793" y="838"/>
                    <a:pt x="4793" y="32"/>
                  </a:cubicBezTo>
                  <a:cubicBezTo>
                    <a:pt x="4793" y="23"/>
                    <a:pt x="4795" y="12"/>
                    <a:pt x="4795"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4" name="Google Shape;5834;p69"/>
            <p:cNvSpPr/>
            <p:nvPr/>
          </p:nvSpPr>
          <p:spPr>
            <a:xfrm>
              <a:off x="6895650" y="3127761"/>
              <a:ext cx="420489" cy="212471"/>
            </a:xfrm>
            <a:custGeom>
              <a:rect b="b" l="l" r="r" t="t"/>
              <a:pathLst>
                <a:path extrusionOk="0" h="6393" w="12652">
                  <a:moveTo>
                    <a:pt x="6326" y="0"/>
                  </a:moveTo>
                  <a:cubicBezTo>
                    <a:pt x="2832" y="0"/>
                    <a:pt x="1" y="2833"/>
                    <a:pt x="1" y="6326"/>
                  </a:cubicBezTo>
                  <a:lnTo>
                    <a:pt x="1" y="6393"/>
                  </a:lnTo>
                  <a:lnTo>
                    <a:pt x="4883" y="6393"/>
                  </a:lnTo>
                  <a:cubicBezTo>
                    <a:pt x="4883" y="6382"/>
                    <a:pt x="4882" y="6370"/>
                    <a:pt x="4882" y="6359"/>
                  </a:cubicBezTo>
                  <a:cubicBezTo>
                    <a:pt x="4882" y="5555"/>
                    <a:pt x="5534" y="4904"/>
                    <a:pt x="6337" y="4904"/>
                  </a:cubicBezTo>
                  <a:cubicBezTo>
                    <a:pt x="7141" y="4904"/>
                    <a:pt x="7793" y="5555"/>
                    <a:pt x="7793" y="6359"/>
                  </a:cubicBezTo>
                  <a:cubicBezTo>
                    <a:pt x="7793" y="6370"/>
                    <a:pt x="7791" y="6382"/>
                    <a:pt x="7791" y="6393"/>
                  </a:cubicBezTo>
                  <a:lnTo>
                    <a:pt x="12651" y="6393"/>
                  </a:lnTo>
                  <a:lnTo>
                    <a:pt x="12651" y="6326"/>
                  </a:lnTo>
                  <a:cubicBezTo>
                    <a:pt x="12651" y="2833"/>
                    <a:pt x="9820" y="0"/>
                    <a:pt x="632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5" name="Google Shape;5835;p69"/>
            <p:cNvSpPr/>
            <p:nvPr/>
          </p:nvSpPr>
          <p:spPr>
            <a:xfrm>
              <a:off x="7399482" y="3126697"/>
              <a:ext cx="420489" cy="212438"/>
            </a:xfrm>
            <a:custGeom>
              <a:rect b="b" l="l" r="r" t="t"/>
              <a:pathLst>
                <a:path extrusionOk="0" h="6392" w="12652">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6" name="Google Shape;5836;p69"/>
            <p:cNvSpPr/>
            <p:nvPr/>
          </p:nvSpPr>
          <p:spPr>
            <a:xfrm>
              <a:off x="7911823" y="3126697"/>
              <a:ext cx="420489" cy="212438"/>
            </a:xfrm>
            <a:custGeom>
              <a:rect b="b" l="l" r="r" t="t"/>
              <a:pathLst>
                <a:path extrusionOk="0" h="6392" w="12652">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37" name="Google Shape;5837;p69"/>
            <p:cNvGrpSpPr/>
            <p:nvPr/>
          </p:nvGrpSpPr>
          <p:grpSpPr>
            <a:xfrm>
              <a:off x="6995957" y="3335810"/>
              <a:ext cx="1230393" cy="71754"/>
              <a:chOff x="6995957" y="3287964"/>
              <a:chExt cx="1230393" cy="71754"/>
            </a:xfrm>
          </p:grpSpPr>
          <p:sp>
            <p:nvSpPr>
              <p:cNvPr id="5838" name="Google Shape;5838;p69"/>
              <p:cNvSpPr/>
              <p:nvPr/>
            </p:nvSpPr>
            <p:spPr>
              <a:xfrm>
                <a:off x="8006733" y="3287964"/>
                <a:ext cx="219617" cy="71754"/>
              </a:xfrm>
              <a:custGeom>
                <a:rect b="b" l="l" r="r" t="t"/>
                <a:pathLst>
                  <a:path extrusionOk="0" h="2159" w="6608">
                    <a:moveTo>
                      <a:pt x="3501" y="647"/>
                    </a:moveTo>
                    <a:cubicBezTo>
                      <a:pt x="3723" y="647"/>
                      <a:pt x="3935" y="820"/>
                      <a:pt x="3936" y="1080"/>
                    </a:cubicBezTo>
                    <a:cubicBezTo>
                      <a:pt x="3936" y="1318"/>
                      <a:pt x="3743" y="1512"/>
                      <a:pt x="3504" y="1512"/>
                    </a:cubicBezTo>
                    <a:cubicBezTo>
                      <a:pt x="3118" y="1512"/>
                      <a:pt x="2924" y="1048"/>
                      <a:pt x="3198" y="775"/>
                    </a:cubicBezTo>
                    <a:cubicBezTo>
                      <a:pt x="3286" y="687"/>
                      <a:pt x="3395" y="647"/>
                      <a:pt x="3501" y="647"/>
                    </a:cubicBezTo>
                    <a:close/>
                    <a:moveTo>
                      <a:pt x="3504" y="0"/>
                    </a:moveTo>
                    <a:cubicBezTo>
                      <a:pt x="3051" y="0"/>
                      <a:pt x="2646" y="282"/>
                      <a:pt x="2490" y="708"/>
                    </a:cubicBezTo>
                    <a:lnTo>
                      <a:pt x="357" y="708"/>
                    </a:lnTo>
                    <a:cubicBezTo>
                      <a:pt x="160" y="708"/>
                      <a:pt x="0" y="868"/>
                      <a:pt x="0" y="1065"/>
                    </a:cubicBezTo>
                    <a:lnTo>
                      <a:pt x="0" y="1129"/>
                    </a:lnTo>
                    <a:cubicBezTo>
                      <a:pt x="0" y="1326"/>
                      <a:pt x="160" y="1486"/>
                      <a:pt x="357" y="1486"/>
                    </a:cubicBezTo>
                    <a:lnTo>
                      <a:pt x="2502" y="1486"/>
                    </a:lnTo>
                    <a:cubicBezTo>
                      <a:pt x="2668" y="1893"/>
                      <a:pt x="3064" y="2159"/>
                      <a:pt x="3502" y="2159"/>
                    </a:cubicBezTo>
                    <a:cubicBezTo>
                      <a:pt x="3943" y="2159"/>
                      <a:pt x="4338" y="1893"/>
                      <a:pt x="4503" y="1486"/>
                    </a:cubicBezTo>
                    <a:lnTo>
                      <a:pt x="6271" y="1486"/>
                    </a:lnTo>
                    <a:cubicBezTo>
                      <a:pt x="6457" y="1486"/>
                      <a:pt x="6607" y="1336"/>
                      <a:pt x="6607" y="1150"/>
                    </a:cubicBezTo>
                    <a:lnTo>
                      <a:pt x="6607" y="1044"/>
                    </a:lnTo>
                    <a:cubicBezTo>
                      <a:pt x="6607" y="859"/>
                      <a:pt x="6457" y="710"/>
                      <a:pt x="6271" y="708"/>
                    </a:cubicBezTo>
                    <a:lnTo>
                      <a:pt x="4518" y="708"/>
                    </a:lnTo>
                    <a:cubicBezTo>
                      <a:pt x="4362" y="282"/>
                      <a:pt x="3957" y="0"/>
                      <a:pt x="350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9" name="Google Shape;5839;p69"/>
              <p:cNvSpPr/>
              <p:nvPr/>
            </p:nvSpPr>
            <p:spPr>
              <a:xfrm>
                <a:off x="7756540" y="3287964"/>
                <a:ext cx="219617" cy="71754"/>
              </a:xfrm>
              <a:custGeom>
                <a:rect b="b" l="l" r="r" t="t"/>
                <a:pathLst>
                  <a:path extrusionOk="0" h="2159" w="6608">
                    <a:moveTo>
                      <a:pt x="3500" y="647"/>
                    </a:moveTo>
                    <a:cubicBezTo>
                      <a:pt x="3722" y="647"/>
                      <a:pt x="3935" y="820"/>
                      <a:pt x="3935" y="1080"/>
                    </a:cubicBezTo>
                    <a:cubicBezTo>
                      <a:pt x="3935" y="1318"/>
                      <a:pt x="3741" y="1512"/>
                      <a:pt x="3503" y="1512"/>
                    </a:cubicBezTo>
                    <a:cubicBezTo>
                      <a:pt x="3117" y="1512"/>
                      <a:pt x="2925" y="1048"/>
                      <a:pt x="3197" y="775"/>
                    </a:cubicBezTo>
                    <a:cubicBezTo>
                      <a:pt x="3285" y="687"/>
                      <a:pt x="3393" y="647"/>
                      <a:pt x="3500" y="647"/>
                    </a:cubicBezTo>
                    <a:close/>
                    <a:moveTo>
                      <a:pt x="3503" y="0"/>
                    </a:moveTo>
                    <a:cubicBezTo>
                      <a:pt x="3049" y="0"/>
                      <a:pt x="2644" y="282"/>
                      <a:pt x="2489" y="708"/>
                    </a:cubicBezTo>
                    <a:lnTo>
                      <a:pt x="358" y="708"/>
                    </a:lnTo>
                    <a:cubicBezTo>
                      <a:pt x="159" y="708"/>
                      <a:pt x="0" y="868"/>
                      <a:pt x="0" y="1065"/>
                    </a:cubicBezTo>
                    <a:lnTo>
                      <a:pt x="0" y="1129"/>
                    </a:lnTo>
                    <a:cubicBezTo>
                      <a:pt x="0" y="1326"/>
                      <a:pt x="159" y="1486"/>
                      <a:pt x="358" y="1486"/>
                    </a:cubicBezTo>
                    <a:lnTo>
                      <a:pt x="2502" y="1486"/>
                    </a:lnTo>
                    <a:cubicBezTo>
                      <a:pt x="2668" y="1893"/>
                      <a:pt x="3064" y="2159"/>
                      <a:pt x="3503" y="2159"/>
                    </a:cubicBezTo>
                    <a:cubicBezTo>
                      <a:pt x="3941" y="2159"/>
                      <a:pt x="4338" y="1893"/>
                      <a:pt x="4503" y="1486"/>
                    </a:cubicBezTo>
                    <a:lnTo>
                      <a:pt x="6271" y="1486"/>
                    </a:lnTo>
                    <a:cubicBezTo>
                      <a:pt x="6457" y="1486"/>
                      <a:pt x="6608" y="1336"/>
                      <a:pt x="6608" y="1150"/>
                    </a:cubicBezTo>
                    <a:lnTo>
                      <a:pt x="6608" y="1044"/>
                    </a:lnTo>
                    <a:cubicBezTo>
                      <a:pt x="6606" y="859"/>
                      <a:pt x="6455" y="708"/>
                      <a:pt x="6270" y="708"/>
                    </a:cubicBezTo>
                    <a:lnTo>
                      <a:pt x="4516" y="708"/>
                    </a:lnTo>
                    <a:cubicBezTo>
                      <a:pt x="4361" y="282"/>
                      <a:pt x="3956" y="0"/>
                      <a:pt x="350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0" name="Google Shape;5840;p69"/>
              <p:cNvSpPr/>
              <p:nvPr/>
            </p:nvSpPr>
            <p:spPr>
              <a:xfrm>
                <a:off x="7496443" y="3287964"/>
                <a:ext cx="219617" cy="71754"/>
              </a:xfrm>
              <a:custGeom>
                <a:rect b="b" l="l" r="r" t="t"/>
                <a:pathLst>
                  <a:path extrusionOk="0" h="2159" w="6608">
                    <a:moveTo>
                      <a:pt x="3500" y="647"/>
                    </a:moveTo>
                    <a:cubicBezTo>
                      <a:pt x="3722" y="647"/>
                      <a:pt x="3935" y="820"/>
                      <a:pt x="3935" y="1080"/>
                    </a:cubicBezTo>
                    <a:cubicBezTo>
                      <a:pt x="3935" y="1318"/>
                      <a:pt x="3743" y="1512"/>
                      <a:pt x="3504" y="1512"/>
                    </a:cubicBezTo>
                    <a:cubicBezTo>
                      <a:pt x="3119" y="1512"/>
                      <a:pt x="2925" y="1048"/>
                      <a:pt x="3197" y="775"/>
                    </a:cubicBezTo>
                    <a:cubicBezTo>
                      <a:pt x="3285" y="687"/>
                      <a:pt x="3394" y="647"/>
                      <a:pt x="3500" y="647"/>
                    </a:cubicBezTo>
                    <a:close/>
                    <a:moveTo>
                      <a:pt x="3504" y="0"/>
                    </a:moveTo>
                    <a:cubicBezTo>
                      <a:pt x="3050" y="0"/>
                      <a:pt x="2646" y="282"/>
                      <a:pt x="2491" y="708"/>
                    </a:cubicBezTo>
                    <a:lnTo>
                      <a:pt x="358" y="708"/>
                    </a:lnTo>
                    <a:cubicBezTo>
                      <a:pt x="159" y="708"/>
                      <a:pt x="1" y="868"/>
                      <a:pt x="1" y="1065"/>
                    </a:cubicBezTo>
                    <a:lnTo>
                      <a:pt x="1" y="1129"/>
                    </a:lnTo>
                    <a:cubicBezTo>
                      <a:pt x="1" y="1326"/>
                      <a:pt x="159" y="1486"/>
                      <a:pt x="358" y="1486"/>
                    </a:cubicBezTo>
                    <a:lnTo>
                      <a:pt x="2502" y="1486"/>
                    </a:lnTo>
                    <a:cubicBezTo>
                      <a:pt x="2669" y="1893"/>
                      <a:pt x="3064" y="2159"/>
                      <a:pt x="3503" y="2159"/>
                    </a:cubicBezTo>
                    <a:cubicBezTo>
                      <a:pt x="3943" y="2159"/>
                      <a:pt x="4339" y="1893"/>
                      <a:pt x="4504" y="1486"/>
                    </a:cubicBezTo>
                    <a:lnTo>
                      <a:pt x="6272" y="1486"/>
                    </a:lnTo>
                    <a:cubicBezTo>
                      <a:pt x="6457" y="1486"/>
                      <a:pt x="6608" y="1336"/>
                      <a:pt x="6608" y="1150"/>
                    </a:cubicBezTo>
                    <a:lnTo>
                      <a:pt x="6608" y="1044"/>
                    </a:lnTo>
                    <a:cubicBezTo>
                      <a:pt x="6608" y="859"/>
                      <a:pt x="6457" y="710"/>
                      <a:pt x="6272" y="708"/>
                    </a:cubicBezTo>
                    <a:lnTo>
                      <a:pt x="4518" y="708"/>
                    </a:lnTo>
                    <a:cubicBezTo>
                      <a:pt x="4361" y="282"/>
                      <a:pt x="3958" y="0"/>
                      <a:pt x="3504"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1" name="Google Shape;5841;p69"/>
              <p:cNvSpPr/>
              <p:nvPr/>
            </p:nvSpPr>
            <p:spPr>
              <a:xfrm>
                <a:off x="7243757" y="3287964"/>
                <a:ext cx="219617" cy="71754"/>
              </a:xfrm>
              <a:custGeom>
                <a:rect b="b" l="l" r="r" t="t"/>
                <a:pathLst>
                  <a:path extrusionOk="0" h="2159" w="6608">
                    <a:moveTo>
                      <a:pt x="3500" y="647"/>
                    </a:moveTo>
                    <a:cubicBezTo>
                      <a:pt x="3722" y="647"/>
                      <a:pt x="3935" y="820"/>
                      <a:pt x="3935" y="1080"/>
                    </a:cubicBezTo>
                    <a:cubicBezTo>
                      <a:pt x="3935" y="1318"/>
                      <a:pt x="3743" y="1512"/>
                      <a:pt x="3503" y="1512"/>
                    </a:cubicBezTo>
                    <a:cubicBezTo>
                      <a:pt x="3118" y="1512"/>
                      <a:pt x="2925" y="1048"/>
                      <a:pt x="3197" y="775"/>
                    </a:cubicBezTo>
                    <a:cubicBezTo>
                      <a:pt x="3285" y="687"/>
                      <a:pt x="3394" y="647"/>
                      <a:pt x="3500" y="647"/>
                    </a:cubicBezTo>
                    <a:close/>
                    <a:moveTo>
                      <a:pt x="3503" y="0"/>
                    </a:moveTo>
                    <a:cubicBezTo>
                      <a:pt x="3050" y="0"/>
                      <a:pt x="2644" y="282"/>
                      <a:pt x="2489" y="708"/>
                    </a:cubicBezTo>
                    <a:lnTo>
                      <a:pt x="358" y="708"/>
                    </a:lnTo>
                    <a:cubicBezTo>
                      <a:pt x="159" y="708"/>
                      <a:pt x="1" y="868"/>
                      <a:pt x="1" y="1065"/>
                    </a:cubicBezTo>
                    <a:lnTo>
                      <a:pt x="1" y="1129"/>
                    </a:lnTo>
                    <a:cubicBezTo>
                      <a:pt x="1" y="1326"/>
                      <a:pt x="159" y="1486"/>
                      <a:pt x="358" y="1486"/>
                    </a:cubicBezTo>
                    <a:lnTo>
                      <a:pt x="2502" y="1486"/>
                    </a:lnTo>
                    <a:cubicBezTo>
                      <a:pt x="2668" y="1893"/>
                      <a:pt x="3064" y="2159"/>
                      <a:pt x="3503" y="2159"/>
                    </a:cubicBezTo>
                    <a:cubicBezTo>
                      <a:pt x="3943" y="2159"/>
                      <a:pt x="4339" y="1893"/>
                      <a:pt x="4504" y="1486"/>
                    </a:cubicBezTo>
                    <a:lnTo>
                      <a:pt x="6271" y="1486"/>
                    </a:lnTo>
                    <a:cubicBezTo>
                      <a:pt x="6457" y="1486"/>
                      <a:pt x="6608" y="1336"/>
                      <a:pt x="6608" y="1150"/>
                    </a:cubicBezTo>
                    <a:lnTo>
                      <a:pt x="6608" y="1044"/>
                    </a:lnTo>
                    <a:cubicBezTo>
                      <a:pt x="6608" y="859"/>
                      <a:pt x="6457" y="710"/>
                      <a:pt x="6271" y="708"/>
                    </a:cubicBezTo>
                    <a:lnTo>
                      <a:pt x="4516" y="708"/>
                    </a:lnTo>
                    <a:cubicBezTo>
                      <a:pt x="4361" y="282"/>
                      <a:pt x="3956" y="0"/>
                      <a:pt x="3503"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2" name="Google Shape;5842;p69"/>
              <p:cNvSpPr/>
              <p:nvPr/>
            </p:nvSpPr>
            <p:spPr>
              <a:xfrm>
                <a:off x="6995957" y="3287964"/>
                <a:ext cx="219617" cy="71754"/>
              </a:xfrm>
              <a:custGeom>
                <a:rect b="b" l="l" r="r" t="t"/>
                <a:pathLst>
                  <a:path extrusionOk="0" h="2159" w="6608">
                    <a:moveTo>
                      <a:pt x="3502" y="647"/>
                    </a:moveTo>
                    <a:cubicBezTo>
                      <a:pt x="3724" y="647"/>
                      <a:pt x="3937" y="820"/>
                      <a:pt x="3937" y="1080"/>
                    </a:cubicBezTo>
                    <a:cubicBezTo>
                      <a:pt x="3937" y="1318"/>
                      <a:pt x="3743" y="1512"/>
                      <a:pt x="3505" y="1512"/>
                    </a:cubicBezTo>
                    <a:cubicBezTo>
                      <a:pt x="3119" y="1512"/>
                      <a:pt x="2926" y="1048"/>
                      <a:pt x="3199" y="775"/>
                    </a:cubicBezTo>
                    <a:cubicBezTo>
                      <a:pt x="3287" y="687"/>
                      <a:pt x="3395" y="647"/>
                      <a:pt x="3502" y="647"/>
                    </a:cubicBezTo>
                    <a:close/>
                    <a:moveTo>
                      <a:pt x="3505" y="0"/>
                    </a:moveTo>
                    <a:cubicBezTo>
                      <a:pt x="3051" y="0"/>
                      <a:pt x="2646" y="282"/>
                      <a:pt x="2491" y="708"/>
                    </a:cubicBezTo>
                    <a:lnTo>
                      <a:pt x="358" y="708"/>
                    </a:lnTo>
                    <a:cubicBezTo>
                      <a:pt x="161" y="708"/>
                      <a:pt x="1" y="868"/>
                      <a:pt x="1" y="1065"/>
                    </a:cubicBezTo>
                    <a:lnTo>
                      <a:pt x="1" y="1129"/>
                    </a:lnTo>
                    <a:cubicBezTo>
                      <a:pt x="1" y="1326"/>
                      <a:pt x="161" y="1486"/>
                      <a:pt x="358" y="1486"/>
                    </a:cubicBezTo>
                    <a:lnTo>
                      <a:pt x="2504" y="1486"/>
                    </a:lnTo>
                    <a:cubicBezTo>
                      <a:pt x="2669" y="1893"/>
                      <a:pt x="3064" y="2159"/>
                      <a:pt x="3505" y="2159"/>
                    </a:cubicBezTo>
                    <a:cubicBezTo>
                      <a:pt x="3943" y="2159"/>
                      <a:pt x="4339" y="1893"/>
                      <a:pt x="4505" y="1486"/>
                    </a:cubicBezTo>
                    <a:lnTo>
                      <a:pt x="6272" y="1486"/>
                    </a:lnTo>
                    <a:cubicBezTo>
                      <a:pt x="6457" y="1486"/>
                      <a:pt x="6608" y="1336"/>
                      <a:pt x="6608" y="1150"/>
                    </a:cubicBezTo>
                    <a:lnTo>
                      <a:pt x="6608" y="1044"/>
                    </a:lnTo>
                    <a:cubicBezTo>
                      <a:pt x="6608" y="859"/>
                      <a:pt x="6457" y="710"/>
                      <a:pt x="6272" y="708"/>
                    </a:cubicBezTo>
                    <a:lnTo>
                      <a:pt x="4518" y="708"/>
                    </a:lnTo>
                    <a:cubicBezTo>
                      <a:pt x="4363" y="282"/>
                      <a:pt x="3958" y="0"/>
                      <a:pt x="3505" y="0"/>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843" name="Google Shape;5843;p69"/>
          <p:cNvGrpSpPr/>
          <p:nvPr/>
        </p:nvGrpSpPr>
        <p:grpSpPr>
          <a:xfrm>
            <a:off x="7091110" y="3637898"/>
            <a:ext cx="1758082" cy="723105"/>
            <a:chOff x="6777990" y="3710194"/>
            <a:chExt cx="1646915" cy="677382"/>
          </a:xfrm>
        </p:grpSpPr>
        <p:grpSp>
          <p:nvGrpSpPr>
            <p:cNvPr id="5844" name="Google Shape;5844;p69"/>
            <p:cNvGrpSpPr/>
            <p:nvPr/>
          </p:nvGrpSpPr>
          <p:grpSpPr>
            <a:xfrm>
              <a:off x="6777990" y="3874492"/>
              <a:ext cx="411129" cy="513083"/>
              <a:chOff x="6777990" y="3874492"/>
              <a:chExt cx="411129" cy="513083"/>
            </a:xfrm>
          </p:grpSpPr>
          <p:cxnSp>
            <p:nvCxnSpPr>
              <p:cNvPr id="5845" name="Google Shape;5845;p69"/>
              <p:cNvCxnSpPr/>
              <p:nvPr/>
            </p:nvCxnSpPr>
            <p:spPr>
              <a:xfrm>
                <a:off x="6977019" y="4216875"/>
                <a:ext cx="0" cy="170700"/>
              </a:xfrm>
              <a:prstGeom prst="straightConnector1">
                <a:avLst/>
              </a:prstGeom>
              <a:noFill/>
              <a:ln cap="flat" cmpd="sng" w="19050">
                <a:solidFill>
                  <a:srgbClr val="A5B7C6"/>
                </a:solidFill>
                <a:prstDash val="solid"/>
                <a:round/>
                <a:headEnd len="med" w="med" type="none"/>
                <a:tailEnd len="med" w="med" type="diamond"/>
              </a:ln>
            </p:spPr>
          </p:cxnSp>
          <p:sp>
            <p:nvSpPr>
              <p:cNvPr id="5846" name="Google Shape;5846;p69"/>
              <p:cNvSpPr/>
              <p:nvPr/>
            </p:nvSpPr>
            <p:spPr>
              <a:xfrm>
                <a:off x="6777990" y="3874492"/>
                <a:ext cx="411129" cy="356237"/>
              </a:xfrm>
              <a:custGeom>
                <a:rect b="b" l="l" r="r" t="t"/>
                <a:pathLst>
                  <a:path extrusionOk="0" h="60023" w="69272">
                    <a:moveTo>
                      <a:pt x="17333" y="0"/>
                    </a:moveTo>
                    <a:lnTo>
                      <a:pt x="0" y="30011"/>
                    </a:lnTo>
                    <a:lnTo>
                      <a:pt x="17333" y="60023"/>
                    </a:lnTo>
                    <a:lnTo>
                      <a:pt x="51939" y="60023"/>
                    </a:lnTo>
                    <a:lnTo>
                      <a:pt x="69271" y="30011"/>
                    </a:lnTo>
                    <a:lnTo>
                      <a:pt x="51939" y="0"/>
                    </a:lnTo>
                    <a:close/>
                  </a:path>
                </a:pathLst>
              </a:custGeom>
              <a:solidFill>
                <a:srgbClr val="435D74"/>
              </a:solidFill>
              <a:ln cap="flat" cmpd="sng" w="19050">
                <a:solidFill>
                  <a:srgbClr val="A5B7C5"/>
                </a:solidFill>
                <a:prstDash val="solid"/>
                <a:miter lim="5816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47" name="Google Shape;5847;p69"/>
            <p:cNvGrpSpPr/>
            <p:nvPr/>
          </p:nvGrpSpPr>
          <p:grpSpPr>
            <a:xfrm>
              <a:off x="7188425" y="3710194"/>
              <a:ext cx="411123" cy="520535"/>
              <a:chOff x="7188425" y="3710194"/>
              <a:chExt cx="411123" cy="520535"/>
            </a:xfrm>
          </p:grpSpPr>
          <p:cxnSp>
            <p:nvCxnSpPr>
              <p:cNvPr id="5848" name="Google Shape;5848;p69"/>
              <p:cNvCxnSpPr/>
              <p:nvPr/>
            </p:nvCxnSpPr>
            <p:spPr>
              <a:xfrm rot="10800000">
                <a:off x="7393988" y="3710194"/>
                <a:ext cx="0" cy="170700"/>
              </a:xfrm>
              <a:prstGeom prst="straightConnector1">
                <a:avLst/>
              </a:prstGeom>
              <a:noFill/>
              <a:ln cap="flat" cmpd="sng" w="19050">
                <a:solidFill>
                  <a:srgbClr val="A5B7C6"/>
                </a:solidFill>
                <a:prstDash val="solid"/>
                <a:round/>
                <a:headEnd len="med" w="med" type="none"/>
                <a:tailEnd len="med" w="med" type="diamond"/>
              </a:ln>
            </p:spPr>
          </p:cxnSp>
          <p:sp>
            <p:nvSpPr>
              <p:cNvPr id="5849" name="Google Shape;5849;p69"/>
              <p:cNvSpPr/>
              <p:nvPr/>
            </p:nvSpPr>
            <p:spPr>
              <a:xfrm>
                <a:off x="7188425" y="3874492"/>
                <a:ext cx="411123" cy="356237"/>
              </a:xfrm>
              <a:custGeom>
                <a:rect b="b" l="l" r="r" t="t"/>
                <a:pathLst>
                  <a:path extrusionOk="0" h="60023" w="69271">
                    <a:moveTo>
                      <a:pt x="17274" y="0"/>
                    </a:moveTo>
                    <a:lnTo>
                      <a:pt x="0" y="30011"/>
                    </a:lnTo>
                    <a:lnTo>
                      <a:pt x="17274" y="60023"/>
                    </a:lnTo>
                    <a:lnTo>
                      <a:pt x="51939" y="60023"/>
                    </a:lnTo>
                    <a:lnTo>
                      <a:pt x="69271" y="30011"/>
                    </a:lnTo>
                    <a:lnTo>
                      <a:pt x="51939" y="0"/>
                    </a:lnTo>
                    <a:close/>
                  </a:path>
                </a:pathLst>
              </a:custGeom>
              <a:solidFill>
                <a:srgbClr val="435D74"/>
              </a:solidFill>
              <a:ln cap="flat" cmpd="sng" w="19050">
                <a:solidFill>
                  <a:srgbClr val="A5B7C5"/>
                </a:solidFill>
                <a:prstDash val="solid"/>
                <a:miter lim="5816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50" name="Google Shape;5850;p69"/>
            <p:cNvGrpSpPr/>
            <p:nvPr/>
          </p:nvGrpSpPr>
          <p:grpSpPr>
            <a:xfrm>
              <a:off x="7603341" y="3874492"/>
              <a:ext cx="411474" cy="513083"/>
              <a:chOff x="7603341" y="3874492"/>
              <a:chExt cx="411474" cy="513083"/>
            </a:xfrm>
          </p:grpSpPr>
          <p:cxnSp>
            <p:nvCxnSpPr>
              <p:cNvPr id="5851" name="Google Shape;5851;p69"/>
              <p:cNvCxnSpPr/>
              <p:nvPr/>
            </p:nvCxnSpPr>
            <p:spPr>
              <a:xfrm>
                <a:off x="7809095" y="4216875"/>
                <a:ext cx="0" cy="170700"/>
              </a:xfrm>
              <a:prstGeom prst="straightConnector1">
                <a:avLst/>
              </a:prstGeom>
              <a:noFill/>
              <a:ln cap="flat" cmpd="sng" w="19050">
                <a:solidFill>
                  <a:srgbClr val="A5B7C6"/>
                </a:solidFill>
                <a:prstDash val="solid"/>
                <a:round/>
                <a:headEnd len="med" w="med" type="none"/>
                <a:tailEnd len="med" w="med" type="diamond"/>
              </a:ln>
            </p:spPr>
          </p:cxnSp>
          <p:sp>
            <p:nvSpPr>
              <p:cNvPr id="5852" name="Google Shape;5852;p69"/>
              <p:cNvSpPr/>
              <p:nvPr/>
            </p:nvSpPr>
            <p:spPr>
              <a:xfrm>
                <a:off x="7603341" y="3874492"/>
                <a:ext cx="411474" cy="356237"/>
              </a:xfrm>
              <a:custGeom>
                <a:rect b="b" l="l" r="r" t="t"/>
                <a:pathLst>
                  <a:path extrusionOk="0" h="60023" w="69330">
                    <a:moveTo>
                      <a:pt x="17333" y="0"/>
                    </a:moveTo>
                    <a:lnTo>
                      <a:pt x="1" y="30011"/>
                    </a:lnTo>
                    <a:lnTo>
                      <a:pt x="17333" y="60023"/>
                    </a:lnTo>
                    <a:lnTo>
                      <a:pt x="51998" y="60023"/>
                    </a:lnTo>
                    <a:lnTo>
                      <a:pt x="69330" y="30011"/>
                    </a:lnTo>
                    <a:lnTo>
                      <a:pt x="51998" y="0"/>
                    </a:lnTo>
                    <a:close/>
                  </a:path>
                </a:pathLst>
              </a:custGeom>
              <a:solidFill>
                <a:srgbClr val="435D74"/>
              </a:solidFill>
              <a:ln cap="flat" cmpd="sng" w="19050">
                <a:solidFill>
                  <a:srgbClr val="A5B7C5"/>
                </a:solidFill>
                <a:prstDash val="solid"/>
                <a:miter lim="5816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53" name="Google Shape;5853;p69"/>
            <p:cNvGrpSpPr/>
            <p:nvPr/>
          </p:nvGrpSpPr>
          <p:grpSpPr>
            <a:xfrm>
              <a:off x="8013776" y="3722847"/>
              <a:ext cx="411129" cy="507881"/>
              <a:chOff x="8013776" y="3722847"/>
              <a:chExt cx="411129" cy="507881"/>
            </a:xfrm>
          </p:grpSpPr>
          <p:cxnSp>
            <p:nvCxnSpPr>
              <p:cNvPr id="5854" name="Google Shape;5854;p69"/>
              <p:cNvCxnSpPr/>
              <p:nvPr/>
            </p:nvCxnSpPr>
            <p:spPr>
              <a:xfrm rot="10800000">
                <a:off x="8219339" y="3722847"/>
                <a:ext cx="0" cy="169800"/>
              </a:xfrm>
              <a:prstGeom prst="straightConnector1">
                <a:avLst/>
              </a:prstGeom>
              <a:noFill/>
              <a:ln cap="flat" cmpd="sng" w="19050">
                <a:solidFill>
                  <a:srgbClr val="A5B7C6"/>
                </a:solidFill>
                <a:prstDash val="solid"/>
                <a:round/>
                <a:headEnd len="med" w="med" type="none"/>
                <a:tailEnd len="med" w="med" type="diamond"/>
              </a:ln>
            </p:spPr>
          </p:cxnSp>
          <p:sp>
            <p:nvSpPr>
              <p:cNvPr id="5855" name="Google Shape;5855;p69"/>
              <p:cNvSpPr/>
              <p:nvPr/>
            </p:nvSpPr>
            <p:spPr>
              <a:xfrm>
                <a:off x="8013776" y="3874492"/>
                <a:ext cx="411129" cy="356237"/>
              </a:xfrm>
              <a:custGeom>
                <a:rect b="b" l="l" r="r" t="t"/>
                <a:pathLst>
                  <a:path extrusionOk="0" h="60023" w="69272">
                    <a:moveTo>
                      <a:pt x="17333" y="0"/>
                    </a:moveTo>
                    <a:lnTo>
                      <a:pt x="0" y="30011"/>
                    </a:lnTo>
                    <a:lnTo>
                      <a:pt x="17333" y="60023"/>
                    </a:lnTo>
                    <a:lnTo>
                      <a:pt x="51939" y="60023"/>
                    </a:lnTo>
                    <a:lnTo>
                      <a:pt x="69271" y="30011"/>
                    </a:lnTo>
                    <a:lnTo>
                      <a:pt x="51939" y="0"/>
                    </a:lnTo>
                    <a:close/>
                  </a:path>
                </a:pathLst>
              </a:custGeom>
              <a:solidFill>
                <a:srgbClr val="435D74"/>
              </a:solidFill>
              <a:ln cap="flat" cmpd="sng" w="19050">
                <a:solidFill>
                  <a:srgbClr val="A5B7C5"/>
                </a:solidFill>
                <a:prstDash val="solid"/>
                <a:miter lim="5816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856" name="Google Shape;5856;p69"/>
          <p:cNvGrpSpPr/>
          <p:nvPr/>
        </p:nvGrpSpPr>
        <p:grpSpPr>
          <a:xfrm>
            <a:off x="5334914" y="2718788"/>
            <a:ext cx="1580392" cy="1134373"/>
            <a:chOff x="5190863" y="2824811"/>
            <a:chExt cx="1544860" cy="1108869"/>
          </a:xfrm>
        </p:grpSpPr>
        <p:grpSp>
          <p:nvGrpSpPr>
            <p:cNvPr id="5857" name="Google Shape;5857;p69"/>
            <p:cNvGrpSpPr/>
            <p:nvPr/>
          </p:nvGrpSpPr>
          <p:grpSpPr>
            <a:xfrm>
              <a:off x="5938695" y="3176919"/>
              <a:ext cx="685761" cy="404739"/>
              <a:chOff x="5938695" y="3176919"/>
              <a:chExt cx="685761" cy="404739"/>
            </a:xfrm>
          </p:grpSpPr>
          <p:grpSp>
            <p:nvGrpSpPr>
              <p:cNvPr id="5858" name="Google Shape;5858;p69"/>
              <p:cNvGrpSpPr/>
              <p:nvPr/>
            </p:nvGrpSpPr>
            <p:grpSpPr>
              <a:xfrm>
                <a:off x="5938695" y="3176919"/>
                <a:ext cx="685761" cy="404739"/>
                <a:chOff x="5938695" y="3176919"/>
                <a:chExt cx="685761" cy="404739"/>
              </a:xfrm>
            </p:grpSpPr>
            <p:sp>
              <p:nvSpPr>
                <p:cNvPr id="5859" name="Google Shape;5859;p69"/>
                <p:cNvSpPr/>
                <p:nvPr/>
              </p:nvSpPr>
              <p:spPr>
                <a:xfrm>
                  <a:off x="5938695" y="3176919"/>
                  <a:ext cx="404679" cy="404739"/>
                </a:xfrm>
                <a:custGeom>
                  <a:rect b="b" l="l" r="r" t="t"/>
                  <a:pathLst>
                    <a:path extrusionOk="0" h="9651" w="9649">
                      <a:moveTo>
                        <a:pt x="4922" y="1"/>
                      </a:moveTo>
                      <a:cubicBezTo>
                        <a:pt x="4890" y="1"/>
                        <a:pt x="4858" y="2"/>
                        <a:pt x="4826" y="2"/>
                      </a:cubicBezTo>
                      <a:lnTo>
                        <a:pt x="4826" y="1251"/>
                      </a:lnTo>
                      <a:cubicBezTo>
                        <a:pt x="4858" y="1251"/>
                        <a:pt x="4890" y="1251"/>
                        <a:pt x="4922" y="1253"/>
                      </a:cubicBezTo>
                      <a:lnTo>
                        <a:pt x="4925" y="1253"/>
                      </a:lnTo>
                      <a:cubicBezTo>
                        <a:pt x="6858" y="1309"/>
                        <a:pt x="8395" y="2891"/>
                        <a:pt x="8395" y="4825"/>
                      </a:cubicBezTo>
                      <a:cubicBezTo>
                        <a:pt x="8395" y="4845"/>
                        <a:pt x="8393" y="4864"/>
                        <a:pt x="8393" y="4883"/>
                      </a:cubicBezTo>
                      <a:cubicBezTo>
                        <a:pt x="8361" y="6814"/>
                        <a:pt x="6800" y="8371"/>
                        <a:pt x="4869" y="8396"/>
                      </a:cubicBezTo>
                      <a:cubicBezTo>
                        <a:pt x="4853" y="8397"/>
                        <a:pt x="4837" y="8397"/>
                        <a:pt x="4820" y="8397"/>
                      </a:cubicBezTo>
                      <a:cubicBezTo>
                        <a:pt x="2911" y="8397"/>
                        <a:pt x="1336" y="6893"/>
                        <a:pt x="1253" y="4979"/>
                      </a:cubicBezTo>
                      <a:lnTo>
                        <a:pt x="1253" y="4971"/>
                      </a:lnTo>
                      <a:cubicBezTo>
                        <a:pt x="1251" y="4942"/>
                        <a:pt x="1251" y="4912"/>
                        <a:pt x="1251" y="4883"/>
                      </a:cubicBezTo>
                      <a:lnTo>
                        <a:pt x="2" y="4883"/>
                      </a:lnTo>
                      <a:cubicBezTo>
                        <a:pt x="2" y="4913"/>
                        <a:pt x="2" y="4944"/>
                        <a:pt x="1" y="4976"/>
                      </a:cubicBezTo>
                      <a:lnTo>
                        <a:pt x="1" y="4979"/>
                      </a:lnTo>
                      <a:cubicBezTo>
                        <a:pt x="23" y="5762"/>
                        <a:pt x="238" y="6528"/>
                        <a:pt x="627" y="7208"/>
                      </a:cubicBezTo>
                      <a:cubicBezTo>
                        <a:pt x="1484" y="8717"/>
                        <a:pt x="3085" y="9650"/>
                        <a:pt x="4822" y="9650"/>
                      </a:cubicBezTo>
                      <a:cubicBezTo>
                        <a:pt x="7468" y="9650"/>
                        <a:pt x="9614" y="7520"/>
                        <a:pt x="9646" y="4883"/>
                      </a:cubicBezTo>
                      <a:cubicBezTo>
                        <a:pt x="9646" y="4864"/>
                        <a:pt x="9647" y="4845"/>
                        <a:pt x="9647" y="4825"/>
                      </a:cubicBezTo>
                      <a:cubicBezTo>
                        <a:pt x="9649" y="3088"/>
                        <a:pt x="8714" y="1483"/>
                        <a:pt x="7200" y="628"/>
                      </a:cubicBezTo>
                      <a:cubicBezTo>
                        <a:pt x="6746" y="369"/>
                        <a:pt x="6251" y="186"/>
                        <a:pt x="5737" y="87"/>
                      </a:cubicBezTo>
                      <a:cubicBezTo>
                        <a:pt x="5468" y="36"/>
                        <a:pt x="5195" y="7"/>
                        <a:pt x="4922"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0" name="Google Shape;5860;p69"/>
                <p:cNvSpPr/>
                <p:nvPr/>
              </p:nvSpPr>
              <p:spPr>
                <a:xfrm>
                  <a:off x="6256893" y="3285705"/>
                  <a:ext cx="367562" cy="187754"/>
                </a:xfrm>
                <a:custGeom>
                  <a:rect b="b" l="l" r="r" t="t"/>
                  <a:pathLst>
                    <a:path extrusionOk="0" h="4477" w="8764">
                      <a:moveTo>
                        <a:pt x="6645" y="1"/>
                      </a:moveTo>
                      <a:cubicBezTo>
                        <a:pt x="6644" y="1"/>
                        <a:pt x="6643" y="1"/>
                        <a:pt x="6642" y="1"/>
                      </a:cubicBezTo>
                      <a:lnTo>
                        <a:pt x="14" y="1"/>
                      </a:lnTo>
                      <a:cubicBezTo>
                        <a:pt x="1061" y="1309"/>
                        <a:pt x="1055" y="3173"/>
                        <a:pt x="1" y="4476"/>
                      </a:cubicBezTo>
                      <a:lnTo>
                        <a:pt x="6642" y="4476"/>
                      </a:lnTo>
                      <a:cubicBezTo>
                        <a:pt x="7814" y="4476"/>
                        <a:pt x="8763" y="3527"/>
                        <a:pt x="8763" y="2355"/>
                      </a:cubicBezTo>
                      <a:lnTo>
                        <a:pt x="8763" y="2121"/>
                      </a:lnTo>
                      <a:cubicBezTo>
                        <a:pt x="8762" y="950"/>
                        <a:pt x="7814" y="1"/>
                        <a:pt x="6645"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1" name="Google Shape;5861;p69"/>
              <p:cNvSpPr/>
              <p:nvPr/>
            </p:nvSpPr>
            <p:spPr>
              <a:xfrm>
                <a:off x="6044300" y="3282475"/>
                <a:ext cx="191959" cy="191990"/>
              </a:xfrm>
              <a:custGeom>
                <a:rect b="b" l="l" r="r" t="t"/>
                <a:pathLst>
                  <a:path extrusionOk="0" h="4578" w="4577">
                    <a:moveTo>
                      <a:pt x="2288" y="1"/>
                    </a:moveTo>
                    <a:cubicBezTo>
                      <a:pt x="1025" y="1"/>
                      <a:pt x="0" y="1024"/>
                      <a:pt x="0" y="2289"/>
                    </a:cubicBezTo>
                    <a:cubicBezTo>
                      <a:pt x="0" y="3553"/>
                      <a:pt x="1025" y="4577"/>
                      <a:pt x="2288" y="4577"/>
                    </a:cubicBezTo>
                    <a:cubicBezTo>
                      <a:pt x="3552" y="4577"/>
                      <a:pt x="4577" y="3553"/>
                      <a:pt x="4577" y="2289"/>
                    </a:cubicBezTo>
                    <a:cubicBezTo>
                      <a:pt x="4577" y="1024"/>
                      <a:pt x="3552" y="1"/>
                      <a:pt x="2288"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62" name="Google Shape;5862;p69"/>
            <p:cNvGrpSpPr/>
            <p:nvPr/>
          </p:nvGrpSpPr>
          <p:grpSpPr>
            <a:xfrm>
              <a:off x="5305233" y="3176835"/>
              <a:ext cx="685971" cy="404655"/>
              <a:chOff x="5305233" y="3176835"/>
              <a:chExt cx="685971" cy="404655"/>
            </a:xfrm>
          </p:grpSpPr>
          <p:grpSp>
            <p:nvGrpSpPr>
              <p:cNvPr id="5863" name="Google Shape;5863;p69"/>
              <p:cNvGrpSpPr/>
              <p:nvPr/>
            </p:nvGrpSpPr>
            <p:grpSpPr>
              <a:xfrm>
                <a:off x="5305233" y="3176835"/>
                <a:ext cx="685971" cy="404655"/>
                <a:chOff x="5305233" y="3176835"/>
                <a:chExt cx="685971" cy="404655"/>
              </a:xfrm>
            </p:grpSpPr>
            <p:sp>
              <p:nvSpPr>
                <p:cNvPr id="5864" name="Google Shape;5864;p69"/>
                <p:cNvSpPr/>
                <p:nvPr/>
              </p:nvSpPr>
              <p:spPr>
                <a:xfrm>
                  <a:off x="5586650" y="3176835"/>
                  <a:ext cx="404553" cy="404655"/>
                </a:xfrm>
                <a:custGeom>
                  <a:rect b="b" l="l" r="r" t="t"/>
                  <a:pathLst>
                    <a:path extrusionOk="0" h="9649" w="9646">
                      <a:moveTo>
                        <a:pt x="4824" y="1"/>
                      </a:moveTo>
                      <a:cubicBezTo>
                        <a:pt x="2159" y="1"/>
                        <a:pt x="1" y="2161"/>
                        <a:pt x="1" y="4826"/>
                      </a:cubicBezTo>
                      <a:lnTo>
                        <a:pt x="1" y="4883"/>
                      </a:lnTo>
                      <a:cubicBezTo>
                        <a:pt x="31" y="7486"/>
                        <a:pt x="2121" y="9594"/>
                        <a:pt x="4724" y="9647"/>
                      </a:cubicBezTo>
                      <a:cubicBezTo>
                        <a:pt x="4756" y="9647"/>
                        <a:pt x="4790" y="9649"/>
                        <a:pt x="4824" y="9649"/>
                      </a:cubicBezTo>
                      <a:lnTo>
                        <a:pt x="4829" y="9649"/>
                      </a:lnTo>
                      <a:cubicBezTo>
                        <a:pt x="4861" y="9649"/>
                        <a:pt x="4893" y="9649"/>
                        <a:pt x="4925" y="9647"/>
                      </a:cubicBezTo>
                      <a:cubicBezTo>
                        <a:pt x="5725" y="9633"/>
                        <a:pt x="6508" y="9417"/>
                        <a:pt x="7205" y="9021"/>
                      </a:cubicBezTo>
                      <a:cubicBezTo>
                        <a:pt x="6508" y="8626"/>
                        <a:pt x="5725" y="8411"/>
                        <a:pt x="4925" y="8395"/>
                      </a:cubicBezTo>
                      <a:cubicBezTo>
                        <a:pt x="4893" y="8397"/>
                        <a:pt x="4861" y="8397"/>
                        <a:pt x="4829" y="8397"/>
                      </a:cubicBezTo>
                      <a:lnTo>
                        <a:pt x="4824" y="8397"/>
                      </a:lnTo>
                      <a:cubicBezTo>
                        <a:pt x="4790" y="8397"/>
                        <a:pt x="4756" y="8397"/>
                        <a:pt x="4724" y="8395"/>
                      </a:cubicBezTo>
                      <a:cubicBezTo>
                        <a:pt x="2817" y="8344"/>
                        <a:pt x="1283" y="6795"/>
                        <a:pt x="1253" y="4883"/>
                      </a:cubicBezTo>
                      <a:cubicBezTo>
                        <a:pt x="1253" y="4863"/>
                        <a:pt x="1251" y="4843"/>
                        <a:pt x="1251" y="4824"/>
                      </a:cubicBezTo>
                      <a:cubicBezTo>
                        <a:pt x="1251" y="2851"/>
                        <a:pt x="2851" y="1252"/>
                        <a:pt x="4824" y="1252"/>
                      </a:cubicBezTo>
                      <a:cubicBezTo>
                        <a:pt x="6745" y="1252"/>
                        <a:pt x="8313" y="2768"/>
                        <a:pt x="8393" y="4670"/>
                      </a:cubicBezTo>
                      <a:lnTo>
                        <a:pt x="8393" y="4674"/>
                      </a:lnTo>
                      <a:cubicBezTo>
                        <a:pt x="8396" y="4723"/>
                        <a:pt x="8396" y="4774"/>
                        <a:pt x="8396" y="4824"/>
                      </a:cubicBezTo>
                      <a:cubicBezTo>
                        <a:pt x="8396" y="4845"/>
                        <a:pt x="8396" y="4863"/>
                        <a:pt x="8396" y="4883"/>
                      </a:cubicBezTo>
                      <a:lnTo>
                        <a:pt x="9644" y="4883"/>
                      </a:lnTo>
                      <a:cubicBezTo>
                        <a:pt x="9644" y="4863"/>
                        <a:pt x="9642" y="4843"/>
                        <a:pt x="9642" y="4824"/>
                      </a:cubicBezTo>
                      <a:cubicBezTo>
                        <a:pt x="9644" y="4778"/>
                        <a:pt x="9644" y="4728"/>
                        <a:pt x="9645" y="4680"/>
                      </a:cubicBezTo>
                      <a:lnTo>
                        <a:pt x="9645" y="4672"/>
                      </a:lnTo>
                      <a:cubicBezTo>
                        <a:pt x="9623" y="3889"/>
                        <a:pt x="9407" y="3124"/>
                        <a:pt x="9019" y="2443"/>
                      </a:cubicBezTo>
                      <a:cubicBezTo>
                        <a:pt x="8163" y="933"/>
                        <a:pt x="6560" y="1"/>
                        <a:pt x="4824"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5" name="Google Shape;5865;p69"/>
                <p:cNvSpPr/>
                <p:nvPr/>
              </p:nvSpPr>
              <p:spPr>
                <a:xfrm>
                  <a:off x="5305233" y="3285914"/>
                  <a:ext cx="367352" cy="187796"/>
                </a:xfrm>
                <a:custGeom>
                  <a:rect b="b" l="l" r="r" t="t"/>
                  <a:pathLst>
                    <a:path extrusionOk="0" h="4478" w="8759">
                      <a:moveTo>
                        <a:pt x="2123" y="0"/>
                      </a:moveTo>
                      <a:cubicBezTo>
                        <a:pt x="951" y="0"/>
                        <a:pt x="1" y="950"/>
                        <a:pt x="1" y="2122"/>
                      </a:cubicBezTo>
                      <a:lnTo>
                        <a:pt x="1" y="2356"/>
                      </a:lnTo>
                      <a:cubicBezTo>
                        <a:pt x="1" y="3528"/>
                        <a:pt x="951" y="4478"/>
                        <a:pt x="2123" y="4478"/>
                      </a:cubicBezTo>
                      <a:lnTo>
                        <a:pt x="8759" y="4478"/>
                      </a:lnTo>
                      <a:cubicBezTo>
                        <a:pt x="7702" y="3176"/>
                        <a:pt x="7694" y="1314"/>
                        <a:pt x="8739" y="2"/>
                      </a:cubicBezTo>
                      <a:lnTo>
                        <a:pt x="8739" y="0"/>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6" name="Google Shape;5866;p69"/>
              <p:cNvSpPr/>
              <p:nvPr/>
            </p:nvSpPr>
            <p:spPr>
              <a:xfrm>
                <a:off x="5694436" y="3282475"/>
                <a:ext cx="192001" cy="191990"/>
              </a:xfrm>
              <a:custGeom>
                <a:rect b="b" l="l" r="r" t="t"/>
                <a:pathLst>
                  <a:path extrusionOk="0" h="4578" w="4578">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7" name="Google Shape;5867;p69"/>
            <p:cNvSpPr/>
            <p:nvPr/>
          </p:nvSpPr>
          <p:spPr>
            <a:xfrm>
              <a:off x="6103938" y="3114683"/>
              <a:ext cx="40933" cy="7549"/>
            </a:xfrm>
            <a:custGeom>
              <a:rect b="b" l="l" r="r" t="t"/>
              <a:pathLst>
                <a:path extrusionOk="0" h="180" w="976">
                  <a:moveTo>
                    <a:pt x="1" y="1"/>
                  </a:moveTo>
                  <a:lnTo>
                    <a:pt x="1" y="1"/>
                  </a:lnTo>
                  <a:cubicBezTo>
                    <a:pt x="279" y="119"/>
                    <a:pt x="578" y="179"/>
                    <a:pt x="881" y="179"/>
                  </a:cubicBezTo>
                  <a:cubicBezTo>
                    <a:pt x="881" y="179"/>
                    <a:pt x="881" y="179"/>
                    <a:pt x="881" y="179"/>
                  </a:cubicBezTo>
                  <a:lnTo>
                    <a:pt x="881" y="179"/>
                  </a:lnTo>
                  <a:cubicBezTo>
                    <a:pt x="882" y="179"/>
                    <a:pt x="882" y="179"/>
                    <a:pt x="882" y="179"/>
                  </a:cubicBezTo>
                  <a:cubicBezTo>
                    <a:pt x="913" y="179"/>
                    <a:pt x="945" y="178"/>
                    <a:pt x="975" y="176"/>
                  </a:cubicBezTo>
                  <a:lnTo>
                    <a:pt x="975" y="176"/>
                  </a:lnTo>
                  <a:cubicBezTo>
                    <a:pt x="943" y="178"/>
                    <a:pt x="913" y="179"/>
                    <a:pt x="881" y="179"/>
                  </a:cubicBezTo>
                  <a:lnTo>
                    <a:pt x="881" y="179"/>
                  </a:lnTo>
                  <a:cubicBezTo>
                    <a:pt x="579" y="179"/>
                    <a:pt x="279" y="119"/>
                    <a:pt x="1"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68" name="Google Shape;5868;p69"/>
            <p:cNvGrpSpPr/>
            <p:nvPr/>
          </p:nvGrpSpPr>
          <p:grpSpPr>
            <a:xfrm>
              <a:off x="5657361" y="2824811"/>
              <a:ext cx="1078361" cy="404655"/>
              <a:chOff x="5657361" y="2824811"/>
              <a:chExt cx="1078361" cy="404655"/>
            </a:xfrm>
          </p:grpSpPr>
          <p:grpSp>
            <p:nvGrpSpPr>
              <p:cNvPr id="5869" name="Google Shape;5869;p69"/>
              <p:cNvGrpSpPr/>
              <p:nvPr/>
            </p:nvGrpSpPr>
            <p:grpSpPr>
              <a:xfrm>
                <a:off x="5657361" y="2824811"/>
                <a:ext cx="1078361" cy="404655"/>
                <a:chOff x="5657361" y="2824811"/>
                <a:chExt cx="1078361" cy="404655"/>
              </a:xfrm>
            </p:grpSpPr>
            <p:grpSp>
              <p:nvGrpSpPr>
                <p:cNvPr id="5870" name="Google Shape;5870;p69"/>
                <p:cNvGrpSpPr/>
                <p:nvPr/>
              </p:nvGrpSpPr>
              <p:grpSpPr>
                <a:xfrm>
                  <a:off x="5938485" y="2824811"/>
                  <a:ext cx="797237" cy="404655"/>
                  <a:chOff x="5938485" y="2824811"/>
                  <a:chExt cx="797237" cy="404655"/>
                </a:xfrm>
              </p:grpSpPr>
              <p:sp>
                <p:nvSpPr>
                  <p:cNvPr id="5871" name="Google Shape;5871;p69"/>
                  <p:cNvSpPr/>
                  <p:nvPr/>
                </p:nvSpPr>
                <p:spPr>
                  <a:xfrm>
                    <a:off x="6137952" y="2824811"/>
                    <a:ext cx="597771" cy="301698"/>
                  </a:xfrm>
                  <a:custGeom>
                    <a:rect b="b" l="l" r="r" t="t"/>
                    <a:pathLst>
                      <a:path extrusionOk="0" h="7194" w="14253">
                        <a:moveTo>
                          <a:pt x="1" y="1"/>
                        </a:moveTo>
                        <a:lnTo>
                          <a:pt x="1" y="1255"/>
                        </a:lnTo>
                        <a:cubicBezTo>
                          <a:pt x="1972" y="1256"/>
                          <a:pt x="3570" y="2856"/>
                          <a:pt x="3570" y="4826"/>
                        </a:cubicBezTo>
                        <a:lnTo>
                          <a:pt x="3570" y="4827"/>
                        </a:lnTo>
                        <a:cubicBezTo>
                          <a:pt x="3570" y="4994"/>
                          <a:pt x="3578" y="5160"/>
                          <a:pt x="3594" y="5322"/>
                        </a:cubicBezTo>
                        <a:cubicBezTo>
                          <a:pt x="3703" y="6385"/>
                          <a:pt x="4598" y="7194"/>
                          <a:pt x="5668" y="7194"/>
                        </a:cubicBezTo>
                        <a:lnTo>
                          <a:pt x="14253" y="7194"/>
                        </a:lnTo>
                        <a:lnTo>
                          <a:pt x="14253" y="6015"/>
                        </a:lnTo>
                        <a:lnTo>
                          <a:pt x="5982" y="6017"/>
                        </a:lnTo>
                        <a:cubicBezTo>
                          <a:pt x="5333" y="6017"/>
                          <a:pt x="4819" y="5485"/>
                          <a:pt x="4821" y="4838"/>
                        </a:cubicBezTo>
                        <a:lnTo>
                          <a:pt x="4821" y="4826"/>
                        </a:lnTo>
                        <a:cubicBezTo>
                          <a:pt x="4821" y="2163"/>
                          <a:pt x="2662" y="2"/>
                          <a:pt x="1" y="1"/>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2" name="Google Shape;5872;p69"/>
                  <p:cNvSpPr/>
                  <p:nvPr/>
                </p:nvSpPr>
                <p:spPr>
                  <a:xfrm>
                    <a:off x="5938485" y="2824811"/>
                    <a:ext cx="202151" cy="404655"/>
                  </a:xfrm>
                  <a:custGeom>
                    <a:rect b="b" l="l" r="r" t="t"/>
                    <a:pathLst>
                      <a:path extrusionOk="0" h="9649" w="4820">
                        <a:moveTo>
                          <a:pt x="4819" y="1"/>
                        </a:moveTo>
                        <a:cubicBezTo>
                          <a:pt x="2161" y="4"/>
                          <a:pt x="1" y="2167"/>
                          <a:pt x="1" y="4827"/>
                        </a:cubicBezTo>
                        <a:cubicBezTo>
                          <a:pt x="1" y="6565"/>
                          <a:pt x="934" y="8168"/>
                          <a:pt x="2446" y="9023"/>
                        </a:cubicBezTo>
                        <a:cubicBezTo>
                          <a:pt x="3141" y="9418"/>
                          <a:pt x="3924" y="9634"/>
                          <a:pt x="4725" y="9649"/>
                        </a:cubicBezTo>
                        <a:cubicBezTo>
                          <a:pt x="4757" y="9649"/>
                          <a:pt x="4789" y="9647"/>
                          <a:pt x="4819" y="9647"/>
                        </a:cubicBezTo>
                        <a:lnTo>
                          <a:pt x="4819" y="8398"/>
                        </a:lnTo>
                        <a:cubicBezTo>
                          <a:pt x="4787" y="8398"/>
                          <a:pt x="4757" y="8398"/>
                          <a:pt x="4725" y="8397"/>
                        </a:cubicBezTo>
                        <a:lnTo>
                          <a:pt x="4723" y="8397"/>
                        </a:lnTo>
                        <a:cubicBezTo>
                          <a:pt x="2742" y="8342"/>
                          <a:pt x="1165" y="6672"/>
                          <a:pt x="1256" y="4657"/>
                        </a:cubicBezTo>
                        <a:cubicBezTo>
                          <a:pt x="1340" y="2818"/>
                          <a:pt x="2843" y="1327"/>
                          <a:pt x="4685" y="1255"/>
                        </a:cubicBezTo>
                        <a:cubicBezTo>
                          <a:pt x="4730" y="1253"/>
                          <a:pt x="4774" y="1253"/>
                          <a:pt x="4819" y="1253"/>
                        </a:cubicBezTo>
                        <a:lnTo>
                          <a:pt x="4819"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73" name="Google Shape;5873;p69"/>
                <p:cNvSpPr/>
                <p:nvPr/>
              </p:nvSpPr>
              <p:spPr>
                <a:xfrm>
                  <a:off x="5657361" y="2934478"/>
                  <a:ext cx="367688" cy="187838"/>
                </a:xfrm>
                <a:custGeom>
                  <a:rect b="b" l="l" r="r" t="t"/>
                  <a:pathLst>
                    <a:path extrusionOk="0" h="4479" w="8767">
                      <a:moveTo>
                        <a:pt x="2123" y="1"/>
                      </a:moveTo>
                      <a:cubicBezTo>
                        <a:pt x="952" y="1"/>
                        <a:pt x="1" y="950"/>
                        <a:pt x="1" y="2123"/>
                      </a:cubicBezTo>
                      <a:lnTo>
                        <a:pt x="1" y="2356"/>
                      </a:lnTo>
                      <a:cubicBezTo>
                        <a:pt x="1" y="3527"/>
                        <a:pt x="952" y="4478"/>
                        <a:pt x="2123" y="4478"/>
                      </a:cubicBezTo>
                      <a:lnTo>
                        <a:pt x="8766" y="4478"/>
                      </a:lnTo>
                      <a:cubicBezTo>
                        <a:pt x="7702" y="3181"/>
                        <a:pt x="7684" y="1319"/>
                        <a:pt x="8723"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74" name="Google Shape;5874;p69"/>
              <p:cNvSpPr/>
              <p:nvPr/>
            </p:nvSpPr>
            <p:spPr>
              <a:xfrm>
                <a:off x="6047361" y="2932675"/>
                <a:ext cx="192001" cy="191990"/>
              </a:xfrm>
              <a:custGeom>
                <a:rect b="b" l="l" r="r" t="t"/>
                <a:pathLst>
                  <a:path extrusionOk="0" h="4578" w="4578">
                    <a:moveTo>
                      <a:pt x="2289" y="1"/>
                    </a:moveTo>
                    <a:cubicBezTo>
                      <a:pt x="1026" y="1"/>
                      <a:pt x="1" y="1024"/>
                      <a:pt x="1" y="2289"/>
                    </a:cubicBezTo>
                    <a:cubicBezTo>
                      <a:pt x="1" y="3552"/>
                      <a:pt x="1026" y="4577"/>
                      <a:pt x="2289" y="4577"/>
                    </a:cubicBezTo>
                    <a:cubicBezTo>
                      <a:pt x="3552" y="4577"/>
                      <a:pt x="4577" y="3552"/>
                      <a:pt x="4577" y="2289"/>
                    </a:cubicBezTo>
                    <a:cubicBezTo>
                      <a:pt x="4577" y="1024"/>
                      <a:pt x="3552" y="1"/>
                      <a:pt x="2289"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75" name="Google Shape;5875;p69"/>
            <p:cNvGrpSpPr/>
            <p:nvPr/>
          </p:nvGrpSpPr>
          <p:grpSpPr>
            <a:xfrm>
              <a:off x="5190863" y="3528942"/>
              <a:ext cx="1078026" cy="404739"/>
              <a:chOff x="5190863" y="3528942"/>
              <a:chExt cx="1078026" cy="404739"/>
            </a:xfrm>
          </p:grpSpPr>
          <p:sp>
            <p:nvSpPr>
              <p:cNvPr id="5876" name="Google Shape;5876;p69"/>
              <p:cNvSpPr/>
              <p:nvPr/>
            </p:nvSpPr>
            <p:spPr>
              <a:xfrm>
                <a:off x="5694436" y="3635379"/>
                <a:ext cx="192001" cy="191990"/>
              </a:xfrm>
              <a:custGeom>
                <a:rect b="b" l="l" r="r" t="t"/>
                <a:pathLst>
                  <a:path extrusionOk="0" h="4578" w="4578">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77" name="Google Shape;5877;p69"/>
              <p:cNvGrpSpPr/>
              <p:nvPr/>
            </p:nvGrpSpPr>
            <p:grpSpPr>
              <a:xfrm>
                <a:off x="5190863" y="3528942"/>
                <a:ext cx="1078026" cy="404739"/>
                <a:chOff x="5190863" y="3528942"/>
                <a:chExt cx="1078026" cy="404739"/>
              </a:xfrm>
            </p:grpSpPr>
            <p:sp>
              <p:nvSpPr>
                <p:cNvPr id="5878" name="Google Shape;5878;p69"/>
                <p:cNvSpPr/>
                <p:nvPr/>
              </p:nvSpPr>
              <p:spPr>
                <a:xfrm>
                  <a:off x="5190863" y="3528942"/>
                  <a:ext cx="800551" cy="404739"/>
                </a:xfrm>
                <a:custGeom>
                  <a:rect b="b" l="l" r="r" t="t"/>
                  <a:pathLst>
                    <a:path extrusionOk="0" h="9651" w="19088">
                      <a:moveTo>
                        <a:pt x="14266" y="1"/>
                      </a:moveTo>
                      <a:lnTo>
                        <a:pt x="14266" y="1253"/>
                      </a:lnTo>
                      <a:cubicBezTo>
                        <a:pt x="14298" y="1253"/>
                        <a:pt x="14330" y="1253"/>
                        <a:pt x="14362" y="1255"/>
                      </a:cubicBezTo>
                      <a:cubicBezTo>
                        <a:pt x="16314" y="1309"/>
                        <a:pt x="17861" y="2922"/>
                        <a:pt x="17833" y="4874"/>
                      </a:cubicBezTo>
                      <a:cubicBezTo>
                        <a:pt x="17808" y="6827"/>
                        <a:pt x="16218" y="8396"/>
                        <a:pt x="14266" y="8398"/>
                      </a:cubicBezTo>
                      <a:lnTo>
                        <a:pt x="14261" y="8398"/>
                      </a:lnTo>
                      <a:cubicBezTo>
                        <a:pt x="12331" y="8398"/>
                        <a:pt x="10757" y="6867"/>
                        <a:pt x="10691" y="4952"/>
                      </a:cubicBezTo>
                      <a:lnTo>
                        <a:pt x="10691" y="4950"/>
                      </a:lnTo>
                      <a:cubicBezTo>
                        <a:pt x="10688" y="4909"/>
                        <a:pt x="10688" y="4867"/>
                        <a:pt x="10688" y="4825"/>
                      </a:cubicBezTo>
                      <a:cubicBezTo>
                        <a:pt x="10688" y="4784"/>
                        <a:pt x="10688" y="4744"/>
                        <a:pt x="10691" y="4704"/>
                      </a:cubicBezTo>
                      <a:lnTo>
                        <a:pt x="10691" y="4680"/>
                      </a:lnTo>
                      <a:cubicBezTo>
                        <a:pt x="10653" y="3432"/>
                        <a:pt x="9614" y="2446"/>
                        <a:pt x="8364" y="2446"/>
                      </a:cubicBezTo>
                      <a:cubicBezTo>
                        <a:pt x="8363" y="2446"/>
                        <a:pt x="8362" y="2446"/>
                        <a:pt x="8361" y="2446"/>
                      </a:cubicBezTo>
                      <a:cubicBezTo>
                        <a:pt x="6936" y="2446"/>
                        <a:pt x="2798" y="2449"/>
                        <a:pt x="1" y="2449"/>
                      </a:cubicBezTo>
                      <a:lnTo>
                        <a:pt x="1" y="3626"/>
                      </a:lnTo>
                      <a:lnTo>
                        <a:pt x="8387" y="3626"/>
                      </a:lnTo>
                      <a:cubicBezTo>
                        <a:pt x="8978" y="3626"/>
                        <a:pt x="9452" y="4113"/>
                        <a:pt x="9438" y="4704"/>
                      </a:cubicBezTo>
                      <a:lnTo>
                        <a:pt x="9438" y="4715"/>
                      </a:lnTo>
                      <a:cubicBezTo>
                        <a:pt x="9438" y="4752"/>
                        <a:pt x="9438" y="4789"/>
                        <a:pt x="9438" y="4825"/>
                      </a:cubicBezTo>
                      <a:cubicBezTo>
                        <a:pt x="9438" y="4862"/>
                        <a:pt x="9438" y="4901"/>
                        <a:pt x="9438" y="4939"/>
                      </a:cubicBezTo>
                      <a:cubicBezTo>
                        <a:pt x="9498" y="7558"/>
                        <a:pt x="11639" y="9650"/>
                        <a:pt x="14259" y="9650"/>
                      </a:cubicBezTo>
                      <a:cubicBezTo>
                        <a:pt x="14260" y="9650"/>
                        <a:pt x="14261" y="9650"/>
                        <a:pt x="14262" y="9650"/>
                      </a:cubicBezTo>
                      <a:lnTo>
                        <a:pt x="14267" y="9650"/>
                      </a:lnTo>
                      <a:cubicBezTo>
                        <a:pt x="16929" y="9647"/>
                        <a:pt x="19087" y="7488"/>
                        <a:pt x="19087" y="4825"/>
                      </a:cubicBezTo>
                      <a:cubicBezTo>
                        <a:pt x="19087" y="3088"/>
                        <a:pt x="18154" y="1484"/>
                        <a:pt x="16640" y="628"/>
                      </a:cubicBezTo>
                      <a:cubicBezTo>
                        <a:pt x="15945" y="233"/>
                        <a:pt x="15162" y="17"/>
                        <a:pt x="14362" y="2"/>
                      </a:cubicBezTo>
                      <a:cubicBezTo>
                        <a:pt x="14330" y="2"/>
                        <a:pt x="14298" y="1"/>
                        <a:pt x="14266"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9" name="Google Shape;5879;p69"/>
                <p:cNvSpPr/>
                <p:nvPr/>
              </p:nvSpPr>
              <p:spPr>
                <a:xfrm>
                  <a:off x="5905730" y="3637351"/>
                  <a:ext cx="363158" cy="187796"/>
                </a:xfrm>
                <a:custGeom>
                  <a:rect b="b" l="l" r="r" t="t"/>
                  <a:pathLst>
                    <a:path extrusionOk="0" h="4478" w="8659">
                      <a:moveTo>
                        <a:pt x="0" y="0"/>
                      </a:moveTo>
                      <a:cubicBezTo>
                        <a:pt x="1051" y="1307"/>
                        <a:pt x="1051" y="3169"/>
                        <a:pt x="0" y="4478"/>
                      </a:cubicBezTo>
                      <a:lnTo>
                        <a:pt x="6537" y="4478"/>
                      </a:lnTo>
                      <a:cubicBezTo>
                        <a:pt x="7708" y="4478"/>
                        <a:pt x="8659" y="3526"/>
                        <a:pt x="8659" y="2356"/>
                      </a:cubicBezTo>
                      <a:lnTo>
                        <a:pt x="8659" y="2120"/>
                      </a:lnTo>
                      <a:cubicBezTo>
                        <a:pt x="8657" y="950"/>
                        <a:pt x="7708" y="0"/>
                        <a:pt x="6537"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5880" name="Google Shape;5880;p69"/>
          <p:cNvGrpSpPr/>
          <p:nvPr/>
        </p:nvGrpSpPr>
        <p:grpSpPr>
          <a:xfrm>
            <a:off x="295461" y="1123133"/>
            <a:ext cx="1207779" cy="977462"/>
            <a:chOff x="803162" y="1474292"/>
            <a:chExt cx="1086719" cy="879487"/>
          </a:xfrm>
        </p:grpSpPr>
        <p:grpSp>
          <p:nvGrpSpPr>
            <p:cNvPr id="5881" name="Google Shape;5881;p69"/>
            <p:cNvGrpSpPr/>
            <p:nvPr/>
          </p:nvGrpSpPr>
          <p:grpSpPr>
            <a:xfrm>
              <a:off x="803162" y="1625948"/>
              <a:ext cx="445856" cy="576579"/>
              <a:chOff x="803162" y="1625948"/>
              <a:chExt cx="445856" cy="576579"/>
            </a:xfrm>
          </p:grpSpPr>
          <p:sp>
            <p:nvSpPr>
              <p:cNvPr id="5882" name="Google Shape;5882;p69"/>
              <p:cNvSpPr/>
              <p:nvPr/>
            </p:nvSpPr>
            <p:spPr>
              <a:xfrm>
                <a:off x="803162" y="1847356"/>
                <a:ext cx="133646" cy="133865"/>
              </a:xfrm>
              <a:custGeom>
                <a:rect b="b" l="l" r="r" t="t"/>
                <a:pathLst>
                  <a:path extrusionOk="0" h="20115" w="20082">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83" name="Google Shape;5883;p69"/>
              <p:cNvGrpSpPr/>
              <p:nvPr/>
            </p:nvGrpSpPr>
            <p:grpSpPr>
              <a:xfrm>
                <a:off x="1056023" y="1625948"/>
                <a:ext cx="192995" cy="576579"/>
                <a:chOff x="1056023" y="1625948"/>
                <a:chExt cx="192995" cy="576579"/>
              </a:xfrm>
            </p:grpSpPr>
            <p:sp>
              <p:nvSpPr>
                <p:cNvPr id="5884" name="Google Shape;5884;p69"/>
                <p:cNvSpPr/>
                <p:nvPr/>
              </p:nvSpPr>
              <p:spPr>
                <a:xfrm>
                  <a:off x="1066902" y="1914079"/>
                  <a:ext cx="167456" cy="269382"/>
                </a:xfrm>
                <a:custGeom>
                  <a:rect b="b" l="l" r="r" t="t"/>
                  <a:pathLst>
                    <a:path extrusionOk="0" fill="none" h="40463" w="25153">
                      <a:moveTo>
                        <a:pt x="25152" y="40463"/>
                      </a:moveTo>
                      <a:cubicBezTo>
                        <a:pt x="19315" y="40463"/>
                        <a:pt x="14378" y="32724"/>
                        <a:pt x="12777" y="22150"/>
                      </a:cubicBezTo>
                      <a:lnTo>
                        <a:pt x="12810" y="22350"/>
                      </a:lnTo>
                      <a:cubicBezTo>
                        <a:pt x="10542" y="7606"/>
                        <a:pt x="6372" y="1"/>
                        <a:pt x="1" y="1"/>
                      </a:cubicBezTo>
                      <a:lnTo>
                        <a:pt x="1" y="1"/>
                      </a:lnTo>
                    </a:path>
                  </a:pathLst>
                </a:custGeom>
                <a:noFill/>
                <a:ln cap="rnd" cmpd="sng" w="9525">
                  <a:solidFill>
                    <a:schemeClr val="accent2"/>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5" name="Google Shape;5885;p69"/>
                <p:cNvSpPr/>
                <p:nvPr/>
              </p:nvSpPr>
              <p:spPr>
                <a:xfrm>
                  <a:off x="1066902" y="1645136"/>
                  <a:ext cx="167456" cy="269382"/>
                </a:xfrm>
                <a:custGeom>
                  <a:rect b="b" l="l" r="r" t="t"/>
                  <a:pathLst>
                    <a:path extrusionOk="0" fill="none" h="40463" w="25153">
                      <a:moveTo>
                        <a:pt x="25152" y="0"/>
                      </a:moveTo>
                      <a:cubicBezTo>
                        <a:pt x="19315" y="0"/>
                        <a:pt x="14378" y="7706"/>
                        <a:pt x="12777" y="18313"/>
                      </a:cubicBezTo>
                      <a:lnTo>
                        <a:pt x="12810" y="18113"/>
                      </a:lnTo>
                      <a:cubicBezTo>
                        <a:pt x="10542" y="32857"/>
                        <a:pt x="6372" y="40462"/>
                        <a:pt x="1" y="40462"/>
                      </a:cubicBezTo>
                      <a:lnTo>
                        <a:pt x="1" y="40462"/>
                      </a:lnTo>
                    </a:path>
                  </a:pathLst>
                </a:custGeom>
                <a:noFill/>
                <a:ln cap="rnd" cmpd="sng" w="9525">
                  <a:solidFill>
                    <a:schemeClr val="accent2"/>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6" name="Google Shape;5886;p69"/>
                <p:cNvSpPr/>
                <p:nvPr/>
              </p:nvSpPr>
              <p:spPr>
                <a:xfrm>
                  <a:off x="1056023" y="1893872"/>
                  <a:ext cx="40644" cy="40644"/>
                </a:xfrm>
                <a:custGeom>
                  <a:rect b="b" l="l" r="r" t="t"/>
                  <a:pathLst>
                    <a:path extrusionOk="0" h="6105" w="6105">
                      <a:moveTo>
                        <a:pt x="3069" y="0"/>
                      </a:moveTo>
                      <a:cubicBezTo>
                        <a:pt x="1368" y="0"/>
                        <a:pt x="0" y="1368"/>
                        <a:pt x="0" y="3036"/>
                      </a:cubicBezTo>
                      <a:cubicBezTo>
                        <a:pt x="0" y="4737"/>
                        <a:pt x="1368" y="6105"/>
                        <a:pt x="3069" y="6105"/>
                      </a:cubicBezTo>
                      <a:cubicBezTo>
                        <a:pt x="4737" y="6105"/>
                        <a:pt x="6105" y="4737"/>
                        <a:pt x="6105" y="3036"/>
                      </a:cubicBezTo>
                      <a:cubicBezTo>
                        <a:pt x="6105" y="1368"/>
                        <a:pt x="4737" y="0"/>
                        <a:pt x="306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7" name="Google Shape;5887;p69"/>
                <p:cNvSpPr/>
                <p:nvPr/>
              </p:nvSpPr>
              <p:spPr>
                <a:xfrm>
                  <a:off x="1220365" y="2164199"/>
                  <a:ext cx="28654" cy="38327"/>
                </a:xfrm>
                <a:custGeom>
                  <a:rect b="b" l="l" r="r" t="t"/>
                  <a:pathLst>
                    <a:path extrusionOk="0" h="5757" w="4304">
                      <a:moveTo>
                        <a:pt x="509" y="0"/>
                      </a:moveTo>
                      <a:cubicBezTo>
                        <a:pt x="247" y="0"/>
                        <a:pt x="1" y="203"/>
                        <a:pt x="1" y="493"/>
                      </a:cubicBezTo>
                      <a:lnTo>
                        <a:pt x="1" y="5263"/>
                      </a:lnTo>
                      <a:cubicBezTo>
                        <a:pt x="1" y="5554"/>
                        <a:pt x="229" y="5757"/>
                        <a:pt x="482" y="5757"/>
                      </a:cubicBezTo>
                      <a:cubicBezTo>
                        <a:pt x="577" y="5757"/>
                        <a:pt x="676" y="5728"/>
                        <a:pt x="768" y="5664"/>
                      </a:cubicBezTo>
                      <a:lnTo>
                        <a:pt x="4003" y="3395"/>
                      </a:lnTo>
                      <a:cubicBezTo>
                        <a:pt x="4304" y="3195"/>
                        <a:pt x="4304" y="2795"/>
                        <a:pt x="4037" y="2595"/>
                      </a:cubicBezTo>
                      <a:lnTo>
                        <a:pt x="801" y="93"/>
                      </a:lnTo>
                      <a:cubicBezTo>
                        <a:pt x="710" y="29"/>
                        <a:pt x="608" y="0"/>
                        <a:pt x="50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8" name="Google Shape;5888;p69"/>
                <p:cNvSpPr/>
                <p:nvPr/>
              </p:nvSpPr>
              <p:spPr>
                <a:xfrm>
                  <a:off x="1220365" y="1625948"/>
                  <a:ext cx="28654" cy="38467"/>
                </a:xfrm>
                <a:custGeom>
                  <a:rect b="b" l="l" r="r" t="t"/>
                  <a:pathLst>
                    <a:path extrusionOk="0" h="5778" w="4304">
                      <a:moveTo>
                        <a:pt x="489" y="0"/>
                      </a:moveTo>
                      <a:cubicBezTo>
                        <a:pt x="234" y="0"/>
                        <a:pt x="1" y="207"/>
                        <a:pt x="1" y="514"/>
                      </a:cubicBezTo>
                      <a:lnTo>
                        <a:pt x="1" y="5284"/>
                      </a:lnTo>
                      <a:cubicBezTo>
                        <a:pt x="1" y="5574"/>
                        <a:pt x="229" y="5777"/>
                        <a:pt x="482" y="5777"/>
                      </a:cubicBezTo>
                      <a:cubicBezTo>
                        <a:pt x="577" y="5777"/>
                        <a:pt x="676" y="5748"/>
                        <a:pt x="768" y="5684"/>
                      </a:cubicBezTo>
                      <a:lnTo>
                        <a:pt x="4003" y="3382"/>
                      </a:lnTo>
                      <a:cubicBezTo>
                        <a:pt x="4304" y="3182"/>
                        <a:pt x="4304" y="2782"/>
                        <a:pt x="4037" y="2582"/>
                      </a:cubicBezTo>
                      <a:lnTo>
                        <a:pt x="801" y="113"/>
                      </a:lnTo>
                      <a:cubicBezTo>
                        <a:pt x="704" y="35"/>
                        <a:pt x="595"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889" name="Google Shape;5889;p69"/>
            <p:cNvGrpSpPr/>
            <p:nvPr/>
          </p:nvGrpSpPr>
          <p:grpSpPr>
            <a:xfrm>
              <a:off x="1371406" y="1474292"/>
              <a:ext cx="518475" cy="879487"/>
              <a:chOff x="1398231" y="1474292"/>
              <a:chExt cx="518475" cy="879487"/>
            </a:xfrm>
          </p:grpSpPr>
          <p:grpSp>
            <p:nvGrpSpPr>
              <p:cNvPr id="5890" name="Google Shape;5890;p69"/>
              <p:cNvGrpSpPr/>
              <p:nvPr/>
            </p:nvGrpSpPr>
            <p:grpSpPr>
              <a:xfrm>
                <a:off x="1398231" y="1474292"/>
                <a:ext cx="518475" cy="341643"/>
                <a:chOff x="1398231" y="1474292"/>
                <a:chExt cx="518475" cy="341643"/>
              </a:xfrm>
            </p:grpSpPr>
            <p:sp>
              <p:nvSpPr>
                <p:cNvPr id="5891" name="Google Shape;5891;p69"/>
                <p:cNvSpPr/>
                <p:nvPr/>
              </p:nvSpPr>
              <p:spPr>
                <a:xfrm>
                  <a:off x="1398231" y="1595601"/>
                  <a:ext cx="102159" cy="99017"/>
                </a:xfrm>
                <a:custGeom>
                  <a:rect b="b" l="l" r="r" t="t"/>
                  <a:pathLst>
                    <a:path extrusionOk="0" h="14873" w="15345">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92" name="Google Shape;5892;p69"/>
                <p:cNvGrpSpPr/>
                <p:nvPr/>
              </p:nvGrpSpPr>
              <p:grpSpPr>
                <a:xfrm>
                  <a:off x="1616453" y="1474292"/>
                  <a:ext cx="300253" cy="341643"/>
                  <a:chOff x="1616453" y="1475379"/>
                  <a:chExt cx="300253" cy="341643"/>
                </a:xfrm>
              </p:grpSpPr>
              <p:sp>
                <p:nvSpPr>
                  <p:cNvPr id="5893" name="Google Shape;5893;p69"/>
                  <p:cNvSpPr/>
                  <p:nvPr/>
                </p:nvSpPr>
                <p:spPr>
                  <a:xfrm>
                    <a:off x="1631387" y="1645136"/>
                    <a:ext cx="85283" cy="74624"/>
                  </a:xfrm>
                  <a:custGeom>
                    <a:rect b="b" l="l" r="r" t="t"/>
                    <a:pathLst>
                      <a:path extrusionOk="0" fill="none" h="11209" w="12810">
                        <a:moveTo>
                          <a:pt x="1" y="0"/>
                        </a:moveTo>
                        <a:lnTo>
                          <a:pt x="1" y="0"/>
                        </a:lnTo>
                        <a:cubicBezTo>
                          <a:pt x="6372" y="0"/>
                          <a:pt x="10542" y="3803"/>
                          <a:pt x="12810" y="11208"/>
                        </a:cubicBezTo>
                      </a:path>
                    </a:pathLst>
                  </a:custGeom>
                  <a:noFill/>
                  <a:ln cap="rnd" cmpd="sng" w="9525">
                    <a:solidFill>
                      <a:schemeClr val="accent2"/>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4" name="Google Shape;5894;p69"/>
                  <p:cNvSpPr/>
                  <p:nvPr/>
                </p:nvSpPr>
                <p:spPr>
                  <a:xfrm>
                    <a:off x="1716447" y="1509882"/>
                    <a:ext cx="82400" cy="61302"/>
                  </a:xfrm>
                  <a:custGeom>
                    <a:rect b="b" l="l" r="r" t="t"/>
                    <a:pathLst>
                      <a:path extrusionOk="0" fill="none" h="9208" w="12377">
                        <a:moveTo>
                          <a:pt x="1" y="9207"/>
                        </a:moveTo>
                        <a:cubicBezTo>
                          <a:pt x="1635" y="3870"/>
                          <a:pt x="6539" y="1"/>
                          <a:pt x="12376" y="1"/>
                        </a:cubicBezTo>
                      </a:path>
                    </a:pathLst>
                  </a:custGeom>
                  <a:noFill/>
                  <a:ln cap="rnd" cmpd="sng" w="9525">
                    <a:solidFill>
                      <a:schemeClr val="accent2"/>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5" name="Google Shape;5895;p69"/>
                  <p:cNvSpPr/>
                  <p:nvPr/>
                </p:nvSpPr>
                <p:spPr>
                  <a:xfrm>
                    <a:off x="1716447" y="1719091"/>
                    <a:ext cx="82400" cy="61076"/>
                  </a:xfrm>
                  <a:custGeom>
                    <a:rect b="b" l="l" r="r" t="t"/>
                    <a:pathLst>
                      <a:path extrusionOk="0" fill="none" h="9174" w="12377">
                        <a:moveTo>
                          <a:pt x="1" y="0"/>
                        </a:moveTo>
                        <a:cubicBezTo>
                          <a:pt x="1635" y="5304"/>
                          <a:pt x="6539" y="9173"/>
                          <a:pt x="12376" y="9173"/>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6" name="Google Shape;5896;p69"/>
                  <p:cNvSpPr/>
                  <p:nvPr/>
                </p:nvSpPr>
                <p:spPr>
                  <a:xfrm>
                    <a:off x="1631387" y="1570955"/>
                    <a:ext cx="85283" cy="74185"/>
                  </a:xfrm>
                  <a:custGeom>
                    <a:rect b="b" l="l" r="r" t="t"/>
                    <a:pathLst>
                      <a:path extrusionOk="0" fill="none" h="11143" w="12810">
                        <a:moveTo>
                          <a:pt x="1" y="11142"/>
                        </a:moveTo>
                        <a:cubicBezTo>
                          <a:pt x="6539" y="11142"/>
                          <a:pt x="10275" y="7106"/>
                          <a:pt x="12810" y="1"/>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7" name="Google Shape;5897;p69"/>
                  <p:cNvSpPr/>
                  <p:nvPr/>
                </p:nvSpPr>
                <p:spPr>
                  <a:xfrm>
                    <a:off x="1616453" y="1624776"/>
                    <a:ext cx="42868" cy="40717"/>
                  </a:xfrm>
                  <a:custGeom>
                    <a:rect b="b" l="l" r="r" t="t"/>
                    <a:pathLst>
                      <a:path extrusionOk="0" h="6116" w="6439">
                        <a:moveTo>
                          <a:pt x="3199" y="1"/>
                        </a:moveTo>
                        <a:cubicBezTo>
                          <a:pt x="3079" y="1"/>
                          <a:pt x="2958" y="8"/>
                          <a:pt x="2835" y="23"/>
                        </a:cubicBezTo>
                        <a:cubicBezTo>
                          <a:pt x="1168" y="256"/>
                          <a:pt x="0" y="1757"/>
                          <a:pt x="200" y="3425"/>
                        </a:cubicBezTo>
                        <a:cubicBezTo>
                          <a:pt x="386" y="4971"/>
                          <a:pt x="1717" y="6115"/>
                          <a:pt x="3239" y="6115"/>
                        </a:cubicBezTo>
                        <a:cubicBezTo>
                          <a:pt x="3359" y="6115"/>
                          <a:pt x="3481" y="6108"/>
                          <a:pt x="3603" y="6094"/>
                        </a:cubicBezTo>
                        <a:cubicBezTo>
                          <a:pt x="5271" y="5860"/>
                          <a:pt x="6438" y="4359"/>
                          <a:pt x="6238" y="2691"/>
                        </a:cubicBezTo>
                        <a:cubicBezTo>
                          <a:pt x="6052" y="1145"/>
                          <a:pt x="4721" y="1"/>
                          <a:pt x="319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8" name="Google Shape;5898;p69"/>
                  <p:cNvSpPr/>
                  <p:nvPr/>
                </p:nvSpPr>
                <p:spPr>
                  <a:xfrm>
                    <a:off x="1784849" y="1760975"/>
                    <a:ext cx="28654" cy="38467"/>
                  </a:xfrm>
                  <a:custGeom>
                    <a:rect b="b" l="l" r="r" t="t"/>
                    <a:pathLst>
                      <a:path extrusionOk="0" h="5778" w="4304">
                        <a:moveTo>
                          <a:pt x="489" y="0"/>
                        </a:moveTo>
                        <a:cubicBezTo>
                          <a:pt x="234" y="0"/>
                          <a:pt x="1" y="207"/>
                          <a:pt x="1" y="514"/>
                        </a:cubicBezTo>
                        <a:lnTo>
                          <a:pt x="1" y="5284"/>
                        </a:lnTo>
                        <a:cubicBezTo>
                          <a:pt x="1" y="5575"/>
                          <a:pt x="229" y="5777"/>
                          <a:pt x="482" y="5777"/>
                        </a:cubicBezTo>
                        <a:cubicBezTo>
                          <a:pt x="577" y="5777"/>
                          <a:pt x="676" y="5748"/>
                          <a:pt x="768" y="5684"/>
                        </a:cubicBezTo>
                        <a:lnTo>
                          <a:pt x="4037" y="3383"/>
                        </a:lnTo>
                        <a:cubicBezTo>
                          <a:pt x="4304" y="3183"/>
                          <a:pt x="4304" y="2782"/>
                          <a:pt x="4037" y="2582"/>
                        </a:cubicBezTo>
                        <a:lnTo>
                          <a:pt x="801" y="114"/>
                        </a:lnTo>
                        <a:cubicBezTo>
                          <a:pt x="704" y="36"/>
                          <a:pt x="595" y="0"/>
                          <a:pt x="4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9" name="Google Shape;5899;p69"/>
                  <p:cNvSpPr/>
                  <p:nvPr/>
                </p:nvSpPr>
                <p:spPr>
                  <a:xfrm>
                    <a:off x="1784849" y="1490834"/>
                    <a:ext cx="28654" cy="38327"/>
                  </a:xfrm>
                  <a:custGeom>
                    <a:rect b="b" l="l" r="r" t="t"/>
                    <a:pathLst>
                      <a:path extrusionOk="0" h="5757" w="4304">
                        <a:moveTo>
                          <a:pt x="509" y="0"/>
                        </a:moveTo>
                        <a:cubicBezTo>
                          <a:pt x="247" y="0"/>
                          <a:pt x="1" y="203"/>
                          <a:pt x="1" y="493"/>
                        </a:cubicBezTo>
                        <a:lnTo>
                          <a:pt x="1" y="5263"/>
                        </a:lnTo>
                        <a:cubicBezTo>
                          <a:pt x="1" y="5554"/>
                          <a:pt x="229" y="5757"/>
                          <a:pt x="482" y="5757"/>
                        </a:cubicBezTo>
                        <a:cubicBezTo>
                          <a:pt x="577" y="5757"/>
                          <a:pt x="676" y="5728"/>
                          <a:pt x="768" y="5664"/>
                        </a:cubicBezTo>
                        <a:lnTo>
                          <a:pt x="4037" y="3395"/>
                        </a:lnTo>
                        <a:cubicBezTo>
                          <a:pt x="4304" y="3195"/>
                          <a:pt x="4304" y="2795"/>
                          <a:pt x="4037" y="2561"/>
                        </a:cubicBezTo>
                        <a:lnTo>
                          <a:pt x="801" y="93"/>
                        </a:lnTo>
                        <a:cubicBezTo>
                          <a:pt x="710" y="29"/>
                          <a:pt x="608" y="0"/>
                          <a:pt x="50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00" name="Google Shape;5900;p69"/>
                  <p:cNvGrpSpPr/>
                  <p:nvPr/>
                </p:nvGrpSpPr>
                <p:grpSpPr>
                  <a:xfrm>
                    <a:off x="1839639" y="1475379"/>
                    <a:ext cx="77067" cy="341643"/>
                    <a:chOff x="1839639" y="1475379"/>
                    <a:chExt cx="77067" cy="341643"/>
                  </a:xfrm>
                </p:grpSpPr>
                <p:sp>
                  <p:nvSpPr>
                    <p:cNvPr id="5901" name="Google Shape;5901;p69"/>
                    <p:cNvSpPr/>
                    <p:nvPr/>
                  </p:nvSpPr>
                  <p:spPr>
                    <a:xfrm>
                      <a:off x="1839639" y="1745481"/>
                      <a:ext cx="77067" cy="71541"/>
                    </a:xfrm>
                    <a:custGeom>
                      <a:rect b="b" l="l" r="r" t="t"/>
                      <a:pathLst>
                        <a:path extrusionOk="0" h="10746" w="11576">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2" name="Google Shape;5902;p69"/>
                    <p:cNvSpPr/>
                    <p:nvPr/>
                  </p:nvSpPr>
                  <p:spPr>
                    <a:xfrm>
                      <a:off x="1839639" y="1475379"/>
                      <a:ext cx="77067" cy="71595"/>
                    </a:xfrm>
                    <a:custGeom>
                      <a:rect b="b" l="l" r="r" t="t"/>
                      <a:pathLst>
                        <a:path extrusionOk="0" h="10754" w="11576">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5903" name="Google Shape;5903;p69"/>
              <p:cNvGrpSpPr/>
              <p:nvPr/>
            </p:nvGrpSpPr>
            <p:grpSpPr>
              <a:xfrm>
                <a:off x="1398451" y="2012951"/>
                <a:ext cx="518255" cy="340828"/>
                <a:chOff x="1398451" y="2012951"/>
                <a:chExt cx="518255" cy="340828"/>
              </a:xfrm>
            </p:grpSpPr>
            <p:sp>
              <p:nvSpPr>
                <p:cNvPr id="5904" name="Google Shape;5904;p69"/>
                <p:cNvSpPr/>
                <p:nvPr/>
              </p:nvSpPr>
              <p:spPr>
                <a:xfrm>
                  <a:off x="1398451" y="2133928"/>
                  <a:ext cx="102166" cy="99017"/>
                </a:xfrm>
                <a:custGeom>
                  <a:rect b="b" l="l" r="r" t="t"/>
                  <a:pathLst>
                    <a:path extrusionOk="0" h="14873" w="15346">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05" name="Google Shape;5905;p69"/>
                <p:cNvGrpSpPr/>
                <p:nvPr/>
              </p:nvGrpSpPr>
              <p:grpSpPr>
                <a:xfrm>
                  <a:off x="1616453" y="2012951"/>
                  <a:ext cx="300253" cy="340828"/>
                  <a:chOff x="1616453" y="2013538"/>
                  <a:chExt cx="300253" cy="340828"/>
                </a:xfrm>
              </p:grpSpPr>
              <p:sp>
                <p:nvSpPr>
                  <p:cNvPr id="5906" name="Google Shape;5906;p69"/>
                  <p:cNvSpPr/>
                  <p:nvPr/>
                </p:nvSpPr>
                <p:spPr>
                  <a:xfrm>
                    <a:off x="1631387" y="2183474"/>
                    <a:ext cx="85283" cy="74624"/>
                  </a:xfrm>
                  <a:custGeom>
                    <a:rect b="b" l="l" r="r" t="t"/>
                    <a:pathLst>
                      <a:path extrusionOk="0" fill="none" h="11209" w="12810">
                        <a:moveTo>
                          <a:pt x="1" y="0"/>
                        </a:moveTo>
                        <a:lnTo>
                          <a:pt x="1" y="0"/>
                        </a:lnTo>
                        <a:cubicBezTo>
                          <a:pt x="6372" y="0"/>
                          <a:pt x="10542" y="3803"/>
                          <a:pt x="12810" y="11208"/>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7" name="Google Shape;5907;p69"/>
                  <p:cNvSpPr/>
                  <p:nvPr/>
                </p:nvSpPr>
                <p:spPr>
                  <a:xfrm>
                    <a:off x="1716447" y="2048220"/>
                    <a:ext cx="82400" cy="61076"/>
                  </a:xfrm>
                  <a:custGeom>
                    <a:rect b="b" l="l" r="r" t="t"/>
                    <a:pathLst>
                      <a:path extrusionOk="0" fill="none" h="9174" w="12377">
                        <a:moveTo>
                          <a:pt x="1" y="9174"/>
                        </a:moveTo>
                        <a:cubicBezTo>
                          <a:pt x="1635" y="3870"/>
                          <a:pt x="6539" y="0"/>
                          <a:pt x="12376" y="0"/>
                        </a:cubicBezTo>
                      </a:path>
                    </a:pathLst>
                  </a:custGeom>
                  <a:noFill/>
                  <a:ln cap="rnd" cmpd="sng" w="9525">
                    <a:solidFill>
                      <a:schemeClr val="accent2"/>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8" name="Google Shape;5908;p69"/>
                  <p:cNvSpPr/>
                  <p:nvPr/>
                </p:nvSpPr>
                <p:spPr>
                  <a:xfrm>
                    <a:off x="1716447" y="2257422"/>
                    <a:ext cx="82400" cy="61083"/>
                  </a:xfrm>
                  <a:custGeom>
                    <a:rect b="b" l="l" r="r" t="t"/>
                    <a:pathLst>
                      <a:path extrusionOk="0" fill="none" h="9175" w="12377">
                        <a:moveTo>
                          <a:pt x="1" y="1"/>
                        </a:moveTo>
                        <a:cubicBezTo>
                          <a:pt x="1635" y="5305"/>
                          <a:pt x="6539" y="9174"/>
                          <a:pt x="12376" y="9174"/>
                        </a:cubicBezTo>
                      </a:path>
                    </a:pathLst>
                  </a:custGeom>
                  <a:noFill/>
                  <a:ln cap="rnd" cmpd="sng" w="9525">
                    <a:solidFill>
                      <a:schemeClr val="accent2"/>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9" name="Google Shape;5909;p69"/>
                  <p:cNvSpPr/>
                  <p:nvPr/>
                </p:nvSpPr>
                <p:spPr>
                  <a:xfrm>
                    <a:off x="1631387" y="2109073"/>
                    <a:ext cx="85283" cy="74398"/>
                  </a:xfrm>
                  <a:custGeom>
                    <a:rect b="b" l="l" r="r" t="t"/>
                    <a:pathLst>
                      <a:path extrusionOk="0" fill="none" h="11175" w="12810">
                        <a:moveTo>
                          <a:pt x="1" y="11175"/>
                        </a:moveTo>
                        <a:cubicBezTo>
                          <a:pt x="6539" y="11175"/>
                          <a:pt x="10275" y="7105"/>
                          <a:pt x="12810" y="0"/>
                        </a:cubicBezTo>
                      </a:path>
                    </a:pathLst>
                  </a:custGeom>
                  <a:noFill/>
                  <a:ln cap="rnd" cmpd="sng" w="9525">
                    <a:solidFill>
                      <a:srgbClr val="5F7D95"/>
                    </a:solidFill>
                    <a:prstDash val="solid"/>
                    <a:miter lim="3335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0" name="Google Shape;5910;p69"/>
                  <p:cNvSpPr/>
                  <p:nvPr/>
                </p:nvSpPr>
                <p:spPr>
                  <a:xfrm>
                    <a:off x="1616453" y="2163114"/>
                    <a:ext cx="42868" cy="40491"/>
                  </a:xfrm>
                  <a:custGeom>
                    <a:rect b="b" l="l" r="r" t="t"/>
                    <a:pathLst>
                      <a:path extrusionOk="0" h="6082" w="6439">
                        <a:moveTo>
                          <a:pt x="3241" y="0"/>
                        </a:moveTo>
                        <a:cubicBezTo>
                          <a:pt x="3118" y="0"/>
                          <a:pt x="2994" y="8"/>
                          <a:pt x="2869" y="23"/>
                        </a:cubicBezTo>
                        <a:cubicBezTo>
                          <a:pt x="1168" y="223"/>
                          <a:pt x="0" y="1724"/>
                          <a:pt x="200" y="3392"/>
                        </a:cubicBezTo>
                        <a:cubicBezTo>
                          <a:pt x="386" y="4937"/>
                          <a:pt x="1717" y="6082"/>
                          <a:pt x="3239" y="6082"/>
                        </a:cubicBezTo>
                        <a:cubicBezTo>
                          <a:pt x="3359" y="6082"/>
                          <a:pt x="3481" y="6075"/>
                          <a:pt x="3603" y="6060"/>
                        </a:cubicBezTo>
                        <a:cubicBezTo>
                          <a:pt x="5271" y="5860"/>
                          <a:pt x="6438" y="4326"/>
                          <a:pt x="6238" y="2658"/>
                        </a:cubicBezTo>
                        <a:cubicBezTo>
                          <a:pt x="6053" y="1115"/>
                          <a:pt x="4754" y="0"/>
                          <a:pt x="324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1" name="Google Shape;5911;p69"/>
                  <p:cNvSpPr/>
                  <p:nvPr/>
                </p:nvSpPr>
                <p:spPr>
                  <a:xfrm>
                    <a:off x="1784849" y="2299227"/>
                    <a:ext cx="28654" cy="38514"/>
                  </a:xfrm>
                  <a:custGeom>
                    <a:rect b="b" l="l" r="r" t="t"/>
                    <a:pathLst>
                      <a:path extrusionOk="0" h="5785" w="4304">
                        <a:moveTo>
                          <a:pt x="509" y="0"/>
                        </a:moveTo>
                        <a:cubicBezTo>
                          <a:pt x="247" y="0"/>
                          <a:pt x="1" y="203"/>
                          <a:pt x="1" y="493"/>
                        </a:cubicBezTo>
                        <a:lnTo>
                          <a:pt x="1" y="5264"/>
                        </a:lnTo>
                        <a:cubicBezTo>
                          <a:pt x="1" y="5561"/>
                          <a:pt x="240" y="5784"/>
                          <a:pt x="499" y="5784"/>
                        </a:cubicBezTo>
                        <a:cubicBezTo>
                          <a:pt x="589" y="5784"/>
                          <a:pt x="682" y="5757"/>
                          <a:pt x="768" y="5697"/>
                        </a:cubicBezTo>
                        <a:lnTo>
                          <a:pt x="4037" y="3396"/>
                        </a:lnTo>
                        <a:cubicBezTo>
                          <a:pt x="4304" y="3195"/>
                          <a:pt x="4304" y="2795"/>
                          <a:pt x="4037" y="2595"/>
                        </a:cubicBezTo>
                        <a:lnTo>
                          <a:pt x="801" y="93"/>
                        </a:lnTo>
                        <a:cubicBezTo>
                          <a:pt x="710" y="29"/>
                          <a:pt x="608" y="0"/>
                          <a:pt x="50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2" name="Google Shape;5912;p69"/>
                  <p:cNvSpPr/>
                  <p:nvPr/>
                </p:nvSpPr>
                <p:spPr>
                  <a:xfrm>
                    <a:off x="1784849" y="2028946"/>
                    <a:ext cx="28654" cy="38547"/>
                  </a:xfrm>
                  <a:custGeom>
                    <a:rect b="b" l="l" r="r" t="t"/>
                    <a:pathLst>
                      <a:path extrusionOk="0" h="5790" w="4304">
                        <a:moveTo>
                          <a:pt x="509" y="1"/>
                        </a:moveTo>
                        <a:cubicBezTo>
                          <a:pt x="247" y="1"/>
                          <a:pt x="1" y="203"/>
                          <a:pt x="1" y="494"/>
                        </a:cubicBezTo>
                        <a:lnTo>
                          <a:pt x="1" y="5264"/>
                        </a:lnTo>
                        <a:cubicBezTo>
                          <a:pt x="1" y="5580"/>
                          <a:pt x="231" y="5790"/>
                          <a:pt x="485" y="5790"/>
                        </a:cubicBezTo>
                        <a:cubicBezTo>
                          <a:pt x="580" y="5790"/>
                          <a:pt x="677" y="5761"/>
                          <a:pt x="768" y="5697"/>
                        </a:cubicBezTo>
                        <a:lnTo>
                          <a:pt x="4037" y="3396"/>
                        </a:lnTo>
                        <a:cubicBezTo>
                          <a:pt x="4304" y="3196"/>
                          <a:pt x="4304" y="2795"/>
                          <a:pt x="4037" y="2595"/>
                        </a:cubicBezTo>
                        <a:lnTo>
                          <a:pt x="801" y="93"/>
                        </a:lnTo>
                        <a:cubicBezTo>
                          <a:pt x="710" y="29"/>
                          <a:pt x="608" y="1"/>
                          <a:pt x="50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13" name="Google Shape;5913;p69"/>
                  <p:cNvGrpSpPr/>
                  <p:nvPr/>
                </p:nvGrpSpPr>
                <p:grpSpPr>
                  <a:xfrm>
                    <a:off x="1839639" y="2013538"/>
                    <a:ext cx="77067" cy="340828"/>
                    <a:chOff x="1839639" y="2013538"/>
                    <a:chExt cx="77067" cy="340828"/>
                  </a:xfrm>
                </p:grpSpPr>
                <p:sp>
                  <p:nvSpPr>
                    <p:cNvPr id="5914" name="Google Shape;5914;p69"/>
                    <p:cNvSpPr/>
                    <p:nvPr/>
                  </p:nvSpPr>
                  <p:spPr>
                    <a:xfrm>
                      <a:off x="1839639" y="2282618"/>
                      <a:ext cx="77067" cy="71748"/>
                    </a:xfrm>
                    <a:custGeom>
                      <a:rect b="b" l="l" r="r" t="t"/>
                      <a:pathLst>
                        <a:path extrusionOk="0" h="10777" w="11576">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5" name="Google Shape;5915;p69"/>
                    <p:cNvSpPr/>
                    <p:nvPr/>
                  </p:nvSpPr>
                  <p:spPr>
                    <a:xfrm>
                      <a:off x="1839639" y="2013538"/>
                      <a:ext cx="77067" cy="71588"/>
                    </a:xfrm>
                    <a:custGeom>
                      <a:rect b="b" l="l" r="r" t="t"/>
                      <a:pathLst>
                        <a:path extrusionOk="0" h="10753" w="11576">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grpSp>
      <p:grpSp>
        <p:nvGrpSpPr>
          <p:cNvPr id="5916" name="Google Shape;5916;p69"/>
          <p:cNvGrpSpPr/>
          <p:nvPr/>
        </p:nvGrpSpPr>
        <p:grpSpPr>
          <a:xfrm>
            <a:off x="291934" y="3491734"/>
            <a:ext cx="1521152" cy="758995"/>
            <a:chOff x="724986" y="3605478"/>
            <a:chExt cx="1368681" cy="682918"/>
          </a:xfrm>
        </p:grpSpPr>
        <p:grpSp>
          <p:nvGrpSpPr>
            <p:cNvPr id="5917" name="Google Shape;5917;p69"/>
            <p:cNvGrpSpPr/>
            <p:nvPr/>
          </p:nvGrpSpPr>
          <p:grpSpPr>
            <a:xfrm>
              <a:off x="1498221" y="4047614"/>
              <a:ext cx="529172" cy="240783"/>
              <a:chOff x="1498221" y="4047614"/>
              <a:chExt cx="529172" cy="240783"/>
            </a:xfrm>
          </p:grpSpPr>
          <p:grpSp>
            <p:nvGrpSpPr>
              <p:cNvPr id="5918" name="Google Shape;5918;p69"/>
              <p:cNvGrpSpPr/>
              <p:nvPr/>
            </p:nvGrpSpPr>
            <p:grpSpPr>
              <a:xfrm>
                <a:off x="1826655" y="4224370"/>
                <a:ext cx="200738" cy="25631"/>
                <a:chOff x="1826655" y="4224370"/>
                <a:chExt cx="200738" cy="25631"/>
              </a:xfrm>
            </p:grpSpPr>
            <p:sp>
              <p:nvSpPr>
                <p:cNvPr id="5919" name="Google Shape;5919;p69"/>
                <p:cNvSpPr/>
                <p:nvPr/>
              </p:nvSpPr>
              <p:spPr>
                <a:xfrm>
                  <a:off x="1826655" y="4238011"/>
                  <a:ext cx="175094" cy="5"/>
                </a:xfrm>
                <a:custGeom>
                  <a:rect b="b" l="l" r="r" t="t"/>
                  <a:pathLst>
                    <a:path extrusionOk="0" fill="none" h="1" w="36535">
                      <a:moveTo>
                        <a:pt x="1" y="0"/>
                      </a:moveTo>
                      <a:lnTo>
                        <a:pt x="36535" y="0"/>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0" name="Google Shape;5920;p69"/>
                <p:cNvSpPr/>
                <p:nvPr/>
              </p:nvSpPr>
              <p:spPr>
                <a:xfrm>
                  <a:off x="2000728" y="4224370"/>
                  <a:ext cx="26665" cy="25631"/>
                </a:xfrm>
                <a:custGeom>
                  <a:rect b="b" l="l" r="r" t="t"/>
                  <a:pathLst>
                    <a:path extrusionOk="0" h="5351" w="5564">
                      <a:moveTo>
                        <a:pt x="2887" y="0"/>
                      </a:moveTo>
                      <a:cubicBezTo>
                        <a:pt x="2190" y="0"/>
                        <a:pt x="1506" y="271"/>
                        <a:pt x="996" y="783"/>
                      </a:cubicBezTo>
                      <a:cubicBezTo>
                        <a:pt x="230" y="1550"/>
                        <a:pt x="0" y="2699"/>
                        <a:pt x="416" y="3698"/>
                      </a:cubicBezTo>
                      <a:cubicBezTo>
                        <a:pt x="828" y="4698"/>
                        <a:pt x="1806" y="5351"/>
                        <a:pt x="2886" y="5351"/>
                      </a:cubicBezTo>
                      <a:cubicBezTo>
                        <a:pt x="4363" y="5351"/>
                        <a:pt x="5560" y="4150"/>
                        <a:pt x="5563" y="2677"/>
                      </a:cubicBezTo>
                      <a:cubicBezTo>
                        <a:pt x="5560" y="1593"/>
                        <a:pt x="4911" y="619"/>
                        <a:pt x="3911" y="203"/>
                      </a:cubicBezTo>
                      <a:cubicBezTo>
                        <a:pt x="3580" y="67"/>
                        <a:pt x="3232" y="0"/>
                        <a:pt x="28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21" name="Google Shape;5921;p69"/>
              <p:cNvGrpSpPr/>
              <p:nvPr/>
            </p:nvGrpSpPr>
            <p:grpSpPr>
              <a:xfrm>
                <a:off x="1498221" y="4047614"/>
                <a:ext cx="328444" cy="240783"/>
                <a:chOff x="1498221" y="4047614"/>
                <a:chExt cx="328444" cy="240783"/>
              </a:xfrm>
            </p:grpSpPr>
            <p:sp>
              <p:nvSpPr>
                <p:cNvPr id="5922" name="Google Shape;5922;p69"/>
                <p:cNvSpPr/>
                <p:nvPr/>
              </p:nvSpPr>
              <p:spPr>
                <a:xfrm>
                  <a:off x="1648778" y="4185661"/>
                  <a:ext cx="177888" cy="102736"/>
                </a:xfrm>
                <a:custGeom>
                  <a:rect b="b" l="l" r="r" t="t"/>
                  <a:pathLst>
                    <a:path extrusionOk="0" h="21448" w="37118">
                      <a:moveTo>
                        <a:pt x="4950" y="1"/>
                      </a:moveTo>
                      <a:cubicBezTo>
                        <a:pt x="2218" y="1"/>
                        <a:pt x="0" y="2679"/>
                        <a:pt x="0" y="5984"/>
                      </a:cubicBezTo>
                      <a:lnTo>
                        <a:pt x="0" y="15461"/>
                      </a:lnTo>
                      <a:cubicBezTo>
                        <a:pt x="0" y="18766"/>
                        <a:pt x="2218" y="21447"/>
                        <a:pt x="4950" y="21447"/>
                      </a:cubicBezTo>
                      <a:lnTo>
                        <a:pt x="32168" y="21447"/>
                      </a:lnTo>
                      <a:cubicBezTo>
                        <a:pt x="34904" y="21447"/>
                        <a:pt x="37118" y="18766"/>
                        <a:pt x="37118" y="15461"/>
                      </a:cubicBezTo>
                      <a:lnTo>
                        <a:pt x="37118" y="5984"/>
                      </a:lnTo>
                      <a:cubicBezTo>
                        <a:pt x="37118" y="2679"/>
                        <a:pt x="34904" y="1"/>
                        <a:pt x="32168" y="1"/>
                      </a:cubicBezTo>
                      <a:close/>
                    </a:path>
                  </a:pathLst>
                </a:custGeom>
                <a:solidFill>
                  <a:schemeClr val="accent2"/>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23" name="Google Shape;5923;p69"/>
                <p:cNvGrpSpPr/>
                <p:nvPr/>
              </p:nvGrpSpPr>
              <p:grpSpPr>
                <a:xfrm>
                  <a:off x="1498221" y="4047614"/>
                  <a:ext cx="150566" cy="190416"/>
                  <a:chOff x="1498221" y="4047614"/>
                  <a:chExt cx="150566" cy="190416"/>
                </a:xfrm>
              </p:grpSpPr>
              <p:sp>
                <p:nvSpPr>
                  <p:cNvPr id="5924" name="Google Shape;5924;p69"/>
                  <p:cNvSpPr/>
                  <p:nvPr/>
                </p:nvSpPr>
                <p:spPr>
                  <a:xfrm>
                    <a:off x="1510686" y="4060421"/>
                    <a:ext cx="138101" cy="177608"/>
                  </a:xfrm>
                  <a:custGeom>
                    <a:rect b="b" l="l" r="r" t="t"/>
                    <a:pathLst>
                      <a:path extrusionOk="0" fill="none" h="37079" w="28816">
                        <a:moveTo>
                          <a:pt x="28815" y="37078"/>
                        </a:moveTo>
                        <a:lnTo>
                          <a:pt x="17922" y="37078"/>
                        </a:lnTo>
                        <a:cubicBezTo>
                          <a:pt x="14829" y="37078"/>
                          <a:pt x="14212" y="33613"/>
                          <a:pt x="14212" y="33613"/>
                        </a:cubicBezTo>
                        <a:lnTo>
                          <a:pt x="14212" y="10631"/>
                        </a:lnTo>
                        <a:lnTo>
                          <a:pt x="0" y="10631"/>
                        </a:lnTo>
                        <a:lnTo>
                          <a:pt x="0"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5" name="Google Shape;5925;p69"/>
                  <p:cNvSpPr/>
                  <p:nvPr/>
                </p:nvSpPr>
                <p:spPr>
                  <a:xfrm>
                    <a:off x="1498221" y="4047614"/>
                    <a:ext cx="26646" cy="25622"/>
                  </a:xfrm>
                  <a:custGeom>
                    <a:rect b="b" l="l" r="r" t="t"/>
                    <a:pathLst>
                      <a:path extrusionOk="0" h="5349" w="5560">
                        <a:moveTo>
                          <a:pt x="2886" y="1"/>
                        </a:moveTo>
                        <a:cubicBezTo>
                          <a:pt x="1806" y="1"/>
                          <a:pt x="828" y="654"/>
                          <a:pt x="416" y="1653"/>
                        </a:cubicBezTo>
                        <a:cubicBezTo>
                          <a:pt x="0" y="2649"/>
                          <a:pt x="230" y="3802"/>
                          <a:pt x="996" y="4564"/>
                        </a:cubicBezTo>
                        <a:cubicBezTo>
                          <a:pt x="1506" y="5077"/>
                          <a:pt x="2190" y="5349"/>
                          <a:pt x="2886" y="5349"/>
                        </a:cubicBezTo>
                        <a:cubicBezTo>
                          <a:pt x="3232" y="5349"/>
                          <a:pt x="3580" y="5282"/>
                          <a:pt x="3911" y="5144"/>
                        </a:cubicBezTo>
                        <a:cubicBezTo>
                          <a:pt x="4910" y="4732"/>
                          <a:pt x="5560" y="3758"/>
                          <a:pt x="5560" y="2675"/>
                        </a:cubicBezTo>
                        <a:cubicBezTo>
                          <a:pt x="5560" y="1197"/>
                          <a:pt x="4363" y="1"/>
                          <a:pt x="288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5926" name="Google Shape;5926;p69"/>
            <p:cNvGrpSpPr/>
            <p:nvPr/>
          </p:nvGrpSpPr>
          <p:grpSpPr>
            <a:xfrm>
              <a:off x="1560718" y="3800594"/>
              <a:ext cx="532948" cy="302090"/>
              <a:chOff x="1560718" y="3800594"/>
              <a:chExt cx="532948" cy="302090"/>
            </a:xfrm>
          </p:grpSpPr>
          <p:grpSp>
            <p:nvGrpSpPr>
              <p:cNvPr id="5927" name="Google Shape;5927;p69"/>
              <p:cNvGrpSpPr/>
              <p:nvPr/>
            </p:nvGrpSpPr>
            <p:grpSpPr>
              <a:xfrm>
                <a:off x="1912179" y="3827344"/>
                <a:ext cx="181487" cy="25631"/>
                <a:chOff x="1912179" y="3827344"/>
                <a:chExt cx="181487" cy="25631"/>
              </a:xfrm>
            </p:grpSpPr>
            <p:sp>
              <p:nvSpPr>
                <p:cNvPr id="5928" name="Google Shape;5928;p69"/>
                <p:cNvSpPr/>
                <p:nvPr/>
              </p:nvSpPr>
              <p:spPr>
                <a:xfrm>
                  <a:off x="2067020" y="3827344"/>
                  <a:ext cx="26646" cy="25631"/>
                </a:xfrm>
                <a:custGeom>
                  <a:rect b="b" l="l" r="r" t="t"/>
                  <a:pathLst>
                    <a:path extrusionOk="0" h="5351" w="5560">
                      <a:moveTo>
                        <a:pt x="2886" y="0"/>
                      </a:moveTo>
                      <a:cubicBezTo>
                        <a:pt x="1806" y="0"/>
                        <a:pt x="828" y="653"/>
                        <a:pt x="416" y="1653"/>
                      </a:cubicBezTo>
                      <a:cubicBezTo>
                        <a:pt x="0" y="2652"/>
                        <a:pt x="230" y="3801"/>
                        <a:pt x="993" y="4567"/>
                      </a:cubicBezTo>
                      <a:cubicBezTo>
                        <a:pt x="1505" y="5080"/>
                        <a:pt x="2190" y="5351"/>
                        <a:pt x="2887" y="5351"/>
                      </a:cubicBezTo>
                      <a:cubicBezTo>
                        <a:pt x="3232" y="5351"/>
                        <a:pt x="3580" y="5284"/>
                        <a:pt x="3911" y="5148"/>
                      </a:cubicBezTo>
                      <a:cubicBezTo>
                        <a:pt x="4910" y="4732"/>
                        <a:pt x="5560" y="3758"/>
                        <a:pt x="5560" y="2678"/>
                      </a:cubicBezTo>
                      <a:cubicBezTo>
                        <a:pt x="5560" y="1200"/>
                        <a:pt x="4363" y="0"/>
                        <a:pt x="288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9" name="Google Shape;5929;p69"/>
                <p:cNvSpPr/>
                <p:nvPr/>
              </p:nvSpPr>
              <p:spPr>
                <a:xfrm>
                  <a:off x="1912179" y="3842838"/>
                  <a:ext cx="156825" cy="5"/>
                </a:xfrm>
                <a:custGeom>
                  <a:rect b="b" l="l" r="r" t="t"/>
                  <a:pathLst>
                    <a:path extrusionOk="0" fill="none" h="1" w="32723">
                      <a:moveTo>
                        <a:pt x="1" y="1"/>
                      </a:moveTo>
                      <a:lnTo>
                        <a:pt x="32723"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30" name="Google Shape;5930;p69"/>
              <p:cNvGrpSpPr/>
              <p:nvPr/>
            </p:nvGrpSpPr>
            <p:grpSpPr>
              <a:xfrm>
                <a:off x="1912179" y="4044505"/>
                <a:ext cx="181487" cy="25622"/>
                <a:chOff x="1912179" y="4044506"/>
                <a:chExt cx="181487" cy="25622"/>
              </a:xfrm>
            </p:grpSpPr>
            <p:sp>
              <p:nvSpPr>
                <p:cNvPr id="5931" name="Google Shape;5931;p69"/>
                <p:cNvSpPr/>
                <p:nvPr/>
              </p:nvSpPr>
              <p:spPr>
                <a:xfrm>
                  <a:off x="2067020" y="4044505"/>
                  <a:ext cx="26646" cy="25622"/>
                </a:xfrm>
                <a:custGeom>
                  <a:rect b="b" l="l" r="r" t="t"/>
                  <a:pathLst>
                    <a:path extrusionOk="0" h="5349" w="5560">
                      <a:moveTo>
                        <a:pt x="2886" y="0"/>
                      </a:moveTo>
                      <a:cubicBezTo>
                        <a:pt x="1806" y="0"/>
                        <a:pt x="828" y="650"/>
                        <a:pt x="416" y="1649"/>
                      </a:cubicBezTo>
                      <a:cubicBezTo>
                        <a:pt x="0" y="2649"/>
                        <a:pt x="230" y="3802"/>
                        <a:pt x="993" y="4564"/>
                      </a:cubicBezTo>
                      <a:cubicBezTo>
                        <a:pt x="1505" y="5076"/>
                        <a:pt x="2190" y="5349"/>
                        <a:pt x="2887" y="5349"/>
                      </a:cubicBezTo>
                      <a:cubicBezTo>
                        <a:pt x="3232" y="5349"/>
                        <a:pt x="3580" y="5282"/>
                        <a:pt x="3911" y="5144"/>
                      </a:cubicBezTo>
                      <a:cubicBezTo>
                        <a:pt x="4910" y="4732"/>
                        <a:pt x="5560" y="3758"/>
                        <a:pt x="5560" y="2674"/>
                      </a:cubicBezTo>
                      <a:cubicBezTo>
                        <a:pt x="5560" y="1197"/>
                        <a:pt x="4363" y="0"/>
                        <a:pt x="288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2" name="Google Shape;5932;p69"/>
                <p:cNvSpPr/>
                <p:nvPr/>
              </p:nvSpPr>
              <p:spPr>
                <a:xfrm>
                  <a:off x="1912179" y="4059966"/>
                  <a:ext cx="156825" cy="5"/>
                </a:xfrm>
                <a:custGeom>
                  <a:rect b="b" l="l" r="r" t="t"/>
                  <a:pathLst>
                    <a:path extrusionOk="0" fill="none" h="1" w="32723">
                      <a:moveTo>
                        <a:pt x="32723" y="1"/>
                      </a:moveTo>
                      <a:lnTo>
                        <a:pt x="1"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33" name="Google Shape;5933;p69"/>
              <p:cNvGrpSpPr/>
              <p:nvPr/>
            </p:nvGrpSpPr>
            <p:grpSpPr>
              <a:xfrm>
                <a:off x="1560718" y="3800594"/>
                <a:ext cx="351472" cy="302090"/>
                <a:chOff x="1560718" y="3800594"/>
                <a:chExt cx="351472" cy="302090"/>
              </a:xfrm>
            </p:grpSpPr>
            <p:grpSp>
              <p:nvGrpSpPr>
                <p:cNvPr id="5934" name="Google Shape;5934;p69"/>
                <p:cNvGrpSpPr/>
                <p:nvPr/>
              </p:nvGrpSpPr>
              <p:grpSpPr>
                <a:xfrm>
                  <a:off x="1560718" y="3842857"/>
                  <a:ext cx="173586" cy="217131"/>
                  <a:chOff x="1560718" y="3842857"/>
                  <a:chExt cx="173586" cy="217131"/>
                </a:xfrm>
              </p:grpSpPr>
              <p:sp>
                <p:nvSpPr>
                  <p:cNvPr id="5935" name="Google Shape;5935;p69"/>
                  <p:cNvSpPr/>
                  <p:nvPr/>
                </p:nvSpPr>
                <p:spPr>
                  <a:xfrm>
                    <a:off x="1560718" y="3951414"/>
                    <a:ext cx="84343" cy="5"/>
                  </a:xfrm>
                  <a:custGeom>
                    <a:rect b="b" l="l" r="r" t="t"/>
                    <a:pathLst>
                      <a:path extrusionOk="0" fill="none" h="1" w="17599">
                        <a:moveTo>
                          <a:pt x="1" y="0"/>
                        </a:moveTo>
                        <a:lnTo>
                          <a:pt x="17598" y="0"/>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6" name="Google Shape;5936;p69"/>
                  <p:cNvSpPr/>
                  <p:nvPr/>
                </p:nvSpPr>
                <p:spPr>
                  <a:xfrm>
                    <a:off x="1631242" y="3936509"/>
                    <a:ext cx="26646" cy="25622"/>
                  </a:xfrm>
                  <a:custGeom>
                    <a:rect b="b" l="l" r="r" t="t"/>
                    <a:pathLst>
                      <a:path extrusionOk="0" h="5349" w="5560">
                        <a:moveTo>
                          <a:pt x="2882" y="1"/>
                        </a:moveTo>
                        <a:cubicBezTo>
                          <a:pt x="1802" y="1"/>
                          <a:pt x="828" y="650"/>
                          <a:pt x="412" y="1649"/>
                        </a:cubicBezTo>
                        <a:cubicBezTo>
                          <a:pt x="0" y="2649"/>
                          <a:pt x="226" y="3798"/>
                          <a:pt x="993" y="4564"/>
                        </a:cubicBezTo>
                        <a:cubicBezTo>
                          <a:pt x="1502" y="5076"/>
                          <a:pt x="2187" y="5349"/>
                          <a:pt x="2883" y="5349"/>
                        </a:cubicBezTo>
                        <a:cubicBezTo>
                          <a:pt x="3228" y="5349"/>
                          <a:pt x="3576" y="5282"/>
                          <a:pt x="3907" y="5144"/>
                        </a:cubicBezTo>
                        <a:cubicBezTo>
                          <a:pt x="4907" y="4732"/>
                          <a:pt x="5556" y="3758"/>
                          <a:pt x="5560" y="2674"/>
                        </a:cubicBezTo>
                        <a:cubicBezTo>
                          <a:pt x="5560" y="1197"/>
                          <a:pt x="4360" y="1"/>
                          <a:pt x="288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7" name="Google Shape;5937;p69"/>
                  <p:cNvSpPr/>
                  <p:nvPr/>
                </p:nvSpPr>
                <p:spPr>
                  <a:xfrm>
                    <a:off x="1645054" y="3842857"/>
                    <a:ext cx="89251" cy="217131"/>
                  </a:xfrm>
                  <a:custGeom>
                    <a:rect b="b" l="l" r="r" t="t"/>
                    <a:pathLst>
                      <a:path extrusionOk="0" fill="none" h="45330" w="18623">
                        <a:moveTo>
                          <a:pt x="18623" y="45330"/>
                        </a:moveTo>
                        <a:lnTo>
                          <a:pt x="5625" y="45330"/>
                        </a:lnTo>
                        <a:cubicBezTo>
                          <a:pt x="2889" y="45330"/>
                          <a:pt x="0" y="42619"/>
                          <a:pt x="0" y="35634"/>
                        </a:cubicBezTo>
                        <a:lnTo>
                          <a:pt x="0" y="9697"/>
                        </a:lnTo>
                        <a:cubicBezTo>
                          <a:pt x="0" y="2711"/>
                          <a:pt x="2889" y="1"/>
                          <a:pt x="5625" y="1"/>
                        </a:cubicBezTo>
                        <a:lnTo>
                          <a:pt x="18623"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38" name="Google Shape;5938;p69"/>
                <p:cNvSpPr/>
                <p:nvPr/>
              </p:nvSpPr>
              <p:spPr>
                <a:xfrm>
                  <a:off x="1733808" y="3800594"/>
                  <a:ext cx="177874" cy="102731"/>
                </a:xfrm>
                <a:custGeom>
                  <a:rect b="b" l="l" r="r" t="t"/>
                  <a:pathLst>
                    <a:path extrusionOk="0" h="21447" w="37115">
                      <a:moveTo>
                        <a:pt x="4951" y="0"/>
                      </a:moveTo>
                      <a:cubicBezTo>
                        <a:pt x="2215" y="0"/>
                        <a:pt x="1" y="2678"/>
                        <a:pt x="1" y="5983"/>
                      </a:cubicBezTo>
                      <a:lnTo>
                        <a:pt x="1" y="15460"/>
                      </a:lnTo>
                      <a:cubicBezTo>
                        <a:pt x="1" y="18765"/>
                        <a:pt x="2215" y="21446"/>
                        <a:pt x="4951" y="21446"/>
                      </a:cubicBezTo>
                      <a:lnTo>
                        <a:pt x="32168" y="21446"/>
                      </a:lnTo>
                      <a:cubicBezTo>
                        <a:pt x="34901" y="21446"/>
                        <a:pt x="37115" y="18765"/>
                        <a:pt x="37115" y="15460"/>
                      </a:cubicBezTo>
                      <a:lnTo>
                        <a:pt x="37115" y="5983"/>
                      </a:lnTo>
                      <a:cubicBezTo>
                        <a:pt x="37115" y="2678"/>
                        <a:pt x="34901" y="0"/>
                        <a:pt x="32168" y="0"/>
                      </a:cubicBezTo>
                      <a:close/>
                    </a:path>
                  </a:pathLst>
                </a:custGeom>
                <a:solidFill>
                  <a:schemeClr val="accent2"/>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9" name="Google Shape;5939;p69"/>
                <p:cNvSpPr/>
                <p:nvPr/>
              </p:nvSpPr>
              <p:spPr>
                <a:xfrm>
                  <a:off x="1734297" y="3999967"/>
                  <a:ext cx="177893" cy="102717"/>
                </a:xfrm>
                <a:custGeom>
                  <a:rect b="b" l="l" r="r" t="t"/>
                  <a:pathLst>
                    <a:path extrusionOk="0" h="21444" w="37119">
                      <a:moveTo>
                        <a:pt x="4951" y="1"/>
                      </a:moveTo>
                      <a:cubicBezTo>
                        <a:pt x="2219" y="1"/>
                        <a:pt x="1" y="2678"/>
                        <a:pt x="1" y="5983"/>
                      </a:cubicBezTo>
                      <a:lnTo>
                        <a:pt x="1" y="15461"/>
                      </a:lnTo>
                      <a:cubicBezTo>
                        <a:pt x="1" y="18766"/>
                        <a:pt x="2219" y="21443"/>
                        <a:pt x="4951" y="21443"/>
                      </a:cubicBezTo>
                      <a:lnTo>
                        <a:pt x="32168" y="21443"/>
                      </a:lnTo>
                      <a:cubicBezTo>
                        <a:pt x="34901" y="21443"/>
                        <a:pt x="37119" y="18766"/>
                        <a:pt x="37119" y="15461"/>
                      </a:cubicBezTo>
                      <a:lnTo>
                        <a:pt x="37119" y="5983"/>
                      </a:lnTo>
                      <a:cubicBezTo>
                        <a:pt x="37119" y="2678"/>
                        <a:pt x="34901" y="1"/>
                        <a:pt x="32168" y="1"/>
                      </a:cubicBezTo>
                      <a:close/>
                    </a:path>
                  </a:pathLst>
                </a:custGeom>
                <a:solidFill>
                  <a:schemeClr val="accent1"/>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940" name="Google Shape;5940;p69"/>
            <p:cNvSpPr/>
            <p:nvPr/>
          </p:nvSpPr>
          <p:spPr>
            <a:xfrm>
              <a:off x="1258451" y="3798060"/>
              <a:ext cx="302718" cy="302541"/>
            </a:xfrm>
            <a:custGeom>
              <a:rect b="b" l="l" r="r" t="t"/>
              <a:pathLst>
                <a:path extrusionOk="0" fill="none" h="63161" w="63165">
                  <a:moveTo>
                    <a:pt x="63165" y="31580"/>
                  </a:moveTo>
                  <a:cubicBezTo>
                    <a:pt x="63165" y="49021"/>
                    <a:pt x="49025" y="63161"/>
                    <a:pt x="31585" y="63161"/>
                  </a:cubicBezTo>
                  <a:cubicBezTo>
                    <a:pt x="14140" y="63161"/>
                    <a:pt x="1" y="49021"/>
                    <a:pt x="1" y="31580"/>
                  </a:cubicBezTo>
                  <a:cubicBezTo>
                    <a:pt x="1" y="14140"/>
                    <a:pt x="14140" y="0"/>
                    <a:pt x="31585" y="0"/>
                  </a:cubicBezTo>
                  <a:cubicBezTo>
                    <a:pt x="49025" y="0"/>
                    <a:pt x="63165" y="14140"/>
                    <a:pt x="63165" y="31580"/>
                  </a:cubicBezTo>
                  <a:close/>
                </a:path>
              </a:pathLst>
            </a:custGeom>
            <a:no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41" name="Google Shape;5941;p69"/>
            <p:cNvGrpSpPr/>
            <p:nvPr/>
          </p:nvGrpSpPr>
          <p:grpSpPr>
            <a:xfrm>
              <a:off x="785350" y="3605478"/>
              <a:ext cx="535311" cy="249245"/>
              <a:chOff x="785350" y="3605478"/>
              <a:chExt cx="535311" cy="249245"/>
            </a:xfrm>
          </p:grpSpPr>
          <p:grpSp>
            <p:nvGrpSpPr>
              <p:cNvPr id="5942" name="Google Shape;5942;p69"/>
              <p:cNvGrpSpPr/>
              <p:nvPr/>
            </p:nvGrpSpPr>
            <p:grpSpPr>
              <a:xfrm>
                <a:off x="785350" y="3605478"/>
                <a:ext cx="376191" cy="102736"/>
                <a:chOff x="785350" y="3605478"/>
                <a:chExt cx="376191" cy="102736"/>
              </a:xfrm>
            </p:grpSpPr>
            <p:sp>
              <p:nvSpPr>
                <p:cNvPr id="5943" name="Google Shape;5943;p69"/>
                <p:cNvSpPr/>
                <p:nvPr/>
              </p:nvSpPr>
              <p:spPr>
                <a:xfrm>
                  <a:off x="808023" y="3655851"/>
                  <a:ext cx="175636" cy="5"/>
                </a:xfrm>
                <a:custGeom>
                  <a:rect b="b" l="l" r="r" t="t"/>
                  <a:pathLst>
                    <a:path extrusionOk="0" fill="none" h="1" w="36648">
                      <a:moveTo>
                        <a:pt x="36648" y="1"/>
                      </a:moveTo>
                      <a:lnTo>
                        <a:pt x="1"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4" name="Google Shape;5944;p69"/>
                <p:cNvSpPr/>
                <p:nvPr/>
              </p:nvSpPr>
              <p:spPr>
                <a:xfrm>
                  <a:off x="785350" y="3643867"/>
                  <a:ext cx="25635" cy="25622"/>
                </a:xfrm>
                <a:custGeom>
                  <a:rect b="b" l="l" r="r" t="t"/>
                  <a:pathLst>
                    <a:path extrusionOk="0" h="5349" w="5349">
                      <a:moveTo>
                        <a:pt x="2674" y="0"/>
                      </a:moveTo>
                      <a:cubicBezTo>
                        <a:pt x="1197" y="0"/>
                        <a:pt x="0" y="1197"/>
                        <a:pt x="0" y="2674"/>
                      </a:cubicBezTo>
                      <a:cubicBezTo>
                        <a:pt x="0" y="4152"/>
                        <a:pt x="1197" y="5348"/>
                        <a:pt x="2674" y="5348"/>
                      </a:cubicBezTo>
                      <a:cubicBezTo>
                        <a:pt x="4152" y="5348"/>
                        <a:pt x="5348" y="4152"/>
                        <a:pt x="5348" y="2674"/>
                      </a:cubicBezTo>
                      <a:cubicBezTo>
                        <a:pt x="5348" y="1197"/>
                        <a:pt x="4152" y="0"/>
                        <a:pt x="267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5" name="Google Shape;5945;p69"/>
                <p:cNvSpPr/>
                <p:nvPr/>
              </p:nvSpPr>
              <p:spPr>
                <a:xfrm>
                  <a:off x="983648" y="3605478"/>
                  <a:ext cx="177893" cy="102736"/>
                </a:xfrm>
                <a:custGeom>
                  <a:rect b="b" l="l" r="r" t="t"/>
                  <a:pathLst>
                    <a:path extrusionOk="0" h="21448" w="37119">
                      <a:moveTo>
                        <a:pt x="4951" y="1"/>
                      </a:moveTo>
                      <a:cubicBezTo>
                        <a:pt x="2219" y="1"/>
                        <a:pt x="1" y="2682"/>
                        <a:pt x="1" y="5987"/>
                      </a:cubicBezTo>
                      <a:lnTo>
                        <a:pt x="1" y="15464"/>
                      </a:lnTo>
                      <a:cubicBezTo>
                        <a:pt x="1" y="18769"/>
                        <a:pt x="2219" y="21447"/>
                        <a:pt x="4951" y="21447"/>
                      </a:cubicBezTo>
                      <a:lnTo>
                        <a:pt x="32172" y="21447"/>
                      </a:lnTo>
                      <a:cubicBezTo>
                        <a:pt x="34904" y="21447"/>
                        <a:pt x="37119" y="18769"/>
                        <a:pt x="37119" y="15464"/>
                      </a:cubicBezTo>
                      <a:lnTo>
                        <a:pt x="37119" y="5987"/>
                      </a:lnTo>
                      <a:cubicBezTo>
                        <a:pt x="37119" y="2682"/>
                        <a:pt x="34904" y="1"/>
                        <a:pt x="32172" y="1"/>
                      </a:cubicBezTo>
                      <a:close/>
                    </a:path>
                  </a:pathLst>
                </a:custGeom>
                <a:solidFill>
                  <a:schemeClr val="accent2"/>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46" name="Google Shape;5946;p69"/>
              <p:cNvGrpSpPr/>
              <p:nvPr/>
            </p:nvGrpSpPr>
            <p:grpSpPr>
              <a:xfrm>
                <a:off x="1161530" y="3655851"/>
                <a:ext cx="159131" cy="198872"/>
                <a:chOff x="1161530" y="3655851"/>
                <a:chExt cx="159131" cy="198872"/>
              </a:xfrm>
            </p:grpSpPr>
            <p:sp>
              <p:nvSpPr>
                <p:cNvPr id="5947" name="Google Shape;5947;p69"/>
                <p:cNvSpPr/>
                <p:nvPr/>
              </p:nvSpPr>
              <p:spPr>
                <a:xfrm>
                  <a:off x="1161530" y="3655851"/>
                  <a:ext cx="146440" cy="186082"/>
                </a:xfrm>
                <a:custGeom>
                  <a:rect b="b" l="l" r="r" t="t"/>
                  <a:pathLst>
                    <a:path extrusionOk="0" fill="none" h="38848" w="30556">
                      <a:moveTo>
                        <a:pt x="1" y="1"/>
                      </a:moveTo>
                      <a:lnTo>
                        <a:pt x="12633" y="1"/>
                      </a:lnTo>
                      <a:cubicBezTo>
                        <a:pt x="15723" y="1"/>
                        <a:pt x="16343" y="3466"/>
                        <a:pt x="16343" y="3466"/>
                      </a:cubicBezTo>
                      <a:lnTo>
                        <a:pt x="16343" y="26448"/>
                      </a:lnTo>
                      <a:lnTo>
                        <a:pt x="30556" y="26448"/>
                      </a:lnTo>
                      <a:lnTo>
                        <a:pt x="30556" y="38848"/>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8" name="Google Shape;5948;p69"/>
                <p:cNvSpPr/>
                <p:nvPr/>
              </p:nvSpPr>
              <p:spPr>
                <a:xfrm>
                  <a:off x="1293991" y="3829092"/>
                  <a:ext cx="26670" cy="25631"/>
                </a:xfrm>
                <a:custGeom>
                  <a:rect b="b" l="l" r="r" t="t"/>
                  <a:pathLst>
                    <a:path extrusionOk="0" h="5351" w="5565">
                      <a:moveTo>
                        <a:pt x="2890" y="0"/>
                      </a:moveTo>
                      <a:cubicBezTo>
                        <a:pt x="1807" y="0"/>
                        <a:pt x="833" y="653"/>
                        <a:pt x="417" y="1653"/>
                      </a:cubicBezTo>
                      <a:cubicBezTo>
                        <a:pt x="1" y="2652"/>
                        <a:pt x="231" y="3801"/>
                        <a:pt x="997" y="4567"/>
                      </a:cubicBezTo>
                      <a:cubicBezTo>
                        <a:pt x="1509" y="5080"/>
                        <a:pt x="2193" y="5350"/>
                        <a:pt x="2888" y="5350"/>
                      </a:cubicBezTo>
                      <a:cubicBezTo>
                        <a:pt x="3233" y="5350"/>
                        <a:pt x="3580" y="5284"/>
                        <a:pt x="3912" y="5147"/>
                      </a:cubicBezTo>
                      <a:cubicBezTo>
                        <a:pt x="4911" y="4731"/>
                        <a:pt x="5564" y="3757"/>
                        <a:pt x="5564" y="2678"/>
                      </a:cubicBezTo>
                      <a:cubicBezTo>
                        <a:pt x="5564" y="1200"/>
                        <a:pt x="4364" y="0"/>
                        <a:pt x="28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949" name="Google Shape;5949;p69"/>
            <p:cNvGrpSpPr/>
            <p:nvPr/>
          </p:nvGrpSpPr>
          <p:grpSpPr>
            <a:xfrm>
              <a:off x="785350" y="4047614"/>
              <a:ext cx="535311" cy="240783"/>
              <a:chOff x="785350" y="4047614"/>
              <a:chExt cx="535311" cy="240783"/>
            </a:xfrm>
          </p:grpSpPr>
          <p:grpSp>
            <p:nvGrpSpPr>
              <p:cNvPr id="5950" name="Google Shape;5950;p69"/>
              <p:cNvGrpSpPr/>
              <p:nvPr/>
            </p:nvGrpSpPr>
            <p:grpSpPr>
              <a:xfrm>
                <a:off x="1161636" y="4047614"/>
                <a:ext cx="159025" cy="190415"/>
                <a:chOff x="1161636" y="4047614"/>
                <a:chExt cx="159025" cy="190415"/>
              </a:xfrm>
            </p:grpSpPr>
            <p:sp>
              <p:nvSpPr>
                <p:cNvPr id="5951" name="Google Shape;5951;p69"/>
                <p:cNvSpPr/>
                <p:nvPr/>
              </p:nvSpPr>
              <p:spPr>
                <a:xfrm>
                  <a:off x="1293991" y="4047614"/>
                  <a:ext cx="26670" cy="25631"/>
                </a:xfrm>
                <a:custGeom>
                  <a:rect b="b" l="l" r="r" t="t"/>
                  <a:pathLst>
                    <a:path extrusionOk="0" h="5351" w="5565">
                      <a:moveTo>
                        <a:pt x="2890" y="1"/>
                      </a:moveTo>
                      <a:cubicBezTo>
                        <a:pt x="1807" y="1"/>
                        <a:pt x="833" y="654"/>
                        <a:pt x="417" y="1653"/>
                      </a:cubicBezTo>
                      <a:cubicBezTo>
                        <a:pt x="1" y="2653"/>
                        <a:pt x="231" y="3802"/>
                        <a:pt x="997" y="4568"/>
                      </a:cubicBezTo>
                      <a:cubicBezTo>
                        <a:pt x="1510" y="5078"/>
                        <a:pt x="2195" y="5350"/>
                        <a:pt x="2891" y="5350"/>
                      </a:cubicBezTo>
                      <a:cubicBezTo>
                        <a:pt x="3235" y="5350"/>
                        <a:pt x="3581" y="5284"/>
                        <a:pt x="3912" y="5148"/>
                      </a:cubicBezTo>
                      <a:cubicBezTo>
                        <a:pt x="4911" y="4732"/>
                        <a:pt x="5564" y="3758"/>
                        <a:pt x="5564" y="2675"/>
                      </a:cubicBezTo>
                      <a:cubicBezTo>
                        <a:pt x="5564" y="1197"/>
                        <a:pt x="4364" y="1"/>
                        <a:pt x="28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2" name="Google Shape;5952;p69"/>
                <p:cNvSpPr/>
                <p:nvPr/>
              </p:nvSpPr>
              <p:spPr>
                <a:xfrm>
                  <a:off x="1161636" y="4073229"/>
                  <a:ext cx="146334" cy="164800"/>
                </a:xfrm>
                <a:custGeom>
                  <a:rect b="b" l="l" r="r" t="t"/>
                  <a:pathLst>
                    <a:path extrusionOk="0" fill="none" h="34405" w="30534">
                      <a:moveTo>
                        <a:pt x="0" y="34404"/>
                      </a:moveTo>
                      <a:lnTo>
                        <a:pt x="12611" y="34404"/>
                      </a:lnTo>
                      <a:cubicBezTo>
                        <a:pt x="15705" y="34404"/>
                        <a:pt x="16325" y="30939"/>
                        <a:pt x="16325" y="30939"/>
                      </a:cubicBezTo>
                      <a:lnTo>
                        <a:pt x="16325" y="7957"/>
                      </a:lnTo>
                      <a:lnTo>
                        <a:pt x="30534" y="7957"/>
                      </a:lnTo>
                      <a:lnTo>
                        <a:pt x="30534"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53" name="Google Shape;5953;p69"/>
              <p:cNvGrpSpPr/>
              <p:nvPr/>
            </p:nvGrpSpPr>
            <p:grpSpPr>
              <a:xfrm>
                <a:off x="785350" y="4185661"/>
                <a:ext cx="376191" cy="102736"/>
                <a:chOff x="785350" y="4185661"/>
                <a:chExt cx="376191" cy="102736"/>
              </a:xfrm>
            </p:grpSpPr>
            <p:sp>
              <p:nvSpPr>
                <p:cNvPr id="5954" name="Google Shape;5954;p69"/>
                <p:cNvSpPr/>
                <p:nvPr/>
              </p:nvSpPr>
              <p:spPr>
                <a:xfrm>
                  <a:off x="808023" y="4238011"/>
                  <a:ext cx="175636" cy="5"/>
                </a:xfrm>
                <a:custGeom>
                  <a:rect b="b" l="l" r="r" t="t"/>
                  <a:pathLst>
                    <a:path extrusionOk="0" fill="none" h="1" w="36648">
                      <a:moveTo>
                        <a:pt x="36648" y="0"/>
                      </a:moveTo>
                      <a:lnTo>
                        <a:pt x="1" y="0"/>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5" name="Google Shape;5955;p69"/>
                <p:cNvSpPr/>
                <p:nvPr/>
              </p:nvSpPr>
              <p:spPr>
                <a:xfrm>
                  <a:off x="983648" y="4185661"/>
                  <a:ext cx="177893" cy="102736"/>
                </a:xfrm>
                <a:custGeom>
                  <a:rect b="b" l="l" r="r" t="t"/>
                  <a:pathLst>
                    <a:path extrusionOk="0" h="21448" w="37119">
                      <a:moveTo>
                        <a:pt x="4951" y="1"/>
                      </a:moveTo>
                      <a:cubicBezTo>
                        <a:pt x="2219" y="1"/>
                        <a:pt x="1" y="2679"/>
                        <a:pt x="1" y="5984"/>
                      </a:cubicBezTo>
                      <a:lnTo>
                        <a:pt x="1" y="15461"/>
                      </a:lnTo>
                      <a:cubicBezTo>
                        <a:pt x="1" y="18766"/>
                        <a:pt x="2219" y="21447"/>
                        <a:pt x="4951" y="21447"/>
                      </a:cubicBezTo>
                      <a:lnTo>
                        <a:pt x="32172" y="21447"/>
                      </a:lnTo>
                      <a:cubicBezTo>
                        <a:pt x="34904" y="21447"/>
                        <a:pt x="37119" y="18766"/>
                        <a:pt x="37119" y="15461"/>
                      </a:cubicBezTo>
                      <a:lnTo>
                        <a:pt x="37119" y="5984"/>
                      </a:lnTo>
                      <a:cubicBezTo>
                        <a:pt x="37119" y="2679"/>
                        <a:pt x="34904" y="1"/>
                        <a:pt x="32172" y="1"/>
                      </a:cubicBezTo>
                      <a:close/>
                    </a:path>
                  </a:pathLst>
                </a:custGeom>
                <a:solidFill>
                  <a:schemeClr val="accent1"/>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6" name="Google Shape;5956;p69"/>
                <p:cNvSpPr/>
                <p:nvPr/>
              </p:nvSpPr>
              <p:spPr>
                <a:xfrm>
                  <a:off x="785350" y="4224370"/>
                  <a:ext cx="26646" cy="25631"/>
                </a:xfrm>
                <a:custGeom>
                  <a:rect b="b" l="l" r="r" t="t"/>
                  <a:pathLst>
                    <a:path extrusionOk="0" h="5351" w="5560">
                      <a:moveTo>
                        <a:pt x="2674" y="0"/>
                      </a:moveTo>
                      <a:cubicBezTo>
                        <a:pt x="2328" y="0"/>
                        <a:pt x="1980" y="67"/>
                        <a:pt x="1649" y="203"/>
                      </a:cubicBezTo>
                      <a:cubicBezTo>
                        <a:pt x="650" y="619"/>
                        <a:pt x="0" y="1593"/>
                        <a:pt x="0" y="2677"/>
                      </a:cubicBezTo>
                      <a:cubicBezTo>
                        <a:pt x="0" y="4150"/>
                        <a:pt x="1197" y="5351"/>
                        <a:pt x="2674" y="5351"/>
                      </a:cubicBezTo>
                      <a:cubicBezTo>
                        <a:pt x="3754" y="5351"/>
                        <a:pt x="4732" y="4698"/>
                        <a:pt x="5144" y="3698"/>
                      </a:cubicBezTo>
                      <a:cubicBezTo>
                        <a:pt x="5560" y="2699"/>
                        <a:pt x="5330" y="1550"/>
                        <a:pt x="4568" y="783"/>
                      </a:cubicBezTo>
                      <a:cubicBezTo>
                        <a:pt x="4055" y="271"/>
                        <a:pt x="3370" y="0"/>
                        <a:pt x="26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957" name="Google Shape;5957;p69"/>
            <p:cNvGrpSpPr/>
            <p:nvPr/>
          </p:nvGrpSpPr>
          <p:grpSpPr>
            <a:xfrm>
              <a:off x="1501054" y="3605478"/>
              <a:ext cx="526340" cy="249240"/>
              <a:chOff x="1501054" y="3605478"/>
              <a:chExt cx="526340" cy="249240"/>
            </a:xfrm>
          </p:grpSpPr>
          <p:grpSp>
            <p:nvGrpSpPr>
              <p:cNvPr id="5958" name="Google Shape;5958;p69"/>
              <p:cNvGrpSpPr/>
              <p:nvPr/>
            </p:nvGrpSpPr>
            <p:grpSpPr>
              <a:xfrm>
                <a:off x="1834208" y="3643867"/>
                <a:ext cx="193185" cy="25622"/>
                <a:chOff x="1834208" y="3643867"/>
                <a:chExt cx="193185" cy="25622"/>
              </a:xfrm>
            </p:grpSpPr>
            <p:sp>
              <p:nvSpPr>
                <p:cNvPr id="5959" name="Google Shape;5959;p69"/>
                <p:cNvSpPr/>
                <p:nvPr/>
              </p:nvSpPr>
              <p:spPr>
                <a:xfrm>
                  <a:off x="1834208" y="3655851"/>
                  <a:ext cx="167541" cy="5"/>
                </a:xfrm>
                <a:custGeom>
                  <a:rect b="b" l="l" r="r" t="t"/>
                  <a:pathLst>
                    <a:path extrusionOk="0" fill="none" h="1" w="34959">
                      <a:moveTo>
                        <a:pt x="1" y="1"/>
                      </a:moveTo>
                      <a:lnTo>
                        <a:pt x="34959"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0" name="Google Shape;5960;p69"/>
                <p:cNvSpPr/>
                <p:nvPr/>
              </p:nvSpPr>
              <p:spPr>
                <a:xfrm>
                  <a:off x="2000728" y="3643867"/>
                  <a:ext cx="26665" cy="25622"/>
                </a:xfrm>
                <a:custGeom>
                  <a:rect b="b" l="l" r="r" t="t"/>
                  <a:pathLst>
                    <a:path extrusionOk="0" h="5349" w="5564">
                      <a:moveTo>
                        <a:pt x="2886" y="0"/>
                      </a:moveTo>
                      <a:cubicBezTo>
                        <a:pt x="1806" y="0"/>
                        <a:pt x="828" y="650"/>
                        <a:pt x="416" y="1649"/>
                      </a:cubicBezTo>
                      <a:cubicBezTo>
                        <a:pt x="0" y="2649"/>
                        <a:pt x="230" y="3802"/>
                        <a:pt x="996" y="4564"/>
                      </a:cubicBezTo>
                      <a:cubicBezTo>
                        <a:pt x="1506" y="5076"/>
                        <a:pt x="2190" y="5349"/>
                        <a:pt x="2887" y="5349"/>
                      </a:cubicBezTo>
                      <a:cubicBezTo>
                        <a:pt x="3232" y="5349"/>
                        <a:pt x="3580" y="5282"/>
                        <a:pt x="3911" y="5144"/>
                      </a:cubicBezTo>
                      <a:cubicBezTo>
                        <a:pt x="4911" y="4732"/>
                        <a:pt x="5560" y="3758"/>
                        <a:pt x="5563" y="2674"/>
                      </a:cubicBezTo>
                      <a:cubicBezTo>
                        <a:pt x="5560" y="1197"/>
                        <a:pt x="4363" y="0"/>
                        <a:pt x="288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1" name="Google Shape;5961;p69"/>
              <p:cNvGrpSpPr/>
              <p:nvPr/>
            </p:nvGrpSpPr>
            <p:grpSpPr>
              <a:xfrm>
                <a:off x="1501054" y="3605478"/>
                <a:ext cx="333165" cy="249240"/>
                <a:chOff x="1501054" y="3605478"/>
                <a:chExt cx="333165" cy="249240"/>
              </a:xfrm>
            </p:grpSpPr>
            <p:sp>
              <p:nvSpPr>
                <p:cNvPr id="5962" name="Google Shape;5962;p69"/>
                <p:cNvSpPr/>
                <p:nvPr/>
              </p:nvSpPr>
              <p:spPr>
                <a:xfrm>
                  <a:off x="1656330" y="3605478"/>
                  <a:ext cx="177888" cy="102736"/>
                </a:xfrm>
                <a:custGeom>
                  <a:rect b="b" l="l" r="r" t="t"/>
                  <a:pathLst>
                    <a:path extrusionOk="0" h="21448" w="37118">
                      <a:moveTo>
                        <a:pt x="4947" y="1"/>
                      </a:moveTo>
                      <a:cubicBezTo>
                        <a:pt x="2214" y="1"/>
                        <a:pt x="0" y="2682"/>
                        <a:pt x="0" y="5987"/>
                      </a:cubicBezTo>
                      <a:lnTo>
                        <a:pt x="0" y="15464"/>
                      </a:lnTo>
                      <a:cubicBezTo>
                        <a:pt x="0" y="18769"/>
                        <a:pt x="2214" y="21447"/>
                        <a:pt x="4950" y="21447"/>
                      </a:cubicBezTo>
                      <a:lnTo>
                        <a:pt x="32168" y="21447"/>
                      </a:lnTo>
                      <a:cubicBezTo>
                        <a:pt x="34900" y="21447"/>
                        <a:pt x="37118" y="18769"/>
                        <a:pt x="37118" y="15464"/>
                      </a:cubicBezTo>
                      <a:lnTo>
                        <a:pt x="37118" y="5987"/>
                      </a:lnTo>
                      <a:cubicBezTo>
                        <a:pt x="37118" y="2682"/>
                        <a:pt x="34900" y="1"/>
                        <a:pt x="32168" y="1"/>
                      </a:cubicBezTo>
                      <a:close/>
                    </a:path>
                  </a:pathLst>
                </a:custGeom>
                <a:solidFill>
                  <a:schemeClr val="accent1"/>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63" name="Google Shape;5963;p69"/>
                <p:cNvGrpSpPr/>
                <p:nvPr/>
              </p:nvGrpSpPr>
              <p:grpSpPr>
                <a:xfrm>
                  <a:off x="1501054" y="3655851"/>
                  <a:ext cx="155286" cy="198867"/>
                  <a:chOff x="1501054" y="3655851"/>
                  <a:chExt cx="155286" cy="198867"/>
                </a:xfrm>
              </p:grpSpPr>
              <p:sp>
                <p:nvSpPr>
                  <p:cNvPr id="5964" name="Google Shape;5964;p69"/>
                  <p:cNvSpPr/>
                  <p:nvPr/>
                </p:nvSpPr>
                <p:spPr>
                  <a:xfrm>
                    <a:off x="1516351" y="3655851"/>
                    <a:ext cx="139989" cy="186082"/>
                  </a:xfrm>
                  <a:custGeom>
                    <a:rect b="b" l="l" r="r" t="t"/>
                    <a:pathLst>
                      <a:path extrusionOk="0" fill="none" h="38848" w="29210">
                        <a:moveTo>
                          <a:pt x="29209" y="1"/>
                        </a:moveTo>
                        <a:lnTo>
                          <a:pt x="17922" y="1"/>
                        </a:lnTo>
                        <a:cubicBezTo>
                          <a:pt x="14829" y="1"/>
                          <a:pt x="14209" y="3466"/>
                          <a:pt x="14209" y="3466"/>
                        </a:cubicBezTo>
                        <a:lnTo>
                          <a:pt x="14209" y="26448"/>
                        </a:lnTo>
                        <a:lnTo>
                          <a:pt x="0" y="26448"/>
                        </a:lnTo>
                        <a:lnTo>
                          <a:pt x="0" y="38848"/>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5" name="Google Shape;5965;p69"/>
                  <p:cNvSpPr/>
                  <p:nvPr/>
                </p:nvSpPr>
                <p:spPr>
                  <a:xfrm>
                    <a:off x="1501054" y="3829092"/>
                    <a:ext cx="26646" cy="25626"/>
                  </a:xfrm>
                  <a:custGeom>
                    <a:rect b="b" l="l" r="r" t="t"/>
                    <a:pathLst>
                      <a:path extrusionOk="0" h="5350" w="5560">
                        <a:moveTo>
                          <a:pt x="2886" y="0"/>
                        </a:moveTo>
                        <a:cubicBezTo>
                          <a:pt x="1806" y="0"/>
                          <a:pt x="828" y="653"/>
                          <a:pt x="416" y="1653"/>
                        </a:cubicBezTo>
                        <a:cubicBezTo>
                          <a:pt x="0" y="2652"/>
                          <a:pt x="230" y="3801"/>
                          <a:pt x="996" y="4567"/>
                        </a:cubicBezTo>
                        <a:cubicBezTo>
                          <a:pt x="1507" y="5078"/>
                          <a:pt x="2192" y="5350"/>
                          <a:pt x="2890" y="5350"/>
                        </a:cubicBezTo>
                        <a:cubicBezTo>
                          <a:pt x="3234" y="5350"/>
                          <a:pt x="3581" y="5283"/>
                          <a:pt x="3911" y="5147"/>
                        </a:cubicBezTo>
                        <a:cubicBezTo>
                          <a:pt x="4910" y="4731"/>
                          <a:pt x="5560" y="3757"/>
                          <a:pt x="5560" y="2678"/>
                        </a:cubicBezTo>
                        <a:cubicBezTo>
                          <a:pt x="5560" y="1200"/>
                          <a:pt x="4363" y="0"/>
                          <a:pt x="2886"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5966" name="Google Shape;5966;p69"/>
            <p:cNvGrpSpPr/>
            <p:nvPr/>
          </p:nvGrpSpPr>
          <p:grpSpPr>
            <a:xfrm>
              <a:off x="724986" y="3800594"/>
              <a:ext cx="532950" cy="302090"/>
              <a:chOff x="724986" y="3800594"/>
              <a:chExt cx="532950" cy="302090"/>
            </a:xfrm>
          </p:grpSpPr>
          <p:grpSp>
            <p:nvGrpSpPr>
              <p:cNvPr id="5967" name="Google Shape;5967;p69"/>
              <p:cNvGrpSpPr/>
              <p:nvPr/>
            </p:nvGrpSpPr>
            <p:grpSpPr>
              <a:xfrm>
                <a:off x="724986" y="4044367"/>
                <a:ext cx="181314" cy="25626"/>
                <a:chOff x="724986" y="4044367"/>
                <a:chExt cx="181314" cy="25626"/>
              </a:xfrm>
            </p:grpSpPr>
            <p:sp>
              <p:nvSpPr>
                <p:cNvPr id="5968" name="Google Shape;5968;p69"/>
                <p:cNvSpPr/>
                <p:nvPr/>
              </p:nvSpPr>
              <p:spPr>
                <a:xfrm>
                  <a:off x="746695" y="4059966"/>
                  <a:ext cx="159605" cy="5"/>
                </a:xfrm>
                <a:custGeom>
                  <a:rect b="b" l="l" r="r" t="t"/>
                  <a:pathLst>
                    <a:path extrusionOk="0" fill="none" h="1" w="33303">
                      <a:moveTo>
                        <a:pt x="1" y="1"/>
                      </a:moveTo>
                      <a:lnTo>
                        <a:pt x="33303"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9" name="Google Shape;5969;p69"/>
                <p:cNvSpPr/>
                <p:nvPr/>
              </p:nvSpPr>
              <p:spPr>
                <a:xfrm>
                  <a:off x="724986" y="4044367"/>
                  <a:ext cx="26646" cy="25626"/>
                </a:xfrm>
                <a:custGeom>
                  <a:rect b="b" l="l" r="r" t="t"/>
                  <a:pathLst>
                    <a:path extrusionOk="0" h="5350" w="5560">
                      <a:moveTo>
                        <a:pt x="2674" y="0"/>
                      </a:moveTo>
                      <a:cubicBezTo>
                        <a:pt x="1197" y="0"/>
                        <a:pt x="0" y="1197"/>
                        <a:pt x="0" y="2674"/>
                      </a:cubicBezTo>
                      <a:cubicBezTo>
                        <a:pt x="0" y="3758"/>
                        <a:pt x="653" y="4732"/>
                        <a:pt x="1653" y="5147"/>
                      </a:cubicBezTo>
                      <a:cubicBezTo>
                        <a:pt x="1983" y="5284"/>
                        <a:pt x="2329" y="5350"/>
                        <a:pt x="2673" y="5350"/>
                      </a:cubicBezTo>
                      <a:cubicBezTo>
                        <a:pt x="3369" y="5350"/>
                        <a:pt x="4054" y="5078"/>
                        <a:pt x="4567" y="4567"/>
                      </a:cubicBezTo>
                      <a:cubicBezTo>
                        <a:pt x="5330" y="3801"/>
                        <a:pt x="5559" y="2649"/>
                        <a:pt x="5147" y="1653"/>
                      </a:cubicBezTo>
                      <a:cubicBezTo>
                        <a:pt x="4731" y="653"/>
                        <a:pt x="3757" y="0"/>
                        <a:pt x="267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70" name="Google Shape;5970;p69"/>
              <p:cNvGrpSpPr/>
              <p:nvPr/>
            </p:nvGrpSpPr>
            <p:grpSpPr>
              <a:xfrm>
                <a:off x="906290" y="3800594"/>
                <a:ext cx="351646" cy="302090"/>
                <a:chOff x="906290" y="3800594"/>
                <a:chExt cx="351646" cy="302090"/>
              </a:xfrm>
            </p:grpSpPr>
            <p:grpSp>
              <p:nvGrpSpPr>
                <p:cNvPr id="5971" name="Google Shape;5971;p69"/>
                <p:cNvGrpSpPr/>
                <p:nvPr/>
              </p:nvGrpSpPr>
              <p:grpSpPr>
                <a:xfrm>
                  <a:off x="1084172" y="3842857"/>
                  <a:ext cx="173764" cy="217131"/>
                  <a:chOff x="1084172" y="3842857"/>
                  <a:chExt cx="173764" cy="217131"/>
                </a:xfrm>
              </p:grpSpPr>
              <p:grpSp>
                <p:nvGrpSpPr>
                  <p:cNvPr id="5972" name="Google Shape;5972;p69"/>
                  <p:cNvGrpSpPr/>
                  <p:nvPr/>
                </p:nvGrpSpPr>
                <p:grpSpPr>
                  <a:xfrm>
                    <a:off x="1156862" y="3936509"/>
                    <a:ext cx="101073" cy="25622"/>
                    <a:chOff x="1156862" y="3936509"/>
                    <a:chExt cx="101073" cy="25622"/>
                  </a:xfrm>
                </p:grpSpPr>
                <p:sp>
                  <p:nvSpPr>
                    <p:cNvPr id="5973" name="Google Shape;5973;p69"/>
                    <p:cNvSpPr/>
                    <p:nvPr/>
                  </p:nvSpPr>
                  <p:spPr>
                    <a:xfrm>
                      <a:off x="1156862" y="3936509"/>
                      <a:ext cx="26651" cy="25622"/>
                    </a:xfrm>
                    <a:custGeom>
                      <a:rect b="b" l="l" r="r" t="t"/>
                      <a:pathLst>
                        <a:path extrusionOk="0" h="5349" w="5561">
                          <a:moveTo>
                            <a:pt x="2886" y="1"/>
                          </a:moveTo>
                          <a:cubicBezTo>
                            <a:pt x="1803" y="1"/>
                            <a:pt x="829" y="650"/>
                            <a:pt x="413" y="1649"/>
                          </a:cubicBezTo>
                          <a:cubicBezTo>
                            <a:pt x="1" y="2649"/>
                            <a:pt x="227" y="3798"/>
                            <a:pt x="993" y="4564"/>
                          </a:cubicBezTo>
                          <a:cubicBezTo>
                            <a:pt x="1505" y="5076"/>
                            <a:pt x="2189" y="5349"/>
                            <a:pt x="2884" y="5349"/>
                          </a:cubicBezTo>
                          <a:cubicBezTo>
                            <a:pt x="3229" y="5349"/>
                            <a:pt x="3576" y="5282"/>
                            <a:pt x="3908" y="5144"/>
                          </a:cubicBezTo>
                          <a:cubicBezTo>
                            <a:pt x="4907" y="4732"/>
                            <a:pt x="5560" y="3758"/>
                            <a:pt x="5560" y="2674"/>
                          </a:cubicBezTo>
                          <a:cubicBezTo>
                            <a:pt x="5560" y="1197"/>
                            <a:pt x="4364" y="1"/>
                            <a:pt x="288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4" name="Google Shape;5974;p69"/>
                    <p:cNvSpPr/>
                    <p:nvPr/>
                  </p:nvSpPr>
                  <p:spPr>
                    <a:xfrm>
                      <a:off x="1173592" y="3951414"/>
                      <a:ext cx="84343" cy="5"/>
                    </a:xfrm>
                    <a:custGeom>
                      <a:rect b="b" l="l" r="r" t="t"/>
                      <a:pathLst>
                        <a:path extrusionOk="0" fill="none" h="1" w="17599">
                          <a:moveTo>
                            <a:pt x="17598" y="0"/>
                          </a:moveTo>
                          <a:lnTo>
                            <a:pt x="1" y="0"/>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75" name="Google Shape;5975;p69"/>
                  <p:cNvSpPr/>
                  <p:nvPr/>
                </p:nvSpPr>
                <p:spPr>
                  <a:xfrm>
                    <a:off x="1084172" y="3842857"/>
                    <a:ext cx="86476" cy="217131"/>
                  </a:xfrm>
                  <a:custGeom>
                    <a:rect b="b" l="l" r="r" t="t"/>
                    <a:pathLst>
                      <a:path extrusionOk="0" fill="none" h="45330" w="18044">
                        <a:moveTo>
                          <a:pt x="0" y="45330"/>
                        </a:moveTo>
                        <a:lnTo>
                          <a:pt x="12418" y="45330"/>
                        </a:lnTo>
                        <a:cubicBezTo>
                          <a:pt x="15150" y="45330"/>
                          <a:pt x="18043" y="42619"/>
                          <a:pt x="18043" y="35634"/>
                        </a:cubicBezTo>
                        <a:lnTo>
                          <a:pt x="18043" y="9697"/>
                        </a:lnTo>
                        <a:cubicBezTo>
                          <a:pt x="18043" y="2711"/>
                          <a:pt x="15150" y="1"/>
                          <a:pt x="12418" y="1"/>
                        </a:cubicBezTo>
                        <a:lnTo>
                          <a:pt x="1715"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76" name="Google Shape;5976;p69"/>
                <p:cNvSpPr/>
                <p:nvPr/>
              </p:nvSpPr>
              <p:spPr>
                <a:xfrm>
                  <a:off x="906290" y="3999967"/>
                  <a:ext cx="177893" cy="102717"/>
                </a:xfrm>
                <a:custGeom>
                  <a:rect b="b" l="l" r="r" t="t"/>
                  <a:pathLst>
                    <a:path extrusionOk="0" h="21444" w="37119">
                      <a:moveTo>
                        <a:pt x="4947" y="1"/>
                      </a:moveTo>
                      <a:cubicBezTo>
                        <a:pt x="2215" y="1"/>
                        <a:pt x="1" y="2678"/>
                        <a:pt x="1" y="5983"/>
                      </a:cubicBezTo>
                      <a:lnTo>
                        <a:pt x="1" y="15461"/>
                      </a:lnTo>
                      <a:cubicBezTo>
                        <a:pt x="1" y="18766"/>
                        <a:pt x="2215" y="21443"/>
                        <a:pt x="4947" y="21443"/>
                      </a:cubicBezTo>
                      <a:lnTo>
                        <a:pt x="32168" y="21443"/>
                      </a:lnTo>
                      <a:cubicBezTo>
                        <a:pt x="34901" y="21443"/>
                        <a:pt x="37118" y="18766"/>
                        <a:pt x="37118" y="15461"/>
                      </a:cubicBezTo>
                      <a:lnTo>
                        <a:pt x="37118" y="5983"/>
                      </a:lnTo>
                      <a:cubicBezTo>
                        <a:pt x="37118" y="2678"/>
                        <a:pt x="34901" y="1"/>
                        <a:pt x="32168" y="1"/>
                      </a:cubicBezTo>
                      <a:close/>
                    </a:path>
                  </a:pathLst>
                </a:custGeom>
                <a:solidFill>
                  <a:schemeClr val="accent2"/>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7" name="Google Shape;5977;p69"/>
                <p:cNvSpPr/>
                <p:nvPr/>
              </p:nvSpPr>
              <p:spPr>
                <a:xfrm>
                  <a:off x="914509" y="3800594"/>
                  <a:ext cx="177888" cy="102731"/>
                </a:xfrm>
                <a:custGeom>
                  <a:rect b="b" l="l" r="r" t="t"/>
                  <a:pathLst>
                    <a:path extrusionOk="0" h="21447" w="37118">
                      <a:moveTo>
                        <a:pt x="4951" y="0"/>
                      </a:moveTo>
                      <a:cubicBezTo>
                        <a:pt x="2218" y="0"/>
                        <a:pt x="0" y="2678"/>
                        <a:pt x="0" y="5983"/>
                      </a:cubicBezTo>
                      <a:lnTo>
                        <a:pt x="0" y="15460"/>
                      </a:lnTo>
                      <a:cubicBezTo>
                        <a:pt x="0" y="18765"/>
                        <a:pt x="2215" y="21446"/>
                        <a:pt x="4951" y="21446"/>
                      </a:cubicBezTo>
                      <a:lnTo>
                        <a:pt x="32168" y="21446"/>
                      </a:lnTo>
                      <a:cubicBezTo>
                        <a:pt x="34900" y="21446"/>
                        <a:pt x="37118" y="18765"/>
                        <a:pt x="37118" y="15460"/>
                      </a:cubicBezTo>
                      <a:lnTo>
                        <a:pt x="37118" y="5983"/>
                      </a:lnTo>
                      <a:cubicBezTo>
                        <a:pt x="37118" y="2678"/>
                        <a:pt x="34900" y="0"/>
                        <a:pt x="32168" y="0"/>
                      </a:cubicBezTo>
                      <a:close/>
                    </a:path>
                  </a:pathLst>
                </a:custGeom>
                <a:solidFill>
                  <a:schemeClr val="dk2"/>
                </a:solidFill>
                <a:ln cap="flat" cmpd="sng" w="9525">
                  <a:solidFill>
                    <a:srgbClr val="CFD9E0"/>
                  </a:solidFill>
                  <a:prstDash val="solid"/>
                  <a:miter lim="364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78" name="Google Shape;5978;p69"/>
              <p:cNvGrpSpPr/>
              <p:nvPr/>
            </p:nvGrpSpPr>
            <p:grpSpPr>
              <a:xfrm>
                <a:off x="724986" y="3830189"/>
                <a:ext cx="189533" cy="25626"/>
                <a:chOff x="724986" y="3830189"/>
                <a:chExt cx="189533" cy="25626"/>
              </a:xfrm>
            </p:grpSpPr>
            <p:sp>
              <p:nvSpPr>
                <p:cNvPr id="5979" name="Google Shape;5979;p69"/>
                <p:cNvSpPr/>
                <p:nvPr/>
              </p:nvSpPr>
              <p:spPr>
                <a:xfrm>
                  <a:off x="724986" y="3830189"/>
                  <a:ext cx="26646" cy="25626"/>
                </a:xfrm>
                <a:custGeom>
                  <a:rect b="b" l="l" r="r" t="t"/>
                  <a:pathLst>
                    <a:path extrusionOk="0" h="5350" w="5560">
                      <a:moveTo>
                        <a:pt x="2674" y="1"/>
                      </a:moveTo>
                      <a:cubicBezTo>
                        <a:pt x="1197" y="1"/>
                        <a:pt x="0" y="1197"/>
                        <a:pt x="0" y="2675"/>
                      </a:cubicBezTo>
                      <a:cubicBezTo>
                        <a:pt x="0" y="3758"/>
                        <a:pt x="653" y="4732"/>
                        <a:pt x="1653" y="5144"/>
                      </a:cubicBezTo>
                      <a:cubicBezTo>
                        <a:pt x="1984" y="5282"/>
                        <a:pt x="2331" y="5349"/>
                        <a:pt x="2676" y="5349"/>
                      </a:cubicBezTo>
                      <a:cubicBezTo>
                        <a:pt x="3371" y="5349"/>
                        <a:pt x="4055" y="5077"/>
                        <a:pt x="4567" y="4564"/>
                      </a:cubicBezTo>
                      <a:cubicBezTo>
                        <a:pt x="5330" y="3802"/>
                        <a:pt x="5559" y="2649"/>
                        <a:pt x="5147" y="1650"/>
                      </a:cubicBezTo>
                      <a:cubicBezTo>
                        <a:pt x="4731" y="650"/>
                        <a:pt x="3757" y="1"/>
                        <a:pt x="26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0" name="Google Shape;5980;p69"/>
                <p:cNvSpPr/>
                <p:nvPr/>
              </p:nvSpPr>
              <p:spPr>
                <a:xfrm>
                  <a:off x="746695" y="3842838"/>
                  <a:ext cx="167824" cy="5"/>
                </a:xfrm>
                <a:custGeom>
                  <a:rect b="b" l="l" r="r" t="t"/>
                  <a:pathLst>
                    <a:path extrusionOk="0" fill="none" h="1" w="35018">
                      <a:moveTo>
                        <a:pt x="35017" y="1"/>
                      </a:moveTo>
                      <a:lnTo>
                        <a:pt x="1" y="1"/>
                      </a:lnTo>
                    </a:path>
                  </a:pathLst>
                </a:custGeom>
                <a:noFill/>
                <a:ln cap="rnd" cmpd="sng" w="9525">
                  <a:solidFill>
                    <a:srgbClr val="CFD9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5981" name="Google Shape;5981;p69"/>
          <p:cNvGrpSpPr/>
          <p:nvPr/>
        </p:nvGrpSpPr>
        <p:grpSpPr>
          <a:xfrm>
            <a:off x="1990500" y="2213805"/>
            <a:ext cx="1054387" cy="1039579"/>
            <a:chOff x="2253298" y="2428317"/>
            <a:chExt cx="948701" cy="935378"/>
          </a:xfrm>
        </p:grpSpPr>
        <p:sp>
          <p:nvSpPr>
            <p:cNvPr id="5982" name="Google Shape;5982;p69"/>
            <p:cNvSpPr/>
            <p:nvPr/>
          </p:nvSpPr>
          <p:spPr>
            <a:xfrm>
              <a:off x="2418065" y="2799334"/>
              <a:ext cx="619167" cy="193359"/>
            </a:xfrm>
            <a:custGeom>
              <a:rect b="b" l="l" r="r" t="t"/>
              <a:pathLst>
                <a:path extrusionOk="0" h="36397" w="116549">
                  <a:moveTo>
                    <a:pt x="18199" y="1"/>
                  </a:moveTo>
                  <a:cubicBezTo>
                    <a:pt x="8148" y="1"/>
                    <a:pt x="1" y="8148"/>
                    <a:pt x="1" y="18198"/>
                  </a:cubicBezTo>
                  <a:cubicBezTo>
                    <a:pt x="1" y="28249"/>
                    <a:pt x="8148" y="36396"/>
                    <a:pt x="18199" y="36396"/>
                  </a:cubicBezTo>
                  <a:lnTo>
                    <a:pt x="98350" y="36396"/>
                  </a:lnTo>
                  <a:cubicBezTo>
                    <a:pt x="108401" y="36396"/>
                    <a:pt x="116548" y="28249"/>
                    <a:pt x="116548" y="18198"/>
                  </a:cubicBezTo>
                  <a:cubicBezTo>
                    <a:pt x="116548" y="8148"/>
                    <a:pt x="108401" y="1"/>
                    <a:pt x="98350" y="1"/>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3" name="Google Shape;5983;p69"/>
            <p:cNvSpPr/>
            <p:nvPr/>
          </p:nvSpPr>
          <p:spPr>
            <a:xfrm>
              <a:off x="2373234" y="2761962"/>
              <a:ext cx="248482" cy="268106"/>
            </a:xfrm>
            <a:custGeom>
              <a:rect b="b" l="l" r="r" t="t"/>
              <a:pathLst>
                <a:path extrusionOk="0" h="50467" w="46773">
                  <a:moveTo>
                    <a:pt x="25232" y="1"/>
                  </a:moveTo>
                  <a:cubicBezTo>
                    <a:pt x="11319" y="1"/>
                    <a:pt x="0" y="11322"/>
                    <a:pt x="0" y="25233"/>
                  </a:cubicBezTo>
                  <a:cubicBezTo>
                    <a:pt x="0" y="39146"/>
                    <a:pt x="11319" y="50466"/>
                    <a:pt x="25232" y="50466"/>
                  </a:cubicBezTo>
                  <a:lnTo>
                    <a:pt x="46773" y="50466"/>
                  </a:lnTo>
                  <a:lnTo>
                    <a:pt x="46773" y="49007"/>
                  </a:lnTo>
                  <a:lnTo>
                    <a:pt x="25232" y="49007"/>
                  </a:lnTo>
                  <a:cubicBezTo>
                    <a:pt x="12124" y="49007"/>
                    <a:pt x="1456" y="38344"/>
                    <a:pt x="1456" y="25233"/>
                  </a:cubicBezTo>
                  <a:cubicBezTo>
                    <a:pt x="1456" y="12123"/>
                    <a:pt x="12124" y="1457"/>
                    <a:pt x="25232" y="1457"/>
                  </a:cubicBezTo>
                  <a:lnTo>
                    <a:pt x="46773" y="1457"/>
                  </a:lnTo>
                  <a:lnTo>
                    <a:pt x="46773" y="1"/>
                  </a:lnTo>
                  <a:close/>
                </a:path>
              </a:pathLst>
            </a:custGeom>
            <a:solidFill>
              <a:srgbClr val="969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4" name="Google Shape;5984;p69"/>
            <p:cNvSpPr/>
            <p:nvPr/>
          </p:nvSpPr>
          <p:spPr>
            <a:xfrm>
              <a:off x="2726356" y="3024889"/>
              <a:ext cx="2582" cy="99328"/>
            </a:xfrm>
            <a:custGeom>
              <a:rect b="b" l="l" r="r" t="t"/>
              <a:pathLst>
                <a:path extrusionOk="0" h="18697" w="486">
                  <a:moveTo>
                    <a:pt x="243" y="1"/>
                  </a:moveTo>
                  <a:cubicBezTo>
                    <a:pt x="108" y="1"/>
                    <a:pt x="1" y="109"/>
                    <a:pt x="1" y="243"/>
                  </a:cubicBezTo>
                  <a:lnTo>
                    <a:pt x="1" y="18455"/>
                  </a:lnTo>
                  <a:cubicBezTo>
                    <a:pt x="1" y="18588"/>
                    <a:pt x="108" y="18697"/>
                    <a:pt x="243" y="18697"/>
                  </a:cubicBezTo>
                  <a:cubicBezTo>
                    <a:pt x="377" y="18697"/>
                    <a:pt x="485" y="18588"/>
                    <a:pt x="485" y="18455"/>
                  </a:cubicBezTo>
                  <a:lnTo>
                    <a:pt x="485" y="243"/>
                  </a:lnTo>
                  <a:cubicBezTo>
                    <a:pt x="485" y="109"/>
                    <a:pt x="377" y="1"/>
                    <a:pt x="243" y="1"/>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5" name="Google Shape;5985;p69"/>
            <p:cNvSpPr/>
            <p:nvPr/>
          </p:nvSpPr>
          <p:spPr>
            <a:xfrm>
              <a:off x="2785174" y="3024884"/>
              <a:ext cx="287220" cy="99333"/>
            </a:xfrm>
            <a:custGeom>
              <a:rect b="b" l="l" r="r" t="t"/>
              <a:pathLst>
                <a:path extrusionOk="0" h="18698" w="54065">
                  <a:moveTo>
                    <a:pt x="242" y="0"/>
                  </a:moveTo>
                  <a:cubicBezTo>
                    <a:pt x="109" y="0"/>
                    <a:pt x="0" y="109"/>
                    <a:pt x="0" y="242"/>
                  </a:cubicBezTo>
                  <a:lnTo>
                    <a:pt x="0" y="5286"/>
                  </a:lnTo>
                  <a:cubicBezTo>
                    <a:pt x="0" y="8843"/>
                    <a:pt x="2895" y="11736"/>
                    <a:pt x="6451" y="11736"/>
                  </a:cubicBezTo>
                  <a:lnTo>
                    <a:pt x="46862" y="11736"/>
                  </a:lnTo>
                  <a:cubicBezTo>
                    <a:pt x="50567" y="11736"/>
                    <a:pt x="53580" y="14751"/>
                    <a:pt x="53580" y="18456"/>
                  </a:cubicBezTo>
                  <a:cubicBezTo>
                    <a:pt x="53580" y="18589"/>
                    <a:pt x="53689" y="18698"/>
                    <a:pt x="53822" y="18698"/>
                  </a:cubicBezTo>
                  <a:cubicBezTo>
                    <a:pt x="53957" y="18698"/>
                    <a:pt x="54064" y="18589"/>
                    <a:pt x="54063" y="18456"/>
                  </a:cubicBezTo>
                  <a:cubicBezTo>
                    <a:pt x="54063" y="14484"/>
                    <a:pt x="50831" y="11250"/>
                    <a:pt x="46858" y="11250"/>
                  </a:cubicBezTo>
                  <a:lnTo>
                    <a:pt x="6449" y="11250"/>
                  </a:lnTo>
                  <a:cubicBezTo>
                    <a:pt x="3160" y="11250"/>
                    <a:pt x="484" y="8576"/>
                    <a:pt x="484" y="5286"/>
                  </a:cubicBezTo>
                  <a:lnTo>
                    <a:pt x="484" y="242"/>
                  </a:lnTo>
                  <a:cubicBezTo>
                    <a:pt x="484" y="109"/>
                    <a:pt x="376" y="0"/>
                    <a:pt x="242" y="0"/>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6" name="Google Shape;5986;p69"/>
            <p:cNvSpPr/>
            <p:nvPr/>
          </p:nvSpPr>
          <p:spPr>
            <a:xfrm>
              <a:off x="2382903" y="3024884"/>
              <a:ext cx="287215" cy="99333"/>
            </a:xfrm>
            <a:custGeom>
              <a:rect b="b" l="l" r="r" t="t"/>
              <a:pathLst>
                <a:path extrusionOk="0" h="18698" w="54064">
                  <a:moveTo>
                    <a:pt x="53821" y="0"/>
                  </a:moveTo>
                  <a:cubicBezTo>
                    <a:pt x="53686" y="0"/>
                    <a:pt x="53579" y="109"/>
                    <a:pt x="53579" y="242"/>
                  </a:cubicBezTo>
                  <a:lnTo>
                    <a:pt x="53579" y="5286"/>
                  </a:lnTo>
                  <a:cubicBezTo>
                    <a:pt x="53579" y="8576"/>
                    <a:pt x="50903" y="11250"/>
                    <a:pt x="47614" y="11250"/>
                  </a:cubicBezTo>
                  <a:lnTo>
                    <a:pt x="7205" y="11250"/>
                  </a:lnTo>
                  <a:cubicBezTo>
                    <a:pt x="3232" y="11250"/>
                    <a:pt x="0" y="14484"/>
                    <a:pt x="0" y="18456"/>
                  </a:cubicBezTo>
                  <a:cubicBezTo>
                    <a:pt x="0" y="18589"/>
                    <a:pt x="109" y="18698"/>
                    <a:pt x="242" y="18698"/>
                  </a:cubicBezTo>
                  <a:cubicBezTo>
                    <a:pt x="376" y="18698"/>
                    <a:pt x="485" y="18589"/>
                    <a:pt x="485" y="18456"/>
                  </a:cubicBezTo>
                  <a:cubicBezTo>
                    <a:pt x="485" y="14751"/>
                    <a:pt x="3499" y="11736"/>
                    <a:pt x="7202" y="11736"/>
                  </a:cubicBezTo>
                  <a:lnTo>
                    <a:pt x="47612" y="11736"/>
                  </a:lnTo>
                  <a:cubicBezTo>
                    <a:pt x="51169" y="11736"/>
                    <a:pt x="54063" y="8843"/>
                    <a:pt x="54063" y="5286"/>
                  </a:cubicBezTo>
                  <a:lnTo>
                    <a:pt x="54063" y="242"/>
                  </a:lnTo>
                  <a:cubicBezTo>
                    <a:pt x="54063" y="109"/>
                    <a:pt x="53955" y="0"/>
                    <a:pt x="53821" y="0"/>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7" name="Google Shape;5987;p69"/>
            <p:cNvSpPr/>
            <p:nvPr/>
          </p:nvSpPr>
          <p:spPr>
            <a:xfrm>
              <a:off x="2596756" y="3151259"/>
              <a:ext cx="261784" cy="212436"/>
            </a:xfrm>
            <a:custGeom>
              <a:rect b="b" l="l" r="r" t="t"/>
              <a:pathLst>
                <a:path extrusionOk="0" h="39988" w="49277">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8" name="Google Shape;5988;p69"/>
            <p:cNvSpPr/>
            <p:nvPr/>
          </p:nvSpPr>
          <p:spPr>
            <a:xfrm>
              <a:off x="2940204" y="3151259"/>
              <a:ext cx="261795" cy="212436"/>
            </a:xfrm>
            <a:custGeom>
              <a:rect b="b" l="l" r="r" t="t"/>
              <a:pathLst>
                <a:path extrusionOk="0" h="39988" w="49279">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9" name="Google Shape;5989;p69"/>
            <p:cNvSpPr/>
            <p:nvPr/>
          </p:nvSpPr>
          <p:spPr>
            <a:xfrm>
              <a:off x="2253298" y="3151259"/>
              <a:ext cx="261795" cy="212436"/>
            </a:xfrm>
            <a:custGeom>
              <a:rect b="b" l="l" r="r" t="t"/>
              <a:pathLst>
                <a:path extrusionOk="0" h="39988" w="49279">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0" name="Google Shape;5990;p69"/>
            <p:cNvSpPr/>
            <p:nvPr/>
          </p:nvSpPr>
          <p:spPr>
            <a:xfrm>
              <a:off x="2718685" y="3113966"/>
              <a:ext cx="17919" cy="17924"/>
            </a:xfrm>
            <a:custGeom>
              <a:rect b="b" l="l" r="r" t="t"/>
              <a:pathLst>
                <a:path extrusionOk="0" h="3374" w="3373">
                  <a:moveTo>
                    <a:pt x="1687" y="0"/>
                  </a:moveTo>
                  <a:cubicBezTo>
                    <a:pt x="755" y="0"/>
                    <a:pt x="1" y="755"/>
                    <a:pt x="1" y="1687"/>
                  </a:cubicBezTo>
                  <a:cubicBezTo>
                    <a:pt x="1" y="2619"/>
                    <a:pt x="755" y="3373"/>
                    <a:pt x="1687" y="3373"/>
                  </a:cubicBezTo>
                  <a:cubicBezTo>
                    <a:pt x="2618" y="3373"/>
                    <a:pt x="3372" y="2619"/>
                    <a:pt x="3372" y="1687"/>
                  </a:cubicBezTo>
                  <a:cubicBezTo>
                    <a:pt x="3372" y="755"/>
                    <a:pt x="2618"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1" name="Google Shape;5991;p69"/>
            <p:cNvSpPr/>
            <p:nvPr/>
          </p:nvSpPr>
          <p:spPr>
            <a:xfrm>
              <a:off x="3062128" y="3113966"/>
              <a:ext cx="17924" cy="17924"/>
            </a:xfrm>
            <a:custGeom>
              <a:rect b="b" l="l" r="r" t="t"/>
              <a:pathLst>
                <a:path extrusionOk="0" h="3374" w="3374">
                  <a:moveTo>
                    <a:pt x="1687" y="0"/>
                  </a:moveTo>
                  <a:cubicBezTo>
                    <a:pt x="755" y="0"/>
                    <a:pt x="0" y="755"/>
                    <a:pt x="0" y="1687"/>
                  </a:cubicBezTo>
                  <a:cubicBezTo>
                    <a:pt x="0" y="2619"/>
                    <a:pt x="755" y="3373"/>
                    <a:pt x="1687" y="3373"/>
                  </a:cubicBezTo>
                  <a:cubicBezTo>
                    <a:pt x="2619" y="3373"/>
                    <a:pt x="3373" y="2619"/>
                    <a:pt x="3373" y="1687"/>
                  </a:cubicBezTo>
                  <a:cubicBezTo>
                    <a:pt x="3373" y="755"/>
                    <a:pt x="2619"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2" name="Google Shape;5992;p69"/>
            <p:cNvSpPr/>
            <p:nvPr/>
          </p:nvSpPr>
          <p:spPr>
            <a:xfrm>
              <a:off x="2375226" y="3113966"/>
              <a:ext cx="17924" cy="17924"/>
            </a:xfrm>
            <a:custGeom>
              <a:rect b="b" l="l" r="r" t="t"/>
              <a:pathLst>
                <a:path extrusionOk="0" h="3374" w="3374">
                  <a:moveTo>
                    <a:pt x="1687" y="0"/>
                  </a:moveTo>
                  <a:cubicBezTo>
                    <a:pt x="755" y="0"/>
                    <a:pt x="1" y="755"/>
                    <a:pt x="1" y="1687"/>
                  </a:cubicBezTo>
                  <a:cubicBezTo>
                    <a:pt x="1" y="2619"/>
                    <a:pt x="755" y="3373"/>
                    <a:pt x="1687" y="3373"/>
                  </a:cubicBezTo>
                  <a:cubicBezTo>
                    <a:pt x="2619" y="3373"/>
                    <a:pt x="3374" y="2619"/>
                    <a:pt x="3374" y="1687"/>
                  </a:cubicBezTo>
                  <a:cubicBezTo>
                    <a:pt x="3374" y="755"/>
                    <a:pt x="2619"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3" name="Google Shape;5993;p69"/>
            <p:cNvSpPr/>
            <p:nvPr/>
          </p:nvSpPr>
          <p:spPr>
            <a:xfrm>
              <a:off x="2718685" y="3017224"/>
              <a:ext cx="17919" cy="17919"/>
            </a:xfrm>
            <a:custGeom>
              <a:rect b="b" l="l" r="r" t="t"/>
              <a:pathLst>
                <a:path extrusionOk="0" h="3373" w="3373">
                  <a:moveTo>
                    <a:pt x="1687" y="1"/>
                  </a:moveTo>
                  <a:cubicBezTo>
                    <a:pt x="755" y="1"/>
                    <a:pt x="1" y="754"/>
                    <a:pt x="1" y="1686"/>
                  </a:cubicBezTo>
                  <a:cubicBezTo>
                    <a:pt x="1" y="2618"/>
                    <a:pt x="755" y="3372"/>
                    <a:pt x="1687" y="3372"/>
                  </a:cubicBezTo>
                  <a:cubicBezTo>
                    <a:pt x="2618" y="3372"/>
                    <a:pt x="3372" y="2618"/>
                    <a:pt x="3372" y="1686"/>
                  </a:cubicBezTo>
                  <a:cubicBezTo>
                    <a:pt x="3372" y="754"/>
                    <a:pt x="2618" y="1"/>
                    <a:pt x="1687"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4" name="Google Shape;5994;p69"/>
            <p:cNvSpPr/>
            <p:nvPr/>
          </p:nvSpPr>
          <p:spPr>
            <a:xfrm>
              <a:off x="2777509" y="3017224"/>
              <a:ext cx="17914" cy="17919"/>
            </a:xfrm>
            <a:custGeom>
              <a:rect b="b" l="l" r="r" t="t"/>
              <a:pathLst>
                <a:path extrusionOk="0" h="3373" w="3372">
                  <a:moveTo>
                    <a:pt x="1685" y="1"/>
                  </a:moveTo>
                  <a:cubicBezTo>
                    <a:pt x="753" y="1"/>
                    <a:pt x="0" y="754"/>
                    <a:pt x="0" y="1686"/>
                  </a:cubicBezTo>
                  <a:cubicBezTo>
                    <a:pt x="0" y="2618"/>
                    <a:pt x="753" y="3372"/>
                    <a:pt x="1685" y="3372"/>
                  </a:cubicBezTo>
                  <a:cubicBezTo>
                    <a:pt x="2617" y="3372"/>
                    <a:pt x="3372" y="2618"/>
                    <a:pt x="3372" y="1686"/>
                  </a:cubicBezTo>
                  <a:cubicBezTo>
                    <a:pt x="3372" y="754"/>
                    <a:pt x="2617" y="1"/>
                    <a:pt x="1685"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5" name="Google Shape;5995;p69"/>
            <p:cNvSpPr/>
            <p:nvPr/>
          </p:nvSpPr>
          <p:spPr>
            <a:xfrm>
              <a:off x="2659856" y="3017224"/>
              <a:ext cx="17914" cy="17919"/>
            </a:xfrm>
            <a:custGeom>
              <a:rect b="b" l="l" r="r" t="t"/>
              <a:pathLst>
                <a:path extrusionOk="0" h="3373" w="3372">
                  <a:moveTo>
                    <a:pt x="1687" y="1"/>
                  </a:moveTo>
                  <a:cubicBezTo>
                    <a:pt x="755" y="1"/>
                    <a:pt x="1" y="754"/>
                    <a:pt x="1" y="1686"/>
                  </a:cubicBezTo>
                  <a:cubicBezTo>
                    <a:pt x="1" y="2618"/>
                    <a:pt x="755" y="3372"/>
                    <a:pt x="1687" y="3372"/>
                  </a:cubicBezTo>
                  <a:cubicBezTo>
                    <a:pt x="2619" y="3372"/>
                    <a:pt x="3372" y="2618"/>
                    <a:pt x="3372" y="1686"/>
                  </a:cubicBezTo>
                  <a:cubicBezTo>
                    <a:pt x="3372" y="754"/>
                    <a:pt x="2619" y="1"/>
                    <a:pt x="1687"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6" name="Google Shape;5996;p69"/>
            <p:cNvSpPr/>
            <p:nvPr/>
          </p:nvSpPr>
          <p:spPr>
            <a:xfrm>
              <a:off x="2726356" y="2667807"/>
              <a:ext cx="2582" cy="99322"/>
            </a:xfrm>
            <a:custGeom>
              <a:rect b="b" l="l" r="r" t="t"/>
              <a:pathLst>
                <a:path extrusionOk="0" h="18696" w="486">
                  <a:moveTo>
                    <a:pt x="243" y="0"/>
                  </a:moveTo>
                  <a:cubicBezTo>
                    <a:pt x="108" y="0"/>
                    <a:pt x="1" y="109"/>
                    <a:pt x="1" y="243"/>
                  </a:cubicBezTo>
                  <a:lnTo>
                    <a:pt x="1" y="18453"/>
                  </a:lnTo>
                  <a:cubicBezTo>
                    <a:pt x="1" y="18588"/>
                    <a:pt x="108" y="18695"/>
                    <a:pt x="243" y="18695"/>
                  </a:cubicBezTo>
                  <a:cubicBezTo>
                    <a:pt x="377" y="18695"/>
                    <a:pt x="485" y="18588"/>
                    <a:pt x="485" y="18453"/>
                  </a:cubicBezTo>
                  <a:lnTo>
                    <a:pt x="485" y="243"/>
                  </a:lnTo>
                  <a:cubicBezTo>
                    <a:pt x="485" y="109"/>
                    <a:pt x="377" y="0"/>
                    <a:pt x="243" y="0"/>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7" name="Google Shape;5997;p69"/>
            <p:cNvSpPr/>
            <p:nvPr/>
          </p:nvSpPr>
          <p:spPr>
            <a:xfrm>
              <a:off x="2785174" y="2667796"/>
              <a:ext cx="287210" cy="99333"/>
            </a:xfrm>
            <a:custGeom>
              <a:rect b="b" l="l" r="r" t="t"/>
              <a:pathLst>
                <a:path extrusionOk="0" h="18698" w="54063">
                  <a:moveTo>
                    <a:pt x="53821" y="1"/>
                  </a:moveTo>
                  <a:cubicBezTo>
                    <a:pt x="53687" y="1"/>
                    <a:pt x="53579" y="108"/>
                    <a:pt x="53579" y="243"/>
                  </a:cubicBezTo>
                  <a:cubicBezTo>
                    <a:pt x="53579" y="3946"/>
                    <a:pt x="50564" y="6961"/>
                    <a:pt x="46861" y="6961"/>
                  </a:cubicBezTo>
                  <a:lnTo>
                    <a:pt x="6451" y="6961"/>
                  </a:lnTo>
                  <a:cubicBezTo>
                    <a:pt x="2895" y="6961"/>
                    <a:pt x="0" y="9857"/>
                    <a:pt x="0" y="13412"/>
                  </a:cubicBezTo>
                  <a:lnTo>
                    <a:pt x="0" y="18455"/>
                  </a:lnTo>
                  <a:cubicBezTo>
                    <a:pt x="0" y="18590"/>
                    <a:pt x="109" y="18697"/>
                    <a:pt x="242" y="18697"/>
                  </a:cubicBezTo>
                  <a:cubicBezTo>
                    <a:pt x="379" y="18697"/>
                    <a:pt x="487" y="18590"/>
                    <a:pt x="486" y="18455"/>
                  </a:cubicBezTo>
                  <a:lnTo>
                    <a:pt x="486" y="13412"/>
                  </a:lnTo>
                  <a:cubicBezTo>
                    <a:pt x="486" y="10122"/>
                    <a:pt x="3162" y="7447"/>
                    <a:pt x="6451" y="7447"/>
                  </a:cubicBezTo>
                  <a:lnTo>
                    <a:pt x="46858" y="7447"/>
                  </a:lnTo>
                  <a:cubicBezTo>
                    <a:pt x="50831" y="7447"/>
                    <a:pt x="54063" y="4215"/>
                    <a:pt x="54063" y="243"/>
                  </a:cubicBezTo>
                  <a:cubicBezTo>
                    <a:pt x="54063" y="108"/>
                    <a:pt x="53954" y="1"/>
                    <a:pt x="53821" y="1"/>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8" name="Google Shape;5998;p69"/>
            <p:cNvSpPr/>
            <p:nvPr/>
          </p:nvSpPr>
          <p:spPr>
            <a:xfrm>
              <a:off x="2382892" y="2667796"/>
              <a:ext cx="287226" cy="99333"/>
            </a:xfrm>
            <a:custGeom>
              <a:rect b="b" l="l" r="r" t="t"/>
              <a:pathLst>
                <a:path extrusionOk="0" h="18698" w="54066">
                  <a:moveTo>
                    <a:pt x="243" y="1"/>
                  </a:moveTo>
                  <a:cubicBezTo>
                    <a:pt x="108" y="1"/>
                    <a:pt x="1" y="108"/>
                    <a:pt x="1" y="243"/>
                  </a:cubicBezTo>
                  <a:cubicBezTo>
                    <a:pt x="1" y="4216"/>
                    <a:pt x="3233" y="7447"/>
                    <a:pt x="7204" y="7447"/>
                  </a:cubicBezTo>
                  <a:lnTo>
                    <a:pt x="47616" y="7447"/>
                  </a:lnTo>
                  <a:cubicBezTo>
                    <a:pt x="50905" y="7447"/>
                    <a:pt x="53581" y="10122"/>
                    <a:pt x="53581" y="13412"/>
                  </a:cubicBezTo>
                  <a:lnTo>
                    <a:pt x="53581" y="18455"/>
                  </a:lnTo>
                  <a:cubicBezTo>
                    <a:pt x="53581" y="18590"/>
                    <a:pt x="53688" y="18697"/>
                    <a:pt x="53823" y="18697"/>
                  </a:cubicBezTo>
                  <a:cubicBezTo>
                    <a:pt x="53957" y="18697"/>
                    <a:pt x="54065" y="18590"/>
                    <a:pt x="54062" y="18455"/>
                  </a:cubicBezTo>
                  <a:lnTo>
                    <a:pt x="54062" y="13412"/>
                  </a:lnTo>
                  <a:cubicBezTo>
                    <a:pt x="54062" y="9854"/>
                    <a:pt x="51169" y="6961"/>
                    <a:pt x="47611" y="6961"/>
                  </a:cubicBezTo>
                  <a:lnTo>
                    <a:pt x="7203" y="6961"/>
                  </a:lnTo>
                  <a:cubicBezTo>
                    <a:pt x="3498" y="6961"/>
                    <a:pt x="485" y="3946"/>
                    <a:pt x="485" y="243"/>
                  </a:cubicBezTo>
                  <a:cubicBezTo>
                    <a:pt x="485" y="108"/>
                    <a:pt x="377" y="1"/>
                    <a:pt x="243" y="1"/>
                  </a:cubicBezTo>
                  <a:close/>
                </a:path>
              </a:pathLst>
            </a:custGeom>
            <a:solidFill>
              <a:srgbClr val="9FA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9" name="Google Shape;5999;p69"/>
            <p:cNvSpPr/>
            <p:nvPr/>
          </p:nvSpPr>
          <p:spPr>
            <a:xfrm>
              <a:off x="2596756" y="2428317"/>
              <a:ext cx="261784" cy="212447"/>
            </a:xfrm>
            <a:custGeom>
              <a:rect b="b" l="l" r="r" t="t"/>
              <a:pathLst>
                <a:path extrusionOk="0" h="39990" w="49277">
                  <a:moveTo>
                    <a:pt x="7996" y="1"/>
                  </a:moveTo>
                  <a:cubicBezTo>
                    <a:pt x="3580" y="1"/>
                    <a:pt x="0" y="3580"/>
                    <a:pt x="0" y="7995"/>
                  </a:cubicBezTo>
                  <a:lnTo>
                    <a:pt x="0" y="31993"/>
                  </a:lnTo>
                  <a:cubicBezTo>
                    <a:pt x="0" y="36409"/>
                    <a:pt x="3580" y="39989"/>
                    <a:pt x="7996" y="39989"/>
                  </a:cubicBezTo>
                  <a:lnTo>
                    <a:pt x="41280" y="39989"/>
                  </a:lnTo>
                  <a:cubicBezTo>
                    <a:pt x="45697" y="39989"/>
                    <a:pt x="49277" y="36409"/>
                    <a:pt x="49277" y="31993"/>
                  </a:cubicBezTo>
                  <a:lnTo>
                    <a:pt x="49277" y="7995"/>
                  </a:lnTo>
                  <a:cubicBezTo>
                    <a:pt x="49277" y="3580"/>
                    <a:pt x="45697" y="1"/>
                    <a:pt x="41280"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0" name="Google Shape;6000;p69"/>
            <p:cNvSpPr/>
            <p:nvPr/>
          </p:nvSpPr>
          <p:spPr>
            <a:xfrm>
              <a:off x="2940204" y="2428317"/>
              <a:ext cx="261795" cy="212447"/>
            </a:xfrm>
            <a:custGeom>
              <a:rect b="b" l="l" r="r" t="t"/>
              <a:pathLst>
                <a:path extrusionOk="0" h="39990" w="49279">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1" name="Google Shape;6001;p69"/>
            <p:cNvSpPr/>
            <p:nvPr/>
          </p:nvSpPr>
          <p:spPr>
            <a:xfrm>
              <a:off x="2253298" y="2428317"/>
              <a:ext cx="261795" cy="212447"/>
            </a:xfrm>
            <a:custGeom>
              <a:rect b="b" l="l" r="r" t="t"/>
              <a:pathLst>
                <a:path extrusionOk="0" h="39990" w="49279">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2" name="Google Shape;6002;p69"/>
            <p:cNvSpPr/>
            <p:nvPr/>
          </p:nvSpPr>
          <p:spPr>
            <a:xfrm>
              <a:off x="2718685" y="2660136"/>
              <a:ext cx="17919" cy="17919"/>
            </a:xfrm>
            <a:custGeom>
              <a:rect b="b" l="l" r="r" t="t"/>
              <a:pathLst>
                <a:path extrusionOk="0" h="3373" w="3373">
                  <a:moveTo>
                    <a:pt x="1687" y="0"/>
                  </a:moveTo>
                  <a:cubicBezTo>
                    <a:pt x="755" y="0"/>
                    <a:pt x="1" y="754"/>
                    <a:pt x="1" y="1687"/>
                  </a:cubicBezTo>
                  <a:cubicBezTo>
                    <a:pt x="1" y="2619"/>
                    <a:pt x="755" y="3373"/>
                    <a:pt x="1687" y="3373"/>
                  </a:cubicBezTo>
                  <a:cubicBezTo>
                    <a:pt x="2618" y="3373"/>
                    <a:pt x="3372" y="2617"/>
                    <a:pt x="3372" y="1687"/>
                  </a:cubicBezTo>
                  <a:cubicBezTo>
                    <a:pt x="3372" y="754"/>
                    <a:pt x="2618"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3" name="Google Shape;6003;p69"/>
            <p:cNvSpPr/>
            <p:nvPr/>
          </p:nvSpPr>
          <p:spPr>
            <a:xfrm>
              <a:off x="3062128" y="2660136"/>
              <a:ext cx="17924" cy="17919"/>
            </a:xfrm>
            <a:custGeom>
              <a:rect b="b" l="l" r="r" t="t"/>
              <a:pathLst>
                <a:path extrusionOk="0" h="3373" w="3374">
                  <a:moveTo>
                    <a:pt x="1687" y="0"/>
                  </a:moveTo>
                  <a:cubicBezTo>
                    <a:pt x="755" y="0"/>
                    <a:pt x="0" y="754"/>
                    <a:pt x="0" y="1687"/>
                  </a:cubicBezTo>
                  <a:cubicBezTo>
                    <a:pt x="0" y="2619"/>
                    <a:pt x="755" y="3373"/>
                    <a:pt x="1687" y="3373"/>
                  </a:cubicBezTo>
                  <a:cubicBezTo>
                    <a:pt x="2619" y="3370"/>
                    <a:pt x="3373" y="2617"/>
                    <a:pt x="3373" y="1687"/>
                  </a:cubicBezTo>
                  <a:cubicBezTo>
                    <a:pt x="3373" y="754"/>
                    <a:pt x="2619"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4" name="Google Shape;6004;p69"/>
            <p:cNvSpPr/>
            <p:nvPr/>
          </p:nvSpPr>
          <p:spPr>
            <a:xfrm>
              <a:off x="2375226" y="2660136"/>
              <a:ext cx="17924" cy="17919"/>
            </a:xfrm>
            <a:custGeom>
              <a:rect b="b" l="l" r="r" t="t"/>
              <a:pathLst>
                <a:path extrusionOk="0" h="3373" w="3374">
                  <a:moveTo>
                    <a:pt x="1687" y="0"/>
                  </a:moveTo>
                  <a:cubicBezTo>
                    <a:pt x="755" y="0"/>
                    <a:pt x="1" y="754"/>
                    <a:pt x="1" y="1687"/>
                  </a:cubicBezTo>
                  <a:cubicBezTo>
                    <a:pt x="1" y="2619"/>
                    <a:pt x="755" y="3373"/>
                    <a:pt x="1687" y="3373"/>
                  </a:cubicBezTo>
                  <a:cubicBezTo>
                    <a:pt x="2619" y="3370"/>
                    <a:pt x="3374" y="2617"/>
                    <a:pt x="3374" y="1687"/>
                  </a:cubicBezTo>
                  <a:cubicBezTo>
                    <a:pt x="3374" y="754"/>
                    <a:pt x="2619" y="0"/>
                    <a:pt x="1687" y="0"/>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5" name="Google Shape;6005;p69"/>
            <p:cNvSpPr/>
            <p:nvPr/>
          </p:nvSpPr>
          <p:spPr>
            <a:xfrm>
              <a:off x="2718685" y="2756878"/>
              <a:ext cx="17919" cy="17919"/>
            </a:xfrm>
            <a:custGeom>
              <a:rect b="b" l="l" r="r" t="t"/>
              <a:pathLst>
                <a:path extrusionOk="0" h="3373" w="3373">
                  <a:moveTo>
                    <a:pt x="1687" y="1"/>
                  </a:moveTo>
                  <a:cubicBezTo>
                    <a:pt x="755" y="1"/>
                    <a:pt x="1" y="754"/>
                    <a:pt x="1" y="1686"/>
                  </a:cubicBezTo>
                  <a:cubicBezTo>
                    <a:pt x="1" y="2618"/>
                    <a:pt x="755" y="3372"/>
                    <a:pt x="1687" y="3372"/>
                  </a:cubicBezTo>
                  <a:cubicBezTo>
                    <a:pt x="2618" y="3372"/>
                    <a:pt x="3372" y="2616"/>
                    <a:pt x="3372" y="1686"/>
                  </a:cubicBezTo>
                  <a:cubicBezTo>
                    <a:pt x="3372" y="754"/>
                    <a:pt x="2618" y="1"/>
                    <a:pt x="1687"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6" name="Google Shape;6006;p69"/>
            <p:cNvSpPr/>
            <p:nvPr/>
          </p:nvSpPr>
          <p:spPr>
            <a:xfrm>
              <a:off x="2777509" y="2756878"/>
              <a:ext cx="17914" cy="17919"/>
            </a:xfrm>
            <a:custGeom>
              <a:rect b="b" l="l" r="r" t="t"/>
              <a:pathLst>
                <a:path extrusionOk="0" h="3373" w="3372">
                  <a:moveTo>
                    <a:pt x="1685" y="1"/>
                  </a:moveTo>
                  <a:cubicBezTo>
                    <a:pt x="753" y="1"/>
                    <a:pt x="0" y="754"/>
                    <a:pt x="0" y="1686"/>
                  </a:cubicBezTo>
                  <a:cubicBezTo>
                    <a:pt x="0" y="2618"/>
                    <a:pt x="753" y="3372"/>
                    <a:pt x="1685" y="3372"/>
                  </a:cubicBezTo>
                  <a:cubicBezTo>
                    <a:pt x="2617" y="3372"/>
                    <a:pt x="3372" y="2616"/>
                    <a:pt x="3372" y="1686"/>
                  </a:cubicBezTo>
                  <a:cubicBezTo>
                    <a:pt x="3372" y="754"/>
                    <a:pt x="2617" y="1"/>
                    <a:pt x="1685"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7" name="Google Shape;6007;p69"/>
            <p:cNvSpPr/>
            <p:nvPr/>
          </p:nvSpPr>
          <p:spPr>
            <a:xfrm>
              <a:off x="2659856" y="2756878"/>
              <a:ext cx="17914" cy="17919"/>
            </a:xfrm>
            <a:custGeom>
              <a:rect b="b" l="l" r="r" t="t"/>
              <a:pathLst>
                <a:path extrusionOk="0" h="3373" w="3372">
                  <a:moveTo>
                    <a:pt x="1687" y="1"/>
                  </a:moveTo>
                  <a:cubicBezTo>
                    <a:pt x="755" y="1"/>
                    <a:pt x="1" y="754"/>
                    <a:pt x="1" y="1686"/>
                  </a:cubicBezTo>
                  <a:cubicBezTo>
                    <a:pt x="1" y="2618"/>
                    <a:pt x="755" y="3372"/>
                    <a:pt x="1687" y="3372"/>
                  </a:cubicBezTo>
                  <a:cubicBezTo>
                    <a:pt x="2619" y="3372"/>
                    <a:pt x="3372" y="2616"/>
                    <a:pt x="3372" y="1686"/>
                  </a:cubicBezTo>
                  <a:cubicBezTo>
                    <a:pt x="3372" y="754"/>
                    <a:pt x="2619" y="1"/>
                    <a:pt x="1687" y="1"/>
                  </a:cubicBez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8" name="Google Shape;6008;p69"/>
            <p:cNvSpPr/>
            <p:nvPr/>
          </p:nvSpPr>
          <p:spPr>
            <a:xfrm>
              <a:off x="2301024" y="2533889"/>
              <a:ext cx="163753" cy="1291"/>
            </a:xfrm>
            <a:custGeom>
              <a:rect b="b" l="l" r="r" t="t"/>
              <a:pathLst>
                <a:path extrusionOk="0" h="243" w="30824">
                  <a:moveTo>
                    <a:pt x="121" y="1"/>
                  </a:moveTo>
                  <a:cubicBezTo>
                    <a:pt x="55" y="1"/>
                    <a:pt x="0" y="55"/>
                    <a:pt x="0" y="121"/>
                  </a:cubicBezTo>
                  <a:cubicBezTo>
                    <a:pt x="0" y="187"/>
                    <a:pt x="55" y="243"/>
                    <a:pt x="121" y="243"/>
                  </a:cubicBezTo>
                  <a:lnTo>
                    <a:pt x="30703" y="243"/>
                  </a:lnTo>
                  <a:cubicBezTo>
                    <a:pt x="30769" y="243"/>
                    <a:pt x="30823" y="187"/>
                    <a:pt x="30823" y="121"/>
                  </a:cubicBezTo>
                  <a:cubicBezTo>
                    <a:pt x="30823" y="55"/>
                    <a:pt x="30767" y="1"/>
                    <a:pt x="307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9" name="Google Shape;6009;p69"/>
            <p:cNvSpPr/>
            <p:nvPr/>
          </p:nvSpPr>
          <p:spPr>
            <a:xfrm>
              <a:off x="2644918" y="2533889"/>
              <a:ext cx="163747" cy="1291"/>
            </a:xfrm>
            <a:custGeom>
              <a:rect b="b" l="l" r="r" t="t"/>
              <a:pathLst>
                <a:path extrusionOk="0" h="243" w="30823">
                  <a:moveTo>
                    <a:pt x="121" y="1"/>
                  </a:moveTo>
                  <a:cubicBezTo>
                    <a:pt x="55" y="1"/>
                    <a:pt x="0" y="55"/>
                    <a:pt x="0" y="121"/>
                  </a:cubicBezTo>
                  <a:cubicBezTo>
                    <a:pt x="0" y="187"/>
                    <a:pt x="55" y="243"/>
                    <a:pt x="121" y="243"/>
                  </a:cubicBezTo>
                  <a:lnTo>
                    <a:pt x="30701" y="243"/>
                  </a:lnTo>
                  <a:cubicBezTo>
                    <a:pt x="30769" y="243"/>
                    <a:pt x="30823" y="187"/>
                    <a:pt x="30823" y="121"/>
                  </a:cubicBezTo>
                  <a:cubicBezTo>
                    <a:pt x="30823" y="55"/>
                    <a:pt x="30767" y="1"/>
                    <a:pt x="307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0" name="Google Shape;6010;p69"/>
            <p:cNvSpPr/>
            <p:nvPr/>
          </p:nvSpPr>
          <p:spPr>
            <a:xfrm>
              <a:off x="2990071" y="2533889"/>
              <a:ext cx="163753" cy="1291"/>
            </a:xfrm>
            <a:custGeom>
              <a:rect b="b" l="l" r="r" t="t"/>
              <a:pathLst>
                <a:path extrusionOk="0" h="243" w="30824">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1" name="Google Shape;6011;p69"/>
            <p:cNvSpPr/>
            <p:nvPr/>
          </p:nvSpPr>
          <p:spPr>
            <a:xfrm>
              <a:off x="2644918" y="3256825"/>
              <a:ext cx="163758" cy="1291"/>
            </a:xfrm>
            <a:custGeom>
              <a:rect b="b" l="l" r="r" t="t"/>
              <a:pathLst>
                <a:path extrusionOk="0" h="243" w="30825">
                  <a:moveTo>
                    <a:pt x="121" y="0"/>
                  </a:moveTo>
                  <a:cubicBezTo>
                    <a:pt x="55" y="0"/>
                    <a:pt x="0" y="55"/>
                    <a:pt x="0" y="122"/>
                  </a:cubicBezTo>
                  <a:cubicBezTo>
                    <a:pt x="0" y="188"/>
                    <a:pt x="55" y="242"/>
                    <a:pt x="121" y="242"/>
                  </a:cubicBezTo>
                  <a:lnTo>
                    <a:pt x="30701" y="242"/>
                  </a:lnTo>
                  <a:cubicBezTo>
                    <a:pt x="30769" y="242"/>
                    <a:pt x="30824" y="190"/>
                    <a:pt x="30823" y="122"/>
                  </a:cubicBezTo>
                  <a:cubicBezTo>
                    <a:pt x="30823" y="56"/>
                    <a:pt x="30767" y="0"/>
                    <a:pt x="307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2" name="Google Shape;6012;p69"/>
            <p:cNvSpPr/>
            <p:nvPr/>
          </p:nvSpPr>
          <p:spPr>
            <a:xfrm>
              <a:off x="2301427" y="3256825"/>
              <a:ext cx="163758" cy="1291"/>
            </a:xfrm>
            <a:custGeom>
              <a:rect b="b" l="l" r="r" t="t"/>
              <a:pathLst>
                <a:path extrusionOk="0" h="243" w="30825">
                  <a:moveTo>
                    <a:pt x="123" y="0"/>
                  </a:moveTo>
                  <a:cubicBezTo>
                    <a:pt x="57" y="0"/>
                    <a:pt x="1" y="55"/>
                    <a:pt x="1" y="122"/>
                  </a:cubicBezTo>
                  <a:cubicBezTo>
                    <a:pt x="1" y="188"/>
                    <a:pt x="57" y="242"/>
                    <a:pt x="123" y="242"/>
                  </a:cubicBezTo>
                  <a:lnTo>
                    <a:pt x="30702" y="242"/>
                  </a:lnTo>
                  <a:cubicBezTo>
                    <a:pt x="30771" y="242"/>
                    <a:pt x="30825" y="190"/>
                    <a:pt x="30823" y="122"/>
                  </a:cubicBezTo>
                  <a:cubicBezTo>
                    <a:pt x="30823" y="56"/>
                    <a:pt x="30769" y="0"/>
                    <a:pt x="3070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3" name="Google Shape;6013;p69"/>
            <p:cNvSpPr/>
            <p:nvPr/>
          </p:nvSpPr>
          <p:spPr>
            <a:xfrm>
              <a:off x="2990102" y="3256847"/>
              <a:ext cx="163753" cy="1291"/>
            </a:xfrm>
            <a:custGeom>
              <a:rect b="b" l="l" r="r" t="t"/>
              <a:pathLst>
                <a:path extrusionOk="0" h="243" w="30824">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4" name="Google Shape;6014;p69"/>
            <p:cNvSpPr/>
            <p:nvPr/>
          </p:nvSpPr>
          <p:spPr>
            <a:xfrm>
              <a:off x="2833559" y="2761962"/>
              <a:ext cx="248503" cy="268106"/>
            </a:xfrm>
            <a:custGeom>
              <a:rect b="b" l="l" r="r" t="t"/>
              <a:pathLst>
                <a:path extrusionOk="0" h="50467" w="46777">
                  <a:moveTo>
                    <a:pt x="1" y="1"/>
                  </a:moveTo>
                  <a:lnTo>
                    <a:pt x="1" y="1458"/>
                  </a:lnTo>
                  <a:lnTo>
                    <a:pt x="21544" y="1458"/>
                  </a:lnTo>
                  <a:cubicBezTo>
                    <a:pt x="34653" y="1458"/>
                    <a:pt x="45320" y="12123"/>
                    <a:pt x="45320" y="25233"/>
                  </a:cubicBezTo>
                  <a:cubicBezTo>
                    <a:pt x="45320" y="38344"/>
                    <a:pt x="34653" y="49009"/>
                    <a:pt x="21544" y="49009"/>
                  </a:cubicBezTo>
                  <a:lnTo>
                    <a:pt x="1" y="49009"/>
                  </a:lnTo>
                  <a:lnTo>
                    <a:pt x="1" y="50466"/>
                  </a:lnTo>
                  <a:lnTo>
                    <a:pt x="21544" y="50466"/>
                  </a:lnTo>
                  <a:cubicBezTo>
                    <a:pt x="35457" y="50466"/>
                    <a:pt x="46776" y="39146"/>
                    <a:pt x="46776" y="25233"/>
                  </a:cubicBezTo>
                  <a:cubicBezTo>
                    <a:pt x="46776" y="11322"/>
                    <a:pt x="35457" y="1"/>
                    <a:pt x="21544" y="1"/>
                  </a:cubicBezTo>
                  <a:close/>
                </a:path>
              </a:pathLst>
            </a:custGeom>
            <a:solidFill>
              <a:srgbClr val="9697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6018" name="Shape 6018"/>
        <p:cNvGrpSpPr/>
        <p:nvPr/>
      </p:nvGrpSpPr>
      <p:grpSpPr>
        <a:xfrm>
          <a:off x="0" y="0"/>
          <a:ext cx="0" cy="0"/>
          <a:chOff x="0" y="0"/>
          <a:chExt cx="0" cy="0"/>
        </a:xfrm>
      </p:grpSpPr>
      <p:grpSp>
        <p:nvGrpSpPr>
          <p:cNvPr id="6019" name="Google Shape;6019;p70"/>
          <p:cNvGrpSpPr/>
          <p:nvPr/>
        </p:nvGrpSpPr>
        <p:grpSpPr>
          <a:xfrm>
            <a:off x="446517" y="855110"/>
            <a:ext cx="1750973" cy="1633280"/>
            <a:chOff x="446517" y="855110"/>
            <a:chExt cx="1750973" cy="1633280"/>
          </a:xfrm>
        </p:grpSpPr>
        <p:sp>
          <p:nvSpPr>
            <p:cNvPr id="6020" name="Google Shape;6020;p70"/>
            <p:cNvSpPr/>
            <p:nvPr/>
          </p:nvSpPr>
          <p:spPr>
            <a:xfrm>
              <a:off x="446517" y="85511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1" name="Google Shape;6021;p70"/>
            <p:cNvSpPr/>
            <p:nvPr/>
          </p:nvSpPr>
          <p:spPr>
            <a:xfrm>
              <a:off x="446517" y="1027087"/>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2" name="Google Shape;6022;p70"/>
            <p:cNvSpPr/>
            <p:nvPr/>
          </p:nvSpPr>
          <p:spPr>
            <a:xfrm>
              <a:off x="446517" y="1199063"/>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3" name="Google Shape;6023;p70"/>
            <p:cNvSpPr/>
            <p:nvPr/>
          </p:nvSpPr>
          <p:spPr>
            <a:xfrm>
              <a:off x="446517" y="137104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4" name="Google Shape;6024;p70"/>
            <p:cNvSpPr/>
            <p:nvPr/>
          </p:nvSpPr>
          <p:spPr>
            <a:xfrm>
              <a:off x="446517" y="1542141"/>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5" name="Google Shape;6025;p70"/>
            <p:cNvSpPr/>
            <p:nvPr/>
          </p:nvSpPr>
          <p:spPr>
            <a:xfrm>
              <a:off x="446517" y="1714118"/>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6" name="Google Shape;6026;p70"/>
            <p:cNvSpPr/>
            <p:nvPr/>
          </p:nvSpPr>
          <p:spPr>
            <a:xfrm>
              <a:off x="446517" y="188609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7" name="Google Shape;6027;p70"/>
            <p:cNvSpPr/>
            <p:nvPr/>
          </p:nvSpPr>
          <p:spPr>
            <a:xfrm>
              <a:off x="446517" y="2058071"/>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8" name="Google Shape;6028;p70"/>
            <p:cNvSpPr/>
            <p:nvPr/>
          </p:nvSpPr>
          <p:spPr>
            <a:xfrm>
              <a:off x="446517" y="2230048"/>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9" name="Google Shape;6029;p70"/>
            <p:cNvSpPr/>
            <p:nvPr/>
          </p:nvSpPr>
          <p:spPr>
            <a:xfrm>
              <a:off x="446517" y="240202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0" name="Google Shape;6030;p70"/>
            <p:cNvSpPr/>
            <p:nvPr/>
          </p:nvSpPr>
          <p:spPr>
            <a:xfrm>
              <a:off x="632582" y="85511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1" name="Google Shape;6031;p70"/>
            <p:cNvSpPr/>
            <p:nvPr/>
          </p:nvSpPr>
          <p:spPr>
            <a:xfrm>
              <a:off x="632582" y="1027087"/>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2" name="Google Shape;6032;p70"/>
            <p:cNvSpPr/>
            <p:nvPr/>
          </p:nvSpPr>
          <p:spPr>
            <a:xfrm>
              <a:off x="632582" y="1199063"/>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3" name="Google Shape;6033;p70"/>
            <p:cNvSpPr/>
            <p:nvPr/>
          </p:nvSpPr>
          <p:spPr>
            <a:xfrm>
              <a:off x="632582" y="137104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4" name="Google Shape;6034;p70"/>
            <p:cNvSpPr/>
            <p:nvPr/>
          </p:nvSpPr>
          <p:spPr>
            <a:xfrm>
              <a:off x="632582" y="1542141"/>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5" name="Google Shape;6035;p70"/>
            <p:cNvSpPr/>
            <p:nvPr/>
          </p:nvSpPr>
          <p:spPr>
            <a:xfrm>
              <a:off x="632582" y="1714118"/>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6" name="Google Shape;6036;p70"/>
            <p:cNvSpPr/>
            <p:nvPr/>
          </p:nvSpPr>
          <p:spPr>
            <a:xfrm>
              <a:off x="632582" y="188609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7" name="Google Shape;6037;p70"/>
            <p:cNvSpPr/>
            <p:nvPr/>
          </p:nvSpPr>
          <p:spPr>
            <a:xfrm>
              <a:off x="632582" y="2058071"/>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8" name="Google Shape;6038;p70"/>
            <p:cNvSpPr/>
            <p:nvPr/>
          </p:nvSpPr>
          <p:spPr>
            <a:xfrm>
              <a:off x="632582" y="2230048"/>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9" name="Google Shape;6039;p70"/>
            <p:cNvSpPr/>
            <p:nvPr/>
          </p:nvSpPr>
          <p:spPr>
            <a:xfrm>
              <a:off x="632582" y="240202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0" name="Google Shape;6040;p70"/>
            <p:cNvSpPr/>
            <p:nvPr/>
          </p:nvSpPr>
          <p:spPr>
            <a:xfrm>
              <a:off x="818647" y="85511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1" name="Google Shape;6041;p70"/>
            <p:cNvSpPr/>
            <p:nvPr/>
          </p:nvSpPr>
          <p:spPr>
            <a:xfrm>
              <a:off x="818647" y="1027087"/>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2" name="Google Shape;6042;p70"/>
            <p:cNvSpPr/>
            <p:nvPr/>
          </p:nvSpPr>
          <p:spPr>
            <a:xfrm>
              <a:off x="818647" y="1199063"/>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3" name="Google Shape;6043;p70"/>
            <p:cNvSpPr/>
            <p:nvPr/>
          </p:nvSpPr>
          <p:spPr>
            <a:xfrm>
              <a:off x="818647" y="137104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4" name="Google Shape;6044;p70"/>
            <p:cNvSpPr/>
            <p:nvPr/>
          </p:nvSpPr>
          <p:spPr>
            <a:xfrm>
              <a:off x="818647" y="1542141"/>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5" name="Google Shape;6045;p70"/>
            <p:cNvSpPr/>
            <p:nvPr/>
          </p:nvSpPr>
          <p:spPr>
            <a:xfrm>
              <a:off x="818647" y="1714118"/>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6" name="Google Shape;6046;p70"/>
            <p:cNvSpPr/>
            <p:nvPr/>
          </p:nvSpPr>
          <p:spPr>
            <a:xfrm>
              <a:off x="818647" y="1886094"/>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7" name="Google Shape;6047;p70"/>
            <p:cNvSpPr/>
            <p:nvPr/>
          </p:nvSpPr>
          <p:spPr>
            <a:xfrm>
              <a:off x="818647" y="2058071"/>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8" name="Google Shape;6048;p70"/>
            <p:cNvSpPr/>
            <p:nvPr/>
          </p:nvSpPr>
          <p:spPr>
            <a:xfrm>
              <a:off x="818647" y="2230048"/>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9" name="Google Shape;6049;p70"/>
            <p:cNvSpPr/>
            <p:nvPr/>
          </p:nvSpPr>
          <p:spPr>
            <a:xfrm>
              <a:off x="818647" y="240202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0" name="Google Shape;6050;p70"/>
            <p:cNvSpPr/>
            <p:nvPr/>
          </p:nvSpPr>
          <p:spPr>
            <a:xfrm>
              <a:off x="1001382" y="85511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1" name="Google Shape;6051;p70"/>
            <p:cNvSpPr/>
            <p:nvPr/>
          </p:nvSpPr>
          <p:spPr>
            <a:xfrm>
              <a:off x="1001382" y="1027087"/>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2" name="Google Shape;6052;p70"/>
            <p:cNvSpPr/>
            <p:nvPr/>
          </p:nvSpPr>
          <p:spPr>
            <a:xfrm>
              <a:off x="1001382" y="1199063"/>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3" name="Google Shape;6053;p70"/>
            <p:cNvSpPr/>
            <p:nvPr/>
          </p:nvSpPr>
          <p:spPr>
            <a:xfrm>
              <a:off x="1001382" y="1371040"/>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4" name="Google Shape;6054;p70"/>
            <p:cNvSpPr/>
            <p:nvPr/>
          </p:nvSpPr>
          <p:spPr>
            <a:xfrm>
              <a:off x="1001382" y="1542141"/>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5" name="Google Shape;6055;p70"/>
            <p:cNvSpPr/>
            <p:nvPr/>
          </p:nvSpPr>
          <p:spPr>
            <a:xfrm>
              <a:off x="1001382" y="1714118"/>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6" name="Google Shape;6056;p70"/>
            <p:cNvSpPr/>
            <p:nvPr/>
          </p:nvSpPr>
          <p:spPr>
            <a:xfrm>
              <a:off x="1001382" y="188609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7" name="Google Shape;6057;p70"/>
            <p:cNvSpPr/>
            <p:nvPr/>
          </p:nvSpPr>
          <p:spPr>
            <a:xfrm>
              <a:off x="1001382" y="2058071"/>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8" name="Google Shape;6058;p70"/>
            <p:cNvSpPr/>
            <p:nvPr/>
          </p:nvSpPr>
          <p:spPr>
            <a:xfrm>
              <a:off x="1001382" y="2230048"/>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9" name="Google Shape;6059;p70"/>
            <p:cNvSpPr/>
            <p:nvPr/>
          </p:nvSpPr>
          <p:spPr>
            <a:xfrm>
              <a:off x="1001382" y="240202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0" name="Google Shape;6060;p70"/>
            <p:cNvSpPr/>
            <p:nvPr/>
          </p:nvSpPr>
          <p:spPr>
            <a:xfrm>
              <a:off x="1187447" y="85511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1" name="Google Shape;6061;p70"/>
            <p:cNvSpPr/>
            <p:nvPr/>
          </p:nvSpPr>
          <p:spPr>
            <a:xfrm>
              <a:off x="1187447" y="1027087"/>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2" name="Google Shape;6062;p70"/>
            <p:cNvSpPr/>
            <p:nvPr/>
          </p:nvSpPr>
          <p:spPr>
            <a:xfrm>
              <a:off x="1187447" y="1199063"/>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3" name="Google Shape;6063;p70"/>
            <p:cNvSpPr/>
            <p:nvPr/>
          </p:nvSpPr>
          <p:spPr>
            <a:xfrm>
              <a:off x="1187447" y="137104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4" name="Google Shape;6064;p70"/>
            <p:cNvSpPr/>
            <p:nvPr/>
          </p:nvSpPr>
          <p:spPr>
            <a:xfrm>
              <a:off x="1187447" y="1542141"/>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5" name="Google Shape;6065;p70"/>
            <p:cNvSpPr/>
            <p:nvPr/>
          </p:nvSpPr>
          <p:spPr>
            <a:xfrm>
              <a:off x="1187447" y="1714118"/>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6" name="Google Shape;6066;p70"/>
            <p:cNvSpPr/>
            <p:nvPr/>
          </p:nvSpPr>
          <p:spPr>
            <a:xfrm>
              <a:off x="1187447" y="1886094"/>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7" name="Google Shape;6067;p70"/>
            <p:cNvSpPr/>
            <p:nvPr/>
          </p:nvSpPr>
          <p:spPr>
            <a:xfrm>
              <a:off x="1187447" y="2058071"/>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8" name="Google Shape;6068;p70"/>
            <p:cNvSpPr/>
            <p:nvPr/>
          </p:nvSpPr>
          <p:spPr>
            <a:xfrm>
              <a:off x="1187447" y="2230048"/>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9" name="Google Shape;6069;p70"/>
            <p:cNvSpPr/>
            <p:nvPr/>
          </p:nvSpPr>
          <p:spPr>
            <a:xfrm>
              <a:off x="1187447" y="240202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0" name="Google Shape;6070;p70"/>
            <p:cNvSpPr/>
            <p:nvPr/>
          </p:nvSpPr>
          <p:spPr>
            <a:xfrm>
              <a:off x="1370194" y="85511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1" name="Google Shape;6071;p70"/>
            <p:cNvSpPr/>
            <p:nvPr/>
          </p:nvSpPr>
          <p:spPr>
            <a:xfrm>
              <a:off x="1370194" y="1027087"/>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2" name="Google Shape;6072;p70"/>
            <p:cNvSpPr/>
            <p:nvPr/>
          </p:nvSpPr>
          <p:spPr>
            <a:xfrm>
              <a:off x="1370194" y="1199063"/>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3" name="Google Shape;6073;p70"/>
            <p:cNvSpPr/>
            <p:nvPr/>
          </p:nvSpPr>
          <p:spPr>
            <a:xfrm>
              <a:off x="1370194" y="137104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4" name="Google Shape;6074;p70"/>
            <p:cNvSpPr/>
            <p:nvPr/>
          </p:nvSpPr>
          <p:spPr>
            <a:xfrm>
              <a:off x="1370194" y="1542141"/>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5" name="Google Shape;6075;p70"/>
            <p:cNvSpPr/>
            <p:nvPr/>
          </p:nvSpPr>
          <p:spPr>
            <a:xfrm>
              <a:off x="1370194" y="1714118"/>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6" name="Google Shape;6076;p70"/>
            <p:cNvSpPr/>
            <p:nvPr/>
          </p:nvSpPr>
          <p:spPr>
            <a:xfrm>
              <a:off x="1370194" y="188609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7" name="Google Shape;6077;p70"/>
            <p:cNvSpPr/>
            <p:nvPr/>
          </p:nvSpPr>
          <p:spPr>
            <a:xfrm>
              <a:off x="1370194" y="2058071"/>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8" name="Google Shape;6078;p70"/>
            <p:cNvSpPr/>
            <p:nvPr/>
          </p:nvSpPr>
          <p:spPr>
            <a:xfrm>
              <a:off x="1370194" y="2230048"/>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9" name="Google Shape;6079;p70"/>
            <p:cNvSpPr/>
            <p:nvPr/>
          </p:nvSpPr>
          <p:spPr>
            <a:xfrm>
              <a:off x="1370194" y="240202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0" name="Google Shape;6080;p70"/>
            <p:cNvSpPr/>
            <p:nvPr/>
          </p:nvSpPr>
          <p:spPr>
            <a:xfrm>
              <a:off x="1556259" y="85511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1" name="Google Shape;6081;p70"/>
            <p:cNvSpPr/>
            <p:nvPr/>
          </p:nvSpPr>
          <p:spPr>
            <a:xfrm>
              <a:off x="1556259" y="1027087"/>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2" name="Google Shape;6082;p70"/>
            <p:cNvSpPr/>
            <p:nvPr/>
          </p:nvSpPr>
          <p:spPr>
            <a:xfrm>
              <a:off x="1556259" y="1199063"/>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3" name="Google Shape;6083;p70"/>
            <p:cNvSpPr/>
            <p:nvPr/>
          </p:nvSpPr>
          <p:spPr>
            <a:xfrm>
              <a:off x="1556259" y="137104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4" name="Google Shape;6084;p70"/>
            <p:cNvSpPr/>
            <p:nvPr/>
          </p:nvSpPr>
          <p:spPr>
            <a:xfrm>
              <a:off x="1556259" y="1542141"/>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5" name="Google Shape;6085;p70"/>
            <p:cNvSpPr/>
            <p:nvPr/>
          </p:nvSpPr>
          <p:spPr>
            <a:xfrm>
              <a:off x="1556259" y="1714118"/>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6" name="Google Shape;6086;p70"/>
            <p:cNvSpPr/>
            <p:nvPr/>
          </p:nvSpPr>
          <p:spPr>
            <a:xfrm>
              <a:off x="1556259" y="1886094"/>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7" name="Google Shape;6087;p70"/>
            <p:cNvSpPr/>
            <p:nvPr/>
          </p:nvSpPr>
          <p:spPr>
            <a:xfrm>
              <a:off x="1556259" y="2058071"/>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8" name="Google Shape;6088;p70"/>
            <p:cNvSpPr/>
            <p:nvPr/>
          </p:nvSpPr>
          <p:spPr>
            <a:xfrm>
              <a:off x="1556259" y="2230048"/>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9" name="Google Shape;6089;p70"/>
            <p:cNvSpPr/>
            <p:nvPr/>
          </p:nvSpPr>
          <p:spPr>
            <a:xfrm>
              <a:off x="1556259" y="240202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0" name="Google Shape;6090;p70"/>
            <p:cNvSpPr/>
            <p:nvPr/>
          </p:nvSpPr>
          <p:spPr>
            <a:xfrm>
              <a:off x="1738995" y="85511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1" name="Google Shape;6091;p70"/>
            <p:cNvSpPr/>
            <p:nvPr/>
          </p:nvSpPr>
          <p:spPr>
            <a:xfrm>
              <a:off x="1738995" y="1027087"/>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2" name="Google Shape;6092;p70"/>
            <p:cNvSpPr/>
            <p:nvPr/>
          </p:nvSpPr>
          <p:spPr>
            <a:xfrm>
              <a:off x="1738995" y="1199063"/>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3" name="Google Shape;6093;p70"/>
            <p:cNvSpPr/>
            <p:nvPr/>
          </p:nvSpPr>
          <p:spPr>
            <a:xfrm>
              <a:off x="1738995" y="137104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4" name="Google Shape;6094;p70"/>
            <p:cNvSpPr/>
            <p:nvPr/>
          </p:nvSpPr>
          <p:spPr>
            <a:xfrm>
              <a:off x="1738995" y="1542141"/>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5" name="Google Shape;6095;p70"/>
            <p:cNvSpPr/>
            <p:nvPr/>
          </p:nvSpPr>
          <p:spPr>
            <a:xfrm>
              <a:off x="1738995" y="1714118"/>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6" name="Google Shape;6096;p70"/>
            <p:cNvSpPr/>
            <p:nvPr/>
          </p:nvSpPr>
          <p:spPr>
            <a:xfrm>
              <a:off x="1738995" y="188609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7" name="Google Shape;6097;p70"/>
            <p:cNvSpPr/>
            <p:nvPr/>
          </p:nvSpPr>
          <p:spPr>
            <a:xfrm>
              <a:off x="1738995" y="2058071"/>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8" name="Google Shape;6098;p70"/>
            <p:cNvSpPr/>
            <p:nvPr/>
          </p:nvSpPr>
          <p:spPr>
            <a:xfrm>
              <a:off x="1738995" y="2230048"/>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9" name="Google Shape;6099;p70"/>
            <p:cNvSpPr/>
            <p:nvPr/>
          </p:nvSpPr>
          <p:spPr>
            <a:xfrm>
              <a:off x="1738995" y="240202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0" name="Google Shape;6100;p70"/>
            <p:cNvSpPr/>
            <p:nvPr/>
          </p:nvSpPr>
          <p:spPr>
            <a:xfrm>
              <a:off x="1925060" y="85511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1" name="Google Shape;6101;p70"/>
            <p:cNvSpPr/>
            <p:nvPr/>
          </p:nvSpPr>
          <p:spPr>
            <a:xfrm>
              <a:off x="1925060" y="1027087"/>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2" name="Google Shape;6102;p70"/>
            <p:cNvSpPr/>
            <p:nvPr/>
          </p:nvSpPr>
          <p:spPr>
            <a:xfrm>
              <a:off x="1925060" y="1199063"/>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3" name="Google Shape;6103;p70"/>
            <p:cNvSpPr/>
            <p:nvPr/>
          </p:nvSpPr>
          <p:spPr>
            <a:xfrm>
              <a:off x="1925060" y="137104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4" name="Google Shape;6104;p70"/>
            <p:cNvSpPr/>
            <p:nvPr/>
          </p:nvSpPr>
          <p:spPr>
            <a:xfrm>
              <a:off x="1925060" y="1542141"/>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5" name="Google Shape;6105;p70"/>
            <p:cNvSpPr/>
            <p:nvPr/>
          </p:nvSpPr>
          <p:spPr>
            <a:xfrm>
              <a:off x="1925060" y="1714118"/>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6" name="Google Shape;6106;p70"/>
            <p:cNvSpPr/>
            <p:nvPr/>
          </p:nvSpPr>
          <p:spPr>
            <a:xfrm>
              <a:off x="1925060" y="188609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7" name="Google Shape;6107;p70"/>
            <p:cNvSpPr/>
            <p:nvPr/>
          </p:nvSpPr>
          <p:spPr>
            <a:xfrm>
              <a:off x="1925060" y="2058071"/>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8" name="Google Shape;6108;p70"/>
            <p:cNvSpPr/>
            <p:nvPr/>
          </p:nvSpPr>
          <p:spPr>
            <a:xfrm>
              <a:off x="1925060" y="2230048"/>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9" name="Google Shape;6109;p70"/>
            <p:cNvSpPr/>
            <p:nvPr/>
          </p:nvSpPr>
          <p:spPr>
            <a:xfrm>
              <a:off x="1925060" y="240202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0" name="Google Shape;6110;p70"/>
            <p:cNvSpPr/>
            <p:nvPr/>
          </p:nvSpPr>
          <p:spPr>
            <a:xfrm>
              <a:off x="2111124" y="85511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1" name="Google Shape;6111;p70"/>
            <p:cNvSpPr/>
            <p:nvPr/>
          </p:nvSpPr>
          <p:spPr>
            <a:xfrm>
              <a:off x="2111124" y="1027087"/>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2" name="Google Shape;6112;p70"/>
            <p:cNvSpPr/>
            <p:nvPr/>
          </p:nvSpPr>
          <p:spPr>
            <a:xfrm>
              <a:off x="2111124" y="1199063"/>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3" name="Google Shape;6113;p70"/>
            <p:cNvSpPr/>
            <p:nvPr/>
          </p:nvSpPr>
          <p:spPr>
            <a:xfrm>
              <a:off x="2111124" y="1371040"/>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4" name="Google Shape;6114;p70"/>
            <p:cNvSpPr/>
            <p:nvPr/>
          </p:nvSpPr>
          <p:spPr>
            <a:xfrm>
              <a:off x="2111124" y="1542141"/>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5" name="Google Shape;6115;p70"/>
            <p:cNvSpPr/>
            <p:nvPr/>
          </p:nvSpPr>
          <p:spPr>
            <a:xfrm>
              <a:off x="2111124" y="1714118"/>
              <a:ext cx="86365" cy="86365"/>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6" name="Google Shape;6116;p70"/>
            <p:cNvSpPr/>
            <p:nvPr/>
          </p:nvSpPr>
          <p:spPr>
            <a:xfrm>
              <a:off x="2111124" y="188609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7" name="Google Shape;6117;p70"/>
            <p:cNvSpPr/>
            <p:nvPr/>
          </p:nvSpPr>
          <p:spPr>
            <a:xfrm>
              <a:off x="2111124" y="2058071"/>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8" name="Google Shape;6118;p70"/>
            <p:cNvSpPr/>
            <p:nvPr/>
          </p:nvSpPr>
          <p:spPr>
            <a:xfrm>
              <a:off x="2111124" y="2230048"/>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9" name="Google Shape;6119;p70"/>
            <p:cNvSpPr/>
            <p:nvPr/>
          </p:nvSpPr>
          <p:spPr>
            <a:xfrm>
              <a:off x="2111124" y="2402024"/>
              <a:ext cx="86365" cy="86365"/>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20" name="Google Shape;6120;p70"/>
          <p:cNvGrpSpPr/>
          <p:nvPr/>
        </p:nvGrpSpPr>
        <p:grpSpPr>
          <a:xfrm>
            <a:off x="2474189" y="875592"/>
            <a:ext cx="1460018" cy="1179503"/>
            <a:chOff x="2474189" y="875592"/>
            <a:chExt cx="1460018" cy="1179503"/>
          </a:xfrm>
        </p:grpSpPr>
        <p:sp>
          <p:nvSpPr>
            <p:cNvPr id="6121" name="Google Shape;6121;p70"/>
            <p:cNvSpPr/>
            <p:nvPr/>
          </p:nvSpPr>
          <p:spPr>
            <a:xfrm>
              <a:off x="2474191" y="875592"/>
              <a:ext cx="292165" cy="292165"/>
            </a:xfrm>
            <a:prstGeom prst="diamond">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2" name="Google Shape;6122;p70"/>
            <p:cNvSpPr/>
            <p:nvPr/>
          </p:nvSpPr>
          <p:spPr>
            <a:xfrm>
              <a:off x="2766154" y="875592"/>
              <a:ext cx="292165" cy="292165"/>
            </a:xfrm>
            <a:prstGeom prst="diamond">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3" name="Google Shape;6123;p70"/>
            <p:cNvSpPr/>
            <p:nvPr/>
          </p:nvSpPr>
          <p:spPr>
            <a:xfrm>
              <a:off x="3058117" y="875592"/>
              <a:ext cx="292165" cy="292165"/>
            </a:xfrm>
            <a:prstGeom prst="diamond">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4" name="Google Shape;6124;p70"/>
            <p:cNvSpPr/>
            <p:nvPr/>
          </p:nvSpPr>
          <p:spPr>
            <a:xfrm>
              <a:off x="3350079" y="875592"/>
              <a:ext cx="292165" cy="292165"/>
            </a:xfrm>
            <a:prstGeom prst="diamond">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5" name="Google Shape;6125;p70"/>
            <p:cNvSpPr/>
            <p:nvPr/>
          </p:nvSpPr>
          <p:spPr>
            <a:xfrm>
              <a:off x="3642042" y="875592"/>
              <a:ext cx="292165" cy="292165"/>
            </a:xfrm>
            <a:prstGeom prst="diamond">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6" name="Google Shape;6126;p70"/>
            <p:cNvSpPr/>
            <p:nvPr/>
          </p:nvSpPr>
          <p:spPr>
            <a:xfrm>
              <a:off x="2474189" y="1173280"/>
              <a:ext cx="292165" cy="292165"/>
            </a:xfrm>
            <a:prstGeom prst="diamond">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7" name="Google Shape;6127;p70"/>
            <p:cNvSpPr/>
            <p:nvPr/>
          </p:nvSpPr>
          <p:spPr>
            <a:xfrm>
              <a:off x="2766151" y="1173280"/>
              <a:ext cx="292165" cy="292165"/>
            </a:xfrm>
            <a:prstGeom prst="diamond">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8" name="Google Shape;6128;p70"/>
            <p:cNvSpPr/>
            <p:nvPr/>
          </p:nvSpPr>
          <p:spPr>
            <a:xfrm>
              <a:off x="3058114" y="1173280"/>
              <a:ext cx="292165" cy="292165"/>
            </a:xfrm>
            <a:prstGeom prst="diamond">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9" name="Google Shape;6129;p70"/>
            <p:cNvSpPr/>
            <p:nvPr/>
          </p:nvSpPr>
          <p:spPr>
            <a:xfrm>
              <a:off x="3350077" y="1173280"/>
              <a:ext cx="292165" cy="292165"/>
            </a:xfrm>
            <a:prstGeom prst="diamond">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0" name="Google Shape;6130;p70"/>
            <p:cNvSpPr/>
            <p:nvPr/>
          </p:nvSpPr>
          <p:spPr>
            <a:xfrm>
              <a:off x="3642039" y="1173280"/>
              <a:ext cx="292165" cy="292165"/>
            </a:xfrm>
            <a:prstGeom prst="diamond">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1" name="Google Shape;6131;p70"/>
            <p:cNvSpPr/>
            <p:nvPr/>
          </p:nvSpPr>
          <p:spPr>
            <a:xfrm>
              <a:off x="2474191" y="1465242"/>
              <a:ext cx="292165" cy="292165"/>
            </a:xfrm>
            <a:prstGeom prst="diamond">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2" name="Google Shape;6132;p70"/>
            <p:cNvSpPr/>
            <p:nvPr/>
          </p:nvSpPr>
          <p:spPr>
            <a:xfrm>
              <a:off x="2766154" y="1465242"/>
              <a:ext cx="292165" cy="292165"/>
            </a:xfrm>
            <a:prstGeom prst="diamond">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3" name="Google Shape;6133;p70"/>
            <p:cNvSpPr/>
            <p:nvPr/>
          </p:nvSpPr>
          <p:spPr>
            <a:xfrm>
              <a:off x="3058117" y="1465242"/>
              <a:ext cx="292165" cy="292165"/>
            </a:xfrm>
            <a:prstGeom prst="diamond">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4" name="Google Shape;6134;p70"/>
            <p:cNvSpPr/>
            <p:nvPr/>
          </p:nvSpPr>
          <p:spPr>
            <a:xfrm>
              <a:off x="3350079" y="1465242"/>
              <a:ext cx="292165" cy="292165"/>
            </a:xfrm>
            <a:prstGeom prst="diamond">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5" name="Google Shape;6135;p70"/>
            <p:cNvSpPr/>
            <p:nvPr/>
          </p:nvSpPr>
          <p:spPr>
            <a:xfrm>
              <a:off x="3642042" y="1465242"/>
              <a:ext cx="292165" cy="292165"/>
            </a:xfrm>
            <a:prstGeom prst="diamond">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6" name="Google Shape;6136;p70"/>
            <p:cNvSpPr/>
            <p:nvPr/>
          </p:nvSpPr>
          <p:spPr>
            <a:xfrm>
              <a:off x="2474189" y="1762930"/>
              <a:ext cx="292165" cy="292165"/>
            </a:xfrm>
            <a:prstGeom prst="diamond">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7" name="Google Shape;6137;p70"/>
            <p:cNvSpPr/>
            <p:nvPr/>
          </p:nvSpPr>
          <p:spPr>
            <a:xfrm>
              <a:off x="2766151" y="1762930"/>
              <a:ext cx="292165" cy="292165"/>
            </a:xfrm>
            <a:prstGeom prst="diamond">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8" name="Google Shape;6138;p70"/>
            <p:cNvSpPr/>
            <p:nvPr/>
          </p:nvSpPr>
          <p:spPr>
            <a:xfrm>
              <a:off x="3058114" y="1762930"/>
              <a:ext cx="292165" cy="292165"/>
            </a:xfrm>
            <a:prstGeom prst="diamond">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9" name="Google Shape;6139;p70"/>
            <p:cNvSpPr/>
            <p:nvPr/>
          </p:nvSpPr>
          <p:spPr>
            <a:xfrm>
              <a:off x="3350077" y="1762930"/>
              <a:ext cx="292165" cy="292165"/>
            </a:xfrm>
            <a:prstGeom prst="diamond">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0" name="Google Shape;6140;p70"/>
            <p:cNvSpPr/>
            <p:nvPr/>
          </p:nvSpPr>
          <p:spPr>
            <a:xfrm>
              <a:off x="3642039" y="1762930"/>
              <a:ext cx="292165" cy="292165"/>
            </a:xfrm>
            <a:prstGeom prst="diamond">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41" name="Google Shape;6141;p70"/>
          <p:cNvGrpSpPr/>
          <p:nvPr/>
        </p:nvGrpSpPr>
        <p:grpSpPr>
          <a:xfrm>
            <a:off x="2462892" y="2436935"/>
            <a:ext cx="1484967" cy="170282"/>
            <a:chOff x="3200660" y="2180272"/>
            <a:chExt cx="2563824" cy="378237"/>
          </a:xfrm>
        </p:grpSpPr>
        <p:sp>
          <p:nvSpPr>
            <p:cNvPr id="6142" name="Google Shape;6142;p70"/>
            <p:cNvSpPr/>
            <p:nvPr/>
          </p:nvSpPr>
          <p:spPr>
            <a:xfrm>
              <a:off x="3200660" y="2180272"/>
              <a:ext cx="108240" cy="378237"/>
            </a:xfrm>
            <a:custGeom>
              <a:rect b="b" l="l" r="r" t="t"/>
              <a:pathLst>
                <a:path extrusionOk="0" h="37890" w="8543">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3" name="Google Shape;6143;p70"/>
            <p:cNvSpPr/>
            <p:nvPr/>
          </p:nvSpPr>
          <p:spPr>
            <a:xfrm>
              <a:off x="3345104" y="2180272"/>
              <a:ext cx="108240" cy="378237"/>
            </a:xfrm>
            <a:custGeom>
              <a:rect b="b" l="l" r="r" t="t"/>
              <a:pathLst>
                <a:path extrusionOk="0" h="37890" w="8543">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4" name="Google Shape;6144;p70"/>
            <p:cNvSpPr/>
            <p:nvPr/>
          </p:nvSpPr>
          <p:spPr>
            <a:xfrm>
              <a:off x="3489548" y="2180272"/>
              <a:ext cx="108240" cy="378237"/>
            </a:xfrm>
            <a:custGeom>
              <a:rect b="b" l="l" r="r" t="t"/>
              <a:pathLst>
                <a:path extrusionOk="0" h="37890" w="8543">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5" name="Google Shape;6145;p70"/>
            <p:cNvSpPr/>
            <p:nvPr/>
          </p:nvSpPr>
          <p:spPr>
            <a:xfrm>
              <a:off x="3633992" y="2180272"/>
              <a:ext cx="108252" cy="378237"/>
            </a:xfrm>
            <a:custGeom>
              <a:rect b="b" l="l" r="r" t="t"/>
              <a:pathLst>
                <a:path extrusionOk="0" h="37890" w="8544">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6" name="Google Shape;6146;p70"/>
            <p:cNvSpPr/>
            <p:nvPr/>
          </p:nvSpPr>
          <p:spPr>
            <a:xfrm>
              <a:off x="3778448" y="2180272"/>
              <a:ext cx="108240" cy="378097"/>
            </a:xfrm>
            <a:custGeom>
              <a:rect b="b" l="l" r="r" t="t"/>
              <a:pathLst>
                <a:path extrusionOk="0" h="37876" w="8543">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7" name="Google Shape;6147;p70"/>
            <p:cNvSpPr/>
            <p:nvPr/>
          </p:nvSpPr>
          <p:spPr>
            <a:xfrm>
              <a:off x="3922892" y="2180272"/>
              <a:ext cx="108240" cy="378237"/>
            </a:xfrm>
            <a:custGeom>
              <a:rect b="b" l="l" r="r" t="t"/>
              <a:pathLst>
                <a:path extrusionOk="0" h="37890" w="8543">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8" name="Google Shape;6148;p70"/>
            <p:cNvSpPr/>
            <p:nvPr/>
          </p:nvSpPr>
          <p:spPr>
            <a:xfrm>
              <a:off x="4067336" y="2180272"/>
              <a:ext cx="108240" cy="378237"/>
            </a:xfrm>
            <a:custGeom>
              <a:rect b="b" l="l" r="r" t="t"/>
              <a:pathLst>
                <a:path extrusionOk="0" h="37890" w="8543">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9" name="Google Shape;6149;p70"/>
            <p:cNvSpPr/>
            <p:nvPr/>
          </p:nvSpPr>
          <p:spPr>
            <a:xfrm>
              <a:off x="4211780" y="2180272"/>
              <a:ext cx="108252" cy="378237"/>
            </a:xfrm>
            <a:custGeom>
              <a:rect b="b" l="l" r="r" t="t"/>
              <a:pathLst>
                <a:path extrusionOk="0" h="37890" w="8544">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0" name="Google Shape;6150;p70"/>
            <p:cNvSpPr/>
            <p:nvPr/>
          </p:nvSpPr>
          <p:spPr>
            <a:xfrm>
              <a:off x="4356236" y="2180272"/>
              <a:ext cx="108240" cy="378097"/>
            </a:xfrm>
            <a:custGeom>
              <a:rect b="b" l="l" r="r" t="t"/>
              <a:pathLst>
                <a:path extrusionOk="0" h="37876" w="8543">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1" name="Google Shape;6151;p70"/>
            <p:cNvSpPr/>
            <p:nvPr/>
          </p:nvSpPr>
          <p:spPr>
            <a:xfrm>
              <a:off x="4500680" y="2180272"/>
              <a:ext cx="108240" cy="378237"/>
            </a:xfrm>
            <a:custGeom>
              <a:rect b="b" l="l" r="r" t="t"/>
              <a:pathLst>
                <a:path extrusionOk="0" h="37890" w="8543">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2" name="Google Shape;6152;p70"/>
            <p:cNvSpPr/>
            <p:nvPr/>
          </p:nvSpPr>
          <p:spPr>
            <a:xfrm>
              <a:off x="4645124" y="2180272"/>
              <a:ext cx="108240" cy="378097"/>
            </a:xfrm>
            <a:custGeom>
              <a:rect b="b" l="l" r="r" t="t"/>
              <a:pathLst>
                <a:path extrusionOk="0" h="37876" w="8543">
                  <a:moveTo>
                    <a:pt x="607" y="1"/>
                  </a:moveTo>
                  <a:cubicBezTo>
                    <a:pt x="276" y="1"/>
                    <a:pt x="0" y="263"/>
                    <a:pt x="0" y="607"/>
                  </a:cubicBezTo>
                  <a:lnTo>
                    <a:pt x="0" y="37270"/>
                  </a:lnTo>
                  <a:cubicBezTo>
                    <a:pt x="0" y="37614"/>
                    <a:pt x="276" y="37876"/>
                    <a:pt x="607" y="37876"/>
                  </a:cubicBezTo>
                  <a:lnTo>
                    <a:pt x="7936" y="37876"/>
                  </a:lnTo>
                  <a:cubicBezTo>
                    <a:pt x="8267" y="37876"/>
                    <a:pt x="8543" y="37614"/>
                    <a:pt x="8543" y="37270"/>
                  </a:cubicBezTo>
                  <a:lnTo>
                    <a:pt x="8543" y="607"/>
                  </a:lnTo>
                  <a:cubicBezTo>
                    <a:pt x="8543" y="263"/>
                    <a:pt x="8267" y="1"/>
                    <a:pt x="7936"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3" name="Google Shape;6153;p70"/>
            <p:cNvSpPr/>
            <p:nvPr/>
          </p:nvSpPr>
          <p:spPr>
            <a:xfrm>
              <a:off x="4789568" y="2180272"/>
              <a:ext cx="108240" cy="378237"/>
            </a:xfrm>
            <a:custGeom>
              <a:rect b="b" l="l" r="r" t="t"/>
              <a:pathLst>
                <a:path extrusionOk="0" h="37890" w="8543">
                  <a:moveTo>
                    <a:pt x="607" y="1"/>
                  </a:moveTo>
                  <a:cubicBezTo>
                    <a:pt x="262" y="1"/>
                    <a:pt x="1" y="277"/>
                    <a:pt x="1" y="607"/>
                  </a:cubicBezTo>
                  <a:lnTo>
                    <a:pt x="1" y="37270"/>
                  </a:lnTo>
                  <a:cubicBezTo>
                    <a:pt x="1" y="37614"/>
                    <a:pt x="262"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4" name="Google Shape;6154;p70"/>
            <p:cNvSpPr/>
            <p:nvPr/>
          </p:nvSpPr>
          <p:spPr>
            <a:xfrm>
              <a:off x="4934012" y="2180272"/>
              <a:ext cx="108240" cy="378237"/>
            </a:xfrm>
            <a:custGeom>
              <a:rect b="b" l="l" r="r" t="t"/>
              <a:pathLst>
                <a:path extrusionOk="0" h="37890" w="8543">
                  <a:moveTo>
                    <a:pt x="607" y="1"/>
                  </a:moveTo>
                  <a:cubicBezTo>
                    <a:pt x="263" y="1"/>
                    <a:pt x="1" y="263"/>
                    <a:pt x="1" y="607"/>
                  </a:cubicBezTo>
                  <a:lnTo>
                    <a:pt x="1" y="37270"/>
                  </a:lnTo>
                  <a:cubicBezTo>
                    <a:pt x="1" y="37614"/>
                    <a:pt x="263"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5" name="Google Shape;6155;p70"/>
            <p:cNvSpPr/>
            <p:nvPr/>
          </p:nvSpPr>
          <p:spPr>
            <a:xfrm>
              <a:off x="5078456" y="2180272"/>
              <a:ext cx="108240" cy="378237"/>
            </a:xfrm>
            <a:custGeom>
              <a:rect b="b" l="l" r="r" t="t"/>
              <a:pathLst>
                <a:path extrusionOk="0" h="37890" w="8543">
                  <a:moveTo>
                    <a:pt x="620" y="1"/>
                  </a:moveTo>
                  <a:cubicBezTo>
                    <a:pt x="276" y="1"/>
                    <a:pt x="0" y="277"/>
                    <a:pt x="0" y="607"/>
                  </a:cubicBezTo>
                  <a:lnTo>
                    <a:pt x="0" y="37270"/>
                  </a:lnTo>
                  <a:cubicBezTo>
                    <a:pt x="0" y="37614"/>
                    <a:pt x="276" y="37890"/>
                    <a:pt x="620" y="37890"/>
                  </a:cubicBezTo>
                  <a:lnTo>
                    <a:pt x="7936" y="37890"/>
                  </a:lnTo>
                  <a:cubicBezTo>
                    <a:pt x="8267" y="37890"/>
                    <a:pt x="8542" y="37614"/>
                    <a:pt x="8542" y="37270"/>
                  </a:cubicBezTo>
                  <a:lnTo>
                    <a:pt x="8542" y="607"/>
                  </a:lnTo>
                  <a:cubicBezTo>
                    <a:pt x="8542" y="277"/>
                    <a:pt x="8267" y="1"/>
                    <a:pt x="793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6" name="Google Shape;6156;p70"/>
            <p:cNvSpPr/>
            <p:nvPr/>
          </p:nvSpPr>
          <p:spPr>
            <a:xfrm>
              <a:off x="5222900" y="2180272"/>
              <a:ext cx="108240" cy="378237"/>
            </a:xfrm>
            <a:custGeom>
              <a:rect b="b" l="l" r="r" t="t"/>
              <a:pathLst>
                <a:path extrusionOk="0" h="37890" w="8543">
                  <a:moveTo>
                    <a:pt x="620" y="1"/>
                  </a:moveTo>
                  <a:cubicBezTo>
                    <a:pt x="276" y="1"/>
                    <a:pt x="0" y="263"/>
                    <a:pt x="0" y="607"/>
                  </a:cubicBezTo>
                  <a:lnTo>
                    <a:pt x="0" y="37270"/>
                  </a:lnTo>
                  <a:cubicBezTo>
                    <a:pt x="0" y="37614"/>
                    <a:pt x="276" y="37890"/>
                    <a:pt x="620" y="37890"/>
                  </a:cubicBezTo>
                  <a:lnTo>
                    <a:pt x="7936" y="37890"/>
                  </a:lnTo>
                  <a:cubicBezTo>
                    <a:pt x="8267" y="37890"/>
                    <a:pt x="8543" y="37614"/>
                    <a:pt x="8543" y="37270"/>
                  </a:cubicBezTo>
                  <a:lnTo>
                    <a:pt x="8543" y="607"/>
                  </a:lnTo>
                  <a:cubicBezTo>
                    <a:pt x="8543" y="263"/>
                    <a:pt x="8267" y="1"/>
                    <a:pt x="7936"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7" name="Google Shape;6157;p70"/>
            <p:cNvSpPr/>
            <p:nvPr/>
          </p:nvSpPr>
          <p:spPr>
            <a:xfrm>
              <a:off x="5367343" y="2180272"/>
              <a:ext cx="108240" cy="378237"/>
            </a:xfrm>
            <a:custGeom>
              <a:rect b="b" l="l" r="r" t="t"/>
              <a:pathLst>
                <a:path extrusionOk="0" h="37890" w="8543">
                  <a:moveTo>
                    <a:pt x="607" y="1"/>
                  </a:moveTo>
                  <a:cubicBezTo>
                    <a:pt x="276" y="1"/>
                    <a:pt x="1" y="277"/>
                    <a:pt x="1" y="607"/>
                  </a:cubicBezTo>
                  <a:lnTo>
                    <a:pt x="1" y="37270"/>
                  </a:lnTo>
                  <a:cubicBezTo>
                    <a:pt x="1" y="37614"/>
                    <a:pt x="276" y="37890"/>
                    <a:pt x="607" y="37890"/>
                  </a:cubicBezTo>
                  <a:lnTo>
                    <a:pt x="7937" y="37890"/>
                  </a:lnTo>
                  <a:cubicBezTo>
                    <a:pt x="8267" y="37890"/>
                    <a:pt x="8543" y="37614"/>
                    <a:pt x="8543" y="37270"/>
                  </a:cubicBezTo>
                  <a:lnTo>
                    <a:pt x="8543" y="607"/>
                  </a:lnTo>
                  <a:cubicBezTo>
                    <a:pt x="8543" y="277"/>
                    <a:pt x="8267" y="1"/>
                    <a:pt x="7937"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8" name="Google Shape;6158;p70"/>
            <p:cNvSpPr/>
            <p:nvPr/>
          </p:nvSpPr>
          <p:spPr>
            <a:xfrm>
              <a:off x="5511787" y="2180272"/>
              <a:ext cx="108240" cy="378097"/>
            </a:xfrm>
            <a:custGeom>
              <a:rect b="b" l="l" r="r" t="t"/>
              <a:pathLst>
                <a:path extrusionOk="0" h="37876" w="8543">
                  <a:moveTo>
                    <a:pt x="607" y="1"/>
                  </a:moveTo>
                  <a:cubicBezTo>
                    <a:pt x="276" y="1"/>
                    <a:pt x="1" y="263"/>
                    <a:pt x="1" y="607"/>
                  </a:cubicBezTo>
                  <a:lnTo>
                    <a:pt x="1" y="37270"/>
                  </a:lnTo>
                  <a:cubicBezTo>
                    <a:pt x="1" y="37614"/>
                    <a:pt x="276" y="37876"/>
                    <a:pt x="607" y="37876"/>
                  </a:cubicBezTo>
                  <a:lnTo>
                    <a:pt x="7923" y="37876"/>
                  </a:lnTo>
                  <a:cubicBezTo>
                    <a:pt x="8267" y="37876"/>
                    <a:pt x="8543" y="37614"/>
                    <a:pt x="8543" y="37270"/>
                  </a:cubicBezTo>
                  <a:lnTo>
                    <a:pt x="8543" y="607"/>
                  </a:lnTo>
                  <a:cubicBezTo>
                    <a:pt x="8543" y="263"/>
                    <a:pt x="8267" y="1"/>
                    <a:pt x="792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9" name="Google Shape;6159;p70"/>
            <p:cNvSpPr/>
            <p:nvPr/>
          </p:nvSpPr>
          <p:spPr>
            <a:xfrm>
              <a:off x="5656231" y="2180272"/>
              <a:ext cx="108252" cy="378237"/>
            </a:xfrm>
            <a:custGeom>
              <a:rect b="b" l="l" r="r" t="t"/>
              <a:pathLst>
                <a:path extrusionOk="0" h="37890" w="8544">
                  <a:moveTo>
                    <a:pt x="607" y="1"/>
                  </a:moveTo>
                  <a:cubicBezTo>
                    <a:pt x="263" y="1"/>
                    <a:pt x="1" y="277"/>
                    <a:pt x="1" y="607"/>
                  </a:cubicBezTo>
                  <a:lnTo>
                    <a:pt x="1" y="37270"/>
                  </a:lnTo>
                  <a:cubicBezTo>
                    <a:pt x="1" y="37614"/>
                    <a:pt x="263" y="37890"/>
                    <a:pt x="607" y="37890"/>
                  </a:cubicBezTo>
                  <a:lnTo>
                    <a:pt x="7923" y="37890"/>
                  </a:lnTo>
                  <a:cubicBezTo>
                    <a:pt x="8268" y="37890"/>
                    <a:pt x="8543" y="37614"/>
                    <a:pt x="8543" y="37270"/>
                  </a:cubicBezTo>
                  <a:lnTo>
                    <a:pt x="8543" y="607"/>
                  </a:lnTo>
                  <a:cubicBezTo>
                    <a:pt x="8543" y="277"/>
                    <a:pt x="8268" y="1"/>
                    <a:pt x="7923"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60" name="Google Shape;6160;p70"/>
          <p:cNvGrpSpPr/>
          <p:nvPr/>
        </p:nvGrpSpPr>
        <p:grpSpPr>
          <a:xfrm>
            <a:off x="2459056" y="2734206"/>
            <a:ext cx="1488043" cy="170822"/>
            <a:chOff x="3530150" y="2790075"/>
            <a:chExt cx="1962600" cy="225300"/>
          </a:xfrm>
        </p:grpSpPr>
        <p:sp>
          <p:nvSpPr>
            <p:cNvPr id="6161" name="Google Shape;6161;p70"/>
            <p:cNvSpPr/>
            <p:nvPr/>
          </p:nvSpPr>
          <p:spPr>
            <a:xfrm>
              <a:off x="3530150" y="2790075"/>
              <a:ext cx="1962600" cy="225300"/>
            </a:xfrm>
            <a:prstGeom prst="rec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2" name="Google Shape;6162;p70"/>
            <p:cNvSpPr/>
            <p:nvPr/>
          </p:nvSpPr>
          <p:spPr>
            <a:xfrm>
              <a:off x="3530150" y="2790075"/>
              <a:ext cx="1110000" cy="225300"/>
            </a:xfrm>
            <a:prstGeom prst="rect">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63" name="Google Shape;6163;p70"/>
          <p:cNvGrpSpPr/>
          <p:nvPr/>
        </p:nvGrpSpPr>
        <p:grpSpPr>
          <a:xfrm>
            <a:off x="2459234" y="3031941"/>
            <a:ext cx="1510714" cy="164989"/>
            <a:chOff x="3558802" y="4011244"/>
            <a:chExt cx="1866000" cy="111600"/>
          </a:xfrm>
        </p:grpSpPr>
        <p:sp>
          <p:nvSpPr>
            <p:cNvPr id="6164" name="Google Shape;6164;p70"/>
            <p:cNvSpPr/>
            <p:nvPr/>
          </p:nvSpPr>
          <p:spPr>
            <a:xfrm flipH="1" rot="5400000">
              <a:off x="4436152" y="3134077"/>
              <a:ext cx="111300" cy="1866000"/>
            </a:xfrm>
            <a:prstGeom prst="round2SameRect">
              <a:avLst>
                <a:gd fmla="val 50000" name="adj1"/>
                <a:gd fmla="val 50000" name="adj2"/>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5" name="Google Shape;6165;p70"/>
            <p:cNvSpPr/>
            <p:nvPr/>
          </p:nvSpPr>
          <p:spPr>
            <a:xfrm flipH="1" rot="5400000">
              <a:off x="4157232" y="3412894"/>
              <a:ext cx="111600" cy="1308300"/>
            </a:xfrm>
            <a:prstGeom prst="round2SameRect">
              <a:avLst>
                <a:gd fmla="val 50000" name="adj1"/>
                <a:gd fmla="val 50000" name="adj2"/>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66" name="Google Shape;6166;p70"/>
          <p:cNvGrpSpPr/>
          <p:nvPr/>
        </p:nvGrpSpPr>
        <p:grpSpPr>
          <a:xfrm>
            <a:off x="2459570" y="2181927"/>
            <a:ext cx="1480636" cy="128169"/>
            <a:chOff x="2459570" y="2181927"/>
            <a:chExt cx="1480636" cy="128169"/>
          </a:xfrm>
        </p:grpSpPr>
        <p:sp>
          <p:nvSpPr>
            <p:cNvPr id="6167" name="Google Shape;6167;p70"/>
            <p:cNvSpPr/>
            <p:nvPr/>
          </p:nvSpPr>
          <p:spPr>
            <a:xfrm rot="-5400000">
              <a:off x="2652785" y="2181962"/>
              <a:ext cx="128134" cy="128134"/>
            </a:xfrm>
            <a:prstGeom prst="ellipse">
              <a:avLst/>
            </a:prstGeom>
            <a:solidFill>
              <a:schemeClr val="accent2"/>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8" name="Google Shape;6168;p70"/>
            <p:cNvSpPr/>
            <p:nvPr/>
          </p:nvSpPr>
          <p:spPr>
            <a:xfrm rot="-5400000">
              <a:off x="2845999" y="2181962"/>
              <a:ext cx="128134" cy="128134"/>
            </a:xfrm>
            <a:prstGeom prst="ellipse">
              <a:avLst/>
            </a:prstGeom>
            <a:solidFill>
              <a:schemeClr val="accent2"/>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9" name="Google Shape;6169;p70"/>
            <p:cNvSpPr/>
            <p:nvPr/>
          </p:nvSpPr>
          <p:spPr>
            <a:xfrm rot="-5400000">
              <a:off x="3039214" y="2181962"/>
              <a:ext cx="128134" cy="128134"/>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0" name="Google Shape;6170;p70"/>
            <p:cNvSpPr/>
            <p:nvPr/>
          </p:nvSpPr>
          <p:spPr>
            <a:xfrm rot="-5400000">
              <a:off x="3232429" y="2181962"/>
              <a:ext cx="128134" cy="128134"/>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1" name="Google Shape;6171;p70"/>
            <p:cNvSpPr/>
            <p:nvPr/>
          </p:nvSpPr>
          <p:spPr>
            <a:xfrm rot="-5400000">
              <a:off x="3425643" y="2181962"/>
              <a:ext cx="128134" cy="128134"/>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2" name="Google Shape;6172;p70"/>
            <p:cNvSpPr/>
            <p:nvPr/>
          </p:nvSpPr>
          <p:spPr>
            <a:xfrm rot="-5400000">
              <a:off x="2459570" y="2181962"/>
              <a:ext cx="128134" cy="128134"/>
            </a:xfrm>
            <a:prstGeom prst="ellipse">
              <a:avLst/>
            </a:prstGeom>
            <a:solidFill>
              <a:schemeClr val="accent2"/>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3" name="Google Shape;6173;p70"/>
            <p:cNvSpPr/>
            <p:nvPr/>
          </p:nvSpPr>
          <p:spPr>
            <a:xfrm rot="-5400000">
              <a:off x="3618858" y="2181927"/>
              <a:ext cx="128134" cy="128134"/>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4" name="Google Shape;6174;p70"/>
            <p:cNvSpPr/>
            <p:nvPr/>
          </p:nvSpPr>
          <p:spPr>
            <a:xfrm rot="-5400000">
              <a:off x="3812072" y="2181927"/>
              <a:ext cx="128134" cy="128134"/>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75" name="Google Shape;6175;p70"/>
          <p:cNvGrpSpPr/>
          <p:nvPr/>
        </p:nvGrpSpPr>
        <p:grpSpPr>
          <a:xfrm>
            <a:off x="2471211" y="3641268"/>
            <a:ext cx="1465599" cy="209171"/>
            <a:chOff x="723300" y="4253549"/>
            <a:chExt cx="2276482" cy="324900"/>
          </a:xfrm>
        </p:grpSpPr>
        <p:sp>
          <p:nvSpPr>
            <p:cNvPr id="6176" name="Google Shape;6176;p70"/>
            <p:cNvSpPr/>
            <p:nvPr/>
          </p:nvSpPr>
          <p:spPr>
            <a:xfrm>
              <a:off x="723300" y="4253549"/>
              <a:ext cx="341700" cy="324900"/>
            </a:xfrm>
            <a:prstGeom prst="star5">
              <a:avLst>
                <a:gd fmla="val 19098" name="adj"/>
                <a:gd fmla="val 105146" name="hf"/>
                <a:gd fmla="val 110557" name="vf"/>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7" name="Google Shape;6177;p70"/>
            <p:cNvSpPr/>
            <p:nvPr/>
          </p:nvSpPr>
          <p:spPr>
            <a:xfrm>
              <a:off x="1206995" y="4253549"/>
              <a:ext cx="341700" cy="324900"/>
            </a:xfrm>
            <a:prstGeom prst="star5">
              <a:avLst>
                <a:gd fmla="val 19098" name="adj"/>
                <a:gd fmla="val 105146" name="hf"/>
                <a:gd fmla="val 110557" name="vf"/>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8" name="Google Shape;6178;p70"/>
            <p:cNvSpPr/>
            <p:nvPr/>
          </p:nvSpPr>
          <p:spPr>
            <a:xfrm>
              <a:off x="1690691" y="4253549"/>
              <a:ext cx="341700" cy="324900"/>
            </a:xfrm>
            <a:prstGeom prst="star5">
              <a:avLst>
                <a:gd fmla="val 19098" name="adj"/>
                <a:gd fmla="val 105146" name="hf"/>
                <a:gd fmla="val 110557" name="vf"/>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9" name="Google Shape;6179;p70"/>
            <p:cNvSpPr/>
            <p:nvPr/>
          </p:nvSpPr>
          <p:spPr>
            <a:xfrm>
              <a:off x="2174386" y="4253549"/>
              <a:ext cx="341700" cy="324900"/>
            </a:xfrm>
            <a:prstGeom prst="star5">
              <a:avLst>
                <a:gd fmla="val 19098" name="adj"/>
                <a:gd fmla="val 105146" name="hf"/>
                <a:gd fmla="val 110557" name="vf"/>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0" name="Google Shape;6180;p70"/>
            <p:cNvSpPr/>
            <p:nvPr/>
          </p:nvSpPr>
          <p:spPr>
            <a:xfrm>
              <a:off x="2658082" y="4253549"/>
              <a:ext cx="341700" cy="324900"/>
            </a:xfrm>
            <a:prstGeom prst="star5">
              <a:avLst>
                <a:gd fmla="val 19098" name="adj"/>
                <a:gd fmla="val 105146" name="hf"/>
                <a:gd fmla="val 110557" name="vf"/>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1" name="Google Shape;6181;p70"/>
          <p:cNvGrpSpPr/>
          <p:nvPr/>
        </p:nvGrpSpPr>
        <p:grpSpPr>
          <a:xfrm>
            <a:off x="2460039" y="3321552"/>
            <a:ext cx="1486504" cy="192754"/>
            <a:chOff x="705948" y="3788465"/>
            <a:chExt cx="2308953" cy="299400"/>
          </a:xfrm>
        </p:grpSpPr>
        <p:sp>
          <p:nvSpPr>
            <p:cNvPr id="6182" name="Google Shape;6182;p70"/>
            <p:cNvSpPr/>
            <p:nvPr/>
          </p:nvSpPr>
          <p:spPr>
            <a:xfrm>
              <a:off x="705948" y="3788465"/>
              <a:ext cx="335400" cy="299400"/>
            </a:xfrm>
            <a:prstGeom prst="hear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3" name="Google Shape;6183;p70"/>
            <p:cNvSpPr/>
            <p:nvPr/>
          </p:nvSpPr>
          <p:spPr>
            <a:xfrm>
              <a:off x="1209923" y="3788465"/>
              <a:ext cx="335400" cy="299400"/>
            </a:xfrm>
            <a:prstGeom prst="hear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4" name="Google Shape;6184;p70"/>
            <p:cNvSpPr/>
            <p:nvPr/>
          </p:nvSpPr>
          <p:spPr>
            <a:xfrm>
              <a:off x="1713905" y="3788465"/>
              <a:ext cx="335400" cy="299400"/>
            </a:xfrm>
            <a:prstGeom prst="hear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5" name="Google Shape;6185;p70"/>
            <p:cNvSpPr/>
            <p:nvPr/>
          </p:nvSpPr>
          <p:spPr>
            <a:xfrm>
              <a:off x="2189639" y="3788465"/>
              <a:ext cx="335400" cy="299400"/>
            </a:xfrm>
            <a:prstGeom prst="hear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6" name="Google Shape;6186;p70"/>
            <p:cNvSpPr/>
            <p:nvPr/>
          </p:nvSpPr>
          <p:spPr>
            <a:xfrm>
              <a:off x="2679500" y="3788465"/>
              <a:ext cx="335400" cy="299400"/>
            </a:xfrm>
            <a:prstGeom prst="heart">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7" name="Google Shape;6187;p70"/>
          <p:cNvGrpSpPr/>
          <p:nvPr/>
        </p:nvGrpSpPr>
        <p:grpSpPr>
          <a:xfrm>
            <a:off x="4169271" y="1827685"/>
            <a:ext cx="1534475" cy="204944"/>
            <a:chOff x="4273350" y="2088443"/>
            <a:chExt cx="1433821" cy="191501"/>
          </a:xfrm>
        </p:grpSpPr>
        <p:grpSp>
          <p:nvGrpSpPr>
            <p:cNvPr id="6188" name="Google Shape;6188;p70"/>
            <p:cNvGrpSpPr/>
            <p:nvPr/>
          </p:nvGrpSpPr>
          <p:grpSpPr>
            <a:xfrm>
              <a:off x="4273350" y="2088443"/>
              <a:ext cx="1433821" cy="0"/>
              <a:chOff x="5224975" y="2962250"/>
              <a:chExt cx="1544400" cy="0"/>
            </a:xfrm>
          </p:grpSpPr>
          <p:cxnSp>
            <p:nvCxnSpPr>
              <p:cNvPr id="6189" name="Google Shape;6189;p70"/>
              <p:cNvCxnSpPr/>
              <p:nvPr/>
            </p:nvCxnSpPr>
            <p:spPr>
              <a:xfrm>
                <a:off x="5224975" y="2962250"/>
                <a:ext cx="1544400" cy="0"/>
              </a:xfrm>
              <a:prstGeom prst="straightConnector1">
                <a:avLst/>
              </a:prstGeom>
              <a:noFill/>
              <a:ln cap="flat" cmpd="sng" w="19050">
                <a:solidFill>
                  <a:srgbClr val="E3E9ED"/>
                </a:solidFill>
                <a:prstDash val="solid"/>
                <a:round/>
                <a:headEnd len="med" w="med" type="none"/>
                <a:tailEnd len="med" w="med" type="none"/>
              </a:ln>
            </p:spPr>
          </p:cxnSp>
          <p:cxnSp>
            <p:nvCxnSpPr>
              <p:cNvPr id="6190" name="Google Shape;6190;p70"/>
              <p:cNvCxnSpPr/>
              <p:nvPr/>
            </p:nvCxnSpPr>
            <p:spPr>
              <a:xfrm>
                <a:off x="5225150" y="2962250"/>
                <a:ext cx="453300" cy="0"/>
              </a:xfrm>
              <a:prstGeom prst="straightConnector1">
                <a:avLst/>
              </a:prstGeom>
              <a:noFill/>
              <a:ln cap="flat" cmpd="sng" w="19050">
                <a:solidFill>
                  <a:srgbClr val="7994A9"/>
                </a:solidFill>
                <a:prstDash val="solid"/>
                <a:round/>
                <a:headEnd len="med" w="med" type="none"/>
                <a:tailEnd len="med" w="med" type="oval"/>
              </a:ln>
            </p:spPr>
          </p:cxnSp>
        </p:grpSp>
        <p:grpSp>
          <p:nvGrpSpPr>
            <p:cNvPr id="6191" name="Google Shape;6191;p70"/>
            <p:cNvGrpSpPr/>
            <p:nvPr/>
          </p:nvGrpSpPr>
          <p:grpSpPr>
            <a:xfrm>
              <a:off x="4273350" y="2279944"/>
              <a:ext cx="1433821" cy="0"/>
              <a:chOff x="5224975" y="2962250"/>
              <a:chExt cx="1544400" cy="0"/>
            </a:xfrm>
          </p:grpSpPr>
          <p:cxnSp>
            <p:nvCxnSpPr>
              <p:cNvPr id="6192" name="Google Shape;6192;p70"/>
              <p:cNvCxnSpPr/>
              <p:nvPr/>
            </p:nvCxnSpPr>
            <p:spPr>
              <a:xfrm>
                <a:off x="5224975" y="2962250"/>
                <a:ext cx="1544400" cy="0"/>
              </a:xfrm>
              <a:prstGeom prst="straightConnector1">
                <a:avLst/>
              </a:prstGeom>
              <a:noFill/>
              <a:ln cap="flat" cmpd="sng" w="19050">
                <a:solidFill>
                  <a:srgbClr val="E3E9ED"/>
                </a:solidFill>
                <a:prstDash val="solid"/>
                <a:round/>
                <a:headEnd len="med" w="med" type="none"/>
                <a:tailEnd len="med" w="med" type="none"/>
              </a:ln>
            </p:spPr>
          </p:cxnSp>
          <p:cxnSp>
            <p:nvCxnSpPr>
              <p:cNvPr id="6193" name="Google Shape;6193;p70"/>
              <p:cNvCxnSpPr/>
              <p:nvPr/>
            </p:nvCxnSpPr>
            <p:spPr>
              <a:xfrm>
                <a:off x="5225150" y="2962250"/>
                <a:ext cx="998700" cy="0"/>
              </a:xfrm>
              <a:prstGeom prst="straightConnector1">
                <a:avLst/>
              </a:prstGeom>
              <a:noFill/>
              <a:ln cap="flat" cmpd="sng" w="19050">
                <a:solidFill>
                  <a:srgbClr val="7994A9"/>
                </a:solidFill>
                <a:prstDash val="solid"/>
                <a:round/>
                <a:headEnd len="med" w="med" type="none"/>
                <a:tailEnd len="med" w="med" type="oval"/>
              </a:ln>
            </p:spPr>
          </p:cxnSp>
        </p:grpSp>
      </p:grpSp>
      <p:grpSp>
        <p:nvGrpSpPr>
          <p:cNvPr id="6194" name="Google Shape;6194;p70"/>
          <p:cNvGrpSpPr/>
          <p:nvPr/>
        </p:nvGrpSpPr>
        <p:grpSpPr>
          <a:xfrm>
            <a:off x="2511471" y="3977614"/>
            <a:ext cx="1396193" cy="314718"/>
            <a:chOff x="2658741" y="4097347"/>
            <a:chExt cx="1304609" cy="294074"/>
          </a:xfrm>
        </p:grpSpPr>
        <p:grpSp>
          <p:nvGrpSpPr>
            <p:cNvPr id="6195" name="Google Shape;6195;p70"/>
            <p:cNvGrpSpPr/>
            <p:nvPr/>
          </p:nvGrpSpPr>
          <p:grpSpPr>
            <a:xfrm>
              <a:off x="2658741" y="4097347"/>
              <a:ext cx="118572" cy="294074"/>
              <a:chOff x="3343310" y="4475555"/>
              <a:chExt cx="127717" cy="316753"/>
            </a:xfrm>
          </p:grpSpPr>
          <p:sp>
            <p:nvSpPr>
              <p:cNvPr id="6196" name="Google Shape;6196;p70"/>
              <p:cNvSpPr/>
              <p:nvPr/>
            </p:nvSpPr>
            <p:spPr>
              <a:xfrm>
                <a:off x="3343310" y="4535967"/>
                <a:ext cx="127717" cy="256341"/>
              </a:xfrm>
              <a:custGeom>
                <a:rect b="b" l="l" r="r" t="t"/>
                <a:pathLst>
                  <a:path extrusionOk="0" h="156544" w="77995">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7" name="Google Shape;6197;p70"/>
              <p:cNvSpPr/>
              <p:nvPr/>
            </p:nvSpPr>
            <p:spPr>
              <a:xfrm>
                <a:off x="3381341" y="4475555"/>
                <a:ext cx="52189" cy="52135"/>
              </a:xfrm>
              <a:custGeom>
                <a:rect b="b" l="l" r="r" t="t"/>
                <a:pathLst>
                  <a:path extrusionOk="0" h="31838" w="31871">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98" name="Google Shape;6198;p70"/>
            <p:cNvGrpSpPr/>
            <p:nvPr/>
          </p:nvGrpSpPr>
          <p:grpSpPr>
            <a:xfrm>
              <a:off x="3815519" y="4098388"/>
              <a:ext cx="147831" cy="291991"/>
              <a:chOff x="3527539" y="4476677"/>
              <a:chExt cx="159232" cy="314510"/>
            </a:xfrm>
          </p:grpSpPr>
          <p:sp>
            <p:nvSpPr>
              <p:cNvPr id="6199" name="Google Shape;6199;p70"/>
              <p:cNvSpPr/>
              <p:nvPr/>
            </p:nvSpPr>
            <p:spPr>
              <a:xfrm>
                <a:off x="3527539" y="4536716"/>
                <a:ext cx="159232" cy="254471"/>
              </a:xfrm>
              <a:custGeom>
                <a:rect b="b" l="l" r="r" t="t"/>
                <a:pathLst>
                  <a:path extrusionOk="0" h="155402" w="97241">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0" name="Google Shape;6200;p70"/>
              <p:cNvSpPr/>
              <p:nvPr/>
            </p:nvSpPr>
            <p:spPr>
              <a:xfrm>
                <a:off x="3581381" y="4476677"/>
                <a:ext cx="51814" cy="51761"/>
              </a:xfrm>
              <a:custGeom>
                <a:rect b="b" l="l" r="r" t="t"/>
                <a:pathLst>
                  <a:path extrusionOk="0" h="31610" w="31642">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01" name="Google Shape;6201;p70"/>
            <p:cNvGrpSpPr/>
            <p:nvPr/>
          </p:nvGrpSpPr>
          <p:grpSpPr>
            <a:xfrm>
              <a:off x="3511696" y="4098388"/>
              <a:ext cx="147831" cy="291991"/>
              <a:chOff x="3527539" y="4476677"/>
              <a:chExt cx="159232" cy="314510"/>
            </a:xfrm>
          </p:grpSpPr>
          <p:sp>
            <p:nvSpPr>
              <p:cNvPr id="6202" name="Google Shape;6202;p70"/>
              <p:cNvSpPr/>
              <p:nvPr/>
            </p:nvSpPr>
            <p:spPr>
              <a:xfrm>
                <a:off x="3527539" y="4536716"/>
                <a:ext cx="159232" cy="254471"/>
              </a:xfrm>
              <a:custGeom>
                <a:rect b="b" l="l" r="r" t="t"/>
                <a:pathLst>
                  <a:path extrusionOk="0" h="155402" w="97241">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3" name="Google Shape;6203;p70"/>
              <p:cNvSpPr/>
              <p:nvPr/>
            </p:nvSpPr>
            <p:spPr>
              <a:xfrm>
                <a:off x="3581381" y="4476677"/>
                <a:ext cx="51814" cy="51761"/>
              </a:xfrm>
              <a:custGeom>
                <a:rect b="b" l="l" r="r" t="t"/>
                <a:pathLst>
                  <a:path extrusionOk="0" h="31610" w="31642">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04" name="Google Shape;6204;p70"/>
            <p:cNvGrpSpPr/>
            <p:nvPr/>
          </p:nvGrpSpPr>
          <p:grpSpPr>
            <a:xfrm>
              <a:off x="3207874" y="4098388"/>
              <a:ext cx="147831" cy="291991"/>
              <a:chOff x="3527539" y="4476677"/>
              <a:chExt cx="159232" cy="314510"/>
            </a:xfrm>
          </p:grpSpPr>
          <p:sp>
            <p:nvSpPr>
              <p:cNvPr id="6205" name="Google Shape;6205;p70"/>
              <p:cNvSpPr/>
              <p:nvPr/>
            </p:nvSpPr>
            <p:spPr>
              <a:xfrm>
                <a:off x="3527539" y="4536716"/>
                <a:ext cx="159232" cy="254471"/>
              </a:xfrm>
              <a:custGeom>
                <a:rect b="b" l="l" r="r" t="t"/>
                <a:pathLst>
                  <a:path extrusionOk="0" h="155402" w="97241">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6" name="Google Shape;6206;p70"/>
              <p:cNvSpPr/>
              <p:nvPr/>
            </p:nvSpPr>
            <p:spPr>
              <a:xfrm>
                <a:off x="3581381" y="4476677"/>
                <a:ext cx="51814" cy="51761"/>
              </a:xfrm>
              <a:custGeom>
                <a:rect b="b" l="l" r="r" t="t"/>
                <a:pathLst>
                  <a:path extrusionOk="0" h="31610" w="31642">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07" name="Google Shape;6207;p70"/>
            <p:cNvGrpSpPr/>
            <p:nvPr/>
          </p:nvGrpSpPr>
          <p:grpSpPr>
            <a:xfrm>
              <a:off x="2933305" y="4097347"/>
              <a:ext cx="118572" cy="294074"/>
              <a:chOff x="3343310" y="4475555"/>
              <a:chExt cx="127717" cy="316753"/>
            </a:xfrm>
          </p:grpSpPr>
          <p:sp>
            <p:nvSpPr>
              <p:cNvPr id="6208" name="Google Shape;6208;p70"/>
              <p:cNvSpPr/>
              <p:nvPr/>
            </p:nvSpPr>
            <p:spPr>
              <a:xfrm>
                <a:off x="3343310" y="4535967"/>
                <a:ext cx="127717" cy="256341"/>
              </a:xfrm>
              <a:custGeom>
                <a:rect b="b" l="l" r="r" t="t"/>
                <a:pathLst>
                  <a:path extrusionOk="0" h="156544" w="77995">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9" name="Google Shape;6209;p70"/>
              <p:cNvSpPr/>
              <p:nvPr/>
            </p:nvSpPr>
            <p:spPr>
              <a:xfrm>
                <a:off x="3381341" y="4475555"/>
                <a:ext cx="52189" cy="52135"/>
              </a:xfrm>
              <a:custGeom>
                <a:rect b="b" l="l" r="r" t="t"/>
                <a:pathLst>
                  <a:path extrusionOk="0" h="31838" w="31871">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210" name="Google Shape;6210;p70"/>
          <p:cNvGrpSpPr/>
          <p:nvPr/>
        </p:nvGrpSpPr>
        <p:grpSpPr>
          <a:xfrm>
            <a:off x="4170580" y="851172"/>
            <a:ext cx="1531033" cy="803936"/>
            <a:chOff x="5159450" y="1919950"/>
            <a:chExt cx="1541050" cy="862500"/>
          </a:xfrm>
        </p:grpSpPr>
        <p:sp>
          <p:nvSpPr>
            <p:cNvPr id="6211" name="Google Shape;6211;p70"/>
            <p:cNvSpPr/>
            <p:nvPr/>
          </p:nvSpPr>
          <p:spPr>
            <a:xfrm>
              <a:off x="5216414" y="2060033"/>
              <a:ext cx="1436820" cy="600250"/>
            </a:xfrm>
            <a:custGeom>
              <a:rect b="b" l="l" r="r" t="t"/>
              <a:pathLst>
                <a:path extrusionOk="0" h="69253" w="165771">
                  <a:moveTo>
                    <a:pt x="0" y="62158"/>
                  </a:moveTo>
                  <a:cubicBezTo>
                    <a:pt x="3093" y="59686"/>
                    <a:pt x="11731" y="46368"/>
                    <a:pt x="18559" y="47324"/>
                  </a:cubicBezTo>
                  <a:cubicBezTo>
                    <a:pt x="25388" y="48280"/>
                    <a:pt x="34933" y="75569"/>
                    <a:pt x="40971" y="67894"/>
                  </a:cubicBezTo>
                  <a:cubicBezTo>
                    <a:pt x="47009" y="60219"/>
                    <a:pt x="49466" y="8743"/>
                    <a:pt x="54788" y="1272"/>
                  </a:cubicBezTo>
                  <a:cubicBezTo>
                    <a:pt x="60110" y="-6199"/>
                    <a:pt x="66121" y="21612"/>
                    <a:pt x="72901" y="23070"/>
                  </a:cubicBezTo>
                  <a:cubicBezTo>
                    <a:pt x="79681" y="24528"/>
                    <a:pt x="89301" y="7131"/>
                    <a:pt x="95467" y="10022"/>
                  </a:cubicBezTo>
                  <a:cubicBezTo>
                    <a:pt x="101633" y="12913"/>
                    <a:pt x="104182" y="34714"/>
                    <a:pt x="109898" y="40416"/>
                  </a:cubicBezTo>
                  <a:cubicBezTo>
                    <a:pt x="115614" y="46118"/>
                    <a:pt x="123315" y="40320"/>
                    <a:pt x="129762" y="44234"/>
                  </a:cubicBezTo>
                  <a:cubicBezTo>
                    <a:pt x="136209" y="48148"/>
                    <a:pt x="142580" y="65416"/>
                    <a:pt x="148581" y="63902"/>
                  </a:cubicBezTo>
                  <a:cubicBezTo>
                    <a:pt x="154583" y="62388"/>
                    <a:pt x="162906" y="39942"/>
                    <a:pt x="165771" y="35150"/>
                  </a:cubicBezTo>
                </a:path>
              </a:pathLst>
            </a:custGeom>
            <a:noFill/>
            <a:ln cap="flat" cmpd="sng" w="19050">
              <a:solidFill>
                <a:srgbClr val="5F7D95"/>
              </a:solidFill>
              <a:prstDash val="solid"/>
              <a:round/>
              <a:headEnd len="med" w="med" type="oval"/>
              <a:tailEnd len="med" w="med" type="oval"/>
            </a:ln>
          </p:spPr>
        </p:sp>
        <p:grpSp>
          <p:nvGrpSpPr>
            <p:cNvPr id="6212" name="Google Shape;6212;p70"/>
            <p:cNvGrpSpPr/>
            <p:nvPr/>
          </p:nvGrpSpPr>
          <p:grpSpPr>
            <a:xfrm>
              <a:off x="5159450" y="1919950"/>
              <a:ext cx="1541050" cy="862500"/>
              <a:chOff x="5159450" y="1919950"/>
              <a:chExt cx="1541050" cy="862500"/>
            </a:xfrm>
          </p:grpSpPr>
          <p:cxnSp>
            <p:nvCxnSpPr>
              <p:cNvPr id="6213" name="Google Shape;6213;p70"/>
              <p:cNvCxnSpPr/>
              <p:nvPr/>
            </p:nvCxnSpPr>
            <p:spPr>
              <a:xfrm>
                <a:off x="5159450" y="1919950"/>
                <a:ext cx="0" cy="862500"/>
              </a:xfrm>
              <a:prstGeom prst="straightConnector1">
                <a:avLst/>
              </a:prstGeom>
              <a:noFill/>
              <a:ln cap="flat" cmpd="sng" w="9525">
                <a:solidFill>
                  <a:srgbClr val="E3E9ED"/>
                </a:solidFill>
                <a:prstDash val="solid"/>
                <a:round/>
                <a:headEnd len="med" w="med" type="none"/>
                <a:tailEnd len="med" w="med" type="none"/>
              </a:ln>
            </p:spPr>
          </p:cxnSp>
          <p:cxnSp>
            <p:nvCxnSpPr>
              <p:cNvPr id="6214" name="Google Shape;6214;p70"/>
              <p:cNvCxnSpPr/>
              <p:nvPr/>
            </p:nvCxnSpPr>
            <p:spPr>
              <a:xfrm>
                <a:off x="5161200" y="2778975"/>
                <a:ext cx="1539300" cy="0"/>
              </a:xfrm>
              <a:prstGeom prst="straightConnector1">
                <a:avLst/>
              </a:prstGeom>
              <a:noFill/>
              <a:ln cap="flat" cmpd="sng" w="9525">
                <a:solidFill>
                  <a:srgbClr val="E3E9ED"/>
                </a:solidFill>
                <a:prstDash val="solid"/>
                <a:round/>
                <a:headEnd len="med" w="med" type="none"/>
                <a:tailEnd len="med" w="med" type="none"/>
              </a:ln>
            </p:spPr>
          </p:cxnSp>
        </p:grpSp>
      </p:grpSp>
      <p:grpSp>
        <p:nvGrpSpPr>
          <p:cNvPr id="6215" name="Google Shape;6215;p70"/>
          <p:cNvGrpSpPr/>
          <p:nvPr/>
        </p:nvGrpSpPr>
        <p:grpSpPr>
          <a:xfrm>
            <a:off x="4222450" y="2203719"/>
            <a:ext cx="1428114" cy="1035861"/>
            <a:chOff x="4294923" y="2439811"/>
            <a:chExt cx="1334436" cy="967914"/>
          </a:xfrm>
        </p:grpSpPr>
        <p:grpSp>
          <p:nvGrpSpPr>
            <p:cNvPr id="6216" name="Google Shape;6216;p70"/>
            <p:cNvGrpSpPr/>
            <p:nvPr/>
          </p:nvGrpSpPr>
          <p:grpSpPr>
            <a:xfrm>
              <a:off x="4960455" y="2469658"/>
              <a:ext cx="668904" cy="885524"/>
              <a:chOff x="4960455" y="2469658"/>
              <a:chExt cx="668904" cy="885524"/>
            </a:xfrm>
          </p:grpSpPr>
          <p:sp>
            <p:nvSpPr>
              <p:cNvPr id="6217" name="Google Shape;6217;p70"/>
              <p:cNvSpPr/>
              <p:nvPr/>
            </p:nvSpPr>
            <p:spPr>
              <a:xfrm>
                <a:off x="4960455" y="3257057"/>
                <a:ext cx="668904" cy="98124"/>
              </a:xfrm>
              <a:custGeom>
                <a:rect b="b" l="l" r="r" t="t"/>
                <a:pathLst>
                  <a:path extrusionOk="0" h="6286" w="42851">
                    <a:moveTo>
                      <a:pt x="0" y="1"/>
                    </a:moveTo>
                    <a:lnTo>
                      <a:pt x="0" y="6286"/>
                    </a:lnTo>
                    <a:lnTo>
                      <a:pt x="42851" y="6286"/>
                    </a:lnTo>
                    <a:lnTo>
                      <a:pt x="42851"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8" name="Google Shape;6218;p70"/>
              <p:cNvSpPr/>
              <p:nvPr/>
            </p:nvSpPr>
            <p:spPr>
              <a:xfrm>
                <a:off x="4960455" y="3099584"/>
                <a:ext cx="668904" cy="98124"/>
              </a:xfrm>
              <a:custGeom>
                <a:rect b="b" l="l" r="r" t="t"/>
                <a:pathLst>
                  <a:path extrusionOk="0" h="6286" w="42851">
                    <a:moveTo>
                      <a:pt x="0" y="0"/>
                    </a:moveTo>
                    <a:lnTo>
                      <a:pt x="0" y="6285"/>
                    </a:lnTo>
                    <a:lnTo>
                      <a:pt x="42851" y="6285"/>
                    </a:lnTo>
                    <a:lnTo>
                      <a:pt x="42851"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9" name="Google Shape;6219;p70"/>
              <p:cNvSpPr/>
              <p:nvPr/>
            </p:nvSpPr>
            <p:spPr>
              <a:xfrm>
                <a:off x="4960455" y="2942094"/>
                <a:ext cx="668904" cy="98124"/>
              </a:xfrm>
              <a:custGeom>
                <a:rect b="b" l="l" r="r" t="t"/>
                <a:pathLst>
                  <a:path extrusionOk="0" h="6286" w="42851">
                    <a:moveTo>
                      <a:pt x="0" y="1"/>
                    </a:moveTo>
                    <a:lnTo>
                      <a:pt x="0" y="6286"/>
                    </a:lnTo>
                    <a:lnTo>
                      <a:pt x="42851" y="6286"/>
                    </a:lnTo>
                    <a:lnTo>
                      <a:pt x="42851"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0" name="Google Shape;6220;p70"/>
              <p:cNvSpPr/>
              <p:nvPr/>
            </p:nvSpPr>
            <p:spPr>
              <a:xfrm>
                <a:off x="4960455" y="2784621"/>
                <a:ext cx="618094" cy="98124"/>
              </a:xfrm>
              <a:custGeom>
                <a:rect b="b" l="l" r="r" t="t"/>
                <a:pathLst>
                  <a:path extrusionOk="0" h="6286" w="39596">
                    <a:moveTo>
                      <a:pt x="0" y="0"/>
                    </a:moveTo>
                    <a:lnTo>
                      <a:pt x="0" y="6285"/>
                    </a:lnTo>
                    <a:lnTo>
                      <a:pt x="39596" y="6285"/>
                    </a:lnTo>
                    <a:lnTo>
                      <a:pt x="39596"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1" name="Google Shape;6221;p70"/>
              <p:cNvSpPr/>
              <p:nvPr/>
            </p:nvSpPr>
            <p:spPr>
              <a:xfrm>
                <a:off x="4960455" y="2627131"/>
                <a:ext cx="516519" cy="98140"/>
              </a:xfrm>
              <a:custGeom>
                <a:rect b="b" l="l" r="r" t="t"/>
                <a:pathLst>
                  <a:path extrusionOk="0" h="6287" w="33089">
                    <a:moveTo>
                      <a:pt x="0" y="1"/>
                    </a:moveTo>
                    <a:lnTo>
                      <a:pt x="0" y="6286"/>
                    </a:lnTo>
                    <a:lnTo>
                      <a:pt x="33089" y="6286"/>
                    </a:lnTo>
                    <a:lnTo>
                      <a:pt x="33089"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2" name="Google Shape;6222;p70"/>
              <p:cNvSpPr/>
              <p:nvPr/>
            </p:nvSpPr>
            <p:spPr>
              <a:xfrm>
                <a:off x="4960455" y="2469658"/>
                <a:ext cx="313293" cy="98078"/>
              </a:xfrm>
              <a:custGeom>
                <a:rect b="b" l="l" r="r" t="t"/>
                <a:pathLst>
                  <a:path extrusionOk="0" h="6283" w="20070">
                    <a:moveTo>
                      <a:pt x="0" y="1"/>
                    </a:moveTo>
                    <a:lnTo>
                      <a:pt x="0" y="6283"/>
                    </a:lnTo>
                    <a:lnTo>
                      <a:pt x="20069" y="6283"/>
                    </a:lnTo>
                    <a:lnTo>
                      <a:pt x="20069" y="1"/>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23" name="Google Shape;6223;p70"/>
            <p:cNvGrpSpPr/>
            <p:nvPr/>
          </p:nvGrpSpPr>
          <p:grpSpPr>
            <a:xfrm>
              <a:off x="4294923" y="2469658"/>
              <a:ext cx="668951" cy="885524"/>
              <a:chOff x="4294923" y="2469658"/>
              <a:chExt cx="668951" cy="885524"/>
            </a:xfrm>
          </p:grpSpPr>
          <p:sp>
            <p:nvSpPr>
              <p:cNvPr id="6224" name="Google Shape;6224;p70"/>
              <p:cNvSpPr/>
              <p:nvPr/>
            </p:nvSpPr>
            <p:spPr>
              <a:xfrm>
                <a:off x="4294923" y="3257057"/>
                <a:ext cx="668951" cy="98124"/>
              </a:xfrm>
              <a:custGeom>
                <a:rect b="b" l="l" r="r" t="t"/>
                <a:pathLst>
                  <a:path extrusionOk="0" h="6286" w="42854">
                    <a:moveTo>
                      <a:pt x="0" y="1"/>
                    </a:moveTo>
                    <a:lnTo>
                      <a:pt x="0" y="6286"/>
                    </a:lnTo>
                    <a:lnTo>
                      <a:pt x="42854" y="6286"/>
                    </a:lnTo>
                    <a:lnTo>
                      <a:pt x="42854"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5" name="Google Shape;6225;p70"/>
              <p:cNvSpPr/>
              <p:nvPr/>
            </p:nvSpPr>
            <p:spPr>
              <a:xfrm>
                <a:off x="4294923" y="3099584"/>
                <a:ext cx="668951" cy="98124"/>
              </a:xfrm>
              <a:custGeom>
                <a:rect b="b" l="l" r="r" t="t"/>
                <a:pathLst>
                  <a:path extrusionOk="0" h="6286" w="42854">
                    <a:moveTo>
                      <a:pt x="0" y="0"/>
                    </a:moveTo>
                    <a:lnTo>
                      <a:pt x="0" y="6285"/>
                    </a:lnTo>
                    <a:lnTo>
                      <a:pt x="42854" y="6285"/>
                    </a:lnTo>
                    <a:lnTo>
                      <a:pt x="42854"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6" name="Google Shape;6226;p70"/>
              <p:cNvSpPr/>
              <p:nvPr/>
            </p:nvSpPr>
            <p:spPr>
              <a:xfrm>
                <a:off x="4294923" y="2942094"/>
                <a:ext cx="668951" cy="98124"/>
              </a:xfrm>
              <a:custGeom>
                <a:rect b="b" l="l" r="r" t="t"/>
                <a:pathLst>
                  <a:path extrusionOk="0" h="6286" w="42854">
                    <a:moveTo>
                      <a:pt x="0" y="1"/>
                    </a:moveTo>
                    <a:lnTo>
                      <a:pt x="0" y="6286"/>
                    </a:lnTo>
                    <a:lnTo>
                      <a:pt x="42854" y="6286"/>
                    </a:lnTo>
                    <a:lnTo>
                      <a:pt x="42854"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7" name="Google Shape;6227;p70"/>
              <p:cNvSpPr/>
              <p:nvPr/>
            </p:nvSpPr>
            <p:spPr>
              <a:xfrm>
                <a:off x="4447355" y="2784621"/>
                <a:ext cx="516519" cy="98124"/>
              </a:xfrm>
              <a:custGeom>
                <a:rect b="b" l="l" r="r" t="t"/>
                <a:pathLst>
                  <a:path extrusionOk="0" h="6286" w="33089">
                    <a:moveTo>
                      <a:pt x="0" y="0"/>
                    </a:moveTo>
                    <a:lnTo>
                      <a:pt x="0" y="6285"/>
                    </a:lnTo>
                    <a:lnTo>
                      <a:pt x="33089" y="6285"/>
                    </a:lnTo>
                    <a:lnTo>
                      <a:pt x="33089"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8" name="Google Shape;6228;p70"/>
              <p:cNvSpPr/>
              <p:nvPr/>
            </p:nvSpPr>
            <p:spPr>
              <a:xfrm>
                <a:off x="4548960" y="2627131"/>
                <a:ext cx="414914" cy="98140"/>
              </a:xfrm>
              <a:custGeom>
                <a:rect b="b" l="l" r="r" t="t"/>
                <a:pathLst>
                  <a:path extrusionOk="0" h="6287" w="26580">
                    <a:moveTo>
                      <a:pt x="1" y="1"/>
                    </a:moveTo>
                    <a:lnTo>
                      <a:pt x="1" y="6286"/>
                    </a:lnTo>
                    <a:lnTo>
                      <a:pt x="26580" y="6286"/>
                    </a:lnTo>
                    <a:lnTo>
                      <a:pt x="26580"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9" name="Google Shape;6229;p70"/>
              <p:cNvSpPr/>
              <p:nvPr/>
            </p:nvSpPr>
            <p:spPr>
              <a:xfrm>
                <a:off x="4650534" y="2469658"/>
                <a:ext cx="313340" cy="98078"/>
              </a:xfrm>
              <a:custGeom>
                <a:rect b="b" l="l" r="r" t="t"/>
                <a:pathLst>
                  <a:path extrusionOk="0" h="6283" w="20073">
                    <a:moveTo>
                      <a:pt x="1" y="1"/>
                    </a:moveTo>
                    <a:lnTo>
                      <a:pt x="1" y="6283"/>
                    </a:lnTo>
                    <a:lnTo>
                      <a:pt x="20073" y="6283"/>
                    </a:lnTo>
                    <a:lnTo>
                      <a:pt x="20073"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30" name="Google Shape;6230;p70"/>
            <p:cNvSpPr/>
            <p:nvPr/>
          </p:nvSpPr>
          <p:spPr>
            <a:xfrm>
              <a:off x="4963437" y="2439811"/>
              <a:ext cx="16" cy="967914"/>
            </a:xfrm>
            <a:custGeom>
              <a:rect b="b" l="l" r="r" t="t"/>
              <a:pathLst>
                <a:path extrusionOk="0" fill="none" h="62006" w="1">
                  <a:moveTo>
                    <a:pt x="1" y="0"/>
                  </a:moveTo>
                  <a:lnTo>
                    <a:pt x="1" y="62006"/>
                  </a:lnTo>
                </a:path>
              </a:pathLst>
            </a:custGeom>
            <a:noFill/>
            <a:ln cap="flat" cmpd="sng" w="9525">
              <a:solidFill>
                <a:srgbClr val="F2F2F2"/>
              </a:solidFill>
              <a:prstDash val="solid"/>
              <a:miter lim="29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31" name="Google Shape;6231;p70"/>
          <p:cNvGrpSpPr/>
          <p:nvPr/>
        </p:nvGrpSpPr>
        <p:grpSpPr>
          <a:xfrm>
            <a:off x="4207359" y="3331920"/>
            <a:ext cx="1531295" cy="960212"/>
            <a:chOff x="4351371" y="3547942"/>
            <a:chExt cx="1345130" cy="843475"/>
          </a:xfrm>
        </p:grpSpPr>
        <p:grpSp>
          <p:nvGrpSpPr>
            <p:cNvPr id="6232" name="Google Shape;6232;p70"/>
            <p:cNvGrpSpPr/>
            <p:nvPr/>
          </p:nvGrpSpPr>
          <p:grpSpPr>
            <a:xfrm>
              <a:off x="4351371" y="4209917"/>
              <a:ext cx="1345130" cy="181500"/>
              <a:chOff x="4351371" y="4209917"/>
              <a:chExt cx="1345130" cy="181500"/>
            </a:xfrm>
          </p:grpSpPr>
          <p:sp>
            <p:nvSpPr>
              <p:cNvPr id="6233" name="Google Shape;6233;p70"/>
              <p:cNvSpPr/>
              <p:nvPr/>
            </p:nvSpPr>
            <p:spPr>
              <a:xfrm rot="10800000">
                <a:off x="4351371" y="4209917"/>
                <a:ext cx="1281600" cy="181500"/>
              </a:xfrm>
              <a:prstGeom prst="rect">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34" name="Google Shape;6234;p70"/>
              <p:cNvCxnSpPr/>
              <p:nvPr/>
            </p:nvCxnSpPr>
            <p:spPr>
              <a:xfrm>
                <a:off x="5551000" y="4298797"/>
                <a:ext cx="145500" cy="0"/>
              </a:xfrm>
              <a:prstGeom prst="straightConnector1">
                <a:avLst/>
              </a:prstGeom>
              <a:noFill/>
              <a:ln cap="flat" cmpd="sng" w="28575">
                <a:solidFill>
                  <a:srgbClr val="435D74"/>
                </a:solidFill>
                <a:prstDash val="solid"/>
                <a:round/>
                <a:headEnd len="med" w="med" type="none"/>
                <a:tailEnd len="med" w="med" type="none"/>
              </a:ln>
            </p:spPr>
          </p:cxnSp>
        </p:grpSp>
        <p:grpSp>
          <p:nvGrpSpPr>
            <p:cNvPr id="6235" name="Google Shape;6235;p70"/>
            <p:cNvGrpSpPr/>
            <p:nvPr/>
          </p:nvGrpSpPr>
          <p:grpSpPr>
            <a:xfrm>
              <a:off x="4403010" y="3985221"/>
              <a:ext cx="1109518" cy="181500"/>
              <a:chOff x="4403010" y="3985221"/>
              <a:chExt cx="1109518" cy="181500"/>
            </a:xfrm>
          </p:grpSpPr>
          <p:sp>
            <p:nvSpPr>
              <p:cNvPr id="6236" name="Google Shape;6236;p70"/>
              <p:cNvSpPr/>
              <p:nvPr/>
            </p:nvSpPr>
            <p:spPr>
              <a:xfrm rot="10800000">
                <a:off x="4471829" y="3985221"/>
                <a:ext cx="1040700" cy="181500"/>
              </a:xfrm>
              <a:prstGeom prst="rect">
                <a:avLst/>
              </a:pr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37" name="Google Shape;6237;p70"/>
              <p:cNvCxnSpPr/>
              <p:nvPr/>
            </p:nvCxnSpPr>
            <p:spPr>
              <a:xfrm>
                <a:off x="4403010" y="4075993"/>
                <a:ext cx="145500" cy="0"/>
              </a:xfrm>
              <a:prstGeom prst="straightConnector1">
                <a:avLst/>
              </a:prstGeom>
              <a:noFill/>
              <a:ln cap="flat" cmpd="sng" w="28575">
                <a:solidFill>
                  <a:srgbClr val="5F7D95"/>
                </a:solidFill>
                <a:prstDash val="solid"/>
                <a:round/>
                <a:headEnd len="med" w="med" type="none"/>
                <a:tailEnd len="med" w="med" type="none"/>
              </a:ln>
            </p:spPr>
          </p:cxnSp>
        </p:grpSp>
        <p:grpSp>
          <p:nvGrpSpPr>
            <p:cNvPr id="6238" name="Google Shape;6238;p70"/>
            <p:cNvGrpSpPr/>
            <p:nvPr/>
          </p:nvGrpSpPr>
          <p:grpSpPr>
            <a:xfrm>
              <a:off x="4618704" y="3766582"/>
              <a:ext cx="807858" cy="181500"/>
              <a:chOff x="4618704" y="3766582"/>
              <a:chExt cx="807858" cy="181500"/>
            </a:xfrm>
          </p:grpSpPr>
          <p:sp>
            <p:nvSpPr>
              <p:cNvPr id="6239" name="Google Shape;6239;p70"/>
              <p:cNvSpPr/>
              <p:nvPr/>
            </p:nvSpPr>
            <p:spPr>
              <a:xfrm rot="10800000">
                <a:off x="4618704" y="3766582"/>
                <a:ext cx="747000" cy="1815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40" name="Google Shape;6240;p70"/>
              <p:cNvCxnSpPr/>
              <p:nvPr/>
            </p:nvCxnSpPr>
            <p:spPr>
              <a:xfrm>
                <a:off x="5281062" y="3855291"/>
                <a:ext cx="145500" cy="0"/>
              </a:xfrm>
              <a:prstGeom prst="straightConnector1">
                <a:avLst/>
              </a:prstGeom>
              <a:noFill/>
              <a:ln cap="flat" cmpd="sng" w="28575">
                <a:solidFill>
                  <a:srgbClr val="869FB2"/>
                </a:solidFill>
                <a:prstDash val="solid"/>
                <a:round/>
                <a:headEnd len="med" w="med" type="none"/>
                <a:tailEnd len="med" w="med" type="none"/>
              </a:ln>
            </p:spPr>
          </p:cxnSp>
        </p:grpSp>
        <p:grpSp>
          <p:nvGrpSpPr>
            <p:cNvPr id="6241" name="Google Shape;6241;p70"/>
            <p:cNvGrpSpPr/>
            <p:nvPr/>
          </p:nvGrpSpPr>
          <p:grpSpPr>
            <a:xfrm>
              <a:off x="4735238" y="3547942"/>
              <a:ext cx="462839" cy="181500"/>
              <a:chOff x="4735238" y="3547942"/>
              <a:chExt cx="462839" cy="181500"/>
            </a:xfrm>
          </p:grpSpPr>
          <p:sp>
            <p:nvSpPr>
              <p:cNvPr id="6242" name="Google Shape;6242;p70"/>
              <p:cNvSpPr/>
              <p:nvPr/>
            </p:nvSpPr>
            <p:spPr>
              <a:xfrm rot="10800000">
                <a:off x="4786477" y="3547942"/>
                <a:ext cx="411600" cy="1815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43" name="Google Shape;6243;p70"/>
              <p:cNvCxnSpPr/>
              <p:nvPr/>
            </p:nvCxnSpPr>
            <p:spPr>
              <a:xfrm>
                <a:off x="4735238" y="3636872"/>
                <a:ext cx="145500" cy="0"/>
              </a:xfrm>
              <a:prstGeom prst="straightConnector1">
                <a:avLst/>
              </a:prstGeom>
              <a:noFill/>
              <a:ln cap="flat" cmpd="sng" w="28575">
                <a:solidFill>
                  <a:srgbClr val="BAC8D3"/>
                </a:solidFill>
                <a:prstDash val="solid"/>
                <a:round/>
                <a:headEnd len="med" w="med" type="none"/>
                <a:tailEnd len="med" w="med" type="none"/>
              </a:ln>
            </p:spPr>
          </p:cxnSp>
        </p:grpSp>
      </p:grpSp>
      <p:grpSp>
        <p:nvGrpSpPr>
          <p:cNvPr id="6244" name="Google Shape;6244;p70"/>
          <p:cNvGrpSpPr/>
          <p:nvPr/>
        </p:nvGrpSpPr>
        <p:grpSpPr>
          <a:xfrm>
            <a:off x="7606619" y="2192662"/>
            <a:ext cx="1092318" cy="994265"/>
            <a:chOff x="926675" y="238125"/>
            <a:chExt cx="5755100" cy="5232975"/>
          </a:xfrm>
        </p:grpSpPr>
        <p:sp>
          <p:nvSpPr>
            <p:cNvPr id="6245" name="Google Shape;6245;p70"/>
            <p:cNvSpPr/>
            <p:nvPr/>
          </p:nvSpPr>
          <p:spPr>
            <a:xfrm>
              <a:off x="2235475" y="2161100"/>
              <a:ext cx="3138650" cy="1012350"/>
            </a:xfrm>
            <a:custGeom>
              <a:rect b="b" l="l" r="r" t="t"/>
              <a:pathLst>
                <a:path extrusionOk="0" h="40494" w="125546">
                  <a:moveTo>
                    <a:pt x="22196" y="1"/>
                  </a:moveTo>
                  <a:lnTo>
                    <a:pt x="8133" y="25661"/>
                  </a:lnTo>
                  <a:lnTo>
                    <a:pt x="1" y="40494"/>
                  </a:lnTo>
                  <a:lnTo>
                    <a:pt x="125545" y="40494"/>
                  </a:lnTo>
                  <a:lnTo>
                    <a:pt x="117413" y="25661"/>
                  </a:lnTo>
                  <a:lnTo>
                    <a:pt x="103351" y="1"/>
                  </a:ln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6" name="Google Shape;6246;p70"/>
            <p:cNvSpPr/>
            <p:nvPr/>
          </p:nvSpPr>
          <p:spPr>
            <a:xfrm>
              <a:off x="2825775" y="238125"/>
              <a:ext cx="1961900" cy="1850225"/>
            </a:xfrm>
            <a:custGeom>
              <a:rect b="b" l="l" r="r" t="t"/>
              <a:pathLst>
                <a:path extrusionOk="0" h="74009" w="78476">
                  <a:moveTo>
                    <a:pt x="39246" y="0"/>
                  </a:moveTo>
                  <a:lnTo>
                    <a:pt x="1" y="74009"/>
                  </a:lnTo>
                  <a:lnTo>
                    <a:pt x="78476" y="74009"/>
                  </a:lnTo>
                  <a:lnTo>
                    <a:pt x="39246"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7" name="Google Shape;6247;p70"/>
            <p:cNvSpPr/>
            <p:nvPr/>
          </p:nvSpPr>
          <p:spPr>
            <a:xfrm>
              <a:off x="926675" y="4357100"/>
              <a:ext cx="5755100" cy="1114000"/>
            </a:xfrm>
            <a:custGeom>
              <a:rect b="b" l="l" r="r" t="t"/>
              <a:pathLst>
                <a:path extrusionOk="0" h="44560" w="230204">
                  <a:moveTo>
                    <a:pt x="25737" y="1"/>
                  </a:moveTo>
                  <a:lnTo>
                    <a:pt x="0" y="44560"/>
                  </a:lnTo>
                  <a:lnTo>
                    <a:pt x="230204" y="44560"/>
                  </a:lnTo>
                  <a:lnTo>
                    <a:pt x="204467"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8" name="Google Shape;6248;p70"/>
            <p:cNvSpPr/>
            <p:nvPr/>
          </p:nvSpPr>
          <p:spPr>
            <a:xfrm>
              <a:off x="1621700" y="3256600"/>
              <a:ext cx="4370050" cy="1006950"/>
            </a:xfrm>
            <a:custGeom>
              <a:rect b="b" l="l" r="r" t="t"/>
              <a:pathLst>
                <a:path extrusionOk="0" h="40278" w="174802">
                  <a:moveTo>
                    <a:pt x="22750" y="1"/>
                  </a:moveTo>
                  <a:lnTo>
                    <a:pt x="0" y="40278"/>
                  </a:lnTo>
                  <a:lnTo>
                    <a:pt x="174802" y="40278"/>
                  </a:lnTo>
                  <a:lnTo>
                    <a:pt x="152053"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49" name="Google Shape;6249;p70"/>
          <p:cNvGrpSpPr/>
          <p:nvPr/>
        </p:nvGrpSpPr>
        <p:grpSpPr>
          <a:xfrm>
            <a:off x="444572" y="2619496"/>
            <a:ext cx="1814389" cy="1670408"/>
            <a:chOff x="727421" y="2828315"/>
            <a:chExt cx="1695374" cy="1560837"/>
          </a:xfrm>
        </p:grpSpPr>
        <p:grpSp>
          <p:nvGrpSpPr>
            <p:cNvPr id="6250" name="Google Shape;6250;p70"/>
            <p:cNvGrpSpPr/>
            <p:nvPr/>
          </p:nvGrpSpPr>
          <p:grpSpPr>
            <a:xfrm>
              <a:off x="727421" y="2828315"/>
              <a:ext cx="1695374" cy="1560837"/>
              <a:chOff x="734799" y="2782450"/>
              <a:chExt cx="1571100" cy="1577400"/>
            </a:xfrm>
          </p:grpSpPr>
          <p:cxnSp>
            <p:nvCxnSpPr>
              <p:cNvPr id="6251" name="Google Shape;6251;p70"/>
              <p:cNvCxnSpPr/>
              <p:nvPr/>
            </p:nvCxnSpPr>
            <p:spPr>
              <a:xfrm>
                <a:off x="743025" y="2782450"/>
                <a:ext cx="0" cy="1577400"/>
              </a:xfrm>
              <a:prstGeom prst="straightConnector1">
                <a:avLst/>
              </a:prstGeom>
              <a:noFill/>
              <a:ln cap="flat" cmpd="sng" w="19050">
                <a:solidFill>
                  <a:srgbClr val="E3E7EA"/>
                </a:solidFill>
                <a:prstDash val="solid"/>
                <a:round/>
                <a:headEnd len="med" w="med" type="none"/>
                <a:tailEnd len="med" w="med" type="none"/>
              </a:ln>
            </p:spPr>
          </p:cxnSp>
          <p:cxnSp>
            <p:nvCxnSpPr>
              <p:cNvPr id="6252" name="Google Shape;6252;p70"/>
              <p:cNvCxnSpPr/>
              <p:nvPr/>
            </p:nvCxnSpPr>
            <p:spPr>
              <a:xfrm rot="10800000">
                <a:off x="734799" y="4359850"/>
                <a:ext cx="1571100" cy="0"/>
              </a:xfrm>
              <a:prstGeom prst="straightConnector1">
                <a:avLst/>
              </a:prstGeom>
              <a:noFill/>
              <a:ln cap="flat" cmpd="sng" w="19050">
                <a:solidFill>
                  <a:srgbClr val="E3E7EA"/>
                </a:solidFill>
                <a:prstDash val="solid"/>
                <a:round/>
                <a:headEnd len="med" w="med" type="none"/>
                <a:tailEnd len="med" w="med" type="none"/>
              </a:ln>
            </p:spPr>
          </p:cxnSp>
        </p:grpSp>
        <p:grpSp>
          <p:nvGrpSpPr>
            <p:cNvPr id="6253" name="Google Shape;6253;p70"/>
            <p:cNvGrpSpPr/>
            <p:nvPr/>
          </p:nvGrpSpPr>
          <p:grpSpPr>
            <a:xfrm>
              <a:off x="819108" y="2882501"/>
              <a:ext cx="1556791" cy="1426186"/>
              <a:chOff x="819108" y="2882501"/>
              <a:chExt cx="1556791" cy="1426186"/>
            </a:xfrm>
          </p:grpSpPr>
          <p:grpSp>
            <p:nvGrpSpPr>
              <p:cNvPr id="6254" name="Google Shape;6254;p70"/>
              <p:cNvGrpSpPr/>
              <p:nvPr/>
            </p:nvGrpSpPr>
            <p:grpSpPr>
              <a:xfrm>
                <a:off x="819108" y="2882501"/>
                <a:ext cx="103104" cy="1426186"/>
                <a:chOff x="4674013" y="3100904"/>
                <a:chExt cx="122758" cy="1698043"/>
              </a:xfrm>
            </p:grpSpPr>
            <p:sp>
              <p:nvSpPr>
                <p:cNvPr id="6255" name="Google Shape;6255;p70"/>
                <p:cNvSpPr/>
                <p:nvPr/>
              </p:nvSpPr>
              <p:spPr>
                <a:xfrm>
                  <a:off x="4674013"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6" name="Google Shape;6256;p70"/>
                <p:cNvSpPr/>
                <p:nvPr/>
              </p:nvSpPr>
              <p:spPr>
                <a:xfrm>
                  <a:off x="4674013"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7" name="Google Shape;6257;p70"/>
                <p:cNvSpPr/>
                <p:nvPr/>
              </p:nvSpPr>
              <p:spPr>
                <a:xfrm>
                  <a:off x="4674013"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8" name="Google Shape;6258;p70"/>
                <p:cNvSpPr/>
                <p:nvPr/>
              </p:nvSpPr>
              <p:spPr>
                <a:xfrm>
                  <a:off x="4674013"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9" name="Google Shape;6259;p70"/>
                <p:cNvSpPr/>
                <p:nvPr/>
              </p:nvSpPr>
              <p:spPr>
                <a:xfrm>
                  <a:off x="4674013"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0" name="Google Shape;6260;p70"/>
                <p:cNvSpPr/>
                <p:nvPr/>
              </p:nvSpPr>
              <p:spPr>
                <a:xfrm>
                  <a:off x="4674013"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1" name="Google Shape;6261;p70"/>
                <p:cNvSpPr/>
                <p:nvPr/>
              </p:nvSpPr>
              <p:spPr>
                <a:xfrm>
                  <a:off x="4674013"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2" name="Google Shape;6262;p70"/>
              <p:cNvGrpSpPr/>
              <p:nvPr/>
            </p:nvGrpSpPr>
            <p:grpSpPr>
              <a:xfrm>
                <a:off x="1062475" y="2882501"/>
                <a:ext cx="103104" cy="1426186"/>
                <a:chOff x="4940438" y="3100904"/>
                <a:chExt cx="122758" cy="1698043"/>
              </a:xfrm>
            </p:grpSpPr>
            <p:sp>
              <p:nvSpPr>
                <p:cNvPr id="6263" name="Google Shape;6263;p70"/>
                <p:cNvSpPr/>
                <p:nvPr/>
              </p:nvSpPr>
              <p:spPr>
                <a:xfrm>
                  <a:off x="4940438"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4" name="Google Shape;6264;p70"/>
                <p:cNvSpPr/>
                <p:nvPr/>
              </p:nvSpPr>
              <p:spPr>
                <a:xfrm>
                  <a:off x="4940438"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5" name="Google Shape;6265;p70"/>
                <p:cNvSpPr/>
                <p:nvPr/>
              </p:nvSpPr>
              <p:spPr>
                <a:xfrm>
                  <a:off x="4940438"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6" name="Google Shape;6266;p70"/>
                <p:cNvSpPr/>
                <p:nvPr/>
              </p:nvSpPr>
              <p:spPr>
                <a:xfrm>
                  <a:off x="4940438"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7" name="Google Shape;6267;p70"/>
                <p:cNvSpPr/>
                <p:nvPr/>
              </p:nvSpPr>
              <p:spPr>
                <a:xfrm>
                  <a:off x="4940438"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8" name="Google Shape;6268;p70"/>
                <p:cNvSpPr/>
                <p:nvPr/>
              </p:nvSpPr>
              <p:spPr>
                <a:xfrm>
                  <a:off x="4940438"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9" name="Google Shape;6269;p70"/>
                <p:cNvSpPr/>
                <p:nvPr/>
              </p:nvSpPr>
              <p:spPr>
                <a:xfrm>
                  <a:off x="4940438"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70" name="Google Shape;6270;p70"/>
              <p:cNvGrpSpPr/>
              <p:nvPr/>
            </p:nvGrpSpPr>
            <p:grpSpPr>
              <a:xfrm>
                <a:off x="1299324" y="2882501"/>
                <a:ext cx="103104" cy="1426186"/>
                <a:chOff x="5206863" y="3100904"/>
                <a:chExt cx="122758" cy="1698043"/>
              </a:xfrm>
            </p:grpSpPr>
            <p:sp>
              <p:nvSpPr>
                <p:cNvPr id="6271" name="Google Shape;6271;p70"/>
                <p:cNvSpPr/>
                <p:nvPr/>
              </p:nvSpPr>
              <p:spPr>
                <a:xfrm>
                  <a:off x="5206863"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2" name="Google Shape;6272;p70"/>
                <p:cNvSpPr/>
                <p:nvPr/>
              </p:nvSpPr>
              <p:spPr>
                <a:xfrm>
                  <a:off x="5206863"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3" name="Google Shape;6273;p70"/>
                <p:cNvSpPr/>
                <p:nvPr/>
              </p:nvSpPr>
              <p:spPr>
                <a:xfrm>
                  <a:off x="5206863"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4" name="Google Shape;6274;p70"/>
                <p:cNvSpPr/>
                <p:nvPr/>
              </p:nvSpPr>
              <p:spPr>
                <a:xfrm>
                  <a:off x="5206863"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5" name="Google Shape;6275;p70"/>
                <p:cNvSpPr/>
                <p:nvPr/>
              </p:nvSpPr>
              <p:spPr>
                <a:xfrm>
                  <a:off x="5206863"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6" name="Google Shape;6276;p70"/>
                <p:cNvSpPr/>
                <p:nvPr/>
              </p:nvSpPr>
              <p:spPr>
                <a:xfrm>
                  <a:off x="5206863"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7" name="Google Shape;6277;p70"/>
                <p:cNvSpPr/>
                <p:nvPr/>
              </p:nvSpPr>
              <p:spPr>
                <a:xfrm>
                  <a:off x="5206863"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78" name="Google Shape;6278;p70"/>
              <p:cNvGrpSpPr/>
              <p:nvPr/>
            </p:nvGrpSpPr>
            <p:grpSpPr>
              <a:xfrm>
                <a:off x="1786057" y="2882501"/>
                <a:ext cx="103104" cy="1426186"/>
                <a:chOff x="6006138" y="3143629"/>
                <a:chExt cx="122758" cy="1698043"/>
              </a:xfrm>
            </p:grpSpPr>
            <p:sp>
              <p:nvSpPr>
                <p:cNvPr id="6279" name="Google Shape;6279;p70"/>
                <p:cNvSpPr/>
                <p:nvPr/>
              </p:nvSpPr>
              <p:spPr>
                <a:xfrm>
                  <a:off x="6006138" y="3143629"/>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0" name="Google Shape;6280;p70"/>
                <p:cNvSpPr/>
                <p:nvPr/>
              </p:nvSpPr>
              <p:spPr>
                <a:xfrm>
                  <a:off x="6006138" y="3406178"/>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1" name="Google Shape;6281;p70"/>
                <p:cNvSpPr/>
                <p:nvPr/>
              </p:nvSpPr>
              <p:spPr>
                <a:xfrm>
                  <a:off x="6006138" y="3668717"/>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2" name="Google Shape;6282;p70"/>
                <p:cNvSpPr/>
                <p:nvPr/>
              </p:nvSpPr>
              <p:spPr>
                <a:xfrm>
                  <a:off x="6006138" y="3931286"/>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3" name="Google Shape;6283;p70"/>
                <p:cNvSpPr/>
                <p:nvPr/>
              </p:nvSpPr>
              <p:spPr>
                <a:xfrm>
                  <a:off x="6006138" y="4193825"/>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4" name="Google Shape;6284;p70"/>
                <p:cNvSpPr/>
                <p:nvPr/>
              </p:nvSpPr>
              <p:spPr>
                <a:xfrm>
                  <a:off x="6006138" y="4456375"/>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5" name="Google Shape;6285;p70"/>
                <p:cNvSpPr/>
                <p:nvPr/>
              </p:nvSpPr>
              <p:spPr>
                <a:xfrm>
                  <a:off x="6006138" y="4718934"/>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86" name="Google Shape;6286;p70"/>
              <p:cNvGrpSpPr/>
              <p:nvPr/>
            </p:nvGrpSpPr>
            <p:grpSpPr>
              <a:xfrm>
                <a:off x="2029422" y="2882501"/>
                <a:ext cx="103104" cy="1426186"/>
                <a:chOff x="6805413" y="3100904"/>
                <a:chExt cx="122758" cy="1698043"/>
              </a:xfrm>
            </p:grpSpPr>
            <p:sp>
              <p:nvSpPr>
                <p:cNvPr id="6287" name="Google Shape;6287;p70"/>
                <p:cNvSpPr/>
                <p:nvPr/>
              </p:nvSpPr>
              <p:spPr>
                <a:xfrm>
                  <a:off x="6805413"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8" name="Google Shape;6288;p70"/>
                <p:cNvSpPr/>
                <p:nvPr/>
              </p:nvSpPr>
              <p:spPr>
                <a:xfrm>
                  <a:off x="6805413"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9" name="Google Shape;6289;p70"/>
                <p:cNvSpPr/>
                <p:nvPr/>
              </p:nvSpPr>
              <p:spPr>
                <a:xfrm>
                  <a:off x="6805413"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0" name="Google Shape;6290;p70"/>
                <p:cNvSpPr/>
                <p:nvPr/>
              </p:nvSpPr>
              <p:spPr>
                <a:xfrm>
                  <a:off x="6805413"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1" name="Google Shape;6291;p70"/>
                <p:cNvSpPr/>
                <p:nvPr/>
              </p:nvSpPr>
              <p:spPr>
                <a:xfrm>
                  <a:off x="6805413"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2" name="Google Shape;6292;p70"/>
                <p:cNvSpPr/>
                <p:nvPr/>
              </p:nvSpPr>
              <p:spPr>
                <a:xfrm>
                  <a:off x="6805413"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3" name="Google Shape;6293;p70"/>
                <p:cNvSpPr/>
                <p:nvPr/>
              </p:nvSpPr>
              <p:spPr>
                <a:xfrm>
                  <a:off x="6805413"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4" name="Google Shape;6294;p70"/>
              <p:cNvGrpSpPr/>
              <p:nvPr/>
            </p:nvGrpSpPr>
            <p:grpSpPr>
              <a:xfrm>
                <a:off x="2272795" y="2882501"/>
                <a:ext cx="103104" cy="1426186"/>
                <a:chOff x="5206863" y="3100904"/>
                <a:chExt cx="122758" cy="1698043"/>
              </a:xfrm>
            </p:grpSpPr>
            <p:sp>
              <p:nvSpPr>
                <p:cNvPr id="6295" name="Google Shape;6295;p70"/>
                <p:cNvSpPr/>
                <p:nvPr/>
              </p:nvSpPr>
              <p:spPr>
                <a:xfrm>
                  <a:off x="5206863" y="3100904"/>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6" name="Google Shape;6296;p70"/>
                <p:cNvSpPr/>
                <p:nvPr/>
              </p:nvSpPr>
              <p:spPr>
                <a:xfrm>
                  <a:off x="5206863" y="3363453"/>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7" name="Google Shape;6297;p70"/>
                <p:cNvSpPr/>
                <p:nvPr/>
              </p:nvSpPr>
              <p:spPr>
                <a:xfrm>
                  <a:off x="5206863" y="3625992"/>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8" name="Google Shape;6298;p70"/>
                <p:cNvSpPr/>
                <p:nvPr/>
              </p:nvSpPr>
              <p:spPr>
                <a:xfrm>
                  <a:off x="5206863" y="3888561"/>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9" name="Google Shape;6299;p70"/>
                <p:cNvSpPr/>
                <p:nvPr/>
              </p:nvSpPr>
              <p:spPr>
                <a:xfrm>
                  <a:off x="5206863" y="4151100"/>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0" name="Google Shape;6300;p70"/>
                <p:cNvSpPr/>
                <p:nvPr/>
              </p:nvSpPr>
              <p:spPr>
                <a:xfrm>
                  <a:off x="5206863" y="4413650"/>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1" name="Google Shape;6301;p70"/>
                <p:cNvSpPr/>
                <p:nvPr/>
              </p:nvSpPr>
              <p:spPr>
                <a:xfrm>
                  <a:off x="5206863" y="4676209"/>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cap="flat" cmpd="sng" w="19050">
                  <a:solidFill>
                    <a:srgbClr val="869FB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02" name="Google Shape;6302;p70"/>
              <p:cNvGrpSpPr/>
              <p:nvPr/>
            </p:nvGrpSpPr>
            <p:grpSpPr>
              <a:xfrm>
                <a:off x="1542694" y="2882501"/>
                <a:ext cx="103104" cy="1426186"/>
                <a:chOff x="6006138" y="3143629"/>
                <a:chExt cx="122758" cy="1698043"/>
              </a:xfrm>
            </p:grpSpPr>
            <p:sp>
              <p:nvSpPr>
                <p:cNvPr id="6303" name="Google Shape;6303;p70"/>
                <p:cNvSpPr/>
                <p:nvPr/>
              </p:nvSpPr>
              <p:spPr>
                <a:xfrm>
                  <a:off x="6006138" y="3143629"/>
                  <a:ext cx="122758" cy="122748"/>
                </a:xfrm>
                <a:custGeom>
                  <a:rect b="b" l="l" r="r" t="t"/>
                  <a:pathLst>
                    <a:path extrusionOk="0" h="12380" w="12381">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4" name="Google Shape;6304;p70"/>
                <p:cNvSpPr/>
                <p:nvPr/>
              </p:nvSpPr>
              <p:spPr>
                <a:xfrm>
                  <a:off x="6006138" y="3406178"/>
                  <a:ext cx="122758" cy="122758"/>
                </a:xfrm>
                <a:custGeom>
                  <a:rect b="b" l="l" r="r" t="t"/>
                  <a:pathLst>
                    <a:path extrusionOk="0" h="12381" w="12381">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5" name="Google Shape;6305;p70"/>
                <p:cNvSpPr/>
                <p:nvPr/>
              </p:nvSpPr>
              <p:spPr>
                <a:xfrm>
                  <a:off x="6006138" y="3668717"/>
                  <a:ext cx="122738" cy="122768"/>
                </a:xfrm>
                <a:custGeom>
                  <a:rect b="b" l="l" r="r" t="t"/>
                  <a:pathLst>
                    <a:path extrusionOk="0" h="12382" w="12379">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6" name="Google Shape;6306;p70"/>
                <p:cNvSpPr/>
                <p:nvPr/>
              </p:nvSpPr>
              <p:spPr>
                <a:xfrm>
                  <a:off x="6006138" y="3931286"/>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7" name="Google Shape;6307;p70"/>
                <p:cNvSpPr/>
                <p:nvPr/>
              </p:nvSpPr>
              <p:spPr>
                <a:xfrm>
                  <a:off x="6006138" y="4193825"/>
                  <a:ext cx="122738" cy="122748"/>
                </a:xfrm>
                <a:custGeom>
                  <a:rect b="b" l="l" r="r" t="t"/>
                  <a:pathLst>
                    <a:path extrusionOk="0" h="12380" w="12379">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8" name="Google Shape;6308;p70"/>
                <p:cNvSpPr/>
                <p:nvPr/>
              </p:nvSpPr>
              <p:spPr>
                <a:xfrm>
                  <a:off x="6006138" y="4456375"/>
                  <a:ext cx="122738" cy="122758"/>
                </a:xfrm>
                <a:custGeom>
                  <a:rect b="b" l="l" r="r" t="t"/>
                  <a:pathLst>
                    <a:path extrusionOk="0" h="12381" w="12379">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9" name="Google Shape;6309;p70"/>
                <p:cNvSpPr/>
                <p:nvPr/>
              </p:nvSpPr>
              <p:spPr>
                <a:xfrm>
                  <a:off x="6006138" y="4718934"/>
                  <a:ext cx="122738" cy="122738"/>
                </a:xfrm>
                <a:custGeom>
                  <a:rect b="b" l="l" r="r" t="t"/>
                  <a:pathLst>
                    <a:path extrusionOk="0" h="12379" w="12379">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6310" name="Google Shape;6310;p70"/>
          <p:cNvGrpSpPr/>
          <p:nvPr/>
        </p:nvGrpSpPr>
        <p:grpSpPr>
          <a:xfrm>
            <a:off x="5748256" y="3357426"/>
            <a:ext cx="2942706" cy="931706"/>
            <a:chOff x="238125" y="1725700"/>
            <a:chExt cx="7139025" cy="2260325"/>
          </a:xfrm>
        </p:grpSpPr>
        <p:sp>
          <p:nvSpPr>
            <p:cNvPr id="6311" name="Google Shape;6311;p70"/>
            <p:cNvSpPr/>
            <p:nvPr/>
          </p:nvSpPr>
          <p:spPr>
            <a:xfrm>
              <a:off x="238125" y="1741950"/>
              <a:ext cx="6506150" cy="2228050"/>
            </a:xfrm>
            <a:custGeom>
              <a:rect b="b" l="l" r="r" t="t"/>
              <a:pathLst>
                <a:path extrusionOk="0" h="89122" w="260246">
                  <a:moveTo>
                    <a:pt x="260246" y="1"/>
                  </a:moveTo>
                  <a:lnTo>
                    <a:pt x="0" y="44559"/>
                  </a:lnTo>
                  <a:lnTo>
                    <a:pt x="260241" y="89121"/>
                  </a:lnTo>
                  <a:cubicBezTo>
                    <a:pt x="250030" y="85482"/>
                    <a:pt x="242259" y="66921"/>
                    <a:pt x="242259" y="44559"/>
                  </a:cubicBezTo>
                  <a:cubicBezTo>
                    <a:pt x="242259" y="22201"/>
                    <a:pt x="250039" y="3626"/>
                    <a:pt x="260246" y="1"/>
                  </a:cubicBezTo>
                  <a:close/>
                </a:path>
              </a:pathLst>
            </a:custGeom>
            <a:solidFill>
              <a:srgbClr val="E3E9ED">
                <a:alpha val="435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2" name="Google Shape;6312;p70"/>
            <p:cNvSpPr/>
            <p:nvPr/>
          </p:nvSpPr>
          <p:spPr>
            <a:xfrm>
              <a:off x="2480475" y="2435950"/>
              <a:ext cx="438500" cy="841400"/>
            </a:xfrm>
            <a:custGeom>
              <a:rect b="b" l="l" r="r" t="t"/>
              <a:pathLst>
                <a:path extrusionOk="0" h="33656" w="17540">
                  <a:moveTo>
                    <a:pt x="8770" y="1"/>
                  </a:moveTo>
                  <a:cubicBezTo>
                    <a:pt x="3929" y="1"/>
                    <a:pt x="0" y="7536"/>
                    <a:pt x="0" y="16826"/>
                  </a:cubicBezTo>
                  <a:cubicBezTo>
                    <a:pt x="0" y="26120"/>
                    <a:pt x="3929" y="33655"/>
                    <a:pt x="8770" y="33655"/>
                  </a:cubicBezTo>
                  <a:cubicBezTo>
                    <a:pt x="13616" y="33655"/>
                    <a:pt x="17540" y="26120"/>
                    <a:pt x="17540" y="16826"/>
                  </a:cubicBezTo>
                  <a:cubicBezTo>
                    <a:pt x="17540" y="7536"/>
                    <a:pt x="13616" y="1"/>
                    <a:pt x="8770"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3" name="Google Shape;6313;p70"/>
            <p:cNvSpPr/>
            <p:nvPr/>
          </p:nvSpPr>
          <p:spPr>
            <a:xfrm>
              <a:off x="3663250" y="2219875"/>
              <a:ext cx="607450" cy="1272525"/>
            </a:xfrm>
            <a:custGeom>
              <a:rect b="b" l="l" r="r" t="t"/>
              <a:pathLst>
                <a:path extrusionOk="0" h="50901" w="24298">
                  <a:moveTo>
                    <a:pt x="12147" y="1"/>
                  </a:moveTo>
                  <a:cubicBezTo>
                    <a:pt x="8924" y="1"/>
                    <a:pt x="5836" y="2681"/>
                    <a:pt x="3558" y="7450"/>
                  </a:cubicBezTo>
                  <a:cubicBezTo>
                    <a:pt x="1280" y="12224"/>
                    <a:pt x="0" y="18697"/>
                    <a:pt x="0" y="25451"/>
                  </a:cubicBezTo>
                  <a:cubicBezTo>
                    <a:pt x="0" y="32200"/>
                    <a:pt x="1280" y="38673"/>
                    <a:pt x="3558" y="43447"/>
                  </a:cubicBezTo>
                  <a:cubicBezTo>
                    <a:pt x="5836" y="48216"/>
                    <a:pt x="8924" y="50901"/>
                    <a:pt x="12147" y="50901"/>
                  </a:cubicBezTo>
                  <a:cubicBezTo>
                    <a:pt x="15370" y="50901"/>
                    <a:pt x="18457" y="48216"/>
                    <a:pt x="20735" y="43447"/>
                  </a:cubicBezTo>
                  <a:cubicBezTo>
                    <a:pt x="23014" y="38673"/>
                    <a:pt x="24298" y="32200"/>
                    <a:pt x="24298" y="25451"/>
                  </a:cubicBezTo>
                  <a:cubicBezTo>
                    <a:pt x="24298" y="18697"/>
                    <a:pt x="23014" y="12224"/>
                    <a:pt x="20735" y="7450"/>
                  </a:cubicBezTo>
                  <a:cubicBezTo>
                    <a:pt x="18457" y="2681"/>
                    <a:pt x="15370" y="1"/>
                    <a:pt x="12147" y="1"/>
                  </a:cubicBezTo>
                  <a:close/>
                </a:path>
              </a:pathLst>
            </a:custGeom>
            <a:solidFill>
              <a:srgbClr val="A5B7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4" name="Google Shape;6314;p70"/>
            <p:cNvSpPr/>
            <p:nvPr/>
          </p:nvSpPr>
          <p:spPr>
            <a:xfrm>
              <a:off x="4999700" y="1973525"/>
              <a:ext cx="820500" cy="1764350"/>
            </a:xfrm>
            <a:custGeom>
              <a:rect b="b" l="l" r="r" t="t"/>
              <a:pathLst>
                <a:path extrusionOk="0" h="70574" w="32820">
                  <a:moveTo>
                    <a:pt x="16410" y="0"/>
                  </a:moveTo>
                  <a:cubicBezTo>
                    <a:pt x="12057" y="0"/>
                    <a:pt x="7884" y="3716"/>
                    <a:pt x="4806" y="10334"/>
                  </a:cubicBezTo>
                  <a:cubicBezTo>
                    <a:pt x="1728" y="16952"/>
                    <a:pt x="1" y="25925"/>
                    <a:pt x="1" y="35287"/>
                  </a:cubicBezTo>
                  <a:cubicBezTo>
                    <a:pt x="1" y="44644"/>
                    <a:pt x="1728" y="53622"/>
                    <a:pt x="4806" y="60239"/>
                  </a:cubicBezTo>
                  <a:cubicBezTo>
                    <a:pt x="7884" y="66857"/>
                    <a:pt x="12057" y="70573"/>
                    <a:pt x="16410" y="70573"/>
                  </a:cubicBezTo>
                  <a:cubicBezTo>
                    <a:pt x="20759" y="70573"/>
                    <a:pt x="24936" y="66857"/>
                    <a:pt x="28014" y="60239"/>
                  </a:cubicBezTo>
                  <a:cubicBezTo>
                    <a:pt x="31088" y="53622"/>
                    <a:pt x="32819" y="44644"/>
                    <a:pt x="32819" y="35287"/>
                  </a:cubicBezTo>
                  <a:cubicBezTo>
                    <a:pt x="32819" y="25925"/>
                    <a:pt x="31088" y="16952"/>
                    <a:pt x="28014" y="10334"/>
                  </a:cubicBezTo>
                  <a:cubicBezTo>
                    <a:pt x="24936" y="3716"/>
                    <a:pt x="20759" y="0"/>
                    <a:pt x="16410" y="0"/>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5" name="Google Shape;6315;p70"/>
            <p:cNvSpPr/>
            <p:nvPr/>
          </p:nvSpPr>
          <p:spPr>
            <a:xfrm>
              <a:off x="6838275" y="1725700"/>
              <a:ext cx="150" cy="0"/>
            </a:xfrm>
            <a:custGeom>
              <a:rect b="b" l="l" r="r" t="t"/>
              <a:pathLst>
                <a:path extrusionOk="0" h="0" w="6">
                  <a:moveTo>
                    <a:pt x="5" y="0"/>
                  </a:moveTo>
                  <a:lnTo>
                    <a:pt x="1" y="0"/>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6" name="Google Shape;6316;p70"/>
            <p:cNvSpPr/>
            <p:nvPr/>
          </p:nvSpPr>
          <p:spPr>
            <a:xfrm>
              <a:off x="6838400" y="3986000"/>
              <a:ext cx="25" cy="25"/>
            </a:xfrm>
            <a:custGeom>
              <a:rect b="b" l="l" r="r" t="t"/>
              <a:pathLst>
                <a:path extrusionOk="0" h="1" w="1">
                  <a:moveTo>
                    <a:pt x="0" y="1"/>
                  </a:moveTo>
                  <a:lnTo>
                    <a:pt x="0" y="1"/>
                  </a:ln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7" name="Google Shape;6317;p70"/>
            <p:cNvSpPr/>
            <p:nvPr/>
          </p:nvSpPr>
          <p:spPr>
            <a:xfrm>
              <a:off x="6744250" y="3969975"/>
              <a:ext cx="94175" cy="16050"/>
            </a:xfrm>
            <a:custGeom>
              <a:rect b="b" l="l" r="r" t="t"/>
              <a:pathLst>
                <a:path extrusionOk="0" h="642" w="3767">
                  <a:moveTo>
                    <a:pt x="1" y="0"/>
                  </a:moveTo>
                  <a:lnTo>
                    <a:pt x="1" y="0"/>
                  </a:lnTo>
                  <a:cubicBezTo>
                    <a:pt x="1190" y="425"/>
                    <a:pt x="2415" y="642"/>
                    <a:pt x="3662" y="642"/>
                  </a:cubicBezTo>
                  <a:lnTo>
                    <a:pt x="3766" y="642"/>
                  </a:lnTo>
                  <a:lnTo>
                    <a:pt x="1"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8" name="Google Shape;6318;p70"/>
            <p:cNvSpPr/>
            <p:nvPr/>
          </p:nvSpPr>
          <p:spPr>
            <a:xfrm>
              <a:off x="6744250" y="1725700"/>
              <a:ext cx="94050" cy="16175"/>
            </a:xfrm>
            <a:custGeom>
              <a:rect b="b" l="l" r="r" t="t"/>
              <a:pathLst>
                <a:path extrusionOk="0" h="647" w="3762">
                  <a:moveTo>
                    <a:pt x="3662" y="0"/>
                  </a:moveTo>
                  <a:cubicBezTo>
                    <a:pt x="2415" y="0"/>
                    <a:pt x="1194" y="222"/>
                    <a:pt x="1" y="646"/>
                  </a:cubicBezTo>
                  <a:lnTo>
                    <a:pt x="3762" y="0"/>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9" name="Google Shape;6319;p70"/>
            <p:cNvSpPr/>
            <p:nvPr/>
          </p:nvSpPr>
          <p:spPr>
            <a:xfrm>
              <a:off x="6294575" y="1725700"/>
              <a:ext cx="1082575" cy="2260225"/>
            </a:xfrm>
            <a:custGeom>
              <a:rect b="b" l="l" r="r" t="t"/>
              <a:pathLst>
                <a:path extrusionOk="0" h="90409" w="43303">
                  <a:moveTo>
                    <a:pt x="21749" y="0"/>
                  </a:moveTo>
                  <a:lnTo>
                    <a:pt x="17988" y="646"/>
                  </a:lnTo>
                  <a:cubicBezTo>
                    <a:pt x="7781" y="4276"/>
                    <a:pt x="1" y="22846"/>
                    <a:pt x="1" y="45204"/>
                  </a:cubicBezTo>
                  <a:cubicBezTo>
                    <a:pt x="1" y="67562"/>
                    <a:pt x="7781" y="86132"/>
                    <a:pt x="17988" y="89766"/>
                  </a:cubicBezTo>
                  <a:lnTo>
                    <a:pt x="21753" y="90408"/>
                  </a:lnTo>
                  <a:lnTo>
                    <a:pt x="21758" y="90408"/>
                  </a:lnTo>
                  <a:cubicBezTo>
                    <a:pt x="33665" y="90291"/>
                    <a:pt x="43302" y="70094"/>
                    <a:pt x="43302" y="45204"/>
                  </a:cubicBezTo>
                  <a:cubicBezTo>
                    <a:pt x="43302" y="20315"/>
                    <a:pt x="33665" y="118"/>
                    <a:pt x="2175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0" name="Google Shape;6320;p70"/>
            <p:cNvSpPr/>
            <p:nvPr/>
          </p:nvSpPr>
          <p:spPr>
            <a:xfrm>
              <a:off x="1511625" y="2613375"/>
              <a:ext cx="292400" cy="484275"/>
            </a:xfrm>
            <a:custGeom>
              <a:rect b="b" l="l" r="r" t="t"/>
              <a:pathLst>
                <a:path extrusionOk="0" h="19371" w="11696">
                  <a:moveTo>
                    <a:pt x="5850" y="1"/>
                  </a:moveTo>
                  <a:cubicBezTo>
                    <a:pt x="2618" y="1"/>
                    <a:pt x="1" y="4336"/>
                    <a:pt x="1" y="9684"/>
                  </a:cubicBezTo>
                  <a:cubicBezTo>
                    <a:pt x="1" y="15036"/>
                    <a:pt x="2618" y="19371"/>
                    <a:pt x="5850" y="19371"/>
                  </a:cubicBezTo>
                  <a:cubicBezTo>
                    <a:pt x="9078" y="19371"/>
                    <a:pt x="11695" y="15036"/>
                    <a:pt x="11695" y="9684"/>
                  </a:cubicBezTo>
                  <a:cubicBezTo>
                    <a:pt x="11695" y="4336"/>
                    <a:pt x="9078" y="1"/>
                    <a:pt x="5850" y="1"/>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21" name="Google Shape;6321;p70"/>
          <p:cNvGrpSpPr/>
          <p:nvPr/>
        </p:nvGrpSpPr>
        <p:grpSpPr>
          <a:xfrm>
            <a:off x="6037169" y="2224925"/>
            <a:ext cx="1182862" cy="980943"/>
            <a:chOff x="5249100" y="1210600"/>
            <a:chExt cx="3502700" cy="2904775"/>
          </a:xfrm>
        </p:grpSpPr>
        <p:sp>
          <p:nvSpPr>
            <p:cNvPr id="6322" name="Google Shape;6322;p70"/>
            <p:cNvSpPr/>
            <p:nvPr/>
          </p:nvSpPr>
          <p:spPr>
            <a:xfrm>
              <a:off x="5479658" y="1210600"/>
              <a:ext cx="3108190" cy="632425"/>
            </a:xfrm>
            <a:custGeom>
              <a:rect b="b" l="l" r="r" t="t"/>
              <a:pathLst>
                <a:path extrusionOk="0" h="25297" w="117257">
                  <a:moveTo>
                    <a:pt x="1" y="0"/>
                  </a:moveTo>
                  <a:lnTo>
                    <a:pt x="14647" y="25297"/>
                  </a:lnTo>
                  <a:lnTo>
                    <a:pt x="102066" y="25297"/>
                  </a:lnTo>
                  <a:lnTo>
                    <a:pt x="117257" y="0"/>
                  </a:ln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3" name="Google Shape;6323;p70"/>
            <p:cNvSpPr/>
            <p:nvPr/>
          </p:nvSpPr>
          <p:spPr>
            <a:xfrm>
              <a:off x="5769162" y="1842998"/>
              <a:ext cx="2424880" cy="631925"/>
            </a:xfrm>
            <a:custGeom>
              <a:rect b="b" l="l" r="r" t="t"/>
              <a:pathLst>
                <a:path extrusionOk="0" h="25277" w="91479">
                  <a:moveTo>
                    <a:pt x="1" y="1"/>
                  </a:moveTo>
                  <a:lnTo>
                    <a:pt x="14647" y="25276"/>
                  </a:lnTo>
                  <a:lnTo>
                    <a:pt x="76602" y="25276"/>
                  </a:lnTo>
                  <a:lnTo>
                    <a:pt x="91479"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4" name="Google Shape;6324;p70"/>
            <p:cNvSpPr/>
            <p:nvPr/>
          </p:nvSpPr>
          <p:spPr>
            <a:xfrm>
              <a:off x="6065319" y="2474896"/>
              <a:ext cx="1739369" cy="632450"/>
            </a:xfrm>
            <a:custGeom>
              <a:rect b="b" l="l" r="r" t="t"/>
              <a:pathLst>
                <a:path extrusionOk="0" h="25298" w="65618">
                  <a:moveTo>
                    <a:pt x="1" y="0"/>
                  </a:moveTo>
                  <a:lnTo>
                    <a:pt x="14417" y="25297"/>
                  </a:lnTo>
                  <a:lnTo>
                    <a:pt x="50887" y="25297"/>
                  </a:lnTo>
                  <a:lnTo>
                    <a:pt x="65617"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5" name="Google Shape;6325;p70"/>
            <p:cNvSpPr/>
            <p:nvPr/>
          </p:nvSpPr>
          <p:spPr>
            <a:xfrm>
              <a:off x="6354293" y="3107319"/>
              <a:ext cx="1061572" cy="632425"/>
            </a:xfrm>
            <a:custGeom>
              <a:rect b="b" l="l" r="r" t="t"/>
              <a:pathLst>
                <a:path extrusionOk="0" h="25297" w="40048">
                  <a:moveTo>
                    <a:pt x="0" y="0"/>
                  </a:moveTo>
                  <a:lnTo>
                    <a:pt x="14668" y="25297"/>
                  </a:lnTo>
                  <a:lnTo>
                    <a:pt x="25360" y="25297"/>
                  </a:lnTo>
                  <a:lnTo>
                    <a:pt x="40048" y="0"/>
                  </a:lnTo>
                  <a:close/>
                </a:path>
              </a:pathLst>
            </a:cu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26" name="Google Shape;6326;p70"/>
            <p:cNvCxnSpPr/>
            <p:nvPr/>
          </p:nvCxnSpPr>
          <p:spPr>
            <a:xfrm>
              <a:off x="5249100" y="2382654"/>
              <a:ext cx="922800" cy="0"/>
            </a:xfrm>
            <a:prstGeom prst="straightConnector1">
              <a:avLst/>
            </a:prstGeom>
            <a:noFill/>
            <a:ln cap="flat" cmpd="sng" w="19050">
              <a:solidFill>
                <a:srgbClr val="869FB2"/>
              </a:solidFill>
              <a:prstDash val="solid"/>
              <a:round/>
              <a:headEnd len="med" w="med" type="oval"/>
              <a:tailEnd len="med" w="med" type="none"/>
            </a:ln>
          </p:spPr>
        </p:cxnSp>
        <p:cxnSp>
          <p:nvCxnSpPr>
            <p:cNvPr id="6327" name="Google Shape;6327;p70"/>
            <p:cNvCxnSpPr/>
            <p:nvPr/>
          </p:nvCxnSpPr>
          <p:spPr>
            <a:xfrm rot="10800000">
              <a:off x="8178522" y="1765431"/>
              <a:ext cx="559200" cy="0"/>
            </a:xfrm>
            <a:prstGeom prst="straightConnector1">
              <a:avLst/>
            </a:prstGeom>
            <a:noFill/>
            <a:ln cap="flat" cmpd="sng" w="19050">
              <a:solidFill>
                <a:srgbClr val="BAC8D3"/>
              </a:solidFill>
              <a:prstDash val="solid"/>
              <a:round/>
              <a:headEnd len="med" w="med" type="oval"/>
              <a:tailEnd len="med" w="med" type="none"/>
            </a:ln>
          </p:spPr>
        </p:cxnSp>
        <p:cxnSp>
          <p:nvCxnSpPr>
            <p:cNvPr id="6328" name="Google Shape;6328;p70"/>
            <p:cNvCxnSpPr/>
            <p:nvPr/>
          </p:nvCxnSpPr>
          <p:spPr>
            <a:xfrm rot="10800000">
              <a:off x="7467500" y="2943528"/>
              <a:ext cx="1284300" cy="0"/>
            </a:xfrm>
            <a:prstGeom prst="straightConnector1">
              <a:avLst/>
            </a:prstGeom>
            <a:noFill/>
            <a:ln cap="flat" cmpd="sng" w="19050">
              <a:solidFill>
                <a:srgbClr val="5F7D95"/>
              </a:solidFill>
              <a:prstDash val="solid"/>
              <a:round/>
              <a:headEnd len="med" w="med" type="oval"/>
              <a:tailEnd len="med" w="med" type="none"/>
            </a:ln>
          </p:spPr>
        </p:cxnSp>
        <p:cxnSp>
          <p:nvCxnSpPr>
            <p:cNvPr id="6329" name="Google Shape;6329;p70"/>
            <p:cNvCxnSpPr/>
            <p:nvPr/>
          </p:nvCxnSpPr>
          <p:spPr>
            <a:xfrm>
              <a:off x="5787288" y="3630350"/>
              <a:ext cx="922800" cy="0"/>
            </a:xfrm>
            <a:prstGeom prst="straightConnector1">
              <a:avLst/>
            </a:prstGeom>
            <a:noFill/>
            <a:ln cap="flat" cmpd="sng" w="19050">
              <a:solidFill>
                <a:srgbClr val="435D74"/>
              </a:solidFill>
              <a:prstDash val="solid"/>
              <a:round/>
              <a:headEnd len="med" w="med" type="oval"/>
              <a:tailEnd len="med" w="med" type="none"/>
            </a:ln>
          </p:spPr>
        </p:cxnSp>
        <p:sp>
          <p:nvSpPr>
            <p:cNvPr id="6330" name="Google Shape;6330;p70"/>
            <p:cNvSpPr/>
            <p:nvPr/>
          </p:nvSpPr>
          <p:spPr>
            <a:xfrm>
              <a:off x="6601902" y="3690575"/>
              <a:ext cx="566400" cy="424800"/>
            </a:xfrm>
            <a:prstGeom prst="downArrow">
              <a:avLst>
                <a:gd fmla="val 50000" name="adj1"/>
                <a:gd fmla="val 50000" name="adj2"/>
              </a:avLst>
            </a:prstGeom>
            <a:solidFill>
              <a:srgbClr val="435D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1" name="Google Shape;6331;p70"/>
          <p:cNvGrpSpPr/>
          <p:nvPr/>
        </p:nvGrpSpPr>
        <p:grpSpPr>
          <a:xfrm>
            <a:off x="7303211" y="854609"/>
            <a:ext cx="1396228" cy="1203813"/>
            <a:chOff x="7287122" y="1165658"/>
            <a:chExt cx="1219413" cy="1051365"/>
          </a:xfrm>
        </p:grpSpPr>
        <p:grpSp>
          <p:nvGrpSpPr>
            <p:cNvPr id="6332" name="Google Shape;6332;p70"/>
            <p:cNvGrpSpPr/>
            <p:nvPr/>
          </p:nvGrpSpPr>
          <p:grpSpPr>
            <a:xfrm>
              <a:off x="7287122" y="1969723"/>
              <a:ext cx="1219413" cy="247300"/>
              <a:chOff x="7287122" y="1969723"/>
              <a:chExt cx="1219413" cy="247300"/>
            </a:xfrm>
          </p:grpSpPr>
          <p:sp>
            <p:nvSpPr>
              <p:cNvPr id="6333" name="Google Shape;6333;p70"/>
              <p:cNvSpPr/>
              <p:nvPr/>
            </p:nvSpPr>
            <p:spPr>
              <a:xfrm flipH="1">
                <a:off x="8366247" y="1969723"/>
                <a:ext cx="140288" cy="247300"/>
              </a:xfrm>
              <a:custGeom>
                <a:rect b="b" l="l" r="r" t="t"/>
                <a:pathLst>
                  <a:path extrusionOk="0" h="26428" w="14992">
                    <a:moveTo>
                      <a:pt x="31" y="0"/>
                    </a:moveTo>
                    <a:cubicBezTo>
                      <a:pt x="25" y="0"/>
                      <a:pt x="19" y="0"/>
                      <a:pt x="13" y="0"/>
                    </a:cubicBezTo>
                    <a:lnTo>
                      <a:pt x="0" y="0"/>
                    </a:lnTo>
                    <a:lnTo>
                      <a:pt x="0" y="26407"/>
                    </a:lnTo>
                    <a:lnTo>
                      <a:pt x="13" y="26427"/>
                    </a:lnTo>
                    <a:lnTo>
                      <a:pt x="14992" y="1860"/>
                    </a:lnTo>
                    <a:cubicBezTo>
                      <a:pt x="10391" y="663"/>
                      <a:pt x="5335" y="0"/>
                      <a:pt x="31"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34" name="Google Shape;6334;p70"/>
              <p:cNvGrpSpPr/>
              <p:nvPr/>
            </p:nvGrpSpPr>
            <p:grpSpPr>
              <a:xfrm>
                <a:off x="7287122" y="2063892"/>
                <a:ext cx="1151753" cy="73428"/>
                <a:chOff x="7287122" y="2063892"/>
                <a:chExt cx="1151753" cy="73428"/>
              </a:xfrm>
            </p:grpSpPr>
            <p:sp>
              <p:nvSpPr>
                <p:cNvPr id="6335" name="Google Shape;6335;p70"/>
                <p:cNvSpPr/>
                <p:nvPr/>
              </p:nvSpPr>
              <p:spPr>
                <a:xfrm flipH="1">
                  <a:off x="7287122" y="2063892"/>
                  <a:ext cx="507103" cy="73428"/>
                </a:xfrm>
                <a:custGeom>
                  <a:rect b="b" l="l" r="r" t="t"/>
                  <a:pathLst>
                    <a:path extrusionOk="0" h="7847" w="35124">
                      <a:moveTo>
                        <a:pt x="0" y="1"/>
                      </a:moveTo>
                      <a:lnTo>
                        <a:pt x="0" y="7847"/>
                      </a:lnTo>
                      <a:lnTo>
                        <a:pt x="35123" y="7847"/>
                      </a:lnTo>
                      <a:lnTo>
                        <a:pt x="35123"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36" name="Google Shape;6336;p70"/>
                <p:cNvCxnSpPr/>
                <p:nvPr/>
              </p:nvCxnSpPr>
              <p:spPr>
                <a:xfrm rot="10800000">
                  <a:off x="7818475" y="2100600"/>
                  <a:ext cx="620400" cy="0"/>
                </a:xfrm>
                <a:prstGeom prst="straightConnector1">
                  <a:avLst/>
                </a:prstGeom>
                <a:noFill/>
                <a:ln cap="flat" cmpd="sng" w="9525">
                  <a:solidFill>
                    <a:srgbClr val="CFD9E0"/>
                  </a:solidFill>
                  <a:prstDash val="solid"/>
                  <a:round/>
                  <a:headEnd len="med" w="med" type="none"/>
                  <a:tailEnd len="med" w="med" type="oval"/>
                </a:ln>
              </p:spPr>
            </p:cxnSp>
          </p:grpSp>
        </p:grpSp>
        <p:grpSp>
          <p:nvGrpSpPr>
            <p:cNvPr id="6337" name="Google Shape;6337;p70"/>
            <p:cNvGrpSpPr/>
            <p:nvPr/>
          </p:nvGrpSpPr>
          <p:grpSpPr>
            <a:xfrm>
              <a:off x="7287122" y="1712201"/>
              <a:ext cx="1219403" cy="246767"/>
              <a:chOff x="7287122" y="1712201"/>
              <a:chExt cx="1219403" cy="246767"/>
            </a:xfrm>
          </p:grpSpPr>
          <p:sp>
            <p:nvSpPr>
              <p:cNvPr id="6338" name="Google Shape;6338;p70"/>
              <p:cNvSpPr/>
              <p:nvPr/>
            </p:nvSpPr>
            <p:spPr>
              <a:xfrm flipH="1">
                <a:off x="8226249" y="1712201"/>
                <a:ext cx="280276" cy="246767"/>
              </a:xfrm>
              <a:custGeom>
                <a:rect b="b" l="l" r="r" t="t"/>
                <a:pathLst>
                  <a:path extrusionOk="0" h="26371" w="29952">
                    <a:moveTo>
                      <a:pt x="1" y="0"/>
                    </a:moveTo>
                    <a:lnTo>
                      <a:pt x="1" y="24234"/>
                    </a:lnTo>
                    <a:lnTo>
                      <a:pt x="14" y="24234"/>
                    </a:lnTo>
                    <a:cubicBezTo>
                      <a:pt x="14" y="24234"/>
                      <a:pt x="203" y="24229"/>
                      <a:pt x="558" y="24229"/>
                    </a:cubicBezTo>
                    <a:cubicBezTo>
                      <a:pt x="2473" y="24229"/>
                      <a:pt x="9215" y="24384"/>
                      <a:pt x="17213" y="26370"/>
                    </a:cubicBezTo>
                    <a:lnTo>
                      <a:pt x="29952" y="5713"/>
                    </a:lnTo>
                    <a:cubicBezTo>
                      <a:pt x="29952" y="5713"/>
                      <a:pt x="20827" y="0"/>
                      <a:pt x="14"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39" name="Google Shape;6339;p70"/>
              <p:cNvGrpSpPr/>
              <p:nvPr/>
            </p:nvGrpSpPr>
            <p:grpSpPr>
              <a:xfrm>
                <a:off x="7287122" y="1842861"/>
                <a:ext cx="1005303" cy="73419"/>
                <a:chOff x="7287122" y="1842861"/>
                <a:chExt cx="1005303" cy="73419"/>
              </a:xfrm>
            </p:grpSpPr>
            <p:sp>
              <p:nvSpPr>
                <p:cNvPr id="6340" name="Google Shape;6340;p70"/>
                <p:cNvSpPr/>
                <p:nvPr/>
              </p:nvSpPr>
              <p:spPr>
                <a:xfrm flipH="1">
                  <a:off x="7287122" y="1842861"/>
                  <a:ext cx="507103" cy="73419"/>
                </a:xfrm>
                <a:custGeom>
                  <a:rect b="b" l="l" r="r" t="t"/>
                  <a:pathLst>
                    <a:path extrusionOk="0" h="7846" w="35124">
                      <a:moveTo>
                        <a:pt x="0" y="1"/>
                      </a:moveTo>
                      <a:lnTo>
                        <a:pt x="0" y="7845"/>
                      </a:lnTo>
                      <a:lnTo>
                        <a:pt x="35123" y="7845"/>
                      </a:lnTo>
                      <a:lnTo>
                        <a:pt x="35123"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41" name="Google Shape;6341;p70"/>
                <p:cNvCxnSpPr/>
                <p:nvPr/>
              </p:nvCxnSpPr>
              <p:spPr>
                <a:xfrm rot="10800000">
                  <a:off x="7818425" y="1879575"/>
                  <a:ext cx="474000" cy="0"/>
                </a:xfrm>
                <a:prstGeom prst="straightConnector1">
                  <a:avLst/>
                </a:prstGeom>
                <a:noFill/>
                <a:ln cap="flat" cmpd="sng" w="9525">
                  <a:solidFill>
                    <a:srgbClr val="A5B7C6"/>
                  </a:solidFill>
                  <a:prstDash val="solid"/>
                  <a:round/>
                  <a:headEnd len="med" w="med" type="none"/>
                  <a:tailEnd len="med" w="med" type="oval"/>
                </a:ln>
              </p:spPr>
            </p:cxnSp>
          </p:grpSp>
        </p:grpSp>
        <p:grpSp>
          <p:nvGrpSpPr>
            <p:cNvPr id="6342" name="Google Shape;6342;p70"/>
            <p:cNvGrpSpPr/>
            <p:nvPr/>
          </p:nvGrpSpPr>
          <p:grpSpPr>
            <a:xfrm>
              <a:off x="7287122" y="1447520"/>
              <a:ext cx="1219403" cy="286667"/>
              <a:chOff x="7287122" y="1447520"/>
              <a:chExt cx="1219403" cy="286667"/>
            </a:xfrm>
          </p:grpSpPr>
          <p:sp>
            <p:nvSpPr>
              <p:cNvPr id="6343" name="Google Shape;6343;p70"/>
              <p:cNvSpPr/>
              <p:nvPr/>
            </p:nvSpPr>
            <p:spPr>
              <a:xfrm flipH="1">
                <a:off x="8087665" y="1447520"/>
                <a:ext cx="418860" cy="286667"/>
              </a:xfrm>
              <a:custGeom>
                <a:rect b="b" l="l" r="r" t="t"/>
                <a:pathLst>
                  <a:path extrusionOk="0" h="30635" w="44762">
                    <a:moveTo>
                      <a:pt x="1" y="1"/>
                    </a:moveTo>
                    <a:lnTo>
                      <a:pt x="1" y="24648"/>
                    </a:lnTo>
                    <a:lnTo>
                      <a:pt x="14" y="24648"/>
                    </a:lnTo>
                    <a:cubicBezTo>
                      <a:pt x="5607" y="24648"/>
                      <a:pt x="18560" y="25130"/>
                      <a:pt x="31390" y="30635"/>
                    </a:cubicBezTo>
                    <a:lnTo>
                      <a:pt x="44761" y="10327"/>
                    </a:lnTo>
                    <a:cubicBezTo>
                      <a:pt x="44761" y="10327"/>
                      <a:pt x="27304" y="1"/>
                      <a:pt x="14" y="1"/>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44" name="Google Shape;6344;p70"/>
              <p:cNvGrpSpPr/>
              <p:nvPr/>
            </p:nvGrpSpPr>
            <p:grpSpPr>
              <a:xfrm>
                <a:off x="7287122" y="1581977"/>
                <a:ext cx="852803" cy="73428"/>
                <a:chOff x="7287122" y="1581977"/>
                <a:chExt cx="852803" cy="73428"/>
              </a:xfrm>
            </p:grpSpPr>
            <p:sp>
              <p:nvSpPr>
                <p:cNvPr id="6345" name="Google Shape;6345;p70"/>
                <p:cNvSpPr/>
                <p:nvPr/>
              </p:nvSpPr>
              <p:spPr>
                <a:xfrm flipH="1">
                  <a:off x="7287122" y="1581977"/>
                  <a:ext cx="507103" cy="73428"/>
                </a:xfrm>
                <a:custGeom>
                  <a:rect b="b" l="l" r="r" t="t"/>
                  <a:pathLst>
                    <a:path extrusionOk="0" h="7847" w="35124">
                      <a:moveTo>
                        <a:pt x="0" y="1"/>
                      </a:moveTo>
                      <a:lnTo>
                        <a:pt x="0" y="7847"/>
                      </a:lnTo>
                      <a:lnTo>
                        <a:pt x="35123" y="7847"/>
                      </a:lnTo>
                      <a:lnTo>
                        <a:pt x="35123" y="1"/>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46" name="Google Shape;6346;p70"/>
                <p:cNvCxnSpPr/>
                <p:nvPr/>
              </p:nvCxnSpPr>
              <p:spPr>
                <a:xfrm rot="10800000">
                  <a:off x="7818325" y="1618700"/>
                  <a:ext cx="321600" cy="0"/>
                </a:xfrm>
                <a:prstGeom prst="straightConnector1">
                  <a:avLst/>
                </a:prstGeom>
                <a:noFill/>
                <a:ln cap="flat" cmpd="sng" w="9525">
                  <a:solidFill>
                    <a:srgbClr val="869FB2"/>
                  </a:solidFill>
                  <a:prstDash val="solid"/>
                  <a:round/>
                  <a:headEnd len="med" w="med" type="none"/>
                  <a:tailEnd len="med" w="med" type="oval"/>
                </a:ln>
              </p:spPr>
            </p:cxnSp>
          </p:grpSp>
        </p:grpSp>
        <p:grpSp>
          <p:nvGrpSpPr>
            <p:cNvPr id="6347" name="Google Shape;6347;p70"/>
            <p:cNvGrpSpPr/>
            <p:nvPr/>
          </p:nvGrpSpPr>
          <p:grpSpPr>
            <a:xfrm>
              <a:off x="7287122" y="1165658"/>
              <a:ext cx="1219403" cy="344253"/>
              <a:chOff x="7287122" y="1165658"/>
              <a:chExt cx="1219403" cy="344253"/>
            </a:xfrm>
          </p:grpSpPr>
          <p:sp>
            <p:nvSpPr>
              <p:cNvPr id="6348" name="Google Shape;6348;p70"/>
              <p:cNvSpPr/>
              <p:nvPr/>
            </p:nvSpPr>
            <p:spPr>
              <a:xfrm flipH="1">
                <a:off x="7919557" y="1165658"/>
                <a:ext cx="586968" cy="344253"/>
              </a:xfrm>
              <a:custGeom>
                <a:rect b="b" l="l" r="r" t="t"/>
                <a:pathLst>
                  <a:path extrusionOk="0" h="36789" w="62727">
                    <a:moveTo>
                      <a:pt x="1" y="1"/>
                    </a:moveTo>
                    <a:lnTo>
                      <a:pt x="1" y="25976"/>
                    </a:lnTo>
                    <a:lnTo>
                      <a:pt x="17" y="25976"/>
                    </a:lnTo>
                    <a:cubicBezTo>
                      <a:pt x="74" y="25976"/>
                      <a:pt x="588" y="25960"/>
                      <a:pt x="1487" y="25960"/>
                    </a:cubicBezTo>
                    <a:cubicBezTo>
                      <a:pt x="7235" y="25960"/>
                      <a:pt x="28709" y="26646"/>
                      <a:pt x="46867" y="36789"/>
                    </a:cubicBezTo>
                    <a:lnTo>
                      <a:pt x="62726" y="12728"/>
                    </a:lnTo>
                    <a:cubicBezTo>
                      <a:pt x="62726" y="12728"/>
                      <a:pt x="39312" y="2"/>
                      <a:pt x="17" y="1"/>
                    </a:cubicBez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49" name="Google Shape;6349;p70"/>
              <p:cNvGrpSpPr/>
              <p:nvPr/>
            </p:nvGrpSpPr>
            <p:grpSpPr>
              <a:xfrm>
                <a:off x="7287122" y="1341025"/>
                <a:ext cx="695703" cy="73419"/>
                <a:chOff x="7287122" y="1341025"/>
                <a:chExt cx="695703" cy="73419"/>
              </a:xfrm>
            </p:grpSpPr>
            <p:sp>
              <p:nvSpPr>
                <p:cNvPr id="6350" name="Google Shape;6350;p70"/>
                <p:cNvSpPr/>
                <p:nvPr/>
              </p:nvSpPr>
              <p:spPr>
                <a:xfrm flipH="1">
                  <a:off x="7287122" y="1341025"/>
                  <a:ext cx="507103" cy="73419"/>
                </a:xfrm>
                <a:custGeom>
                  <a:rect b="b" l="l" r="r" t="t"/>
                  <a:pathLst>
                    <a:path extrusionOk="0" h="7846" w="35124">
                      <a:moveTo>
                        <a:pt x="0" y="1"/>
                      </a:moveTo>
                      <a:lnTo>
                        <a:pt x="0" y="7845"/>
                      </a:lnTo>
                      <a:lnTo>
                        <a:pt x="35123" y="7845"/>
                      </a:lnTo>
                      <a:lnTo>
                        <a:pt x="35123" y="1"/>
                      </a:lnTo>
                      <a:close/>
                    </a:path>
                  </a:pathLst>
                </a:cu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51" name="Google Shape;6351;p70"/>
                <p:cNvCxnSpPr/>
                <p:nvPr/>
              </p:nvCxnSpPr>
              <p:spPr>
                <a:xfrm rot="10800000">
                  <a:off x="7818425" y="1377750"/>
                  <a:ext cx="164400" cy="0"/>
                </a:xfrm>
                <a:prstGeom prst="straightConnector1">
                  <a:avLst/>
                </a:prstGeom>
                <a:noFill/>
                <a:ln cap="flat" cmpd="sng" w="9525">
                  <a:solidFill>
                    <a:srgbClr val="869FB1"/>
                  </a:solidFill>
                  <a:prstDash val="solid"/>
                  <a:round/>
                  <a:headEnd len="med" w="med" type="none"/>
                  <a:tailEnd len="med" w="med" type="oval"/>
                </a:ln>
              </p:spPr>
            </p:cxnSp>
          </p:grpSp>
        </p:grpSp>
      </p:grpSp>
      <p:grpSp>
        <p:nvGrpSpPr>
          <p:cNvPr id="6352" name="Google Shape;6352;p70"/>
          <p:cNvGrpSpPr/>
          <p:nvPr/>
        </p:nvGrpSpPr>
        <p:grpSpPr>
          <a:xfrm>
            <a:off x="5875628" y="860970"/>
            <a:ext cx="1495738" cy="1175577"/>
            <a:chOff x="5900602" y="1193063"/>
            <a:chExt cx="1299851" cy="1021707"/>
          </a:xfrm>
        </p:grpSpPr>
        <p:grpSp>
          <p:nvGrpSpPr>
            <p:cNvPr id="6353" name="Google Shape;6353;p70"/>
            <p:cNvGrpSpPr/>
            <p:nvPr/>
          </p:nvGrpSpPr>
          <p:grpSpPr>
            <a:xfrm>
              <a:off x="6520337" y="1193063"/>
              <a:ext cx="341815" cy="799959"/>
              <a:chOff x="6520337" y="1193063"/>
              <a:chExt cx="341815" cy="799959"/>
            </a:xfrm>
          </p:grpSpPr>
          <p:grpSp>
            <p:nvGrpSpPr>
              <p:cNvPr id="6354" name="Google Shape;6354;p70"/>
              <p:cNvGrpSpPr/>
              <p:nvPr/>
            </p:nvGrpSpPr>
            <p:grpSpPr>
              <a:xfrm>
                <a:off x="6520337" y="1589527"/>
                <a:ext cx="213950" cy="403494"/>
                <a:chOff x="6520337" y="1589527"/>
                <a:chExt cx="213950" cy="403494"/>
              </a:xfrm>
            </p:grpSpPr>
            <p:sp>
              <p:nvSpPr>
                <p:cNvPr id="6355" name="Google Shape;6355;p70"/>
                <p:cNvSpPr/>
                <p:nvPr/>
              </p:nvSpPr>
              <p:spPr>
                <a:xfrm rot="-5400000">
                  <a:off x="6522864" y="1587001"/>
                  <a:ext cx="208853" cy="213906"/>
                </a:xfrm>
                <a:custGeom>
                  <a:rect b="b" l="l" r="r" t="t"/>
                  <a:pathLst>
                    <a:path extrusionOk="0" h="24594" w="24013">
                      <a:moveTo>
                        <a:pt x="725" y="0"/>
                      </a:moveTo>
                      <a:cubicBezTo>
                        <a:pt x="482" y="0"/>
                        <a:pt x="241" y="3"/>
                        <a:pt x="0" y="5"/>
                      </a:cubicBezTo>
                      <a:lnTo>
                        <a:pt x="0" y="22597"/>
                      </a:lnTo>
                      <a:cubicBezTo>
                        <a:pt x="118" y="22596"/>
                        <a:pt x="222" y="22595"/>
                        <a:pt x="312" y="22595"/>
                      </a:cubicBezTo>
                      <a:cubicBezTo>
                        <a:pt x="582" y="22595"/>
                        <a:pt x="725" y="22600"/>
                        <a:pt x="725" y="22600"/>
                      </a:cubicBezTo>
                      <a:cubicBezTo>
                        <a:pt x="725" y="22600"/>
                        <a:pt x="872" y="22595"/>
                        <a:pt x="1149" y="22595"/>
                      </a:cubicBezTo>
                      <a:cubicBezTo>
                        <a:pt x="2638" y="22595"/>
                        <a:pt x="7882" y="22740"/>
                        <a:pt x="14103" y="24594"/>
                      </a:cubicBezTo>
                      <a:lnTo>
                        <a:pt x="24013" y="5327"/>
                      </a:lnTo>
                      <a:cubicBezTo>
                        <a:pt x="24013" y="5327"/>
                        <a:pt x="16917" y="0"/>
                        <a:pt x="725"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6" name="Google Shape;6356;p70"/>
                <p:cNvSpPr/>
                <p:nvPr/>
              </p:nvSpPr>
              <p:spPr>
                <a:xfrm rot="-5400000">
                  <a:off x="6529204" y="1787939"/>
                  <a:ext cx="196250" cy="213915"/>
                </a:xfrm>
                <a:custGeom>
                  <a:rect b="b" l="l" r="r" t="t"/>
                  <a:pathLst>
                    <a:path extrusionOk="0" h="24595" w="22564">
                      <a:moveTo>
                        <a:pt x="22564" y="1"/>
                      </a:moveTo>
                      <a:cubicBezTo>
                        <a:pt x="15114" y="73"/>
                        <a:pt x="9649" y="1280"/>
                        <a:pt x="5965" y="2527"/>
                      </a:cubicBezTo>
                      <a:lnTo>
                        <a:pt x="5965" y="2528"/>
                      </a:lnTo>
                      <a:cubicBezTo>
                        <a:pt x="2949" y="3548"/>
                        <a:pt x="1124" y="4595"/>
                        <a:pt x="385" y="5067"/>
                      </a:cubicBezTo>
                      <a:cubicBezTo>
                        <a:pt x="382" y="5067"/>
                        <a:pt x="382" y="5068"/>
                        <a:pt x="380" y="5068"/>
                      </a:cubicBezTo>
                      <a:cubicBezTo>
                        <a:pt x="373" y="5074"/>
                        <a:pt x="366" y="5078"/>
                        <a:pt x="358" y="5083"/>
                      </a:cubicBezTo>
                      <a:cubicBezTo>
                        <a:pt x="344" y="5091"/>
                        <a:pt x="329" y="5100"/>
                        <a:pt x="316" y="5110"/>
                      </a:cubicBezTo>
                      <a:cubicBezTo>
                        <a:pt x="315" y="5112"/>
                        <a:pt x="313" y="5113"/>
                        <a:pt x="312" y="5113"/>
                      </a:cubicBezTo>
                      <a:cubicBezTo>
                        <a:pt x="293" y="5125"/>
                        <a:pt x="275" y="5136"/>
                        <a:pt x="258" y="5148"/>
                      </a:cubicBezTo>
                      <a:cubicBezTo>
                        <a:pt x="255" y="5150"/>
                        <a:pt x="251" y="5152"/>
                        <a:pt x="248" y="5155"/>
                      </a:cubicBezTo>
                      <a:cubicBezTo>
                        <a:pt x="240" y="5160"/>
                        <a:pt x="232" y="5166"/>
                        <a:pt x="224" y="5171"/>
                      </a:cubicBezTo>
                      <a:lnTo>
                        <a:pt x="191" y="5193"/>
                      </a:lnTo>
                      <a:cubicBezTo>
                        <a:pt x="189" y="5193"/>
                        <a:pt x="189" y="5195"/>
                        <a:pt x="188" y="5195"/>
                      </a:cubicBezTo>
                      <a:lnTo>
                        <a:pt x="171" y="5206"/>
                      </a:lnTo>
                      <a:cubicBezTo>
                        <a:pt x="162" y="5211"/>
                        <a:pt x="153" y="5217"/>
                        <a:pt x="146" y="5222"/>
                      </a:cubicBezTo>
                      <a:cubicBezTo>
                        <a:pt x="144" y="5224"/>
                        <a:pt x="144" y="5225"/>
                        <a:pt x="141" y="5225"/>
                      </a:cubicBezTo>
                      <a:cubicBezTo>
                        <a:pt x="137" y="5230"/>
                        <a:pt x="131" y="5231"/>
                        <a:pt x="127" y="5236"/>
                      </a:cubicBezTo>
                      <a:cubicBezTo>
                        <a:pt x="118" y="5243"/>
                        <a:pt x="109" y="5247"/>
                        <a:pt x="102" y="5253"/>
                      </a:cubicBezTo>
                      <a:cubicBezTo>
                        <a:pt x="95" y="5260"/>
                        <a:pt x="88" y="5265"/>
                        <a:pt x="80" y="5269"/>
                      </a:cubicBezTo>
                      <a:cubicBezTo>
                        <a:pt x="39" y="5297"/>
                        <a:pt x="15" y="5316"/>
                        <a:pt x="6" y="5323"/>
                      </a:cubicBezTo>
                      <a:lnTo>
                        <a:pt x="3" y="5324"/>
                      </a:lnTo>
                      <a:lnTo>
                        <a:pt x="0" y="5326"/>
                      </a:lnTo>
                      <a:lnTo>
                        <a:pt x="9910" y="24594"/>
                      </a:lnTo>
                      <a:cubicBezTo>
                        <a:pt x="10017" y="24561"/>
                        <a:pt x="10124" y="24530"/>
                        <a:pt x="10231" y="24499"/>
                      </a:cubicBezTo>
                      <a:cubicBezTo>
                        <a:pt x="10284" y="24482"/>
                        <a:pt x="10339" y="24466"/>
                        <a:pt x="10392" y="24451"/>
                      </a:cubicBezTo>
                      <a:cubicBezTo>
                        <a:pt x="10473" y="24428"/>
                        <a:pt x="10553" y="24403"/>
                        <a:pt x="10633" y="24381"/>
                      </a:cubicBezTo>
                      <a:cubicBezTo>
                        <a:pt x="10664" y="24373"/>
                        <a:pt x="10691" y="24364"/>
                        <a:pt x="10721" y="24357"/>
                      </a:cubicBezTo>
                      <a:cubicBezTo>
                        <a:pt x="10786" y="24339"/>
                        <a:pt x="10855" y="24320"/>
                        <a:pt x="10920" y="24303"/>
                      </a:cubicBezTo>
                      <a:cubicBezTo>
                        <a:pt x="10930" y="24298"/>
                        <a:pt x="10943" y="24297"/>
                        <a:pt x="10955" y="24293"/>
                      </a:cubicBezTo>
                      <a:cubicBezTo>
                        <a:pt x="11032" y="24274"/>
                        <a:pt x="11111" y="24252"/>
                        <a:pt x="11188" y="24231"/>
                      </a:cubicBezTo>
                      <a:cubicBezTo>
                        <a:pt x="11192" y="24230"/>
                        <a:pt x="11200" y="24227"/>
                        <a:pt x="11206" y="24226"/>
                      </a:cubicBezTo>
                      <a:cubicBezTo>
                        <a:pt x="11307" y="24198"/>
                        <a:pt x="11409" y="24172"/>
                        <a:pt x="11511" y="24146"/>
                      </a:cubicBezTo>
                      <a:cubicBezTo>
                        <a:pt x="11613" y="24118"/>
                        <a:pt x="11715" y="24093"/>
                        <a:pt x="11816" y="24067"/>
                      </a:cubicBezTo>
                      <a:cubicBezTo>
                        <a:pt x="11877" y="24052"/>
                        <a:pt x="11938" y="24036"/>
                        <a:pt x="11998" y="24022"/>
                      </a:cubicBezTo>
                      <a:cubicBezTo>
                        <a:pt x="12071" y="24004"/>
                        <a:pt x="12143" y="23987"/>
                        <a:pt x="12216" y="23969"/>
                      </a:cubicBezTo>
                      <a:cubicBezTo>
                        <a:pt x="17046" y="22790"/>
                        <a:pt x="20998" y="22614"/>
                        <a:pt x="22564" y="22595"/>
                      </a:cubicBezTo>
                      <a:lnTo>
                        <a:pt x="22564"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57" name="Google Shape;6357;p70"/>
              <p:cNvGrpSpPr/>
              <p:nvPr/>
            </p:nvGrpSpPr>
            <p:grpSpPr>
              <a:xfrm>
                <a:off x="6577204" y="1193063"/>
                <a:ext cx="284947" cy="464512"/>
                <a:chOff x="6577204" y="1193063"/>
                <a:chExt cx="284947" cy="464512"/>
              </a:xfrm>
            </p:grpSpPr>
            <p:sp>
              <p:nvSpPr>
                <p:cNvPr id="6358" name="Google Shape;6358;p70"/>
                <p:cNvSpPr/>
                <p:nvPr/>
              </p:nvSpPr>
              <p:spPr>
                <a:xfrm>
                  <a:off x="6577204" y="1193063"/>
                  <a:ext cx="284947" cy="63648"/>
                </a:xfrm>
                <a:custGeom>
                  <a:rect b="b" l="l" r="r" t="t"/>
                  <a:pathLst>
                    <a:path extrusionOk="0" h="7318" w="32762">
                      <a:moveTo>
                        <a:pt x="0" y="1"/>
                      </a:moveTo>
                      <a:lnTo>
                        <a:pt x="0" y="7318"/>
                      </a:lnTo>
                      <a:lnTo>
                        <a:pt x="32762" y="7318"/>
                      </a:lnTo>
                      <a:lnTo>
                        <a:pt x="32762" y="1"/>
                      </a:ln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59" name="Google Shape;6359;p70"/>
                <p:cNvCxnSpPr/>
                <p:nvPr/>
              </p:nvCxnSpPr>
              <p:spPr>
                <a:xfrm rot="10800000">
                  <a:off x="6677825" y="1279575"/>
                  <a:ext cx="0" cy="378000"/>
                </a:xfrm>
                <a:prstGeom prst="straightConnector1">
                  <a:avLst/>
                </a:prstGeom>
                <a:noFill/>
                <a:ln cap="flat" cmpd="sng" w="9525">
                  <a:solidFill>
                    <a:srgbClr val="A5B7C6"/>
                  </a:solidFill>
                  <a:prstDash val="solid"/>
                  <a:round/>
                  <a:headEnd len="med" w="med" type="none"/>
                  <a:tailEnd len="med" w="med" type="oval"/>
                </a:ln>
              </p:spPr>
            </p:cxnSp>
          </p:grpSp>
        </p:grpSp>
        <p:grpSp>
          <p:nvGrpSpPr>
            <p:cNvPr id="6360" name="Google Shape;6360;p70"/>
            <p:cNvGrpSpPr/>
            <p:nvPr/>
          </p:nvGrpSpPr>
          <p:grpSpPr>
            <a:xfrm>
              <a:off x="6238903" y="1193063"/>
              <a:ext cx="300475" cy="900152"/>
              <a:chOff x="6238903" y="1193063"/>
              <a:chExt cx="300475" cy="900152"/>
            </a:xfrm>
          </p:grpSpPr>
          <p:grpSp>
            <p:nvGrpSpPr>
              <p:cNvPr id="6361" name="Google Shape;6361;p70"/>
              <p:cNvGrpSpPr/>
              <p:nvPr/>
            </p:nvGrpSpPr>
            <p:grpSpPr>
              <a:xfrm>
                <a:off x="6290865" y="1489315"/>
                <a:ext cx="248514" cy="603900"/>
                <a:chOff x="6290865" y="1489315"/>
                <a:chExt cx="248514" cy="603900"/>
              </a:xfrm>
            </p:grpSpPr>
            <p:sp>
              <p:nvSpPr>
                <p:cNvPr id="6362" name="Google Shape;6362;p70"/>
                <p:cNvSpPr/>
                <p:nvPr/>
              </p:nvSpPr>
              <p:spPr>
                <a:xfrm rot="-5400000">
                  <a:off x="6260589" y="1519591"/>
                  <a:ext cx="309066" cy="248514"/>
                </a:xfrm>
                <a:custGeom>
                  <a:rect b="b" l="l" r="r" t="t"/>
                  <a:pathLst>
                    <a:path extrusionOk="0" h="28573" w="35535">
                      <a:moveTo>
                        <a:pt x="727" y="0"/>
                      </a:moveTo>
                      <a:cubicBezTo>
                        <a:pt x="484" y="0"/>
                        <a:pt x="241" y="2"/>
                        <a:pt x="0" y="3"/>
                      </a:cubicBezTo>
                      <a:lnTo>
                        <a:pt x="0" y="22994"/>
                      </a:lnTo>
                      <a:cubicBezTo>
                        <a:pt x="259" y="22992"/>
                        <a:pt x="501" y="22989"/>
                        <a:pt x="727" y="22989"/>
                      </a:cubicBezTo>
                      <a:cubicBezTo>
                        <a:pt x="5078" y="22989"/>
                        <a:pt x="15152" y="23439"/>
                        <a:pt x="25134" y="28572"/>
                      </a:cubicBezTo>
                      <a:lnTo>
                        <a:pt x="35534" y="9632"/>
                      </a:lnTo>
                      <a:cubicBezTo>
                        <a:pt x="35534" y="9632"/>
                        <a:pt x="21952" y="0"/>
                        <a:pt x="727" y="0"/>
                      </a:cubicBez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3" name="Google Shape;6363;p70"/>
                <p:cNvSpPr/>
                <p:nvPr/>
              </p:nvSpPr>
              <p:spPr>
                <a:xfrm rot="-5400000">
                  <a:off x="6266916" y="1820752"/>
                  <a:ext cx="296437" cy="248488"/>
                </a:xfrm>
                <a:custGeom>
                  <a:rect b="b" l="l" r="r" t="t"/>
                  <a:pathLst>
                    <a:path extrusionOk="0" h="28570" w="34083">
                      <a:moveTo>
                        <a:pt x="34083" y="0"/>
                      </a:moveTo>
                      <a:cubicBezTo>
                        <a:pt x="22684" y="120"/>
                        <a:pt x="13548" y="2997"/>
                        <a:pt x="7617" y="5579"/>
                      </a:cubicBezTo>
                      <a:cubicBezTo>
                        <a:pt x="5629" y="6444"/>
                        <a:pt x="3999" y="7274"/>
                        <a:pt x="2767" y="7955"/>
                      </a:cubicBezTo>
                      <a:cubicBezTo>
                        <a:pt x="2743" y="7970"/>
                        <a:pt x="2717" y="7985"/>
                        <a:pt x="2693" y="7996"/>
                      </a:cubicBezTo>
                      <a:cubicBezTo>
                        <a:pt x="2692" y="7996"/>
                        <a:pt x="2689" y="7999"/>
                        <a:pt x="2687" y="7999"/>
                      </a:cubicBezTo>
                      <a:cubicBezTo>
                        <a:pt x="2454" y="8127"/>
                        <a:pt x="2237" y="8251"/>
                        <a:pt x="2034" y="8368"/>
                      </a:cubicBezTo>
                      <a:lnTo>
                        <a:pt x="1958" y="8411"/>
                      </a:lnTo>
                      <a:cubicBezTo>
                        <a:pt x="1952" y="8416"/>
                        <a:pt x="1949" y="8418"/>
                        <a:pt x="1943" y="8421"/>
                      </a:cubicBezTo>
                      <a:cubicBezTo>
                        <a:pt x="1913" y="8437"/>
                        <a:pt x="1884" y="8455"/>
                        <a:pt x="1854" y="8472"/>
                      </a:cubicBezTo>
                      <a:cubicBezTo>
                        <a:pt x="1844" y="8478"/>
                        <a:pt x="1834" y="8483"/>
                        <a:pt x="1825" y="8488"/>
                      </a:cubicBezTo>
                      <a:cubicBezTo>
                        <a:pt x="1718" y="8552"/>
                        <a:pt x="1616" y="8612"/>
                        <a:pt x="1517" y="8670"/>
                      </a:cubicBezTo>
                      <a:cubicBezTo>
                        <a:pt x="1476" y="8697"/>
                        <a:pt x="1435" y="8720"/>
                        <a:pt x="1396" y="8743"/>
                      </a:cubicBezTo>
                      <a:cubicBezTo>
                        <a:pt x="1349" y="8771"/>
                        <a:pt x="1305" y="8799"/>
                        <a:pt x="1262" y="8823"/>
                      </a:cubicBezTo>
                      <a:cubicBezTo>
                        <a:pt x="1246" y="8832"/>
                        <a:pt x="1230" y="8844"/>
                        <a:pt x="1214" y="8852"/>
                      </a:cubicBezTo>
                      <a:cubicBezTo>
                        <a:pt x="1166" y="8882"/>
                        <a:pt x="1119" y="8911"/>
                        <a:pt x="1072" y="8938"/>
                      </a:cubicBezTo>
                      <a:cubicBezTo>
                        <a:pt x="1042" y="8956"/>
                        <a:pt x="1013" y="8973"/>
                        <a:pt x="985" y="8991"/>
                      </a:cubicBezTo>
                      <a:cubicBezTo>
                        <a:pt x="941" y="9018"/>
                        <a:pt x="901" y="9043"/>
                        <a:pt x="860" y="9069"/>
                      </a:cubicBezTo>
                      <a:cubicBezTo>
                        <a:pt x="845" y="9078"/>
                        <a:pt x="832" y="9087"/>
                        <a:pt x="821" y="9094"/>
                      </a:cubicBezTo>
                      <a:cubicBezTo>
                        <a:pt x="794" y="9112"/>
                        <a:pt x="771" y="9126"/>
                        <a:pt x="748" y="9141"/>
                      </a:cubicBezTo>
                      <a:cubicBezTo>
                        <a:pt x="733" y="9148"/>
                        <a:pt x="720" y="9157"/>
                        <a:pt x="706" y="9166"/>
                      </a:cubicBezTo>
                      <a:cubicBezTo>
                        <a:pt x="692" y="9174"/>
                        <a:pt x="678" y="9182"/>
                        <a:pt x="665" y="9192"/>
                      </a:cubicBezTo>
                      <a:cubicBezTo>
                        <a:pt x="643" y="9206"/>
                        <a:pt x="621" y="9218"/>
                        <a:pt x="599" y="9233"/>
                      </a:cubicBezTo>
                      <a:cubicBezTo>
                        <a:pt x="582" y="9244"/>
                        <a:pt x="567" y="9254"/>
                        <a:pt x="551" y="9265"/>
                      </a:cubicBezTo>
                      <a:cubicBezTo>
                        <a:pt x="534" y="9275"/>
                        <a:pt x="518" y="9283"/>
                        <a:pt x="502" y="9295"/>
                      </a:cubicBezTo>
                      <a:cubicBezTo>
                        <a:pt x="483" y="9305"/>
                        <a:pt x="465" y="9318"/>
                        <a:pt x="446" y="9330"/>
                      </a:cubicBezTo>
                      <a:cubicBezTo>
                        <a:pt x="305" y="9422"/>
                        <a:pt x="196" y="9493"/>
                        <a:pt x="122" y="9544"/>
                      </a:cubicBezTo>
                      <a:lnTo>
                        <a:pt x="104" y="9556"/>
                      </a:lnTo>
                      <a:cubicBezTo>
                        <a:pt x="72" y="9578"/>
                        <a:pt x="46" y="9595"/>
                        <a:pt x="30" y="9607"/>
                      </a:cubicBezTo>
                      <a:cubicBezTo>
                        <a:pt x="28" y="9608"/>
                        <a:pt x="24" y="9610"/>
                        <a:pt x="23" y="9611"/>
                      </a:cubicBezTo>
                      <a:cubicBezTo>
                        <a:pt x="17" y="9615"/>
                        <a:pt x="14" y="9618"/>
                        <a:pt x="9" y="9621"/>
                      </a:cubicBezTo>
                      <a:cubicBezTo>
                        <a:pt x="8" y="9623"/>
                        <a:pt x="7" y="9624"/>
                        <a:pt x="5" y="9624"/>
                      </a:cubicBezTo>
                      <a:lnTo>
                        <a:pt x="1" y="9629"/>
                      </a:lnTo>
                      <a:lnTo>
                        <a:pt x="10402" y="28569"/>
                      </a:lnTo>
                      <a:lnTo>
                        <a:pt x="10669" y="28432"/>
                      </a:lnTo>
                      <a:cubicBezTo>
                        <a:pt x="10734" y="28399"/>
                        <a:pt x="10803" y="28365"/>
                        <a:pt x="10868" y="28333"/>
                      </a:cubicBezTo>
                      <a:cubicBezTo>
                        <a:pt x="10913" y="28309"/>
                        <a:pt x="10960" y="28287"/>
                        <a:pt x="11007" y="28263"/>
                      </a:cubicBezTo>
                      <a:cubicBezTo>
                        <a:pt x="11052" y="28242"/>
                        <a:pt x="11095" y="28220"/>
                        <a:pt x="11141" y="28198"/>
                      </a:cubicBezTo>
                      <a:cubicBezTo>
                        <a:pt x="11264" y="28138"/>
                        <a:pt x="11387" y="28079"/>
                        <a:pt x="11510" y="28020"/>
                      </a:cubicBezTo>
                      <a:cubicBezTo>
                        <a:pt x="11570" y="27991"/>
                        <a:pt x="11633" y="27962"/>
                        <a:pt x="11694" y="27933"/>
                      </a:cubicBezTo>
                      <a:cubicBezTo>
                        <a:pt x="11754" y="27904"/>
                        <a:pt x="11816" y="27875"/>
                        <a:pt x="11877" y="27846"/>
                      </a:cubicBezTo>
                      <a:cubicBezTo>
                        <a:pt x="20843" y="23637"/>
                        <a:pt x="29650" y="23043"/>
                        <a:pt x="34083" y="22991"/>
                      </a:cubicBezTo>
                      <a:lnTo>
                        <a:pt x="34083"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64" name="Google Shape;6364;p70"/>
              <p:cNvGrpSpPr/>
              <p:nvPr/>
            </p:nvGrpSpPr>
            <p:grpSpPr>
              <a:xfrm>
                <a:off x="6238903" y="1193063"/>
                <a:ext cx="284947" cy="333087"/>
                <a:chOff x="6238903" y="1193063"/>
                <a:chExt cx="284947" cy="333087"/>
              </a:xfrm>
            </p:grpSpPr>
            <p:sp>
              <p:nvSpPr>
                <p:cNvPr id="6365" name="Google Shape;6365;p70"/>
                <p:cNvSpPr/>
                <p:nvPr/>
              </p:nvSpPr>
              <p:spPr>
                <a:xfrm>
                  <a:off x="6238903" y="1193063"/>
                  <a:ext cx="284947" cy="63648"/>
                </a:xfrm>
                <a:custGeom>
                  <a:rect b="b" l="l" r="r" t="t"/>
                  <a:pathLst>
                    <a:path extrusionOk="0" h="7318" w="32762">
                      <a:moveTo>
                        <a:pt x="0" y="0"/>
                      </a:moveTo>
                      <a:lnTo>
                        <a:pt x="0" y="7317"/>
                      </a:lnTo>
                      <a:lnTo>
                        <a:pt x="32762" y="7317"/>
                      </a:lnTo>
                      <a:lnTo>
                        <a:pt x="32762" y="0"/>
                      </a:lnTo>
                      <a:close/>
                    </a:path>
                  </a:pathLst>
                </a:cu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66" name="Google Shape;6366;p70"/>
                <p:cNvCxnSpPr/>
                <p:nvPr/>
              </p:nvCxnSpPr>
              <p:spPr>
                <a:xfrm rot="10800000">
                  <a:off x="6431250" y="1279250"/>
                  <a:ext cx="0" cy="246900"/>
                </a:xfrm>
                <a:prstGeom prst="straightConnector1">
                  <a:avLst/>
                </a:prstGeom>
                <a:noFill/>
                <a:ln cap="flat" cmpd="sng" w="9525">
                  <a:solidFill>
                    <a:srgbClr val="869FB2"/>
                  </a:solidFill>
                  <a:prstDash val="solid"/>
                  <a:round/>
                  <a:headEnd len="med" w="med" type="none"/>
                  <a:tailEnd len="med" w="med" type="oval"/>
                </a:ln>
              </p:spPr>
            </p:cxnSp>
          </p:grpSp>
        </p:grpSp>
        <p:grpSp>
          <p:nvGrpSpPr>
            <p:cNvPr id="6367" name="Google Shape;6367;p70"/>
            <p:cNvGrpSpPr/>
            <p:nvPr/>
          </p:nvGrpSpPr>
          <p:grpSpPr>
            <a:xfrm>
              <a:off x="5900602" y="1193063"/>
              <a:ext cx="444345" cy="1021707"/>
              <a:chOff x="5900602" y="1193063"/>
              <a:chExt cx="444345" cy="1021707"/>
            </a:xfrm>
          </p:grpSpPr>
          <p:grpSp>
            <p:nvGrpSpPr>
              <p:cNvPr id="6368" name="Google Shape;6368;p70"/>
              <p:cNvGrpSpPr/>
              <p:nvPr/>
            </p:nvGrpSpPr>
            <p:grpSpPr>
              <a:xfrm>
                <a:off x="6046501" y="1367785"/>
                <a:ext cx="298446" cy="846986"/>
                <a:chOff x="6046501" y="1367785"/>
                <a:chExt cx="298446" cy="846986"/>
              </a:xfrm>
            </p:grpSpPr>
            <p:sp>
              <p:nvSpPr>
                <p:cNvPr id="6369" name="Google Shape;6369;p70"/>
                <p:cNvSpPr/>
                <p:nvPr/>
              </p:nvSpPr>
              <p:spPr>
                <a:xfrm rot="-5400000">
                  <a:off x="5980418" y="1433868"/>
                  <a:ext cx="430613" cy="298446"/>
                </a:xfrm>
                <a:custGeom>
                  <a:rect b="b" l="l" r="r" t="t"/>
                  <a:pathLst>
                    <a:path extrusionOk="0" h="34314" w="49510">
                      <a:moveTo>
                        <a:pt x="722" y="0"/>
                      </a:moveTo>
                      <a:cubicBezTo>
                        <a:pt x="481" y="0"/>
                        <a:pt x="241" y="0"/>
                        <a:pt x="1" y="3"/>
                      </a:cubicBezTo>
                      <a:lnTo>
                        <a:pt x="1" y="24234"/>
                      </a:lnTo>
                      <a:cubicBezTo>
                        <a:pt x="243" y="24230"/>
                        <a:pt x="428" y="24229"/>
                        <a:pt x="550" y="24229"/>
                      </a:cubicBezTo>
                      <a:cubicBezTo>
                        <a:pt x="648" y="24229"/>
                        <a:pt x="706" y="24230"/>
                        <a:pt x="722" y="24230"/>
                      </a:cubicBezTo>
                      <a:lnTo>
                        <a:pt x="729" y="24230"/>
                      </a:lnTo>
                      <a:cubicBezTo>
                        <a:pt x="773" y="24230"/>
                        <a:pt x="1173" y="24214"/>
                        <a:pt x="1871" y="24214"/>
                      </a:cubicBezTo>
                      <a:cubicBezTo>
                        <a:pt x="6340" y="24214"/>
                        <a:pt x="23046" y="24853"/>
                        <a:pt x="37171" y="34314"/>
                      </a:cubicBezTo>
                      <a:lnTo>
                        <a:pt x="49510" y="11872"/>
                      </a:lnTo>
                      <a:cubicBezTo>
                        <a:pt x="49510" y="11872"/>
                        <a:pt x="31299" y="3"/>
                        <a:pt x="729" y="0"/>
                      </a:cubicBez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0" name="Google Shape;6370;p70"/>
                <p:cNvSpPr/>
                <p:nvPr/>
              </p:nvSpPr>
              <p:spPr>
                <a:xfrm rot="-5400000">
                  <a:off x="5986745" y="1856568"/>
                  <a:ext cx="417984" cy="298420"/>
                </a:xfrm>
                <a:custGeom>
                  <a:rect b="b" l="l" r="r" t="t"/>
                  <a:pathLst>
                    <a:path extrusionOk="0" h="34311" w="48058">
                      <a:moveTo>
                        <a:pt x="48058" y="0"/>
                      </a:moveTo>
                      <a:cubicBezTo>
                        <a:pt x="40706" y="47"/>
                        <a:pt x="34078" y="776"/>
                        <a:pt x="28261" y="1849"/>
                      </a:cubicBezTo>
                      <a:cubicBezTo>
                        <a:pt x="20919" y="3208"/>
                        <a:pt x="14865" y="5126"/>
                        <a:pt x="10271" y="6917"/>
                      </a:cubicBezTo>
                      <a:cubicBezTo>
                        <a:pt x="5004" y="8972"/>
                        <a:pt x="1653" y="10865"/>
                        <a:pt x="474" y="11571"/>
                      </a:cubicBezTo>
                      <a:cubicBezTo>
                        <a:pt x="462" y="11578"/>
                        <a:pt x="449" y="11585"/>
                        <a:pt x="439" y="11593"/>
                      </a:cubicBezTo>
                      <a:cubicBezTo>
                        <a:pt x="427" y="11600"/>
                        <a:pt x="417" y="11606"/>
                        <a:pt x="406" y="11613"/>
                      </a:cubicBezTo>
                      <a:cubicBezTo>
                        <a:pt x="384" y="11628"/>
                        <a:pt x="365" y="11638"/>
                        <a:pt x="344" y="11651"/>
                      </a:cubicBezTo>
                      <a:cubicBezTo>
                        <a:pt x="328" y="11661"/>
                        <a:pt x="311" y="11671"/>
                        <a:pt x="296" y="11680"/>
                      </a:cubicBezTo>
                      <a:cubicBezTo>
                        <a:pt x="285" y="11689"/>
                        <a:pt x="273" y="11696"/>
                        <a:pt x="260" y="11703"/>
                      </a:cubicBezTo>
                      <a:cubicBezTo>
                        <a:pt x="251" y="11709"/>
                        <a:pt x="242" y="11715"/>
                        <a:pt x="235" y="11719"/>
                      </a:cubicBezTo>
                      <a:cubicBezTo>
                        <a:pt x="126" y="11788"/>
                        <a:pt x="53" y="11833"/>
                        <a:pt x="20" y="11855"/>
                      </a:cubicBezTo>
                      <a:cubicBezTo>
                        <a:pt x="18" y="11856"/>
                        <a:pt x="14" y="11858"/>
                        <a:pt x="12" y="11861"/>
                      </a:cubicBezTo>
                      <a:cubicBezTo>
                        <a:pt x="4" y="11865"/>
                        <a:pt x="1" y="11869"/>
                        <a:pt x="1" y="11869"/>
                      </a:cubicBezTo>
                      <a:lnTo>
                        <a:pt x="12338" y="34311"/>
                      </a:lnTo>
                      <a:cubicBezTo>
                        <a:pt x="12429" y="34252"/>
                        <a:pt x="12518" y="34194"/>
                        <a:pt x="12608" y="34136"/>
                      </a:cubicBezTo>
                      <a:cubicBezTo>
                        <a:pt x="12655" y="34107"/>
                        <a:pt x="12700" y="34076"/>
                        <a:pt x="12747" y="34047"/>
                      </a:cubicBezTo>
                      <a:cubicBezTo>
                        <a:pt x="12789" y="34021"/>
                        <a:pt x="12830" y="33996"/>
                        <a:pt x="12869" y="33970"/>
                      </a:cubicBezTo>
                      <a:cubicBezTo>
                        <a:pt x="12927" y="33932"/>
                        <a:pt x="12986" y="33896"/>
                        <a:pt x="13045" y="33858"/>
                      </a:cubicBezTo>
                      <a:cubicBezTo>
                        <a:pt x="13124" y="33808"/>
                        <a:pt x="13204" y="33759"/>
                        <a:pt x="13283" y="33709"/>
                      </a:cubicBezTo>
                      <a:cubicBezTo>
                        <a:pt x="13363" y="33661"/>
                        <a:pt x="13441" y="33612"/>
                        <a:pt x="13521" y="33562"/>
                      </a:cubicBezTo>
                      <a:cubicBezTo>
                        <a:pt x="13601" y="33513"/>
                        <a:pt x="13679" y="33465"/>
                        <a:pt x="13759" y="33417"/>
                      </a:cubicBezTo>
                      <a:cubicBezTo>
                        <a:pt x="13842" y="33367"/>
                        <a:pt x="13922" y="33319"/>
                        <a:pt x="14003" y="33270"/>
                      </a:cubicBezTo>
                      <a:cubicBezTo>
                        <a:pt x="14082" y="33222"/>
                        <a:pt x="14159" y="33175"/>
                        <a:pt x="14238" y="33130"/>
                      </a:cubicBezTo>
                      <a:cubicBezTo>
                        <a:pt x="14318" y="33082"/>
                        <a:pt x="14398" y="33037"/>
                        <a:pt x="14478" y="32990"/>
                      </a:cubicBezTo>
                      <a:cubicBezTo>
                        <a:pt x="14558" y="32943"/>
                        <a:pt x="14638" y="32897"/>
                        <a:pt x="14718" y="32852"/>
                      </a:cubicBezTo>
                      <a:cubicBezTo>
                        <a:pt x="14798" y="32804"/>
                        <a:pt x="14879" y="32758"/>
                        <a:pt x="14959" y="32713"/>
                      </a:cubicBezTo>
                      <a:cubicBezTo>
                        <a:pt x="15120" y="32622"/>
                        <a:pt x="15280" y="32531"/>
                        <a:pt x="15444" y="32441"/>
                      </a:cubicBezTo>
                      <a:cubicBezTo>
                        <a:pt x="15521" y="32397"/>
                        <a:pt x="15598" y="32357"/>
                        <a:pt x="15674" y="32314"/>
                      </a:cubicBezTo>
                      <a:cubicBezTo>
                        <a:pt x="15698" y="32301"/>
                        <a:pt x="15723" y="32287"/>
                        <a:pt x="15746" y="32274"/>
                      </a:cubicBezTo>
                      <a:cubicBezTo>
                        <a:pt x="15888" y="32196"/>
                        <a:pt x="16029" y="32119"/>
                        <a:pt x="16172" y="32045"/>
                      </a:cubicBezTo>
                      <a:cubicBezTo>
                        <a:pt x="29547" y="24910"/>
                        <a:pt x="44618" y="24279"/>
                        <a:pt x="48058" y="24228"/>
                      </a:cubicBezTo>
                      <a:lnTo>
                        <a:pt x="48058" y="0"/>
                      </a:ln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71" name="Google Shape;6371;p70"/>
              <p:cNvGrpSpPr/>
              <p:nvPr/>
            </p:nvGrpSpPr>
            <p:grpSpPr>
              <a:xfrm>
                <a:off x="5900602" y="1193063"/>
                <a:ext cx="284947" cy="182312"/>
                <a:chOff x="5900602" y="1193063"/>
                <a:chExt cx="284947" cy="182312"/>
              </a:xfrm>
            </p:grpSpPr>
            <p:sp>
              <p:nvSpPr>
                <p:cNvPr id="6372" name="Google Shape;6372;p70"/>
                <p:cNvSpPr/>
                <p:nvPr/>
              </p:nvSpPr>
              <p:spPr>
                <a:xfrm>
                  <a:off x="5900602" y="1193063"/>
                  <a:ext cx="284947" cy="63648"/>
                </a:xfrm>
                <a:custGeom>
                  <a:rect b="b" l="l" r="r" t="t"/>
                  <a:pathLst>
                    <a:path extrusionOk="0" h="7318" w="32762">
                      <a:moveTo>
                        <a:pt x="0" y="0"/>
                      </a:moveTo>
                      <a:lnTo>
                        <a:pt x="0" y="7318"/>
                      </a:lnTo>
                      <a:lnTo>
                        <a:pt x="32762" y="7318"/>
                      </a:lnTo>
                      <a:lnTo>
                        <a:pt x="32762" y="0"/>
                      </a:lnTo>
                      <a:close/>
                    </a:path>
                  </a:pathLst>
                </a:cu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73" name="Google Shape;6373;p70"/>
                <p:cNvCxnSpPr/>
                <p:nvPr/>
              </p:nvCxnSpPr>
              <p:spPr>
                <a:xfrm rot="10800000">
                  <a:off x="6156950" y="1279675"/>
                  <a:ext cx="0" cy="95700"/>
                </a:xfrm>
                <a:prstGeom prst="straightConnector1">
                  <a:avLst/>
                </a:prstGeom>
                <a:noFill/>
                <a:ln cap="flat" cmpd="sng" w="9525">
                  <a:solidFill>
                    <a:srgbClr val="657E93"/>
                  </a:solidFill>
                  <a:prstDash val="solid"/>
                  <a:round/>
                  <a:headEnd len="med" w="med" type="none"/>
                  <a:tailEnd len="med" w="med" type="oval"/>
                </a:ln>
              </p:spPr>
            </p:cxnSp>
          </p:grpSp>
        </p:grpSp>
        <p:grpSp>
          <p:nvGrpSpPr>
            <p:cNvPr id="6374" name="Google Shape;6374;p70"/>
            <p:cNvGrpSpPr/>
            <p:nvPr/>
          </p:nvGrpSpPr>
          <p:grpSpPr>
            <a:xfrm>
              <a:off x="6738300" y="1193063"/>
              <a:ext cx="462153" cy="707634"/>
              <a:chOff x="6738300" y="1193063"/>
              <a:chExt cx="462153" cy="707634"/>
            </a:xfrm>
          </p:grpSpPr>
          <p:grpSp>
            <p:nvGrpSpPr>
              <p:cNvPr id="6375" name="Google Shape;6375;p70"/>
              <p:cNvGrpSpPr/>
              <p:nvPr/>
            </p:nvGrpSpPr>
            <p:grpSpPr>
              <a:xfrm>
                <a:off x="6915505" y="1193063"/>
                <a:ext cx="284947" cy="597387"/>
                <a:chOff x="6915505" y="1193063"/>
                <a:chExt cx="284947" cy="597387"/>
              </a:xfrm>
            </p:grpSpPr>
            <p:sp>
              <p:nvSpPr>
                <p:cNvPr id="6376" name="Google Shape;6376;p70"/>
                <p:cNvSpPr/>
                <p:nvPr/>
              </p:nvSpPr>
              <p:spPr>
                <a:xfrm>
                  <a:off x="6915505" y="1193063"/>
                  <a:ext cx="284947" cy="63648"/>
                </a:xfrm>
                <a:custGeom>
                  <a:rect b="b" l="l" r="r" t="t"/>
                  <a:pathLst>
                    <a:path extrusionOk="0" h="7318" w="32762">
                      <a:moveTo>
                        <a:pt x="0" y="1"/>
                      </a:moveTo>
                      <a:lnTo>
                        <a:pt x="0" y="7318"/>
                      </a:lnTo>
                      <a:lnTo>
                        <a:pt x="32762" y="7318"/>
                      </a:lnTo>
                      <a:lnTo>
                        <a:pt x="32762" y="1"/>
                      </a:ln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77" name="Google Shape;6377;p70"/>
                <p:cNvCxnSpPr/>
                <p:nvPr/>
              </p:nvCxnSpPr>
              <p:spPr>
                <a:xfrm rot="10800000">
                  <a:off x="6938275" y="1279850"/>
                  <a:ext cx="0" cy="510600"/>
                </a:xfrm>
                <a:prstGeom prst="straightConnector1">
                  <a:avLst/>
                </a:prstGeom>
                <a:noFill/>
                <a:ln cap="flat" cmpd="sng" w="9525">
                  <a:solidFill>
                    <a:srgbClr val="E3E7EA"/>
                  </a:solidFill>
                  <a:prstDash val="solid"/>
                  <a:round/>
                  <a:headEnd len="med" w="med" type="none"/>
                  <a:tailEnd len="med" w="med" type="oval"/>
                </a:ln>
              </p:spPr>
            </p:cxnSp>
          </p:grpSp>
          <p:grpSp>
            <p:nvGrpSpPr>
              <p:cNvPr id="6378" name="Google Shape;6378;p70"/>
              <p:cNvGrpSpPr/>
              <p:nvPr/>
            </p:nvGrpSpPr>
            <p:grpSpPr>
              <a:xfrm>
                <a:off x="6738300" y="1684725"/>
                <a:ext cx="230066" cy="215971"/>
                <a:chOff x="6738300" y="1684725"/>
                <a:chExt cx="230066" cy="215971"/>
              </a:xfrm>
            </p:grpSpPr>
            <p:sp>
              <p:nvSpPr>
                <p:cNvPr id="6379" name="Google Shape;6379;p70"/>
                <p:cNvSpPr/>
                <p:nvPr/>
              </p:nvSpPr>
              <p:spPr>
                <a:xfrm rot="-5400000">
                  <a:off x="6799187" y="1731518"/>
                  <a:ext cx="108296" cy="230061"/>
                </a:xfrm>
                <a:custGeom>
                  <a:rect b="b" l="l" r="r" t="t"/>
                  <a:pathLst>
                    <a:path extrusionOk="0" h="23215" w="10928">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0" name="Google Shape;6380;p70"/>
                <p:cNvSpPr/>
                <p:nvPr/>
              </p:nvSpPr>
              <p:spPr>
                <a:xfrm flipH="1" rot="-5400000">
                  <a:off x="6799182" y="1623843"/>
                  <a:ext cx="108296" cy="230061"/>
                </a:xfrm>
                <a:custGeom>
                  <a:rect b="b" l="l" r="r" t="t"/>
                  <a:pathLst>
                    <a:path extrusionOk="0" h="23215" w="10928">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6384" name="Shape 6384"/>
        <p:cNvGrpSpPr/>
        <p:nvPr/>
      </p:nvGrpSpPr>
      <p:grpSpPr>
        <a:xfrm>
          <a:off x="0" y="0"/>
          <a:ext cx="0" cy="0"/>
          <a:chOff x="0" y="0"/>
          <a:chExt cx="0" cy="0"/>
        </a:xfrm>
      </p:grpSpPr>
      <p:grpSp>
        <p:nvGrpSpPr>
          <p:cNvPr id="6385" name="Google Shape;6385;p71"/>
          <p:cNvGrpSpPr/>
          <p:nvPr/>
        </p:nvGrpSpPr>
        <p:grpSpPr>
          <a:xfrm>
            <a:off x="650386" y="1320075"/>
            <a:ext cx="2625261" cy="2600383"/>
            <a:chOff x="941736" y="1559475"/>
            <a:chExt cx="2625261" cy="2600383"/>
          </a:xfrm>
        </p:grpSpPr>
        <p:sp>
          <p:nvSpPr>
            <p:cNvPr id="6386" name="Google Shape;6386;p71"/>
            <p:cNvSpPr/>
            <p:nvPr/>
          </p:nvSpPr>
          <p:spPr>
            <a:xfrm>
              <a:off x="1892100" y="3559838"/>
              <a:ext cx="724194" cy="588011"/>
            </a:xfrm>
            <a:custGeom>
              <a:rect b="b" l="l" r="r" t="t"/>
              <a:pathLst>
                <a:path extrusionOk="0" h="37796" w="46542">
                  <a:moveTo>
                    <a:pt x="7544" y="0"/>
                  </a:moveTo>
                  <a:cubicBezTo>
                    <a:pt x="3384" y="0"/>
                    <a:pt x="0" y="3384"/>
                    <a:pt x="0" y="7569"/>
                  </a:cubicBezTo>
                  <a:lnTo>
                    <a:pt x="0" y="30226"/>
                  </a:lnTo>
                  <a:cubicBezTo>
                    <a:pt x="0" y="34412"/>
                    <a:pt x="3384" y="37795"/>
                    <a:pt x="7544" y="37795"/>
                  </a:cubicBezTo>
                  <a:lnTo>
                    <a:pt x="38998" y="37795"/>
                  </a:lnTo>
                  <a:cubicBezTo>
                    <a:pt x="43184" y="37795"/>
                    <a:pt x="46542" y="34412"/>
                    <a:pt x="46542" y="30226"/>
                  </a:cubicBezTo>
                  <a:lnTo>
                    <a:pt x="46542" y="7569"/>
                  </a:lnTo>
                  <a:cubicBezTo>
                    <a:pt x="46542" y="3384"/>
                    <a:pt x="43184" y="0"/>
                    <a:pt x="38998" y="0"/>
                  </a:cubicBezTo>
                  <a:close/>
                </a:path>
              </a:pathLst>
            </a:custGeom>
            <a:solidFill>
              <a:srgbClr val="A5B7C6"/>
            </a:solidFill>
            <a:ln cap="flat" cmpd="sng" w="19050">
              <a:solidFill>
                <a:srgbClr val="A5B7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7" name="Google Shape;6387;p71"/>
            <p:cNvSpPr/>
            <p:nvPr/>
          </p:nvSpPr>
          <p:spPr>
            <a:xfrm>
              <a:off x="2842399" y="3559838"/>
              <a:ext cx="724598" cy="588011"/>
            </a:xfrm>
            <a:custGeom>
              <a:rect b="b" l="l" r="r" t="t"/>
              <a:pathLst>
                <a:path extrusionOk="0" h="37796" w="46568">
                  <a:moveTo>
                    <a:pt x="7544" y="0"/>
                  </a:moveTo>
                  <a:cubicBezTo>
                    <a:pt x="3384" y="0"/>
                    <a:pt x="0" y="3384"/>
                    <a:pt x="0" y="7569"/>
                  </a:cubicBezTo>
                  <a:lnTo>
                    <a:pt x="0" y="30226"/>
                  </a:lnTo>
                  <a:cubicBezTo>
                    <a:pt x="0" y="34412"/>
                    <a:pt x="3384" y="37795"/>
                    <a:pt x="7544" y="37795"/>
                  </a:cubicBezTo>
                  <a:lnTo>
                    <a:pt x="38998" y="37795"/>
                  </a:lnTo>
                  <a:cubicBezTo>
                    <a:pt x="43184" y="37795"/>
                    <a:pt x="46567" y="34412"/>
                    <a:pt x="46567" y="30226"/>
                  </a:cubicBezTo>
                  <a:lnTo>
                    <a:pt x="46567" y="7569"/>
                  </a:lnTo>
                  <a:cubicBezTo>
                    <a:pt x="46567" y="3384"/>
                    <a:pt x="43184" y="0"/>
                    <a:pt x="38998" y="0"/>
                  </a:cubicBezTo>
                  <a:close/>
                </a:path>
              </a:pathLst>
            </a:custGeom>
            <a:solidFill>
              <a:srgbClr val="A5B7C6"/>
            </a:solidFill>
            <a:ln cap="flat" cmpd="sng" w="19050">
              <a:solidFill>
                <a:srgbClr val="A5B7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8" name="Google Shape;6388;p71"/>
            <p:cNvSpPr/>
            <p:nvPr/>
          </p:nvSpPr>
          <p:spPr>
            <a:xfrm>
              <a:off x="941839" y="3559838"/>
              <a:ext cx="724194" cy="588011"/>
            </a:xfrm>
            <a:custGeom>
              <a:rect b="b" l="l" r="r" t="t"/>
              <a:pathLst>
                <a:path extrusionOk="0" h="37796" w="46542">
                  <a:moveTo>
                    <a:pt x="7544" y="0"/>
                  </a:moveTo>
                  <a:cubicBezTo>
                    <a:pt x="3384" y="0"/>
                    <a:pt x="0" y="3384"/>
                    <a:pt x="0" y="7569"/>
                  </a:cubicBezTo>
                  <a:lnTo>
                    <a:pt x="0" y="30226"/>
                  </a:lnTo>
                  <a:cubicBezTo>
                    <a:pt x="0" y="34412"/>
                    <a:pt x="3384" y="37795"/>
                    <a:pt x="7544" y="37795"/>
                  </a:cubicBezTo>
                  <a:lnTo>
                    <a:pt x="38998" y="37795"/>
                  </a:lnTo>
                  <a:cubicBezTo>
                    <a:pt x="43158" y="37795"/>
                    <a:pt x="46542" y="34412"/>
                    <a:pt x="46542" y="30226"/>
                  </a:cubicBezTo>
                  <a:lnTo>
                    <a:pt x="46542" y="7569"/>
                  </a:lnTo>
                  <a:cubicBezTo>
                    <a:pt x="46542" y="3384"/>
                    <a:pt x="43158" y="0"/>
                    <a:pt x="38998" y="0"/>
                  </a:cubicBezTo>
                  <a:close/>
                </a:path>
              </a:pathLst>
            </a:custGeom>
            <a:solidFill>
              <a:srgbClr val="A5B7C6"/>
            </a:solidFill>
            <a:ln cap="flat" cmpd="sng" w="19050">
              <a:solidFill>
                <a:srgbClr val="A5B7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89" name="Google Shape;6389;p71"/>
            <p:cNvGrpSpPr/>
            <p:nvPr/>
          </p:nvGrpSpPr>
          <p:grpSpPr>
            <a:xfrm>
              <a:off x="3108346" y="3616099"/>
              <a:ext cx="197356" cy="197404"/>
              <a:chOff x="4456875" y="1435075"/>
              <a:chExt cx="481825" cy="481825"/>
            </a:xfrm>
          </p:grpSpPr>
          <p:sp>
            <p:nvSpPr>
              <p:cNvPr id="6390" name="Google Shape;6390;p71"/>
              <p:cNvSpPr/>
              <p:nvPr/>
            </p:nvSpPr>
            <p:spPr>
              <a:xfrm>
                <a:off x="4624975" y="1465275"/>
                <a:ext cx="56650" cy="86000"/>
              </a:xfrm>
              <a:custGeom>
                <a:rect b="b" l="l" r="r" t="t"/>
                <a:pathLst>
                  <a:path extrusionOk="0" h="3440" w="2266">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391" name="Google Shape;6391;p71"/>
              <p:cNvSpPr/>
              <p:nvPr/>
            </p:nvSpPr>
            <p:spPr>
              <a:xfrm>
                <a:off x="4615275" y="1797425"/>
                <a:ext cx="66350" cy="89375"/>
              </a:xfrm>
              <a:custGeom>
                <a:rect b="b" l="l" r="r" t="t"/>
                <a:pathLst>
                  <a:path extrusionOk="0" h="3575" w="2654">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392" name="Google Shape;6392;p71"/>
              <p:cNvSpPr/>
              <p:nvPr/>
            </p:nvSpPr>
            <p:spPr>
              <a:xfrm>
                <a:off x="4583125" y="1547250"/>
                <a:ext cx="28250" cy="28250"/>
              </a:xfrm>
              <a:custGeom>
                <a:rect b="b" l="l" r="r" t="t"/>
                <a:pathLst>
                  <a:path extrusionOk="0" h="1130" w="113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393" name="Google Shape;6393;p71"/>
              <p:cNvSpPr/>
              <p:nvPr/>
            </p:nvSpPr>
            <p:spPr>
              <a:xfrm>
                <a:off x="4597950" y="1576075"/>
                <a:ext cx="83675" cy="87525"/>
              </a:xfrm>
              <a:custGeom>
                <a:rect b="b" l="l" r="r" t="t"/>
                <a:pathLst>
                  <a:path extrusionOk="0" h="3501" w="3347">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394" name="Google Shape;6394;p71"/>
              <p:cNvSpPr/>
              <p:nvPr/>
            </p:nvSpPr>
            <p:spPr>
              <a:xfrm>
                <a:off x="4597650" y="1692175"/>
                <a:ext cx="83975" cy="82450"/>
              </a:xfrm>
              <a:custGeom>
                <a:rect b="b" l="l" r="r" t="t"/>
                <a:pathLst>
                  <a:path extrusionOk="0" h="3298" w="3359">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395" name="Google Shape;6395;p71"/>
              <p:cNvSpPr/>
              <p:nvPr/>
            </p:nvSpPr>
            <p:spPr>
              <a:xfrm>
                <a:off x="4798050" y="1663575"/>
                <a:ext cx="28475" cy="28250"/>
              </a:xfrm>
              <a:custGeom>
                <a:rect b="b" l="l" r="r" t="t"/>
                <a:pathLst>
                  <a:path extrusionOk="0" h="1130" w="1139">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396" name="Google Shape;6396;p71"/>
              <p:cNvSpPr/>
              <p:nvPr/>
            </p:nvSpPr>
            <p:spPr>
              <a:xfrm>
                <a:off x="4710200" y="1435075"/>
                <a:ext cx="228500" cy="228525"/>
              </a:xfrm>
              <a:custGeom>
                <a:rect b="b" l="l" r="r" t="t"/>
                <a:pathLst>
                  <a:path extrusionOk="0" h="9141" w="914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397" name="Google Shape;6397;p71"/>
              <p:cNvSpPr/>
              <p:nvPr/>
            </p:nvSpPr>
            <p:spPr>
              <a:xfrm>
                <a:off x="4819200" y="1593475"/>
                <a:ext cx="89400" cy="70125"/>
              </a:xfrm>
              <a:custGeom>
                <a:rect b="b" l="l" r="r" t="t"/>
                <a:pathLst>
                  <a:path extrusionOk="0" h="2805" w="3576">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398" name="Google Shape;6398;p71"/>
              <p:cNvSpPr/>
              <p:nvPr/>
            </p:nvSpPr>
            <p:spPr>
              <a:xfrm>
                <a:off x="4819200" y="1692175"/>
                <a:ext cx="89475" cy="66275"/>
              </a:xfrm>
              <a:custGeom>
                <a:rect b="b" l="l" r="r" t="t"/>
                <a:pathLst>
                  <a:path extrusionOk="0" h="2651" w="3579">
                    <a:moveTo>
                      <a:pt x="1317" y="0"/>
                    </a:moveTo>
                    <a:cubicBezTo>
                      <a:pt x="1133" y="500"/>
                      <a:pt x="727" y="883"/>
                      <a:pt x="215" y="1033"/>
                    </a:cubicBezTo>
                    <a:cubicBezTo>
                      <a:pt x="166" y="1593"/>
                      <a:pt x="94" y="2132"/>
                      <a:pt x="1" y="2650"/>
                    </a:cubicBezTo>
                    <a:cubicBezTo>
                      <a:pt x="1889" y="2030"/>
                      <a:pt x="3223" y="1078"/>
                      <a:pt x="357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399" name="Google Shape;6399;p71"/>
              <p:cNvSpPr/>
              <p:nvPr/>
            </p:nvSpPr>
            <p:spPr>
              <a:xfrm>
                <a:off x="4456875" y="1691800"/>
                <a:ext cx="225125" cy="225100"/>
              </a:xfrm>
              <a:custGeom>
                <a:rect b="b" l="l" r="r" t="t"/>
                <a:pathLst>
                  <a:path extrusionOk="0" h="9004" w="9005">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00" name="Google Shape;6400;p71"/>
              <p:cNvSpPr/>
              <p:nvPr/>
            </p:nvSpPr>
            <p:spPr>
              <a:xfrm>
                <a:off x="4487000" y="1595125"/>
                <a:ext cx="88925" cy="68475"/>
              </a:xfrm>
              <a:custGeom>
                <a:rect b="b" l="l" r="r" t="t"/>
                <a:pathLst>
                  <a:path extrusionOk="0" h="2739" w="3557">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01" name="Google Shape;6401;p71"/>
              <p:cNvSpPr/>
              <p:nvPr/>
            </p:nvSpPr>
            <p:spPr>
              <a:xfrm>
                <a:off x="4486925" y="1692175"/>
                <a:ext cx="89450" cy="66350"/>
              </a:xfrm>
              <a:custGeom>
                <a:rect b="b" l="l" r="r" t="t"/>
                <a:pathLst>
                  <a:path extrusionOk="0" h="2654" w="3578">
                    <a:moveTo>
                      <a:pt x="0" y="0"/>
                    </a:moveTo>
                    <a:cubicBezTo>
                      <a:pt x="352" y="1078"/>
                      <a:pt x="1689" y="2030"/>
                      <a:pt x="3578" y="2653"/>
                    </a:cubicBezTo>
                    <a:cubicBezTo>
                      <a:pt x="3418" y="1777"/>
                      <a:pt x="3325" y="889"/>
                      <a:pt x="330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02" name="Google Shape;6402;p71"/>
              <p:cNvSpPr/>
              <p:nvPr/>
            </p:nvSpPr>
            <p:spPr>
              <a:xfrm>
                <a:off x="4456875" y="1435075"/>
                <a:ext cx="225125" cy="228525"/>
              </a:xfrm>
              <a:custGeom>
                <a:rect b="b" l="l" r="r" t="t"/>
                <a:pathLst>
                  <a:path extrusionOk="0" h="9141" w="9005">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03" name="Google Shape;6403;p71"/>
              <p:cNvSpPr/>
              <p:nvPr/>
            </p:nvSpPr>
            <p:spPr>
              <a:xfrm>
                <a:off x="4710200" y="1691800"/>
                <a:ext cx="228500" cy="225100"/>
              </a:xfrm>
              <a:custGeom>
                <a:rect b="b" l="l" r="r" t="t"/>
                <a:pathLst>
                  <a:path extrusionOk="0" h="9004" w="914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04" name="Google Shape;6404;p71"/>
              <p:cNvSpPr/>
              <p:nvPr/>
            </p:nvSpPr>
            <p:spPr>
              <a:xfrm>
                <a:off x="4710200" y="1465200"/>
                <a:ext cx="70025" cy="89375"/>
              </a:xfrm>
              <a:custGeom>
                <a:rect b="b" l="l" r="r" t="t"/>
                <a:pathLst>
                  <a:path extrusionOk="0" h="3575" w="2801">
                    <a:moveTo>
                      <a:pt x="1" y="0"/>
                    </a:moveTo>
                    <a:lnTo>
                      <a:pt x="1" y="3298"/>
                    </a:lnTo>
                    <a:cubicBezTo>
                      <a:pt x="937" y="3328"/>
                      <a:pt x="1961" y="3421"/>
                      <a:pt x="2801" y="3575"/>
                    </a:cubicBezTo>
                    <a:cubicBezTo>
                      <a:pt x="2181" y="1687"/>
                      <a:pt x="1082" y="350"/>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05" name="Google Shape;6405;p71"/>
              <p:cNvSpPr/>
              <p:nvPr/>
            </p:nvSpPr>
            <p:spPr>
              <a:xfrm>
                <a:off x="4710200" y="1575850"/>
                <a:ext cx="86150" cy="87750"/>
              </a:xfrm>
              <a:custGeom>
                <a:rect b="b" l="l" r="r" t="t"/>
                <a:pathLst>
                  <a:path extrusionOk="0" h="3510" w="3446">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06" name="Google Shape;6406;p71"/>
              <p:cNvSpPr/>
              <p:nvPr/>
            </p:nvSpPr>
            <p:spPr>
              <a:xfrm>
                <a:off x="4710200" y="1797500"/>
                <a:ext cx="70025" cy="89375"/>
              </a:xfrm>
              <a:custGeom>
                <a:rect b="b" l="l" r="r" t="t"/>
                <a:pathLst>
                  <a:path extrusionOk="0" h="3575" w="2801">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07" name="Google Shape;6407;p71"/>
              <p:cNvSpPr/>
              <p:nvPr/>
            </p:nvSpPr>
            <p:spPr>
              <a:xfrm>
                <a:off x="4681975" y="1776400"/>
                <a:ext cx="28250" cy="28350"/>
              </a:xfrm>
              <a:custGeom>
                <a:rect b="b" l="l" r="r" t="t"/>
                <a:pathLst>
                  <a:path extrusionOk="0" h="1134" w="113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08" name="Google Shape;6408;p71"/>
              <p:cNvSpPr/>
              <p:nvPr/>
            </p:nvSpPr>
            <p:spPr>
              <a:xfrm>
                <a:off x="4710200" y="1692175"/>
                <a:ext cx="86150" cy="82450"/>
              </a:xfrm>
              <a:custGeom>
                <a:rect b="b" l="l" r="r" t="t"/>
                <a:pathLst>
                  <a:path extrusionOk="0" h="3298" w="3446">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409" name="Google Shape;6409;p71"/>
            <p:cNvGrpSpPr/>
            <p:nvPr/>
          </p:nvGrpSpPr>
          <p:grpSpPr>
            <a:xfrm>
              <a:off x="1203576" y="3616094"/>
              <a:ext cx="199291" cy="197414"/>
              <a:chOff x="5049725" y="1435050"/>
              <a:chExt cx="486550" cy="481850"/>
            </a:xfrm>
          </p:grpSpPr>
          <p:sp>
            <p:nvSpPr>
              <p:cNvPr id="6410" name="Google Shape;6410;p71"/>
              <p:cNvSpPr/>
              <p:nvPr/>
            </p:nvSpPr>
            <p:spPr>
              <a:xfrm>
                <a:off x="5136300" y="1519775"/>
                <a:ext cx="310550" cy="310550"/>
              </a:xfrm>
              <a:custGeom>
                <a:rect b="b" l="l" r="r" t="t"/>
                <a:pathLst>
                  <a:path extrusionOk="0" h="12422" w="12422">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11" name="Google Shape;6411;p71"/>
              <p:cNvSpPr/>
              <p:nvPr/>
            </p:nvSpPr>
            <p:spPr>
              <a:xfrm>
                <a:off x="5184925" y="1576250"/>
                <a:ext cx="205475" cy="197625"/>
              </a:xfrm>
              <a:custGeom>
                <a:rect b="b" l="l" r="r" t="t"/>
                <a:pathLst>
                  <a:path extrusionOk="0" h="7905" w="8219">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12" name="Google Shape;6412;p71"/>
              <p:cNvSpPr/>
              <p:nvPr/>
            </p:nvSpPr>
            <p:spPr>
              <a:xfrm>
                <a:off x="5049725" y="1435075"/>
                <a:ext cx="481825" cy="481825"/>
              </a:xfrm>
              <a:custGeom>
                <a:rect b="b" l="l" r="r" t="t"/>
                <a:pathLst>
                  <a:path extrusionOk="0" h="19273" w="19273">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13" name="Google Shape;6413;p71"/>
              <p:cNvSpPr/>
              <p:nvPr/>
            </p:nvSpPr>
            <p:spPr>
              <a:xfrm>
                <a:off x="5245825" y="1435050"/>
                <a:ext cx="290450" cy="282350"/>
              </a:xfrm>
              <a:custGeom>
                <a:rect b="b" l="l" r="r" t="t"/>
                <a:pathLst>
                  <a:path extrusionOk="0" h="11294" w="11618">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414" name="Google Shape;6414;p71"/>
            <p:cNvGrpSpPr/>
            <p:nvPr/>
          </p:nvGrpSpPr>
          <p:grpSpPr>
            <a:xfrm>
              <a:off x="2157372" y="3617981"/>
              <a:ext cx="193649" cy="193696"/>
              <a:chOff x="6239925" y="2032450"/>
              <a:chExt cx="472775" cy="472775"/>
            </a:xfrm>
          </p:grpSpPr>
          <p:sp>
            <p:nvSpPr>
              <p:cNvPr id="6415" name="Google Shape;6415;p71"/>
              <p:cNvSpPr/>
              <p:nvPr/>
            </p:nvSpPr>
            <p:spPr>
              <a:xfrm>
                <a:off x="6239925" y="2032450"/>
                <a:ext cx="472775" cy="472775"/>
              </a:xfrm>
              <a:custGeom>
                <a:rect b="b" l="l" r="r" t="t"/>
                <a:pathLst>
                  <a:path extrusionOk="0" h="18911" w="18911">
                    <a:moveTo>
                      <a:pt x="9455" y="2466"/>
                    </a:moveTo>
                    <a:cubicBezTo>
                      <a:pt x="13307" y="2466"/>
                      <a:pt x="16442" y="5601"/>
                      <a:pt x="16442" y="9456"/>
                    </a:cubicBezTo>
                    <a:cubicBezTo>
                      <a:pt x="16442" y="13310"/>
                      <a:pt x="13307" y="16445"/>
                      <a:pt x="9455" y="16445"/>
                    </a:cubicBezTo>
                    <a:cubicBezTo>
                      <a:pt x="5601" y="16445"/>
                      <a:pt x="2466" y="13310"/>
                      <a:pt x="2466" y="9456"/>
                    </a:cubicBezTo>
                    <a:cubicBezTo>
                      <a:pt x="2466" y="5601"/>
                      <a:pt x="5601" y="2466"/>
                      <a:pt x="9455" y="2466"/>
                    </a:cubicBezTo>
                    <a:close/>
                    <a:moveTo>
                      <a:pt x="9455" y="0"/>
                    </a:moveTo>
                    <a:cubicBezTo>
                      <a:pt x="4228" y="0"/>
                      <a:pt x="0" y="4228"/>
                      <a:pt x="0" y="9456"/>
                    </a:cubicBezTo>
                    <a:cubicBezTo>
                      <a:pt x="0" y="14683"/>
                      <a:pt x="4228" y="18911"/>
                      <a:pt x="9455" y="18911"/>
                    </a:cubicBezTo>
                    <a:cubicBezTo>
                      <a:pt x="14680" y="18911"/>
                      <a:pt x="18911" y="14683"/>
                      <a:pt x="18911" y="9456"/>
                    </a:cubicBezTo>
                    <a:cubicBezTo>
                      <a:pt x="18911" y="4231"/>
                      <a:pt x="14680" y="0"/>
                      <a:pt x="94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16" name="Google Shape;6416;p71"/>
              <p:cNvSpPr/>
              <p:nvPr/>
            </p:nvSpPr>
            <p:spPr>
              <a:xfrm>
                <a:off x="6329800" y="2122325"/>
                <a:ext cx="292950" cy="293025"/>
              </a:xfrm>
              <a:custGeom>
                <a:rect b="b" l="l" r="r" t="t"/>
                <a:pathLst>
                  <a:path extrusionOk="0" h="11721" w="11718">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6417" name="Google Shape;6417;p71"/>
            <p:cNvSpPr/>
            <p:nvPr/>
          </p:nvSpPr>
          <p:spPr>
            <a:xfrm>
              <a:off x="941839" y="1559475"/>
              <a:ext cx="724194" cy="587996"/>
            </a:xfrm>
            <a:custGeom>
              <a:rect b="b" l="l" r="r" t="t"/>
              <a:pathLst>
                <a:path extrusionOk="0" h="37795" w="46542">
                  <a:moveTo>
                    <a:pt x="7544" y="0"/>
                  </a:moveTo>
                  <a:cubicBezTo>
                    <a:pt x="3384" y="0"/>
                    <a:pt x="0" y="3384"/>
                    <a:pt x="0" y="7569"/>
                  </a:cubicBezTo>
                  <a:lnTo>
                    <a:pt x="0" y="30226"/>
                  </a:lnTo>
                  <a:cubicBezTo>
                    <a:pt x="0" y="34412"/>
                    <a:pt x="3384" y="37795"/>
                    <a:pt x="7544" y="37795"/>
                  </a:cubicBezTo>
                  <a:lnTo>
                    <a:pt x="38998" y="37795"/>
                  </a:lnTo>
                  <a:cubicBezTo>
                    <a:pt x="43158" y="37795"/>
                    <a:pt x="46542" y="34412"/>
                    <a:pt x="46542" y="30226"/>
                  </a:cubicBezTo>
                  <a:lnTo>
                    <a:pt x="46542" y="7569"/>
                  </a:lnTo>
                  <a:cubicBezTo>
                    <a:pt x="46542" y="3384"/>
                    <a:pt x="43158" y="0"/>
                    <a:pt x="38998" y="0"/>
                  </a:cubicBezTo>
                  <a:close/>
                </a:path>
              </a:pathLst>
            </a:custGeom>
            <a:solidFill>
              <a:srgbClr val="A5B7C6"/>
            </a:solidFill>
            <a:ln cap="flat" cmpd="sng" w="19050">
              <a:solidFill>
                <a:srgbClr val="A5B7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18" name="Google Shape;6418;p71"/>
            <p:cNvGrpSpPr/>
            <p:nvPr/>
          </p:nvGrpSpPr>
          <p:grpSpPr>
            <a:xfrm>
              <a:off x="1206338" y="1620834"/>
              <a:ext cx="197386" cy="197404"/>
              <a:chOff x="2685825" y="840375"/>
              <a:chExt cx="481900" cy="481825"/>
            </a:xfrm>
          </p:grpSpPr>
          <p:sp>
            <p:nvSpPr>
              <p:cNvPr id="6419" name="Google Shape;6419;p71"/>
              <p:cNvSpPr/>
              <p:nvPr/>
            </p:nvSpPr>
            <p:spPr>
              <a:xfrm>
                <a:off x="2685825" y="840375"/>
                <a:ext cx="481900" cy="481825"/>
              </a:xfrm>
              <a:custGeom>
                <a:rect b="b" l="l" r="r" t="t"/>
                <a:pathLst>
                  <a:path extrusionOk="0" h="19273" w="19276">
                    <a:moveTo>
                      <a:pt x="9600" y="4592"/>
                    </a:moveTo>
                    <a:cubicBezTo>
                      <a:pt x="12403" y="4592"/>
                      <a:pt x="14683" y="6872"/>
                      <a:pt x="14683" y="9675"/>
                    </a:cubicBezTo>
                    <a:cubicBezTo>
                      <a:pt x="14683" y="12476"/>
                      <a:pt x="12403" y="14755"/>
                      <a:pt x="9600" y="14755"/>
                    </a:cubicBezTo>
                    <a:cubicBezTo>
                      <a:pt x="6799" y="14755"/>
                      <a:pt x="4520" y="12476"/>
                      <a:pt x="4520" y="9675"/>
                    </a:cubicBezTo>
                    <a:cubicBezTo>
                      <a:pt x="4520" y="6872"/>
                      <a:pt x="6799" y="4592"/>
                      <a:pt x="9600" y="4592"/>
                    </a:cubicBezTo>
                    <a:close/>
                    <a:moveTo>
                      <a:pt x="8471" y="0"/>
                    </a:moveTo>
                    <a:cubicBezTo>
                      <a:pt x="8212" y="0"/>
                      <a:pt x="7986" y="175"/>
                      <a:pt x="7923" y="428"/>
                    </a:cubicBezTo>
                    <a:lnTo>
                      <a:pt x="7691" y="1427"/>
                    </a:lnTo>
                    <a:cubicBezTo>
                      <a:pt x="6778" y="1635"/>
                      <a:pt x="5908" y="1993"/>
                      <a:pt x="5116" y="2490"/>
                    </a:cubicBezTo>
                    <a:lnTo>
                      <a:pt x="4300" y="2002"/>
                    </a:lnTo>
                    <a:cubicBezTo>
                      <a:pt x="4210" y="1949"/>
                      <a:pt x="4110" y="1922"/>
                      <a:pt x="4010" y="1922"/>
                    </a:cubicBezTo>
                    <a:cubicBezTo>
                      <a:pt x="3864" y="1922"/>
                      <a:pt x="3719" y="1978"/>
                      <a:pt x="3611" y="2087"/>
                    </a:cubicBezTo>
                    <a:lnTo>
                      <a:pt x="2015" y="3683"/>
                    </a:lnTo>
                    <a:cubicBezTo>
                      <a:pt x="1831" y="3866"/>
                      <a:pt x="1798" y="4153"/>
                      <a:pt x="1930" y="4372"/>
                    </a:cubicBezTo>
                    <a:lnTo>
                      <a:pt x="2418" y="5188"/>
                    </a:lnTo>
                    <a:cubicBezTo>
                      <a:pt x="1921" y="5980"/>
                      <a:pt x="1563" y="6851"/>
                      <a:pt x="1355" y="7766"/>
                    </a:cubicBezTo>
                    <a:lnTo>
                      <a:pt x="431" y="7995"/>
                    </a:lnTo>
                    <a:cubicBezTo>
                      <a:pt x="178" y="8058"/>
                      <a:pt x="0" y="8284"/>
                      <a:pt x="3" y="8546"/>
                    </a:cubicBezTo>
                    <a:lnTo>
                      <a:pt x="3" y="10804"/>
                    </a:lnTo>
                    <a:cubicBezTo>
                      <a:pt x="0" y="11060"/>
                      <a:pt x="178" y="11286"/>
                      <a:pt x="428" y="11349"/>
                    </a:cubicBezTo>
                    <a:lnTo>
                      <a:pt x="1352" y="11581"/>
                    </a:lnTo>
                    <a:cubicBezTo>
                      <a:pt x="1560" y="12494"/>
                      <a:pt x="1921" y="13364"/>
                      <a:pt x="2418" y="14159"/>
                    </a:cubicBezTo>
                    <a:lnTo>
                      <a:pt x="1927" y="14972"/>
                    </a:lnTo>
                    <a:cubicBezTo>
                      <a:pt x="1795" y="15195"/>
                      <a:pt x="1831" y="15478"/>
                      <a:pt x="2012" y="15662"/>
                    </a:cubicBezTo>
                    <a:lnTo>
                      <a:pt x="3611" y="17261"/>
                    </a:lnTo>
                    <a:cubicBezTo>
                      <a:pt x="3720" y="17368"/>
                      <a:pt x="3864" y="17424"/>
                      <a:pt x="4011" y="17424"/>
                    </a:cubicBezTo>
                    <a:cubicBezTo>
                      <a:pt x="4110" y="17424"/>
                      <a:pt x="4210" y="17398"/>
                      <a:pt x="4300" y="17345"/>
                    </a:cubicBezTo>
                    <a:lnTo>
                      <a:pt x="5113" y="16854"/>
                    </a:lnTo>
                    <a:cubicBezTo>
                      <a:pt x="5908" y="17351"/>
                      <a:pt x="6778" y="17712"/>
                      <a:pt x="7691" y="17920"/>
                    </a:cubicBezTo>
                    <a:lnTo>
                      <a:pt x="7923" y="18844"/>
                    </a:lnTo>
                    <a:cubicBezTo>
                      <a:pt x="7983" y="19094"/>
                      <a:pt x="8212" y="19272"/>
                      <a:pt x="8471" y="19272"/>
                    </a:cubicBezTo>
                    <a:lnTo>
                      <a:pt x="10729" y="19272"/>
                    </a:lnTo>
                    <a:cubicBezTo>
                      <a:pt x="10988" y="19272"/>
                      <a:pt x="11214" y="19097"/>
                      <a:pt x="11277" y="18844"/>
                    </a:cubicBezTo>
                    <a:lnTo>
                      <a:pt x="11509" y="17920"/>
                    </a:lnTo>
                    <a:cubicBezTo>
                      <a:pt x="12421" y="17712"/>
                      <a:pt x="13292" y="17354"/>
                      <a:pt x="14084" y="16857"/>
                    </a:cubicBezTo>
                    <a:lnTo>
                      <a:pt x="14900" y="17345"/>
                    </a:lnTo>
                    <a:cubicBezTo>
                      <a:pt x="14989" y="17399"/>
                      <a:pt x="15090" y="17425"/>
                      <a:pt x="15190" y="17425"/>
                    </a:cubicBezTo>
                    <a:cubicBezTo>
                      <a:pt x="15336" y="17425"/>
                      <a:pt x="15480" y="17369"/>
                      <a:pt x="15589" y="17261"/>
                    </a:cubicBezTo>
                    <a:lnTo>
                      <a:pt x="17185" y="15665"/>
                    </a:lnTo>
                    <a:cubicBezTo>
                      <a:pt x="17369" y="15481"/>
                      <a:pt x="17402" y="15195"/>
                      <a:pt x="17270" y="14975"/>
                    </a:cubicBezTo>
                    <a:lnTo>
                      <a:pt x="16782" y="14159"/>
                    </a:lnTo>
                    <a:cubicBezTo>
                      <a:pt x="17279" y="13367"/>
                      <a:pt x="17637" y="12497"/>
                      <a:pt x="17845" y="11584"/>
                    </a:cubicBezTo>
                    <a:lnTo>
                      <a:pt x="18844" y="11352"/>
                    </a:lnTo>
                    <a:cubicBezTo>
                      <a:pt x="19097" y="11289"/>
                      <a:pt x="19275" y="11063"/>
                      <a:pt x="19275" y="10804"/>
                    </a:cubicBezTo>
                    <a:lnTo>
                      <a:pt x="19275" y="8546"/>
                    </a:lnTo>
                    <a:cubicBezTo>
                      <a:pt x="19275" y="8287"/>
                      <a:pt x="19097" y="8061"/>
                      <a:pt x="18847" y="7998"/>
                    </a:cubicBezTo>
                    <a:lnTo>
                      <a:pt x="17848" y="7766"/>
                    </a:lnTo>
                    <a:cubicBezTo>
                      <a:pt x="17640" y="6854"/>
                      <a:pt x="17279" y="5983"/>
                      <a:pt x="16782" y="5188"/>
                    </a:cubicBezTo>
                    <a:lnTo>
                      <a:pt x="17273" y="4375"/>
                    </a:lnTo>
                    <a:cubicBezTo>
                      <a:pt x="17405" y="4153"/>
                      <a:pt x="17369" y="3869"/>
                      <a:pt x="17188" y="3686"/>
                    </a:cubicBezTo>
                    <a:lnTo>
                      <a:pt x="15589" y="2090"/>
                    </a:lnTo>
                    <a:cubicBezTo>
                      <a:pt x="15480" y="1980"/>
                      <a:pt x="15335" y="1923"/>
                      <a:pt x="15188" y="1923"/>
                    </a:cubicBezTo>
                    <a:cubicBezTo>
                      <a:pt x="15089" y="1923"/>
                      <a:pt x="14989" y="1949"/>
                      <a:pt x="14900" y="2002"/>
                    </a:cubicBezTo>
                    <a:lnTo>
                      <a:pt x="14087" y="2493"/>
                    </a:lnTo>
                    <a:cubicBezTo>
                      <a:pt x="13292" y="1996"/>
                      <a:pt x="12421" y="1635"/>
                      <a:pt x="11509" y="1427"/>
                    </a:cubicBezTo>
                    <a:lnTo>
                      <a:pt x="11277" y="428"/>
                    </a:lnTo>
                    <a:cubicBezTo>
                      <a:pt x="11217" y="178"/>
                      <a:pt x="10988" y="0"/>
                      <a:pt x="1072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20" name="Google Shape;6420;p71"/>
              <p:cNvSpPr/>
              <p:nvPr/>
            </p:nvSpPr>
            <p:spPr>
              <a:xfrm>
                <a:off x="2819200" y="983400"/>
                <a:ext cx="205475" cy="197625"/>
              </a:xfrm>
              <a:custGeom>
                <a:rect b="b" l="l" r="r" t="t"/>
                <a:pathLst>
                  <a:path extrusionOk="0" h="7905" w="8219">
                    <a:moveTo>
                      <a:pt x="4265" y="1129"/>
                    </a:moveTo>
                    <a:cubicBezTo>
                      <a:pt x="4629" y="1129"/>
                      <a:pt x="4996" y="1199"/>
                      <a:pt x="5346" y="1343"/>
                    </a:cubicBezTo>
                    <a:cubicBezTo>
                      <a:pt x="6400" y="1780"/>
                      <a:pt x="7089" y="2810"/>
                      <a:pt x="7089" y="3954"/>
                    </a:cubicBezTo>
                    <a:cubicBezTo>
                      <a:pt x="7086" y="5511"/>
                      <a:pt x="5825" y="6773"/>
                      <a:pt x="4265" y="6776"/>
                    </a:cubicBezTo>
                    <a:cubicBezTo>
                      <a:pt x="3124" y="6776"/>
                      <a:pt x="2094" y="6089"/>
                      <a:pt x="1657" y="5032"/>
                    </a:cubicBezTo>
                    <a:cubicBezTo>
                      <a:pt x="1221" y="3978"/>
                      <a:pt x="1461" y="2765"/>
                      <a:pt x="2268" y="1958"/>
                    </a:cubicBezTo>
                    <a:cubicBezTo>
                      <a:pt x="2808" y="1416"/>
                      <a:pt x="3530" y="1129"/>
                      <a:pt x="4265" y="1129"/>
                    </a:cubicBezTo>
                    <a:close/>
                    <a:moveTo>
                      <a:pt x="4265" y="0"/>
                    </a:moveTo>
                    <a:cubicBezTo>
                      <a:pt x="2666" y="0"/>
                      <a:pt x="1227" y="964"/>
                      <a:pt x="612" y="2440"/>
                    </a:cubicBezTo>
                    <a:cubicBezTo>
                      <a:pt x="1" y="3918"/>
                      <a:pt x="341" y="5616"/>
                      <a:pt x="1470" y="6749"/>
                    </a:cubicBezTo>
                    <a:cubicBezTo>
                      <a:pt x="2226" y="7504"/>
                      <a:pt x="3237" y="7905"/>
                      <a:pt x="4265" y="7905"/>
                    </a:cubicBezTo>
                    <a:cubicBezTo>
                      <a:pt x="4774" y="7905"/>
                      <a:pt x="5288" y="7806"/>
                      <a:pt x="5777" y="7604"/>
                    </a:cubicBezTo>
                    <a:cubicBezTo>
                      <a:pt x="7255" y="6993"/>
                      <a:pt x="8219" y="5550"/>
                      <a:pt x="8219" y="3954"/>
                    </a:cubicBezTo>
                    <a:cubicBezTo>
                      <a:pt x="8216" y="1771"/>
                      <a:pt x="6448" y="3"/>
                      <a:pt x="426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6421" name="Google Shape;6421;p71"/>
            <p:cNvSpPr/>
            <p:nvPr/>
          </p:nvSpPr>
          <p:spPr>
            <a:xfrm>
              <a:off x="1892100" y="1559475"/>
              <a:ext cx="724194" cy="587996"/>
            </a:xfrm>
            <a:custGeom>
              <a:rect b="b" l="l" r="r" t="t"/>
              <a:pathLst>
                <a:path extrusionOk="0" h="37795" w="46542">
                  <a:moveTo>
                    <a:pt x="7544" y="0"/>
                  </a:moveTo>
                  <a:cubicBezTo>
                    <a:pt x="3384" y="0"/>
                    <a:pt x="0" y="3384"/>
                    <a:pt x="0" y="7569"/>
                  </a:cubicBezTo>
                  <a:lnTo>
                    <a:pt x="0" y="30226"/>
                  </a:lnTo>
                  <a:cubicBezTo>
                    <a:pt x="0" y="34412"/>
                    <a:pt x="3384" y="37795"/>
                    <a:pt x="7544" y="37795"/>
                  </a:cubicBezTo>
                  <a:lnTo>
                    <a:pt x="38998" y="37795"/>
                  </a:lnTo>
                  <a:cubicBezTo>
                    <a:pt x="43184" y="37795"/>
                    <a:pt x="46542" y="34412"/>
                    <a:pt x="46542" y="30226"/>
                  </a:cubicBezTo>
                  <a:lnTo>
                    <a:pt x="46542" y="7569"/>
                  </a:lnTo>
                  <a:cubicBezTo>
                    <a:pt x="46542" y="3384"/>
                    <a:pt x="43184" y="0"/>
                    <a:pt x="38998" y="0"/>
                  </a:cubicBezTo>
                  <a:close/>
                </a:path>
              </a:pathLst>
            </a:custGeom>
            <a:solidFill>
              <a:srgbClr val="A5B7C6"/>
            </a:solidFill>
            <a:ln cap="flat" cmpd="sng" w="19050">
              <a:solidFill>
                <a:srgbClr val="A5B7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22" name="Google Shape;6422;p71"/>
            <p:cNvGrpSpPr/>
            <p:nvPr/>
          </p:nvGrpSpPr>
          <p:grpSpPr>
            <a:xfrm>
              <a:off x="2152267" y="1620650"/>
              <a:ext cx="203858" cy="197772"/>
              <a:chOff x="3270675" y="841800"/>
              <a:chExt cx="497700" cy="482725"/>
            </a:xfrm>
          </p:grpSpPr>
          <p:sp>
            <p:nvSpPr>
              <p:cNvPr id="6423" name="Google Shape;6423;p71"/>
              <p:cNvSpPr/>
              <p:nvPr/>
            </p:nvSpPr>
            <p:spPr>
              <a:xfrm>
                <a:off x="3270675" y="902000"/>
                <a:ext cx="447125" cy="422525"/>
              </a:xfrm>
              <a:custGeom>
                <a:rect b="b" l="l" r="r" t="t"/>
                <a:pathLst>
                  <a:path extrusionOk="0" h="16901" w="17885">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24" name="Google Shape;6424;p71"/>
              <p:cNvSpPr/>
              <p:nvPr/>
            </p:nvSpPr>
            <p:spPr>
              <a:xfrm>
                <a:off x="3385250" y="841800"/>
                <a:ext cx="279700" cy="220925"/>
              </a:xfrm>
              <a:custGeom>
                <a:rect b="b" l="l" r="r" t="t"/>
                <a:pathLst>
                  <a:path extrusionOk="0" h="8837" w="11188">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25" name="Google Shape;6425;p71"/>
              <p:cNvSpPr/>
              <p:nvPr/>
            </p:nvSpPr>
            <p:spPr>
              <a:xfrm>
                <a:off x="3530100" y="924750"/>
                <a:ext cx="238275" cy="250200"/>
              </a:xfrm>
              <a:custGeom>
                <a:rect b="b" l="l" r="r" t="t"/>
                <a:pathLst>
                  <a:path extrusionOk="0" h="10008" w="9531">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6426" name="Google Shape;6426;p71"/>
            <p:cNvSpPr/>
            <p:nvPr/>
          </p:nvSpPr>
          <p:spPr>
            <a:xfrm>
              <a:off x="2842399" y="1559475"/>
              <a:ext cx="724598" cy="587996"/>
            </a:xfrm>
            <a:custGeom>
              <a:rect b="b" l="l" r="r" t="t"/>
              <a:pathLst>
                <a:path extrusionOk="0" h="37795" w="46568">
                  <a:moveTo>
                    <a:pt x="7544" y="0"/>
                  </a:moveTo>
                  <a:cubicBezTo>
                    <a:pt x="3384" y="0"/>
                    <a:pt x="0" y="3384"/>
                    <a:pt x="0" y="7569"/>
                  </a:cubicBezTo>
                  <a:lnTo>
                    <a:pt x="0" y="30226"/>
                  </a:lnTo>
                  <a:cubicBezTo>
                    <a:pt x="0" y="34412"/>
                    <a:pt x="3384" y="37795"/>
                    <a:pt x="7544" y="37795"/>
                  </a:cubicBezTo>
                  <a:lnTo>
                    <a:pt x="38998" y="37795"/>
                  </a:lnTo>
                  <a:cubicBezTo>
                    <a:pt x="43184" y="37795"/>
                    <a:pt x="46567" y="34412"/>
                    <a:pt x="46567" y="30226"/>
                  </a:cubicBezTo>
                  <a:lnTo>
                    <a:pt x="46567" y="7569"/>
                  </a:lnTo>
                  <a:cubicBezTo>
                    <a:pt x="46567" y="3384"/>
                    <a:pt x="43184" y="0"/>
                    <a:pt x="38998" y="0"/>
                  </a:cubicBezTo>
                  <a:close/>
                </a:path>
              </a:pathLst>
            </a:custGeom>
            <a:solidFill>
              <a:srgbClr val="A5B7C6"/>
            </a:solidFill>
            <a:ln cap="flat" cmpd="sng" w="19050">
              <a:solidFill>
                <a:srgbClr val="A5B7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27" name="Google Shape;6427;p71"/>
            <p:cNvGrpSpPr/>
            <p:nvPr/>
          </p:nvGrpSpPr>
          <p:grpSpPr>
            <a:xfrm>
              <a:off x="3108344" y="1620862"/>
              <a:ext cx="197356" cy="197404"/>
              <a:chOff x="3271200" y="1435075"/>
              <a:chExt cx="481825" cy="481825"/>
            </a:xfrm>
          </p:grpSpPr>
          <p:sp>
            <p:nvSpPr>
              <p:cNvPr id="6428" name="Google Shape;6428;p71"/>
              <p:cNvSpPr/>
              <p:nvPr/>
            </p:nvSpPr>
            <p:spPr>
              <a:xfrm>
                <a:off x="3271200" y="1435075"/>
                <a:ext cx="481825" cy="481825"/>
              </a:xfrm>
              <a:custGeom>
                <a:rect b="b" l="l" r="r" t="t"/>
                <a:pathLst>
                  <a:path extrusionOk="0" h="19273" w="19273">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29" name="Google Shape;6429;p71"/>
              <p:cNvSpPr/>
              <p:nvPr/>
            </p:nvSpPr>
            <p:spPr>
              <a:xfrm>
                <a:off x="3356575" y="1520525"/>
                <a:ext cx="311000" cy="311025"/>
              </a:xfrm>
              <a:custGeom>
                <a:rect b="b" l="l" r="r" t="t"/>
                <a:pathLst>
                  <a:path extrusionOk="0" h="12441" w="1244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6430" name="Google Shape;6430;p71"/>
            <p:cNvSpPr/>
            <p:nvPr/>
          </p:nvSpPr>
          <p:spPr>
            <a:xfrm>
              <a:off x="1397671" y="2586168"/>
              <a:ext cx="1713187" cy="534976"/>
            </a:xfrm>
            <a:custGeom>
              <a:rect b="b" l="l" r="r" t="t"/>
              <a:pathLst>
                <a:path extrusionOk="0" h="34387" w="110102">
                  <a:moveTo>
                    <a:pt x="17194" y="1"/>
                  </a:moveTo>
                  <a:cubicBezTo>
                    <a:pt x="7695" y="1"/>
                    <a:pt x="1" y="7695"/>
                    <a:pt x="1" y="17194"/>
                  </a:cubicBezTo>
                  <a:cubicBezTo>
                    <a:pt x="1" y="26693"/>
                    <a:pt x="7695" y="34387"/>
                    <a:pt x="17194" y="34387"/>
                  </a:cubicBezTo>
                  <a:lnTo>
                    <a:pt x="92908" y="34387"/>
                  </a:lnTo>
                  <a:cubicBezTo>
                    <a:pt x="102407" y="34387"/>
                    <a:pt x="110102" y="26693"/>
                    <a:pt x="110102" y="17194"/>
                  </a:cubicBezTo>
                  <a:cubicBezTo>
                    <a:pt x="110102" y="7695"/>
                    <a:pt x="102407" y="1"/>
                    <a:pt x="92908" y="1"/>
                  </a:cubicBezTo>
                  <a:close/>
                </a:path>
              </a:pathLst>
            </a:custGeom>
            <a:solidFill>
              <a:srgbClr val="5F7D95"/>
            </a:solidFill>
            <a:ln cap="flat" cmpd="sng" w="19050">
              <a:solidFill>
                <a:srgbClr val="5F7D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1" name="Google Shape;6431;p71"/>
            <p:cNvSpPr/>
            <p:nvPr/>
          </p:nvSpPr>
          <p:spPr>
            <a:xfrm>
              <a:off x="2547208" y="2482830"/>
              <a:ext cx="687939" cy="741642"/>
            </a:xfrm>
            <a:custGeom>
              <a:rect b="b" l="l" r="r" t="t"/>
              <a:pathLst>
                <a:path extrusionOk="0" h="47671" w="44212">
                  <a:moveTo>
                    <a:pt x="1" y="1"/>
                  </a:moveTo>
                  <a:lnTo>
                    <a:pt x="1" y="1379"/>
                  </a:lnTo>
                  <a:lnTo>
                    <a:pt x="20352" y="1379"/>
                  </a:lnTo>
                  <a:cubicBezTo>
                    <a:pt x="32758" y="1379"/>
                    <a:pt x="42833" y="11455"/>
                    <a:pt x="42833" y="23836"/>
                  </a:cubicBezTo>
                  <a:cubicBezTo>
                    <a:pt x="42833" y="36217"/>
                    <a:pt x="32758" y="46292"/>
                    <a:pt x="20352" y="46292"/>
                  </a:cubicBezTo>
                  <a:lnTo>
                    <a:pt x="1" y="46292"/>
                  </a:lnTo>
                  <a:lnTo>
                    <a:pt x="1" y="47670"/>
                  </a:lnTo>
                  <a:lnTo>
                    <a:pt x="20352" y="47670"/>
                  </a:lnTo>
                  <a:cubicBezTo>
                    <a:pt x="33510" y="47670"/>
                    <a:pt x="44212" y="36969"/>
                    <a:pt x="44212" y="23836"/>
                  </a:cubicBezTo>
                  <a:cubicBezTo>
                    <a:pt x="44212" y="10678"/>
                    <a:pt x="33510" y="1"/>
                    <a:pt x="20352" y="1"/>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2" name="Google Shape;6432;p71"/>
            <p:cNvSpPr/>
            <p:nvPr/>
          </p:nvSpPr>
          <p:spPr>
            <a:xfrm>
              <a:off x="1273670" y="2482830"/>
              <a:ext cx="687550" cy="741642"/>
            </a:xfrm>
            <a:custGeom>
              <a:rect b="b" l="l" r="r" t="t"/>
              <a:pathLst>
                <a:path extrusionOk="0" h="47671" w="44187">
                  <a:moveTo>
                    <a:pt x="23835" y="1"/>
                  </a:moveTo>
                  <a:cubicBezTo>
                    <a:pt x="10677" y="1"/>
                    <a:pt x="1" y="10678"/>
                    <a:pt x="1" y="23836"/>
                  </a:cubicBezTo>
                  <a:cubicBezTo>
                    <a:pt x="1" y="36969"/>
                    <a:pt x="10677" y="47670"/>
                    <a:pt x="23835" y="47670"/>
                  </a:cubicBezTo>
                  <a:lnTo>
                    <a:pt x="44186" y="47670"/>
                  </a:lnTo>
                  <a:lnTo>
                    <a:pt x="44186" y="46292"/>
                  </a:lnTo>
                  <a:lnTo>
                    <a:pt x="23835" y="46292"/>
                  </a:lnTo>
                  <a:cubicBezTo>
                    <a:pt x="11454" y="46292"/>
                    <a:pt x="1379" y="36217"/>
                    <a:pt x="1379" y="23836"/>
                  </a:cubicBezTo>
                  <a:cubicBezTo>
                    <a:pt x="1379" y="11455"/>
                    <a:pt x="11454" y="1379"/>
                    <a:pt x="23835" y="1379"/>
                  </a:cubicBezTo>
                  <a:lnTo>
                    <a:pt x="44186" y="1379"/>
                  </a:lnTo>
                  <a:lnTo>
                    <a:pt x="44186" y="1"/>
                  </a:ln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3" name="Google Shape;6433;p71"/>
            <p:cNvSpPr/>
            <p:nvPr/>
          </p:nvSpPr>
          <p:spPr>
            <a:xfrm>
              <a:off x="1073635" y="1851536"/>
              <a:ext cx="453169" cy="3905"/>
            </a:xfrm>
            <a:custGeom>
              <a:rect b="b" l="l" r="r" t="t"/>
              <a:pathLst>
                <a:path extrusionOk="0" h="251" w="29124">
                  <a:moveTo>
                    <a:pt x="126" y="0"/>
                  </a:moveTo>
                  <a:cubicBezTo>
                    <a:pt x="51" y="0"/>
                    <a:pt x="1" y="50"/>
                    <a:pt x="1" y="126"/>
                  </a:cubicBezTo>
                  <a:cubicBezTo>
                    <a:pt x="1" y="176"/>
                    <a:pt x="51" y="251"/>
                    <a:pt x="126" y="251"/>
                  </a:cubicBezTo>
                  <a:lnTo>
                    <a:pt x="29023" y="251"/>
                  </a:lnTo>
                  <a:cubicBezTo>
                    <a:pt x="29073" y="251"/>
                    <a:pt x="29123" y="176"/>
                    <a:pt x="29123" y="126"/>
                  </a:cubicBezTo>
                  <a:cubicBezTo>
                    <a:pt x="29123" y="50"/>
                    <a:pt x="29073" y="0"/>
                    <a:pt x="2902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4" name="Google Shape;6434;p71"/>
            <p:cNvSpPr/>
            <p:nvPr/>
          </p:nvSpPr>
          <p:spPr>
            <a:xfrm>
              <a:off x="2027612" y="1851536"/>
              <a:ext cx="453169" cy="3905"/>
            </a:xfrm>
            <a:custGeom>
              <a:rect b="b" l="l" r="r" t="t"/>
              <a:pathLst>
                <a:path extrusionOk="0" h="251" w="29124">
                  <a:moveTo>
                    <a:pt x="101" y="0"/>
                  </a:moveTo>
                  <a:cubicBezTo>
                    <a:pt x="51" y="0"/>
                    <a:pt x="1" y="50"/>
                    <a:pt x="1" y="126"/>
                  </a:cubicBezTo>
                  <a:cubicBezTo>
                    <a:pt x="1" y="176"/>
                    <a:pt x="51" y="251"/>
                    <a:pt x="101" y="251"/>
                  </a:cubicBezTo>
                  <a:lnTo>
                    <a:pt x="28998" y="251"/>
                  </a:lnTo>
                  <a:cubicBezTo>
                    <a:pt x="29074" y="251"/>
                    <a:pt x="29124" y="176"/>
                    <a:pt x="29124" y="126"/>
                  </a:cubicBezTo>
                  <a:cubicBezTo>
                    <a:pt x="29124" y="50"/>
                    <a:pt x="29074" y="0"/>
                    <a:pt x="2899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5" name="Google Shape;6435;p71"/>
            <p:cNvSpPr/>
            <p:nvPr/>
          </p:nvSpPr>
          <p:spPr>
            <a:xfrm>
              <a:off x="2980434" y="1851536"/>
              <a:ext cx="453169" cy="3905"/>
            </a:xfrm>
            <a:custGeom>
              <a:rect b="b" l="l" r="r" t="t"/>
              <a:pathLst>
                <a:path extrusionOk="0" h="251" w="29124">
                  <a:moveTo>
                    <a:pt x="101" y="0"/>
                  </a:moveTo>
                  <a:cubicBezTo>
                    <a:pt x="51" y="0"/>
                    <a:pt x="1" y="50"/>
                    <a:pt x="1" y="126"/>
                  </a:cubicBezTo>
                  <a:cubicBezTo>
                    <a:pt x="1" y="176"/>
                    <a:pt x="51" y="251"/>
                    <a:pt x="101" y="251"/>
                  </a:cubicBezTo>
                  <a:lnTo>
                    <a:pt x="28998" y="251"/>
                  </a:lnTo>
                  <a:cubicBezTo>
                    <a:pt x="29073" y="251"/>
                    <a:pt x="29124" y="176"/>
                    <a:pt x="29124" y="126"/>
                  </a:cubicBezTo>
                  <a:cubicBezTo>
                    <a:pt x="29124" y="50"/>
                    <a:pt x="29073" y="0"/>
                    <a:pt x="2899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6" name="Google Shape;6436;p71"/>
            <p:cNvSpPr/>
            <p:nvPr/>
          </p:nvSpPr>
          <p:spPr>
            <a:xfrm>
              <a:off x="2980434" y="3851898"/>
              <a:ext cx="453169" cy="3920"/>
            </a:xfrm>
            <a:custGeom>
              <a:rect b="b" l="l" r="r" t="t"/>
              <a:pathLst>
                <a:path extrusionOk="0" h="252" w="29124">
                  <a:moveTo>
                    <a:pt x="101" y="0"/>
                  </a:moveTo>
                  <a:cubicBezTo>
                    <a:pt x="51" y="0"/>
                    <a:pt x="1" y="51"/>
                    <a:pt x="1" y="126"/>
                  </a:cubicBezTo>
                  <a:cubicBezTo>
                    <a:pt x="1" y="201"/>
                    <a:pt x="51" y="251"/>
                    <a:pt x="101" y="251"/>
                  </a:cubicBezTo>
                  <a:lnTo>
                    <a:pt x="28998" y="251"/>
                  </a:lnTo>
                  <a:cubicBezTo>
                    <a:pt x="29073" y="251"/>
                    <a:pt x="29124" y="201"/>
                    <a:pt x="29124" y="126"/>
                  </a:cubicBezTo>
                  <a:cubicBezTo>
                    <a:pt x="29124" y="51"/>
                    <a:pt x="29073" y="0"/>
                    <a:pt x="2899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7" name="Google Shape;6437;p71"/>
            <p:cNvSpPr/>
            <p:nvPr/>
          </p:nvSpPr>
          <p:spPr>
            <a:xfrm>
              <a:off x="2027612" y="3851898"/>
              <a:ext cx="453169" cy="3920"/>
            </a:xfrm>
            <a:custGeom>
              <a:rect b="b" l="l" r="r" t="t"/>
              <a:pathLst>
                <a:path extrusionOk="0" h="252" w="29124">
                  <a:moveTo>
                    <a:pt x="101" y="0"/>
                  </a:moveTo>
                  <a:cubicBezTo>
                    <a:pt x="51" y="0"/>
                    <a:pt x="1" y="51"/>
                    <a:pt x="1" y="126"/>
                  </a:cubicBezTo>
                  <a:cubicBezTo>
                    <a:pt x="1" y="201"/>
                    <a:pt x="51" y="251"/>
                    <a:pt x="101" y="251"/>
                  </a:cubicBezTo>
                  <a:lnTo>
                    <a:pt x="28998" y="251"/>
                  </a:lnTo>
                  <a:cubicBezTo>
                    <a:pt x="29074" y="251"/>
                    <a:pt x="29124" y="201"/>
                    <a:pt x="29124" y="126"/>
                  </a:cubicBezTo>
                  <a:cubicBezTo>
                    <a:pt x="29124" y="51"/>
                    <a:pt x="29074" y="0"/>
                    <a:pt x="28998"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8" name="Google Shape;6438;p71"/>
            <p:cNvSpPr/>
            <p:nvPr/>
          </p:nvSpPr>
          <p:spPr>
            <a:xfrm>
              <a:off x="1074802" y="3851898"/>
              <a:ext cx="453169" cy="3920"/>
            </a:xfrm>
            <a:custGeom>
              <a:rect b="b" l="l" r="r" t="t"/>
              <a:pathLst>
                <a:path extrusionOk="0" h="252" w="29124">
                  <a:moveTo>
                    <a:pt x="126" y="0"/>
                  </a:moveTo>
                  <a:cubicBezTo>
                    <a:pt x="51" y="0"/>
                    <a:pt x="1" y="51"/>
                    <a:pt x="1" y="126"/>
                  </a:cubicBezTo>
                  <a:cubicBezTo>
                    <a:pt x="1" y="201"/>
                    <a:pt x="51" y="251"/>
                    <a:pt x="126" y="251"/>
                  </a:cubicBezTo>
                  <a:lnTo>
                    <a:pt x="29023" y="251"/>
                  </a:lnTo>
                  <a:cubicBezTo>
                    <a:pt x="29074" y="251"/>
                    <a:pt x="29124" y="201"/>
                    <a:pt x="29124" y="126"/>
                  </a:cubicBezTo>
                  <a:cubicBezTo>
                    <a:pt x="29124" y="51"/>
                    <a:pt x="29074" y="0"/>
                    <a:pt x="29023" y="0"/>
                  </a:cubicBezTo>
                  <a:close/>
                </a:path>
              </a:pathLst>
            </a:cu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9" name="Google Shape;6439;p71"/>
            <p:cNvSpPr txBox="1"/>
            <p:nvPr/>
          </p:nvSpPr>
          <p:spPr>
            <a:xfrm>
              <a:off x="1537700" y="2717237"/>
              <a:ext cx="1428600" cy="27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Add the title here</a:t>
              </a:r>
              <a:endParaRPr sz="1000">
                <a:solidFill>
                  <a:srgbClr val="FFFFFF"/>
                </a:solidFill>
              </a:endParaRPr>
            </a:p>
          </p:txBody>
        </p:sp>
        <p:sp>
          <p:nvSpPr>
            <p:cNvPr id="6440" name="Google Shape;6440;p71"/>
            <p:cNvSpPr txBox="1"/>
            <p:nvPr/>
          </p:nvSpPr>
          <p:spPr>
            <a:xfrm>
              <a:off x="941839" y="1910789"/>
              <a:ext cx="724200" cy="23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rPr>
                <a:t>Text 1</a:t>
              </a:r>
              <a:endParaRPr sz="900">
                <a:solidFill>
                  <a:srgbClr val="FFFFFF"/>
                </a:solidFill>
              </a:endParaRPr>
            </a:p>
          </p:txBody>
        </p:sp>
        <p:sp>
          <p:nvSpPr>
            <p:cNvPr id="6441" name="Google Shape;6441;p71"/>
            <p:cNvSpPr txBox="1"/>
            <p:nvPr/>
          </p:nvSpPr>
          <p:spPr>
            <a:xfrm>
              <a:off x="1892096" y="1909835"/>
              <a:ext cx="724200" cy="23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rPr>
                <a:t>Text 2</a:t>
              </a:r>
              <a:endParaRPr sz="900">
                <a:solidFill>
                  <a:srgbClr val="FFFFFF"/>
                </a:solidFill>
              </a:endParaRPr>
            </a:p>
          </p:txBody>
        </p:sp>
        <p:sp>
          <p:nvSpPr>
            <p:cNvPr id="6442" name="Google Shape;6442;p71"/>
            <p:cNvSpPr txBox="1"/>
            <p:nvPr/>
          </p:nvSpPr>
          <p:spPr>
            <a:xfrm>
              <a:off x="2842405" y="1909835"/>
              <a:ext cx="724200" cy="23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rPr>
                <a:t>Text 3</a:t>
              </a:r>
              <a:endParaRPr sz="900">
                <a:solidFill>
                  <a:srgbClr val="FFFFFF"/>
                </a:solidFill>
              </a:endParaRPr>
            </a:p>
          </p:txBody>
        </p:sp>
        <p:sp>
          <p:nvSpPr>
            <p:cNvPr id="6443" name="Google Shape;6443;p71"/>
            <p:cNvSpPr txBox="1"/>
            <p:nvPr/>
          </p:nvSpPr>
          <p:spPr>
            <a:xfrm>
              <a:off x="941736" y="3923158"/>
              <a:ext cx="724200" cy="23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rPr>
                <a:t>Text 4</a:t>
              </a:r>
              <a:endParaRPr sz="900">
                <a:solidFill>
                  <a:srgbClr val="FFFFFF"/>
                </a:solidFill>
              </a:endParaRPr>
            </a:p>
          </p:txBody>
        </p:sp>
        <p:sp>
          <p:nvSpPr>
            <p:cNvPr id="6444" name="Google Shape;6444;p71"/>
            <p:cNvSpPr txBox="1"/>
            <p:nvPr/>
          </p:nvSpPr>
          <p:spPr>
            <a:xfrm>
              <a:off x="1892096" y="3923158"/>
              <a:ext cx="724200" cy="23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rPr>
                <a:t>Text 5</a:t>
              </a:r>
              <a:endParaRPr sz="900">
                <a:solidFill>
                  <a:srgbClr val="FFFFFF"/>
                </a:solidFill>
              </a:endParaRPr>
            </a:p>
          </p:txBody>
        </p:sp>
        <p:sp>
          <p:nvSpPr>
            <p:cNvPr id="6445" name="Google Shape;6445;p71"/>
            <p:cNvSpPr txBox="1"/>
            <p:nvPr/>
          </p:nvSpPr>
          <p:spPr>
            <a:xfrm>
              <a:off x="2842405" y="3923158"/>
              <a:ext cx="724200" cy="23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rPr>
                <a:t>Text 6</a:t>
              </a:r>
              <a:endParaRPr sz="900">
                <a:solidFill>
                  <a:srgbClr val="FFFFFF"/>
                </a:solidFill>
              </a:endParaRPr>
            </a:p>
          </p:txBody>
        </p:sp>
        <p:sp>
          <p:nvSpPr>
            <p:cNvPr id="6446" name="Google Shape;6446;p71"/>
            <p:cNvSpPr/>
            <p:nvPr/>
          </p:nvSpPr>
          <p:spPr>
            <a:xfrm>
              <a:off x="1268174" y="2192426"/>
              <a:ext cx="63900" cy="639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7" name="Google Shape;6447;p71"/>
            <p:cNvSpPr/>
            <p:nvPr/>
          </p:nvSpPr>
          <p:spPr>
            <a:xfrm>
              <a:off x="2220016" y="2192426"/>
              <a:ext cx="63900" cy="639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8" name="Google Shape;6448;p71"/>
            <p:cNvSpPr/>
            <p:nvPr/>
          </p:nvSpPr>
          <p:spPr>
            <a:xfrm>
              <a:off x="3171871" y="2192426"/>
              <a:ext cx="63900" cy="639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9" name="Google Shape;6449;p71"/>
            <p:cNvSpPr/>
            <p:nvPr/>
          </p:nvSpPr>
          <p:spPr>
            <a:xfrm>
              <a:off x="1268161" y="3454535"/>
              <a:ext cx="63900" cy="639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0" name="Google Shape;6450;p71"/>
            <p:cNvSpPr/>
            <p:nvPr/>
          </p:nvSpPr>
          <p:spPr>
            <a:xfrm>
              <a:off x="2220003" y="3454535"/>
              <a:ext cx="63900" cy="639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1" name="Google Shape;6451;p71"/>
            <p:cNvSpPr/>
            <p:nvPr/>
          </p:nvSpPr>
          <p:spPr>
            <a:xfrm>
              <a:off x="3171858" y="3454535"/>
              <a:ext cx="63900" cy="639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2" name="Google Shape;6452;p71"/>
            <p:cNvSpPr/>
            <p:nvPr/>
          </p:nvSpPr>
          <p:spPr>
            <a:xfrm>
              <a:off x="2094115" y="2458205"/>
              <a:ext cx="63900" cy="639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3" name="Google Shape;6453;p71"/>
            <p:cNvSpPr/>
            <p:nvPr/>
          </p:nvSpPr>
          <p:spPr>
            <a:xfrm>
              <a:off x="2222169" y="2458205"/>
              <a:ext cx="63900" cy="639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4" name="Google Shape;6454;p71"/>
            <p:cNvSpPr/>
            <p:nvPr/>
          </p:nvSpPr>
          <p:spPr>
            <a:xfrm>
              <a:off x="2350222" y="2458205"/>
              <a:ext cx="63900" cy="639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5" name="Google Shape;6455;p71"/>
            <p:cNvSpPr/>
            <p:nvPr/>
          </p:nvSpPr>
          <p:spPr>
            <a:xfrm>
              <a:off x="2094115" y="3186918"/>
              <a:ext cx="63900" cy="639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6" name="Google Shape;6456;p71"/>
            <p:cNvSpPr/>
            <p:nvPr/>
          </p:nvSpPr>
          <p:spPr>
            <a:xfrm>
              <a:off x="2222169" y="3186918"/>
              <a:ext cx="63900" cy="639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7" name="Google Shape;6457;p71"/>
            <p:cNvSpPr/>
            <p:nvPr/>
          </p:nvSpPr>
          <p:spPr>
            <a:xfrm>
              <a:off x="2350222" y="3186918"/>
              <a:ext cx="63900" cy="639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58" name="Google Shape;6458;p71"/>
            <p:cNvCxnSpPr>
              <a:stCxn id="6446" idx="4"/>
              <a:endCxn id="6452" idx="0"/>
            </p:cNvCxnSpPr>
            <p:nvPr/>
          </p:nvCxnSpPr>
          <p:spPr>
            <a:xfrm flipH="1" rot="-5400000">
              <a:off x="1612124" y="1944326"/>
              <a:ext cx="201900" cy="825900"/>
            </a:xfrm>
            <a:prstGeom prst="curvedConnector3">
              <a:avLst>
                <a:gd fmla="val 49995" name="adj1"/>
              </a:avLst>
            </a:prstGeom>
            <a:noFill/>
            <a:ln cap="flat" cmpd="sng" w="19050">
              <a:solidFill>
                <a:srgbClr val="5F7D95"/>
              </a:solidFill>
              <a:prstDash val="solid"/>
              <a:round/>
              <a:headEnd len="med" w="med" type="none"/>
              <a:tailEnd len="med" w="med" type="none"/>
            </a:ln>
          </p:spPr>
        </p:cxnSp>
        <p:cxnSp>
          <p:nvCxnSpPr>
            <p:cNvPr id="6459" name="Google Shape;6459;p71"/>
            <p:cNvCxnSpPr>
              <a:stCxn id="6448" idx="4"/>
              <a:endCxn id="6454" idx="0"/>
            </p:cNvCxnSpPr>
            <p:nvPr/>
          </p:nvCxnSpPr>
          <p:spPr>
            <a:xfrm rot="5400000">
              <a:off x="2692021" y="1946426"/>
              <a:ext cx="201900" cy="821700"/>
            </a:xfrm>
            <a:prstGeom prst="curvedConnector3">
              <a:avLst>
                <a:gd fmla="val 49995" name="adj1"/>
              </a:avLst>
            </a:prstGeom>
            <a:noFill/>
            <a:ln cap="flat" cmpd="sng" w="19050">
              <a:solidFill>
                <a:srgbClr val="5F7D95"/>
              </a:solidFill>
              <a:prstDash val="solid"/>
              <a:round/>
              <a:headEnd len="med" w="med" type="none"/>
              <a:tailEnd len="med" w="med" type="none"/>
            </a:ln>
          </p:spPr>
        </p:cxnSp>
        <p:cxnSp>
          <p:nvCxnSpPr>
            <p:cNvPr id="6460" name="Google Shape;6460;p71"/>
            <p:cNvCxnSpPr>
              <a:stCxn id="6447" idx="4"/>
              <a:endCxn id="6453" idx="0"/>
            </p:cNvCxnSpPr>
            <p:nvPr/>
          </p:nvCxnSpPr>
          <p:spPr>
            <a:xfrm flipH="1" rot="-5400000">
              <a:off x="2152066" y="2356226"/>
              <a:ext cx="201900" cy="2100"/>
            </a:xfrm>
            <a:prstGeom prst="curvedConnector3">
              <a:avLst>
                <a:gd fmla="val 49995" name="adj1"/>
              </a:avLst>
            </a:prstGeom>
            <a:noFill/>
            <a:ln cap="flat" cmpd="sng" w="19050">
              <a:solidFill>
                <a:srgbClr val="5F7D95"/>
              </a:solidFill>
              <a:prstDash val="solid"/>
              <a:round/>
              <a:headEnd len="med" w="med" type="none"/>
              <a:tailEnd len="med" w="med" type="none"/>
            </a:ln>
          </p:spPr>
        </p:cxnSp>
        <p:cxnSp>
          <p:nvCxnSpPr>
            <p:cNvPr id="6461" name="Google Shape;6461;p71"/>
            <p:cNvCxnSpPr>
              <a:stCxn id="6449" idx="0"/>
              <a:endCxn id="6455" idx="4"/>
            </p:cNvCxnSpPr>
            <p:nvPr/>
          </p:nvCxnSpPr>
          <p:spPr>
            <a:xfrm rot="-5400000">
              <a:off x="1611211" y="2939735"/>
              <a:ext cx="203700" cy="825900"/>
            </a:xfrm>
            <a:prstGeom prst="curvedConnector3">
              <a:avLst>
                <a:gd fmla="val 50004" name="adj1"/>
              </a:avLst>
            </a:prstGeom>
            <a:noFill/>
            <a:ln cap="flat" cmpd="sng" w="19050">
              <a:solidFill>
                <a:srgbClr val="5F7D95"/>
              </a:solidFill>
              <a:prstDash val="solid"/>
              <a:round/>
              <a:headEnd len="med" w="med" type="none"/>
              <a:tailEnd len="med" w="med" type="none"/>
            </a:ln>
          </p:spPr>
        </p:cxnSp>
        <p:cxnSp>
          <p:nvCxnSpPr>
            <p:cNvPr id="6462" name="Google Shape;6462;p71"/>
            <p:cNvCxnSpPr>
              <a:stCxn id="6451" idx="0"/>
              <a:endCxn id="6457" idx="4"/>
            </p:cNvCxnSpPr>
            <p:nvPr/>
          </p:nvCxnSpPr>
          <p:spPr>
            <a:xfrm flipH="1" rot="5400000">
              <a:off x="2691108" y="2941835"/>
              <a:ext cx="203700" cy="821700"/>
            </a:xfrm>
            <a:prstGeom prst="curvedConnector3">
              <a:avLst>
                <a:gd fmla="val 50004" name="adj1"/>
              </a:avLst>
            </a:prstGeom>
            <a:noFill/>
            <a:ln cap="flat" cmpd="sng" w="19050">
              <a:solidFill>
                <a:srgbClr val="5F7D95"/>
              </a:solidFill>
              <a:prstDash val="solid"/>
              <a:round/>
              <a:headEnd len="med" w="med" type="none"/>
              <a:tailEnd len="med" w="med" type="none"/>
            </a:ln>
          </p:spPr>
        </p:cxnSp>
        <p:cxnSp>
          <p:nvCxnSpPr>
            <p:cNvPr id="6463" name="Google Shape;6463;p71"/>
            <p:cNvCxnSpPr>
              <a:stCxn id="6450" idx="0"/>
              <a:endCxn id="6456" idx="4"/>
            </p:cNvCxnSpPr>
            <p:nvPr/>
          </p:nvCxnSpPr>
          <p:spPr>
            <a:xfrm rot="-5400000">
              <a:off x="2151153" y="3351635"/>
              <a:ext cx="203700" cy="2100"/>
            </a:xfrm>
            <a:prstGeom prst="curvedConnector3">
              <a:avLst>
                <a:gd fmla="val 50004" name="adj1"/>
              </a:avLst>
            </a:prstGeom>
            <a:noFill/>
            <a:ln cap="flat" cmpd="sng" w="19050">
              <a:solidFill>
                <a:srgbClr val="5F7D95"/>
              </a:solidFill>
              <a:prstDash val="solid"/>
              <a:round/>
              <a:headEnd len="med" w="med" type="none"/>
              <a:tailEnd len="med" w="med" type="none"/>
            </a:ln>
          </p:spPr>
        </p:cxnSp>
      </p:grpSp>
      <p:grpSp>
        <p:nvGrpSpPr>
          <p:cNvPr id="6464" name="Google Shape;6464;p71"/>
          <p:cNvGrpSpPr/>
          <p:nvPr/>
        </p:nvGrpSpPr>
        <p:grpSpPr>
          <a:xfrm>
            <a:off x="4255739" y="1428879"/>
            <a:ext cx="4271500" cy="2382750"/>
            <a:chOff x="3930764" y="1662350"/>
            <a:chExt cx="4271500" cy="2382750"/>
          </a:xfrm>
        </p:grpSpPr>
        <p:sp>
          <p:nvSpPr>
            <p:cNvPr id="6465" name="Google Shape;6465;p71"/>
            <p:cNvSpPr/>
            <p:nvPr/>
          </p:nvSpPr>
          <p:spPr>
            <a:xfrm>
              <a:off x="6689392" y="3658439"/>
              <a:ext cx="343251" cy="386661"/>
            </a:xfrm>
            <a:custGeom>
              <a:rect b="b" l="l" r="r" t="t"/>
              <a:pathLst>
                <a:path extrusionOk="0" h="22010" w="19539">
                  <a:moveTo>
                    <a:pt x="9761" y="1"/>
                  </a:moveTo>
                  <a:cubicBezTo>
                    <a:pt x="9461" y="1"/>
                    <a:pt x="9164" y="80"/>
                    <a:pt x="8902" y="240"/>
                  </a:cubicBezTo>
                  <a:lnTo>
                    <a:pt x="867" y="4874"/>
                  </a:lnTo>
                  <a:cubicBezTo>
                    <a:pt x="342" y="5171"/>
                    <a:pt x="0" y="5741"/>
                    <a:pt x="0" y="6380"/>
                  </a:cubicBezTo>
                  <a:lnTo>
                    <a:pt x="0" y="15647"/>
                  </a:lnTo>
                  <a:cubicBezTo>
                    <a:pt x="0" y="16264"/>
                    <a:pt x="342" y="16834"/>
                    <a:pt x="867" y="17154"/>
                  </a:cubicBezTo>
                  <a:lnTo>
                    <a:pt x="8902" y="21787"/>
                  </a:lnTo>
                  <a:cubicBezTo>
                    <a:pt x="9164" y="21936"/>
                    <a:pt x="9461" y="22010"/>
                    <a:pt x="9761" y="22010"/>
                  </a:cubicBezTo>
                  <a:cubicBezTo>
                    <a:pt x="10060" y="22010"/>
                    <a:pt x="10363" y="21936"/>
                    <a:pt x="10637" y="21787"/>
                  </a:cubicBezTo>
                  <a:lnTo>
                    <a:pt x="18671" y="17154"/>
                  </a:lnTo>
                  <a:cubicBezTo>
                    <a:pt x="19196" y="16834"/>
                    <a:pt x="19539" y="16264"/>
                    <a:pt x="19539" y="15647"/>
                  </a:cubicBezTo>
                  <a:lnTo>
                    <a:pt x="19539" y="6380"/>
                  </a:lnTo>
                  <a:cubicBezTo>
                    <a:pt x="19539" y="5741"/>
                    <a:pt x="19196" y="5171"/>
                    <a:pt x="18671" y="4874"/>
                  </a:cubicBezTo>
                  <a:lnTo>
                    <a:pt x="10637" y="240"/>
                  </a:lnTo>
                  <a:cubicBezTo>
                    <a:pt x="10363" y="80"/>
                    <a:pt x="10060" y="1"/>
                    <a:pt x="9761" y="1"/>
                  </a:cubicBezTo>
                  <a:close/>
                </a:path>
              </a:pathLst>
            </a:custGeom>
            <a:solidFill>
              <a:srgbClr val="E1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66" name="Google Shape;6466;p71"/>
            <p:cNvGrpSpPr/>
            <p:nvPr/>
          </p:nvGrpSpPr>
          <p:grpSpPr>
            <a:xfrm>
              <a:off x="6763091" y="3731340"/>
              <a:ext cx="201221" cy="201192"/>
              <a:chOff x="583100" y="3982600"/>
              <a:chExt cx="296175" cy="296175"/>
            </a:xfrm>
          </p:grpSpPr>
          <p:sp>
            <p:nvSpPr>
              <p:cNvPr id="6467" name="Google Shape;6467;p71"/>
              <p:cNvSpPr/>
              <p:nvPr/>
            </p:nvSpPr>
            <p:spPr>
              <a:xfrm>
                <a:off x="694925" y="3982600"/>
                <a:ext cx="70925" cy="68550"/>
              </a:xfrm>
              <a:custGeom>
                <a:rect b="b" l="l" r="r" t="t"/>
                <a:pathLst>
                  <a:path extrusionOk="0" h="2742" w="2837">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8" name="Google Shape;6468;p71"/>
              <p:cNvSpPr/>
              <p:nvPr/>
            </p:nvSpPr>
            <p:spPr>
              <a:xfrm>
                <a:off x="609075" y="4139350"/>
                <a:ext cx="69350" cy="68525"/>
              </a:xfrm>
              <a:custGeom>
                <a:rect b="b" l="l" r="r" t="t"/>
                <a:pathLst>
                  <a:path extrusionOk="0" h="2741" w="2774">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9" name="Google Shape;6469;p71"/>
              <p:cNvSpPr/>
              <p:nvPr/>
            </p:nvSpPr>
            <p:spPr>
              <a:xfrm>
                <a:off x="783925" y="4140125"/>
                <a:ext cx="68550" cy="68550"/>
              </a:xfrm>
              <a:custGeom>
                <a:rect b="b" l="l" r="r" t="t"/>
                <a:pathLst>
                  <a:path extrusionOk="0" h="2742" w="2742">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0" name="Google Shape;6470;p71"/>
              <p:cNvSpPr/>
              <p:nvPr/>
            </p:nvSpPr>
            <p:spPr>
              <a:xfrm>
                <a:off x="583100" y="4207075"/>
                <a:ext cx="122100" cy="71700"/>
              </a:xfrm>
              <a:custGeom>
                <a:rect b="b" l="l" r="r" t="t"/>
                <a:pathLst>
                  <a:path extrusionOk="0" h="2868" w="4884">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1" name="Google Shape;6471;p71"/>
              <p:cNvSpPr/>
              <p:nvPr/>
            </p:nvSpPr>
            <p:spPr>
              <a:xfrm>
                <a:off x="669725" y="4049550"/>
                <a:ext cx="122900" cy="72475"/>
              </a:xfrm>
              <a:custGeom>
                <a:rect b="b" l="l" r="r" t="t"/>
                <a:pathLst>
                  <a:path extrusionOk="0" h="2899" w="4916">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2" name="Google Shape;6472;p71"/>
              <p:cNvSpPr/>
              <p:nvPr/>
            </p:nvSpPr>
            <p:spPr>
              <a:xfrm>
                <a:off x="757150" y="4207075"/>
                <a:ext cx="122125" cy="71700"/>
              </a:xfrm>
              <a:custGeom>
                <a:rect b="b" l="l" r="r" t="t"/>
                <a:pathLst>
                  <a:path extrusionOk="0" h="2868" w="4885">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3" name="Google Shape;6473;p71"/>
              <p:cNvSpPr/>
              <p:nvPr/>
            </p:nvSpPr>
            <p:spPr>
              <a:xfrm>
                <a:off x="691775" y="4139350"/>
                <a:ext cx="77225" cy="64600"/>
              </a:xfrm>
              <a:custGeom>
                <a:rect b="b" l="l" r="r" t="t"/>
                <a:pathLst>
                  <a:path extrusionOk="0" h="2584" w="3089">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74" name="Google Shape;6474;p71"/>
            <p:cNvSpPr/>
            <p:nvPr/>
          </p:nvSpPr>
          <p:spPr>
            <a:xfrm>
              <a:off x="5137584" y="3658334"/>
              <a:ext cx="342847" cy="386678"/>
            </a:xfrm>
            <a:custGeom>
              <a:rect b="b" l="l" r="r" t="t"/>
              <a:pathLst>
                <a:path extrusionOk="0" h="22011" w="19516">
                  <a:moveTo>
                    <a:pt x="9758" y="1"/>
                  </a:moveTo>
                  <a:cubicBezTo>
                    <a:pt x="9456" y="1"/>
                    <a:pt x="9153" y="75"/>
                    <a:pt x="8879" y="223"/>
                  </a:cubicBezTo>
                  <a:lnTo>
                    <a:pt x="868" y="4857"/>
                  </a:lnTo>
                  <a:cubicBezTo>
                    <a:pt x="320" y="5177"/>
                    <a:pt x="0" y="5747"/>
                    <a:pt x="0" y="6363"/>
                  </a:cubicBezTo>
                  <a:lnTo>
                    <a:pt x="0" y="15630"/>
                  </a:lnTo>
                  <a:cubicBezTo>
                    <a:pt x="0" y="16247"/>
                    <a:pt x="320" y="16817"/>
                    <a:pt x="868" y="17137"/>
                  </a:cubicBezTo>
                  <a:lnTo>
                    <a:pt x="8879" y="21770"/>
                  </a:lnTo>
                  <a:cubicBezTo>
                    <a:pt x="9153" y="21930"/>
                    <a:pt x="9456" y="22010"/>
                    <a:pt x="9758" y="22010"/>
                  </a:cubicBezTo>
                  <a:cubicBezTo>
                    <a:pt x="10060" y="22010"/>
                    <a:pt x="10363" y="21930"/>
                    <a:pt x="10637" y="21770"/>
                  </a:cubicBezTo>
                  <a:lnTo>
                    <a:pt x="18648" y="17137"/>
                  </a:lnTo>
                  <a:cubicBezTo>
                    <a:pt x="19196" y="16817"/>
                    <a:pt x="19516" y="16247"/>
                    <a:pt x="19516" y="15630"/>
                  </a:cubicBezTo>
                  <a:lnTo>
                    <a:pt x="19516" y="6363"/>
                  </a:lnTo>
                  <a:cubicBezTo>
                    <a:pt x="19516" y="5747"/>
                    <a:pt x="19196" y="5177"/>
                    <a:pt x="18648" y="4857"/>
                  </a:cubicBezTo>
                  <a:lnTo>
                    <a:pt x="10637" y="223"/>
                  </a:lnTo>
                  <a:cubicBezTo>
                    <a:pt x="10363" y="75"/>
                    <a:pt x="10060" y="1"/>
                    <a:pt x="9758" y="1"/>
                  </a:cubicBezTo>
                  <a:close/>
                </a:path>
              </a:pathLst>
            </a:custGeom>
            <a:solidFill>
              <a:srgbClr val="E1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5" name="Google Shape;6475;p71"/>
            <p:cNvSpPr/>
            <p:nvPr/>
          </p:nvSpPr>
          <p:spPr>
            <a:xfrm>
              <a:off x="5900646" y="1662350"/>
              <a:ext cx="342865" cy="386555"/>
            </a:xfrm>
            <a:custGeom>
              <a:rect b="b" l="l" r="r" t="t"/>
              <a:pathLst>
                <a:path extrusionOk="0" h="22004" w="19517">
                  <a:moveTo>
                    <a:pt x="9759" y="0"/>
                  </a:moveTo>
                  <a:cubicBezTo>
                    <a:pt x="9456" y="0"/>
                    <a:pt x="9154" y="80"/>
                    <a:pt x="8880" y="240"/>
                  </a:cubicBezTo>
                  <a:lnTo>
                    <a:pt x="868" y="4851"/>
                  </a:lnTo>
                  <a:cubicBezTo>
                    <a:pt x="320" y="5170"/>
                    <a:pt x="1" y="5741"/>
                    <a:pt x="1" y="6380"/>
                  </a:cubicBezTo>
                  <a:lnTo>
                    <a:pt x="1" y="15624"/>
                  </a:lnTo>
                  <a:cubicBezTo>
                    <a:pt x="1" y="16263"/>
                    <a:pt x="320" y="16834"/>
                    <a:pt x="868" y="17131"/>
                  </a:cubicBezTo>
                  <a:lnTo>
                    <a:pt x="8880" y="21764"/>
                  </a:lnTo>
                  <a:cubicBezTo>
                    <a:pt x="9154" y="21924"/>
                    <a:pt x="9456" y="22004"/>
                    <a:pt x="9759" y="22004"/>
                  </a:cubicBezTo>
                  <a:cubicBezTo>
                    <a:pt x="10061" y="22004"/>
                    <a:pt x="10363" y="21924"/>
                    <a:pt x="10637" y="21764"/>
                  </a:cubicBezTo>
                  <a:lnTo>
                    <a:pt x="18649" y="17131"/>
                  </a:lnTo>
                  <a:cubicBezTo>
                    <a:pt x="19197" y="16834"/>
                    <a:pt x="19516" y="16263"/>
                    <a:pt x="19516" y="15624"/>
                  </a:cubicBezTo>
                  <a:lnTo>
                    <a:pt x="19516" y="6380"/>
                  </a:lnTo>
                  <a:cubicBezTo>
                    <a:pt x="19516" y="5741"/>
                    <a:pt x="19197" y="5170"/>
                    <a:pt x="18649" y="4851"/>
                  </a:cubicBezTo>
                  <a:lnTo>
                    <a:pt x="10637" y="240"/>
                  </a:lnTo>
                  <a:cubicBezTo>
                    <a:pt x="10363" y="80"/>
                    <a:pt x="10061" y="0"/>
                    <a:pt x="9759" y="0"/>
                  </a:cubicBezTo>
                  <a:close/>
                </a:path>
              </a:pathLst>
            </a:custGeom>
            <a:solidFill>
              <a:srgbClr val="E1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76" name="Google Shape;6476;p71"/>
            <p:cNvGrpSpPr/>
            <p:nvPr/>
          </p:nvGrpSpPr>
          <p:grpSpPr>
            <a:xfrm>
              <a:off x="5971468" y="1755032"/>
              <a:ext cx="201221" cy="201192"/>
              <a:chOff x="3497300" y="3227275"/>
              <a:chExt cx="296175" cy="296175"/>
            </a:xfrm>
          </p:grpSpPr>
          <p:sp>
            <p:nvSpPr>
              <p:cNvPr id="6477" name="Google Shape;6477;p71"/>
              <p:cNvSpPr/>
              <p:nvPr/>
            </p:nvSpPr>
            <p:spPr>
              <a:xfrm>
                <a:off x="3609925" y="3339900"/>
                <a:ext cx="69350" cy="68550"/>
              </a:xfrm>
              <a:custGeom>
                <a:rect b="b" l="l" r="r" t="t"/>
                <a:pathLst>
                  <a:path extrusionOk="0" h="2742" w="2774">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8" name="Google Shape;6478;p71"/>
              <p:cNvSpPr/>
              <p:nvPr/>
            </p:nvSpPr>
            <p:spPr>
              <a:xfrm>
                <a:off x="3531175" y="3227275"/>
                <a:ext cx="86650" cy="86675"/>
              </a:xfrm>
              <a:custGeom>
                <a:rect b="b" l="l" r="r" t="t"/>
                <a:pathLst>
                  <a:path extrusionOk="0" h="3467" w="3466">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9" name="Google Shape;6479;p71"/>
              <p:cNvSpPr/>
              <p:nvPr/>
            </p:nvSpPr>
            <p:spPr>
              <a:xfrm>
                <a:off x="3670575" y="3227275"/>
                <a:ext cx="86675" cy="86675"/>
              </a:xfrm>
              <a:custGeom>
                <a:rect b="b" l="l" r="r" t="t"/>
                <a:pathLst>
                  <a:path extrusionOk="0" h="3467" w="3467">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0" name="Google Shape;6480;p71"/>
              <p:cNvSpPr/>
              <p:nvPr/>
            </p:nvSpPr>
            <p:spPr>
              <a:xfrm>
                <a:off x="3622525" y="3421825"/>
                <a:ext cx="41775" cy="25225"/>
              </a:xfrm>
              <a:custGeom>
                <a:rect b="b" l="l" r="r" t="t"/>
                <a:pathLst>
                  <a:path extrusionOk="0" h="1009" w="1671">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1" name="Google Shape;6481;p71"/>
              <p:cNvSpPr/>
              <p:nvPr/>
            </p:nvSpPr>
            <p:spPr>
              <a:xfrm>
                <a:off x="3566600" y="3416300"/>
                <a:ext cx="70125" cy="106350"/>
              </a:xfrm>
              <a:custGeom>
                <a:rect b="b" l="l" r="r" t="t"/>
                <a:pathLst>
                  <a:path extrusionOk="0" h="4254" w="2805">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2" name="Google Shape;6482;p71"/>
              <p:cNvSpPr/>
              <p:nvPr/>
            </p:nvSpPr>
            <p:spPr>
              <a:xfrm>
                <a:off x="3653250" y="3417100"/>
                <a:ext cx="70125" cy="106350"/>
              </a:xfrm>
              <a:custGeom>
                <a:rect b="b" l="l" r="r" t="t"/>
                <a:pathLst>
                  <a:path extrusionOk="0" h="4254" w="2805">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3" name="Google Shape;6483;p71"/>
              <p:cNvSpPr/>
              <p:nvPr/>
            </p:nvSpPr>
            <p:spPr>
              <a:xfrm>
                <a:off x="3655625" y="3310775"/>
                <a:ext cx="137850" cy="108700"/>
              </a:xfrm>
              <a:custGeom>
                <a:rect b="b" l="l" r="r" t="t"/>
                <a:pathLst>
                  <a:path extrusionOk="0" h="4348" w="5514">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4" name="Google Shape;6484;p71"/>
              <p:cNvSpPr/>
              <p:nvPr/>
            </p:nvSpPr>
            <p:spPr>
              <a:xfrm>
                <a:off x="3497300" y="3309975"/>
                <a:ext cx="136275" cy="108725"/>
              </a:xfrm>
              <a:custGeom>
                <a:rect b="b" l="l" r="r" t="t"/>
                <a:pathLst>
                  <a:path extrusionOk="0" h="4349" w="5451">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85" name="Google Shape;6485;p71"/>
            <p:cNvSpPr/>
            <p:nvPr/>
          </p:nvSpPr>
          <p:spPr>
            <a:xfrm>
              <a:off x="7478524" y="1662350"/>
              <a:ext cx="342847" cy="386555"/>
            </a:xfrm>
            <a:custGeom>
              <a:rect b="b" l="l" r="r" t="t"/>
              <a:pathLst>
                <a:path extrusionOk="0" h="22004" w="19516">
                  <a:moveTo>
                    <a:pt x="9758" y="0"/>
                  </a:moveTo>
                  <a:cubicBezTo>
                    <a:pt x="9456" y="0"/>
                    <a:pt x="9153" y="80"/>
                    <a:pt x="8879" y="240"/>
                  </a:cubicBezTo>
                  <a:lnTo>
                    <a:pt x="868" y="4851"/>
                  </a:lnTo>
                  <a:cubicBezTo>
                    <a:pt x="320" y="5170"/>
                    <a:pt x="0" y="5741"/>
                    <a:pt x="0" y="6380"/>
                  </a:cubicBezTo>
                  <a:lnTo>
                    <a:pt x="0" y="15624"/>
                  </a:lnTo>
                  <a:cubicBezTo>
                    <a:pt x="0" y="16263"/>
                    <a:pt x="320" y="16834"/>
                    <a:pt x="868" y="17131"/>
                  </a:cubicBezTo>
                  <a:lnTo>
                    <a:pt x="8879" y="21764"/>
                  </a:lnTo>
                  <a:cubicBezTo>
                    <a:pt x="9153" y="21924"/>
                    <a:pt x="9456" y="22004"/>
                    <a:pt x="9758" y="22004"/>
                  </a:cubicBezTo>
                  <a:cubicBezTo>
                    <a:pt x="10061" y="22004"/>
                    <a:pt x="10363" y="21924"/>
                    <a:pt x="10637" y="21764"/>
                  </a:cubicBezTo>
                  <a:lnTo>
                    <a:pt x="18649" y="17131"/>
                  </a:lnTo>
                  <a:cubicBezTo>
                    <a:pt x="19196" y="16834"/>
                    <a:pt x="19516" y="16263"/>
                    <a:pt x="19516" y="15624"/>
                  </a:cubicBezTo>
                  <a:lnTo>
                    <a:pt x="19516" y="6380"/>
                  </a:lnTo>
                  <a:cubicBezTo>
                    <a:pt x="19516" y="5741"/>
                    <a:pt x="19196" y="5170"/>
                    <a:pt x="18649" y="4851"/>
                  </a:cubicBezTo>
                  <a:lnTo>
                    <a:pt x="10637" y="240"/>
                  </a:lnTo>
                  <a:cubicBezTo>
                    <a:pt x="10363" y="80"/>
                    <a:pt x="10061" y="0"/>
                    <a:pt x="9758" y="0"/>
                  </a:cubicBezTo>
                  <a:close/>
                </a:path>
              </a:pathLst>
            </a:custGeom>
            <a:solidFill>
              <a:srgbClr val="E1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86" name="Google Shape;6486;p71"/>
            <p:cNvGrpSpPr/>
            <p:nvPr/>
          </p:nvGrpSpPr>
          <p:grpSpPr>
            <a:xfrm>
              <a:off x="7549337" y="1754675"/>
              <a:ext cx="201221" cy="201905"/>
              <a:chOff x="4991425" y="3234750"/>
              <a:chExt cx="296175" cy="297225"/>
            </a:xfrm>
          </p:grpSpPr>
          <p:sp>
            <p:nvSpPr>
              <p:cNvPr id="6487" name="Google Shape;6487;p71"/>
              <p:cNvSpPr/>
              <p:nvPr/>
            </p:nvSpPr>
            <p:spPr>
              <a:xfrm>
                <a:off x="5077275" y="3304450"/>
                <a:ext cx="122100" cy="99275"/>
              </a:xfrm>
              <a:custGeom>
                <a:rect b="b" l="l" r="r" t="t"/>
                <a:pathLst>
                  <a:path extrusionOk="0" h="3971" w="4884">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8" name="Google Shape;6488;p71"/>
              <p:cNvSpPr/>
              <p:nvPr/>
            </p:nvSpPr>
            <p:spPr>
              <a:xfrm>
                <a:off x="5121375" y="3339900"/>
                <a:ext cx="35475" cy="35475"/>
              </a:xfrm>
              <a:custGeom>
                <a:rect b="b" l="l" r="r" t="t"/>
                <a:pathLst>
                  <a:path extrusionOk="0" h="1419" w="1419">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9" name="Google Shape;6489;p71"/>
              <p:cNvSpPr/>
              <p:nvPr/>
            </p:nvSpPr>
            <p:spPr>
              <a:xfrm>
                <a:off x="5009550" y="3234750"/>
                <a:ext cx="259150" cy="261125"/>
              </a:xfrm>
              <a:custGeom>
                <a:rect b="b" l="l" r="r" t="t"/>
                <a:pathLst>
                  <a:path extrusionOk="0" h="10445" w="10366">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0" name="Google Shape;6490;p71"/>
              <p:cNvSpPr/>
              <p:nvPr/>
            </p:nvSpPr>
            <p:spPr>
              <a:xfrm>
                <a:off x="5105625" y="3391900"/>
                <a:ext cx="66975" cy="34675"/>
              </a:xfrm>
              <a:custGeom>
                <a:rect b="b" l="l" r="r" t="t"/>
                <a:pathLst>
                  <a:path extrusionOk="0" h="1387" w="2679">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1" name="Google Shape;6491;p71"/>
              <p:cNvSpPr/>
              <p:nvPr/>
            </p:nvSpPr>
            <p:spPr>
              <a:xfrm>
                <a:off x="5192275" y="3443075"/>
                <a:ext cx="95325" cy="86975"/>
              </a:xfrm>
              <a:custGeom>
                <a:rect b="b" l="l" r="r" t="t"/>
                <a:pathLst>
                  <a:path extrusionOk="0" h="3479" w="3813">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2" name="Google Shape;6492;p71"/>
              <p:cNvSpPr/>
              <p:nvPr/>
            </p:nvSpPr>
            <p:spPr>
              <a:xfrm>
                <a:off x="4991425" y="3444650"/>
                <a:ext cx="95325" cy="87325"/>
              </a:xfrm>
              <a:custGeom>
                <a:rect b="b" l="l" r="r" t="t"/>
                <a:pathLst>
                  <a:path extrusionOk="0" h="3493" w="3813">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93" name="Google Shape;6493;p71"/>
            <p:cNvSpPr/>
            <p:nvPr/>
          </p:nvSpPr>
          <p:spPr>
            <a:xfrm>
              <a:off x="4133110" y="2708319"/>
              <a:ext cx="779136" cy="252234"/>
            </a:xfrm>
            <a:custGeom>
              <a:rect b="b" l="l" r="r" t="t"/>
              <a:pathLst>
                <a:path extrusionOk="0" h="14358" w="44351">
                  <a:moveTo>
                    <a:pt x="1599" y="0"/>
                  </a:moveTo>
                  <a:cubicBezTo>
                    <a:pt x="708" y="0"/>
                    <a:pt x="1" y="708"/>
                    <a:pt x="1" y="1598"/>
                  </a:cubicBezTo>
                  <a:lnTo>
                    <a:pt x="1" y="5706"/>
                  </a:lnTo>
                  <a:lnTo>
                    <a:pt x="1484" y="7190"/>
                  </a:lnTo>
                  <a:lnTo>
                    <a:pt x="1" y="8674"/>
                  </a:lnTo>
                  <a:lnTo>
                    <a:pt x="1" y="12759"/>
                  </a:lnTo>
                  <a:cubicBezTo>
                    <a:pt x="1" y="13650"/>
                    <a:pt x="708" y="14357"/>
                    <a:pt x="1599" y="14357"/>
                  </a:cubicBezTo>
                  <a:lnTo>
                    <a:pt x="41269" y="14357"/>
                  </a:lnTo>
                  <a:cubicBezTo>
                    <a:pt x="42136" y="14357"/>
                    <a:pt x="42867" y="13650"/>
                    <a:pt x="42867" y="12759"/>
                  </a:cubicBezTo>
                  <a:lnTo>
                    <a:pt x="42867" y="8674"/>
                  </a:lnTo>
                  <a:lnTo>
                    <a:pt x="44350" y="7190"/>
                  </a:lnTo>
                  <a:lnTo>
                    <a:pt x="42867" y="5706"/>
                  </a:lnTo>
                  <a:lnTo>
                    <a:pt x="42867" y="1598"/>
                  </a:lnTo>
                  <a:cubicBezTo>
                    <a:pt x="42867" y="708"/>
                    <a:pt x="42136" y="0"/>
                    <a:pt x="41269" y="0"/>
                  </a:cubicBezTo>
                  <a:close/>
                </a:path>
              </a:pathLst>
            </a:cu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4" name="Google Shape;6494;p71"/>
            <p:cNvSpPr/>
            <p:nvPr/>
          </p:nvSpPr>
          <p:spPr>
            <a:xfrm>
              <a:off x="4912228" y="2708319"/>
              <a:ext cx="779119" cy="252234"/>
            </a:xfrm>
            <a:custGeom>
              <a:rect b="b" l="l" r="r" t="t"/>
              <a:pathLst>
                <a:path extrusionOk="0" h="14358" w="44350">
                  <a:moveTo>
                    <a:pt x="42866" y="5706"/>
                  </a:moveTo>
                  <a:lnTo>
                    <a:pt x="42866" y="1598"/>
                  </a:lnTo>
                  <a:cubicBezTo>
                    <a:pt x="42866" y="708"/>
                    <a:pt x="42136" y="0"/>
                    <a:pt x="41268" y="0"/>
                  </a:cubicBezTo>
                  <a:lnTo>
                    <a:pt x="1598" y="0"/>
                  </a:lnTo>
                  <a:cubicBezTo>
                    <a:pt x="708" y="0"/>
                    <a:pt x="0" y="708"/>
                    <a:pt x="0" y="1598"/>
                  </a:cubicBezTo>
                  <a:lnTo>
                    <a:pt x="0" y="5706"/>
                  </a:lnTo>
                  <a:lnTo>
                    <a:pt x="1484" y="7190"/>
                  </a:lnTo>
                  <a:lnTo>
                    <a:pt x="0" y="8674"/>
                  </a:lnTo>
                  <a:lnTo>
                    <a:pt x="0" y="12759"/>
                  </a:lnTo>
                  <a:cubicBezTo>
                    <a:pt x="0" y="13650"/>
                    <a:pt x="708" y="14357"/>
                    <a:pt x="1598" y="14357"/>
                  </a:cubicBezTo>
                  <a:lnTo>
                    <a:pt x="41268" y="14357"/>
                  </a:lnTo>
                  <a:cubicBezTo>
                    <a:pt x="42136" y="14357"/>
                    <a:pt x="42866" y="13650"/>
                    <a:pt x="42866" y="12759"/>
                  </a:cubicBezTo>
                  <a:lnTo>
                    <a:pt x="42866" y="8674"/>
                  </a:lnTo>
                  <a:lnTo>
                    <a:pt x="44350" y="7190"/>
                  </a:lnTo>
                  <a:lnTo>
                    <a:pt x="42866" y="5706"/>
                  </a:lnTo>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5" name="Google Shape;6495;p71"/>
            <p:cNvSpPr/>
            <p:nvPr/>
          </p:nvSpPr>
          <p:spPr>
            <a:xfrm>
              <a:off x="5691329" y="2708319"/>
              <a:ext cx="778732" cy="252234"/>
            </a:xfrm>
            <a:custGeom>
              <a:rect b="b" l="l" r="r" t="t"/>
              <a:pathLst>
                <a:path extrusionOk="0" h="14358" w="44328">
                  <a:moveTo>
                    <a:pt x="42844" y="5706"/>
                  </a:moveTo>
                  <a:lnTo>
                    <a:pt x="42844" y="1598"/>
                  </a:lnTo>
                  <a:cubicBezTo>
                    <a:pt x="42844" y="708"/>
                    <a:pt x="42136" y="0"/>
                    <a:pt x="41246" y="0"/>
                  </a:cubicBezTo>
                  <a:lnTo>
                    <a:pt x="1599" y="0"/>
                  </a:lnTo>
                  <a:cubicBezTo>
                    <a:pt x="708" y="0"/>
                    <a:pt x="1" y="708"/>
                    <a:pt x="1" y="1598"/>
                  </a:cubicBezTo>
                  <a:lnTo>
                    <a:pt x="1" y="5706"/>
                  </a:lnTo>
                  <a:lnTo>
                    <a:pt x="1485" y="7190"/>
                  </a:lnTo>
                  <a:lnTo>
                    <a:pt x="1" y="8674"/>
                  </a:lnTo>
                  <a:lnTo>
                    <a:pt x="1" y="12759"/>
                  </a:lnTo>
                  <a:cubicBezTo>
                    <a:pt x="1" y="13650"/>
                    <a:pt x="708" y="14357"/>
                    <a:pt x="1599" y="14357"/>
                  </a:cubicBezTo>
                  <a:lnTo>
                    <a:pt x="41246" y="14357"/>
                  </a:lnTo>
                  <a:cubicBezTo>
                    <a:pt x="42136" y="14357"/>
                    <a:pt x="42844" y="13650"/>
                    <a:pt x="42844" y="12759"/>
                  </a:cubicBezTo>
                  <a:lnTo>
                    <a:pt x="42844" y="8674"/>
                  </a:lnTo>
                  <a:lnTo>
                    <a:pt x="44328" y="7190"/>
                  </a:lnTo>
                  <a:lnTo>
                    <a:pt x="42844" y="5706"/>
                  </a:ln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496" name="Google Shape;6496;p71"/>
            <p:cNvSpPr/>
            <p:nvPr/>
          </p:nvSpPr>
          <p:spPr>
            <a:xfrm>
              <a:off x="6470044" y="2708319"/>
              <a:ext cx="779136" cy="252234"/>
            </a:xfrm>
            <a:custGeom>
              <a:rect b="b" l="l" r="r" t="t"/>
              <a:pathLst>
                <a:path extrusionOk="0" h="14358" w="44351">
                  <a:moveTo>
                    <a:pt x="42867" y="5706"/>
                  </a:moveTo>
                  <a:lnTo>
                    <a:pt x="42867" y="1598"/>
                  </a:lnTo>
                  <a:cubicBezTo>
                    <a:pt x="42867" y="708"/>
                    <a:pt x="42159" y="0"/>
                    <a:pt x="41269" y="0"/>
                  </a:cubicBezTo>
                  <a:lnTo>
                    <a:pt x="1598" y="0"/>
                  </a:lnTo>
                  <a:cubicBezTo>
                    <a:pt x="731" y="0"/>
                    <a:pt x="1" y="708"/>
                    <a:pt x="1" y="1598"/>
                  </a:cubicBezTo>
                  <a:lnTo>
                    <a:pt x="1" y="5706"/>
                  </a:lnTo>
                  <a:lnTo>
                    <a:pt x="1507" y="7190"/>
                  </a:lnTo>
                  <a:lnTo>
                    <a:pt x="1" y="8674"/>
                  </a:lnTo>
                  <a:lnTo>
                    <a:pt x="1" y="12759"/>
                  </a:lnTo>
                  <a:cubicBezTo>
                    <a:pt x="1" y="13650"/>
                    <a:pt x="731" y="14357"/>
                    <a:pt x="1598" y="14357"/>
                  </a:cubicBezTo>
                  <a:lnTo>
                    <a:pt x="41269" y="14357"/>
                  </a:lnTo>
                  <a:cubicBezTo>
                    <a:pt x="42159" y="14357"/>
                    <a:pt x="42867" y="13650"/>
                    <a:pt x="42867" y="12759"/>
                  </a:cubicBezTo>
                  <a:lnTo>
                    <a:pt x="42867" y="8674"/>
                  </a:lnTo>
                  <a:lnTo>
                    <a:pt x="44350" y="7190"/>
                  </a:lnTo>
                  <a:lnTo>
                    <a:pt x="42867" y="5706"/>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497" name="Google Shape;6497;p71"/>
            <p:cNvSpPr/>
            <p:nvPr/>
          </p:nvSpPr>
          <p:spPr>
            <a:xfrm>
              <a:off x="7249162" y="2708319"/>
              <a:ext cx="779119" cy="252234"/>
            </a:xfrm>
            <a:custGeom>
              <a:rect b="b" l="l" r="r" t="t"/>
              <a:pathLst>
                <a:path extrusionOk="0" h="14358" w="44350">
                  <a:moveTo>
                    <a:pt x="42866" y="5706"/>
                  </a:moveTo>
                  <a:lnTo>
                    <a:pt x="42866" y="1598"/>
                  </a:lnTo>
                  <a:cubicBezTo>
                    <a:pt x="42866" y="708"/>
                    <a:pt x="42159" y="0"/>
                    <a:pt x="41268" y="0"/>
                  </a:cubicBezTo>
                  <a:lnTo>
                    <a:pt x="1598" y="0"/>
                  </a:lnTo>
                  <a:cubicBezTo>
                    <a:pt x="731" y="0"/>
                    <a:pt x="0" y="708"/>
                    <a:pt x="0" y="1598"/>
                  </a:cubicBezTo>
                  <a:lnTo>
                    <a:pt x="0" y="5706"/>
                  </a:lnTo>
                  <a:lnTo>
                    <a:pt x="1484" y="7190"/>
                  </a:lnTo>
                  <a:lnTo>
                    <a:pt x="0" y="8674"/>
                  </a:lnTo>
                  <a:lnTo>
                    <a:pt x="0" y="12759"/>
                  </a:lnTo>
                  <a:cubicBezTo>
                    <a:pt x="0" y="13650"/>
                    <a:pt x="731" y="14357"/>
                    <a:pt x="1598" y="14357"/>
                  </a:cubicBezTo>
                  <a:lnTo>
                    <a:pt x="41268" y="14357"/>
                  </a:lnTo>
                  <a:cubicBezTo>
                    <a:pt x="42159" y="14357"/>
                    <a:pt x="42866" y="13650"/>
                    <a:pt x="42866" y="12759"/>
                  </a:cubicBezTo>
                  <a:lnTo>
                    <a:pt x="42866" y="8674"/>
                  </a:lnTo>
                  <a:lnTo>
                    <a:pt x="44350" y="7190"/>
                  </a:lnTo>
                  <a:lnTo>
                    <a:pt x="42866" y="5706"/>
                  </a:ln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498" name="Google Shape;6498;p71"/>
            <p:cNvSpPr/>
            <p:nvPr/>
          </p:nvSpPr>
          <p:spPr>
            <a:xfrm>
              <a:off x="4322786" y="1662350"/>
              <a:ext cx="342847" cy="386555"/>
            </a:xfrm>
            <a:custGeom>
              <a:rect b="b" l="l" r="r" t="t"/>
              <a:pathLst>
                <a:path extrusionOk="0" h="22004" w="19516">
                  <a:moveTo>
                    <a:pt x="9758" y="0"/>
                  </a:moveTo>
                  <a:cubicBezTo>
                    <a:pt x="9456" y="0"/>
                    <a:pt x="9153" y="80"/>
                    <a:pt x="8879" y="240"/>
                  </a:cubicBezTo>
                  <a:lnTo>
                    <a:pt x="867" y="4851"/>
                  </a:lnTo>
                  <a:cubicBezTo>
                    <a:pt x="320" y="5170"/>
                    <a:pt x="0" y="5741"/>
                    <a:pt x="0" y="6380"/>
                  </a:cubicBezTo>
                  <a:lnTo>
                    <a:pt x="0" y="15624"/>
                  </a:lnTo>
                  <a:cubicBezTo>
                    <a:pt x="0" y="16263"/>
                    <a:pt x="320" y="16834"/>
                    <a:pt x="867" y="17131"/>
                  </a:cubicBezTo>
                  <a:lnTo>
                    <a:pt x="8879" y="21764"/>
                  </a:lnTo>
                  <a:cubicBezTo>
                    <a:pt x="9153" y="21924"/>
                    <a:pt x="9456" y="22004"/>
                    <a:pt x="9758" y="22004"/>
                  </a:cubicBezTo>
                  <a:cubicBezTo>
                    <a:pt x="10060" y="22004"/>
                    <a:pt x="10363" y="21924"/>
                    <a:pt x="10637" y="21764"/>
                  </a:cubicBezTo>
                  <a:lnTo>
                    <a:pt x="18648" y="17131"/>
                  </a:lnTo>
                  <a:cubicBezTo>
                    <a:pt x="19196" y="16834"/>
                    <a:pt x="19516" y="16263"/>
                    <a:pt x="19516" y="15624"/>
                  </a:cubicBezTo>
                  <a:lnTo>
                    <a:pt x="19516" y="6380"/>
                  </a:lnTo>
                  <a:cubicBezTo>
                    <a:pt x="19516" y="5741"/>
                    <a:pt x="19196" y="5170"/>
                    <a:pt x="18648" y="4851"/>
                  </a:cubicBezTo>
                  <a:lnTo>
                    <a:pt x="10637" y="240"/>
                  </a:lnTo>
                  <a:cubicBezTo>
                    <a:pt x="10363" y="80"/>
                    <a:pt x="10060" y="0"/>
                    <a:pt x="9758" y="0"/>
                  </a:cubicBezTo>
                  <a:close/>
                </a:path>
              </a:pathLst>
            </a:custGeom>
            <a:solidFill>
              <a:srgbClr val="E1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9" name="Google Shape;6499;p71"/>
            <p:cNvSpPr/>
            <p:nvPr/>
          </p:nvSpPr>
          <p:spPr>
            <a:xfrm>
              <a:off x="4463149" y="2579382"/>
              <a:ext cx="62100" cy="621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0" name="Google Shape;6500;p71"/>
            <p:cNvSpPr/>
            <p:nvPr/>
          </p:nvSpPr>
          <p:spPr>
            <a:xfrm>
              <a:off x="6041011" y="2579382"/>
              <a:ext cx="62100" cy="621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1" name="Google Shape;6501;p71"/>
            <p:cNvSpPr/>
            <p:nvPr/>
          </p:nvSpPr>
          <p:spPr>
            <a:xfrm>
              <a:off x="7618861" y="2579382"/>
              <a:ext cx="62100" cy="621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2" name="Google Shape;6502;p71"/>
            <p:cNvSpPr/>
            <p:nvPr/>
          </p:nvSpPr>
          <p:spPr>
            <a:xfrm>
              <a:off x="5277949" y="2999720"/>
              <a:ext cx="62100" cy="621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3" name="Google Shape;6503;p71"/>
            <p:cNvSpPr/>
            <p:nvPr/>
          </p:nvSpPr>
          <p:spPr>
            <a:xfrm>
              <a:off x="6829949" y="2999770"/>
              <a:ext cx="62100" cy="621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4" name="Google Shape;6504;p71"/>
            <p:cNvSpPr txBox="1"/>
            <p:nvPr/>
          </p:nvSpPr>
          <p:spPr>
            <a:xfrm>
              <a:off x="4224808" y="2719909"/>
              <a:ext cx="538800" cy="22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FFFFFF"/>
                  </a:solidFill>
                </a:rPr>
                <a:t>2016</a:t>
              </a:r>
              <a:endParaRPr b="1" sz="900">
                <a:solidFill>
                  <a:srgbClr val="FFFFFF"/>
                </a:solidFill>
              </a:endParaRPr>
            </a:p>
          </p:txBody>
        </p:sp>
        <p:sp>
          <p:nvSpPr>
            <p:cNvPr id="6505" name="Google Shape;6505;p71"/>
            <p:cNvSpPr/>
            <p:nvPr/>
          </p:nvSpPr>
          <p:spPr>
            <a:xfrm>
              <a:off x="4463149" y="2075257"/>
              <a:ext cx="62100" cy="621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6" name="Google Shape;6506;p71"/>
            <p:cNvSpPr/>
            <p:nvPr/>
          </p:nvSpPr>
          <p:spPr>
            <a:xfrm>
              <a:off x="6046436" y="2075257"/>
              <a:ext cx="62100" cy="621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7" name="Google Shape;6507;p71"/>
            <p:cNvSpPr/>
            <p:nvPr/>
          </p:nvSpPr>
          <p:spPr>
            <a:xfrm>
              <a:off x="7618861" y="2075257"/>
              <a:ext cx="62100" cy="621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8" name="Google Shape;6508;p71"/>
            <p:cNvSpPr/>
            <p:nvPr/>
          </p:nvSpPr>
          <p:spPr>
            <a:xfrm>
              <a:off x="5277552" y="3569597"/>
              <a:ext cx="62100" cy="621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9" name="Google Shape;6509;p71"/>
            <p:cNvSpPr/>
            <p:nvPr/>
          </p:nvSpPr>
          <p:spPr>
            <a:xfrm>
              <a:off x="6829952" y="3569597"/>
              <a:ext cx="62100" cy="621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10" name="Google Shape;6510;p71"/>
            <p:cNvCxnSpPr>
              <a:stCxn id="6499" idx="0"/>
              <a:endCxn id="6505" idx="4"/>
            </p:cNvCxnSpPr>
            <p:nvPr/>
          </p:nvCxnSpPr>
          <p:spPr>
            <a:xfrm rot="10800000">
              <a:off x="4494199" y="2137482"/>
              <a:ext cx="0" cy="441900"/>
            </a:xfrm>
            <a:prstGeom prst="straightConnector1">
              <a:avLst/>
            </a:prstGeom>
            <a:noFill/>
            <a:ln cap="flat" cmpd="sng" w="9525">
              <a:solidFill>
                <a:srgbClr val="A5B7C6"/>
              </a:solidFill>
              <a:prstDash val="dash"/>
              <a:round/>
              <a:headEnd len="med" w="med" type="none"/>
              <a:tailEnd len="med" w="med" type="none"/>
            </a:ln>
          </p:spPr>
        </p:cxnSp>
        <p:cxnSp>
          <p:nvCxnSpPr>
            <p:cNvPr id="6511" name="Google Shape;6511;p71"/>
            <p:cNvCxnSpPr>
              <a:stCxn id="6500" idx="0"/>
              <a:endCxn id="6506" idx="4"/>
            </p:cNvCxnSpPr>
            <p:nvPr/>
          </p:nvCxnSpPr>
          <p:spPr>
            <a:xfrm flipH="1" rot="10800000">
              <a:off x="6072061" y="2137482"/>
              <a:ext cx="5400" cy="441900"/>
            </a:xfrm>
            <a:prstGeom prst="straightConnector1">
              <a:avLst/>
            </a:prstGeom>
            <a:noFill/>
            <a:ln cap="flat" cmpd="sng" w="9525">
              <a:solidFill>
                <a:srgbClr val="A5B7C6"/>
              </a:solidFill>
              <a:prstDash val="dash"/>
              <a:round/>
              <a:headEnd len="med" w="med" type="none"/>
              <a:tailEnd len="med" w="med" type="none"/>
            </a:ln>
          </p:spPr>
        </p:cxnSp>
        <p:cxnSp>
          <p:nvCxnSpPr>
            <p:cNvPr id="6512" name="Google Shape;6512;p71"/>
            <p:cNvCxnSpPr>
              <a:stCxn id="6501" idx="0"/>
              <a:endCxn id="6507" idx="4"/>
            </p:cNvCxnSpPr>
            <p:nvPr/>
          </p:nvCxnSpPr>
          <p:spPr>
            <a:xfrm rot="10800000">
              <a:off x="7649911" y="2137482"/>
              <a:ext cx="0" cy="441900"/>
            </a:xfrm>
            <a:prstGeom prst="straightConnector1">
              <a:avLst/>
            </a:prstGeom>
            <a:noFill/>
            <a:ln cap="flat" cmpd="sng" w="9525">
              <a:solidFill>
                <a:srgbClr val="A5B7C6"/>
              </a:solidFill>
              <a:prstDash val="dash"/>
              <a:round/>
              <a:headEnd len="med" w="med" type="none"/>
              <a:tailEnd len="med" w="med" type="none"/>
            </a:ln>
          </p:spPr>
        </p:cxnSp>
        <p:cxnSp>
          <p:nvCxnSpPr>
            <p:cNvPr id="6513" name="Google Shape;6513;p71"/>
            <p:cNvCxnSpPr>
              <a:stCxn id="6502" idx="4"/>
              <a:endCxn id="6508" idx="0"/>
            </p:cNvCxnSpPr>
            <p:nvPr/>
          </p:nvCxnSpPr>
          <p:spPr>
            <a:xfrm flipH="1">
              <a:off x="5308699" y="3061820"/>
              <a:ext cx="300" cy="507900"/>
            </a:xfrm>
            <a:prstGeom prst="straightConnector1">
              <a:avLst/>
            </a:prstGeom>
            <a:noFill/>
            <a:ln cap="flat" cmpd="sng" w="9525">
              <a:solidFill>
                <a:srgbClr val="A5B7C6"/>
              </a:solidFill>
              <a:prstDash val="dash"/>
              <a:round/>
              <a:headEnd len="med" w="med" type="none"/>
              <a:tailEnd len="med" w="med" type="none"/>
            </a:ln>
          </p:spPr>
        </p:cxnSp>
        <p:cxnSp>
          <p:nvCxnSpPr>
            <p:cNvPr id="6514" name="Google Shape;6514;p71"/>
            <p:cNvCxnSpPr>
              <a:stCxn id="6503" idx="4"/>
              <a:endCxn id="6509" idx="0"/>
            </p:cNvCxnSpPr>
            <p:nvPr/>
          </p:nvCxnSpPr>
          <p:spPr>
            <a:xfrm>
              <a:off x="6860999" y="3061870"/>
              <a:ext cx="0" cy="507600"/>
            </a:xfrm>
            <a:prstGeom prst="straightConnector1">
              <a:avLst/>
            </a:prstGeom>
            <a:noFill/>
            <a:ln cap="flat" cmpd="sng" w="9525">
              <a:solidFill>
                <a:srgbClr val="A5B7C6"/>
              </a:solidFill>
              <a:prstDash val="dash"/>
              <a:round/>
              <a:headEnd len="med" w="med" type="none"/>
              <a:tailEnd len="med" w="med" type="none"/>
            </a:ln>
          </p:spPr>
        </p:cxnSp>
        <p:sp>
          <p:nvSpPr>
            <p:cNvPr id="6515" name="Google Shape;6515;p71"/>
            <p:cNvSpPr txBox="1"/>
            <p:nvPr/>
          </p:nvSpPr>
          <p:spPr>
            <a:xfrm>
              <a:off x="5032383" y="2719909"/>
              <a:ext cx="538800" cy="22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FFFFFF"/>
                  </a:solidFill>
                </a:rPr>
                <a:t>2017</a:t>
              </a:r>
              <a:endParaRPr b="1" sz="900">
                <a:solidFill>
                  <a:srgbClr val="FFFFFF"/>
                </a:solidFill>
              </a:endParaRPr>
            </a:p>
          </p:txBody>
        </p:sp>
        <p:sp>
          <p:nvSpPr>
            <p:cNvPr id="6516" name="Google Shape;6516;p71"/>
            <p:cNvSpPr txBox="1"/>
            <p:nvPr/>
          </p:nvSpPr>
          <p:spPr>
            <a:xfrm>
              <a:off x="5798058" y="2719909"/>
              <a:ext cx="538800" cy="22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FFFFFF"/>
                  </a:solidFill>
                </a:rPr>
                <a:t>2018</a:t>
              </a:r>
              <a:endParaRPr b="1" sz="900">
                <a:solidFill>
                  <a:srgbClr val="FFFFFF"/>
                </a:solidFill>
              </a:endParaRPr>
            </a:p>
          </p:txBody>
        </p:sp>
        <p:sp>
          <p:nvSpPr>
            <p:cNvPr id="6517" name="Google Shape;6517;p71"/>
            <p:cNvSpPr txBox="1"/>
            <p:nvPr/>
          </p:nvSpPr>
          <p:spPr>
            <a:xfrm>
              <a:off x="6590208" y="2719909"/>
              <a:ext cx="538800" cy="22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FFFFFF"/>
                  </a:solidFill>
                </a:rPr>
                <a:t>2019</a:t>
              </a:r>
              <a:endParaRPr b="1" sz="900">
                <a:solidFill>
                  <a:srgbClr val="FFFFFF"/>
                </a:solidFill>
              </a:endParaRPr>
            </a:p>
          </p:txBody>
        </p:sp>
        <p:sp>
          <p:nvSpPr>
            <p:cNvPr id="6518" name="Google Shape;6518;p71"/>
            <p:cNvSpPr txBox="1"/>
            <p:nvPr/>
          </p:nvSpPr>
          <p:spPr>
            <a:xfrm>
              <a:off x="7382358" y="2719909"/>
              <a:ext cx="538800" cy="22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FFFFFF"/>
                  </a:solidFill>
                </a:rPr>
                <a:t>2020</a:t>
              </a:r>
              <a:endParaRPr b="1" sz="900">
                <a:solidFill>
                  <a:srgbClr val="FFFFFF"/>
                </a:solidFill>
              </a:endParaRPr>
            </a:p>
          </p:txBody>
        </p:sp>
        <p:grpSp>
          <p:nvGrpSpPr>
            <p:cNvPr id="6519" name="Google Shape;6519;p71"/>
            <p:cNvGrpSpPr/>
            <p:nvPr/>
          </p:nvGrpSpPr>
          <p:grpSpPr>
            <a:xfrm>
              <a:off x="5200742" y="3748469"/>
              <a:ext cx="206115" cy="206115"/>
              <a:chOff x="1049375" y="2680675"/>
              <a:chExt cx="297725" cy="297725"/>
            </a:xfrm>
          </p:grpSpPr>
          <p:sp>
            <p:nvSpPr>
              <p:cNvPr id="6520" name="Google Shape;6520;p71"/>
              <p:cNvSpPr/>
              <p:nvPr/>
            </p:nvSpPr>
            <p:spPr>
              <a:xfrm>
                <a:off x="1113175" y="2752350"/>
                <a:ext cx="161475" cy="155975"/>
              </a:xfrm>
              <a:custGeom>
                <a:rect b="b" l="l" r="r" t="t"/>
                <a:pathLst>
                  <a:path extrusionOk="0" h="6239" w="6459">
                    <a:moveTo>
                      <a:pt x="3403" y="2079"/>
                    </a:moveTo>
                    <a:cubicBezTo>
                      <a:pt x="3781" y="2079"/>
                      <a:pt x="4096" y="2394"/>
                      <a:pt x="4096" y="2773"/>
                    </a:cubicBezTo>
                    <a:cubicBezTo>
                      <a:pt x="4096" y="3182"/>
                      <a:pt x="3781" y="3497"/>
                      <a:pt x="3403" y="3497"/>
                    </a:cubicBezTo>
                    <a:cubicBezTo>
                      <a:pt x="2993" y="3434"/>
                      <a:pt x="2678" y="3119"/>
                      <a:pt x="2678" y="2773"/>
                    </a:cubicBezTo>
                    <a:cubicBezTo>
                      <a:pt x="2678" y="2394"/>
                      <a:pt x="2993" y="2079"/>
                      <a:pt x="3403" y="2079"/>
                    </a:cubicBezTo>
                    <a:close/>
                    <a:moveTo>
                      <a:pt x="3371" y="693"/>
                    </a:moveTo>
                    <a:cubicBezTo>
                      <a:pt x="4694" y="693"/>
                      <a:pt x="5765" y="1796"/>
                      <a:pt x="5765" y="3119"/>
                    </a:cubicBezTo>
                    <a:cubicBezTo>
                      <a:pt x="5765" y="3686"/>
                      <a:pt x="5545" y="4222"/>
                      <a:pt x="5198" y="4663"/>
                    </a:cubicBezTo>
                    <a:cubicBezTo>
                      <a:pt x="5072" y="4442"/>
                      <a:pt x="4915" y="4190"/>
                      <a:pt x="4694" y="4001"/>
                    </a:cubicBezTo>
                    <a:cubicBezTo>
                      <a:pt x="4568" y="3907"/>
                      <a:pt x="4442" y="3812"/>
                      <a:pt x="4348" y="3749"/>
                    </a:cubicBezTo>
                    <a:cubicBezTo>
                      <a:pt x="4568" y="3529"/>
                      <a:pt x="4726" y="3182"/>
                      <a:pt x="4726" y="2804"/>
                    </a:cubicBezTo>
                    <a:cubicBezTo>
                      <a:pt x="4726" y="2079"/>
                      <a:pt x="4096" y="1449"/>
                      <a:pt x="3340" y="1449"/>
                    </a:cubicBezTo>
                    <a:cubicBezTo>
                      <a:pt x="2615" y="1449"/>
                      <a:pt x="1985" y="2079"/>
                      <a:pt x="1985" y="2804"/>
                    </a:cubicBezTo>
                    <a:cubicBezTo>
                      <a:pt x="1985" y="3182"/>
                      <a:pt x="2142" y="3529"/>
                      <a:pt x="2363" y="3749"/>
                    </a:cubicBezTo>
                    <a:lnTo>
                      <a:pt x="2016" y="4001"/>
                    </a:lnTo>
                    <a:cubicBezTo>
                      <a:pt x="1827" y="4190"/>
                      <a:pt x="1607" y="4442"/>
                      <a:pt x="1512" y="4663"/>
                    </a:cubicBezTo>
                    <a:cubicBezTo>
                      <a:pt x="1040" y="4064"/>
                      <a:pt x="882" y="3434"/>
                      <a:pt x="945" y="2773"/>
                    </a:cubicBezTo>
                    <a:cubicBezTo>
                      <a:pt x="1103" y="1670"/>
                      <a:pt x="2111" y="693"/>
                      <a:pt x="3371" y="693"/>
                    </a:cubicBezTo>
                    <a:close/>
                    <a:moveTo>
                      <a:pt x="3371" y="4159"/>
                    </a:moveTo>
                    <a:cubicBezTo>
                      <a:pt x="4001" y="4159"/>
                      <a:pt x="4505" y="4600"/>
                      <a:pt x="4694" y="5135"/>
                    </a:cubicBezTo>
                    <a:cubicBezTo>
                      <a:pt x="4316" y="5387"/>
                      <a:pt x="3875" y="5545"/>
                      <a:pt x="3371" y="5545"/>
                    </a:cubicBezTo>
                    <a:cubicBezTo>
                      <a:pt x="2898" y="5545"/>
                      <a:pt x="2426" y="5387"/>
                      <a:pt x="2016" y="5135"/>
                    </a:cubicBezTo>
                    <a:cubicBezTo>
                      <a:pt x="2174" y="4537"/>
                      <a:pt x="2741" y="4159"/>
                      <a:pt x="3371" y="4159"/>
                    </a:cubicBezTo>
                    <a:close/>
                    <a:moveTo>
                      <a:pt x="3308" y="0"/>
                    </a:moveTo>
                    <a:cubicBezTo>
                      <a:pt x="1701" y="0"/>
                      <a:pt x="441" y="1229"/>
                      <a:pt x="252" y="2710"/>
                    </a:cubicBezTo>
                    <a:cubicBezTo>
                      <a:pt x="0" y="4600"/>
                      <a:pt x="1512" y="6238"/>
                      <a:pt x="3371" y="6238"/>
                    </a:cubicBezTo>
                    <a:cubicBezTo>
                      <a:pt x="5104" y="6238"/>
                      <a:pt x="6459" y="4820"/>
                      <a:pt x="6459" y="3119"/>
                    </a:cubicBezTo>
                    <a:cubicBezTo>
                      <a:pt x="6459" y="1386"/>
                      <a:pt x="5041" y="0"/>
                      <a:pt x="33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1" name="Google Shape;6521;p71"/>
              <p:cNvSpPr/>
              <p:nvPr/>
            </p:nvSpPr>
            <p:spPr>
              <a:xfrm>
                <a:off x="1049375" y="2680675"/>
                <a:ext cx="297725" cy="297725"/>
              </a:xfrm>
              <a:custGeom>
                <a:rect b="b" l="l" r="r" t="t"/>
                <a:pathLst>
                  <a:path extrusionOk="0" h="11909" w="11909">
                    <a:moveTo>
                      <a:pt x="6270" y="1512"/>
                    </a:moveTo>
                    <a:cubicBezTo>
                      <a:pt x="8475" y="1670"/>
                      <a:pt x="10239" y="3434"/>
                      <a:pt x="10397" y="5640"/>
                    </a:cubicBezTo>
                    <a:lnTo>
                      <a:pt x="10082" y="5640"/>
                    </a:lnTo>
                    <a:cubicBezTo>
                      <a:pt x="9893" y="5640"/>
                      <a:pt x="9735" y="5797"/>
                      <a:pt x="9735" y="5986"/>
                    </a:cubicBezTo>
                    <a:cubicBezTo>
                      <a:pt x="9735" y="6207"/>
                      <a:pt x="9893" y="6364"/>
                      <a:pt x="10082" y="6364"/>
                    </a:cubicBezTo>
                    <a:lnTo>
                      <a:pt x="10397" y="6364"/>
                    </a:lnTo>
                    <a:cubicBezTo>
                      <a:pt x="10239" y="8569"/>
                      <a:pt x="8475" y="10334"/>
                      <a:pt x="6270" y="10491"/>
                    </a:cubicBezTo>
                    <a:lnTo>
                      <a:pt x="6270" y="10176"/>
                    </a:lnTo>
                    <a:cubicBezTo>
                      <a:pt x="6270" y="9987"/>
                      <a:pt x="6112" y="9830"/>
                      <a:pt x="5923" y="9830"/>
                    </a:cubicBezTo>
                    <a:cubicBezTo>
                      <a:pt x="5703" y="9830"/>
                      <a:pt x="5545" y="9987"/>
                      <a:pt x="5545" y="10176"/>
                    </a:cubicBezTo>
                    <a:lnTo>
                      <a:pt x="5545" y="10491"/>
                    </a:lnTo>
                    <a:cubicBezTo>
                      <a:pt x="3340" y="10334"/>
                      <a:pt x="1575" y="8569"/>
                      <a:pt x="1418" y="6364"/>
                    </a:cubicBezTo>
                    <a:lnTo>
                      <a:pt x="1733" y="6364"/>
                    </a:lnTo>
                    <a:cubicBezTo>
                      <a:pt x="1922" y="6364"/>
                      <a:pt x="2079" y="6207"/>
                      <a:pt x="2079" y="5986"/>
                    </a:cubicBezTo>
                    <a:cubicBezTo>
                      <a:pt x="2142" y="5797"/>
                      <a:pt x="1985" y="5640"/>
                      <a:pt x="1764" y="5640"/>
                    </a:cubicBezTo>
                    <a:lnTo>
                      <a:pt x="1418" y="5640"/>
                    </a:lnTo>
                    <a:cubicBezTo>
                      <a:pt x="1575" y="3434"/>
                      <a:pt x="3340" y="1670"/>
                      <a:pt x="5545" y="1512"/>
                    </a:cubicBezTo>
                    <a:lnTo>
                      <a:pt x="5545" y="1827"/>
                    </a:lnTo>
                    <a:cubicBezTo>
                      <a:pt x="5545" y="2016"/>
                      <a:pt x="5703" y="2174"/>
                      <a:pt x="5923" y="2174"/>
                    </a:cubicBezTo>
                    <a:cubicBezTo>
                      <a:pt x="6112" y="2174"/>
                      <a:pt x="6270" y="2016"/>
                      <a:pt x="6270" y="1827"/>
                    </a:cubicBezTo>
                    <a:lnTo>
                      <a:pt x="6270" y="1512"/>
                    </a:lnTo>
                    <a:close/>
                    <a:moveTo>
                      <a:pt x="5955" y="0"/>
                    </a:moveTo>
                    <a:cubicBezTo>
                      <a:pt x="5766" y="0"/>
                      <a:pt x="5608" y="158"/>
                      <a:pt x="5608" y="347"/>
                    </a:cubicBezTo>
                    <a:lnTo>
                      <a:pt x="5608" y="756"/>
                    </a:lnTo>
                    <a:cubicBezTo>
                      <a:pt x="2993" y="914"/>
                      <a:pt x="914" y="2993"/>
                      <a:pt x="756" y="5608"/>
                    </a:cubicBezTo>
                    <a:lnTo>
                      <a:pt x="347" y="5608"/>
                    </a:lnTo>
                    <a:cubicBezTo>
                      <a:pt x="158" y="5608"/>
                      <a:pt x="0" y="5766"/>
                      <a:pt x="0" y="5955"/>
                    </a:cubicBezTo>
                    <a:cubicBezTo>
                      <a:pt x="0" y="6144"/>
                      <a:pt x="158" y="6301"/>
                      <a:pt x="347" y="6301"/>
                    </a:cubicBezTo>
                    <a:lnTo>
                      <a:pt x="756" y="6301"/>
                    </a:lnTo>
                    <a:cubicBezTo>
                      <a:pt x="914" y="8916"/>
                      <a:pt x="2993" y="10995"/>
                      <a:pt x="5608" y="11153"/>
                    </a:cubicBezTo>
                    <a:lnTo>
                      <a:pt x="5608" y="11562"/>
                    </a:lnTo>
                    <a:cubicBezTo>
                      <a:pt x="5608" y="11751"/>
                      <a:pt x="5766" y="11909"/>
                      <a:pt x="5955" y="11909"/>
                    </a:cubicBezTo>
                    <a:cubicBezTo>
                      <a:pt x="6144" y="11909"/>
                      <a:pt x="6301" y="11751"/>
                      <a:pt x="6301" y="11562"/>
                    </a:cubicBezTo>
                    <a:lnTo>
                      <a:pt x="6301" y="11153"/>
                    </a:lnTo>
                    <a:cubicBezTo>
                      <a:pt x="8916" y="10995"/>
                      <a:pt x="10995" y="8916"/>
                      <a:pt x="11153" y="6301"/>
                    </a:cubicBezTo>
                    <a:lnTo>
                      <a:pt x="11531" y="6301"/>
                    </a:lnTo>
                    <a:cubicBezTo>
                      <a:pt x="11751" y="6301"/>
                      <a:pt x="11909" y="6144"/>
                      <a:pt x="11909" y="5955"/>
                    </a:cubicBezTo>
                    <a:cubicBezTo>
                      <a:pt x="11909" y="5766"/>
                      <a:pt x="11751" y="5608"/>
                      <a:pt x="11531" y="5608"/>
                    </a:cubicBezTo>
                    <a:lnTo>
                      <a:pt x="11153" y="5608"/>
                    </a:lnTo>
                    <a:cubicBezTo>
                      <a:pt x="10995" y="2993"/>
                      <a:pt x="8916" y="914"/>
                      <a:pt x="6301" y="756"/>
                    </a:cubicBezTo>
                    <a:lnTo>
                      <a:pt x="6301" y="347"/>
                    </a:lnTo>
                    <a:cubicBezTo>
                      <a:pt x="6301" y="158"/>
                      <a:pt x="6144" y="0"/>
                      <a:pt x="595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2" name="Google Shape;6522;p71"/>
            <p:cNvSpPr txBox="1"/>
            <p:nvPr/>
          </p:nvSpPr>
          <p:spPr>
            <a:xfrm>
              <a:off x="6298649" y="2090309"/>
              <a:ext cx="1130100" cy="44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A5B7C6"/>
                  </a:solidFill>
                </a:rPr>
                <a:t>“Despite being red, Mars is actually a very cold place”</a:t>
              </a:r>
              <a:endParaRPr sz="800">
                <a:solidFill>
                  <a:srgbClr val="A5B7C6"/>
                </a:solidFill>
              </a:endParaRPr>
            </a:p>
          </p:txBody>
        </p:sp>
        <p:sp>
          <p:nvSpPr>
            <p:cNvPr id="6523" name="Google Shape;6523;p71"/>
            <p:cNvSpPr txBox="1"/>
            <p:nvPr/>
          </p:nvSpPr>
          <p:spPr>
            <a:xfrm>
              <a:off x="4720797" y="2090309"/>
              <a:ext cx="1130100" cy="44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A5B7C6"/>
                  </a:solidFill>
                </a:rPr>
                <a:t>“Mercury is the smallest planet in the Solar System”</a:t>
              </a:r>
              <a:endParaRPr sz="800">
                <a:solidFill>
                  <a:srgbClr val="A5B7C6"/>
                </a:solidFill>
              </a:endParaRPr>
            </a:p>
          </p:txBody>
        </p:sp>
        <p:sp>
          <p:nvSpPr>
            <p:cNvPr id="6524" name="Google Shape;6524;p71"/>
            <p:cNvSpPr txBox="1"/>
            <p:nvPr/>
          </p:nvSpPr>
          <p:spPr>
            <a:xfrm>
              <a:off x="5519764" y="3149746"/>
              <a:ext cx="1130100" cy="44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A5B7C6"/>
                  </a:solidFill>
                </a:rPr>
                <a:t>“Neptune is the farthest planet from the Sun”</a:t>
              </a:r>
              <a:endParaRPr sz="800">
                <a:solidFill>
                  <a:srgbClr val="A5B7C6"/>
                </a:solidFill>
              </a:endParaRPr>
            </a:p>
          </p:txBody>
        </p:sp>
        <p:sp>
          <p:nvSpPr>
            <p:cNvPr id="6525" name="Google Shape;6525;p71"/>
            <p:cNvSpPr txBox="1"/>
            <p:nvPr/>
          </p:nvSpPr>
          <p:spPr>
            <a:xfrm>
              <a:off x="7072164" y="3136671"/>
              <a:ext cx="1130100" cy="44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A5B7C6"/>
                  </a:solidFill>
                </a:rPr>
                <a:t>“Saturn is a gas giant and has several rings”</a:t>
              </a:r>
              <a:endParaRPr sz="800">
                <a:solidFill>
                  <a:srgbClr val="A5B7C6"/>
                </a:solidFill>
              </a:endParaRPr>
            </a:p>
          </p:txBody>
        </p:sp>
        <p:sp>
          <p:nvSpPr>
            <p:cNvPr id="6526" name="Google Shape;6526;p71"/>
            <p:cNvSpPr txBox="1"/>
            <p:nvPr/>
          </p:nvSpPr>
          <p:spPr>
            <a:xfrm>
              <a:off x="3930764" y="3136671"/>
              <a:ext cx="1130100" cy="44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A5B7C6"/>
                  </a:solidFill>
                </a:rPr>
                <a:t>“Venus is the second planet from the Sun and is terribly hot”</a:t>
              </a:r>
              <a:endParaRPr sz="800">
                <a:solidFill>
                  <a:srgbClr val="A5B7C6"/>
                </a:solidFill>
              </a:endParaRPr>
            </a:p>
          </p:txBody>
        </p:sp>
        <p:grpSp>
          <p:nvGrpSpPr>
            <p:cNvPr id="6527" name="Google Shape;6527;p71"/>
            <p:cNvGrpSpPr/>
            <p:nvPr/>
          </p:nvGrpSpPr>
          <p:grpSpPr>
            <a:xfrm>
              <a:off x="4393599" y="1773492"/>
              <a:ext cx="201221" cy="164272"/>
              <a:chOff x="3860400" y="3254050"/>
              <a:chExt cx="296175" cy="241825"/>
            </a:xfrm>
          </p:grpSpPr>
          <p:sp>
            <p:nvSpPr>
              <p:cNvPr id="6528" name="Google Shape;6528;p71"/>
              <p:cNvSpPr/>
              <p:nvPr/>
            </p:nvSpPr>
            <p:spPr>
              <a:xfrm>
                <a:off x="4112425" y="3358025"/>
                <a:ext cx="44150" cy="18125"/>
              </a:xfrm>
              <a:custGeom>
                <a:rect b="b" l="l" r="r" t="t"/>
                <a:pathLst>
                  <a:path extrusionOk="0" h="725" w="1766">
                    <a:moveTo>
                      <a:pt x="347" y="0"/>
                    </a:moveTo>
                    <a:cubicBezTo>
                      <a:pt x="158" y="0"/>
                      <a:pt x="1" y="158"/>
                      <a:pt x="1" y="378"/>
                    </a:cubicBezTo>
                    <a:cubicBezTo>
                      <a:pt x="1" y="567"/>
                      <a:pt x="158" y="725"/>
                      <a:pt x="347" y="725"/>
                    </a:cubicBezTo>
                    <a:lnTo>
                      <a:pt x="1419" y="725"/>
                    </a:lnTo>
                    <a:cubicBezTo>
                      <a:pt x="1608" y="725"/>
                      <a:pt x="1765" y="567"/>
                      <a:pt x="1765" y="378"/>
                    </a:cubicBezTo>
                    <a:cubicBezTo>
                      <a:pt x="1734" y="158"/>
                      <a:pt x="1608" y="0"/>
                      <a:pt x="141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9" name="Google Shape;6529;p71"/>
              <p:cNvSpPr/>
              <p:nvPr/>
            </p:nvSpPr>
            <p:spPr>
              <a:xfrm>
                <a:off x="4102200" y="3393475"/>
                <a:ext cx="37050" cy="33875"/>
              </a:xfrm>
              <a:custGeom>
                <a:rect b="b" l="l" r="r" t="t"/>
                <a:pathLst>
                  <a:path extrusionOk="0" h="1355" w="1482">
                    <a:moveTo>
                      <a:pt x="394" y="0"/>
                    </a:moveTo>
                    <a:cubicBezTo>
                      <a:pt x="308" y="0"/>
                      <a:pt x="221" y="32"/>
                      <a:pt x="158" y="95"/>
                    </a:cubicBezTo>
                    <a:cubicBezTo>
                      <a:pt x="0" y="221"/>
                      <a:pt x="0" y="410"/>
                      <a:pt x="158" y="567"/>
                    </a:cubicBezTo>
                    <a:lnTo>
                      <a:pt x="882" y="1260"/>
                    </a:lnTo>
                    <a:cubicBezTo>
                      <a:pt x="945" y="1323"/>
                      <a:pt x="1032" y="1355"/>
                      <a:pt x="1119" y="1355"/>
                    </a:cubicBezTo>
                    <a:cubicBezTo>
                      <a:pt x="1205" y="1355"/>
                      <a:pt x="1292" y="1323"/>
                      <a:pt x="1355" y="1260"/>
                    </a:cubicBezTo>
                    <a:cubicBezTo>
                      <a:pt x="1481" y="1134"/>
                      <a:pt x="1481" y="914"/>
                      <a:pt x="1355" y="788"/>
                    </a:cubicBezTo>
                    <a:lnTo>
                      <a:pt x="630" y="95"/>
                    </a:lnTo>
                    <a:cubicBezTo>
                      <a:pt x="567" y="32"/>
                      <a:pt x="481" y="0"/>
                      <a:pt x="3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0" name="Google Shape;6530;p71"/>
              <p:cNvSpPr/>
              <p:nvPr/>
            </p:nvSpPr>
            <p:spPr>
              <a:xfrm>
                <a:off x="4103775" y="3306025"/>
                <a:ext cx="35475" cy="34500"/>
              </a:xfrm>
              <a:custGeom>
                <a:rect b="b" l="l" r="r" t="t"/>
                <a:pathLst>
                  <a:path extrusionOk="0" h="1380" w="1419">
                    <a:moveTo>
                      <a:pt x="1056" y="1"/>
                    </a:moveTo>
                    <a:cubicBezTo>
                      <a:pt x="969" y="1"/>
                      <a:pt x="882" y="32"/>
                      <a:pt x="819" y="96"/>
                    </a:cubicBezTo>
                    <a:lnTo>
                      <a:pt x="95" y="789"/>
                    </a:lnTo>
                    <a:cubicBezTo>
                      <a:pt x="0" y="915"/>
                      <a:pt x="0" y="1135"/>
                      <a:pt x="95" y="1261"/>
                    </a:cubicBezTo>
                    <a:cubicBezTo>
                      <a:pt x="158" y="1340"/>
                      <a:pt x="252" y="1379"/>
                      <a:pt x="343" y="1379"/>
                    </a:cubicBezTo>
                    <a:cubicBezTo>
                      <a:pt x="434" y="1379"/>
                      <a:pt x="520" y="1340"/>
                      <a:pt x="567" y="1261"/>
                    </a:cubicBezTo>
                    <a:lnTo>
                      <a:pt x="1292" y="568"/>
                    </a:lnTo>
                    <a:cubicBezTo>
                      <a:pt x="1418" y="442"/>
                      <a:pt x="1418" y="190"/>
                      <a:pt x="1292" y="96"/>
                    </a:cubicBezTo>
                    <a:cubicBezTo>
                      <a:pt x="1229" y="32"/>
                      <a:pt x="1142" y="1"/>
                      <a:pt x="105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1" name="Google Shape;6531;p71"/>
              <p:cNvSpPr/>
              <p:nvPr/>
            </p:nvSpPr>
            <p:spPr>
              <a:xfrm>
                <a:off x="3860400" y="3306025"/>
                <a:ext cx="105550" cy="104800"/>
              </a:xfrm>
              <a:custGeom>
                <a:rect b="b" l="l" r="r" t="t"/>
                <a:pathLst>
                  <a:path extrusionOk="0" h="4192" w="4222">
                    <a:moveTo>
                      <a:pt x="2489" y="1"/>
                    </a:moveTo>
                    <a:cubicBezTo>
                      <a:pt x="2048" y="1"/>
                      <a:pt x="1639" y="285"/>
                      <a:pt x="1481" y="726"/>
                    </a:cubicBezTo>
                    <a:lnTo>
                      <a:pt x="1418" y="726"/>
                    </a:lnTo>
                    <a:cubicBezTo>
                      <a:pt x="662" y="726"/>
                      <a:pt x="0" y="1356"/>
                      <a:pt x="0" y="2080"/>
                    </a:cubicBezTo>
                    <a:cubicBezTo>
                      <a:pt x="0" y="2836"/>
                      <a:pt x="630" y="3467"/>
                      <a:pt x="1418" y="3467"/>
                    </a:cubicBezTo>
                    <a:lnTo>
                      <a:pt x="1481" y="3467"/>
                    </a:lnTo>
                    <a:cubicBezTo>
                      <a:pt x="1639" y="3845"/>
                      <a:pt x="2017" y="4191"/>
                      <a:pt x="2489" y="4191"/>
                    </a:cubicBezTo>
                    <a:lnTo>
                      <a:pt x="4222" y="4191"/>
                    </a:lnTo>
                    <a:lnTo>
                      <a:pt x="422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2" name="Google Shape;6532;p71"/>
              <p:cNvSpPr/>
              <p:nvPr/>
            </p:nvSpPr>
            <p:spPr>
              <a:xfrm>
                <a:off x="4050225" y="3254050"/>
                <a:ext cx="35450" cy="208750"/>
              </a:xfrm>
              <a:custGeom>
                <a:rect b="b" l="l" r="r" t="t"/>
                <a:pathLst>
                  <a:path extrusionOk="0" h="8350" w="1418">
                    <a:moveTo>
                      <a:pt x="725" y="1"/>
                    </a:moveTo>
                    <a:cubicBezTo>
                      <a:pt x="315" y="1"/>
                      <a:pt x="0" y="316"/>
                      <a:pt x="0" y="694"/>
                    </a:cubicBezTo>
                    <a:lnTo>
                      <a:pt x="0" y="7625"/>
                    </a:lnTo>
                    <a:cubicBezTo>
                      <a:pt x="0" y="8034"/>
                      <a:pt x="315" y="8349"/>
                      <a:pt x="725" y="8349"/>
                    </a:cubicBezTo>
                    <a:cubicBezTo>
                      <a:pt x="1134" y="8286"/>
                      <a:pt x="1418" y="8003"/>
                      <a:pt x="1418" y="7625"/>
                    </a:cubicBezTo>
                    <a:lnTo>
                      <a:pt x="1418" y="694"/>
                    </a:lnTo>
                    <a:cubicBezTo>
                      <a:pt x="1418" y="316"/>
                      <a:pt x="1103" y="1"/>
                      <a:pt x="72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3" name="Google Shape;6533;p71"/>
              <p:cNvSpPr/>
              <p:nvPr/>
            </p:nvSpPr>
            <p:spPr>
              <a:xfrm>
                <a:off x="3912375" y="3426550"/>
                <a:ext cx="51225" cy="69325"/>
              </a:xfrm>
              <a:custGeom>
                <a:rect b="b" l="l" r="r" t="t"/>
                <a:pathLst>
                  <a:path extrusionOk="0" h="2773" w="2049">
                    <a:moveTo>
                      <a:pt x="1" y="0"/>
                    </a:moveTo>
                    <a:lnTo>
                      <a:pt x="1" y="1764"/>
                    </a:lnTo>
                    <a:cubicBezTo>
                      <a:pt x="1" y="2363"/>
                      <a:pt x="473" y="2773"/>
                      <a:pt x="1040" y="2773"/>
                    </a:cubicBezTo>
                    <a:cubicBezTo>
                      <a:pt x="1607" y="2773"/>
                      <a:pt x="2048" y="2300"/>
                      <a:pt x="2048" y="1764"/>
                    </a:cubicBezTo>
                    <a:lnTo>
                      <a:pt x="2048" y="32"/>
                    </a:lnTo>
                    <a:lnTo>
                      <a:pt x="316" y="32"/>
                    </a:lnTo>
                    <a:cubicBezTo>
                      <a:pt x="253" y="32"/>
                      <a:pt x="127" y="32"/>
                      <a:pt x="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4" name="Google Shape;6534;p71"/>
              <p:cNvSpPr/>
              <p:nvPr/>
            </p:nvSpPr>
            <p:spPr>
              <a:xfrm>
                <a:off x="3982475" y="3275325"/>
                <a:ext cx="52000" cy="163850"/>
              </a:xfrm>
              <a:custGeom>
                <a:rect b="b" l="l" r="r" t="t"/>
                <a:pathLst>
                  <a:path extrusionOk="0" h="6554" w="2080">
                    <a:moveTo>
                      <a:pt x="2080" y="0"/>
                    </a:moveTo>
                    <a:lnTo>
                      <a:pt x="1765" y="315"/>
                    </a:lnTo>
                    <a:cubicBezTo>
                      <a:pt x="1292" y="788"/>
                      <a:pt x="662" y="1071"/>
                      <a:pt x="1" y="1166"/>
                    </a:cubicBezTo>
                    <a:lnTo>
                      <a:pt x="1" y="5419"/>
                    </a:lnTo>
                    <a:cubicBezTo>
                      <a:pt x="662" y="5482"/>
                      <a:pt x="1292" y="5766"/>
                      <a:pt x="1765" y="6238"/>
                    </a:cubicBezTo>
                    <a:lnTo>
                      <a:pt x="2080" y="6553"/>
                    </a:ln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6538" name="Shape 6538"/>
        <p:cNvGrpSpPr/>
        <p:nvPr/>
      </p:nvGrpSpPr>
      <p:grpSpPr>
        <a:xfrm>
          <a:off x="0" y="0"/>
          <a:ext cx="0" cy="0"/>
          <a:chOff x="0" y="0"/>
          <a:chExt cx="0" cy="0"/>
        </a:xfrm>
      </p:grpSpPr>
      <p:grpSp>
        <p:nvGrpSpPr>
          <p:cNvPr id="6539" name="Google Shape;6539;p72"/>
          <p:cNvGrpSpPr/>
          <p:nvPr/>
        </p:nvGrpSpPr>
        <p:grpSpPr>
          <a:xfrm>
            <a:off x="3425572" y="1428656"/>
            <a:ext cx="4683860" cy="2286200"/>
            <a:chOff x="3439355" y="1748915"/>
            <a:chExt cx="4683860" cy="2286200"/>
          </a:xfrm>
        </p:grpSpPr>
        <p:sp>
          <p:nvSpPr>
            <p:cNvPr id="6540" name="Google Shape;6540;p72"/>
            <p:cNvSpPr/>
            <p:nvPr/>
          </p:nvSpPr>
          <p:spPr>
            <a:xfrm>
              <a:off x="6549404" y="1748915"/>
              <a:ext cx="1542300" cy="702000"/>
            </a:xfrm>
            <a:prstGeom prst="roundRect">
              <a:avLst>
                <a:gd fmla="val 16667" name="adj"/>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1" name="Google Shape;6541;p72"/>
            <p:cNvSpPr txBox="1"/>
            <p:nvPr/>
          </p:nvSpPr>
          <p:spPr>
            <a:xfrm>
              <a:off x="6993115" y="1878962"/>
              <a:ext cx="1130100" cy="44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213B55"/>
                  </a:solidFill>
                  <a:latin typeface="Roboto"/>
                  <a:ea typeface="Roboto"/>
                  <a:cs typeface="Roboto"/>
                  <a:sym typeface="Roboto"/>
                </a:rPr>
                <a:t>“Despite being red, Mars is actually a very cold place”</a:t>
              </a:r>
              <a:endParaRPr sz="800">
                <a:solidFill>
                  <a:srgbClr val="213B55"/>
                </a:solidFill>
                <a:latin typeface="Roboto"/>
                <a:ea typeface="Roboto"/>
                <a:cs typeface="Roboto"/>
                <a:sym typeface="Roboto"/>
              </a:endParaRPr>
            </a:p>
          </p:txBody>
        </p:sp>
        <p:sp>
          <p:nvSpPr>
            <p:cNvPr id="6542" name="Google Shape;6542;p72"/>
            <p:cNvSpPr/>
            <p:nvPr/>
          </p:nvSpPr>
          <p:spPr>
            <a:xfrm>
              <a:off x="6549404" y="2541015"/>
              <a:ext cx="1542300" cy="702000"/>
            </a:xfrm>
            <a:prstGeom prst="roundRect">
              <a:avLst>
                <a:gd fmla="val 16667" name="adj"/>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3" name="Google Shape;6543;p72"/>
            <p:cNvSpPr txBox="1"/>
            <p:nvPr/>
          </p:nvSpPr>
          <p:spPr>
            <a:xfrm>
              <a:off x="6993115" y="2671062"/>
              <a:ext cx="1130100" cy="44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213B55"/>
                  </a:solidFill>
                  <a:latin typeface="Roboto"/>
                  <a:ea typeface="Roboto"/>
                  <a:cs typeface="Roboto"/>
                  <a:sym typeface="Roboto"/>
                </a:rPr>
                <a:t>“Jupiter is the biggest planet in the entire Solar System”</a:t>
              </a:r>
              <a:endParaRPr sz="800">
                <a:solidFill>
                  <a:srgbClr val="213B55"/>
                </a:solidFill>
                <a:latin typeface="Roboto"/>
                <a:ea typeface="Roboto"/>
                <a:cs typeface="Roboto"/>
                <a:sym typeface="Roboto"/>
              </a:endParaRPr>
            </a:p>
          </p:txBody>
        </p:sp>
        <p:sp>
          <p:nvSpPr>
            <p:cNvPr id="6544" name="Google Shape;6544;p72"/>
            <p:cNvSpPr/>
            <p:nvPr/>
          </p:nvSpPr>
          <p:spPr>
            <a:xfrm>
              <a:off x="6549404" y="3333115"/>
              <a:ext cx="1542300" cy="702000"/>
            </a:xfrm>
            <a:prstGeom prst="roundRect">
              <a:avLst>
                <a:gd fmla="val 16667" name="adj"/>
              </a:avLst>
            </a:prstGeom>
            <a:solidFill>
              <a:srgbClr val="CFD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5" name="Google Shape;6545;p72"/>
            <p:cNvSpPr txBox="1"/>
            <p:nvPr/>
          </p:nvSpPr>
          <p:spPr>
            <a:xfrm>
              <a:off x="6993115" y="3463162"/>
              <a:ext cx="1130100" cy="44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213B55"/>
                  </a:solidFill>
                  <a:latin typeface="Roboto"/>
                  <a:ea typeface="Roboto"/>
                  <a:cs typeface="Roboto"/>
                  <a:sym typeface="Roboto"/>
                </a:rPr>
                <a:t>“Saturn is a gas giant and has several rings”</a:t>
              </a:r>
              <a:endParaRPr sz="800">
                <a:solidFill>
                  <a:srgbClr val="213B55"/>
                </a:solidFill>
                <a:latin typeface="Roboto"/>
                <a:ea typeface="Roboto"/>
                <a:cs typeface="Roboto"/>
                <a:sym typeface="Roboto"/>
              </a:endParaRPr>
            </a:p>
          </p:txBody>
        </p:sp>
        <p:sp>
          <p:nvSpPr>
            <p:cNvPr id="6546" name="Google Shape;6546;p72"/>
            <p:cNvSpPr/>
            <p:nvPr/>
          </p:nvSpPr>
          <p:spPr>
            <a:xfrm>
              <a:off x="3439355" y="1997865"/>
              <a:ext cx="1788300" cy="1788300"/>
            </a:xfrm>
            <a:prstGeom prst="arc">
              <a:avLst>
                <a:gd fmla="val 16200000" name="adj1"/>
                <a:gd fmla="val 5298411" name="adj2"/>
              </a:avLst>
            </a:prstGeom>
            <a:noFill/>
            <a:ln cap="flat" cmpd="sng" w="19050">
              <a:solidFill>
                <a:srgbClr val="A5B7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47" name="Google Shape;6547;p72"/>
            <p:cNvGrpSpPr/>
            <p:nvPr/>
          </p:nvGrpSpPr>
          <p:grpSpPr>
            <a:xfrm>
              <a:off x="3576486" y="2170831"/>
              <a:ext cx="1443832" cy="1443832"/>
              <a:chOff x="5681300" y="2527788"/>
              <a:chExt cx="805800" cy="805800"/>
            </a:xfrm>
          </p:grpSpPr>
          <p:sp>
            <p:nvSpPr>
              <p:cNvPr id="6548" name="Google Shape;6548;p72"/>
              <p:cNvSpPr/>
              <p:nvPr/>
            </p:nvSpPr>
            <p:spPr>
              <a:xfrm>
                <a:off x="5681300" y="2527788"/>
                <a:ext cx="805800" cy="8058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9" name="Google Shape;6549;p72"/>
              <p:cNvSpPr/>
              <p:nvPr/>
            </p:nvSpPr>
            <p:spPr>
              <a:xfrm>
                <a:off x="5681300" y="2527788"/>
                <a:ext cx="805800" cy="805800"/>
              </a:xfrm>
              <a:prstGeom prst="pie">
                <a:avLst>
                  <a:gd fmla="val 10797750" name="adj1"/>
                  <a:gd fmla="val 16200000" name="adj2"/>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50" name="Google Shape;6550;p72"/>
            <p:cNvGrpSpPr/>
            <p:nvPr/>
          </p:nvGrpSpPr>
          <p:grpSpPr>
            <a:xfrm>
              <a:off x="6240887" y="1786604"/>
              <a:ext cx="626590" cy="626590"/>
              <a:chOff x="5681300" y="2527788"/>
              <a:chExt cx="805800" cy="805800"/>
            </a:xfrm>
          </p:grpSpPr>
          <p:sp>
            <p:nvSpPr>
              <p:cNvPr id="6551" name="Google Shape;6551;p72"/>
              <p:cNvSpPr/>
              <p:nvPr/>
            </p:nvSpPr>
            <p:spPr>
              <a:xfrm>
                <a:off x="5681300" y="2527788"/>
                <a:ext cx="805800" cy="8058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2" name="Google Shape;6552;p72"/>
              <p:cNvSpPr/>
              <p:nvPr/>
            </p:nvSpPr>
            <p:spPr>
              <a:xfrm>
                <a:off x="5681300" y="2527788"/>
                <a:ext cx="805800" cy="805800"/>
              </a:xfrm>
              <a:prstGeom prst="pie">
                <a:avLst>
                  <a:gd fmla="val 12271918" name="adj1"/>
                  <a:gd fmla="val 16200000" name="adj2"/>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53" name="Google Shape;6553;p72"/>
            <p:cNvGrpSpPr/>
            <p:nvPr/>
          </p:nvGrpSpPr>
          <p:grpSpPr>
            <a:xfrm>
              <a:off x="6240887" y="2578704"/>
              <a:ext cx="626590" cy="626590"/>
              <a:chOff x="5681300" y="2527788"/>
              <a:chExt cx="805800" cy="805800"/>
            </a:xfrm>
          </p:grpSpPr>
          <p:sp>
            <p:nvSpPr>
              <p:cNvPr id="6554" name="Google Shape;6554;p72"/>
              <p:cNvSpPr/>
              <p:nvPr/>
            </p:nvSpPr>
            <p:spPr>
              <a:xfrm>
                <a:off x="5681300" y="2527788"/>
                <a:ext cx="805800" cy="8058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5" name="Google Shape;6555;p72"/>
              <p:cNvSpPr/>
              <p:nvPr/>
            </p:nvSpPr>
            <p:spPr>
              <a:xfrm>
                <a:off x="5681300" y="2527788"/>
                <a:ext cx="805800" cy="805800"/>
              </a:xfrm>
              <a:prstGeom prst="pie">
                <a:avLst>
                  <a:gd fmla="val 9253407" name="adj1"/>
                  <a:gd fmla="val 16200000" name="adj2"/>
                </a:avLst>
              </a:prstGeom>
              <a:solidFill>
                <a:srgbClr val="4056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56" name="Google Shape;6556;p72"/>
            <p:cNvGrpSpPr/>
            <p:nvPr/>
          </p:nvGrpSpPr>
          <p:grpSpPr>
            <a:xfrm>
              <a:off x="6240887" y="3370804"/>
              <a:ext cx="626590" cy="626590"/>
              <a:chOff x="5681300" y="2527788"/>
              <a:chExt cx="805800" cy="805800"/>
            </a:xfrm>
          </p:grpSpPr>
          <p:sp>
            <p:nvSpPr>
              <p:cNvPr id="6557" name="Google Shape;6557;p72"/>
              <p:cNvSpPr/>
              <p:nvPr/>
            </p:nvSpPr>
            <p:spPr>
              <a:xfrm>
                <a:off x="5681300" y="2527788"/>
                <a:ext cx="805800" cy="805800"/>
              </a:xfrm>
              <a:prstGeom prst="ellipse">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8" name="Google Shape;6558;p72"/>
              <p:cNvSpPr/>
              <p:nvPr/>
            </p:nvSpPr>
            <p:spPr>
              <a:xfrm>
                <a:off x="5681300" y="2527788"/>
                <a:ext cx="805800" cy="805800"/>
              </a:xfrm>
              <a:prstGeom prst="pie">
                <a:avLst>
                  <a:gd fmla="val 5544305" name="adj1"/>
                  <a:gd fmla="val 16200000" name="adj2"/>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59" name="Google Shape;6559;p72"/>
            <p:cNvSpPr/>
            <p:nvPr/>
          </p:nvSpPr>
          <p:spPr>
            <a:xfrm>
              <a:off x="4229854" y="1932440"/>
              <a:ext cx="137100" cy="1371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0" name="Google Shape;6560;p72"/>
            <p:cNvSpPr/>
            <p:nvPr/>
          </p:nvSpPr>
          <p:spPr>
            <a:xfrm>
              <a:off x="4229854" y="3715965"/>
              <a:ext cx="137100" cy="1371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1" name="Google Shape;6561;p72"/>
            <p:cNvSpPr/>
            <p:nvPr/>
          </p:nvSpPr>
          <p:spPr>
            <a:xfrm>
              <a:off x="5157904" y="2824203"/>
              <a:ext cx="137100" cy="137100"/>
            </a:xfrm>
            <a:prstGeom prst="ellipse">
              <a:avLst/>
            </a:prstGeom>
            <a:solidFill>
              <a:srgbClr val="667E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62" name="Google Shape;6562;p72"/>
            <p:cNvCxnSpPr>
              <a:stCxn id="6561" idx="6"/>
              <a:endCxn id="6552" idx="2"/>
            </p:cNvCxnSpPr>
            <p:nvPr/>
          </p:nvCxnSpPr>
          <p:spPr>
            <a:xfrm flipH="1" rot="10800000">
              <a:off x="5295004" y="2099853"/>
              <a:ext cx="945900" cy="792900"/>
            </a:xfrm>
            <a:prstGeom prst="bentConnector3">
              <a:avLst>
                <a:gd fmla="val 51494" name="adj1"/>
              </a:avLst>
            </a:prstGeom>
            <a:noFill/>
            <a:ln cap="flat" cmpd="sng" w="19050">
              <a:solidFill>
                <a:srgbClr val="A5B7C6"/>
              </a:solidFill>
              <a:prstDash val="solid"/>
              <a:round/>
              <a:headEnd len="med" w="med" type="none"/>
              <a:tailEnd len="med" w="med" type="none"/>
            </a:ln>
          </p:spPr>
        </p:cxnSp>
        <p:cxnSp>
          <p:nvCxnSpPr>
            <p:cNvPr id="6563" name="Google Shape;6563;p72"/>
            <p:cNvCxnSpPr>
              <a:stCxn id="6561" idx="6"/>
              <a:endCxn id="6558" idx="2"/>
            </p:cNvCxnSpPr>
            <p:nvPr/>
          </p:nvCxnSpPr>
          <p:spPr>
            <a:xfrm>
              <a:off x="5295004" y="2892753"/>
              <a:ext cx="945900" cy="791400"/>
            </a:xfrm>
            <a:prstGeom prst="bentConnector3">
              <a:avLst>
                <a:gd fmla="val 49999" name="adj1"/>
              </a:avLst>
            </a:prstGeom>
            <a:noFill/>
            <a:ln cap="flat" cmpd="sng" w="19050">
              <a:solidFill>
                <a:srgbClr val="A5B7C6"/>
              </a:solidFill>
              <a:prstDash val="solid"/>
              <a:round/>
              <a:headEnd len="med" w="med" type="none"/>
              <a:tailEnd len="med" w="med" type="none"/>
            </a:ln>
          </p:spPr>
        </p:cxnSp>
        <p:cxnSp>
          <p:nvCxnSpPr>
            <p:cNvPr id="6564" name="Google Shape;6564;p72"/>
            <p:cNvCxnSpPr>
              <a:stCxn id="6561" idx="6"/>
              <a:endCxn id="6555" idx="2"/>
            </p:cNvCxnSpPr>
            <p:nvPr/>
          </p:nvCxnSpPr>
          <p:spPr>
            <a:xfrm flipH="1" rot="10800000">
              <a:off x="5295004" y="2891853"/>
              <a:ext cx="945900" cy="900"/>
            </a:xfrm>
            <a:prstGeom prst="bentConnector3">
              <a:avLst>
                <a:gd fmla="val 49999" name="adj1"/>
              </a:avLst>
            </a:prstGeom>
            <a:noFill/>
            <a:ln cap="flat" cmpd="sng" w="19050">
              <a:solidFill>
                <a:srgbClr val="A5B7C6"/>
              </a:solidFill>
              <a:prstDash val="solid"/>
              <a:round/>
              <a:headEnd len="med" w="med" type="none"/>
              <a:tailEnd len="med" w="med" type="none"/>
            </a:ln>
          </p:spPr>
        </p:cxnSp>
        <p:sp>
          <p:nvSpPr>
            <p:cNvPr id="6565" name="Google Shape;6565;p72"/>
            <p:cNvSpPr txBox="1"/>
            <p:nvPr/>
          </p:nvSpPr>
          <p:spPr>
            <a:xfrm>
              <a:off x="3800713" y="2579408"/>
              <a:ext cx="995400" cy="62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213B55"/>
                  </a:solidFill>
                  <a:latin typeface="Roboto"/>
                  <a:ea typeface="Roboto"/>
                  <a:cs typeface="Roboto"/>
                  <a:sym typeface="Roboto"/>
                </a:rPr>
                <a:t>75%</a:t>
              </a:r>
              <a:endParaRPr b="1" sz="3000">
                <a:solidFill>
                  <a:srgbClr val="213B55"/>
                </a:solidFill>
                <a:latin typeface="Roboto"/>
                <a:ea typeface="Roboto"/>
                <a:cs typeface="Roboto"/>
                <a:sym typeface="Roboto"/>
              </a:endParaRPr>
            </a:p>
          </p:txBody>
        </p:sp>
      </p:grpSp>
      <p:grpSp>
        <p:nvGrpSpPr>
          <p:cNvPr id="6566" name="Google Shape;6566;p72"/>
          <p:cNvGrpSpPr/>
          <p:nvPr/>
        </p:nvGrpSpPr>
        <p:grpSpPr>
          <a:xfrm>
            <a:off x="1034567" y="1285042"/>
            <a:ext cx="1655700" cy="2573428"/>
            <a:chOff x="1048350" y="1585529"/>
            <a:chExt cx="1655700" cy="2573428"/>
          </a:xfrm>
        </p:grpSpPr>
        <p:sp>
          <p:nvSpPr>
            <p:cNvPr id="6567" name="Google Shape;6567;p72"/>
            <p:cNvSpPr/>
            <p:nvPr/>
          </p:nvSpPr>
          <p:spPr>
            <a:xfrm>
              <a:off x="1048350" y="4004861"/>
              <a:ext cx="1655700" cy="73800"/>
            </a:xfrm>
            <a:prstGeom prst="rect">
              <a:avLst/>
            </a:prstGeom>
            <a:solidFill>
              <a:srgbClr val="A5B7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8" name="Google Shape;6568;p72"/>
            <p:cNvSpPr/>
            <p:nvPr/>
          </p:nvSpPr>
          <p:spPr>
            <a:xfrm>
              <a:off x="1210102" y="2572331"/>
              <a:ext cx="1332000" cy="1131600"/>
            </a:xfrm>
            <a:prstGeom prst="roundRect">
              <a:avLst>
                <a:gd fmla="val 16667" name="adj"/>
              </a:avLst>
            </a:prstGeom>
            <a:solidFill>
              <a:srgbClr val="A5B7C6"/>
            </a:solidFill>
            <a:ln cap="flat" cmpd="sng" w="19050">
              <a:solidFill>
                <a:srgbClr val="A5B7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9" name="Google Shape;6569;p72"/>
            <p:cNvSpPr/>
            <p:nvPr/>
          </p:nvSpPr>
          <p:spPr>
            <a:xfrm>
              <a:off x="1759085" y="3924657"/>
              <a:ext cx="234300" cy="234300"/>
            </a:xfrm>
            <a:prstGeom prst="ellipse">
              <a:avLst/>
            </a:prstGeom>
            <a:solidFill>
              <a:srgbClr val="0E2A47"/>
            </a:solidFill>
            <a:ln cap="flat" cmpd="sng" w="19050">
              <a:solidFill>
                <a:srgbClr val="A5B7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70" name="Google Shape;6570;p72"/>
            <p:cNvCxnSpPr/>
            <p:nvPr/>
          </p:nvCxnSpPr>
          <p:spPr>
            <a:xfrm>
              <a:off x="1876179" y="3703780"/>
              <a:ext cx="0" cy="220800"/>
            </a:xfrm>
            <a:prstGeom prst="straightConnector1">
              <a:avLst/>
            </a:prstGeom>
            <a:noFill/>
            <a:ln cap="flat" cmpd="sng" w="9525">
              <a:solidFill>
                <a:srgbClr val="D7DFE5"/>
              </a:solidFill>
              <a:prstDash val="solid"/>
              <a:round/>
              <a:headEnd len="med" w="med" type="none"/>
              <a:tailEnd len="med" w="med" type="none"/>
            </a:ln>
          </p:spPr>
        </p:cxnSp>
        <p:sp>
          <p:nvSpPr>
            <p:cNvPr id="6571" name="Google Shape;6571;p72"/>
            <p:cNvSpPr txBox="1"/>
            <p:nvPr/>
          </p:nvSpPr>
          <p:spPr>
            <a:xfrm>
              <a:off x="1297398" y="3120399"/>
              <a:ext cx="1157700" cy="45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40566D"/>
                  </a:solidFill>
                  <a:latin typeface="Roboto"/>
                  <a:ea typeface="Roboto"/>
                  <a:cs typeface="Roboto"/>
                  <a:sym typeface="Roboto"/>
                </a:rPr>
                <a:t>“Mercury is the smallest planet in the Solar System”</a:t>
              </a:r>
              <a:endParaRPr sz="800">
                <a:solidFill>
                  <a:srgbClr val="40566D"/>
                </a:solidFill>
                <a:latin typeface="Roboto"/>
                <a:ea typeface="Roboto"/>
                <a:cs typeface="Roboto"/>
                <a:sym typeface="Roboto"/>
              </a:endParaRPr>
            </a:p>
          </p:txBody>
        </p:sp>
        <p:sp>
          <p:nvSpPr>
            <p:cNvPr id="6572" name="Google Shape;6572;p72"/>
            <p:cNvSpPr txBox="1"/>
            <p:nvPr/>
          </p:nvSpPr>
          <p:spPr>
            <a:xfrm>
              <a:off x="1454136" y="2735931"/>
              <a:ext cx="844200" cy="22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40566D"/>
                  </a:solidFill>
                  <a:latin typeface="Roboto"/>
                  <a:ea typeface="Roboto"/>
                  <a:cs typeface="Roboto"/>
                  <a:sym typeface="Roboto"/>
                </a:rPr>
                <a:t>TITLE 1</a:t>
              </a:r>
              <a:endParaRPr b="1" sz="800">
                <a:solidFill>
                  <a:srgbClr val="40566D"/>
                </a:solidFill>
                <a:latin typeface="Roboto"/>
                <a:ea typeface="Roboto"/>
                <a:cs typeface="Roboto"/>
                <a:sym typeface="Roboto"/>
              </a:endParaRPr>
            </a:p>
          </p:txBody>
        </p:sp>
        <p:cxnSp>
          <p:nvCxnSpPr>
            <p:cNvPr id="6573" name="Google Shape;6573;p72"/>
            <p:cNvCxnSpPr/>
            <p:nvPr/>
          </p:nvCxnSpPr>
          <p:spPr>
            <a:xfrm>
              <a:off x="1876201" y="2351463"/>
              <a:ext cx="0" cy="220800"/>
            </a:xfrm>
            <a:prstGeom prst="straightConnector1">
              <a:avLst/>
            </a:prstGeom>
            <a:noFill/>
            <a:ln cap="flat" cmpd="sng" w="9525">
              <a:solidFill>
                <a:srgbClr val="D7DFE5"/>
              </a:solidFill>
              <a:prstDash val="solid"/>
              <a:round/>
              <a:headEnd len="med" w="med" type="none"/>
              <a:tailEnd len="med" w="med" type="none"/>
            </a:ln>
          </p:spPr>
        </p:cxnSp>
        <p:grpSp>
          <p:nvGrpSpPr>
            <p:cNvPr id="6574" name="Google Shape;6574;p72"/>
            <p:cNvGrpSpPr/>
            <p:nvPr/>
          </p:nvGrpSpPr>
          <p:grpSpPr>
            <a:xfrm>
              <a:off x="1494592" y="1585529"/>
              <a:ext cx="763219" cy="763219"/>
              <a:chOff x="4049800" y="640400"/>
              <a:chExt cx="858900" cy="858900"/>
            </a:xfrm>
          </p:grpSpPr>
          <p:sp>
            <p:nvSpPr>
              <p:cNvPr id="6575" name="Google Shape;6575;p72"/>
              <p:cNvSpPr/>
              <p:nvPr/>
            </p:nvSpPr>
            <p:spPr>
              <a:xfrm>
                <a:off x="4049800" y="640400"/>
                <a:ext cx="858900" cy="858900"/>
              </a:xfrm>
              <a:prstGeom prst="donut">
                <a:avLst>
                  <a:gd fmla="val 11951" name="adj"/>
                </a:avLst>
              </a:prstGeom>
              <a:noFill/>
              <a:ln cap="flat" cmpd="sng" w="19050">
                <a:solidFill>
                  <a:srgbClr val="A5B7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6" name="Google Shape;6576;p72"/>
              <p:cNvSpPr/>
              <p:nvPr/>
            </p:nvSpPr>
            <p:spPr>
              <a:xfrm>
                <a:off x="4049800" y="640400"/>
                <a:ext cx="858900" cy="858900"/>
              </a:xfrm>
              <a:prstGeom prst="blockArc">
                <a:avLst>
                  <a:gd fmla="val 16133799" name="adj1"/>
                  <a:gd fmla="val 10841788" name="adj2"/>
                  <a:gd fmla="val 11587" name="adj3"/>
                </a:avLst>
              </a:prstGeom>
              <a:solidFill>
                <a:srgbClr val="A5B7C6"/>
              </a:solidFill>
              <a:ln cap="flat" cmpd="sng" w="19050">
                <a:solidFill>
                  <a:srgbClr val="A5B7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577" name="Google Shape;6577;p72"/>
            <p:cNvCxnSpPr>
              <a:stCxn id="6575" idx="4"/>
            </p:cNvCxnSpPr>
            <p:nvPr/>
          </p:nvCxnSpPr>
          <p:spPr>
            <a:xfrm>
              <a:off x="1876201" y="2348748"/>
              <a:ext cx="0" cy="220800"/>
            </a:xfrm>
            <a:prstGeom prst="straightConnector1">
              <a:avLst/>
            </a:prstGeom>
            <a:noFill/>
            <a:ln cap="flat" cmpd="sng" w="9525">
              <a:solidFill>
                <a:srgbClr val="D7DFE5"/>
              </a:solidFill>
              <a:prstDash val="solid"/>
              <a:round/>
              <a:headEnd len="med" w="med" type="none"/>
              <a:tailEnd len="med" w="med" type="none"/>
            </a:ln>
          </p:spPr>
        </p:cxnSp>
        <p:sp>
          <p:nvSpPr>
            <p:cNvPr id="6578" name="Google Shape;6578;p72"/>
            <p:cNvSpPr txBox="1"/>
            <p:nvPr/>
          </p:nvSpPr>
          <p:spPr>
            <a:xfrm>
              <a:off x="1585964" y="1784457"/>
              <a:ext cx="580500" cy="36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A5B7C6"/>
                  </a:solidFill>
                  <a:latin typeface="Roboto"/>
                  <a:ea typeface="Roboto"/>
                  <a:cs typeface="Roboto"/>
                  <a:sym typeface="Roboto"/>
                </a:rPr>
                <a:t>75%</a:t>
              </a:r>
              <a:endParaRPr b="1" sz="1300">
                <a:solidFill>
                  <a:srgbClr val="A5B7C6"/>
                </a:solidFill>
                <a:latin typeface="Roboto"/>
                <a:ea typeface="Roboto"/>
                <a:cs typeface="Roboto"/>
                <a:sym typeface="Roboto"/>
              </a:endParaRPr>
            </a:p>
          </p:txBody>
        </p:sp>
        <p:cxnSp>
          <p:nvCxnSpPr>
            <p:cNvPr id="6579" name="Google Shape;6579;p72"/>
            <p:cNvCxnSpPr/>
            <p:nvPr/>
          </p:nvCxnSpPr>
          <p:spPr>
            <a:xfrm>
              <a:off x="1621737" y="2989637"/>
              <a:ext cx="508800" cy="0"/>
            </a:xfrm>
            <a:prstGeom prst="straightConnector1">
              <a:avLst/>
            </a:prstGeom>
            <a:noFill/>
            <a:ln cap="flat" cmpd="sng" w="19050">
              <a:solidFill>
                <a:srgbClr val="40566D"/>
              </a:solidFill>
              <a:prstDash val="solid"/>
              <a:round/>
              <a:headEnd len="med" w="med" type="none"/>
              <a:tailEnd len="med" w="med" type="none"/>
            </a:ln>
          </p:spPr>
        </p:cxn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6583" name="Shape 6583"/>
        <p:cNvGrpSpPr/>
        <p:nvPr/>
      </p:nvGrpSpPr>
      <p:grpSpPr>
        <a:xfrm>
          <a:off x="0" y="0"/>
          <a:ext cx="0" cy="0"/>
          <a:chOff x="0" y="0"/>
          <a:chExt cx="0" cy="0"/>
        </a:xfrm>
      </p:grpSpPr>
      <p:grpSp>
        <p:nvGrpSpPr>
          <p:cNvPr id="6584" name="Google Shape;6584;p73"/>
          <p:cNvGrpSpPr/>
          <p:nvPr/>
        </p:nvGrpSpPr>
        <p:grpSpPr>
          <a:xfrm>
            <a:off x="3339745" y="952988"/>
            <a:ext cx="2363393" cy="1017867"/>
            <a:chOff x="3292400" y="1219146"/>
            <a:chExt cx="2615240" cy="1110239"/>
          </a:xfrm>
        </p:grpSpPr>
        <p:sp>
          <p:nvSpPr>
            <p:cNvPr id="6585" name="Google Shape;6585;p73"/>
            <p:cNvSpPr/>
            <p:nvPr/>
          </p:nvSpPr>
          <p:spPr>
            <a:xfrm>
              <a:off x="3292400" y="1845763"/>
              <a:ext cx="370500" cy="478500"/>
            </a:xfrm>
            <a:prstGeom prst="round2DiagRect">
              <a:avLst>
                <a:gd fmla="val 16667" name="adj1"/>
                <a:gd fmla="val 0" name="adj2"/>
              </a:avLst>
            </a:prstGeom>
            <a:solidFill>
              <a:srgbClr val="ABBCC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400">
                <a:solidFill>
                  <a:srgbClr val="FFFFFF"/>
                </a:solidFill>
              </a:endParaRPr>
            </a:p>
          </p:txBody>
        </p:sp>
        <p:sp>
          <p:nvSpPr>
            <p:cNvPr id="6586" name="Google Shape;6586;p73"/>
            <p:cNvSpPr/>
            <p:nvPr/>
          </p:nvSpPr>
          <p:spPr>
            <a:xfrm>
              <a:off x="3292400" y="1314860"/>
              <a:ext cx="370500" cy="478500"/>
            </a:xfrm>
            <a:prstGeom prst="round2DiagRect">
              <a:avLst>
                <a:gd fmla="val 16667" name="adj1"/>
                <a:gd fmla="val 0" name="adj2"/>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00">
                <a:solidFill>
                  <a:srgbClr val="FFFFFF"/>
                </a:solidFill>
              </a:endParaRPr>
            </a:p>
          </p:txBody>
        </p:sp>
        <p:sp>
          <p:nvSpPr>
            <p:cNvPr id="6587" name="Google Shape;6587;p73"/>
            <p:cNvSpPr txBox="1"/>
            <p:nvPr/>
          </p:nvSpPr>
          <p:spPr>
            <a:xfrm flipH="1">
              <a:off x="3678794" y="1219157"/>
              <a:ext cx="3705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400">
                  <a:solidFill>
                    <a:srgbClr val="FFFFFF"/>
                  </a:solidFill>
                  <a:latin typeface="Roboto"/>
                  <a:ea typeface="Roboto"/>
                  <a:cs typeface="Roboto"/>
                  <a:sym typeface="Roboto"/>
                </a:rPr>
                <a:t>JANUARY</a:t>
              </a:r>
              <a:endParaRPr sz="400">
                <a:solidFill>
                  <a:srgbClr val="FFFFFF"/>
                </a:solidFill>
                <a:latin typeface="Roboto"/>
                <a:ea typeface="Roboto"/>
                <a:cs typeface="Roboto"/>
                <a:sym typeface="Roboto"/>
              </a:endParaRPr>
            </a:p>
          </p:txBody>
        </p:sp>
        <p:sp>
          <p:nvSpPr>
            <p:cNvPr id="6588" name="Google Shape;6588;p73"/>
            <p:cNvSpPr txBox="1"/>
            <p:nvPr/>
          </p:nvSpPr>
          <p:spPr>
            <a:xfrm flipH="1">
              <a:off x="4051671" y="1219146"/>
              <a:ext cx="4014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400">
                  <a:solidFill>
                    <a:srgbClr val="FFFFFF"/>
                  </a:solidFill>
                  <a:latin typeface="Roboto"/>
                  <a:ea typeface="Roboto"/>
                  <a:cs typeface="Roboto"/>
                  <a:sym typeface="Roboto"/>
                </a:rPr>
                <a:t>FEBRUARY</a:t>
              </a:r>
              <a:endParaRPr sz="400">
                <a:solidFill>
                  <a:srgbClr val="FFFFFF"/>
                </a:solidFill>
                <a:latin typeface="Roboto"/>
                <a:ea typeface="Roboto"/>
                <a:cs typeface="Roboto"/>
                <a:sym typeface="Roboto"/>
              </a:endParaRPr>
            </a:p>
          </p:txBody>
        </p:sp>
        <p:sp>
          <p:nvSpPr>
            <p:cNvPr id="6589" name="Google Shape;6589;p73"/>
            <p:cNvSpPr txBox="1"/>
            <p:nvPr/>
          </p:nvSpPr>
          <p:spPr>
            <a:xfrm flipH="1">
              <a:off x="4453057" y="1219146"/>
              <a:ext cx="3480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400">
                  <a:solidFill>
                    <a:srgbClr val="FFFFFF"/>
                  </a:solidFill>
                  <a:latin typeface="Roboto"/>
                  <a:ea typeface="Roboto"/>
                  <a:cs typeface="Roboto"/>
                  <a:sym typeface="Roboto"/>
                </a:rPr>
                <a:t>MARCH</a:t>
              </a:r>
              <a:endParaRPr sz="400">
                <a:solidFill>
                  <a:srgbClr val="FFFFFF"/>
                </a:solidFill>
                <a:latin typeface="Roboto"/>
                <a:ea typeface="Roboto"/>
                <a:cs typeface="Roboto"/>
                <a:sym typeface="Roboto"/>
              </a:endParaRPr>
            </a:p>
          </p:txBody>
        </p:sp>
        <p:sp>
          <p:nvSpPr>
            <p:cNvPr id="6590" name="Google Shape;6590;p73"/>
            <p:cNvSpPr txBox="1"/>
            <p:nvPr/>
          </p:nvSpPr>
          <p:spPr>
            <a:xfrm flipH="1">
              <a:off x="4831790" y="1219155"/>
              <a:ext cx="3132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400">
                  <a:solidFill>
                    <a:srgbClr val="FFFFFF"/>
                  </a:solidFill>
                  <a:latin typeface="Roboto"/>
                  <a:ea typeface="Roboto"/>
                  <a:cs typeface="Roboto"/>
                  <a:sym typeface="Roboto"/>
                </a:rPr>
                <a:t>APRIL</a:t>
              </a:r>
              <a:endParaRPr sz="400">
                <a:solidFill>
                  <a:srgbClr val="FFFFFF"/>
                </a:solidFill>
                <a:latin typeface="Roboto"/>
                <a:ea typeface="Roboto"/>
                <a:cs typeface="Roboto"/>
                <a:sym typeface="Roboto"/>
              </a:endParaRPr>
            </a:p>
          </p:txBody>
        </p:sp>
        <p:sp>
          <p:nvSpPr>
            <p:cNvPr id="6591" name="Google Shape;6591;p73"/>
            <p:cNvSpPr txBox="1"/>
            <p:nvPr/>
          </p:nvSpPr>
          <p:spPr>
            <a:xfrm flipH="1">
              <a:off x="5186134" y="1219155"/>
              <a:ext cx="3132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400">
                  <a:solidFill>
                    <a:srgbClr val="FFFFFF"/>
                  </a:solidFill>
                  <a:latin typeface="Roboto"/>
                  <a:ea typeface="Roboto"/>
                  <a:cs typeface="Roboto"/>
                  <a:sym typeface="Roboto"/>
                </a:rPr>
                <a:t>MAY</a:t>
              </a:r>
              <a:endParaRPr sz="400">
                <a:solidFill>
                  <a:srgbClr val="FFFFFF"/>
                </a:solidFill>
                <a:latin typeface="Roboto"/>
                <a:ea typeface="Roboto"/>
                <a:cs typeface="Roboto"/>
                <a:sym typeface="Roboto"/>
              </a:endParaRPr>
            </a:p>
          </p:txBody>
        </p:sp>
        <p:sp>
          <p:nvSpPr>
            <p:cNvPr id="6592" name="Google Shape;6592;p73"/>
            <p:cNvSpPr txBox="1"/>
            <p:nvPr/>
          </p:nvSpPr>
          <p:spPr>
            <a:xfrm flipH="1">
              <a:off x="5562148" y="1219155"/>
              <a:ext cx="313200" cy="84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lang="en" sz="400">
                  <a:solidFill>
                    <a:srgbClr val="FFFFFF"/>
                  </a:solidFill>
                  <a:latin typeface="Roboto"/>
                  <a:ea typeface="Roboto"/>
                  <a:cs typeface="Roboto"/>
                  <a:sym typeface="Roboto"/>
                </a:rPr>
                <a:t>JUNE</a:t>
              </a:r>
              <a:endParaRPr sz="400">
                <a:solidFill>
                  <a:srgbClr val="FFFFFF"/>
                </a:solidFill>
                <a:latin typeface="Roboto"/>
                <a:ea typeface="Roboto"/>
                <a:cs typeface="Roboto"/>
                <a:sym typeface="Roboto"/>
              </a:endParaRPr>
            </a:p>
          </p:txBody>
        </p:sp>
        <p:sp>
          <p:nvSpPr>
            <p:cNvPr id="6593" name="Google Shape;6593;p73"/>
            <p:cNvSpPr txBox="1"/>
            <p:nvPr/>
          </p:nvSpPr>
          <p:spPr>
            <a:xfrm flipH="1">
              <a:off x="3338153" y="1379250"/>
              <a:ext cx="279000" cy="96600"/>
            </a:xfrm>
            <a:prstGeom prst="rect">
              <a:avLst/>
            </a:prstGeom>
            <a:noFill/>
            <a:ln>
              <a:noFill/>
            </a:ln>
          </p:spPr>
          <p:txBody>
            <a:bodyPr anchorCtr="0" anchor="t" bIns="0" lIns="0" spcFirstLastPara="1" rIns="0" wrap="square" tIns="0">
              <a:noAutofit/>
            </a:bodyPr>
            <a:lstStyle/>
            <a:p>
              <a:pPr indent="0" lvl="0" marL="0" rtl="0" algn="r">
                <a:spcBef>
                  <a:spcPts val="0"/>
                </a:spcBef>
                <a:spcAft>
                  <a:spcPts val="1600"/>
                </a:spcAft>
                <a:buNone/>
              </a:pPr>
              <a:r>
                <a:rPr lang="en" sz="400">
                  <a:solidFill>
                    <a:srgbClr val="FFFFFF"/>
                  </a:solidFill>
                  <a:latin typeface="Roboto"/>
                  <a:ea typeface="Roboto"/>
                  <a:cs typeface="Roboto"/>
                  <a:sym typeface="Roboto"/>
                </a:rPr>
                <a:t>PHASE 1</a:t>
              </a:r>
              <a:endParaRPr sz="400">
                <a:solidFill>
                  <a:srgbClr val="FFFFFF"/>
                </a:solidFill>
                <a:latin typeface="Roboto"/>
                <a:ea typeface="Roboto"/>
                <a:cs typeface="Roboto"/>
                <a:sym typeface="Roboto"/>
              </a:endParaRPr>
            </a:p>
          </p:txBody>
        </p:sp>
        <p:sp>
          <p:nvSpPr>
            <p:cNvPr id="6594" name="Google Shape;6594;p73"/>
            <p:cNvSpPr txBox="1"/>
            <p:nvPr/>
          </p:nvSpPr>
          <p:spPr>
            <a:xfrm flipH="1">
              <a:off x="3338156" y="1902299"/>
              <a:ext cx="279000" cy="96600"/>
            </a:xfrm>
            <a:prstGeom prst="rect">
              <a:avLst/>
            </a:prstGeom>
            <a:noFill/>
            <a:ln>
              <a:noFill/>
            </a:ln>
          </p:spPr>
          <p:txBody>
            <a:bodyPr anchorCtr="0" anchor="t" bIns="0" lIns="0" spcFirstLastPara="1" rIns="0" wrap="square" tIns="0">
              <a:noAutofit/>
            </a:bodyPr>
            <a:lstStyle/>
            <a:p>
              <a:pPr indent="0" lvl="0" marL="0" rtl="0" algn="r">
                <a:spcBef>
                  <a:spcPts val="0"/>
                </a:spcBef>
                <a:spcAft>
                  <a:spcPts val="1600"/>
                </a:spcAft>
                <a:buNone/>
              </a:pPr>
              <a:r>
                <a:rPr lang="en" sz="400">
                  <a:solidFill>
                    <a:srgbClr val="FFFFFF"/>
                  </a:solidFill>
                  <a:latin typeface="Roboto"/>
                  <a:ea typeface="Roboto"/>
                  <a:cs typeface="Roboto"/>
                  <a:sym typeface="Roboto"/>
                </a:rPr>
                <a:t>PHASE 2</a:t>
              </a:r>
              <a:endParaRPr sz="400">
                <a:solidFill>
                  <a:srgbClr val="FFFFFF"/>
                </a:solidFill>
                <a:latin typeface="Roboto"/>
                <a:ea typeface="Roboto"/>
                <a:cs typeface="Roboto"/>
                <a:sym typeface="Roboto"/>
              </a:endParaRPr>
            </a:p>
          </p:txBody>
        </p:sp>
        <p:sp>
          <p:nvSpPr>
            <p:cNvPr id="6595" name="Google Shape;6595;p73"/>
            <p:cNvSpPr txBox="1"/>
            <p:nvPr/>
          </p:nvSpPr>
          <p:spPr>
            <a:xfrm flipH="1">
              <a:off x="3344522" y="1537172"/>
              <a:ext cx="262200" cy="966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1600"/>
                </a:spcAft>
                <a:buNone/>
              </a:pPr>
              <a:r>
                <a:rPr lang="en" sz="400">
                  <a:solidFill>
                    <a:srgbClr val="FFFFFF"/>
                  </a:solidFill>
                  <a:latin typeface="Roboto"/>
                  <a:ea typeface="Roboto"/>
                  <a:cs typeface="Roboto"/>
                  <a:sym typeface="Roboto"/>
                </a:rPr>
                <a:t>Task 1</a:t>
              </a:r>
              <a:endParaRPr sz="400">
                <a:solidFill>
                  <a:srgbClr val="FFFFFF"/>
                </a:solidFill>
                <a:latin typeface="Roboto"/>
                <a:ea typeface="Roboto"/>
                <a:cs typeface="Roboto"/>
                <a:sym typeface="Roboto"/>
              </a:endParaRPr>
            </a:p>
          </p:txBody>
        </p:sp>
        <p:sp>
          <p:nvSpPr>
            <p:cNvPr id="6596" name="Google Shape;6596;p73"/>
            <p:cNvSpPr txBox="1"/>
            <p:nvPr/>
          </p:nvSpPr>
          <p:spPr>
            <a:xfrm flipH="1">
              <a:off x="3344522" y="1713877"/>
              <a:ext cx="262200" cy="966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1600"/>
                </a:spcAft>
                <a:buNone/>
              </a:pPr>
              <a:r>
                <a:rPr lang="en" sz="400">
                  <a:solidFill>
                    <a:srgbClr val="FFFFFF"/>
                  </a:solidFill>
                  <a:latin typeface="Roboto"/>
                  <a:ea typeface="Roboto"/>
                  <a:cs typeface="Roboto"/>
                  <a:sym typeface="Roboto"/>
                </a:rPr>
                <a:t>Task 2</a:t>
              </a:r>
              <a:endParaRPr sz="400">
                <a:solidFill>
                  <a:srgbClr val="FFFFFF"/>
                </a:solidFill>
                <a:latin typeface="Roboto"/>
                <a:ea typeface="Roboto"/>
                <a:cs typeface="Roboto"/>
                <a:sym typeface="Roboto"/>
              </a:endParaRPr>
            </a:p>
          </p:txBody>
        </p:sp>
        <p:sp>
          <p:nvSpPr>
            <p:cNvPr id="6597" name="Google Shape;6597;p73"/>
            <p:cNvSpPr txBox="1"/>
            <p:nvPr/>
          </p:nvSpPr>
          <p:spPr>
            <a:xfrm flipH="1">
              <a:off x="3344522" y="2079003"/>
              <a:ext cx="262200" cy="966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1600"/>
                </a:spcAft>
                <a:buNone/>
              </a:pPr>
              <a:r>
                <a:rPr lang="en" sz="400">
                  <a:solidFill>
                    <a:srgbClr val="FFFFFF"/>
                  </a:solidFill>
                  <a:latin typeface="Roboto"/>
                  <a:ea typeface="Roboto"/>
                  <a:cs typeface="Roboto"/>
                  <a:sym typeface="Roboto"/>
                </a:rPr>
                <a:t>Task 1</a:t>
              </a:r>
              <a:endParaRPr sz="400">
                <a:solidFill>
                  <a:srgbClr val="FFFFFF"/>
                </a:solidFill>
                <a:latin typeface="Roboto"/>
                <a:ea typeface="Roboto"/>
                <a:cs typeface="Roboto"/>
                <a:sym typeface="Roboto"/>
              </a:endParaRPr>
            </a:p>
          </p:txBody>
        </p:sp>
        <p:sp>
          <p:nvSpPr>
            <p:cNvPr id="6598" name="Google Shape;6598;p73"/>
            <p:cNvSpPr txBox="1"/>
            <p:nvPr/>
          </p:nvSpPr>
          <p:spPr>
            <a:xfrm flipH="1">
              <a:off x="3344527" y="2246885"/>
              <a:ext cx="262200" cy="825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1600"/>
                </a:spcAft>
                <a:buNone/>
              </a:pPr>
              <a:r>
                <a:rPr lang="en" sz="400">
                  <a:solidFill>
                    <a:srgbClr val="FFFFFF"/>
                  </a:solidFill>
                  <a:latin typeface="Roboto"/>
                  <a:ea typeface="Roboto"/>
                  <a:cs typeface="Roboto"/>
                  <a:sym typeface="Roboto"/>
                </a:rPr>
                <a:t>Task 2</a:t>
              </a:r>
              <a:endParaRPr sz="400">
                <a:solidFill>
                  <a:srgbClr val="FFFFFF"/>
                </a:solidFill>
                <a:latin typeface="Roboto"/>
                <a:ea typeface="Roboto"/>
                <a:cs typeface="Roboto"/>
                <a:sym typeface="Roboto"/>
              </a:endParaRPr>
            </a:p>
          </p:txBody>
        </p:sp>
        <p:grpSp>
          <p:nvGrpSpPr>
            <p:cNvPr id="6599" name="Google Shape;6599;p73"/>
            <p:cNvGrpSpPr/>
            <p:nvPr/>
          </p:nvGrpSpPr>
          <p:grpSpPr>
            <a:xfrm>
              <a:off x="3748438" y="1378608"/>
              <a:ext cx="2159202" cy="903971"/>
              <a:chOff x="1683525" y="2179850"/>
              <a:chExt cx="4519050" cy="2134525"/>
            </a:xfrm>
          </p:grpSpPr>
          <p:sp>
            <p:nvSpPr>
              <p:cNvPr id="6600" name="Google Shape;6600;p73"/>
              <p:cNvSpPr/>
              <p:nvPr/>
            </p:nvSpPr>
            <p:spPr>
              <a:xfrm>
                <a:off x="1683525" y="2179850"/>
                <a:ext cx="4519050" cy="53925"/>
              </a:xfrm>
              <a:custGeom>
                <a:rect b="b" l="l" r="r" t="t"/>
                <a:pathLst>
                  <a:path extrusionOk="0" h="2157" w="180762">
                    <a:moveTo>
                      <a:pt x="1072" y="1"/>
                    </a:moveTo>
                    <a:cubicBezTo>
                      <a:pt x="477" y="1"/>
                      <a:pt x="1" y="477"/>
                      <a:pt x="1" y="1073"/>
                    </a:cubicBezTo>
                    <a:cubicBezTo>
                      <a:pt x="1" y="1668"/>
                      <a:pt x="477" y="2156"/>
                      <a:pt x="1072" y="2156"/>
                    </a:cubicBezTo>
                    <a:lnTo>
                      <a:pt x="179678" y="2156"/>
                    </a:lnTo>
                    <a:cubicBezTo>
                      <a:pt x="180273" y="2156"/>
                      <a:pt x="180761" y="1668"/>
                      <a:pt x="180761" y="1073"/>
                    </a:cubicBezTo>
                    <a:cubicBezTo>
                      <a:pt x="180761" y="477"/>
                      <a:pt x="180273" y="1"/>
                      <a:pt x="179678" y="1"/>
                    </a:cubicBezTo>
                    <a:close/>
                  </a:path>
                </a:pathLst>
              </a:custGeom>
              <a:solidFill>
                <a:srgbClr val="7994A9">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00">
                  <a:solidFill>
                    <a:srgbClr val="FFFFFF"/>
                  </a:solidFill>
                </a:endParaRPr>
              </a:p>
            </p:txBody>
          </p:sp>
          <p:sp>
            <p:nvSpPr>
              <p:cNvPr id="6601" name="Google Shape;6601;p73"/>
              <p:cNvSpPr/>
              <p:nvPr/>
            </p:nvSpPr>
            <p:spPr>
              <a:xfrm>
                <a:off x="1683525" y="2595975"/>
                <a:ext cx="4519050" cy="53900"/>
              </a:xfrm>
              <a:custGeom>
                <a:rect b="b" l="l" r="r" t="t"/>
                <a:pathLst>
                  <a:path extrusionOk="0" h="2156" w="180762">
                    <a:moveTo>
                      <a:pt x="1072" y="1"/>
                    </a:moveTo>
                    <a:cubicBezTo>
                      <a:pt x="477" y="1"/>
                      <a:pt x="1" y="489"/>
                      <a:pt x="1" y="1084"/>
                    </a:cubicBezTo>
                    <a:cubicBezTo>
                      <a:pt x="1" y="1668"/>
                      <a:pt x="477" y="2156"/>
                      <a:pt x="1072" y="2156"/>
                    </a:cubicBezTo>
                    <a:lnTo>
                      <a:pt x="179678" y="2156"/>
                    </a:lnTo>
                    <a:cubicBezTo>
                      <a:pt x="180273" y="2156"/>
                      <a:pt x="180761" y="1668"/>
                      <a:pt x="180761" y="1084"/>
                    </a:cubicBezTo>
                    <a:cubicBezTo>
                      <a:pt x="180761" y="489"/>
                      <a:pt x="180273" y="1"/>
                      <a:pt x="179678" y="1"/>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00">
                  <a:solidFill>
                    <a:srgbClr val="FFFFFF"/>
                  </a:solidFill>
                </a:endParaRPr>
              </a:p>
            </p:txBody>
          </p:sp>
          <p:sp>
            <p:nvSpPr>
              <p:cNvPr id="6602" name="Google Shape;6602;p73"/>
              <p:cNvSpPr/>
              <p:nvPr/>
            </p:nvSpPr>
            <p:spPr>
              <a:xfrm>
                <a:off x="1683525" y="3012100"/>
                <a:ext cx="4519050" cy="53900"/>
              </a:xfrm>
              <a:custGeom>
                <a:rect b="b" l="l" r="r" t="t"/>
                <a:pathLst>
                  <a:path extrusionOk="0" h="2156" w="180762">
                    <a:moveTo>
                      <a:pt x="1072" y="1"/>
                    </a:moveTo>
                    <a:cubicBezTo>
                      <a:pt x="477" y="1"/>
                      <a:pt x="1" y="489"/>
                      <a:pt x="1" y="1084"/>
                    </a:cubicBezTo>
                    <a:cubicBezTo>
                      <a:pt x="1" y="1680"/>
                      <a:pt x="477" y="2156"/>
                      <a:pt x="1072" y="2156"/>
                    </a:cubicBezTo>
                    <a:lnTo>
                      <a:pt x="179678" y="2156"/>
                    </a:lnTo>
                    <a:cubicBezTo>
                      <a:pt x="180273" y="2156"/>
                      <a:pt x="180761" y="1668"/>
                      <a:pt x="180761" y="1072"/>
                    </a:cubicBezTo>
                    <a:cubicBezTo>
                      <a:pt x="180761" y="477"/>
                      <a:pt x="180273" y="1"/>
                      <a:pt x="179678" y="1"/>
                    </a:cubicBezTo>
                    <a:close/>
                  </a:path>
                </a:pathLst>
              </a:custGeom>
              <a:solidFill>
                <a:srgbClr val="7994A9">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00">
                  <a:solidFill>
                    <a:srgbClr val="FFFFFF"/>
                  </a:solidFill>
                </a:endParaRPr>
              </a:p>
            </p:txBody>
          </p:sp>
          <p:sp>
            <p:nvSpPr>
              <p:cNvPr id="6603" name="Google Shape;6603;p73"/>
              <p:cNvSpPr/>
              <p:nvPr/>
            </p:nvSpPr>
            <p:spPr>
              <a:xfrm>
                <a:off x="1683525" y="3428225"/>
                <a:ext cx="4519050" cy="53900"/>
              </a:xfrm>
              <a:custGeom>
                <a:rect b="b" l="l" r="r" t="t"/>
                <a:pathLst>
                  <a:path extrusionOk="0" h="2156" w="180762">
                    <a:moveTo>
                      <a:pt x="1072" y="1"/>
                    </a:moveTo>
                    <a:cubicBezTo>
                      <a:pt x="477" y="1"/>
                      <a:pt x="1" y="489"/>
                      <a:pt x="1" y="1084"/>
                    </a:cubicBezTo>
                    <a:cubicBezTo>
                      <a:pt x="1" y="1679"/>
                      <a:pt x="477" y="2156"/>
                      <a:pt x="1072" y="2156"/>
                    </a:cubicBezTo>
                    <a:lnTo>
                      <a:pt x="179678" y="2156"/>
                    </a:lnTo>
                    <a:cubicBezTo>
                      <a:pt x="180273" y="2156"/>
                      <a:pt x="180761" y="1679"/>
                      <a:pt x="180761" y="1084"/>
                    </a:cubicBezTo>
                    <a:cubicBezTo>
                      <a:pt x="180761" y="489"/>
                      <a:pt x="180273" y="1"/>
                      <a:pt x="179678" y="1"/>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00">
                  <a:solidFill>
                    <a:srgbClr val="FFFFFF"/>
                  </a:solidFill>
                </a:endParaRPr>
              </a:p>
            </p:txBody>
          </p:sp>
          <p:sp>
            <p:nvSpPr>
              <p:cNvPr id="6604" name="Google Shape;6604;p73"/>
              <p:cNvSpPr/>
              <p:nvPr/>
            </p:nvSpPr>
            <p:spPr>
              <a:xfrm>
                <a:off x="1683525" y="3844350"/>
                <a:ext cx="4519050" cy="53900"/>
              </a:xfrm>
              <a:custGeom>
                <a:rect b="b" l="l" r="r" t="t"/>
                <a:pathLst>
                  <a:path extrusionOk="0" h="2156" w="180762">
                    <a:moveTo>
                      <a:pt x="548" y="1"/>
                    </a:moveTo>
                    <a:cubicBezTo>
                      <a:pt x="251" y="1"/>
                      <a:pt x="1" y="251"/>
                      <a:pt x="1" y="560"/>
                    </a:cubicBezTo>
                    <a:lnTo>
                      <a:pt x="1" y="1608"/>
                    </a:lnTo>
                    <a:cubicBezTo>
                      <a:pt x="1" y="1917"/>
                      <a:pt x="251" y="2156"/>
                      <a:pt x="548" y="2156"/>
                    </a:cubicBezTo>
                    <a:lnTo>
                      <a:pt x="180202" y="2156"/>
                    </a:lnTo>
                    <a:cubicBezTo>
                      <a:pt x="180511" y="2156"/>
                      <a:pt x="180761" y="1917"/>
                      <a:pt x="180761" y="1608"/>
                    </a:cubicBezTo>
                    <a:lnTo>
                      <a:pt x="180761" y="560"/>
                    </a:lnTo>
                    <a:cubicBezTo>
                      <a:pt x="180761" y="251"/>
                      <a:pt x="180511" y="1"/>
                      <a:pt x="180202" y="1"/>
                    </a:cubicBezTo>
                    <a:close/>
                  </a:path>
                </a:pathLst>
              </a:custGeom>
              <a:solidFill>
                <a:srgbClr val="7994A9">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00">
                  <a:solidFill>
                    <a:srgbClr val="FFFFFF"/>
                  </a:solidFill>
                </a:endParaRPr>
              </a:p>
            </p:txBody>
          </p:sp>
          <p:sp>
            <p:nvSpPr>
              <p:cNvPr id="6605" name="Google Shape;6605;p73"/>
              <p:cNvSpPr/>
              <p:nvPr/>
            </p:nvSpPr>
            <p:spPr>
              <a:xfrm>
                <a:off x="1683525" y="4260475"/>
                <a:ext cx="4519050" cy="53900"/>
              </a:xfrm>
              <a:custGeom>
                <a:rect b="b" l="l" r="r" t="t"/>
                <a:pathLst>
                  <a:path extrusionOk="0" h="2156" w="180762">
                    <a:moveTo>
                      <a:pt x="1072" y="0"/>
                    </a:moveTo>
                    <a:cubicBezTo>
                      <a:pt x="477" y="0"/>
                      <a:pt x="1" y="489"/>
                      <a:pt x="1" y="1084"/>
                    </a:cubicBezTo>
                    <a:cubicBezTo>
                      <a:pt x="1" y="1679"/>
                      <a:pt x="477" y="2156"/>
                      <a:pt x="1072" y="2156"/>
                    </a:cubicBezTo>
                    <a:lnTo>
                      <a:pt x="179678" y="2156"/>
                    </a:lnTo>
                    <a:cubicBezTo>
                      <a:pt x="180273" y="2156"/>
                      <a:pt x="180761" y="1679"/>
                      <a:pt x="180761" y="1084"/>
                    </a:cubicBezTo>
                    <a:cubicBezTo>
                      <a:pt x="180761" y="489"/>
                      <a:pt x="180273" y="0"/>
                      <a:pt x="179678" y="0"/>
                    </a:cubicBezTo>
                    <a:close/>
                  </a:path>
                </a:pathLst>
              </a:custGeom>
              <a:solidFill>
                <a:srgbClr val="374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00">
                  <a:solidFill>
                    <a:srgbClr val="FFFFFF"/>
                  </a:solidFill>
                </a:endParaRPr>
              </a:p>
            </p:txBody>
          </p:sp>
          <p:sp>
            <p:nvSpPr>
              <p:cNvPr id="6606" name="Google Shape;6606;p73"/>
              <p:cNvSpPr/>
              <p:nvPr/>
            </p:nvSpPr>
            <p:spPr>
              <a:xfrm>
                <a:off x="1683525" y="2179850"/>
                <a:ext cx="921275" cy="53925"/>
              </a:xfrm>
              <a:custGeom>
                <a:rect b="b" l="l" r="r" t="t"/>
                <a:pathLst>
                  <a:path extrusionOk="0" h="2157" w="36851">
                    <a:moveTo>
                      <a:pt x="1072" y="1"/>
                    </a:moveTo>
                    <a:cubicBezTo>
                      <a:pt x="477" y="1"/>
                      <a:pt x="1" y="477"/>
                      <a:pt x="1" y="1073"/>
                    </a:cubicBezTo>
                    <a:cubicBezTo>
                      <a:pt x="1" y="1668"/>
                      <a:pt x="477" y="2156"/>
                      <a:pt x="1072" y="2156"/>
                    </a:cubicBezTo>
                    <a:lnTo>
                      <a:pt x="35767" y="2156"/>
                    </a:lnTo>
                    <a:cubicBezTo>
                      <a:pt x="36362" y="2156"/>
                      <a:pt x="36851" y="1668"/>
                      <a:pt x="36851" y="1073"/>
                    </a:cubicBezTo>
                    <a:cubicBezTo>
                      <a:pt x="36851" y="477"/>
                      <a:pt x="36362" y="1"/>
                      <a:pt x="35767"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00">
                  <a:solidFill>
                    <a:srgbClr val="FFFFFF"/>
                  </a:solidFill>
                </a:endParaRPr>
              </a:p>
            </p:txBody>
          </p:sp>
          <p:sp>
            <p:nvSpPr>
              <p:cNvPr id="6607" name="Google Shape;6607;p73"/>
              <p:cNvSpPr/>
              <p:nvPr/>
            </p:nvSpPr>
            <p:spPr>
              <a:xfrm>
                <a:off x="2166625" y="2595975"/>
                <a:ext cx="2036900" cy="53900"/>
              </a:xfrm>
              <a:custGeom>
                <a:rect b="b" l="l" r="r" t="t"/>
                <a:pathLst>
                  <a:path extrusionOk="0" h="2156" w="81476">
                    <a:moveTo>
                      <a:pt x="1084" y="1"/>
                    </a:moveTo>
                    <a:cubicBezTo>
                      <a:pt x="489" y="1"/>
                      <a:pt x="1" y="489"/>
                      <a:pt x="1" y="1084"/>
                    </a:cubicBezTo>
                    <a:cubicBezTo>
                      <a:pt x="1" y="1668"/>
                      <a:pt x="489" y="2156"/>
                      <a:pt x="1084" y="2156"/>
                    </a:cubicBezTo>
                    <a:lnTo>
                      <a:pt x="80392" y="2156"/>
                    </a:lnTo>
                    <a:cubicBezTo>
                      <a:pt x="80987" y="2156"/>
                      <a:pt x="81475" y="1668"/>
                      <a:pt x="81475" y="1084"/>
                    </a:cubicBezTo>
                    <a:cubicBezTo>
                      <a:pt x="81475" y="489"/>
                      <a:pt x="80987" y="1"/>
                      <a:pt x="80392" y="1"/>
                    </a:cubicBezTo>
                    <a:close/>
                  </a:path>
                </a:pathLst>
              </a:custGeom>
              <a:solidFill>
                <a:srgbClr val="D7DFE5">
                  <a:alpha val="65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00">
                  <a:solidFill>
                    <a:srgbClr val="FFFFFF"/>
                  </a:solidFill>
                </a:endParaRPr>
              </a:p>
            </p:txBody>
          </p:sp>
          <p:sp>
            <p:nvSpPr>
              <p:cNvPr id="6608" name="Google Shape;6608;p73"/>
              <p:cNvSpPr/>
              <p:nvPr/>
            </p:nvSpPr>
            <p:spPr>
              <a:xfrm>
                <a:off x="2808675" y="3012100"/>
                <a:ext cx="1082000" cy="53900"/>
              </a:xfrm>
              <a:custGeom>
                <a:rect b="b" l="l" r="r" t="t"/>
                <a:pathLst>
                  <a:path extrusionOk="0" h="2156" w="43280">
                    <a:moveTo>
                      <a:pt x="1072" y="1"/>
                    </a:moveTo>
                    <a:cubicBezTo>
                      <a:pt x="477" y="1"/>
                      <a:pt x="0" y="477"/>
                      <a:pt x="0" y="1072"/>
                    </a:cubicBezTo>
                    <a:cubicBezTo>
                      <a:pt x="0" y="1668"/>
                      <a:pt x="477" y="2156"/>
                      <a:pt x="1072" y="2156"/>
                    </a:cubicBezTo>
                    <a:lnTo>
                      <a:pt x="42196" y="2156"/>
                    </a:lnTo>
                    <a:cubicBezTo>
                      <a:pt x="42791" y="2156"/>
                      <a:pt x="43280" y="1668"/>
                      <a:pt x="43280" y="1072"/>
                    </a:cubicBezTo>
                    <a:cubicBezTo>
                      <a:pt x="43280" y="477"/>
                      <a:pt x="42791" y="1"/>
                      <a:pt x="42196"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00">
                  <a:solidFill>
                    <a:srgbClr val="FFFFFF"/>
                  </a:solidFill>
                </a:endParaRPr>
              </a:p>
            </p:txBody>
          </p:sp>
          <p:sp>
            <p:nvSpPr>
              <p:cNvPr id="6609" name="Google Shape;6609;p73"/>
              <p:cNvSpPr/>
              <p:nvPr/>
            </p:nvSpPr>
            <p:spPr>
              <a:xfrm>
                <a:off x="2942925" y="3428225"/>
                <a:ext cx="2044925" cy="53900"/>
              </a:xfrm>
              <a:custGeom>
                <a:rect b="b" l="l" r="r" t="t"/>
                <a:pathLst>
                  <a:path extrusionOk="0" h="2156" w="81797">
                    <a:moveTo>
                      <a:pt x="1084" y="1"/>
                    </a:moveTo>
                    <a:cubicBezTo>
                      <a:pt x="488" y="1"/>
                      <a:pt x="0" y="489"/>
                      <a:pt x="12" y="1084"/>
                    </a:cubicBezTo>
                    <a:cubicBezTo>
                      <a:pt x="12" y="1679"/>
                      <a:pt x="488" y="2156"/>
                      <a:pt x="1084" y="2156"/>
                    </a:cubicBezTo>
                    <a:lnTo>
                      <a:pt x="80713" y="2156"/>
                    </a:lnTo>
                    <a:cubicBezTo>
                      <a:pt x="81308" y="2156"/>
                      <a:pt x="81796" y="1679"/>
                      <a:pt x="81796" y="1084"/>
                    </a:cubicBezTo>
                    <a:cubicBezTo>
                      <a:pt x="81796" y="489"/>
                      <a:pt x="81308" y="1"/>
                      <a:pt x="80713" y="1"/>
                    </a:cubicBezTo>
                    <a:close/>
                  </a:path>
                </a:pathLst>
              </a:custGeom>
              <a:solidFill>
                <a:srgbClr val="D7DFE5">
                  <a:alpha val="65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00">
                  <a:solidFill>
                    <a:srgbClr val="FFFFFF"/>
                  </a:solidFill>
                </a:endParaRPr>
              </a:p>
            </p:txBody>
          </p:sp>
          <p:sp>
            <p:nvSpPr>
              <p:cNvPr id="6610" name="Google Shape;6610;p73"/>
              <p:cNvSpPr/>
              <p:nvPr/>
            </p:nvSpPr>
            <p:spPr>
              <a:xfrm>
                <a:off x="3933825" y="3844350"/>
                <a:ext cx="1650825" cy="53900"/>
              </a:xfrm>
              <a:custGeom>
                <a:rect b="b" l="l" r="r" t="t"/>
                <a:pathLst>
                  <a:path extrusionOk="0" h="2156" w="66033">
                    <a:moveTo>
                      <a:pt x="548" y="1"/>
                    </a:moveTo>
                    <a:cubicBezTo>
                      <a:pt x="238" y="1"/>
                      <a:pt x="0" y="251"/>
                      <a:pt x="0" y="560"/>
                    </a:cubicBezTo>
                    <a:lnTo>
                      <a:pt x="0" y="1608"/>
                    </a:lnTo>
                    <a:cubicBezTo>
                      <a:pt x="0" y="1917"/>
                      <a:pt x="238" y="2156"/>
                      <a:pt x="548" y="2156"/>
                    </a:cubicBezTo>
                    <a:lnTo>
                      <a:pt x="65472" y="2156"/>
                    </a:lnTo>
                    <a:cubicBezTo>
                      <a:pt x="65782" y="2156"/>
                      <a:pt x="66032" y="1917"/>
                      <a:pt x="66032" y="1608"/>
                    </a:cubicBezTo>
                    <a:lnTo>
                      <a:pt x="66032" y="560"/>
                    </a:lnTo>
                    <a:cubicBezTo>
                      <a:pt x="66032" y="251"/>
                      <a:pt x="65782" y="1"/>
                      <a:pt x="65472" y="1"/>
                    </a:cubicBezTo>
                    <a:close/>
                  </a:path>
                </a:pathLst>
              </a:cu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00">
                  <a:solidFill>
                    <a:srgbClr val="FFFFFF"/>
                  </a:solidFill>
                </a:endParaRPr>
              </a:p>
            </p:txBody>
          </p:sp>
          <p:sp>
            <p:nvSpPr>
              <p:cNvPr id="6611" name="Google Shape;6611;p73"/>
              <p:cNvSpPr/>
              <p:nvPr/>
            </p:nvSpPr>
            <p:spPr>
              <a:xfrm>
                <a:off x="5058950" y="4260775"/>
                <a:ext cx="1143625" cy="53600"/>
              </a:xfrm>
              <a:custGeom>
                <a:rect b="b" l="l" r="r" t="t"/>
                <a:pathLst>
                  <a:path extrusionOk="0" h="2144" w="45745">
                    <a:moveTo>
                      <a:pt x="1072" y="0"/>
                    </a:moveTo>
                    <a:cubicBezTo>
                      <a:pt x="477" y="0"/>
                      <a:pt x="1" y="477"/>
                      <a:pt x="1" y="1072"/>
                    </a:cubicBezTo>
                    <a:cubicBezTo>
                      <a:pt x="1" y="1667"/>
                      <a:pt x="477" y="2144"/>
                      <a:pt x="1072" y="2144"/>
                    </a:cubicBezTo>
                    <a:lnTo>
                      <a:pt x="44661" y="2144"/>
                    </a:lnTo>
                    <a:cubicBezTo>
                      <a:pt x="45256" y="2144"/>
                      <a:pt x="45744" y="1667"/>
                      <a:pt x="45744" y="1072"/>
                    </a:cubicBezTo>
                    <a:cubicBezTo>
                      <a:pt x="45744" y="477"/>
                      <a:pt x="45256" y="0"/>
                      <a:pt x="44661" y="0"/>
                    </a:cubicBezTo>
                    <a:close/>
                  </a:path>
                </a:pathLst>
              </a:custGeom>
              <a:solidFill>
                <a:srgbClr val="D7DFE5">
                  <a:alpha val="65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00">
                  <a:solidFill>
                    <a:srgbClr val="FFFFFF"/>
                  </a:solidFill>
                </a:endParaRPr>
              </a:p>
            </p:txBody>
          </p:sp>
        </p:grpSp>
      </p:grpSp>
      <p:graphicFrame>
        <p:nvGraphicFramePr>
          <p:cNvPr id="6612" name="Google Shape;6612;p73"/>
          <p:cNvGraphicFramePr/>
          <p:nvPr/>
        </p:nvGraphicFramePr>
        <p:xfrm>
          <a:off x="5935838" y="2130461"/>
          <a:ext cx="3000000" cy="3000000"/>
        </p:xfrm>
        <a:graphic>
          <a:graphicData uri="http://schemas.openxmlformats.org/drawingml/2006/table">
            <a:tbl>
              <a:tblPr>
                <a:noFill/>
                <a:tableStyleId>{4829E24F-3ADD-48CD-8C89-3DBE8664D465}</a:tableStyleId>
              </a:tblPr>
              <a:tblGrid>
                <a:gridCol w="622825"/>
                <a:gridCol w="622825"/>
                <a:gridCol w="622825"/>
                <a:gridCol w="622825"/>
              </a:tblGrid>
              <a:tr h="217150">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19050">
                      <a:solidFill>
                        <a:srgbClr val="E1E7EC"/>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solid"/>
                      <a:round/>
                      <a:headEnd len="sm" w="sm" type="none"/>
                      <a:tailEnd len="sm" w="sm" type="none"/>
                    </a:lnT>
                    <a:lnB cap="flat" cmpd="sng" w="19050">
                      <a:solidFill>
                        <a:srgbClr val="E1E7EC"/>
                      </a:solidFill>
                      <a:prstDash val="dot"/>
                      <a:round/>
                      <a:headEnd len="sm" w="sm" type="none"/>
                      <a:tailEnd len="sm" w="sm" type="none"/>
                    </a:lnB>
                    <a:solidFill>
                      <a:srgbClr val="CFD9E0"/>
                    </a:solidFill>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solid"/>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solid"/>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solid"/>
                      <a:round/>
                      <a:headEnd len="sm" w="sm" type="none"/>
                      <a:tailEnd len="sm" w="sm" type="none"/>
                    </a:lnT>
                    <a:lnB cap="flat" cmpd="sng" w="19050">
                      <a:solidFill>
                        <a:srgbClr val="E1E7EC"/>
                      </a:solidFill>
                      <a:prstDash val="dot"/>
                      <a:round/>
                      <a:headEnd len="sm" w="sm" type="none"/>
                      <a:tailEnd len="sm" w="sm" type="none"/>
                    </a:lnB>
                  </a:tcPr>
                </a:tc>
              </a:tr>
              <a:tr h="217150">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19050">
                      <a:solidFill>
                        <a:srgbClr val="E1E7EC"/>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solidFill>
                      <a:srgbClr val="CFD9E0"/>
                    </a:solidFill>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r>
              <a:tr h="217150">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19050">
                      <a:solidFill>
                        <a:srgbClr val="E1E7EC"/>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solidFill>
                      <a:srgbClr val="E3E9ED"/>
                    </a:solidFill>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solidFill>
                      <a:srgbClr val="869FB2"/>
                    </a:solidFill>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r>
              <a:tr h="217150">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19050">
                      <a:solidFill>
                        <a:srgbClr val="E1E7EC"/>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tcPr>
                </a:tc>
                <a:tc>
                  <a:txBody>
                    <a:bodyPr/>
                    <a:lstStyle/>
                    <a:p>
                      <a:pPr indent="0" lvl="0" marL="0" rtl="0" algn="ctr">
                        <a:spcBef>
                          <a:spcPts val="0"/>
                        </a:spcBef>
                        <a:spcAft>
                          <a:spcPts val="0"/>
                        </a:spcAft>
                        <a:buNone/>
                      </a:pPr>
                      <a:r>
                        <a:t/>
                      </a:r>
                      <a:endParaRPr b="1" sz="200">
                        <a:latin typeface="Amatic SC"/>
                        <a:ea typeface="Amatic SC"/>
                        <a:cs typeface="Amatic SC"/>
                        <a:sym typeface="Amatic SC"/>
                      </a:endParaRPr>
                    </a:p>
                  </a:txBody>
                  <a:tcPr marT="91425" marB="91425" marR="91425" marL="91425">
                    <a:lnL cap="flat" cmpd="sng" w="9525">
                      <a:solidFill>
                        <a:srgbClr val="E1E7EC">
                          <a:alpha val="0"/>
                        </a:srgbClr>
                      </a:solidFill>
                      <a:prstDash val="solid"/>
                      <a:round/>
                      <a:headEnd len="sm" w="sm" type="none"/>
                      <a:tailEnd len="sm" w="sm" type="none"/>
                    </a:lnL>
                    <a:lnR cap="flat" cmpd="sng" w="9525">
                      <a:solidFill>
                        <a:srgbClr val="E1E7EC">
                          <a:alpha val="0"/>
                        </a:srgbClr>
                      </a:solidFill>
                      <a:prstDash val="solid"/>
                      <a:round/>
                      <a:headEnd len="sm" w="sm" type="none"/>
                      <a:tailEnd len="sm" w="sm" type="none"/>
                    </a:lnR>
                    <a:lnT cap="flat" cmpd="sng" w="19050">
                      <a:solidFill>
                        <a:srgbClr val="E1E7EC"/>
                      </a:solidFill>
                      <a:prstDash val="dot"/>
                      <a:round/>
                      <a:headEnd len="sm" w="sm" type="none"/>
                      <a:tailEnd len="sm" w="sm" type="none"/>
                    </a:lnT>
                    <a:lnB cap="flat" cmpd="sng" w="19050">
                      <a:solidFill>
                        <a:srgbClr val="E1E7EC"/>
                      </a:solidFill>
                      <a:prstDash val="dot"/>
                      <a:round/>
                      <a:headEnd len="sm" w="sm" type="none"/>
                      <a:tailEnd len="sm" w="sm" type="none"/>
                    </a:lnB>
                    <a:solidFill>
                      <a:srgbClr val="7994A9">
                        <a:alpha val="64709"/>
                      </a:srgbClr>
                    </a:solidFill>
                  </a:tcPr>
                </a:tc>
              </a:tr>
            </a:tbl>
          </a:graphicData>
        </a:graphic>
      </p:graphicFrame>
      <p:grpSp>
        <p:nvGrpSpPr>
          <p:cNvPr id="6613" name="Google Shape;6613;p73"/>
          <p:cNvGrpSpPr/>
          <p:nvPr/>
        </p:nvGrpSpPr>
        <p:grpSpPr>
          <a:xfrm>
            <a:off x="5935948" y="3189058"/>
            <a:ext cx="2496964" cy="1001454"/>
            <a:chOff x="1919611" y="789980"/>
            <a:chExt cx="1474179" cy="606868"/>
          </a:xfrm>
        </p:grpSpPr>
        <p:cxnSp>
          <p:nvCxnSpPr>
            <p:cNvPr id="6614" name="Google Shape;6614;p73"/>
            <p:cNvCxnSpPr/>
            <p:nvPr/>
          </p:nvCxnSpPr>
          <p:spPr>
            <a:xfrm rot="10800000">
              <a:off x="2109981" y="1180903"/>
              <a:ext cx="1280400" cy="0"/>
            </a:xfrm>
            <a:prstGeom prst="straightConnector1">
              <a:avLst/>
            </a:prstGeom>
            <a:noFill/>
            <a:ln cap="flat" cmpd="sng" w="9525">
              <a:solidFill>
                <a:srgbClr val="B3C3CE"/>
              </a:solidFill>
              <a:prstDash val="solid"/>
              <a:round/>
              <a:headEnd len="med" w="med" type="none"/>
              <a:tailEnd len="med" w="med" type="none"/>
            </a:ln>
          </p:spPr>
        </p:cxnSp>
        <p:cxnSp>
          <p:nvCxnSpPr>
            <p:cNvPr id="6615" name="Google Shape;6615;p73"/>
            <p:cNvCxnSpPr/>
            <p:nvPr/>
          </p:nvCxnSpPr>
          <p:spPr>
            <a:xfrm rot="10800000">
              <a:off x="2109981" y="985080"/>
              <a:ext cx="1280400" cy="0"/>
            </a:xfrm>
            <a:prstGeom prst="straightConnector1">
              <a:avLst/>
            </a:prstGeom>
            <a:noFill/>
            <a:ln cap="flat" cmpd="sng" w="9525">
              <a:solidFill>
                <a:srgbClr val="B3C3CE"/>
              </a:solidFill>
              <a:prstDash val="solid"/>
              <a:round/>
              <a:headEnd len="med" w="med" type="none"/>
              <a:tailEnd len="med" w="med" type="none"/>
            </a:ln>
          </p:spPr>
        </p:cxnSp>
        <p:cxnSp>
          <p:nvCxnSpPr>
            <p:cNvPr id="6616" name="Google Shape;6616;p73"/>
            <p:cNvCxnSpPr/>
            <p:nvPr/>
          </p:nvCxnSpPr>
          <p:spPr>
            <a:xfrm rot="10800000">
              <a:off x="2109981" y="1376729"/>
              <a:ext cx="1280400" cy="0"/>
            </a:xfrm>
            <a:prstGeom prst="straightConnector1">
              <a:avLst/>
            </a:prstGeom>
            <a:noFill/>
            <a:ln cap="flat" cmpd="sng" w="9525">
              <a:solidFill>
                <a:srgbClr val="B3C3CE"/>
              </a:solidFill>
              <a:prstDash val="solid"/>
              <a:round/>
              <a:headEnd len="med" w="med" type="none"/>
              <a:tailEnd len="med" w="med" type="none"/>
            </a:ln>
          </p:spPr>
        </p:cxnSp>
        <p:sp>
          <p:nvSpPr>
            <p:cNvPr id="6617" name="Google Shape;6617;p73"/>
            <p:cNvSpPr txBox="1"/>
            <p:nvPr/>
          </p:nvSpPr>
          <p:spPr>
            <a:xfrm flipH="1">
              <a:off x="2109710" y="789981"/>
              <a:ext cx="281100" cy="1074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1600"/>
                </a:spcAft>
                <a:buNone/>
              </a:pPr>
              <a:r>
                <a:rPr lang="en" sz="400">
                  <a:solidFill>
                    <a:srgbClr val="E3E9ED"/>
                  </a:solidFill>
                </a:rPr>
                <a:t>JANUARY</a:t>
              </a:r>
              <a:endParaRPr sz="400">
                <a:solidFill>
                  <a:srgbClr val="E3E9ED"/>
                </a:solidFill>
              </a:endParaRPr>
            </a:p>
          </p:txBody>
        </p:sp>
        <p:sp>
          <p:nvSpPr>
            <p:cNvPr id="6618" name="Google Shape;6618;p73"/>
            <p:cNvSpPr txBox="1"/>
            <p:nvPr/>
          </p:nvSpPr>
          <p:spPr>
            <a:xfrm flipH="1">
              <a:off x="2434275" y="789980"/>
              <a:ext cx="289200" cy="1074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1600"/>
                </a:spcAft>
                <a:buNone/>
              </a:pPr>
              <a:r>
                <a:rPr lang="en" sz="400">
                  <a:solidFill>
                    <a:srgbClr val="E3E9ED"/>
                  </a:solidFill>
                </a:rPr>
                <a:t>FEBRUARY</a:t>
              </a:r>
              <a:endParaRPr sz="400">
                <a:solidFill>
                  <a:srgbClr val="E3E9ED"/>
                </a:solidFill>
              </a:endParaRPr>
            </a:p>
          </p:txBody>
        </p:sp>
        <p:sp>
          <p:nvSpPr>
            <p:cNvPr id="6619" name="Google Shape;6619;p73"/>
            <p:cNvSpPr txBox="1"/>
            <p:nvPr/>
          </p:nvSpPr>
          <p:spPr>
            <a:xfrm flipH="1">
              <a:off x="2781049" y="789981"/>
              <a:ext cx="281100" cy="1074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1600"/>
                </a:spcAft>
                <a:buNone/>
              </a:pPr>
              <a:r>
                <a:rPr lang="en" sz="400">
                  <a:solidFill>
                    <a:srgbClr val="E3E9ED"/>
                  </a:solidFill>
                </a:rPr>
                <a:t>MARCH</a:t>
              </a:r>
              <a:endParaRPr sz="400">
                <a:solidFill>
                  <a:srgbClr val="E3E9ED"/>
                </a:solidFill>
              </a:endParaRPr>
            </a:p>
          </p:txBody>
        </p:sp>
        <p:sp>
          <p:nvSpPr>
            <p:cNvPr id="6620" name="Google Shape;6620;p73"/>
            <p:cNvSpPr txBox="1"/>
            <p:nvPr/>
          </p:nvSpPr>
          <p:spPr>
            <a:xfrm flipH="1">
              <a:off x="3112690" y="789981"/>
              <a:ext cx="281100" cy="1074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1600"/>
                </a:spcAft>
                <a:buNone/>
              </a:pPr>
              <a:r>
                <a:rPr lang="en" sz="400">
                  <a:solidFill>
                    <a:srgbClr val="E3E9ED"/>
                  </a:solidFill>
                </a:rPr>
                <a:t>APRIL</a:t>
              </a:r>
              <a:endParaRPr sz="400">
                <a:solidFill>
                  <a:srgbClr val="E3E9ED"/>
                </a:solidFill>
              </a:endParaRPr>
            </a:p>
          </p:txBody>
        </p:sp>
        <p:sp>
          <p:nvSpPr>
            <p:cNvPr id="6621" name="Google Shape;6621;p73"/>
            <p:cNvSpPr/>
            <p:nvPr/>
          </p:nvSpPr>
          <p:spPr>
            <a:xfrm>
              <a:off x="2105681" y="964326"/>
              <a:ext cx="289200" cy="426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2" name="Google Shape;6622;p73"/>
            <p:cNvSpPr/>
            <p:nvPr/>
          </p:nvSpPr>
          <p:spPr>
            <a:xfrm>
              <a:off x="2109515" y="1159286"/>
              <a:ext cx="280200" cy="426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3" name="Google Shape;6623;p73"/>
            <p:cNvSpPr/>
            <p:nvPr/>
          </p:nvSpPr>
          <p:spPr>
            <a:xfrm>
              <a:off x="2753389" y="1353677"/>
              <a:ext cx="325500" cy="426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4" name="Google Shape;6624;p73"/>
            <p:cNvSpPr/>
            <p:nvPr/>
          </p:nvSpPr>
          <p:spPr>
            <a:xfrm>
              <a:off x="2105681" y="1159287"/>
              <a:ext cx="289200" cy="426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5" name="Google Shape;6625;p73"/>
            <p:cNvSpPr/>
            <p:nvPr/>
          </p:nvSpPr>
          <p:spPr>
            <a:xfrm>
              <a:off x="2412005" y="1354248"/>
              <a:ext cx="325500" cy="426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6" name="Google Shape;6626;p73"/>
            <p:cNvSpPr/>
            <p:nvPr/>
          </p:nvSpPr>
          <p:spPr>
            <a:xfrm>
              <a:off x="2410087" y="964961"/>
              <a:ext cx="325500" cy="426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7" name="Google Shape;6627;p73"/>
            <p:cNvSpPr txBox="1"/>
            <p:nvPr/>
          </p:nvSpPr>
          <p:spPr>
            <a:xfrm flipH="1">
              <a:off x="1921107" y="918157"/>
              <a:ext cx="188400" cy="1065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1600"/>
                </a:spcAft>
                <a:buNone/>
              </a:pPr>
              <a:r>
                <a:rPr lang="en" sz="400">
                  <a:solidFill>
                    <a:srgbClr val="E3E9ED"/>
                  </a:solidFill>
                </a:rPr>
                <a:t>PHASE 1</a:t>
              </a:r>
              <a:endParaRPr sz="400">
                <a:solidFill>
                  <a:srgbClr val="E3E9ED"/>
                </a:solidFill>
              </a:endParaRPr>
            </a:p>
          </p:txBody>
        </p:sp>
        <p:sp>
          <p:nvSpPr>
            <p:cNvPr id="6628" name="Google Shape;6628;p73"/>
            <p:cNvSpPr txBox="1"/>
            <p:nvPr/>
          </p:nvSpPr>
          <p:spPr>
            <a:xfrm flipH="1">
              <a:off x="1919611" y="1113383"/>
              <a:ext cx="189900" cy="91200"/>
            </a:xfrm>
            <a:prstGeom prst="rect">
              <a:avLst/>
            </a:prstGeom>
            <a:noFill/>
            <a:ln>
              <a:noFill/>
            </a:ln>
          </p:spPr>
          <p:txBody>
            <a:bodyPr anchorCtr="0" anchor="t" bIns="91425" lIns="0" spcFirstLastPara="1" rIns="0" wrap="square" tIns="91425">
              <a:noAutofit/>
            </a:bodyPr>
            <a:lstStyle/>
            <a:p>
              <a:pPr indent="0" lvl="0" marL="0" rtl="0" algn="l">
                <a:lnSpc>
                  <a:spcPct val="115000"/>
                </a:lnSpc>
                <a:spcBef>
                  <a:spcPts val="0"/>
                </a:spcBef>
                <a:spcAft>
                  <a:spcPts val="1600"/>
                </a:spcAft>
                <a:buNone/>
              </a:pPr>
              <a:r>
                <a:rPr lang="en" sz="400">
                  <a:solidFill>
                    <a:srgbClr val="E3E9ED"/>
                  </a:solidFill>
                </a:rPr>
                <a:t>Task 1</a:t>
              </a:r>
              <a:endParaRPr sz="400">
                <a:solidFill>
                  <a:srgbClr val="E3E9ED"/>
                </a:solidFill>
              </a:endParaRPr>
            </a:p>
          </p:txBody>
        </p:sp>
        <p:sp>
          <p:nvSpPr>
            <p:cNvPr id="6629" name="Google Shape;6629;p73"/>
            <p:cNvSpPr txBox="1"/>
            <p:nvPr/>
          </p:nvSpPr>
          <p:spPr>
            <a:xfrm flipH="1">
              <a:off x="1921111" y="1304520"/>
              <a:ext cx="188400" cy="91200"/>
            </a:xfrm>
            <a:prstGeom prst="rect">
              <a:avLst/>
            </a:prstGeom>
            <a:noFill/>
            <a:ln>
              <a:noFill/>
            </a:ln>
          </p:spPr>
          <p:txBody>
            <a:bodyPr anchorCtr="0" anchor="t" bIns="91425" lIns="0" spcFirstLastPara="1" rIns="0" wrap="square" tIns="91425">
              <a:noAutofit/>
            </a:bodyPr>
            <a:lstStyle/>
            <a:p>
              <a:pPr indent="0" lvl="0" marL="0" rtl="0" algn="l">
                <a:lnSpc>
                  <a:spcPct val="115000"/>
                </a:lnSpc>
                <a:spcBef>
                  <a:spcPts val="0"/>
                </a:spcBef>
                <a:spcAft>
                  <a:spcPts val="1600"/>
                </a:spcAft>
                <a:buNone/>
              </a:pPr>
              <a:r>
                <a:rPr lang="en" sz="400">
                  <a:solidFill>
                    <a:srgbClr val="E3E9ED"/>
                  </a:solidFill>
                </a:rPr>
                <a:t>Task 2</a:t>
              </a:r>
              <a:endParaRPr sz="400">
                <a:solidFill>
                  <a:srgbClr val="E3E9ED"/>
                </a:solidFill>
              </a:endParaRPr>
            </a:p>
          </p:txBody>
        </p:sp>
        <p:sp>
          <p:nvSpPr>
            <p:cNvPr id="6630" name="Google Shape;6630;p73"/>
            <p:cNvSpPr/>
            <p:nvPr/>
          </p:nvSpPr>
          <p:spPr>
            <a:xfrm>
              <a:off x="2750975" y="964961"/>
              <a:ext cx="325500" cy="42600"/>
            </a:xfrm>
            <a:prstGeom prst="rect">
              <a:avLst/>
            </a:prstGeom>
            <a:solidFill>
              <a:srgbClr val="869F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1" name="Google Shape;6631;p73"/>
          <p:cNvGrpSpPr/>
          <p:nvPr/>
        </p:nvGrpSpPr>
        <p:grpSpPr>
          <a:xfrm>
            <a:off x="712562" y="998017"/>
            <a:ext cx="2394370" cy="976502"/>
            <a:chOff x="749309" y="1112739"/>
            <a:chExt cx="2371603" cy="976502"/>
          </a:xfrm>
        </p:grpSpPr>
        <p:sp>
          <p:nvSpPr>
            <p:cNvPr id="6632" name="Google Shape;6632;p73"/>
            <p:cNvSpPr/>
            <p:nvPr/>
          </p:nvSpPr>
          <p:spPr>
            <a:xfrm>
              <a:off x="1092126"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3" name="Google Shape;6633;p73"/>
            <p:cNvSpPr/>
            <p:nvPr/>
          </p:nvSpPr>
          <p:spPr>
            <a:xfrm>
              <a:off x="1434943"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4" name="Google Shape;6634;p73"/>
            <p:cNvSpPr/>
            <p:nvPr/>
          </p:nvSpPr>
          <p:spPr>
            <a:xfrm>
              <a:off x="1777760"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5" name="Google Shape;6635;p73"/>
            <p:cNvSpPr/>
            <p:nvPr/>
          </p:nvSpPr>
          <p:spPr>
            <a:xfrm>
              <a:off x="2120578"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6" name="Google Shape;6636;p73"/>
            <p:cNvSpPr/>
            <p:nvPr/>
          </p:nvSpPr>
          <p:spPr>
            <a:xfrm>
              <a:off x="2463395"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7" name="Google Shape;6637;p73"/>
            <p:cNvSpPr/>
            <p:nvPr/>
          </p:nvSpPr>
          <p:spPr>
            <a:xfrm>
              <a:off x="2806212" y="111273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8" name="Google Shape;6638;p73"/>
            <p:cNvSpPr/>
            <p:nvPr/>
          </p:nvSpPr>
          <p:spPr>
            <a:xfrm>
              <a:off x="749309" y="1362294"/>
              <a:ext cx="314700" cy="2268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9" name="Google Shape;6639;p73"/>
            <p:cNvSpPr/>
            <p:nvPr/>
          </p:nvSpPr>
          <p:spPr>
            <a:xfrm>
              <a:off x="1092126"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0" name="Google Shape;6640;p73"/>
            <p:cNvSpPr/>
            <p:nvPr/>
          </p:nvSpPr>
          <p:spPr>
            <a:xfrm>
              <a:off x="1434943"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1" name="Google Shape;6641;p73"/>
            <p:cNvSpPr/>
            <p:nvPr/>
          </p:nvSpPr>
          <p:spPr>
            <a:xfrm>
              <a:off x="1777760"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2" name="Google Shape;6642;p73"/>
            <p:cNvSpPr/>
            <p:nvPr/>
          </p:nvSpPr>
          <p:spPr>
            <a:xfrm>
              <a:off x="2120578"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3" name="Google Shape;6643;p73"/>
            <p:cNvSpPr/>
            <p:nvPr/>
          </p:nvSpPr>
          <p:spPr>
            <a:xfrm>
              <a:off x="2463395"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4" name="Google Shape;6644;p73"/>
            <p:cNvSpPr/>
            <p:nvPr/>
          </p:nvSpPr>
          <p:spPr>
            <a:xfrm>
              <a:off x="2806212" y="136229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5" name="Google Shape;6645;p73"/>
            <p:cNvSpPr/>
            <p:nvPr/>
          </p:nvSpPr>
          <p:spPr>
            <a:xfrm>
              <a:off x="749309" y="1611849"/>
              <a:ext cx="314700" cy="2268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6" name="Google Shape;6646;p73"/>
            <p:cNvSpPr/>
            <p:nvPr/>
          </p:nvSpPr>
          <p:spPr>
            <a:xfrm>
              <a:off x="1092126"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7" name="Google Shape;6647;p73"/>
            <p:cNvSpPr/>
            <p:nvPr/>
          </p:nvSpPr>
          <p:spPr>
            <a:xfrm>
              <a:off x="1434943"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8" name="Google Shape;6648;p73"/>
            <p:cNvSpPr/>
            <p:nvPr/>
          </p:nvSpPr>
          <p:spPr>
            <a:xfrm>
              <a:off x="1777760"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9" name="Google Shape;6649;p73"/>
            <p:cNvSpPr/>
            <p:nvPr/>
          </p:nvSpPr>
          <p:spPr>
            <a:xfrm>
              <a:off x="2120578"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0" name="Google Shape;6650;p73"/>
            <p:cNvSpPr/>
            <p:nvPr/>
          </p:nvSpPr>
          <p:spPr>
            <a:xfrm>
              <a:off x="2463395"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1" name="Google Shape;6651;p73"/>
            <p:cNvSpPr/>
            <p:nvPr/>
          </p:nvSpPr>
          <p:spPr>
            <a:xfrm>
              <a:off x="2806212" y="1611849"/>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2" name="Google Shape;6652;p73"/>
            <p:cNvSpPr/>
            <p:nvPr/>
          </p:nvSpPr>
          <p:spPr>
            <a:xfrm>
              <a:off x="749309" y="1861404"/>
              <a:ext cx="314700" cy="2268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3" name="Google Shape;6653;p73"/>
            <p:cNvSpPr/>
            <p:nvPr/>
          </p:nvSpPr>
          <p:spPr>
            <a:xfrm>
              <a:off x="1092126"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4" name="Google Shape;6654;p73"/>
            <p:cNvSpPr/>
            <p:nvPr/>
          </p:nvSpPr>
          <p:spPr>
            <a:xfrm>
              <a:off x="1434943"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5" name="Google Shape;6655;p73"/>
            <p:cNvSpPr/>
            <p:nvPr/>
          </p:nvSpPr>
          <p:spPr>
            <a:xfrm>
              <a:off x="1777760"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6" name="Google Shape;6656;p73"/>
            <p:cNvSpPr/>
            <p:nvPr/>
          </p:nvSpPr>
          <p:spPr>
            <a:xfrm>
              <a:off x="2120578"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7" name="Google Shape;6657;p73"/>
            <p:cNvSpPr/>
            <p:nvPr/>
          </p:nvSpPr>
          <p:spPr>
            <a:xfrm>
              <a:off x="2463395"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8" name="Google Shape;6658;p73"/>
            <p:cNvSpPr/>
            <p:nvPr/>
          </p:nvSpPr>
          <p:spPr>
            <a:xfrm>
              <a:off x="2806212" y="1861404"/>
              <a:ext cx="314700" cy="226800"/>
            </a:xfrm>
            <a:prstGeom prst="rect">
              <a:avLst/>
            </a:pr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9" name="Google Shape;6659;p73"/>
            <p:cNvSpPr/>
            <p:nvPr/>
          </p:nvSpPr>
          <p:spPr>
            <a:xfrm>
              <a:off x="749309" y="1112739"/>
              <a:ext cx="314700" cy="226800"/>
            </a:xfrm>
            <a:prstGeom prst="rect">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0" name="Google Shape;6660;p73"/>
            <p:cNvSpPr/>
            <p:nvPr/>
          </p:nvSpPr>
          <p:spPr>
            <a:xfrm>
              <a:off x="1434877" y="1258345"/>
              <a:ext cx="1685700" cy="78600"/>
            </a:xfrm>
            <a:prstGeom prst="rect">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1" name="Google Shape;6661;p73"/>
            <p:cNvSpPr/>
            <p:nvPr/>
          </p:nvSpPr>
          <p:spPr>
            <a:xfrm>
              <a:off x="1777683" y="2010641"/>
              <a:ext cx="1000200" cy="78600"/>
            </a:xfrm>
            <a:prstGeom prst="rect">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2" name="Google Shape;6662;p73"/>
            <p:cNvSpPr/>
            <p:nvPr/>
          </p:nvSpPr>
          <p:spPr>
            <a:xfrm>
              <a:off x="1092070" y="1759876"/>
              <a:ext cx="657600" cy="78600"/>
            </a:xfrm>
            <a:prstGeom prst="rect">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3" name="Google Shape;6663;p73"/>
            <p:cNvSpPr/>
            <p:nvPr/>
          </p:nvSpPr>
          <p:spPr>
            <a:xfrm>
              <a:off x="2463277" y="1759876"/>
              <a:ext cx="657600" cy="78600"/>
            </a:xfrm>
            <a:prstGeom prst="rect">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6664" name="Google Shape;6664;p73"/>
          <p:cNvGraphicFramePr/>
          <p:nvPr/>
        </p:nvGraphicFramePr>
        <p:xfrm>
          <a:off x="5935863" y="996311"/>
          <a:ext cx="3000000" cy="3000000"/>
        </p:xfrm>
        <a:graphic>
          <a:graphicData uri="http://schemas.openxmlformats.org/drawingml/2006/table">
            <a:tbl>
              <a:tblPr>
                <a:noFill/>
                <a:tableStyleId>{4829E24F-3ADD-48CD-8C89-3DBE8664D465}</a:tableStyleId>
              </a:tblPr>
              <a:tblGrid>
                <a:gridCol w="622825"/>
                <a:gridCol w="622825"/>
                <a:gridCol w="622825"/>
                <a:gridCol w="622825"/>
              </a:tblGrid>
              <a:tr h="32547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r>
              <a:tr h="32547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r>
              <a:tr h="32547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A5B7C5"/>
                    </a:solidFill>
                  </a:tcPr>
                </a:tc>
              </a:tr>
            </a:tbl>
          </a:graphicData>
        </a:graphic>
      </p:graphicFrame>
      <p:graphicFrame>
        <p:nvGraphicFramePr>
          <p:cNvPr id="6665" name="Google Shape;6665;p73"/>
          <p:cNvGraphicFramePr/>
          <p:nvPr/>
        </p:nvGraphicFramePr>
        <p:xfrm>
          <a:off x="3342575" y="2130461"/>
          <a:ext cx="3000000" cy="3000000"/>
        </p:xfrm>
        <a:graphic>
          <a:graphicData uri="http://schemas.openxmlformats.org/drawingml/2006/table">
            <a:tbl>
              <a:tblPr>
                <a:noFill/>
                <a:tableStyleId>{4829E24F-3ADD-48CD-8C89-3DBE8664D465}</a:tableStyleId>
              </a:tblPr>
              <a:tblGrid>
                <a:gridCol w="590850"/>
                <a:gridCol w="590850"/>
                <a:gridCol w="590850"/>
                <a:gridCol w="590850"/>
              </a:tblGrid>
              <a:tr h="289525">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0E2A47"/>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9525">
                      <a:solidFill>
                        <a:srgbClr val="0E2A47"/>
                      </a:solidFill>
                      <a:prstDash val="solid"/>
                      <a:round/>
                      <a:headEnd len="sm" w="sm" type="none"/>
                      <a:tailEnd len="sm" w="sm" type="none"/>
                    </a:lnB>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19050">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5F819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19050">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5F8195"/>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19050">
                      <a:solidFill>
                        <a:srgbClr val="0E2A47"/>
                      </a:solidFill>
                      <a:prstDash val="solid"/>
                      <a:round/>
                      <a:headEnd len="sm" w="sm" type="none"/>
                      <a:tailEnd len="sm" w="sm" type="none"/>
                    </a:lnR>
                    <a:lnT cap="flat" cmpd="sng" w="19050">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5F8195"/>
                    </a:solidFill>
                  </a:tcPr>
                </a:tc>
              </a:tr>
              <a:tr h="28952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9525">
                      <a:solidFill>
                        <a:srgbClr val="0E2A47"/>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9525">
                      <a:solidFill>
                        <a:srgbClr val="0E2A47"/>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9525">
                      <a:solidFill>
                        <a:srgbClr val="0E2A47"/>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r>
              <a:tr h="289525">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9525">
                      <a:solidFill>
                        <a:srgbClr val="0E2A47"/>
                      </a:solidFill>
                      <a:prstDash val="solid"/>
                      <a:round/>
                      <a:headEnd len="sm" w="sm" type="none"/>
                      <a:tailEnd len="sm" w="sm" type="none"/>
                    </a:lnR>
                    <a:lnT cap="flat" cmpd="sng" w="9525">
                      <a:solidFill>
                        <a:srgbClr val="0E2A47"/>
                      </a:solidFill>
                      <a:prstDash val="solid"/>
                      <a:round/>
                      <a:headEnd len="sm" w="sm" type="none"/>
                      <a:tailEnd len="sm" w="sm" type="none"/>
                    </a:lnT>
                    <a:lnB cap="flat" cmpd="sng" w="9525">
                      <a:solidFill>
                        <a:srgbClr val="0E2A47"/>
                      </a:solidFill>
                      <a:prstDash val="solid"/>
                      <a:round/>
                      <a:headEnd len="sm" w="sm" type="none"/>
                      <a:tailEnd len="sm" w="sm" type="none"/>
                    </a:lnB>
                    <a:solidFill>
                      <a:srgbClr val="7994A9"/>
                    </a:solidFill>
                  </a:tcPr>
                </a:tc>
                <a:tc>
                  <a:txBody>
                    <a:bodyPr/>
                    <a:lstStyle/>
                    <a:p>
                      <a:pPr indent="0" lvl="0" marL="0" rtl="0" algn="l">
                        <a:spcBef>
                          <a:spcPts val="0"/>
                        </a:spcBef>
                        <a:spcAft>
                          <a:spcPts val="0"/>
                        </a:spcAft>
                        <a:buNone/>
                      </a:pPr>
                      <a:r>
                        <a:t/>
                      </a:r>
                      <a:endParaRPr sz="200"/>
                    </a:p>
                  </a:txBody>
                  <a:tcPr marT="91425" marB="91425" marR="91425" marL="91425">
                    <a:lnL cap="flat" cmpd="sng" w="9525">
                      <a:solidFill>
                        <a:srgbClr val="0E2A47"/>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r>
            </a:tbl>
          </a:graphicData>
        </a:graphic>
      </p:graphicFrame>
      <p:grpSp>
        <p:nvGrpSpPr>
          <p:cNvPr id="6666" name="Google Shape;6666;p73"/>
          <p:cNvGrpSpPr/>
          <p:nvPr/>
        </p:nvGrpSpPr>
        <p:grpSpPr>
          <a:xfrm>
            <a:off x="4086505" y="2517104"/>
            <a:ext cx="1517436" cy="74460"/>
            <a:chOff x="3980086" y="2804397"/>
            <a:chExt cx="1227600" cy="66900"/>
          </a:xfrm>
        </p:grpSpPr>
        <p:sp>
          <p:nvSpPr>
            <p:cNvPr id="6667" name="Google Shape;6667;p73"/>
            <p:cNvSpPr/>
            <p:nvPr/>
          </p:nvSpPr>
          <p:spPr>
            <a:xfrm flipH="1" rot="5400000">
              <a:off x="4560736" y="2223904"/>
              <a:ext cx="66300" cy="1227600"/>
            </a:xfrm>
            <a:prstGeom prst="round2SameRect">
              <a:avLst>
                <a:gd fmla="val 50000" name="adj1"/>
                <a:gd fmla="val 50000" name="adj2"/>
              </a:avLst>
            </a:prstGeom>
            <a:solidFill>
              <a:srgbClr val="F4F6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8" name="Google Shape;6668;p73"/>
            <p:cNvSpPr/>
            <p:nvPr/>
          </p:nvSpPr>
          <p:spPr>
            <a:xfrm flipH="1" rot="5400000">
              <a:off x="4086125" y="2698647"/>
              <a:ext cx="66900" cy="278400"/>
            </a:xfrm>
            <a:prstGeom prst="round2SameRect">
              <a:avLst>
                <a:gd fmla="val 50000" name="adj1"/>
                <a:gd fmla="val 50000" name="adj2"/>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69" name="Google Shape;6669;p73"/>
          <p:cNvGrpSpPr/>
          <p:nvPr/>
        </p:nvGrpSpPr>
        <p:grpSpPr>
          <a:xfrm>
            <a:off x="4711569" y="2809692"/>
            <a:ext cx="892956" cy="74460"/>
            <a:chOff x="3980086" y="2804397"/>
            <a:chExt cx="1227600" cy="66900"/>
          </a:xfrm>
        </p:grpSpPr>
        <p:sp>
          <p:nvSpPr>
            <p:cNvPr id="6670" name="Google Shape;6670;p73"/>
            <p:cNvSpPr/>
            <p:nvPr/>
          </p:nvSpPr>
          <p:spPr>
            <a:xfrm flipH="1" rot="5400000">
              <a:off x="4560736" y="2223904"/>
              <a:ext cx="66300" cy="1227600"/>
            </a:xfrm>
            <a:prstGeom prst="round2SameRect">
              <a:avLst>
                <a:gd fmla="val 50000" name="adj1"/>
                <a:gd fmla="val 50000" name="adj2"/>
              </a:avLst>
            </a:prstGeom>
            <a:solidFill>
              <a:srgbClr val="F4F6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1" name="Google Shape;6671;p73"/>
            <p:cNvSpPr/>
            <p:nvPr/>
          </p:nvSpPr>
          <p:spPr>
            <a:xfrm flipH="1" rot="5400000">
              <a:off x="4086125" y="2698647"/>
              <a:ext cx="66900" cy="278400"/>
            </a:xfrm>
            <a:prstGeom prst="round2SameRect">
              <a:avLst>
                <a:gd fmla="val 50000" name="adj1"/>
                <a:gd fmla="val 50000" name="adj2"/>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72" name="Google Shape;6672;p73"/>
          <p:cNvGrpSpPr/>
          <p:nvPr/>
        </p:nvGrpSpPr>
        <p:grpSpPr>
          <a:xfrm>
            <a:off x="3344661" y="3168575"/>
            <a:ext cx="2363244" cy="1005943"/>
            <a:chOff x="3358415" y="3361302"/>
            <a:chExt cx="2363244" cy="1024695"/>
          </a:xfrm>
        </p:grpSpPr>
        <p:grpSp>
          <p:nvGrpSpPr>
            <p:cNvPr id="6673" name="Google Shape;6673;p73"/>
            <p:cNvGrpSpPr/>
            <p:nvPr/>
          </p:nvGrpSpPr>
          <p:grpSpPr>
            <a:xfrm>
              <a:off x="3358415" y="3361302"/>
              <a:ext cx="441300" cy="1024695"/>
              <a:chOff x="3358415" y="3361302"/>
              <a:chExt cx="441300" cy="1024695"/>
            </a:xfrm>
          </p:grpSpPr>
          <p:sp>
            <p:nvSpPr>
              <p:cNvPr id="6674" name="Google Shape;6674;p73"/>
              <p:cNvSpPr/>
              <p:nvPr/>
            </p:nvSpPr>
            <p:spPr>
              <a:xfrm>
                <a:off x="3358415"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5" name="Google Shape;6675;p73"/>
              <p:cNvSpPr/>
              <p:nvPr/>
            </p:nvSpPr>
            <p:spPr>
              <a:xfrm>
                <a:off x="3358415"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6" name="Google Shape;6676;p73"/>
              <p:cNvSpPr/>
              <p:nvPr/>
            </p:nvSpPr>
            <p:spPr>
              <a:xfrm>
                <a:off x="3358415"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7" name="Google Shape;6677;p73"/>
              <p:cNvSpPr/>
              <p:nvPr/>
            </p:nvSpPr>
            <p:spPr>
              <a:xfrm>
                <a:off x="3358415"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8" name="Google Shape;6678;p73"/>
              <p:cNvSpPr/>
              <p:nvPr/>
            </p:nvSpPr>
            <p:spPr>
              <a:xfrm>
                <a:off x="3358415"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9" name="Google Shape;6679;p73"/>
              <p:cNvSpPr/>
              <p:nvPr/>
            </p:nvSpPr>
            <p:spPr>
              <a:xfrm>
                <a:off x="3358415"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80" name="Google Shape;6680;p73"/>
            <p:cNvGrpSpPr/>
            <p:nvPr/>
          </p:nvGrpSpPr>
          <p:grpSpPr>
            <a:xfrm>
              <a:off x="3838901" y="3361302"/>
              <a:ext cx="441300" cy="1024695"/>
              <a:chOff x="3838901" y="3361302"/>
              <a:chExt cx="441300" cy="1024695"/>
            </a:xfrm>
          </p:grpSpPr>
          <p:sp>
            <p:nvSpPr>
              <p:cNvPr id="6681" name="Google Shape;6681;p73"/>
              <p:cNvSpPr/>
              <p:nvPr/>
            </p:nvSpPr>
            <p:spPr>
              <a:xfrm>
                <a:off x="3838901"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2" name="Google Shape;6682;p73"/>
              <p:cNvSpPr/>
              <p:nvPr/>
            </p:nvSpPr>
            <p:spPr>
              <a:xfrm>
                <a:off x="3838901"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3" name="Google Shape;6683;p73"/>
              <p:cNvSpPr/>
              <p:nvPr/>
            </p:nvSpPr>
            <p:spPr>
              <a:xfrm>
                <a:off x="3838901"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4" name="Google Shape;6684;p73"/>
              <p:cNvSpPr/>
              <p:nvPr/>
            </p:nvSpPr>
            <p:spPr>
              <a:xfrm>
                <a:off x="3838901"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5" name="Google Shape;6685;p73"/>
              <p:cNvSpPr/>
              <p:nvPr/>
            </p:nvSpPr>
            <p:spPr>
              <a:xfrm>
                <a:off x="3838901"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6" name="Google Shape;6686;p73"/>
              <p:cNvSpPr/>
              <p:nvPr/>
            </p:nvSpPr>
            <p:spPr>
              <a:xfrm>
                <a:off x="3838901"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87" name="Google Shape;6687;p73"/>
            <p:cNvGrpSpPr/>
            <p:nvPr/>
          </p:nvGrpSpPr>
          <p:grpSpPr>
            <a:xfrm>
              <a:off x="4319387" y="3361302"/>
              <a:ext cx="441300" cy="1024695"/>
              <a:chOff x="4319387" y="3361302"/>
              <a:chExt cx="441300" cy="1024695"/>
            </a:xfrm>
          </p:grpSpPr>
          <p:sp>
            <p:nvSpPr>
              <p:cNvPr id="6688" name="Google Shape;6688;p73"/>
              <p:cNvSpPr/>
              <p:nvPr/>
            </p:nvSpPr>
            <p:spPr>
              <a:xfrm>
                <a:off x="4319387"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9" name="Google Shape;6689;p73"/>
              <p:cNvSpPr/>
              <p:nvPr/>
            </p:nvSpPr>
            <p:spPr>
              <a:xfrm>
                <a:off x="4319387"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0" name="Google Shape;6690;p73"/>
              <p:cNvSpPr/>
              <p:nvPr/>
            </p:nvSpPr>
            <p:spPr>
              <a:xfrm>
                <a:off x="4319387"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1" name="Google Shape;6691;p73"/>
              <p:cNvSpPr/>
              <p:nvPr/>
            </p:nvSpPr>
            <p:spPr>
              <a:xfrm>
                <a:off x="4319387"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2" name="Google Shape;6692;p73"/>
              <p:cNvSpPr/>
              <p:nvPr/>
            </p:nvSpPr>
            <p:spPr>
              <a:xfrm>
                <a:off x="4319387"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3" name="Google Shape;6693;p73"/>
              <p:cNvSpPr/>
              <p:nvPr/>
            </p:nvSpPr>
            <p:spPr>
              <a:xfrm>
                <a:off x="4319387"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94" name="Google Shape;6694;p73"/>
            <p:cNvGrpSpPr/>
            <p:nvPr/>
          </p:nvGrpSpPr>
          <p:grpSpPr>
            <a:xfrm>
              <a:off x="4799873" y="3361302"/>
              <a:ext cx="441300" cy="1024695"/>
              <a:chOff x="4799873" y="3361302"/>
              <a:chExt cx="441300" cy="1024695"/>
            </a:xfrm>
          </p:grpSpPr>
          <p:sp>
            <p:nvSpPr>
              <p:cNvPr id="6695" name="Google Shape;6695;p73"/>
              <p:cNvSpPr/>
              <p:nvPr/>
            </p:nvSpPr>
            <p:spPr>
              <a:xfrm>
                <a:off x="4799873"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6" name="Google Shape;6696;p73"/>
              <p:cNvSpPr/>
              <p:nvPr/>
            </p:nvSpPr>
            <p:spPr>
              <a:xfrm>
                <a:off x="4799873"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7" name="Google Shape;6697;p73"/>
              <p:cNvSpPr/>
              <p:nvPr/>
            </p:nvSpPr>
            <p:spPr>
              <a:xfrm>
                <a:off x="4799873"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8" name="Google Shape;6698;p73"/>
              <p:cNvSpPr/>
              <p:nvPr/>
            </p:nvSpPr>
            <p:spPr>
              <a:xfrm>
                <a:off x="4799873"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9" name="Google Shape;6699;p73"/>
              <p:cNvSpPr/>
              <p:nvPr/>
            </p:nvSpPr>
            <p:spPr>
              <a:xfrm>
                <a:off x="4799873"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0" name="Google Shape;6700;p73"/>
              <p:cNvSpPr/>
              <p:nvPr/>
            </p:nvSpPr>
            <p:spPr>
              <a:xfrm>
                <a:off x="4799873"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01" name="Google Shape;6701;p73"/>
            <p:cNvGrpSpPr/>
            <p:nvPr/>
          </p:nvGrpSpPr>
          <p:grpSpPr>
            <a:xfrm>
              <a:off x="5280360" y="3361302"/>
              <a:ext cx="441300" cy="1024695"/>
              <a:chOff x="5280360" y="3361302"/>
              <a:chExt cx="441300" cy="1024695"/>
            </a:xfrm>
          </p:grpSpPr>
          <p:sp>
            <p:nvSpPr>
              <p:cNvPr id="6702" name="Google Shape;6702;p73"/>
              <p:cNvSpPr/>
              <p:nvPr/>
            </p:nvSpPr>
            <p:spPr>
              <a:xfrm>
                <a:off x="5280360" y="3361302"/>
                <a:ext cx="441300" cy="136500"/>
              </a:xfrm>
              <a:prstGeom prst="flowChartAlternateProcess">
                <a:avLst/>
              </a:prstGeom>
              <a:solidFill>
                <a:srgbClr val="7994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3" name="Google Shape;6703;p73"/>
              <p:cNvSpPr/>
              <p:nvPr/>
            </p:nvSpPr>
            <p:spPr>
              <a:xfrm>
                <a:off x="5280360" y="353894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4" name="Google Shape;6704;p73"/>
              <p:cNvSpPr/>
              <p:nvPr/>
            </p:nvSpPr>
            <p:spPr>
              <a:xfrm>
                <a:off x="5280360" y="3716591"/>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5" name="Google Shape;6705;p73"/>
              <p:cNvSpPr/>
              <p:nvPr/>
            </p:nvSpPr>
            <p:spPr>
              <a:xfrm>
                <a:off x="5280360" y="389423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6" name="Google Shape;6706;p73"/>
              <p:cNvSpPr/>
              <p:nvPr/>
            </p:nvSpPr>
            <p:spPr>
              <a:xfrm>
                <a:off x="5280360" y="4071866"/>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7" name="Google Shape;6707;p73"/>
              <p:cNvSpPr/>
              <p:nvPr/>
            </p:nvSpPr>
            <p:spPr>
              <a:xfrm>
                <a:off x="5280360" y="4249497"/>
                <a:ext cx="441300" cy="136500"/>
              </a:xfrm>
              <a:prstGeom prst="flowChartAlternateProcess">
                <a:avLst/>
              </a:pr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aphicFrame>
        <p:nvGraphicFramePr>
          <p:cNvPr id="6708" name="Google Shape;6708;p73"/>
          <p:cNvGraphicFramePr/>
          <p:nvPr/>
        </p:nvGraphicFramePr>
        <p:xfrm>
          <a:off x="711088" y="2130461"/>
          <a:ext cx="3000000" cy="3000000"/>
        </p:xfrm>
        <a:graphic>
          <a:graphicData uri="http://schemas.openxmlformats.org/drawingml/2006/table">
            <a:tbl>
              <a:tblPr>
                <a:noFill/>
                <a:tableStyleId>{4829E24F-3ADD-48CD-8C89-3DBE8664D465}</a:tableStyleId>
              </a:tblPr>
              <a:tblGrid>
                <a:gridCol w="600900"/>
                <a:gridCol w="600900"/>
                <a:gridCol w="600900"/>
                <a:gridCol w="600900"/>
              </a:tblGrid>
              <a:tr h="293800">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5F819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5F819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5F8195"/>
                    </a:solidFill>
                  </a:tcPr>
                </a:tc>
              </a:tr>
              <a:tr h="293800">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869FB1"/>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5B7C5"/>
                    </a:solidFill>
                  </a:tcPr>
                </a:tc>
              </a:tr>
              <a:tr h="293800">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7994A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c>
                  <a:txBody>
                    <a:bodyPr/>
                    <a:lstStyle/>
                    <a:p>
                      <a:pPr indent="0" lvl="0" marL="0" rtl="0" algn="l">
                        <a:spcBef>
                          <a:spcPts val="0"/>
                        </a:spcBef>
                        <a:spcAft>
                          <a:spcPts val="0"/>
                        </a:spcAft>
                        <a:buNone/>
                      </a:pPr>
                      <a:r>
                        <a:t/>
                      </a:r>
                      <a:endParaRPr sz="200"/>
                    </a:p>
                  </a:txBody>
                  <a:tcPr marT="91425" marB="91425" marR="91425" marL="91425">
                    <a:lnL cap="flat" cmpd="sng" w="19050">
                      <a:solidFill>
                        <a:srgbClr val="F2F2F2">
                          <a:alpha val="0"/>
                        </a:srgbClr>
                      </a:solidFill>
                      <a:prstDash val="solid"/>
                      <a:round/>
                      <a:headEnd len="sm" w="sm" type="none"/>
                      <a:tailEnd len="sm" w="sm" type="none"/>
                    </a:lnL>
                    <a:lnR cap="flat" cmpd="sng" w="19050">
                      <a:solidFill>
                        <a:srgbClr val="F2F2F2">
                          <a:alpha val="0"/>
                        </a:srgbClr>
                      </a:solidFill>
                      <a:prstDash val="solid"/>
                      <a:round/>
                      <a:headEnd len="sm" w="sm" type="none"/>
                      <a:tailEnd len="sm" w="sm" type="none"/>
                    </a:lnR>
                    <a:lnT cap="flat" cmpd="sng" w="19050">
                      <a:solidFill>
                        <a:srgbClr val="F2F2F2">
                          <a:alpha val="0"/>
                        </a:srgbClr>
                      </a:solidFill>
                      <a:prstDash val="solid"/>
                      <a:round/>
                      <a:headEnd len="sm" w="sm" type="none"/>
                      <a:tailEnd len="sm" w="sm" type="none"/>
                    </a:lnT>
                    <a:lnB cap="flat" cmpd="sng" w="19050">
                      <a:solidFill>
                        <a:srgbClr val="F2F2F2">
                          <a:alpha val="0"/>
                        </a:srgbClr>
                      </a:solidFill>
                      <a:prstDash val="solid"/>
                      <a:round/>
                      <a:headEnd len="sm" w="sm" type="none"/>
                      <a:tailEnd len="sm" w="sm" type="none"/>
                    </a:lnB>
                    <a:solidFill>
                      <a:srgbClr val="ABBCC9"/>
                    </a:solidFill>
                  </a:tcPr>
                </a:tc>
              </a:tr>
            </a:tbl>
          </a:graphicData>
        </a:graphic>
      </p:graphicFrame>
      <p:grpSp>
        <p:nvGrpSpPr>
          <p:cNvPr id="6709" name="Google Shape;6709;p73"/>
          <p:cNvGrpSpPr/>
          <p:nvPr/>
        </p:nvGrpSpPr>
        <p:grpSpPr>
          <a:xfrm>
            <a:off x="712613" y="3180186"/>
            <a:ext cx="2403614" cy="1005900"/>
            <a:chOff x="726450" y="3372825"/>
            <a:chExt cx="2403614" cy="1005900"/>
          </a:xfrm>
        </p:grpSpPr>
        <p:grpSp>
          <p:nvGrpSpPr>
            <p:cNvPr id="6710" name="Google Shape;6710;p73"/>
            <p:cNvGrpSpPr/>
            <p:nvPr/>
          </p:nvGrpSpPr>
          <p:grpSpPr>
            <a:xfrm>
              <a:off x="726450" y="3696000"/>
              <a:ext cx="2403614" cy="500898"/>
              <a:chOff x="726450" y="3696000"/>
              <a:chExt cx="2403614" cy="500898"/>
            </a:xfrm>
          </p:grpSpPr>
          <p:sp>
            <p:nvSpPr>
              <p:cNvPr id="6711" name="Google Shape;6711;p73"/>
              <p:cNvSpPr/>
              <p:nvPr/>
            </p:nvSpPr>
            <p:spPr>
              <a:xfrm>
                <a:off x="726450" y="3696000"/>
                <a:ext cx="2403600" cy="167100"/>
              </a:xfrm>
              <a:prstGeom prst="rec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6712" name="Google Shape;6712;p73"/>
              <p:cNvSpPr/>
              <p:nvPr/>
            </p:nvSpPr>
            <p:spPr>
              <a:xfrm>
                <a:off x="726464" y="4029798"/>
                <a:ext cx="2403600" cy="167100"/>
              </a:xfrm>
              <a:prstGeom prst="rect">
                <a:avLst/>
              </a:prstGeom>
              <a:solidFill>
                <a:srgbClr val="869F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grpSp>
        <p:grpSp>
          <p:nvGrpSpPr>
            <p:cNvPr id="6713" name="Google Shape;6713;p73"/>
            <p:cNvGrpSpPr/>
            <p:nvPr/>
          </p:nvGrpSpPr>
          <p:grpSpPr>
            <a:xfrm>
              <a:off x="1348050" y="3372825"/>
              <a:ext cx="1720425" cy="1005900"/>
              <a:chOff x="1348050" y="3372825"/>
              <a:chExt cx="1720425" cy="1005900"/>
            </a:xfrm>
          </p:grpSpPr>
          <p:sp>
            <p:nvSpPr>
              <p:cNvPr id="6714" name="Google Shape;6714;p73"/>
              <p:cNvSpPr/>
              <p:nvPr/>
            </p:nvSpPr>
            <p:spPr>
              <a:xfrm>
                <a:off x="1348050"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6715" name="Google Shape;6715;p73"/>
              <p:cNvSpPr/>
              <p:nvPr/>
            </p:nvSpPr>
            <p:spPr>
              <a:xfrm>
                <a:off x="1701356"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6716" name="Google Shape;6716;p73"/>
              <p:cNvSpPr/>
              <p:nvPr/>
            </p:nvSpPr>
            <p:spPr>
              <a:xfrm>
                <a:off x="2054663"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6717" name="Google Shape;6717;p73"/>
              <p:cNvSpPr/>
              <p:nvPr/>
            </p:nvSpPr>
            <p:spPr>
              <a:xfrm>
                <a:off x="2407969"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6718" name="Google Shape;6718;p73"/>
              <p:cNvSpPr/>
              <p:nvPr/>
            </p:nvSpPr>
            <p:spPr>
              <a:xfrm>
                <a:off x="2761275" y="3372825"/>
                <a:ext cx="307200" cy="1005900"/>
              </a:xfrm>
              <a:prstGeom prst="rect">
                <a:avLst/>
              </a:prstGeom>
              <a:solidFill>
                <a:srgbClr val="869FB1"/>
              </a:solidFill>
              <a:ln cap="flat" cmpd="sng" w="19050">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grpSp>
        <p:grpSp>
          <p:nvGrpSpPr>
            <p:cNvPr id="6719" name="Google Shape;6719;p73"/>
            <p:cNvGrpSpPr/>
            <p:nvPr/>
          </p:nvGrpSpPr>
          <p:grpSpPr>
            <a:xfrm>
              <a:off x="1455707" y="3731058"/>
              <a:ext cx="1491150" cy="417657"/>
              <a:chOff x="1455707" y="3731058"/>
              <a:chExt cx="1491150" cy="417657"/>
            </a:xfrm>
          </p:grpSpPr>
          <p:grpSp>
            <p:nvGrpSpPr>
              <p:cNvPr id="6720" name="Google Shape;6720;p73"/>
              <p:cNvGrpSpPr/>
              <p:nvPr/>
            </p:nvGrpSpPr>
            <p:grpSpPr>
              <a:xfrm>
                <a:off x="1472938" y="3745828"/>
                <a:ext cx="72126" cy="53788"/>
                <a:chOff x="1472938" y="3745828"/>
                <a:chExt cx="72126" cy="53788"/>
              </a:xfrm>
            </p:grpSpPr>
            <p:sp>
              <p:nvSpPr>
                <p:cNvPr id="6721" name="Google Shape;6721;p73"/>
                <p:cNvSpPr/>
                <p:nvPr/>
              </p:nvSpPr>
              <p:spPr>
                <a:xfrm>
                  <a:off x="1472938" y="3763820"/>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2" name="Google Shape;6722;p73"/>
                <p:cNvSpPr/>
                <p:nvPr/>
              </p:nvSpPr>
              <p:spPr>
                <a:xfrm>
                  <a:off x="1490853" y="3745828"/>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23" name="Google Shape;6723;p73"/>
              <p:cNvGrpSpPr/>
              <p:nvPr/>
            </p:nvGrpSpPr>
            <p:grpSpPr>
              <a:xfrm>
                <a:off x="1819181" y="4089633"/>
                <a:ext cx="72126" cy="53788"/>
                <a:chOff x="1819181" y="4089633"/>
                <a:chExt cx="72126" cy="53788"/>
              </a:xfrm>
            </p:grpSpPr>
            <p:sp>
              <p:nvSpPr>
                <p:cNvPr id="6724" name="Google Shape;6724;p73"/>
                <p:cNvSpPr/>
                <p:nvPr/>
              </p:nvSpPr>
              <p:spPr>
                <a:xfrm>
                  <a:off x="1819181" y="4107625"/>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5" name="Google Shape;6725;p73"/>
                <p:cNvSpPr/>
                <p:nvPr/>
              </p:nvSpPr>
              <p:spPr>
                <a:xfrm>
                  <a:off x="1837096" y="4089633"/>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26" name="Google Shape;6726;p73"/>
              <p:cNvGrpSpPr/>
              <p:nvPr/>
            </p:nvGrpSpPr>
            <p:grpSpPr>
              <a:xfrm>
                <a:off x="1455707" y="4084171"/>
                <a:ext cx="64321" cy="64544"/>
                <a:chOff x="1455707" y="4084171"/>
                <a:chExt cx="64321" cy="64544"/>
              </a:xfrm>
            </p:grpSpPr>
            <p:sp>
              <p:nvSpPr>
                <p:cNvPr id="6727" name="Google Shape;6727;p73"/>
                <p:cNvSpPr/>
                <p:nvPr/>
              </p:nvSpPr>
              <p:spPr>
                <a:xfrm>
                  <a:off x="1478676" y="4084402"/>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8" name="Google Shape;6728;p73"/>
                <p:cNvSpPr/>
                <p:nvPr/>
              </p:nvSpPr>
              <p:spPr>
                <a:xfrm>
                  <a:off x="1455707" y="4084171"/>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29" name="Google Shape;6729;p73"/>
              <p:cNvGrpSpPr/>
              <p:nvPr/>
            </p:nvGrpSpPr>
            <p:grpSpPr>
              <a:xfrm>
                <a:off x="1818610" y="3731058"/>
                <a:ext cx="64321" cy="64544"/>
                <a:chOff x="1818610" y="3731058"/>
                <a:chExt cx="64321" cy="64544"/>
              </a:xfrm>
            </p:grpSpPr>
            <p:sp>
              <p:nvSpPr>
                <p:cNvPr id="6730" name="Google Shape;6730;p73"/>
                <p:cNvSpPr/>
                <p:nvPr/>
              </p:nvSpPr>
              <p:spPr>
                <a:xfrm>
                  <a:off x="1841579" y="3731290"/>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1" name="Google Shape;6731;p73"/>
                <p:cNvSpPr/>
                <p:nvPr/>
              </p:nvSpPr>
              <p:spPr>
                <a:xfrm>
                  <a:off x="1818610" y="3731058"/>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2" name="Google Shape;6732;p73"/>
              <p:cNvGrpSpPr/>
              <p:nvPr/>
            </p:nvGrpSpPr>
            <p:grpSpPr>
              <a:xfrm>
                <a:off x="2172491" y="4089633"/>
                <a:ext cx="72126" cy="53788"/>
                <a:chOff x="2172491" y="4089633"/>
                <a:chExt cx="72126" cy="53788"/>
              </a:xfrm>
            </p:grpSpPr>
            <p:sp>
              <p:nvSpPr>
                <p:cNvPr id="6733" name="Google Shape;6733;p73"/>
                <p:cNvSpPr/>
                <p:nvPr/>
              </p:nvSpPr>
              <p:spPr>
                <a:xfrm>
                  <a:off x="2172491" y="4107625"/>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4" name="Google Shape;6734;p73"/>
                <p:cNvSpPr/>
                <p:nvPr/>
              </p:nvSpPr>
              <p:spPr>
                <a:xfrm>
                  <a:off x="2190406" y="4089633"/>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5" name="Google Shape;6735;p73"/>
              <p:cNvGrpSpPr/>
              <p:nvPr/>
            </p:nvGrpSpPr>
            <p:grpSpPr>
              <a:xfrm>
                <a:off x="2171920" y="3731058"/>
                <a:ext cx="64321" cy="64544"/>
                <a:chOff x="2171920" y="3731058"/>
                <a:chExt cx="64321" cy="64544"/>
              </a:xfrm>
            </p:grpSpPr>
            <p:sp>
              <p:nvSpPr>
                <p:cNvPr id="6736" name="Google Shape;6736;p73"/>
                <p:cNvSpPr/>
                <p:nvPr/>
              </p:nvSpPr>
              <p:spPr>
                <a:xfrm>
                  <a:off x="2194889" y="3731290"/>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7" name="Google Shape;6737;p73"/>
                <p:cNvSpPr/>
                <p:nvPr/>
              </p:nvSpPr>
              <p:spPr>
                <a:xfrm>
                  <a:off x="2171920" y="3731058"/>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8" name="Google Shape;6738;p73"/>
              <p:cNvGrpSpPr/>
              <p:nvPr/>
            </p:nvGrpSpPr>
            <p:grpSpPr>
              <a:xfrm>
                <a:off x="2874730" y="3745828"/>
                <a:ext cx="72126" cy="53788"/>
                <a:chOff x="2874730" y="3745828"/>
                <a:chExt cx="72126" cy="53788"/>
              </a:xfrm>
            </p:grpSpPr>
            <p:sp>
              <p:nvSpPr>
                <p:cNvPr id="6739" name="Google Shape;6739;p73"/>
                <p:cNvSpPr/>
                <p:nvPr/>
              </p:nvSpPr>
              <p:spPr>
                <a:xfrm>
                  <a:off x="2874730" y="3763820"/>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0" name="Google Shape;6740;p73"/>
                <p:cNvSpPr/>
                <p:nvPr/>
              </p:nvSpPr>
              <p:spPr>
                <a:xfrm>
                  <a:off x="2892645" y="3745828"/>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41" name="Google Shape;6741;p73"/>
              <p:cNvGrpSpPr/>
              <p:nvPr/>
            </p:nvGrpSpPr>
            <p:grpSpPr>
              <a:xfrm>
                <a:off x="2878589" y="4081481"/>
                <a:ext cx="64321" cy="64544"/>
                <a:chOff x="2878589" y="4081481"/>
                <a:chExt cx="64321" cy="64544"/>
              </a:xfrm>
            </p:grpSpPr>
            <p:sp>
              <p:nvSpPr>
                <p:cNvPr id="6742" name="Google Shape;6742;p73"/>
                <p:cNvSpPr/>
                <p:nvPr/>
              </p:nvSpPr>
              <p:spPr>
                <a:xfrm>
                  <a:off x="2901559" y="4081712"/>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3" name="Google Shape;6743;p73"/>
                <p:cNvSpPr/>
                <p:nvPr/>
              </p:nvSpPr>
              <p:spPr>
                <a:xfrm>
                  <a:off x="2878589" y="4081481"/>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44" name="Google Shape;6744;p73"/>
              <p:cNvGrpSpPr/>
              <p:nvPr/>
            </p:nvGrpSpPr>
            <p:grpSpPr>
              <a:xfrm>
                <a:off x="2525796" y="4089633"/>
                <a:ext cx="72126" cy="53788"/>
                <a:chOff x="2525796" y="4089633"/>
                <a:chExt cx="72126" cy="53788"/>
              </a:xfrm>
            </p:grpSpPr>
            <p:sp>
              <p:nvSpPr>
                <p:cNvPr id="6745" name="Google Shape;6745;p73"/>
                <p:cNvSpPr/>
                <p:nvPr/>
              </p:nvSpPr>
              <p:spPr>
                <a:xfrm>
                  <a:off x="2525796" y="4107625"/>
                  <a:ext cx="60030" cy="35796"/>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6" name="Google Shape;6746;p73"/>
                <p:cNvSpPr/>
                <p:nvPr/>
              </p:nvSpPr>
              <p:spPr>
                <a:xfrm>
                  <a:off x="2543711" y="4089633"/>
                  <a:ext cx="54211" cy="34568"/>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47" name="Google Shape;6747;p73"/>
              <p:cNvGrpSpPr/>
              <p:nvPr/>
            </p:nvGrpSpPr>
            <p:grpSpPr>
              <a:xfrm>
                <a:off x="2525225" y="3731058"/>
                <a:ext cx="64321" cy="64544"/>
                <a:chOff x="2525225" y="3731058"/>
                <a:chExt cx="64321" cy="64544"/>
              </a:xfrm>
            </p:grpSpPr>
            <p:sp>
              <p:nvSpPr>
                <p:cNvPr id="6748" name="Google Shape;6748;p73"/>
                <p:cNvSpPr/>
                <p:nvPr/>
              </p:nvSpPr>
              <p:spPr>
                <a:xfrm>
                  <a:off x="2548194" y="3731290"/>
                  <a:ext cx="41351" cy="64313"/>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9" name="Google Shape;6749;p73"/>
                <p:cNvSpPr/>
                <p:nvPr/>
              </p:nvSpPr>
              <p:spPr>
                <a:xfrm>
                  <a:off x="2525225" y="3731058"/>
                  <a:ext cx="39512" cy="64165"/>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6753" name="Shape 6753"/>
        <p:cNvGrpSpPr/>
        <p:nvPr/>
      </p:nvGrpSpPr>
      <p:grpSpPr>
        <a:xfrm>
          <a:off x="0" y="0"/>
          <a:ext cx="0" cy="0"/>
          <a:chOff x="0" y="0"/>
          <a:chExt cx="0" cy="0"/>
        </a:xfrm>
      </p:grpSpPr>
      <p:sp>
        <p:nvSpPr>
          <p:cNvPr id="6754" name="Google Shape;6754;p74"/>
          <p:cNvSpPr/>
          <p:nvPr/>
        </p:nvSpPr>
        <p:spPr>
          <a:xfrm>
            <a:off x="476808" y="2017981"/>
            <a:ext cx="274255" cy="274255"/>
          </a:xfrm>
          <a:custGeom>
            <a:rect b="b" l="l" r="r" t="t"/>
            <a:pathLst>
              <a:path extrusionOk="0" h="208163" w="208163">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5" name="Google Shape;6755;p74"/>
          <p:cNvSpPr/>
          <p:nvPr/>
        </p:nvSpPr>
        <p:spPr>
          <a:xfrm flipH="1">
            <a:off x="925192" y="1976724"/>
            <a:ext cx="246100" cy="356769"/>
          </a:xfrm>
          <a:custGeom>
            <a:rect b="b" l="l" r="r" t="t"/>
            <a:pathLst>
              <a:path extrusionOk="0" h="195758" w="133027">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56" name="Google Shape;6756;p74"/>
          <p:cNvGrpSpPr/>
          <p:nvPr/>
        </p:nvGrpSpPr>
        <p:grpSpPr>
          <a:xfrm>
            <a:off x="1860439" y="1985482"/>
            <a:ext cx="298169" cy="339253"/>
            <a:chOff x="2707500" y="249400"/>
            <a:chExt cx="423475" cy="481825"/>
          </a:xfrm>
        </p:grpSpPr>
        <p:sp>
          <p:nvSpPr>
            <p:cNvPr id="6757" name="Google Shape;6757;p74"/>
            <p:cNvSpPr/>
            <p:nvPr/>
          </p:nvSpPr>
          <p:spPr>
            <a:xfrm>
              <a:off x="2739175" y="420675"/>
              <a:ext cx="360100" cy="310550"/>
            </a:xfrm>
            <a:custGeom>
              <a:rect b="b" l="l" r="r" t="t"/>
              <a:pathLst>
                <a:path extrusionOk="0" h="12422" w="14404">
                  <a:moveTo>
                    <a:pt x="3816" y="1130"/>
                  </a:moveTo>
                  <a:cubicBezTo>
                    <a:pt x="4126" y="1130"/>
                    <a:pt x="4379" y="1382"/>
                    <a:pt x="4379" y="1696"/>
                  </a:cubicBezTo>
                  <a:lnTo>
                    <a:pt x="4379" y="8471"/>
                  </a:lnTo>
                  <a:cubicBezTo>
                    <a:pt x="4379" y="8781"/>
                    <a:pt x="4126" y="9034"/>
                    <a:pt x="3816" y="9034"/>
                  </a:cubicBezTo>
                  <a:cubicBezTo>
                    <a:pt x="3503" y="9034"/>
                    <a:pt x="3250" y="8781"/>
                    <a:pt x="3250" y="8471"/>
                  </a:cubicBezTo>
                  <a:lnTo>
                    <a:pt x="3250" y="1696"/>
                  </a:lnTo>
                  <a:cubicBezTo>
                    <a:pt x="3250" y="1382"/>
                    <a:pt x="3503" y="1130"/>
                    <a:pt x="3816" y="1130"/>
                  </a:cubicBezTo>
                  <a:close/>
                  <a:moveTo>
                    <a:pt x="7204" y="1130"/>
                  </a:moveTo>
                  <a:cubicBezTo>
                    <a:pt x="7514" y="1130"/>
                    <a:pt x="7767" y="1382"/>
                    <a:pt x="7767" y="1696"/>
                  </a:cubicBezTo>
                  <a:lnTo>
                    <a:pt x="7767" y="8471"/>
                  </a:lnTo>
                  <a:cubicBezTo>
                    <a:pt x="7767" y="8781"/>
                    <a:pt x="7514" y="9034"/>
                    <a:pt x="7204" y="9034"/>
                  </a:cubicBezTo>
                  <a:cubicBezTo>
                    <a:pt x="6891" y="9034"/>
                    <a:pt x="6638" y="8781"/>
                    <a:pt x="6638" y="8471"/>
                  </a:cubicBezTo>
                  <a:lnTo>
                    <a:pt x="6638" y="1696"/>
                  </a:lnTo>
                  <a:cubicBezTo>
                    <a:pt x="6638" y="1382"/>
                    <a:pt x="6891" y="1130"/>
                    <a:pt x="7204" y="1130"/>
                  </a:cubicBezTo>
                  <a:close/>
                  <a:moveTo>
                    <a:pt x="10592" y="1130"/>
                  </a:moveTo>
                  <a:cubicBezTo>
                    <a:pt x="10902" y="1130"/>
                    <a:pt x="11155" y="1382"/>
                    <a:pt x="11155" y="1696"/>
                  </a:cubicBezTo>
                  <a:lnTo>
                    <a:pt x="11155" y="8471"/>
                  </a:lnTo>
                  <a:cubicBezTo>
                    <a:pt x="11155" y="8781"/>
                    <a:pt x="10902" y="9034"/>
                    <a:pt x="10592" y="9034"/>
                  </a:cubicBezTo>
                  <a:cubicBezTo>
                    <a:pt x="10278" y="9034"/>
                    <a:pt x="10025" y="8781"/>
                    <a:pt x="10025" y="8471"/>
                  </a:cubicBezTo>
                  <a:lnTo>
                    <a:pt x="10025" y="1696"/>
                  </a:lnTo>
                  <a:cubicBezTo>
                    <a:pt x="10025" y="1382"/>
                    <a:pt x="10278" y="1130"/>
                    <a:pt x="10592" y="1130"/>
                  </a:cubicBezTo>
                  <a:close/>
                  <a:moveTo>
                    <a:pt x="1" y="0"/>
                  </a:moveTo>
                  <a:lnTo>
                    <a:pt x="901" y="10880"/>
                  </a:lnTo>
                  <a:cubicBezTo>
                    <a:pt x="976" y="11754"/>
                    <a:pt x="1705" y="12422"/>
                    <a:pt x="2582" y="12422"/>
                  </a:cubicBezTo>
                  <a:cubicBezTo>
                    <a:pt x="2584" y="12422"/>
                    <a:pt x="2586" y="12422"/>
                    <a:pt x="2588" y="12422"/>
                  </a:cubicBezTo>
                  <a:lnTo>
                    <a:pt x="11817" y="12422"/>
                  </a:lnTo>
                  <a:cubicBezTo>
                    <a:pt x="11819" y="12422"/>
                    <a:pt x="11821" y="12422"/>
                    <a:pt x="11823" y="12422"/>
                  </a:cubicBezTo>
                  <a:cubicBezTo>
                    <a:pt x="12700" y="12422"/>
                    <a:pt x="13431" y="11751"/>
                    <a:pt x="13503" y="10877"/>
                  </a:cubicBezTo>
                  <a:lnTo>
                    <a:pt x="1440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58" name="Google Shape;6758;p74"/>
            <p:cNvSpPr/>
            <p:nvPr/>
          </p:nvSpPr>
          <p:spPr>
            <a:xfrm>
              <a:off x="2707500" y="249400"/>
              <a:ext cx="423475" cy="141175"/>
            </a:xfrm>
            <a:custGeom>
              <a:rect b="b" l="l" r="r" t="t"/>
              <a:pathLst>
                <a:path extrusionOk="0" h="5647" w="16939">
                  <a:moveTo>
                    <a:pt x="9600" y="1130"/>
                  </a:moveTo>
                  <a:cubicBezTo>
                    <a:pt x="9910" y="1130"/>
                    <a:pt x="10163" y="1383"/>
                    <a:pt x="10163" y="1696"/>
                  </a:cubicBezTo>
                  <a:lnTo>
                    <a:pt x="10163" y="2259"/>
                  </a:lnTo>
                  <a:lnTo>
                    <a:pt x="6776" y="2259"/>
                  </a:lnTo>
                  <a:lnTo>
                    <a:pt x="6776" y="1696"/>
                  </a:lnTo>
                  <a:cubicBezTo>
                    <a:pt x="6776" y="1383"/>
                    <a:pt x="7029" y="1130"/>
                    <a:pt x="7342" y="1130"/>
                  </a:cubicBezTo>
                  <a:close/>
                  <a:moveTo>
                    <a:pt x="7342" y="1"/>
                  </a:moveTo>
                  <a:cubicBezTo>
                    <a:pt x="6405" y="1"/>
                    <a:pt x="5646" y="760"/>
                    <a:pt x="5646" y="1696"/>
                  </a:cubicBezTo>
                  <a:lnTo>
                    <a:pt x="5646" y="2259"/>
                  </a:lnTo>
                  <a:lnTo>
                    <a:pt x="1696" y="2259"/>
                  </a:lnTo>
                  <a:cubicBezTo>
                    <a:pt x="759" y="2259"/>
                    <a:pt x="0" y="3018"/>
                    <a:pt x="0" y="3954"/>
                  </a:cubicBezTo>
                  <a:lnTo>
                    <a:pt x="0" y="5084"/>
                  </a:lnTo>
                  <a:cubicBezTo>
                    <a:pt x="0" y="5394"/>
                    <a:pt x="253" y="5647"/>
                    <a:pt x="566" y="5647"/>
                  </a:cubicBezTo>
                  <a:lnTo>
                    <a:pt x="16375" y="5647"/>
                  </a:lnTo>
                  <a:cubicBezTo>
                    <a:pt x="16686" y="5647"/>
                    <a:pt x="16939" y="5394"/>
                    <a:pt x="16939" y="5084"/>
                  </a:cubicBezTo>
                  <a:lnTo>
                    <a:pt x="16939" y="3954"/>
                  </a:lnTo>
                  <a:cubicBezTo>
                    <a:pt x="16939" y="3018"/>
                    <a:pt x="16180" y="2259"/>
                    <a:pt x="15246" y="2259"/>
                  </a:cubicBezTo>
                  <a:lnTo>
                    <a:pt x="11292" y="2259"/>
                  </a:lnTo>
                  <a:lnTo>
                    <a:pt x="11292" y="1696"/>
                  </a:lnTo>
                  <a:cubicBezTo>
                    <a:pt x="11292" y="760"/>
                    <a:pt x="10534" y="1"/>
                    <a:pt x="96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759" name="Google Shape;6759;p74"/>
          <p:cNvGrpSpPr/>
          <p:nvPr/>
        </p:nvGrpSpPr>
        <p:grpSpPr>
          <a:xfrm>
            <a:off x="2332737" y="1985807"/>
            <a:ext cx="305386" cy="338602"/>
            <a:chOff x="3300325" y="249875"/>
            <a:chExt cx="433725" cy="480900"/>
          </a:xfrm>
        </p:grpSpPr>
        <p:sp>
          <p:nvSpPr>
            <p:cNvPr id="6760" name="Google Shape;6760;p74"/>
            <p:cNvSpPr/>
            <p:nvPr/>
          </p:nvSpPr>
          <p:spPr>
            <a:xfrm>
              <a:off x="3610875" y="334550"/>
              <a:ext cx="56475" cy="28250"/>
            </a:xfrm>
            <a:custGeom>
              <a:rect b="b" l="l" r="r" t="t"/>
              <a:pathLst>
                <a:path extrusionOk="0" h="1130" w="2259">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61" name="Google Shape;6761;p74"/>
            <p:cNvSpPr/>
            <p:nvPr/>
          </p:nvSpPr>
          <p:spPr>
            <a:xfrm>
              <a:off x="3467675" y="249875"/>
              <a:ext cx="46400" cy="56475"/>
            </a:xfrm>
            <a:custGeom>
              <a:rect b="b" l="l" r="r" t="t"/>
              <a:pathLst>
                <a:path extrusionOk="0" h="2259" w="1856">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62" name="Google Shape;6762;p74"/>
            <p:cNvSpPr/>
            <p:nvPr/>
          </p:nvSpPr>
          <p:spPr>
            <a:xfrm>
              <a:off x="3566525" y="249875"/>
              <a:ext cx="46400" cy="56475"/>
            </a:xfrm>
            <a:custGeom>
              <a:rect b="b" l="l" r="r" t="t"/>
              <a:pathLst>
                <a:path extrusionOk="0" h="2259" w="1856">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63" name="Google Shape;6763;p74"/>
            <p:cNvSpPr/>
            <p:nvPr/>
          </p:nvSpPr>
          <p:spPr>
            <a:xfrm>
              <a:off x="3413250" y="334550"/>
              <a:ext cx="56500" cy="28250"/>
            </a:xfrm>
            <a:custGeom>
              <a:rect b="b" l="l" r="r" t="t"/>
              <a:pathLst>
                <a:path extrusionOk="0" h="1130" w="226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64" name="Google Shape;6764;p74"/>
            <p:cNvSpPr/>
            <p:nvPr/>
          </p:nvSpPr>
          <p:spPr>
            <a:xfrm>
              <a:off x="3300325" y="476675"/>
              <a:ext cx="84725" cy="254100"/>
            </a:xfrm>
            <a:custGeom>
              <a:rect b="b" l="l" r="r" t="t"/>
              <a:pathLst>
                <a:path extrusionOk="0" h="10164" w="3389">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65" name="Google Shape;6765;p74"/>
            <p:cNvSpPr/>
            <p:nvPr/>
          </p:nvSpPr>
          <p:spPr>
            <a:xfrm>
              <a:off x="3413250" y="335525"/>
              <a:ext cx="320800" cy="395250"/>
            </a:xfrm>
            <a:custGeom>
              <a:rect b="b" l="l" r="r" t="t"/>
              <a:pathLst>
                <a:path extrusionOk="0" h="15810" w="12832">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766" name="Google Shape;6766;p74"/>
          <p:cNvGrpSpPr/>
          <p:nvPr/>
        </p:nvGrpSpPr>
        <p:grpSpPr>
          <a:xfrm>
            <a:off x="1345421" y="2065652"/>
            <a:ext cx="340890" cy="178912"/>
            <a:chOff x="2084325" y="363300"/>
            <a:chExt cx="484150" cy="254100"/>
          </a:xfrm>
        </p:grpSpPr>
        <p:sp>
          <p:nvSpPr>
            <p:cNvPr id="6767" name="Google Shape;6767;p74"/>
            <p:cNvSpPr/>
            <p:nvPr/>
          </p:nvSpPr>
          <p:spPr>
            <a:xfrm>
              <a:off x="2084325" y="363300"/>
              <a:ext cx="484150" cy="254100"/>
            </a:xfrm>
            <a:custGeom>
              <a:rect b="b" l="l" r="r" t="t"/>
              <a:pathLst>
                <a:path extrusionOk="0" h="10164" w="19366">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68" name="Google Shape;6768;p74"/>
            <p:cNvSpPr/>
            <p:nvPr/>
          </p:nvSpPr>
          <p:spPr>
            <a:xfrm>
              <a:off x="2250600" y="419775"/>
              <a:ext cx="145175" cy="141125"/>
            </a:xfrm>
            <a:custGeom>
              <a:rect b="b" l="l" r="r" t="t"/>
              <a:pathLst>
                <a:path extrusionOk="0" h="5645" w="5807">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769" name="Google Shape;6769;p74"/>
          <p:cNvGrpSpPr/>
          <p:nvPr/>
        </p:nvGrpSpPr>
        <p:grpSpPr>
          <a:xfrm>
            <a:off x="2812252" y="1985728"/>
            <a:ext cx="352349" cy="338760"/>
            <a:chOff x="3854700" y="249750"/>
            <a:chExt cx="500425" cy="481125"/>
          </a:xfrm>
        </p:grpSpPr>
        <p:sp>
          <p:nvSpPr>
            <p:cNvPr id="6770" name="Google Shape;6770;p74"/>
            <p:cNvSpPr/>
            <p:nvPr/>
          </p:nvSpPr>
          <p:spPr>
            <a:xfrm>
              <a:off x="4206725" y="598350"/>
              <a:ext cx="70775" cy="68025"/>
            </a:xfrm>
            <a:custGeom>
              <a:rect b="b" l="l" r="r" t="t"/>
              <a:pathLst>
                <a:path extrusionOk="0" h="2721" w="2831">
                  <a:moveTo>
                    <a:pt x="622" y="1"/>
                  </a:moveTo>
                  <a:cubicBezTo>
                    <a:pt x="478" y="1"/>
                    <a:pt x="333" y="56"/>
                    <a:pt x="223" y="165"/>
                  </a:cubicBezTo>
                  <a:cubicBezTo>
                    <a:pt x="0" y="388"/>
                    <a:pt x="0" y="744"/>
                    <a:pt x="223" y="966"/>
                  </a:cubicBezTo>
                  <a:lnTo>
                    <a:pt x="1819" y="2562"/>
                  </a:lnTo>
                  <a:cubicBezTo>
                    <a:pt x="1929" y="2668"/>
                    <a:pt x="2070" y="2721"/>
                    <a:pt x="2211" y="2721"/>
                  </a:cubicBezTo>
                  <a:cubicBezTo>
                    <a:pt x="2356" y="2721"/>
                    <a:pt x="2501" y="2665"/>
                    <a:pt x="2611" y="2553"/>
                  </a:cubicBezTo>
                  <a:cubicBezTo>
                    <a:pt x="2828" y="2337"/>
                    <a:pt x="2831" y="1984"/>
                    <a:pt x="2617" y="1764"/>
                  </a:cubicBezTo>
                  <a:lnTo>
                    <a:pt x="1021" y="165"/>
                  </a:lnTo>
                  <a:cubicBezTo>
                    <a:pt x="911" y="56"/>
                    <a:pt x="767" y="1"/>
                    <a:pt x="6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71" name="Google Shape;6771;p74"/>
            <p:cNvSpPr/>
            <p:nvPr/>
          </p:nvSpPr>
          <p:spPr>
            <a:xfrm>
              <a:off x="4226750" y="538600"/>
              <a:ext cx="91250" cy="48150"/>
            </a:xfrm>
            <a:custGeom>
              <a:rect b="b" l="l" r="r" t="t"/>
              <a:pathLst>
                <a:path extrusionOk="0" h="1926" w="3650">
                  <a:moveTo>
                    <a:pt x="631" y="1"/>
                  </a:moveTo>
                  <a:cubicBezTo>
                    <a:pt x="393" y="1"/>
                    <a:pt x="175" y="151"/>
                    <a:pt x="97" y="387"/>
                  </a:cubicBezTo>
                  <a:cubicBezTo>
                    <a:pt x="0" y="676"/>
                    <a:pt x="151" y="993"/>
                    <a:pt x="440" y="1098"/>
                  </a:cubicBezTo>
                  <a:lnTo>
                    <a:pt x="2837" y="1896"/>
                  </a:lnTo>
                  <a:cubicBezTo>
                    <a:pt x="2896" y="1916"/>
                    <a:pt x="2956" y="1925"/>
                    <a:pt x="3014" y="1925"/>
                  </a:cubicBezTo>
                  <a:cubicBezTo>
                    <a:pt x="3251" y="1925"/>
                    <a:pt x="3471" y="1774"/>
                    <a:pt x="3551" y="1538"/>
                  </a:cubicBezTo>
                  <a:cubicBezTo>
                    <a:pt x="3650" y="1243"/>
                    <a:pt x="3490" y="920"/>
                    <a:pt x="3192" y="824"/>
                  </a:cubicBezTo>
                  <a:lnTo>
                    <a:pt x="798" y="26"/>
                  </a:lnTo>
                  <a:cubicBezTo>
                    <a:pt x="742" y="9"/>
                    <a:pt x="686" y="1"/>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72" name="Google Shape;6772;p74"/>
            <p:cNvSpPr/>
            <p:nvPr/>
          </p:nvSpPr>
          <p:spPr>
            <a:xfrm>
              <a:off x="4146500" y="618325"/>
              <a:ext cx="52050" cy="88650"/>
            </a:xfrm>
            <a:custGeom>
              <a:rect b="b" l="l" r="r" t="t"/>
              <a:pathLst>
                <a:path extrusionOk="0" h="3546" w="2082">
                  <a:moveTo>
                    <a:pt x="632" y="1"/>
                  </a:moveTo>
                  <a:cubicBezTo>
                    <a:pt x="574" y="1"/>
                    <a:pt x="514" y="10"/>
                    <a:pt x="455" y="29"/>
                  </a:cubicBezTo>
                  <a:cubicBezTo>
                    <a:pt x="160" y="128"/>
                    <a:pt x="0" y="447"/>
                    <a:pt x="100" y="746"/>
                  </a:cubicBezTo>
                  <a:lnTo>
                    <a:pt x="898" y="3140"/>
                  </a:lnTo>
                  <a:cubicBezTo>
                    <a:pt x="970" y="3386"/>
                    <a:pt x="1196" y="3546"/>
                    <a:pt x="1439" y="3546"/>
                  </a:cubicBezTo>
                  <a:cubicBezTo>
                    <a:pt x="1498" y="3546"/>
                    <a:pt x="1558" y="3536"/>
                    <a:pt x="1617" y="3516"/>
                  </a:cubicBezTo>
                  <a:cubicBezTo>
                    <a:pt x="1921" y="3417"/>
                    <a:pt x="2081" y="3082"/>
                    <a:pt x="1970" y="2784"/>
                  </a:cubicBezTo>
                  <a:lnTo>
                    <a:pt x="1172" y="387"/>
                  </a:lnTo>
                  <a:cubicBezTo>
                    <a:pt x="1092" y="150"/>
                    <a:pt x="871" y="1"/>
                    <a:pt x="6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73" name="Google Shape;6773;p74"/>
            <p:cNvSpPr/>
            <p:nvPr/>
          </p:nvSpPr>
          <p:spPr>
            <a:xfrm>
              <a:off x="3927425" y="319075"/>
              <a:ext cx="70650" cy="67850"/>
            </a:xfrm>
            <a:custGeom>
              <a:rect b="b" l="l" r="r" t="t"/>
              <a:pathLst>
                <a:path extrusionOk="0" h="2714" w="2826">
                  <a:moveTo>
                    <a:pt x="621" y="0"/>
                  </a:moveTo>
                  <a:cubicBezTo>
                    <a:pt x="477" y="0"/>
                    <a:pt x="333" y="55"/>
                    <a:pt x="223" y="165"/>
                  </a:cubicBezTo>
                  <a:cubicBezTo>
                    <a:pt x="4" y="385"/>
                    <a:pt x="1" y="737"/>
                    <a:pt x="214" y="957"/>
                  </a:cubicBezTo>
                  <a:lnTo>
                    <a:pt x="1813" y="2556"/>
                  </a:lnTo>
                  <a:cubicBezTo>
                    <a:pt x="1922" y="2661"/>
                    <a:pt x="2062" y="2714"/>
                    <a:pt x="2203" y="2714"/>
                  </a:cubicBezTo>
                  <a:cubicBezTo>
                    <a:pt x="2348" y="2714"/>
                    <a:pt x="2494" y="2658"/>
                    <a:pt x="2605" y="2547"/>
                  </a:cubicBezTo>
                  <a:cubicBezTo>
                    <a:pt x="2822" y="2330"/>
                    <a:pt x="2825" y="1977"/>
                    <a:pt x="2611" y="1755"/>
                  </a:cubicBezTo>
                  <a:lnTo>
                    <a:pt x="1012" y="159"/>
                  </a:lnTo>
                  <a:cubicBezTo>
                    <a:pt x="904" y="53"/>
                    <a:pt x="762" y="0"/>
                    <a:pt x="6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74" name="Google Shape;6774;p74"/>
            <p:cNvSpPr/>
            <p:nvPr/>
          </p:nvSpPr>
          <p:spPr>
            <a:xfrm>
              <a:off x="4007000" y="279300"/>
              <a:ext cx="51675" cy="88150"/>
            </a:xfrm>
            <a:custGeom>
              <a:rect b="b" l="l" r="r" t="t"/>
              <a:pathLst>
                <a:path extrusionOk="0" h="3526" w="2067">
                  <a:moveTo>
                    <a:pt x="632" y="0"/>
                  </a:moveTo>
                  <a:cubicBezTo>
                    <a:pt x="573" y="0"/>
                    <a:pt x="512" y="10"/>
                    <a:pt x="452" y="30"/>
                  </a:cubicBezTo>
                  <a:cubicBezTo>
                    <a:pt x="160" y="127"/>
                    <a:pt x="0" y="437"/>
                    <a:pt x="91" y="732"/>
                  </a:cubicBezTo>
                  <a:lnTo>
                    <a:pt x="889" y="3126"/>
                  </a:lnTo>
                  <a:cubicBezTo>
                    <a:pt x="964" y="3370"/>
                    <a:pt x="1188" y="3525"/>
                    <a:pt x="1428" y="3525"/>
                  </a:cubicBezTo>
                  <a:cubicBezTo>
                    <a:pt x="1487" y="3525"/>
                    <a:pt x="1547" y="3516"/>
                    <a:pt x="1605" y="3496"/>
                  </a:cubicBezTo>
                  <a:cubicBezTo>
                    <a:pt x="1907" y="3397"/>
                    <a:pt x="2066" y="3069"/>
                    <a:pt x="1961" y="2771"/>
                  </a:cubicBezTo>
                  <a:lnTo>
                    <a:pt x="1160" y="374"/>
                  </a:lnTo>
                  <a:cubicBezTo>
                    <a:pt x="1079" y="144"/>
                    <a:pt x="863" y="0"/>
                    <a:pt x="6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75" name="Google Shape;6775;p74"/>
            <p:cNvSpPr/>
            <p:nvPr/>
          </p:nvSpPr>
          <p:spPr>
            <a:xfrm>
              <a:off x="3887300" y="398850"/>
              <a:ext cx="91800" cy="48250"/>
            </a:xfrm>
            <a:custGeom>
              <a:rect b="b" l="l" r="r" t="t"/>
              <a:pathLst>
                <a:path extrusionOk="0" h="1930" w="3672">
                  <a:moveTo>
                    <a:pt x="638" y="0"/>
                  </a:moveTo>
                  <a:cubicBezTo>
                    <a:pt x="399" y="0"/>
                    <a:pt x="178" y="150"/>
                    <a:pt x="100" y="385"/>
                  </a:cubicBezTo>
                  <a:cubicBezTo>
                    <a:pt x="1" y="678"/>
                    <a:pt x="154" y="991"/>
                    <a:pt x="443" y="1096"/>
                  </a:cubicBezTo>
                  <a:lnTo>
                    <a:pt x="2840" y="1894"/>
                  </a:lnTo>
                  <a:cubicBezTo>
                    <a:pt x="2905" y="1918"/>
                    <a:pt x="2971" y="1930"/>
                    <a:pt x="3036" y="1930"/>
                  </a:cubicBezTo>
                  <a:cubicBezTo>
                    <a:pt x="3271" y="1930"/>
                    <a:pt x="3492" y="1781"/>
                    <a:pt x="3572" y="1545"/>
                  </a:cubicBezTo>
                  <a:cubicBezTo>
                    <a:pt x="3671" y="1241"/>
                    <a:pt x="3503" y="915"/>
                    <a:pt x="3195" y="825"/>
                  </a:cubicBezTo>
                  <a:lnTo>
                    <a:pt x="802" y="24"/>
                  </a:lnTo>
                  <a:cubicBezTo>
                    <a:pt x="747" y="8"/>
                    <a:pt x="692" y="0"/>
                    <a:pt x="6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76" name="Google Shape;6776;p74"/>
            <p:cNvSpPr/>
            <p:nvPr/>
          </p:nvSpPr>
          <p:spPr>
            <a:xfrm>
              <a:off x="3854700" y="413675"/>
              <a:ext cx="353475" cy="317200"/>
            </a:xfrm>
            <a:custGeom>
              <a:rect b="b" l="l" r="r" t="t"/>
              <a:pathLst>
                <a:path extrusionOk="0" h="12688" w="14139">
                  <a:moveTo>
                    <a:pt x="12278" y="0"/>
                  </a:moveTo>
                  <a:lnTo>
                    <a:pt x="10639" y="1635"/>
                  </a:lnTo>
                  <a:cubicBezTo>
                    <a:pt x="10811" y="1720"/>
                    <a:pt x="10971" y="1831"/>
                    <a:pt x="11109" y="1964"/>
                  </a:cubicBezTo>
                  <a:cubicBezTo>
                    <a:pt x="11772" y="2623"/>
                    <a:pt x="11772" y="3698"/>
                    <a:pt x="11109" y="4358"/>
                  </a:cubicBezTo>
                  <a:lnTo>
                    <a:pt x="5520" y="9949"/>
                  </a:lnTo>
                  <a:cubicBezTo>
                    <a:pt x="5189" y="10281"/>
                    <a:pt x="4755" y="10446"/>
                    <a:pt x="4322" y="10446"/>
                  </a:cubicBezTo>
                  <a:cubicBezTo>
                    <a:pt x="3889" y="10446"/>
                    <a:pt x="3456" y="10281"/>
                    <a:pt x="3126" y="9949"/>
                  </a:cubicBezTo>
                  <a:cubicBezTo>
                    <a:pt x="2464" y="9287"/>
                    <a:pt x="2464" y="8215"/>
                    <a:pt x="3126" y="7552"/>
                  </a:cubicBezTo>
                  <a:lnTo>
                    <a:pt x="5331" y="5351"/>
                  </a:lnTo>
                  <a:cubicBezTo>
                    <a:pt x="4924" y="4499"/>
                    <a:pt x="4764" y="3554"/>
                    <a:pt x="4867" y="2620"/>
                  </a:cubicBezTo>
                  <a:lnTo>
                    <a:pt x="4867" y="2620"/>
                  </a:lnTo>
                  <a:lnTo>
                    <a:pt x="1527" y="5956"/>
                  </a:lnTo>
                  <a:cubicBezTo>
                    <a:pt x="1" y="7501"/>
                    <a:pt x="7" y="9992"/>
                    <a:pt x="1545" y="11530"/>
                  </a:cubicBezTo>
                  <a:cubicBezTo>
                    <a:pt x="2316" y="12301"/>
                    <a:pt x="3328" y="12687"/>
                    <a:pt x="4340" y="12687"/>
                  </a:cubicBezTo>
                  <a:cubicBezTo>
                    <a:pt x="5344" y="12687"/>
                    <a:pt x="6348" y="12307"/>
                    <a:pt x="7119" y="11545"/>
                  </a:cubicBezTo>
                  <a:lnTo>
                    <a:pt x="12708" y="5956"/>
                  </a:lnTo>
                  <a:cubicBezTo>
                    <a:pt x="13783" y="4878"/>
                    <a:pt x="14139" y="3276"/>
                    <a:pt x="13627" y="1843"/>
                  </a:cubicBezTo>
                  <a:cubicBezTo>
                    <a:pt x="13500" y="1467"/>
                    <a:pt x="13316" y="1114"/>
                    <a:pt x="13076" y="798"/>
                  </a:cubicBezTo>
                  <a:lnTo>
                    <a:pt x="13066" y="807"/>
                  </a:lnTo>
                  <a:cubicBezTo>
                    <a:pt x="12955" y="663"/>
                    <a:pt x="12844" y="503"/>
                    <a:pt x="12708" y="368"/>
                  </a:cubicBezTo>
                  <a:cubicBezTo>
                    <a:pt x="12570" y="235"/>
                    <a:pt x="12428" y="115"/>
                    <a:pt x="122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77" name="Google Shape;6777;p74"/>
            <p:cNvSpPr/>
            <p:nvPr/>
          </p:nvSpPr>
          <p:spPr>
            <a:xfrm>
              <a:off x="3996825" y="249750"/>
              <a:ext cx="358300" cy="322025"/>
            </a:xfrm>
            <a:custGeom>
              <a:rect b="b" l="l" r="r" t="t"/>
              <a:pathLst>
                <a:path extrusionOk="0" h="12881" w="14332">
                  <a:moveTo>
                    <a:pt x="9993" y="1"/>
                  </a:moveTo>
                  <a:cubicBezTo>
                    <a:pt x="8989" y="1"/>
                    <a:pt x="7985" y="381"/>
                    <a:pt x="7216" y="1143"/>
                  </a:cubicBezTo>
                  <a:lnTo>
                    <a:pt x="1434" y="6925"/>
                  </a:lnTo>
                  <a:cubicBezTo>
                    <a:pt x="359" y="8003"/>
                    <a:pt x="1" y="9605"/>
                    <a:pt x="516" y="11038"/>
                  </a:cubicBezTo>
                  <a:cubicBezTo>
                    <a:pt x="639" y="11414"/>
                    <a:pt x="826" y="11767"/>
                    <a:pt x="1067" y="12083"/>
                  </a:cubicBezTo>
                  <a:lnTo>
                    <a:pt x="1073" y="12074"/>
                  </a:lnTo>
                  <a:cubicBezTo>
                    <a:pt x="1187" y="12218"/>
                    <a:pt x="1296" y="12378"/>
                    <a:pt x="1434" y="12513"/>
                  </a:cubicBezTo>
                  <a:cubicBezTo>
                    <a:pt x="1570" y="12646"/>
                    <a:pt x="1711" y="12766"/>
                    <a:pt x="1865" y="12881"/>
                  </a:cubicBezTo>
                  <a:lnTo>
                    <a:pt x="3500" y="11243"/>
                  </a:lnTo>
                  <a:cubicBezTo>
                    <a:pt x="3328" y="11158"/>
                    <a:pt x="3169" y="11050"/>
                    <a:pt x="3030" y="10918"/>
                  </a:cubicBezTo>
                  <a:cubicBezTo>
                    <a:pt x="2368" y="10255"/>
                    <a:pt x="2368" y="9183"/>
                    <a:pt x="3030" y="8521"/>
                  </a:cubicBezTo>
                  <a:lnTo>
                    <a:pt x="8812" y="2739"/>
                  </a:lnTo>
                  <a:cubicBezTo>
                    <a:pt x="9143" y="2408"/>
                    <a:pt x="9577" y="2242"/>
                    <a:pt x="10010" y="2242"/>
                  </a:cubicBezTo>
                  <a:cubicBezTo>
                    <a:pt x="10443" y="2242"/>
                    <a:pt x="10876" y="2408"/>
                    <a:pt x="11206" y="2739"/>
                  </a:cubicBezTo>
                  <a:cubicBezTo>
                    <a:pt x="11868" y="3401"/>
                    <a:pt x="11868" y="4473"/>
                    <a:pt x="11206" y="5136"/>
                  </a:cubicBezTo>
                  <a:lnTo>
                    <a:pt x="8812" y="7530"/>
                  </a:lnTo>
                  <a:cubicBezTo>
                    <a:pt x="9215" y="8382"/>
                    <a:pt x="9375" y="9328"/>
                    <a:pt x="9273" y="10261"/>
                  </a:cubicBezTo>
                  <a:lnTo>
                    <a:pt x="12805" y="6732"/>
                  </a:lnTo>
                  <a:cubicBezTo>
                    <a:pt x="14331" y="5187"/>
                    <a:pt x="14325" y="2697"/>
                    <a:pt x="12787" y="1158"/>
                  </a:cubicBezTo>
                  <a:cubicBezTo>
                    <a:pt x="12016" y="387"/>
                    <a:pt x="11004" y="1"/>
                    <a:pt x="99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778" name="Google Shape;6778;p74"/>
          <p:cNvGrpSpPr/>
          <p:nvPr/>
        </p:nvGrpSpPr>
        <p:grpSpPr>
          <a:xfrm>
            <a:off x="3338730" y="1985728"/>
            <a:ext cx="352349" cy="338760"/>
            <a:chOff x="4447550" y="249750"/>
            <a:chExt cx="500425" cy="481125"/>
          </a:xfrm>
        </p:grpSpPr>
        <p:sp>
          <p:nvSpPr>
            <p:cNvPr id="6779" name="Google Shape;6779;p74"/>
            <p:cNvSpPr/>
            <p:nvPr/>
          </p:nvSpPr>
          <p:spPr>
            <a:xfrm>
              <a:off x="4447550" y="413675"/>
              <a:ext cx="353475" cy="317200"/>
            </a:xfrm>
            <a:custGeom>
              <a:rect b="b" l="l" r="r" t="t"/>
              <a:pathLst>
                <a:path extrusionOk="0" h="12688" w="14139">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80" name="Google Shape;6780;p74"/>
            <p:cNvSpPr/>
            <p:nvPr/>
          </p:nvSpPr>
          <p:spPr>
            <a:xfrm>
              <a:off x="4589675" y="249750"/>
              <a:ext cx="358300" cy="322025"/>
            </a:xfrm>
            <a:custGeom>
              <a:rect b="b" l="l" r="r" t="t"/>
              <a:pathLst>
                <a:path extrusionOk="0" h="12881" w="14332">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781" name="Google Shape;6781;p74"/>
          <p:cNvGrpSpPr/>
          <p:nvPr/>
        </p:nvGrpSpPr>
        <p:grpSpPr>
          <a:xfrm>
            <a:off x="3865208" y="1985482"/>
            <a:ext cx="339253" cy="339253"/>
            <a:chOff x="5049725" y="249400"/>
            <a:chExt cx="481825" cy="481825"/>
          </a:xfrm>
        </p:grpSpPr>
        <p:sp>
          <p:nvSpPr>
            <p:cNvPr id="6782" name="Google Shape;6782;p74"/>
            <p:cNvSpPr/>
            <p:nvPr/>
          </p:nvSpPr>
          <p:spPr>
            <a:xfrm>
              <a:off x="5191775" y="560925"/>
              <a:ext cx="197625" cy="170300"/>
            </a:xfrm>
            <a:custGeom>
              <a:rect b="b" l="l" r="r" t="t"/>
              <a:pathLst>
                <a:path extrusionOk="0" h="6812" w="7905">
                  <a:moveTo>
                    <a:pt x="6213" y="1129"/>
                  </a:moveTo>
                  <a:cubicBezTo>
                    <a:pt x="6523" y="1129"/>
                    <a:pt x="6776" y="1379"/>
                    <a:pt x="6776" y="1693"/>
                  </a:cubicBezTo>
                  <a:cubicBezTo>
                    <a:pt x="6776" y="2006"/>
                    <a:pt x="6523" y="2259"/>
                    <a:pt x="6213" y="2259"/>
                  </a:cubicBezTo>
                  <a:lnTo>
                    <a:pt x="1696" y="2259"/>
                  </a:lnTo>
                  <a:cubicBezTo>
                    <a:pt x="1383" y="2259"/>
                    <a:pt x="1130" y="2006"/>
                    <a:pt x="1130" y="1693"/>
                  </a:cubicBezTo>
                  <a:cubicBezTo>
                    <a:pt x="1130" y="1379"/>
                    <a:pt x="1383" y="1129"/>
                    <a:pt x="1696" y="1129"/>
                  </a:cubicBezTo>
                  <a:close/>
                  <a:moveTo>
                    <a:pt x="6213" y="3388"/>
                  </a:moveTo>
                  <a:cubicBezTo>
                    <a:pt x="6523" y="3388"/>
                    <a:pt x="6776" y="3638"/>
                    <a:pt x="6776" y="3951"/>
                  </a:cubicBezTo>
                  <a:cubicBezTo>
                    <a:pt x="6776" y="4264"/>
                    <a:pt x="6523" y="4517"/>
                    <a:pt x="6213" y="4517"/>
                  </a:cubicBezTo>
                  <a:lnTo>
                    <a:pt x="1696" y="4517"/>
                  </a:lnTo>
                  <a:cubicBezTo>
                    <a:pt x="1383" y="4517"/>
                    <a:pt x="1130" y="4264"/>
                    <a:pt x="1130" y="3951"/>
                  </a:cubicBezTo>
                  <a:cubicBezTo>
                    <a:pt x="1130" y="3638"/>
                    <a:pt x="1383" y="3388"/>
                    <a:pt x="1696" y="3388"/>
                  </a:cubicBezTo>
                  <a:close/>
                  <a:moveTo>
                    <a:pt x="0" y="0"/>
                  </a:moveTo>
                  <a:lnTo>
                    <a:pt x="0" y="6249"/>
                  </a:lnTo>
                  <a:cubicBezTo>
                    <a:pt x="0" y="6559"/>
                    <a:pt x="253" y="6812"/>
                    <a:pt x="567" y="6812"/>
                  </a:cubicBezTo>
                  <a:lnTo>
                    <a:pt x="7342" y="6812"/>
                  </a:lnTo>
                  <a:cubicBezTo>
                    <a:pt x="7652" y="6812"/>
                    <a:pt x="7905" y="6559"/>
                    <a:pt x="7905" y="6249"/>
                  </a:cubicBezTo>
                  <a:lnTo>
                    <a:pt x="79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83" name="Google Shape;6783;p74"/>
            <p:cNvSpPr/>
            <p:nvPr/>
          </p:nvSpPr>
          <p:spPr>
            <a:xfrm>
              <a:off x="5049725" y="249400"/>
              <a:ext cx="481825" cy="396225"/>
            </a:xfrm>
            <a:custGeom>
              <a:rect b="b" l="l" r="r" t="t"/>
              <a:pathLst>
                <a:path extrusionOk="0" h="15849" w="19273">
                  <a:moveTo>
                    <a:pt x="4553" y="4518"/>
                  </a:moveTo>
                  <a:lnTo>
                    <a:pt x="4553" y="5686"/>
                  </a:lnTo>
                  <a:lnTo>
                    <a:pt x="3424" y="5686"/>
                  </a:lnTo>
                  <a:lnTo>
                    <a:pt x="3424" y="4948"/>
                  </a:lnTo>
                  <a:cubicBezTo>
                    <a:pt x="3424" y="4710"/>
                    <a:pt x="3617" y="4518"/>
                    <a:pt x="3852" y="4518"/>
                  </a:cubicBezTo>
                  <a:close/>
                  <a:moveTo>
                    <a:pt x="15418" y="4518"/>
                  </a:moveTo>
                  <a:cubicBezTo>
                    <a:pt x="15653" y="4518"/>
                    <a:pt x="15845" y="4710"/>
                    <a:pt x="15845" y="4948"/>
                  </a:cubicBezTo>
                  <a:lnTo>
                    <a:pt x="15845" y="5686"/>
                  </a:lnTo>
                  <a:lnTo>
                    <a:pt x="14716" y="5686"/>
                  </a:lnTo>
                  <a:lnTo>
                    <a:pt x="14716" y="4518"/>
                  </a:lnTo>
                  <a:close/>
                  <a:moveTo>
                    <a:pt x="10199" y="1130"/>
                  </a:moveTo>
                  <a:lnTo>
                    <a:pt x="10199" y="3954"/>
                  </a:lnTo>
                  <a:cubicBezTo>
                    <a:pt x="10199" y="4265"/>
                    <a:pt x="10452" y="4518"/>
                    <a:pt x="10765" y="4518"/>
                  </a:cubicBezTo>
                  <a:lnTo>
                    <a:pt x="13587" y="4518"/>
                  </a:lnTo>
                  <a:lnTo>
                    <a:pt x="13587" y="6815"/>
                  </a:lnTo>
                  <a:lnTo>
                    <a:pt x="5682" y="6815"/>
                  </a:lnTo>
                  <a:lnTo>
                    <a:pt x="5682" y="1130"/>
                  </a:lnTo>
                  <a:close/>
                  <a:moveTo>
                    <a:pt x="16412" y="9074"/>
                  </a:moveTo>
                  <a:cubicBezTo>
                    <a:pt x="16722" y="9074"/>
                    <a:pt x="16975" y="9324"/>
                    <a:pt x="16975" y="9637"/>
                  </a:cubicBezTo>
                  <a:cubicBezTo>
                    <a:pt x="16975" y="9950"/>
                    <a:pt x="16722" y="10203"/>
                    <a:pt x="16412" y="10203"/>
                  </a:cubicBezTo>
                  <a:lnTo>
                    <a:pt x="15282" y="10203"/>
                  </a:lnTo>
                  <a:cubicBezTo>
                    <a:pt x="14969" y="10203"/>
                    <a:pt x="14716" y="9950"/>
                    <a:pt x="14716" y="9637"/>
                  </a:cubicBezTo>
                  <a:cubicBezTo>
                    <a:pt x="14716" y="9324"/>
                    <a:pt x="14969" y="9074"/>
                    <a:pt x="15282" y="9074"/>
                  </a:cubicBezTo>
                  <a:close/>
                  <a:moveTo>
                    <a:pt x="10782" y="1"/>
                  </a:moveTo>
                  <a:cubicBezTo>
                    <a:pt x="10776" y="1"/>
                    <a:pt x="10771" y="1"/>
                    <a:pt x="10765" y="1"/>
                  </a:cubicBezTo>
                  <a:lnTo>
                    <a:pt x="5119" y="1"/>
                  </a:lnTo>
                  <a:cubicBezTo>
                    <a:pt x="4806" y="1"/>
                    <a:pt x="4553" y="254"/>
                    <a:pt x="4553" y="567"/>
                  </a:cubicBezTo>
                  <a:lnTo>
                    <a:pt x="4553" y="3388"/>
                  </a:lnTo>
                  <a:lnTo>
                    <a:pt x="3852" y="3388"/>
                  </a:lnTo>
                  <a:cubicBezTo>
                    <a:pt x="2993" y="3388"/>
                    <a:pt x="2295" y="4087"/>
                    <a:pt x="2295" y="4948"/>
                  </a:cubicBezTo>
                  <a:lnTo>
                    <a:pt x="2295" y="5686"/>
                  </a:lnTo>
                  <a:lnTo>
                    <a:pt x="1693" y="5686"/>
                  </a:lnTo>
                  <a:cubicBezTo>
                    <a:pt x="756" y="5686"/>
                    <a:pt x="0" y="6442"/>
                    <a:pt x="0" y="7378"/>
                  </a:cubicBezTo>
                  <a:lnTo>
                    <a:pt x="0" y="14154"/>
                  </a:lnTo>
                  <a:cubicBezTo>
                    <a:pt x="0" y="15090"/>
                    <a:pt x="756" y="15846"/>
                    <a:pt x="1693" y="15849"/>
                  </a:cubicBezTo>
                  <a:lnTo>
                    <a:pt x="4553" y="15849"/>
                  </a:lnTo>
                  <a:lnTo>
                    <a:pt x="4553" y="12461"/>
                  </a:lnTo>
                  <a:lnTo>
                    <a:pt x="3990" y="12461"/>
                  </a:lnTo>
                  <a:cubicBezTo>
                    <a:pt x="3677" y="12461"/>
                    <a:pt x="3424" y="12208"/>
                    <a:pt x="3424" y="11895"/>
                  </a:cubicBezTo>
                  <a:cubicBezTo>
                    <a:pt x="3424" y="11582"/>
                    <a:pt x="3677" y="11332"/>
                    <a:pt x="3990" y="11332"/>
                  </a:cubicBezTo>
                  <a:lnTo>
                    <a:pt x="15282" y="11332"/>
                  </a:lnTo>
                  <a:cubicBezTo>
                    <a:pt x="15593" y="11332"/>
                    <a:pt x="15845" y="11582"/>
                    <a:pt x="15845" y="11895"/>
                  </a:cubicBezTo>
                  <a:cubicBezTo>
                    <a:pt x="15845" y="12208"/>
                    <a:pt x="15593" y="12461"/>
                    <a:pt x="15282" y="12461"/>
                  </a:cubicBezTo>
                  <a:lnTo>
                    <a:pt x="14716" y="12461"/>
                  </a:lnTo>
                  <a:lnTo>
                    <a:pt x="14716" y="15849"/>
                  </a:lnTo>
                  <a:lnTo>
                    <a:pt x="17541" y="15849"/>
                  </a:lnTo>
                  <a:cubicBezTo>
                    <a:pt x="18474" y="15849"/>
                    <a:pt x="19272" y="15087"/>
                    <a:pt x="19272" y="14154"/>
                  </a:cubicBezTo>
                  <a:lnTo>
                    <a:pt x="19272" y="7378"/>
                  </a:lnTo>
                  <a:cubicBezTo>
                    <a:pt x="19272" y="6445"/>
                    <a:pt x="18474" y="5686"/>
                    <a:pt x="17541" y="5686"/>
                  </a:cubicBezTo>
                  <a:lnTo>
                    <a:pt x="16975" y="5686"/>
                  </a:lnTo>
                  <a:lnTo>
                    <a:pt x="16975" y="4948"/>
                  </a:lnTo>
                  <a:cubicBezTo>
                    <a:pt x="16975" y="4087"/>
                    <a:pt x="16276" y="3388"/>
                    <a:pt x="15418" y="3388"/>
                  </a:cubicBezTo>
                  <a:lnTo>
                    <a:pt x="14385" y="3388"/>
                  </a:lnTo>
                  <a:cubicBezTo>
                    <a:pt x="11026" y="30"/>
                    <a:pt x="11079" y="1"/>
                    <a:pt x="107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784" name="Google Shape;6784;p74"/>
          <p:cNvGrpSpPr/>
          <p:nvPr/>
        </p:nvGrpSpPr>
        <p:grpSpPr>
          <a:xfrm>
            <a:off x="4378590" y="1985482"/>
            <a:ext cx="339253" cy="339253"/>
            <a:chOff x="5660400" y="238125"/>
            <a:chExt cx="481825" cy="481825"/>
          </a:xfrm>
        </p:grpSpPr>
        <p:sp>
          <p:nvSpPr>
            <p:cNvPr id="6785" name="Google Shape;6785;p74"/>
            <p:cNvSpPr/>
            <p:nvPr/>
          </p:nvSpPr>
          <p:spPr>
            <a:xfrm>
              <a:off x="5660400" y="436700"/>
              <a:ext cx="481825" cy="283250"/>
            </a:xfrm>
            <a:custGeom>
              <a:rect b="b" l="l" r="r" t="t"/>
              <a:pathLst>
                <a:path extrusionOk="0" h="11330" w="19273">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86" name="Google Shape;6786;p74"/>
            <p:cNvSpPr/>
            <p:nvPr/>
          </p:nvSpPr>
          <p:spPr>
            <a:xfrm>
              <a:off x="5660400" y="238125"/>
              <a:ext cx="481825" cy="170375"/>
            </a:xfrm>
            <a:custGeom>
              <a:rect b="b" l="l" r="r" t="t"/>
              <a:pathLst>
                <a:path extrusionOk="0" h="6815" w="19273">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787" name="Google Shape;6787;p74"/>
          <p:cNvGrpSpPr/>
          <p:nvPr/>
        </p:nvGrpSpPr>
        <p:grpSpPr>
          <a:xfrm>
            <a:off x="467059" y="2579935"/>
            <a:ext cx="340204" cy="298116"/>
            <a:chOff x="899850" y="871450"/>
            <a:chExt cx="483175" cy="423400"/>
          </a:xfrm>
        </p:grpSpPr>
        <p:sp>
          <p:nvSpPr>
            <p:cNvPr id="6788" name="Google Shape;6788;p74"/>
            <p:cNvSpPr/>
            <p:nvPr/>
          </p:nvSpPr>
          <p:spPr>
            <a:xfrm>
              <a:off x="1325175" y="1040825"/>
              <a:ext cx="56425" cy="28275"/>
            </a:xfrm>
            <a:custGeom>
              <a:rect b="b" l="l" r="r" t="t"/>
              <a:pathLst>
                <a:path extrusionOk="0" h="1131" w="2257">
                  <a:moveTo>
                    <a:pt x="564" y="1"/>
                  </a:moveTo>
                  <a:cubicBezTo>
                    <a:pt x="251" y="1"/>
                    <a:pt x="1" y="251"/>
                    <a:pt x="1" y="564"/>
                  </a:cubicBezTo>
                  <a:cubicBezTo>
                    <a:pt x="1" y="877"/>
                    <a:pt x="251" y="1130"/>
                    <a:pt x="564" y="1130"/>
                  </a:cubicBezTo>
                  <a:lnTo>
                    <a:pt x="1693" y="1130"/>
                  </a:lnTo>
                  <a:cubicBezTo>
                    <a:pt x="2006" y="1130"/>
                    <a:pt x="2256" y="877"/>
                    <a:pt x="2256" y="564"/>
                  </a:cubicBezTo>
                  <a:cubicBezTo>
                    <a:pt x="2256" y="251"/>
                    <a:pt x="2006" y="1"/>
                    <a:pt x="16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89" name="Google Shape;6789;p74"/>
            <p:cNvSpPr/>
            <p:nvPr/>
          </p:nvSpPr>
          <p:spPr>
            <a:xfrm>
              <a:off x="1323750" y="956100"/>
              <a:ext cx="59275" cy="56525"/>
            </a:xfrm>
            <a:custGeom>
              <a:rect b="b" l="l" r="r" t="t"/>
              <a:pathLst>
                <a:path extrusionOk="0" h="2261" w="2371">
                  <a:moveTo>
                    <a:pt x="1750" y="0"/>
                  </a:moveTo>
                  <a:cubicBezTo>
                    <a:pt x="1605" y="0"/>
                    <a:pt x="1461" y="55"/>
                    <a:pt x="1350" y="165"/>
                  </a:cubicBezTo>
                  <a:lnTo>
                    <a:pt x="220" y="1294"/>
                  </a:lnTo>
                  <a:cubicBezTo>
                    <a:pt x="0" y="1517"/>
                    <a:pt x="0" y="1872"/>
                    <a:pt x="220" y="2095"/>
                  </a:cubicBezTo>
                  <a:cubicBezTo>
                    <a:pt x="332" y="2205"/>
                    <a:pt x="476" y="2260"/>
                    <a:pt x="621" y="2260"/>
                  </a:cubicBezTo>
                  <a:cubicBezTo>
                    <a:pt x="765" y="2260"/>
                    <a:pt x="910" y="2205"/>
                    <a:pt x="1021" y="2095"/>
                  </a:cubicBezTo>
                  <a:lnTo>
                    <a:pt x="2151" y="966"/>
                  </a:lnTo>
                  <a:cubicBezTo>
                    <a:pt x="2370" y="743"/>
                    <a:pt x="2370" y="388"/>
                    <a:pt x="2151" y="165"/>
                  </a:cubicBezTo>
                  <a:cubicBezTo>
                    <a:pt x="2039" y="55"/>
                    <a:pt x="1895" y="0"/>
                    <a:pt x="17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90" name="Google Shape;6790;p74"/>
            <p:cNvSpPr/>
            <p:nvPr/>
          </p:nvSpPr>
          <p:spPr>
            <a:xfrm>
              <a:off x="1323750" y="1097250"/>
              <a:ext cx="59275" cy="56525"/>
            </a:xfrm>
            <a:custGeom>
              <a:rect b="b" l="l" r="r" t="t"/>
              <a:pathLst>
                <a:path extrusionOk="0" h="2261" w="2371">
                  <a:moveTo>
                    <a:pt x="621" y="0"/>
                  </a:moveTo>
                  <a:cubicBezTo>
                    <a:pt x="476" y="0"/>
                    <a:pt x="332" y="55"/>
                    <a:pt x="220" y="165"/>
                  </a:cubicBezTo>
                  <a:cubicBezTo>
                    <a:pt x="0" y="388"/>
                    <a:pt x="0" y="743"/>
                    <a:pt x="220" y="966"/>
                  </a:cubicBezTo>
                  <a:lnTo>
                    <a:pt x="1350" y="2095"/>
                  </a:lnTo>
                  <a:cubicBezTo>
                    <a:pt x="1461" y="2205"/>
                    <a:pt x="1605" y="2260"/>
                    <a:pt x="1750" y="2260"/>
                  </a:cubicBezTo>
                  <a:cubicBezTo>
                    <a:pt x="1895" y="2260"/>
                    <a:pt x="2039" y="2205"/>
                    <a:pt x="2151" y="2095"/>
                  </a:cubicBezTo>
                  <a:cubicBezTo>
                    <a:pt x="2370" y="1872"/>
                    <a:pt x="2370" y="1517"/>
                    <a:pt x="2151" y="1294"/>
                  </a:cubicBezTo>
                  <a:lnTo>
                    <a:pt x="1021" y="165"/>
                  </a:lnTo>
                  <a:cubicBezTo>
                    <a:pt x="910" y="55"/>
                    <a:pt x="765" y="0"/>
                    <a:pt x="6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91" name="Google Shape;6791;p74"/>
            <p:cNvSpPr/>
            <p:nvPr/>
          </p:nvSpPr>
          <p:spPr>
            <a:xfrm>
              <a:off x="899850" y="871450"/>
              <a:ext cx="396150" cy="423400"/>
            </a:xfrm>
            <a:custGeom>
              <a:rect b="b" l="l" r="r" t="t"/>
              <a:pathLst>
                <a:path extrusionOk="0" h="16936" w="15846">
                  <a:moveTo>
                    <a:pt x="6812" y="4518"/>
                  </a:moveTo>
                  <a:lnTo>
                    <a:pt x="6812" y="10164"/>
                  </a:lnTo>
                  <a:lnTo>
                    <a:pt x="5682" y="10164"/>
                  </a:lnTo>
                  <a:lnTo>
                    <a:pt x="5682" y="4518"/>
                  </a:lnTo>
                  <a:close/>
                  <a:moveTo>
                    <a:pt x="14153" y="1130"/>
                  </a:moveTo>
                  <a:cubicBezTo>
                    <a:pt x="14463" y="1130"/>
                    <a:pt x="14716" y="1380"/>
                    <a:pt x="14716" y="1693"/>
                  </a:cubicBezTo>
                  <a:lnTo>
                    <a:pt x="14716" y="12985"/>
                  </a:lnTo>
                  <a:cubicBezTo>
                    <a:pt x="14716" y="13298"/>
                    <a:pt x="14463" y="13551"/>
                    <a:pt x="14153" y="13551"/>
                  </a:cubicBezTo>
                  <a:lnTo>
                    <a:pt x="13587" y="13551"/>
                  </a:lnTo>
                  <a:lnTo>
                    <a:pt x="13587" y="1130"/>
                  </a:lnTo>
                  <a:close/>
                  <a:moveTo>
                    <a:pt x="13018" y="1"/>
                  </a:moveTo>
                  <a:cubicBezTo>
                    <a:pt x="13012" y="1"/>
                    <a:pt x="13006" y="4"/>
                    <a:pt x="13000" y="4"/>
                  </a:cubicBezTo>
                  <a:cubicBezTo>
                    <a:pt x="12992" y="4"/>
                    <a:pt x="12985" y="4"/>
                    <a:pt x="12978" y="4"/>
                  </a:cubicBezTo>
                  <a:cubicBezTo>
                    <a:pt x="12972" y="4"/>
                    <a:pt x="12967" y="4"/>
                    <a:pt x="12961" y="4"/>
                  </a:cubicBezTo>
                  <a:cubicBezTo>
                    <a:pt x="12797" y="4"/>
                    <a:pt x="12768" y="58"/>
                    <a:pt x="7221" y="3385"/>
                  </a:cubicBezTo>
                  <a:lnTo>
                    <a:pt x="3990" y="3385"/>
                  </a:lnTo>
                  <a:cubicBezTo>
                    <a:pt x="1810" y="3388"/>
                    <a:pt x="0" y="5159"/>
                    <a:pt x="0" y="7339"/>
                  </a:cubicBezTo>
                  <a:cubicBezTo>
                    <a:pt x="0" y="9323"/>
                    <a:pt x="1515" y="10959"/>
                    <a:pt x="3424" y="11236"/>
                  </a:cubicBezTo>
                  <a:lnTo>
                    <a:pt x="3424" y="15244"/>
                  </a:lnTo>
                  <a:cubicBezTo>
                    <a:pt x="3424" y="16180"/>
                    <a:pt x="4183" y="16936"/>
                    <a:pt x="5119" y="16936"/>
                  </a:cubicBezTo>
                  <a:cubicBezTo>
                    <a:pt x="6053" y="16936"/>
                    <a:pt x="6812" y="16180"/>
                    <a:pt x="6812" y="15244"/>
                  </a:cubicBezTo>
                  <a:lnTo>
                    <a:pt x="6812" y="11293"/>
                  </a:lnTo>
                  <a:lnTo>
                    <a:pt x="7221" y="11293"/>
                  </a:lnTo>
                  <a:cubicBezTo>
                    <a:pt x="12690" y="14573"/>
                    <a:pt x="12811" y="14681"/>
                    <a:pt x="12984" y="14681"/>
                  </a:cubicBezTo>
                  <a:cubicBezTo>
                    <a:pt x="12997" y="14681"/>
                    <a:pt x="13009" y="14681"/>
                    <a:pt x="13024" y="14681"/>
                  </a:cubicBezTo>
                  <a:lnTo>
                    <a:pt x="14153" y="14681"/>
                  </a:lnTo>
                  <a:cubicBezTo>
                    <a:pt x="15087" y="14678"/>
                    <a:pt x="15845" y="13922"/>
                    <a:pt x="15845" y="12985"/>
                  </a:cubicBezTo>
                  <a:lnTo>
                    <a:pt x="15845" y="1693"/>
                  </a:lnTo>
                  <a:cubicBezTo>
                    <a:pt x="15845" y="756"/>
                    <a:pt x="15087" y="1"/>
                    <a:pt x="141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6792" name="Google Shape;6792;p74"/>
          <p:cNvSpPr/>
          <p:nvPr/>
        </p:nvSpPr>
        <p:spPr>
          <a:xfrm>
            <a:off x="973658" y="2559367"/>
            <a:ext cx="302200" cy="339253"/>
          </a:xfrm>
          <a:custGeom>
            <a:rect b="b" l="l" r="r" t="t"/>
            <a:pathLst>
              <a:path extrusionOk="0" h="19273" w="17168">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6793" name="Google Shape;6793;p74"/>
          <p:cNvGrpSpPr/>
          <p:nvPr/>
        </p:nvGrpSpPr>
        <p:grpSpPr>
          <a:xfrm>
            <a:off x="1442254" y="2559358"/>
            <a:ext cx="340573" cy="339271"/>
            <a:chOff x="2085450" y="842250"/>
            <a:chExt cx="483700" cy="481850"/>
          </a:xfrm>
        </p:grpSpPr>
        <p:sp>
          <p:nvSpPr>
            <p:cNvPr id="6794" name="Google Shape;6794;p74"/>
            <p:cNvSpPr/>
            <p:nvPr/>
          </p:nvSpPr>
          <p:spPr>
            <a:xfrm>
              <a:off x="2085525" y="926925"/>
              <a:ext cx="483625" cy="397175"/>
            </a:xfrm>
            <a:custGeom>
              <a:rect b="b" l="l" r="r" t="t"/>
              <a:pathLst>
                <a:path extrusionOk="0" h="15887" w="19345">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95" name="Google Shape;6795;p74"/>
            <p:cNvSpPr/>
            <p:nvPr/>
          </p:nvSpPr>
          <p:spPr>
            <a:xfrm>
              <a:off x="2085450" y="1151875"/>
              <a:ext cx="143650" cy="87575"/>
            </a:xfrm>
            <a:custGeom>
              <a:rect b="b" l="l" r="r" t="t"/>
              <a:pathLst>
                <a:path extrusionOk="0" h="3503" w="5746">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96" name="Google Shape;6796;p74"/>
            <p:cNvSpPr/>
            <p:nvPr/>
          </p:nvSpPr>
          <p:spPr>
            <a:xfrm>
              <a:off x="2274775" y="842250"/>
              <a:ext cx="294375" cy="197650"/>
            </a:xfrm>
            <a:custGeom>
              <a:rect b="b" l="l" r="r" t="t"/>
              <a:pathLst>
                <a:path extrusionOk="0" h="7906" w="11775">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797" name="Google Shape;6797;p74"/>
          <p:cNvGrpSpPr/>
          <p:nvPr/>
        </p:nvGrpSpPr>
        <p:grpSpPr>
          <a:xfrm>
            <a:off x="1949223" y="2559367"/>
            <a:ext cx="339306" cy="339253"/>
            <a:chOff x="2685825" y="840375"/>
            <a:chExt cx="481900" cy="481825"/>
          </a:xfrm>
        </p:grpSpPr>
        <p:sp>
          <p:nvSpPr>
            <p:cNvPr id="6798" name="Google Shape;6798;p74"/>
            <p:cNvSpPr/>
            <p:nvPr/>
          </p:nvSpPr>
          <p:spPr>
            <a:xfrm>
              <a:off x="2685825" y="840375"/>
              <a:ext cx="481900" cy="481825"/>
            </a:xfrm>
            <a:custGeom>
              <a:rect b="b" l="l" r="r" t="t"/>
              <a:pathLst>
                <a:path extrusionOk="0" h="19273" w="19276">
                  <a:moveTo>
                    <a:pt x="9600" y="4592"/>
                  </a:moveTo>
                  <a:cubicBezTo>
                    <a:pt x="12403" y="4592"/>
                    <a:pt x="14683" y="6872"/>
                    <a:pt x="14683" y="9675"/>
                  </a:cubicBezTo>
                  <a:cubicBezTo>
                    <a:pt x="14683" y="12476"/>
                    <a:pt x="12403" y="14755"/>
                    <a:pt x="9600" y="14755"/>
                  </a:cubicBezTo>
                  <a:cubicBezTo>
                    <a:pt x="6799" y="14755"/>
                    <a:pt x="4520" y="12476"/>
                    <a:pt x="4520" y="9675"/>
                  </a:cubicBezTo>
                  <a:cubicBezTo>
                    <a:pt x="4520" y="6872"/>
                    <a:pt x="6799" y="4592"/>
                    <a:pt x="9600" y="4592"/>
                  </a:cubicBezTo>
                  <a:close/>
                  <a:moveTo>
                    <a:pt x="8471" y="0"/>
                  </a:moveTo>
                  <a:cubicBezTo>
                    <a:pt x="8212" y="0"/>
                    <a:pt x="7986" y="175"/>
                    <a:pt x="7923" y="428"/>
                  </a:cubicBezTo>
                  <a:lnTo>
                    <a:pt x="7691" y="1427"/>
                  </a:lnTo>
                  <a:cubicBezTo>
                    <a:pt x="6778" y="1635"/>
                    <a:pt x="5908" y="1993"/>
                    <a:pt x="5116" y="2490"/>
                  </a:cubicBezTo>
                  <a:lnTo>
                    <a:pt x="4300" y="2002"/>
                  </a:lnTo>
                  <a:cubicBezTo>
                    <a:pt x="4210" y="1949"/>
                    <a:pt x="4110" y="1922"/>
                    <a:pt x="4010" y="1922"/>
                  </a:cubicBezTo>
                  <a:cubicBezTo>
                    <a:pt x="3864" y="1922"/>
                    <a:pt x="3719" y="1978"/>
                    <a:pt x="3611" y="2087"/>
                  </a:cubicBezTo>
                  <a:lnTo>
                    <a:pt x="2015" y="3683"/>
                  </a:lnTo>
                  <a:cubicBezTo>
                    <a:pt x="1831" y="3866"/>
                    <a:pt x="1798" y="4153"/>
                    <a:pt x="1930" y="4372"/>
                  </a:cubicBezTo>
                  <a:lnTo>
                    <a:pt x="2418" y="5188"/>
                  </a:lnTo>
                  <a:cubicBezTo>
                    <a:pt x="1921" y="5980"/>
                    <a:pt x="1563" y="6851"/>
                    <a:pt x="1355" y="7766"/>
                  </a:cubicBezTo>
                  <a:lnTo>
                    <a:pt x="431" y="7995"/>
                  </a:lnTo>
                  <a:cubicBezTo>
                    <a:pt x="178" y="8058"/>
                    <a:pt x="0" y="8284"/>
                    <a:pt x="3" y="8546"/>
                  </a:cubicBezTo>
                  <a:lnTo>
                    <a:pt x="3" y="10804"/>
                  </a:lnTo>
                  <a:cubicBezTo>
                    <a:pt x="0" y="11060"/>
                    <a:pt x="178" y="11286"/>
                    <a:pt x="428" y="11349"/>
                  </a:cubicBezTo>
                  <a:lnTo>
                    <a:pt x="1352" y="11581"/>
                  </a:lnTo>
                  <a:cubicBezTo>
                    <a:pt x="1560" y="12494"/>
                    <a:pt x="1921" y="13364"/>
                    <a:pt x="2418" y="14159"/>
                  </a:cubicBezTo>
                  <a:lnTo>
                    <a:pt x="1927" y="14972"/>
                  </a:lnTo>
                  <a:cubicBezTo>
                    <a:pt x="1795" y="15195"/>
                    <a:pt x="1831" y="15478"/>
                    <a:pt x="2012" y="15662"/>
                  </a:cubicBezTo>
                  <a:lnTo>
                    <a:pt x="3611" y="17261"/>
                  </a:lnTo>
                  <a:cubicBezTo>
                    <a:pt x="3720" y="17368"/>
                    <a:pt x="3864" y="17424"/>
                    <a:pt x="4011" y="17424"/>
                  </a:cubicBezTo>
                  <a:cubicBezTo>
                    <a:pt x="4110" y="17424"/>
                    <a:pt x="4210" y="17398"/>
                    <a:pt x="4300" y="17345"/>
                  </a:cubicBezTo>
                  <a:lnTo>
                    <a:pt x="5113" y="16854"/>
                  </a:lnTo>
                  <a:cubicBezTo>
                    <a:pt x="5908" y="17351"/>
                    <a:pt x="6778" y="17712"/>
                    <a:pt x="7691" y="17920"/>
                  </a:cubicBezTo>
                  <a:lnTo>
                    <a:pt x="7923" y="18844"/>
                  </a:lnTo>
                  <a:cubicBezTo>
                    <a:pt x="7983" y="19094"/>
                    <a:pt x="8212" y="19272"/>
                    <a:pt x="8471" y="19272"/>
                  </a:cubicBezTo>
                  <a:lnTo>
                    <a:pt x="10729" y="19272"/>
                  </a:lnTo>
                  <a:cubicBezTo>
                    <a:pt x="10988" y="19272"/>
                    <a:pt x="11214" y="19097"/>
                    <a:pt x="11277" y="18844"/>
                  </a:cubicBezTo>
                  <a:lnTo>
                    <a:pt x="11509" y="17920"/>
                  </a:lnTo>
                  <a:cubicBezTo>
                    <a:pt x="12421" y="17712"/>
                    <a:pt x="13292" y="17354"/>
                    <a:pt x="14084" y="16857"/>
                  </a:cubicBezTo>
                  <a:lnTo>
                    <a:pt x="14900" y="17345"/>
                  </a:lnTo>
                  <a:cubicBezTo>
                    <a:pt x="14989" y="17399"/>
                    <a:pt x="15090" y="17425"/>
                    <a:pt x="15190" y="17425"/>
                  </a:cubicBezTo>
                  <a:cubicBezTo>
                    <a:pt x="15336" y="17425"/>
                    <a:pt x="15480" y="17369"/>
                    <a:pt x="15589" y="17261"/>
                  </a:cubicBezTo>
                  <a:lnTo>
                    <a:pt x="17185" y="15665"/>
                  </a:lnTo>
                  <a:cubicBezTo>
                    <a:pt x="17369" y="15481"/>
                    <a:pt x="17402" y="15195"/>
                    <a:pt x="17270" y="14975"/>
                  </a:cubicBezTo>
                  <a:lnTo>
                    <a:pt x="16782" y="14159"/>
                  </a:lnTo>
                  <a:cubicBezTo>
                    <a:pt x="17279" y="13367"/>
                    <a:pt x="17637" y="12497"/>
                    <a:pt x="17845" y="11584"/>
                  </a:cubicBezTo>
                  <a:lnTo>
                    <a:pt x="18844" y="11352"/>
                  </a:lnTo>
                  <a:cubicBezTo>
                    <a:pt x="19097" y="11289"/>
                    <a:pt x="19275" y="11063"/>
                    <a:pt x="19275" y="10804"/>
                  </a:cubicBezTo>
                  <a:lnTo>
                    <a:pt x="19275" y="8546"/>
                  </a:lnTo>
                  <a:cubicBezTo>
                    <a:pt x="19275" y="8287"/>
                    <a:pt x="19097" y="8061"/>
                    <a:pt x="18847" y="7998"/>
                  </a:cubicBezTo>
                  <a:lnTo>
                    <a:pt x="17848" y="7766"/>
                  </a:lnTo>
                  <a:cubicBezTo>
                    <a:pt x="17640" y="6854"/>
                    <a:pt x="17279" y="5983"/>
                    <a:pt x="16782" y="5188"/>
                  </a:cubicBezTo>
                  <a:lnTo>
                    <a:pt x="17273" y="4375"/>
                  </a:lnTo>
                  <a:cubicBezTo>
                    <a:pt x="17405" y="4153"/>
                    <a:pt x="17369" y="3869"/>
                    <a:pt x="17188" y="3686"/>
                  </a:cubicBezTo>
                  <a:lnTo>
                    <a:pt x="15589" y="2090"/>
                  </a:lnTo>
                  <a:cubicBezTo>
                    <a:pt x="15480" y="1980"/>
                    <a:pt x="15335" y="1923"/>
                    <a:pt x="15188" y="1923"/>
                  </a:cubicBezTo>
                  <a:cubicBezTo>
                    <a:pt x="15089" y="1923"/>
                    <a:pt x="14989" y="1949"/>
                    <a:pt x="14900" y="2002"/>
                  </a:cubicBezTo>
                  <a:lnTo>
                    <a:pt x="14087" y="2493"/>
                  </a:lnTo>
                  <a:cubicBezTo>
                    <a:pt x="13292" y="1996"/>
                    <a:pt x="12421" y="1635"/>
                    <a:pt x="11509" y="1427"/>
                  </a:cubicBezTo>
                  <a:lnTo>
                    <a:pt x="11277" y="428"/>
                  </a:lnTo>
                  <a:cubicBezTo>
                    <a:pt x="11217" y="178"/>
                    <a:pt x="10988" y="0"/>
                    <a:pt x="107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99" name="Google Shape;6799;p74"/>
            <p:cNvSpPr/>
            <p:nvPr/>
          </p:nvSpPr>
          <p:spPr>
            <a:xfrm>
              <a:off x="2819200" y="983400"/>
              <a:ext cx="205475" cy="197625"/>
            </a:xfrm>
            <a:custGeom>
              <a:rect b="b" l="l" r="r" t="t"/>
              <a:pathLst>
                <a:path extrusionOk="0" h="7905" w="8219">
                  <a:moveTo>
                    <a:pt x="4265" y="1129"/>
                  </a:moveTo>
                  <a:cubicBezTo>
                    <a:pt x="4629" y="1129"/>
                    <a:pt x="4996" y="1199"/>
                    <a:pt x="5346" y="1343"/>
                  </a:cubicBezTo>
                  <a:cubicBezTo>
                    <a:pt x="6400" y="1780"/>
                    <a:pt x="7089" y="2810"/>
                    <a:pt x="7089" y="3954"/>
                  </a:cubicBezTo>
                  <a:cubicBezTo>
                    <a:pt x="7086" y="5511"/>
                    <a:pt x="5825" y="6773"/>
                    <a:pt x="4265" y="6776"/>
                  </a:cubicBezTo>
                  <a:cubicBezTo>
                    <a:pt x="3124" y="6776"/>
                    <a:pt x="2094" y="6089"/>
                    <a:pt x="1657" y="5032"/>
                  </a:cubicBezTo>
                  <a:cubicBezTo>
                    <a:pt x="1221" y="3978"/>
                    <a:pt x="1461" y="2765"/>
                    <a:pt x="2268" y="1958"/>
                  </a:cubicBezTo>
                  <a:cubicBezTo>
                    <a:pt x="2808" y="1416"/>
                    <a:pt x="3530" y="1129"/>
                    <a:pt x="4265" y="1129"/>
                  </a:cubicBezTo>
                  <a:close/>
                  <a:moveTo>
                    <a:pt x="4265" y="0"/>
                  </a:moveTo>
                  <a:cubicBezTo>
                    <a:pt x="2666" y="0"/>
                    <a:pt x="1227" y="964"/>
                    <a:pt x="612" y="2440"/>
                  </a:cubicBezTo>
                  <a:cubicBezTo>
                    <a:pt x="1" y="3918"/>
                    <a:pt x="341" y="5616"/>
                    <a:pt x="1470" y="6749"/>
                  </a:cubicBezTo>
                  <a:cubicBezTo>
                    <a:pt x="2226" y="7504"/>
                    <a:pt x="3237" y="7905"/>
                    <a:pt x="4265" y="7905"/>
                  </a:cubicBezTo>
                  <a:cubicBezTo>
                    <a:pt x="4774" y="7905"/>
                    <a:pt x="5288" y="7806"/>
                    <a:pt x="5777" y="7604"/>
                  </a:cubicBezTo>
                  <a:cubicBezTo>
                    <a:pt x="7255" y="6993"/>
                    <a:pt x="8219" y="5550"/>
                    <a:pt x="8219" y="3954"/>
                  </a:cubicBezTo>
                  <a:cubicBezTo>
                    <a:pt x="8216" y="1771"/>
                    <a:pt x="6448" y="3"/>
                    <a:pt x="42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00" name="Google Shape;6800;p74"/>
          <p:cNvGrpSpPr/>
          <p:nvPr/>
        </p:nvGrpSpPr>
        <p:grpSpPr>
          <a:xfrm>
            <a:off x="2454924" y="2559050"/>
            <a:ext cx="350431" cy="339887"/>
            <a:chOff x="3270675" y="841800"/>
            <a:chExt cx="497700" cy="482725"/>
          </a:xfrm>
        </p:grpSpPr>
        <p:sp>
          <p:nvSpPr>
            <p:cNvPr id="6801" name="Google Shape;6801;p74"/>
            <p:cNvSpPr/>
            <p:nvPr/>
          </p:nvSpPr>
          <p:spPr>
            <a:xfrm>
              <a:off x="3270675" y="902000"/>
              <a:ext cx="447125" cy="422525"/>
            </a:xfrm>
            <a:custGeom>
              <a:rect b="b" l="l" r="r" t="t"/>
              <a:pathLst>
                <a:path extrusionOk="0" h="16901" w="17885">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02" name="Google Shape;6802;p74"/>
            <p:cNvSpPr/>
            <p:nvPr/>
          </p:nvSpPr>
          <p:spPr>
            <a:xfrm>
              <a:off x="3385250" y="841800"/>
              <a:ext cx="279700" cy="220925"/>
            </a:xfrm>
            <a:custGeom>
              <a:rect b="b" l="l" r="r" t="t"/>
              <a:pathLst>
                <a:path extrusionOk="0" h="8837" w="11188">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03" name="Google Shape;6803;p74"/>
            <p:cNvSpPr/>
            <p:nvPr/>
          </p:nvSpPr>
          <p:spPr>
            <a:xfrm>
              <a:off x="3530100" y="924750"/>
              <a:ext cx="238275" cy="250200"/>
            </a:xfrm>
            <a:custGeom>
              <a:rect b="b" l="l" r="r" t="t"/>
              <a:pathLst>
                <a:path extrusionOk="0" h="10008" w="9531">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6804" name="Google Shape;6804;p74"/>
          <p:cNvSpPr/>
          <p:nvPr/>
        </p:nvSpPr>
        <p:spPr>
          <a:xfrm>
            <a:off x="2971751" y="2569963"/>
            <a:ext cx="339253" cy="318060"/>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6805" name="Google Shape;6805;p74"/>
          <p:cNvGrpSpPr/>
          <p:nvPr/>
        </p:nvGrpSpPr>
        <p:grpSpPr>
          <a:xfrm>
            <a:off x="3477399" y="2579909"/>
            <a:ext cx="339253" cy="298169"/>
            <a:chOff x="4467200" y="877100"/>
            <a:chExt cx="481825" cy="423475"/>
          </a:xfrm>
        </p:grpSpPr>
        <p:sp>
          <p:nvSpPr>
            <p:cNvPr id="6806" name="Google Shape;6806;p74"/>
            <p:cNvSpPr/>
            <p:nvPr/>
          </p:nvSpPr>
          <p:spPr>
            <a:xfrm>
              <a:off x="4467200" y="1018225"/>
              <a:ext cx="481825" cy="282350"/>
            </a:xfrm>
            <a:custGeom>
              <a:rect b="b" l="l" r="r" t="t"/>
              <a:pathLst>
                <a:path extrusionOk="0" h="11294" w="19273">
                  <a:moveTo>
                    <a:pt x="10723" y="2257"/>
                  </a:moveTo>
                  <a:cubicBezTo>
                    <a:pt x="11013" y="2257"/>
                    <a:pt x="11292" y="2483"/>
                    <a:pt x="11292" y="2823"/>
                  </a:cubicBezTo>
                  <a:cubicBezTo>
                    <a:pt x="11292" y="3136"/>
                    <a:pt x="11039" y="3389"/>
                    <a:pt x="10729" y="3389"/>
                  </a:cubicBezTo>
                  <a:cubicBezTo>
                    <a:pt x="10223" y="3389"/>
                    <a:pt x="9973" y="2781"/>
                    <a:pt x="10329" y="2423"/>
                  </a:cubicBezTo>
                  <a:cubicBezTo>
                    <a:pt x="10443" y="2308"/>
                    <a:pt x="10585" y="2257"/>
                    <a:pt x="10723" y="2257"/>
                  </a:cubicBezTo>
                  <a:close/>
                  <a:moveTo>
                    <a:pt x="14755" y="3389"/>
                  </a:moveTo>
                  <a:lnTo>
                    <a:pt x="14755" y="7906"/>
                  </a:lnTo>
                  <a:lnTo>
                    <a:pt x="13551" y="7906"/>
                  </a:lnTo>
                  <a:lnTo>
                    <a:pt x="13551" y="3389"/>
                  </a:lnTo>
                  <a:close/>
                  <a:moveTo>
                    <a:pt x="5083" y="2822"/>
                  </a:moveTo>
                  <a:cubicBezTo>
                    <a:pt x="5189" y="2822"/>
                    <a:pt x="5297" y="2853"/>
                    <a:pt x="5396" y="2920"/>
                  </a:cubicBezTo>
                  <a:lnTo>
                    <a:pt x="8784" y="5178"/>
                  </a:lnTo>
                  <a:cubicBezTo>
                    <a:pt x="9118" y="5401"/>
                    <a:pt x="9118" y="5892"/>
                    <a:pt x="8784" y="6117"/>
                  </a:cubicBezTo>
                  <a:lnTo>
                    <a:pt x="5396" y="8376"/>
                  </a:lnTo>
                  <a:cubicBezTo>
                    <a:pt x="5297" y="8442"/>
                    <a:pt x="5189" y="8472"/>
                    <a:pt x="5084" y="8472"/>
                  </a:cubicBezTo>
                  <a:cubicBezTo>
                    <a:pt x="4790" y="8472"/>
                    <a:pt x="4517" y="8239"/>
                    <a:pt x="4517" y="7906"/>
                  </a:cubicBezTo>
                  <a:lnTo>
                    <a:pt x="4517" y="3389"/>
                  </a:lnTo>
                  <a:cubicBezTo>
                    <a:pt x="4517" y="3057"/>
                    <a:pt x="4789" y="2822"/>
                    <a:pt x="5083" y="2822"/>
                  </a:cubicBezTo>
                  <a:close/>
                  <a:moveTo>
                    <a:pt x="18711" y="1"/>
                  </a:moveTo>
                  <a:cubicBezTo>
                    <a:pt x="18601" y="1"/>
                    <a:pt x="18491" y="33"/>
                    <a:pt x="18396" y="95"/>
                  </a:cubicBezTo>
                  <a:lnTo>
                    <a:pt x="15150" y="2260"/>
                  </a:lnTo>
                  <a:lnTo>
                    <a:pt x="13551" y="2260"/>
                  </a:lnTo>
                  <a:lnTo>
                    <a:pt x="13551" y="1694"/>
                  </a:lnTo>
                  <a:cubicBezTo>
                    <a:pt x="13548" y="926"/>
                    <a:pt x="13027" y="255"/>
                    <a:pt x="12283" y="62"/>
                  </a:cubicBezTo>
                  <a:cubicBezTo>
                    <a:pt x="11527" y="774"/>
                    <a:pt x="10560" y="1128"/>
                    <a:pt x="9594" y="1128"/>
                  </a:cubicBezTo>
                  <a:cubicBezTo>
                    <a:pt x="8599" y="1128"/>
                    <a:pt x="7604" y="752"/>
                    <a:pt x="6842" y="2"/>
                  </a:cubicBezTo>
                  <a:lnTo>
                    <a:pt x="6712" y="2"/>
                  </a:lnTo>
                  <a:cubicBezTo>
                    <a:pt x="5950" y="753"/>
                    <a:pt x="4955" y="1131"/>
                    <a:pt x="3959" y="1131"/>
                  </a:cubicBezTo>
                  <a:cubicBezTo>
                    <a:pt x="2993" y="1131"/>
                    <a:pt x="2026" y="775"/>
                    <a:pt x="1271" y="62"/>
                  </a:cubicBezTo>
                  <a:cubicBezTo>
                    <a:pt x="524" y="255"/>
                    <a:pt x="3" y="923"/>
                    <a:pt x="0" y="1694"/>
                  </a:cubicBezTo>
                  <a:lnTo>
                    <a:pt x="0" y="9598"/>
                  </a:lnTo>
                  <a:cubicBezTo>
                    <a:pt x="0" y="10535"/>
                    <a:pt x="759" y="11291"/>
                    <a:pt x="1696" y="11294"/>
                  </a:cubicBezTo>
                  <a:lnTo>
                    <a:pt x="11859" y="11294"/>
                  </a:lnTo>
                  <a:cubicBezTo>
                    <a:pt x="12792" y="11294"/>
                    <a:pt x="13551" y="10535"/>
                    <a:pt x="13551" y="9598"/>
                  </a:cubicBezTo>
                  <a:lnTo>
                    <a:pt x="13551" y="9035"/>
                  </a:lnTo>
                  <a:lnTo>
                    <a:pt x="15150" y="9035"/>
                  </a:lnTo>
                  <a:lnTo>
                    <a:pt x="18396" y="11197"/>
                  </a:lnTo>
                  <a:cubicBezTo>
                    <a:pt x="18494" y="11263"/>
                    <a:pt x="18602" y="11293"/>
                    <a:pt x="18707" y="11293"/>
                  </a:cubicBezTo>
                  <a:cubicBezTo>
                    <a:pt x="19000" y="11293"/>
                    <a:pt x="19272" y="11060"/>
                    <a:pt x="19272" y="10728"/>
                  </a:cubicBezTo>
                  <a:lnTo>
                    <a:pt x="19272" y="565"/>
                  </a:lnTo>
                  <a:cubicBezTo>
                    <a:pt x="19272" y="357"/>
                    <a:pt x="19158" y="164"/>
                    <a:pt x="18977" y="68"/>
                  </a:cubicBezTo>
                  <a:cubicBezTo>
                    <a:pt x="18894" y="23"/>
                    <a:pt x="18802" y="1"/>
                    <a:pt x="187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07" name="Google Shape;6807;p74"/>
            <p:cNvSpPr/>
            <p:nvPr/>
          </p:nvSpPr>
          <p:spPr>
            <a:xfrm>
              <a:off x="4608425" y="1129300"/>
              <a:ext cx="45125" cy="60175"/>
            </a:xfrm>
            <a:custGeom>
              <a:rect b="b" l="l" r="r" t="t"/>
              <a:pathLst>
                <a:path extrusionOk="0" h="2407" w="1805">
                  <a:moveTo>
                    <a:pt x="0" y="0"/>
                  </a:moveTo>
                  <a:lnTo>
                    <a:pt x="0" y="2406"/>
                  </a:lnTo>
                  <a:lnTo>
                    <a:pt x="1804" y="1205"/>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08" name="Google Shape;6808;p74"/>
            <p:cNvSpPr/>
            <p:nvPr/>
          </p:nvSpPr>
          <p:spPr>
            <a:xfrm>
              <a:off x="4495500" y="877100"/>
              <a:ext cx="141175" cy="141175"/>
            </a:xfrm>
            <a:custGeom>
              <a:rect b="b" l="l" r="r" t="t"/>
              <a:pathLst>
                <a:path extrusionOk="0" h="5647" w="5647">
                  <a:moveTo>
                    <a:pt x="2822" y="1"/>
                  </a:moveTo>
                  <a:cubicBezTo>
                    <a:pt x="1262" y="1"/>
                    <a:pt x="0" y="1262"/>
                    <a:pt x="0" y="2822"/>
                  </a:cubicBezTo>
                  <a:cubicBezTo>
                    <a:pt x="0" y="4382"/>
                    <a:pt x="1262" y="5647"/>
                    <a:pt x="2822" y="5647"/>
                  </a:cubicBezTo>
                  <a:cubicBezTo>
                    <a:pt x="4382" y="5647"/>
                    <a:pt x="5647" y="4382"/>
                    <a:pt x="5647" y="2822"/>
                  </a:cubicBezTo>
                  <a:cubicBezTo>
                    <a:pt x="5647" y="1262"/>
                    <a:pt x="4382" y="1"/>
                    <a:pt x="28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09" name="Google Shape;6809;p74"/>
            <p:cNvSpPr/>
            <p:nvPr/>
          </p:nvSpPr>
          <p:spPr>
            <a:xfrm>
              <a:off x="4636650" y="877100"/>
              <a:ext cx="141175" cy="141175"/>
            </a:xfrm>
            <a:custGeom>
              <a:rect b="b" l="l" r="r" t="t"/>
              <a:pathLst>
                <a:path extrusionOk="0" h="5647" w="5647">
                  <a:moveTo>
                    <a:pt x="2822" y="1"/>
                  </a:moveTo>
                  <a:cubicBezTo>
                    <a:pt x="1262" y="1"/>
                    <a:pt x="1" y="1262"/>
                    <a:pt x="1" y="2822"/>
                  </a:cubicBezTo>
                  <a:cubicBezTo>
                    <a:pt x="1" y="4382"/>
                    <a:pt x="1262" y="5647"/>
                    <a:pt x="2822" y="5647"/>
                  </a:cubicBezTo>
                  <a:cubicBezTo>
                    <a:pt x="4382" y="5647"/>
                    <a:pt x="5647" y="4382"/>
                    <a:pt x="5647" y="2822"/>
                  </a:cubicBezTo>
                  <a:cubicBezTo>
                    <a:pt x="5647" y="1262"/>
                    <a:pt x="4382" y="1"/>
                    <a:pt x="28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10" name="Google Shape;6810;p74"/>
          <p:cNvGrpSpPr/>
          <p:nvPr/>
        </p:nvGrpSpPr>
        <p:grpSpPr>
          <a:xfrm>
            <a:off x="3983048" y="2559358"/>
            <a:ext cx="354778" cy="339271"/>
            <a:chOff x="5045500" y="842250"/>
            <a:chExt cx="503875" cy="481850"/>
          </a:xfrm>
        </p:grpSpPr>
        <p:sp>
          <p:nvSpPr>
            <p:cNvPr id="6811" name="Google Shape;6811;p74"/>
            <p:cNvSpPr/>
            <p:nvPr/>
          </p:nvSpPr>
          <p:spPr>
            <a:xfrm>
              <a:off x="5045500" y="842250"/>
              <a:ext cx="503875" cy="481850"/>
            </a:xfrm>
            <a:custGeom>
              <a:rect b="b" l="l" r="r" t="t"/>
              <a:pathLst>
                <a:path extrusionOk="0" h="19274" w="20155">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12" name="Google Shape;6812;p74"/>
            <p:cNvSpPr/>
            <p:nvPr/>
          </p:nvSpPr>
          <p:spPr>
            <a:xfrm>
              <a:off x="5221050" y="898625"/>
              <a:ext cx="254100" cy="254100"/>
            </a:xfrm>
            <a:custGeom>
              <a:rect b="b" l="l" r="r" t="t"/>
              <a:pathLst>
                <a:path extrusionOk="0" h="10164" w="10164">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13" name="Google Shape;6813;p74"/>
          <p:cNvGrpSpPr/>
          <p:nvPr/>
        </p:nvGrpSpPr>
        <p:grpSpPr>
          <a:xfrm>
            <a:off x="4504223" y="2585577"/>
            <a:ext cx="336965" cy="286833"/>
            <a:chOff x="5645200" y="879425"/>
            <a:chExt cx="478575" cy="407375"/>
          </a:xfrm>
        </p:grpSpPr>
        <p:sp>
          <p:nvSpPr>
            <p:cNvPr id="6814" name="Google Shape;6814;p74"/>
            <p:cNvSpPr/>
            <p:nvPr/>
          </p:nvSpPr>
          <p:spPr>
            <a:xfrm>
              <a:off x="6004200" y="1075025"/>
              <a:ext cx="86075" cy="93450"/>
            </a:xfrm>
            <a:custGeom>
              <a:rect b="b" l="l" r="r" t="t"/>
              <a:pathLst>
                <a:path extrusionOk="0" h="3738" w="3443">
                  <a:moveTo>
                    <a:pt x="1" y="0"/>
                  </a:moveTo>
                  <a:lnTo>
                    <a:pt x="1" y="3737"/>
                  </a:lnTo>
                  <a:lnTo>
                    <a:pt x="1907" y="3737"/>
                  </a:lnTo>
                  <a:cubicBezTo>
                    <a:pt x="2157" y="3737"/>
                    <a:pt x="2377" y="3574"/>
                    <a:pt x="2449" y="3334"/>
                  </a:cubicBezTo>
                  <a:lnTo>
                    <a:pt x="34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15" name="Google Shape;6815;p74"/>
            <p:cNvSpPr/>
            <p:nvPr/>
          </p:nvSpPr>
          <p:spPr>
            <a:xfrm>
              <a:off x="5880900" y="953275"/>
              <a:ext cx="95100" cy="93525"/>
            </a:xfrm>
            <a:custGeom>
              <a:rect b="b" l="l" r="r" t="t"/>
              <a:pathLst>
                <a:path extrusionOk="0" h="3741" w="3804">
                  <a:moveTo>
                    <a:pt x="0" y="1"/>
                  </a:moveTo>
                  <a:lnTo>
                    <a:pt x="0" y="3741"/>
                  </a:lnTo>
                  <a:lnTo>
                    <a:pt x="3804" y="3741"/>
                  </a:lnTo>
                  <a:lnTo>
                    <a:pt x="3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16" name="Google Shape;6816;p74"/>
            <p:cNvSpPr/>
            <p:nvPr/>
          </p:nvSpPr>
          <p:spPr>
            <a:xfrm>
              <a:off x="6004200" y="953275"/>
              <a:ext cx="119575" cy="93525"/>
            </a:xfrm>
            <a:custGeom>
              <a:rect b="b" l="l" r="r" t="t"/>
              <a:pathLst>
                <a:path extrusionOk="0" h="3741" w="4783">
                  <a:moveTo>
                    <a:pt x="1" y="1"/>
                  </a:moveTo>
                  <a:lnTo>
                    <a:pt x="1" y="3741"/>
                  </a:lnTo>
                  <a:lnTo>
                    <a:pt x="3777" y="3741"/>
                  </a:lnTo>
                  <a:lnTo>
                    <a:pt x="4674" y="727"/>
                  </a:lnTo>
                  <a:cubicBezTo>
                    <a:pt x="4783" y="365"/>
                    <a:pt x="4512" y="1"/>
                    <a:pt x="4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17" name="Google Shape;6817;p74"/>
            <p:cNvSpPr/>
            <p:nvPr/>
          </p:nvSpPr>
          <p:spPr>
            <a:xfrm>
              <a:off x="5880900" y="1075025"/>
              <a:ext cx="95100" cy="93450"/>
            </a:xfrm>
            <a:custGeom>
              <a:rect b="b" l="l" r="r" t="t"/>
              <a:pathLst>
                <a:path extrusionOk="0" h="3738" w="3804">
                  <a:moveTo>
                    <a:pt x="0" y="0"/>
                  </a:moveTo>
                  <a:lnTo>
                    <a:pt x="0" y="3737"/>
                  </a:lnTo>
                  <a:lnTo>
                    <a:pt x="3804" y="3737"/>
                  </a:lnTo>
                  <a:lnTo>
                    <a:pt x="380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18" name="Google Shape;6818;p74"/>
            <p:cNvSpPr/>
            <p:nvPr/>
          </p:nvSpPr>
          <p:spPr>
            <a:xfrm>
              <a:off x="5645200" y="879425"/>
              <a:ext cx="207500" cy="167375"/>
            </a:xfrm>
            <a:custGeom>
              <a:rect b="b" l="l" r="r" t="t"/>
              <a:pathLst>
                <a:path extrusionOk="0" h="6695" w="8300">
                  <a:moveTo>
                    <a:pt x="563" y="1"/>
                  </a:moveTo>
                  <a:cubicBezTo>
                    <a:pt x="253" y="1"/>
                    <a:pt x="0" y="254"/>
                    <a:pt x="0" y="564"/>
                  </a:cubicBezTo>
                  <a:cubicBezTo>
                    <a:pt x="0" y="877"/>
                    <a:pt x="253" y="1130"/>
                    <a:pt x="563" y="1130"/>
                  </a:cubicBezTo>
                  <a:lnTo>
                    <a:pt x="2403" y="1130"/>
                  </a:lnTo>
                  <a:lnTo>
                    <a:pt x="3159" y="3672"/>
                  </a:lnTo>
                  <a:cubicBezTo>
                    <a:pt x="3162" y="3678"/>
                    <a:pt x="3162" y="3687"/>
                    <a:pt x="3165" y="3696"/>
                  </a:cubicBezTo>
                  <a:lnTo>
                    <a:pt x="4059" y="6695"/>
                  </a:lnTo>
                  <a:lnTo>
                    <a:pt x="8299" y="6695"/>
                  </a:lnTo>
                  <a:lnTo>
                    <a:pt x="8299" y="2955"/>
                  </a:lnTo>
                  <a:lnTo>
                    <a:pt x="4123" y="2955"/>
                  </a:lnTo>
                  <a:lnTo>
                    <a:pt x="3364" y="404"/>
                  </a:lnTo>
                  <a:cubicBezTo>
                    <a:pt x="3295" y="163"/>
                    <a:pt x="3072" y="1"/>
                    <a:pt x="28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19" name="Google Shape;6819;p74"/>
            <p:cNvSpPr/>
            <p:nvPr/>
          </p:nvSpPr>
          <p:spPr>
            <a:xfrm>
              <a:off x="5722500" y="1075025"/>
              <a:ext cx="370875" cy="211775"/>
            </a:xfrm>
            <a:custGeom>
              <a:rect b="b" l="l" r="r" t="t"/>
              <a:pathLst>
                <a:path extrusionOk="0" h="8471" w="14835">
                  <a:moveTo>
                    <a:pt x="1305" y="0"/>
                  </a:moveTo>
                  <a:lnTo>
                    <a:pt x="2082" y="2614"/>
                  </a:lnTo>
                  <a:cubicBezTo>
                    <a:pt x="901" y="2701"/>
                    <a:pt x="1" y="3704"/>
                    <a:pt x="40" y="4887"/>
                  </a:cubicBezTo>
                  <a:cubicBezTo>
                    <a:pt x="82" y="6071"/>
                    <a:pt x="1049" y="7010"/>
                    <a:pt x="2232" y="7019"/>
                  </a:cubicBezTo>
                  <a:lnTo>
                    <a:pt x="2795" y="7019"/>
                  </a:lnTo>
                  <a:cubicBezTo>
                    <a:pt x="3045" y="7878"/>
                    <a:pt x="3834" y="8471"/>
                    <a:pt x="4731" y="8471"/>
                  </a:cubicBezTo>
                  <a:cubicBezTo>
                    <a:pt x="5629" y="8471"/>
                    <a:pt x="6418" y="7878"/>
                    <a:pt x="6671" y="7019"/>
                  </a:cubicBezTo>
                  <a:lnTo>
                    <a:pt x="9667" y="7019"/>
                  </a:lnTo>
                  <a:cubicBezTo>
                    <a:pt x="9917" y="7878"/>
                    <a:pt x="10709" y="8471"/>
                    <a:pt x="11606" y="8471"/>
                  </a:cubicBezTo>
                  <a:cubicBezTo>
                    <a:pt x="12500" y="8471"/>
                    <a:pt x="13292" y="7878"/>
                    <a:pt x="13542" y="7019"/>
                  </a:cubicBezTo>
                  <a:lnTo>
                    <a:pt x="14271" y="7019"/>
                  </a:lnTo>
                  <a:cubicBezTo>
                    <a:pt x="14581" y="7019"/>
                    <a:pt x="14834" y="6766"/>
                    <a:pt x="14834" y="6453"/>
                  </a:cubicBezTo>
                  <a:cubicBezTo>
                    <a:pt x="14834" y="6140"/>
                    <a:pt x="14581" y="5890"/>
                    <a:pt x="14271" y="5890"/>
                  </a:cubicBezTo>
                  <a:lnTo>
                    <a:pt x="13542" y="5890"/>
                  </a:lnTo>
                  <a:cubicBezTo>
                    <a:pt x="13292" y="5029"/>
                    <a:pt x="12500" y="4436"/>
                    <a:pt x="11606" y="4436"/>
                  </a:cubicBezTo>
                  <a:cubicBezTo>
                    <a:pt x="10709" y="4436"/>
                    <a:pt x="9917" y="5029"/>
                    <a:pt x="9667" y="5890"/>
                  </a:cubicBezTo>
                  <a:lnTo>
                    <a:pt x="6671" y="5890"/>
                  </a:lnTo>
                  <a:cubicBezTo>
                    <a:pt x="6418" y="5029"/>
                    <a:pt x="5629" y="4436"/>
                    <a:pt x="4731" y="4436"/>
                  </a:cubicBezTo>
                  <a:cubicBezTo>
                    <a:pt x="3834" y="4436"/>
                    <a:pt x="3045" y="5029"/>
                    <a:pt x="2792" y="5890"/>
                  </a:cubicBezTo>
                  <a:lnTo>
                    <a:pt x="2232" y="5890"/>
                  </a:lnTo>
                  <a:cubicBezTo>
                    <a:pt x="1639" y="5890"/>
                    <a:pt x="1157" y="5408"/>
                    <a:pt x="1157" y="4815"/>
                  </a:cubicBezTo>
                  <a:cubicBezTo>
                    <a:pt x="1157" y="4219"/>
                    <a:pt x="1639" y="3737"/>
                    <a:pt x="2232" y="3737"/>
                  </a:cubicBezTo>
                  <a:lnTo>
                    <a:pt x="5207" y="3737"/>
                  </a:lnTo>
                  <a:lnTo>
                    <a:pt x="52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20" name="Google Shape;6820;p74"/>
          <p:cNvGrpSpPr/>
          <p:nvPr/>
        </p:nvGrpSpPr>
        <p:grpSpPr>
          <a:xfrm>
            <a:off x="5007583" y="2559367"/>
            <a:ext cx="298186" cy="339253"/>
            <a:chOff x="6264525" y="842250"/>
            <a:chExt cx="423500" cy="481825"/>
          </a:xfrm>
        </p:grpSpPr>
        <p:sp>
          <p:nvSpPr>
            <p:cNvPr id="6821" name="Google Shape;6821;p74"/>
            <p:cNvSpPr/>
            <p:nvPr/>
          </p:nvSpPr>
          <p:spPr>
            <a:xfrm>
              <a:off x="6264525" y="1033450"/>
              <a:ext cx="135300" cy="266450"/>
            </a:xfrm>
            <a:custGeom>
              <a:rect b="b" l="l" r="r" t="t"/>
              <a:pathLst>
                <a:path extrusionOk="0" h="10658" w="5412">
                  <a:moveTo>
                    <a:pt x="1" y="1"/>
                  </a:moveTo>
                  <a:lnTo>
                    <a:pt x="1" y="9932"/>
                  </a:lnTo>
                  <a:cubicBezTo>
                    <a:pt x="1" y="10182"/>
                    <a:pt x="61" y="10429"/>
                    <a:pt x="169" y="10658"/>
                  </a:cubicBezTo>
                  <a:lnTo>
                    <a:pt x="5412" y="5415"/>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22" name="Google Shape;6822;p74"/>
            <p:cNvSpPr/>
            <p:nvPr/>
          </p:nvSpPr>
          <p:spPr>
            <a:xfrm>
              <a:off x="6552700" y="1033450"/>
              <a:ext cx="135325" cy="266450"/>
            </a:xfrm>
            <a:custGeom>
              <a:rect b="b" l="l" r="r" t="t"/>
              <a:pathLst>
                <a:path extrusionOk="0" h="10658" w="5413">
                  <a:moveTo>
                    <a:pt x="5412" y="1"/>
                  </a:moveTo>
                  <a:lnTo>
                    <a:pt x="1" y="5415"/>
                  </a:lnTo>
                  <a:lnTo>
                    <a:pt x="5243" y="10658"/>
                  </a:lnTo>
                  <a:cubicBezTo>
                    <a:pt x="5352" y="10429"/>
                    <a:pt x="5412" y="10182"/>
                    <a:pt x="5412" y="9932"/>
                  </a:cubicBezTo>
                  <a:lnTo>
                    <a:pt x="541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23" name="Google Shape;6823;p74"/>
            <p:cNvSpPr/>
            <p:nvPr/>
          </p:nvSpPr>
          <p:spPr>
            <a:xfrm>
              <a:off x="6462150" y="985275"/>
              <a:ext cx="28025" cy="28250"/>
            </a:xfrm>
            <a:custGeom>
              <a:rect b="b" l="l" r="r" t="t"/>
              <a:pathLst>
                <a:path extrusionOk="0" h="1130" w="1121">
                  <a:moveTo>
                    <a:pt x="566" y="1"/>
                  </a:moveTo>
                  <a:cubicBezTo>
                    <a:pt x="253" y="1"/>
                    <a:pt x="0" y="254"/>
                    <a:pt x="0" y="567"/>
                  </a:cubicBezTo>
                  <a:cubicBezTo>
                    <a:pt x="0" y="877"/>
                    <a:pt x="253" y="1130"/>
                    <a:pt x="566" y="1130"/>
                  </a:cubicBezTo>
                  <a:cubicBezTo>
                    <a:pt x="955" y="1130"/>
                    <a:pt x="1060" y="862"/>
                    <a:pt x="1120" y="528"/>
                  </a:cubicBezTo>
                  <a:cubicBezTo>
                    <a:pt x="1102" y="233"/>
                    <a:pt x="862" y="4"/>
                    <a:pt x="5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24" name="Google Shape;6824;p74"/>
            <p:cNvSpPr/>
            <p:nvPr/>
          </p:nvSpPr>
          <p:spPr>
            <a:xfrm>
              <a:off x="6288775" y="1182900"/>
              <a:ext cx="375075" cy="141175"/>
            </a:xfrm>
            <a:custGeom>
              <a:rect b="b" l="l" r="r" t="t"/>
              <a:pathLst>
                <a:path extrusionOk="0" h="5647" w="15003">
                  <a:moveTo>
                    <a:pt x="5475" y="0"/>
                  </a:moveTo>
                  <a:lnTo>
                    <a:pt x="0" y="5478"/>
                  </a:lnTo>
                  <a:cubicBezTo>
                    <a:pt x="226" y="5586"/>
                    <a:pt x="473" y="5646"/>
                    <a:pt x="726" y="5646"/>
                  </a:cubicBezTo>
                  <a:lnTo>
                    <a:pt x="14277" y="5646"/>
                  </a:lnTo>
                  <a:cubicBezTo>
                    <a:pt x="14527" y="5646"/>
                    <a:pt x="14774" y="5586"/>
                    <a:pt x="15002" y="5478"/>
                  </a:cubicBezTo>
                  <a:lnTo>
                    <a:pt x="95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25" name="Google Shape;6825;p74"/>
            <p:cNvSpPr/>
            <p:nvPr/>
          </p:nvSpPr>
          <p:spPr>
            <a:xfrm>
              <a:off x="6278675" y="965325"/>
              <a:ext cx="42350" cy="84725"/>
            </a:xfrm>
            <a:custGeom>
              <a:rect b="b" l="l" r="r" t="t"/>
              <a:pathLst>
                <a:path extrusionOk="0" h="3389" w="1694">
                  <a:moveTo>
                    <a:pt x="1693" y="1"/>
                  </a:moveTo>
                  <a:lnTo>
                    <a:pt x="1" y="1693"/>
                  </a:lnTo>
                  <a:lnTo>
                    <a:pt x="1693" y="3388"/>
                  </a:lnTo>
                  <a:lnTo>
                    <a:pt x="16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26" name="Google Shape;6826;p74"/>
            <p:cNvSpPr/>
            <p:nvPr/>
          </p:nvSpPr>
          <p:spPr>
            <a:xfrm>
              <a:off x="6631525" y="965325"/>
              <a:ext cx="42400" cy="84725"/>
            </a:xfrm>
            <a:custGeom>
              <a:rect b="b" l="l" r="r" t="t"/>
              <a:pathLst>
                <a:path extrusionOk="0" h="3389" w="1696">
                  <a:moveTo>
                    <a:pt x="1" y="1"/>
                  </a:moveTo>
                  <a:lnTo>
                    <a:pt x="1" y="3388"/>
                  </a:lnTo>
                  <a:lnTo>
                    <a:pt x="1696" y="1693"/>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27" name="Google Shape;6827;p74"/>
            <p:cNvSpPr/>
            <p:nvPr/>
          </p:nvSpPr>
          <p:spPr>
            <a:xfrm>
              <a:off x="6349225" y="842250"/>
              <a:ext cx="254100" cy="312425"/>
            </a:xfrm>
            <a:custGeom>
              <a:rect b="b" l="l" r="r" t="t"/>
              <a:pathLst>
                <a:path extrusionOk="0" h="12497" w="10164">
                  <a:moveTo>
                    <a:pt x="5081" y="2333"/>
                  </a:moveTo>
                  <a:cubicBezTo>
                    <a:pt x="5779" y="2333"/>
                    <a:pt x="6477" y="2518"/>
                    <a:pt x="7098" y="2885"/>
                  </a:cubicBezTo>
                  <a:cubicBezTo>
                    <a:pt x="8299" y="3596"/>
                    <a:pt x="9034" y="4891"/>
                    <a:pt x="9034" y="6288"/>
                  </a:cubicBezTo>
                  <a:cubicBezTo>
                    <a:pt x="9034" y="7293"/>
                    <a:pt x="8207" y="7981"/>
                    <a:pt x="7335" y="7981"/>
                  </a:cubicBezTo>
                  <a:cubicBezTo>
                    <a:pt x="6947" y="7981"/>
                    <a:pt x="6550" y="7845"/>
                    <a:pt x="6213" y="7540"/>
                  </a:cubicBezTo>
                  <a:cubicBezTo>
                    <a:pt x="5894" y="7824"/>
                    <a:pt x="5492" y="7968"/>
                    <a:pt x="5089" y="7968"/>
                  </a:cubicBezTo>
                  <a:cubicBezTo>
                    <a:pt x="4739" y="7968"/>
                    <a:pt x="4388" y="7860"/>
                    <a:pt x="4090" y="7640"/>
                  </a:cubicBezTo>
                  <a:cubicBezTo>
                    <a:pt x="3448" y="7170"/>
                    <a:pt x="3222" y="6315"/>
                    <a:pt x="3551" y="5589"/>
                  </a:cubicBezTo>
                  <a:cubicBezTo>
                    <a:pt x="3826" y="4973"/>
                    <a:pt x="4435" y="4593"/>
                    <a:pt x="5087" y="4593"/>
                  </a:cubicBezTo>
                  <a:cubicBezTo>
                    <a:pt x="5205" y="4593"/>
                    <a:pt x="5325" y="4606"/>
                    <a:pt x="5445" y="4632"/>
                  </a:cubicBezTo>
                  <a:cubicBezTo>
                    <a:pt x="6225" y="4800"/>
                    <a:pt x="6779" y="5490"/>
                    <a:pt x="6776" y="6288"/>
                  </a:cubicBezTo>
                  <a:cubicBezTo>
                    <a:pt x="6776" y="6660"/>
                    <a:pt x="7058" y="6846"/>
                    <a:pt x="7340" y="6846"/>
                  </a:cubicBezTo>
                  <a:cubicBezTo>
                    <a:pt x="7623" y="6846"/>
                    <a:pt x="7905" y="6660"/>
                    <a:pt x="7905" y="6288"/>
                  </a:cubicBezTo>
                  <a:cubicBezTo>
                    <a:pt x="7905" y="5288"/>
                    <a:pt x="7378" y="4367"/>
                    <a:pt x="6520" y="3858"/>
                  </a:cubicBezTo>
                  <a:cubicBezTo>
                    <a:pt x="6076" y="3595"/>
                    <a:pt x="5578" y="3463"/>
                    <a:pt x="5080" y="3463"/>
                  </a:cubicBezTo>
                  <a:cubicBezTo>
                    <a:pt x="4614" y="3463"/>
                    <a:pt x="4147" y="3578"/>
                    <a:pt x="3725" y="3810"/>
                  </a:cubicBezTo>
                  <a:cubicBezTo>
                    <a:pt x="2849" y="4288"/>
                    <a:pt x="2295" y="5195"/>
                    <a:pt x="2262" y="6191"/>
                  </a:cubicBezTo>
                  <a:cubicBezTo>
                    <a:pt x="2226" y="7188"/>
                    <a:pt x="2723" y="8128"/>
                    <a:pt x="3563" y="8667"/>
                  </a:cubicBezTo>
                  <a:cubicBezTo>
                    <a:pt x="4023" y="8960"/>
                    <a:pt x="4541" y="9107"/>
                    <a:pt x="5077" y="9107"/>
                  </a:cubicBezTo>
                  <a:cubicBezTo>
                    <a:pt x="5519" y="9107"/>
                    <a:pt x="5973" y="9007"/>
                    <a:pt x="6414" y="8805"/>
                  </a:cubicBezTo>
                  <a:cubicBezTo>
                    <a:pt x="6502" y="8765"/>
                    <a:pt x="6585" y="8746"/>
                    <a:pt x="6664" y="8746"/>
                  </a:cubicBezTo>
                  <a:cubicBezTo>
                    <a:pt x="7191" y="8746"/>
                    <a:pt x="7476" y="9559"/>
                    <a:pt x="6884" y="9832"/>
                  </a:cubicBezTo>
                  <a:cubicBezTo>
                    <a:pt x="6300" y="10100"/>
                    <a:pt x="5685" y="10239"/>
                    <a:pt x="5077" y="10239"/>
                  </a:cubicBezTo>
                  <a:cubicBezTo>
                    <a:pt x="4340" y="10239"/>
                    <a:pt x="3611" y="10036"/>
                    <a:pt x="2954" y="9615"/>
                  </a:cubicBezTo>
                  <a:cubicBezTo>
                    <a:pt x="1777" y="8865"/>
                    <a:pt x="1084" y="7546"/>
                    <a:pt x="1133" y="6152"/>
                  </a:cubicBezTo>
                  <a:cubicBezTo>
                    <a:pt x="1178" y="4755"/>
                    <a:pt x="1958" y="3490"/>
                    <a:pt x="3183" y="2819"/>
                  </a:cubicBezTo>
                  <a:cubicBezTo>
                    <a:pt x="3775" y="2494"/>
                    <a:pt x="4429" y="2333"/>
                    <a:pt x="5081" y="2333"/>
                  </a:cubicBezTo>
                  <a:close/>
                  <a:moveTo>
                    <a:pt x="618" y="0"/>
                  </a:moveTo>
                  <a:cubicBezTo>
                    <a:pt x="277" y="0"/>
                    <a:pt x="0" y="277"/>
                    <a:pt x="0" y="618"/>
                  </a:cubicBezTo>
                  <a:lnTo>
                    <a:pt x="0" y="9441"/>
                  </a:lnTo>
                  <a:lnTo>
                    <a:pt x="3057" y="12497"/>
                  </a:lnTo>
                  <a:lnTo>
                    <a:pt x="7107" y="12497"/>
                  </a:lnTo>
                  <a:lnTo>
                    <a:pt x="10163" y="9441"/>
                  </a:lnTo>
                  <a:lnTo>
                    <a:pt x="10163" y="723"/>
                  </a:lnTo>
                  <a:cubicBezTo>
                    <a:pt x="10163" y="326"/>
                    <a:pt x="9838" y="0"/>
                    <a:pt x="94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28" name="Google Shape;6828;p74"/>
          <p:cNvGrpSpPr/>
          <p:nvPr/>
        </p:nvGrpSpPr>
        <p:grpSpPr>
          <a:xfrm>
            <a:off x="463409" y="3084037"/>
            <a:ext cx="339253" cy="339253"/>
            <a:chOff x="900750" y="1436075"/>
            <a:chExt cx="481825" cy="481825"/>
          </a:xfrm>
        </p:grpSpPr>
        <p:sp>
          <p:nvSpPr>
            <p:cNvPr id="6829" name="Google Shape;6829;p74"/>
            <p:cNvSpPr/>
            <p:nvPr/>
          </p:nvSpPr>
          <p:spPr>
            <a:xfrm>
              <a:off x="900750" y="1627500"/>
              <a:ext cx="481825" cy="290400"/>
            </a:xfrm>
            <a:custGeom>
              <a:rect b="b" l="l" r="r" t="t"/>
              <a:pathLst>
                <a:path extrusionOk="0" h="11616" w="19273">
                  <a:moveTo>
                    <a:pt x="0" y="1"/>
                  </a:moveTo>
                  <a:lnTo>
                    <a:pt x="0" y="9920"/>
                  </a:lnTo>
                  <a:cubicBezTo>
                    <a:pt x="0" y="10856"/>
                    <a:pt x="759" y="11612"/>
                    <a:pt x="1696" y="11615"/>
                  </a:cubicBezTo>
                  <a:lnTo>
                    <a:pt x="17580" y="11615"/>
                  </a:lnTo>
                  <a:cubicBezTo>
                    <a:pt x="18513" y="11612"/>
                    <a:pt x="19272" y="10856"/>
                    <a:pt x="19272" y="9920"/>
                  </a:cubicBezTo>
                  <a:lnTo>
                    <a:pt x="19272" y="1"/>
                  </a:lnTo>
                  <a:lnTo>
                    <a:pt x="9977" y="6948"/>
                  </a:lnTo>
                  <a:cubicBezTo>
                    <a:pt x="9877" y="7020"/>
                    <a:pt x="9760" y="7059"/>
                    <a:pt x="9636" y="7059"/>
                  </a:cubicBezTo>
                  <a:cubicBezTo>
                    <a:pt x="9513" y="7059"/>
                    <a:pt x="9395" y="7020"/>
                    <a:pt x="9299" y="6948"/>
                  </a:cubicBez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30" name="Google Shape;6830;p74"/>
            <p:cNvSpPr/>
            <p:nvPr/>
          </p:nvSpPr>
          <p:spPr>
            <a:xfrm>
              <a:off x="1296950" y="1549900"/>
              <a:ext cx="71550" cy="105850"/>
            </a:xfrm>
            <a:custGeom>
              <a:rect b="b" l="l" r="r" t="t"/>
              <a:pathLst>
                <a:path extrusionOk="0" h="4234" w="2862">
                  <a:moveTo>
                    <a:pt x="0" y="0"/>
                  </a:moveTo>
                  <a:lnTo>
                    <a:pt x="0" y="4234"/>
                  </a:lnTo>
                  <a:lnTo>
                    <a:pt x="2861" y="2117"/>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31" name="Google Shape;6831;p74"/>
            <p:cNvSpPr/>
            <p:nvPr/>
          </p:nvSpPr>
          <p:spPr>
            <a:xfrm>
              <a:off x="914900" y="1549900"/>
              <a:ext cx="71550" cy="105850"/>
            </a:xfrm>
            <a:custGeom>
              <a:rect b="b" l="l" r="r" t="t"/>
              <a:pathLst>
                <a:path extrusionOk="0" h="4234" w="2862">
                  <a:moveTo>
                    <a:pt x="2861" y="0"/>
                  </a:moveTo>
                  <a:lnTo>
                    <a:pt x="0" y="2117"/>
                  </a:lnTo>
                  <a:lnTo>
                    <a:pt x="2861" y="4234"/>
                  </a:lnTo>
                  <a:lnTo>
                    <a:pt x="286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32" name="Google Shape;6832;p74"/>
            <p:cNvSpPr/>
            <p:nvPr/>
          </p:nvSpPr>
          <p:spPr>
            <a:xfrm>
              <a:off x="1014650" y="1436075"/>
              <a:ext cx="254100" cy="336150"/>
            </a:xfrm>
            <a:custGeom>
              <a:rect b="b" l="l" r="r" t="t"/>
              <a:pathLst>
                <a:path extrusionOk="0" h="13446" w="10164">
                  <a:moveTo>
                    <a:pt x="8468" y="3424"/>
                  </a:moveTo>
                  <a:cubicBezTo>
                    <a:pt x="8781" y="3424"/>
                    <a:pt x="9031" y="3677"/>
                    <a:pt x="9031" y="3990"/>
                  </a:cubicBezTo>
                  <a:cubicBezTo>
                    <a:pt x="9031" y="4300"/>
                    <a:pt x="8781" y="4553"/>
                    <a:pt x="8468" y="4553"/>
                  </a:cubicBezTo>
                  <a:lnTo>
                    <a:pt x="1693" y="4553"/>
                  </a:lnTo>
                  <a:cubicBezTo>
                    <a:pt x="1379" y="4553"/>
                    <a:pt x="1130" y="4300"/>
                    <a:pt x="1130" y="3990"/>
                  </a:cubicBezTo>
                  <a:cubicBezTo>
                    <a:pt x="1130" y="3677"/>
                    <a:pt x="1379" y="3424"/>
                    <a:pt x="1693" y="3424"/>
                  </a:cubicBezTo>
                  <a:close/>
                  <a:moveTo>
                    <a:pt x="8468" y="5682"/>
                  </a:moveTo>
                  <a:cubicBezTo>
                    <a:pt x="8781" y="5682"/>
                    <a:pt x="9031" y="5935"/>
                    <a:pt x="9031" y="6248"/>
                  </a:cubicBezTo>
                  <a:cubicBezTo>
                    <a:pt x="9031" y="6559"/>
                    <a:pt x="8781" y="6812"/>
                    <a:pt x="8468" y="6812"/>
                  </a:cubicBezTo>
                  <a:lnTo>
                    <a:pt x="1693" y="6812"/>
                  </a:lnTo>
                  <a:cubicBezTo>
                    <a:pt x="1379" y="6812"/>
                    <a:pt x="1130" y="6559"/>
                    <a:pt x="1130" y="6248"/>
                  </a:cubicBezTo>
                  <a:cubicBezTo>
                    <a:pt x="1130" y="5935"/>
                    <a:pt x="1379" y="5682"/>
                    <a:pt x="1693" y="5682"/>
                  </a:cubicBezTo>
                  <a:close/>
                  <a:moveTo>
                    <a:pt x="5080" y="7941"/>
                  </a:moveTo>
                  <a:cubicBezTo>
                    <a:pt x="5393" y="7941"/>
                    <a:pt x="5643" y="8194"/>
                    <a:pt x="5643" y="8507"/>
                  </a:cubicBezTo>
                  <a:cubicBezTo>
                    <a:pt x="5643" y="8817"/>
                    <a:pt x="5393" y="9070"/>
                    <a:pt x="5080" y="9070"/>
                  </a:cubicBezTo>
                  <a:lnTo>
                    <a:pt x="1693" y="9070"/>
                  </a:lnTo>
                  <a:cubicBezTo>
                    <a:pt x="1379" y="9070"/>
                    <a:pt x="1130" y="8817"/>
                    <a:pt x="1130" y="8507"/>
                  </a:cubicBezTo>
                  <a:cubicBezTo>
                    <a:pt x="1130" y="8194"/>
                    <a:pt x="1379" y="7941"/>
                    <a:pt x="1693" y="7941"/>
                  </a:cubicBezTo>
                  <a:close/>
                  <a:moveTo>
                    <a:pt x="563" y="0"/>
                  </a:moveTo>
                  <a:cubicBezTo>
                    <a:pt x="250" y="0"/>
                    <a:pt x="0" y="250"/>
                    <a:pt x="0" y="563"/>
                  </a:cubicBezTo>
                  <a:lnTo>
                    <a:pt x="0" y="9636"/>
                  </a:lnTo>
                  <a:lnTo>
                    <a:pt x="5080" y="13445"/>
                  </a:lnTo>
                  <a:lnTo>
                    <a:pt x="10163" y="9636"/>
                  </a:lnTo>
                  <a:lnTo>
                    <a:pt x="10163" y="563"/>
                  </a:lnTo>
                  <a:cubicBezTo>
                    <a:pt x="10163" y="250"/>
                    <a:pt x="9910" y="0"/>
                    <a:pt x="95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33" name="Google Shape;6833;p74"/>
          <p:cNvGrpSpPr/>
          <p:nvPr/>
        </p:nvGrpSpPr>
        <p:grpSpPr>
          <a:xfrm>
            <a:off x="961562" y="3144326"/>
            <a:ext cx="339253" cy="218676"/>
            <a:chOff x="1492675" y="1520750"/>
            <a:chExt cx="481825" cy="310575"/>
          </a:xfrm>
        </p:grpSpPr>
        <p:sp>
          <p:nvSpPr>
            <p:cNvPr id="6834" name="Google Shape;6834;p74"/>
            <p:cNvSpPr/>
            <p:nvPr/>
          </p:nvSpPr>
          <p:spPr>
            <a:xfrm>
              <a:off x="1492675" y="1540400"/>
              <a:ext cx="481825" cy="290925"/>
            </a:xfrm>
            <a:custGeom>
              <a:rect b="b" l="l" r="r" t="t"/>
              <a:pathLst>
                <a:path extrusionOk="0" h="11637" w="19273">
                  <a:moveTo>
                    <a:pt x="266" y="1"/>
                  </a:moveTo>
                  <a:cubicBezTo>
                    <a:pt x="91" y="272"/>
                    <a:pt x="1" y="585"/>
                    <a:pt x="1" y="907"/>
                  </a:cubicBezTo>
                  <a:lnTo>
                    <a:pt x="1" y="9941"/>
                  </a:lnTo>
                  <a:cubicBezTo>
                    <a:pt x="1" y="10877"/>
                    <a:pt x="757" y="11633"/>
                    <a:pt x="1693" y="11636"/>
                  </a:cubicBezTo>
                  <a:lnTo>
                    <a:pt x="17577" y="11636"/>
                  </a:lnTo>
                  <a:cubicBezTo>
                    <a:pt x="18514" y="11633"/>
                    <a:pt x="19270" y="10877"/>
                    <a:pt x="19273" y="9941"/>
                  </a:cubicBezTo>
                  <a:lnTo>
                    <a:pt x="19273" y="907"/>
                  </a:lnTo>
                  <a:cubicBezTo>
                    <a:pt x="19270" y="585"/>
                    <a:pt x="19176" y="272"/>
                    <a:pt x="19005" y="1"/>
                  </a:cubicBezTo>
                  <a:lnTo>
                    <a:pt x="9974" y="7005"/>
                  </a:lnTo>
                  <a:cubicBezTo>
                    <a:pt x="9873" y="7080"/>
                    <a:pt x="9754" y="7118"/>
                    <a:pt x="9635" y="7118"/>
                  </a:cubicBezTo>
                  <a:cubicBezTo>
                    <a:pt x="9516" y="7118"/>
                    <a:pt x="9397" y="7080"/>
                    <a:pt x="9296" y="7005"/>
                  </a:cubicBezTo>
                  <a:lnTo>
                    <a:pt x="26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35" name="Google Shape;6835;p74"/>
            <p:cNvSpPr/>
            <p:nvPr/>
          </p:nvSpPr>
          <p:spPr>
            <a:xfrm>
              <a:off x="1522575" y="1520750"/>
              <a:ext cx="421975" cy="165800"/>
            </a:xfrm>
            <a:custGeom>
              <a:rect b="b" l="l" r="r" t="t"/>
              <a:pathLst>
                <a:path extrusionOk="0" h="6632" w="16879">
                  <a:moveTo>
                    <a:pt x="497" y="1"/>
                  </a:moveTo>
                  <a:cubicBezTo>
                    <a:pt x="328" y="1"/>
                    <a:pt x="160" y="31"/>
                    <a:pt x="0" y="82"/>
                  </a:cubicBezTo>
                  <a:lnTo>
                    <a:pt x="8441" y="6631"/>
                  </a:lnTo>
                  <a:lnTo>
                    <a:pt x="16878" y="82"/>
                  </a:lnTo>
                  <a:cubicBezTo>
                    <a:pt x="16719" y="31"/>
                    <a:pt x="16550" y="1"/>
                    <a:pt x="163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36" name="Google Shape;6836;p74"/>
          <p:cNvGrpSpPr/>
          <p:nvPr/>
        </p:nvGrpSpPr>
        <p:grpSpPr>
          <a:xfrm>
            <a:off x="1459716" y="3084020"/>
            <a:ext cx="352332" cy="339288"/>
            <a:chOff x="2071000" y="1435025"/>
            <a:chExt cx="500400" cy="481875"/>
          </a:xfrm>
        </p:grpSpPr>
        <p:sp>
          <p:nvSpPr>
            <p:cNvPr id="6837" name="Google Shape;6837;p74"/>
            <p:cNvSpPr/>
            <p:nvPr/>
          </p:nvSpPr>
          <p:spPr>
            <a:xfrm>
              <a:off x="2425125" y="1718700"/>
              <a:ext cx="146275" cy="141750"/>
            </a:xfrm>
            <a:custGeom>
              <a:rect b="b" l="l" r="r" t="t"/>
              <a:pathLst>
                <a:path extrusionOk="0" h="5670" w="5851">
                  <a:moveTo>
                    <a:pt x="1598" y="0"/>
                  </a:moveTo>
                  <a:cubicBezTo>
                    <a:pt x="1159" y="0"/>
                    <a:pt x="720" y="160"/>
                    <a:pt x="401" y="481"/>
                  </a:cubicBezTo>
                  <a:lnTo>
                    <a:pt x="0" y="879"/>
                  </a:lnTo>
                  <a:lnTo>
                    <a:pt x="4791" y="5669"/>
                  </a:lnTo>
                  <a:lnTo>
                    <a:pt x="5191" y="5272"/>
                  </a:lnTo>
                  <a:cubicBezTo>
                    <a:pt x="5851" y="4610"/>
                    <a:pt x="5851" y="3538"/>
                    <a:pt x="5191" y="2875"/>
                  </a:cubicBezTo>
                  <a:lnTo>
                    <a:pt x="2795" y="481"/>
                  </a:lnTo>
                  <a:cubicBezTo>
                    <a:pt x="2475" y="160"/>
                    <a:pt x="2036" y="0"/>
                    <a:pt x="15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38" name="Google Shape;6838;p74"/>
            <p:cNvSpPr/>
            <p:nvPr/>
          </p:nvSpPr>
          <p:spPr>
            <a:xfrm>
              <a:off x="2071000" y="1477850"/>
              <a:ext cx="453125" cy="439050"/>
            </a:xfrm>
            <a:custGeom>
              <a:rect b="b" l="l" r="r" t="t"/>
              <a:pathLst>
                <a:path extrusionOk="0" h="17562" w="18125">
                  <a:moveTo>
                    <a:pt x="2057" y="0"/>
                  </a:moveTo>
                  <a:cubicBezTo>
                    <a:pt x="0" y="2397"/>
                    <a:pt x="81" y="6008"/>
                    <a:pt x="2352" y="8278"/>
                  </a:cubicBezTo>
                  <a:lnTo>
                    <a:pt x="9847" y="15776"/>
                  </a:lnTo>
                  <a:cubicBezTo>
                    <a:pt x="11008" y="16937"/>
                    <a:pt x="12564" y="17561"/>
                    <a:pt x="14149" y="17561"/>
                  </a:cubicBezTo>
                  <a:cubicBezTo>
                    <a:pt x="15535" y="17561"/>
                    <a:pt x="16943" y="17083"/>
                    <a:pt x="18125" y="16068"/>
                  </a:cubicBezTo>
                  <a:lnTo>
                    <a:pt x="13346" y="11289"/>
                  </a:lnTo>
                  <a:cubicBezTo>
                    <a:pt x="13108" y="11473"/>
                    <a:pt x="12823" y="11568"/>
                    <a:pt x="12540" y="11568"/>
                  </a:cubicBezTo>
                  <a:cubicBezTo>
                    <a:pt x="12221" y="11568"/>
                    <a:pt x="11904" y="11448"/>
                    <a:pt x="11660" y="11202"/>
                  </a:cubicBezTo>
                  <a:lnTo>
                    <a:pt x="6926" y="6465"/>
                  </a:lnTo>
                  <a:cubicBezTo>
                    <a:pt x="6462" y="6002"/>
                    <a:pt x="6447" y="5282"/>
                    <a:pt x="6839" y="4779"/>
                  </a:cubicBezTo>
                  <a:lnTo>
                    <a:pt x="205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39" name="Google Shape;6839;p74"/>
            <p:cNvSpPr/>
            <p:nvPr/>
          </p:nvSpPr>
          <p:spPr>
            <a:xfrm>
              <a:off x="2141600" y="1435025"/>
              <a:ext cx="146300" cy="141850"/>
            </a:xfrm>
            <a:custGeom>
              <a:rect b="b" l="l" r="r" t="t"/>
              <a:pathLst>
                <a:path extrusionOk="0" h="5674" w="5852">
                  <a:moveTo>
                    <a:pt x="1597" y="1"/>
                  </a:moveTo>
                  <a:cubicBezTo>
                    <a:pt x="1158" y="1"/>
                    <a:pt x="719" y="161"/>
                    <a:pt x="398" y="482"/>
                  </a:cubicBezTo>
                  <a:lnTo>
                    <a:pt x="1" y="882"/>
                  </a:lnTo>
                  <a:lnTo>
                    <a:pt x="4792" y="5673"/>
                  </a:lnTo>
                  <a:lnTo>
                    <a:pt x="5189" y="5273"/>
                  </a:lnTo>
                  <a:cubicBezTo>
                    <a:pt x="5852" y="4610"/>
                    <a:pt x="5852" y="3538"/>
                    <a:pt x="5189" y="2879"/>
                  </a:cubicBezTo>
                  <a:lnTo>
                    <a:pt x="2795" y="482"/>
                  </a:lnTo>
                  <a:cubicBezTo>
                    <a:pt x="2474" y="161"/>
                    <a:pt x="2036" y="1"/>
                    <a:pt x="15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40" name="Google Shape;6840;p74"/>
          <p:cNvGrpSpPr/>
          <p:nvPr/>
        </p:nvGrpSpPr>
        <p:grpSpPr>
          <a:xfrm>
            <a:off x="1970948" y="3104852"/>
            <a:ext cx="351874" cy="297623"/>
            <a:chOff x="2678350" y="1464650"/>
            <a:chExt cx="499750" cy="422700"/>
          </a:xfrm>
        </p:grpSpPr>
        <p:sp>
          <p:nvSpPr>
            <p:cNvPr id="6841" name="Google Shape;6841;p74"/>
            <p:cNvSpPr/>
            <p:nvPr/>
          </p:nvSpPr>
          <p:spPr>
            <a:xfrm>
              <a:off x="3081050" y="1542700"/>
              <a:ext cx="97050" cy="267350"/>
            </a:xfrm>
            <a:custGeom>
              <a:rect b="b" l="l" r="r" t="t"/>
              <a:pathLst>
                <a:path extrusionOk="0" h="10694" w="3882">
                  <a:moveTo>
                    <a:pt x="618" y="0"/>
                  </a:moveTo>
                  <a:cubicBezTo>
                    <a:pt x="474" y="0"/>
                    <a:pt x="329" y="55"/>
                    <a:pt x="220" y="165"/>
                  </a:cubicBezTo>
                  <a:cubicBezTo>
                    <a:pt x="3" y="384"/>
                    <a:pt x="0" y="737"/>
                    <a:pt x="214" y="957"/>
                  </a:cubicBezTo>
                  <a:cubicBezTo>
                    <a:pt x="2650" y="3375"/>
                    <a:pt x="2650" y="7316"/>
                    <a:pt x="214" y="9737"/>
                  </a:cubicBezTo>
                  <a:cubicBezTo>
                    <a:pt x="0" y="9957"/>
                    <a:pt x="3" y="10310"/>
                    <a:pt x="220" y="10526"/>
                  </a:cubicBezTo>
                  <a:cubicBezTo>
                    <a:pt x="330" y="10638"/>
                    <a:pt x="475" y="10693"/>
                    <a:pt x="620" y="10693"/>
                  </a:cubicBezTo>
                  <a:cubicBezTo>
                    <a:pt x="761" y="10693"/>
                    <a:pt x="902" y="10641"/>
                    <a:pt x="1012" y="10535"/>
                  </a:cubicBezTo>
                  <a:cubicBezTo>
                    <a:pt x="3882" y="7672"/>
                    <a:pt x="3882" y="3022"/>
                    <a:pt x="1012" y="159"/>
                  </a:cubicBezTo>
                  <a:cubicBezTo>
                    <a:pt x="902" y="53"/>
                    <a:pt x="760" y="0"/>
                    <a:pt x="6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42" name="Google Shape;6842;p74"/>
            <p:cNvSpPr/>
            <p:nvPr/>
          </p:nvSpPr>
          <p:spPr>
            <a:xfrm>
              <a:off x="3041000" y="1582600"/>
              <a:ext cx="75075" cy="187725"/>
            </a:xfrm>
            <a:custGeom>
              <a:rect b="b" l="l" r="r" t="t"/>
              <a:pathLst>
                <a:path extrusionOk="0" h="7509" w="3003">
                  <a:moveTo>
                    <a:pt x="626" y="0"/>
                  </a:moveTo>
                  <a:cubicBezTo>
                    <a:pt x="482" y="0"/>
                    <a:pt x="337" y="55"/>
                    <a:pt x="226" y="165"/>
                  </a:cubicBezTo>
                  <a:cubicBezTo>
                    <a:pt x="9" y="381"/>
                    <a:pt x="6" y="734"/>
                    <a:pt x="220" y="957"/>
                  </a:cubicBezTo>
                  <a:cubicBezTo>
                    <a:pt x="1774" y="2495"/>
                    <a:pt x="1774" y="5007"/>
                    <a:pt x="220" y="6545"/>
                  </a:cubicBezTo>
                  <a:cubicBezTo>
                    <a:pt x="0" y="6765"/>
                    <a:pt x="0" y="7124"/>
                    <a:pt x="220" y="7343"/>
                  </a:cubicBezTo>
                  <a:cubicBezTo>
                    <a:pt x="330" y="7453"/>
                    <a:pt x="474" y="7508"/>
                    <a:pt x="619" y="7508"/>
                  </a:cubicBezTo>
                  <a:cubicBezTo>
                    <a:pt x="763" y="7508"/>
                    <a:pt x="908" y="7453"/>
                    <a:pt x="1018" y="7343"/>
                  </a:cubicBezTo>
                  <a:cubicBezTo>
                    <a:pt x="3002" y="5359"/>
                    <a:pt x="3002" y="2143"/>
                    <a:pt x="1018" y="159"/>
                  </a:cubicBezTo>
                  <a:cubicBezTo>
                    <a:pt x="909" y="53"/>
                    <a:pt x="768" y="0"/>
                    <a:pt x="6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43" name="Google Shape;6843;p74"/>
            <p:cNvSpPr/>
            <p:nvPr/>
          </p:nvSpPr>
          <p:spPr>
            <a:xfrm>
              <a:off x="2678350" y="1464650"/>
              <a:ext cx="339700" cy="422700"/>
            </a:xfrm>
            <a:custGeom>
              <a:rect b="b" l="l" r="r" t="t"/>
              <a:pathLst>
                <a:path extrusionOk="0" h="16908" w="13588">
                  <a:moveTo>
                    <a:pt x="5683" y="5632"/>
                  </a:moveTo>
                  <a:lnTo>
                    <a:pt x="5683" y="11278"/>
                  </a:lnTo>
                  <a:lnTo>
                    <a:pt x="3952" y="11278"/>
                  </a:lnTo>
                  <a:cubicBezTo>
                    <a:pt x="3638" y="11278"/>
                    <a:pt x="3389" y="11026"/>
                    <a:pt x="3389" y="10712"/>
                  </a:cubicBezTo>
                  <a:lnTo>
                    <a:pt x="3389" y="6195"/>
                  </a:lnTo>
                  <a:cubicBezTo>
                    <a:pt x="3389" y="5882"/>
                    <a:pt x="3638" y="5632"/>
                    <a:pt x="3952" y="5632"/>
                  </a:cubicBezTo>
                  <a:close/>
                  <a:moveTo>
                    <a:pt x="11895" y="1115"/>
                  </a:moveTo>
                  <a:cubicBezTo>
                    <a:pt x="12206" y="1115"/>
                    <a:pt x="12458" y="1365"/>
                    <a:pt x="12458" y="1679"/>
                  </a:cubicBezTo>
                  <a:lnTo>
                    <a:pt x="12458" y="15229"/>
                  </a:lnTo>
                  <a:cubicBezTo>
                    <a:pt x="12458" y="15542"/>
                    <a:pt x="12206" y="15792"/>
                    <a:pt x="11895" y="15792"/>
                  </a:cubicBezTo>
                  <a:cubicBezTo>
                    <a:pt x="11582" y="15792"/>
                    <a:pt x="11329" y="15542"/>
                    <a:pt x="11329" y="15229"/>
                  </a:cubicBezTo>
                  <a:lnTo>
                    <a:pt x="11329" y="1679"/>
                  </a:lnTo>
                  <a:cubicBezTo>
                    <a:pt x="11329" y="1365"/>
                    <a:pt x="11582" y="1115"/>
                    <a:pt x="11895" y="1115"/>
                  </a:cubicBezTo>
                  <a:close/>
                  <a:moveTo>
                    <a:pt x="11892" y="0"/>
                  </a:moveTo>
                  <a:cubicBezTo>
                    <a:pt x="11090" y="0"/>
                    <a:pt x="10386" y="570"/>
                    <a:pt x="10230" y="1374"/>
                  </a:cubicBezTo>
                  <a:lnTo>
                    <a:pt x="6060" y="4503"/>
                  </a:lnTo>
                  <a:lnTo>
                    <a:pt x="3952" y="4503"/>
                  </a:lnTo>
                  <a:cubicBezTo>
                    <a:pt x="3235" y="4503"/>
                    <a:pt x="2600" y="4955"/>
                    <a:pt x="2362" y="5632"/>
                  </a:cubicBezTo>
                  <a:lnTo>
                    <a:pt x="1693" y="5632"/>
                  </a:lnTo>
                  <a:cubicBezTo>
                    <a:pt x="757" y="5632"/>
                    <a:pt x="1" y="6388"/>
                    <a:pt x="1" y="7325"/>
                  </a:cubicBezTo>
                  <a:lnTo>
                    <a:pt x="1" y="9583"/>
                  </a:lnTo>
                  <a:cubicBezTo>
                    <a:pt x="1" y="10520"/>
                    <a:pt x="757" y="11275"/>
                    <a:pt x="1693" y="11278"/>
                  </a:cubicBezTo>
                  <a:lnTo>
                    <a:pt x="2362" y="11278"/>
                  </a:lnTo>
                  <a:cubicBezTo>
                    <a:pt x="2600" y="11953"/>
                    <a:pt x="3235" y="12405"/>
                    <a:pt x="3952" y="12408"/>
                  </a:cubicBezTo>
                  <a:lnTo>
                    <a:pt x="6060" y="12408"/>
                  </a:lnTo>
                  <a:lnTo>
                    <a:pt x="10230" y="15533"/>
                  </a:lnTo>
                  <a:cubicBezTo>
                    <a:pt x="10386" y="16336"/>
                    <a:pt x="11087" y="16908"/>
                    <a:pt x="11888" y="16908"/>
                  </a:cubicBezTo>
                  <a:cubicBezTo>
                    <a:pt x="11940" y="16908"/>
                    <a:pt x="11993" y="16905"/>
                    <a:pt x="12046" y="16900"/>
                  </a:cubicBezTo>
                  <a:cubicBezTo>
                    <a:pt x="12913" y="16822"/>
                    <a:pt x="13582" y="16099"/>
                    <a:pt x="13588" y="15229"/>
                  </a:cubicBezTo>
                  <a:lnTo>
                    <a:pt x="13588" y="1679"/>
                  </a:lnTo>
                  <a:cubicBezTo>
                    <a:pt x="13579" y="808"/>
                    <a:pt x="12913" y="86"/>
                    <a:pt x="12046" y="7"/>
                  </a:cubicBezTo>
                  <a:cubicBezTo>
                    <a:pt x="11994" y="3"/>
                    <a:pt x="11943" y="0"/>
                    <a:pt x="118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44" name="Google Shape;6844;p74"/>
          <p:cNvGrpSpPr/>
          <p:nvPr/>
        </p:nvGrpSpPr>
        <p:grpSpPr>
          <a:xfrm>
            <a:off x="2481723" y="3084037"/>
            <a:ext cx="339253" cy="339253"/>
            <a:chOff x="3271200" y="1435075"/>
            <a:chExt cx="481825" cy="481825"/>
          </a:xfrm>
        </p:grpSpPr>
        <p:sp>
          <p:nvSpPr>
            <p:cNvPr id="6845" name="Google Shape;6845;p74"/>
            <p:cNvSpPr/>
            <p:nvPr/>
          </p:nvSpPr>
          <p:spPr>
            <a:xfrm>
              <a:off x="3271200" y="1435075"/>
              <a:ext cx="481825" cy="481825"/>
            </a:xfrm>
            <a:custGeom>
              <a:rect b="b" l="l" r="r" t="t"/>
              <a:pathLst>
                <a:path extrusionOk="0" h="19273" w="19273">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46" name="Google Shape;6846;p74"/>
            <p:cNvSpPr/>
            <p:nvPr/>
          </p:nvSpPr>
          <p:spPr>
            <a:xfrm>
              <a:off x="3356575" y="1520525"/>
              <a:ext cx="311000" cy="311025"/>
            </a:xfrm>
            <a:custGeom>
              <a:rect b="b" l="l" r="r" t="t"/>
              <a:pathLst>
                <a:path extrusionOk="0" h="12441" w="1244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47" name="Google Shape;6847;p74"/>
          <p:cNvGrpSpPr/>
          <p:nvPr/>
        </p:nvGrpSpPr>
        <p:grpSpPr>
          <a:xfrm>
            <a:off x="2979877" y="3084020"/>
            <a:ext cx="343442" cy="339288"/>
            <a:chOff x="3858100" y="1435075"/>
            <a:chExt cx="487775" cy="481875"/>
          </a:xfrm>
        </p:grpSpPr>
        <p:sp>
          <p:nvSpPr>
            <p:cNvPr id="6848" name="Google Shape;6848;p74"/>
            <p:cNvSpPr/>
            <p:nvPr/>
          </p:nvSpPr>
          <p:spPr>
            <a:xfrm>
              <a:off x="3858100" y="1868750"/>
              <a:ext cx="55575" cy="48200"/>
            </a:xfrm>
            <a:custGeom>
              <a:rect b="b" l="l" r="r" t="t"/>
              <a:pathLst>
                <a:path extrusionOk="0" h="1928" w="2223">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49" name="Google Shape;6849;p74"/>
            <p:cNvSpPr/>
            <p:nvPr/>
          </p:nvSpPr>
          <p:spPr>
            <a:xfrm>
              <a:off x="3917950" y="1808500"/>
              <a:ext cx="60350" cy="48525"/>
            </a:xfrm>
            <a:custGeom>
              <a:rect b="b" l="l" r="r" t="t"/>
              <a:pathLst>
                <a:path extrusionOk="0" h="1941" w="2414">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50" name="Google Shape;6850;p74"/>
            <p:cNvSpPr/>
            <p:nvPr/>
          </p:nvSpPr>
          <p:spPr>
            <a:xfrm>
              <a:off x="3876450" y="1435075"/>
              <a:ext cx="450375" cy="251250"/>
            </a:xfrm>
            <a:custGeom>
              <a:rect b="b" l="l" r="r" t="t"/>
              <a:pathLst>
                <a:path extrusionOk="0" h="10050" w="18015">
                  <a:moveTo>
                    <a:pt x="18014" y="1"/>
                  </a:moveTo>
                  <a:lnTo>
                    <a:pt x="561" y="4762"/>
                  </a:lnTo>
                  <a:cubicBezTo>
                    <a:pt x="121" y="4882"/>
                    <a:pt x="1" y="5448"/>
                    <a:pt x="350" y="5740"/>
                  </a:cubicBezTo>
                  <a:lnTo>
                    <a:pt x="5584" y="10049"/>
                  </a:lnTo>
                  <a:lnTo>
                    <a:pt x="1801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51" name="Google Shape;6851;p74"/>
            <p:cNvSpPr/>
            <p:nvPr/>
          </p:nvSpPr>
          <p:spPr>
            <a:xfrm>
              <a:off x="4094925" y="1456025"/>
              <a:ext cx="250950" cy="445250"/>
            </a:xfrm>
            <a:custGeom>
              <a:rect b="b" l="l" r="r" t="t"/>
              <a:pathLst>
                <a:path extrusionOk="0" h="17810" w="10038">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52" name="Google Shape;6852;p74"/>
            <p:cNvSpPr/>
            <p:nvPr/>
          </p:nvSpPr>
          <p:spPr>
            <a:xfrm>
              <a:off x="3993575" y="1542825"/>
              <a:ext cx="245025" cy="242525"/>
            </a:xfrm>
            <a:custGeom>
              <a:rect b="b" l="l" r="r" t="t"/>
              <a:pathLst>
                <a:path extrusionOk="0" h="9701" w="9801">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53" name="Google Shape;6853;p74"/>
          <p:cNvGrpSpPr/>
          <p:nvPr/>
        </p:nvGrpSpPr>
        <p:grpSpPr>
          <a:xfrm>
            <a:off x="3482220" y="3084037"/>
            <a:ext cx="339253" cy="339253"/>
            <a:chOff x="4456875" y="1435075"/>
            <a:chExt cx="481825" cy="481825"/>
          </a:xfrm>
        </p:grpSpPr>
        <p:sp>
          <p:nvSpPr>
            <p:cNvPr id="6854" name="Google Shape;6854;p74"/>
            <p:cNvSpPr/>
            <p:nvPr/>
          </p:nvSpPr>
          <p:spPr>
            <a:xfrm>
              <a:off x="4624975" y="1465275"/>
              <a:ext cx="56650" cy="86000"/>
            </a:xfrm>
            <a:custGeom>
              <a:rect b="b" l="l" r="r" t="t"/>
              <a:pathLst>
                <a:path extrusionOk="0" h="3440" w="2266">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55" name="Google Shape;6855;p74"/>
            <p:cNvSpPr/>
            <p:nvPr/>
          </p:nvSpPr>
          <p:spPr>
            <a:xfrm>
              <a:off x="4615275" y="1797425"/>
              <a:ext cx="66350" cy="89375"/>
            </a:xfrm>
            <a:custGeom>
              <a:rect b="b" l="l" r="r" t="t"/>
              <a:pathLst>
                <a:path extrusionOk="0" h="3575" w="2654">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56" name="Google Shape;6856;p74"/>
            <p:cNvSpPr/>
            <p:nvPr/>
          </p:nvSpPr>
          <p:spPr>
            <a:xfrm>
              <a:off x="4583125" y="1547250"/>
              <a:ext cx="28250" cy="28250"/>
            </a:xfrm>
            <a:custGeom>
              <a:rect b="b" l="l" r="r" t="t"/>
              <a:pathLst>
                <a:path extrusionOk="0" h="1130" w="113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57" name="Google Shape;6857;p74"/>
            <p:cNvSpPr/>
            <p:nvPr/>
          </p:nvSpPr>
          <p:spPr>
            <a:xfrm>
              <a:off x="4597950" y="1576075"/>
              <a:ext cx="83675" cy="87525"/>
            </a:xfrm>
            <a:custGeom>
              <a:rect b="b" l="l" r="r" t="t"/>
              <a:pathLst>
                <a:path extrusionOk="0" h="3501" w="3347">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58" name="Google Shape;6858;p74"/>
            <p:cNvSpPr/>
            <p:nvPr/>
          </p:nvSpPr>
          <p:spPr>
            <a:xfrm>
              <a:off x="4597650" y="1692175"/>
              <a:ext cx="83975" cy="82450"/>
            </a:xfrm>
            <a:custGeom>
              <a:rect b="b" l="l" r="r" t="t"/>
              <a:pathLst>
                <a:path extrusionOk="0" h="3298" w="3359">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59" name="Google Shape;6859;p74"/>
            <p:cNvSpPr/>
            <p:nvPr/>
          </p:nvSpPr>
          <p:spPr>
            <a:xfrm>
              <a:off x="4798050" y="1663575"/>
              <a:ext cx="28475" cy="28250"/>
            </a:xfrm>
            <a:custGeom>
              <a:rect b="b" l="l" r="r" t="t"/>
              <a:pathLst>
                <a:path extrusionOk="0" h="1130" w="1139">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60" name="Google Shape;6860;p74"/>
            <p:cNvSpPr/>
            <p:nvPr/>
          </p:nvSpPr>
          <p:spPr>
            <a:xfrm>
              <a:off x="4710200" y="1435075"/>
              <a:ext cx="228500" cy="228525"/>
            </a:xfrm>
            <a:custGeom>
              <a:rect b="b" l="l" r="r" t="t"/>
              <a:pathLst>
                <a:path extrusionOk="0" h="9141" w="914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61" name="Google Shape;6861;p74"/>
            <p:cNvSpPr/>
            <p:nvPr/>
          </p:nvSpPr>
          <p:spPr>
            <a:xfrm>
              <a:off x="4819200" y="1593475"/>
              <a:ext cx="89400" cy="70125"/>
            </a:xfrm>
            <a:custGeom>
              <a:rect b="b" l="l" r="r" t="t"/>
              <a:pathLst>
                <a:path extrusionOk="0" h="2805" w="3576">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62" name="Google Shape;6862;p74"/>
            <p:cNvSpPr/>
            <p:nvPr/>
          </p:nvSpPr>
          <p:spPr>
            <a:xfrm>
              <a:off x="4819200" y="1692175"/>
              <a:ext cx="89475" cy="66275"/>
            </a:xfrm>
            <a:custGeom>
              <a:rect b="b" l="l" r="r" t="t"/>
              <a:pathLst>
                <a:path extrusionOk="0" h="2651" w="3579">
                  <a:moveTo>
                    <a:pt x="1317" y="0"/>
                  </a:moveTo>
                  <a:cubicBezTo>
                    <a:pt x="1133" y="500"/>
                    <a:pt x="727" y="883"/>
                    <a:pt x="215" y="1033"/>
                  </a:cubicBezTo>
                  <a:cubicBezTo>
                    <a:pt x="166" y="1593"/>
                    <a:pt x="94" y="2132"/>
                    <a:pt x="1" y="2650"/>
                  </a:cubicBezTo>
                  <a:cubicBezTo>
                    <a:pt x="1889" y="2030"/>
                    <a:pt x="3223" y="1078"/>
                    <a:pt x="35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63" name="Google Shape;6863;p74"/>
            <p:cNvSpPr/>
            <p:nvPr/>
          </p:nvSpPr>
          <p:spPr>
            <a:xfrm>
              <a:off x="4456875" y="1691800"/>
              <a:ext cx="225125" cy="225100"/>
            </a:xfrm>
            <a:custGeom>
              <a:rect b="b" l="l" r="r" t="t"/>
              <a:pathLst>
                <a:path extrusionOk="0" h="9004" w="9005">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64" name="Google Shape;6864;p74"/>
            <p:cNvSpPr/>
            <p:nvPr/>
          </p:nvSpPr>
          <p:spPr>
            <a:xfrm>
              <a:off x="4487000" y="1595125"/>
              <a:ext cx="88925" cy="68475"/>
            </a:xfrm>
            <a:custGeom>
              <a:rect b="b" l="l" r="r" t="t"/>
              <a:pathLst>
                <a:path extrusionOk="0" h="2739" w="3557">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65" name="Google Shape;6865;p74"/>
            <p:cNvSpPr/>
            <p:nvPr/>
          </p:nvSpPr>
          <p:spPr>
            <a:xfrm>
              <a:off x="4486925" y="1692175"/>
              <a:ext cx="89450" cy="66350"/>
            </a:xfrm>
            <a:custGeom>
              <a:rect b="b" l="l" r="r" t="t"/>
              <a:pathLst>
                <a:path extrusionOk="0" h="2654" w="3578">
                  <a:moveTo>
                    <a:pt x="0" y="0"/>
                  </a:moveTo>
                  <a:cubicBezTo>
                    <a:pt x="352" y="1078"/>
                    <a:pt x="1689" y="2030"/>
                    <a:pt x="3578" y="2653"/>
                  </a:cubicBezTo>
                  <a:cubicBezTo>
                    <a:pt x="3418" y="1777"/>
                    <a:pt x="3325" y="889"/>
                    <a:pt x="33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66" name="Google Shape;6866;p74"/>
            <p:cNvSpPr/>
            <p:nvPr/>
          </p:nvSpPr>
          <p:spPr>
            <a:xfrm>
              <a:off x="4456875" y="1435075"/>
              <a:ext cx="225125" cy="228525"/>
            </a:xfrm>
            <a:custGeom>
              <a:rect b="b" l="l" r="r" t="t"/>
              <a:pathLst>
                <a:path extrusionOk="0" h="9141" w="9005">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67" name="Google Shape;6867;p74"/>
            <p:cNvSpPr/>
            <p:nvPr/>
          </p:nvSpPr>
          <p:spPr>
            <a:xfrm>
              <a:off x="4710200" y="1691800"/>
              <a:ext cx="228500" cy="225100"/>
            </a:xfrm>
            <a:custGeom>
              <a:rect b="b" l="l" r="r" t="t"/>
              <a:pathLst>
                <a:path extrusionOk="0" h="9004" w="914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68" name="Google Shape;6868;p74"/>
            <p:cNvSpPr/>
            <p:nvPr/>
          </p:nvSpPr>
          <p:spPr>
            <a:xfrm>
              <a:off x="4710200" y="1465200"/>
              <a:ext cx="70025" cy="89375"/>
            </a:xfrm>
            <a:custGeom>
              <a:rect b="b" l="l" r="r" t="t"/>
              <a:pathLst>
                <a:path extrusionOk="0" h="3575" w="2801">
                  <a:moveTo>
                    <a:pt x="1" y="0"/>
                  </a:moveTo>
                  <a:lnTo>
                    <a:pt x="1" y="3298"/>
                  </a:lnTo>
                  <a:cubicBezTo>
                    <a:pt x="937" y="3328"/>
                    <a:pt x="1961" y="3421"/>
                    <a:pt x="2801" y="3575"/>
                  </a:cubicBezTo>
                  <a:cubicBezTo>
                    <a:pt x="2181" y="1687"/>
                    <a:pt x="1082" y="35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69" name="Google Shape;6869;p74"/>
            <p:cNvSpPr/>
            <p:nvPr/>
          </p:nvSpPr>
          <p:spPr>
            <a:xfrm>
              <a:off x="4710200" y="1575850"/>
              <a:ext cx="86150" cy="87750"/>
            </a:xfrm>
            <a:custGeom>
              <a:rect b="b" l="l" r="r" t="t"/>
              <a:pathLst>
                <a:path extrusionOk="0" h="3510" w="3446">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70" name="Google Shape;6870;p74"/>
            <p:cNvSpPr/>
            <p:nvPr/>
          </p:nvSpPr>
          <p:spPr>
            <a:xfrm>
              <a:off x="4710200" y="1797500"/>
              <a:ext cx="70025" cy="89375"/>
            </a:xfrm>
            <a:custGeom>
              <a:rect b="b" l="l" r="r" t="t"/>
              <a:pathLst>
                <a:path extrusionOk="0" h="3575" w="2801">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71" name="Google Shape;6871;p74"/>
            <p:cNvSpPr/>
            <p:nvPr/>
          </p:nvSpPr>
          <p:spPr>
            <a:xfrm>
              <a:off x="4681975" y="1776400"/>
              <a:ext cx="28250" cy="28350"/>
            </a:xfrm>
            <a:custGeom>
              <a:rect b="b" l="l" r="r" t="t"/>
              <a:pathLst>
                <a:path extrusionOk="0" h="1134" w="113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72" name="Google Shape;6872;p74"/>
            <p:cNvSpPr/>
            <p:nvPr/>
          </p:nvSpPr>
          <p:spPr>
            <a:xfrm>
              <a:off x="4710200" y="1692175"/>
              <a:ext cx="86150" cy="82450"/>
            </a:xfrm>
            <a:custGeom>
              <a:rect b="b" l="l" r="r" t="t"/>
              <a:pathLst>
                <a:path extrusionOk="0" h="3298" w="3446">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73" name="Google Shape;6873;p74"/>
          <p:cNvGrpSpPr/>
          <p:nvPr/>
        </p:nvGrpSpPr>
        <p:grpSpPr>
          <a:xfrm>
            <a:off x="3980374" y="3084029"/>
            <a:ext cx="342580" cy="339271"/>
            <a:chOff x="5049725" y="1435050"/>
            <a:chExt cx="486550" cy="481850"/>
          </a:xfrm>
        </p:grpSpPr>
        <p:sp>
          <p:nvSpPr>
            <p:cNvPr id="6874" name="Google Shape;6874;p74"/>
            <p:cNvSpPr/>
            <p:nvPr/>
          </p:nvSpPr>
          <p:spPr>
            <a:xfrm>
              <a:off x="5136300" y="1519775"/>
              <a:ext cx="310550" cy="310550"/>
            </a:xfrm>
            <a:custGeom>
              <a:rect b="b" l="l" r="r" t="t"/>
              <a:pathLst>
                <a:path extrusionOk="0" h="12422" w="12422">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75" name="Google Shape;6875;p74"/>
            <p:cNvSpPr/>
            <p:nvPr/>
          </p:nvSpPr>
          <p:spPr>
            <a:xfrm>
              <a:off x="5184925" y="1576250"/>
              <a:ext cx="205475" cy="197625"/>
            </a:xfrm>
            <a:custGeom>
              <a:rect b="b" l="l" r="r" t="t"/>
              <a:pathLst>
                <a:path extrusionOk="0" h="7905" w="8219">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76" name="Google Shape;6876;p74"/>
            <p:cNvSpPr/>
            <p:nvPr/>
          </p:nvSpPr>
          <p:spPr>
            <a:xfrm>
              <a:off x="5049725" y="1435075"/>
              <a:ext cx="481825" cy="481825"/>
            </a:xfrm>
            <a:custGeom>
              <a:rect b="b" l="l" r="r" t="t"/>
              <a:pathLst>
                <a:path extrusionOk="0" h="19273" w="19273">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77" name="Google Shape;6877;p74"/>
            <p:cNvSpPr/>
            <p:nvPr/>
          </p:nvSpPr>
          <p:spPr>
            <a:xfrm>
              <a:off x="5245825" y="1435050"/>
              <a:ext cx="290450" cy="282350"/>
            </a:xfrm>
            <a:custGeom>
              <a:rect b="b" l="l" r="r" t="t"/>
              <a:pathLst>
                <a:path extrusionOk="0" h="11294" w="11618">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78" name="Google Shape;6878;p74"/>
          <p:cNvGrpSpPr/>
          <p:nvPr/>
        </p:nvGrpSpPr>
        <p:grpSpPr>
          <a:xfrm>
            <a:off x="4481854" y="3084037"/>
            <a:ext cx="339359" cy="339253"/>
            <a:chOff x="5642475" y="1435075"/>
            <a:chExt cx="481975" cy="481825"/>
          </a:xfrm>
        </p:grpSpPr>
        <p:sp>
          <p:nvSpPr>
            <p:cNvPr id="6879" name="Google Shape;6879;p74"/>
            <p:cNvSpPr/>
            <p:nvPr/>
          </p:nvSpPr>
          <p:spPr>
            <a:xfrm>
              <a:off x="5642475" y="1435075"/>
              <a:ext cx="481975" cy="340675"/>
            </a:xfrm>
            <a:custGeom>
              <a:rect b="b" l="l" r="r" t="t"/>
              <a:pathLst>
                <a:path extrusionOk="0" h="13627" w="19279">
                  <a:moveTo>
                    <a:pt x="2262" y="2259"/>
                  </a:moveTo>
                  <a:cubicBezTo>
                    <a:pt x="2883" y="2259"/>
                    <a:pt x="3428" y="2765"/>
                    <a:pt x="3428" y="3389"/>
                  </a:cubicBezTo>
                  <a:lnTo>
                    <a:pt x="3428" y="7342"/>
                  </a:lnTo>
                  <a:cubicBezTo>
                    <a:pt x="3428" y="7366"/>
                    <a:pt x="3434" y="7394"/>
                    <a:pt x="3434" y="7418"/>
                  </a:cubicBezTo>
                  <a:lnTo>
                    <a:pt x="1636" y="6246"/>
                  </a:lnTo>
                  <a:cubicBezTo>
                    <a:pt x="1320" y="6035"/>
                    <a:pt x="1130" y="5683"/>
                    <a:pt x="1133" y="5304"/>
                  </a:cubicBezTo>
                  <a:lnTo>
                    <a:pt x="1133" y="3389"/>
                  </a:lnTo>
                  <a:cubicBezTo>
                    <a:pt x="1133" y="2765"/>
                    <a:pt x="1636" y="2259"/>
                    <a:pt x="2262" y="2259"/>
                  </a:cubicBezTo>
                  <a:close/>
                  <a:moveTo>
                    <a:pt x="17017" y="2259"/>
                  </a:moveTo>
                  <a:cubicBezTo>
                    <a:pt x="17641" y="2259"/>
                    <a:pt x="18147" y="2765"/>
                    <a:pt x="18147" y="3389"/>
                  </a:cubicBezTo>
                  <a:lnTo>
                    <a:pt x="18147" y="5307"/>
                  </a:lnTo>
                  <a:cubicBezTo>
                    <a:pt x="18147" y="5683"/>
                    <a:pt x="17957" y="6035"/>
                    <a:pt x="17644" y="6246"/>
                  </a:cubicBezTo>
                  <a:lnTo>
                    <a:pt x="15843" y="7421"/>
                  </a:lnTo>
                  <a:cubicBezTo>
                    <a:pt x="15843" y="7394"/>
                    <a:pt x="15849" y="7369"/>
                    <a:pt x="15849" y="7342"/>
                  </a:cubicBezTo>
                  <a:lnTo>
                    <a:pt x="15849" y="3389"/>
                  </a:lnTo>
                  <a:cubicBezTo>
                    <a:pt x="15849" y="2765"/>
                    <a:pt x="16394" y="2259"/>
                    <a:pt x="17017" y="2259"/>
                  </a:cubicBezTo>
                  <a:close/>
                  <a:moveTo>
                    <a:pt x="9638" y="2284"/>
                  </a:moveTo>
                  <a:cubicBezTo>
                    <a:pt x="9845" y="2284"/>
                    <a:pt x="10051" y="2381"/>
                    <a:pt x="10146" y="2576"/>
                  </a:cubicBezTo>
                  <a:lnTo>
                    <a:pt x="10883" y="4069"/>
                  </a:lnTo>
                  <a:lnTo>
                    <a:pt x="12534" y="4310"/>
                  </a:lnTo>
                  <a:cubicBezTo>
                    <a:pt x="12994" y="4376"/>
                    <a:pt x="13181" y="4945"/>
                    <a:pt x="12847" y="5274"/>
                  </a:cubicBezTo>
                  <a:lnTo>
                    <a:pt x="11651" y="6439"/>
                  </a:lnTo>
                  <a:lnTo>
                    <a:pt x="11934" y="8080"/>
                  </a:lnTo>
                  <a:cubicBezTo>
                    <a:pt x="11996" y="8445"/>
                    <a:pt x="11705" y="8742"/>
                    <a:pt x="11376" y="8742"/>
                  </a:cubicBezTo>
                  <a:cubicBezTo>
                    <a:pt x="11290" y="8742"/>
                    <a:pt x="11201" y="8721"/>
                    <a:pt x="11115" y="8676"/>
                  </a:cubicBezTo>
                  <a:lnTo>
                    <a:pt x="9637" y="7899"/>
                  </a:lnTo>
                  <a:lnTo>
                    <a:pt x="8161" y="8676"/>
                  </a:lnTo>
                  <a:cubicBezTo>
                    <a:pt x="8076" y="8721"/>
                    <a:pt x="7987" y="8742"/>
                    <a:pt x="7900" y="8742"/>
                  </a:cubicBezTo>
                  <a:cubicBezTo>
                    <a:pt x="7571" y="8742"/>
                    <a:pt x="7280" y="8445"/>
                    <a:pt x="7342" y="8080"/>
                  </a:cubicBezTo>
                  <a:lnTo>
                    <a:pt x="7625" y="6439"/>
                  </a:lnTo>
                  <a:lnTo>
                    <a:pt x="6430" y="5271"/>
                  </a:lnTo>
                  <a:cubicBezTo>
                    <a:pt x="6279" y="5120"/>
                    <a:pt x="6222" y="4897"/>
                    <a:pt x="6288" y="4692"/>
                  </a:cubicBezTo>
                  <a:cubicBezTo>
                    <a:pt x="6355" y="4488"/>
                    <a:pt x="6532" y="4340"/>
                    <a:pt x="6743" y="4310"/>
                  </a:cubicBezTo>
                  <a:lnTo>
                    <a:pt x="8393" y="4069"/>
                  </a:lnTo>
                  <a:lnTo>
                    <a:pt x="9131" y="2576"/>
                  </a:lnTo>
                  <a:cubicBezTo>
                    <a:pt x="9226" y="2381"/>
                    <a:pt x="9432" y="2284"/>
                    <a:pt x="9638" y="2284"/>
                  </a:cubicBezTo>
                  <a:close/>
                  <a:moveTo>
                    <a:pt x="3994" y="1"/>
                  </a:moveTo>
                  <a:cubicBezTo>
                    <a:pt x="3681" y="1"/>
                    <a:pt x="3428" y="254"/>
                    <a:pt x="3428" y="567"/>
                  </a:cubicBezTo>
                  <a:lnTo>
                    <a:pt x="3428" y="1443"/>
                  </a:lnTo>
                  <a:cubicBezTo>
                    <a:pt x="3072" y="1242"/>
                    <a:pt x="2669" y="1133"/>
                    <a:pt x="2262" y="1130"/>
                  </a:cubicBezTo>
                  <a:cubicBezTo>
                    <a:pt x="1013" y="1130"/>
                    <a:pt x="4" y="2142"/>
                    <a:pt x="4" y="3389"/>
                  </a:cubicBezTo>
                  <a:lnTo>
                    <a:pt x="4" y="5307"/>
                  </a:lnTo>
                  <a:cubicBezTo>
                    <a:pt x="1" y="6060"/>
                    <a:pt x="380" y="6767"/>
                    <a:pt x="1010" y="7186"/>
                  </a:cubicBezTo>
                  <a:lnTo>
                    <a:pt x="3681" y="8941"/>
                  </a:lnTo>
                  <a:cubicBezTo>
                    <a:pt x="3690" y="8947"/>
                    <a:pt x="3702" y="8944"/>
                    <a:pt x="3714" y="8950"/>
                  </a:cubicBezTo>
                  <a:cubicBezTo>
                    <a:pt x="4129" y="10107"/>
                    <a:pt x="5006" y="11037"/>
                    <a:pt x="6297" y="11642"/>
                  </a:cubicBezTo>
                  <a:cubicBezTo>
                    <a:pt x="7137" y="12034"/>
                    <a:pt x="7692" y="12817"/>
                    <a:pt x="7866" y="13627"/>
                  </a:cubicBezTo>
                  <a:lnTo>
                    <a:pt x="11386" y="13627"/>
                  </a:lnTo>
                  <a:cubicBezTo>
                    <a:pt x="11504" y="12844"/>
                    <a:pt x="11949" y="12067"/>
                    <a:pt x="12648" y="11676"/>
                  </a:cubicBezTo>
                  <a:cubicBezTo>
                    <a:pt x="14003" y="10908"/>
                    <a:pt x="15027" y="10101"/>
                    <a:pt x="15521" y="8965"/>
                  </a:cubicBezTo>
                  <a:cubicBezTo>
                    <a:pt x="15545" y="8953"/>
                    <a:pt x="15575" y="8956"/>
                    <a:pt x="15599" y="8941"/>
                  </a:cubicBezTo>
                  <a:lnTo>
                    <a:pt x="18273" y="7186"/>
                  </a:lnTo>
                  <a:cubicBezTo>
                    <a:pt x="18899" y="6767"/>
                    <a:pt x="19279" y="6063"/>
                    <a:pt x="19279" y="5307"/>
                  </a:cubicBezTo>
                  <a:lnTo>
                    <a:pt x="19279" y="3389"/>
                  </a:lnTo>
                  <a:cubicBezTo>
                    <a:pt x="19276" y="2142"/>
                    <a:pt x="18267" y="1130"/>
                    <a:pt x="17020" y="1130"/>
                  </a:cubicBezTo>
                  <a:cubicBezTo>
                    <a:pt x="16611" y="1133"/>
                    <a:pt x="16207" y="1242"/>
                    <a:pt x="15852" y="1443"/>
                  </a:cubicBezTo>
                  <a:lnTo>
                    <a:pt x="15852" y="567"/>
                  </a:lnTo>
                  <a:cubicBezTo>
                    <a:pt x="15852" y="254"/>
                    <a:pt x="15599" y="1"/>
                    <a:pt x="152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80" name="Google Shape;6880;p74"/>
            <p:cNvSpPr/>
            <p:nvPr/>
          </p:nvSpPr>
          <p:spPr>
            <a:xfrm>
              <a:off x="5756375" y="1803975"/>
              <a:ext cx="254100" cy="112925"/>
            </a:xfrm>
            <a:custGeom>
              <a:rect b="b" l="l" r="r" t="t"/>
              <a:pathLst>
                <a:path extrusionOk="0" h="4517" w="10164">
                  <a:moveTo>
                    <a:pt x="2259" y="0"/>
                  </a:moveTo>
                  <a:cubicBezTo>
                    <a:pt x="1636" y="0"/>
                    <a:pt x="1130" y="506"/>
                    <a:pt x="1130" y="1129"/>
                  </a:cubicBezTo>
                  <a:lnTo>
                    <a:pt x="1130" y="1695"/>
                  </a:lnTo>
                  <a:lnTo>
                    <a:pt x="2825" y="1695"/>
                  </a:lnTo>
                  <a:cubicBezTo>
                    <a:pt x="3136" y="1695"/>
                    <a:pt x="3389" y="1945"/>
                    <a:pt x="3389" y="2258"/>
                  </a:cubicBezTo>
                  <a:cubicBezTo>
                    <a:pt x="3389" y="2572"/>
                    <a:pt x="3136" y="2825"/>
                    <a:pt x="2825" y="2825"/>
                  </a:cubicBezTo>
                  <a:lnTo>
                    <a:pt x="567" y="2825"/>
                  </a:lnTo>
                  <a:cubicBezTo>
                    <a:pt x="254" y="2825"/>
                    <a:pt x="1" y="3075"/>
                    <a:pt x="1" y="3388"/>
                  </a:cubicBezTo>
                  <a:lnTo>
                    <a:pt x="1" y="3954"/>
                  </a:lnTo>
                  <a:cubicBezTo>
                    <a:pt x="1" y="4264"/>
                    <a:pt x="254" y="4517"/>
                    <a:pt x="567" y="4517"/>
                  </a:cubicBezTo>
                  <a:lnTo>
                    <a:pt x="9601" y="4517"/>
                  </a:lnTo>
                  <a:cubicBezTo>
                    <a:pt x="9911" y="4517"/>
                    <a:pt x="10164" y="4264"/>
                    <a:pt x="10164" y="3954"/>
                  </a:cubicBezTo>
                  <a:lnTo>
                    <a:pt x="10164" y="3388"/>
                  </a:lnTo>
                  <a:cubicBezTo>
                    <a:pt x="10164" y="3075"/>
                    <a:pt x="9911" y="2825"/>
                    <a:pt x="9601" y="2825"/>
                  </a:cubicBezTo>
                  <a:lnTo>
                    <a:pt x="7342" y="2825"/>
                  </a:lnTo>
                  <a:cubicBezTo>
                    <a:pt x="7029" y="2825"/>
                    <a:pt x="6776" y="2572"/>
                    <a:pt x="6776" y="2258"/>
                  </a:cubicBezTo>
                  <a:cubicBezTo>
                    <a:pt x="6776" y="1945"/>
                    <a:pt x="7029" y="1695"/>
                    <a:pt x="7342" y="1695"/>
                  </a:cubicBezTo>
                  <a:lnTo>
                    <a:pt x="9035" y="1695"/>
                  </a:lnTo>
                  <a:lnTo>
                    <a:pt x="9035" y="1129"/>
                  </a:lnTo>
                  <a:cubicBezTo>
                    <a:pt x="9035" y="506"/>
                    <a:pt x="8529" y="0"/>
                    <a:pt x="7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81" name="Google Shape;6881;p74"/>
            <p:cNvSpPr/>
            <p:nvPr/>
          </p:nvSpPr>
          <p:spPr>
            <a:xfrm>
              <a:off x="5843400" y="1537550"/>
              <a:ext cx="79975" cy="76125"/>
            </a:xfrm>
            <a:custGeom>
              <a:rect b="b" l="l" r="r" t="t"/>
              <a:pathLst>
                <a:path extrusionOk="0" h="3045" w="3199">
                  <a:moveTo>
                    <a:pt x="1603" y="0"/>
                  </a:moveTo>
                  <a:lnTo>
                    <a:pt x="1238" y="738"/>
                  </a:lnTo>
                  <a:cubicBezTo>
                    <a:pt x="1157" y="904"/>
                    <a:pt x="998" y="1018"/>
                    <a:pt x="814" y="1045"/>
                  </a:cubicBezTo>
                  <a:lnTo>
                    <a:pt x="1" y="1163"/>
                  </a:lnTo>
                  <a:lnTo>
                    <a:pt x="588" y="1735"/>
                  </a:lnTo>
                  <a:cubicBezTo>
                    <a:pt x="721" y="1864"/>
                    <a:pt x="784" y="2051"/>
                    <a:pt x="751" y="2235"/>
                  </a:cubicBezTo>
                  <a:lnTo>
                    <a:pt x="612" y="3045"/>
                  </a:lnTo>
                  <a:lnTo>
                    <a:pt x="1338" y="2662"/>
                  </a:lnTo>
                  <a:cubicBezTo>
                    <a:pt x="1421" y="2619"/>
                    <a:pt x="1511" y="2597"/>
                    <a:pt x="1601" y="2597"/>
                  </a:cubicBezTo>
                  <a:cubicBezTo>
                    <a:pt x="1691" y="2597"/>
                    <a:pt x="1781" y="2619"/>
                    <a:pt x="1862" y="2662"/>
                  </a:cubicBezTo>
                  <a:lnTo>
                    <a:pt x="2588" y="3045"/>
                  </a:lnTo>
                  <a:lnTo>
                    <a:pt x="2452" y="2235"/>
                  </a:lnTo>
                  <a:cubicBezTo>
                    <a:pt x="2419" y="2051"/>
                    <a:pt x="2479" y="1864"/>
                    <a:pt x="2612" y="1735"/>
                  </a:cubicBezTo>
                  <a:lnTo>
                    <a:pt x="3199" y="1163"/>
                  </a:lnTo>
                  <a:lnTo>
                    <a:pt x="2389" y="1045"/>
                  </a:lnTo>
                  <a:cubicBezTo>
                    <a:pt x="2205" y="1018"/>
                    <a:pt x="2045" y="904"/>
                    <a:pt x="1964" y="735"/>
                  </a:cubicBezTo>
                  <a:lnTo>
                    <a:pt x="160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82" name="Google Shape;6882;p74"/>
          <p:cNvGrpSpPr/>
          <p:nvPr/>
        </p:nvGrpSpPr>
        <p:grpSpPr>
          <a:xfrm>
            <a:off x="4980113" y="3084029"/>
            <a:ext cx="343759" cy="339271"/>
            <a:chOff x="6232000" y="1435050"/>
            <a:chExt cx="488225" cy="481850"/>
          </a:xfrm>
        </p:grpSpPr>
        <p:sp>
          <p:nvSpPr>
            <p:cNvPr id="6883" name="Google Shape;6883;p74"/>
            <p:cNvSpPr/>
            <p:nvPr/>
          </p:nvSpPr>
          <p:spPr>
            <a:xfrm>
              <a:off x="6578000" y="1463375"/>
              <a:ext cx="83150" cy="78250"/>
            </a:xfrm>
            <a:custGeom>
              <a:rect b="b" l="l" r="r" t="t"/>
              <a:pathLst>
                <a:path extrusionOk="0" h="3130" w="3326">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84" name="Google Shape;6884;p74"/>
            <p:cNvSpPr/>
            <p:nvPr/>
          </p:nvSpPr>
          <p:spPr>
            <a:xfrm>
              <a:off x="6421725" y="1773850"/>
              <a:ext cx="112950" cy="143050"/>
            </a:xfrm>
            <a:custGeom>
              <a:rect b="b" l="l" r="r" t="t"/>
              <a:pathLst>
                <a:path extrusionOk="0" h="5722" w="4518">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85" name="Google Shape;6885;p74"/>
            <p:cNvSpPr/>
            <p:nvPr/>
          </p:nvSpPr>
          <p:spPr>
            <a:xfrm>
              <a:off x="6448975" y="1632700"/>
              <a:ext cx="56475" cy="56475"/>
            </a:xfrm>
            <a:custGeom>
              <a:rect b="b" l="l" r="r" t="t"/>
              <a:pathLst>
                <a:path extrusionOk="0" h="2259" w="2259">
                  <a:moveTo>
                    <a:pt x="0" y="0"/>
                  </a:moveTo>
                  <a:lnTo>
                    <a:pt x="0" y="2259"/>
                  </a:lnTo>
                  <a:lnTo>
                    <a:pt x="2259" y="2259"/>
                  </a:lnTo>
                  <a:lnTo>
                    <a:pt x="22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86" name="Google Shape;6886;p74"/>
            <p:cNvSpPr/>
            <p:nvPr/>
          </p:nvSpPr>
          <p:spPr>
            <a:xfrm>
              <a:off x="6232000" y="1435050"/>
              <a:ext cx="488225" cy="237825"/>
            </a:xfrm>
            <a:custGeom>
              <a:rect b="b" l="l" r="r" t="t"/>
              <a:pathLst>
                <a:path extrusionOk="0" h="9513" w="19529">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87" name="Google Shape;6887;p74"/>
            <p:cNvSpPr/>
            <p:nvPr/>
          </p:nvSpPr>
          <p:spPr>
            <a:xfrm>
              <a:off x="6291025" y="1537700"/>
              <a:ext cx="369800" cy="379200"/>
            </a:xfrm>
            <a:custGeom>
              <a:rect b="b" l="l" r="r" t="t"/>
              <a:pathLst>
                <a:path extrusionOk="0" h="15168" w="14792">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88" name="Google Shape;6888;p74"/>
          <p:cNvGrpSpPr/>
          <p:nvPr/>
        </p:nvGrpSpPr>
        <p:grpSpPr>
          <a:xfrm>
            <a:off x="470821" y="3634012"/>
            <a:ext cx="299929" cy="337792"/>
            <a:chOff x="924450" y="2028975"/>
            <a:chExt cx="425975" cy="479750"/>
          </a:xfrm>
        </p:grpSpPr>
        <p:sp>
          <p:nvSpPr>
            <p:cNvPr id="6889" name="Google Shape;6889;p74"/>
            <p:cNvSpPr/>
            <p:nvPr/>
          </p:nvSpPr>
          <p:spPr>
            <a:xfrm>
              <a:off x="1035500" y="2028975"/>
              <a:ext cx="314925" cy="153075"/>
            </a:xfrm>
            <a:custGeom>
              <a:rect b="b" l="l" r="r" t="t"/>
              <a:pathLst>
                <a:path extrusionOk="0" h="6123" w="12597">
                  <a:moveTo>
                    <a:pt x="12036" y="0"/>
                  </a:moveTo>
                  <a:cubicBezTo>
                    <a:pt x="11993" y="0"/>
                    <a:pt x="11948" y="5"/>
                    <a:pt x="11904" y="16"/>
                  </a:cubicBezTo>
                  <a:lnTo>
                    <a:pt x="437" y="2696"/>
                  </a:lnTo>
                  <a:cubicBezTo>
                    <a:pt x="181" y="2753"/>
                    <a:pt x="0" y="2982"/>
                    <a:pt x="0" y="3244"/>
                  </a:cubicBezTo>
                  <a:lnTo>
                    <a:pt x="0" y="6123"/>
                  </a:lnTo>
                  <a:lnTo>
                    <a:pt x="12596" y="3181"/>
                  </a:lnTo>
                  <a:lnTo>
                    <a:pt x="12596" y="564"/>
                  </a:lnTo>
                  <a:cubicBezTo>
                    <a:pt x="12596" y="245"/>
                    <a:pt x="12338" y="0"/>
                    <a:pt x="120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90" name="Google Shape;6890;p74"/>
            <p:cNvSpPr/>
            <p:nvPr/>
          </p:nvSpPr>
          <p:spPr>
            <a:xfrm>
              <a:off x="1212475" y="2137450"/>
              <a:ext cx="137950" cy="304275"/>
            </a:xfrm>
            <a:custGeom>
              <a:rect b="b" l="l" r="r" t="t"/>
              <a:pathLst>
                <a:path extrusionOk="0" h="12171" w="5518">
                  <a:moveTo>
                    <a:pt x="5517" y="1"/>
                  </a:moveTo>
                  <a:lnTo>
                    <a:pt x="4388" y="266"/>
                  </a:lnTo>
                  <a:lnTo>
                    <a:pt x="4388" y="7345"/>
                  </a:lnTo>
                  <a:cubicBezTo>
                    <a:pt x="3943" y="7029"/>
                    <a:pt x="3410" y="6861"/>
                    <a:pt x="2865" y="6861"/>
                  </a:cubicBezTo>
                  <a:cubicBezTo>
                    <a:pt x="1790" y="6861"/>
                    <a:pt x="823" y="7508"/>
                    <a:pt x="410" y="8499"/>
                  </a:cubicBezTo>
                  <a:cubicBezTo>
                    <a:pt x="1" y="9492"/>
                    <a:pt x="227" y="10634"/>
                    <a:pt x="986" y="11392"/>
                  </a:cubicBezTo>
                  <a:cubicBezTo>
                    <a:pt x="1495" y="11900"/>
                    <a:pt x="2174" y="12170"/>
                    <a:pt x="2865" y="12170"/>
                  </a:cubicBezTo>
                  <a:cubicBezTo>
                    <a:pt x="3207" y="12170"/>
                    <a:pt x="3551" y="12104"/>
                    <a:pt x="3879" y="11968"/>
                  </a:cubicBezTo>
                  <a:cubicBezTo>
                    <a:pt x="4873" y="11558"/>
                    <a:pt x="5517" y="10588"/>
                    <a:pt x="5517" y="9516"/>
                  </a:cubicBezTo>
                  <a:lnTo>
                    <a:pt x="55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91" name="Google Shape;6891;p74"/>
            <p:cNvSpPr/>
            <p:nvPr/>
          </p:nvSpPr>
          <p:spPr>
            <a:xfrm>
              <a:off x="924450" y="2204450"/>
              <a:ext cx="139300" cy="304275"/>
            </a:xfrm>
            <a:custGeom>
              <a:rect b="b" l="l" r="r" t="t"/>
              <a:pathLst>
                <a:path extrusionOk="0" h="12171" w="5572">
                  <a:moveTo>
                    <a:pt x="5572" y="1"/>
                  </a:moveTo>
                  <a:lnTo>
                    <a:pt x="4442" y="263"/>
                  </a:lnTo>
                  <a:lnTo>
                    <a:pt x="4442" y="7345"/>
                  </a:lnTo>
                  <a:cubicBezTo>
                    <a:pt x="3982" y="7023"/>
                    <a:pt x="3449" y="6864"/>
                    <a:pt x="2917" y="6864"/>
                  </a:cubicBezTo>
                  <a:cubicBezTo>
                    <a:pt x="2291" y="6864"/>
                    <a:pt x="1668" y="7085"/>
                    <a:pt x="1169" y="7520"/>
                  </a:cubicBezTo>
                  <a:cubicBezTo>
                    <a:pt x="251" y="8327"/>
                    <a:pt x="1" y="9655"/>
                    <a:pt x="564" y="10742"/>
                  </a:cubicBezTo>
                  <a:cubicBezTo>
                    <a:pt x="1030" y="11634"/>
                    <a:pt x="1946" y="12171"/>
                    <a:pt x="2916" y="12171"/>
                  </a:cubicBezTo>
                  <a:cubicBezTo>
                    <a:pt x="3126" y="12171"/>
                    <a:pt x="3338" y="12146"/>
                    <a:pt x="3548" y="12094"/>
                  </a:cubicBezTo>
                  <a:cubicBezTo>
                    <a:pt x="4738" y="11802"/>
                    <a:pt x="5572" y="10739"/>
                    <a:pt x="5572" y="9516"/>
                  </a:cubicBezTo>
                  <a:lnTo>
                    <a:pt x="55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92" name="Google Shape;6892;p74"/>
          <p:cNvGrpSpPr/>
          <p:nvPr/>
        </p:nvGrpSpPr>
        <p:grpSpPr>
          <a:xfrm>
            <a:off x="1473977" y="3653815"/>
            <a:ext cx="339306" cy="298186"/>
            <a:chOff x="2085450" y="2057100"/>
            <a:chExt cx="481900" cy="423500"/>
          </a:xfrm>
        </p:grpSpPr>
        <p:sp>
          <p:nvSpPr>
            <p:cNvPr id="6893" name="Google Shape;6893;p74"/>
            <p:cNvSpPr/>
            <p:nvPr/>
          </p:nvSpPr>
          <p:spPr>
            <a:xfrm>
              <a:off x="2085450" y="2061650"/>
              <a:ext cx="141250" cy="418950"/>
            </a:xfrm>
            <a:custGeom>
              <a:rect b="b" l="l" r="r" t="t"/>
              <a:pathLst>
                <a:path extrusionOk="0" h="16758" w="5650">
                  <a:moveTo>
                    <a:pt x="4305" y="6452"/>
                  </a:moveTo>
                  <a:cubicBezTo>
                    <a:pt x="4736" y="6452"/>
                    <a:pt x="5115" y="6999"/>
                    <a:pt x="4728" y="7411"/>
                  </a:cubicBezTo>
                  <a:cubicBezTo>
                    <a:pt x="4520" y="7631"/>
                    <a:pt x="4352" y="7887"/>
                    <a:pt x="4228" y="8164"/>
                  </a:cubicBezTo>
                  <a:cubicBezTo>
                    <a:pt x="4120" y="8402"/>
                    <a:pt x="3927" y="8502"/>
                    <a:pt x="3732" y="8502"/>
                  </a:cubicBezTo>
                  <a:cubicBezTo>
                    <a:pt x="3367" y="8502"/>
                    <a:pt x="2999" y="8150"/>
                    <a:pt x="3195" y="7703"/>
                  </a:cubicBezTo>
                  <a:cubicBezTo>
                    <a:pt x="3373" y="7312"/>
                    <a:pt x="3611" y="6951"/>
                    <a:pt x="3903" y="6637"/>
                  </a:cubicBezTo>
                  <a:cubicBezTo>
                    <a:pt x="4027" y="6506"/>
                    <a:pt x="4169" y="6452"/>
                    <a:pt x="4305" y="6452"/>
                  </a:cubicBezTo>
                  <a:close/>
                  <a:moveTo>
                    <a:pt x="2983" y="9449"/>
                  </a:moveTo>
                  <a:cubicBezTo>
                    <a:pt x="3331" y="9449"/>
                    <a:pt x="3684" y="9752"/>
                    <a:pt x="3539" y="10191"/>
                  </a:cubicBezTo>
                  <a:lnTo>
                    <a:pt x="3361" y="10727"/>
                  </a:lnTo>
                  <a:cubicBezTo>
                    <a:pt x="3270" y="10997"/>
                    <a:pt x="3059" y="11113"/>
                    <a:pt x="2845" y="11113"/>
                  </a:cubicBezTo>
                  <a:cubicBezTo>
                    <a:pt x="2498" y="11113"/>
                    <a:pt x="2143" y="10808"/>
                    <a:pt x="2289" y="10368"/>
                  </a:cubicBezTo>
                  <a:lnTo>
                    <a:pt x="2467" y="9832"/>
                  </a:lnTo>
                  <a:cubicBezTo>
                    <a:pt x="2558" y="9564"/>
                    <a:pt x="2770" y="9449"/>
                    <a:pt x="2983" y="9449"/>
                  </a:cubicBezTo>
                  <a:close/>
                  <a:moveTo>
                    <a:pt x="5649" y="1"/>
                  </a:moveTo>
                  <a:lnTo>
                    <a:pt x="356" y="2117"/>
                  </a:lnTo>
                  <a:cubicBezTo>
                    <a:pt x="142" y="2202"/>
                    <a:pt x="3" y="2410"/>
                    <a:pt x="3" y="2641"/>
                  </a:cubicBezTo>
                  <a:lnTo>
                    <a:pt x="3" y="16192"/>
                  </a:lnTo>
                  <a:cubicBezTo>
                    <a:pt x="1" y="16516"/>
                    <a:pt x="265" y="16758"/>
                    <a:pt x="564" y="16758"/>
                  </a:cubicBezTo>
                  <a:cubicBezTo>
                    <a:pt x="634" y="16758"/>
                    <a:pt x="706" y="16745"/>
                    <a:pt x="777" y="16716"/>
                  </a:cubicBezTo>
                  <a:lnTo>
                    <a:pt x="5649" y="14768"/>
                  </a:lnTo>
                  <a:lnTo>
                    <a:pt x="56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94" name="Google Shape;6894;p74"/>
            <p:cNvSpPr/>
            <p:nvPr/>
          </p:nvSpPr>
          <p:spPr>
            <a:xfrm>
              <a:off x="2254900" y="2061050"/>
              <a:ext cx="143050" cy="415650"/>
            </a:xfrm>
            <a:custGeom>
              <a:rect b="b" l="l" r="r" t="t"/>
              <a:pathLst>
                <a:path extrusionOk="0" h="16626" w="5722">
                  <a:moveTo>
                    <a:pt x="2504" y="6585"/>
                  </a:moveTo>
                  <a:cubicBezTo>
                    <a:pt x="2647" y="6585"/>
                    <a:pt x="2794" y="6645"/>
                    <a:pt x="2916" y="6788"/>
                  </a:cubicBezTo>
                  <a:cubicBezTo>
                    <a:pt x="3153" y="7068"/>
                    <a:pt x="3349" y="7378"/>
                    <a:pt x="3500" y="7709"/>
                  </a:cubicBezTo>
                  <a:cubicBezTo>
                    <a:pt x="3766" y="8258"/>
                    <a:pt x="3464" y="8654"/>
                    <a:pt x="3096" y="8654"/>
                  </a:cubicBezTo>
                  <a:cubicBezTo>
                    <a:pt x="2878" y="8654"/>
                    <a:pt x="2636" y="8515"/>
                    <a:pt x="2476" y="8185"/>
                  </a:cubicBezTo>
                  <a:cubicBezTo>
                    <a:pt x="2367" y="7947"/>
                    <a:pt x="2226" y="7724"/>
                    <a:pt x="2057" y="7523"/>
                  </a:cubicBezTo>
                  <a:cubicBezTo>
                    <a:pt x="1694" y="7098"/>
                    <a:pt x="2083" y="6585"/>
                    <a:pt x="2504" y="6585"/>
                  </a:cubicBezTo>
                  <a:close/>
                  <a:moveTo>
                    <a:pt x="1" y="0"/>
                  </a:moveTo>
                  <a:lnTo>
                    <a:pt x="1" y="5475"/>
                  </a:lnTo>
                  <a:cubicBezTo>
                    <a:pt x="217" y="5475"/>
                    <a:pt x="434" y="5496"/>
                    <a:pt x="648" y="5532"/>
                  </a:cubicBezTo>
                  <a:cubicBezTo>
                    <a:pt x="1334" y="5657"/>
                    <a:pt x="1201" y="6655"/>
                    <a:pt x="564" y="6655"/>
                  </a:cubicBezTo>
                  <a:cubicBezTo>
                    <a:pt x="525" y="6655"/>
                    <a:pt x="483" y="6651"/>
                    <a:pt x="440" y="6643"/>
                  </a:cubicBezTo>
                  <a:cubicBezTo>
                    <a:pt x="296" y="6622"/>
                    <a:pt x="148" y="6610"/>
                    <a:pt x="1" y="6604"/>
                  </a:cubicBezTo>
                  <a:lnTo>
                    <a:pt x="1" y="14744"/>
                  </a:lnTo>
                  <a:lnTo>
                    <a:pt x="5722" y="16626"/>
                  </a:lnTo>
                  <a:lnTo>
                    <a:pt x="5722" y="10395"/>
                  </a:lnTo>
                  <a:cubicBezTo>
                    <a:pt x="5704" y="10397"/>
                    <a:pt x="5684" y="10397"/>
                    <a:pt x="5661" y="10397"/>
                  </a:cubicBezTo>
                  <a:cubicBezTo>
                    <a:pt x="5400" y="10397"/>
                    <a:pt x="4871" y="10299"/>
                    <a:pt x="4388" y="10085"/>
                  </a:cubicBezTo>
                  <a:cubicBezTo>
                    <a:pt x="3793" y="9819"/>
                    <a:pt x="4068" y="8997"/>
                    <a:pt x="4603" y="8997"/>
                  </a:cubicBezTo>
                  <a:cubicBezTo>
                    <a:pt x="4680" y="8997"/>
                    <a:pt x="4763" y="9014"/>
                    <a:pt x="4849" y="9052"/>
                  </a:cubicBezTo>
                  <a:cubicBezTo>
                    <a:pt x="5123" y="9176"/>
                    <a:pt x="5418" y="9251"/>
                    <a:pt x="5722" y="9275"/>
                  </a:cubicBezTo>
                  <a:lnTo>
                    <a:pt x="5722" y="1882"/>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95" name="Google Shape;6895;p74"/>
            <p:cNvSpPr/>
            <p:nvPr/>
          </p:nvSpPr>
          <p:spPr>
            <a:xfrm>
              <a:off x="2426175" y="2057100"/>
              <a:ext cx="141175" cy="418925"/>
            </a:xfrm>
            <a:custGeom>
              <a:rect b="b" l="l" r="r" t="t"/>
              <a:pathLst>
                <a:path extrusionOk="0" h="16757" w="5647">
                  <a:moveTo>
                    <a:pt x="2800" y="5647"/>
                  </a:moveTo>
                  <a:cubicBezTo>
                    <a:pt x="3154" y="5647"/>
                    <a:pt x="3516" y="5968"/>
                    <a:pt x="3349" y="6410"/>
                  </a:cubicBezTo>
                  <a:lnTo>
                    <a:pt x="3153" y="6937"/>
                  </a:lnTo>
                  <a:cubicBezTo>
                    <a:pt x="3055" y="7196"/>
                    <a:pt x="2850" y="7305"/>
                    <a:pt x="2643" y="7305"/>
                  </a:cubicBezTo>
                  <a:cubicBezTo>
                    <a:pt x="2288" y="7305"/>
                    <a:pt x="1929" y="6984"/>
                    <a:pt x="2096" y="6539"/>
                  </a:cubicBezTo>
                  <a:lnTo>
                    <a:pt x="2295" y="6012"/>
                  </a:lnTo>
                  <a:cubicBezTo>
                    <a:pt x="2390" y="5755"/>
                    <a:pt x="2594" y="5647"/>
                    <a:pt x="2800" y="5647"/>
                  </a:cubicBezTo>
                  <a:close/>
                  <a:moveTo>
                    <a:pt x="1700" y="8178"/>
                  </a:moveTo>
                  <a:cubicBezTo>
                    <a:pt x="2108" y="8178"/>
                    <a:pt x="2500" y="8655"/>
                    <a:pt x="2168" y="9090"/>
                  </a:cubicBezTo>
                  <a:cubicBezTo>
                    <a:pt x="1906" y="9433"/>
                    <a:pt x="1587" y="9725"/>
                    <a:pt x="1226" y="9960"/>
                  </a:cubicBezTo>
                  <a:cubicBezTo>
                    <a:pt x="1118" y="10030"/>
                    <a:pt x="1011" y="10060"/>
                    <a:pt x="911" y="10060"/>
                  </a:cubicBezTo>
                  <a:cubicBezTo>
                    <a:pt x="424" y="10060"/>
                    <a:pt x="97" y="9344"/>
                    <a:pt x="612" y="9012"/>
                  </a:cubicBezTo>
                  <a:cubicBezTo>
                    <a:pt x="867" y="8849"/>
                    <a:pt x="1090" y="8641"/>
                    <a:pt x="1274" y="8403"/>
                  </a:cubicBezTo>
                  <a:cubicBezTo>
                    <a:pt x="1394" y="8244"/>
                    <a:pt x="1548" y="8178"/>
                    <a:pt x="1700" y="8178"/>
                  </a:cubicBezTo>
                  <a:close/>
                  <a:moveTo>
                    <a:pt x="5080" y="0"/>
                  </a:moveTo>
                  <a:cubicBezTo>
                    <a:pt x="5010" y="0"/>
                    <a:pt x="4939" y="13"/>
                    <a:pt x="4869" y="41"/>
                  </a:cubicBezTo>
                  <a:lnTo>
                    <a:pt x="0" y="1989"/>
                  </a:lnTo>
                  <a:lnTo>
                    <a:pt x="0" y="16756"/>
                  </a:lnTo>
                  <a:lnTo>
                    <a:pt x="5291" y="14640"/>
                  </a:lnTo>
                  <a:cubicBezTo>
                    <a:pt x="5505" y="14555"/>
                    <a:pt x="5646" y="14347"/>
                    <a:pt x="5646" y="14116"/>
                  </a:cubicBezTo>
                  <a:lnTo>
                    <a:pt x="5646" y="565"/>
                  </a:lnTo>
                  <a:cubicBezTo>
                    <a:pt x="5644" y="240"/>
                    <a:pt x="5378" y="0"/>
                    <a:pt x="50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96" name="Google Shape;6896;p74"/>
          <p:cNvGrpSpPr/>
          <p:nvPr/>
        </p:nvGrpSpPr>
        <p:grpSpPr>
          <a:xfrm>
            <a:off x="1995270" y="3677059"/>
            <a:ext cx="339306" cy="251698"/>
            <a:chOff x="2678275" y="2090100"/>
            <a:chExt cx="481900" cy="357475"/>
          </a:xfrm>
        </p:grpSpPr>
        <p:sp>
          <p:nvSpPr>
            <p:cNvPr id="6897" name="Google Shape;6897;p74"/>
            <p:cNvSpPr/>
            <p:nvPr/>
          </p:nvSpPr>
          <p:spPr>
            <a:xfrm>
              <a:off x="2899450" y="2249100"/>
              <a:ext cx="39550" cy="39550"/>
            </a:xfrm>
            <a:custGeom>
              <a:rect b="b" l="l" r="r" t="t"/>
              <a:pathLst>
                <a:path extrusionOk="0" h="1582" w="1582">
                  <a:moveTo>
                    <a:pt x="793" y="1"/>
                  </a:moveTo>
                  <a:cubicBezTo>
                    <a:pt x="356" y="1"/>
                    <a:pt x="1" y="353"/>
                    <a:pt x="1" y="790"/>
                  </a:cubicBezTo>
                  <a:cubicBezTo>
                    <a:pt x="1" y="1226"/>
                    <a:pt x="356" y="1581"/>
                    <a:pt x="793" y="1581"/>
                  </a:cubicBezTo>
                  <a:cubicBezTo>
                    <a:pt x="1227" y="1581"/>
                    <a:pt x="1582" y="1226"/>
                    <a:pt x="1582" y="790"/>
                  </a:cubicBezTo>
                  <a:cubicBezTo>
                    <a:pt x="1582" y="353"/>
                    <a:pt x="1227" y="1"/>
                    <a:pt x="7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98" name="Google Shape;6898;p74"/>
            <p:cNvSpPr/>
            <p:nvPr/>
          </p:nvSpPr>
          <p:spPr>
            <a:xfrm>
              <a:off x="3092400" y="2249100"/>
              <a:ext cx="39550" cy="39550"/>
            </a:xfrm>
            <a:custGeom>
              <a:rect b="b" l="l" r="r" t="t"/>
              <a:pathLst>
                <a:path extrusionOk="0" h="1582" w="1582">
                  <a:moveTo>
                    <a:pt x="790" y="1"/>
                  </a:moveTo>
                  <a:cubicBezTo>
                    <a:pt x="353" y="1"/>
                    <a:pt x="1" y="353"/>
                    <a:pt x="1" y="790"/>
                  </a:cubicBezTo>
                  <a:cubicBezTo>
                    <a:pt x="1" y="1226"/>
                    <a:pt x="353" y="1581"/>
                    <a:pt x="790" y="1581"/>
                  </a:cubicBezTo>
                  <a:cubicBezTo>
                    <a:pt x="1226" y="1581"/>
                    <a:pt x="1582" y="1226"/>
                    <a:pt x="1582" y="790"/>
                  </a:cubicBezTo>
                  <a:cubicBezTo>
                    <a:pt x="1582" y="353"/>
                    <a:pt x="1226" y="1"/>
                    <a:pt x="7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99" name="Google Shape;6899;p74"/>
            <p:cNvSpPr/>
            <p:nvPr/>
          </p:nvSpPr>
          <p:spPr>
            <a:xfrm>
              <a:off x="2678350" y="2389425"/>
              <a:ext cx="481825" cy="58150"/>
            </a:xfrm>
            <a:custGeom>
              <a:rect b="b" l="l" r="r" t="t"/>
              <a:pathLst>
                <a:path extrusionOk="0" h="2326" w="19273">
                  <a:moveTo>
                    <a:pt x="1" y="1"/>
                  </a:moveTo>
                  <a:lnTo>
                    <a:pt x="1" y="1759"/>
                  </a:lnTo>
                  <a:cubicBezTo>
                    <a:pt x="1" y="2072"/>
                    <a:pt x="251" y="2325"/>
                    <a:pt x="564" y="2325"/>
                  </a:cubicBezTo>
                  <a:lnTo>
                    <a:pt x="18707" y="2325"/>
                  </a:lnTo>
                  <a:cubicBezTo>
                    <a:pt x="19020" y="2325"/>
                    <a:pt x="19273" y="2072"/>
                    <a:pt x="19273" y="1759"/>
                  </a:cubicBezTo>
                  <a:lnTo>
                    <a:pt x="1927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00" name="Google Shape;6900;p74"/>
            <p:cNvSpPr/>
            <p:nvPr/>
          </p:nvSpPr>
          <p:spPr>
            <a:xfrm>
              <a:off x="2706600" y="2249100"/>
              <a:ext cx="39550" cy="39550"/>
            </a:xfrm>
            <a:custGeom>
              <a:rect b="b" l="l" r="r" t="t"/>
              <a:pathLst>
                <a:path extrusionOk="0" h="1582" w="1582">
                  <a:moveTo>
                    <a:pt x="789" y="1"/>
                  </a:moveTo>
                  <a:cubicBezTo>
                    <a:pt x="352" y="1"/>
                    <a:pt x="0" y="353"/>
                    <a:pt x="0" y="790"/>
                  </a:cubicBezTo>
                  <a:cubicBezTo>
                    <a:pt x="0" y="1226"/>
                    <a:pt x="352" y="1581"/>
                    <a:pt x="789" y="1581"/>
                  </a:cubicBezTo>
                  <a:cubicBezTo>
                    <a:pt x="1226" y="1581"/>
                    <a:pt x="1581" y="1226"/>
                    <a:pt x="1581" y="790"/>
                  </a:cubicBezTo>
                  <a:cubicBezTo>
                    <a:pt x="1581" y="353"/>
                    <a:pt x="1226" y="1"/>
                    <a:pt x="7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01" name="Google Shape;6901;p74"/>
            <p:cNvSpPr/>
            <p:nvPr/>
          </p:nvSpPr>
          <p:spPr>
            <a:xfrm>
              <a:off x="2678275" y="2090100"/>
              <a:ext cx="481900" cy="271125"/>
            </a:xfrm>
            <a:custGeom>
              <a:rect b="b" l="l" r="r" t="t"/>
              <a:pathLst>
                <a:path extrusionOk="0" h="10845" w="19276">
                  <a:moveTo>
                    <a:pt x="9638" y="5229"/>
                  </a:moveTo>
                  <a:cubicBezTo>
                    <a:pt x="9885" y="5229"/>
                    <a:pt x="10134" y="5277"/>
                    <a:pt x="10372" y="5376"/>
                  </a:cubicBezTo>
                  <a:cubicBezTo>
                    <a:pt x="11091" y="5674"/>
                    <a:pt x="11558" y="6373"/>
                    <a:pt x="11558" y="7150"/>
                  </a:cubicBezTo>
                  <a:cubicBezTo>
                    <a:pt x="11558" y="8209"/>
                    <a:pt x="10697" y="9068"/>
                    <a:pt x="9640" y="9071"/>
                  </a:cubicBezTo>
                  <a:cubicBezTo>
                    <a:pt x="8863" y="9071"/>
                    <a:pt x="8161" y="8601"/>
                    <a:pt x="7866" y="7884"/>
                  </a:cubicBezTo>
                  <a:cubicBezTo>
                    <a:pt x="7568" y="7168"/>
                    <a:pt x="7731" y="6343"/>
                    <a:pt x="8282" y="5791"/>
                  </a:cubicBezTo>
                  <a:cubicBezTo>
                    <a:pt x="8648" y="5425"/>
                    <a:pt x="9139" y="5229"/>
                    <a:pt x="9638" y="5229"/>
                  </a:cubicBezTo>
                  <a:close/>
                  <a:moveTo>
                    <a:pt x="571" y="1"/>
                  </a:moveTo>
                  <a:cubicBezTo>
                    <a:pt x="281" y="1"/>
                    <a:pt x="3" y="226"/>
                    <a:pt x="1" y="567"/>
                  </a:cubicBezTo>
                  <a:lnTo>
                    <a:pt x="1" y="7150"/>
                  </a:lnTo>
                  <a:cubicBezTo>
                    <a:pt x="1" y="6373"/>
                    <a:pt x="471" y="5674"/>
                    <a:pt x="1187" y="5376"/>
                  </a:cubicBezTo>
                  <a:cubicBezTo>
                    <a:pt x="1425" y="5277"/>
                    <a:pt x="1674" y="5229"/>
                    <a:pt x="1921" y="5229"/>
                  </a:cubicBezTo>
                  <a:cubicBezTo>
                    <a:pt x="2420" y="5229"/>
                    <a:pt x="2912" y="5425"/>
                    <a:pt x="3280" y="5791"/>
                  </a:cubicBezTo>
                  <a:cubicBezTo>
                    <a:pt x="3828" y="6343"/>
                    <a:pt x="3994" y="7168"/>
                    <a:pt x="3696" y="7884"/>
                  </a:cubicBezTo>
                  <a:cubicBezTo>
                    <a:pt x="3398" y="8601"/>
                    <a:pt x="2699" y="9071"/>
                    <a:pt x="1922" y="9071"/>
                  </a:cubicBezTo>
                  <a:cubicBezTo>
                    <a:pt x="862" y="9068"/>
                    <a:pt x="4" y="8209"/>
                    <a:pt x="1" y="7150"/>
                  </a:cubicBezTo>
                  <a:lnTo>
                    <a:pt x="1" y="10844"/>
                  </a:lnTo>
                  <a:lnTo>
                    <a:pt x="19276" y="10844"/>
                  </a:lnTo>
                  <a:lnTo>
                    <a:pt x="19276" y="7150"/>
                  </a:lnTo>
                  <a:cubicBezTo>
                    <a:pt x="19276" y="7926"/>
                    <a:pt x="18806" y="8625"/>
                    <a:pt x="18089" y="8923"/>
                  </a:cubicBezTo>
                  <a:cubicBezTo>
                    <a:pt x="17852" y="9022"/>
                    <a:pt x="17603" y="9070"/>
                    <a:pt x="17356" y="9070"/>
                  </a:cubicBezTo>
                  <a:cubicBezTo>
                    <a:pt x="16857" y="9070"/>
                    <a:pt x="16365" y="8874"/>
                    <a:pt x="15997" y="8508"/>
                  </a:cubicBezTo>
                  <a:cubicBezTo>
                    <a:pt x="15449" y="7957"/>
                    <a:pt x="15283" y="7131"/>
                    <a:pt x="15581" y="6415"/>
                  </a:cubicBezTo>
                  <a:cubicBezTo>
                    <a:pt x="15879" y="5698"/>
                    <a:pt x="16578" y="5231"/>
                    <a:pt x="17355" y="5231"/>
                  </a:cubicBezTo>
                  <a:cubicBezTo>
                    <a:pt x="18415" y="5231"/>
                    <a:pt x="19273" y="6090"/>
                    <a:pt x="19276" y="7150"/>
                  </a:cubicBezTo>
                  <a:lnTo>
                    <a:pt x="19276" y="567"/>
                  </a:lnTo>
                  <a:cubicBezTo>
                    <a:pt x="19276" y="341"/>
                    <a:pt x="19137" y="133"/>
                    <a:pt x="18927" y="46"/>
                  </a:cubicBezTo>
                  <a:cubicBezTo>
                    <a:pt x="18857" y="17"/>
                    <a:pt x="18783" y="2"/>
                    <a:pt x="18709" y="2"/>
                  </a:cubicBezTo>
                  <a:cubicBezTo>
                    <a:pt x="18564" y="2"/>
                    <a:pt x="18420" y="58"/>
                    <a:pt x="18312" y="166"/>
                  </a:cubicBezTo>
                  <a:lnTo>
                    <a:pt x="14783" y="3641"/>
                  </a:lnTo>
                  <a:lnTo>
                    <a:pt x="9971" y="112"/>
                  </a:lnTo>
                  <a:cubicBezTo>
                    <a:pt x="9871" y="38"/>
                    <a:pt x="9754" y="1"/>
                    <a:pt x="9636" y="1"/>
                  </a:cubicBezTo>
                  <a:cubicBezTo>
                    <a:pt x="9517" y="1"/>
                    <a:pt x="9397" y="39"/>
                    <a:pt x="9297" y="115"/>
                  </a:cubicBezTo>
                  <a:lnTo>
                    <a:pt x="4656" y="3641"/>
                  </a:lnTo>
                  <a:lnTo>
                    <a:pt x="952" y="154"/>
                  </a:lnTo>
                  <a:cubicBezTo>
                    <a:pt x="840" y="48"/>
                    <a:pt x="704" y="1"/>
                    <a:pt x="5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02" name="Google Shape;6902;p74"/>
          <p:cNvGrpSpPr/>
          <p:nvPr/>
        </p:nvGrpSpPr>
        <p:grpSpPr>
          <a:xfrm>
            <a:off x="2516562" y="3689258"/>
            <a:ext cx="219345" cy="227301"/>
            <a:chOff x="3357325" y="2093500"/>
            <a:chExt cx="311525" cy="322825"/>
          </a:xfrm>
        </p:grpSpPr>
        <p:sp>
          <p:nvSpPr>
            <p:cNvPr id="6903" name="Google Shape;6903;p74"/>
            <p:cNvSpPr/>
            <p:nvPr/>
          </p:nvSpPr>
          <p:spPr>
            <a:xfrm>
              <a:off x="3357325" y="2210550"/>
              <a:ext cx="85700" cy="205775"/>
            </a:xfrm>
            <a:custGeom>
              <a:rect b="b" l="l" r="r" t="t"/>
              <a:pathLst>
                <a:path extrusionOk="0" h="8231" w="3428">
                  <a:moveTo>
                    <a:pt x="566" y="1"/>
                  </a:moveTo>
                  <a:cubicBezTo>
                    <a:pt x="253" y="1"/>
                    <a:pt x="0" y="251"/>
                    <a:pt x="0" y="564"/>
                  </a:cubicBezTo>
                  <a:lnTo>
                    <a:pt x="0" y="7664"/>
                  </a:lnTo>
                  <a:cubicBezTo>
                    <a:pt x="0" y="7978"/>
                    <a:pt x="253" y="8231"/>
                    <a:pt x="566" y="8231"/>
                  </a:cubicBezTo>
                  <a:lnTo>
                    <a:pt x="2861" y="8231"/>
                  </a:lnTo>
                  <a:cubicBezTo>
                    <a:pt x="3174" y="8231"/>
                    <a:pt x="3427" y="7978"/>
                    <a:pt x="3427" y="7664"/>
                  </a:cubicBezTo>
                  <a:lnTo>
                    <a:pt x="3427" y="564"/>
                  </a:lnTo>
                  <a:cubicBezTo>
                    <a:pt x="3427" y="251"/>
                    <a:pt x="3174" y="1"/>
                    <a:pt x="28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04" name="Google Shape;6904;p74"/>
            <p:cNvSpPr/>
            <p:nvPr/>
          </p:nvSpPr>
          <p:spPr>
            <a:xfrm>
              <a:off x="3471225" y="2152075"/>
              <a:ext cx="84725" cy="264250"/>
            </a:xfrm>
            <a:custGeom>
              <a:rect b="b" l="l" r="r" t="t"/>
              <a:pathLst>
                <a:path extrusionOk="0" h="10570" w="3389">
                  <a:moveTo>
                    <a:pt x="563" y="0"/>
                  </a:moveTo>
                  <a:cubicBezTo>
                    <a:pt x="253" y="0"/>
                    <a:pt x="0" y="250"/>
                    <a:pt x="0" y="563"/>
                  </a:cubicBezTo>
                  <a:lnTo>
                    <a:pt x="0" y="10003"/>
                  </a:lnTo>
                  <a:cubicBezTo>
                    <a:pt x="0" y="10317"/>
                    <a:pt x="253" y="10570"/>
                    <a:pt x="563" y="10570"/>
                  </a:cubicBezTo>
                  <a:lnTo>
                    <a:pt x="2822" y="10570"/>
                  </a:lnTo>
                  <a:cubicBezTo>
                    <a:pt x="3135" y="10570"/>
                    <a:pt x="3388" y="10317"/>
                    <a:pt x="3388" y="10003"/>
                  </a:cubicBezTo>
                  <a:lnTo>
                    <a:pt x="3388" y="563"/>
                  </a:lnTo>
                  <a:cubicBezTo>
                    <a:pt x="3388" y="250"/>
                    <a:pt x="3135" y="0"/>
                    <a:pt x="28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05" name="Google Shape;6905;p74"/>
            <p:cNvSpPr/>
            <p:nvPr/>
          </p:nvSpPr>
          <p:spPr>
            <a:xfrm>
              <a:off x="3584150" y="2093500"/>
              <a:ext cx="84700" cy="322825"/>
            </a:xfrm>
            <a:custGeom>
              <a:rect b="b" l="l" r="r" t="t"/>
              <a:pathLst>
                <a:path extrusionOk="0" h="12913" w="3388">
                  <a:moveTo>
                    <a:pt x="563" y="0"/>
                  </a:moveTo>
                  <a:cubicBezTo>
                    <a:pt x="253" y="0"/>
                    <a:pt x="0" y="253"/>
                    <a:pt x="0" y="566"/>
                  </a:cubicBezTo>
                  <a:lnTo>
                    <a:pt x="0" y="12346"/>
                  </a:lnTo>
                  <a:cubicBezTo>
                    <a:pt x="0" y="12660"/>
                    <a:pt x="253" y="12913"/>
                    <a:pt x="563" y="12913"/>
                  </a:cubicBezTo>
                  <a:lnTo>
                    <a:pt x="2822" y="12913"/>
                  </a:lnTo>
                  <a:cubicBezTo>
                    <a:pt x="3135" y="12913"/>
                    <a:pt x="3388" y="12660"/>
                    <a:pt x="3388" y="12346"/>
                  </a:cubicBezTo>
                  <a:lnTo>
                    <a:pt x="3388" y="566"/>
                  </a:lnTo>
                  <a:cubicBezTo>
                    <a:pt x="3388" y="253"/>
                    <a:pt x="3135" y="0"/>
                    <a:pt x="28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6906" name="Google Shape;6906;p74"/>
          <p:cNvSpPr/>
          <p:nvPr/>
        </p:nvSpPr>
        <p:spPr>
          <a:xfrm>
            <a:off x="2917894" y="3644996"/>
            <a:ext cx="333673" cy="315824"/>
          </a:xfrm>
          <a:custGeom>
            <a:rect b="b" l="l" r="r" t="t"/>
            <a:pathLst>
              <a:path extrusionOk="0" h="17942" w="18956">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6907" name="Google Shape;6907;p74"/>
          <p:cNvGrpSpPr/>
          <p:nvPr/>
        </p:nvGrpSpPr>
        <p:grpSpPr>
          <a:xfrm>
            <a:off x="3433554" y="3633282"/>
            <a:ext cx="292078" cy="339253"/>
            <a:chOff x="4492800" y="2027925"/>
            <a:chExt cx="414825" cy="481825"/>
          </a:xfrm>
        </p:grpSpPr>
        <p:sp>
          <p:nvSpPr>
            <p:cNvPr id="6908" name="Google Shape;6908;p74"/>
            <p:cNvSpPr/>
            <p:nvPr/>
          </p:nvSpPr>
          <p:spPr>
            <a:xfrm>
              <a:off x="4492800" y="2027925"/>
              <a:ext cx="54600" cy="481825"/>
            </a:xfrm>
            <a:custGeom>
              <a:rect b="b" l="l" r="r" t="t"/>
              <a:pathLst>
                <a:path extrusionOk="0" h="19273" w="2184">
                  <a:moveTo>
                    <a:pt x="912" y="1"/>
                  </a:moveTo>
                  <a:cubicBezTo>
                    <a:pt x="407" y="1"/>
                    <a:pt x="0" y="407"/>
                    <a:pt x="0" y="913"/>
                  </a:cubicBezTo>
                  <a:lnTo>
                    <a:pt x="0" y="18360"/>
                  </a:lnTo>
                  <a:cubicBezTo>
                    <a:pt x="0" y="18866"/>
                    <a:pt x="407" y="19273"/>
                    <a:pt x="912" y="19273"/>
                  </a:cubicBezTo>
                  <a:lnTo>
                    <a:pt x="1271" y="19273"/>
                  </a:lnTo>
                  <a:cubicBezTo>
                    <a:pt x="1777" y="19273"/>
                    <a:pt x="2183" y="18866"/>
                    <a:pt x="2183" y="18360"/>
                  </a:cubicBezTo>
                  <a:lnTo>
                    <a:pt x="2183" y="913"/>
                  </a:lnTo>
                  <a:cubicBezTo>
                    <a:pt x="2183" y="407"/>
                    <a:pt x="1777" y="1"/>
                    <a:pt x="12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09" name="Google Shape;6909;p74"/>
            <p:cNvSpPr/>
            <p:nvPr/>
          </p:nvSpPr>
          <p:spPr>
            <a:xfrm>
              <a:off x="4575600" y="2051425"/>
              <a:ext cx="332025" cy="262450"/>
            </a:xfrm>
            <a:custGeom>
              <a:rect b="b" l="l" r="r" t="t"/>
              <a:pathLst>
                <a:path extrusionOk="0" h="10498" w="13281">
                  <a:moveTo>
                    <a:pt x="0" y="0"/>
                  </a:moveTo>
                  <a:lnTo>
                    <a:pt x="0" y="10497"/>
                  </a:lnTo>
                  <a:lnTo>
                    <a:pt x="12485" y="10497"/>
                  </a:lnTo>
                  <a:cubicBezTo>
                    <a:pt x="13006" y="10494"/>
                    <a:pt x="13280" y="9874"/>
                    <a:pt x="12925" y="9488"/>
                  </a:cubicBezTo>
                  <a:lnTo>
                    <a:pt x="9010" y="5249"/>
                  </a:lnTo>
                  <a:lnTo>
                    <a:pt x="12925" y="1006"/>
                  </a:lnTo>
                  <a:cubicBezTo>
                    <a:pt x="13280" y="620"/>
                    <a:pt x="13006" y="0"/>
                    <a:pt x="124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10" name="Google Shape;6910;p74"/>
          <p:cNvGrpSpPr/>
          <p:nvPr/>
        </p:nvGrpSpPr>
        <p:grpSpPr>
          <a:xfrm>
            <a:off x="3907619" y="3633273"/>
            <a:ext cx="339200" cy="339271"/>
            <a:chOff x="5049725" y="2027900"/>
            <a:chExt cx="481750" cy="481850"/>
          </a:xfrm>
        </p:grpSpPr>
        <p:sp>
          <p:nvSpPr>
            <p:cNvPr id="6911" name="Google Shape;6911;p74"/>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12" name="Google Shape;6912;p74"/>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13" name="Google Shape;6913;p74"/>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14" name="Google Shape;6914;p74"/>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15" name="Google Shape;6915;p74"/>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16" name="Google Shape;6916;p74"/>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17" name="Google Shape;6917;p74"/>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18" name="Google Shape;6918;p74"/>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19" name="Google Shape;6919;p74"/>
          <p:cNvGrpSpPr/>
          <p:nvPr/>
        </p:nvGrpSpPr>
        <p:grpSpPr>
          <a:xfrm>
            <a:off x="4428806" y="3633361"/>
            <a:ext cx="219890" cy="339095"/>
            <a:chOff x="5726350" y="2028150"/>
            <a:chExt cx="312300" cy="481600"/>
          </a:xfrm>
        </p:grpSpPr>
        <p:sp>
          <p:nvSpPr>
            <p:cNvPr id="6920" name="Google Shape;6920;p74"/>
            <p:cNvSpPr/>
            <p:nvPr/>
          </p:nvSpPr>
          <p:spPr>
            <a:xfrm>
              <a:off x="5756075" y="2028150"/>
              <a:ext cx="252825" cy="83275"/>
            </a:xfrm>
            <a:custGeom>
              <a:rect b="b" l="l" r="r" t="t"/>
              <a:pathLst>
                <a:path extrusionOk="0" h="3331" w="10113">
                  <a:moveTo>
                    <a:pt x="1639" y="1"/>
                  </a:moveTo>
                  <a:cubicBezTo>
                    <a:pt x="730" y="13"/>
                    <a:pt x="1" y="753"/>
                    <a:pt x="1" y="1666"/>
                  </a:cubicBezTo>
                  <a:cubicBezTo>
                    <a:pt x="1" y="2575"/>
                    <a:pt x="730" y="3316"/>
                    <a:pt x="1639" y="3331"/>
                  </a:cubicBezTo>
                  <a:lnTo>
                    <a:pt x="8474" y="3331"/>
                  </a:lnTo>
                  <a:cubicBezTo>
                    <a:pt x="9384" y="3316"/>
                    <a:pt x="10113" y="2575"/>
                    <a:pt x="10113" y="1666"/>
                  </a:cubicBezTo>
                  <a:cubicBezTo>
                    <a:pt x="10113" y="753"/>
                    <a:pt x="9384" y="13"/>
                    <a:pt x="84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21" name="Google Shape;6921;p74"/>
            <p:cNvSpPr/>
            <p:nvPr/>
          </p:nvSpPr>
          <p:spPr>
            <a:xfrm>
              <a:off x="5726350" y="2139650"/>
              <a:ext cx="312300" cy="224425"/>
            </a:xfrm>
            <a:custGeom>
              <a:rect b="b" l="l" r="r" t="t"/>
              <a:pathLst>
                <a:path extrusionOk="0" h="8977" w="12492">
                  <a:moveTo>
                    <a:pt x="2822" y="0"/>
                  </a:moveTo>
                  <a:lnTo>
                    <a:pt x="2822" y="4800"/>
                  </a:lnTo>
                  <a:cubicBezTo>
                    <a:pt x="1527" y="5589"/>
                    <a:pt x="542" y="6797"/>
                    <a:pt x="36" y="8224"/>
                  </a:cubicBezTo>
                  <a:lnTo>
                    <a:pt x="30" y="8233"/>
                  </a:lnTo>
                  <a:cubicBezTo>
                    <a:pt x="27" y="8242"/>
                    <a:pt x="24" y="8254"/>
                    <a:pt x="21" y="8266"/>
                  </a:cubicBezTo>
                  <a:cubicBezTo>
                    <a:pt x="18" y="8278"/>
                    <a:pt x="15" y="8281"/>
                    <a:pt x="15" y="8287"/>
                  </a:cubicBezTo>
                  <a:cubicBezTo>
                    <a:pt x="12" y="8296"/>
                    <a:pt x="9" y="8308"/>
                    <a:pt x="9" y="8317"/>
                  </a:cubicBezTo>
                  <a:cubicBezTo>
                    <a:pt x="6" y="8326"/>
                    <a:pt x="6" y="8335"/>
                    <a:pt x="3" y="8347"/>
                  </a:cubicBezTo>
                  <a:cubicBezTo>
                    <a:pt x="3" y="8356"/>
                    <a:pt x="3" y="8362"/>
                    <a:pt x="3" y="8368"/>
                  </a:cubicBezTo>
                  <a:cubicBezTo>
                    <a:pt x="0" y="8378"/>
                    <a:pt x="3" y="8393"/>
                    <a:pt x="3" y="8405"/>
                  </a:cubicBezTo>
                  <a:cubicBezTo>
                    <a:pt x="3" y="8408"/>
                    <a:pt x="3" y="8411"/>
                    <a:pt x="3" y="8414"/>
                  </a:cubicBezTo>
                  <a:lnTo>
                    <a:pt x="3" y="8426"/>
                  </a:lnTo>
                  <a:cubicBezTo>
                    <a:pt x="3" y="8438"/>
                    <a:pt x="3" y="8450"/>
                    <a:pt x="3" y="8462"/>
                  </a:cubicBezTo>
                  <a:lnTo>
                    <a:pt x="6" y="8483"/>
                  </a:lnTo>
                  <a:cubicBezTo>
                    <a:pt x="6" y="8495"/>
                    <a:pt x="9" y="8504"/>
                    <a:pt x="12" y="8513"/>
                  </a:cubicBezTo>
                  <a:cubicBezTo>
                    <a:pt x="12" y="8525"/>
                    <a:pt x="15" y="8531"/>
                    <a:pt x="15" y="8540"/>
                  </a:cubicBezTo>
                  <a:cubicBezTo>
                    <a:pt x="18" y="8549"/>
                    <a:pt x="21" y="8558"/>
                    <a:pt x="21" y="8564"/>
                  </a:cubicBezTo>
                  <a:cubicBezTo>
                    <a:pt x="24" y="8573"/>
                    <a:pt x="27" y="8585"/>
                    <a:pt x="33" y="8594"/>
                  </a:cubicBezTo>
                  <a:cubicBezTo>
                    <a:pt x="36" y="8606"/>
                    <a:pt x="36" y="8609"/>
                    <a:pt x="40" y="8615"/>
                  </a:cubicBezTo>
                  <a:cubicBezTo>
                    <a:pt x="43" y="8624"/>
                    <a:pt x="49" y="8636"/>
                    <a:pt x="52" y="8646"/>
                  </a:cubicBezTo>
                  <a:cubicBezTo>
                    <a:pt x="58" y="8658"/>
                    <a:pt x="58" y="8661"/>
                    <a:pt x="61" y="8667"/>
                  </a:cubicBezTo>
                  <a:cubicBezTo>
                    <a:pt x="67" y="8673"/>
                    <a:pt x="73" y="8685"/>
                    <a:pt x="76" y="8694"/>
                  </a:cubicBezTo>
                  <a:cubicBezTo>
                    <a:pt x="82" y="8703"/>
                    <a:pt x="85" y="8709"/>
                    <a:pt x="88" y="8715"/>
                  </a:cubicBezTo>
                  <a:cubicBezTo>
                    <a:pt x="94" y="8721"/>
                    <a:pt x="100" y="8730"/>
                    <a:pt x="106" y="8739"/>
                  </a:cubicBezTo>
                  <a:cubicBezTo>
                    <a:pt x="112" y="8748"/>
                    <a:pt x="115" y="8754"/>
                    <a:pt x="121" y="8760"/>
                  </a:cubicBezTo>
                  <a:cubicBezTo>
                    <a:pt x="127" y="8769"/>
                    <a:pt x="133" y="8775"/>
                    <a:pt x="139" y="8781"/>
                  </a:cubicBezTo>
                  <a:cubicBezTo>
                    <a:pt x="145" y="8787"/>
                    <a:pt x="151" y="8796"/>
                    <a:pt x="157" y="8802"/>
                  </a:cubicBezTo>
                  <a:lnTo>
                    <a:pt x="175" y="8820"/>
                  </a:lnTo>
                  <a:cubicBezTo>
                    <a:pt x="181" y="8826"/>
                    <a:pt x="190" y="8832"/>
                    <a:pt x="196" y="8841"/>
                  </a:cubicBezTo>
                  <a:lnTo>
                    <a:pt x="217" y="8856"/>
                  </a:lnTo>
                  <a:lnTo>
                    <a:pt x="238" y="8874"/>
                  </a:lnTo>
                  <a:lnTo>
                    <a:pt x="262" y="8889"/>
                  </a:lnTo>
                  <a:lnTo>
                    <a:pt x="283" y="8901"/>
                  </a:lnTo>
                  <a:lnTo>
                    <a:pt x="314" y="8917"/>
                  </a:lnTo>
                  <a:cubicBezTo>
                    <a:pt x="320" y="8920"/>
                    <a:pt x="326" y="8923"/>
                    <a:pt x="332" y="8926"/>
                  </a:cubicBezTo>
                  <a:cubicBezTo>
                    <a:pt x="341" y="8929"/>
                    <a:pt x="356" y="8938"/>
                    <a:pt x="368" y="8941"/>
                  </a:cubicBezTo>
                  <a:lnTo>
                    <a:pt x="377" y="8947"/>
                  </a:lnTo>
                  <a:lnTo>
                    <a:pt x="386" y="8947"/>
                  </a:lnTo>
                  <a:lnTo>
                    <a:pt x="413" y="8956"/>
                  </a:lnTo>
                  <a:lnTo>
                    <a:pt x="437" y="8962"/>
                  </a:lnTo>
                  <a:lnTo>
                    <a:pt x="461" y="8968"/>
                  </a:lnTo>
                  <a:cubicBezTo>
                    <a:pt x="473" y="8971"/>
                    <a:pt x="485" y="8971"/>
                    <a:pt x="497" y="8974"/>
                  </a:cubicBezTo>
                  <a:lnTo>
                    <a:pt x="512" y="8977"/>
                  </a:lnTo>
                  <a:lnTo>
                    <a:pt x="11928" y="8977"/>
                  </a:lnTo>
                  <a:cubicBezTo>
                    <a:pt x="11946" y="8977"/>
                    <a:pt x="11967" y="8977"/>
                    <a:pt x="11985" y="8974"/>
                  </a:cubicBezTo>
                  <a:lnTo>
                    <a:pt x="11991" y="8974"/>
                  </a:lnTo>
                  <a:cubicBezTo>
                    <a:pt x="12006" y="8974"/>
                    <a:pt x="12021" y="8971"/>
                    <a:pt x="12033" y="8968"/>
                  </a:cubicBezTo>
                  <a:lnTo>
                    <a:pt x="12051" y="8965"/>
                  </a:lnTo>
                  <a:cubicBezTo>
                    <a:pt x="12063" y="8962"/>
                    <a:pt x="12072" y="8959"/>
                    <a:pt x="12085" y="8956"/>
                  </a:cubicBezTo>
                  <a:lnTo>
                    <a:pt x="12106" y="8950"/>
                  </a:lnTo>
                  <a:lnTo>
                    <a:pt x="12118" y="8947"/>
                  </a:lnTo>
                  <a:lnTo>
                    <a:pt x="12130" y="8941"/>
                  </a:lnTo>
                  <a:lnTo>
                    <a:pt x="12160" y="8929"/>
                  </a:lnTo>
                  <a:lnTo>
                    <a:pt x="12184" y="8917"/>
                  </a:lnTo>
                  <a:cubicBezTo>
                    <a:pt x="12193" y="8914"/>
                    <a:pt x="12199" y="8907"/>
                    <a:pt x="12208" y="8904"/>
                  </a:cubicBezTo>
                  <a:cubicBezTo>
                    <a:pt x="12214" y="8898"/>
                    <a:pt x="12226" y="8892"/>
                    <a:pt x="12235" y="8889"/>
                  </a:cubicBezTo>
                  <a:lnTo>
                    <a:pt x="12253" y="8877"/>
                  </a:lnTo>
                  <a:cubicBezTo>
                    <a:pt x="12262" y="8868"/>
                    <a:pt x="12271" y="8862"/>
                    <a:pt x="12280" y="8856"/>
                  </a:cubicBezTo>
                  <a:lnTo>
                    <a:pt x="12295" y="8844"/>
                  </a:lnTo>
                  <a:cubicBezTo>
                    <a:pt x="12304" y="8835"/>
                    <a:pt x="12313" y="8826"/>
                    <a:pt x="12319" y="8820"/>
                  </a:cubicBezTo>
                  <a:lnTo>
                    <a:pt x="12334" y="8805"/>
                  </a:lnTo>
                  <a:cubicBezTo>
                    <a:pt x="12343" y="8796"/>
                    <a:pt x="12349" y="8790"/>
                    <a:pt x="12359" y="8781"/>
                  </a:cubicBezTo>
                  <a:lnTo>
                    <a:pt x="12371" y="8763"/>
                  </a:lnTo>
                  <a:lnTo>
                    <a:pt x="12389" y="8739"/>
                  </a:lnTo>
                  <a:lnTo>
                    <a:pt x="12404" y="8718"/>
                  </a:lnTo>
                  <a:cubicBezTo>
                    <a:pt x="12410" y="8709"/>
                    <a:pt x="12413" y="8703"/>
                    <a:pt x="12419" y="8694"/>
                  </a:cubicBezTo>
                  <a:cubicBezTo>
                    <a:pt x="12422" y="8688"/>
                    <a:pt x="12428" y="8679"/>
                    <a:pt x="12431" y="8670"/>
                  </a:cubicBezTo>
                  <a:cubicBezTo>
                    <a:pt x="12437" y="8661"/>
                    <a:pt x="12440" y="8655"/>
                    <a:pt x="12443" y="8646"/>
                  </a:cubicBezTo>
                  <a:cubicBezTo>
                    <a:pt x="12446" y="8639"/>
                    <a:pt x="12449" y="8627"/>
                    <a:pt x="12455" y="8618"/>
                  </a:cubicBezTo>
                  <a:cubicBezTo>
                    <a:pt x="12458" y="8609"/>
                    <a:pt x="12461" y="8603"/>
                    <a:pt x="12461" y="8594"/>
                  </a:cubicBezTo>
                  <a:cubicBezTo>
                    <a:pt x="12464" y="8588"/>
                    <a:pt x="12467" y="8576"/>
                    <a:pt x="12470" y="8567"/>
                  </a:cubicBezTo>
                  <a:cubicBezTo>
                    <a:pt x="12473" y="8558"/>
                    <a:pt x="12476" y="8549"/>
                    <a:pt x="12479" y="8540"/>
                  </a:cubicBezTo>
                  <a:cubicBezTo>
                    <a:pt x="12479" y="8534"/>
                    <a:pt x="12482" y="8525"/>
                    <a:pt x="12482" y="8516"/>
                  </a:cubicBezTo>
                  <a:cubicBezTo>
                    <a:pt x="12485" y="8507"/>
                    <a:pt x="12485" y="8495"/>
                    <a:pt x="12488" y="8486"/>
                  </a:cubicBezTo>
                  <a:lnTo>
                    <a:pt x="12491" y="8462"/>
                  </a:lnTo>
                  <a:cubicBezTo>
                    <a:pt x="12491" y="8450"/>
                    <a:pt x="12491" y="8438"/>
                    <a:pt x="12491" y="8426"/>
                  </a:cubicBezTo>
                  <a:lnTo>
                    <a:pt x="12491" y="8414"/>
                  </a:lnTo>
                  <a:cubicBezTo>
                    <a:pt x="12491" y="8411"/>
                    <a:pt x="12491" y="8408"/>
                    <a:pt x="12491" y="8405"/>
                  </a:cubicBezTo>
                  <a:lnTo>
                    <a:pt x="12491" y="8371"/>
                  </a:lnTo>
                  <a:cubicBezTo>
                    <a:pt x="12491" y="8359"/>
                    <a:pt x="12491" y="8356"/>
                    <a:pt x="12491" y="8347"/>
                  </a:cubicBezTo>
                  <a:cubicBezTo>
                    <a:pt x="12488" y="8338"/>
                    <a:pt x="12488" y="8329"/>
                    <a:pt x="12485" y="8317"/>
                  </a:cubicBezTo>
                  <a:cubicBezTo>
                    <a:pt x="12482" y="8308"/>
                    <a:pt x="12482" y="8299"/>
                    <a:pt x="12479" y="8290"/>
                  </a:cubicBezTo>
                  <a:cubicBezTo>
                    <a:pt x="12476" y="8278"/>
                    <a:pt x="12476" y="8275"/>
                    <a:pt x="12473" y="8266"/>
                  </a:cubicBezTo>
                  <a:cubicBezTo>
                    <a:pt x="12473" y="8260"/>
                    <a:pt x="12467" y="8245"/>
                    <a:pt x="12464" y="8233"/>
                  </a:cubicBezTo>
                  <a:lnTo>
                    <a:pt x="12461" y="8224"/>
                  </a:lnTo>
                  <a:cubicBezTo>
                    <a:pt x="11955" y="6797"/>
                    <a:pt x="10970" y="5589"/>
                    <a:pt x="9676" y="4803"/>
                  </a:cubicBezTo>
                  <a:lnTo>
                    <a:pt x="967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22" name="Google Shape;6922;p74"/>
            <p:cNvSpPr/>
            <p:nvPr/>
          </p:nvSpPr>
          <p:spPr>
            <a:xfrm>
              <a:off x="5842500" y="2392350"/>
              <a:ext cx="79975" cy="117400"/>
            </a:xfrm>
            <a:custGeom>
              <a:rect b="b" l="l" r="r" t="t"/>
              <a:pathLst>
                <a:path extrusionOk="0" h="4696" w="3199">
                  <a:moveTo>
                    <a:pt x="4" y="1"/>
                  </a:moveTo>
                  <a:lnTo>
                    <a:pt x="4" y="1651"/>
                  </a:lnTo>
                  <a:cubicBezTo>
                    <a:pt x="1" y="2591"/>
                    <a:pt x="287" y="3509"/>
                    <a:pt x="820" y="4283"/>
                  </a:cubicBezTo>
                  <a:cubicBezTo>
                    <a:pt x="994" y="4542"/>
                    <a:pt x="1287" y="4696"/>
                    <a:pt x="1600" y="4696"/>
                  </a:cubicBezTo>
                  <a:cubicBezTo>
                    <a:pt x="1913" y="4696"/>
                    <a:pt x="2205" y="4542"/>
                    <a:pt x="2380" y="4283"/>
                  </a:cubicBezTo>
                  <a:cubicBezTo>
                    <a:pt x="2913" y="3509"/>
                    <a:pt x="3199" y="2591"/>
                    <a:pt x="3196" y="1651"/>
                  </a:cubicBezTo>
                  <a:lnTo>
                    <a:pt x="31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23" name="Google Shape;6923;p74"/>
          <p:cNvGrpSpPr/>
          <p:nvPr/>
        </p:nvGrpSpPr>
        <p:grpSpPr>
          <a:xfrm>
            <a:off x="4830684" y="3636468"/>
            <a:ext cx="332881" cy="332881"/>
            <a:chOff x="6239925" y="2032450"/>
            <a:chExt cx="472775" cy="472775"/>
          </a:xfrm>
        </p:grpSpPr>
        <p:sp>
          <p:nvSpPr>
            <p:cNvPr id="6924" name="Google Shape;6924;p74"/>
            <p:cNvSpPr/>
            <p:nvPr/>
          </p:nvSpPr>
          <p:spPr>
            <a:xfrm>
              <a:off x="6239925" y="2032450"/>
              <a:ext cx="472775" cy="472775"/>
            </a:xfrm>
            <a:custGeom>
              <a:rect b="b" l="l" r="r" t="t"/>
              <a:pathLst>
                <a:path extrusionOk="0" h="18911" w="18911">
                  <a:moveTo>
                    <a:pt x="9455" y="2466"/>
                  </a:moveTo>
                  <a:cubicBezTo>
                    <a:pt x="13307" y="2466"/>
                    <a:pt x="16442" y="5601"/>
                    <a:pt x="16442" y="9456"/>
                  </a:cubicBezTo>
                  <a:cubicBezTo>
                    <a:pt x="16442" y="13310"/>
                    <a:pt x="13307" y="16445"/>
                    <a:pt x="9455" y="16445"/>
                  </a:cubicBezTo>
                  <a:cubicBezTo>
                    <a:pt x="5601" y="16445"/>
                    <a:pt x="2466" y="13310"/>
                    <a:pt x="2466" y="9456"/>
                  </a:cubicBezTo>
                  <a:cubicBezTo>
                    <a:pt x="2466" y="5601"/>
                    <a:pt x="5601" y="2466"/>
                    <a:pt x="9455" y="2466"/>
                  </a:cubicBezTo>
                  <a:close/>
                  <a:moveTo>
                    <a:pt x="9455" y="0"/>
                  </a:moveTo>
                  <a:cubicBezTo>
                    <a:pt x="4228" y="0"/>
                    <a:pt x="0" y="4228"/>
                    <a:pt x="0" y="9456"/>
                  </a:cubicBezTo>
                  <a:cubicBezTo>
                    <a:pt x="0" y="14683"/>
                    <a:pt x="4228" y="18911"/>
                    <a:pt x="9455" y="18911"/>
                  </a:cubicBezTo>
                  <a:cubicBezTo>
                    <a:pt x="14680" y="18911"/>
                    <a:pt x="18911" y="14683"/>
                    <a:pt x="18911" y="9456"/>
                  </a:cubicBezTo>
                  <a:cubicBezTo>
                    <a:pt x="18911" y="4231"/>
                    <a:pt x="14680" y="0"/>
                    <a:pt x="94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25" name="Google Shape;6925;p74"/>
            <p:cNvSpPr/>
            <p:nvPr/>
          </p:nvSpPr>
          <p:spPr>
            <a:xfrm>
              <a:off x="6329800" y="2122325"/>
              <a:ext cx="292950" cy="293025"/>
            </a:xfrm>
            <a:custGeom>
              <a:rect b="b" l="l" r="r" t="t"/>
              <a:pathLst>
                <a:path extrusionOk="0" h="11721" w="11718">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26" name="Google Shape;6926;p74"/>
          <p:cNvGrpSpPr/>
          <p:nvPr/>
        </p:nvGrpSpPr>
        <p:grpSpPr>
          <a:xfrm>
            <a:off x="952737" y="3633282"/>
            <a:ext cx="339253" cy="339253"/>
            <a:chOff x="1492675" y="2027925"/>
            <a:chExt cx="481825" cy="481825"/>
          </a:xfrm>
        </p:grpSpPr>
        <p:sp>
          <p:nvSpPr>
            <p:cNvPr id="6927" name="Google Shape;6927;p74"/>
            <p:cNvSpPr/>
            <p:nvPr/>
          </p:nvSpPr>
          <p:spPr>
            <a:xfrm>
              <a:off x="1719425" y="2170050"/>
              <a:ext cx="28250" cy="28250"/>
            </a:xfrm>
            <a:custGeom>
              <a:rect b="b" l="l" r="r" t="t"/>
              <a:pathLst>
                <a:path extrusionOk="0" h="1130" w="113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28" name="Google Shape;6928;p74"/>
            <p:cNvSpPr/>
            <p:nvPr/>
          </p:nvSpPr>
          <p:spPr>
            <a:xfrm>
              <a:off x="1832350" y="2254750"/>
              <a:ext cx="28250" cy="28250"/>
            </a:xfrm>
            <a:custGeom>
              <a:rect b="b" l="l" r="r" t="t"/>
              <a:pathLst>
                <a:path extrusionOk="0" h="1130" w="1130">
                  <a:moveTo>
                    <a:pt x="567" y="0"/>
                  </a:moveTo>
                  <a:cubicBezTo>
                    <a:pt x="253" y="0"/>
                    <a:pt x="0" y="250"/>
                    <a:pt x="0" y="564"/>
                  </a:cubicBezTo>
                  <a:cubicBezTo>
                    <a:pt x="0" y="877"/>
                    <a:pt x="253" y="1130"/>
                    <a:pt x="567" y="1130"/>
                  </a:cubicBezTo>
                  <a:cubicBezTo>
                    <a:pt x="877" y="1130"/>
                    <a:pt x="1130" y="877"/>
                    <a:pt x="1130" y="564"/>
                  </a:cubicBezTo>
                  <a:cubicBezTo>
                    <a:pt x="1130" y="250"/>
                    <a:pt x="877" y="0"/>
                    <a:pt x="5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29" name="Google Shape;6929;p74"/>
            <p:cNvSpPr/>
            <p:nvPr/>
          </p:nvSpPr>
          <p:spPr>
            <a:xfrm>
              <a:off x="1606500" y="2254750"/>
              <a:ext cx="28250" cy="28250"/>
            </a:xfrm>
            <a:custGeom>
              <a:rect b="b" l="l" r="r" t="t"/>
              <a:pathLst>
                <a:path extrusionOk="0" h="1130" w="1130">
                  <a:moveTo>
                    <a:pt x="567" y="0"/>
                  </a:moveTo>
                  <a:cubicBezTo>
                    <a:pt x="254" y="0"/>
                    <a:pt x="1" y="250"/>
                    <a:pt x="1" y="564"/>
                  </a:cubicBezTo>
                  <a:cubicBezTo>
                    <a:pt x="1" y="877"/>
                    <a:pt x="254" y="1130"/>
                    <a:pt x="567" y="1130"/>
                  </a:cubicBezTo>
                  <a:cubicBezTo>
                    <a:pt x="877" y="1130"/>
                    <a:pt x="1130" y="877"/>
                    <a:pt x="1130" y="564"/>
                  </a:cubicBezTo>
                  <a:cubicBezTo>
                    <a:pt x="1130" y="250"/>
                    <a:pt x="877" y="0"/>
                    <a:pt x="5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30" name="Google Shape;6930;p74"/>
            <p:cNvSpPr/>
            <p:nvPr/>
          </p:nvSpPr>
          <p:spPr>
            <a:xfrm>
              <a:off x="1492675" y="2425025"/>
              <a:ext cx="481825" cy="84725"/>
            </a:xfrm>
            <a:custGeom>
              <a:rect b="b" l="l" r="r" t="t"/>
              <a:pathLst>
                <a:path extrusionOk="0" h="3389" w="19273">
                  <a:moveTo>
                    <a:pt x="1" y="1"/>
                  </a:moveTo>
                  <a:lnTo>
                    <a:pt x="1" y="1696"/>
                  </a:lnTo>
                  <a:cubicBezTo>
                    <a:pt x="1" y="2630"/>
                    <a:pt x="757" y="3389"/>
                    <a:pt x="1693" y="3389"/>
                  </a:cubicBezTo>
                  <a:lnTo>
                    <a:pt x="17577" y="3389"/>
                  </a:lnTo>
                  <a:cubicBezTo>
                    <a:pt x="18514" y="3389"/>
                    <a:pt x="19270" y="2630"/>
                    <a:pt x="19273" y="1696"/>
                  </a:cubicBezTo>
                  <a:lnTo>
                    <a:pt x="1927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31" name="Google Shape;6931;p74"/>
            <p:cNvSpPr/>
            <p:nvPr/>
          </p:nvSpPr>
          <p:spPr>
            <a:xfrm>
              <a:off x="1492675" y="2027925"/>
              <a:ext cx="481825" cy="368000"/>
            </a:xfrm>
            <a:custGeom>
              <a:rect b="b" l="l" r="r" t="t"/>
              <a:pathLst>
                <a:path extrusionOk="0" h="14720" w="19273">
                  <a:moveTo>
                    <a:pt x="5120" y="2259"/>
                  </a:moveTo>
                  <a:cubicBezTo>
                    <a:pt x="5430" y="2259"/>
                    <a:pt x="5683" y="2512"/>
                    <a:pt x="5683" y="2825"/>
                  </a:cubicBezTo>
                  <a:lnTo>
                    <a:pt x="5683" y="8047"/>
                  </a:lnTo>
                  <a:cubicBezTo>
                    <a:pt x="6360" y="8281"/>
                    <a:pt x="6812" y="8920"/>
                    <a:pt x="6812" y="9637"/>
                  </a:cubicBezTo>
                  <a:cubicBezTo>
                    <a:pt x="6812" y="10353"/>
                    <a:pt x="6360" y="10992"/>
                    <a:pt x="5683" y="11226"/>
                  </a:cubicBezTo>
                  <a:lnTo>
                    <a:pt x="5683" y="13024"/>
                  </a:lnTo>
                  <a:cubicBezTo>
                    <a:pt x="5683" y="13337"/>
                    <a:pt x="5430" y="13587"/>
                    <a:pt x="5120" y="13587"/>
                  </a:cubicBezTo>
                  <a:cubicBezTo>
                    <a:pt x="4807" y="13587"/>
                    <a:pt x="4554" y="13337"/>
                    <a:pt x="4554" y="13024"/>
                  </a:cubicBezTo>
                  <a:lnTo>
                    <a:pt x="4554" y="11226"/>
                  </a:lnTo>
                  <a:cubicBezTo>
                    <a:pt x="3876" y="10992"/>
                    <a:pt x="3425" y="10353"/>
                    <a:pt x="3425" y="9637"/>
                  </a:cubicBezTo>
                  <a:cubicBezTo>
                    <a:pt x="3425" y="8920"/>
                    <a:pt x="3876" y="8281"/>
                    <a:pt x="4554" y="8047"/>
                  </a:cubicBezTo>
                  <a:lnTo>
                    <a:pt x="4554" y="2825"/>
                  </a:lnTo>
                  <a:cubicBezTo>
                    <a:pt x="4554" y="2512"/>
                    <a:pt x="4807" y="2259"/>
                    <a:pt x="5120" y="2259"/>
                  </a:cubicBezTo>
                  <a:close/>
                  <a:moveTo>
                    <a:pt x="9637" y="2259"/>
                  </a:moveTo>
                  <a:cubicBezTo>
                    <a:pt x="9947" y="2259"/>
                    <a:pt x="10200" y="2512"/>
                    <a:pt x="10200" y="2825"/>
                  </a:cubicBezTo>
                  <a:lnTo>
                    <a:pt x="10200" y="4659"/>
                  </a:lnTo>
                  <a:cubicBezTo>
                    <a:pt x="10877" y="4894"/>
                    <a:pt x="11329" y="5532"/>
                    <a:pt x="11329" y="6249"/>
                  </a:cubicBezTo>
                  <a:cubicBezTo>
                    <a:pt x="11329" y="6966"/>
                    <a:pt x="10877" y="7604"/>
                    <a:pt x="10200" y="7839"/>
                  </a:cubicBezTo>
                  <a:lnTo>
                    <a:pt x="10200" y="13024"/>
                  </a:lnTo>
                  <a:cubicBezTo>
                    <a:pt x="10200" y="13337"/>
                    <a:pt x="9947" y="13587"/>
                    <a:pt x="9637" y="13587"/>
                  </a:cubicBezTo>
                  <a:cubicBezTo>
                    <a:pt x="9324" y="13587"/>
                    <a:pt x="9071" y="13337"/>
                    <a:pt x="9071" y="13024"/>
                  </a:cubicBezTo>
                  <a:lnTo>
                    <a:pt x="9071" y="7839"/>
                  </a:lnTo>
                  <a:cubicBezTo>
                    <a:pt x="8393" y="7604"/>
                    <a:pt x="7941" y="6966"/>
                    <a:pt x="7941" y="6249"/>
                  </a:cubicBezTo>
                  <a:cubicBezTo>
                    <a:pt x="7941" y="5532"/>
                    <a:pt x="8393" y="4894"/>
                    <a:pt x="9071" y="4659"/>
                  </a:cubicBezTo>
                  <a:lnTo>
                    <a:pt x="9071" y="2825"/>
                  </a:lnTo>
                  <a:cubicBezTo>
                    <a:pt x="9071" y="2512"/>
                    <a:pt x="9324" y="2259"/>
                    <a:pt x="9637" y="2259"/>
                  </a:cubicBezTo>
                  <a:close/>
                  <a:moveTo>
                    <a:pt x="14154" y="2259"/>
                  </a:moveTo>
                  <a:cubicBezTo>
                    <a:pt x="14464" y="2259"/>
                    <a:pt x="14717" y="2512"/>
                    <a:pt x="14717" y="2825"/>
                  </a:cubicBezTo>
                  <a:lnTo>
                    <a:pt x="14717" y="8047"/>
                  </a:lnTo>
                  <a:cubicBezTo>
                    <a:pt x="15394" y="8281"/>
                    <a:pt x="15846" y="8920"/>
                    <a:pt x="15846" y="9637"/>
                  </a:cubicBezTo>
                  <a:cubicBezTo>
                    <a:pt x="15846" y="10353"/>
                    <a:pt x="15394" y="10992"/>
                    <a:pt x="14717" y="11226"/>
                  </a:cubicBezTo>
                  <a:lnTo>
                    <a:pt x="14717" y="13024"/>
                  </a:lnTo>
                  <a:cubicBezTo>
                    <a:pt x="14717" y="13337"/>
                    <a:pt x="14464" y="13587"/>
                    <a:pt x="14154" y="13587"/>
                  </a:cubicBezTo>
                  <a:cubicBezTo>
                    <a:pt x="13840" y="13587"/>
                    <a:pt x="13587" y="13337"/>
                    <a:pt x="13587" y="13024"/>
                  </a:cubicBezTo>
                  <a:lnTo>
                    <a:pt x="13587" y="11226"/>
                  </a:lnTo>
                  <a:cubicBezTo>
                    <a:pt x="12910" y="10992"/>
                    <a:pt x="12458" y="10353"/>
                    <a:pt x="12458" y="9637"/>
                  </a:cubicBezTo>
                  <a:cubicBezTo>
                    <a:pt x="12458" y="8920"/>
                    <a:pt x="12910" y="8281"/>
                    <a:pt x="13587" y="8047"/>
                  </a:cubicBezTo>
                  <a:lnTo>
                    <a:pt x="13587" y="2825"/>
                  </a:lnTo>
                  <a:cubicBezTo>
                    <a:pt x="13587" y="2512"/>
                    <a:pt x="13840" y="2259"/>
                    <a:pt x="14154" y="2259"/>
                  </a:cubicBezTo>
                  <a:close/>
                  <a:moveTo>
                    <a:pt x="1693" y="1"/>
                  </a:moveTo>
                  <a:cubicBezTo>
                    <a:pt x="757" y="1"/>
                    <a:pt x="1" y="759"/>
                    <a:pt x="1" y="1696"/>
                  </a:cubicBezTo>
                  <a:lnTo>
                    <a:pt x="1" y="14720"/>
                  </a:lnTo>
                  <a:lnTo>
                    <a:pt x="19273" y="14720"/>
                  </a:lnTo>
                  <a:lnTo>
                    <a:pt x="19273" y="1696"/>
                  </a:lnTo>
                  <a:cubicBezTo>
                    <a:pt x="19270" y="759"/>
                    <a:pt x="18514" y="1"/>
                    <a:pt x="175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32" name="Google Shape;6932;p74"/>
          <p:cNvGrpSpPr/>
          <p:nvPr/>
        </p:nvGrpSpPr>
        <p:grpSpPr>
          <a:xfrm>
            <a:off x="4891972" y="1985482"/>
            <a:ext cx="339253" cy="339253"/>
            <a:chOff x="1492675" y="2620775"/>
            <a:chExt cx="481825" cy="481825"/>
          </a:xfrm>
        </p:grpSpPr>
        <p:sp>
          <p:nvSpPr>
            <p:cNvPr id="6933" name="Google Shape;6933;p74"/>
            <p:cNvSpPr/>
            <p:nvPr/>
          </p:nvSpPr>
          <p:spPr>
            <a:xfrm>
              <a:off x="1677125" y="2620775"/>
              <a:ext cx="112950" cy="113850"/>
            </a:xfrm>
            <a:custGeom>
              <a:rect b="b" l="l" r="r" t="t"/>
              <a:pathLst>
                <a:path extrusionOk="0" h="4554" w="4518">
                  <a:moveTo>
                    <a:pt x="2259" y="0"/>
                  </a:moveTo>
                  <a:cubicBezTo>
                    <a:pt x="1009" y="0"/>
                    <a:pt x="0" y="1048"/>
                    <a:pt x="0" y="2298"/>
                  </a:cubicBezTo>
                  <a:cubicBezTo>
                    <a:pt x="0" y="3544"/>
                    <a:pt x="1009" y="4553"/>
                    <a:pt x="2259" y="4553"/>
                  </a:cubicBezTo>
                  <a:cubicBezTo>
                    <a:pt x="3505" y="4553"/>
                    <a:pt x="4517" y="3544"/>
                    <a:pt x="4517" y="2298"/>
                  </a:cubicBezTo>
                  <a:cubicBezTo>
                    <a:pt x="4517" y="1048"/>
                    <a:pt x="3505" y="0"/>
                    <a:pt x="22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34" name="Google Shape;6934;p74"/>
            <p:cNvSpPr/>
            <p:nvPr/>
          </p:nvSpPr>
          <p:spPr>
            <a:xfrm>
              <a:off x="1492675" y="2734675"/>
              <a:ext cx="481825" cy="367925"/>
            </a:xfrm>
            <a:custGeom>
              <a:rect b="b" l="l" r="r" t="t"/>
              <a:pathLst>
                <a:path extrusionOk="0" h="14717" w="19273">
                  <a:moveTo>
                    <a:pt x="5120" y="4517"/>
                  </a:moveTo>
                  <a:cubicBezTo>
                    <a:pt x="5623" y="4517"/>
                    <a:pt x="5873" y="5122"/>
                    <a:pt x="5517" y="5481"/>
                  </a:cubicBezTo>
                  <a:cubicBezTo>
                    <a:pt x="5403" y="5595"/>
                    <a:pt x="5262" y="5647"/>
                    <a:pt x="5123" y="5647"/>
                  </a:cubicBezTo>
                  <a:cubicBezTo>
                    <a:pt x="4833" y="5647"/>
                    <a:pt x="4554" y="5421"/>
                    <a:pt x="4554" y="5080"/>
                  </a:cubicBezTo>
                  <a:cubicBezTo>
                    <a:pt x="4554" y="4767"/>
                    <a:pt x="4807" y="4517"/>
                    <a:pt x="5120" y="4517"/>
                  </a:cubicBezTo>
                  <a:close/>
                  <a:moveTo>
                    <a:pt x="3991" y="0"/>
                  </a:moveTo>
                  <a:cubicBezTo>
                    <a:pt x="3677" y="0"/>
                    <a:pt x="3425" y="250"/>
                    <a:pt x="3425" y="563"/>
                  </a:cubicBezTo>
                  <a:lnTo>
                    <a:pt x="3425" y="2572"/>
                  </a:lnTo>
                  <a:cubicBezTo>
                    <a:pt x="2455" y="3367"/>
                    <a:pt x="1750" y="4439"/>
                    <a:pt x="1401" y="5646"/>
                  </a:cubicBezTo>
                  <a:lnTo>
                    <a:pt x="564" y="5646"/>
                  </a:lnTo>
                  <a:cubicBezTo>
                    <a:pt x="251" y="5646"/>
                    <a:pt x="1" y="5896"/>
                    <a:pt x="1" y="6209"/>
                  </a:cubicBezTo>
                  <a:lnTo>
                    <a:pt x="1" y="9597"/>
                  </a:lnTo>
                  <a:cubicBezTo>
                    <a:pt x="1" y="9910"/>
                    <a:pt x="251" y="10163"/>
                    <a:pt x="564" y="10163"/>
                  </a:cubicBezTo>
                  <a:lnTo>
                    <a:pt x="1850" y="10163"/>
                  </a:lnTo>
                  <a:cubicBezTo>
                    <a:pt x="2446" y="11322"/>
                    <a:pt x="3391" y="12265"/>
                    <a:pt x="4554" y="12858"/>
                  </a:cubicBezTo>
                  <a:lnTo>
                    <a:pt x="4554" y="14153"/>
                  </a:lnTo>
                  <a:cubicBezTo>
                    <a:pt x="4554" y="14463"/>
                    <a:pt x="4807" y="14716"/>
                    <a:pt x="5120" y="14716"/>
                  </a:cubicBezTo>
                  <a:lnTo>
                    <a:pt x="7378" y="14716"/>
                  </a:lnTo>
                  <a:cubicBezTo>
                    <a:pt x="7688" y="14716"/>
                    <a:pt x="7941" y="14463"/>
                    <a:pt x="7941" y="14153"/>
                  </a:cubicBezTo>
                  <a:lnTo>
                    <a:pt x="7941" y="13551"/>
                  </a:lnTo>
                  <a:lnTo>
                    <a:pt x="11329" y="13551"/>
                  </a:lnTo>
                  <a:lnTo>
                    <a:pt x="11329" y="14153"/>
                  </a:lnTo>
                  <a:cubicBezTo>
                    <a:pt x="11329" y="14463"/>
                    <a:pt x="11582" y="14716"/>
                    <a:pt x="11895" y="14716"/>
                  </a:cubicBezTo>
                  <a:lnTo>
                    <a:pt x="14154" y="14716"/>
                  </a:lnTo>
                  <a:cubicBezTo>
                    <a:pt x="14464" y="14716"/>
                    <a:pt x="14717" y="14463"/>
                    <a:pt x="14717" y="14153"/>
                  </a:cubicBezTo>
                  <a:lnTo>
                    <a:pt x="14717" y="12864"/>
                  </a:lnTo>
                  <a:cubicBezTo>
                    <a:pt x="16647" y="11880"/>
                    <a:pt x="17945" y="9958"/>
                    <a:pt x="18107" y="7808"/>
                  </a:cubicBezTo>
                  <a:cubicBezTo>
                    <a:pt x="18800" y="7582"/>
                    <a:pt x="19270" y="6938"/>
                    <a:pt x="19273" y="6209"/>
                  </a:cubicBezTo>
                  <a:lnTo>
                    <a:pt x="19273" y="5080"/>
                  </a:lnTo>
                  <a:cubicBezTo>
                    <a:pt x="19273" y="4767"/>
                    <a:pt x="19020" y="4517"/>
                    <a:pt x="18707" y="4517"/>
                  </a:cubicBezTo>
                  <a:cubicBezTo>
                    <a:pt x="18393" y="4517"/>
                    <a:pt x="18144" y="4767"/>
                    <a:pt x="18144" y="5080"/>
                  </a:cubicBezTo>
                  <a:lnTo>
                    <a:pt x="18144" y="6209"/>
                  </a:lnTo>
                  <a:cubicBezTo>
                    <a:pt x="18141" y="6300"/>
                    <a:pt x="18116" y="6387"/>
                    <a:pt x="18074" y="6465"/>
                  </a:cubicBezTo>
                  <a:cubicBezTo>
                    <a:pt x="17647" y="3454"/>
                    <a:pt x="15021" y="1129"/>
                    <a:pt x="11895" y="1129"/>
                  </a:cubicBezTo>
                  <a:lnTo>
                    <a:pt x="7378" y="1129"/>
                  </a:lnTo>
                  <a:cubicBezTo>
                    <a:pt x="7020" y="1129"/>
                    <a:pt x="6665" y="1166"/>
                    <a:pt x="6315" y="1232"/>
                  </a:cubicBezTo>
                  <a:cubicBezTo>
                    <a:pt x="5788" y="464"/>
                    <a:pt x="4921" y="3"/>
                    <a:pt x="39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6935" name="Google Shape;6935;p74"/>
          <p:cNvSpPr/>
          <p:nvPr/>
        </p:nvSpPr>
        <p:spPr>
          <a:xfrm>
            <a:off x="5405354" y="1985482"/>
            <a:ext cx="352508" cy="339253"/>
          </a:xfrm>
          <a:custGeom>
            <a:rect b="b" l="l" r="r" t="t"/>
            <a:pathLst>
              <a:path extrusionOk="0" h="19273" w="20026">
                <a:moveTo>
                  <a:pt x="14841" y="2901"/>
                </a:moveTo>
                <a:cubicBezTo>
                  <a:pt x="15282" y="2901"/>
                  <a:pt x="15717" y="3074"/>
                  <a:pt x="16042" y="3397"/>
                </a:cubicBezTo>
                <a:cubicBezTo>
                  <a:pt x="16704" y="4059"/>
                  <a:pt x="16704" y="5131"/>
                  <a:pt x="16042" y="5794"/>
                </a:cubicBezTo>
                <a:cubicBezTo>
                  <a:pt x="15717" y="6118"/>
                  <a:pt x="15284" y="6290"/>
                  <a:pt x="14843" y="6290"/>
                </a:cubicBezTo>
                <a:cubicBezTo>
                  <a:pt x="14625" y="6290"/>
                  <a:pt x="14405" y="6248"/>
                  <a:pt x="14196" y="6161"/>
                </a:cubicBezTo>
                <a:cubicBezTo>
                  <a:pt x="13563" y="5899"/>
                  <a:pt x="13151" y="5282"/>
                  <a:pt x="13151" y="4595"/>
                </a:cubicBezTo>
                <a:cubicBezTo>
                  <a:pt x="13151" y="3912"/>
                  <a:pt x="13563" y="3294"/>
                  <a:pt x="14196" y="3029"/>
                </a:cubicBezTo>
                <a:cubicBezTo>
                  <a:pt x="14404" y="2943"/>
                  <a:pt x="14623" y="2901"/>
                  <a:pt x="14841" y="2901"/>
                </a:cubicBezTo>
                <a:close/>
                <a:moveTo>
                  <a:pt x="10859" y="4837"/>
                </a:moveTo>
                <a:cubicBezTo>
                  <a:pt x="11001" y="4837"/>
                  <a:pt x="11142" y="4890"/>
                  <a:pt x="11251" y="4996"/>
                </a:cubicBezTo>
                <a:lnTo>
                  <a:pt x="12049" y="5794"/>
                </a:lnTo>
                <a:cubicBezTo>
                  <a:pt x="12269" y="6014"/>
                  <a:pt x="12269" y="6372"/>
                  <a:pt x="12049" y="6592"/>
                </a:cubicBezTo>
                <a:cubicBezTo>
                  <a:pt x="11939" y="6702"/>
                  <a:pt x="11794" y="6757"/>
                  <a:pt x="11650" y="6757"/>
                </a:cubicBezTo>
                <a:cubicBezTo>
                  <a:pt x="11505" y="6757"/>
                  <a:pt x="11361" y="6702"/>
                  <a:pt x="11251" y="6592"/>
                </a:cubicBezTo>
                <a:lnTo>
                  <a:pt x="10453" y="5794"/>
                </a:lnTo>
                <a:cubicBezTo>
                  <a:pt x="10239" y="5571"/>
                  <a:pt x="10242" y="5219"/>
                  <a:pt x="10459" y="5002"/>
                </a:cubicBezTo>
                <a:cubicBezTo>
                  <a:pt x="10570" y="4892"/>
                  <a:pt x="10715" y="4837"/>
                  <a:pt x="10859" y="4837"/>
                </a:cubicBezTo>
                <a:close/>
                <a:moveTo>
                  <a:pt x="13255" y="7232"/>
                </a:moveTo>
                <a:cubicBezTo>
                  <a:pt x="13396" y="7232"/>
                  <a:pt x="13538" y="7284"/>
                  <a:pt x="13648" y="7390"/>
                </a:cubicBezTo>
                <a:lnTo>
                  <a:pt x="14446" y="8188"/>
                </a:lnTo>
                <a:cubicBezTo>
                  <a:pt x="14665" y="8411"/>
                  <a:pt x="14665" y="8766"/>
                  <a:pt x="14446" y="8989"/>
                </a:cubicBezTo>
                <a:cubicBezTo>
                  <a:pt x="14336" y="9099"/>
                  <a:pt x="14191" y="9154"/>
                  <a:pt x="14047" y="9154"/>
                </a:cubicBezTo>
                <a:cubicBezTo>
                  <a:pt x="13902" y="9154"/>
                  <a:pt x="13758" y="9099"/>
                  <a:pt x="13648" y="8989"/>
                </a:cubicBezTo>
                <a:lnTo>
                  <a:pt x="12850" y="8188"/>
                </a:lnTo>
                <a:cubicBezTo>
                  <a:pt x="12633" y="7968"/>
                  <a:pt x="12636" y="7616"/>
                  <a:pt x="12856" y="7399"/>
                </a:cubicBezTo>
                <a:cubicBezTo>
                  <a:pt x="12966" y="7287"/>
                  <a:pt x="13110" y="7232"/>
                  <a:pt x="13255" y="7232"/>
                </a:cubicBezTo>
                <a:close/>
                <a:moveTo>
                  <a:pt x="10846" y="8029"/>
                </a:moveTo>
                <a:cubicBezTo>
                  <a:pt x="10991" y="8029"/>
                  <a:pt x="11135" y="8084"/>
                  <a:pt x="11245" y="8194"/>
                </a:cubicBezTo>
                <a:cubicBezTo>
                  <a:pt x="11462" y="8411"/>
                  <a:pt x="11465" y="8763"/>
                  <a:pt x="11251" y="8986"/>
                </a:cubicBezTo>
                <a:lnTo>
                  <a:pt x="11251" y="8989"/>
                </a:lnTo>
                <a:lnTo>
                  <a:pt x="10778" y="9461"/>
                </a:lnTo>
                <a:cubicBezTo>
                  <a:pt x="11088" y="10106"/>
                  <a:pt x="10959" y="10874"/>
                  <a:pt x="10453" y="11383"/>
                </a:cubicBezTo>
                <a:cubicBezTo>
                  <a:pt x="10343" y="11493"/>
                  <a:pt x="10198" y="11548"/>
                  <a:pt x="10054" y="11548"/>
                </a:cubicBezTo>
                <a:cubicBezTo>
                  <a:pt x="9909" y="11548"/>
                  <a:pt x="9765" y="11493"/>
                  <a:pt x="9655" y="11383"/>
                </a:cubicBezTo>
                <a:cubicBezTo>
                  <a:pt x="9435" y="11163"/>
                  <a:pt x="9435" y="10804"/>
                  <a:pt x="9655" y="10585"/>
                </a:cubicBezTo>
                <a:cubicBezTo>
                  <a:pt x="10010" y="10229"/>
                  <a:pt x="9757" y="9621"/>
                  <a:pt x="9254" y="9621"/>
                </a:cubicBezTo>
                <a:cubicBezTo>
                  <a:pt x="8751" y="9621"/>
                  <a:pt x="8498" y="10229"/>
                  <a:pt x="8857" y="10585"/>
                </a:cubicBezTo>
                <a:cubicBezTo>
                  <a:pt x="9441" y="11166"/>
                  <a:pt x="9519" y="12084"/>
                  <a:pt x="9043" y="12756"/>
                </a:cubicBezTo>
                <a:cubicBezTo>
                  <a:pt x="8717" y="13218"/>
                  <a:pt x="8196" y="13472"/>
                  <a:pt x="7661" y="13472"/>
                </a:cubicBezTo>
                <a:cubicBezTo>
                  <a:pt x="7415" y="13472"/>
                  <a:pt x="7167" y="13419"/>
                  <a:pt x="6933" y="13307"/>
                </a:cubicBezTo>
                <a:lnTo>
                  <a:pt x="6460" y="13777"/>
                </a:lnTo>
                <a:cubicBezTo>
                  <a:pt x="6351" y="13882"/>
                  <a:pt x="6210" y="13935"/>
                  <a:pt x="6068" y="13935"/>
                </a:cubicBezTo>
                <a:cubicBezTo>
                  <a:pt x="5924" y="13935"/>
                  <a:pt x="5779" y="13880"/>
                  <a:pt x="5668" y="13771"/>
                </a:cubicBezTo>
                <a:cubicBezTo>
                  <a:pt x="5451" y="13551"/>
                  <a:pt x="5448" y="13198"/>
                  <a:pt x="5662" y="12979"/>
                </a:cubicBezTo>
                <a:lnTo>
                  <a:pt x="6135" y="12506"/>
                </a:lnTo>
                <a:cubicBezTo>
                  <a:pt x="5824" y="11861"/>
                  <a:pt x="5957" y="11091"/>
                  <a:pt x="6460" y="10582"/>
                </a:cubicBezTo>
                <a:cubicBezTo>
                  <a:pt x="6570" y="10476"/>
                  <a:pt x="6711" y="10424"/>
                  <a:pt x="6852" y="10424"/>
                </a:cubicBezTo>
                <a:cubicBezTo>
                  <a:pt x="6997" y="10424"/>
                  <a:pt x="7142" y="10479"/>
                  <a:pt x="7252" y="10591"/>
                </a:cubicBezTo>
                <a:cubicBezTo>
                  <a:pt x="7469" y="10808"/>
                  <a:pt x="7472" y="11160"/>
                  <a:pt x="7258" y="11383"/>
                </a:cubicBezTo>
                <a:cubicBezTo>
                  <a:pt x="6902" y="11738"/>
                  <a:pt x="7155" y="12346"/>
                  <a:pt x="7658" y="12346"/>
                </a:cubicBezTo>
                <a:cubicBezTo>
                  <a:pt x="8161" y="12346"/>
                  <a:pt x="8414" y="11738"/>
                  <a:pt x="8059" y="11383"/>
                </a:cubicBezTo>
                <a:cubicBezTo>
                  <a:pt x="7475" y="10798"/>
                  <a:pt x="7393" y="9883"/>
                  <a:pt x="7869" y="9209"/>
                </a:cubicBezTo>
                <a:cubicBezTo>
                  <a:pt x="8195" y="8749"/>
                  <a:pt x="8716" y="8495"/>
                  <a:pt x="9251" y="8495"/>
                </a:cubicBezTo>
                <a:cubicBezTo>
                  <a:pt x="9497" y="8495"/>
                  <a:pt x="9746" y="8549"/>
                  <a:pt x="9980" y="8660"/>
                </a:cubicBezTo>
                <a:lnTo>
                  <a:pt x="10453" y="8188"/>
                </a:lnTo>
                <a:cubicBezTo>
                  <a:pt x="10563" y="8082"/>
                  <a:pt x="10705" y="8029"/>
                  <a:pt x="10846" y="8029"/>
                </a:cubicBezTo>
                <a:close/>
                <a:moveTo>
                  <a:pt x="13208" y="0"/>
                </a:moveTo>
                <a:cubicBezTo>
                  <a:pt x="11632" y="0"/>
                  <a:pt x="10059" y="597"/>
                  <a:pt x="8857" y="1801"/>
                </a:cubicBezTo>
                <a:lnTo>
                  <a:pt x="8456" y="2201"/>
                </a:lnTo>
                <a:lnTo>
                  <a:pt x="9655" y="3397"/>
                </a:lnTo>
                <a:cubicBezTo>
                  <a:pt x="9869" y="3620"/>
                  <a:pt x="9866" y="3972"/>
                  <a:pt x="9646" y="4189"/>
                </a:cubicBezTo>
                <a:cubicBezTo>
                  <a:pt x="9536" y="4300"/>
                  <a:pt x="9391" y="4356"/>
                  <a:pt x="9246" y="4356"/>
                </a:cubicBezTo>
                <a:cubicBezTo>
                  <a:pt x="9106" y="4356"/>
                  <a:pt x="8965" y="4303"/>
                  <a:pt x="8857" y="4198"/>
                </a:cubicBezTo>
                <a:lnTo>
                  <a:pt x="7658" y="2999"/>
                </a:lnTo>
                <a:lnTo>
                  <a:pt x="663" y="9994"/>
                </a:lnTo>
                <a:cubicBezTo>
                  <a:pt x="1" y="10654"/>
                  <a:pt x="1" y="11726"/>
                  <a:pt x="663" y="12388"/>
                </a:cubicBezTo>
                <a:lnTo>
                  <a:pt x="7053" y="18775"/>
                </a:lnTo>
                <a:cubicBezTo>
                  <a:pt x="7383" y="19107"/>
                  <a:pt x="7816" y="19272"/>
                  <a:pt x="8249" y="19272"/>
                </a:cubicBezTo>
                <a:cubicBezTo>
                  <a:pt x="8682" y="19272"/>
                  <a:pt x="9116" y="19107"/>
                  <a:pt x="9447" y="18775"/>
                </a:cubicBezTo>
                <a:lnTo>
                  <a:pt x="16442" y="11783"/>
                </a:lnTo>
                <a:lnTo>
                  <a:pt x="15244" y="10585"/>
                </a:lnTo>
                <a:cubicBezTo>
                  <a:pt x="15030" y="10362"/>
                  <a:pt x="15033" y="10010"/>
                  <a:pt x="15250" y="9793"/>
                </a:cubicBezTo>
                <a:cubicBezTo>
                  <a:pt x="15361" y="9683"/>
                  <a:pt x="15506" y="9628"/>
                  <a:pt x="15650" y="9628"/>
                </a:cubicBezTo>
                <a:cubicBezTo>
                  <a:pt x="15792" y="9628"/>
                  <a:pt x="15933" y="9681"/>
                  <a:pt x="16042" y="9787"/>
                </a:cubicBezTo>
                <a:lnTo>
                  <a:pt x="17240" y="10982"/>
                </a:lnTo>
                <a:lnTo>
                  <a:pt x="17641" y="10585"/>
                </a:lnTo>
                <a:cubicBezTo>
                  <a:pt x="19923" y="8299"/>
                  <a:pt x="20025" y="4677"/>
                  <a:pt x="17999" y="2240"/>
                </a:cubicBezTo>
                <a:lnTo>
                  <a:pt x="19237" y="1003"/>
                </a:lnTo>
                <a:cubicBezTo>
                  <a:pt x="19456" y="783"/>
                  <a:pt x="19456" y="425"/>
                  <a:pt x="19237" y="205"/>
                </a:cubicBezTo>
                <a:cubicBezTo>
                  <a:pt x="19127" y="95"/>
                  <a:pt x="18982" y="40"/>
                  <a:pt x="18838" y="40"/>
                </a:cubicBezTo>
                <a:cubicBezTo>
                  <a:pt x="18693" y="40"/>
                  <a:pt x="18548" y="95"/>
                  <a:pt x="18439" y="205"/>
                </a:cubicBezTo>
                <a:lnTo>
                  <a:pt x="17198" y="1443"/>
                </a:lnTo>
                <a:cubicBezTo>
                  <a:pt x="16045" y="483"/>
                  <a:pt x="14625" y="0"/>
                  <a:pt x="132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6936" name="Google Shape;6936;p74"/>
          <p:cNvGrpSpPr/>
          <p:nvPr/>
        </p:nvGrpSpPr>
        <p:grpSpPr>
          <a:xfrm>
            <a:off x="5931991" y="2001465"/>
            <a:ext cx="333585" cy="307287"/>
            <a:chOff x="2682350" y="2643425"/>
            <a:chExt cx="473775" cy="436425"/>
          </a:xfrm>
        </p:grpSpPr>
        <p:sp>
          <p:nvSpPr>
            <p:cNvPr id="6937" name="Google Shape;6937;p74"/>
            <p:cNvSpPr/>
            <p:nvPr/>
          </p:nvSpPr>
          <p:spPr>
            <a:xfrm>
              <a:off x="2682350" y="2725775"/>
              <a:ext cx="70175" cy="73425"/>
            </a:xfrm>
            <a:custGeom>
              <a:rect b="b" l="l" r="r" t="t"/>
              <a:pathLst>
                <a:path extrusionOk="0" h="2937" w="2807">
                  <a:moveTo>
                    <a:pt x="1130" y="1"/>
                  </a:moveTo>
                  <a:cubicBezTo>
                    <a:pt x="506" y="1"/>
                    <a:pt x="1" y="504"/>
                    <a:pt x="1" y="1130"/>
                  </a:cubicBezTo>
                  <a:lnTo>
                    <a:pt x="1" y="2937"/>
                  </a:lnTo>
                  <a:lnTo>
                    <a:pt x="1991" y="2937"/>
                  </a:lnTo>
                  <a:cubicBezTo>
                    <a:pt x="2443" y="2937"/>
                    <a:pt x="2807" y="2572"/>
                    <a:pt x="2807" y="2124"/>
                  </a:cubicBezTo>
                  <a:lnTo>
                    <a:pt x="280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38" name="Google Shape;6938;p74"/>
            <p:cNvSpPr/>
            <p:nvPr/>
          </p:nvSpPr>
          <p:spPr>
            <a:xfrm>
              <a:off x="2682350" y="3006350"/>
              <a:ext cx="70175" cy="73500"/>
            </a:xfrm>
            <a:custGeom>
              <a:rect b="b" l="l" r="r" t="t"/>
              <a:pathLst>
                <a:path extrusionOk="0" h="2940" w="2807">
                  <a:moveTo>
                    <a:pt x="1" y="1"/>
                  </a:moveTo>
                  <a:lnTo>
                    <a:pt x="1" y="1811"/>
                  </a:lnTo>
                  <a:cubicBezTo>
                    <a:pt x="1" y="2434"/>
                    <a:pt x="506" y="2940"/>
                    <a:pt x="1130" y="2940"/>
                  </a:cubicBezTo>
                  <a:lnTo>
                    <a:pt x="2807" y="2940"/>
                  </a:lnTo>
                  <a:lnTo>
                    <a:pt x="2807" y="817"/>
                  </a:lnTo>
                  <a:cubicBezTo>
                    <a:pt x="2807" y="365"/>
                    <a:pt x="2443" y="4"/>
                    <a:pt x="19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39" name="Google Shape;6939;p74"/>
            <p:cNvSpPr/>
            <p:nvPr/>
          </p:nvSpPr>
          <p:spPr>
            <a:xfrm>
              <a:off x="3085925" y="2725700"/>
              <a:ext cx="70200" cy="73500"/>
            </a:xfrm>
            <a:custGeom>
              <a:rect b="b" l="l" r="r" t="t"/>
              <a:pathLst>
                <a:path extrusionOk="0" h="2940" w="2808">
                  <a:moveTo>
                    <a:pt x="1" y="1"/>
                  </a:moveTo>
                  <a:lnTo>
                    <a:pt x="1" y="2127"/>
                  </a:lnTo>
                  <a:cubicBezTo>
                    <a:pt x="1" y="2575"/>
                    <a:pt x="365" y="2940"/>
                    <a:pt x="817" y="2940"/>
                  </a:cubicBezTo>
                  <a:lnTo>
                    <a:pt x="2807" y="2940"/>
                  </a:lnTo>
                  <a:lnTo>
                    <a:pt x="2807" y="1130"/>
                  </a:lnTo>
                  <a:cubicBezTo>
                    <a:pt x="2807" y="507"/>
                    <a:pt x="2301" y="1"/>
                    <a:pt x="16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40" name="Google Shape;6940;p74"/>
            <p:cNvSpPr/>
            <p:nvPr/>
          </p:nvSpPr>
          <p:spPr>
            <a:xfrm>
              <a:off x="2825150" y="2843075"/>
              <a:ext cx="180700" cy="107375"/>
            </a:xfrm>
            <a:custGeom>
              <a:rect b="b" l="l" r="r" t="t"/>
              <a:pathLst>
                <a:path extrusionOk="0" h="4295" w="7228">
                  <a:moveTo>
                    <a:pt x="5024" y="714"/>
                  </a:moveTo>
                  <a:cubicBezTo>
                    <a:pt x="5337" y="714"/>
                    <a:pt x="5590" y="967"/>
                    <a:pt x="5590" y="1277"/>
                  </a:cubicBezTo>
                  <a:cubicBezTo>
                    <a:pt x="5590" y="1590"/>
                    <a:pt x="5337" y="1843"/>
                    <a:pt x="5024" y="1843"/>
                  </a:cubicBezTo>
                  <a:lnTo>
                    <a:pt x="2503" y="1843"/>
                  </a:lnTo>
                  <a:cubicBezTo>
                    <a:pt x="2190" y="1843"/>
                    <a:pt x="1937" y="1590"/>
                    <a:pt x="1937" y="1277"/>
                  </a:cubicBezTo>
                  <a:cubicBezTo>
                    <a:pt x="1937" y="967"/>
                    <a:pt x="2190" y="714"/>
                    <a:pt x="2503" y="714"/>
                  </a:cubicBezTo>
                  <a:close/>
                  <a:moveTo>
                    <a:pt x="6078" y="2452"/>
                  </a:moveTo>
                  <a:cubicBezTo>
                    <a:pt x="6391" y="2452"/>
                    <a:pt x="6644" y="2704"/>
                    <a:pt x="6644" y="3018"/>
                  </a:cubicBezTo>
                  <a:cubicBezTo>
                    <a:pt x="6644" y="3328"/>
                    <a:pt x="6391" y="3581"/>
                    <a:pt x="6078" y="3581"/>
                  </a:cubicBezTo>
                  <a:lnTo>
                    <a:pt x="1449" y="3581"/>
                  </a:lnTo>
                  <a:cubicBezTo>
                    <a:pt x="1136" y="3581"/>
                    <a:pt x="883" y="3328"/>
                    <a:pt x="883" y="3018"/>
                  </a:cubicBezTo>
                  <a:cubicBezTo>
                    <a:pt x="883" y="2704"/>
                    <a:pt x="1136" y="2452"/>
                    <a:pt x="1449" y="2452"/>
                  </a:cubicBezTo>
                  <a:close/>
                  <a:moveTo>
                    <a:pt x="1" y="0"/>
                  </a:moveTo>
                  <a:lnTo>
                    <a:pt x="1" y="4294"/>
                  </a:lnTo>
                  <a:lnTo>
                    <a:pt x="7228" y="4294"/>
                  </a:lnTo>
                  <a:lnTo>
                    <a:pt x="72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41" name="Google Shape;6941;p74"/>
            <p:cNvSpPr/>
            <p:nvPr/>
          </p:nvSpPr>
          <p:spPr>
            <a:xfrm>
              <a:off x="2682350" y="2725700"/>
              <a:ext cx="473775" cy="354150"/>
            </a:xfrm>
            <a:custGeom>
              <a:rect b="b" l="l" r="r" t="t"/>
              <a:pathLst>
                <a:path extrusionOk="0" h="14166" w="18951">
                  <a:moveTo>
                    <a:pt x="13503" y="3566"/>
                  </a:moveTo>
                  <a:cubicBezTo>
                    <a:pt x="13816" y="3566"/>
                    <a:pt x="14069" y="3819"/>
                    <a:pt x="14069" y="4129"/>
                  </a:cubicBezTo>
                  <a:lnTo>
                    <a:pt x="14069" y="9556"/>
                  </a:lnTo>
                  <a:cubicBezTo>
                    <a:pt x="14069" y="9866"/>
                    <a:pt x="13816" y="10119"/>
                    <a:pt x="13503" y="10119"/>
                  </a:cubicBezTo>
                  <a:lnTo>
                    <a:pt x="5147" y="10119"/>
                  </a:lnTo>
                  <a:cubicBezTo>
                    <a:pt x="4834" y="10119"/>
                    <a:pt x="4584" y="9866"/>
                    <a:pt x="4584" y="9556"/>
                  </a:cubicBezTo>
                  <a:lnTo>
                    <a:pt x="4584" y="4129"/>
                  </a:lnTo>
                  <a:cubicBezTo>
                    <a:pt x="4584" y="3819"/>
                    <a:pt x="4834" y="3566"/>
                    <a:pt x="5147" y="3566"/>
                  </a:cubicBezTo>
                  <a:close/>
                  <a:moveTo>
                    <a:pt x="3936" y="1"/>
                  </a:moveTo>
                  <a:lnTo>
                    <a:pt x="3936" y="2127"/>
                  </a:lnTo>
                  <a:cubicBezTo>
                    <a:pt x="3933" y="3199"/>
                    <a:pt x="3066" y="4069"/>
                    <a:pt x="1991" y="4069"/>
                  </a:cubicBezTo>
                  <a:lnTo>
                    <a:pt x="1" y="4069"/>
                  </a:lnTo>
                  <a:lnTo>
                    <a:pt x="1" y="10098"/>
                  </a:lnTo>
                  <a:lnTo>
                    <a:pt x="1991" y="10098"/>
                  </a:lnTo>
                  <a:cubicBezTo>
                    <a:pt x="3066" y="10101"/>
                    <a:pt x="3933" y="10968"/>
                    <a:pt x="3936" y="12043"/>
                  </a:cubicBezTo>
                  <a:lnTo>
                    <a:pt x="3936" y="14166"/>
                  </a:lnTo>
                  <a:lnTo>
                    <a:pt x="15015" y="14166"/>
                  </a:lnTo>
                  <a:lnTo>
                    <a:pt x="15015" y="12043"/>
                  </a:lnTo>
                  <a:cubicBezTo>
                    <a:pt x="15018" y="10968"/>
                    <a:pt x="15885" y="10101"/>
                    <a:pt x="16960" y="10098"/>
                  </a:cubicBezTo>
                  <a:lnTo>
                    <a:pt x="18950" y="10098"/>
                  </a:lnTo>
                  <a:lnTo>
                    <a:pt x="18950" y="4069"/>
                  </a:lnTo>
                  <a:lnTo>
                    <a:pt x="16960" y="4069"/>
                  </a:lnTo>
                  <a:cubicBezTo>
                    <a:pt x="15885" y="4069"/>
                    <a:pt x="15018" y="3199"/>
                    <a:pt x="15015" y="2127"/>
                  </a:cubicBezTo>
                  <a:lnTo>
                    <a:pt x="1501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42" name="Google Shape;6942;p74"/>
            <p:cNvSpPr/>
            <p:nvPr/>
          </p:nvSpPr>
          <p:spPr>
            <a:xfrm>
              <a:off x="3085925" y="3006350"/>
              <a:ext cx="70200" cy="73500"/>
            </a:xfrm>
            <a:custGeom>
              <a:rect b="b" l="l" r="r" t="t"/>
              <a:pathLst>
                <a:path extrusionOk="0" h="2940" w="2808">
                  <a:moveTo>
                    <a:pt x="817" y="1"/>
                  </a:moveTo>
                  <a:cubicBezTo>
                    <a:pt x="365" y="4"/>
                    <a:pt x="1" y="365"/>
                    <a:pt x="1" y="817"/>
                  </a:cubicBezTo>
                  <a:lnTo>
                    <a:pt x="1" y="2940"/>
                  </a:lnTo>
                  <a:lnTo>
                    <a:pt x="1678" y="2940"/>
                  </a:lnTo>
                  <a:cubicBezTo>
                    <a:pt x="2301" y="2940"/>
                    <a:pt x="2807" y="2434"/>
                    <a:pt x="2807" y="1811"/>
                  </a:cubicBezTo>
                  <a:lnTo>
                    <a:pt x="280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43" name="Google Shape;6943;p74"/>
            <p:cNvSpPr/>
            <p:nvPr/>
          </p:nvSpPr>
          <p:spPr>
            <a:xfrm>
              <a:off x="2825450" y="2643425"/>
              <a:ext cx="187550" cy="54075"/>
            </a:xfrm>
            <a:custGeom>
              <a:rect b="b" l="l" r="r" t="t"/>
              <a:pathLst>
                <a:path extrusionOk="0" h="2163" w="7502">
                  <a:moveTo>
                    <a:pt x="1862" y="1"/>
                  </a:moveTo>
                  <a:cubicBezTo>
                    <a:pt x="835" y="4"/>
                    <a:pt x="1" y="835"/>
                    <a:pt x="1" y="1861"/>
                  </a:cubicBezTo>
                  <a:lnTo>
                    <a:pt x="1" y="2163"/>
                  </a:lnTo>
                  <a:lnTo>
                    <a:pt x="1130" y="2163"/>
                  </a:lnTo>
                  <a:lnTo>
                    <a:pt x="1130" y="1861"/>
                  </a:lnTo>
                  <a:cubicBezTo>
                    <a:pt x="1130" y="1458"/>
                    <a:pt x="1458" y="1133"/>
                    <a:pt x="1862" y="1130"/>
                  </a:cubicBezTo>
                  <a:lnTo>
                    <a:pt x="5641" y="1130"/>
                  </a:lnTo>
                  <a:cubicBezTo>
                    <a:pt x="6044" y="1133"/>
                    <a:pt x="6373" y="1458"/>
                    <a:pt x="6373" y="1861"/>
                  </a:cubicBezTo>
                  <a:lnTo>
                    <a:pt x="6373" y="2163"/>
                  </a:lnTo>
                  <a:lnTo>
                    <a:pt x="7502" y="2163"/>
                  </a:lnTo>
                  <a:lnTo>
                    <a:pt x="7502" y="1861"/>
                  </a:lnTo>
                  <a:cubicBezTo>
                    <a:pt x="7502" y="835"/>
                    <a:pt x="6668" y="4"/>
                    <a:pt x="56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44" name="Google Shape;6944;p74"/>
          <p:cNvGrpSpPr/>
          <p:nvPr/>
        </p:nvGrpSpPr>
        <p:grpSpPr>
          <a:xfrm>
            <a:off x="6439705" y="1985482"/>
            <a:ext cx="238531" cy="339253"/>
            <a:chOff x="3342725" y="2620775"/>
            <a:chExt cx="338775" cy="481825"/>
          </a:xfrm>
        </p:grpSpPr>
        <p:sp>
          <p:nvSpPr>
            <p:cNvPr id="6945" name="Google Shape;6945;p74"/>
            <p:cNvSpPr/>
            <p:nvPr/>
          </p:nvSpPr>
          <p:spPr>
            <a:xfrm>
              <a:off x="3342725" y="2620775"/>
              <a:ext cx="338775" cy="56475"/>
            </a:xfrm>
            <a:custGeom>
              <a:rect b="b" l="l" r="r" t="t"/>
              <a:pathLst>
                <a:path extrusionOk="0" h="2259" w="13551">
                  <a:moveTo>
                    <a:pt x="1693" y="0"/>
                  </a:moveTo>
                  <a:cubicBezTo>
                    <a:pt x="756" y="0"/>
                    <a:pt x="0" y="759"/>
                    <a:pt x="0" y="1695"/>
                  </a:cubicBezTo>
                  <a:lnTo>
                    <a:pt x="0" y="2259"/>
                  </a:lnTo>
                  <a:lnTo>
                    <a:pt x="13551" y="2259"/>
                  </a:lnTo>
                  <a:lnTo>
                    <a:pt x="13551" y="1695"/>
                  </a:lnTo>
                  <a:cubicBezTo>
                    <a:pt x="13548" y="759"/>
                    <a:pt x="12792" y="0"/>
                    <a:pt x="118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46" name="Google Shape;6946;p74"/>
            <p:cNvSpPr/>
            <p:nvPr/>
          </p:nvSpPr>
          <p:spPr>
            <a:xfrm>
              <a:off x="3342725" y="2705450"/>
              <a:ext cx="338775" cy="284225"/>
            </a:xfrm>
            <a:custGeom>
              <a:rect b="b" l="l" r="r" t="t"/>
              <a:pathLst>
                <a:path extrusionOk="0" h="11369" w="13551">
                  <a:moveTo>
                    <a:pt x="0" y="1"/>
                  </a:moveTo>
                  <a:lnTo>
                    <a:pt x="0" y="11368"/>
                  </a:lnTo>
                  <a:lnTo>
                    <a:pt x="13551" y="11368"/>
                  </a:lnTo>
                  <a:lnTo>
                    <a:pt x="1355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47" name="Google Shape;6947;p74"/>
            <p:cNvSpPr/>
            <p:nvPr/>
          </p:nvSpPr>
          <p:spPr>
            <a:xfrm>
              <a:off x="3342725" y="3017875"/>
              <a:ext cx="338775" cy="84725"/>
            </a:xfrm>
            <a:custGeom>
              <a:rect b="b" l="l" r="r" t="t"/>
              <a:pathLst>
                <a:path extrusionOk="0" h="3389" w="13551">
                  <a:moveTo>
                    <a:pt x="8224" y="1205"/>
                  </a:moveTo>
                  <a:cubicBezTo>
                    <a:pt x="8534" y="1205"/>
                    <a:pt x="8787" y="1458"/>
                    <a:pt x="8787" y="1771"/>
                  </a:cubicBezTo>
                  <a:cubicBezTo>
                    <a:pt x="8787" y="2081"/>
                    <a:pt x="8534" y="2334"/>
                    <a:pt x="8224" y="2334"/>
                  </a:cubicBezTo>
                  <a:lnTo>
                    <a:pt x="5324" y="2334"/>
                  </a:lnTo>
                  <a:cubicBezTo>
                    <a:pt x="5014" y="2334"/>
                    <a:pt x="4761" y="2081"/>
                    <a:pt x="4761" y="1771"/>
                  </a:cubicBezTo>
                  <a:cubicBezTo>
                    <a:pt x="4761" y="1458"/>
                    <a:pt x="5014" y="1205"/>
                    <a:pt x="5324" y="1205"/>
                  </a:cubicBezTo>
                  <a:close/>
                  <a:moveTo>
                    <a:pt x="0" y="0"/>
                  </a:moveTo>
                  <a:lnTo>
                    <a:pt x="0" y="1696"/>
                  </a:lnTo>
                  <a:cubicBezTo>
                    <a:pt x="0" y="2629"/>
                    <a:pt x="756" y="3388"/>
                    <a:pt x="1693" y="3388"/>
                  </a:cubicBezTo>
                  <a:lnTo>
                    <a:pt x="11855" y="3388"/>
                  </a:lnTo>
                  <a:cubicBezTo>
                    <a:pt x="12792" y="3388"/>
                    <a:pt x="13548" y="2629"/>
                    <a:pt x="13551" y="1696"/>
                  </a:cubicBezTo>
                  <a:lnTo>
                    <a:pt x="1355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48" name="Google Shape;6948;p74"/>
          <p:cNvGrpSpPr/>
          <p:nvPr/>
        </p:nvGrpSpPr>
        <p:grpSpPr>
          <a:xfrm>
            <a:off x="6852365" y="1985482"/>
            <a:ext cx="278296" cy="339253"/>
            <a:chOff x="3907325" y="2620775"/>
            <a:chExt cx="395250" cy="481825"/>
          </a:xfrm>
        </p:grpSpPr>
        <p:sp>
          <p:nvSpPr>
            <p:cNvPr id="6949" name="Google Shape;6949;p74"/>
            <p:cNvSpPr/>
            <p:nvPr/>
          </p:nvSpPr>
          <p:spPr>
            <a:xfrm>
              <a:off x="3907325" y="3016975"/>
              <a:ext cx="74550" cy="56475"/>
            </a:xfrm>
            <a:custGeom>
              <a:rect b="b" l="l" r="r" t="t"/>
              <a:pathLst>
                <a:path extrusionOk="0" h="2259" w="2982">
                  <a:moveTo>
                    <a:pt x="1" y="0"/>
                  </a:moveTo>
                  <a:lnTo>
                    <a:pt x="1" y="563"/>
                  </a:lnTo>
                  <a:cubicBezTo>
                    <a:pt x="1" y="1500"/>
                    <a:pt x="756" y="2256"/>
                    <a:pt x="1693" y="2259"/>
                  </a:cubicBezTo>
                  <a:lnTo>
                    <a:pt x="2982" y="2259"/>
                  </a:lnTo>
                  <a:cubicBezTo>
                    <a:pt x="2711" y="1527"/>
                    <a:pt x="2515" y="768"/>
                    <a:pt x="24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50" name="Google Shape;6950;p74"/>
            <p:cNvSpPr/>
            <p:nvPr/>
          </p:nvSpPr>
          <p:spPr>
            <a:xfrm>
              <a:off x="3907325" y="2705450"/>
              <a:ext cx="282325" cy="283325"/>
            </a:xfrm>
            <a:custGeom>
              <a:rect b="b" l="l" r="r" t="t"/>
              <a:pathLst>
                <a:path extrusionOk="0" h="11333" w="11293">
                  <a:moveTo>
                    <a:pt x="1" y="1"/>
                  </a:moveTo>
                  <a:lnTo>
                    <a:pt x="1" y="11332"/>
                  </a:lnTo>
                  <a:lnTo>
                    <a:pt x="2283" y="11332"/>
                  </a:lnTo>
                  <a:cubicBezTo>
                    <a:pt x="2274" y="11142"/>
                    <a:pt x="2259" y="10956"/>
                    <a:pt x="2259" y="10766"/>
                  </a:cubicBezTo>
                  <a:lnTo>
                    <a:pt x="2259" y="9637"/>
                  </a:lnTo>
                  <a:cubicBezTo>
                    <a:pt x="2259" y="8396"/>
                    <a:pt x="2834" y="7249"/>
                    <a:pt x="3834" y="6490"/>
                  </a:cubicBezTo>
                  <a:lnTo>
                    <a:pt x="4517" y="5975"/>
                  </a:lnTo>
                  <a:lnTo>
                    <a:pt x="4517" y="3145"/>
                  </a:lnTo>
                  <a:cubicBezTo>
                    <a:pt x="4517" y="2051"/>
                    <a:pt x="5400" y="1169"/>
                    <a:pt x="6493" y="1169"/>
                  </a:cubicBezTo>
                  <a:cubicBezTo>
                    <a:pt x="7583" y="1169"/>
                    <a:pt x="8468" y="2051"/>
                    <a:pt x="8468" y="3145"/>
                  </a:cubicBezTo>
                  <a:lnTo>
                    <a:pt x="8468" y="3617"/>
                  </a:lnTo>
                  <a:cubicBezTo>
                    <a:pt x="8743" y="3487"/>
                    <a:pt x="9031" y="3426"/>
                    <a:pt x="9314" y="3426"/>
                  </a:cubicBezTo>
                  <a:cubicBezTo>
                    <a:pt x="10141" y="3426"/>
                    <a:pt x="10923" y="3949"/>
                    <a:pt x="11196" y="4795"/>
                  </a:cubicBezTo>
                  <a:cubicBezTo>
                    <a:pt x="11226" y="4780"/>
                    <a:pt x="11260" y="4771"/>
                    <a:pt x="11293" y="4759"/>
                  </a:cubicBezTo>
                  <a:lnTo>
                    <a:pt x="112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51" name="Google Shape;6951;p74"/>
            <p:cNvSpPr/>
            <p:nvPr/>
          </p:nvSpPr>
          <p:spPr>
            <a:xfrm>
              <a:off x="3907325" y="2620775"/>
              <a:ext cx="282325" cy="56475"/>
            </a:xfrm>
            <a:custGeom>
              <a:rect b="b" l="l" r="r" t="t"/>
              <a:pathLst>
                <a:path extrusionOk="0" h="2259" w="11293">
                  <a:moveTo>
                    <a:pt x="1693" y="0"/>
                  </a:moveTo>
                  <a:cubicBezTo>
                    <a:pt x="756" y="0"/>
                    <a:pt x="1" y="759"/>
                    <a:pt x="1" y="1695"/>
                  </a:cubicBezTo>
                  <a:lnTo>
                    <a:pt x="1" y="2259"/>
                  </a:lnTo>
                  <a:lnTo>
                    <a:pt x="11293" y="2259"/>
                  </a:lnTo>
                  <a:lnTo>
                    <a:pt x="11293" y="1695"/>
                  </a:lnTo>
                  <a:cubicBezTo>
                    <a:pt x="11290" y="759"/>
                    <a:pt x="10534" y="0"/>
                    <a:pt x="95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52" name="Google Shape;6952;p74"/>
            <p:cNvSpPr/>
            <p:nvPr/>
          </p:nvSpPr>
          <p:spPr>
            <a:xfrm>
              <a:off x="3992025" y="2762900"/>
              <a:ext cx="310550" cy="339700"/>
            </a:xfrm>
            <a:custGeom>
              <a:rect b="b" l="l" r="r" t="t"/>
              <a:pathLst>
                <a:path extrusionOk="0" h="13588" w="12422">
                  <a:moveTo>
                    <a:pt x="3105" y="0"/>
                  </a:moveTo>
                  <a:cubicBezTo>
                    <a:pt x="2635" y="0"/>
                    <a:pt x="2259" y="377"/>
                    <a:pt x="2259" y="847"/>
                  </a:cubicBezTo>
                  <a:lnTo>
                    <a:pt x="2259" y="8468"/>
                  </a:lnTo>
                  <a:cubicBezTo>
                    <a:pt x="2259" y="8781"/>
                    <a:pt x="2006" y="9031"/>
                    <a:pt x="1693" y="9031"/>
                  </a:cubicBezTo>
                  <a:cubicBezTo>
                    <a:pt x="1379" y="9031"/>
                    <a:pt x="1129" y="8781"/>
                    <a:pt x="1129" y="8468"/>
                  </a:cubicBezTo>
                  <a:lnTo>
                    <a:pt x="1129" y="5095"/>
                  </a:lnTo>
                  <a:cubicBezTo>
                    <a:pt x="419" y="5622"/>
                    <a:pt x="0" y="6453"/>
                    <a:pt x="0" y="7339"/>
                  </a:cubicBezTo>
                  <a:lnTo>
                    <a:pt x="0" y="8468"/>
                  </a:lnTo>
                  <a:cubicBezTo>
                    <a:pt x="0" y="10052"/>
                    <a:pt x="368" y="11615"/>
                    <a:pt x="1069" y="13036"/>
                  </a:cubicBezTo>
                  <a:cubicBezTo>
                    <a:pt x="1223" y="13346"/>
                    <a:pt x="1322" y="13587"/>
                    <a:pt x="1693" y="13587"/>
                  </a:cubicBezTo>
                  <a:lnTo>
                    <a:pt x="10726" y="13587"/>
                  </a:lnTo>
                  <a:cubicBezTo>
                    <a:pt x="11097" y="13587"/>
                    <a:pt x="11196" y="13346"/>
                    <a:pt x="11350" y="13036"/>
                  </a:cubicBezTo>
                  <a:cubicBezTo>
                    <a:pt x="12051" y="11615"/>
                    <a:pt x="12419" y="10052"/>
                    <a:pt x="12422" y="8468"/>
                  </a:cubicBezTo>
                  <a:lnTo>
                    <a:pt x="12422" y="5363"/>
                  </a:lnTo>
                  <a:cubicBezTo>
                    <a:pt x="12422" y="4894"/>
                    <a:pt x="12042" y="4517"/>
                    <a:pt x="11572" y="4517"/>
                  </a:cubicBezTo>
                  <a:cubicBezTo>
                    <a:pt x="11106" y="4517"/>
                    <a:pt x="10726" y="4894"/>
                    <a:pt x="10726" y="5363"/>
                  </a:cubicBezTo>
                  <a:lnTo>
                    <a:pt x="10726" y="7339"/>
                  </a:lnTo>
                  <a:cubicBezTo>
                    <a:pt x="10726" y="7652"/>
                    <a:pt x="10473" y="7902"/>
                    <a:pt x="10163" y="7902"/>
                  </a:cubicBezTo>
                  <a:cubicBezTo>
                    <a:pt x="9850" y="7902"/>
                    <a:pt x="9597" y="7652"/>
                    <a:pt x="9597" y="7339"/>
                  </a:cubicBezTo>
                  <a:lnTo>
                    <a:pt x="9597" y="6297"/>
                  </a:lnTo>
                  <a:lnTo>
                    <a:pt x="9597" y="4234"/>
                  </a:lnTo>
                  <a:cubicBezTo>
                    <a:pt x="9597" y="3764"/>
                    <a:pt x="9218" y="3388"/>
                    <a:pt x="8751" y="3388"/>
                  </a:cubicBezTo>
                  <a:cubicBezTo>
                    <a:pt x="8281" y="3388"/>
                    <a:pt x="7905" y="3764"/>
                    <a:pt x="7905" y="4234"/>
                  </a:cubicBezTo>
                  <a:lnTo>
                    <a:pt x="7905" y="6210"/>
                  </a:lnTo>
                  <a:cubicBezTo>
                    <a:pt x="7905" y="6523"/>
                    <a:pt x="7652" y="6773"/>
                    <a:pt x="7339" y="6773"/>
                  </a:cubicBezTo>
                  <a:cubicBezTo>
                    <a:pt x="7025" y="6773"/>
                    <a:pt x="6776" y="6523"/>
                    <a:pt x="6776" y="6210"/>
                  </a:cubicBezTo>
                  <a:lnTo>
                    <a:pt x="6776" y="3105"/>
                  </a:lnTo>
                  <a:cubicBezTo>
                    <a:pt x="6776" y="2635"/>
                    <a:pt x="6396" y="2259"/>
                    <a:pt x="5926" y="2259"/>
                  </a:cubicBezTo>
                  <a:cubicBezTo>
                    <a:pt x="5460" y="2259"/>
                    <a:pt x="5080" y="2635"/>
                    <a:pt x="5080" y="3105"/>
                  </a:cubicBezTo>
                  <a:lnTo>
                    <a:pt x="5080" y="6210"/>
                  </a:lnTo>
                  <a:cubicBezTo>
                    <a:pt x="5080" y="6523"/>
                    <a:pt x="4827" y="6773"/>
                    <a:pt x="4517" y="6773"/>
                  </a:cubicBezTo>
                  <a:cubicBezTo>
                    <a:pt x="4204" y="6773"/>
                    <a:pt x="3951" y="6523"/>
                    <a:pt x="3951" y="6210"/>
                  </a:cubicBezTo>
                  <a:lnTo>
                    <a:pt x="3951" y="847"/>
                  </a:lnTo>
                  <a:cubicBezTo>
                    <a:pt x="3951" y="377"/>
                    <a:pt x="3572" y="0"/>
                    <a:pt x="31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53" name="Google Shape;6953;p74"/>
          <p:cNvGrpSpPr/>
          <p:nvPr/>
        </p:nvGrpSpPr>
        <p:grpSpPr>
          <a:xfrm>
            <a:off x="7304790" y="1996087"/>
            <a:ext cx="339253" cy="318042"/>
            <a:chOff x="4456875" y="2635825"/>
            <a:chExt cx="481825" cy="451700"/>
          </a:xfrm>
        </p:grpSpPr>
        <p:sp>
          <p:nvSpPr>
            <p:cNvPr id="6954" name="Google Shape;6954;p74"/>
            <p:cNvSpPr/>
            <p:nvPr/>
          </p:nvSpPr>
          <p:spPr>
            <a:xfrm>
              <a:off x="4542475" y="3031050"/>
              <a:ext cx="189725" cy="56475"/>
            </a:xfrm>
            <a:custGeom>
              <a:rect b="b" l="l" r="r" t="t"/>
              <a:pathLst>
                <a:path extrusionOk="0" h="2259" w="7589">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55" name="Google Shape;6955;p74"/>
            <p:cNvSpPr/>
            <p:nvPr/>
          </p:nvSpPr>
          <p:spPr>
            <a:xfrm>
              <a:off x="4456875" y="2946350"/>
              <a:ext cx="256125" cy="56500"/>
            </a:xfrm>
            <a:custGeom>
              <a:rect b="b" l="l" r="r" t="t"/>
              <a:pathLst>
                <a:path extrusionOk="0" h="2260" w="10245">
                  <a:moveTo>
                    <a:pt x="1" y="1"/>
                  </a:moveTo>
                  <a:lnTo>
                    <a:pt x="1" y="567"/>
                  </a:lnTo>
                  <a:cubicBezTo>
                    <a:pt x="1" y="1500"/>
                    <a:pt x="756" y="2259"/>
                    <a:pt x="1693" y="2259"/>
                  </a:cubicBezTo>
                  <a:lnTo>
                    <a:pt x="10245" y="2259"/>
                  </a:lnTo>
                  <a:lnTo>
                    <a:pt x="1024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56" name="Google Shape;6956;p74"/>
            <p:cNvSpPr/>
            <p:nvPr/>
          </p:nvSpPr>
          <p:spPr>
            <a:xfrm>
              <a:off x="4741225" y="2861675"/>
              <a:ext cx="169400" cy="141175"/>
            </a:xfrm>
            <a:custGeom>
              <a:rect b="b" l="l" r="r" t="t"/>
              <a:pathLst>
                <a:path extrusionOk="0" h="5647" w="6776">
                  <a:moveTo>
                    <a:pt x="0" y="0"/>
                  </a:moveTo>
                  <a:lnTo>
                    <a:pt x="0" y="5646"/>
                  </a:lnTo>
                  <a:lnTo>
                    <a:pt x="6775" y="5646"/>
                  </a:lnTo>
                  <a:lnTo>
                    <a:pt x="67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57" name="Google Shape;6957;p74"/>
            <p:cNvSpPr/>
            <p:nvPr/>
          </p:nvSpPr>
          <p:spPr>
            <a:xfrm>
              <a:off x="4741225" y="3031050"/>
              <a:ext cx="169400" cy="42400"/>
            </a:xfrm>
            <a:custGeom>
              <a:rect b="b" l="l" r="r" t="t"/>
              <a:pathLst>
                <a:path extrusionOk="0" h="1696" w="6776">
                  <a:moveTo>
                    <a:pt x="0" y="0"/>
                  </a:moveTo>
                  <a:lnTo>
                    <a:pt x="0" y="567"/>
                  </a:lnTo>
                  <a:cubicBezTo>
                    <a:pt x="0" y="1190"/>
                    <a:pt x="506" y="1696"/>
                    <a:pt x="1129" y="1696"/>
                  </a:cubicBezTo>
                  <a:lnTo>
                    <a:pt x="5646" y="1696"/>
                  </a:lnTo>
                  <a:cubicBezTo>
                    <a:pt x="6270" y="1696"/>
                    <a:pt x="6775" y="1190"/>
                    <a:pt x="6775" y="567"/>
                  </a:cubicBezTo>
                  <a:lnTo>
                    <a:pt x="67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58" name="Google Shape;6958;p74"/>
            <p:cNvSpPr/>
            <p:nvPr/>
          </p:nvSpPr>
          <p:spPr>
            <a:xfrm>
              <a:off x="4456875" y="2635825"/>
              <a:ext cx="481825" cy="282325"/>
            </a:xfrm>
            <a:custGeom>
              <a:rect b="b" l="l" r="r" t="t"/>
              <a:pathLst>
                <a:path extrusionOk="0" h="11293" w="19273">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59" name="Google Shape;6959;p74"/>
            <p:cNvSpPr/>
            <p:nvPr/>
          </p:nvSpPr>
          <p:spPr>
            <a:xfrm>
              <a:off x="4741225" y="2791125"/>
              <a:ext cx="169400" cy="42325"/>
            </a:xfrm>
            <a:custGeom>
              <a:rect b="b" l="l" r="r" t="t"/>
              <a:pathLst>
                <a:path extrusionOk="0" h="1693" w="6776">
                  <a:moveTo>
                    <a:pt x="1129" y="1"/>
                  </a:moveTo>
                  <a:cubicBezTo>
                    <a:pt x="506" y="1"/>
                    <a:pt x="0" y="503"/>
                    <a:pt x="0" y="1130"/>
                  </a:cubicBezTo>
                  <a:lnTo>
                    <a:pt x="0" y="1693"/>
                  </a:lnTo>
                  <a:lnTo>
                    <a:pt x="6775" y="1693"/>
                  </a:lnTo>
                  <a:lnTo>
                    <a:pt x="6775" y="1130"/>
                  </a:lnTo>
                  <a:cubicBezTo>
                    <a:pt x="6775" y="503"/>
                    <a:pt x="6270" y="1"/>
                    <a:pt x="56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60" name="Google Shape;6960;p74"/>
          <p:cNvGrpSpPr/>
          <p:nvPr/>
        </p:nvGrpSpPr>
        <p:grpSpPr>
          <a:xfrm>
            <a:off x="7818171" y="1996087"/>
            <a:ext cx="339253" cy="318042"/>
            <a:chOff x="5049725" y="2635825"/>
            <a:chExt cx="481825" cy="451700"/>
          </a:xfrm>
        </p:grpSpPr>
        <p:sp>
          <p:nvSpPr>
            <p:cNvPr id="6961" name="Google Shape;6961;p74"/>
            <p:cNvSpPr/>
            <p:nvPr/>
          </p:nvSpPr>
          <p:spPr>
            <a:xfrm>
              <a:off x="5135325" y="3031050"/>
              <a:ext cx="310550" cy="56475"/>
            </a:xfrm>
            <a:custGeom>
              <a:rect b="b" l="l" r="r" t="t"/>
              <a:pathLst>
                <a:path extrusionOk="0" h="2259" w="12422">
                  <a:moveTo>
                    <a:pt x="2791" y="0"/>
                  </a:moveTo>
                  <a:lnTo>
                    <a:pt x="2415" y="1130"/>
                  </a:lnTo>
                  <a:lnTo>
                    <a:pt x="566" y="1130"/>
                  </a:lnTo>
                  <a:cubicBezTo>
                    <a:pt x="253" y="1130"/>
                    <a:pt x="0" y="1383"/>
                    <a:pt x="0" y="1696"/>
                  </a:cubicBezTo>
                  <a:cubicBezTo>
                    <a:pt x="0" y="2006"/>
                    <a:pt x="253" y="2259"/>
                    <a:pt x="566" y="2259"/>
                  </a:cubicBezTo>
                  <a:lnTo>
                    <a:pt x="11858" y="2259"/>
                  </a:lnTo>
                  <a:cubicBezTo>
                    <a:pt x="12169" y="2259"/>
                    <a:pt x="12421" y="2006"/>
                    <a:pt x="12421" y="1696"/>
                  </a:cubicBezTo>
                  <a:cubicBezTo>
                    <a:pt x="12421" y="1383"/>
                    <a:pt x="12169" y="1130"/>
                    <a:pt x="11858" y="1130"/>
                  </a:cubicBezTo>
                  <a:lnTo>
                    <a:pt x="10006" y="1130"/>
                  </a:lnTo>
                  <a:lnTo>
                    <a:pt x="96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62" name="Google Shape;6962;p74"/>
            <p:cNvSpPr/>
            <p:nvPr/>
          </p:nvSpPr>
          <p:spPr>
            <a:xfrm>
              <a:off x="5049725" y="2946350"/>
              <a:ext cx="481825" cy="56500"/>
            </a:xfrm>
            <a:custGeom>
              <a:rect b="b" l="l" r="r" t="t"/>
              <a:pathLst>
                <a:path extrusionOk="0" h="2260" w="19273">
                  <a:moveTo>
                    <a:pt x="0" y="1"/>
                  </a:moveTo>
                  <a:lnTo>
                    <a:pt x="0" y="567"/>
                  </a:lnTo>
                  <a:cubicBezTo>
                    <a:pt x="0" y="1500"/>
                    <a:pt x="756" y="2259"/>
                    <a:pt x="1693" y="2259"/>
                  </a:cubicBezTo>
                  <a:lnTo>
                    <a:pt x="17577" y="2259"/>
                  </a:lnTo>
                  <a:cubicBezTo>
                    <a:pt x="18513" y="2259"/>
                    <a:pt x="19269" y="1500"/>
                    <a:pt x="19272" y="567"/>
                  </a:cubicBezTo>
                  <a:lnTo>
                    <a:pt x="192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63" name="Google Shape;6963;p74"/>
            <p:cNvSpPr/>
            <p:nvPr/>
          </p:nvSpPr>
          <p:spPr>
            <a:xfrm>
              <a:off x="5049725" y="2635825"/>
              <a:ext cx="481825" cy="282325"/>
            </a:xfrm>
            <a:custGeom>
              <a:rect b="b" l="l" r="r" t="t"/>
              <a:pathLst>
                <a:path extrusionOk="0" h="11293" w="19273">
                  <a:moveTo>
                    <a:pt x="1693" y="0"/>
                  </a:moveTo>
                  <a:cubicBezTo>
                    <a:pt x="756" y="0"/>
                    <a:pt x="0" y="759"/>
                    <a:pt x="0" y="1696"/>
                  </a:cubicBezTo>
                  <a:lnTo>
                    <a:pt x="0" y="11293"/>
                  </a:lnTo>
                  <a:lnTo>
                    <a:pt x="19272" y="11293"/>
                  </a:lnTo>
                  <a:lnTo>
                    <a:pt x="19272" y="1696"/>
                  </a:lnTo>
                  <a:cubicBezTo>
                    <a:pt x="19269" y="759"/>
                    <a:pt x="18513" y="0"/>
                    <a:pt x="175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64" name="Google Shape;6964;p74"/>
          <p:cNvGrpSpPr/>
          <p:nvPr/>
        </p:nvGrpSpPr>
        <p:grpSpPr>
          <a:xfrm>
            <a:off x="2424252" y="4119492"/>
            <a:ext cx="338566" cy="338373"/>
            <a:chOff x="5643000" y="2621375"/>
            <a:chExt cx="480850" cy="480575"/>
          </a:xfrm>
        </p:grpSpPr>
        <p:sp>
          <p:nvSpPr>
            <p:cNvPr id="6965" name="Google Shape;6965;p74"/>
            <p:cNvSpPr/>
            <p:nvPr/>
          </p:nvSpPr>
          <p:spPr>
            <a:xfrm>
              <a:off x="5837150" y="2812950"/>
              <a:ext cx="92625" cy="88125"/>
            </a:xfrm>
            <a:custGeom>
              <a:rect b="b" l="l" r="r" t="t"/>
              <a:pathLst>
                <a:path extrusionOk="0" h="3525" w="3705">
                  <a:moveTo>
                    <a:pt x="1853" y="1"/>
                  </a:moveTo>
                  <a:lnTo>
                    <a:pt x="1" y="1347"/>
                  </a:lnTo>
                  <a:lnTo>
                    <a:pt x="706" y="3524"/>
                  </a:lnTo>
                  <a:lnTo>
                    <a:pt x="2997" y="3524"/>
                  </a:lnTo>
                  <a:lnTo>
                    <a:pt x="3705" y="1347"/>
                  </a:lnTo>
                  <a:lnTo>
                    <a:pt x="185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66" name="Google Shape;6966;p74"/>
            <p:cNvSpPr/>
            <p:nvPr/>
          </p:nvSpPr>
          <p:spPr>
            <a:xfrm>
              <a:off x="5643000" y="2631975"/>
              <a:ext cx="480850" cy="469975"/>
            </a:xfrm>
            <a:custGeom>
              <a:rect b="b" l="l" r="r" t="t"/>
              <a:pathLst>
                <a:path extrusionOk="0" h="18799" w="19234">
                  <a:moveTo>
                    <a:pt x="9617" y="5978"/>
                  </a:moveTo>
                  <a:cubicBezTo>
                    <a:pt x="9734" y="5978"/>
                    <a:pt x="9851" y="6014"/>
                    <a:pt x="9950" y="6087"/>
                  </a:cubicBezTo>
                  <a:lnTo>
                    <a:pt x="12464" y="7914"/>
                  </a:lnTo>
                  <a:cubicBezTo>
                    <a:pt x="12663" y="8059"/>
                    <a:pt x="12745" y="8312"/>
                    <a:pt x="12669" y="8547"/>
                  </a:cubicBezTo>
                  <a:lnTo>
                    <a:pt x="11709" y="11504"/>
                  </a:lnTo>
                  <a:cubicBezTo>
                    <a:pt x="11633" y="11736"/>
                    <a:pt x="11417" y="11892"/>
                    <a:pt x="11173" y="11892"/>
                  </a:cubicBezTo>
                  <a:lnTo>
                    <a:pt x="8062" y="11892"/>
                  </a:lnTo>
                  <a:cubicBezTo>
                    <a:pt x="7818" y="11892"/>
                    <a:pt x="7601" y="11736"/>
                    <a:pt x="7526" y="11504"/>
                  </a:cubicBezTo>
                  <a:lnTo>
                    <a:pt x="6565" y="8547"/>
                  </a:lnTo>
                  <a:cubicBezTo>
                    <a:pt x="6490" y="8312"/>
                    <a:pt x="6571" y="8059"/>
                    <a:pt x="6770" y="7914"/>
                  </a:cubicBezTo>
                  <a:lnTo>
                    <a:pt x="9285" y="6087"/>
                  </a:lnTo>
                  <a:cubicBezTo>
                    <a:pt x="9384" y="6014"/>
                    <a:pt x="9501" y="5978"/>
                    <a:pt x="9617" y="5978"/>
                  </a:cubicBezTo>
                  <a:close/>
                  <a:moveTo>
                    <a:pt x="6785" y="1"/>
                  </a:moveTo>
                  <a:lnTo>
                    <a:pt x="6785" y="1"/>
                  </a:lnTo>
                  <a:cubicBezTo>
                    <a:pt x="5289" y="462"/>
                    <a:pt x="3928" y="1284"/>
                    <a:pt x="2822" y="2395"/>
                  </a:cubicBezTo>
                  <a:cubicBezTo>
                    <a:pt x="2431" y="2783"/>
                    <a:pt x="2076" y="3208"/>
                    <a:pt x="1756" y="3656"/>
                  </a:cubicBezTo>
                  <a:lnTo>
                    <a:pt x="3072" y="3834"/>
                  </a:lnTo>
                  <a:cubicBezTo>
                    <a:pt x="3289" y="3864"/>
                    <a:pt x="3467" y="4015"/>
                    <a:pt x="3533" y="4220"/>
                  </a:cubicBezTo>
                  <a:lnTo>
                    <a:pt x="4497" y="7177"/>
                  </a:lnTo>
                  <a:cubicBezTo>
                    <a:pt x="4572" y="7408"/>
                    <a:pt x="4488" y="7664"/>
                    <a:pt x="4289" y="7809"/>
                  </a:cubicBezTo>
                  <a:lnTo>
                    <a:pt x="1775" y="9637"/>
                  </a:lnTo>
                  <a:cubicBezTo>
                    <a:pt x="1677" y="9708"/>
                    <a:pt x="1560" y="9743"/>
                    <a:pt x="1444" y="9743"/>
                  </a:cubicBezTo>
                  <a:cubicBezTo>
                    <a:pt x="1351" y="9743"/>
                    <a:pt x="1259" y="9721"/>
                    <a:pt x="1175" y="9676"/>
                  </a:cubicBezTo>
                  <a:lnTo>
                    <a:pt x="7" y="9047"/>
                  </a:lnTo>
                  <a:cubicBezTo>
                    <a:pt x="7" y="9092"/>
                    <a:pt x="7" y="9140"/>
                    <a:pt x="7" y="9188"/>
                  </a:cubicBezTo>
                  <a:cubicBezTo>
                    <a:pt x="1" y="11269"/>
                    <a:pt x="675" y="13292"/>
                    <a:pt x="1925" y="14955"/>
                  </a:cubicBezTo>
                  <a:lnTo>
                    <a:pt x="2500" y="13756"/>
                  </a:lnTo>
                  <a:cubicBezTo>
                    <a:pt x="2594" y="13560"/>
                    <a:pt x="2792" y="13437"/>
                    <a:pt x="3009" y="13437"/>
                  </a:cubicBezTo>
                  <a:lnTo>
                    <a:pt x="6120" y="13437"/>
                  </a:lnTo>
                  <a:cubicBezTo>
                    <a:pt x="6364" y="13437"/>
                    <a:pt x="6580" y="13594"/>
                    <a:pt x="6656" y="13828"/>
                  </a:cubicBezTo>
                  <a:lnTo>
                    <a:pt x="7616" y="16786"/>
                  </a:lnTo>
                  <a:cubicBezTo>
                    <a:pt x="7683" y="16990"/>
                    <a:pt x="7625" y="17216"/>
                    <a:pt x="7469" y="17367"/>
                  </a:cubicBezTo>
                  <a:lnTo>
                    <a:pt x="6508" y="18288"/>
                  </a:lnTo>
                  <a:cubicBezTo>
                    <a:pt x="7515" y="18628"/>
                    <a:pt x="8566" y="18799"/>
                    <a:pt x="9616" y="18799"/>
                  </a:cubicBezTo>
                  <a:cubicBezTo>
                    <a:pt x="10667" y="18799"/>
                    <a:pt x="11718" y="18628"/>
                    <a:pt x="12726" y="18288"/>
                  </a:cubicBezTo>
                  <a:lnTo>
                    <a:pt x="11763" y="17367"/>
                  </a:lnTo>
                  <a:cubicBezTo>
                    <a:pt x="11606" y="17216"/>
                    <a:pt x="11549" y="16990"/>
                    <a:pt x="11615" y="16786"/>
                  </a:cubicBezTo>
                  <a:lnTo>
                    <a:pt x="12576" y="13828"/>
                  </a:lnTo>
                  <a:cubicBezTo>
                    <a:pt x="12651" y="13594"/>
                    <a:pt x="12868" y="13437"/>
                    <a:pt x="13115" y="13437"/>
                  </a:cubicBezTo>
                  <a:lnTo>
                    <a:pt x="16223" y="13437"/>
                  </a:lnTo>
                  <a:cubicBezTo>
                    <a:pt x="16439" y="13437"/>
                    <a:pt x="16638" y="13560"/>
                    <a:pt x="16731" y="13756"/>
                  </a:cubicBezTo>
                  <a:lnTo>
                    <a:pt x="17307" y="14955"/>
                  </a:lnTo>
                  <a:cubicBezTo>
                    <a:pt x="18559" y="13292"/>
                    <a:pt x="19234" y="11269"/>
                    <a:pt x="19228" y="9188"/>
                  </a:cubicBezTo>
                  <a:cubicBezTo>
                    <a:pt x="19228" y="9140"/>
                    <a:pt x="19228" y="9092"/>
                    <a:pt x="19225" y="9044"/>
                  </a:cubicBezTo>
                  <a:lnTo>
                    <a:pt x="18059" y="9673"/>
                  </a:lnTo>
                  <a:cubicBezTo>
                    <a:pt x="17975" y="9719"/>
                    <a:pt x="17883" y="9742"/>
                    <a:pt x="17791" y="9742"/>
                  </a:cubicBezTo>
                  <a:cubicBezTo>
                    <a:pt x="17674" y="9742"/>
                    <a:pt x="17557" y="9705"/>
                    <a:pt x="17457" y="9634"/>
                  </a:cubicBezTo>
                  <a:lnTo>
                    <a:pt x="14943" y="7806"/>
                  </a:lnTo>
                  <a:cubicBezTo>
                    <a:pt x="14744" y="7661"/>
                    <a:pt x="14663" y="7408"/>
                    <a:pt x="14738" y="7174"/>
                  </a:cubicBezTo>
                  <a:lnTo>
                    <a:pt x="15702" y="4220"/>
                  </a:lnTo>
                  <a:cubicBezTo>
                    <a:pt x="15768" y="4012"/>
                    <a:pt x="15945" y="3864"/>
                    <a:pt x="16162" y="3834"/>
                  </a:cubicBezTo>
                  <a:lnTo>
                    <a:pt x="17478" y="3656"/>
                  </a:lnTo>
                  <a:cubicBezTo>
                    <a:pt x="17162" y="3208"/>
                    <a:pt x="16804" y="2783"/>
                    <a:pt x="16415" y="2395"/>
                  </a:cubicBezTo>
                  <a:cubicBezTo>
                    <a:pt x="15307" y="1284"/>
                    <a:pt x="13946" y="462"/>
                    <a:pt x="12449" y="1"/>
                  </a:cubicBezTo>
                  <a:lnTo>
                    <a:pt x="12449" y="1"/>
                  </a:lnTo>
                  <a:lnTo>
                    <a:pt x="12690" y="1311"/>
                  </a:lnTo>
                  <a:cubicBezTo>
                    <a:pt x="12726" y="1524"/>
                    <a:pt x="12642" y="1741"/>
                    <a:pt x="12464" y="1868"/>
                  </a:cubicBezTo>
                  <a:lnTo>
                    <a:pt x="9950" y="3696"/>
                  </a:lnTo>
                  <a:cubicBezTo>
                    <a:pt x="9851" y="3768"/>
                    <a:pt x="9734" y="3804"/>
                    <a:pt x="9618" y="3804"/>
                  </a:cubicBezTo>
                  <a:cubicBezTo>
                    <a:pt x="9501" y="3804"/>
                    <a:pt x="9385" y="3768"/>
                    <a:pt x="9288" y="3696"/>
                  </a:cubicBezTo>
                  <a:lnTo>
                    <a:pt x="6770" y="1868"/>
                  </a:lnTo>
                  <a:cubicBezTo>
                    <a:pt x="6596" y="1741"/>
                    <a:pt x="6508" y="1524"/>
                    <a:pt x="6547" y="1311"/>
                  </a:cubicBezTo>
                  <a:lnTo>
                    <a:pt x="678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67" name="Google Shape;6967;p74"/>
            <p:cNvSpPr/>
            <p:nvPr/>
          </p:nvSpPr>
          <p:spPr>
            <a:xfrm>
              <a:off x="6041550" y="2749725"/>
              <a:ext cx="79750" cy="95025"/>
            </a:xfrm>
            <a:custGeom>
              <a:rect b="b" l="l" r="r" t="t"/>
              <a:pathLst>
                <a:path extrusionOk="0" h="3801" w="3190">
                  <a:moveTo>
                    <a:pt x="2184" y="0"/>
                  </a:moveTo>
                  <a:lnTo>
                    <a:pt x="723" y="196"/>
                  </a:lnTo>
                  <a:lnTo>
                    <a:pt x="0" y="2424"/>
                  </a:lnTo>
                  <a:lnTo>
                    <a:pt x="1895" y="3801"/>
                  </a:lnTo>
                  <a:lnTo>
                    <a:pt x="3189" y="3102"/>
                  </a:lnTo>
                  <a:cubicBezTo>
                    <a:pt x="3036" y="2018"/>
                    <a:pt x="2696" y="967"/>
                    <a:pt x="2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68" name="Google Shape;6968;p74"/>
            <p:cNvSpPr/>
            <p:nvPr/>
          </p:nvSpPr>
          <p:spPr>
            <a:xfrm>
              <a:off x="5963025" y="2996125"/>
              <a:ext cx="92625" cy="81175"/>
            </a:xfrm>
            <a:custGeom>
              <a:rect b="b" l="l" r="r" t="t"/>
              <a:pathLst>
                <a:path extrusionOk="0" h="3247" w="3705">
                  <a:moveTo>
                    <a:pt x="723" y="0"/>
                  </a:moveTo>
                  <a:lnTo>
                    <a:pt x="1" y="2229"/>
                  </a:lnTo>
                  <a:lnTo>
                    <a:pt x="1067" y="3246"/>
                  </a:lnTo>
                  <a:cubicBezTo>
                    <a:pt x="2009" y="2780"/>
                    <a:pt x="2870" y="2162"/>
                    <a:pt x="3614" y="1416"/>
                  </a:cubicBezTo>
                  <a:cubicBezTo>
                    <a:pt x="3644" y="1388"/>
                    <a:pt x="3674" y="1355"/>
                    <a:pt x="3705" y="1325"/>
                  </a:cubicBezTo>
                  <a:lnTo>
                    <a:pt x="306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69" name="Google Shape;6969;p74"/>
            <p:cNvSpPr/>
            <p:nvPr/>
          </p:nvSpPr>
          <p:spPr>
            <a:xfrm>
              <a:off x="5711225" y="2996200"/>
              <a:ext cx="92600" cy="81100"/>
            </a:xfrm>
            <a:custGeom>
              <a:rect b="b" l="l" r="r" t="t"/>
              <a:pathLst>
                <a:path extrusionOk="0" h="3244" w="3704">
                  <a:moveTo>
                    <a:pt x="635" y="0"/>
                  </a:moveTo>
                  <a:lnTo>
                    <a:pt x="0" y="1322"/>
                  </a:lnTo>
                  <a:cubicBezTo>
                    <a:pt x="30" y="1355"/>
                    <a:pt x="60" y="1385"/>
                    <a:pt x="93" y="1416"/>
                  </a:cubicBezTo>
                  <a:cubicBezTo>
                    <a:pt x="834" y="2162"/>
                    <a:pt x="1695" y="2780"/>
                    <a:pt x="2638" y="3243"/>
                  </a:cubicBezTo>
                  <a:lnTo>
                    <a:pt x="3704" y="2229"/>
                  </a:lnTo>
                  <a:lnTo>
                    <a:pt x="298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70" name="Google Shape;6970;p74"/>
            <p:cNvSpPr/>
            <p:nvPr/>
          </p:nvSpPr>
          <p:spPr>
            <a:xfrm>
              <a:off x="5645575" y="2749725"/>
              <a:ext cx="79825" cy="95100"/>
            </a:xfrm>
            <a:custGeom>
              <a:rect b="b" l="l" r="r" t="t"/>
              <a:pathLst>
                <a:path extrusionOk="0" h="3804" w="3193">
                  <a:moveTo>
                    <a:pt x="1009" y="0"/>
                  </a:moveTo>
                  <a:cubicBezTo>
                    <a:pt x="497" y="967"/>
                    <a:pt x="154" y="2018"/>
                    <a:pt x="0" y="3105"/>
                  </a:cubicBezTo>
                  <a:lnTo>
                    <a:pt x="1295" y="3804"/>
                  </a:lnTo>
                  <a:lnTo>
                    <a:pt x="3192" y="2424"/>
                  </a:lnTo>
                  <a:lnTo>
                    <a:pt x="2467" y="196"/>
                  </a:lnTo>
                  <a:lnTo>
                    <a:pt x="100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71" name="Google Shape;6971;p74"/>
            <p:cNvSpPr/>
            <p:nvPr/>
          </p:nvSpPr>
          <p:spPr>
            <a:xfrm>
              <a:off x="5836025" y="2621375"/>
              <a:ext cx="94800" cy="74100"/>
            </a:xfrm>
            <a:custGeom>
              <a:rect b="b" l="l" r="r" t="t"/>
              <a:pathLst>
                <a:path extrusionOk="0" h="2964" w="3792">
                  <a:moveTo>
                    <a:pt x="1897" y="1"/>
                  </a:moveTo>
                  <a:cubicBezTo>
                    <a:pt x="1351" y="1"/>
                    <a:pt x="805" y="47"/>
                    <a:pt x="266" y="139"/>
                  </a:cubicBezTo>
                  <a:lnTo>
                    <a:pt x="1" y="1587"/>
                  </a:lnTo>
                  <a:lnTo>
                    <a:pt x="1898" y="2963"/>
                  </a:lnTo>
                  <a:lnTo>
                    <a:pt x="3792" y="1587"/>
                  </a:lnTo>
                  <a:lnTo>
                    <a:pt x="3530" y="139"/>
                  </a:lnTo>
                  <a:cubicBezTo>
                    <a:pt x="2989" y="47"/>
                    <a:pt x="2443" y="1"/>
                    <a:pt x="18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72" name="Google Shape;6972;p74"/>
          <p:cNvGrpSpPr/>
          <p:nvPr/>
        </p:nvGrpSpPr>
        <p:grpSpPr>
          <a:xfrm>
            <a:off x="3915221" y="4119052"/>
            <a:ext cx="339359" cy="339253"/>
            <a:chOff x="6235250" y="2620775"/>
            <a:chExt cx="481975" cy="481825"/>
          </a:xfrm>
        </p:grpSpPr>
        <p:sp>
          <p:nvSpPr>
            <p:cNvPr id="6973" name="Google Shape;6973;p74"/>
            <p:cNvSpPr/>
            <p:nvPr/>
          </p:nvSpPr>
          <p:spPr>
            <a:xfrm>
              <a:off x="6405675" y="2620775"/>
              <a:ext cx="28275" cy="56475"/>
            </a:xfrm>
            <a:custGeom>
              <a:rect b="b" l="l" r="r" t="t"/>
              <a:pathLst>
                <a:path extrusionOk="0" h="2259" w="1131">
                  <a:moveTo>
                    <a:pt x="567" y="0"/>
                  </a:moveTo>
                  <a:cubicBezTo>
                    <a:pt x="254" y="0"/>
                    <a:pt x="1" y="253"/>
                    <a:pt x="1" y="566"/>
                  </a:cubicBezTo>
                  <a:lnTo>
                    <a:pt x="1" y="1695"/>
                  </a:lnTo>
                  <a:cubicBezTo>
                    <a:pt x="1" y="2006"/>
                    <a:pt x="254" y="2259"/>
                    <a:pt x="567" y="2259"/>
                  </a:cubicBezTo>
                  <a:cubicBezTo>
                    <a:pt x="877" y="2259"/>
                    <a:pt x="1130" y="2006"/>
                    <a:pt x="1130" y="1695"/>
                  </a:cubicBezTo>
                  <a:lnTo>
                    <a:pt x="1130" y="566"/>
                  </a:lnTo>
                  <a:cubicBezTo>
                    <a:pt x="1130" y="253"/>
                    <a:pt x="877" y="0"/>
                    <a:pt x="5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74" name="Google Shape;6974;p74"/>
            <p:cNvSpPr/>
            <p:nvPr/>
          </p:nvSpPr>
          <p:spPr>
            <a:xfrm>
              <a:off x="6518600" y="2620775"/>
              <a:ext cx="28250" cy="56475"/>
            </a:xfrm>
            <a:custGeom>
              <a:rect b="b" l="l" r="r" t="t"/>
              <a:pathLst>
                <a:path extrusionOk="0" h="2259" w="1130">
                  <a:moveTo>
                    <a:pt x="567" y="0"/>
                  </a:moveTo>
                  <a:cubicBezTo>
                    <a:pt x="254" y="0"/>
                    <a:pt x="1" y="253"/>
                    <a:pt x="1" y="566"/>
                  </a:cubicBezTo>
                  <a:lnTo>
                    <a:pt x="1" y="1695"/>
                  </a:lnTo>
                  <a:cubicBezTo>
                    <a:pt x="1" y="2006"/>
                    <a:pt x="254" y="2259"/>
                    <a:pt x="567" y="2259"/>
                  </a:cubicBezTo>
                  <a:cubicBezTo>
                    <a:pt x="877" y="2259"/>
                    <a:pt x="1130" y="2006"/>
                    <a:pt x="1130" y="1695"/>
                  </a:cubicBezTo>
                  <a:lnTo>
                    <a:pt x="1130" y="566"/>
                  </a:lnTo>
                  <a:cubicBezTo>
                    <a:pt x="1130" y="253"/>
                    <a:pt x="877" y="0"/>
                    <a:pt x="5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75" name="Google Shape;6975;p74"/>
            <p:cNvSpPr/>
            <p:nvPr/>
          </p:nvSpPr>
          <p:spPr>
            <a:xfrm>
              <a:off x="6603300" y="2649000"/>
              <a:ext cx="28250" cy="56475"/>
            </a:xfrm>
            <a:custGeom>
              <a:rect b="b" l="l" r="r" t="t"/>
              <a:pathLst>
                <a:path extrusionOk="0" h="2259" w="1130">
                  <a:moveTo>
                    <a:pt x="567" y="0"/>
                  </a:moveTo>
                  <a:cubicBezTo>
                    <a:pt x="253" y="0"/>
                    <a:pt x="0" y="253"/>
                    <a:pt x="0" y="566"/>
                  </a:cubicBezTo>
                  <a:lnTo>
                    <a:pt x="0" y="1696"/>
                  </a:lnTo>
                  <a:cubicBezTo>
                    <a:pt x="0" y="2006"/>
                    <a:pt x="253" y="2259"/>
                    <a:pt x="567" y="2259"/>
                  </a:cubicBezTo>
                  <a:cubicBezTo>
                    <a:pt x="877" y="2259"/>
                    <a:pt x="1130" y="2006"/>
                    <a:pt x="1130" y="1696"/>
                  </a:cubicBezTo>
                  <a:lnTo>
                    <a:pt x="1130" y="566"/>
                  </a:lnTo>
                  <a:cubicBezTo>
                    <a:pt x="1130" y="253"/>
                    <a:pt x="877" y="0"/>
                    <a:pt x="5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76" name="Google Shape;6976;p74"/>
            <p:cNvSpPr/>
            <p:nvPr/>
          </p:nvSpPr>
          <p:spPr>
            <a:xfrm>
              <a:off x="6321000" y="2649000"/>
              <a:ext cx="28250" cy="56475"/>
            </a:xfrm>
            <a:custGeom>
              <a:rect b="b" l="l" r="r" t="t"/>
              <a:pathLst>
                <a:path extrusionOk="0" h="2259" w="1130">
                  <a:moveTo>
                    <a:pt x="566" y="0"/>
                  </a:moveTo>
                  <a:cubicBezTo>
                    <a:pt x="253" y="0"/>
                    <a:pt x="0" y="253"/>
                    <a:pt x="0" y="566"/>
                  </a:cubicBezTo>
                  <a:lnTo>
                    <a:pt x="0" y="1696"/>
                  </a:lnTo>
                  <a:cubicBezTo>
                    <a:pt x="0" y="2006"/>
                    <a:pt x="253" y="2259"/>
                    <a:pt x="566" y="2259"/>
                  </a:cubicBezTo>
                  <a:cubicBezTo>
                    <a:pt x="876" y="2259"/>
                    <a:pt x="1129" y="2006"/>
                    <a:pt x="1129" y="1696"/>
                  </a:cubicBezTo>
                  <a:lnTo>
                    <a:pt x="1129" y="566"/>
                  </a:lnTo>
                  <a:cubicBezTo>
                    <a:pt x="1129" y="253"/>
                    <a:pt x="876" y="0"/>
                    <a:pt x="5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77" name="Google Shape;6977;p74"/>
            <p:cNvSpPr/>
            <p:nvPr/>
          </p:nvSpPr>
          <p:spPr>
            <a:xfrm>
              <a:off x="6235250" y="2677225"/>
              <a:ext cx="481975" cy="425375"/>
            </a:xfrm>
            <a:custGeom>
              <a:rect b="b" l="l" r="r" t="t"/>
              <a:pathLst>
                <a:path extrusionOk="0" h="17015" w="19279">
                  <a:moveTo>
                    <a:pt x="9639" y="1"/>
                  </a:moveTo>
                  <a:cubicBezTo>
                    <a:pt x="9326" y="1"/>
                    <a:pt x="9073" y="254"/>
                    <a:pt x="9073" y="567"/>
                  </a:cubicBezTo>
                  <a:lnTo>
                    <a:pt x="9073" y="1202"/>
                  </a:lnTo>
                  <a:cubicBezTo>
                    <a:pt x="7920" y="1470"/>
                    <a:pt x="6872" y="2548"/>
                    <a:pt x="6252" y="4156"/>
                  </a:cubicBezTo>
                  <a:cubicBezTo>
                    <a:pt x="6164" y="4380"/>
                    <a:pt x="5952" y="4518"/>
                    <a:pt x="5726" y="4518"/>
                  </a:cubicBezTo>
                  <a:cubicBezTo>
                    <a:pt x="5658" y="4518"/>
                    <a:pt x="5588" y="4505"/>
                    <a:pt x="5520" y="4478"/>
                  </a:cubicBezTo>
                  <a:cubicBezTo>
                    <a:pt x="5231" y="4367"/>
                    <a:pt x="5083" y="4042"/>
                    <a:pt x="5198" y="3750"/>
                  </a:cubicBezTo>
                  <a:cubicBezTo>
                    <a:pt x="5532" y="2876"/>
                    <a:pt x="5987" y="2130"/>
                    <a:pt x="6517" y="1536"/>
                  </a:cubicBezTo>
                  <a:lnTo>
                    <a:pt x="6517" y="1536"/>
                  </a:lnTo>
                  <a:cubicBezTo>
                    <a:pt x="2753" y="2527"/>
                    <a:pt x="0" y="5258"/>
                    <a:pt x="0" y="8468"/>
                  </a:cubicBezTo>
                  <a:lnTo>
                    <a:pt x="0" y="9034"/>
                  </a:lnTo>
                  <a:cubicBezTo>
                    <a:pt x="0" y="9347"/>
                    <a:pt x="253" y="9597"/>
                    <a:pt x="564" y="9597"/>
                  </a:cubicBezTo>
                  <a:cubicBezTo>
                    <a:pt x="877" y="9597"/>
                    <a:pt x="1130" y="9347"/>
                    <a:pt x="1130" y="9034"/>
                  </a:cubicBezTo>
                  <a:cubicBezTo>
                    <a:pt x="1130" y="8423"/>
                    <a:pt x="1904" y="7905"/>
                    <a:pt x="2822" y="7905"/>
                  </a:cubicBezTo>
                  <a:cubicBezTo>
                    <a:pt x="3740" y="7905"/>
                    <a:pt x="4553" y="8423"/>
                    <a:pt x="4553" y="9034"/>
                  </a:cubicBezTo>
                  <a:cubicBezTo>
                    <a:pt x="4553" y="9347"/>
                    <a:pt x="4806" y="9597"/>
                    <a:pt x="5120" y="9597"/>
                  </a:cubicBezTo>
                  <a:cubicBezTo>
                    <a:pt x="5430" y="9597"/>
                    <a:pt x="5683" y="9347"/>
                    <a:pt x="5683" y="9034"/>
                  </a:cubicBezTo>
                  <a:cubicBezTo>
                    <a:pt x="5683" y="8423"/>
                    <a:pt x="6460" y="7905"/>
                    <a:pt x="7378" y="7905"/>
                  </a:cubicBezTo>
                  <a:cubicBezTo>
                    <a:pt x="8296" y="7905"/>
                    <a:pt x="9070" y="8423"/>
                    <a:pt x="9070" y="9034"/>
                  </a:cubicBezTo>
                  <a:lnTo>
                    <a:pt x="9070" y="14756"/>
                  </a:lnTo>
                  <a:cubicBezTo>
                    <a:pt x="9070" y="15379"/>
                    <a:pt x="8564" y="15885"/>
                    <a:pt x="7941" y="15885"/>
                  </a:cubicBezTo>
                  <a:cubicBezTo>
                    <a:pt x="7318" y="15885"/>
                    <a:pt x="6812" y="15379"/>
                    <a:pt x="6812" y="14756"/>
                  </a:cubicBezTo>
                  <a:lnTo>
                    <a:pt x="6812" y="14190"/>
                  </a:lnTo>
                  <a:cubicBezTo>
                    <a:pt x="6812" y="13879"/>
                    <a:pt x="6559" y="13626"/>
                    <a:pt x="6249" y="13626"/>
                  </a:cubicBezTo>
                  <a:cubicBezTo>
                    <a:pt x="5936" y="13626"/>
                    <a:pt x="5683" y="13879"/>
                    <a:pt x="5683" y="14190"/>
                  </a:cubicBezTo>
                  <a:lnTo>
                    <a:pt x="5683" y="14756"/>
                  </a:lnTo>
                  <a:cubicBezTo>
                    <a:pt x="5683" y="16002"/>
                    <a:pt x="6694" y="17014"/>
                    <a:pt x="7941" y="17014"/>
                  </a:cubicBezTo>
                  <a:cubicBezTo>
                    <a:pt x="9188" y="17014"/>
                    <a:pt x="10200" y="16002"/>
                    <a:pt x="10200" y="14756"/>
                  </a:cubicBezTo>
                  <a:lnTo>
                    <a:pt x="10200" y="9034"/>
                  </a:lnTo>
                  <a:cubicBezTo>
                    <a:pt x="10200" y="8423"/>
                    <a:pt x="10976" y="7905"/>
                    <a:pt x="11895" y="7905"/>
                  </a:cubicBezTo>
                  <a:cubicBezTo>
                    <a:pt x="12813" y="7905"/>
                    <a:pt x="13587" y="8423"/>
                    <a:pt x="13587" y="9034"/>
                  </a:cubicBezTo>
                  <a:cubicBezTo>
                    <a:pt x="13587" y="9347"/>
                    <a:pt x="13840" y="9597"/>
                    <a:pt x="14153" y="9597"/>
                  </a:cubicBezTo>
                  <a:cubicBezTo>
                    <a:pt x="14463" y="9597"/>
                    <a:pt x="14716" y="9347"/>
                    <a:pt x="14716" y="9034"/>
                  </a:cubicBezTo>
                  <a:cubicBezTo>
                    <a:pt x="14716" y="8423"/>
                    <a:pt x="15529" y="7905"/>
                    <a:pt x="16448" y="7905"/>
                  </a:cubicBezTo>
                  <a:cubicBezTo>
                    <a:pt x="17366" y="7905"/>
                    <a:pt x="18143" y="8423"/>
                    <a:pt x="18143" y="9034"/>
                  </a:cubicBezTo>
                  <a:cubicBezTo>
                    <a:pt x="18143" y="9347"/>
                    <a:pt x="18396" y="9597"/>
                    <a:pt x="18706" y="9597"/>
                  </a:cubicBezTo>
                  <a:cubicBezTo>
                    <a:pt x="19019" y="9597"/>
                    <a:pt x="19272" y="9347"/>
                    <a:pt x="19272" y="9034"/>
                  </a:cubicBezTo>
                  <a:lnTo>
                    <a:pt x="19272" y="8471"/>
                  </a:lnTo>
                  <a:cubicBezTo>
                    <a:pt x="19278" y="5258"/>
                    <a:pt x="16523" y="2527"/>
                    <a:pt x="12759" y="1536"/>
                  </a:cubicBezTo>
                  <a:lnTo>
                    <a:pt x="12759" y="1536"/>
                  </a:lnTo>
                  <a:cubicBezTo>
                    <a:pt x="13292" y="2130"/>
                    <a:pt x="13744" y="2876"/>
                    <a:pt x="14081" y="3750"/>
                  </a:cubicBezTo>
                  <a:cubicBezTo>
                    <a:pt x="14192" y="4042"/>
                    <a:pt x="14048" y="4367"/>
                    <a:pt x="13756" y="4478"/>
                  </a:cubicBezTo>
                  <a:cubicBezTo>
                    <a:pt x="13688" y="4505"/>
                    <a:pt x="13618" y="4518"/>
                    <a:pt x="13550" y="4518"/>
                  </a:cubicBezTo>
                  <a:cubicBezTo>
                    <a:pt x="13324" y="4518"/>
                    <a:pt x="13113" y="4380"/>
                    <a:pt x="13027" y="4156"/>
                  </a:cubicBezTo>
                  <a:cubicBezTo>
                    <a:pt x="12407" y="2548"/>
                    <a:pt x="11359" y="1470"/>
                    <a:pt x="10203" y="1202"/>
                  </a:cubicBezTo>
                  <a:lnTo>
                    <a:pt x="10203" y="567"/>
                  </a:lnTo>
                  <a:cubicBezTo>
                    <a:pt x="10203" y="254"/>
                    <a:pt x="9950" y="1"/>
                    <a:pt x="96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6978" name="Google Shape;6978;p74"/>
          <p:cNvSpPr/>
          <p:nvPr/>
        </p:nvSpPr>
        <p:spPr>
          <a:xfrm>
            <a:off x="5472165" y="2568846"/>
            <a:ext cx="345027" cy="320295"/>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6979" name="Google Shape;6979;p74"/>
          <p:cNvGrpSpPr/>
          <p:nvPr/>
        </p:nvGrpSpPr>
        <p:grpSpPr>
          <a:xfrm>
            <a:off x="5983588" y="2559367"/>
            <a:ext cx="341101" cy="339253"/>
            <a:chOff x="1535000" y="3223325"/>
            <a:chExt cx="484450" cy="481825"/>
          </a:xfrm>
        </p:grpSpPr>
        <p:sp>
          <p:nvSpPr>
            <p:cNvPr id="6980" name="Google Shape;6980;p74"/>
            <p:cNvSpPr/>
            <p:nvPr/>
          </p:nvSpPr>
          <p:spPr>
            <a:xfrm>
              <a:off x="1760150" y="3308225"/>
              <a:ext cx="143825" cy="140600"/>
            </a:xfrm>
            <a:custGeom>
              <a:rect b="b" l="l" r="r" t="t"/>
              <a:pathLst>
                <a:path extrusionOk="0" h="5624" w="5753">
                  <a:moveTo>
                    <a:pt x="2928" y="0"/>
                  </a:moveTo>
                  <a:cubicBezTo>
                    <a:pt x="2723" y="0"/>
                    <a:pt x="2518" y="96"/>
                    <a:pt x="2422" y="287"/>
                  </a:cubicBezTo>
                  <a:lnTo>
                    <a:pt x="1756" y="1627"/>
                  </a:lnTo>
                  <a:lnTo>
                    <a:pt x="416" y="2295"/>
                  </a:lnTo>
                  <a:cubicBezTo>
                    <a:pt x="1" y="2503"/>
                    <a:pt x="1" y="3096"/>
                    <a:pt x="416" y="3304"/>
                  </a:cubicBezTo>
                  <a:lnTo>
                    <a:pt x="1756" y="3973"/>
                  </a:lnTo>
                  <a:lnTo>
                    <a:pt x="2422" y="5310"/>
                  </a:lnTo>
                  <a:cubicBezTo>
                    <a:pt x="2526" y="5519"/>
                    <a:pt x="2727" y="5624"/>
                    <a:pt x="2928" y="5624"/>
                  </a:cubicBezTo>
                  <a:cubicBezTo>
                    <a:pt x="3129" y="5624"/>
                    <a:pt x="3330" y="5519"/>
                    <a:pt x="3434" y="5310"/>
                  </a:cubicBezTo>
                  <a:lnTo>
                    <a:pt x="4102" y="3973"/>
                  </a:lnTo>
                  <a:lnTo>
                    <a:pt x="5439" y="3304"/>
                  </a:lnTo>
                  <a:cubicBezTo>
                    <a:pt x="5629" y="3208"/>
                    <a:pt x="5752" y="3012"/>
                    <a:pt x="5752" y="2798"/>
                  </a:cubicBezTo>
                  <a:cubicBezTo>
                    <a:pt x="5752" y="2585"/>
                    <a:pt x="5632" y="2389"/>
                    <a:pt x="5439" y="2295"/>
                  </a:cubicBezTo>
                  <a:lnTo>
                    <a:pt x="4102" y="1627"/>
                  </a:lnTo>
                  <a:lnTo>
                    <a:pt x="3434" y="287"/>
                  </a:lnTo>
                  <a:cubicBezTo>
                    <a:pt x="3337" y="96"/>
                    <a:pt x="3132" y="0"/>
                    <a:pt x="29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81" name="Google Shape;6981;p74"/>
            <p:cNvSpPr/>
            <p:nvPr/>
          </p:nvSpPr>
          <p:spPr>
            <a:xfrm>
              <a:off x="1873075" y="3421150"/>
              <a:ext cx="146375" cy="140600"/>
            </a:xfrm>
            <a:custGeom>
              <a:rect b="b" l="l" r="r" t="t"/>
              <a:pathLst>
                <a:path extrusionOk="0" h="5624" w="5855">
                  <a:moveTo>
                    <a:pt x="2928" y="0"/>
                  </a:moveTo>
                  <a:cubicBezTo>
                    <a:pt x="2723" y="0"/>
                    <a:pt x="2518" y="96"/>
                    <a:pt x="2422" y="287"/>
                  </a:cubicBezTo>
                  <a:lnTo>
                    <a:pt x="1756" y="1627"/>
                  </a:lnTo>
                  <a:lnTo>
                    <a:pt x="416" y="2295"/>
                  </a:lnTo>
                  <a:cubicBezTo>
                    <a:pt x="1" y="2503"/>
                    <a:pt x="1" y="3096"/>
                    <a:pt x="416" y="3304"/>
                  </a:cubicBezTo>
                  <a:lnTo>
                    <a:pt x="1756" y="3973"/>
                  </a:lnTo>
                  <a:lnTo>
                    <a:pt x="2422" y="5310"/>
                  </a:lnTo>
                  <a:cubicBezTo>
                    <a:pt x="2526" y="5519"/>
                    <a:pt x="2727" y="5624"/>
                    <a:pt x="2928" y="5624"/>
                  </a:cubicBezTo>
                  <a:cubicBezTo>
                    <a:pt x="3129" y="5624"/>
                    <a:pt x="3330" y="5519"/>
                    <a:pt x="3433" y="5310"/>
                  </a:cubicBezTo>
                  <a:lnTo>
                    <a:pt x="4102" y="3973"/>
                  </a:lnTo>
                  <a:lnTo>
                    <a:pt x="5439" y="3304"/>
                  </a:lnTo>
                  <a:cubicBezTo>
                    <a:pt x="5854" y="3096"/>
                    <a:pt x="5854" y="2503"/>
                    <a:pt x="5439" y="2295"/>
                  </a:cubicBezTo>
                  <a:lnTo>
                    <a:pt x="4102" y="1627"/>
                  </a:lnTo>
                  <a:lnTo>
                    <a:pt x="3433" y="287"/>
                  </a:lnTo>
                  <a:cubicBezTo>
                    <a:pt x="3337" y="96"/>
                    <a:pt x="3132" y="0"/>
                    <a:pt x="29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82" name="Google Shape;6982;p74"/>
            <p:cNvSpPr/>
            <p:nvPr/>
          </p:nvSpPr>
          <p:spPr>
            <a:xfrm>
              <a:off x="1535000" y="3223325"/>
              <a:ext cx="406450" cy="481825"/>
            </a:xfrm>
            <a:custGeom>
              <a:rect b="b" l="l" r="r" t="t"/>
              <a:pathLst>
                <a:path extrusionOk="0" h="19273" w="16258">
                  <a:moveTo>
                    <a:pt x="9660" y="0"/>
                  </a:moveTo>
                  <a:cubicBezTo>
                    <a:pt x="4399" y="0"/>
                    <a:pt x="0" y="4351"/>
                    <a:pt x="0" y="9636"/>
                  </a:cubicBezTo>
                  <a:cubicBezTo>
                    <a:pt x="0" y="14927"/>
                    <a:pt x="4381" y="19272"/>
                    <a:pt x="9675" y="19272"/>
                  </a:cubicBezTo>
                  <a:cubicBezTo>
                    <a:pt x="12012" y="19269"/>
                    <a:pt x="14270" y="18411"/>
                    <a:pt x="16023" y="16860"/>
                  </a:cubicBezTo>
                  <a:cubicBezTo>
                    <a:pt x="16195" y="16707"/>
                    <a:pt x="16258" y="16463"/>
                    <a:pt x="16176" y="16243"/>
                  </a:cubicBezTo>
                  <a:cubicBezTo>
                    <a:pt x="16098" y="16026"/>
                    <a:pt x="15893" y="15879"/>
                    <a:pt x="15662" y="15872"/>
                  </a:cubicBezTo>
                  <a:cubicBezTo>
                    <a:pt x="11352" y="15752"/>
                    <a:pt x="7980" y="12250"/>
                    <a:pt x="7980" y="7941"/>
                  </a:cubicBezTo>
                  <a:cubicBezTo>
                    <a:pt x="7974" y="5207"/>
                    <a:pt x="9380" y="2662"/>
                    <a:pt x="11696" y="1211"/>
                  </a:cubicBezTo>
                  <a:cubicBezTo>
                    <a:pt x="12129" y="937"/>
                    <a:pt x="12006" y="274"/>
                    <a:pt x="11503" y="178"/>
                  </a:cubicBezTo>
                  <a:cubicBezTo>
                    <a:pt x="10881" y="58"/>
                    <a:pt x="10265" y="0"/>
                    <a:pt x="96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83" name="Google Shape;6983;p74"/>
          <p:cNvGrpSpPr/>
          <p:nvPr/>
        </p:nvGrpSpPr>
        <p:grpSpPr>
          <a:xfrm>
            <a:off x="6491085" y="2594668"/>
            <a:ext cx="339253" cy="268649"/>
            <a:chOff x="2085525" y="3263750"/>
            <a:chExt cx="481825" cy="381550"/>
          </a:xfrm>
        </p:grpSpPr>
        <p:sp>
          <p:nvSpPr>
            <p:cNvPr id="6984" name="Google Shape;6984;p74"/>
            <p:cNvSpPr/>
            <p:nvPr/>
          </p:nvSpPr>
          <p:spPr>
            <a:xfrm>
              <a:off x="2320325" y="3263750"/>
              <a:ext cx="227825" cy="141025"/>
            </a:xfrm>
            <a:custGeom>
              <a:rect b="b" l="l" r="r" t="t"/>
              <a:pathLst>
                <a:path extrusionOk="0" h="5641" w="9113">
                  <a:moveTo>
                    <a:pt x="4066" y="0"/>
                  </a:moveTo>
                  <a:cubicBezTo>
                    <a:pt x="2283" y="3"/>
                    <a:pt x="675" y="1081"/>
                    <a:pt x="0" y="2731"/>
                  </a:cubicBezTo>
                  <a:cubicBezTo>
                    <a:pt x="1527" y="2939"/>
                    <a:pt x="2912" y="3734"/>
                    <a:pt x="3861" y="4948"/>
                  </a:cubicBezTo>
                  <a:cubicBezTo>
                    <a:pt x="4331" y="4823"/>
                    <a:pt x="4810" y="4761"/>
                    <a:pt x="5287" y="4761"/>
                  </a:cubicBezTo>
                  <a:cubicBezTo>
                    <a:pt x="6338" y="4761"/>
                    <a:pt x="7378" y="5060"/>
                    <a:pt x="8281" y="5640"/>
                  </a:cubicBezTo>
                  <a:cubicBezTo>
                    <a:pt x="9112" y="2825"/>
                    <a:pt x="7002" y="0"/>
                    <a:pt x="40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85" name="Google Shape;6985;p74"/>
            <p:cNvSpPr/>
            <p:nvPr/>
          </p:nvSpPr>
          <p:spPr>
            <a:xfrm>
              <a:off x="2085525" y="3355200"/>
              <a:ext cx="481825" cy="290100"/>
            </a:xfrm>
            <a:custGeom>
              <a:rect b="b" l="l" r="r" t="t"/>
              <a:pathLst>
                <a:path extrusionOk="0" h="11604" w="19273">
                  <a:moveTo>
                    <a:pt x="8620" y="1"/>
                  </a:moveTo>
                  <a:cubicBezTo>
                    <a:pt x="8610" y="1"/>
                    <a:pt x="8599" y="1"/>
                    <a:pt x="8588" y="1"/>
                  </a:cubicBezTo>
                  <a:cubicBezTo>
                    <a:pt x="7468" y="4"/>
                    <a:pt x="6384" y="407"/>
                    <a:pt x="5535" y="1139"/>
                  </a:cubicBezTo>
                  <a:cubicBezTo>
                    <a:pt x="4818" y="1756"/>
                    <a:pt x="4288" y="2563"/>
                    <a:pt x="4005" y="3470"/>
                  </a:cubicBezTo>
                  <a:lnTo>
                    <a:pt x="3891" y="3470"/>
                  </a:lnTo>
                  <a:cubicBezTo>
                    <a:pt x="1747" y="3470"/>
                    <a:pt x="0" y="5295"/>
                    <a:pt x="0" y="7538"/>
                  </a:cubicBezTo>
                  <a:cubicBezTo>
                    <a:pt x="0" y="9781"/>
                    <a:pt x="1744" y="11603"/>
                    <a:pt x="3891" y="11603"/>
                  </a:cubicBezTo>
                  <a:lnTo>
                    <a:pt x="14798" y="11603"/>
                  </a:lnTo>
                  <a:cubicBezTo>
                    <a:pt x="17264" y="11603"/>
                    <a:pt x="19272" y="9504"/>
                    <a:pt x="19272" y="6924"/>
                  </a:cubicBezTo>
                  <a:cubicBezTo>
                    <a:pt x="19272" y="6044"/>
                    <a:pt x="19034" y="5180"/>
                    <a:pt x="18583" y="4427"/>
                  </a:cubicBezTo>
                  <a:cubicBezTo>
                    <a:pt x="18152" y="3705"/>
                    <a:pt x="17529" y="3118"/>
                    <a:pt x="16782" y="2726"/>
                  </a:cubicBezTo>
                  <a:cubicBezTo>
                    <a:pt x="16161" y="2403"/>
                    <a:pt x="15480" y="2241"/>
                    <a:pt x="14799" y="2241"/>
                  </a:cubicBezTo>
                  <a:cubicBezTo>
                    <a:pt x="14135" y="2241"/>
                    <a:pt x="13471" y="2394"/>
                    <a:pt x="12861" y="2702"/>
                  </a:cubicBezTo>
                  <a:cubicBezTo>
                    <a:pt x="12232" y="1443"/>
                    <a:pt x="11118" y="513"/>
                    <a:pt x="9784" y="157"/>
                  </a:cubicBezTo>
                  <a:cubicBezTo>
                    <a:pt x="9403" y="55"/>
                    <a:pt x="9013" y="1"/>
                    <a:pt x="86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6986" name="Google Shape;6986;p74"/>
          <p:cNvSpPr/>
          <p:nvPr/>
        </p:nvSpPr>
        <p:spPr>
          <a:xfrm>
            <a:off x="6996734" y="2626846"/>
            <a:ext cx="339253" cy="204295"/>
          </a:xfrm>
          <a:custGeom>
            <a:rect b="b" l="l" r="r" t="t"/>
            <a:pathLst>
              <a:path extrusionOk="0" h="11606" w="19273">
                <a:moveTo>
                  <a:pt x="8589" y="0"/>
                </a:moveTo>
                <a:cubicBezTo>
                  <a:pt x="7469" y="3"/>
                  <a:pt x="6385" y="407"/>
                  <a:pt x="5536" y="1138"/>
                </a:cubicBezTo>
                <a:cubicBezTo>
                  <a:pt x="4819" y="1759"/>
                  <a:pt x="4289" y="2566"/>
                  <a:pt x="4006" y="3469"/>
                </a:cubicBezTo>
                <a:lnTo>
                  <a:pt x="3891" y="3469"/>
                </a:lnTo>
                <a:cubicBezTo>
                  <a:pt x="1747" y="3469"/>
                  <a:pt x="1" y="5294"/>
                  <a:pt x="1" y="7537"/>
                </a:cubicBezTo>
                <a:cubicBezTo>
                  <a:pt x="1" y="9781"/>
                  <a:pt x="1744" y="11605"/>
                  <a:pt x="3891" y="11605"/>
                </a:cubicBezTo>
                <a:lnTo>
                  <a:pt x="14798" y="11605"/>
                </a:lnTo>
                <a:cubicBezTo>
                  <a:pt x="17264" y="11605"/>
                  <a:pt x="19273" y="9507"/>
                  <a:pt x="19273" y="6923"/>
                </a:cubicBezTo>
                <a:cubicBezTo>
                  <a:pt x="19273" y="6044"/>
                  <a:pt x="19035" y="5182"/>
                  <a:pt x="18583" y="4430"/>
                </a:cubicBezTo>
                <a:cubicBezTo>
                  <a:pt x="18153" y="3707"/>
                  <a:pt x="17529" y="3117"/>
                  <a:pt x="16783" y="2728"/>
                </a:cubicBezTo>
                <a:cubicBezTo>
                  <a:pt x="16161" y="2404"/>
                  <a:pt x="15479" y="2243"/>
                  <a:pt x="14797" y="2243"/>
                </a:cubicBezTo>
                <a:cubicBezTo>
                  <a:pt x="14134" y="2243"/>
                  <a:pt x="13470" y="2395"/>
                  <a:pt x="12862" y="2701"/>
                </a:cubicBezTo>
                <a:cubicBezTo>
                  <a:pt x="12233" y="1442"/>
                  <a:pt x="11118" y="512"/>
                  <a:pt x="9784" y="157"/>
                </a:cubicBezTo>
                <a:cubicBezTo>
                  <a:pt x="9393" y="54"/>
                  <a:pt x="8992" y="0"/>
                  <a:pt x="85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6987" name="Google Shape;6987;p74"/>
          <p:cNvGrpSpPr/>
          <p:nvPr/>
        </p:nvGrpSpPr>
        <p:grpSpPr>
          <a:xfrm>
            <a:off x="7502383" y="2559358"/>
            <a:ext cx="340204" cy="339271"/>
            <a:chOff x="3270450" y="3213625"/>
            <a:chExt cx="483175" cy="481850"/>
          </a:xfrm>
        </p:grpSpPr>
        <p:sp>
          <p:nvSpPr>
            <p:cNvPr id="6988" name="Google Shape;6988;p74"/>
            <p:cNvSpPr/>
            <p:nvPr/>
          </p:nvSpPr>
          <p:spPr>
            <a:xfrm>
              <a:off x="3392550" y="3335025"/>
              <a:ext cx="239050" cy="239050"/>
            </a:xfrm>
            <a:custGeom>
              <a:rect b="b" l="l" r="r" t="t"/>
              <a:pathLst>
                <a:path extrusionOk="0" h="9562" w="9562">
                  <a:moveTo>
                    <a:pt x="4782" y="1"/>
                  </a:moveTo>
                  <a:cubicBezTo>
                    <a:pt x="2142" y="1"/>
                    <a:pt x="1" y="2139"/>
                    <a:pt x="1" y="4780"/>
                  </a:cubicBezTo>
                  <a:cubicBezTo>
                    <a:pt x="1" y="7421"/>
                    <a:pt x="2142" y="9562"/>
                    <a:pt x="4782" y="9562"/>
                  </a:cubicBezTo>
                  <a:cubicBezTo>
                    <a:pt x="7420" y="9562"/>
                    <a:pt x="9561" y="7421"/>
                    <a:pt x="9561" y="4780"/>
                  </a:cubicBezTo>
                  <a:cubicBezTo>
                    <a:pt x="9561" y="2139"/>
                    <a:pt x="7420" y="1"/>
                    <a:pt x="47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89" name="Google Shape;6989;p74"/>
            <p:cNvSpPr/>
            <p:nvPr/>
          </p:nvSpPr>
          <p:spPr>
            <a:xfrm>
              <a:off x="3270450" y="3213625"/>
              <a:ext cx="483175" cy="481850"/>
            </a:xfrm>
            <a:custGeom>
              <a:rect b="b" l="l" r="r" t="t"/>
              <a:pathLst>
                <a:path extrusionOk="0" h="19274" w="19327">
                  <a:moveTo>
                    <a:pt x="9666" y="3728"/>
                  </a:moveTo>
                  <a:cubicBezTo>
                    <a:pt x="12925" y="3728"/>
                    <a:pt x="15575" y="6378"/>
                    <a:pt x="15575" y="9636"/>
                  </a:cubicBezTo>
                  <a:cubicBezTo>
                    <a:pt x="15575" y="12894"/>
                    <a:pt x="12925" y="15547"/>
                    <a:pt x="9666" y="15547"/>
                  </a:cubicBezTo>
                  <a:cubicBezTo>
                    <a:pt x="6405" y="15547"/>
                    <a:pt x="3755" y="12894"/>
                    <a:pt x="3755" y="9636"/>
                  </a:cubicBezTo>
                  <a:cubicBezTo>
                    <a:pt x="3755" y="6378"/>
                    <a:pt x="6405" y="3728"/>
                    <a:pt x="9666" y="3728"/>
                  </a:cubicBezTo>
                  <a:close/>
                  <a:moveTo>
                    <a:pt x="9665" y="0"/>
                  </a:moveTo>
                  <a:cubicBezTo>
                    <a:pt x="9575" y="0"/>
                    <a:pt x="9484" y="22"/>
                    <a:pt x="9402" y="66"/>
                  </a:cubicBezTo>
                  <a:lnTo>
                    <a:pt x="7532" y="1054"/>
                  </a:lnTo>
                  <a:lnTo>
                    <a:pt x="5418" y="1054"/>
                  </a:lnTo>
                  <a:cubicBezTo>
                    <a:pt x="5231" y="1054"/>
                    <a:pt x="5056" y="1144"/>
                    <a:pt x="4954" y="1301"/>
                  </a:cubicBezTo>
                  <a:lnTo>
                    <a:pt x="3752" y="3053"/>
                  </a:lnTo>
                  <a:lnTo>
                    <a:pt x="1879" y="4041"/>
                  </a:lnTo>
                  <a:cubicBezTo>
                    <a:pt x="1717" y="4128"/>
                    <a:pt x="1605" y="4288"/>
                    <a:pt x="1584" y="4474"/>
                  </a:cubicBezTo>
                  <a:lnTo>
                    <a:pt x="1328" y="6588"/>
                  </a:lnTo>
                  <a:lnTo>
                    <a:pt x="127" y="8341"/>
                  </a:lnTo>
                  <a:cubicBezTo>
                    <a:pt x="24" y="8491"/>
                    <a:pt x="0" y="8687"/>
                    <a:pt x="67" y="8859"/>
                  </a:cubicBezTo>
                  <a:lnTo>
                    <a:pt x="816" y="10852"/>
                  </a:lnTo>
                  <a:lnTo>
                    <a:pt x="560" y="12966"/>
                  </a:lnTo>
                  <a:cubicBezTo>
                    <a:pt x="536" y="13150"/>
                    <a:pt x="606" y="13334"/>
                    <a:pt x="744" y="13457"/>
                  </a:cubicBezTo>
                  <a:lnTo>
                    <a:pt x="2325" y="14869"/>
                  </a:lnTo>
                  <a:lnTo>
                    <a:pt x="3075" y="16860"/>
                  </a:lnTo>
                  <a:cubicBezTo>
                    <a:pt x="3141" y="17034"/>
                    <a:pt x="3289" y="17164"/>
                    <a:pt x="3466" y="17209"/>
                  </a:cubicBezTo>
                  <a:lnTo>
                    <a:pt x="5520" y="17718"/>
                  </a:lnTo>
                  <a:lnTo>
                    <a:pt x="7101" y="19130"/>
                  </a:lnTo>
                  <a:cubicBezTo>
                    <a:pt x="7205" y="19223"/>
                    <a:pt x="7340" y="19273"/>
                    <a:pt x="7477" y="19273"/>
                  </a:cubicBezTo>
                  <a:cubicBezTo>
                    <a:pt x="7523" y="19273"/>
                    <a:pt x="7568" y="19268"/>
                    <a:pt x="7613" y="19257"/>
                  </a:cubicBezTo>
                  <a:lnTo>
                    <a:pt x="9666" y="18745"/>
                  </a:lnTo>
                  <a:lnTo>
                    <a:pt x="11717" y="19254"/>
                  </a:lnTo>
                  <a:cubicBezTo>
                    <a:pt x="11759" y="19266"/>
                    <a:pt x="11807" y="19272"/>
                    <a:pt x="11853" y="19272"/>
                  </a:cubicBezTo>
                  <a:cubicBezTo>
                    <a:pt x="11991" y="19272"/>
                    <a:pt x="12124" y="19221"/>
                    <a:pt x="12229" y="19127"/>
                  </a:cubicBezTo>
                  <a:lnTo>
                    <a:pt x="13810" y="17715"/>
                  </a:lnTo>
                  <a:lnTo>
                    <a:pt x="15861" y="17206"/>
                  </a:lnTo>
                  <a:cubicBezTo>
                    <a:pt x="16041" y="17161"/>
                    <a:pt x="16186" y="17031"/>
                    <a:pt x="16252" y="16857"/>
                  </a:cubicBezTo>
                  <a:lnTo>
                    <a:pt x="17002" y="14866"/>
                  </a:lnTo>
                  <a:lnTo>
                    <a:pt x="18583" y="13454"/>
                  </a:lnTo>
                  <a:cubicBezTo>
                    <a:pt x="18721" y="13331"/>
                    <a:pt x="18791" y="13147"/>
                    <a:pt x="18766" y="12963"/>
                  </a:cubicBezTo>
                  <a:lnTo>
                    <a:pt x="18514" y="10849"/>
                  </a:lnTo>
                  <a:lnTo>
                    <a:pt x="19263" y="8856"/>
                  </a:lnTo>
                  <a:cubicBezTo>
                    <a:pt x="19327" y="8684"/>
                    <a:pt x="19306" y="8491"/>
                    <a:pt x="19200" y="8338"/>
                  </a:cubicBezTo>
                  <a:lnTo>
                    <a:pt x="18002" y="6588"/>
                  </a:lnTo>
                  <a:lnTo>
                    <a:pt x="17746" y="4471"/>
                  </a:lnTo>
                  <a:cubicBezTo>
                    <a:pt x="17725" y="4288"/>
                    <a:pt x="17613" y="4128"/>
                    <a:pt x="17451" y="4041"/>
                  </a:cubicBezTo>
                  <a:lnTo>
                    <a:pt x="15578" y="3050"/>
                  </a:lnTo>
                  <a:lnTo>
                    <a:pt x="14379" y="1298"/>
                  </a:lnTo>
                  <a:cubicBezTo>
                    <a:pt x="14274" y="1144"/>
                    <a:pt x="14099" y="1054"/>
                    <a:pt x="13912" y="1054"/>
                  </a:cubicBezTo>
                  <a:lnTo>
                    <a:pt x="11798" y="1054"/>
                  </a:lnTo>
                  <a:lnTo>
                    <a:pt x="9928" y="66"/>
                  </a:lnTo>
                  <a:cubicBezTo>
                    <a:pt x="9846" y="22"/>
                    <a:pt x="9755" y="0"/>
                    <a:pt x="96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990" name="Google Shape;6990;p74"/>
          <p:cNvGrpSpPr/>
          <p:nvPr/>
        </p:nvGrpSpPr>
        <p:grpSpPr>
          <a:xfrm>
            <a:off x="8008982" y="2559367"/>
            <a:ext cx="168931" cy="339253"/>
            <a:chOff x="3984950" y="3213600"/>
            <a:chExt cx="239925" cy="481825"/>
          </a:xfrm>
        </p:grpSpPr>
        <p:sp>
          <p:nvSpPr>
            <p:cNvPr id="6991" name="Google Shape;6991;p74"/>
            <p:cNvSpPr/>
            <p:nvPr/>
          </p:nvSpPr>
          <p:spPr>
            <a:xfrm>
              <a:off x="3984950" y="3213600"/>
              <a:ext cx="239925" cy="481825"/>
            </a:xfrm>
            <a:custGeom>
              <a:rect b="b" l="l" r="r" t="t"/>
              <a:pathLst>
                <a:path extrusionOk="0" h="19273" w="9597">
                  <a:moveTo>
                    <a:pt x="4800" y="3355"/>
                  </a:moveTo>
                  <a:cubicBezTo>
                    <a:pt x="5110" y="3355"/>
                    <a:pt x="5363" y="3608"/>
                    <a:pt x="5363" y="3918"/>
                  </a:cubicBezTo>
                  <a:lnTo>
                    <a:pt x="5363" y="12121"/>
                  </a:lnTo>
                  <a:cubicBezTo>
                    <a:pt x="6556" y="12407"/>
                    <a:pt x="7345" y="13542"/>
                    <a:pt x="7203" y="14759"/>
                  </a:cubicBezTo>
                  <a:cubicBezTo>
                    <a:pt x="7059" y="15978"/>
                    <a:pt x="6026" y="16897"/>
                    <a:pt x="4800" y="16897"/>
                  </a:cubicBezTo>
                  <a:cubicBezTo>
                    <a:pt x="3571" y="16897"/>
                    <a:pt x="2539" y="15978"/>
                    <a:pt x="2394" y="14759"/>
                  </a:cubicBezTo>
                  <a:cubicBezTo>
                    <a:pt x="2253" y="13542"/>
                    <a:pt x="3042" y="12407"/>
                    <a:pt x="4234" y="12121"/>
                  </a:cubicBezTo>
                  <a:lnTo>
                    <a:pt x="4234" y="3918"/>
                  </a:lnTo>
                  <a:cubicBezTo>
                    <a:pt x="4234" y="3608"/>
                    <a:pt x="4487" y="3355"/>
                    <a:pt x="4800" y="3355"/>
                  </a:cubicBezTo>
                  <a:close/>
                  <a:moveTo>
                    <a:pt x="4800" y="1"/>
                  </a:moveTo>
                  <a:cubicBezTo>
                    <a:pt x="3219" y="1"/>
                    <a:pt x="1939" y="1281"/>
                    <a:pt x="1939" y="2861"/>
                  </a:cubicBezTo>
                  <a:lnTo>
                    <a:pt x="1939" y="10567"/>
                  </a:lnTo>
                  <a:cubicBezTo>
                    <a:pt x="723" y="11501"/>
                    <a:pt x="9" y="12943"/>
                    <a:pt x="0" y="14476"/>
                  </a:cubicBezTo>
                  <a:cubicBezTo>
                    <a:pt x="0" y="17123"/>
                    <a:pt x="2150" y="19273"/>
                    <a:pt x="4800" y="19273"/>
                  </a:cubicBezTo>
                  <a:cubicBezTo>
                    <a:pt x="7450" y="19273"/>
                    <a:pt x="9597" y="17123"/>
                    <a:pt x="9597" y="14476"/>
                  </a:cubicBezTo>
                  <a:cubicBezTo>
                    <a:pt x="9597" y="13651"/>
                    <a:pt x="9395" y="12844"/>
                    <a:pt x="9007" y="12118"/>
                  </a:cubicBezTo>
                  <a:cubicBezTo>
                    <a:pt x="8679" y="11510"/>
                    <a:pt x="8221" y="10980"/>
                    <a:pt x="7664" y="10567"/>
                  </a:cubicBezTo>
                  <a:lnTo>
                    <a:pt x="7661" y="2861"/>
                  </a:lnTo>
                  <a:cubicBezTo>
                    <a:pt x="7661" y="1281"/>
                    <a:pt x="6378" y="1"/>
                    <a:pt x="48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92" name="Google Shape;6992;p74"/>
            <p:cNvSpPr/>
            <p:nvPr/>
          </p:nvSpPr>
          <p:spPr>
            <a:xfrm>
              <a:off x="4072650" y="3543175"/>
              <a:ext cx="64525" cy="64625"/>
            </a:xfrm>
            <a:custGeom>
              <a:rect b="b" l="l" r="r" t="t"/>
              <a:pathLst>
                <a:path extrusionOk="0" h="2585" w="2581">
                  <a:moveTo>
                    <a:pt x="1292" y="1"/>
                  </a:moveTo>
                  <a:cubicBezTo>
                    <a:pt x="578" y="1"/>
                    <a:pt x="0" y="579"/>
                    <a:pt x="0" y="1293"/>
                  </a:cubicBezTo>
                  <a:cubicBezTo>
                    <a:pt x="0" y="2006"/>
                    <a:pt x="578" y="2585"/>
                    <a:pt x="1292" y="2585"/>
                  </a:cubicBezTo>
                  <a:cubicBezTo>
                    <a:pt x="2003" y="2585"/>
                    <a:pt x="2581" y="2006"/>
                    <a:pt x="2581" y="1293"/>
                  </a:cubicBezTo>
                  <a:cubicBezTo>
                    <a:pt x="2581" y="579"/>
                    <a:pt x="2003" y="1"/>
                    <a:pt x="12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6993" name="Google Shape;6993;p74"/>
          <p:cNvSpPr/>
          <p:nvPr/>
        </p:nvSpPr>
        <p:spPr>
          <a:xfrm>
            <a:off x="8331553" y="1985482"/>
            <a:ext cx="339306" cy="339253"/>
          </a:xfrm>
          <a:custGeom>
            <a:rect b="b" l="l" r="r" t="t"/>
            <a:pathLst>
              <a:path extrusionOk="0" h="19273" w="19276">
                <a:moveTo>
                  <a:pt x="9640" y="5686"/>
                </a:moveTo>
                <a:cubicBezTo>
                  <a:pt x="11236" y="5686"/>
                  <a:pt x="12678" y="6647"/>
                  <a:pt x="13289" y="8125"/>
                </a:cubicBezTo>
                <a:cubicBezTo>
                  <a:pt x="13901" y="9601"/>
                  <a:pt x="13563" y="11302"/>
                  <a:pt x="12434" y="12431"/>
                </a:cubicBezTo>
                <a:cubicBezTo>
                  <a:pt x="11676" y="13187"/>
                  <a:pt x="10664" y="13590"/>
                  <a:pt x="9635" y="13590"/>
                </a:cubicBezTo>
                <a:cubicBezTo>
                  <a:pt x="9126" y="13590"/>
                  <a:pt x="8614" y="13491"/>
                  <a:pt x="8125" y="13289"/>
                </a:cubicBezTo>
                <a:cubicBezTo>
                  <a:pt x="6649" y="12675"/>
                  <a:pt x="5686" y="11236"/>
                  <a:pt x="5686" y="9637"/>
                </a:cubicBezTo>
                <a:cubicBezTo>
                  <a:pt x="5689" y="7454"/>
                  <a:pt x="7457" y="5686"/>
                  <a:pt x="9640" y="5686"/>
                </a:cubicBezTo>
                <a:close/>
                <a:moveTo>
                  <a:pt x="9640" y="1"/>
                </a:moveTo>
                <a:cubicBezTo>
                  <a:pt x="8297" y="1"/>
                  <a:pt x="7068" y="748"/>
                  <a:pt x="6451" y="1940"/>
                </a:cubicBezTo>
                <a:cubicBezTo>
                  <a:pt x="6093" y="1826"/>
                  <a:pt x="5726" y="1771"/>
                  <a:pt x="5363" y="1771"/>
                </a:cubicBezTo>
                <a:cubicBezTo>
                  <a:pt x="4425" y="1771"/>
                  <a:pt x="3509" y="2139"/>
                  <a:pt x="2825" y="2822"/>
                </a:cubicBezTo>
                <a:cubicBezTo>
                  <a:pt x="1877" y="3771"/>
                  <a:pt x="1536" y="5168"/>
                  <a:pt x="1940" y="6448"/>
                </a:cubicBezTo>
                <a:cubicBezTo>
                  <a:pt x="750" y="7065"/>
                  <a:pt x="1" y="8297"/>
                  <a:pt x="1" y="9637"/>
                </a:cubicBezTo>
                <a:cubicBezTo>
                  <a:pt x="1" y="10977"/>
                  <a:pt x="750" y="12208"/>
                  <a:pt x="1940" y="12826"/>
                </a:cubicBezTo>
                <a:cubicBezTo>
                  <a:pt x="1536" y="14105"/>
                  <a:pt x="1877" y="15503"/>
                  <a:pt x="2825" y="16451"/>
                </a:cubicBezTo>
                <a:cubicBezTo>
                  <a:pt x="3510" y="17136"/>
                  <a:pt x="4428" y="17504"/>
                  <a:pt x="5367" y="17504"/>
                </a:cubicBezTo>
                <a:cubicBezTo>
                  <a:pt x="5729" y="17504"/>
                  <a:pt x="6095" y="17449"/>
                  <a:pt x="6451" y="17337"/>
                </a:cubicBezTo>
                <a:cubicBezTo>
                  <a:pt x="7068" y="18526"/>
                  <a:pt x="8297" y="19273"/>
                  <a:pt x="9640" y="19273"/>
                </a:cubicBezTo>
                <a:cubicBezTo>
                  <a:pt x="10980" y="19273"/>
                  <a:pt x="12208" y="18526"/>
                  <a:pt x="12826" y="17337"/>
                </a:cubicBezTo>
                <a:cubicBezTo>
                  <a:pt x="13182" y="17449"/>
                  <a:pt x="13547" y="17504"/>
                  <a:pt x="13909" y="17504"/>
                </a:cubicBezTo>
                <a:cubicBezTo>
                  <a:pt x="14848" y="17504"/>
                  <a:pt x="15767" y="17136"/>
                  <a:pt x="16451" y="16451"/>
                </a:cubicBezTo>
                <a:cubicBezTo>
                  <a:pt x="17400" y="15503"/>
                  <a:pt x="17740" y="14105"/>
                  <a:pt x="17336" y="12826"/>
                </a:cubicBezTo>
                <a:cubicBezTo>
                  <a:pt x="18526" y="12208"/>
                  <a:pt x="19276" y="10977"/>
                  <a:pt x="19276" y="9637"/>
                </a:cubicBezTo>
                <a:cubicBezTo>
                  <a:pt x="19276" y="8297"/>
                  <a:pt x="18526" y="7065"/>
                  <a:pt x="17336" y="6448"/>
                </a:cubicBezTo>
                <a:cubicBezTo>
                  <a:pt x="17740" y="5168"/>
                  <a:pt x="17400" y="3771"/>
                  <a:pt x="16451" y="2822"/>
                </a:cubicBezTo>
                <a:cubicBezTo>
                  <a:pt x="15768" y="2139"/>
                  <a:pt x="14851" y="1771"/>
                  <a:pt x="13914" y="1771"/>
                </a:cubicBezTo>
                <a:cubicBezTo>
                  <a:pt x="13550" y="1771"/>
                  <a:pt x="13183" y="1826"/>
                  <a:pt x="12826" y="1940"/>
                </a:cubicBezTo>
                <a:cubicBezTo>
                  <a:pt x="12208" y="748"/>
                  <a:pt x="10980" y="1"/>
                  <a:pt x="96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94" name="Google Shape;6994;p74"/>
          <p:cNvSpPr/>
          <p:nvPr/>
        </p:nvSpPr>
        <p:spPr>
          <a:xfrm>
            <a:off x="7337528" y="4138908"/>
            <a:ext cx="339253" cy="299542"/>
          </a:xfrm>
          <a:custGeom>
            <a:rect b="b" l="l" r="r" t="t"/>
            <a:pathLst>
              <a:path extrusionOk="0" h="17017" w="19273">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6995" name="Google Shape;6995;p74"/>
          <p:cNvGrpSpPr/>
          <p:nvPr/>
        </p:nvGrpSpPr>
        <p:grpSpPr>
          <a:xfrm>
            <a:off x="1919423" y="4148739"/>
            <a:ext cx="355218" cy="279880"/>
            <a:chOff x="5629975" y="3255775"/>
            <a:chExt cx="504500" cy="397500"/>
          </a:xfrm>
        </p:grpSpPr>
        <p:sp>
          <p:nvSpPr>
            <p:cNvPr id="6996" name="Google Shape;6996;p74"/>
            <p:cNvSpPr/>
            <p:nvPr/>
          </p:nvSpPr>
          <p:spPr>
            <a:xfrm>
              <a:off x="5756375" y="3255775"/>
              <a:ext cx="112950" cy="143425"/>
            </a:xfrm>
            <a:custGeom>
              <a:rect b="b" l="l" r="r" t="t"/>
              <a:pathLst>
                <a:path extrusionOk="0" h="5737" w="4518">
                  <a:moveTo>
                    <a:pt x="2259" y="0"/>
                  </a:moveTo>
                  <a:cubicBezTo>
                    <a:pt x="793" y="0"/>
                    <a:pt x="1" y="2469"/>
                    <a:pt x="1" y="3478"/>
                  </a:cubicBezTo>
                  <a:cubicBezTo>
                    <a:pt x="1" y="4725"/>
                    <a:pt x="1013" y="5733"/>
                    <a:pt x="2259" y="5736"/>
                  </a:cubicBezTo>
                  <a:cubicBezTo>
                    <a:pt x="3506" y="5733"/>
                    <a:pt x="4518" y="4725"/>
                    <a:pt x="4518" y="3478"/>
                  </a:cubicBezTo>
                  <a:cubicBezTo>
                    <a:pt x="4518" y="2469"/>
                    <a:pt x="3729" y="0"/>
                    <a:pt x="22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97" name="Google Shape;6997;p74"/>
            <p:cNvSpPr/>
            <p:nvPr/>
          </p:nvSpPr>
          <p:spPr>
            <a:xfrm>
              <a:off x="5629975" y="3374400"/>
              <a:ext cx="140575" cy="136175"/>
            </a:xfrm>
            <a:custGeom>
              <a:rect b="b" l="l" r="r" t="t"/>
              <a:pathLst>
                <a:path extrusionOk="0" h="5447" w="5623">
                  <a:moveTo>
                    <a:pt x="1951" y="0"/>
                  </a:moveTo>
                  <a:cubicBezTo>
                    <a:pt x="1711" y="0"/>
                    <a:pt x="1480" y="53"/>
                    <a:pt x="1269" y="175"/>
                  </a:cubicBezTo>
                  <a:cubicBezTo>
                    <a:pt x="1" y="907"/>
                    <a:pt x="582" y="3443"/>
                    <a:pt x="1088" y="4316"/>
                  </a:cubicBezTo>
                  <a:cubicBezTo>
                    <a:pt x="1506" y="5041"/>
                    <a:pt x="2265" y="5447"/>
                    <a:pt x="3045" y="5447"/>
                  </a:cubicBezTo>
                  <a:cubicBezTo>
                    <a:pt x="3428" y="5447"/>
                    <a:pt x="3816" y="5349"/>
                    <a:pt x="4172" y="5144"/>
                  </a:cubicBezTo>
                  <a:cubicBezTo>
                    <a:pt x="5253" y="4521"/>
                    <a:pt x="5623" y="3138"/>
                    <a:pt x="5000" y="2057"/>
                  </a:cubicBezTo>
                  <a:cubicBezTo>
                    <a:pt x="4578" y="1330"/>
                    <a:pt x="3149" y="0"/>
                    <a:pt x="19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98" name="Google Shape;6998;p74"/>
            <p:cNvSpPr/>
            <p:nvPr/>
          </p:nvSpPr>
          <p:spPr>
            <a:xfrm>
              <a:off x="5897525" y="3255775"/>
              <a:ext cx="112950" cy="143425"/>
            </a:xfrm>
            <a:custGeom>
              <a:rect b="b" l="l" r="r" t="t"/>
              <a:pathLst>
                <a:path extrusionOk="0" h="5737" w="4518">
                  <a:moveTo>
                    <a:pt x="2259" y="0"/>
                  </a:moveTo>
                  <a:cubicBezTo>
                    <a:pt x="793" y="0"/>
                    <a:pt x="1" y="2469"/>
                    <a:pt x="1" y="3478"/>
                  </a:cubicBezTo>
                  <a:cubicBezTo>
                    <a:pt x="1" y="4725"/>
                    <a:pt x="1013" y="5736"/>
                    <a:pt x="2259" y="5736"/>
                  </a:cubicBezTo>
                  <a:cubicBezTo>
                    <a:pt x="3506" y="5736"/>
                    <a:pt x="4518" y="4725"/>
                    <a:pt x="4518" y="3478"/>
                  </a:cubicBezTo>
                  <a:cubicBezTo>
                    <a:pt x="4518" y="2469"/>
                    <a:pt x="3729" y="0"/>
                    <a:pt x="22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99" name="Google Shape;6999;p74"/>
            <p:cNvSpPr/>
            <p:nvPr/>
          </p:nvSpPr>
          <p:spPr>
            <a:xfrm>
              <a:off x="5996075" y="3373900"/>
              <a:ext cx="138400" cy="136200"/>
            </a:xfrm>
            <a:custGeom>
              <a:rect b="b" l="l" r="r" t="t"/>
              <a:pathLst>
                <a:path extrusionOk="0" h="5448" w="5536">
                  <a:moveTo>
                    <a:pt x="3670" y="1"/>
                  </a:moveTo>
                  <a:cubicBezTo>
                    <a:pt x="2471" y="1"/>
                    <a:pt x="1045" y="1330"/>
                    <a:pt x="624" y="2059"/>
                  </a:cubicBezTo>
                  <a:cubicBezTo>
                    <a:pt x="1" y="3137"/>
                    <a:pt x="371" y="4523"/>
                    <a:pt x="1452" y="5146"/>
                  </a:cubicBezTo>
                  <a:cubicBezTo>
                    <a:pt x="1808" y="5351"/>
                    <a:pt x="2199" y="5448"/>
                    <a:pt x="2586" y="5448"/>
                  </a:cubicBezTo>
                  <a:cubicBezTo>
                    <a:pt x="3381" y="5448"/>
                    <a:pt x="4158" y="5039"/>
                    <a:pt x="4575" y="4318"/>
                  </a:cubicBezTo>
                  <a:cubicBezTo>
                    <a:pt x="5168" y="3288"/>
                    <a:pt x="5535" y="858"/>
                    <a:pt x="4355" y="177"/>
                  </a:cubicBezTo>
                  <a:cubicBezTo>
                    <a:pt x="4142" y="54"/>
                    <a:pt x="3911" y="1"/>
                    <a:pt x="36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00" name="Google Shape;7000;p74"/>
            <p:cNvSpPr/>
            <p:nvPr/>
          </p:nvSpPr>
          <p:spPr>
            <a:xfrm>
              <a:off x="5728150" y="3427400"/>
              <a:ext cx="310575" cy="225875"/>
            </a:xfrm>
            <a:custGeom>
              <a:rect b="b" l="l" r="r" t="t"/>
              <a:pathLst>
                <a:path extrusionOk="0" h="9035" w="12423">
                  <a:moveTo>
                    <a:pt x="6213" y="1"/>
                  </a:moveTo>
                  <a:cubicBezTo>
                    <a:pt x="5234" y="1"/>
                    <a:pt x="2259" y="1"/>
                    <a:pt x="2259" y="2822"/>
                  </a:cubicBezTo>
                  <a:lnTo>
                    <a:pt x="2259" y="3147"/>
                  </a:lnTo>
                  <a:cubicBezTo>
                    <a:pt x="2259" y="3376"/>
                    <a:pt x="2121" y="3584"/>
                    <a:pt x="1907" y="3671"/>
                  </a:cubicBezTo>
                  <a:cubicBezTo>
                    <a:pt x="750" y="4144"/>
                    <a:pt x="1" y="5141"/>
                    <a:pt x="1" y="6210"/>
                  </a:cubicBezTo>
                  <a:cubicBezTo>
                    <a:pt x="1" y="7767"/>
                    <a:pt x="1521" y="9034"/>
                    <a:pt x="3388" y="9034"/>
                  </a:cubicBezTo>
                  <a:cubicBezTo>
                    <a:pt x="3400" y="9035"/>
                    <a:pt x="3413" y="9035"/>
                    <a:pt x="3425" y="9035"/>
                  </a:cubicBezTo>
                  <a:cubicBezTo>
                    <a:pt x="3753" y="9035"/>
                    <a:pt x="4081" y="8995"/>
                    <a:pt x="4400" y="8917"/>
                  </a:cubicBezTo>
                  <a:cubicBezTo>
                    <a:pt x="4995" y="8766"/>
                    <a:pt x="5604" y="8691"/>
                    <a:pt x="6213" y="8691"/>
                  </a:cubicBezTo>
                  <a:cubicBezTo>
                    <a:pt x="6823" y="8691"/>
                    <a:pt x="7432" y="8766"/>
                    <a:pt x="8029" y="8917"/>
                  </a:cubicBezTo>
                  <a:cubicBezTo>
                    <a:pt x="8345" y="8995"/>
                    <a:pt x="8670" y="9035"/>
                    <a:pt x="8998" y="9035"/>
                  </a:cubicBezTo>
                  <a:cubicBezTo>
                    <a:pt x="9010" y="9035"/>
                    <a:pt x="9022" y="9035"/>
                    <a:pt x="9034" y="9034"/>
                  </a:cubicBezTo>
                  <a:cubicBezTo>
                    <a:pt x="10901" y="9034"/>
                    <a:pt x="12422" y="7767"/>
                    <a:pt x="12422" y="6210"/>
                  </a:cubicBezTo>
                  <a:cubicBezTo>
                    <a:pt x="12422" y="5138"/>
                    <a:pt x="11675" y="4141"/>
                    <a:pt x="10516" y="3671"/>
                  </a:cubicBezTo>
                  <a:cubicBezTo>
                    <a:pt x="10302" y="3584"/>
                    <a:pt x="10164" y="3376"/>
                    <a:pt x="10164" y="3147"/>
                  </a:cubicBezTo>
                  <a:lnTo>
                    <a:pt x="10164" y="2822"/>
                  </a:lnTo>
                  <a:cubicBezTo>
                    <a:pt x="10164" y="1"/>
                    <a:pt x="7191" y="1"/>
                    <a:pt x="62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01" name="Google Shape;7001;p74"/>
          <p:cNvGrpSpPr/>
          <p:nvPr/>
        </p:nvGrpSpPr>
        <p:grpSpPr>
          <a:xfrm>
            <a:off x="3425354" y="4148844"/>
            <a:ext cx="340256" cy="279669"/>
            <a:chOff x="6234950" y="3255925"/>
            <a:chExt cx="483250" cy="397200"/>
          </a:xfrm>
        </p:grpSpPr>
        <p:sp>
          <p:nvSpPr>
            <p:cNvPr id="7002" name="Google Shape;7002;p74"/>
            <p:cNvSpPr/>
            <p:nvPr/>
          </p:nvSpPr>
          <p:spPr>
            <a:xfrm>
              <a:off x="6444675" y="3255925"/>
              <a:ext cx="128300" cy="90200"/>
            </a:xfrm>
            <a:custGeom>
              <a:rect b="b" l="l" r="r" t="t"/>
              <a:pathLst>
                <a:path extrusionOk="0" h="3608" w="5132">
                  <a:moveTo>
                    <a:pt x="567" y="0"/>
                  </a:moveTo>
                  <a:cubicBezTo>
                    <a:pt x="254" y="0"/>
                    <a:pt x="1" y="253"/>
                    <a:pt x="1" y="563"/>
                  </a:cubicBezTo>
                  <a:cubicBezTo>
                    <a:pt x="7" y="1662"/>
                    <a:pt x="368" y="2731"/>
                    <a:pt x="1034" y="3608"/>
                  </a:cubicBezTo>
                  <a:cubicBezTo>
                    <a:pt x="2097" y="3138"/>
                    <a:pt x="3325" y="2864"/>
                    <a:pt x="5014" y="2864"/>
                  </a:cubicBezTo>
                  <a:cubicBezTo>
                    <a:pt x="5054" y="2864"/>
                    <a:pt x="5093" y="2873"/>
                    <a:pt x="5132" y="2873"/>
                  </a:cubicBezTo>
                  <a:cubicBezTo>
                    <a:pt x="4289" y="1117"/>
                    <a:pt x="2515" y="0"/>
                    <a:pt x="5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03" name="Google Shape;7003;p74"/>
            <p:cNvSpPr/>
            <p:nvPr/>
          </p:nvSpPr>
          <p:spPr>
            <a:xfrm>
              <a:off x="6444750" y="3563200"/>
              <a:ext cx="128225" cy="89925"/>
            </a:xfrm>
            <a:custGeom>
              <a:rect b="b" l="l" r="r" t="t"/>
              <a:pathLst>
                <a:path extrusionOk="0" h="3597" w="5129">
                  <a:moveTo>
                    <a:pt x="1022" y="1"/>
                  </a:moveTo>
                  <a:cubicBezTo>
                    <a:pt x="362" y="874"/>
                    <a:pt x="4" y="1937"/>
                    <a:pt x="1" y="3033"/>
                  </a:cubicBezTo>
                  <a:cubicBezTo>
                    <a:pt x="1" y="3343"/>
                    <a:pt x="251" y="3596"/>
                    <a:pt x="564" y="3596"/>
                  </a:cubicBezTo>
                  <a:cubicBezTo>
                    <a:pt x="2512" y="3596"/>
                    <a:pt x="4286" y="2479"/>
                    <a:pt x="5129" y="724"/>
                  </a:cubicBezTo>
                  <a:cubicBezTo>
                    <a:pt x="5093" y="724"/>
                    <a:pt x="5051" y="736"/>
                    <a:pt x="5011" y="736"/>
                  </a:cubicBezTo>
                  <a:cubicBezTo>
                    <a:pt x="3319" y="736"/>
                    <a:pt x="2088" y="462"/>
                    <a:pt x="10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04" name="Google Shape;7004;p74"/>
            <p:cNvSpPr/>
            <p:nvPr/>
          </p:nvSpPr>
          <p:spPr>
            <a:xfrm>
              <a:off x="6375350" y="3355650"/>
              <a:ext cx="244750" cy="197650"/>
            </a:xfrm>
            <a:custGeom>
              <a:rect b="b" l="l" r="r" t="t"/>
              <a:pathLst>
                <a:path extrusionOk="0" h="7906" w="9790">
                  <a:moveTo>
                    <a:pt x="6045" y="2610"/>
                  </a:moveTo>
                  <a:cubicBezTo>
                    <a:pt x="6190" y="2610"/>
                    <a:pt x="6335" y="2666"/>
                    <a:pt x="6444" y="2777"/>
                  </a:cubicBezTo>
                  <a:cubicBezTo>
                    <a:pt x="6664" y="2997"/>
                    <a:pt x="6664" y="3356"/>
                    <a:pt x="6444" y="3575"/>
                  </a:cubicBezTo>
                  <a:cubicBezTo>
                    <a:pt x="6225" y="3795"/>
                    <a:pt x="6225" y="4153"/>
                    <a:pt x="6444" y="4373"/>
                  </a:cubicBezTo>
                  <a:cubicBezTo>
                    <a:pt x="6664" y="4593"/>
                    <a:pt x="6664" y="4951"/>
                    <a:pt x="6444" y="5171"/>
                  </a:cubicBezTo>
                  <a:cubicBezTo>
                    <a:pt x="6335" y="5281"/>
                    <a:pt x="6190" y="5336"/>
                    <a:pt x="6045" y="5336"/>
                  </a:cubicBezTo>
                  <a:cubicBezTo>
                    <a:pt x="5901" y="5336"/>
                    <a:pt x="5756" y="5281"/>
                    <a:pt x="5646" y="5171"/>
                  </a:cubicBezTo>
                  <a:cubicBezTo>
                    <a:pt x="4984" y="4509"/>
                    <a:pt x="4984" y="3440"/>
                    <a:pt x="5646" y="2777"/>
                  </a:cubicBezTo>
                  <a:cubicBezTo>
                    <a:pt x="5756" y="2666"/>
                    <a:pt x="5901" y="2610"/>
                    <a:pt x="6045" y="2610"/>
                  </a:cubicBezTo>
                  <a:close/>
                  <a:moveTo>
                    <a:pt x="7787" y="1"/>
                  </a:moveTo>
                  <a:cubicBezTo>
                    <a:pt x="4463" y="1"/>
                    <a:pt x="3204" y="1064"/>
                    <a:pt x="919" y="2997"/>
                  </a:cubicBezTo>
                  <a:lnTo>
                    <a:pt x="271" y="3542"/>
                  </a:lnTo>
                  <a:cubicBezTo>
                    <a:pt x="0" y="3765"/>
                    <a:pt x="0" y="4181"/>
                    <a:pt x="271" y="4406"/>
                  </a:cubicBezTo>
                  <a:lnTo>
                    <a:pt x="856" y="4897"/>
                  </a:lnTo>
                  <a:cubicBezTo>
                    <a:pt x="3147" y="6837"/>
                    <a:pt x="4412" y="7906"/>
                    <a:pt x="7787" y="7906"/>
                  </a:cubicBezTo>
                  <a:cubicBezTo>
                    <a:pt x="8450" y="7902"/>
                    <a:pt x="9106" y="7788"/>
                    <a:pt x="9730" y="7574"/>
                  </a:cubicBezTo>
                  <a:cubicBezTo>
                    <a:pt x="8357" y="6951"/>
                    <a:pt x="7456" y="5602"/>
                    <a:pt x="7411" y="4093"/>
                  </a:cubicBezTo>
                  <a:cubicBezTo>
                    <a:pt x="7366" y="2588"/>
                    <a:pt x="8179" y="1184"/>
                    <a:pt x="9513" y="480"/>
                  </a:cubicBezTo>
                  <a:cubicBezTo>
                    <a:pt x="9603" y="432"/>
                    <a:pt x="9697" y="398"/>
                    <a:pt x="9790" y="356"/>
                  </a:cubicBezTo>
                  <a:cubicBezTo>
                    <a:pt x="9149" y="124"/>
                    <a:pt x="8471" y="4"/>
                    <a:pt x="77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05" name="Google Shape;7005;p74"/>
            <p:cNvSpPr/>
            <p:nvPr/>
          </p:nvSpPr>
          <p:spPr>
            <a:xfrm>
              <a:off x="6587875" y="3385100"/>
              <a:ext cx="130325" cy="140500"/>
            </a:xfrm>
            <a:custGeom>
              <a:rect b="b" l="l" r="r" t="t"/>
              <a:pathLst>
                <a:path extrusionOk="0" h="5620" w="5213">
                  <a:moveTo>
                    <a:pt x="2343" y="1789"/>
                  </a:moveTo>
                  <a:cubicBezTo>
                    <a:pt x="2633" y="1789"/>
                    <a:pt x="2912" y="2015"/>
                    <a:pt x="2912" y="2355"/>
                  </a:cubicBezTo>
                  <a:cubicBezTo>
                    <a:pt x="2912" y="2665"/>
                    <a:pt x="2659" y="2918"/>
                    <a:pt x="2349" y="2918"/>
                  </a:cubicBezTo>
                  <a:cubicBezTo>
                    <a:pt x="1846" y="2918"/>
                    <a:pt x="1593" y="2310"/>
                    <a:pt x="1948" y="1955"/>
                  </a:cubicBezTo>
                  <a:cubicBezTo>
                    <a:pt x="2063" y="1840"/>
                    <a:pt x="2204" y="1789"/>
                    <a:pt x="2343" y="1789"/>
                  </a:cubicBezTo>
                  <a:close/>
                  <a:moveTo>
                    <a:pt x="2846" y="0"/>
                  </a:moveTo>
                  <a:cubicBezTo>
                    <a:pt x="2394" y="0"/>
                    <a:pt x="1947" y="85"/>
                    <a:pt x="1539" y="301"/>
                  </a:cubicBezTo>
                  <a:cubicBezTo>
                    <a:pt x="645" y="774"/>
                    <a:pt x="72" y="1687"/>
                    <a:pt x="36" y="2698"/>
                  </a:cubicBezTo>
                  <a:cubicBezTo>
                    <a:pt x="0" y="3707"/>
                    <a:pt x="506" y="4662"/>
                    <a:pt x="1367" y="5195"/>
                  </a:cubicBezTo>
                  <a:cubicBezTo>
                    <a:pt x="1792" y="5460"/>
                    <a:pt x="2280" y="5607"/>
                    <a:pt x="2782" y="5619"/>
                  </a:cubicBezTo>
                  <a:cubicBezTo>
                    <a:pt x="3752" y="4957"/>
                    <a:pt x="4550" y="4078"/>
                    <a:pt x="5119" y="3051"/>
                  </a:cubicBezTo>
                  <a:cubicBezTo>
                    <a:pt x="5213" y="2882"/>
                    <a:pt x="5213" y="2674"/>
                    <a:pt x="5119" y="2506"/>
                  </a:cubicBezTo>
                  <a:cubicBezTo>
                    <a:pt x="4568" y="1512"/>
                    <a:pt x="3797" y="654"/>
                    <a:pt x="2870" y="0"/>
                  </a:cubicBezTo>
                  <a:cubicBezTo>
                    <a:pt x="2862" y="0"/>
                    <a:pt x="2854" y="0"/>
                    <a:pt x="28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06" name="Google Shape;7006;p74"/>
            <p:cNvSpPr/>
            <p:nvPr/>
          </p:nvSpPr>
          <p:spPr>
            <a:xfrm>
              <a:off x="6234950" y="3469100"/>
              <a:ext cx="165050" cy="141200"/>
            </a:xfrm>
            <a:custGeom>
              <a:rect b="b" l="l" r="r" t="t"/>
              <a:pathLst>
                <a:path extrusionOk="0" h="5648" w="6602">
                  <a:moveTo>
                    <a:pt x="3990" y="1"/>
                  </a:moveTo>
                  <a:cubicBezTo>
                    <a:pt x="1807" y="1"/>
                    <a:pt x="0" y="1772"/>
                    <a:pt x="0" y="3955"/>
                  </a:cubicBezTo>
                  <a:lnTo>
                    <a:pt x="0" y="5084"/>
                  </a:lnTo>
                  <a:cubicBezTo>
                    <a:pt x="0" y="5394"/>
                    <a:pt x="253" y="5647"/>
                    <a:pt x="566" y="5647"/>
                  </a:cubicBezTo>
                  <a:lnTo>
                    <a:pt x="1696" y="5647"/>
                  </a:lnTo>
                  <a:cubicBezTo>
                    <a:pt x="4014" y="5647"/>
                    <a:pt x="5996" y="4075"/>
                    <a:pt x="6601" y="1943"/>
                  </a:cubicBezTo>
                  <a:cubicBezTo>
                    <a:pt x="6324" y="1717"/>
                    <a:pt x="6041" y="1476"/>
                    <a:pt x="5740" y="1223"/>
                  </a:cubicBezTo>
                  <a:lnTo>
                    <a:pt x="5481" y="1004"/>
                  </a:lnTo>
                  <a:lnTo>
                    <a:pt x="4391" y="2097"/>
                  </a:lnTo>
                  <a:cubicBezTo>
                    <a:pt x="4281" y="2203"/>
                    <a:pt x="4139" y="2255"/>
                    <a:pt x="3997" y="2255"/>
                  </a:cubicBezTo>
                  <a:cubicBezTo>
                    <a:pt x="3852" y="2255"/>
                    <a:pt x="3708" y="2200"/>
                    <a:pt x="3599" y="2091"/>
                  </a:cubicBezTo>
                  <a:cubicBezTo>
                    <a:pt x="3379" y="1871"/>
                    <a:pt x="3376" y="1519"/>
                    <a:pt x="3593" y="1299"/>
                  </a:cubicBezTo>
                  <a:lnTo>
                    <a:pt x="4611" y="278"/>
                  </a:lnTo>
                  <a:lnTo>
                    <a:pt x="428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07" name="Google Shape;7007;p74"/>
            <p:cNvSpPr/>
            <p:nvPr/>
          </p:nvSpPr>
          <p:spPr>
            <a:xfrm>
              <a:off x="6234950" y="3299725"/>
              <a:ext cx="165050" cy="141175"/>
            </a:xfrm>
            <a:custGeom>
              <a:rect b="b" l="l" r="r" t="t"/>
              <a:pathLst>
                <a:path extrusionOk="0" h="5647" w="6602">
                  <a:moveTo>
                    <a:pt x="566" y="1"/>
                  </a:moveTo>
                  <a:cubicBezTo>
                    <a:pt x="253" y="1"/>
                    <a:pt x="3" y="254"/>
                    <a:pt x="3" y="567"/>
                  </a:cubicBezTo>
                  <a:lnTo>
                    <a:pt x="3" y="1699"/>
                  </a:lnTo>
                  <a:cubicBezTo>
                    <a:pt x="0" y="3879"/>
                    <a:pt x="1807" y="5647"/>
                    <a:pt x="3990" y="5647"/>
                  </a:cubicBezTo>
                  <a:lnTo>
                    <a:pt x="4285" y="5647"/>
                  </a:lnTo>
                  <a:lnTo>
                    <a:pt x="4611" y="5373"/>
                  </a:lnTo>
                  <a:lnTo>
                    <a:pt x="3593" y="4352"/>
                  </a:lnTo>
                  <a:cubicBezTo>
                    <a:pt x="3379" y="4132"/>
                    <a:pt x="3382" y="3780"/>
                    <a:pt x="3599" y="3563"/>
                  </a:cubicBezTo>
                  <a:cubicBezTo>
                    <a:pt x="3710" y="3451"/>
                    <a:pt x="3856" y="3396"/>
                    <a:pt x="4001" y="3396"/>
                  </a:cubicBezTo>
                  <a:cubicBezTo>
                    <a:pt x="4142" y="3396"/>
                    <a:pt x="4282" y="3448"/>
                    <a:pt x="4391" y="3554"/>
                  </a:cubicBezTo>
                  <a:lnTo>
                    <a:pt x="5481" y="4644"/>
                  </a:lnTo>
                  <a:lnTo>
                    <a:pt x="5809" y="4370"/>
                  </a:lnTo>
                  <a:cubicBezTo>
                    <a:pt x="6083" y="4138"/>
                    <a:pt x="6345" y="3918"/>
                    <a:pt x="6601" y="3704"/>
                  </a:cubicBezTo>
                  <a:cubicBezTo>
                    <a:pt x="5996" y="1575"/>
                    <a:pt x="4017" y="1"/>
                    <a:pt x="16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08" name="Google Shape;7008;p74"/>
          <p:cNvGrpSpPr/>
          <p:nvPr/>
        </p:nvGrpSpPr>
        <p:grpSpPr>
          <a:xfrm>
            <a:off x="5482773" y="3084037"/>
            <a:ext cx="318042" cy="339253"/>
            <a:chOff x="914900" y="3806450"/>
            <a:chExt cx="451700" cy="481825"/>
          </a:xfrm>
        </p:grpSpPr>
        <p:sp>
          <p:nvSpPr>
            <p:cNvPr id="7009" name="Google Shape;7009;p74"/>
            <p:cNvSpPr/>
            <p:nvPr/>
          </p:nvSpPr>
          <p:spPr>
            <a:xfrm>
              <a:off x="914900" y="4174425"/>
              <a:ext cx="423400" cy="113850"/>
            </a:xfrm>
            <a:custGeom>
              <a:rect b="b" l="l" r="r" t="t"/>
              <a:pathLst>
                <a:path extrusionOk="0" h="4554" w="16936">
                  <a:moveTo>
                    <a:pt x="564" y="0"/>
                  </a:moveTo>
                  <a:cubicBezTo>
                    <a:pt x="250" y="0"/>
                    <a:pt x="0" y="250"/>
                    <a:pt x="0" y="563"/>
                  </a:cubicBezTo>
                  <a:cubicBezTo>
                    <a:pt x="0" y="877"/>
                    <a:pt x="250" y="1130"/>
                    <a:pt x="564" y="1130"/>
                  </a:cubicBezTo>
                  <a:lnTo>
                    <a:pt x="2259" y="1130"/>
                  </a:lnTo>
                  <a:lnTo>
                    <a:pt x="2259" y="2861"/>
                  </a:lnTo>
                  <a:cubicBezTo>
                    <a:pt x="2259" y="3795"/>
                    <a:pt x="3015" y="4553"/>
                    <a:pt x="3951" y="4553"/>
                  </a:cubicBezTo>
                  <a:cubicBezTo>
                    <a:pt x="4264" y="4553"/>
                    <a:pt x="4517" y="4300"/>
                    <a:pt x="4517" y="3990"/>
                  </a:cubicBezTo>
                  <a:lnTo>
                    <a:pt x="4517" y="1130"/>
                  </a:lnTo>
                  <a:lnTo>
                    <a:pt x="5646" y="1130"/>
                  </a:lnTo>
                  <a:lnTo>
                    <a:pt x="5646" y="1693"/>
                  </a:lnTo>
                  <a:cubicBezTo>
                    <a:pt x="5646" y="2629"/>
                    <a:pt x="6402" y="3424"/>
                    <a:pt x="7339" y="3424"/>
                  </a:cubicBezTo>
                  <a:cubicBezTo>
                    <a:pt x="7652" y="3424"/>
                    <a:pt x="7905" y="3171"/>
                    <a:pt x="7905" y="2861"/>
                  </a:cubicBezTo>
                  <a:lnTo>
                    <a:pt x="7905" y="1130"/>
                  </a:lnTo>
                  <a:lnTo>
                    <a:pt x="9034" y="1130"/>
                  </a:lnTo>
                  <a:lnTo>
                    <a:pt x="9034" y="3990"/>
                  </a:lnTo>
                  <a:cubicBezTo>
                    <a:pt x="9034" y="4300"/>
                    <a:pt x="9284" y="4553"/>
                    <a:pt x="9597" y="4553"/>
                  </a:cubicBezTo>
                  <a:cubicBezTo>
                    <a:pt x="9910" y="4553"/>
                    <a:pt x="10163" y="4300"/>
                    <a:pt x="10163" y="3990"/>
                  </a:cubicBezTo>
                  <a:lnTo>
                    <a:pt x="10163" y="1130"/>
                  </a:lnTo>
                  <a:lnTo>
                    <a:pt x="16373" y="1130"/>
                  </a:lnTo>
                  <a:cubicBezTo>
                    <a:pt x="16686" y="1130"/>
                    <a:pt x="16936" y="877"/>
                    <a:pt x="16936" y="563"/>
                  </a:cubicBezTo>
                  <a:cubicBezTo>
                    <a:pt x="16936" y="250"/>
                    <a:pt x="16686" y="0"/>
                    <a:pt x="16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10" name="Google Shape;7010;p74"/>
            <p:cNvSpPr/>
            <p:nvPr/>
          </p:nvSpPr>
          <p:spPr>
            <a:xfrm>
              <a:off x="971350" y="3806450"/>
              <a:ext cx="254100" cy="339775"/>
            </a:xfrm>
            <a:custGeom>
              <a:rect b="b" l="l" r="r" t="t"/>
              <a:pathLst>
                <a:path extrusionOk="0" h="13591" w="10164">
                  <a:moveTo>
                    <a:pt x="7563" y="2032"/>
                  </a:moveTo>
                  <a:cubicBezTo>
                    <a:pt x="7853" y="2032"/>
                    <a:pt x="8131" y="2256"/>
                    <a:pt x="8131" y="2596"/>
                  </a:cubicBezTo>
                  <a:cubicBezTo>
                    <a:pt x="8131" y="2937"/>
                    <a:pt x="7852" y="3163"/>
                    <a:pt x="7562" y="3163"/>
                  </a:cubicBezTo>
                  <a:cubicBezTo>
                    <a:pt x="7423" y="3163"/>
                    <a:pt x="7282" y="3111"/>
                    <a:pt x="7168" y="2997"/>
                  </a:cubicBezTo>
                  <a:cubicBezTo>
                    <a:pt x="6945" y="2777"/>
                    <a:pt x="6945" y="2418"/>
                    <a:pt x="7168" y="2199"/>
                  </a:cubicBezTo>
                  <a:cubicBezTo>
                    <a:pt x="7283" y="2083"/>
                    <a:pt x="7425" y="2032"/>
                    <a:pt x="7563" y="2032"/>
                  </a:cubicBezTo>
                  <a:close/>
                  <a:moveTo>
                    <a:pt x="7339" y="0"/>
                  </a:moveTo>
                  <a:cubicBezTo>
                    <a:pt x="5412" y="0"/>
                    <a:pt x="3759" y="1087"/>
                    <a:pt x="2901" y="2668"/>
                  </a:cubicBezTo>
                  <a:cubicBezTo>
                    <a:pt x="2852" y="2674"/>
                    <a:pt x="2804" y="2686"/>
                    <a:pt x="2762" y="2704"/>
                  </a:cubicBezTo>
                  <a:cubicBezTo>
                    <a:pt x="2602" y="2782"/>
                    <a:pt x="2431" y="2819"/>
                    <a:pt x="2260" y="2819"/>
                  </a:cubicBezTo>
                  <a:cubicBezTo>
                    <a:pt x="1967" y="2819"/>
                    <a:pt x="1678" y="2707"/>
                    <a:pt x="1458" y="2494"/>
                  </a:cubicBezTo>
                  <a:cubicBezTo>
                    <a:pt x="1247" y="2280"/>
                    <a:pt x="1127" y="1994"/>
                    <a:pt x="1130" y="1696"/>
                  </a:cubicBezTo>
                  <a:cubicBezTo>
                    <a:pt x="1130" y="1395"/>
                    <a:pt x="1247" y="1178"/>
                    <a:pt x="1458" y="964"/>
                  </a:cubicBezTo>
                  <a:cubicBezTo>
                    <a:pt x="1681" y="744"/>
                    <a:pt x="1681" y="386"/>
                    <a:pt x="1458" y="166"/>
                  </a:cubicBezTo>
                  <a:cubicBezTo>
                    <a:pt x="1348" y="56"/>
                    <a:pt x="1204" y="1"/>
                    <a:pt x="1059" y="1"/>
                  </a:cubicBezTo>
                  <a:cubicBezTo>
                    <a:pt x="915" y="1"/>
                    <a:pt x="770" y="56"/>
                    <a:pt x="660" y="166"/>
                  </a:cubicBezTo>
                  <a:cubicBezTo>
                    <a:pt x="236" y="594"/>
                    <a:pt x="1" y="1093"/>
                    <a:pt x="1" y="1696"/>
                  </a:cubicBezTo>
                  <a:cubicBezTo>
                    <a:pt x="1" y="2942"/>
                    <a:pt x="1010" y="3954"/>
                    <a:pt x="2259" y="3954"/>
                  </a:cubicBezTo>
                  <a:cubicBezTo>
                    <a:pt x="2307" y="3954"/>
                    <a:pt x="2353" y="3939"/>
                    <a:pt x="2401" y="3936"/>
                  </a:cubicBezTo>
                  <a:lnTo>
                    <a:pt x="2401" y="3936"/>
                  </a:lnTo>
                  <a:cubicBezTo>
                    <a:pt x="2319" y="4282"/>
                    <a:pt x="2274" y="4635"/>
                    <a:pt x="2265" y="4990"/>
                  </a:cubicBezTo>
                  <a:cubicBezTo>
                    <a:pt x="2976" y="4680"/>
                    <a:pt x="3741" y="4517"/>
                    <a:pt x="4518" y="4517"/>
                  </a:cubicBezTo>
                  <a:lnTo>
                    <a:pt x="5081" y="4517"/>
                  </a:lnTo>
                  <a:cubicBezTo>
                    <a:pt x="6017" y="4517"/>
                    <a:pt x="6773" y="5276"/>
                    <a:pt x="6776" y="6213"/>
                  </a:cubicBezTo>
                  <a:lnTo>
                    <a:pt x="6776" y="9073"/>
                  </a:lnTo>
                  <a:cubicBezTo>
                    <a:pt x="6776" y="10925"/>
                    <a:pt x="5864" y="12557"/>
                    <a:pt x="4482" y="13590"/>
                  </a:cubicBezTo>
                  <a:lnTo>
                    <a:pt x="6210" y="13590"/>
                  </a:lnTo>
                  <a:cubicBezTo>
                    <a:pt x="8393" y="13590"/>
                    <a:pt x="10164" y="11820"/>
                    <a:pt x="10164" y="9636"/>
                  </a:cubicBezTo>
                  <a:lnTo>
                    <a:pt x="1016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11" name="Google Shape;7011;p74"/>
            <p:cNvSpPr/>
            <p:nvPr/>
          </p:nvSpPr>
          <p:spPr>
            <a:xfrm>
              <a:off x="971350" y="3947600"/>
              <a:ext cx="141175" cy="198625"/>
            </a:xfrm>
            <a:custGeom>
              <a:rect b="b" l="l" r="r" t="t"/>
              <a:pathLst>
                <a:path extrusionOk="0" h="7945" w="5647">
                  <a:moveTo>
                    <a:pt x="4518" y="0"/>
                  </a:moveTo>
                  <a:cubicBezTo>
                    <a:pt x="2021" y="0"/>
                    <a:pt x="1" y="2060"/>
                    <a:pt x="1" y="4556"/>
                  </a:cubicBezTo>
                  <a:lnTo>
                    <a:pt x="1" y="6815"/>
                  </a:lnTo>
                  <a:cubicBezTo>
                    <a:pt x="934" y="6812"/>
                    <a:pt x="1693" y="6056"/>
                    <a:pt x="1693" y="5120"/>
                  </a:cubicBezTo>
                  <a:cubicBezTo>
                    <a:pt x="1693" y="4806"/>
                    <a:pt x="1946" y="4556"/>
                    <a:pt x="2259" y="4556"/>
                  </a:cubicBezTo>
                  <a:cubicBezTo>
                    <a:pt x="2569" y="4556"/>
                    <a:pt x="2822" y="4806"/>
                    <a:pt x="2822" y="5120"/>
                  </a:cubicBezTo>
                  <a:cubicBezTo>
                    <a:pt x="2822" y="6547"/>
                    <a:pt x="1753" y="7718"/>
                    <a:pt x="377" y="7905"/>
                  </a:cubicBezTo>
                  <a:cubicBezTo>
                    <a:pt x="434" y="7929"/>
                    <a:pt x="501" y="7941"/>
                    <a:pt x="564" y="7944"/>
                  </a:cubicBezTo>
                  <a:lnTo>
                    <a:pt x="1130" y="7944"/>
                  </a:lnTo>
                  <a:cubicBezTo>
                    <a:pt x="3623" y="7944"/>
                    <a:pt x="5647" y="5921"/>
                    <a:pt x="5647" y="3427"/>
                  </a:cubicBezTo>
                  <a:lnTo>
                    <a:pt x="5647" y="567"/>
                  </a:lnTo>
                  <a:cubicBezTo>
                    <a:pt x="5647" y="253"/>
                    <a:pt x="5394" y="0"/>
                    <a:pt x="50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12" name="Google Shape;7012;p74"/>
            <p:cNvSpPr/>
            <p:nvPr/>
          </p:nvSpPr>
          <p:spPr>
            <a:xfrm>
              <a:off x="1253675" y="3806450"/>
              <a:ext cx="112925" cy="90350"/>
            </a:xfrm>
            <a:custGeom>
              <a:rect b="b" l="l" r="r" t="t"/>
              <a:pathLst>
                <a:path extrusionOk="0" h="3614" w="4517">
                  <a:moveTo>
                    <a:pt x="0" y="0"/>
                  </a:moveTo>
                  <a:lnTo>
                    <a:pt x="0" y="1696"/>
                  </a:lnTo>
                  <a:cubicBezTo>
                    <a:pt x="142" y="1685"/>
                    <a:pt x="428" y="1669"/>
                    <a:pt x="771" y="1669"/>
                  </a:cubicBezTo>
                  <a:cubicBezTo>
                    <a:pt x="1415" y="1669"/>
                    <a:pt x="2264" y="1726"/>
                    <a:pt x="2749" y="1988"/>
                  </a:cubicBezTo>
                  <a:cubicBezTo>
                    <a:pt x="3355" y="2313"/>
                    <a:pt x="4062" y="3078"/>
                    <a:pt x="4517" y="3614"/>
                  </a:cubicBezTo>
                  <a:lnTo>
                    <a:pt x="4517" y="2259"/>
                  </a:lnTo>
                  <a:cubicBezTo>
                    <a:pt x="4517" y="1012"/>
                    <a:pt x="3505" y="0"/>
                    <a:pt x="22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13" name="Google Shape;7013;p74"/>
            <p:cNvSpPr/>
            <p:nvPr/>
          </p:nvSpPr>
          <p:spPr>
            <a:xfrm>
              <a:off x="1253600" y="3876425"/>
              <a:ext cx="95025" cy="42975"/>
            </a:xfrm>
            <a:custGeom>
              <a:rect b="b" l="l" r="r" t="t"/>
              <a:pathLst>
                <a:path extrusionOk="0" h="1719" w="3801">
                  <a:moveTo>
                    <a:pt x="726" y="0"/>
                  </a:moveTo>
                  <a:cubicBezTo>
                    <a:pt x="478" y="0"/>
                    <a:pt x="239" y="9"/>
                    <a:pt x="42" y="23"/>
                  </a:cubicBezTo>
                  <a:lnTo>
                    <a:pt x="0" y="23"/>
                  </a:lnTo>
                  <a:lnTo>
                    <a:pt x="3" y="1718"/>
                  </a:lnTo>
                  <a:lnTo>
                    <a:pt x="3800" y="1718"/>
                  </a:lnTo>
                  <a:cubicBezTo>
                    <a:pt x="3379" y="1203"/>
                    <a:pt x="2692" y="438"/>
                    <a:pt x="2219" y="182"/>
                  </a:cubicBezTo>
                  <a:cubicBezTo>
                    <a:pt x="1969" y="49"/>
                    <a:pt x="1321" y="0"/>
                    <a:pt x="7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14" name="Google Shape;7014;p74"/>
          <p:cNvGrpSpPr/>
          <p:nvPr/>
        </p:nvGrpSpPr>
        <p:grpSpPr>
          <a:xfrm>
            <a:off x="5959716" y="3083852"/>
            <a:ext cx="346347" cy="339623"/>
            <a:chOff x="1490050" y="3805975"/>
            <a:chExt cx="491900" cy="482350"/>
          </a:xfrm>
        </p:grpSpPr>
        <p:sp>
          <p:nvSpPr>
            <p:cNvPr id="7015" name="Google Shape;7015;p74"/>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16" name="Google Shape;7016;p74"/>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17" name="Google Shape;7017;p74"/>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18" name="Google Shape;7018;p74"/>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19" name="Google Shape;7019;p74"/>
          <p:cNvGrpSpPr/>
          <p:nvPr/>
        </p:nvGrpSpPr>
        <p:grpSpPr>
          <a:xfrm>
            <a:off x="6464963" y="3084037"/>
            <a:ext cx="311899" cy="339253"/>
            <a:chOff x="2104275" y="3806450"/>
            <a:chExt cx="442975" cy="481825"/>
          </a:xfrm>
        </p:grpSpPr>
        <p:sp>
          <p:nvSpPr>
            <p:cNvPr id="7020" name="Google Shape;7020;p74"/>
            <p:cNvSpPr/>
            <p:nvPr/>
          </p:nvSpPr>
          <p:spPr>
            <a:xfrm>
              <a:off x="2104275" y="3806450"/>
              <a:ext cx="442975" cy="481825"/>
            </a:xfrm>
            <a:custGeom>
              <a:rect b="b" l="l" r="r" t="t"/>
              <a:pathLst>
                <a:path extrusionOk="0" h="19273" w="17719">
                  <a:moveTo>
                    <a:pt x="8889" y="1130"/>
                  </a:moveTo>
                  <a:cubicBezTo>
                    <a:pt x="9660" y="1130"/>
                    <a:pt x="10482" y="2382"/>
                    <a:pt x="11039" y="4343"/>
                  </a:cubicBezTo>
                  <a:cubicBezTo>
                    <a:pt x="10308" y="4586"/>
                    <a:pt x="9594" y="4870"/>
                    <a:pt x="8895" y="5192"/>
                  </a:cubicBezTo>
                  <a:cubicBezTo>
                    <a:pt x="8194" y="4864"/>
                    <a:pt x="7474" y="4577"/>
                    <a:pt x="6742" y="4331"/>
                  </a:cubicBezTo>
                  <a:cubicBezTo>
                    <a:pt x="7302" y="2379"/>
                    <a:pt x="8121" y="1130"/>
                    <a:pt x="8889" y="1130"/>
                  </a:cubicBezTo>
                  <a:close/>
                  <a:moveTo>
                    <a:pt x="6471" y="5445"/>
                  </a:moveTo>
                  <a:cubicBezTo>
                    <a:pt x="6830" y="5565"/>
                    <a:pt x="7200" y="5704"/>
                    <a:pt x="7570" y="5854"/>
                  </a:cubicBezTo>
                  <a:cubicBezTo>
                    <a:pt x="6571" y="6393"/>
                    <a:pt x="6878" y="6243"/>
                    <a:pt x="6273" y="6616"/>
                  </a:cubicBezTo>
                  <a:cubicBezTo>
                    <a:pt x="6330" y="6210"/>
                    <a:pt x="6396" y="5815"/>
                    <a:pt x="6471" y="5445"/>
                  </a:cubicBezTo>
                  <a:close/>
                  <a:moveTo>
                    <a:pt x="11307" y="5445"/>
                  </a:moveTo>
                  <a:cubicBezTo>
                    <a:pt x="11386" y="5815"/>
                    <a:pt x="11449" y="6210"/>
                    <a:pt x="11506" y="6616"/>
                  </a:cubicBezTo>
                  <a:cubicBezTo>
                    <a:pt x="10895" y="6240"/>
                    <a:pt x="11220" y="6399"/>
                    <a:pt x="10208" y="5854"/>
                  </a:cubicBezTo>
                  <a:cubicBezTo>
                    <a:pt x="10582" y="5704"/>
                    <a:pt x="10949" y="5565"/>
                    <a:pt x="11307" y="5445"/>
                  </a:cubicBezTo>
                  <a:close/>
                  <a:moveTo>
                    <a:pt x="13999" y="4845"/>
                  </a:moveTo>
                  <a:cubicBezTo>
                    <a:pt x="14142" y="5686"/>
                    <a:pt x="14870" y="6249"/>
                    <a:pt x="15661" y="6249"/>
                  </a:cubicBezTo>
                  <a:cubicBezTo>
                    <a:pt x="15873" y="6249"/>
                    <a:pt x="16089" y="6209"/>
                    <a:pt x="16300" y="6122"/>
                  </a:cubicBezTo>
                  <a:lnTo>
                    <a:pt x="16300" y="6122"/>
                  </a:lnTo>
                  <a:cubicBezTo>
                    <a:pt x="16201" y="6676"/>
                    <a:pt x="15821" y="7384"/>
                    <a:pt x="15183" y="8158"/>
                  </a:cubicBezTo>
                  <a:cubicBezTo>
                    <a:pt x="14993" y="8390"/>
                    <a:pt x="14761" y="8625"/>
                    <a:pt x="14535" y="8856"/>
                  </a:cubicBezTo>
                  <a:cubicBezTo>
                    <a:pt x="13963" y="8345"/>
                    <a:pt x="13361" y="7866"/>
                    <a:pt x="12735" y="7423"/>
                  </a:cubicBezTo>
                  <a:cubicBezTo>
                    <a:pt x="12662" y="6652"/>
                    <a:pt x="12551" y="5884"/>
                    <a:pt x="12394" y="5125"/>
                  </a:cubicBezTo>
                  <a:cubicBezTo>
                    <a:pt x="12921" y="4990"/>
                    <a:pt x="13457" y="4897"/>
                    <a:pt x="13999" y="4845"/>
                  </a:cubicBezTo>
                  <a:close/>
                  <a:moveTo>
                    <a:pt x="3779" y="4845"/>
                  </a:moveTo>
                  <a:cubicBezTo>
                    <a:pt x="4321" y="4897"/>
                    <a:pt x="4857" y="4990"/>
                    <a:pt x="5384" y="5129"/>
                  </a:cubicBezTo>
                  <a:cubicBezTo>
                    <a:pt x="5231" y="5887"/>
                    <a:pt x="5116" y="6652"/>
                    <a:pt x="5047" y="7423"/>
                  </a:cubicBezTo>
                  <a:cubicBezTo>
                    <a:pt x="4421" y="7869"/>
                    <a:pt x="3818" y="8348"/>
                    <a:pt x="3246" y="8859"/>
                  </a:cubicBezTo>
                  <a:cubicBezTo>
                    <a:pt x="3020" y="8625"/>
                    <a:pt x="2789" y="8393"/>
                    <a:pt x="2599" y="8161"/>
                  </a:cubicBezTo>
                  <a:cubicBezTo>
                    <a:pt x="1963" y="7387"/>
                    <a:pt x="1584" y="6685"/>
                    <a:pt x="1485" y="6125"/>
                  </a:cubicBezTo>
                  <a:lnTo>
                    <a:pt x="1485" y="6125"/>
                  </a:lnTo>
                  <a:cubicBezTo>
                    <a:pt x="1683" y="6207"/>
                    <a:pt x="1897" y="6249"/>
                    <a:pt x="2114" y="6249"/>
                  </a:cubicBezTo>
                  <a:cubicBezTo>
                    <a:pt x="2936" y="6246"/>
                    <a:pt x="3638" y="5655"/>
                    <a:pt x="3779" y="4845"/>
                  </a:cubicBezTo>
                  <a:close/>
                  <a:moveTo>
                    <a:pt x="4951" y="8893"/>
                  </a:moveTo>
                  <a:lnTo>
                    <a:pt x="4951" y="8893"/>
                  </a:lnTo>
                  <a:cubicBezTo>
                    <a:pt x="4945" y="9143"/>
                    <a:pt x="4939" y="9389"/>
                    <a:pt x="4939" y="9636"/>
                  </a:cubicBezTo>
                  <a:cubicBezTo>
                    <a:pt x="4939" y="9882"/>
                    <a:pt x="4945" y="10128"/>
                    <a:pt x="4951" y="10377"/>
                  </a:cubicBezTo>
                  <a:lnTo>
                    <a:pt x="4951" y="10377"/>
                  </a:lnTo>
                  <a:cubicBezTo>
                    <a:pt x="4637" y="10133"/>
                    <a:pt x="4348" y="9886"/>
                    <a:pt x="4065" y="9636"/>
                  </a:cubicBezTo>
                  <a:cubicBezTo>
                    <a:pt x="4348" y="9386"/>
                    <a:pt x="4637" y="9139"/>
                    <a:pt x="4951" y="8893"/>
                  </a:cubicBezTo>
                  <a:close/>
                  <a:moveTo>
                    <a:pt x="12828" y="8896"/>
                  </a:moveTo>
                  <a:lnTo>
                    <a:pt x="12828" y="8896"/>
                  </a:lnTo>
                  <a:cubicBezTo>
                    <a:pt x="13144" y="9139"/>
                    <a:pt x="13430" y="9386"/>
                    <a:pt x="13713" y="9636"/>
                  </a:cubicBezTo>
                  <a:cubicBezTo>
                    <a:pt x="13433" y="9886"/>
                    <a:pt x="13144" y="10133"/>
                    <a:pt x="12828" y="10380"/>
                  </a:cubicBezTo>
                  <a:cubicBezTo>
                    <a:pt x="12837" y="10130"/>
                    <a:pt x="12843" y="9883"/>
                    <a:pt x="12843" y="9636"/>
                  </a:cubicBezTo>
                  <a:cubicBezTo>
                    <a:pt x="12843" y="9389"/>
                    <a:pt x="12837" y="9143"/>
                    <a:pt x="12828" y="8896"/>
                  </a:cubicBezTo>
                  <a:close/>
                  <a:moveTo>
                    <a:pt x="8889" y="6447"/>
                  </a:moveTo>
                  <a:cubicBezTo>
                    <a:pt x="9850" y="6908"/>
                    <a:pt x="10774" y="7441"/>
                    <a:pt x="11657" y="8040"/>
                  </a:cubicBezTo>
                  <a:cubicBezTo>
                    <a:pt x="11693" y="8555"/>
                    <a:pt x="11714" y="9088"/>
                    <a:pt x="11714" y="9636"/>
                  </a:cubicBezTo>
                  <a:cubicBezTo>
                    <a:pt x="11714" y="10187"/>
                    <a:pt x="11693" y="10717"/>
                    <a:pt x="11657" y="11232"/>
                  </a:cubicBezTo>
                  <a:cubicBezTo>
                    <a:pt x="10774" y="11832"/>
                    <a:pt x="9853" y="12365"/>
                    <a:pt x="8895" y="12828"/>
                  </a:cubicBezTo>
                  <a:cubicBezTo>
                    <a:pt x="7932" y="12368"/>
                    <a:pt x="7007" y="11832"/>
                    <a:pt x="6125" y="11232"/>
                  </a:cubicBezTo>
                  <a:cubicBezTo>
                    <a:pt x="6086" y="10717"/>
                    <a:pt x="6068" y="10187"/>
                    <a:pt x="6068" y="9636"/>
                  </a:cubicBezTo>
                  <a:cubicBezTo>
                    <a:pt x="6068" y="9088"/>
                    <a:pt x="6089" y="8555"/>
                    <a:pt x="6125" y="8040"/>
                  </a:cubicBezTo>
                  <a:cubicBezTo>
                    <a:pt x="7004" y="7441"/>
                    <a:pt x="7929" y="6908"/>
                    <a:pt x="8889" y="6447"/>
                  </a:cubicBezTo>
                  <a:close/>
                  <a:moveTo>
                    <a:pt x="6273" y="12657"/>
                  </a:moveTo>
                  <a:lnTo>
                    <a:pt x="6273" y="12657"/>
                  </a:lnTo>
                  <a:cubicBezTo>
                    <a:pt x="6878" y="13033"/>
                    <a:pt x="6571" y="12879"/>
                    <a:pt x="7570" y="13418"/>
                  </a:cubicBezTo>
                  <a:cubicBezTo>
                    <a:pt x="7194" y="13569"/>
                    <a:pt x="6827" y="13708"/>
                    <a:pt x="6471" y="13828"/>
                  </a:cubicBezTo>
                  <a:cubicBezTo>
                    <a:pt x="6393" y="13455"/>
                    <a:pt x="6330" y="13063"/>
                    <a:pt x="6273" y="12657"/>
                  </a:cubicBezTo>
                  <a:close/>
                  <a:moveTo>
                    <a:pt x="11506" y="12657"/>
                  </a:moveTo>
                  <a:cubicBezTo>
                    <a:pt x="11449" y="13063"/>
                    <a:pt x="11386" y="13458"/>
                    <a:pt x="11307" y="13828"/>
                  </a:cubicBezTo>
                  <a:cubicBezTo>
                    <a:pt x="10949" y="13711"/>
                    <a:pt x="10582" y="13569"/>
                    <a:pt x="10208" y="13418"/>
                  </a:cubicBezTo>
                  <a:cubicBezTo>
                    <a:pt x="11181" y="12898"/>
                    <a:pt x="10937" y="13009"/>
                    <a:pt x="11506" y="12657"/>
                  </a:cubicBezTo>
                  <a:close/>
                  <a:moveTo>
                    <a:pt x="14535" y="10416"/>
                  </a:moveTo>
                  <a:cubicBezTo>
                    <a:pt x="14761" y="10648"/>
                    <a:pt x="14993" y="10883"/>
                    <a:pt x="15183" y="11115"/>
                  </a:cubicBezTo>
                  <a:cubicBezTo>
                    <a:pt x="15818" y="11886"/>
                    <a:pt x="16198" y="12590"/>
                    <a:pt x="16294" y="13147"/>
                  </a:cubicBezTo>
                  <a:cubicBezTo>
                    <a:pt x="16095" y="13066"/>
                    <a:pt x="15881" y="13024"/>
                    <a:pt x="15665" y="13024"/>
                  </a:cubicBezTo>
                  <a:cubicBezTo>
                    <a:pt x="14843" y="13024"/>
                    <a:pt x="14141" y="13617"/>
                    <a:pt x="13999" y="14424"/>
                  </a:cubicBezTo>
                  <a:cubicBezTo>
                    <a:pt x="13457" y="14376"/>
                    <a:pt x="12921" y="14280"/>
                    <a:pt x="12394" y="14144"/>
                  </a:cubicBezTo>
                  <a:cubicBezTo>
                    <a:pt x="12551" y="13385"/>
                    <a:pt x="12662" y="12620"/>
                    <a:pt x="12735" y="11850"/>
                  </a:cubicBezTo>
                  <a:cubicBezTo>
                    <a:pt x="13361" y="11407"/>
                    <a:pt x="13963" y="10928"/>
                    <a:pt x="14535" y="10416"/>
                  </a:cubicBezTo>
                  <a:close/>
                  <a:moveTo>
                    <a:pt x="3243" y="10416"/>
                  </a:moveTo>
                  <a:cubicBezTo>
                    <a:pt x="3815" y="10928"/>
                    <a:pt x="4418" y="11407"/>
                    <a:pt x="5044" y="11850"/>
                  </a:cubicBezTo>
                  <a:cubicBezTo>
                    <a:pt x="5116" y="12620"/>
                    <a:pt x="5228" y="13385"/>
                    <a:pt x="5384" y="14144"/>
                  </a:cubicBezTo>
                  <a:cubicBezTo>
                    <a:pt x="4554" y="14353"/>
                    <a:pt x="3815" y="14456"/>
                    <a:pt x="3207" y="14456"/>
                  </a:cubicBezTo>
                  <a:cubicBezTo>
                    <a:pt x="2366" y="14456"/>
                    <a:pt x="1778" y="14258"/>
                    <a:pt x="1554" y="13870"/>
                  </a:cubicBezTo>
                  <a:cubicBezTo>
                    <a:pt x="1238" y="13322"/>
                    <a:pt x="1626" y="12292"/>
                    <a:pt x="2596" y="11115"/>
                  </a:cubicBezTo>
                  <a:cubicBezTo>
                    <a:pt x="2786" y="10883"/>
                    <a:pt x="3020" y="10648"/>
                    <a:pt x="3243" y="10416"/>
                  </a:cubicBezTo>
                  <a:close/>
                  <a:moveTo>
                    <a:pt x="8889" y="14081"/>
                  </a:moveTo>
                  <a:cubicBezTo>
                    <a:pt x="9588" y="14403"/>
                    <a:pt x="10308" y="14689"/>
                    <a:pt x="11039" y="14933"/>
                  </a:cubicBezTo>
                  <a:cubicBezTo>
                    <a:pt x="10482" y="16890"/>
                    <a:pt x="9660" y="18143"/>
                    <a:pt x="8889" y="18143"/>
                  </a:cubicBezTo>
                  <a:cubicBezTo>
                    <a:pt x="8118" y="18143"/>
                    <a:pt x="7296" y="16887"/>
                    <a:pt x="6739" y="14924"/>
                  </a:cubicBezTo>
                  <a:cubicBezTo>
                    <a:pt x="7471" y="14683"/>
                    <a:pt x="8188" y="14400"/>
                    <a:pt x="8889" y="14081"/>
                  </a:cubicBezTo>
                  <a:close/>
                  <a:moveTo>
                    <a:pt x="8889" y="0"/>
                  </a:moveTo>
                  <a:cubicBezTo>
                    <a:pt x="7396" y="0"/>
                    <a:pt x="6312" y="1708"/>
                    <a:pt x="5658" y="4014"/>
                  </a:cubicBezTo>
                  <a:cubicBezTo>
                    <a:pt x="4902" y="3825"/>
                    <a:pt x="4201" y="3719"/>
                    <a:pt x="3568" y="3698"/>
                  </a:cubicBezTo>
                  <a:cubicBezTo>
                    <a:pt x="3260" y="3171"/>
                    <a:pt x="2700" y="2861"/>
                    <a:pt x="2111" y="2861"/>
                  </a:cubicBezTo>
                  <a:cubicBezTo>
                    <a:pt x="1963" y="2861"/>
                    <a:pt x="1813" y="2881"/>
                    <a:pt x="1665" y="2921"/>
                  </a:cubicBezTo>
                  <a:cubicBezTo>
                    <a:pt x="928" y="3123"/>
                    <a:pt x="419" y="3792"/>
                    <a:pt x="422" y="4556"/>
                  </a:cubicBezTo>
                  <a:cubicBezTo>
                    <a:pt x="422" y="4716"/>
                    <a:pt x="449" y="4876"/>
                    <a:pt x="497" y="5026"/>
                  </a:cubicBezTo>
                  <a:cubicBezTo>
                    <a:pt x="63" y="6017"/>
                    <a:pt x="485" y="7372"/>
                    <a:pt x="1726" y="8878"/>
                  </a:cubicBezTo>
                  <a:cubicBezTo>
                    <a:pt x="1933" y="9130"/>
                    <a:pt x="2183" y="9383"/>
                    <a:pt x="2430" y="9636"/>
                  </a:cubicBezTo>
                  <a:cubicBezTo>
                    <a:pt x="2183" y="9892"/>
                    <a:pt x="1933" y="10145"/>
                    <a:pt x="1726" y="10398"/>
                  </a:cubicBezTo>
                  <a:cubicBezTo>
                    <a:pt x="407" y="12000"/>
                    <a:pt x="0" y="13434"/>
                    <a:pt x="578" y="14436"/>
                  </a:cubicBezTo>
                  <a:cubicBezTo>
                    <a:pt x="1045" y="15246"/>
                    <a:pt x="2003" y="15593"/>
                    <a:pt x="3225" y="15593"/>
                  </a:cubicBezTo>
                  <a:cubicBezTo>
                    <a:pt x="3954" y="15593"/>
                    <a:pt x="4782" y="15460"/>
                    <a:pt x="5652" y="15240"/>
                  </a:cubicBezTo>
                  <a:cubicBezTo>
                    <a:pt x="6306" y="17556"/>
                    <a:pt x="7396" y="19272"/>
                    <a:pt x="8889" y="19272"/>
                  </a:cubicBezTo>
                  <a:cubicBezTo>
                    <a:pt x="10383" y="19272"/>
                    <a:pt x="11473" y="17559"/>
                    <a:pt x="12126" y="15246"/>
                  </a:cubicBezTo>
                  <a:cubicBezTo>
                    <a:pt x="12810" y="15424"/>
                    <a:pt x="13509" y="15532"/>
                    <a:pt x="14210" y="15572"/>
                  </a:cubicBezTo>
                  <a:cubicBezTo>
                    <a:pt x="14519" y="16101"/>
                    <a:pt x="15083" y="16413"/>
                    <a:pt x="15674" y="16413"/>
                  </a:cubicBezTo>
                  <a:cubicBezTo>
                    <a:pt x="15820" y="16413"/>
                    <a:pt x="15968" y="16394"/>
                    <a:pt x="16113" y="16354"/>
                  </a:cubicBezTo>
                  <a:cubicBezTo>
                    <a:pt x="16851" y="16153"/>
                    <a:pt x="17363" y="15484"/>
                    <a:pt x="17360" y="14719"/>
                  </a:cubicBezTo>
                  <a:cubicBezTo>
                    <a:pt x="17357" y="14560"/>
                    <a:pt x="17333" y="14400"/>
                    <a:pt x="17285" y="14247"/>
                  </a:cubicBezTo>
                  <a:cubicBezTo>
                    <a:pt x="17718" y="13256"/>
                    <a:pt x="17297" y="11904"/>
                    <a:pt x="16056" y="10398"/>
                  </a:cubicBezTo>
                  <a:cubicBezTo>
                    <a:pt x="15848" y="10142"/>
                    <a:pt x="15595" y="9889"/>
                    <a:pt x="15351" y="9636"/>
                  </a:cubicBezTo>
                  <a:cubicBezTo>
                    <a:pt x="15595" y="9383"/>
                    <a:pt x="15848" y="9130"/>
                    <a:pt x="16056" y="8878"/>
                  </a:cubicBezTo>
                  <a:cubicBezTo>
                    <a:pt x="17261" y="7414"/>
                    <a:pt x="17694" y="6095"/>
                    <a:pt x="17279" y="5044"/>
                  </a:cubicBezTo>
                  <a:cubicBezTo>
                    <a:pt x="17330" y="4885"/>
                    <a:pt x="17357" y="4722"/>
                    <a:pt x="17360" y="4556"/>
                  </a:cubicBezTo>
                  <a:cubicBezTo>
                    <a:pt x="17363" y="3792"/>
                    <a:pt x="16851" y="3120"/>
                    <a:pt x="16113" y="2918"/>
                  </a:cubicBezTo>
                  <a:cubicBezTo>
                    <a:pt x="15967" y="2879"/>
                    <a:pt x="15819" y="2860"/>
                    <a:pt x="15673" y="2860"/>
                  </a:cubicBezTo>
                  <a:cubicBezTo>
                    <a:pt x="15080" y="2860"/>
                    <a:pt x="14517" y="3173"/>
                    <a:pt x="14210" y="3704"/>
                  </a:cubicBezTo>
                  <a:cubicBezTo>
                    <a:pt x="13506" y="3743"/>
                    <a:pt x="12810" y="3852"/>
                    <a:pt x="12126" y="4029"/>
                  </a:cubicBezTo>
                  <a:cubicBezTo>
                    <a:pt x="11473" y="1714"/>
                    <a:pt x="10383" y="0"/>
                    <a:pt x="88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21" name="Google Shape;7021;p74"/>
            <p:cNvSpPr/>
            <p:nvPr/>
          </p:nvSpPr>
          <p:spPr>
            <a:xfrm>
              <a:off x="2284200" y="4005050"/>
              <a:ext cx="84700" cy="84700"/>
            </a:xfrm>
            <a:custGeom>
              <a:rect b="b" l="l" r="r" t="t"/>
              <a:pathLst>
                <a:path extrusionOk="0" h="3388" w="3388">
                  <a:moveTo>
                    <a:pt x="1692" y="0"/>
                  </a:moveTo>
                  <a:cubicBezTo>
                    <a:pt x="756" y="0"/>
                    <a:pt x="0" y="756"/>
                    <a:pt x="0" y="1692"/>
                  </a:cubicBezTo>
                  <a:cubicBezTo>
                    <a:pt x="0" y="2629"/>
                    <a:pt x="756" y="3388"/>
                    <a:pt x="1692" y="3388"/>
                  </a:cubicBezTo>
                  <a:cubicBezTo>
                    <a:pt x="2629" y="3388"/>
                    <a:pt x="3388" y="2629"/>
                    <a:pt x="3388" y="1692"/>
                  </a:cubicBezTo>
                  <a:cubicBezTo>
                    <a:pt x="3388" y="756"/>
                    <a:pt x="2629" y="0"/>
                    <a:pt x="16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22" name="Google Shape;7022;p74"/>
          <p:cNvGrpSpPr/>
          <p:nvPr/>
        </p:nvGrpSpPr>
        <p:grpSpPr>
          <a:xfrm>
            <a:off x="6935763" y="3084037"/>
            <a:ext cx="293416" cy="339253"/>
            <a:chOff x="2710875" y="3806450"/>
            <a:chExt cx="416725" cy="481825"/>
          </a:xfrm>
        </p:grpSpPr>
        <p:sp>
          <p:nvSpPr>
            <p:cNvPr id="7023" name="Google Shape;7023;p74"/>
            <p:cNvSpPr/>
            <p:nvPr/>
          </p:nvSpPr>
          <p:spPr>
            <a:xfrm>
              <a:off x="2710875" y="4144450"/>
              <a:ext cx="416725" cy="143825"/>
            </a:xfrm>
            <a:custGeom>
              <a:rect b="b" l="l" r="r" t="t"/>
              <a:pathLst>
                <a:path extrusionOk="0" h="5753" w="16669">
                  <a:moveTo>
                    <a:pt x="2313" y="1"/>
                  </a:moveTo>
                  <a:lnTo>
                    <a:pt x="260" y="3590"/>
                  </a:lnTo>
                  <a:cubicBezTo>
                    <a:pt x="1" y="4039"/>
                    <a:pt x="1" y="4590"/>
                    <a:pt x="266" y="5036"/>
                  </a:cubicBezTo>
                  <a:cubicBezTo>
                    <a:pt x="517" y="5479"/>
                    <a:pt x="986" y="5752"/>
                    <a:pt x="1495" y="5752"/>
                  </a:cubicBezTo>
                  <a:cubicBezTo>
                    <a:pt x="1498" y="5752"/>
                    <a:pt x="1501" y="5752"/>
                    <a:pt x="1503" y="5752"/>
                  </a:cubicBezTo>
                  <a:lnTo>
                    <a:pt x="15165" y="5752"/>
                  </a:lnTo>
                  <a:cubicBezTo>
                    <a:pt x="15168" y="5752"/>
                    <a:pt x="15171" y="5752"/>
                    <a:pt x="15174" y="5752"/>
                  </a:cubicBezTo>
                  <a:cubicBezTo>
                    <a:pt x="15682" y="5752"/>
                    <a:pt x="16151" y="5479"/>
                    <a:pt x="16403" y="5036"/>
                  </a:cubicBezTo>
                  <a:cubicBezTo>
                    <a:pt x="16668" y="4590"/>
                    <a:pt x="16668" y="4039"/>
                    <a:pt x="16409" y="3590"/>
                  </a:cubicBezTo>
                  <a:lnTo>
                    <a:pt x="143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24" name="Google Shape;7024;p74"/>
            <p:cNvSpPr/>
            <p:nvPr/>
          </p:nvSpPr>
          <p:spPr>
            <a:xfrm>
              <a:off x="2784800" y="3806450"/>
              <a:ext cx="268850" cy="309800"/>
            </a:xfrm>
            <a:custGeom>
              <a:rect b="b" l="l" r="r" t="t"/>
              <a:pathLst>
                <a:path extrusionOk="0" h="12392" w="10754">
                  <a:moveTo>
                    <a:pt x="5379" y="8113"/>
                  </a:moveTo>
                  <a:cubicBezTo>
                    <a:pt x="5882" y="8113"/>
                    <a:pt x="6132" y="8721"/>
                    <a:pt x="5776" y="9076"/>
                  </a:cubicBezTo>
                  <a:cubicBezTo>
                    <a:pt x="5661" y="9192"/>
                    <a:pt x="5519" y="9244"/>
                    <a:pt x="5380" y="9244"/>
                  </a:cubicBezTo>
                  <a:cubicBezTo>
                    <a:pt x="5091" y="9244"/>
                    <a:pt x="4813" y="9019"/>
                    <a:pt x="4813" y="8679"/>
                  </a:cubicBezTo>
                  <a:cubicBezTo>
                    <a:pt x="4813" y="8366"/>
                    <a:pt x="5066" y="8113"/>
                    <a:pt x="5379" y="8113"/>
                  </a:cubicBezTo>
                  <a:close/>
                  <a:moveTo>
                    <a:pt x="4280" y="9989"/>
                  </a:moveTo>
                  <a:cubicBezTo>
                    <a:pt x="4783" y="9989"/>
                    <a:pt x="5036" y="10597"/>
                    <a:pt x="4680" y="10952"/>
                  </a:cubicBezTo>
                  <a:cubicBezTo>
                    <a:pt x="4566" y="11067"/>
                    <a:pt x="4425" y="11118"/>
                    <a:pt x="4286" y="11118"/>
                  </a:cubicBezTo>
                  <a:cubicBezTo>
                    <a:pt x="3996" y="11118"/>
                    <a:pt x="3717" y="10892"/>
                    <a:pt x="3717" y="10552"/>
                  </a:cubicBezTo>
                  <a:cubicBezTo>
                    <a:pt x="3717" y="10242"/>
                    <a:pt x="3970" y="9989"/>
                    <a:pt x="4280" y="9989"/>
                  </a:cubicBezTo>
                  <a:close/>
                  <a:moveTo>
                    <a:pt x="6475" y="9989"/>
                  </a:moveTo>
                  <a:cubicBezTo>
                    <a:pt x="6978" y="9989"/>
                    <a:pt x="7231" y="10597"/>
                    <a:pt x="6875" y="10952"/>
                  </a:cubicBezTo>
                  <a:cubicBezTo>
                    <a:pt x="6761" y="11067"/>
                    <a:pt x="6620" y="11118"/>
                    <a:pt x="6481" y="11118"/>
                  </a:cubicBezTo>
                  <a:cubicBezTo>
                    <a:pt x="6191" y="11118"/>
                    <a:pt x="5912" y="10892"/>
                    <a:pt x="5912" y="10552"/>
                  </a:cubicBezTo>
                  <a:cubicBezTo>
                    <a:pt x="5912" y="10242"/>
                    <a:pt x="6162" y="9989"/>
                    <a:pt x="6475" y="9989"/>
                  </a:cubicBezTo>
                  <a:close/>
                  <a:moveTo>
                    <a:pt x="1744" y="0"/>
                  </a:moveTo>
                  <a:cubicBezTo>
                    <a:pt x="1434" y="0"/>
                    <a:pt x="1181" y="253"/>
                    <a:pt x="1181" y="566"/>
                  </a:cubicBezTo>
                  <a:cubicBezTo>
                    <a:pt x="1181" y="877"/>
                    <a:pt x="1434" y="1130"/>
                    <a:pt x="1744" y="1130"/>
                  </a:cubicBezTo>
                  <a:lnTo>
                    <a:pt x="2259" y="1130"/>
                  </a:lnTo>
                  <a:lnTo>
                    <a:pt x="2259" y="8444"/>
                  </a:lnTo>
                  <a:lnTo>
                    <a:pt x="1" y="12392"/>
                  </a:lnTo>
                  <a:lnTo>
                    <a:pt x="10754" y="12392"/>
                  </a:lnTo>
                  <a:lnTo>
                    <a:pt x="8496" y="8444"/>
                  </a:lnTo>
                  <a:lnTo>
                    <a:pt x="8496" y="1130"/>
                  </a:lnTo>
                  <a:lnTo>
                    <a:pt x="9010" y="1130"/>
                  </a:lnTo>
                  <a:cubicBezTo>
                    <a:pt x="9321" y="1130"/>
                    <a:pt x="9574" y="877"/>
                    <a:pt x="9574" y="566"/>
                  </a:cubicBezTo>
                  <a:cubicBezTo>
                    <a:pt x="9574" y="253"/>
                    <a:pt x="9321" y="0"/>
                    <a:pt x="90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25" name="Google Shape;7025;p74"/>
          <p:cNvGrpSpPr/>
          <p:nvPr/>
        </p:nvGrpSpPr>
        <p:grpSpPr>
          <a:xfrm>
            <a:off x="7388080" y="3124479"/>
            <a:ext cx="339253" cy="258369"/>
            <a:chOff x="3271200" y="3863875"/>
            <a:chExt cx="481825" cy="366950"/>
          </a:xfrm>
        </p:grpSpPr>
        <p:sp>
          <p:nvSpPr>
            <p:cNvPr id="7026" name="Google Shape;7026;p74"/>
            <p:cNvSpPr/>
            <p:nvPr/>
          </p:nvSpPr>
          <p:spPr>
            <a:xfrm>
              <a:off x="3271200" y="3920350"/>
              <a:ext cx="283225" cy="310475"/>
            </a:xfrm>
            <a:custGeom>
              <a:rect b="b" l="l" r="r" t="t"/>
              <a:pathLst>
                <a:path extrusionOk="0" h="12419" w="11329">
                  <a:moveTo>
                    <a:pt x="1693" y="0"/>
                  </a:moveTo>
                  <a:cubicBezTo>
                    <a:pt x="756" y="0"/>
                    <a:pt x="0" y="756"/>
                    <a:pt x="0" y="1693"/>
                  </a:cubicBezTo>
                  <a:lnTo>
                    <a:pt x="0" y="8468"/>
                  </a:lnTo>
                  <a:cubicBezTo>
                    <a:pt x="0" y="9405"/>
                    <a:pt x="756" y="10160"/>
                    <a:pt x="1693" y="10163"/>
                  </a:cubicBezTo>
                  <a:lnTo>
                    <a:pt x="2861" y="10163"/>
                  </a:lnTo>
                  <a:cubicBezTo>
                    <a:pt x="2861" y="11410"/>
                    <a:pt x="3870" y="12419"/>
                    <a:pt x="5120" y="12419"/>
                  </a:cubicBezTo>
                  <a:cubicBezTo>
                    <a:pt x="6366" y="12419"/>
                    <a:pt x="7378" y="11410"/>
                    <a:pt x="7378" y="10163"/>
                  </a:cubicBezTo>
                  <a:lnTo>
                    <a:pt x="9070" y="10163"/>
                  </a:lnTo>
                  <a:lnTo>
                    <a:pt x="9070" y="6679"/>
                  </a:lnTo>
                  <a:cubicBezTo>
                    <a:pt x="9070" y="6356"/>
                    <a:pt x="9350" y="6116"/>
                    <a:pt x="9645" y="6116"/>
                  </a:cubicBezTo>
                  <a:cubicBezTo>
                    <a:pt x="9705" y="6116"/>
                    <a:pt x="9765" y="6126"/>
                    <a:pt x="9823" y="6146"/>
                  </a:cubicBezTo>
                  <a:cubicBezTo>
                    <a:pt x="9938" y="6187"/>
                    <a:pt x="10055" y="6206"/>
                    <a:pt x="10172" y="6206"/>
                  </a:cubicBezTo>
                  <a:cubicBezTo>
                    <a:pt x="10766" y="6206"/>
                    <a:pt x="11329" y="5708"/>
                    <a:pt x="11329" y="5080"/>
                  </a:cubicBezTo>
                  <a:cubicBezTo>
                    <a:pt x="11329" y="4453"/>
                    <a:pt x="10766" y="3954"/>
                    <a:pt x="10172" y="3954"/>
                  </a:cubicBezTo>
                  <a:cubicBezTo>
                    <a:pt x="10055" y="3954"/>
                    <a:pt x="9938" y="3974"/>
                    <a:pt x="9823" y="4014"/>
                  </a:cubicBezTo>
                  <a:cubicBezTo>
                    <a:pt x="9759" y="4037"/>
                    <a:pt x="9695" y="4048"/>
                    <a:pt x="9632" y="4048"/>
                  </a:cubicBezTo>
                  <a:cubicBezTo>
                    <a:pt x="9333" y="4048"/>
                    <a:pt x="9070" y="3805"/>
                    <a:pt x="9070" y="3484"/>
                  </a:cubicBezTo>
                  <a:lnTo>
                    <a:pt x="9070" y="0"/>
                  </a:lnTo>
                  <a:lnTo>
                    <a:pt x="6381" y="0"/>
                  </a:lnTo>
                  <a:cubicBezTo>
                    <a:pt x="5894" y="0"/>
                    <a:pt x="5635" y="576"/>
                    <a:pt x="5960" y="940"/>
                  </a:cubicBezTo>
                  <a:cubicBezTo>
                    <a:pt x="6610" y="1669"/>
                    <a:pt x="6095" y="2822"/>
                    <a:pt x="5120" y="2822"/>
                  </a:cubicBezTo>
                  <a:cubicBezTo>
                    <a:pt x="4141" y="2822"/>
                    <a:pt x="3626" y="1669"/>
                    <a:pt x="4276" y="940"/>
                  </a:cubicBezTo>
                  <a:cubicBezTo>
                    <a:pt x="4602" y="576"/>
                    <a:pt x="4343" y="0"/>
                    <a:pt x="38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27" name="Google Shape;7027;p74"/>
            <p:cNvSpPr/>
            <p:nvPr/>
          </p:nvSpPr>
          <p:spPr>
            <a:xfrm>
              <a:off x="3526175" y="3863875"/>
              <a:ext cx="226850" cy="310575"/>
            </a:xfrm>
            <a:custGeom>
              <a:rect b="b" l="l" r="r" t="t"/>
              <a:pathLst>
                <a:path extrusionOk="0" h="12423" w="9074">
                  <a:moveTo>
                    <a:pt x="3954" y="1"/>
                  </a:moveTo>
                  <a:cubicBezTo>
                    <a:pt x="2705" y="1"/>
                    <a:pt x="1696" y="1010"/>
                    <a:pt x="1696" y="2259"/>
                  </a:cubicBezTo>
                  <a:lnTo>
                    <a:pt x="1" y="2259"/>
                  </a:lnTo>
                  <a:lnTo>
                    <a:pt x="1" y="5081"/>
                  </a:lnTo>
                  <a:cubicBezTo>
                    <a:pt x="1247" y="5081"/>
                    <a:pt x="2259" y="6093"/>
                    <a:pt x="2259" y="7339"/>
                  </a:cubicBezTo>
                  <a:cubicBezTo>
                    <a:pt x="2259" y="8586"/>
                    <a:pt x="1247" y="9598"/>
                    <a:pt x="1" y="9598"/>
                  </a:cubicBezTo>
                  <a:lnTo>
                    <a:pt x="1" y="12422"/>
                  </a:lnTo>
                  <a:lnTo>
                    <a:pt x="7378" y="12422"/>
                  </a:lnTo>
                  <a:cubicBezTo>
                    <a:pt x="8315" y="12419"/>
                    <a:pt x="9070" y="11664"/>
                    <a:pt x="9073" y="10727"/>
                  </a:cubicBezTo>
                  <a:lnTo>
                    <a:pt x="9073" y="3952"/>
                  </a:lnTo>
                  <a:cubicBezTo>
                    <a:pt x="9070" y="3015"/>
                    <a:pt x="8315" y="2259"/>
                    <a:pt x="7378" y="2259"/>
                  </a:cubicBezTo>
                  <a:lnTo>
                    <a:pt x="6213" y="2259"/>
                  </a:lnTo>
                  <a:cubicBezTo>
                    <a:pt x="6213" y="1010"/>
                    <a:pt x="5201" y="1"/>
                    <a:pt x="39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28" name="Google Shape;7028;p74"/>
          <p:cNvGrpSpPr/>
          <p:nvPr/>
        </p:nvGrpSpPr>
        <p:grpSpPr>
          <a:xfrm>
            <a:off x="7886233" y="3084266"/>
            <a:ext cx="295528" cy="338795"/>
            <a:chOff x="3895050" y="3806775"/>
            <a:chExt cx="419725" cy="481175"/>
          </a:xfrm>
        </p:grpSpPr>
        <p:sp>
          <p:nvSpPr>
            <p:cNvPr id="7029" name="Google Shape;7029;p74"/>
            <p:cNvSpPr/>
            <p:nvPr/>
          </p:nvSpPr>
          <p:spPr>
            <a:xfrm>
              <a:off x="3895050" y="3942650"/>
              <a:ext cx="419725" cy="345300"/>
            </a:xfrm>
            <a:custGeom>
              <a:rect b="b" l="l" r="r" t="t"/>
              <a:pathLst>
                <a:path extrusionOk="0" h="13812" w="16789">
                  <a:moveTo>
                    <a:pt x="4448" y="1"/>
                  </a:moveTo>
                  <a:cubicBezTo>
                    <a:pt x="4233" y="1"/>
                    <a:pt x="4016" y="18"/>
                    <a:pt x="3801" y="54"/>
                  </a:cubicBezTo>
                  <a:cubicBezTo>
                    <a:pt x="1545" y="418"/>
                    <a:pt x="1" y="2604"/>
                    <a:pt x="356" y="4929"/>
                  </a:cubicBezTo>
                  <a:cubicBezTo>
                    <a:pt x="994" y="9100"/>
                    <a:pt x="2205" y="11942"/>
                    <a:pt x="3858" y="13147"/>
                  </a:cubicBezTo>
                  <a:cubicBezTo>
                    <a:pt x="4470" y="13592"/>
                    <a:pt x="5129" y="13811"/>
                    <a:pt x="5863" y="13811"/>
                  </a:cubicBezTo>
                  <a:cubicBezTo>
                    <a:pt x="6071" y="13811"/>
                    <a:pt x="6286" y="13793"/>
                    <a:pt x="6508" y="13758"/>
                  </a:cubicBezTo>
                  <a:cubicBezTo>
                    <a:pt x="7125" y="13659"/>
                    <a:pt x="7610" y="13406"/>
                    <a:pt x="7999" y="12987"/>
                  </a:cubicBezTo>
                  <a:lnTo>
                    <a:pt x="8396" y="12557"/>
                  </a:lnTo>
                  <a:lnTo>
                    <a:pt x="8791" y="12987"/>
                  </a:lnTo>
                  <a:cubicBezTo>
                    <a:pt x="9179" y="13406"/>
                    <a:pt x="9667" y="13659"/>
                    <a:pt x="10281" y="13758"/>
                  </a:cubicBezTo>
                  <a:cubicBezTo>
                    <a:pt x="10503" y="13793"/>
                    <a:pt x="10718" y="13811"/>
                    <a:pt x="10927" y="13811"/>
                  </a:cubicBezTo>
                  <a:cubicBezTo>
                    <a:pt x="11660" y="13811"/>
                    <a:pt x="12319" y="13592"/>
                    <a:pt x="12931" y="13147"/>
                  </a:cubicBezTo>
                  <a:cubicBezTo>
                    <a:pt x="14587" y="11942"/>
                    <a:pt x="15795" y="9100"/>
                    <a:pt x="16433" y="4929"/>
                  </a:cubicBezTo>
                  <a:cubicBezTo>
                    <a:pt x="16788" y="2604"/>
                    <a:pt x="15244" y="418"/>
                    <a:pt x="12988" y="54"/>
                  </a:cubicBezTo>
                  <a:cubicBezTo>
                    <a:pt x="12773" y="18"/>
                    <a:pt x="12556" y="1"/>
                    <a:pt x="12341" y="1"/>
                  </a:cubicBezTo>
                  <a:cubicBezTo>
                    <a:pt x="11461" y="1"/>
                    <a:pt x="10599" y="293"/>
                    <a:pt x="9893" y="840"/>
                  </a:cubicBezTo>
                  <a:cubicBezTo>
                    <a:pt x="9601" y="1063"/>
                    <a:pt x="9263" y="1216"/>
                    <a:pt x="8905" y="1292"/>
                  </a:cubicBezTo>
                  <a:cubicBezTo>
                    <a:pt x="8736" y="1326"/>
                    <a:pt x="8567" y="1343"/>
                    <a:pt x="8397" y="1343"/>
                  </a:cubicBezTo>
                  <a:cubicBezTo>
                    <a:pt x="8296" y="1343"/>
                    <a:pt x="8196" y="1337"/>
                    <a:pt x="8095" y="1325"/>
                  </a:cubicBezTo>
                  <a:cubicBezTo>
                    <a:pt x="7658" y="1273"/>
                    <a:pt x="7246" y="1105"/>
                    <a:pt x="6896" y="840"/>
                  </a:cubicBezTo>
                  <a:cubicBezTo>
                    <a:pt x="6190" y="293"/>
                    <a:pt x="5328" y="1"/>
                    <a:pt x="44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30" name="Google Shape;7030;p74"/>
            <p:cNvSpPr/>
            <p:nvPr/>
          </p:nvSpPr>
          <p:spPr>
            <a:xfrm>
              <a:off x="4016325" y="3806775"/>
              <a:ext cx="199225" cy="142475"/>
            </a:xfrm>
            <a:custGeom>
              <a:rect b="b" l="l" r="r" t="t"/>
              <a:pathLst>
                <a:path extrusionOk="0" h="5699" w="7969">
                  <a:moveTo>
                    <a:pt x="1350" y="0"/>
                  </a:moveTo>
                  <a:cubicBezTo>
                    <a:pt x="1132" y="0"/>
                    <a:pt x="925" y="129"/>
                    <a:pt x="832" y="343"/>
                  </a:cubicBezTo>
                  <a:cubicBezTo>
                    <a:pt x="799" y="424"/>
                    <a:pt x="1" y="2330"/>
                    <a:pt x="678" y="4101"/>
                  </a:cubicBezTo>
                  <a:cubicBezTo>
                    <a:pt x="736" y="4242"/>
                    <a:pt x="796" y="4381"/>
                    <a:pt x="868" y="4516"/>
                  </a:cubicBezTo>
                  <a:cubicBezTo>
                    <a:pt x="1534" y="4691"/>
                    <a:pt x="2157" y="4995"/>
                    <a:pt x="2702" y="5414"/>
                  </a:cubicBezTo>
                  <a:cubicBezTo>
                    <a:pt x="2950" y="5603"/>
                    <a:pt x="3247" y="5698"/>
                    <a:pt x="3544" y="5698"/>
                  </a:cubicBezTo>
                  <a:cubicBezTo>
                    <a:pt x="3840" y="5698"/>
                    <a:pt x="4137" y="5603"/>
                    <a:pt x="4385" y="5414"/>
                  </a:cubicBezTo>
                  <a:cubicBezTo>
                    <a:pt x="4442" y="5368"/>
                    <a:pt x="4503" y="5326"/>
                    <a:pt x="4563" y="5284"/>
                  </a:cubicBezTo>
                  <a:cubicBezTo>
                    <a:pt x="4870" y="4592"/>
                    <a:pt x="5355" y="3968"/>
                    <a:pt x="6020" y="3417"/>
                  </a:cubicBezTo>
                  <a:cubicBezTo>
                    <a:pt x="6478" y="3035"/>
                    <a:pt x="6987" y="2722"/>
                    <a:pt x="7532" y="2484"/>
                  </a:cubicBezTo>
                  <a:cubicBezTo>
                    <a:pt x="7824" y="2372"/>
                    <a:pt x="7969" y="2044"/>
                    <a:pt x="7854" y="1752"/>
                  </a:cubicBezTo>
                  <a:cubicBezTo>
                    <a:pt x="7768" y="1529"/>
                    <a:pt x="7554" y="1392"/>
                    <a:pt x="7327" y="1392"/>
                  </a:cubicBezTo>
                  <a:cubicBezTo>
                    <a:pt x="7260" y="1392"/>
                    <a:pt x="7192" y="1404"/>
                    <a:pt x="7125" y="1430"/>
                  </a:cubicBezTo>
                  <a:lnTo>
                    <a:pt x="7125" y="1433"/>
                  </a:lnTo>
                  <a:cubicBezTo>
                    <a:pt x="7089" y="1445"/>
                    <a:pt x="6243" y="1776"/>
                    <a:pt x="5334" y="2520"/>
                  </a:cubicBezTo>
                  <a:cubicBezTo>
                    <a:pt x="4997" y="2794"/>
                    <a:pt x="4689" y="3098"/>
                    <a:pt x="4412" y="3429"/>
                  </a:cubicBezTo>
                  <a:cubicBezTo>
                    <a:pt x="4367" y="3194"/>
                    <a:pt x="4301" y="2965"/>
                    <a:pt x="4217" y="2743"/>
                  </a:cubicBezTo>
                  <a:cubicBezTo>
                    <a:pt x="3536" y="972"/>
                    <a:pt x="1669" y="90"/>
                    <a:pt x="1588" y="54"/>
                  </a:cubicBezTo>
                  <a:cubicBezTo>
                    <a:pt x="1511" y="17"/>
                    <a:pt x="1430" y="0"/>
                    <a:pt x="13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31" name="Google Shape;7031;p74"/>
          <p:cNvGrpSpPr/>
          <p:nvPr/>
        </p:nvGrpSpPr>
        <p:grpSpPr>
          <a:xfrm>
            <a:off x="8344309" y="2559375"/>
            <a:ext cx="336296" cy="339235"/>
            <a:chOff x="4464775" y="3806475"/>
            <a:chExt cx="477625" cy="481800"/>
          </a:xfrm>
        </p:grpSpPr>
        <p:sp>
          <p:nvSpPr>
            <p:cNvPr id="7032" name="Google Shape;7032;p74"/>
            <p:cNvSpPr/>
            <p:nvPr/>
          </p:nvSpPr>
          <p:spPr>
            <a:xfrm>
              <a:off x="4726375" y="3806475"/>
              <a:ext cx="56500" cy="141125"/>
            </a:xfrm>
            <a:custGeom>
              <a:rect b="b" l="l" r="r" t="t"/>
              <a:pathLst>
                <a:path extrusionOk="0" h="5645" w="2260">
                  <a:moveTo>
                    <a:pt x="1133" y="1"/>
                  </a:moveTo>
                  <a:cubicBezTo>
                    <a:pt x="978" y="1"/>
                    <a:pt x="823" y="64"/>
                    <a:pt x="712" y="189"/>
                  </a:cubicBezTo>
                  <a:cubicBezTo>
                    <a:pt x="504" y="421"/>
                    <a:pt x="522" y="776"/>
                    <a:pt x="754" y="984"/>
                  </a:cubicBezTo>
                  <a:cubicBezTo>
                    <a:pt x="832" y="1056"/>
                    <a:pt x="1130" y="1385"/>
                    <a:pt x="1130" y="1695"/>
                  </a:cubicBezTo>
                  <a:cubicBezTo>
                    <a:pt x="1130" y="1990"/>
                    <a:pt x="850" y="2315"/>
                    <a:pt x="754" y="2402"/>
                  </a:cubicBezTo>
                  <a:cubicBezTo>
                    <a:pt x="678" y="2472"/>
                    <a:pt x="1" y="3101"/>
                    <a:pt x="1" y="3953"/>
                  </a:cubicBezTo>
                  <a:cubicBezTo>
                    <a:pt x="1" y="4802"/>
                    <a:pt x="675" y="5432"/>
                    <a:pt x="754" y="5501"/>
                  </a:cubicBezTo>
                  <a:cubicBezTo>
                    <a:pt x="861" y="5597"/>
                    <a:pt x="995" y="5644"/>
                    <a:pt x="1128" y="5644"/>
                  </a:cubicBezTo>
                  <a:cubicBezTo>
                    <a:pt x="1283" y="5644"/>
                    <a:pt x="1437" y="5580"/>
                    <a:pt x="1549" y="5456"/>
                  </a:cubicBezTo>
                  <a:cubicBezTo>
                    <a:pt x="1757" y="5224"/>
                    <a:pt x="1735" y="4869"/>
                    <a:pt x="1507" y="4661"/>
                  </a:cubicBezTo>
                  <a:cubicBezTo>
                    <a:pt x="1428" y="4588"/>
                    <a:pt x="1130" y="4260"/>
                    <a:pt x="1130" y="3950"/>
                  </a:cubicBezTo>
                  <a:cubicBezTo>
                    <a:pt x="1130" y="3655"/>
                    <a:pt x="1410" y="3330"/>
                    <a:pt x="1507" y="3242"/>
                  </a:cubicBezTo>
                  <a:cubicBezTo>
                    <a:pt x="1585" y="3173"/>
                    <a:pt x="2259" y="2544"/>
                    <a:pt x="2259" y="1692"/>
                  </a:cubicBezTo>
                  <a:cubicBezTo>
                    <a:pt x="2259" y="842"/>
                    <a:pt x="1585" y="213"/>
                    <a:pt x="1507" y="144"/>
                  </a:cubicBezTo>
                  <a:cubicBezTo>
                    <a:pt x="1399" y="48"/>
                    <a:pt x="1266" y="1"/>
                    <a:pt x="11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33" name="Google Shape;7033;p74"/>
            <p:cNvSpPr/>
            <p:nvPr/>
          </p:nvSpPr>
          <p:spPr>
            <a:xfrm>
              <a:off x="4641700" y="3806475"/>
              <a:ext cx="56475" cy="141125"/>
            </a:xfrm>
            <a:custGeom>
              <a:rect b="b" l="l" r="r" t="t"/>
              <a:pathLst>
                <a:path extrusionOk="0" h="5645" w="2259">
                  <a:moveTo>
                    <a:pt x="1132" y="1"/>
                  </a:moveTo>
                  <a:cubicBezTo>
                    <a:pt x="977" y="1"/>
                    <a:pt x="823" y="64"/>
                    <a:pt x="711" y="189"/>
                  </a:cubicBezTo>
                  <a:cubicBezTo>
                    <a:pt x="503" y="421"/>
                    <a:pt x="521" y="776"/>
                    <a:pt x="753" y="984"/>
                  </a:cubicBezTo>
                  <a:cubicBezTo>
                    <a:pt x="831" y="1056"/>
                    <a:pt x="1130" y="1385"/>
                    <a:pt x="1130" y="1695"/>
                  </a:cubicBezTo>
                  <a:cubicBezTo>
                    <a:pt x="1130" y="1990"/>
                    <a:pt x="849" y="2315"/>
                    <a:pt x="753" y="2402"/>
                  </a:cubicBezTo>
                  <a:cubicBezTo>
                    <a:pt x="678" y="2472"/>
                    <a:pt x="0" y="3101"/>
                    <a:pt x="0" y="3953"/>
                  </a:cubicBezTo>
                  <a:cubicBezTo>
                    <a:pt x="0" y="4802"/>
                    <a:pt x="675" y="5432"/>
                    <a:pt x="753" y="5501"/>
                  </a:cubicBezTo>
                  <a:cubicBezTo>
                    <a:pt x="860" y="5597"/>
                    <a:pt x="994" y="5644"/>
                    <a:pt x="1127" y="5644"/>
                  </a:cubicBezTo>
                  <a:cubicBezTo>
                    <a:pt x="1282" y="5644"/>
                    <a:pt x="1436" y="5580"/>
                    <a:pt x="1548" y="5456"/>
                  </a:cubicBezTo>
                  <a:cubicBezTo>
                    <a:pt x="1756" y="5224"/>
                    <a:pt x="1735" y="4869"/>
                    <a:pt x="1506" y="4661"/>
                  </a:cubicBezTo>
                  <a:cubicBezTo>
                    <a:pt x="1428" y="4588"/>
                    <a:pt x="1130" y="4260"/>
                    <a:pt x="1130" y="3950"/>
                  </a:cubicBezTo>
                  <a:cubicBezTo>
                    <a:pt x="1130" y="3655"/>
                    <a:pt x="1410" y="3330"/>
                    <a:pt x="1506" y="3242"/>
                  </a:cubicBezTo>
                  <a:cubicBezTo>
                    <a:pt x="1581" y="3173"/>
                    <a:pt x="2259" y="2544"/>
                    <a:pt x="2259" y="1692"/>
                  </a:cubicBezTo>
                  <a:cubicBezTo>
                    <a:pt x="2259" y="842"/>
                    <a:pt x="1581" y="213"/>
                    <a:pt x="1506" y="144"/>
                  </a:cubicBezTo>
                  <a:cubicBezTo>
                    <a:pt x="1399" y="48"/>
                    <a:pt x="1265" y="1"/>
                    <a:pt x="1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34" name="Google Shape;7034;p74"/>
            <p:cNvSpPr/>
            <p:nvPr/>
          </p:nvSpPr>
          <p:spPr>
            <a:xfrm>
              <a:off x="4557000" y="3806475"/>
              <a:ext cx="56500" cy="141125"/>
            </a:xfrm>
            <a:custGeom>
              <a:rect b="b" l="l" r="r" t="t"/>
              <a:pathLst>
                <a:path extrusionOk="0" h="5645" w="2260">
                  <a:moveTo>
                    <a:pt x="1132" y="1"/>
                  </a:moveTo>
                  <a:cubicBezTo>
                    <a:pt x="977" y="1"/>
                    <a:pt x="823" y="64"/>
                    <a:pt x="711" y="189"/>
                  </a:cubicBezTo>
                  <a:cubicBezTo>
                    <a:pt x="504" y="421"/>
                    <a:pt x="522" y="776"/>
                    <a:pt x="753" y="984"/>
                  </a:cubicBezTo>
                  <a:cubicBezTo>
                    <a:pt x="832" y="1056"/>
                    <a:pt x="1130" y="1385"/>
                    <a:pt x="1130" y="1695"/>
                  </a:cubicBezTo>
                  <a:cubicBezTo>
                    <a:pt x="1130" y="1990"/>
                    <a:pt x="850" y="2315"/>
                    <a:pt x="753" y="2402"/>
                  </a:cubicBezTo>
                  <a:cubicBezTo>
                    <a:pt x="678" y="2472"/>
                    <a:pt x="1" y="3101"/>
                    <a:pt x="1" y="3953"/>
                  </a:cubicBezTo>
                  <a:cubicBezTo>
                    <a:pt x="1" y="4802"/>
                    <a:pt x="675" y="5432"/>
                    <a:pt x="753" y="5501"/>
                  </a:cubicBezTo>
                  <a:cubicBezTo>
                    <a:pt x="861" y="5597"/>
                    <a:pt x="994" y="5644"/>
                    <a:pt x="1127" y="5644"/>
                  </a:cubicBezTo>
                  <a:cubicBezTo>
                    <a:pt x="1282" y="5644"/>
                    <a:pt x="1437" y="5580"/>
                    <a:pt x="1548" y="5456"/>
                  </a:cubicBezTo>
                  <a:cubicBezTo>
                    <a:pt x="1756" y="5224"/>
                    <a:pt x="1735" y="4869"/>
                    <a:pt x="1506" y="4661"/>
                  </a:cubicBezTo>
                  <a:cubicBezTo>
                    <a:pt x="1428" y="4588"/>
                    <a:pt x="1130" y="4260"/>
                    <a:pt x="1130" y="3950"/>
                  </a:cubicBezTo>
                  <a:cubicBezTo>
                    <a:pt x="1130" y="3655"/>
                    <a:pt x="1410" y="3330"/>
                    <a:pt x="1506" y="3242"/>
                  </a:cubicBezTo>
                  <a:cubicBezTo>
                    <a:pt x="1582" y="3173"/>
                    <a:pt x="2259" y="2544"/>
                    <a:pt x="2259" y="1692"/>
                  </a:cubicBezTo>
                  <a:cubicBezTo>
                    <a:pt x="2259" y="842"/>
                    <a:pt x="1582" y="213"/>
                    <a:pt x="1506" y="144"/>
                  </a:cubicBezTo>
                  <a:cubicBezTo>
                    <a:pt x="1399" y="48"/>
                    <a:pt x="1265" y="1"/>
                    <a:pt x="11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35" name="Google Shape;7035;p74"/>
            <p:cNvSpPr/>
            <p:nvPr/>
          </p:nvSpPr>
          <p:spPr>
            <a:xfrm>
              <a:off x="4464775" y="4230875"/>
              <a:ext cx="395250" cy="57400"/>
            </a:xfrm>
            <a:custGeom>
              <a:rect b="b" l="l" r="r" t="t"/>
              <a:pathLst>
                <a:path extrusionOk="0" h="2296" w="15810">
                  <a:moveTo>
                    <a:pt x="567" y="1"/>
                  </a:moveTo>
                  <a:cubicBezTo>
                    <a:pt x="254" y="1"/>
                    <a:pt x="1" y="251"/>
                    <a:pt x="1" y="564"/>
                  </a:cubicBezTo>
                  <a:cubicBezTo>
                    <a:pt x="1" y="877"/>
                    <a:pt x="254" y="1130"/>
                    <a:pt x="567" y="1130"/>
                  </a:cubicBezTo>
                  <a:lnTo>
                    <a:pt x="1910" y="1130"/>
                  </a:lnTo>
                  <a:lnTo>
                    <a:pt x="2006" y="1359"/>
                  </a:lnTo>
                  <a:cubicBezTo>
                    <a:pt x="2291" y="1932"/>
                    <a:pt x="2875" y="2295"/>
                    <a:pt x="3516" y="2295"/>
                  </a:cubicBezTo>
                  <a:cubicBezTo>
                    <a:pt x="3519" y="2295"/>
                    <a:pt x="3521" y="2295"/>
                    <a:pt x="3524" y="2295"/>
                  </a:cubicBezTo>
                  <a:lnTo>
                    <a:pt x="12290" y="2295"/>
                  </a:lnTo>
                  <a:cubicBezTo>
                    <a:pt x="12292" y="2295"/>
                    <a:pt x="12295" y="2295"/>
                    <a:pt x="12298" y="2295"/>
                  </a:cubicBezTo>
                  <a:cubicBezTo>
                    <a:pt x="12936" y="2295"/>
                    <a:pt x="13520" y="1932"/>
                    <a:pt x="13804" y="1359"/>
                  </a:cubicBezTo>
                  <a:lnTo>
                    <a:pt x="13901" y="1130"/>
                  </a:lnTo>
                  <a:lnTo>
                    <a:pt x="15247" y="1130"/>
                  </a:lnTo>
                  <a:cubicBezTo>
                    <a:pt x="15557" y="1130"/>
                    <a:pt x="15810" y="877"/>
                    <a:pt x="15810" y="564"/>
                  </a:cubicBezTo>
                  <a:cubicBezTo>
                    <a:pt x="15810" y="251"/>
                    <a:pt x="15557" y="1"/>
                    <a:pt x="152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36" name="Google Shape;7036;p74"/>
            <p:cNvSpPr/>
            <p:nvPr/>
          </p:nvSpPr>
          <p:spPr>
            <a:xfrm>
              <a:off x="4840675" y="4007300"/>
              <a:ext cx="101725" cy="166025"/>
            </a:xfrm>
            <a:custGeom>
              <a:rect b="b" l="l" r="r" t="t"/>
              <a:pathLst>
                <a:path extrusionOk="0" h="6641" w="4069">
                  <a:moveTo>
                    <a:pt x="1870" y="0"/>
                  </a:moveTo>
                  <a:cubicBezTo>
                    <a:pt x="1852" y="380"/>
                    <a:pt x="1837" y="759"/>
                    <a:pt x="1795" y="1130"/>
                  </a:cubicBezTo>
                  <a:cubicBezTo>
                    <a:pt x="1927" y="1181"/>
                    <a:pt x="2048" y="1256"/>
                    <a:pt x="2150" y="1355"/>
                  </a:cubicBezTo>
                  <a:cubicBezTo>
                    <a:pt x="2800" y="2006"/>
                    <a:pt x="2433" y="3469"/>
                    <a:pt x="1352" y="4550"/>
                  </a:cubicBezTo>
                  <a:cubicBezTo>
                    <a:pt x="1177" y="4722"/>
                    <a:pt x="991" y="4879"/>
                    <a:pt x="792" y="5017"/>
                  </a:cubicBezTo>
                  <a:cubicBezTo>
                    <a:pt x="566" y="5577"/>
                    <a:pt x="301" y="6119"/>
                    <a:pt x="0" y="6640"/>
                  </a:cubicBezTo>
                  <a:cubicBezTo>
                    <a:pt x="747" y="6429"/>
                    <a:pt x="1506" y="5993"/>
                    <a:pt x="2150" y="5348"/>
                  </a:cubicBezTo>
                  <a:cubicBezTo>
                    <a:pt x="3716" y="3782"/>
                    <a:pt x="4068" y="1678"/>
                    <a:pt x="2948" y="557"/>
                  </a:cubicBezTo>
                  <a:cubicBezTo>
                    <a:pt x="2656" y="268"/>
                    <a:pt x="2280" y="97"/>
                    <a:pt x="18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37" name="Google Shape;7037;p74"/>
            <p:cNvSpPr/>
            <p:nvPr/>
          </p:nvSpPr>
          <p:spPr>
            <a:xfrm>
              <a:off x="4464775" y="3976800"/>
              <a:ext cx="395250" cy="225875"/>
            </a:xfrm>
            <a:custGeom>
              <a:rect b="b" l="l" r="r" t="t"/>
              <a:pathLst>
                <a:path extrusionOk="0" h="9035" w="15810">
                  <a:moveTo>
                    <a:pt x="564" y="1"/>
                  </a:moveTo>
                  <a:cubicBezTo>
                    <a:pt x="254" y="1"/>
                    <a:pt x="1" y="251"/>
                    <a:pt x="1" y="564"/>
                  </a:cubicBezTo>
                  <a:cubicBezTo>
                    <a:pt x="1" y="3930"/>
                    <a:pt x="1157" y="7026"/>
                    <a:pt x="3075" y="9035"/>
                  </a:cubicBezTo>
                  <a:lnTo>
                    <a:pt x="12735" y="9035"/>
                  </a:lnTo>
                  <a:cubicBezTo>
                    <a:pt x="14654" y="7026"/>
                    <a:pt x="15810" y="3930"/>
                    <a:pt x="15810" y="564"/>
                  </a:cubicBezTo>
                  <a:cubicBezTo>
                    <a:pt x="15810" y="251"/>
                    <a:pt x="15557" y="1"/>
                    <a:pt x="152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38" name="Google Shape;7038;p74"/>
          <p:cNvGrpSpPr/>
          <p:nvPr/>
        </p:nvGrpSpPr>
        <p:grpSpPr>
          <a:xfrm>
            <a:off x="8286370" y="3633282"/>
            <a:ext cx="339253" cy="339253"/>
            <a:chOff x="5049725" y="3806450"/>
            <a:chExt cx="481825" cy="481825"/>
          </a:xfrm>
        </p:grpSpPr>
        <p:sp>
          <p:nvSpPr>
            <p:cNvPr id="7039" name="Google Shape;7039;p74"/>
            <p:cNvSpPr/>
            <p:nvPr/>
          </p:nvSpPr>
          <p:spPr>
            <a:xfrm>
              <a:off x="5361150" y="3976800"/>
              <a:ext cx="28250" cy="28275"/>
            </a:xfrm>
            <a:custGeom>
              <a:rect b="b" l="l" r="r" t="t"/>
              <a:pathLst>
                <a:path extrusionOk="0" h="1131" w="113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40" name="Google Shape;7040;p74"/>
            <p:cNvSpPr/>
            <p:nvPr/>
          </p:nvSpPr>
          <p:spPr>
            <a:xfrm>
              <a:off x="5191775" y="3976800"/>
              <a:ext cx="28250" cy="28275"/>
            </a:xfrm>
            <a:custGeom>
              <a:rect b="b" l="l" r="r" t="t"/>
              <a:pathLst>
                <a:path extrusionOk="0" h="1131" w="113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41" name="Google Shape;7041;p74"/>
            <p:cNvSpPr/>
            <p:nvPr/>
          </p:nvSpPr>
          <p:spPr>
            <a:xfrm>
              <a:off x="5049725" y="3806450"/>
              <a:ext cx="481825" cy="481825"/>
            </a:xfrm>
            <a:custGeom>
              <a:rect b="b" l="l" r="r" t="t"/>
              <a:pathLst>
                <a:path extrusionOk="0" h="19273" w="19273">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42" name="Google Shape;7042;p74"/>
          <p:cNvGrpSpPr/>
          <p:nvPr/>
        </p:nvGrpSpPr>
        <p:grpSpPr>
          <a:xfrm>
            <a:off x="1430560" y="4119052"/>
            <a:ext cx="339253" cy="339253"/>
            <a:chOff x="5651375" y="3806450"/>
            <a:chExt cx="481825" cy="481825"/>
          </a:xfrm>
        </p:grpSpPr>
        <p:sp>
          <p:nvSpPr>
            <p:cNvPr id="7043" name="Google Shape;7043;p74"/>
            <p:cNvSpPr/>
            <p:nvPr/>
          </p:nvSpPr>
          <p:spPr>
            <a:xfrm>
              <a:off x="5793425" y="3976800"/>
              <a:ext cx="28250" cy="28275"/>
            </a:xfrm>
            <a:custGeom>
              <a:rect b="b" l="l" r="r" t="t"/>
              <a:pathLst>
                <a:path extrusionOk="0" h="1131" w="113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44" name="Google Shape;7044;p74"/>
            <p:cNvSpPr/>
            <p:nvPr/>
          </p:nvSpPr>
          <p:spPr>
            <a:xfrm>
              <a:off x="5794475" y="4089725"/>
              <a:ext cx="195600" cy="84725"/>
            </a:xfrm>
            <a:custGeom>
              <a:rect b="b" l="l" r="r" t="t"/>
              <a:pathLst>
                <a:path extrusionOk="0" h="3389" w="7824">
                  <a:moveTo>
                    <a:pt x="1" y="1"/>
                  </a:moveTo>
                  <a:cubicBezTo>
                    <a:pt x="284" y="1943"/>
                    <a:pt x="1949" y="3385"/>
                    <a:pt x="3912" y="3388"/>
                  </a:cubicBezTo>
                  <a:cubicBezTo>
                    <a:pt x="5875" y="3385"/>
                    <a:pt x="7541" y="1943"/>
                    <a:pt x="78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45" name="Google Shape;7045;p74"/>
            <p:cNvSpPr/>
            <p:nvPr/>
          </p:nvSpPr>
          <p:spPr>
            <a:xfrm>
              <a:off x="5651375" y="3806450"/>
              <a:ext cx="481825" cy="481825"/>
            </a:xfrm>
            <a:custGeom>
              <a:rect b="b" l="l" r="r" t="t"/>
              <a:pathLst>
                <a:path extrusionOk="0" h="19273" w="19273">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46" name="Google Shape;7046;p74"/>
            <p:cNvSpPr/>
            <p:nvPr/>
          </p:nvSpPr>
          <p:spPr>
            <a:xfrm>
              <a:off x="5962800" y="3976800"/>
              <a:ext cx="28250" cy="28275"/>
            </a:xfrm>
            <a:custGeom>
              <a:rect b="b" l="l" r="r" t="t"/>
              <a:pathLst>
                <a:path extrusionOk="0" h="1131" w="113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47" name="Google Shape;7047;p74"/>
          <p:cNvGrpSpPr/>
          <p:nvPr/>
        </p:nvGrpSpPr>
        <p:grpSpPr>
          <a:xfrm>
            <a:off x="5345552" y="3633273"/>
            <a:ext cx="340573" cy="339271"/>
            <a:chOff x="898875" y="4399275"/>
            <a:chExt cx="483700" cy="481850"/>
          </a:xfrm>
        </p:grpSpPr>
        <p:sp>
          <p:nvSpPr>
            <p:cNvPr id="7048" name="Google Shape;7048;p74"/>
            <p:cNvSpPr/>
            <p:nvPr/>
          </p:nvSpPr>
          <p:spPr>
            <a:xfrm>
              <a:off x="992750" y="4642900"/>
              <a:ext cx="145300" cy="144100"/>
            </a:xfrm>
            <a:custGeom>
              <a:rect b="b" l="l" r="r" t="t"/>
              <a:pathLst>
                <a:path extrusionOk="0" h="5764" w="5812">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49" name="Google Shape;7049;p74"/>
            <p:cNvSpPr/>
            <p:nvPr/>
          </p:nvSpPr>
          <p:spPr>
            <a:xfrm>
              <a:off x="1138025" y="4763350"/>
              <a:ext cx="25" cy="25"/>
            </a:xfrm>
            <a:custGeom>
              <a:rect b="b" l="l" r="r" t="t"/>
              <a:pathLst>
                <a:path extrusionOk="0" h="1" w="1">
                  <a:moveTo>
                    <a:pt x="1" y="0"/>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50" name="Google Shape;7050;p74"/>
            <p:cNvSpPr/>
            <p:nvPr/>
          </p:nvSpPr>
          <p:spPr>
            <a:xfrm>
              <a:off x="1269550" y="4399275"/>
              <a:ext cx="113025" cy="112125"/>
            </a:xfrm>
            <a:custGeom>
              <a:rect b="b" l="l" r="r" t="t"/>
              <a:pathLst>
                <a:path extrusionOk="0" h="4485" w="4521">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51" name="Google Shape;7051;p74"/>
            <p:cNvSpPr/>
            <p:nvPr/>
          </p:nvSpPr>
          <p:spPr>
            <a:xfrm>
              <a:off x="1161975" y="4531175"/>
              <a:ext cx="91400" cy="84350"/>
            </a:xfrm>
            <a:custGeom>
              <a:rect b="b" l="l" r="r" t="t"/>
              <a:pathLst>
                <a:path extrusionOk="0" h="3374" w="3656">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52" name="Google Shape;7052;p74"/>
            <p:cNvSpPr/>
            <p:nvPr/>
          </p:nvSpPr>
          <p:spPr>
            <a:xfrm>
              <a:off x="1031050" y="4411100"/>
              <a:ext cx="338650" cy="338725"/>
            </a:xfrm>
            <a:custGeom>
              <a:rect b="b" l="l" r="r" t="t"/>
              <a:pathLst>
                <a:path extrusionOk="0" h="13549" w="13546">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53" name="Google Shape;7053;p74"/>
            <p:cNvSpPr/>
            <p:nvPr/>
          </p:nvSpPr>
          <p:spPr>
            <a:xfrm>
              <a:off x="1130500" y="4740450"/>
              <a:ext cx="108950" cy="111250"/>
            </a:xfrm>
            <a:custGeom>
              <a:rect b="b" l="l" r="r" t="t"/>
              <a:pathLst>
                <a:path extrusionOk="0" h="4450" w="4358">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54" name="Google Shape;7054;p74"/>
            <p:cNvSpPr/>
            <p:nvPr/>
          </p:nvSpPr>
          <p:spPr>
            <a:xfrm>
              <a:off x="927325" y="4539825"/>
              <a:ext cx="114150" cy="109800"/>
            </a:xfrm>
            <a:custGeom>
              <a:rect b="b" l="l" r="r" t="t"/>
              <a:pathLst>
                <a:path extrusionOk="0" h="4392" w="4566">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55" name="Google Shape;7055;p74"/>
            <p:cNvSpPr/>
            <p:nvPr/>
          </p:nvSpPr>
          <p:spPr>
            <a:xfrm>
              <a:off x="898875" y="4711550"/>
              <a:ext cx="170825" cy="169575"/>
            </a:xfrm>
            <a:custGeom>
              <a:rect b="b" l="l" r="r" t="t"/>
              <a:pathLst>
                <a:path extrusionOk="0" h="6783" w="6833">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56" name="Google Shape;7056;p74"/>
          <p:cNvGrpSpPr/>
          <p:nvPr/>
        </p:nvGrpSpPr>
        <p:grpSpPr>
          <a:xfrm>
            <a:off x="5868112" y="3648526"/>
            <a:ext cx="339253" cy="308765"/>
            <a:chOff x="1492675" y="4420975"/>
            <a:chExt cx="481825" cy="438525"/>
          </a:xfrm>
        </p:grpSpPr>
        <p:sp>
          <p:nvSpPr>
            <p:cNvPr id="7057" name="Google Shape;7057;p74"/>
            <p:cNvSpPr/>
            <p:nvPr/>
          </p:nvSpPr>
          <p:spPr>
            <a:xfrm>
              <a:off x="1841375" y="4649825"/>
              <a:ext cx="43325" cy="43300"/>
            </a:xfrm>
            <a:custGeom>
              <a:rect b="b" l="l" r="r" t="t"/>
              <a:pathLst>
                <a:path extrusionOk="0" h="1732" w="1733">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58" name="Google Shape;7058;p74"/>
            <p:cNvSpPr/>
            <p:nvPr/>
          </p:nvSpPr>
          <p:spPr>
            <a:xfrm>
              <a:off x="1582425" y="4649825"/>
              <a:ext cx="43300" cy="43300"/>
            </a:xfrm>
            <a:custGeom>
              <a:rect b="b" l="l" r="r" t="t"/>
              <a:pathLst>
                <a:path extrusionOk="0" h="1732" w="1732">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59" name="Google Shape;7059;p74"/>
            <p:cNvSpPr/>
            <p:nvPr/>
          </p:nvSpPr>
          <p:spPr>
            <a:xfrm>
              <a:off x="1492675" y="4420975"/>
              <a:ext cx="481825" cy="356475"/>
            </a:xfrm>
            <a:custGeom>
              <a:rect b="b" l="l" r="r" t="t"/>
              <a:pathLst>
                <a:path extrusionOk="0" h="14259" w="19273">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60" name="Google Shape;7060;p74"/>
            <p:cNvSpPr/>
            <p:nvPr/>
          </p:nvSpPr>
          <p:spPr>
            <a:xfrm>
              <a:off x="1546875" y="4805650"/>
              <a:ext cx="118975" cy="53850"/>
            </a:xfrm>
            <a:custGeom>
              <a:rect b="b" l="l" r="r" t="t"/>
              <a:pathLst>
                <a:path extrusionOk="0" h="2154" w="4759">
                  <a:moveTo>
                    <a:pt x="1" y="1"/>
                  </a:moveTo>
                  <a:lnTo>
                    <a:pt x="1" y="458"/>
                  </a:lnTo>
                  <a:cubicBezTo>
                    <a:pt x="1" y="1395"/>
                    <a:pt x="757" y="2151"/>
                    <a:pt x="1693" y="2154"/>
                  </a:cubicBezTo>
                  <a:lnTo>
                    <a:pt x="3063" y="2154"/>
                  </a:lnTo>
                  <a:cubicBezTo>
                    <a:pt x="4000" y="2151"/>
                    <a:pt x="4756" y="1395"/>
                    <a:pt x="4759" y="458"/>
                  </a:cubicBezTo>
                  <a:lnTo>
                    <a:pt x="475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61" name="Google Shape;7061;p74"/>
            <p:cNvSpPr/>
            <p:nvPr/>
          </p:nvSpPr>
          <p:spPr>
            <a:xfrm>
              <a:off x="1801325" y="4805650"/>
              <a:ext cx="118975" cy="53850"/>
            </a:xfrm>
            <a:custGeom>
              <a:rect b="b" l="l" r="r" t="t"/>
              <a:pathLst>
                <a:path extrusionOk="0" h="2154" w="4759">
                  <a:moveTo>
                    <a:pt x="1" y="1"/>
                  </a:moveTo>
                  <a:lnTo>
                    <a:pt x="1" y="458"/>
                  </a:lnTo>
                  <a:cubicBezTo>
                    <a:pt x="1" y="1395"/>
                    <a:pt x="757" y="2151"/>
                    <a:pt x="1693" y="2154"/>
                  </a:cubicBezTo>
                  <a:lnTo>
                    <a:pt x="3063" y="2154"/>
                  </a:lnTo>
                  <a:cubicBezTo>
                    <a:pt x="4000" y="2151"/>
                    <a:pt x="4756" y="1395"/>
                    <a:pt x="4759" y="458"/>
                  </a:cubicBezTo>
                  <a:lnTo>
                    <a:pt x="475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62" name="Google Shape;7062;p74"/>
          <p:cNvGrpSpPr/>
          <p:nvPr/>
        </p:nvGrpSpPr>
        <p:grpSpPr>
          <a:xfrm>
            <a:off x="6389352" y="3633951"/>
            <a:ext cx="342580" cy="337915"/>
            <a:chOff x="2084100" y="4400250"/>
            <a:chExt cx="486550" cy="479925"/>
          </a:xfrm>
        </p:grpSpPr>
        <p:sp>
          <p:nvSpPr>
            <p:cNvPr id="7063" name="Google Shape;7063;p74"/>
            <p:cNvSpPr/>
            <p:nvPr/>
          </p:nvSpPr>
          <p:spPr>
            <a:xfrm>
              <a:off x="2084100" y="4652250"/>
              <a:ext cx="105325" cy="90050"/>
            </a:xfrm>
            <a:custGeom>
              <a:rect b="b" l="l" r="r" t="t"/>
              <a:pathLst>
                <a:path extrusionOk="0" h="3602" w="4213">
                  <a:moveTo>
                    <a:pt x="2260" y="1"/>
                  </a:moveTo>
                  <a:cubicBezTo>
                    <a:pt x="2109" y="1"/>
                    <a:pt x="1966" y="60"/>
                    <a:pt x="1858" y="168"/>
                  </a:cubicBezTo>
                  <a:lnTo>
                    <a:pt x="259" y="1764"/>
                  </a:lnTo>
                  <a:cubicBezTo>
                    <a:pt x="0" y="2023"/>
                    <a:pt x="54" y="2457"/>
                    <a:pt x="367" y="2647"/>
                  </a:cubicBezTo>
                  <a:lnTo>
                    <a:pt x="1957" y="3601"/>
                  </a:lnTo>
                  <a:cubicBezTo>
                    <a:pt x="2078" y="3228"/>
                    <a:pt x="2274" y="2885"/>
                    <a:pt x="2533" y="2592"/>
                  </a:cubicBezTo>
                  <a:lnTo>
                    <a:pt x="4213" y="274"/>
                  </a:lnTo>
                  <a:lnTo>
                    <a:pt x="2337" y="6"/>
                  </a:lnTo>
                  <a:cubicBezTo>
                    <a:pt x="2311" y="2"/>
                    <a:pt x="2285" y="1"/>
                    <a:pt x="22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64" name="Google Shape;7064;p74"/>
            <p:cNvSpPr/>
            <p:nvPr/>
          </p:nvSpPr>
          <p:spPr>
            <a:xfrm>
              <a:off x="2372575" y="4644175"/>
              <a:ext cx="175875" cy="226275"/>
            </a:xfrm>
            <a:custGeom>
              <a:rect b="b" l="l" r="r" t="t"/>
              <a:pathLst>
                <a:path extrusionOk="0" h="9051" w="7035">
                  <a:moveTo>
                    <a:pt x="4469" y="1"/>
                  </a:moveTo>
                  <a:cubicBezTo>
                    <a:pt x="3981" y="467"/>
                    <a:pt x="3466" y="901"/>
                    <a:pt x="2927" y="1304"/>
                  </a:cubicBezTo>
                  <a:lnTo>
                    <a:pt x="0" y="3436"/>
                  </a:lnTo>
                  <a:lnTo>
                    <a:pt x="3406" y="8787"/>
                  </a:lnTo>
                  <a:cubicBezTo>
                    <a:pt x="3514" y="8960"/>
                    <a:pt x="3697" y="9050"/>
                    <a:pt x="3882" y="9050"/>
                  </a:cubicBezTo>
                  <a:cubicBezTo>
                    <a:pt x="4025" y="9050"/>
                    <a:pt x="4170" y="8996"/>
                    <a:pt x="4282" y="8884"/>
                  </a:cubicBezTo>
                  <a:cubicBezTo>
                    <a:pt x="5818" y="7348"/>
                    <a:pt x="5990" y="7173"/>
                    <a:pt x="6821" y="6345"/>
                  </a:cubicBezTo>
                  <a:cubicBezTo>
                    <a:pt x="7034" y="6125"/>
                    <a:pt x="7031" y="5773"/>
                    <a:pt x="6812" y="5553"/>
                  </a:cubicBezTo>
                  <a:cubicBezTo>
                    <a:pt x="6702" y="5444"/>
                    <a:pt x="6558" y="5389"/>
                    <a:pt x="6413" y="5389"/>
                  </a:cubicBezTo>
                  <a:cubicBezTo>
                    <a:pt x="6272" y="5389"/>
                    <a:pt x="6130" y="5441"/>
                    <a:pt x="6020" y="5547"/>
                  </a:cubicBezTo>
                  <a:lnTo>
                    <a:pt x="5800" y="5767"/>
                  </a:lnTo>
                  <a:lnTo>
                    <a:pt x="5201" y="3174"/>
                  </a:lnTo>
                  <a:lnTo>
                    <a:pt x="5920" y="2455"/>
                  </a:lnTo>
                  <a:cubicBezTo>
                    <a:pt x="6134" y="2232"/>
                    <a:pt x="6131" y="1880"/>
                    <a:pt x="5914" y="1663"/>
                  </a:cubicBezTo>
                  <a:cubicBezTo>
                    <a:pt x="5804" y="1551"/>
                    <a:pt x="5660" y="1496"/>
                    <a:pt x="5515" y="1496"/>
                  </a:cubicBezTo>
                  <a:cubicBezTo>
                    <a:pt x="5374" y="1496"/>
                    <a:pt x="5232" y="1548"/>
                    <a:pt x="5122" y="1654"/>
                  </a:cubicBezTo>
                  <a:lnTo>
                    <a:pt x="4903" y="1877"/>
                  </a:lnTo>
                  <a:lnTo>
                    <a:pt x="446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65" name="Google Shape;7065;p74"/>
            <p:cNvSpPr/>
            <p:nvPr/>
          </p:nvSpPr>
          <p:spPr>
            <a:xfrm>
              <a:off x="2093950" y="4419400"/>
              <a:ext cx="228500" cy="174750"/>
            </a:xfrm>
            <a:custGeom>
              <a:rect b="b" l="l" r="r" t="t"/>
              <a:pathLst>
                <a:path extrusionOk="0" h="6990" w="9140">
                  <a:moveTo>
                    <a:pt x="3194" y="1"/>
                  </a:moveTo>
                  <a:cubicBezTo>
                    <a:pt x="3049" y="1"/>
                    <a:pt x="2905" y="56"/>
                    <a:pt x="2795" y="166"/>
                  </a:cubicBezTo>
                  <a:lnTo>
                    <a:pt x="257" y="2704"/>
                  </a:lnTo>
                  <a:cubicBezTo>
                    <a:pt x="1" y="2960"/>
                    <a:pt x="46" y="3385"/>
                    <a:pt x="350" y="3580"/>
                  </a:cubicBezTo>
                  <a:lnTo>
                    <a:pt x="5707" y="6989"/>
                  </a:lnTo>
                  <a:lnTo>
                    <a:pt x="7824" y="4071"/>
                  </a:lnTo>
                  <a:cubicBezTo>
                    <a:pt x="8230" y="3526"/>
                    <a:pt x="8670" y="3008"/>
                    <a:pt x="9140" y="2517"/>
                  </a:cubicBezTo>
                  <a:lnTo>
                    <a:pt x="7264" y="2084"/>
                  </a:lnTo>
                  <a:lnTo>
                    <a:pt x="7484" y="1864"/>
                  </a:lnTo>
                  <a:cubicBezTo>
                    <a:pt x="7697" y="1641"/>
                    <a:pt x="7694" y="1289"/>
                    <a:pt x="7478" y="1072"/>
                  </a:cubicBezTo>
                  <a:cubicBezTo>
                    <a:pt x="7368" y="961"/>
                    <a:pt x="7223" y="905"/>
                    <a:pt x="7078" y="905"/>
                  </a:cubicBezTo>
                  <a:cubicBezTo>
                    <a:pt x="6937" y="905"/>
                    <a:pt x="6795" y="958"/>
                    <a:pt x="6686" y="1063"/>
                  </a:cubicBezTo>
                  <a:lnTo>
                    <a:pt x="5966" y="1786"/>
                  </a:lnTo>
                  <a:lnTo>
                    <a:pt x="3370" y="1186"/>
                  </a:lnTo>
                  <a:lnTo>
                    <a:pt x="3593" y="964"/>
                  </a:lnTo>
                  <a:cubicBezTo>
                    <a:pt x="3813" y="744"/>
                    <a:pt x="3813" y="385"/>
                    <a:pt x="3593" y="166"/>
                  </a:cubicBezTo>
                  <a:cubicBezTo>
                    <a:pt x="3483" y="56"/>
                    <a:pt x="3339" y="1"/>
                    <a:pt x="31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66" name="Google Shape;7066;p74"/>
            <p:cNvSpPr/>
            <p:nvPr/>
          </p:nvSpPr>
          <p:spPr>
            <a:xfrm>
              <a:off x="2224425" y="4777500"/>
              <a:ext cx="90425" cy="102675"/>
            </a:xfrm>
            <a:custGeom>
              <a:rect b="b" l="l" r="r" t="t"/>
              <a:pathLst>
                <a:path extrusionOk="0" h="4107" w="3617">
                  <a:moveTo>
                    <a:pt x="3324" y="0"/>
                  </a:moveTo>
                  <a:lnTo>
                    <a:pt x="846" y="1804"/>
                  </a:lnTo>
                  <a:cubicBezTo>
                    <a:pt x="638" y="1994"/>
                    <a:pt x="340" y="2144"/>
                    <a:pt x="0" y="2250"/>
                  </a:cubicBezTo>
                  <a:lnTo>
                    <a:pt x="949" y="3831"/>
                  </a:lnTo>
                  <a:cubicBezTo>
                    <a:pt x="1057" y="4011"/>
                    <a:pt x="1245" y="4106"/>
                    <a:pt x="1435" y="4106"/>
                  </a:cubicBezTo>
                  <a:cubicBezTo>
                    <a:pt x="1578" y="4106"/>
                    <a:pt x="1723" y="4052"/>
                    <a:pt x="1834" y="3939"/>
                  </a:cubicBezTo>
                  <a:lnTo>
                    <a:pt x="3430" y="2343"/>
                  </a:lnTo>
                  <a:cubicBezTo>
                    <a:pt x="3556" y="2217"/>
                    <a:pt x="3617" y="2039"/>
                    <a:pt x="3589" y="1864"/>
                  </a:cubicBezTo>
                  <a:lnTo>
                    <a:pt x="332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67" name="Google Shape;7067;p74"/>
            <p:cNvSpPr/>
            <p:nvPr/>
          </p:nvSpPr>
          <p:spPr>
            <a:xfrm>
              <a:off x="2454100" y="4400250"/>
              <a:ext cx="116550" cy="107300"/>
            </a:xfrm>
            <a:custGeom>
              <a:rect b="b" l="l" r="r" t="t"/>
              <a:pathLst>
                <a:path extrusionOk="0" h="4292" w="4662">
                  <a:moveTo>
                    <a:pt x="2188" y="0"/>
                  </a:moveTo>
                  <a:cubicBezTo>
                    <a:pt x="1911" y="0"/>
                    <a:pt x="1630" y="51"/>
                    <a:pt x="1361" y="155"/>
                  </a:cubicBezTo>
                  <a:cubicBezTo>
                    <a:pt x="1015" y="287"/>
                    <a:pt x="675" y="432"/>
                    <a:pt x="341" y="588"/>
                  </a:cubicBezTo>
                  <a:cubicBezTo>
                    <a:pt x="0" y="1600"/>
                    <a:pt x="265" y="2717"/>
                    <a:pt x="1021" y="3470"/>
                  </a:cubicBezTo>
                  <a:cubicBezTo>
                    <a:pt x="1558" y="4004"/>
                    <a:pt x="2275" y="4291"/>
                    <a:pt x="3007" y="4291"/>
                  </a:cubicBezTo>
                  <a:cubicBezTo>
                    <a:pt x="3307" y="4291"/>
                    <a:pt x="3609" y="4243"/>
                    <a:pt x="3903" y="4145"/>
                  </a:cubicBezTo>
                  <a:cubicBezTo>
                    <a:pt x="4060" y="3813"/>
                    <a:pt x="4204" y="3473"/>
                    <a:pt x="4337" y="3130"/>
                  </a:cubicBezTo>
                  <a:cubicBezTo>
                    <a:pt x="4662" y="2281"/>
                    <a:pt x="4457" y="1320"/>
                    <a:pt x="3816" y="676"/>
                  </a:cubicBezTo>
                  <a:cubicBezTo>
                    <a:pt x="3375" y="235"/>
                    <a:pt x="2787" y="0"/>
                    <a:pt x="21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68" name="Google Shape;7068;p74"/>
            <p:cNvSpPr/>
            <p:nvPr/>
          </p:nvSpPr>
          <p:spPr>
            <a:xfrm>
              <a:off x="2152975" y="4431500"/>
              <a:ext cx="381925" cy="377725"/>
            </a:xfrm>
            <a:custGeom>
              <a:rect b="b" l="l" r="r" t="t"/>
              <a:pathLst>
                <a:path extrusionOk="0" h="15109" w="15277">
                  <a:moveTo>
                    <a:pt x="11062" y="3658"/>
                  </a:moveTo>
                  <a:cubicBezTo>
                    <a:pt x="11207" y="3658"/>
                    <a:pt x="11353" y="3714"/>
                    <a:pt x="11464" y="3825"/>
                  </a:cubicBezTo>
                  <a:cubicBezTo>
                    <a:pt x="11681" y="4042"/>
                    <a:pt x="11684" y="4394"/>
                    <a:pt x="11470" y="4617"/>
                  </a:cubicBezTo>
                  <a:lnTo>
                    <a:pt x="9076" y="7011"/>
                  </a:lnTo>
                  <a:cubicBezTo>
                    <a:pt x="8965" y="7122"/>
                    <a:pt x="8820" y="7178"/>
                    <a:pt x="8675" y="7178"/>
                  </a:cubicBezTo>
                  <a:cubicBezTo>
                    <a:pt x="8530" y="7178"/>
                    <a:pt x="8385" y="7122"/>
                    <a:pt x="8275" y="7011"/>
                  </a:cubicBezTo>
                  <a:cubicBezTo>
                    <a:pt x="8055" y="6791"/>
                    <a:pt x="8055" y="6433"/>
                    <a:pt x="8275" y="6213"/>
                  </a:cubicBezTo>
                  <a:lnTo>
                    <a:pt x="10672" y="3816"/>
                  </a:lnTo>
                  <a:cubicBezTo>
                    <a:pt x="10781" y="3711"/>
                    <a:pt x="10921" y="3658"/>
                    <a:pt x="11062" y="3658"/>
                  </a:cubicBezTo>
                  <a:close/>
                  <a:moveTo>
                    <a:pt x="11136" y="1"/>
                  </a:moveTo>
                  <a:lnTo>
                    <a:pt x="11136" y="1"/>
                  </a:lnTo>
                  <a:cubicBezTo>
                    <a:pt x="9278" y="1079"/>
                    <a:pt x="7658" y="2524"/>
                    <a:pt x="6378" y="4253"/>
                  </a:cubicBezTo>
                  <a:lnTo>
                    <a:pt x="624" y="12169"/>
                  </a:lnTo>
                  <a:cubicBezTo>
                    <a:pt x="0" y="12877"/>
                    <a:pt x="15" y="13979"/>
                    <a:pt x="660" y="14623"/>
                  </a:cubicBezTo>
                  <a:cubicBezTo>
                    <a:pt x="992" y="14957"/>
                    <a:pt x="1464" y="15108"/>
                    <a:pt x="1921" y="15108"/>
                  </a:cubicBezTo>
                  <a:cubicBezTo>
                    <a:pt x="2351" y="15108"/>
                    <a:pt x="2767" y="14974"/>
                    <a:pt x="3039" y="14732"/>
                  </a:cubicBezTo>
                  <a:lnTo>
                    <a:pt x="11037" y="8905"/>
                  </a:lnTo>
                  <a:cubicBezTo>
                    <a:pt x="12759" y="7628"/>
                    <a:pt x="14201" y="6014"/>
                    <a:pt x="15276" y="4162"/>
                  </a:cubicBezTo>
                  <a:lnTo>
                    <a:pt x="15276" y="4162"/>
                  </a:lnTo>
                  <a:cubicBezTo>
                    <a:pt x="15201" y="4166"/>
                    <a:pt x="15126" y="4168"/>
                    <a:pt x="15052" y="4168"/>
                  </a:cubicBezTo>
                  <a:cubicBezTo>
                    <a:pt x="13942" y="4168"/>
                    <a:pt x="12979" y="3729"/>
                    <a:pt x="12265" y="3018"/>
                  </a:cubicBezTo>
                  <a:cubicBezTo>
                    <a:pt x="11446" y="2199"/>
                    <a:pt x="11076" y="1091"/>
                    <a:pt x="111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69" name="Google Shape;7069;p74"/>
          <p:cNvGrpSpPr/>
          <p:nvPr/>
        </p:nvGrpSpPr>
        <p:grpSpPr>
          <a:xfrm>
            <a:off x="6913919" y="3633300"/>
            <a:ext cx="298169" cy="339218"/>
            <a:chOff x="2707950" y="4399325"/>
            <a:chExt cx="423475" cy="481775"/>
          </a:xfrm>
        </p:grpSpPr>
        <p:sp>
          <p:nvSpPr>
            <p:cNvPr id="7070" name="Google Shape;7070;p74"/>
            <p:cNvSpPr/>
            <p:nvPr/>
          </p:nvSpPr>
          <p:spPr>
            <a:xfrm>
              <a:off x="2905550" y="4515000"/>
              <a:ext cx="28275" cy="366100"/>
            </a:xfrm>
            <a:custGeom>
              <a:rect b="b" l="l" r="r" t="t"/>
              <a:pathLst>
                <a:path extrusionOk="0" h="14644" w="1131">
                  <a:moveTo>
                    <a:pt x="1" y="0"/>
                  </a:moveTo>
                  <a:lnTo>
                    <a:pt x="1" y="14644"/>
                  </a:lnTo>
                  <a:lnTo>
                    <a:pt x="1130" y="14644"/>
                  </a:lnTo>
                  <a:lnTo>
                    <a:pt x="11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71" name="Google Shape;7071;p74"/>
            <p:cNvSpPr/>
            <p:nvPr/>
          </p:nvSpPr>
          <p:spPr>
            <a:xfrm>
              <a:off x="2962025" y="4710725"/>
              <a:ext cx="141175" cy="29225"/>
            </a:xfrm>
            <a:custGeom>
              <a:rect b="b" l="l" r="r" t="t"/>
              <a:pathLst>
                <a:path extrusionOk="0" h="1169" w="5647">
                  <a:moveTo>
                    <a:pt x="0" y="0"/>
                  </a:moveTo>
                  <a:lnTo>
                    <a:pt x="0" y="1169"/>
                  </a:lnTo>
                  <a:lnTo>
                    <a:pt x="5646" y="1169"/>
                  </a:lnTo>
                  <a:lnTo>
                    <a:pt x="564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72" name="Google Shape;7072;p74"/>
            <p:cNvSpPr/>
            <p:nvPr/>
          </p:nvSpPr>
          <p:spPr>
            <a:xfrm>
              <a:off x="2962025" y="4768175"/>
              <a:ext cx="141175" cy="112925"/>
            </a:xfrm>
            <a:custGeom>
              <a:rect b="b" l="l" r="r" t="t"/>
              <a:pathLst>
                <a:path extrusionOk="0" h="4517" w="5647">
                  <a:moveTo>
                    <a:pt x="0" y="0"/>
                  </a:moveTo>
                  <a:lnTo>
                    <a:pt x="0" y="4517"/>
                  </a:lnTo>
                  <a:lnTo>
                    <a:pt x="3951" y="4517"/>
                  </a:lnTo>
                  <a:cubicBezTo>
                    <a:pt x="4888" y="4517"/>
                    <a:pt x="5646" y="3758"/>
                    <a:pt x="5646" y="2825"/>
                  </a:cubicBezTo>
                  <a:lnTo>
                    <a:pt x="564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73" name="Google Shape;7073;p74"/>
            <p:cNvSpPr/>
            <p:nvPr/>
          </p:nvSpPr>
          <p:spPr>
            <a:xfrm>
              <a:off x="2736175" y="4710725"/>
              <a:ext cx="141175" cy="29225"/>
            </a:xfrm>
            <a:custGeom>
              <a:rect b="b" l="l" r="r" t="t"/>
              <a:pathLst>
                <a:path extrusionOk="0" h="1169" w="5647">
                  <a:moveTo>
                    <a:pt x="1" y="0"/>
                  </a:moveTo>
                  <a:lnTo>
                    <a:pt x="1" y="1169"/>
                  </a:lnTo>
                  <a:lnTo>
                    <a:pt x="5647" y="1169"/>
                  </a:lnTo>
                  <a:lnTo>
                    <a:pt x="564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74" name="Google Shape;7074;p74"/>
            <p:cNvSpPr/>
            <p:nvPr/>
          </p:nvSpPr>
          <p:spPr>
            <a:xfrm>
              <a:off x="2736175" y="4768175"/>
              <a:ext cx="141175" cy="112925"/>
            </a:xfrm>
            <a:custGeom>
              <a:rect b="b" l="l" r="r" t="t"/>
              <a:pathLst>
                <a:path extrusionOk="0" h="4517" w="5647">
                  <a:moveTo>
                    <a:pt x="1" y="0"/>
                  </a:moveTo>
                  <a:lnTo>
                    <a:pt x="1" y="2825"/>
                  </a:lnTo>
                  <a:cubicBezTo>
                    <a:pt x="1" y="3758"/>
                    <a:pt x="759" y="4517"/>
                    <a:pt x="1693" y="4517"/>
                  </a:cubicBezTo>
                  <a:lnTo>
                    <a:pt x="5647" y="4517"/>
                  </a:lnTo>
                  <a:lnTo>
                    <a:pt x="564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75" name="Google Shape;7075;p74"/>
            <p:cNvSpPr/>
            <p:nvPr/>
          </p:nvSpPr>
          <p:spPr>
            <a:xfrm>
              <a:off x="2707950" y="4515075"/>
              <a:ext cx="169400" cy="82825"/>
            </a:xfrm>
            <a:custGeom>
              <a:rect b="b" l="l" r="r" t="t"/>
              <a:pathLst>
                <a:path extrusionOk="0" h="3313" w="6776">
                  <a:moveTo>
                    <a:pt x="1693" y="0"/>
                  </a:moveTo>
                  <a:cubicBezTo>
                    <a:pt x="759" y="0"/>
                    <a:pt x="0" y="756"/>
                    <a:pt x="0" y="1693"/>
                  </a:cubicBezTo>
                  <a:lnTo>
                    <a:pt x="0" y="2747"/>
                  </a:lnTo>
                  <a:cubicBezTo>
                    <a:pt x="0" y="3060"/>
                    <a:pt x="253" y="3313"/>
                    <a:pt x="563" y="3313"/>
                  </a:cubicBezTo>
                  <a:lnTo>
                    <a:pt x="6776" y="3313"/>
                  </a:lnTo>
                  <a:lnTo>
                    <a:pt x="677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76" name="Google Shape;7076;p74"/>
            <p:cNvSpPr/>
            <p:nvPr/>
          </p:nvSpPr>
          <p:spPr>
            <a:xfrm>
              <a:off x="2736175" y="4626025"/>
              <a:ext cx="141175" cy="56500"/>
            </a:xfrm>
            <a:custGeom>
              <a:rect b="b" l="l" r="r" t="t"/>
              <a:pathLst>
                <a:path extrusionOk="0" h="2260" w="5647">
                  <a:moveTo>
                    <a:pt x="1" y="1"/>
                  </a:moveTo>
                  <a:lnTo>
                    <a:pt x="1" y="2259"/>
                  </a:lnTo>
                  <a:lnTo>
                    <a:pt x="5647" y="2259"/>
                  </a:lnTo>
                  <a:lnTo>
                    <a:pt x="564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77" name="Google Shape;7077;p74"/>
            <p:cNvSpPr/>
            <p:nvPr/>
          </p:nvSpPr>
          <p:spPr>
            <a:xfrm>
              <a:off x="2850525" y="4430375"/>
              <a:ext cx="138325" cy="56500"/>
            </a:xfrm>
            <a:custGeom>
              <a:rect b="b" l="l" r="r" t="t"/>
              <a:pathLst>
                <a:path extrusionOk="0" h="2260" w="5533">
                  <a:moveTo>
                    <a:pt x="2765" y="1"/>
                  </a:moveTo>
                  <a:cubicBezTo>
                    <a:pt x="1500" y="1"/>
                    <a:pt x="275" y="916"/>
                    <a:pt x="1" y="2259"/>
                  </a:cubicBezTo>
                  <a:lnTo>
                    <a:pt x="5532" y="2259"/>
                  </a:lnTo>
                  <a:cubicBezTo>
                    <a:pt x="5258" y="910"/>
                    <a:pt x="4030" y="1"/>
                    <a:pt x="27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78" name="Google Shape;7078;p74"/>
            <p:cNvSpPr/>
            <p:nvPr/>
          </p:nvSpPr>
          <p:spPr>
            <a:xfrm>
              <a:off x="2974300" y="4399350"/>
              <a:ext cx="129650" cy="87525"/>
            </a:xfrm>
            <a:custGeom>
              <a:rect b="b" l="l" r="r" t="t"/>
              <a:pathLst>
                <a:path extrusionOk="0" h="3501" w="5186">
                  <a:moveTo>
                    <a:pt x="2058" y="0"/>
                  </a:moveTo>
                  <a:cubicBezTo>
                    <a:pt x="1374" y="0"/>
                    <a:pt x="670" y="239"/>
                    <a:pt x="0" y="775"/>
                  </a:cubicBezTo>
                  <a:cubicBezTo>
                    <a:pt x="931" y="1398"/>
                    <a:pt x="1554" y="2389"/>
                    <a:pt x="1714" y="3500"/>
                  </a:cubicBezTo>
                  <a:lnTo>
                    <a:pt x="4397" y="3500"/>
                  </a:lnTo>
                  <a:cubicBezTo>
                    <a:pt x="4842" y="3497"/>
                    <a:pt x="5185" y="3109"/>
                    <a:pt x="5131" y="2666"/>
                  </a:cubicBezTo>
                  <a:cubicBezTo>
                    <a:pt x="5128" y="2639"/>
                    <a:pt x="5125" y="2609"/>
                    <a:pt x="5119" y="2579"/>
                  </a:cubicBezTo>
                  <a:cubicBezTo>
                    <a:pt x="4936" y="1482"/>
                    <a:pt x="4207" y="609"/>
                    <a:pt x="3171" y="212"/>
                  </a:cubicBezTo>
                  <a:cubicBezTo>
                    <a:pt x="2813" y="74"/>
                    <a:pt x="2438" y="0"/>
                    <a:pt x="20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79" name="Google Shape;7079;p74"/>
            <p:cNvSpPr/>
            <p:nvPr/>
          </p:nvSpPr>
          <p:spPr>
            <a:xfrm>
              <a:off x="2735425" y="4399325"/>
              <a:ext cx="129650" cy="87475"/>
            </a:xfrm>
            <a:custGeom>
              <a:rect b="b" l="l" r="r" t="t"/>
              <a:pathLst>
                <a:path extrusionOk="0" h="3499" w="5186">
                  <a:moveTo>
                    <a:pt x="3150" y="0"/>
                  </a:moveTo>
                  <a:cubicBezTo>
                    <a:pt x="2765" y="0"/>
                    <a:pt x="2385" y="77"/>
                    <a:pt x="2015" y="219"/>
                  </a:cubicBezTo>
                  <a:cubicBezTo>
                    <a:pt x="979" y="616"/>
                    <a:pt x="250" y="1483"/>
                    <a:pt x="67" y="2580"/>
                  </a:cubicBezTo>
                  <a:cubicBezTo>
                    <a:pt x="64" y="2610"/>
                    <a:pt x="58" y="2637"/>
                    <a:pt x="55" y="2667"/>
                  </a:cubicBezTo>
                  <a:cubicBezTo>
                    <a:pt x="0" y="3110"/>
                    <a:pt x="344" y="3498"/>
                    <a:pt x="789" y="3498"/>
                  </a:cubicBezTo>
                  <a:lnTo>
                    <a:pt x="3475" y="3498"/>
                  </a:lnTo>
                  <a:cubicBezTo>
                    <a:pt x="3632" y="2390"/>
                    <a:pt x="4255" y="1399"/>
                    <a:pt x="5186" y="776"/>
                  </a:cubicBezTo>
                  <a:cubicBezTo>
                    <a:pt x="4510" y="236"/>
                    <a:pt x="3823" y="0"/>
                    <a:pt x="31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80" name="Google Shape;7080;p74"/>
            <p:cNvSpPr/>
            <p:nvPr/>
          </p:nvSpPr>
          <p:spPr>
            <a:xfrm>
              <a:off x="2962025" y="4515075"/>
              <a:ext cx="169400" cy="82825"/>
            </a:xfrm>
            <a:custGeom>
              <a:rect b="b" l="l" r="r" t="t"/>
              <a:pathLst>
                <a:path extrusionOk="0" h="3313" w="6776">
                  <a:moveTo>
                    <a:pt x="0" y="0"/>
                  </a:moveTo>
                  <a:lnTo>
                    <a:pt x="0" y="3313"/>
                  </a:lnTo>
                  <a:lnTo>
                    <a:pt x="6209" y="3313"/>
                  </a:lnTo>
                  <a:cubicBezTo>
                    <a:pt x="6523" y="3313"/>
                    <a:pt x="6776" y="3060"/>
                    <a:pt x="6776" y="2747"/>
                  </a:cubicBezTo>
                  <a:lnTo>
                    <a:pt x="6776" y="1693"/>
                  </a:lnTo>
                  <a:cubicBezTo>
                    <a:pt x="6776" y="756"/>
                    <a:pt x="6017" y="0"/>
                    <a:pt x="50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81" name="Google Shape;7081;p74"/>
            <p:cNvSpPr/>
            <p:nvPr/>
          </p:nvSpPr>
          <p:spPr>
            <a:xfrm>
              <a:off x="2962025" y="4626025"/>
              <a:ext cx="141175" cy="56500"/>
            </a:xfrm>
            <a:custGeom>
              <a:rect b="b" l="l" r="r" t="t"/>
              <a:pathLst>
                <a:path extrusionOk="0" h="2260" w="5647">
                  <a:moveTo>
                    <a:pt x="0" y="1"/>
                  </a:moveTo>
                  <a:lnTo>
                    <a:pt x="0" y="2259"/>
                  </a:lnTo>
                  <a:lnTo>
                    <a:pt x="5646" y="2259"/>
                  </a:lnTo>
                  <a:lnTo>
                    <a:pt x="564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82" name="Google Shape;7082;p74"/>
          <p:cNvGrpSpPr/>
          <p:nvPr/>
        </p:nvGrpSpPr>
        <p:grpSpPr>
          <a:xfrm>
            <a:off x="7394074" y="3633273"/>
            <a:ext cx="275057" cy="339271"/>
            <a:chOff x="3330525" y="4399275"/>
            <a:chExt cx="390650" cy="481850"/>
          </a:xfrm>
        </p:grpSpPr>
        <p:sp>
          <p:nvSpPr>
            <p:cNvPr id="7083" name="Google Shape;7083;p74"/>
            <p:cNvSpPr/>
            <p:nvPr/>
          </p:nvSpPr>
          <p:spPr>
            <a:xfrm>
              <a:off x="3543950" y="4648550"/>
              <a:ext cx="78450" cy="95775"/>
            </a:xfrm>
            <a:custGeom>
              <a:rect b="b" l="l" r="r" t="t"/>
              <a:pathLst>
                <a:path extrusionOk="0" h="3831" w="3138">
                  <a:moveTo>
                    <a:pt x="2677" y="0"/>
                  </a:moveTo>
                  <a:cubicBezTo>
                    <a:pt x="2298" y="356"/>
                    <a:pt x="1861" y="648"/>
                    <a:pt x="1388" y="858"/>
                  </a:cubicBezTo>
                  <a:lnTo>
                    <a:pt x="0" y="2948"/>
                  </a:lnTo>
                  <a:lnTo>
                    <a:pt x="880" y="3831"/>
                  </a:lnTo>
                  <a:lnTo>
                    <a:pt x="3138" y="443"/>
                  </a:lnTo>
                  <a:lnTo>
                    <a:pt x="26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84" name="Google Shape;7084;p74"/>
            <p:cNvSpPr/>
            <p:nvPr/>
          </p:nvSpPr>
          <p:spPr>
            <a:xfrm>
              <a:off x="3427250" y="4456050"/>
              <a:ext cx="197650" cy="197175"/>
            </a:xfrm>
            <a:custGeom>
              <a:rect b="b" l="l" r="r" t="t"/>
              <a:pathLst>
                <a:path extrusionOk="0" h="7887" w="7906">
                  <a:moveTo>
                    <a:pt x="7520" y="0"/>
                  </a:moveTo>
                  <a:cubicBezTo>
                    <a:pt x="6863" y="1374"/>
                    <a:pt x="5475" y="2247"/>
                    <a:pt x="3952" y="2247"/>
                  </a:cubicBezTo>
                  <a:lnTo>
                    <a:pt x="1" y="2247"/>
                  </a:lnTo>
                  <a:lnTo>
                    <a:pt x="1" y="3942"/>
                  </a:lnTo>
                  <a:cubicBezTo>
                    <a:pt x="1" y="5698"/>
                    <a:pt x="1154" y="7137"/>
                    <a:pt x="2587" y="7643"/>
                  </a:cubicBezTo>
                  <a:lnTo>
                    <a:pt x="2597" y="7643"/>
                  </a:lnTo>
                  <a:cubicBezTo>
                    <a:pt x="3006" y="7806"/>
                    <a:pt x="3480" y="7887"/>
                    <a:pt x="3953" y="7887"/>
                  </a:cubicBezTo>
                  <a:cubicBezTo>
                    <a:pt x="4426" y="7887"/>
                    <a:pt x="4899" y="7806"/>
                    <a:pt x="5307" y="7643"/>
                  </a:cubicBezTo>
                  <a:lnTo>
                    <a:pt x="5319" y="7643"/>
                  </a:lnTo>
                  <a:cubicBezTo>
                    <a:pt x="6451" y="7306"/>
                    <a:pt x="7905" y="5848"/>
                    <a:pt x="7905" y="3942"/>
                  </a:cubicBezTo>
                  <a:lnTo>
                    <a:pt x="7905" y="1684"/>
                  </a:lnTo>
                  <a:cubicBezTo>
                    <a:pt x="7905" y="1100"/>
                    <a:pt x="7776" y="524"/>
                    <a:pt x="75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85" name="Google Shape;7085;p74"/>
            <p:cNvSpPr/>
            <p:nvPr/>
          </p:nvSpPr>
          <p:spPr>
            <a:xfrm>
              <a:off x="3428150" y="4399275"/>
              <a:ext cx="166925" cy="84725"/>
            </a:xfrm>
            <a:custGeom>
              <a:rect b="b" l="l" r="r" t="t"/>
              <a:pathLst>
                <a:path extrusionOk="0" h="3389" w="6677">
                  <a:moveTo>
                    <a:pt x="3921" y="1"/>
                  </a:moveTo>
                  <a:cubicBezTo>
                    <a:pt x="3917" y="1"/>
                    <a:pt x="3913" y="1"/>
                    <a:pt x="3910" y="1"/>
                  </a:cubicBezTo>
                  <a:cubicBezTo>
                    <a:pt x="1946" y="4"/>
                    <a:pt x="284" y="1446"/>
                    <a:pt x="1" y="3389"/>
                  </a:cubicBezTo>
                  <a:lnTo>
                    <a:pt x="3910" y="3389"/>
                  </a:lnTo>
                  <a:cubicBezTo>
                    <a:pt x="5247" y="3389"/>
                    <a:pt x="6403" y="2452"/>
                    <a:pt x="6677" y="1142"/>
                  </a:cubicBezTo>
                  <a:cubicBezTo>
                    <a:pt x="5945" y="410"/>
                    <a:pt x="4953" y="1"/>
                    <a:pt x="39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86" name="Google Shape;7086;p74"/>
            <p:cNvSpPr/>
            <p:nvPr/>
          </p:nvSpPr>
          <p:spPr>
            <a:xfrm>
              <a:off x="3330525" y="4674000"/>
              <a:ext cx="181225" cy="207125"/>
            </a:xfrm>
            <a:custGeom>
              <a:rect b="b" l="l" r="r" t="t"/>
              <a:pathLst>
                <a:path extrusionOk="0" h="8285" w="7249">
                  <a:moveTo>
                    <a:pt x="2972" y="0"/>
                  </a:moveTo>
                  <a:lnTo>
                    <a:pt x="1455" y="440"/>
                  </a:lnTo>
                  <a:cubicBezTo>
                    <a:pt x="542" y="744"/>
                    <a:pt x="0" y="1716"/>
                    <a:pt x="235" y="2620"/>
                  </a:cubicBezTo>
                  <a:lnTo>
                    <a:pt x="1229" y="7832"/>
                  </a:lnTo>
                  <a:cubicBezTo>
                    <a:pt x="1289" y="8091"/>
                    <a:pt x="1518" y="8278"/>
                    <a:pt x="1783" y="8284"/>
                  </a:cubicBezTo>
                  <a:cubicBezTo>
                    <a:pt x="1787" y="8284"/>
                    <a:pt x="1792" y="8285"/>
                    <a:pt x="1796" y="8285"/>
                  </a:cubicBezTo>
                  <a:cubicBezTo>
                    <a:pt x="1816" y="8285"/>
                    <a:pt x="1835" y="8279"/>
                    <a:pt x="1852" y="8272"/>
                  </a:cubicBezTo>
                  <a:cubicBezTo>
                    <a:pt x="1861" y="8284"/>
                    <a:pt x="1861" y="8284"/>
                    <a:pt x="1873" y="8284"/>
                  </a:cubicBezTo>
                  <a:lnTo>
                    <a:pt x="7248" y="8284"/>
                  </a:lnTo>
                  <a:lnTo>
                    <a:pt x="7248" y="3364"/>
                  </a:lnTo>
                  <a:lnTo>
                    <a:pt x="6514" y="4086"/>
                  </a:lnTo>
                  <a:cubicBezTo>
                    <a:pt x="6410" y="4202"/>
                    <a:pt x="6270" y="4259"/>
                    <a:pt x="6126" y="4259"/>
                  </a:cubicBezTo>
                  <a:cubicBezTo>
                    <a:pt x="5952" y="4259"/>
                    <a:pt x="5772" y="4175"/>
                    <a:pt x="5646" y="4008"/>
                  </a:cubicBezTo>
                  <a:lnTo>
                    <a:pt x="297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87" name="Google Shape;7087;p74"/>
            <p:cNvSpPr/>
            <p:nvPr/>
          </p:nvSpPr>
          <p:spPr>
            <a:xfrm>
              <a:off x="3540175" y="4674000"/>
              <a:ext cx="181000" cy="207100"/>
            </a:xfrm>
            <a:custGeom>
              <a:rect b="b" l="l" r="r" t="t"/>
              <a:pathLst>
                <a:path extrusionOk="0" h="8284" w="7240">
                  <a:moveTo>
                    <a:pt x="3951" y="4821"/>
                  </a:moveTo>
                  <a:cubicBezTo>
                    <a:pt x="4701" y="4821"/>
                    <a:pt x="4701" y="5950"/>
                    <a:pt x="3951" y="5950"/>
                  </a:cubicBezTo>
                  <a:lnTo>
                    <a:pt x="2822" y="5950"/>
                  </a:lnTo>
                  <a:cubicBezTo>
                    <a:pt x="2075" y="5950"/>
                    <a:pt x="2075" y="4821"/>
                    <a:pt x="2822" y="4821"/>
                  </a:cubicBezTo>
                  <a:close/>
                  <a:moveTo>
                    <a:pt x="4280" y="0"/>
                  </a:moveTo>
                  <a:lnTo>
                    <a:pt x="1603" y="4008"/>
                  </a:lnTo>
                  <a:cubicBezTo>
                    <a:pt x="1476" y="4178"/>
                    <a:pt x="1297" y="4257"/>
                    <a:pt x="1126" y="4257"/>
                  </a:cubicBezTo>
                  <a:cubicBezTo>
                    <a:pt x="977" y="4257"/>
                    <a:pt x="834" y="4197"/>
                    <a:pt x="735" y="4086"/>
                  </a:cubicBezTo>
                  <a:lnTo>
                    <a:pt x="1" y="3364"/>
                  </a:lnTo>
                  <a:lnTo>
                    <a:pt x="1" y="8284"/>
                  </a:lnTo>
                  <a:lnTo>
                    <a:pt x="5454" y="8284"/>
                  </a:lnTo>
                  <a:cubicBezTo>
                    <a:pt x="5722" y="8284"/>
                    <a:pt x="5954" y="8094"/>
                    <a:pt x="6008" y="7832"/>
                  </a:cubicBezTo>
                  <a:lnTo>
                    <a:pt x="7002" y="2653"/>
                  </a:lnTo>
                  <a:cubicBezTo>
                    <a:pt x="7240" y="1716"/>
                    <a:pt x="6707" y="744"/>
                    <a:pt x="5770" y="428"/>
                  </a:cubicBezTo>
                  <a:lnTo>
                    <a:pt x="428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88" name="Google Shape;7088;p74"/>
            <p:cNvSpPr/>
            <p:nvPr/>
          </p:nvSpPr>
          <p:spPr>
            <a:xfrm>
              <a:off x="3429975" y="4648850"/>
              <a:ext cx="78225" cy="95400"/>
            </a:xfrm>
            <a:custGeom>
              <a:rect b="b" l="l" r="r" t="t"/>
              <a:pathLst>
                <a:path extrusionOk="0" h="3816" w="3129">
                  <a:moveTo>
                    <a:pt x="452" y="0"/>
                  </a:moveTo>
                  <a:lnTo>
                    <a:pt x="0" y="440"/>
                  </a:lnTo>
                  <a:lnTo>
                    <a:pt x="2247" y="3816"/>
                  </a:lnTo>
                  <a:lnTo>
                    <a:pt x="3129" y="2936"/>
                  </a:lnTo>
                  <a:lnTo>
                    <a:pt x="1741" y="846"/>
                  </a:lnTo>
                  <a:cubicBezTo>
                    <a:pt x="1268" y="636"/>
                    <a:pt x="834" y="350"/>
                    <a:pt x="4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89" name="Google Shape;7089;p74"/>
            <p:cNvSpPr/>
            <p:nvPr/>
          </p:nvSpPr>
          <p:spPr>
            <a:xfrm>
              <a:off x="3514200" y="4681000"/>
              <a:ext cx="23150" cy="17550"/>
            </a:xfrm>
            <a:custGeom>
              <a:rect b="b" l="l" r="r" t="t"/>
              <a:pathLst>
                <a:path extrusionOk="0" h="702" w="926">
                  <a:moveTo>
                    <a:pt x="1" y="0"/>
                  </a:moveTo>
                  <a:lnTo>
                    <a:pt x="465" y="702"/>
                  </a:lnTo>
                  <a:lnTo>
                    <a:pt x="925" y="0"/>
                  </a:lnTo>
                  <a:lnTo>
                    <a:pt x="916" y="0"/>
                  </a:lnTo>
                  <a:cubicBezTo>
                    <a:pt x="769" y="12"/>
                    <a:pt x="609" y="24"/>
                    <a:pt x="465" y="24"/>
                  </a:cubicBezTo>
                  <a:cubicBezTo>
                    <a:pt x="317" y="24"/>
                    <a:pt x="157" y="12"/>
                    <a:pt x="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90" name="Google Shape;7090;p74"/>
          <p:cNvGrpSpPr/>
          <p:nvPr/>
        </p:nvGrpSpPr>
        <p:grpSpPr>
          <a:xfrm>
            <a:off x="7851118" y="3633282"/>
            <a:ext cx="253265" cy="339253"/>
            <a:chOff x="3938800" y="4399275"/>
            <a:chExt cx="359700" cy="481825"/>
          </a:xfrm>
        </p:grpSpPr>
        <p:sp>
          <p:nvSpPr>
            <p:cNvPr id="7091" name="Google Shape;7091;p74"/>
            <p:cNvSpPr/>
            <p:nvPr/>
          </p:nvSpPr>
          <p:spPr>
            <a:xfrm>
              <a:off x="4022650" y="4427525"/>
              <a:ext cx="166625" cy="84700"/>
            </a:xfrm>
            <a:custGeom>
              <a:rect b="b" l="l" r="r" t="t"/>
              <a:pathLst>
                <a:path extrusionOk="0" h="3388" w="6665">
                  <a:moveTo>
                    <a:pt x="3909" y="0"/>
                  </a:moveTo>
                  <a:cubicBezTo>
                    <a:pt x="1946" y="3"/>
                    <a:pt x="284" y="1446"/>
                    <a:pt x="1" y="3388"/>
                  </a:cubicBezTo>
                  <a:lnTo>
                    <a:pt x="3909" y="3388"/>
                  </a:lnTo>
                  <a:cubicBezTo>
                    <a:pt x="4807" y="3385"/>
                    <a:pt x="5647" y="2957"/>
                    <a:pt x="6180" y="2235"/>
                  </a:cubicBezTo>
                  <a:cubicBezTo>
                    <a:pt x="6421" y="1909"/>
                    <a:pt x="6589" y="1530"/>
                    <a:pt x="6665" y="1129"/>
                  </a:cubicBezTo>
                  <a:cubicBezTo>
                    <a:pt x="6135" y="602"/>
                    <a:pt x="5463" y="241"/>
                    <a:pt x="4734" y="91"/>
                  </a:cubicBezTo>
                  <a:cubicBezTo>
                    <a:pt x="4463" y="30"/>
                    <a:pt x="4186" y="0"/>
                    <a:pt x="39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92" name="Google Shape;7092;p74"/>
            <p:cNvSpPr/>
            <p:nvPr/>
          </p:nvSpPr>
          <p:spPr>
            <a:xfrm>
              <a:off x="4021450" y="4484275"/>
              <a:ext cx="197650" cy="199225"/>
            </a:xfrm>
            <a:custGeom>
              <a:rect b="b" l="l" r="r" t="t"/>
              <a:pathLst>
                <a:path extrusionOk="0" h="7969" w="7906">
                  <a:moveTo>
                    <a:pt x="7526" y="1"/>
                  </a:moveTo>
                  <a:cubicBezTo>
                    <a:pt x="7420" y="223"/>
                    <a:pt x="7291" y="434"/>
                    <a:pt x="7140" y="633"/>
                  </a:cubicBezTo>
                  <a:cubicBezTo>
                    <a:pt x="6396" y="1648"/>
                    <a:pt x="5216" y="2247"/>
                    <a:pt x="3957" y="2247"/>
                  </a:cubicBezTo>
                  <a:lnTo>
                    <a:pt x="4" y="2247"/>
                  </a:lnTo>
                  <a:lnTo>
                    <a:pt x="4" y="4018"/>
                  </a:lnTo>
                  <a:cubicBezTo>
                    <a:pt x="1" y="4635"/>
                    <a:pt x="148" y="5243"/>
                    <a:pt x="434" y="5788"/>
                  </a:cubicBezTo>
                  <a:lnTo>
                    <a:pt x="434" y="5800"/>
                  </a:lnTo>
                  <a:cubicBezTo>
                    <a:pt x="615" y="6159"/>
                    <a:pt x="850" y="6487"/>
                    <a:pt x="1133" y="6773"/>
                  </a:cubicBezTo>
                  <a:lnTo>
                    <a:pt x="1202" y="6839"/>
                  </a:lnTo>
                  <a:cubicBezTo>
                    <a:pt x="1967" y="7592"/>
                    <a:pt x="2962" y="7968"/>
                    <a:pt x="3958" y="7968"/>
                  </a:cubicBezTo>
                  <a:cubicBezTo>
                    <a:pt x="4959" y="7968"/>
                    <a:pt x="5959" y="7588"/>
                    <a:pt x="6725" y="6827"/>
                  </a:cubicBezTo>
                  <a:lnTo>
                    <a:pt x="6758" y="6794"/>
                  </a:lnTo>
                  <a:cubicBezTo>
                    <a:pt x="6972" y="6583"/>
                    <a:pt x="7158" y="6342"/>
                    <a:pt x="7312" y="6083"/>
                  </a:cubicBezTo>
                  <a:lnTo>
                    <a:pt x="7321" y="6083"/>
                  </a:lnTo>
                  <a:cubicBezTo>
                    <a:pt x="7703" y="5463"/>
                    <a:pt x="7905" y="4746"/>
                    <a:pt x="7902" y="4018"/>
                  </a:cubicBezTo>
                  <a:lnTo>
                    <a:pt x="7902" y="1684"/>
                  </a:lnTo>
                  <a:cubicBezTo>
                    <a:pt x="7902" y="1407"/>
                    <a:pt x="7875" y="1130"/>
                    <a:pt x="7818" y="859"/>
                  </a:cubicBezTo>
                  <a:cubicBezTo>
                    <a:pt x="7764" y="561"/>
                    <a:pt x="7664" y="272"/>
                    <a:pt x="75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93" name="Google Shape;7093;p74"/>
            <p:cNvSpPr/>
            <p:nvPr/>
          </p:nvSpPr>
          <p:spPr>
            <a:xfrm>
              <a:off x="4054050" y="4692500"/>
              <a:ext cx="132975" cy="47450"/>
            </a:xfrm>
            <a:custGeom>
              <a:rect b="b" l="l" r="r" t="t"/>
              <a:pathLst>
                <a:path extrusionOk="0" h="1898" w="5319">
                  <a:moveTo>
                    <a:pt x="5318" y="1"/>
                  </a:moveTo>
                  <a:lnTo>
                    <a:pt x="5318" y="1"/>
                  </a:lnTo>
                  <a:cubicBezTo>
                    <a:pt x="4550" y="498"/>
                    <a:pt x="3635" y="769"/>
                    <a:pt x="2653" y="769"/>
                  </a:cubicBezTo>
                  <a:cubicBezTo>
                    <a:pt x="2648" y="769"/>
                    <a:pt x="2643" y="769"/>
                    <a:pt x="2637" y="769"/>
                  </a:cubicBezTo>
                  <a:cubicBezTo>
                    <a:pt x="1703" y="769"/>
                    <a:pt x="791" y="507"/>
                    <a:pt x="0" y="13"/>
                  </a:cubicBezTo>
                  <a:lnTo>
                    <a:pt x="0" y="13"/>
                  </a:lnTo>
                  <a:cubicBezTo>
                    <a:pt x="82" y="272"/>
                    <a:pt x="202" y="516"/>
                    <a:pt x="362" y="736"/>
                  </a:cubicBezTo>
                  <a:cubicBezTo>
                    <a:pt x="898" y="1464"/>
                    <a:pt x="1747" y="1895"/>
                    <a:pt x="2653" y="1898"/>
                  </a:cubicBezTo>
                  <a:cubicBezTo>
                    <a:pt x="2660" y="1898"/>
                    <a:pt x="2667" y="1898"/>
                    <a:pt x="2674" y="1898"/>
                  </a:cubicBezTo>
                  <a:cubicBezTo>
                    <a:pt x="3870" y="1898"/>
                    <a:pt x="4935" y="1135"/>
                    <a:pt x="53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94" name="Google Shape;7094;p74"/>
            <p:cNvSpPr/>
            <p:nvPr/>
          </p:nvSpPr>
          <p:spPr>
            <a:xfrm>
              <a:off x="4163275" y="4399275"/>
              <a:ext cx="84275" cy="84200"/>
            </a:xfrm>
            <a:custGeom>
              <a:rect b="b" l="l" r="r" t="t"/>
              <a:pathLst>
                <a:path extrusionOk="0" h="3368" w="3371">
                  <a:moveTo>
                    <a:pt x="1090" y="1"/>
                  </a:moveTo>
                  <a:cubicBezTo>
                    <a:pt x="707" y="1"/>
                    <a:pt x="330" y="106"/>
                    <a:pt x="1" y="305"/>
                  </a:cubicBezTo>
                  <a:cubicBezTo>
                    <a:pt x="338" y="420"/>
                    <a:pt x="660" y="573"/>
                    <a:pt x="961" y="769"/>
                  </a:cubicBezTo>
                  <a:lnTo>
                    <a:pt x="961" y="781"/>
                  </a:lnTo>
                  <a:cubicBezTo>
                    <a:pt x="1443" y="1070"/>
                    <a:pt x="1874" y="1446"/>
                    <a:pt x="2226" y="1886"/>
                  </a:cubicBezTo>
                  <a:cubicBezTo>
                    <a:pt x="2587" y="2329"/>
                    <a:pt x="2871" y="2829"/>
                    <a:pt x="3060" y="3368"/>
                  </a:cubicBezTo>
                  <a:cubicBezTo>
                    <a:pt x="3262" y="3033"/>
                    <a:pt x="3370" y="2651"/>
                    <a:pt x="3364" y="2259"/>
                  </a:cubicBezTo>
                  <a:cubicBezTo>
                    <a:pt x="3361" y="1236"/>
                    <a:pt x="2672" y="341"/>
                    <a:pt x="1684" y="79"/>
                  </a:cubicBezTo>
                  <a:cubicBezTo>
                    <a:pt x="1615" y="58"/>
                    <a:pt x="1543" y="46"/>
                    <a:pt x="1467" y="46"/>
                  </a:cubicBezTo>
                  <a:cubicBezTo>
                    <a:pt x="1344" y="34"/>
                    <a:pt x="1232" y="1"/>
                    <a:pt x="1106" y="1"/>
                  </a:cubicBezTo>
                  <a:cubicBezTo>
                    <a:pt x="1101" y="1"/>
                    <a:pt x="1095" y="1"/>
                    <a:pt x="10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95" name="Google Shape;7095;p74"/>
            <p:cNvSpPr/>
            <p:nvPr/>
          </p:nvSpPr>
          <p:spPr>
            <a:xfrm>
              <a:off x="3938800" y="4692800"/>
              <a:ext cx="359700" cy="188300"/>
            </a:xfrm>
            <a:custGeom>
              <a:rect b="b" l="l" r="r" t="t"/>
              <a:pathLst>
                <a:path extrusionOk="0" h="7532" w="14388">
                  <a:moveTo>
                    <a:pt x="11160" y="4144"/>
                  </a:moveTo>
                  <a:cubicBezTo>
                    <a:pt x="11470" y="4144"/>
                    <a:pt x="11723" y="4397"/>
                    <a:pt x="11723" y="4710"/>
                  </a:cubicBezTo>
                  <a:cubicBezTo>
                    <a:pt x="11723" y="5021"/>
                    <a:pt x="11470" y="5274"/>
                    <a:pt x="11160" y="5274"/>
                  </a:cubicBezTo>
                  <a:lnTo>
                    <a:pt x="10031" y="5274"/>
                  </a:lnTo>
                  <a:cubicBezTo>
                    <a:pt x="9718" y="5274"/>
                    <a:pt x="9465" y="5021"/>
                    <a:pt x="9465" y="4710"/>
                  </a:cubicBezTo>
                  <a:cubicBezTo>
                    <a:pt x="9465" y="4397"/>
                    <a:pt x="9718" y="4144"/>
                    <a:pt x="10031" y="4144"/>
                  </a:cubicBezTo>
                  <a:close/>
                  <a:moveTo>
                    <a:pt x="3379" y="1"/>
                  </a:moveTo>
                  <a:lnTo>
                    <a:pt x="2385" y="248"/>
                  </a:lnTo>
                  <a:cubicBezTo>
                    <a:pt x="922" y="615"/>
                    <a:pt x="0" y="2067"/>
                    <a:pt x="295" y="3545"/>
                  </a:cubicBezTo>
                  <a:lnTo>
                    <a:pt x="1006" y="7080"/>
                  </a:lnTo>
                  <a:cubicBezTo>
                    <a:pt x="1060" y="7342"/>
                    <a:pt x="1292" y="7532"/>
                    <a:pt x="1560" y="7532"/>
                  </a:cubicBezTo>
                  <a:lnTo>
                    <a:pt x="12831" y="7532"/>
                  </a:lnTo>
                  <a:cubicBezTo>
                    <a:pt x="12833" y="7532"/>
                    <a:pt x="12835" y="7532"/>
                    <a:pt x="12837" y="7532"/>
                  </a:cubicBezTo>
                  <a:cubicBezTo>
                    <a:pt x="13103" y="7532"/>
                    <a:pt x="13331" y="7343"/>
                    <a:pt x="13382" y="7080"/>
                  </a:cubicBezTo>
                  <a:lnTo>
                    <a:pt x="14096" y="3545"/>
                  </a:lnTo>
                  <a:cubicBezTo>
                    <a:pt x="14388" y="2070"/>
                    <a:pt x="13476" y="621"/>
                    <a:pt x="12018" y="248"/>
                  </a:cubicBezTo>
                  <a:lnTo>
                    <a:pt x="11046" y="13"/>
                  </a:lnTo>
                  <a:cubicBezTo>
                    <a:pt x="10678" y="1506"/>
                    <a:pt x="9474" y="2648"/>
                    <a:pt x="7965" y="2943"/>
                  </a:cubicBezTo>
                  <a:cubicBezTo>
                    <a:pt x="7714" y="2991"/>
                    <a:pt x="7463" y="3015"/>
                    <a:pt x="7214" y="3015"/>
                  </a:cubicBezTo>
                  <a:cubicBezTo>
                    <a:pt x="5960" y="3015"/>
                    <a:pt x="4762" y="2417"/>
                    <a:pt x="4011" y="1377"/>
                  </a:cubicBezTo>
                  <a:cubicBezTo>
                    <a:pt x="3707" y="967"/>
                    <a:pt x="3493" y="498"/>
                    <a:pt x="33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096" name="Google Shape;7096;p74"/>
          <p:cNvGrpSpPr/>
          <p:nvPr/>
        </p:nvGrpSpPr>
        <p:grpSpPr>
          <a:xfrm>
            <a:off x="8340662" y="3084037"/>
            <a:ext cx="159039" cy="339253"/>
            <a:chOff x="4584850" y="4399275"/>
            <a:chExt cx="225875" cy="481825"/>
          </a:xfrm>
        </p:grpSpPr>
        <p:sp>
          <p:nvSpPr>
            <p:cNvPr id="7097" name="Google Shape;7097;p74"/>
            <p:cNvSpPr/>
            <p:nvPr/>
          </p:nvSpPr>
          <p:spPr>
            <a:xfrm>
              <a:off x="4655400" y="4399275"/>
              <a:ext cx="84700" cy="84725"/>
            </a:xfrm>
            <a:custGeom>
              <a:rect b="b" l="l" r="r" t="t"/>
              <a:pathLst>
                <a:path extrusionOk="0" h="3389" w="3388">
                  <a:moveTo>
                    <a:pt x="1696" y="1"/>
                  </a:moveTo>
                  <a:cubicBezTo>
                    <a:pt x="759" y="1"/>
                    <a:pt x="0" y="760"/>
                    <a:pt x="0" y="1696"/>
                  </a:cubicBezTo>
                  <a:cubicBezTo>
                    <a:pt x="0" y="2630"/>
                    <a:pt x="759" y="3389"/>
                    <a:pt x="1696" y="3389"/>
                  </a:cubicBezTo>
                  <a:cubicBezTo>
                    <a:pt x="2629" y="3389"/>
                    <a:pt x="3388" y="2630"/>
                    <a:pt x="3388" y="1696"/>
                  </a:cubicBezTo>
                  <a:cubicBezTo>
                    <a:pt x="3388" y="760"/>
                    <a:pt x="2629" y="1"/>
                    <a:pt x="16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098" name="Google Shape;7098;p74"/>
            <p:cNvSpPr/>
            <p:nvPr/>
          </p:nvSpPr>
          <p:spPr>
            <a:xfrm>
              <a:off x="4584850" y="4512200"/>
              <a:ext cx="225875" cy="368900"/>
            </a:xfrm>
            <a:custGeom>
              <a:rect b="b" l="l" r="r" t="t"/>
              <a:pathLst>
                <a:path extrusionOk="0" h="14756" w="9035">
                  <a:moveTo>
                    <a:pt x="2259" y="1"/>
                  </a:moveTo>
                  <a:cubicBezTo>
                    <a:pt x="1013" y="1"/>
                    <a:pt x="1" y="1052"/>
                    <a:pt x="1" y="2298"/>
                  </a:cubicBezTo>
                  <a:lnTo>
                    <a:pt x="1" y="5686"/>
                  </a:lnTo>
                  <a:cubicBezTo>
                    <a:pt x="1" y="6280"/>
                    <a:pt x="414" y="6792"/>
                    <a:pt x="1106" y="6792"/>
                  </a:cubicBezTo>
                  <a:cubicBezTo>
                    <a:pt x="1284" y="6792"/>
                    <a:pt x="1480" y="6758"/>
                    <a:pt x="1693" y="6683"/>
                  </a:cubicBezTo>
                  <a:lnTo>
                    <a:pt x="1693" y="13627"/>
                  </a:lnTo>
                  <a:cubicBezTo>
                    <a:pt x="1693" y="14250"/>
                    <a:pt x="2199" y="14756"/>
                    <a:pt x="2822" y="14756"/>
                  </a:cubicBezTo>
                  <a:cubicBezTo>
                    <a:pt x="3446" y="14756"/>
                    <a:pt x="3952" y="14250"/>
                    <a:pt x="3952" y="13627"/>
                  </a:cubicBezTo>
                  <a:lnTo>
                    <a:pt x="3952" y="9637"/>
                  </a:lnTo>
                  <a:cubicBezTo>
                    <a:pt x="3952" y="9324"/>
                    <a:pt x="4204" y="9074"/>
                    <a:pt x="4518" y="9074"/>
                  </a:cubicBezTo>
                  <a:cubicBezTo>
                    <a:pt x="4828" y="9074"/>
                    <a:pt x="5081" y="9324"/>
                    <a:pt x="5081" y="9637"/>
                  </a:cubicBezTo>
                  <a:lnTo>
                    <a:pt x="5081" y="13627"/>
                  </a:lnTo>
                  <a:cubicBezTo>
                    <a:pt x="5081" y="14250"/>
                    <a:pt x="5587" y="14756"/>
                    <a:pt x="6210" y="14756"/>
                  </a:cubicBezTo>
                  <a:cubicBezTo>
                    <a:pt x="6833" y="14756"/>
                    <a:pt x="7339" y="14250"/>
                    <a:pt x="7339" y="13627"/>
                  </a:cubicBezTo>
                  <a:lnTo>
                    <a:pt x="7339" y="6683"/>
                  </a:lnTo>
                  <a:cubicBezTo>
                    <a:pt x="7552" y="6758"/>
                    <a:pt x="7749" y="6792"/>
                    <a:pt x="7927" y="6792"/>
                  </a:cubicBezTo>
                  <a:cubicBezTo>
                    <a:pt x="8619" y="6792"/>
                    <a:pt x="9035" y="6280"/>
                    <a:pt x="9035" y="5686"/>
                  </a:cubicBezTo>
                  <a:lnTo>
                    <a:pt x="9035" y="2298"/>
                  </a:lnTo>
                  <a:cubicBezTo>
                    <a:pt x="9035" y="1052"/>
                    <a:pt x="8020" y="1"/>
                    <a:pt x="67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7099" name="Google Shape;7099;p74"/>
          <p:cNvSpPr/>
          <p:nvPr/>
        </p:nvSpPr>
        <p:spPr>
          <a:xfrm>
            <a:off x="7826392" y="4119122"/>
            <a:ext cx="372275" cy="339112"/>
          </a:xfrm>
          <a:custGeom>
            <a:rect b="b" l="l" r="r" t="t"/>
            <a:pathLst>
              <a:path extrusionOk="0" h="19265" w="21149">
                <a:moveTo>
                  <a:pt x="10580" y="3417"/>
                </a:moveTo>
                <a:cubicBezTo>
                  <a:pt x="12186" y="3417"/>
                  <a:pt x="13773" y="4040"/>
                  <a:pt x="14967" y="5236"/>
                </a:cubicBezTo>
                <a:cubicBezTo>
                  <a:pt x="16933" y="7199"/>
                  <a:pt x="17352" y="10231"/>
                  <a:pt x="15997" y="12655"/>
                </a:cubicBezTo>
                <a:lnTo>
                  <a:pt x="7550" y="4209"/>
                </a:lnTo>
                <a:cubicBezTo>
                  <a:pt x="8500" y="3676"/>
                  <a:pt x="9544" y="3417"/>
                  <a:pt x="10580" y="3417"/>
                </a:cubicBezTo>
                <a:close/>
                <a:moveTo>
                  <a:pt x="5156" y="6603"/>
                </a:moveTo>
                <a:lnTo>
                  <a:pt x="13600" y="15049"/>
                </a:lnTo>
                <a:cubicBezTo>
                  <a:pt x="12650" y="15584"/>
                  <a:pt x="11607" y="15844"/>
                  <a:pt x="10570" y="15844"/>
                </a:cubicBezTo>
                <a:cubicBezTo>
                  <a:pt x="8964" y="15844"/>
                  <a:pt x="7375" y="15218"/>
                  <a:pt x="6183" y="14019"/>
                </a:cubicBezTo>
                <a:cubicBezTo>
                  <a:pt x="4210" y="12059"/>
                  <a:pt x="3789" y="9024"/>
                  <a:pt x="5156" y="6603"/>
                </a:cubicBezTo>
                <a:close/>
                <a:moveTo>
                  <a:pt x="10574" y="0"/>
                </a:moveTo>
                <a:cubicBezTo>
                  <a:pt x="8127" y="0"/>
                  <a:pt x="5681" y="948"/>
                  <a:pt x="3789" y="2842"/>
                </a:cubicBezTo>
                <a:cubicBezTo>
                  <a:pt x="1" y="6630"/>
                  <a:pt x="1" y="12628"/>
                  <a:pt x="3789" y="16413"/>
                </a:cubicBezTo>
                <a:cubicBezTo>
                  <a:pt x="5662" y="18289"/>
                  <a:pt x="8113" y="19265"/>
                  <a:pt x="10576" y="19265"/>
                </a:cubicBezTo>
                <a:cubicBezTo>
                  <a:pt x="13036" y="19265"/>
                  <a:pt x="15488" y="18289"/>
                  <a:pt x="17361" y="16413"/>
                </a:cubicBezTo>
                <a:cubicBezTo>
                  <a:pt x="21149" y="12625"/>
                  <a:pt x="21149" y="6630"/>
                  <a:pt x="17361" y="2842"/>
                </a:cubicBezTo>
                <a:cubicBezTo>
                  <a:pt x="15467" y="948"/>
                  <a:pt x="13020" y="0"/>
                  <a:pt x="105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7100" name="Google Shape;7100;p74"/>
          <p:cNvGrpSpPr/>
          <p:nvPr/>
        </p:nvGrpSpPr>
        <p:grpSpPr>
          <a:xfrm>
            <a:off x="941696" y="4119052"/>
            <a:ext cx="339253" cy="339253"/>
            <a:chOff x="5642550" y="4399275"/>
            <a:chExt cx="481825" cy="481825"/>
          </a:xfrm>
        </p:grpSpPr>
        <p:sp>
          <p:nvSpPr>
            <p:cNvPr id="7101" name="Google Shape;7101;p74"/>
            <p:cNvSpPr/>
            <p:nvPr/>
          </p:nvSpPr>
          <p:spPr>
            <a:xfrm>
              <a:off x="5642550" y="4399275"/>
              <a:ext cx="481825" cy="481825"/>
            </a:xfrm>
            <a:custGeom>
              <a:rect b="b" l="l" r="r" t="t"/>
              <a:pathLst>
                <a:path extrusionOk="0" h="19273" w="19273">
                  <a:moveTo>
                    <a:pt x="15283" y="7945"/>
                  </a:moveTo>
                  <a:cubicBezTo>
                    <a:pt x="15593" y="7945"/>
                    <a:pt x="15846" y="8195"/>
                    <a:pt x="15846" y="8508"/>
                  </a:cubicBezTo>
                  <a:lnTo>
                    <a:pt x="15846" y="10766"/>
                  </a:lnTo>
                  <a:cubicBezTo>
                    <a:pt x="15846" y="11079"/>
                    <a:pt x="15593" y="11332"/>
                    <a:pt x="15283" y="11332"/>
                  </a:cubicBezTo>
                  <a:lnTo>
                    <a:pt x="3991" y="11332"/>
                  </a:lnTo>
                  <a:cubicBezTo>
                    <a:pt x="3678" y="11332"/>
                    <a:pt x="3425" y="11079"/>
                    <a:pt x="3425" y="10766"/>
                  </a:cubicBezTo>
                  <a:lnTo>
                    <a:pt x="3425" y="8508"/>
                  </a:lnTo>
                  <a:cubicBezTo>
                    <a:pt x="3425" y="8195"/>
                    <a:pt x="3678" y="7945"/>
                    <a:pt x="3991" y="7945"/>
                  </a:cubicBezTo>
                  <a:close/>
                  <a:moveTo>
                    <a:pt x="9637" y="1"/>
                  </a:moveTo>
                  <a:cubicBezTo>
                    <a:pt x="4331" y="1"/>
                    <a:pt x="1" y="4331"/>
                    <a:pt x="1" y="9637"/>
                  </a:cubicBezTo>
                  <a:cubicBezTo>
                    <a:pt x="1" y="14946"/>
                    <a:pt x="4328" y="19273"/>
                    <a:pt x="9637" y="19273"/>
                  </a:cubicBezTo>
                  <a:cubicBezTo>
                    <a:pt x="14943" y="19273"/>
                    <a:pt x="19273" y="14946"/>
                    <a:pt x="19273" y="9637"/>
                  </a:cubicBezTo>
                  <a:cubicBezTo>
                    <a:pt x="19273" y="4331"/>
                    <a:pt x="14943" y="1"/>
                    <a:pt x="96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102" name="Google Shape;7102;p74"/>
            <p:cNvSpPr/>
            <p:nvPr/>
          </p:nvSpPr>
          <p:spPr>
            <a:xfrm>
              <a:off x="5756375" y="4626100"/>
              <a:ext cx="254100" cy="28275"/>
            </a:xfrm>
            <a:custGeom>
              <a:rect b="b" l="l" r="r" t="t"/>
              <a:pathLst>
                <a:path extrusionOk="0" h="1131" w="10164">
                  <a:moveTo>
                    <a:pt x="1" y="1"/>
                  </a:moveTo>
                  <a:lnTo>
                    <a:pt x="1" y="1130"/>
                  </a:lnTo>
                  <a:lnTo>
                    <a:pt x="10164" y="1130"/>
                  </a:lnTo>
                  <a:lnTo>
                    <a:pt x="1016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103" name="Google Shape;7103;p74"/>
          <p:cNvGrpSpPr/>
          <p:nvPr/>
        </p:nvGrpSpPr>
        <p:grpSpPr>
          <a:xfrm>
            <a:off x="2912429" y="4130960"/>
            <a:ext cx="363316" cy="315437"/>
            <a:chOff x="6218300" y="4416175"/>
            <a:chExt cx="516000" cy="448000"/>
          </a:xfrm>
        </p:grpSpPr>
        <p:sp>
          <p:nvSpPr>
            <p:cNvPr id="7104" name="Google Shape;7104;p74"/>
            <p:cNvSpPr/>
            <p:nvPr/>
          </p:nvSpPr>
          <p:spPr>
            <a:xfrm>
              <a:off x="6462150" y="4525375"/>
              <a:ext cx="28250" cy="141250"/>
            </a:xfrm>
            <a:custGeom>
              <a:rect b="b" l="l" r="r" t="t"/>
              <a:pathLst>
                <a:path extrusionOk="0" h="5650" w="113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105" name="Google Shape;7105;p74"/>
            <p:cNvSpPr/>
            <p:nvPr/>
          </p:nvSpPr>
          <p:spPr>
            <a:xfrm>
              <a:off x="6218300" y="4416175"/>
              <a:ext cx="516000" cy="448000"/>
            </a:xfrm>
            <a:custGeom>
              <a:rect b="b" l="l" r="r" t="t"/>
              <a:pathLst>
                <a:path extrusionOk="0" h="17920" w="2064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106" name="Google Shape;7106;p74"/>
            <p:cNvSpPr/>
            <p:nvPr/>
          </p:nvSpPr>
          <p:spPr>
            <a:xfrm>
              <a:off x="6462150" y="4751225"/>
              <a:ext cx="28250" cy="28250"/>
            </a:xfrm>
            <a:custGeom>
              <a:rect b="b" l="l" r="r" t="t"/>
              <a:pathLst>
                <a:path extrusionOk="0" h="1130" w="113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107" name="Google Shape;7107;p74"/>
          <p:cNvGrpSpPr/>
          <p:nvPr/>
        </p:nvGrpSpPr>
        <p:grpSpPr>
          <a:xfrm>
            <a:off x="5870780" y="4119052"/>
            <a:ext cx="339253" cy="339253"/>
            <a:chOff x="899850" y="4992125"/>
            <a:chExt cx="481825" cy="481825"/>
          </a:xfrm>
        </p:grpSpPr>
        <p:sp>
          <p:nvSpPr>
            <p:cNvPr id="7108" name="Google Shape;7108;p74"/>
            <p:cNvSpPr/>
            <p:nvPr/>
          </p:nvSpPr>
          <p:spPr>
            <a:xfrm>
              <a:off x="1126600" y="5360100"/>
              <a:ext cx="28250" cy="28250"/>
            </a:xfrm>
            <a:custGeom>
              <a:rect b="b" l="l" r="r" t="t"/>
              <a:pathLst>
                <a:path extrusionOk="0" h="1130" w="1130">
                  <a:moveTo>
                    <a:pt x="566" y="1"/>
                  </a:moveTo>
                  <a:cubicBezTo>
                    <a:pt x="253" y="1"/>
                    <a:pt x="0" y="250"/>
                    <a:pt x="0" y="564"/>
                  </a:cubicBezTo>
                  <a:cubicBezTo>
                    <a:pt x="0" y="877"/>
                    <a:pt x="253" y="1130"/>
                    <a:pt x="566" y="1130"/>
                  </a:cubicBezTo>
                  <a:cubicBezTo>
                    <a:pt x="876" y="1130"/>
                    <a:pt x="1129" y="877"/>
                    <a:pt x="1129" y="564"/>
                  </a:cubicBezTo>
                  <a:cubicBezTo>
                    <a:pt x="1129" y="250"/>
                    <a:pt x="876" y="1"/>
                    <a:pt x="5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109" name="Google Shape;7109;p74"/>
            <p:cNvSpPr/>
            <p:nvPr/>
          </p:nvSpPr>
          <p:spPr>
            <a:xfrm>
              <a:off x="1056050" y="5079900"/>
              <a:ext cx="169400" cy="194950"/>
            </a:xfrm>
            <a:custGeom>
              <a:rect b="b" l="l" r="r" t="t"/>
              <a:pathLst>
                <a:path extrusionOk="0" h="7798" w="6776">
                  <a:moveTo>
                    <a:pt x="3417" y="1"/>
                  </a:moveTo>
                  <a:cubicBezTo>
                    <a:pt x="1713" y="1"/>
                    <a:pt x="0" y="1115"/>
                    <a:pt x="0" y="3304"/>
                  </a:cubicBezTo>
                  <a:cubicBezTo>
                    <a:pt x="0" y="3614"/>
                    <a:pt x="250" y="3867"/>
                    <a:pt x="564" y="3867"/>
                  </a:cubicBezTo>
                  <a:cubicBezTo>
                    <a:pt x="877" y="3867"/>
                    <a:pt x="1130" y="3614"/>
                    <a:pt x="1130" y="3304"/>
                  </a:cubicBezTo>
                  <a:cubicBezTo>
                    <a:pt x="1130" y="2069"/>
                    <a:pt x="2111" y="1061"/>
                    <a:pt x="3388" y="1061"/>
                  </a:cubicBezTo>
                  <a:cubicBezTo>
                    <a:pt x="4665" y="1061"/>
                    <a:pt x="5647" y="2066"/>
                    <a:pt x="5647" y="3304"/>
                  </a:cubicBezTo>
                  <a:cubicBezTo>
                    <a:pt x="5647" y="4147"/>
                    <a:pt x="5174" y="4921"/>
                    <a:pt x="4424" y="5310"/>
                  </a:cubicBezTo>
                  <a:cubicBezTo>
                    <a:pt x="3617" y="5728"/>
                    <a:pt x="3108" y="6336"/>
                    <a:pt x="2912" y="7116"/>
                  </a:cubicBezTo>
                  <a:cubicBezTo>
                    <a:pt x="2870" y="7285"/>
                    <a:pt x="2906" y="7466"/>
                    <a:pt x="3015" y="7601"/>
                  </a:cubicBezTo>
                  <a:cubicBezTo>
                    <a:pt x="3118" y="7736"/>
                    <a:pt x="3277" y="7798"/>
                    <a:pt x="3439" y="7798"/>
                  </a:cubicBezTo>
                  <a:cubicBezTo>
                    <a:pt x="3686" y="7798"/>
                    <a:pt x="3938" y="7652"/>
                    <a:pt x="4005" y="7399"/>
                  </a:cubicBezTo>
                  <a:cubicBezTo>
                    <a:pt x="4129" y="6936"/>
                    <a:pt x="4445" y="6568"/>
                    <a:pt x="4945" y="6312"/>
                  </a:cubicBezTo>
                  <a:cubicBezTo>
                    <a:pt x="6071" y="5728"/>
                    <a:pt x="6776" y="4569"/>
                    <a:pt x="6776" y="3304"/>
                  </a:cubicBezTo>
                  <a:cubicBezTo>
                    <a:pt x="6776" y="1090"/>
                    <a:pt x="5101" y="1"/>
                    <a:pt x="34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110" name="Google Shape;7110;p74"/>
            <p:cNvSpPr/>
            <p:nvPr/>
          </p:nvSpPr>
          <p:spPr>
            <a:xfrm>
              <a:off x="899850" y="4992125"/>
              <a:ext cx="481825" cy="481825"/>
            </a:xfrm>
            <a:custGeom>
              <a:rect b="b" l="l" r="r" t="t"/>
              <a:pathLst>
                <a:path extrusionOk="0" h="19273" w="19273">
                  <a:moveTo>
                    <a:pt x="9636" y="2334"/>
                  </a:moveTo>
                  <a:cubicBezTo>
                    <a:pt x="12223" y="2334"/>
                    <a:pt x="14153" y="4367"/>
                    <a:pt x="14153" y="6815"/>
                  </a:cubicBezTo>
                  <a:cubicBezTo>
                    <a:pt x="14153" y="8501"/>
                    <a:pt x="13214" y="10049"/>
                    <a:pt x="11714" y="10826"/>
                  </a:cubicBezTo>
                  <a:cubicBezTo>
                    <a:pt x="11401" y="10986"/>
                    <a:pt x="11362" y="11142"/>
                    <a:pt x="11344" y="11202"/>
                  </a:cubicBezTo>
                  <a:cubicBezTo>
                    <a:pt x="11141" y="11958"/>
                    <a:pt x="10458" y="12455"/>
                    <a:pt x="9710" y="12455"/>
                  </a:cubicBezTo>
                  <a:cubicBezTo>
                    <a:pt x="9569" y="12455"/>
                    <a:pt x="9426" y="12438"/>
                    <a:pt x="9284" y="12401"/>
                  </a:cubicBezTo>
                  <a:cubicBezTo>
                    <a:pt x="8383" y="12169"/>
                    <a:pt x="7841" y="11254"/>
                    <a:pt x="8064" y="10353"/>
                  </a:cubicBezTo>
                  <a:cubicBezTo>
                    <a:pt x="8338" y="9260"/>
                    <a:pt x="9061" y="8384"/>
                    <a:pt x="10154" y="7818"/>
                  </a:cubicBezTo>
                  <a:cubicBezTo>
                    <a:pt x="10832" y="7465"/>
                    <a:pt x="10973" y="6556"/>
                    <a:pt x="10434" y="6017"/>
                  </a:cubicBezTo>
                  <a:cubicBezTo>
                    <a:pt x="10219" y="5801"/>
                    <a:pt x="9934" y="5700"/>
                    <a:pt x="9650" y="5700"/>
                  </a:cubicBezTo>
                  <a:cubicBezTo>
                    <a:pt x="9078" y="5700"/>
                    <a:pt x="8507" y="6109"/>
                    <a:pt x="8507" y="6815"/>
                  </a:cubicBezTo>
                  <a:cubicBezTo>
                    <a:pt x="8507" y="7749"/>
                    <a:pt x="7748" y="8507"/>
                    <a:pt x="6812" y="8507"/>
                  </a:cubicBezTo>
                  <a:cubicBezTo>
                    <a:pt x="5875" y="8507"/>
                    <a:pt x="5119" y="7749"/>
                    <a:pt x="5119" y="6815"/>
                  </a:cubicBezTo>
                  <a:cubicBezTo>
                    <a:pt x="5119" y="4388"/>
                    <a:pt x="7028" y="2334"/>
                    <a:pt x="9636" y="2334"/>
                  </a:cubicBezTo>
                  <a:close/>
                  <a:moveTo>
                    <a:pt x="9636" y="13588"/>
                  </a:moveTo>
                  <a:cubicBezTo>
                    <a:pt x="9854" y="13588"/>
                    <a:pt x="10074" y="13630"/>
                    <a:pt x="10284" y="13717"/>
                  </a:cubicBezTo>
                  <a:cubicBezTo>
                    <a:pt x="10916" y="13979"/>
                    <a:pt x="11328" y="14596"/>
                    <a:pt x="11328" y="15283"/>
                  </a:cubicBezTo>
                  <a:cubicBezTo>
                    <a:pt x="11328" y="16219"/>
                    <a:pt x="10570" y="16975"/>
                    <a:pt x="9636" y="16978"/>
                  </a:cubicBezTo>
                  <a:cubicBezTo>
                    <a:pt x="8950" y="16978"/>
                    <a:pt x="8332" y="16562"/>
                    <a:pt x="8070" y="15930"/>
                  </a:cubicBezTo>
                  <a:cubicBezTo>
                    <a:pt x="7808" y="15298"/>
                    <a:pt x="7953" y="14569"/>
                    <a:pt x="8438" y="14084"/>
                  </a:cubicBezTo>
                  <a:cubicBezTo>
                    <a:pt x="8762" y="13760"/>
                    <a:pt x="9195" y="13588"/>
                    <a:pt x="9636" y="13588"/>
                  </a:cubicBezTo>
                  <a:close/>
                  <a:moveTo>
                    <a:pt x="9636" y="1"/>
                  </a:moveTo>
                  <a:cubicBezTo>
                    <a:pt x="4330" y="1"/>
                    <a:pt x="0" y="4331"/>
                    <a:pt x="0" y="9637"/>
                  </a:cubicBezTo>
                  <a:cubicBezTo>
                    <a:pt x="0" y="14945"/>
                    <a:pt x="4330" y="19273"/>
                    <a:pt x="9636" y="19273"/>
                  </a:cubicBezTo>
                  <a:cubicBezTo>
                    <a:pt x="14939" y="19273"/>
                    <a:pt x="19272" y="14945"/>
                    <a:pt x="19272" y="9637"/>
                  </a:cubicBezTo>
                  <a:cubicBezTo>
                    <a:pt x="19272" y="4331"/>
                    <a:pt x="14942" y="1"/>
                    <a:pt x="96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111" name="Google Shape;7111;p74"/>
          <p:cNvGrpSpPr/>
          <p:nvPr/>
        </p:nvGrpSpPr>
        <p:grpSpPr>
          <a:xfrm>
            <a:off x="5381917" y="4119052"/>
            <a:ext cx="339253" cy="339253"/>
            <a:chOff x="1492675" y="4992125"/>
            <a:chExt cx="481825" cy="481825"/>
          </a:xfrm>
        </p:grpSpPr>
        <p:sp>
          <p:nvSpPr>
            <p:cNvPr id="7112" name="Google Shape;7112;p74"/>
            <p:cNvSpPr/>
            <p:nvPr/>
          </p:nvSpPr>
          <p:spPr>
            <a:xfrm>
              <a:off x="1492675" y="4992125"/>
              <a:ext cx="481825" cy="481825"/>
            </a:xfrm>
            <a:custGeom>
              <a:rect b="b" l="l" r="r" t="t"/>
              <a:pathLst>
                <a:path extrusionOk="0" h="19273" w="19273">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113" name="Google Shape;7113;p74"/>
            <p:cNvSpPr/>
            <p:nvPr/>
          </p:nvSpPr>
          <p:spPr>
            <a:xfrm>
              <a:off x="1639625" y="5170175"/>
              <a:ext cx="190100" cy="125750"/>
            </a:xfrm>
            <a:custGeom>
              <a:rect b="b" l="l" r="r" t="t"/>
              <a:pathLst>
                <a:path extrusionOk="0" h="5030" w="7604">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114" name="Google Shape;7114;p74"/>
          <p:cNvGrpSpPr/>
          <p:nvPr/>
        </p:nvGrpSpPr>
        <p:grpSpPr>
          <a:xfrm>
            <a:off x="4893053" y="4119052"/>
            <a:ext cx="339253" cy="339253"/>
            <a:chOff x="2085525" y="4992125"/>
            <a:chExt cx="481825" cy="481825"/>
          </a:xfrm>
        </p:grpSpPr>
        <p:sp>
          <p:nvSpPr>
            <p:cNvPr id="7115" name="Google Shape;7115;p74"/>
            <p:cNvSpPr/>
            <p:nvPr/>
          </p:nvSpPr>
          <p:spPr>
            <a:xfrm>
              <a:off x="2244150" y="5152125"/>
              <a:ext cx="164500" cy="161825"/>
            </a:xfrm>
            <a:custGeom>
              <a:rect b="b" l="l" r="r" t="t"/>
              <a:pathLst>
                <a:path extrusionOk="0" h="6473" w="658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116" name="Google Shape;7116;p74"/>
            <p:cNvSpPr/>
            <p:nvPr/>
          </p:nvSpPr>
          <p:spPr>
            <a:xfrm>
              <a:off x="2085525" y="4992125"/>
              <a:ext cx="481825" cy="481825"/>
            </a:xfrm>
            <a:custGeom>
              <a:rect b="b" l="l" r="r" t="t"/>
              <a:pathLst>
                <a:path extrusionOk="0" h="19273" w="19273">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117" name="Google Shape;7117;p74"/>
          <p:cNvGrpSpPr/>
          <p:nvPr/>
        </p:nvGrpSpPr>
        <p:grpSpPr>
          <a:xfrm>
            <a:off x="6848665" y="4119052"/>
            <a:ext cx="339253" cy="339253"/>
            <a:chOff x="2678350" y="4992125"/>
            <a:chExt cx="481825" cy="481825"/>
          </a:xfrm>
        </p:grpSpPr>
        <p:sp>
          <p:nvSpPr>
            <p:cNvPr id="7118" name="Google Shape;7118;p74"/>
            <p:cNvSpPr/>
            <p:nvPr/>
          </p:nvSpPr>
          <p:spPr>
            <a:xfrm>
              <a:off x="2975725" y="5079150"/>
              <a:ext cx="56475" cy="309125"/>
            </a:xfrm>
            <a:custGeom>
              <a:rect b="b" l="l" r="r" t="t"/>
              <a:pathLst>
                <a:path extrusionOk="0" h="12365" w="2259">
                  <a:moveTo>
                    <a:pt x="2259" y="1"/>
                  </a:moveTo>
                  <a:cubicBezTo>
                    <a:pt x="943" y="272"/>
                    <a:pt x="0" y="1428"/>
                    <a:pt x="0" y="2768"/>
                  </a:cubicBezTo>
                  <a:lnTo>
                    <a:pt x="0" y="6722"/>
                  </a:lnTo>
                  <a:lnTo>
                    <a:pt x="563" y="6722"/>
                  </a:lnTo>
                  <a:cubicBezTo>
                    <a:pt x="877" y="6722"/>
                    <a:pt x="1130" y="6972"/>
                    <a:pt x="1130" y="7285"/>
                  </a:cubicBezTo>
                  <a:lnTo>
                    <a:pt x="1130" y="11802"/>
                  </a:lnTo>
                  <a:cubicBezTo>
                    <a:pt x="1130" y="12115"/>
                    <a:pt x="1379" y="12365"/>
                    <a:pt x="1693" y="12365"/>
                  </a:cubicBezTo>
                  <a:cubicBezTo>
                    <a:pt x="2006" y="12365"/>
                    <a:pt x="2259" y="12115"/>
                    <a:pt x="2259" y="11802"/>
                  </a:cubicBezTo>
                  <a:lnTo>
                    <a:pt x="225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119" name="Google Shape;7119;p74"/>
            <p:cNvSpPr/>
            <p:nvPr/>
          </p:nvSpPr>
          <p:spPr>
            <a:xfrm>
              <a:off x="2806350" y="5162500"/>
              <a:ext cx="84700" cy="225775"/>
            </a:xfrm>
            <a:custGeom>
              <a:rect b="b" l="l" r="r" t="t"/>
              <a:pathLst>
                <a:path extrusionOk="0" h="9031" w="3388">
                  <a:moveTo>
                    <a:pt x="0" y="0"/>
                  </a:moveTo>
                  <a:lnTo>
                    <a:pt x="0" y="563"/>
                  </a:lnTo>
                  <a:cubicBezTo>
                    <a:pt x="0" y="876"/>
                    <a:pt x="250" y="1129"/>
                    <a:pt x="563" y="1129"/>
                  </a:cubicBezTo>
                  <a:cubicBezTo>
                    <a:pt x="876" y="1129"/>
                    <a:pt x="1129" y="1379"/>
                    <a:pt x="1129" y="1692"/>
                  </a:cubicBezTo>
                  <a:lnTo>
                    <a:pt x="1129" y="8468"/>
                  </a:lnTo>
                  <a:cubicBezTo>
                    <a:pt x="1129" y="8781"/>
                    <a:pt x="1379" y="9031"/>
                    <a:pt x="1692" y="9031"/>
                  </a:cubicBezTo>
                  <a:cubicBezTo>
                    <a:pt x="2006" y="9031"/>
                    <a:pt x="2258" y="8781"/>
                    <a:pt x="2258" y="8468"/>
                  </a:cubicBezTo>
                  <a:lnTo>
                    <a:pt x="2258" y="1692"/>
                  </a:lnTo>
                  <a:cubicBezTo>
                    <a:pt x="2258" y="1379"/>
                    <a:pt x="2508" y="1129"/>
                    <a:pt x="2822" y="1129"/>
                  </a:cubicBezTo>
                  <a:cubicBezTo>
                    <a:pt x="3135" y="1129"/>
                    <a:pt x="3388" y="876"/>
                    <a:pt x="3388" y="563"/>
                  </a:cubicBezTo>
                  <a:lnTo>
                    <a:pt x="338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120" name="Google Shape;7120;p74"/>
            <p:cNvSpPr/>
            <p:nvPr/>
          </p:nvSpPr>
          <p:spPr>
            <a:xfrm>
              <a:off x="2678350" y="4992125"/>
              <a:ext cx="481825" cy="481825"/>
            </a:xfrm>
            <a:custGeom>
              <a:rect b="b" l="l" r="r" t="t"/>
              <a:pathLst>
                <a:path extrusionOk="0" h="19273" w="19273">
                  <a:moveTo>
                    <a:pt x="9071" y="2298"/>
                  </a:moveTo>
                  <a:cubicBezTo>
                    <a:pt x="9384" y="2298"/>
                    <a:pt x="9637" y="2548"/>
                    <a:pt x="9637" y="2861"/>
                  </a:cubicBezTo>
                  <a:lnTo>
                    <a:pt x="9637" y="6249"/>
                  </a:lnTo>
                  <a:lnTo>
                    <a:pt x="9637" y="7378"/>
                  </a:lnTo>
                  <a:cubicBezTo>
                    <a:pt x="9634" y="8095"/>
                    <a:pt x="9182" y="8736"/>
                    <a:pt x="8508" y="8977"/>
                  </a:cubicBezTo>
                  <a:lnTo>
                    <a:pt x="8508" y="15283"/>
                  </a:lnTo>
                  <a:cubicBezTo>
                    <a:pt x="8508" y="16219"/>
                    <a:pt x="7749" y="16975"/>
                    <a:pt x="6812" y="16975"/>
                  </a:cubicBezTo>
                  <a:cubicBezTo>
                    <a:pt x="5876" y="16975"/>
                    <a:pt x="5120" y="16219"/>
                    <a:pt x="5120" y="15283"/>
                  </a:cubicBezTo>
                  <a:lnTo>
                    <a:pt x="5120" y="8977"/>
                  </a:lnTo>
                  <a:cubicBezTo>
                    <a:pt x="4443" y="8736"/>
                    <a:pt x="3991" y="8095"/>
                    <a:pt x="3991" y="7378"/>
                  </a:cubicBezTo>
                  <a:lnTo>
                    <a:pt x="3991" y="2861"/>
                  </a:lnTo>
                  <a:cubicBezTo>
                    <a:pt x="3991" y="2548"/>
                    <a:pt x="4241" y="2298"/>
                    <a:pt x="4554" y="2298"/>
                  </a:cubicBezTo>
                  <a:cubicBezTo>
                    <a:pt x="4867" y="2298"/>
                    <a:pt x="5120" y="2548"/>
                    <a:pt x="5120" y="2861"/>
                  </a:cubicBezTo>
                  <a:lnTo>
                    <a:pt x="5120" y="5686"/>
                  </a:lnTo>
                  <a:lnTo>
                    <a:pt x="6249" y="5686"/>
                  </a:lnTo>
                  <a:lnTo>
                    <a:pt x="6249" y="2861"/>
                  </a:lnTo>
                  <a:cubicBezTo>
                    <a:pt x="6249" y="2548"/>
                    <a:pt x="6499" y="2298"/>
                    <a:pt x="6812" y="2298"/>
                  </a:cubicBezTo>
                  <a:cubicBezTo>
                    <a:pt x="7126" y="2298"/>
                    <a:pt x="7378" y="2548"/>
                    <a:pt x="7378" y="2861"/>
                  </a:cubicBezTo>
                  <a:lnTo>
                    <a:pt x="7378" y="5686"/>
                  </a:lnTo>
                  <a:lnTo>
                    <a:pt x="8508" y="5686"/>
                  </a:lnTo>
                  <a:lnTo>
                    <a:pt x="8508" y="2861"/>
                  </a:lnTo>
                  <a:cubicBezTo>
                    <a:pt x="8508" y="2548"/>
                    <a:pt x="8758" y="2298"/>
                    <a:pt x="9071" y="2298"/>
                  </a:cubicBezTo>
                  <a:close/>
                  <a:moveTo>
                    <a:pt x="14717" y="2298"/>
                  </a:moveTo>
                  <a:cubicBezTo>
                    <a:pt x="15030" y="2298"/>
                    <a:pt x="15283" y="2548"/>
                    <a:pt x="15283" y="2861"/>
                  </a:cubicBezTo>
                  <a:lnTo>
                    <a:pt x="15283" y="15283"/>
                  </a:lnTo>
                  <a:cubicBezTo>
                    <a:pt x="15283" y="16219"/>
                    <a:pt x="14524" y="16975"/>
                    <a:pt x="13588" y="16975"/>
                  </a:cubicBezTo>
                  <a:cubicBezTo>
                    <a:pt x="12651" y="16975"/>
                    <a:pt x="11895" y="16219"/>
                    <a:pt x="11895" y="15283"/>
                  </a:cubicBezTo>
                  <a:lnTo>
                    <a:pt x="11895" y="11332"/>
                  </a:lnTo>
                  <a:lnTo>
                    <a:pt x="11329" y="11332"/>
                  </a:lnTo>
                  <a:cubicBezTo>
                    <a:pt x="11016" y="11332"/>
                    <a:pt x="10766" y="11079"/>
                    <a:pt x="10766" y="10766"/>
                  </a:cubicBezTo>
                  <a:lnTo>
                    <a:pt x="10766" y="6249"/>
                  </a:lnTo>
                  <a:cubicBezTo>
                    <a:pt x="10766" y="4066"/>
                    <a:pt x="12534" y="2298"/>
                    <a:pt x="14717" y="2298"/>
                  </a:cubicBezTo>
                  <a:close/>
                  <a:moveTo>
                    <a:pt x="1693" y="1"/>
                  </a:moveTo>
                  <a:cubicBezTo>
                    <a:pt x="757" y="1"/>
                    <a:pt x="1" y="759"/>
                    <a:pt x="1" y="1696"/>
                  </a:cubicBezTo>
                  <a:lnTo>
                    <a:pt x="1" y="17580"/>
                  </a:lnTo>
                  <a:cubicBezTo>
                    <a:pt x="1" y="18514"/>
                    <a:pt x="757" y="19273"/>
                    <a:pt x="1693" y="19273"/>
                  </a:cubicBezTo>
                  <a:lnTo>
                    <a:pt x="17578" y="19273"/>
                  </a:lnTo>
                  <a:cubicBezTo>
                    <a:pt x="18514" y="19273"/>
                    <a:pt x="19270" y="18514"/>
                    <a:pt x="19273" y="17580"/>
                  </a:cubicBezTo>
                  <a:lnTo>
                    <a:pt x="19273" y="1696"/>
                  </a:lnTo>
                  <a:cubicBezTo>
                    <a:pt x="19270" y="759"/>
                    <a:pt x="18514" y="1"/>
                    <a:pt x="175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121" name="Google Shape;7121;p74"/>
          <p:cNvGrpSpPr/>
          <p:nvPr/>
        </p:nvGrpSpPr>
        <p:grpSpPr>
          <a:xfrm>
            <a:off x="4404190" y="4119052"/>
            <a:ext cx="339253" cy="339253"/>
            <a:chOff x="3271200" y="4992125"/>
            <a:chExt cx="481825" cy="481825"/>
          </a:xfrm>
        </p:grpSpPr>
        <p:sp>
          <p:nvSpPr>
            <p:cNvPr id="7122" name="Google Shape;7122;p74"/>
            <p:cNvSpPr/>
            <p:nvPr/>
          </p:nvSpPr>
          <p:spPr>
            <a:xfrm>
              <a:off x="3497950" y="5106025"/>
              <a:ext cx="28250" cy="28250"/>
            </a:xfrm>
            <a:custGeom>
              <a:rect b="b" l="l" r="r" t="t"/>
              <a:pathLst>
                <a:path extrusionOk="0" h="1130" w="1130">
                  <a:moveTo>
                    <a:pt x="566" y="1"/>
                  </a:moveTo>
                  <a:cubicBezTo>
                    <a:pt x="253" y="1"/>
                    <a:pt x="0" y="251"/>
                    <a:pt x="0" y="564"/>
                  </a:cubicBezTo>
                  <a:cubicBezTo>
                    <a:pt x="0" y="877"/>
                    <a:pt x="253" y="1130"/>
                    <a:pt x="566" y="1130"/>
                  </a:cubicBezTo>
                  <a:cubicBezTo>
                    <a:pt x="877" y="1130"/>
                    <a:pt x="1130" y="877"/>
                    <a:pt x="1130" y="564"/>
                  </a:cubicBezTo>
                  <a:cubicBezTo>
                    <a:pt x="1130" y="251"/>
                    <a:pt x="877" y="1"/>
                    <a:pt x="5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123" name="Google Shape;7123;p74"/>
            <p:cNvSpPr/>
            <p:nvPr/>
          </p:nvSpPr>
          <p:spPr>
            <a:xfrm>
              <a:off x="3497950" y="5218950"/>
              <a:ext cx="28250" cy="141175"/>
            </a:xfrm>
            <a:custGeom>
              <a:rect b="b" l="l" r="r" t="t"/>
              <a:pathLst>
                <a:path extrusionOk="0" h="5647" w="1130">
                  <a:moveTo>
                    <a:pt x="0" y="0"/>
                  </a:moveTo>
                  <a:lnTo>
                    <a:pt x="0" y="5647"/>
                  </a:lnTo>
                  <a:lnTo>
                    <a:pt x="1130" y="5647"/>
                  </a:lnTo>
                  <a:lnTo>
                    <a:pt x="11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124" name="Google Shape;7124;p74"/>
            <p:cNvSpPr/>
            <p:nvPr/>
          </p:nvSpPr>
          <p:spPr>
            <a:xfrm>
              <a:off x="3271200" y="4992125"/>
              <a:ext cx="481825" cy="481825"/>
            </a:xfrm>
            <a:custGeom>
              <a:rect b="b" l="l" r="r" t="t"/>
              <a:pathLst>
                <a:path extrusionOk="0" h="19273" w="19273">
                  <a:moveTo>
                    <a:pt x="9636" y="3427"/>
                  </a:moveTo>
                  <a:cubicBezTo>
                    <a:pt x="10320" y="3427"/>
                    <a:pt x="10937" y="3840"/>
                    <a:pt x="11199" y="4472"/>
                  </a:cubicBezTo>
                  <a:cubicBezTo>
                    <a:pt x="11461" y="5105"/>
                    <a:pt x="11317" y="5833"/>
                    <a:pt x="10832" y="6318"/>
                  </a:cubicBezTo>
                  <a:cubicBezTo>
                    <a:pt x="10508" y="6642"/>
                    <a:pt x="10074" y="6814"/>
                    <a:pt x="9634" y="6814"/>
                  </a:cubicBezTo>
                  <a:cubicBezTo>
                    <a:pt x="9415" y="6814"/>
                    <a:pt x="9195" y="6772"/>
                    <a:pt x="8986" y="6686"/>
                  </a:cubicBezTo>
                  <a:cubicBezTo>
                    <a:pt x="8354" y="6424"/>
                    <a:pt x="7941" y="5806"/>
                    <a:pt x="7941" y="5120"/>
                  </a:cubicBezTo>
                  <a:cubicBezTo>
                    <a:pt x="7941" y="4183"/>
                    <a:pt x="8700" y="3427"/>
                    <a:pt x="9636" y="3427"/>
                  </a:cubicBezTo>
                  <a:close/>
                  <a:moveTo>
                    <a:pt x="10766" y="7944"/>
                  </a:moveTo>
                  <a:cubicBezTo>
                    <a:pt x="11076" y="7944"/>
                    <a:pt x="11329" y="8194"/>
                    <a:pt x="11329" y="8507"/>
                  </a:cubicBezTo>
                  <a:lnTo>
                    <a:pt x="11329" y="14720"/>
                  </a:lnTo>
                  <a:lnTo>
                    <a:pt x="11895" y="14720"/>
                  </a:lnTo>
                  <a:cubicBezTo>
                    <a:pt x="12205" y="14720"/>
                    <a:pt x="12458" y="14969"/>
                    <a:pt x="12458" y="15283"/>
                  </a:cubicBezTo>
                  <a:cubicBezTo>
                    <a:pt x="12458" y="15596"/>
                    <a:pt x="12205" y="15849"/>
                    <a:pt x="11895" y="15849"/>
                  </a:cubicBezTo>
                  <a:lnTo>
                    <a:pt x="7378" y="15849"/>
                  </a:lnTo>
                  <a:cubicBezTo>
                    <a:pt x="7065" y="15849"/>
                    <a:pt x="6812" y="15596"/>
                    <a:pt x="6812" y="15283"/>
                  </a:cubicBezTo>
                  <a:cubicBezTo>
                    <a:pt x="6812" y="14969"/>
                    <a:pt x="7065" y="14720"/>
                    <a:pt x="7378" y="14720"/>
                  </a:cubicBezTo>
                  <a:lnTo>
                    <a:pt x="7941" y="14720"/>
                  </a:lnTo>
                  <a:lnTo>
                    <a:pt x="7941" y="9073"/>
                  </a:lnTo>
                  <a:lnTo>
                    <a:pt x="7378" y="9073"/>
                  </a:lnTo>
                  <a:cubicBezTo>
                    <a:pt x="7065" y="9073"/>
                    <a:pt x="6812" y="8821"/>
                    <a:pt x="6812" y="8507"/>
                  </a:cubicBezTo>
                  <a:cubicBezTo>
                    <a:pt x="6812" y="8194"/>
                    <a:pt x="7065" y="7944"/>
                    <a:pt x="7378" y="7944"/>
                  </a:cubicBezTo>
                  <a:close/>
                  <a:moveTo>
                    <a:pt x="1693" y="1"/>
                  </a:moveTo>
                  <a:cubicBezTo>
                    <a:pt x="756" y="1"/>
                    <a:pt x="0" y="759"/>
                    <a:pt x="0" y="1696"/>
                  </a:cubicBezTo>
                  <a:lnTo>
                    <a:pt x="0" y="17580"/>
                  </a:lnTo>
                  <a:cubicBezTo>
                    <a:pt x="0" y="18514"/>
                    <a:pt x="756" y="19273"/>
                    <a:pt x="1693" y="19273"/>
                  </a:cubicBezTo>
                  <a:lnTo>
                    <a:pt x="17577" y="19273"/>
                  </a:lnTo>
                  <a:cubicBezTo>
                    <a:pt x="18514" y="19273"/>
                    <a:pt x="19269" y="18514"/>
                    <a:pt x="19272" y="17580"/>
                  </a:cubicBezTo>
                  <a:lnTo>
                    <a:pt x="19272" y="1696"/>
                  </a:lnTo>
                  <a:cubicBezTo>
                    <a:pt x="19269" y="759"/>
                    <a:pt x="18514" y="1"/>
                    <a:pt x="175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125" name="Google Shape;7125;p74"/>
          <p:cNvGrpSpPr/>
          <p:nvPr/>
        </p:nvGrpSpPr>
        <p:grpSpPr>
          <a:xfrm>
            <a:off x="6359643" y="4120073"/>
            <a:ext cx="339411" cy="337211"/>
            <a:chOff x="5049575" y="4993600"/>
            <a:chExt cx="482050" cy="478925"/>
          </a:xfrm>
        </p:grpSpPr>
        <p:sp>
          <p:nvSpPr>
            <p:cNvPr id="7126" name="Google Shape;7126;p74"/>
            <p:cNvSpPr/>
            <p:nvPr/>
          </p:nvSpPr>
          <p:spPr>
            <a:xfrm>
              <a:off x="5063200" y="5058825"/>
              <a:ext cx="315450" cy="164750"/>
            </a:xfrm>
            <a:custGeom>
              <a:rect b="b" l="l" r="r" t="t"/>
              <a:pathLst>
                <a:path extrusionOk="0" h="6590" w="12618">
                  <a:moveTo>
                    <a:pt x="3647" y="1"/>
                  </a:moveTo>
                  <a:lnTo>
                    <a:pt x="169" y="1846"/>
                  </a:lnTo>
                  <a:cubicBezTo>
                    <a:pt x="109" y="1877"/>
                    <a:pt x="51" y="1913"/>
                    <a:pt x="0" y="1952"/>
                  </a:cubicBezTo>
                  <a:lnTo>
                    <a:pt x="8892" y="6589"/>
                  </a:lnTo>
                  <a:lnTo>
                    <a:pt x="12617" y="4746"/>
                  </a:lnTo>
                  <a:lnTo>
                    <a:pt x="364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127" name="Google Shape;7127;p74"/>
            <p:cNvSpPr/>
            <p:nvPr/>
          </p:nvSpPr>
          <p:spPr>
            <a:xfrm>
              <a:off x="5299425" y="5133350"/>
              <a:ext cx="232200" cy="339175"/>
            </a:xfrm>
            <a:custGeom>
              <a:rect b="b" l="l" r="r" t="t"/>
              <a:pathLst>
                <a:path extrusionOk="0" h="13567" w="9288">
                  <a:moveTo>
                    <a:pt x="9284" y="1"/>
                  </a:moveTo>
                  <a:lnTo>
                    <a:pt x="4837" y="2202"/>
                  </a:lnTo>
                  <a:lnTo>
                    <a:pt x="4837" y="4680"/>
                  </a:lnTo>
                  <a:cubicBezTo>
                    <a:pt x="4837" y="4993"/>
                    <a:pt x="4584" y="5246"/>
                    <a:pt x="4271" y="5246"/>
                  </a:cubicBezTo>
                  <a:cubicBezTo>
                    <a:pt x="3957" y="5246"/>
                    <a:pt x="3707" y="4993"/>
                    <a:pt x="3707" y="4680"/>
                  </a:cubicBezTo>
                  <a:lnTo>
                    <a:pt x="3707" y="2762"/>
                  </a:lnTo>
                  <a:lnTo>
                    <a:pt x="1" y="4593"/>
                  </a:lnTo>
                  <a:lnTo>
                    <a:pt x="1" y="13566"/>
                  </a:lnTo>
                  <a:cubicBezTo>
                    <a:pt x="13" y="13560"/>
                    <a:pt x="25" y="13557"/>
                    <a:pt x="37" y="13551"/>
                  </a:cubicBezTo>
                  <a:lnTo>
                    <a:pt x="8553" y="9236"/>
                  </a:lnTo>
                  <a:cubicBezTo>
                    <a:pt x="9004" y="9010"/>
                    <a:pt x="9287" y="8550"/>
                    <a:pt x="9287" y="8047"/>
                  </a:cubicBezTo>
                  <a:lnTo>
                    <a:pt x="9287" y="52"/>
                  </a:lnTo>
                  <a:cubicBezTo>
                    <a:pt x="9287" y="34"/>
                    <a:pt x="9287" y="19"/>
                    <a:pt x="92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128" name="Google Shape;7128;p74"/>
            <p:cNvSpPr/>
            <p:nvPr/>
          </p:nvSpPr>
          <p:spPr>
            <a:xfrm>
              <a:off x="5184475" y="4993600"/>
              <a:ext cx="334125" cy="168525"/>
            </a:xfrm>
            <a:custGeom>
              <a:rect b="b" l="l" r="r" t="t"/>
              <a:pathLst>
                <a:path extrusionOk="0" h="6741" w="13365">
                  <a:moveTo>
                    <a:pt x="4040" y="0"/>
                  </a:moveTo>
                  <a:cubicBezTo>
                    <a:pt x="3830" y="0"/>
                    <a:pt x="3621" y="50"/>
                    <a:pt x="3430" y="149"/>
                  </a:cubicBezTo>
                  <a:lnTo>
                    <a:pt x="0" y="1971"/>
                  </a:lnTo>
                  <a:lnTo>
                    <a:pt x="9013" y="6741"/>
                  </a:lnTo>
                  <a:lnTo>
                    <a:pt x="13364" y="4588"/>
                  </a:lnTo>
                  <a:cubicBezTo>
                    <a:pt x="13298" y="4537"/>
                    <a:pt x="13226" y="4492"/>
                    <a:pt x="13151" y="4455"/>
                  </a:cubicBezTo>
                  <a:lnTo>
                    <a:pt x="4638" y="140"/>
                  </a:lnTo>
                  <a:lnTo>
                    <a:pt x="4635" y="140"/>
                  </a:lnTo>
                  <a:cubicBezTo>
                    <a:pt x="4446" y="47"/>
                    <a:pt x="4243" y="0"/>
                    <a:pt x="40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129" name="Google Shape;7129;p74"/>
            <p:cNvSpPr/>
            <p:nvPr/>
          </p:nvSpPr>
          <p:spPr>
            <a:xfrm>
              <a:off x="5049575" y="5132450"/>
              <a:ext cx="221650" cy="339925"/>
            </a:xfrm>
            <a:custGeom>
              <a:rect b="b" l="l" r="r" t="t"/>
              <a:pathLst>
                <a:path extrusionOk="0" h="13597" w="8866">
                  <a:moveTo>
                    <a:pt x="5803" y="5648"/>
                  </a:moveTo>
                  <a:cubicBezTo>
                    <a:pt x="5997" y="5648"/>
                    <a:pt x="6186" y="5748"/>
                    <a:pt x="6291" y="5927"/>
                  </a:cubicBezTo>
                  <a:cubicBezTo>
                    <a:pt x="6450" y="6195"/>
                    <a:pt x="6360" y="6541"/>
                    <a:pt x="6092" y="6701"/>
                  </a:cubicBezTo>
                  <a:lnTo>
                    <a:pt x="3843" y="8016"/>
                  </a:lnTo>
                  <a:lnTo>
                    <a:pt x="3834" y="8023"/>
                  </a:lnTo>
                  <a:lnTo>
                    <a:pt x="3831" y="8026"/>
                  </a:lnTo>
                  <a:lnTo>
                    <a:pt x="3818" y="8029"/>
                  </a:lnTo>
                  <a:cubicBezTo>
                    <a:pt x="3812" y="8032"/>
                    <a:pt x="3806" y="8035"/>
                    <a:pt x="3800" y="8038"/>
                  </a:cubicBezTo>
                  <a:lnTo>
                    <a:pt x="3785" y="8047"/>
                  </a:lnTo>
                  <a:lnTo>
                    <a:pt x="3767" y="8053"/>
                  </a:lnTo>
                  <a:lnTo>
                    <a:pt x="3752" y="8059"/>
                  </a:lnTo>
                  <a:lnTo>
                    <a:pt x="3734" y="8065"/>
                  </a:lnTo>
                  <a:lnTo>
                    <a:pt x="3716" y="8071"/>
                  </a:lnTo>
                  <a:lnTo>
                    <a:pt x="3698" y="8077"/>
                  </a:lnTo>
                  <a:cubicBezTo>
                    <a:pt x="3692" y="8077"/>
                    <a:pt x="3686" y="8080"/>
                    <a:pt x="3680" y="8080"/>
                  </a:cubicBezTo>
                  <a:cubicBezTo>
                    <a:pt x="3671" y="8083"/>
                    <a:pt x="3668" y="8083"/>
                    <a:pt x="3665" y="8083"/>
                  </a:cubicBezTo>
                  <a:lnTo>
                    <a:pt x="3641" y="8089"/>
                  </a:lnTo>
                  <a:lnTo>
                    <a:pt x="3629" y="8089"/>
                  </a:lnTo>
                  <a:cubicBezTo>
                    <a:pt x="3620" y="8089"/>
                    <a:pt x="3611" y="8092"/>
                    <a:pt x="3602" y="8092"/>
                  </a:cubicBezTo>
                  <a:lnTo>
                    <a:pt x="3484" y="8092"/>
                  </a:lnTo>
                  <a:lnTo>
                    <a:pt x="3466" y="8089"/>
                  </a:lnTo>
                  <a:cubicBezTo>
                    <a:pt x="3460" y="8089"/>
                    <a:pt x="3454" y="8086"/>
                    <a:pt x="3448" y="8086"/>
                  </a:cubicBezTo>
                  <a:cubicBezTo>
                    <a:pt x="3442" y="8083"/>
                    <a:pt x="3436" y="8083"/>
                    <a:pt x="3433" y="8080"/>
                  </a:cubicBezTo>
                  <a:lnTo>
                    <a:pt x="3412" y="8077"/>
                  </a:lnTo>
                  <a:cubicBezTo>
                    <a:pt x="3406" y="8077"/>
                    <a:pt x="3403" y="8074"/>
                    <a:pt x="3397" y="8071"/>
                  </a:cubicBezTo>
                  <a:lnTo>
                    <a:pt x="3376" y="8065"/>
                  </a:lnTo>
                  <a:lnTo>
                    <a:pt x="3361" y="8062"/>
                  </a:lnTo>
                  <a:lnTo>
                    <a:pt x="3343" y="8053"/>
                  </a:lnTo>
                  <a:lnTo>
                    <a:pt x="3328" y="8047"/>
                  </a:lnTo>
                  <a:lnTo>
                    <a:pt x="3310" y="8038"/>
                  </a:lnTo>
                  <a:lnTo>
                    <a:pt x="3295" y="8032"/>
                  </a:lnTo>
                  <a:cubicBezTo>
                    <a:pt x="3289" y="8029"/>
                    <a:pt x="3282" y="8026"/>
                    <a:pt x="3276" y="8019"/>
                  </a:cubicBezTo>
                  <a:lnTo>
                    <a:pt x="3261" y="8013"/>
                  </a:lnTo>
                  <a:lnTo>
                    <a:pt x="3246" y="8001"/>
                  </a:lnTo>
                  <a:cubicBezTo>
                    <a:pt x="3240" y="7998"/>
                    <a:pt x="3237" y="7995"/>
                    <a:pt x="3231" y="7992"/>
                  </a:cubicBezTo>
                  <a:lnTo>
                    <a:pt x="3216" y="7980"/>
                  </a:lnTo>
                  <a:cubicBezTo>
                    <a:pt x="3210" y="7977"/>
                    <a:pt x="3207" y="7974"/>
                    <a:pt x="3201" y="7968"/>
                  </a:cubicBezTo>
                  <a:cubicBezTo>
                    <a:pt x="3198" y="7965"/>
                    <a:pt x="3192" y="7962"/>
                    <a:pt x="3186" y="7956"/>
                  </a:cubicBezTo>
                  <a:lnTo>
                    <a:pt x="3174" y="7944"/>
                  </a:lnTo>
                  <a:lnTo>
                    <a:pt x="3159" y="7932"/>
                  </a:lnTo>
                  <a:lnTo>
                    <a:pt x="3147" y="7917"/>
                  </a:lnTo>
                  <a:cubicBezTo>
                    <a:pt x="3141" y="7914"/>
                    <a:pt x="3138" y="7908"/>
                    <a:pt x="3135" y="7905"/>
                  </a:cubicBezTo>
                  <a:lnTo>
                    <a:pt x="3120" y="7890"/>
                  </a:lnTo>
                  <a:lnTo>
                    <a:pt x="3111" y="7875"/>
                  </a:lnTo>
                  <a:cubicBezTo>
                    <a:pt x="3105" y="7869"/>
                    <a:pt x="3102" y="7863"/>
                    <a:pt x="3096" y="7857"/>
                  </a:cubicBezTo>
                  <a:lnTo>
                    <a:pt x="3087" y="7845"/>
                  </a:lnTo>
                  <a:lnTo>
                    <a:pt x="3075" y="7827"/>
                  </a:lnTo>
                  <a:lnTo>
                    <a:pt x="3069" y="7815"/>
                  </a:lnTo>
                  <a:lnTo>
                    <a:pt x="3069" y="7812"/>
                  </a:lnTo>
                  <a:lnTo>
                    <a:pt x="3063" y="7803"/>
                  </a:lnTo>
                  <a:lnTo>
                    <a:pt x="2415" y="6631"/>
                  </a:lnTo>
                  <a:cubicBezTo>
                    <a:pt x="2265" y="6357"/>
                    <a:pt x="2367" y="6014"/>
                    <a:pt x="2641" y="5863"/>
                  </a:cubicBezTo>
                  <a:lnTo>
                    <a:pt x="2635" y="5863"/>
                  </a:lnTo>
                  <a:cubicBezTo>
                    <a:pt x="2722" y="5816"/>
                    <a:pt x="2815" y="5793"/>
                    <a:pt x="2908" y="5793"/>
                  </a:cubicBezTo>
                  <a:cubicBezTo>
                    <a:pt x="3107" y="5793"/>
                    <a:pt x="3300" y="5899"/>
                    <a:pt x="3403" y="6086"/>
                  </a:cubicBezTo>
                  <a:lnTo>
                    <a:pt x="3770" y="6752"/>
                  </a:lnTo>
                  <a:lnTo>
                    <a:pt x="5520" y="5725"/>
                  </a:lnTo>
                  <a:cubicBezTo>
                    <a:pt x="5609" y="5673"/>
                    <a:pt x="5707" y="5648"/>
                    <a:pt x="5803" y="5648"/>
                  </a:cubicBezTo>
                  <a:close/>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7130" name="Google Shape;7130;p74"/>
          <p:cNvSpPr txBox="1"/>
          <p:nvPr>
            <p:ph type="title"/>
          </p:nvPr>
        </p:nvSpPr>
        <p:spPr>
          <a:xfrm>
            <a:off x="0" y="0"/>
            <a:ext cx="9144000" cy="9144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0" lang="en" sz="2000">
                <a:solidFill>
                  <a:schemeClr val="dk1"/>
                </a:solidFill>
              </a:rPr>
              <a:t>General Icons</a:t>
            </a:r>
            <a:endParaRPr sz="20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9"/>
          <p:cNvSpPr txBox="1"/>
          <p:nvPr>
            <p:ph type="title"/>
          </p:nvPr>
        </p:nvSpPr>
        <p:spPr>
          <a:xfrm>
            <a:off x="1620900" y="539500"/>
            <a:ext cx="7523100" cy="54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Name of the section</a:t>
            </a:r>
            <a:endParaRPr/>
          </a:p>
        </p:txBody>
      </p:sp>
      <p:sp>
        <p:nvSpPr>
          <p:cNvPr id="204" name="Google Shape;204;p39"/>
          <p:cNvSpPr txBox="1"/>
          <p:nvPr>
            <p:ph idx="2" type="title"/>
          </p:nvPr>
        </p:nvSpPr>
        <p:spPr>
          <a:xfrm>
            <a:off x="720000" y="594200"/>
            <a:ext cx="900900" cy="646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dk2"/>
                </a:solidFill>
              </a:rPr>
              <a:t>01</a:t>
            </a:r>
            <a:endParaRPr>
              <a:solidFill>
                <a:schemeClr val="dk2"/>
              </a:solidFill>
            </a:endParaRPr>
          </a:p>
        </p:txBody>
      </p:sp>
      <p:sp>
        <p:nvSpPr>
          <p:cNvPr id="205" name="Google Shape;205;p39"/>
          <p:cNvSpPr txBox="1"/>
          <p:nvPr>
            <p:ph idx="1" type="subTitle"/>
          </p:nvPr>
        </p:nvSpPr>
        <p:spPr>
          <a:xfrm>
            <a:off x="1620900" y="1144738"/>
            <a:ext cx="5067600" cy="37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You can enter a subtitle here if you need it</a:t>
            </a:r>
            <a:endParaRPr/>
          </a:p>
        </p:txBody>
      </p:sp>
      <p:pic>
        <p:nvPicPr>
          <p:cNvPr id="206" name="Google Shape;206;p39"/>
          <p:cNvPicPr preferRelativeResize="0"/>
          <p:nvPr>
            <p:ph idx="3" type="pic"/>
          </p:nvPr>
        </p:nvPicPr>
        <p:blipFill rotWithShape="1">
          <a:blip r:embed="rId3">
            <a:alphaModFix/>
          </a:blip>
          <a:srcRect b="20793" l="0" r="0" t="20799"/>
          <a:stretch/>
        </p:blipFill>
        <p:spPr>
          <a:xfrm>
            <a:off x="-19725" y="1576275"/>
            <a:ext cx="9163802" cy="356727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7134" name="Shape 7134"/>
        <p:cNvGrpSpPr/>
        <p:nvPr/>
      </p:nvGrpSpPr>
      <p:grpSpPr>
        <a:xfrm>
          <a:off x="0" y="0"/>
          <a:ext cx="0" cy="0"/>
          <a:chOff x="0" y="0"/>
          <a:chExt cx="0" cy="0"/>
        </a:xfrm>
      </p:grpSpPr>
      <p:grpSp>
        <p:nvGrpSpPr>
          <p:cNvPr id="7135" name="Google Shape;7135;p75"/>
          <p:cNvGrpSpPr/>
          <p:nvPr/>
        </p:nvGrpSpPr>
        <p:grpSpPr>
          <a:xfrm>
            <a:off x="7828716" y="2886927"/>
            <a:ext cx="265146" cy="348861"/>
            <a:chOff x="1713400" y="238125"/>
            <a:chExt cx="3815050" cy="5005175"/>
          </a:xfrm>
        </p:grpSpPr>
        <p:sp>
          <p:nvSpPr>
            <p:cNvPr id="7136" name="Google Shape;7136;p75"/>
            <p:cNvSpPr/>
            <p:nvPr/>
          </p:nvSpPr>
          <p:spPr>
            <a:xfrm>
              <a:off x="2158300" y="2473750"/>
              <a:ext cx="2936375" cy="2769550"/>
            </a:xfrm>
            <a:custGeom>
              <a:rect b="b" l="l" r="r" t="t"/>
              <a:pathLst>
                <a:path extrusionOk="0" h="110782" w="117455">
                  <a:moveTo>
                    <a:pt x="65279" y="75593"/>
                  </a:moveTo>
                  <a:cubicBezTo>
                    <a:pt x="72708" y="75593"/>
                    <a:pt x="72708" y="87688"/>
                    <a:pt x="65279" y="87688"/>
                  </a:cubicBezTo>
                  <a:cubicBezTo>
                    <a:pt x="65031" y="87688"/>
                    <a:pt x="64775" y="87675"/>
                    <a:pt x="64511" y="87647"/>
                  </a:cubicBezTo>
                  <a:lnTo>
                    <a:pt x="52499" y="87647"/>
                  </a:lnTo>
                  <a:cubicBezTo>
                    <a:pt x="52234" y="87675"/>
                    <a:pt x="51978" y="87688"/>
                    <a:pt x="51730" y="87688"/>
                  </a:cubicBezTo>
                  <a:cubicBezTo>
                    <a:pt x="44302" y="87688"/>
                    <a:pt x="44302" y="75593"/>
                    <a:pt x="51730" y="75593"/>
                  </a:cubicBezTo>
                  <a:cubicBezTo>
                    <a:pt x="51978" y="75593"/>
                    <a:pt x="52234" y="75607"/>
                    <a:pt x="52499" y="75635"/>
                  </a:cubicBezTo>
                  <a:lnTo>
                    <a:pt x="64511" y="75635"/>
                  </a:lnTo>
                  <a:cubicBezTo>
                    <a:pt x="64775" y="75607"/>
                    <a:pt x="65031" y="75593"/>
                    <a:pt x="65279" y="75593"/>
                  </a:cubicBezTo>
                  <a:close/>
                  <a:moveTo>
                    <a:pt x="23135" y="1"/>
                  </a:moveTo>
                  <a:cubicBezTo>
                    <a:pt x="17796" y="3560"/>
                    <a:pt x="12012" y="4895"/>
                    <a:pt x="5784" y="5340"/>
                  </a:cubicBezTo>
                  <a:cubicBezTo>
                    <a:pt x="4004" y="4895"/>
                    <a:pt x="1780" y="4895"/>
                    <a:pt x="0" y="4450"/>
                  </a:cubicBezTo>
                  <a:lnTo>
                    <a:pt x="0" y="93431"/>
                  </a:lnTo>
                  <a:cubicBezTo>
                    <a:pt x="445" y="103219"/>
                    <a:pt x="8008" y="110782"/>
                    <a:pt x="17351" y="110782"/>
                  </a:cubicBezTo>
                  <a:lnTo>
                    <a:pt x="99658" y="110782"/>
                  </a:lnTo>
                  <a:cubicBezTo>
                    <a:pt x="109446" y="110782"/>
                    <a:pt x="117454" y="102774"/>
                    <a:pt x="117454" y="92986"/>
                  </a:cubicBezTo>
                  <a:lnTo>
                    <a:pt x="117454" y="4005"/>
                  </a:lnTo>
                  <a:cubicBezTo>
                    <a:pt x="115881" y="4320"/>
                    <a:pt x="114531" y="4634"/>
                    <a:pt x="113088" y="4634"/>
                  </a:cubicBezTo>
                  <a:cubicBezTo>
                    <a:pt x="112490" y="4634"/>
                    <a:pt x="111877" y="4580"/>
                    <a:pt x="111226" y="4450"/>
                  </a:cubicBezTo>
                  <a:cubicBezTo>
                    <a:pt x="110635" y="4495"/>
                    <a:pt x="110040" y="4517"/>
                    <a:pt x="109442" y="4517"/>
                  </a:cubicBezTo>
                  <a:cubicBezTo>
                    <a:pt x="104179" y="4517"/>
                    <a:pt x="98668" y="2797"/>
                    <a:pt x="93874" y="1"/>
                  </a:cubicBezTo>
                  <a:cubicBezTo>
                    <a:pt x="88313" y="3338"/>
                    <a:pt x="82196" y="5006"/>
                    <a:pt x="76134" y="5006"/>
                  </a:cubicBezTo>
                  <a:cubicBezTo>
                    <a:pt x="70072" y="5006"/>
                    <a:pt x="64066" y="3338"/>
                    <a:pt x="58727" y="1"/>
                  </a:cubicBezTo>
                  <a:cubicBezTo>
                    <a:pt x="53166" y="3338"/>
                    <a:pt x="47048" y="5006"/>
                    <a:pt x="40931" y="5006"/>
                  </a:cubicBezTo>
                  <a:cubicBezTo>
                    <a:pt x="34814" y="5006"/>
                    <a:pt x="28696" y="3338"/>
                    <a:pt x="231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7" name="Google Shape;7137;p75"/>
            <p:cNvSpPr/>
            <p:nvPr/>
          </p:nvSpPr>
          <p:spPr>
            <a:xfrm>
              <a:off x="1713400" y="1272525"/>
              <a:ext cx="3815050" cy="1034425"/>
            </a:xfrm>
            <a:custGeom>
              <a:rect b="b" l="l" r="r" t="t"/>
              <a:pathLst>
                <a:path extrusionOk="0" h="41377" w="152602">
                  <a:moveTo>
                    <a:pt x="0" y="0"/>
                  </a:moveTo>
                  <a:lnTo>
                    <a:pt x="0" y="17796"/>
                  </a:lnTo>
                  <a:cubicBezTo>
                    <a:pt x="0" y="32152"/>
                    <a:pt x="11575" y="41298"/>
                    <a:pt x="23545" y="41298"/>
                  </a:cubicBezTo>
                  <a:cubicBezTo>
                    <a:pt x="29754" y="41298"/>
                    <a:pt x="36069" y="38838"/>
                    <a:pt x="40931" y="33368"/>
                  </a:cubicBezTo>
                  <a:cubicBezTo>
                    <a:pt x="45602" y="38707"/>
                    <a:pt x="52054" y="41376"/>
                    <a:pt x="58560" y="41376"/>
                  </a:cubicBezTo>
                  <a:cubicBezTo>
                    <a:pt x="65067" y="41376"/>
                    <a:pt x="71629" y="38707"/>
                    <a:pt x="76523" y="33368"/>
                  </a:cubicBezTo>
                  <a:cubicBezTo>
                    <a:pt x="81195" y="38707"/>
                    <a:pt x="87646" y="41376"/>
                    <a:pt x="94097" y="41376"/>
                  </a:cubicBezTo>
                  <a:cubicBezTo>
                    <a:pt x="100548" y="41376"/>
                    <a:pt x="106999" y="38707"/>
                    <a:pt x="111670" y="33368"/>
                  </a:cubicBezTo>
                  <a:cubicBezTo>
                    <a:pt x="116119" y="38262"/>
                    <a:pt x="122348" y="41376"/>
                    <a:pt x="129022" y="41376"/>
                  </a:cubicBezTo>
                  <a:cubicBezTo>
                    <a:pt x="141479" y="40931"/>
                    <a:pt x="151267" y="32033"/>
                    <a:pt x="152601" y="20021"/>
                  </a:cubicBezTo>
                  <a:lnTo>
                    <a:pt x="15260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8" name="Google Shape;7138;p75"/>
            <p:cNvSpPr/>
            <p:nvPr/>
          </p:nvSpPr>
          <p:spPr>
            <a:xfrm>
              <a:off x="1780125" y="238125"/>
              <a:ext cx="3692700" cy="745225"/>
            </a:xfrm>
            <a:custGeom>
              <a:rect b="b" l="l" r="r" t="t"/>
              <a:pathLst>
                <a:path extrusionOk="0" h="29809" w="147708">
                  <a:moveTo>
                    <a:pt x="20911" y="0"/>
                  </a:moveTo>
                  <a:cubicBezTo>
                    <a:pt x="18686" y="0"/>
                    <a:pt x="16907" y="890"/>
                    <a:pt x="16017" y="2669"/>
                  </a:cubicBezTo>
                  <a:lnTo>
                    <a:pt x="0" y="29809"/>
                  </a:lnTo>
                  <a:lnTo>
                    <a:pt x="147708" y="29809"/>
                  </a:lnTo>
                  <a:lnTo>
                    <a:pt x="131691" y="2669"/>
                  </a:lnTo>
                  <a:cubicBezTo>
                    <a:pt x="130357" y="890"/>
                    <a:pt x="128577" y="0"/>
                    <a:pt x="1263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39" name="Google Shape;7139;p75"/>
          <p:cNvGrpSpPr/>
          <p:nvPr/>
        </p:nvGrpSpPr>
        <p:grpSpPr>
          <a:xfrm>
            <a:off x="1019379" y="1792928"/>
            <a:ext cx="350346" cy="307365"/>
            <a:chOff x="1054950" y="2380900"/>
            <a:chExt cx="269725" cy="235800"/>
          </a:xfrm>
        </p:grpSpPr>
        <p:sp>
          <p:nvSpPr>
            <p:cNvPr id="7140" name="Google Shape;7140;p75"/>
            <p:cNvSpPr/>
            <p:nvPr/>
          </p:nvSpPr>
          <p:spPr>
            <a:xfrm>
              <a:off x="1166275" y="2380900"/>
              <a:ext cx="126850" cy="219925"/>
            </a:xfrm>
            <a:custGeom>
              <a:rect b="b" l="l" r="r" t="t"/>
              <a:pathLst>
                <a:path extrusionOk="0" h="8797" w="5074">
                  <a:moveTo>
                    <a:pt x="4759" y="1"/>
                  </a:moveTo>
                  <a:cubicBezTo>
                    <a:pt x="4676" y="1"/>
                    <a:pt x="4597" y="32"/>
                    <a:pt x="4549" y="96"/>
                  </a:cubicBezTo>
                  <a:cubicBezTo>
                    <a:pt x="4526" y="120"/>
                    <a:pt x="2263" y="2287"/>
                    <a:pt x="1" y="2501"/>
                  </a:cubicBezTo>
                  <a:lnTo>
                    <a:pt x="1" y="6311"/>
                  </a:lnTo>
                  <a:cubicBezTo>
                    <a:pt x="2263" y="6502"/>
                    <a:pt x="4526" y="8669"/>
                    <a:pt x="4549" y="8693"/>
                  </a:cubicBezTo>
                  <a:cubicBezTo>
                    <a:pt x="4613" y="8764"/>
                    <a:pt x="4692" y="8796"/>
                    <a:pt x="4770" y="8796"/>
                  </a:cubicBezTo>
                  <a:cubicBezTo>
                    <a:pt x="4925" y="8796"/>
                    <a:pt x="5073" y="8669"/>
                    <a:pt x="5073" y="8479"/>
                  </a:cubicBezTo>
                  <a:lnTo>
                    <a:pt x="5073" y="310"/>
                  </a:lnTo>
                  <a:cubicBezTo>
                    <a:pt x="5073" y="191"/>
                    <a:pt x="5002" y="72"/>
                    <a:pt x="4883" y="24"/>
                  </a:cubicBezTo>
                  <a:cubicBezTo>
                    <a:pt x="4843" y="9"/>
                    <a:pt x="4801" y="1"/>
                    <a:pt x="47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1" name="Google Shape;7141;p75"/>
            <p:cNvSpPr/>
            <p:nvPr/>
          </p:nvSpPr>
          <p:spPr>
            <a:xfrm>
              <a:off x="1309175" y="2463650"/>
              <a:ext cx="15500" cy="54200"/>
            </a:xfrm>
            <a:custGeom>
              <a:rect b="b" l="l" r="r" t="t"/>
              <a:pathLst>
                <a:path extrusionOk="0" h="2168" w="620">
                  <a:moveTo>
                    <a:pt x="0" y="1"/>
                  </a:moveTo>
                  <a:lnTo>
                    <a:pt x="0" y="2168"/>
                  </a:lnTo>
                  <a:cubicBezTo>
                    <a:pt x="381" y="1954"/>
                    <a:pt x="619" y="1525"/>
                    <a:pt x="619" y="1096"/>
                  </a:cubicBezTo>
                  <a:cubicBezTo>
                    <a:pt x="619" y="644"/>
                    <a:pt x="381" y="215"/>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2" name="Google Shape;7142;p75"/>
            <p:cNvSpPr/>
            <p:nvPr/>
          </p:nvSpPr>
          <p:spPr>
            <a:xfrm>
              <a:off x="1097225" y="2552950"/>
              <a:ext cx="83375" cy="63750"/>
            </a:xfrm>
            <a:custGeom>
              <a:rect b="b" l="l" r="r" t="t"/>
              <a:pathLst>
                <a:path extrusionOk="0" h="2550" w="3335">
                  <a:moveTo>
                    <a:pt x="0" y="1"/>
                  </a:moveTo>
                  <a:lnTo>
                    <a:pt x="0" y="1"/>
                  </a:lnTo>
                  <a:cubicBezTo>
                    <a:pt x="119" y="811"/>
                    <a:pt x="310" y="1597"/>
                    <a:pt x="596" y="2335"/>
                  </a:cubicBezTo>
                  <a:cubicBezTo>
                    <a:pt x="643" y="2478"/>
                    <a:pt x="762" y="2549"/>
                    <a:pt x="905" y="2549"/>
                  </a:cubicBezTo>
                  <a:lnTo>
                    <a:pt x="2477" y="2549"/>
                  </a:lnTo>
                  <a:cubicBezTo>
                    <a:pt x="2715" y="2549"/>
                    <a:pt x="2858" y="2287"/>
                    <a:pt x="2739" y="2073"/>
                  </a:cubicBezTo>
                  <a:cubicBezTo>
                    <a:pt x="2596" y="1811"/>
                    <a:pt x="2477" y="1549"/>
                    <a:pt x="2358" y="1287"/>
                  </a:cubicBezTo>
                  <a:lnTo>
                    <a:pt x="3001" y="1287"/>
                  </a:lnTo>
                  <a:cubicBezTo>
                    <a:pt x="3096" y="1287"/>
                    <a:pt x="3191" y="1239"/>
                    <a:pt x="3239" y="1168"/>
                  </a:cubicBezTo>
                  <a:cubicBezTo>
                    <a:pt x="3311" y="1073"/>
                    <a:pt x="3334" y="977"/>
                    <a:pt x="3287" y="882"/>
                  </a:cubicBezTo>
                  <a:cubicBezTo>
                    <a:pt x="3215" y="620"/>
                    <a:pt x="3144" y="358"/>
                    <a:pt x="3120" y="96"/>
                  </a:cubicBezTo>
                  <a:cubicBezTo>
                    <a:pt x="2906" y="49"/>
                    <a:pt x="2691" y="25"/>
                    <a:pt x="2477" y="25"/>
                  </a:cubicBezTo>
                  <a:cubicBezTo>
                    <a:pt x="2501" y="239"/>
                    <a:pt x="2525" y="453"/>
                    <a:pt x="2572" y="668"/>
                  </a:cubicBezTo>
                  <a:lnTo>
                    <a:pt x="2120" y="668"/>
                  </a:lnTo>
                  <a:cubicBezTo>
                    <a:pt x="2048" y="453"/>
                    <a:pt x="1977" y="239"/>
                    <a:pt x="1929" y="25"/>
                  </a:cubicBezTo>
                  <a:lnTo>
                    <a:pt x="262" y="25"/>
                  </a:lnTo>
                  <a:cubicBezTo>
                    <a:pt x="167" y="25"/>
                    <a:pt x="96" y="25"/>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3" name="Google Shape;7143;p75"/>
            <p:cNvSpPr/>
            <p:nvPr/>
          </p:nvSpPr>
          <p:spPr>
            <a:xfrm>
              <a:off x="1054950" y="2443400"/>
              <a:ext cx="95875" cy="94750"/>
            </a:xfrm>
            <a:custGeom>
              <a:rect b="b" l="l" r="r" t="t"/>
              <a:pathLst>
                <a:path extrusionOk="0" h="3790" w="3835">
                  <a:moveTo>
                    <a:pt x="1910" y="1"/>
                  </a:moveTo>
                  <a:cubicBezTo>
                    <a:pt x="858" y="1"/>
                    <a:pt x="0" y="849"/>
                    <a:pt x="0" y="1906"/>
                  </a:cubicBezTo>
                  <a:cubicBezTo>
                    <a:pt x="0" y="2949"/>
                    <a:pt x="858" y="3789"/>
                    <a:pt x="1892" y="3789"/>
                  </a:cubicBezTo>
                  <a:cubicBezTo>
                    <a:pt x="1920" y="3789"/>
                    <a:pt x="1949" y="3789"/>
                    <a:pt x="1977" y="3788"/>
                  </a:cubicBezTo>
                  <a:lnTo>
                    <a:pt x="3835" y="3788"/>
                  </a:lnTo>
                  <a:lnTo>
                    <a:pt x="3835" y="1"/>
                  </a:lnTo>
                  <a:lnTo>
                    <a:pt x="1953" y="1"/>
                  </a:lnTo>
                  <a:cubicBezTo>
                    <a:pt x="1939" y="1"/>
                    <a:pt x="1924" y="1"/>
                    <a:pt x="19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44" name="Google Shape;7144;p75"/>
          <p:cNvGrpSpPr/>
          <p:nvPr/>
        </p:nvGrpSpPr>
        <p:grpSpPr>
          <a:xfrm>
            <a:off x="1773306" y="1792552"/>
            <a:ext cx="363490" cy="307268"/>
            <a:chOff x="1771678" y="1944952"/>
            <a:chExt cx="363490" cy="307268"/>
          </a:xfrm>
        </p:grpSpPr>
        <p:sp>
          <p:nvSpPr>
            <p:cNvPr id="7145" name="Google Shape;7145;p75"/>
            <p:cNvSpPr/>
            <p:nvPr/>
          </p:nvSpPr>
          <p:spPr>
            <a:xfrm>
              <a:off x="2057039" y="1987282"/>
              <a:ext cx="78129" cy="223159"/>
            </a:xfrm>
            <a:custGeom>
              <a:rect b="b" l="l" r="r" t="t"/>
              <a:pathLst>
                <a:path extrusionOk="0" h="6848" w="2406">
                  <a:moveTo>
                    <a:pt x="337" y="1"/>
                  </a:moveTo>
                  <a:cubicBezTo>
                    <a:pt x="256" y="1"/>
                    <a:pt x="179" y="30"/>
                    <a:pt x="119" y="90"/>
                  </a:cubicBezTo>
                  <a:cubicBezTo>
                    <a:pt x="0" y="209"/>
                    <a:pt x="0" y="399"/>
                    <a:pt x="119" y="542"/>
                  </a:cubicBezTo>
                  <a:cubicBezTo>
                    <a:pt x="1715" y="2114"/>
                    <a:pt x="1715" y="4710"/>
                    <a:pt x="119" y="6305"/>
                  </a:cubicBezTo>
                  <a:cubicBezTo>
                    <a:pt x="0" y="6424"/>
                    <a:pt x="0" y="6615"/>
                    <a:pt x="119" y="6758"/>
                  </a:cubicBezTo>
                  <a:cubicBezTo>
                    <a:pt x="179" y="6817"/>
                    <a:pt x="262" y="6847"/>
                    <a:pt x="345" y="6847"/>
                  </a:cubicBezTo>
                  <a:cubicBezTo>
                    <a:pt x="429" y="6847"/>
                    <a:pt x="512" y="6817"/>
                    <a:pt x="572" y="6758"/>
                  </a:cubicBezTo>
                  <a:cubicBezTo>
                    <a:pt x="2405" y="4900"/>
                    <a:pt x="2405" y="1924"/>
                    <a:pt x="572" y="90"/>
                  </a:cubicBezTo>
                  <a:cubicBezTo>
                    <a:pt x="500" y="30"/>
                    <a:pt x="417" y="1"/>
                    <a:pt x="3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6" name="Google Shape;7146;p75"/>
            <p:cNvSpPr/>
            <p:nvPr/>
          </p:nvSpPr>
          <p:spPr>
            <a:xfrm>
              <a:off x="2013722" y="2030751"/>
              <a:ext cx="54164" cy="136216"/>
            </a:xfrm>
            <a:custGeom>
              <a:rect b="b" l="l" r="r" t="t"/>
              <a:pathLst>
                <a:path extrusionOk="0" h="4180" w="1668">
                  <a:moveTo>
                    <a:pt x="337" y="0"/>
                  </a:moveTo>
                  <a:cubicBezTo>
                    <a:pt x="257" y="0"/>
                    <a:pt x="179" y="30"/>
                    <a:pt x="120" y="89"/>
                  </a:cubicBezTo>
                  <a:cubicBezTo>
                    <a:pt x="1" y="209"/>
                    <a:pt x="1" y="399"/>
                    <a:pt x="120" y="542"/>
                  </a:cubicBezTo>
                  <a:cubicBezTo>
                    <a:pt x="977" y="1375"/>
                    <a:pt x="977" y="2780"/>
                    <a:pt x="120" y="3638"/>
                  </a:cubicBezTo>
                  <a:cubicBezTo>
                    <a:pt x="1" y="3757"/>
                    <a:pt x="1" y="3971"/>
                    <a:pt x="120" y="4090"/>
                  </a:cubicBezTo>
                  <a:cubicBezTo>
                    <a:pt x="179" y="4150"/>
                    <a:pt x="257" y="4180"/>
                    <a:pt x="337" y="4180"/>
                  </a:cubicBezTo>
                  <a:cubicBezTo>
                    <a:pt x="417" y="4180"/>
                    <a:pt x="501" y="4150"/>
                    <a:pt x="572" y="4090"/>
                  </a:cubicBezTo>
                  <a:cubicBezTo>
                    <a:pt x="1668" y="2971"/>
                    <a:pt x="1668" y="1185"/>
                    <a:pt x="572" y="89"/>
                  </a:cubicBezTo>
                  <a:cubicBezTo>
                    <a:pt x="501" y="30"/>
                    <a:pt x="417" y="0"/>
                    <a:pt x="3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7" name="Google Shape;7147;p75"/>
            <p:cNvSpPr/>
            <p:nvPr/>
          </p:nvSpPr>
          <p:spPr>
            <a:xfrm>
              <a:off x="1771678" y="2026678"/>
              <a:ext cx="61113" cy="143678"/>
            </a:xfrm>
            <a:custGeom>
              <a:rect b="b" l="l" r="r" t="t"/>
              <a:pathLst>
                <a:path extrusionOk="0" h="4409" w="1882">
                  <a:moveTo>
                    <a:pt x="310" y="0"/>
                  </a:moveTo>
                  <a:cubicBezTo>
                    <a:pt x="143" y="0"/>
                    <a:pt x="1" y="143"/>
                    <a:pt x="1" y="334"/>
                  </a:cubicBezTo>
                  <a:lnTo>
                    <a:pt x="1" y="4096"/>
                  </a:lnTo>
                  <a:cubicBezTo>
                    <a:pt x="1" y="4252"/>
                    <a:pt x="126" y="4408"/>
                    <a:pt x="278" y="4408"/>
                  </a:cubicBezTo>
                  <a:cubicBezTo>
                    <a:pt x="289" y="4408"/>
                    <a:pt x="299" y="4407"/>
                    <a:pt x="310" y="4406"/>
                  </a:cubicBezTo>
                  <a:lnTo>
                    <a:pt x="1882" y="4406"/>
                  </a:lnTo>
                  <a:lnTo>
                    <a:pt x="188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8" name="Google Shape;7148;p75"/>
            <p:cNvSpPr/>
            <p:nvPr/>
          </p:nvSpPr>
          <p:spPr>
            <a:xfrm>
              <a:off x="1853636" y="1944952"/>
              <a:ext cx="102905" cy="307268"/>
            </a:xfrm>
            <a:custGeom>
              <a:rect b="b" l="l" r="r" t="t"/>
              <a:pathLst>
                <a:path extrusionOk="0" h="9429" w="3169">
                  <a:moveTo>
                    <a:pt x="2859" y="1"/>
                  </a:moveTo>
                  <a:cubicBezTo>
                    <a:pt x="2770" y="1"/>
                    <a:pt x="2681" y="40"/>
                    <a:pt x="2621" y="127"/>
                  </a:cubicBezTo>
                  <a:cubicBezTo>
                    <a:pt x="2001" y="936"/>
                    <a:pt x="811" y="2175"/>
                    <a:pt x="1" y="2460"/>
                  </a:cubicBezTo>
                  <a:lnTo>
                    <a:pt x="1" y="6985"/>
                  </a:lnTo>
                  <a:cubicBezTo>
                    <a:pt x="811" y="7271"/>
                    <a:pt x="2001" y="8486"/>
                    <a:pt x="2621" y="9319"/>
                  </a:cubicBezTo>
                  <a:cubicBezTo>
                    <a:pt x="2679" y="9395"/>
                    <a:pt x="2765" y="9429"/>
                    <a:pt x="2851" y="9429"/>
                  </a:cubicBezTo>
                  <a:cubicBezTo>
                    <a:pt x="3009" y="9429"/>
                    <a:pt x="3168" y="9314"/>
                    <a:pt x="3168" y="9129"/>
                  </a:cubicBezTo>
                  <a:lnTo>
                    <a:pt x="3168" y="317"/>
                  </a:lnTo>
                  <a:cubicBezTo>
                    <a:pt x="3168" y="120"/>
                    <a:pt x="3014" y="1"/>
                    <a:pt x="28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9" name="Google Shape;7149;p75"/>
            <p:cNvSpPr/>
            <p:nvPr/>
          </p:nvSpPr>
          <p:spPr>
            <a:xfrm>
              <a:off x="1977386" y="2063924"/>
              <a:ext cx="20133" cy="70650"/>
            </a:xfrm>
            <a:custGeom>
              <a:rect b="b" l="l" r="r" t="t"/>
              <a:pathLst>
                <a:path extrusionOk="0" h="2168" w="620">
                  <a:moveTo>
                    <a:pt x="0" y="0"/>
                  </a:moveTo>
                  <a:lnTo>
                    <a:pt x="0" y="2167"/>
                  </a:lnTo>
                  <a:cubicBezTo>
                    <a:pt x="381" y="1929"/>
                    <a:pt x="619" y="1524"/>
                    <a:pt x="619" y="1072"/>
                  </a:cubicBezTo>
                  <a:cubicBezTo>
                    <a:pt x="619" y="619"/>
                    <a:pt x="381" y="215"/>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50" name="Google Shape;7150;p75"/>
          <p:cNvGrpSpPr/>
          <p:nvPr/>
        </p:nvGrpSpPr>
        <p:grpSpPr>
          <a:xfrm>
            <a:off x="2525032" y="1771779"/>
            <a:ext cx="348008" cy="349468"/>
            <a:chOff x="2214125" y="2364675"/>
            <a:chExt cx="267925" cy="268100"/>
          </a:xfrm>
        </p:grpSpPr>
        <p:sp>
          <p:nvSpPr>
            <p:cNvPr id="7151" name="Google Shape;7151;p75"/>
            <p:cNvSpPr/>
            <p:nvPr/>
          </p:nvSpPr>
          <p:spPr>
            <a:xfrm>
              <a:off x="2222450" y="2427925"/>
              <a:ext cx="39925" cy="59575"/>
            </a:xfrm>
            <a:custGeom>
              <a:rect b="b" l="l" r="r" t="t"/>
              <a:pathLst>
                <a:path extrusionOk="0" h="2383" w="1597">
                  <a:moveTo>
                    <a:pt x="1596" y="1"/>
                  </a:moveTo>
                  <a:lnTo>
                    <a:pt x="1" y="1192"/>
                  </a:lnTo>
                  <a:lnTo>
                    <a:pt x="1596" y="2382"/>
                  </a:lnTo>
                  <a:lnTo>
                    <a:pt x="15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2" name="Google Shape;7152;p75"/>
            <p:cNvSpPr/>
            <p:nvPr/>
          </p:nvSpPr>
          <p:spPr>
            <a:xfrm>
              <a:off x="2435000" y="2427925"/>
              <a:ext cx="39925" cy="58975"/>
            </a:xfrm>
            <a:custGeom>
              <a:rect b="b" l="l" r="r" t="t"/>
              <a:pathLst>
                <a:path extrusionOk="0" h="2359" w="1597">
                  <a:moveTo>
                    <a:pt x="0" y="1"/>
                  </a:moveTo>
                  <a:lnTo>
                    <a:pt x="0" y="2359"/>
                  </a:lnTo>
                  <a:lnTo>
                    <a:pt x="1596" y="1168"/>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3" name="Google Shape;7153;p75"/>
            <p:cNvSpPr/>
            <p:nvPr/>
          </p:nvSpPr>
          <p:spPr>
            <a:xfrm>
              <a:off x="2214125" y="2470800"/>
              <a:ext cx="267925" cy="161975"/>
            </a:xfrm>
            <a:custGeom>
              <a:rect b="b" l="l" r="r" t="t"/>
              <a:pathLst>
                <a:path extrusionOk="0" h="6479" w="10717">
                  <a:moveTo>
                    <a:pt x="7268" y="3468"/>
                  </a:moveTo>
                  <a:cubicBezTo>
                    <a:pt x="7332" y="3468"/>
                    <a:pt x="7397" y="3487"/>
                    <a:pt x="7454" y="3525"/>
                  </a:cubicBezTo>
                  <a:lnTo>
                    <a:pt x="8907" y="4644"/>
                  </a:lnTo>
                  <a:cubicBezTo>
                    <a:pt x="9074" y="4740"/>
                    <a:pt x="9097" y="4930"/>
                    <a:pt x="8978" y="5073"/>
                  </a:cubicBezTo>
                  <a:cubicBezTo>
                    <a:pt x="8921" y="5159"/>
                    <a:pt x="8821" y="5202"/>
                    <a:pt x="8725" y="5202"/>
                  </a:cubicBezTo>
                  <a:cubicBezTo>
                    <a:pt x="8660" y="5202"/>
                    <a:pt x="8597" y="5183"/>
                    <a:pt x="8550" y="5144"/>
                  </a:cubicBezTo>
                  <a:lnTo>
                    <a:pt x="7073" y="4049"/>
                  </a:lnTo>
                  <a:cubicBezTo>
                    <a:pt x="6930" y="3930"/>
                    <a:pt x="6906" y="3739"/>
                    <a:pt x="7002" y="3597"/>
                  </a:cubicBezTo>
                  <a:cubicBezTo>
                    <a:pt x="7073" y="3511"/>
                    <a:pt x="7170" y="3468"/>
                    <a:pt x="7268" y="3468"/>
                  </a:cubicBezTo>
                  <a:close/>
                  <a:moveTo>
                    <a:pt x="3485" y="3468"/>
                  </a:moveTo>
                  <a:cubicBezTo>
                    <a:pt x="3582" y="3468"/>
                    <a:pt x="3682" y="3511"/>
                    <a:pt x="3739" y="3597"/>
                  </a:cubicBezTo>
                  <a:cubicBezTo>
                    <a:pt x="3834" y="3739"/>
                    <a:pt x="3811" y="3930"/>
                    <a:pt x="3668" y="4049"/>
                  </a:cubicBezTo>
                  <a:lnTo>
                    <a:pt x="2215" y="5144"/>
                  </a:lnTo>
                  <a:cubicBezTo>
                    <a:pt x="2154" y="5188"/>
                    <a:pt x="2091" y="5207"/>
                    <a:pt x="2031" y="5207"/>
                  </a:cubicBezTo>
                  <a:cubicBezTo>
                    <a:pt x="1765" y="5207"/>
                    <a:pt x="1562" y="4839"/>
                    <a:pt x="1834" y="4644"/>
                  </a:cubicBezTo>
                  <a:lnTo>
                    <a:pt x="3310" y="3525"/>
                  </a:lnTo>
                  <a:cubicBezTo>
                    <a:pt x="3358" y="3487"/>
                    <a:pt x="3421" y="3468"/>
                    <a:pt x="3485" y="3468"/>
                  </a:cubicBezTo>
                  <a:close/>
                  <a:moveTo>
                    <a:pt x="24" y="1"/>
                  </a:moveTo>
                  <a:lnTo>
                    <a:pt x="24" y="6168"/>
                  </a:lnTo>
                  <a:cubicBezTo>
                    <a:pt x="0" y="6335"/>
                    <a:pt x="143" y="6478"/>
                    <a:pt x="334" y="6478"/>
                  </a:cubicBezTo>
                  <a:lnTo>
                    <a:pt x="10431" y="6478"/>
                  </a:lnTo>
                  <a:cubicBezTo>
                    <a:pt x="10598" y="6454"/>
                    <a:pt x="10717" y="6335"/>
                    <a:pt x="10717" y="6168"/>
                  </a:cubicBezTo>
                  <a:lnTo>
                    <a:pt x="10717" y="24"/>
                  </a:lnTo>
                  <a:lnTo>
                    <a:pt x="5549" y="3882"/>
                  </a:lnTo>
                  <a:cubicBezTo>
                    <a:pt x="5506" y="3925"/>
                    <a:pt x="5444" y="3949"/>
                    <a:pt x="5380" y="3953"/>
                  </a:cubicBezTo>
                  <a:lnTo>
                    <a:pt x="5380" y="3953"/>
                  </a:lnTo>
                  <a:cubicBezTo>
                    <a:pt x="5309" y="3930"/>
                    <a:pt x="5239" y="3929"/>
                    <a:pt x="5192" y="3882"/>
                  </a:cubicBezTo>
                  <a:lnTo>
                    <a:pt x="2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4" name="Google Shape;7154;p75"/>
            <p:cNvSpPr/>
            <p:nvPr/>
          </p:nvSpPr>
          <p:spPr>
            <a:xfrm>
              <a:off x="2304025" y="2364675"/>
              <a:ext cx="89325" cy="31725"/>
            </a:xfrm>
            <a:custGeom>
              <a:rect b="b" l="l" r="r" t="t"/>
              <a:pathLst>
                <a:path extrusionOk="0" h="1269" w="3573">
                  <a:moveTo>
                    <a:pt x="1777" y="1"/>
                  </a:moveTo>
                  <a:cubicBezTo>
                    <a:pt x="1709" y="1"/>
                    <a:pt x="1643" y="19"/>
                    <a:pt x="1596" y="54"/>
                  </a:cubicBezTo>
                  <a:lnTo>
                    <a:pt x="0" y="1269"/>
                  </a:lnTo>
                  <a:lnTo>
                    <a:pt x="3572" y="1269"/>
                  </a:lnTo>
                  <a:lnTo>
                    <a:pt x="1977" y="54"/>
                  </a:lnTo>
                  <a:cubicBezTo>
                    <a:pt x="1917" y="19"/>
                    <a:pt x="1846" y="1"/>
                    <a:pt x="17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5" name="Google Shape;7155;p75"/>
            <p:cNvSpPr/>
            <p:nvPr/>
          </p:nvSpPr>
          <p:spPr>
            <a:xfrm>
              <a:off x="2277825" y="2412450"/>
              <a:ext cx="141725" cy="139350"/>
            </a:xfrm>
            <a:custGeom>
              <a:rect b="b" l="l" r="r" t="t"/>
              <a:pathLst>
                <a:path extrusionOk="0" h="5574" w="5669">
                  <a:moveTo>
                    <a:pt x="1572" y="1239"/>
                  </a:moveTo>
                  <a:lnTo>
                    <a:pt x="1572" y="1263"/>
                  </a:lnTo>
                  <a:lnTo>
                    <a:pt x="4073" y="1263"/>
                  </a:lnTo>
                  <a:cubicBezTo>
                    <a:pt x="4239" y="1263"/>
                    <a:pt x="4382" y="1382"/>
                    <a:pt x="4406" y="1525"/>
                  </a:cubicBezTo>
                  <a:cubicBezTo>
                    <a:pt x="4430" y="1715"/>
                    <a:pt x="4263" y="1882"/>
                    <a:pt x="4073" y="1882"/>
                  </a:cubicBezTo>
                  <a:lnTo>
                    <a:pt x="1572" y="1882"/>
                  </a:lnTo>
                  <a:cubicBezTo>
                    <a:pt x="1405" y="1882"/>
                    <a:pt x="1286" y="1763"/>
                    <a:pt x="1263" y="1596"/>
                  </a:cubicBezTo>
                  <a:cubicBezTo>
                    <a:pt x="1239" y="1406"/>
                    <a:pt x="1382" y="1239"/>
                    <a:pt x="1572" y="1239"/>
                  </a:cubicBezTo>
                  <a:close/>
                  <a:moveTo>
                    <a:pt x="4073" y="2501"/>
                  </a:moveTo>
                  <a:cubicBezTo>
                    <a:pt x="4239" y="2501"/>
                    <a:pt x="4358" y="2620"/>
                    <a:pt x="4382" y="2787"/>
                  </a:cubicBezTo>
                  <a:cubicBezTo>
                    <a:pt x="4406" y="2978"/>
                    <a:pt x="4263" y="3144"/>
                    <a:pt x="4073" y="3144"/>
                  </a:cubicBezTo>
                  <a:lnTo>
                    <a:pt x="1548" y="3144"/>
                  </a:lnTo>
                  <a:cubicBezTo>
                    <a:pt x="1382" y="3144"/>
                    <a:pt x="1215" y="2978"/>
                    <a:pt x="1239" y="2787"/>
                  </a:cubicBezTo>
                  <a:cubicBezTo>
                    <a:pt x="1263" y="2620"/>
                    <a:pt x="1405" y="2501"/>
                    <a:pt x="1572" y="2501"/>
                  </a:cubicBezTo>
                  <a:close/>
                  <a:moveTo>
                    <a:pt x="310" y="1"/>
                  </a:moveTo>
                  <a:cubicBezTo>
                    <a:pt x="143" y="1"/>
                    <a:pt x="0" y="144"/>
                    <a:pt x="0" y="310"/>
                  </a:cubicBezTo>
                  <a:lnTo>
                    <a:pt x="0" y="3454"/>
                  </a:lnTo>
                  <a:lnTo>
                    <a:pt x="2834" y="5573"/>
                  </a:lnTo>
                  <a:lnTo>
                    <a:pt x="5668" y="3454"/>
                  </a:lnTo>
                  <a:lnTo>
                    <a:pt x="5668" y="310"/>
                  </a:lnTo>
                  <a:cubicBezTo>
                    <a:pt x="5644" y="144"/>
                    <a:pt x="5502" y="1"/>
                    <a:pt x="53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56" name="Google Shape;7156;p75"/>
          <p:cNvGrpSpPr/>
          <p:nvPr/>
        </p:nvGrpSpPr>
        <p:grpSpPr>
          <a:xfrm>
            <a:off x="3275926" y="1782859"/>
            <a:ext cx="349566" cy="327504"/>
            <a:chOff x="2792225" y="2373175"/>
            <a:chExt cx="269125" cy="251250"/>
          </a:xfrm>
        </p:grpSpPr>
        <p:sp>
          <p:nvSpPr>
            <p:cNvPr id="7157" name="Google Shape;7157;p75"/>
            <p:cNvSpPr/>
            <p:nvPr/>
          </p:nvSpPr>
          <p:spPr>
            <a:xfrm>
              <a:off x="2902950" y="2426150"/>
              <a:ext cx="56000" cy="66700"/>
            </a:xfrm>
            <a:custGeom>
              <a:rect b="b" l="l" r="r" t="t"/>
              <a:pathLst>
                <a:path extrusionOk="0" h="2668" w="2240">
                  <a:moveTo>
                    <a:pt x="1" y="1"/>
                  </a:moveTo>
                  <a:lnTo>
                    <a:pt x="1" y="2668"/>
                  </a:lnTo>
                  <a:lnTo>
                    <a:pt x="2239" y="1334"/>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8" name="Google Shape;7158;p75"/>
            <p:cNvSpPr/>
            <p:nvPr/>
          </p:nvSpPr>
          <p:spPr>
            <a:xfrm>
              <a:off x="2792225" y="2561300"/>
              <a:ext cx="269125" cy="63125"/>
            </a:xfrm>
            <a:custGeom>
              <a:rect b="b" l="l" r="r" t="t"/>
              <a:pathLst>
                <a:path extrusionOk="0" h="2525" w="10765">
                  <a:moveTo>
                    <a:pt x="7895" y="286"/>
                  </a:moveTo>
                  <a:cubicBezTo>
                    <a:pt x="8067" y="286"/>
                    <a:pt x="8240" y="405"/>
                    <a:pt x="8216" y="643"/>
                  </a:cubicBezTo>
                  <a:lnTo>
                    <a:pt x="8216" y="953"/>
                  </a:lnTo>
                  <a:lnTo>
                    <a:pt x="9169" y="953"/>
                  </a:lnTo>
                  <a:cubicBezTo>
                    <a:pt x="9597" y="953"/>
                    <a:pt x="9597" y="1572"/>
                    <a:pt x="9169" y="1572"/>
                  </a:cubicBezTo>
                  <a:lnTo>
                    <a:pt x="8216" y="1572"/>
                  </a:lnTo>
                  <a:lnTo>
                    <a:pt x="8216" y="1882"/>
                  </a:lnTo>
                  <a:cubicBezTo>
                    <a:pt x="8240" y="2108"/>
                    <a:pt x="8073" y="2221"/>
                    <a:pt x="7907" y="2221"/>
                  </a:cubicBezTo>
                  <a:cubicBezTo>
                    <a:pt x="7740" y="2221"/>
                    <a:pt x="7573" y="2108"/>
                    <a:pt x="7597" y="1882"/>
                  </a:cubicBezTo>
                  <a:lnTo>
                    <a:pt x="7597" y="1572"/>
                  </a:lnTo>
                  <a:lnTo>
                    <a:pt x="1596" y="1572"/>
                  </a:lnTo>
                  <a:cubicBezTo>
                    <a:pt x="1167" y="1572"/>
                    <a:pt x="1167" y="953"/>
                    <a:pt x="1596" y="953"/>
                  </a:cubicBezTo>
                  <a:lnTo>
                    <a:pt x="7573" y="953"/>
                  </a:lnTo>
                  <a:lnTo>
                    <a:pt x="7573" y="643"/>
                  </a:lnTo>
                  <a:cubicBezTo>
                    <a:pt x="7549" y="405"/>
                    <a:pt x="7722" y="286"/>
                    <a:pt x="7895" y="286"/>
                  </a:cubicBezTo>
                  <a:close/>
                  <a:moveTo>
                    <a:pt x="24" y="0"/>
                  </a:moveTo>
                  <a:lnTo>
                    <a:pt x="24" y="2215"/>
                  </a:lnTo>
                  <a:cubicBezTo>
                    <a:pt x="0" y="2382"/>
                    <a:pt x="143" y="2525"/>
                    <a:pt x="334" y="2525"/>
                  </a:cubicBezTo>
                  <a:lnTo>
                    <a:pt x="10431" y="2525"/>
                  </a:lnTo>
                  <a:cubicBezTo>
                    <a:pt x="10598" y="2525"/>
                    <a:pt x="10764" y="2382"/>
                    <a:pt x="10740" y="2215"/>
                  </a:cubicBezTo>
                  <a:lnTo>
                    <a:pt x="1074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9" name="Google Shape;7159;p75"/>
            <p:cNvSpPr/>
            <p:nvPr/>
          </p:nvSpPr>
          <p:spPr>
            <a:xfrm>
              <a:off x="2792800" y="2373175"/>
              <a:ext cx="267950" cy="172675"/>
            </a:xfrm>
            <a:custGeom>
              <a:rect b="b" l="l" r="r" t="t"/>
              <a:pathLst>
                <a:path extrusionOk="0" h="6907" w="10718">
                  <a:moveTo>
                    <a:pt x="4109" y="1250"/>
                  </a:moveTo>
                  <a:cubicBezTo>
                    <a:pt x="4163" y="1250"/>
                    <a:pt x="4216" y="1262"/>
                    <a:pt x="4264" y="1286"/>
                  </a:cubicBezTo>
                  <a:lnTo>
                    <a:pt x="7407" y="3167"/>
                  </a:lnTo>
                  <a:cubicBezTo>
                    <a:pt x="7503" y="3239"/>
                    <a:pt x="7550" y="3334"/>
                    <a:pt x="7550" y="3453"/>
                  </a:cubicBezTo>
                  <a:cubicBezTo>
                    <a:pt x="7550" y="3548"/>
                    <a:pt x="7503" y="3667"/>
                    <a:pt x="7407" y="3715"/>
                  </a:cubicBezTo>
                  <a:lnTo>
                    <a:pt x="4264" y="5596"/>
                  </a:lnTo>
                  <a:cubicBezTo>
                    <a:pt x="4216" y="5632"/>
                    <a:pt x="4163" y="5650"/>
                    <a:pt x="4109" y="5650"/>
                  </a:cubicBezTo>
                  <a:cubicBezTo>
                    <a:pt x="4055" y="5650"/>
                    <a:pt x="4002" y="5632"/>
                    <a:pt x="3954" y="5596"/>
                  </a:cubicBezTo>
                  <a:cubicBezTo>
                    <a:pt x="3835" y="5549"/>
                    <a:pt x="3787" y="5430"/>
                    <a:pt x="3787" y="5334"/>
                  </a:cubicBezTo>
                  <a:lnTo>
                    <a:pt x="3787" y="1572"/>
                  </a:lnTo>
                  <a:cubicBezTo>
                    <a:pt x="3787" y="1453"/>
                    <a:pt x="3859" y="1334"/>
                    <a:pt x="3954" y="1286"/>
                  </a:cubicBezTo>
                  <a:cubicBezTo>
                    <a:pt x="4002" y="1262"/>
                    <a:pt x="4055" y="1250"/>
                    <a:pt x="4109" y="1250"/>
                  </a:cubicBezTo>
                  <a:close/>
                  <a:moveTo>
                    <a:pt x="311" y="0"/>
                  </a:moveTo>
                  <a:cubicBezTo>
                    <a:pt x="144" y="0"/>
                    <a:pt x="1" y="143"/>
                    <a:pt x="1" y="310"/>
                  </a:cubicBezTo>
                  <a:lnTo>
                    <a:pt x="1" y="6906"/>
                  </a:lnTo>
                  <a:lnTo>
                    <a:pt x="10717" y="6906"/>
                  </a:lnTo>
                  <a:lnTo>
                    <a:pt x="10717" y="310"/>
                  </a:lnTo>
                  <a:cubicBezTo>
                    <a:pt x="10717" y="143"/>
                    <a:pt x="10575" y="0"/>
                    <a:pt x="104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60" name="Google Shape;7160;p75"/>
          <p:cNvGrpSpPr/>
          <p:nvPr/>
        </p:nvGrpSpPr>
        <p:grpSpPr>
          <a:xfrm>
            <a:off x="4026820" y="1792863"/>
            <a:ext cx="349566" cy="307430"/>
            <a:chOff x="3370325" y="2380850"/>
            <a:chExt cx="269125" cy="235850"/>
          </a:xfrm>
        </p:grpSpPr>
        <p:sp>
          <p:nvSpPr>
            <p:cNvPr id="7161" name="Google Shape;7161;p75"/>
            <p:cNvSpPr/>
            <p:nvPr/>
          </p:nvSpPr>
          <p:spPr>
            <a:xfrm>
              <a:off x="3370325" y="2443425"/>
              <a:ext cx="268525" cy="126225"/>
            </a:xfrm>
            <a:custGeom>
              <a:rect b="b" l="l" r="r" t="t"/>
              <a:pathLst>
                <a:path extrusionOk="0" h="5049" w="10741">
                  <a:moveTo>
                    <a:pt x="1929" y="0"/>
                  </a:moveTo>
                  <a:cubicBezTo>
                    <a:pt x="1810" y="3048"/>
                    <a:pt x="143" y="4477"/>
                    <a:pt x="143" y="4477"/>
                  </a:cubicBezTo>
                  <a:cubicBezTo>
                    <a:pt x="24" y="4549"/>
                    <a:pt x="0" y="4692"/>
                    <a:pt x="48" y="4811"/>
                  </a:cubicBezTo>
                  <a:cubicBezTo>
                    <a:pt x="95" y="4954"/>
                    <a:pt x="191" y="5025"/>
                    <a:pt x="333" y="5049"/>
                  </a:cubicBezTo>
                  <a:lnTo>
                    <a:pt x="8549" y="5049"/>
                  </a:lnTo>
                  <a:cubicBezTo>
                    <a:pt x="8621" y="5049"/>
                    <a:pt x="8692" y="5001"/>
                    <a:pt x="8740" y="4954"/>
                  </a:cubicBezTo>
                  <a:cubicBezTo>
                    <a:pt x="8835" y="4906"/>
                    <a:pt x="10621" y="3358"/>
                    <a:pt x="107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2" name="Google Shape;7162;p75"/>
            <p:cNvSpPr/>
            <p:nvPr/>
          </p:nvSpPr>
          <p:spPr>
            <a:xfrm>
              <a:off x="3417950" y="2380850"/>
              <a:ext cx="221500" cy="47100"/>
            </a:xfrm>
            <a:custGeom>
              <a:rect b="b" l="l" r="r" t="t"/>
              <a:pathLst>
                <a:path extrusionOk="0" h="1884" w="8860">
                  <a:moveTo>
                    <a:pt x="2197" y="0"/>
                  </a:moveTo>
                  <a:cubicBezTo>
                    <a:pt x="2025" y="0"/>
                    <a:pt x="1882" y="136"/>
                    <a:pt x="1882" y="312"/>
                  </a:cubicBezTo>
                  <a:lnTo>
                    <a:pt x="1882" y="622"/>
                  </a:lnTo>
                  <a:lnTo>
                    <a:pt x="310" y="622"/>
                  </a:lnTo>
                  <a:cubicBezTo>
                    <a:pt x="299" y="620"/>
                    <a:pt x="288" y="620"/>
                    <a:pt x="278" y="620"/>
                  </a:cubicBezTo>
                  <a:cubicBezTo>
                    <a:pt x="125" y="620"/>
                    <a:pt x="0" y="775"/>
                    <a:pt x="0" y="931"/>
                  </a:cubicBezTo>
                  <a:lnTo>
                    <a:pt x="0" y="1884"/>
                  </a:lnTo>
                  <a:lnTo>
                    <a:pt x="8859" y="1884"/>
                  </a:lnTo>
                  <a:lnTo>
                    <a:pt x="8859" y="931"/>
                  </a:lnTo>
                  <a:cubicBezTo>
                    <a:pt x="8835" y="765"/>
                    <a:pt x="8692" y="622"/>
                    <a:pt x="8526" y="622"/>
                  </a:cubicBezTo>
                  <a:lnTo>
                    <a:pt x="6954" y="622"/>
                  </a:lnTo>
                  <a:lnTo>
                    <a:pt x="6954" y="336"/>
                  </a:lnTo>
                  <a:cubicBezTo>
                    <a:pt x="6954" y="169"/>
                    <a:pt x="6835" y="26"/>
                    <a:pt x="6668" y="3"/>
                  </a:cubicBezTo>
                  <a:cubicBezTo>
                    <a:pt x="6654" y="1"/>
                    <a:pt x="6640" y="0"/>
                    <a:pt x="6627" y="0"/>
                  </a:cubicBezTo>
                  <a:cubicBezTo>
                    <a:pt x="6454" y="0"/>
                    <a:pt x="6311" y="136"/>
                    <a:pt x="6311" y="312"/>
                  </a:cubicBezTo>
                  <a:lnTo>
                    <a:pt x="6311" y="622"/>
                  </a:lnTo>
                  <a:lnTo>
                    <a:pt x="4739" y="622"/>
                  </a:lnTo>
                  <a:lnTo>
                    <a:pt x="4739" y="336"/>
                  </a:lnTo>
                  <a:cubicBezTo>
                    <a:pt x="4739" y="169"/>
                    <a:pt x="4620" y="26"/>
                    <a:pt x="4453" y="3"/>
                  </a:cubicBezTo>
                  <a:cubicBezTo>
                    <a:pt x="4440" y="1"/>
                    <a:pt x="4426" y="0"/>
                    <a:pt x="4412" y="0"/>
                  </a:cubicBezTo>
                  <a:cubicBezTo>
                    <a:pt x="4239" y="0"/>
                    <a:pt x="4096" y="136"/>
                    <a:pt x="4096" y="312"/>
                  </a:cubicBezTo>
                  <a:lnTo>
                    <a:pt x="4096" y="622"/>
                  </a:lnTo>
                  <a:lnTo>
                    <a:pt x="2525" y="622"/>
                  </a:lnTo>
                  <a:lnTo>
                    <a:pt x="2525" y="336"/>
                  </a:lnTo>
                  <a:cubicBezTo>
                    <a:pt x="2525" y="145"/>
                    <a:pt x="2405" y="26"/>
                    <a:pt x="2239" y="3"/>
                  </a:cubicBezTo>
                  <a:cubicBezTo>
                    <a:pt x="2225" y="1"/>
                    <a:pt x="2211" y="0"/>
                    <a:pt x="21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3" name="Google Shape;7163;p75"/>
            <p:cNvSpPr/>
            <p:nvPr/>
          </p:nvSpPr>
          <p:spPr>
            <a:xfrm>
              <a:off x="3418525" y="2520800"/>
              <a:ext cx="220925" cy="95900"/>
            </a:xfrm>
            <a:custGeom>
              <a:rect b="b" l="l" r="r" t="t"/>
              <a:pathLst>
                <a:path extrusionOk="0" h="3836" w="8837">
                  <a:moveTo>
                    <a:pt x="8836" y="1"/>
                  </a:moveTo>
                  <a:cubicBezTo>
                    <a:pt x="8479" y="882"/>
                    <a:pt x="7931" y="1692"/>
                    <a:pt x="7241" y="2359"/>
                  </a:cubicBezTo>
                  <a:cubicBezTo>
                    <a:pt x="7050" y="2501"/>
                    <a:pt x="6860" y="2573"/>
                    <a:pt x="6645" y="2573"/>
                  </a:cubicBezTo>
                  <a:lnTo>
                    <a:pt x="1" y="2573"/>
                  </a:lnTo>
                  <a:lnTo>
                    <a:pt x="1" y="3526"/>
                  </a:lnTo>
                  <a:cubicBezTo>
                    <a:pt x="1" y="3692"/>
                    <a:pt x="144" y="3835"/>
                    <a:pt x="311" y="3835"/>
                  </a:cubicBezTo>
                  <a:lnTo>
                    <a:pt x="8503" y="3835"/>
                  </a:lnTo>
                  <a:cubicBezTo>
                    <a:pt x="8693" y="3835"/>
                    <a:pt x="8836" y="3692"/>
                    <a:pt x="8836" y="3526"/>
                  </a:cubicBezTo>
                  <a:lnTo>
                    <a:pt x="883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64" name="Google Shape;7164;p75"/>
          <p:cNvGrpSpPr/>
          <p:nvPr/>
        </p:nvGrpSpPr>
        <p:grpSpPr>
          <a:xfrm>
            <a:off x="4780799" y="1803030"/>
            <a:ext cx="348008" cy="286379"/>
            <a:chOff x="3950800" y="2388650"/>
            <a:chExt cx="267925" cy="219700"/>
          </a:xfrm>
        </p:grpSpPr>
        <p:sp>
          <p:nvSpPr>
            <p:cNvPr id="7165" name="Google Shape;7165;p75"/>
            <p:cNvSpPr/>
            <p:nvPr/>
          </p:nvSpPr>
          <p:spPr>
            <a:xfrm>
              <a:off x="4138925" y="2482700"/>
              <a:ext cx="79800" cy="63150"/>
            </a:xfrm>
            <a:custGeom>
              <a:rect b="b" l="l" r="r" t="t"/>
              <a:pathLst>
                <a:path extrusionOk="0" h="2526" w="3192">
                  <a:moveTo>
                    <a:pt x="1" y="1"/>
                  </a:moveTo>
                  <a:cubicBezTo>
                    <a:pt x="215" y="382"/>
                    <a:pt x="358" y="834"/>
                    <a:pt x="358" y="1263"/>
                  </a:cubicBezTo>
                  <a:cubicBezTo>
                    <a:pt x="358" y="1715"/>
                    <a:pt x="239" y="2144"/>
                    <a:pt x="1" y="2525"/>
                  </a:cubicBezTo>
                  <a:lnTo>
                    <a:pt x="3192" y="2525"/>
                  </a:lnTo>
                  <a:lnTo>
                    <a:pt x="319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6" name="Google Shape;7166;p75"/>
            <p:cNvSpPr/>
            <p:nvPr/>
          </p:nvSpPr>
          <p:spPr>
            <a:xfrm>
              <a:off x="4037725" y="2467050"/>
              <a:ext cx="110150" cy="94275"/>
            </a:xfrm>
            <a:custGeom>
              <a:rect b="b" l="l" r="r" t="t"/>
              <a:pathLst>
                <a:path extrusionOk="0" h="3771" w="4406">
                  <a:moveTo>
                    <a:pt x="1881" y="627"/>
                  </a:moveTo>
                  <a:cubicBezTo>
                    <a:pt x="3001" y="627"/>
                    <a:pt x="3572" y="1984"/>
                    <a:pt x="2786" y="2794"/>
                  </a:cubicBezTo>
                  <a:cubicBezTo>
                    <a:pt x="2527" y="3045"/>
                    <a:pt x="2212" y="3158"/>
                    <a:pt x="1903" y="3158"/>
                  </a:cubicBezTo>
                  <a:cubicBezTo>
                    <a:pt x="1247" y="3158"/>
                    <a:pt x="619" y="2650"/>
                    <a:pt x="619" y="1889"/>
                  </a:cubicBezTo>
                  <a:cubicBezTo>
                    <a:pt x="619" y="1198"/>
                    <a:pt x="1191" y="627"/>
                    <a:pt x="1881" y="627"/>
                  </a:cubicBezTo>
                  <a:close/>
                  <a:moveTo>
                    <a:pt x="1901" y="1"/>
                  </a:moveTo>
                  <a:cubicBezTo>
                    <a:pt x="930" y="1"/>
                    <a:pt x="0" y="759"/>
                    <a:pt x="0" y="1889"/>
                  </a:cubicBezTo>
                  <a:cubicBezTo>
                    <a:pt x="0" y="2937"/>
                    <a:pt x="834" y="3770"/>
                    <a:pt x="1881" y="3770"/>
                  </a:cubicBezTo>
                  <a:cubicBezTo>
                    <a:pt x="3572" y="3770"/>
                    <a:pt x="4406" y="1746"/>
                    <a:pt x="3215" y="555"/>
                  </a:cubicBezTo>
                  <a:cubicBezTo>
                    <a:pt x="2832" y="172"/>
                    <a:pt x="2362" y="1"/>
                    <a:pt x="19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7" name="Google Shape;7167;p75"/>
            <p:cNvSpPr/>
            <p:nvPr/>
          </p:nvSpPr>
          <p:spPr>
            <a:xfrm>
              <a:off x="4069275" y="2498775"/>
              <a:ext cx="31575" cy="31000"/>
            </a:xfrm>
            <a:custGeom>
              <a:rect b="b" l="l" r="r" t="t"/>
              <a:pathLst>
                <a:path extrusionOk="0" h="1240" w="1263">
                  <a:moveTo>
                    <a:pt x="619" y="1"/>
                  </a:moveTo>
                  <a:cubicBezTo>
                    <a:pt x="286" y="1"/>
                    <a:pt x="0" y="287"/>
                    <a:pt x="0" y="620"/>
                  </a:cubicBezTo>
                  <a:cubicBezTo>
                    <a:pt x="0" y="977"/>
                    <a:pt x="286" y="1239"/>
                    <a:pt x="619" y="1239"/>
                  </a:cubicBezTo>
                  <a:cubicBezTo>
                    <a:pt x="977" y="1239"/>
                    <a:pt x="1262" y="977"/>
                    <a:pt x="1262" y="620"/>
                  </a:cubicBezTo>
                  <a:cubicBezTo>
                    <a:pt x="1262" y="287"/>
                    <a:pt x="977" y="1"/>
                    <a:pt x="6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8" name="Google Shape;7168;p75"/>
            <p:cNvSpPr/>
            <p:nvPr/>
          </p:nvSpPr>
          <p:spPr>
            <a:xfrm>
              <a:off x="3950800" y="2482700"/>
              <a:ext cx="79800" cy="63150"/>
            </a:xfrm>
            <a:custGeom>
              <a:rect b="b" l="l" r="r" t="t"/>
              <a:pathLst>
                <a:path extrusionOk="0" h="2526" w="3192">
                  <a:moveTo>
                    <a:pt x="0" y="1"/>
                  </a:moveTo>
                  <a:lnTo>
                    <a:pt x="0" y="2525"/>
                  </a:lnTo>
                  <a:lnTo>
                    <a:pt x="3191" y="2525"/>
                  </a:lnTo>
                  <a:cubicBezTo>
                    <a:pt x="2977" y="2144"/>
                    <a:pt x="2858" y="1715"/>
                    <a:pt x="2858" y="1263"/>
                  </a:cubicBezTo>
                  <a:cubicBezTo>
                    <a:pt x="2858" y="834"/>
                    <a:pt x="2977" y="382"/>
                    <a:pt x="31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9" name="Google Shape;7169;p75"/>
            <p:cNvSpPr/>
            <p:nvPr/>
          </p:nvSpPr>
          <p:spPr>
            <a:xfrm>
              <a:off x="3950800" y="2388650"/>
              <a:ext cx="267925" cy="78600"/>
            </a:xfrm>
            <a:custGeom>
              <a:rect b="b" l="l" r="r" t="t"/>
              <a:pathLst>
                <a:path extrusionOk="0" h="3144" w="10717">
                  <a:moveTo>
                    <a:pt x="6001" y="1262"/>
                  </a:moveTo>
                  <a:cubicBezTo>
                    <a:pt x="6406" y="1262"/>
                    <a:pt x="6406" y="1882"/>
                    <a:pt x="6001" y="1882"/>
                  </a:cubicBezTo>
                  <a:lnTo>
                    <a:pt x="4739" y="1882"/>
                  </a:lnTo>
                  <a:cubicBezTo>
                    <a:pt x="4311" y="1882"/>
                    <a:pt x="4311" y="1262"/>
                    <a:pt x="4739" y="1262"/>
                  </a:cubicBezTo>
                  <a:close/>
                  <a:moveTo>
                    <a:pt x="3477" y="0"/>
                  </a:moveTo>
                  <a:cubicBezTo>
                    <a:pt x="3358" y="0"/>
                    <a:pt x="3239" y="72"/>
                    <a:pt x="3191" y="167"/>
                  </a:cubicBezTo>
                  <a:lnTo>
                    <a:pt x="2644" y="1262"/>
                  </a:lnTo>
                  <a:lnTo>
                    <a:pt x="1905" y="1262"/>
                  </a:lnTo>
                  <a:lnTo>
                    <a:pt x="1905" y="953"/>
                  </a:lnTo>
                  <a:cubicBezTo>
                    <a:pt x="1905" y="750"/>
                    <a:pt x="1750" y="649"/>
                    <a:pt x="1596" y="649"/>
                  </a:cubicBezTo>
                  <a:cubicBezTo>
                    <a:pt x="1441" y="649"/>
                    <a:pt x="1286" y="750"/>
                    <a:pt x="1286" y="953"/>
                  </a:cubicBezTo>
                  <a:lnTo>
                    <a:pt x="1286" y="1262"/>
                  </a:lnTo>
                  <a:lnTo>
                    <a:pt x="310" y="1262"/>
                  </a:lnTo>
                  <a:cubicBezTo>
                    <a:pt x="143" y="1262"/>
                    <a:pt x="0" y="1405"/>
                    <a:pt x="0" y="1572"/>
                  </a:cubicBezTo>
                  <a:lnTo>
                    <a:pt x="0" y="3144"/>
                  </a:lnTo>
                  <a:lnTo>
                    <a:pt x="3715" y="3144"/>
                  </a:lnTo>
                  <a:cubicBezTo>
                    <a:pt x="4180" y="2727"/>
                    <a:pt x="4769" y="2519"/>
                    <a:pt x="5358" y="2519"/>
                  </a:cubicBezTo>
                  <a:cubicBezTo>
                    <a:pt x="5948" y="2519"/>
                    <a:pt x="6537" y="2727"/>
                    <a:pt x="7002" y="3144"/>
                  </a:cubicBezTo>
                  <a:lnTo>
                    <a:pt x="10717" y="3144"/>
                  </a:lnTo>
                  <a:lnTo>
                    <a:pt x="10717" y="1572"/>
                  </a:lnTo>
                  <a:cubicBezTo>
                    <a:pt x="10717" y="1405"/>
                    <a:pt x="10574" y="1262"/>
                    <a:pt x="10407" y="1262"/>
                  </a:cubicBezTo>
                  <a:lnTo>
                    <a:pt x="8073" y="1262"/>
                  </a:lnTo>
                  <a:lnTo>
                    <a:pt x="7526" y="167"/>
                  </a:lnTo>
                  <a:cubicBezTo>
                    <a:pt x="7478" y="72"/>
                    <a:pt x="7359" y="0"/>
                    <a:pt x="72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0" name="Google Shape;7170;p75"/>
            <p:cNvSpPr/>
            <p:nvPr/>
          </p:nvSpPr>
          <p:spPr>
            <a:xfrm>
              <a:off x="3950800" y="2561300"/>
              <a:ext cx="267925" cy="47050"/>
            </a:xfrm>
            <a:custGeom>
              <a:rect b="b" l="l" r="r" t="t"/>
              <a:pathLst>
                <a:path extrusionOk="0" h="1882" w="10717">
                  <a:moveTo>
                    <a:pt x="0" y="0"/>
                  </a:moveTo>
                  <a:lnTo>
                    <a:pt x="0" y="1572"/>
                  </a:lnTo>
                  <a:cubicBezTo>
                    <a:pt x="0" y="1739"/>
                    <a:pt x="143" y="1882"/>
                    <a:pt x="310" y="1882"/>
                  </a:cubicBezTo>
                  <a:lnTo>
                    <a:pt x="10407" y="1882"/>
                  </a:lnTo>
                  <a:cubicBezTo>
                    <a:pt x="10574" y="1882"/>
                    <a:pt x="10717" y="1739"/>
                    <a:pt x="10717" y="1572"/>
                  </a:cubicBezTo>
                  <a:lnTo>
                    <a:pt x="10717" y="0"/>
                  </a:lnTo>
                  <a:lnTo>
                    <a:pt x="7002" y="0"/>
                  </a:lnTo>
                  <a:cubicBezTo>
                    <a:pt x="6549" y="405"/>
                    <a:pt x="5978" y="643"/>
                    <a:pt x="5358" y="643"/>
                  </a:cubicBezTo>
                  <a:cubicBezTo>
                    <a:pt x="4763" y="643"/>
                    <a:pt x="4168" y="405"/>
                    <a:pt x="37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71" name="Google Shape;7171;p75"/>
          <p:cNvGrpSpPr/>
          <p:nvPr/>
        </p:nvGrpSpPr>
        <p:grpSpPr>
          <a:xfrm>
            <a:off x="5532440" y="1792928"/>
            <a:ext cx="348820" cy="307365"/>
            <a:chOff x="4529475" y="2380900"/>
            <a:chExt cx="268550" cy="235800"/>
          </a:xfrm>
        </p:grpSpPr>
        <p:sp>
          <p:nvSpPr>
            <p:cNvPr id="7172" name="Google Shape;7172;p75"/>
            <p:cNvSpPr/>
            <p:nvPr/>
          </p:nvSpPr>
          <p:spPr>
            <a:xfrm>
              <a:off x="4529475" y="2380900"/>
              <a:ext cx="268550" cy="62550"/>
            </a:xfrm>
            <a:custGeom>
              <a:rect b="b" l="l" r="r" t="t"/>
              <a:pathLst>
                <a:path extrusionOk="0" h="2502" w="10742">
                  <a:moveTo>
                    <a:pt x="1594" y="938"/>
                  </a:moveTo>
                  <a:cubicBezTo>
                    <a:pt x="1759" y="938"/>
                    <a:pt x="1922" y="1067"/>
                    <a:pt x="1906" y="1263"/>
                  </a:cubicBezTo>
                  <a:cubicBezTo>
                    <a:pt x="1906" y="1429"/>
                    <a:pt x="1763" y="1572"/>
                    <a:pt x="1596" y="1572"/>
                  </a:cubicBezTo>
                  <a:cubicBezTo>
                    <a:pt x="1311" y="1572"/>
                    <a:pt x="1168" y="1215"/>
                    <a:pt x="1382" y="1025"/>
                  </a:cubicBezTo>
                  <a:cubicBezTo>
                    <a:pt x="1442" y="965"/>
                    <a:pt x="1518" y="938"/>
                    <a:pt x="1594" y="938"/>
                  </a:cubicBezTo>
                  <a:close/>
                  <a:moveTo>
                    <a:pt x="2832" y="938"/>
                  </a:moveTo>
                  <a:cubicBezTo>
                    <a:pt x="2998" y="938"/>
                    <a:pt x="3161" y="1067"/>
                    <a:pt x="3144" y="1263"/>
                  </a:cubicBezTo>
                  <a:cubicBezTo>
                    <a:pt x="3144" y="1429"/>
                    <a:pt x="3025" y="1549"/>
                    <a:pt x="2859" y="1572"/>
                  </a:cubicBezTo>
                  <a:cubicBezTo>
                    <a:pt x="2573" y="1572"/>
                    <a:pt x="2406" y="1239"/>
                    <a:pt x="2620" y="1025"/>
                  </a:cubicBezTo>
                  <a:cubicBezTo>
                    <a:pt x="2680" y="965"/>
                    <a:pt x="2756" y="938"/>
                    <a:pt x="2832" y="938"/>
                  </a:cubicBezTo>
                  <a:close/>
                  <a:moveTo>
                    <a:pt x="4162" y="927"/>
                  </a:moveTo>
                  <a:cubicBezTo>
                    <a:pt x="4559" y="927"/>
                    <a:pt x="4559" y="1575"/>
                    <a:pt x="4162" y="1575"/>
                  </a:cubicBezTo>
                  <a:cubicBezTo>
                    <a:pt x="4149" y="1575"/>
                    <a:pt x="4135" y="1574"/>
                    <a:pt x="4121" y="1572"/>
                  </a:cubicBezTo>
                  <a:cubicBezTo>
                    <a:pt x="3740" y="1525"/>
                    <a:pt x="3740" y="977"/>
                    <a:pt x="4121" y="929"/>
                  </a:cubicBezTo>
                  <a:cubicBezTo>
                    <a:pt x="4135" y="928"/>
                    <a:pt x="4149" y="927"/>
                    <a:pt x="4162" y="927"/>
                  </a:cubicBezTo>
                  <a:close/>
                  <a:moveTo>
                    <a:pt x="9187" y="927"/>
                  </a:moveTo>
                  <a:cubicBezTo>
                    <a:pt x="9584" y="927"/>
                    <a:pt x="9584" y="1575"/>
                    <a:pt x="9187" y="1575"/>
                  </a:cubicBezTo>
                  <a:cubicBezTo>
                    <a:pt x="9173" y="1575"/>
                    <a:pt x="9160" y="1574"/>
                    <a:pt x="9146" y="1572"/>
                  </a:cubicBezTo>
                  <a:lnTo>
                    <a:pt x="5359" y="1572"/>
                  </a:lnTo>
                  <a:cubicBezTo>
                    <a:pt x="5002" y="1525"/>
                    <a:pt x="5002" y="977"/>
                    <a:pt x="5359" y="929"/>
                  </a:cubicBezTo>
                  <a:lnTo>
                    <a:pt x="9146" y="929"/>
                  </a:lnTo>
                  <a:cubicBezTo>
                    <a:pt x="9160" y="928"/>
                    <a:pt x="9173" y="927"/>
                    <a:pt x="9187" y="927"/>
                  </a:cubicBezTo>
                  <a:close/>
                  <a:moveTo>
                    <a:pt x="334" y="1"/>
                  </a:moveTo>
                  <a:cubicBezTo>
                    <a:pt x="144" y="1"/>
                    <a:pt x="1" y="120"/>
                    <a:pt x="1" y="286"/>
                  </a:cubicBezTo>
                  <a:lnTo>
                    <a:pt x="1" y="2501"/>
                  </a:lnTo>
                  <a:lnTo>
                    <a:pt x="10717" y="2501"/>
                  </a:lnTo>
                  <a:lnTo>
                    <a:pt x="10717" y="310"/>
                  </a:lnTo>
                  <a:cubicBezTo>
                    <a:pt x="10741" y="143"/>
                    <a:pt x="10598" y="1"/>
                    <a:pt x="104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3" name="Google Shape;7173;p75"/>
            <p:cNvSpPr/>
            <p:nvPr/>
          </p:nvSpPr>
          <p:spPr>
            <a:xfrm>
              <a:off x="4598550" y="2511875"/>
              <a:ext cx="130400" cy="104825"/>
            </a:xfrm>
            <a:custGeom>
              <a:rect b="b" l="l" r="r" t="t"/>
              <a:pathLst>
                <a:path extrusionOk="0" h="4193" w="5216">
                  <a:moveTo>
                    <a:pt x="2620" y="1"/>
                  </a:moveTo>
                  <a:cubicBezTo>
                    <a:pt x="1191" y="1"/>
                    <a:pt x="48" y="1191"/>
                    <a:pt x="96" y="2620"/>
                  </a:cubicBezTo>
                  <a:cubicBezTo>
                    <a:pt x="96" y="3192"/>
                    <a:pt x="310" y="3740"/>
                    <a:pt x="667" y="4192"/>
                  </a:cubicBezTo>
                  <a:lnTo>
                    <a:pt x="1572" y="4192"/>
                  </a:lnTo>
                  <a:cubicBezTo>
                    <a:pt x="0" y="3144"/>
                    <a:pt x="739" y="715"/>
                    <a:pt x="2620" y="715"/>
                  </a:cubicBezTo>
                  <a:cubicBezTo>
                    <a:pt x="4477" y="715"/>
                    <a:pt x="5216" y="3144"/>
                    <a:pt x="3644" y="4192"/>
                  </a:cubicBezTo>
                  <a:lnTo>
                    <a:pt x="4573" y="4192"/>
                  </a:lnTo>
                  <a:cubicBezTo>
                    <a:pt x="4930" y="3740"/>
                    <a:pt x="5120" y="3192"/>
                    <a:pt x="5120" y="2620"/>
                  </a:cubicBezTo>
                  <a:cubicBezTo>
                    <a:pt x="5168" y="1191"/>
                    <a:pt x="4025" y="1"/>
                    <a:pt x="26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4" name="Google Shape;7174;p75"/>
            <p:cNvSpPr/>
            <p:nvPr/>
          </p:nvSpPr>
          <p:spPr>
            <a:xfrm>
              <a:off x="4529475" y="2459500"/>
              <a:ext cx="267950" cy="157200"/>
            </a:xfrm>
            <a:custGeom>
              <a:rect b="b" l="l" r="r" t="t"/>
              <a:pathLst>
                <a:path extrusionOk="0" h="6288" w="10718">
                  <a:moveTo>
                    <a:pt x="1" y="0"/>
                  </a:moveTo>
                  <a:lnTo>
                    <a:pt x="1" y="5978"/>
                  </a:lnTo>
                  <a:cubicBezTo>
                    <a:pt x="1" y="6144"/>
                    <a:pt x="144" y="6287"/>
                    <a:pt x="310" y="6287"/>
                  </a:cubicBezTo>
                  <a:lnTo>
                    <a:pt x="2668" y="6287"/>
                  </a:lnTo>
                  <a:cubicBezTo>
                    <a:pt x="2454" y="5906"/>
                    <a:pt x="2311" y="5477"/>
                    <a:pt x="2263" y="5025"/>
                  </a:cubicBezTo>
                  <a:lnTo>
                    <a:pt x="1596" y="5025"/>
                  </a:lnTo>
                  <a:cubicBezTo>
                    <a:pt x="1582" y="5026"/>
                    <a:pt x="1568" y="5027"/>
                    <a:pt x="1554" y="5027"/>
                  </a:cubicBezTo>
                  <a:cubicBezTo>
                    <a:pt x="1158" y="5027"/>
                    <a:pt x="1158" y="4403"/>
                    <a:pt x="1554" y="4403"/>
                  </a:cubicBezTo>
                  <a:cubicBezTo>
                    <a:pt x="1568" y="4403"/>
                    <a:pt x="1582" y="4404"/>
                    <a:pt x="1596" y="4406"/>
                  </a:cubicBezTo>
                  <a:lnTo>
                    <a:pt x="2263" y="4406"/>
                  </a:lnTo>
                  <a:cubicBezTo>
                    <a:pt x="2311" y="3787"/>
                    <a:pt x="2549" y="3215"/>
                    <a:pt x="2954" y="2739"/>
                  </a:cubicBezTo>
                  <a:lnTo>
                    <a:pt x="2501" y="2262"/>
                  </a:lnTo>
                  <a:cubicBezTo>
                    <a:pt x="2358" y="2143"/>
                    <a:pt x="2358" y="1953"/>
                    <a:pt x="2501" y="1810"/>
                  </a:cubicBezTo>
                  <a:cubicBezTo>
                    <a:pt x="2561" y="1750"/>
                    <a:pt x="2638" y="1721"/>
                    <a:pt x="2716" y="1721"/>
                  </a:cubicBezTo>
                  <a:cubicBezTo>
                    <a:pt x="2793" y="1721"/>
                    <a:pt x="2870" y="1750"/>
                    <a:pt x="2930" y="1810"/>
                  </a:cubicBezTo>
                  <a:lnTo>
                    <a:pt x="3382" y="2286"/>
                  </a:lnTo>
                  <a:cubicBezTo>
                    <a:pt x="3859" y="1905"/>
                    <a:pt x="4430" y="1667"/>
                    <a:pt x="5049" y="1596"/>
                  </a:cubicBezTo>
                  <a:lnTo>
                    <a:pt x="5049" y="929"/>
                  </a:lnTo>
                  <a:cubicBezTo>
                    <a:pt x="5026" y="703"/>
                    <a:pt x="5192" y="590"/>
                    <a:pt x="5359" y="590"/>
                  </a:cubicBezTo>
                  <a:cubicBezTo>
                    <a:pt x="5526" y="590"/>
                    <a:pt x="5692" y="703"/>
                    <a:pt x="5669" y="929"/>
                  </a:cubicBezTo>
                  <a:lnTo>
                    <a:pt x="5669" y="1596"/>
                  </a:lnTo>
                  <a:cubicBezTo>
                    <a:pt x="6288" y="1667"/>
                    <a:pt x="6859" y="1905"/>
                    <a:pt x="7336" y="2286"/>
                  </a:cubicBezTo>
                  <a:lnTo>
                    <a:pt x="7812" y="1810"/>
                  </a:lnTo>
                  <a:cubicBezTo>
                    <a:pt x="7871" y="1750"/>
                    <a:pt x="7949" y="1721"/>
                    <a:pt x="8026" y="1721"/>
                  </a:cubicBezTo>
                  <a:cubicBezTo>
                    <a:pt x="8104" y="1721"/>
                    <a:pt x="8181" y="1750"/>
                    <a:pt x="8241" y="1810"/>
                  </a:cubicBezTo>
                  <a:cubicBezTo>
                    <a:pt x="8360" y="1953"/>
                    <a:pt x="8360" y="2143"/>
                    <a:pt x="8241" y="2262"/>
                  </a:cubicBezTo>
                  <a:lnTo>
                    <a:pt x="7788" y="2739"/>
                  </a:lnTo>
                  <a:cubicBezTo>
                    <a:pt x="8169" y="3215"/>
                    <a:pt x="8407" y="3787"/>
                    <a:pt x="8479" y="4406"/>
                  </a:cubicBezTo>
                  <a:lnTo>
                    <a:pt x="9122" y="4406"/>
                  </a:lnTo>
                  <a:cubicBezTo>
                    <a:pt x="9137" y="4404"/>
                    <a:pt x="9152" y="4403"/>
                    <a:pt x="9166" y="4403"/>
                  </a:cubicBezTo>
                  <a:cubicBezTo>
                    <a:pt x="9583" y="4403"/>
                    <a:pt x="9583" y="5027"/>
                    <a:pt x="9166" y="5027"/>
                  </a:cubicBezTo>
                  <a:cubicBezTo>
                    <a:pt x="9152" y="5027"/>
                    <a:pt x="9137" y="5026"/>
                    <a:pt x="9122" y="5025"/>
                  </a:cubicBezTo>
                  <a:lnTo>
                    <a:pt x="8479" y="5025"/>
                  </a:lnTo>
                  <a:cubicBezTo>
                    <a:pt x="8431" y="5477"/>
                    <a:pt x="8288" y="5906"/>
                    <a:pt x="8074" y="6287"/>
                  </a:cubicBezTo>
                  <a:lnTo>
                    <a:pt x="10408" y="6287"/>
                  </a:lnTo>
                  <a:cubicBezTo>
                    <a:pt x="10574" y="6287"/>
                    <a:pt x="10717" y="6144"/>
                    <a:pt x="10717" y="5978"/>
                  </a:cubicBezTo>
                  <a:lnTo>
                    <a:pt x="107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5" name="Google Shape;7175;p75"/>
            <p:cNvSpPr/>
            <p:nvPr/>
          </p:nvSpPr>
          <p:spPr>
            <a:xfrm>
              <a:off x="4632475" y="2545825"/>
              <a:ext cx="62550" cy="62525"/>
            </a:xfrm>
            <a:custGeom>
              <a:rect b="b" l="l" r="r" t="t"/>
              <a:pathLst>
                <a:path extrusionOk="0" h="2501" w="2502">
                  <a:moveTo>
                    <a:pt x="1239" y="0"/>
                  </a:moveTo>
                  <a:cubicBezTo>
                    <a:pt x="548" y="0"/>
                    <a:pt x="1" y="572"/>
                    <a:pt x="1" y="1262"/>
                  </a:cubicBezTo>
                  <a:cubicBezTo>
                    <a:pt x="1" y="1953"/>
                    <a:pt x="548" y="2501"/>
                    <a:pt x="1239" y="2501"/>
                  </a:cubicBezTo>
                  <a:cubicBezTo>
                    <a:pt x="1954" y="2501"/>
                    <a:pt x="2501" y="1953"/>
                    <a:pt x="2501" y="1262"/>
                  </a:cubicBezTo>
                  <a:cubicBezTo>
                    <a:pt x="2501" y="572"/>
                    <a:pt x="1954" y="0"/>
                    <a:pt x="12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76" name="Google Shape;7176;p75"/>
          <p:cNvGrpSpPr/>
          <p:nvPr/>
        </p:nvGrpSpPr>
        <p:grpSpPr>
          <a:xfrm>
            <a:off x="6285672" y="1792928"/>
            <a:ext cx="348008" cy="307365"/>
            <a:chOff x="5109375" y="2380900"/>
            <a:chExt cx="267925" cy="235800"/>
          </a:xfrm>
        </p:grpSpPr>
        <p:sp>
          <p:nvSpPr>
            <p:cNvPr id="7177" name="Google Shape;7177;p75"/>
            <p:cNvSpPr/>
            <p:nvPr/>
          </p:nvSpPr>
          <p:spPr>
            <a:xfrm>
              <a:off x="5109375" y="2380900"/>
              <a:ext cx="267925" cy="62550"/>
            </a:xfrm>
            <a:custGeom>
              <a:rect b="b" l="l" r="r" t="t"/>
              <a:pathLst>
                <a:path extrusionOk="0" h="2502" w="10717">
                  <a:moveTo>
                    <a:pt x="2831" y="938"/>
                  </a:moveTo>
                  <a:cubicBezTo>
                    <a:pt x="2997" y="938"/>
                    <a:pt x="3160" y="1067"/>
                    <a:pt x="3144" y="1263"/>
                  </a:cubicBezTo>
                  <a:cubicBezTo>
                    <a:pt x="3144" y="1429"/>
                    <a:pt x="3001" y="1549"/>
                    <a:pt x="2858" y="1572"/>
                  </a:cubicBezTo>
                  <a:cubicBezTo>
                    <a:pt x="2548" y="1572"/>
                    <a:pt x="2405" y="1239"/>
                    <a:pt x="2620" y="1025"/>
                  </a:cubicBezTo>
                  <a:cubicBezTo>
                    <a:pt x="2680" y="965"/>
                    <a:pt x="2756" y="938"/>
                    <a:pt x="2831" y="938"/>
                  </a:cubicBezTo>
                  <a:close/>
                  <a:moveTo>
                    <a:pt x="1637" y="927"/>
                  </a:moveTo>
                  <a:cubicBezTo>
                    <a:pt x="2034" y="927"/>
                    <a:pt x="2034" y="1575"/>
                    <a:pt x="1637" y="1575"/>
                  </a:cubicBezTo>
                  <a:cubicBezTo>
                    <a:pt x="1624" y="1575"/>
                    <a:pt x="1610" y="1574"/>
                    <a:pt x="1596" y="1572"/>
                  </a:cubicBezTo>
                  <a:cubicBezTo>
                    <a:pt x="1215" y="1525"/>
                    <a:pt x="1215" y="977"/>
                    <a:pt x="1596" y="929"/>
                  </a:cubicBezTo>
                  <a:cubicBezTo>
                    <a:pt x="1610" y="928"/>
                    <a:pt x="1624" y="927"/>
                    <a:pt x="1637" y="927"/>
                  </a:cubicBezTo>
                  <a:close/>
                  <a:moveTo>
                    <a:pt x="4140" y="927"/>
                  </a:moveTo>
                  <a:cubicBezTo>
                    <a:pt x="4558" y="927"/>
                    <a:pt x="4558" y="1575"/>
                    <a:pt x="4140" y="1575"/>
                  </a:cubicBezTo>
                  <a:cubicBezTo>
                    <a:pt x="4126" y="1575"/>
                    <a:pt x="4111" y="1574"/>
                    <a:pt x="4096" y="1572"/>
                  </a:cubicBezTo>
                  <a:cubicBezTo>
                    <a:pt x="3715" y="1525"/>
                    <a:pt x="3715" y="977"/>
                    <a:pt x="4096" y="929"/>
                  </a:cubicBezTo>
                  <a:cubicBezTo>
                    <a:pt x="4111" y="928"/>
                    <a:pt x="4126" y="927"/>
                    <a:pt x="4140" y="927"/>
                  </a:cubicBezTo>
                  <a:close/>
                  <a:moveTo>
                    <a:pt x="9186" y="927"/>
                  </a:moveTo>
                  <a:cubicBezTo>
                    <a:pt x="9584" y="927"/>
                    <a:pt x="9584" y="1575"/>
                    <a:pt x="9186" y="1575"/>
                  </a:cubicBezTo>
                  <a:cubicBezTo>
                    <a:pt x="9173" y="1575"/>
                    <a:pt x="9159" y="1574"/>
                    <a:pt x="9145" y="1572"/>
                  </a:cubicBezTo>
                  <a:lnTo>
                    <a:pt x="5358" y="1572"/>
                  </a:lnTo>
                  <a:cubicBezTo>
                    <a:pt x="4977" y="1525"/>
                    <a:pt x="4977" y="977"/>
                    <a:pt x="5358" y="929"/>
                  </a:cubicBezTo>
                  <a:lnTo>
                    <a:pt x="9145" y="929"/>
                  </a:lnTo>
                  <a:cubicBezTo>
                    <a:pt x="9159" y="928"/>
                    <a:pt x="9173" y="927"/>
                    <a:pt x="9186" y="927"/>
                  </a:cubicBezTo>
                  <a:close/>
                  <a:moveTo>
                    <a:pt x="310" y="1"/>
                  </a:moveTo>
                  <a:cubicBezTo>
                    <a:pt x="143" y="1"/>
                    <a:pt x="0" y="120"/>
                    <a:pt x="0" y="286"/>
                  </a:cubicBezTo>
                  <a:lnTo>
                    <a:pt x="0" y="2501"/>
                  </a:lnTo>
                  <a:lnTo>
                    <a:pt x="10717" y="2501"/>
                  </a:lnTo>
                  <a:lnTo>
                    <a:pt x="10717" y="310"/>
                  </a:lnTo>
                  <a:cubicBezTo>
                    <a:pt x="10717" y="143"/>
                    <a:pt x="10598" y="1"/>
                    <a:pt x="104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8" name="Google Shape;7178;p75"/>
            <p:cNvSpPr/>
            <p:nvPr/>
          </p:nvSpPr>
          <p:spPr>
            <a:xfrm>
              <a:off x="5172475" y="2525575"/>
              <a:ext cx="141725" cy="51825"/>
            </a:xfrm>
            <a:custGeom>
              <a:rect b="b" l="l" r="r" t="t"/>
              <a:pathLst>
                <a:path extrusionOk="0" h="2073" w="5669">
                  <a:moveTo>
                    <a:pt x="3787" y="0"/>
                  </a:moveTo>
                  <a:lnTo>
                    <a:pt x="2120" y="1668"/>
                  </a:lnTo>
                  <a:cubicBezTo>
                    <a:pt x="2060" y="1727"/>
                    <a:pt x="1977" y="1757"/>
                    <a:pt x="1894" y="1757"/>
                  </a:cubicBezTo>
                  <a:cubicBezTo>
                    <a:pt x="1810" y="1757"/>
                    <a:pt x="1727" y="1727"/>
                    <a:pt x="1667" y="1668"/>
                  </a:cubicBezTo>
                  <a:lnTo>
                    <a:pt x="953" y="929"/>
                  </a:lnTo>
                  <a:lnTo>
                    <a:pt x="0" y="1882"/>
                  </a:lnTo>
                  <a:lnTo>
                    <a:pt x="0" y="2072"/>
                  </a:lnTo>
                  <a:lnTo>
                    <a:pt x="5668" y="2072"/>
                  </a:lnTo>
                  <a:lnTo>
                    <a:pt x="5668" y="0"/>
                  </a:lnTo>
                  <a:lnTo>
                    <a:pt x="4954" y="715"/>
                  </a:lnTo>
                  <a:cubicBezTo>
                    <a:pt x="4882" y="774"/>
                    <a:pt x="4799" y="804"/>
                    <a:pt x="4719" y="804"/>
                  </a:cubicBezTo>
                  <a:cubicBezTo>
                    <a:pt x="4638" y="804"/>
                    <a:pt x="4561" y="774"/>
                    <a:pt x="4501" y="715"/>
                  </a:cubicBezTo>
                  <a:lnTo>
                    <a:pt x="378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9" name="Google Shape;7179;p75"/>
            <p:cNvSpPr/>
            <p:nvPr/>
          </p:nvSpPr>
          <p:spPr>
            <a:xfrm>
              <a:off x="5109375" y="2459500"/>
              <a:ext cx="267925" cy="157200"/>
            </a:xfrm>
            <a:custGeom>
              <a:rect b="b" l="l" r="r" t="t"/>
              <a:pathLst>
                <a:path extrusionOk="0" h="6288" w="10717">
                  <a:moveTo>
                    <a:pt x="2262" y="929"/>
                  </a:moveTo>
                  <a:cubicBezTo>
                    <a:pt x="2405" y="953"/>
                    <a:pt x="2524" y="1096"/>
                    <a:pt x="2524" y="1262"/>
                  </a:cubicBezTo>
                  <a:lnTo>
                    <a:pt x="2524" y="3644"/>
                  </a:lnTo>
                  <a:lnTo>
                    <a:pt x="3263" y="2929"/>
                  </a:lnTo>
                  <a:cubicBezTo>
                    <a:pt x="3322" y="2870"/>
                    <a:pt x="3400" y="2840"/>
                    <a:pt x="3477" y="2840"/>
                  </a:cubicBezTo>
                  <a:cubicBezTo>
                    <a:pt x="3554" y="2840"/>
                    <a:pt x="3632" y="2870"/>
                    <a:pt x="3691" y="2929"/>
                  </a:cubicBezTo>
                  <a:lnTo>
                    <a:pt x="4430" y="3644"/>
                  </a:lnTo>
                  <a:lnTo>
                    <a:pt x="6073" y="1977"/>
                  </a:lnTo>
                  <a:cubicBezTo>
                    <a:pt x="6144" y="1917"/>
                    <a:pt x="6228" y="1887"/>
                    <a:pt x="6308" y="1887"/>
                  </a:cubicBezTo>
                  <a:cubicBezTo>
                    <a:pt x="6388" y="1887"/>
                    <a:pt x="6466" y="1917"/>
                    <a:pt x="6525" y="1977"/>
                  </a:cubicBezTo>
                  <a:lnTo>
                    <a:pt x="7240" y="2691"/>
                  </a:lnTo>
                  <a:lnTo>
                    <a:pt x="8288" y="1667"/>
                  </a:lnTo>
                  <a:cubicBezTo>
                    <a:pt x="8351" y="1604"/>
                    <a:pt x="8425" y="1572"/>
                    <a:pt x="8503" y="1572"/>
                  </a:cubicBezTo>
                  <a:cubicBezTo>
                    <a:pt x="8542" y="1572"/>
                    <a:pt x="8581" y="1580"/>
                    <a:pt x="8621" y="1596"/>
                  </a:cubicBezTo>
                  <a:cubicBezTo>
                    <a:pt x="8740" y="1643"/>
                    <a:pt x="8811" y="1762"/>
                    <a:pt x="8811" y="1881"/>
                  </a:cubicBezTo>
                  <a:lnTo>
                    <a:pt x="8811" y="5025"/>
                  </a:lnTo>
                  <a:cubicBezTo>
                    <a:pt x="8811" y="5215"/>
                    <a:pt x="8669" y="5358"/>
                    <a:pt x="8502" y="5358"/>
                  </a:cubicBezTo>
                  <a:lnTo>
                    <a:pt x="2215" y="5358"/>
                  </a:lnTo>
                  <a:cubicBezTo>
                    <a:pt x="2048" y="5358"/>
                    <a:pt x="1905" y="5215"/>
                    <a:pt x="1905" y="5025"/>
                  </a:cubicBezTo>
                  <a:lnTo>
                    <a:pt x="1905" y="1262"/>
                  </a:lnTo>
                  <a:cubicBezTo>
                    <a:pt x="1905" y="1072"/>
                    <a:pt x="2072" y="929"/>
                    <a:pt x="2262" y="929"/>
                  </a:cubicBezTo>
                  <a:close/>
                  <a:moveTo>
                    <a:pt x="0" y="0"/>
                  </a:moveTo>
                  <a:lnTo>
                    <a:pt x="0" y="5978"/>
                  </a:lnTo>
                  <a:cubicBezTo>
                    <a:pt x="0" y="6144"/>
                    <a:pt x="143" y="6287"/>
                    <a:pt x="310" y="6287"/>
                  </a:cubicBezTo>
                  <a:lnTo>
                    <a:pt x="10407" y="6287"/>
                  </a:lnTo>
                  <a:cubicBezTo>
                    <a:pt x="10598" y="6287"/>
                    <a:pt x="10717" y="6144"/>
                    <a:pt x="10717" y="5978"/>
                  </a:cubicBezTo>
                  <a:lnTo>
                    <a:pt x="107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0" name="Google Shape;7180;p75"/>
          <p:cNvGrpSpPr/>
          <p:nvPr/>
        </p:nvGrpSpPr>
        <p:grpSpPr>
          <a:xfrm>
            <a:off x="7036533" y="1813100"/>
            <a:ext cx="348040" cy="266989"/>
            <a:chOff x="5687450" y="2396375"/>
            <a:chExt cx="267950" cy="204825"/>
          </a:xfrm>
        </p:grpSpPr>
        <p:sp>
          <p:nvSpPr>
            <p:cNvPr id="7181" name="Google Shape;7181;p75"/>
            <p:cNvSpPr/>
            <p:nvPr/>
          </p:nvSpPr>
          <p:spPr>
            <a:xfrm>
              <a:off x="5872025" y="2494025"/>
              <a:ext cx="24425" cy="24425"/>
            </a:xfrm>
            <a:custGeom>
              <a:rect b="b" l="l" r="r" t="t"/>
              <a:pathLst>
                <a:path extrusionOk="0" h="977" w="977">
                  <a:moveTo>
                    <a:pt x="477" y="0"/>
                  </a:moveTo>
                  <a:lnTo>
                    <a:pt x="0" y="500"/>
                  </a:lnTo>
                  <a:lnTo>
                    <a:pt x="477" y="977"/>
                  </a:lnTo>
                  <a:lnTo>
                    <a:pt x="977" y="500"/>
                  </a:lnTo>
                  <a:lnTo>
                    <a:pt x="4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2" name="Google Shape;7182;p75"/>
            <p:cNvSpPr/>
            <p:nvPr/>
          </p:nvSpPr>
          <p:spPr>
            <a:xfrm>
              <a:off x="5687450" y="2396375"/>
              <a:ext cx="267950" cy="146500"/>
            </a:xfrm>
            <a:custGeom>
              <a:rect b="b" l="l" r="r" t="t"/>
              <a:pathLst>
                <a:path extrusionOk="0" h="5860" w="10718">
                  <a:moveTo>
                    <a:pt x="5968" y="1248"/>
                  </a:moveTo>
                  <a:cubicBezTo>
                    <a:pt x="6458" y="1248"/>
                    <a:pt x="6931" y="1633"/>
                    <a:pt x="6931" y="2216"/>
                  </a:cubicBezTo>
                  <a:cubicBezTo>
                    <a:pt x="6931" y="2716"/>
                    <a:pt x="6502" y="3144"/>
                    <a:pt x="5978" y="3144"/>
                  </a:cubicBezTo>
                  <a:cubicBezTo>
                    <a:pt x="5145" y="3144"/>
                    <a:pt x="4716" y="2120"/>
                    <a:pt x="5312" y="1525"/>
                  </a:cubicBezTo>
                  <a:cubicBezTo>
                    <a:pt x="5502" y="1334"/>
                    <a:pt x="5737" y="1248"/>
                    <a:pt x="5968" y="1248"/>
                  </a:cubicBezTo>
                  <a:close/>
                  <a:moveTo>
                    <a:pt x="311" y="1"/>
                  </a:moveTo>
                  <a:cubicBezTo>
                    <a:pt x="144" y="1"/>
                    <a:pt x="1" y="144"/>
                    <a:pt x="1" y="310"/>
                  </a:cubicBezTo>
                  <a:lnTo>
                    <a:pt x="1" y="5216"/>
                  </a:lnTo>
                  <a:lnTo>
                    <a:pt x="2621" y="2620"/>
                  </a:lnTo>
                  <a:cubicBezTo>
                    <a:pt x="2680" y="2561"/>
                    <a:pt x="2763" y="2531"/>
                    <a:pt x="2847" y="2531"/>
                  </a:cubicBezTo>
                  <a:cubicBezTo>
                    <a:pt x="2930" y="2531"/>
                    <a:pt x="3014" y="2561"/>
                    <a:pt x="3073" y="2620"/>
                  </a:cubicBezTo>
                  <a:lnTo>
                    <a:pt x="5669" y="5216"/>
                  </a:lnTo>
                  <a:lnTo>
                    <a:pt x="7645" y="3240"/>
                  </a:lnTo>
                  <a:cubicBezTo>
                    <a:pt x="7705" y="3180"/>
                    <a:pt x="7788" y="3150"/>
                    <a:pt x="7872" y="3150"/>
                  </a:cubicBezTo>
                  <a:cubicBezTo>
                    <a:pt x="7955" y="3150"/>
                    <a:pt x="8038" y="3180"/>
                    <a:pt x="8098" y="3240"/>
                  </a:cubicBezTo>
                  <a:lnTo>
                    <a:pt x="10718" y="5859"/>
                  </a:lnTo>
                  <a:lnTo>
                    <a:pt x="10718" y="310"/>
                  </a:lnTo>
                  <a:cubicBezTo>
                    <a:pt x="10718" y="144"/>
                    <a:pt x="10575" y="1"/>
                    <a:pt x="104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3" name="Google Shape;7183;p75"/>
            <p:cNvSpPr/>
            <p:nvPr/>
          </p:nvSpPr>
          <p:spPr>
            <a:xfrm>
              <a:off x="5829150" y="2443425"/>
              <a:ext cx="16100" cy="16100"/>
            </a:xfrm>
            <a:custGeom>
              <a:rect b="b" l="l" r="r" t="t"/>
              <a:pathLst>
                <a:path extrusionOk="0" h="644" w="644">
                  <a:moveTo>
                    <a:pt x="310" y="0"/>
                  </a:moveTo>
                  <a:cubicBezTo>
                    <a:pt x="144" y="0"/>
                    <a:pt x="1" y="143"/>
                    <a:pt x="1" y="334"/>
                  </a:cubicBezTo>
                  <a:cubicBezTo>
                    <a:pt x="1" y="500"/>
                    <a:pt x="144" y="643"/>
                    <a:pt x="310" y="643"/>
                  </a:cubicBezTo>
                  <a:cubicBezTo>
                    <a:pt x="501" y="643"/>
                    <a:pt x="644" y="500"/>
                    <a:pt x="644" y="334"/>
                  </a:cubicBezTo>
                  <a:cubicBezTo>
                    <a:pt x="644" y="143"/>
                    <a:pt x="501" y="0"/>
                    <a:pt x="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4" name="Google Shape;7184;p75"/>
            <p:cNvSpPr/>
            <p:nvPr/>
          </p:nvSpPr>
          <p:spPr>
            <a:xfrm>
              <a:off x="5730325" y="2478550"/>
              <a:ext cx="56575" cy="40500"/>
            </a:xfrm>
            <a:custGeom>
              <a:rect b="b" l="l" r="r" t="t"/>
              <a:pathLst>
                <a:path extrusionOk="0" h="1620" w="2263">
                  <a:moveTo>
                    <a:pt x="1120" y="0"/>
                  </a:moveTo>
                  <a:lnTo>
                    <a:pt x="1" y="1119"/>
                  </a:lnTo>
                  <a:lnTo>
                    <a:pt x="501" y="1596"/>
                  </a:lnTo>
                  <a:lnTo>
                    <a:pt x="906" y="1215"/>
                  </a:lnTo>
                  <a:cubicBezTo>
                    <a:pt x="965" y="1143"/>
                    <a:pt x="1048" y="1108"/>
                    <a:pt x="1132" y="1108"/>
                  </a:cubicBezTo>
                  <a:cubicBezTo>
                    <a:pt x="1215" y="1108"/>
                    <a:pt x="1299" y="1143"/>
                    <a:pt x="1358" y="1215"/>
                  </a:cubicBezTo>
                  <a:lnTo>
                    <a:pt x="1763" y="1620"/>
                  </a:lnTo>
                  <a:lnTo>
                    <a:pt x="2263" y="1119"/>
                  </a:lnTo>
                  <a:lnTo>
                    <a:pt x="11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5" name="Google Shape;7185;p75"/>
            <p:cNvSpPr/>
            <p:nvPr/>
          </p:nvSpPr>
          <p:spPr>
            <a:xfrm>
              <a:off x="5687450" y="2517825"/>
              <a:ext cx="267950" cy="83375"/>
            </a:xfrm>
            <a:custGeom>
              <a:rect b="b" l="l" r="r" t="t"/>
              <a:pathLst>
                <a:path extrusionOk="0" h="3335" w="10718">
                  <a:moveTo>
                    <a:pt x="1287" y="1"/>
                  </a:moveTo>
                  <a:lnTo>
                    <a:pt x="1" y="1263"/>
                  </a:lnTo>
                  <a:lnTo>
                    <a:pt x="1" y="3025"/>
                  </a:lnTo>
                  <a:cubicBezTo>
                    <a:pt x="1" y="3192"/>
                    <a:pt x="144" y="3335"/>
                    <a:pt x="311" y="3335"/>
                  </a:cubicBezTo>
                  <a:lnTo>
                    <a:pt x="10408" y="3335"/>
                  </a:lnTo>
                  <a:cubicBezTo>
                    <a:pt x="10575" y="3335"/>
                    <a:pt x="10718" y="3192"/>
                    <a:pt x="10718" y="3025"/>
                  </a:cubicBezTo>
                  <a:lnTo>
                    <a:pt x="10718" y="1882"/>
                  </a:lnTo>
                  <a:lnTo>
                    <a:pt x="8812" y="1"/>
                  </a:lnTo>
                  <a:lnTo>
                    <a:pt x="8098" y="739"/>
                  </a:lnTo>
                  <a:cubicBezTo>
                    <a:pt x="8038" y="799"/>
                    <a:pt x="7955" y="828"/>
                    <a:pt x="7872" y="828"/>
                  </a:cubicBezTo>
                  <a:cubicBezTo>
                    <a:pt x="7788" y="828"/>
                    <a:pt x="7705" y="799"/>
                    <a:pt x="7645" y="739"/>
                  </a:cubicBezTo>
                  <a:lnTo>
                    <a:pt x="6931" y="1"/>
                  </a:lnTo>
                  <a:lnTo>
                    <a:pt x="6121" y="811"/>
                  </a:lnTo>
                  <a:lnTo>
                    <a:pt x="6836" y="1549"/>
                  </a:lnTo>
                  <a:cubicBezTo>
                    <a:pt x="6955" y="1668"/>
                    <a:pt x="6955" y="1858"/>
                    <a:pt x="6836" y="1978"/>
                  </a:cubicBezTo>
                  <a:cubicBezTo>
                    <a:pt x="6776" y="2049"/>
                    <a:pt x="6693" y="2085"/>
                    <a:pt x="6610" y="2085"/>
                  </a:cubicBezTo>
                  <a:cubicBezTo>
                    <a:pt x="6526" y="2085"/>
                    <a:pt x="6443" y="2049"/>
                    <a:pt x="6383" y="1978"/>
                  </a:cubicBezTo>
                  <a:lnTo>
                    <a:pt x="4407" y="1"/>
                  </a:lnTo>
                  <a:lnTo>
                    <a:pt x="3692" y="739"/>
                  </a:lnTo>
                  <a:cubicBezTo>
                    <a:pt x="3633" y="799"/>
                    <a:pt x="3555" y="828"/>
                    <a:pt x="3478" y="828"/>
                  </a:cubicBezTo>
                  <a:cubicBezTo>
                    <a:pt x="3401" y="828"/>
                    <a:pt x="3323" y="799"/>
                    <a:pt x="3264" y="739"/>
                  </a:cubicBezTo>
                  <a:lnTo>
                    <a:pt x="2835" y="334"/>
                  </a:lnTo>
                  <a:lnTo>
                    <a:pt x="2430" y="739"/>
                  </a:lnTo>
                  <a:cubicBezTo>
                    <a:pt x="2371" y="799"/>
                    <a:pt x="2293" y="828"/>
                    <a:pt x="2216" y="828"/>
                  </a:cubicBezTo>
                  <a:cubicBezTo>
                    <a:pt x="2138" y="828"/>
                    <a:pt x="2061" y="799"/>
                    <a:pt x="2001" y="739"/>
                  </a:cubicBezTo>
                  <a:lnTo>
                    <a:pt x="128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6" name="Google Shape;7186;p75"/>
          <p:cNvGrpSpPr/>
          <p:nvPr/>
        </p:nvGrpSpPr>
        <p:grpSpPr>
          <a:xfrm>
            <a:off x="7787428" y="1770117"/>
            <a:ext cx="348040" cy="351880"/>
            <a:chOff x="6265550" y="2363400"/>
            <a:chExt cx="267950" cy="269950"/>
          </a:xfrm>
        </p:grpSpPr>
        <p:sp>
          <p:nvSpPr>
            <p:cNvPr id="7187" name="Google Shape;7187;p75"/>
            <p:cNvSpPr/>
            <p:nvPr/>
          </p:nvSpPr>
          <p:spPr>
            <a:xfrm>
              <a:off x="6344750" y="2506525"/>
              <a:ext cx="15500" cy="15500"/>
            </a:xfrm>
            <a:custGeom>
              <a:rect b="b" l="l" r="r" t="t"/>
              <a:pathLst>
                <a:path extrusionOk="0" h="620" w="620">
                  <a:moveTo>
                    <a:pt x="310" y="0"/>
                  </a:moveTo>
                  <a:cubicBezTo>
                    <a:pt x="143" y="0"/>
                    <a:pt x="0" y="143"/>
                    <a:pt x="0" y="310"/>
                  </a:cubicBezTo>
                  <a:cubicBezTo>
                    <a:pt x="0" y="477"/>
                    <a:pt x="143" y="620"/>
                    <a:pt x="310" y="620"/>
                  </a:cubicBezTo>
                  <a:cubicBezTo>
                    <a:pt x="476" y="620"/>
                    <a:pt x="619" y="477"/>
                    <a:pt x="619" y="310"/>
                  </a:cubicBezTo>
                  <a:cubicBezTo>
                    <a:pt x="619" y="143"/>
                    <a:pt x="476" y="0"/>
                    <a:pt x="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8" name="Google Shape;7188;p75"/>
            <p:cNvSpPr/>
            <p:nvPr/>
          </p:nvSpPr>
          <p:spPr>
            <a:xfrm>
              <a:off x="6265550" y="2363400"/>
              <a:ext cx="267950" cy="269950"/>
            </a:xfrm>
            <a:custGeom>
              <a:rect b="b" l="l" r="r" t="t"/>
              <a:pathLst>
                <a:path extrusionOk="0" h="10798" w="10718">
                  <a:moveTo>
                    <a:pt x="9188" y="5722"/>
                  </a:moveTo>
                  <a:cubicBezTo>
                    <a:pt x="9336" y="5722"/>
                    <a:pt x="9455" y="5835"/>
                    <a:pt x="9455" y="5987"/>
                  </a:cubicBezTo>
                  <a:cubicBezTo>
                    <a:pt x="9479" y="6178"/>
                    <a:pt x="9336" y="6345"/>
                    <a:pt x="9146" y="6345"/>
                  </a:cubicBezTo>
                  <a:lnTo>
                    <a:pt x="6621" y="6345"/>
                  </a:lnTo>
                  <a:cubicBezTo>
                    <a:pt x="6455" y="6345"/>
                    <a:pt x="6336" y="6226"/>
                    <a:pt x="6312" y="6059"/>
                  </a:cubicBezTo>
                  <a:cubicBezTo>
                    <a:pt x="6267" y="5881"/>
                    <a:pt x="6410" y="5723"/>
                    <a:pt x="6585" y="5723"/>
                  </a:cubicBezTo>
                  <a:cubicBezTo>
                    <a:pt x="6597" y="5723"/>
                    <a:pt x="6609" y="5724"/>
                    <a:pt x="6621" y="5725"/>
                  </a:cubicBezTo>
                  <a:lnTo>
                    <a:pt x="9146" y="5725"/>
                  </a:lnTo>
                  <a:cubicBezTo>
                    <a:pt x="9160" y="5723"/>
                    <a:pt x="9174" y="5722"/>
                    <a:pt x="9188" y="5722"/>
                  </a:cubicBezTo>
                  <a:close/>
                  <a:moveTo>
                    <a:pt x="9146" y="6964"/>
                  </a:moveTo>
                  <a:cubicBezTo>
                    <a:pt x="9312" y="6964"/>
                    <a:pt x="9455" y="7083"/>
                    <a:pt x="9455" y="7250"/>
                  </a:cubicBezTo>
                  <a:cubicBezTo>
                    <a:pt x="9479" y="7440"/>
                    <a:pt x="9336" y="7607"/>
                    <a:pt x="9146" y="7607"/>
                  </a:cubicBezTo>
                  <a:lnTo>
                    <a:pt x="6621" y="7607"/>
                  </a:lnTo>
                  <a:cubicBezTo>
                    <a:pt x="6455" y="7607"/>
                    <a:pt x="6336" y="7488"/>
                    <a:pt x="6312" y="7321"/>
                  </a:cubicBezTo>
                  <a:cubicBezTo>
                    <a:pt x="6288" y="7130"/>
                    <a:pt x="6431" y="6988"/>
                    <a:pt x="6621" y="6988"/>
                  </a:cubicBezTo>
                  <a:lnTo>
                    <a:pt x="6621" y="6964"/>
                  </a:lnTo>
                  <a:close/>
                  <a:moveTo>
                    <a:pt x="9146" y="8226"/>
                  </a:moveTo>
                  <a:cubicBezTo>
                    <a:pt x="9312" y="8226"/>
                    <a:pt x="9455" y="8345"/>
                    <a:pt x="9455" y="8512"/>
                  </a:cubicBezTo>
                  <a:cubicBezTo>
                    <a:pt x="9479" y="8702"/>
                    <a:pt x="9336" y="8845"/>
                    <a:pt x="9146" y="8869"/>
                  </a:cubicBezTo>
                  <a:lnTo>
                    <a:pt x="6621" y="8869"/>
                  </a:lnTo>
                  <a:cubicBezTo>
                    <a:pt x="6455" y="8869"/>
                    <a:pt x="6336" y="8750"/>
                    <a:pt x="6312" y="8583"/>
                  </a:cubicBezTo>
                  <a:cubicBezTo>
                    <a:pt x="6288" y="8393"/>
                    <a:pt x="6431" y="8250"/>
                    <a:pt x="6621" y="8250"/>
                  </a:cubicBezTo>
                  <a:lnTo>
                    <a:pt x="6621" y="8226"/>
                  </a:lnTo>
                  <a:close/>
                  <a:moveTo>
                    <a:pt x="3481" y="5086"/>
                  </a:moveTo>
                  <a:cubicBezTo>
                    <a:pt x="3966" y="5086"/>
                    <a:pt x="4430" y="5458"/>
                    <a:pt x="4430" y="6035"/>
                  </a:cubicBezTo>
                  <a:cubicBezTo>
                    <a:pt x="4430" y="6559"/>
                    <a:pt x="4002" y="6964"/>
                    <a:pt x="3478" y="6964"/>
                  </a:cubicBezTo>
                  <a:cubicBezTo>
                    <a:pt x="4335" y="6964"/>
                    <a:pt x="5050" y="7678"/>
                    <a:pt x="5050" y="8536"/>
                  </a:cubicBezTo>
                  <a:cubicBezTo>
                    <a:pt x="5073" y="8774"/>
                    <a:pt x="4907" y="8893"/>
                    <a:pt x="4740" y="8893"/>
                  </a:cubicBezTo>
                  <a:cubicBezTo>
                    <a:pt x="4573" y="8893"/>
                    <a:pt x="4407" y="8774"/>
                    <a:pt x="4430" y="8536"/>
                  </a:cubicBezTo>
                  <a:cubicBezTo>
                    <a:pt x="4430" y="7904"/>
                    <a:pt x="3954" y="7589"/>
                    <a:pt x="3478" y="7589"/>
                  </a:cubicBezTo>
                  <a:cubicBezTo>
                    <a:pt x="3001" y="7589"/>
                    <a:pt x="2525" y="7904"/>
                    <a:pt x="2525" y="8536"/>
                  </a:cubicBezTo>
                  <a:cubicBezTo>
                    <a:pt x="2549" y="8774"/>
                    <a:pt x="2382" y="8893"/>
                    <a:pt x="2216" y="8893"/>
                  </a:cubicBezTo>
                  <a:cubicBezTo>
                    <a:pt x="2049" y="8893"/>
                    <a:pt x="1882" y="8774"/>
                    <a:pt x="1906" y="8536"/>
                  </a:cubicBezTo>
                  <a:cubicBezTo>
                    <a:pt x="1906" y="7678"/>
                    <a:pt x="2620" y="6988"/>
                    <a:pt x="3478" y="6988"/>
                  </a:cubicBezTo>
                  <a:lnTo>
                    <a:pt x="3478" y="6964"/>
                  </a:lnTo>
                  <a:cubicBezTo>
                    <a:pt x="2644" y="6964"/>
                    <a:pt x="2216" y="5964"/>
                    <a:pt x="2811" y="5368"/>
                  </a:cubicBezTo>
                  <a:cubicBezTo>
                    <a:pt x="3006" y="5174"/>
                    <a:pt x="3246" y="5086"/>
                    <a:pt x="3481" y="5086"/>
                  </a:cubicBezTo>
                  <a:close/>
                  <a:moveTo>
                    <a:pt x="7254" y="1"/>
                  </a:moveTo>
                  <a:cubicBezTo>
                    <a:pt x="7140" y="1"/>
                    <a:pt x="7029" y="66"/>
                    <a:pt x="6978" y="224"/>
                  </a:cubicBezTo>
                  <a:lnTo>
                    <a:pt x="5407" y="3439"/>
                  </a:lnTo>
                  <a:lnTo>
                    <a:pt x="3764" y="201"/>
                  </a:lnTo>
                  <a:cubicBezTo>
                    <a:pt x="3702" y="86"/>
                    <a:pt x="3601" y="37"/>
                    <a:pt x="3499" y="37"/>
                  </a:cubicBezTo>
                  <a:cubicBezTo>
                    <a:pt x="3284" y="37"/>
                    <a:pt x="3063" y="252"/>
                    <a:pt x="3192" y="510"/>
                  </a:cubicBezTo>
                  <a:lnTo>
                    <a:pt x="4907" y="3844"/>
                  </a:lnTo>
                  <a:lnTo>
                    <a:pt x="930" y="3844"/>
                  </a:lnTo>
                  <a:cubicBezTo>
                    <a:pt x="406" y="3844"/>
                    <a:pt x="1" y="4249"/>
                    <a:pt x="1" y="4773"/>
                  </a:cubicBezTo>
                  <a:lnTo>
                    <a:pt x="1" y="9845"/>
                  </a:lnTo>
                  <a:cubicBezTo>
                    <a:pt x="1" y="10369"/>
                    <a:pt x="430" y="10774"/>
                    <a:pt x="930" y="10798"/>
                  </a:cubicBezTo>
                  <a:lnTo>
                    <a:pt x="930" y="10774"/>
                  </a:lnTo>
                  <a:lnTo>
                    <a:pt x="9789" y="10774"/>
                  </a:lnTo>
                  <a:cubicBezTo>
                    <a:pt x="10313" y="10774"/>
                    <a:pt x="10717" y="10345"/>
                    <a:pt x="10717" y="9822"/>
                  </a:cubicBezTo>
                  <a:lnTo>
                    <a:pt x="10717" y="4773"/>
                  </a:lnTo>
                  <a:cubicBezTo>
                    <a:pt x="10717" y="4249"/>
                    <a:pt x="10313" y="3820"/>
                    <a:pt x="9789" y="3820"/>
                  </a:cubicBezTo>
                  <a:lnTo>
                    <a:pt x="5907" y="3820"/>
                  </a:lnTo>
                  <a:lnTo>
                    <a:pt x="7526" y="486"/>
                  </a:lnTo>
                  <a:cubicBezTo>
                    <a:pt x="7681" y="223"/>
                    <a:pt x="7464" y="1"/>
                    <a:pt x="72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89" name="Google Shape;7189;p75"/>
          <p:cNvSpPr/>
          <p:nvPr/>
        </p:nvSpPr>
        <p:spPr>
          <a:xfrm>
            <a:off x="7728452" y="2329015"/>
            <a:ext cx="406815" cy="349729"/>
          </a:xfrm>
          <a:custGeom>
            <a:rect b="b" l="l" r="r" t="t"/>
            <a:pathLst>
              <a:path extrusionOk="0" h="10732" w="12528">
                <a:moveTo>
                  <a:pt x="7169" y="1239"/>
                </a:moveTo>
                <a:cubicBezTo>
                  <a:pt x="7336" y="1239"/>
                  <a:pt x="7503" y="1358"/>
                  <a:pt x="7479" y="1596"/>
                </a:cubicBezTo>
                <a:lnTo>
                  <a:pt x="7479" y="2215"/>
                </a:lnTo>
                <a:cubicBezTo>
                  <a:pt x="7503" y="2453"/>
                  <a:pt x="7336" y="2572"/>
                  <a:pt x="7169" y="2572"/>
                </a:cubicBezTo>
                <a:cubicBezTo>
                  <a:pt x="7002" y="2572"/>
                  <a:pt x="6836" y="2453"/>
                  <a:pt x="6860" y="2215"/>
                </a:cubicBezTo>
                <a:lnTo>
                  <a:pt x="6860" y="1596"/>
                </a:lnTo>
                <a:cubicBezTo>
                  <a:pt x="6836" y="1358"/>
                  <a:pt x="7002" y="1239"/>
                  <a:pt x="7169" y="1239"/>
                </a:cubicBezTo>
                <a:close/>
                <a:moveTo>
                  <a:pt x="9829" y="2390"/>
                </a:moveTo>
                <a:cubicBezTo>
                  <a:pt x="9989" y="2390"/>
                  <a:pt x="10146" y="2519"/>
                  <a:pt x="10146" y="2715"/>
                </a:cubicBezTo>
                <a:cubicBezTo>
                  <a:pt x="10146" y="2894"/>
                  <a:pt x="9991" y="3017"/>
                  <a:pt x="9832" y="3017"/>
                </a:cubicBezTo>
                <a:cubicBezTo>
                  <a:pt x="9758" y="3017"/>
                  <a:pt x="9683" y="2990"/>
                  <a:pt x="9622" y="2929"/>
                </a:cubicBezTo>
                <a:cubicBezTo>
                  <a:pt x="9503" y="2810"/>
                  <a:pt x="9503" y="2596"/>
                  <a:pt x="9622" y="2477"/>
                </a:cubicBezTo>
                <a:cubicBezTo>
                  <a:pt x="9682" y="2417"/>
                  <a:pt x="9756" y="2390"/>
                  <a:pt x="9829" y="2390"/>
                </a:cubicBezTo>
                <a:close/>
                <a:moveTo>
                  <a:pt x="4502" y="2388"/>
                </a:moveTo>
                <a:cubicBezTo>
                  <a:pt x="4579" y="2388"/>
                  <a:pt x="4657" y="2417"/>
                  <a:pt x="4716" y="2477"/>
                </a:cubicBezTo>
                <a:cubicBezTo>
                  <a:pt x="4859" y="2596"/>
                  <a:pt x="4859" y="2810"/>
                  <a:pt x="4716" y="2929"/>
                </a:cubicBezTo>
                <a:cubicBezTo>
                  <a:pt x="4657" y="2989"/>
                  <a:pt x="4579" y="3019"/>
                  <a:pt x="4502" y="3019"/>
                </a:cubicBezTo>
                <a:cubicBezTo>
                  <a:pt x="4424" y="3019"/>
                  <a:pt x="4347" y="2989"/>
                  <a:pt x="4288" y="2929"/>
                </a:cubicBezTo>
                <a:cubicBezTo>
                  <a:pt x="4168" y="2787"/>
                  <a:pt x="4168" y="2596"/>
                  <a:pt x="4288" y="2477"/>
                </a:cubicBezTo>
                <a:cubicBezTo>
                  <a:pt x="4347" y="2417"/>
                  <a:pt x="4424" y="2388"/>
                  <a:pt x="4502" y="2388"/>
                </a:cubicBezTo>
                <a:close/>
                <a:moveTo>
                  <a:pt x="4026" y="5049"/>
                </a:moveTo>
                <a:cubicBezTo>
                  <a:pt x="4407" y="5073"/>
                  <a:pt x="4407" y="5644"/>
                  <a:pt x="4026" y="5668"/>
                </a:cubicBezTo>
                <a:lnTo>
                  <a:pt x="3406" y="5668"/>
                </a:lnTo>
                <a:cubicBezTo>
                  <a:pt x="3025" y="5644"/>
                  <a:pt x="3025" y="5073"/>
                  <a:pt x="3406" y="5049"/>
                </a:cubicBezTo>
                <a:close/>
                <a:moveTo>
                  <a:pt x="10269" y="5047"/>
                </a:moveTo>
                <a:cubicBezTo>
                  <a:pt x="10283" y="5047"/>
                  <a:pt x="10298" y="5047"/>
                  <a:pt x="10313" y="5049"/>
                </a:cubicBezTo>
                <a:lnTo>
                  <a:pt x="10932" y="5049"/>
                </a:lnTo>
                <a:cubicBezTo>
                  <a:pt x="11122" y="5049"/>
                  <a:pt x="11265" y="5192"/>
                  <a:pt x="11265" y="5382"/>
                </a:cubicBezTo>
                <a:lnTo>
                  <a:pt x="11241" y="5382"/>
                </a:lnTo>
                <a:cubicBezTo>
                  <a:pt x="11241" y="5549"/>
                  <a:pt x="11098" y="5692"/>
                  <a:pt x="10932" y="5692"/>
                </a:cubicBezTo>
                <a:lnTo>
                  <a:pt x="10313" y="5692"/>
                </a:lnTo>
                <a:cubicBezTo>
                  <a:pt x="10298" y="5693"/>
                  <a:pt x="10283" y="5694"/>
                  <a:pt x="10269" y="5694"/>
                </a:cubicBezTo>
                <a:cubicBezTo>
                  <a:pt x="9851" y="5694"/>
                  <a:pt x="9851" y="5047"/>
                  <a:pt x="10269" y="5047"/>
                </a:cubicBezTo>
                <a:close/>
                <a:moveTo>
                  <a:pt x="7169" y="3191"/>
                </a:moveTo>
                <a:cubicBezTo>
                  <a:pt x="7318" y="3191"/>
                  <a:pt x="7467" y="3287"/>
                  <a:pt x="7479" y="3477"/>
                </a:cubicBezTo>
                <a:lnTo>
                  <a:pt x="7479" y="5239"/>
                </a:lnTo>
                <a:lnTo>
                  <a:pt x="9265" y="7026"/>
                </a:lnTo>
                <a:cubicBezTo>
                  <a:pt x="9408" y="7145"/>
                  <a:pt x="9408" y="7359"/>
                  <a:pt x="9289" y="7478"/>
                </a:cubicBezTo>
                <a:cubicBezTo>
                  <a:pt x="9217" y="7538"/>
                  <a:pt x="9134" y="7567"/>
                  <a:pt x="9053" y="7567"/>
                </a:cubicBezTo>
                <a:cubicBezTo>
                  <a:pt x="8973" y="7567"/>
                  <a:pt x="8896" y="7538"/>
                  <a:pt x="8836" y="7478"/>
                </a:cubicBezTo>
                <a:lnTo>
                  <a:pt x="6955" y="5597"/>
                </a:lnTo>
                <a:cubicBezTo>
                  <a:pt x="6883" y="5525"/>
                  <a:pt x="6860" y="5454"/>
                  <a:pt x="6860" y="5382"/>
                </a:cubicBezTo>
                <a:lnTo>
                  <a:pt x="6860" y="3477"/>
                </a:lnTo>
                <a:cubicBezTo>
                  <a:pt x="6871" y="3287"/>
                  <a:pt x="7020" y="3191"/>
                  <a:pt x="7169" y="3191"/>
                </a:cubicBezTo>
                <a:close/>
                <a:moveTo>
                  <a:pt x="4502" y="7716"/>
                </a:moveTo>
                <a:cubicBezTo>
                  <a:pt x="4788" y="7716"/>
                  <a:pt x="4931" y="8050"/>
                  <a:pt x="4716" y="8240"/>
                </a:cubicBezTo>
                <a:cubicBezTo>
                  <a:pt x="4657" y="8312"/>
                  <a:pt x="4579" y="8347"/>
                  <a:pt x="4502" y="8347"/>
                </a:cubicBezTo>
                <a:cubicBezTo>
                  <a:pt x="4424" y="8347"/>
                  <a:pt x="4347" y="8312"/>
                  <a:pt x="4288" y="8240"/>
                </a:cubicBezTo>
                <a:cubicBezTo>
                  <a:pt x="4097" y="8050"/>
                  <a:pt x="4216" y="7716"/>
                  <a:pt x="4502" y="7716"/>
                </a:cubicBezTo>
                <a:close/>
                <a:moveTo>
                  <a:pt x="9836" y="7722"/>
                </a:moveTo>
                <a:cubicBezTo>
                  <a:pt x="9914" y="7722"/>
                  <a:pt x="9991" y="7752"/>
                  <a:pt x="10051" y="7811"/>
                </a:cubicBezTo>
                <a:cubicBezTo>
                  <a:pt x="10170" y="7931"/>
                  <a:pt x="10170" y="8145"/>
                  <a:pt x="10051" y="8264"/>
                </a:cubicBezTo>
                <a:cubicBezTo>
                  <a:pt x="9986" y="8323"/>
                  <a:pt x="9916" y="8348"/>
                  <a:pt x="9848" y="8348"/>
                </a:cubicBezTo>
                <a:cubicBezTo>
                  <a:pt x="9616" y="8348"/>
                  <a:pt x="9419" y="8051"/>
                  <a:pt x="9622" y="7811"/>
                </a:cubicBezTo>
                <a:cubicBezTo>
                  <a:pt x="9682" y="7752"/>
                  <a:pt x="9759" y="7722"/>
                  <a:pt x="9836" y="7722"/>
                </a:cubicBezTo>
                <a:close/>
                <a:moveTo>
                  <a:pt x="7172" y="8169"/>
                </a:moveTo>
                <a:cubicBezTo>
                  <a:pt x="7342" y="8169"/>
                  <a:pt x="7514" y="8288"/>
                  <a:pt x="7503" y="8526"/>
                </a:cubicBezTo>
                <a:lnTo>
                  <a:pt x="7503" y="9145"/>
                </a:lnTo>
                <a:cubicBezTo>
                  <a:pt x="7479" y="9336"/>
                  <a:pt x="7330" y="9431"/>
                  <a:pt x="7181" y="9431"/>
                </a:cubicBezTo>
                <a:cubicBezTo>
                  <a:pt x="7032" y="9431"/>
                  <a:pt x="6883" y="9336"/>
                  <a:pt x="6860" y="9145"/>
                </a:cubicBezTo>
                <a:lnTo>
                  <a:pt x="6860" y="8526"/>
                </a:lnTo>
                <a:cubicBezTo>
                  <a:pt x="6836" y="8288"/>
                  <a:pt x="7002" y="8169"/>
                  <a:pt x="7172" y="8169"/>
                </a:cubicBezTo>
                <a:close/>
                <a:moveTo>
                  <a:pt x="7169" y="0"/>
                </a:moveTo>
                <a:cubicBezTo>
                  <a:pt x="2406" y="0"/>
                  <a:pt x="1" y="5787"/>
                  <a:pt x="3383" y="9145"/>
                </a:cubicBezTo>
                <a:cubicBezTo>
                  <a:pt x="4478" y="10241"/>
                  <a:pt x="5824" y="10731"/>
                  <a:pt x="7142" y="10731"/>
                </a:cubicBezTo>
                <a:cubicBezTo>
                  <a:pt x="9893" y="10731"/>
                  <a:pt x="12527" y="8595"/>
                  <a:pt x="12527" y="5359"/>
                </a:cubicBezTo>
                <a:cubicBezTo>
                  <a:pt x="12504" y="2406"/>
                  <a:pt x="10122" y="24"/>
                  <a:pt x="71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90" name="Google Shape;7190;p75"/>
          <p:cNvGrpSpPr/>
          <p:nvPr/>
        </p:nvGrpSpPr>
        <p:grpSpPr>
          <a:xfrm>
            <a:off x="7036533" y="2329188"/>
            <a:ext cx="348040" cy="350022"/>
            <a:chOff x="5687450" y="2792300"/>
            <a:chExt cx="267950" cy="268525"/>
          </a:xfrm>
        </p:grpSpPr>
        <p:sp>
          <p:nvSpPr>
            <p:cNvPr id="7191" name="Google Shape;7191;p75"/>
            <p:cNvSpPr/>
            <p:nvPr/>
          </p:nvSpPr>
          <p:spPr>
            <a:xfrm>
              <a:off x="5747600" y="2871475"/>
              <a:ext cx="128625" cy="110275"/>
            </a:xfrm>
            <a:custGeom>
              <a:rect b="b" l="l" r="r" t="t"/>
              <a:pathLst>
                <a:path extrusionOk="0" h="4411" w="5145">
                  <a:moveTo>
                    <a:pt x="2060" y="989"/>
                  </a:moveTo>
                  <a:cubicBezTo>
                    <a:pt x="2144" y="989"/>
                    <a:pt x="2227" y="1025"/>
                    <a:pt x="2286" y="1096"/>
                  </a:cubicBezTo>
                  <a:lnTo>
                    <a:pt x="2548" y="1358"/>
                  </a:lnTo>
                  <a:cubicBezTo>
                    <a:pt x="2679" y="1299"/>
                    <a:pt x="2816" y="1269"/>
                    <a:pt x="2953" y="1269"/>
                  </a:cubicBezTo>
                  <a:cubicBezTo>
                    <a:pt x="3090" y="1269"/>
                    <a:pt x="3227" y="1299"/>
                    <a:pt x="3358" y="1358"/>
                  </a:cubicBezTo>
                  <a:lnTo>
                    <a:pt x="3620" y="1096"/>
                  </a:lnTo>
                  <a:cubicBezTo>
                    <a:pt x="3686" y="1030"/>
                    <a:pt x="3761" y="1002"/>
                    <a:pt x="3834" y="1002"/>
                  </a:cubicBezTo>
                  <a:cubicBezTo>
                    <a:pt x="4076" y="1002"/>
                    <a:pt x="4292" y="1311"/>
                    <a:pt x="4073" y="1549"/>
                  </a:cubicBezTo>
                  <a:lnTo>
                    <a:pt x="3811" y="1811"/>
                  </a:lnTo>
                  <a:cubicBezTo>
                    <a:pt x="3858" y="1930"/>
                    <a:pt x="3906" y="2072"/>
                    <a:pt x="3906" y="2215"/>
                  </a:cubicBezTo>
                  <a:cubicBezTo>
                    <a:pt x="3906" y="2358"/>
                    <a:pt x="3858" y="2477"/>
                    <a:pt x="3811" y="2620"/>
                  </a:cubicBezTo>
                  <a:lnTo>
                    <a:pt x="4073" y="2882"/>
                  </a:lnTo>
                  <a:cubicBezTo>
                    <a:pt x="4192" y="3001"/>
                    <a:pt x="4192" y="3192"/>
                    <a:pt x="4073" y="3311"/>
                  </a:cubicBezTo>
                  <a:cubicBezTo>
                    <a:pt x="4001" y="3370"/>
                    <a:pt x="3918" y="3400"/>
                    <a:pt x="3837" y="3400"/>
                  </a:cubicBezTo>
                  <a:cubicBezTo>
                    <a:pt x="3757" y="3400"/>
                    <a:pt x="3680" y="3370"/>
                    <a:pt x="3620" y="3311"/>
                  </a:cubicBezTo>
                  <a:lnTo>
                    <a:pt x="3358" y="3049"/>
                  </a:lnTo>
                  <a:cubicBezTo>
                    <a:pt x="3227" y="3120"/>
                    <a:pt x="3090" y="3156"/>
                    <a:pt x="2953" y="3156"/>
                  </a:cubicBezTo>
                  <a:cubicBezTo>
                    <a:pt x="2816" y="3156"/>
                    <a:pt x="2679" y="3120"/>
                    <a:pt x="2548" y="3049"/>
                  </a:cubicBezTo>
                  <a:lnTo>
                    <a:pt x="2286" y="3311"/>
                  </a:lnTo>
                  <a:cubicBezTo>
                    <a:pt x="2219" y="3384"/>
                    <a:pt x="2141" y="3415"/>
                    <a:pt x="2067" y="3415"/>
                  </a:cubicBezTo>
                  <a:cubicBezTo>
                    <a:pt x="1827" y="3415"/>
                    <a:pt x="1616" y="3100"/>
                    <a:pt x="1834" y="2882"/>
                  </a:cubicBezTo>
                  <a:lnTo>
                    <a:pt x="2096" y="2620"/>
                  </a:lnTo>
                  <a:cubicBezTo>
                    <a:pt x="2048" y="2477"/>
                    <a:pt x="2001" y="2358"/>
                    <a:pt x="2001" y="2215"/>
                  </a:cubicBezTo>
                  <a:cubicBezTo>
                    <a:pt x="2001" y="2072"/>
                    <a:pt x="2048" y="1930"/>
                    <a:pt x="2096" y="1811"/>
                  </a:cubicBezTo>
                  <a:lnTo>
                    <a:pt x="1834" y="1549"/>
                  </a:lnTo>
                  <a:cubicBezTo>
                    <a:pt x="1715" y="1406"/>
                    <a:pt x="1715" y="1215"/>
                    <a:pt x="1834" y="1096"/>
                  </a:cubicBezTo>
                  <a:cubicBezTo>
                    <a:pt x="1893" y="1025"/>
                    <a:pt x="1977" y="989"/>
                    <a:pt x="2060" y="989"/>
                  </a:cubicBezTo>
                  <a:close/>
                  <a:moveTo>
                    <a:pt x="2953" y="1"/>
                  </a:moveTo>
                  <a:cubicBezTo>
                    <a:pt x="1000" y="1"/>
                    <a:pt x="0" y="2382"/>
                    <a:pt x="1405" y="3763"/>
                  </a:cubicBezTo>
                  <a:cubicBezTo>
                    <a:pt x="1852" y="4210"/>
                    <a:pt x="2402" y="4410"/>
                    <a:pt x="2940" y="4410"/>
                  </a:cubicBezTo>
                  <a:cubicBezTo>
                    <a:pt x="4066" y="4410"/>
                    <a:pt x="5144" y="3536"/>
                    <a:pt x="5144" y="2215"/>
                  </a:cubicBezTo>
                  <a:cubicBezTo>
                    <a:pt x="5144" y="1001"/>
                    <a:pt x="4168" y="1"/>
                    <a:pt x="29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2" name="Google Shape;7192;p75"/>
            <p:cNvSpPr/>
            <p:nvPr/>
          </p:nvSpPr>
          <p:spPr>
            <a:xfrm>
              <a:off x="5813675" y="2918500"/>
              <a:ext cx="15500" cy="16100"/>
            </a:xfrm>
            <a:custGeom>
              <a:rect b="b" l="l" r="r" t="t"/>
              <a:pathLst>
                <a:path extrusionOk="0" h="644" w="620">
                  <a:moveTo>
                    <a:pt x="310" y="1"/>
                  </a:moveTo>
                  <a:cubicBezTo>
                    <a:pt x="144" y="1"/>
                    <a:pt x="1" y="144"/>
                    <a:pt x="1" y="334"/>
                  </a:cubicBezTo>
                  <a:cubicBezTo>
                    <a:pt x="1" y="501"/>
                    <a:pt x="144" y="644"/>
                    <a:pt x="310" y="644"/>
                  </a:cubicBezTo>
                  <a:cubicBezTo>
                    <a:pt x="477" y="644"/>
                    <a:pt x="620" y="501"/>
                    <a:pt x="620" y="334"/>
                  </a:cubicBezTo>
                  <a:cubicBezTo>
                    <a:pt x="620" y="144"/>
                    <a:pt x="477" y="1"/>
                    <a:pt x="3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3" name="Google Shape;7193;p75"/>
            <p:cNvSpPr/>
            <p:nvPr/>
          </p:nvSpPr>
          <p:spPr>
            <a:xfrm>
              <a:off x="5726750" y="2839925"/>
              <a:ext cx="181025" cy="173275"/>
            </a:xfrm>
            <a:custGeom>
              <a:rect b="b" l="l" r="r" t="t"/>
              <a:pathLst>
                <a:path extrusionOk="0" h="6931" w="7241">
                  <a:moveTo>
                    <a:pt x="3772" y="640"/>
                  </a:moveTo>
                  <a:cubicBezTo>
                    <a:pt x="5227" y="640"/>
                    <a:pt x="6621" y="1770"/>
                    <a:pt x="6621" y="3477"/>
                  </a:cubicBezTo>
                  <a:cubicBezTo>
                    <a:pt x="6621" y="5025"/>
                    <a:pt x="5359" y="6287"/>
                    <a:pt x="3787" y="6311"/>
                  </a:cubicBezTo>
                  <a:cubicBezTo>
                    <a:pt x="1263" y="6311"/>
                    <a:pt x="1" y="3263"/>
                    <a:pt x="1787" y="1477"/>
                  </a:cubicBezTo>
                  <a:cubicBezTo>
                    <a:pt x="2365" y="899"/>
                    <a:pt x="3075" y="640"/>
                    <a:pt x="3772" y="640"/>
                  </a:cubicBezTo>
                  <a:close/>
                  <a:moveTo>
                    <a:pt x="334" y="0"/>
                  </a:moveTo>
                  <a:lnTo>
                    <a:pt x="334" y="6930"/>
                  </a:lnTo>
                  <a:lnTo>
                    <a:pt x="7240" y="6930"/>
                  </a:lnTo>
                  <a:lnTo>
                    <a:pt x="724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4" name="Google Shape;7194;p75"/>
            <p:cNvSpPr/>
            <p:nvPr/>
          </p:nvSpPr>
          <p:spPr>
            <a:xfrm>
              <a:off x="5687450" y="2792300"/>
              <a:ext cx="267950" cy="268525"/>
            </a:xfrm>
            <a:custGeom>
              <a:rect b="b" l="l" r="r" t="t"/>
              <a:pathLst>
                <a:path extrusionOk="0" h="10741" w="10718">
                  <a:moveTo>
                    <a:pt x="311" y="0"/>
                  </a:moveTo>
                  <a:cubicBezTo>
                    <a:pt x="144" y="0"/>
                    <a:pt x="1" y="143"/>
                    <a:pt x="1" y="334"/>
                  </a:cubicBezTo>
                  <a:lnTo>
                    <a:pt x="1" y="2548"/>
                  </a:lnTo>
                  <a:lnTo>
                    <a:pt x="1287" y="2548"/>
                  </a:lnTo>
                  <a:lnTo>
                    <a:pt x="1287" y="1596"/>
                  </a:lnTo>
                  <a:cubicBezTo>
                    <a:pt x="1263" y="1429"/>
                    <a:pt x="1406" y="1286"/>
                    <a:pt x="1597" y="1286"/>
                  </a:cubicBezTo>
                  <a:lnTo>
                    <a:pt x="9122" y="1286"/>
                  </a:lnTo>
                  <a:cubicBezTo>
                    <a:pt x="9312" y="1286"/>
                    <a:pt x="9455" y="1429"/>
                    <a:pt x="9455" y="1596"/>
                  </a:cubicBezTo>
                  <a:lnTo>
                    <a:pt x="9455" y="9145"/>
                  </a:lnTo>
                  <a:cubicBezTo>
                    <a:pt x="9432" y="9312"/>
                    <a:pt x="9289" y="9455"/>
                    <a:pt x="9122" y="9455"/>
                  </a:cubicBezTo>
                  <a:lnTo>
                    <a:pt x="1597" y="9455"/>
                  </a:lnTo>
                  <a:cubicBezTo>
                    <a:pt x="1406" y="9455"/>
                    <a:pt x="1263" y="9312"/>
                    <a:pt x="1287" y="9145"/>
                  </a:cubicBezTo>
                  <a:lnTo>
                    <a:pt x="1287" y="8216"/>
                  </a:lnTo>
                  <a:lnTo>
                    <a:pt x="1" y="8216"/>
                  </a:lnTo>
                  <a:lnTo>
                    <a:pt x="1" y="10431"/>
                  </a:lnTo>
                  <a:cubicBezTo>
                    <a:pt x="1" y="10598"/>
                    <a:pt x="144" y="10741"/>
                    <a:pt x="311" y="10741"/>
                  </a:cubicBezTo>
                  <a:lnTo>
                    <a:pt x="10408" y="10741"/>
                  </a:lnTo>
                  <a:cubicBezTo>
                    <a:pt x="10575" y="10741"/>
                    <a:pt x="10718" y="10598"/>
                    <a:pt x="10718" y="10431"/>
                  </a:cubicBezTo>
                  <a:lnTo>
                    <a:pt x="10718" y="334"/>
                  </a:lnTo>
                  <a:cubicBezTo>
                    <a:pt x="10718" y="143"/>
                    <a:pt x="10575" y="0"/>
                    <a:pt x="104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5" name="Google Shape;7195;p75"/>
            <p:cNvSpPr/>
            <p:nvPr/>
          </p:nvSpPr>
          <p:spPr>
            <a:xfrm>
              <a:off x="5687450" y="2871475"/>
              <a:ext cx="32175" cy="110175"/>
            </a:xfrm>
            <a:custGeom>
              <a:rect b="b" l="l" r="r" t="t"/>
              <a:pathLst>
                <a:path extrusionOk="0" h="4407" w="1287">
                  <a:moveTo>
                    <a:pt x="1" y="1"/>
                  </a:moveTo>
                  <a:lnTo>
                    <a:pt x="1" y="4406"/>
                  </a:lnTo>
                  <a:lnTo>
                    <a:pt x="1287" y="4406"/>
                  </a:lnTo>
                  <a:lnTo>
                    <a:pt x="128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96" name="Google Shape;7196;p75"/>
          <p:cNvGrpSpPr/>
          <p:nvPr/>
        </p:nvGrpSpPr>
        <p:grpSpPr>
          <a:xfrm>
            <a:off x="6347532" y="2333848"/>
            <a:ext cx="225067" cy="345949"/>
            <a:chOff x="5157000" y="2795875"/>
            <a:chExt cx="173275" cy="265400"/>
          </a:xfrm>
        </p:grpSpPr>
        <p:sp>
          <p:nvSpPr>
            <p:cNvPr id="7197" name="Google Shape;7197;p75"/>
            <p:cNvSpPr/>
            <p:nvPr/>
          </p:nvSpPr>
          <p:spPr>
            <a:xfrm>
              <a:off x="5157000" y="2903025"/>
              <a:ext cx="173275" cy="158250"/>
            </a:xfrm>
            <a:custGeom>
              <a:rect b="b" l="l" r="r" t="t"/>
              <a:pathLst>
                <a:path extrusionOk="0" h="6330" w="6931">
                  <a:moveTo>
                    <a:pt x="4096" y="1882"/>
                  </a:moveTo>
                  <a:cubicBezTo>
                    <a:pt x="4477" y="1930"/>
                    <a:pt x="4477" y="2477"/>
                    <a:pt x="4096" y="2525"/>
                  </a:cubicBezTo>
                  <a:lnTo>
                    <a:pt x="3787" y="2525"/>
                  </a:lnTo>
                  <a:lnTo>
                    <a:pt x="3787" y="4097"/>
                  </a:lnTo>
                  <a:cubicBezTo>
                    <a:pt x="3763" y="4287"/>
                    <a:pt x="3614" y="4383"/>
                    <a:pt x="3468" y="4383"/>
                  </a:cubicBezTo>
                  <a:cubicBezTo>
                    <a:pt x="3322" y="4383"/>
                    <a:pt x="3180" y="4287"/>
                    <a:pt x="3168" y="4097"/>
                  </a:cubicBezTo>
                  <a:lnTo>
                    <a:pt x="3168" y="2525"/>
                  </a:lnTo>
                  <a:lnTo>
                    <a:pt x="2834" y="2525"/>
                  </a:lnTo>
                  <a:cubicBezTo>
                    <a:pt x="2453" y="2477"/>
                    <a:pt x="2453" y="1930"/>
                    <a:pt x="2834" y="1882"/>
                  </a:cubicBezTo>
                  <a:close/>
                  <a:moveTo>
                    <a:pt x="310" y="1"/>
                  </a:moveTo>
                  <a:cubicBezTo>
                    <a:pt x="143" y="1"/>
                    <a:pt x="0" y="144"/>
                    <a:pt x="24" y="310"/>
                  </a:cubicBezTo>
                  <a:lnTo>
                    <a:pt x="24" y="5383"/>
                  </a:lnTo>
                  <a:cubicBezTo>
                    <a:pt x="24" y="5502"/>
                    <a:pt x="72" y="5597"/>
                    <a:pt x="191" y="5669"/>
                  </a:cubicBezTo>
                  <a:cubicBezTo>
                    <a:pt x="1239" y="6109"/>
                    <a:pt x="2352" y="6329"/>
                    <a:pt x="3468" y="6329"/>
                  </a:cubicBezTo>
                  <a:cubicBezTo>
                    <a:pt x="4585" y="6329"/>
                    <a:pt x="5704" y="6109"/>
                    <a:pt x="6764" y="5669"/>
                  </a:cubicBezTo>
                  <a:cubicBezTo>
                    <a:pt x="6859" y="5597"/>
                    <a:pt x="6930" y="5502"/>
                    <a:pt x="6930" y="5383"/>
                  </a:cubicBezTo>
                  <a:lnTo>
                    <a:pt x="6930" y="310"/>
                  </a:lnTo>
                  <a:cubicBezTo>
                    <a:pt x="6930" y="144"/>
                    <a:pt x="6787" y="1"/>
                    <a:pt x="66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8" name="Google Shape;7198;p75"/>
            <p:cNvSpPr/>
            <p:nvPr/>
          </p:nvSpPr>
          <p:spPr>
            <a:xfrm>
              <a:off x="5173075" y="2795875"/>
              <a:ext cx="141125" cy="91700"/>
            </a:xfrm>
            <a:custGeom>
              <a:rect b="b" l="l" r="r" t="t"/>
              <a:pathLst>
                <a:path extrusionOk="0" h="3668" w="5645">
                  <a:moveTo>
                    <a:pt x="2810" y="0"/>
                  </a:moveTo>
                  <a:cubicBezTo>
                    <a:pt x="1310" y="0"/>
                    <a:pt x="48" y="1191"/>
                    <a:pt x="0" y="2715"/>
                  </a:cubicBezTo>
                  <a:lnTo>
                    <a:pt x="0" y="3668"/>
                  </a:lnTo>
                  <a:lnTo>
                    <a:pt x="1239" y="3668"/>
                  </a:lnTo>
                  <a:lnTo>
                    <a:pt x="1239" y="2715"/>
                  </a:lnTo>
                  <a:cubicBezTo>
                    <a:pt x="1215" y="1810"/>
                    <a:pt x="1929" y="1072"/>
                    <a:pt x="2810" y="1072"/>
                  </a:cubicBezTo>
                  <a:cubicBezTo>
                    <a:pt x="3715" y="1072"/>
                    <a:pt x="4430" y="1810"/>
                    <a:pt x="4382" y="2715"/>
                  </a:cubicBezTo>
                  <a:lnTo>
                    <a:pt x="4382" y="3668"/>
                  </a:lnTo>
                  <a:lnTo>
                    <a:pt x="5644" y="3668"/>
                  </a:lnTo>
                  <a:lnTo>
                    <a:pt x="5644" y="2715"/>
                  </a:lnTo>
                  <a:cubicBezTo>
                    <a:pt x="5573" y="1191"/>
                    <a:pt x="4335" y="0"/>
                    <a:pt x="28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99" name="Google Shape;7199;p75"/>
          <p:cNvGrpSpPr/>
          <p:nvPr/>
        </p:nvGrpSpPr>
        <p:grpSpPr>
          <a:xfrm>
            <a:off x="5528153" y="2402119"/>
            <a:ext cx="354632" cy="204910"/>
            <a:chOff x="4526175" y="2848250"/>
            <a:chExt cx="273025" cy="157200"/>
          </a:xfrm>
        </p:grpSpPr>
        <p:sp>
          <p:nvSpPr>
            <p:cNvPr id="7200" name="Google Shape;7200;p75"/>
            <p:cNvSpPr/>
            <p:nvPr/>
          </p:nvSpPr>
          <p:spPr>
            <a:xfrm>
              <a:off x="4655700" y="2910775"/>
              <a:ext cx="16100" cy="16100"/>
            </a:xfrm>
            <a:custGeom>
              <a:rect b="b" l="l" r="r" t="t"/>
              <a:pathLst>
                <a:path extrusionOk="0" h="644" w="644">
                  <a:moveTo>
                    <a:pt x="334" y="0"/>
                  </a:moveTo>
                  <a:cubicBezTo>
                    <a:pt x="143" y="0"/>
                    <a:pt x="0" y="143"/>
                    <a:pt x="0" y="310"/>
                  </a:cubicBezTo>
                  <a:cubicBezTo>
                    <a:pt x="0" y="500"/>
                    <a:pt x="143" y="643"/>
                    <a:pt x="334" y="643"/>
                  </a:cubicBezTo>
                  <a:cubicBezTo>
                    <a:pt x="501" y="643"/>
                    <a:pt x="643" y="500"/>
                    <a:pt x="643" y="310"/>
                  </a:cubicBezTo>
                  <a:cubicBezTo>
                    <a:pt x="643" y="143"/>
                    <a:pt x="501" y="0"/>
                    <a:pt x="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1" name="Google Shape;7201;p75"/>
            <p:cNvSpPr/>
            <p:nvPr/>
          </p:nvSpPr>
          <p:spPr>
            <a:xfrm>
              <a:off x="4555075" y="2892325"/>
              <a:ext cx="217350" cy="113125"/>
            </a:xfrm>
            <a:custGeom>
              <a:rect b="b" l="l" r="r" t="t"/>
              <a:pathLst>
                <a:path extrusionOk="0" h="4525" w="8694">
                  <a:moveTo>
                    <a:pt x="2430" y="0"/>
                  </a:moveTo>
                  <a:cubicBezTo>
                    <a:pt x="1501" y="548"/>
                    <a:pt x="715" y="1286"/>
                    <a:pt x="96" y="2167"/>
                  </a:cubicBezTo>
                  <a:cubicBezTo>
                    <a:pt x="72" y="2215"/>
                    <a:pt x="48" y="2263"/>
                    <a:pt x="1" y="2310"/>
                  </a:cubicBezTo>
                  <a:cubicBezTo>
                    <a:pt x="1192" y="3525"/>
                    <a:pt x="2549" y="4525"/>
                    <a:pt x="4359" y="4525"/>
                  </a:cubicBezTo>
                  <a:cubicBezTo>
                    <a:pt x="6145" y="4525"/>
                    <a:pt x="7526" y="3525"/>
                    <a:pt x="8693" y="2310"/>
                  </a:cubicBezTo>
                  <a:cubicBezTo>
                    <a:pt x="8645" y="2263"/>
                    <a:pt x="8622" y="2215"/>
                    <a:pt x="8598" y="2167"/>
                  </a:cubicBezTo>
                  <a:cubicBezTo>
                    <a:pt x="7979" y="1286"/>
                    <a:pt x="7193" y="548"/>
                    <a:pt x="6264" y="0"/>
                  </a:cubicBezTo>
                  <a:lnTo>
                    <a:pt x="6264" y="0"/>
                  </a:lnTo>
                  <a:cubicBezTo>
                    <a:pt x="7098" y="1477"/>
                    <a:pt x="6026" y="3287"/>
                    <a:pt x="4359" y="3287"/>
                  </a:cubicBezTo>
                  <a:cubicBezTo>
                    <a:pt x="2668" y="3287"/>
                    <a:pt x="1596" y="1477"/>
                    <a:pt x="24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2" name="Google Shape;7202;p75"/>
            <p:cNvSpPr/>
            <p:nvPr/>
          </p:nvSpPr>
          <p:spPr>
            <a:xfrm>
              <a:off x="4624750" y="2879425"/>
              <a:ext cx="91700" cy="78400"/>
            </a:xfrm>
            <a:custGeom>
              <a:rect b="b" l="l" r="r" t="t"/>
              <a:pathLst>
                <a:path extrusionOk="0" h="3136" w="3668">
                  <a:moveTo>
                    <a:pt x="1572" y="635"/>
                  </a:moveTo>
                  <a:cubicBezTo>
                    <a:pt x="2405" y="635"/>
                    <a:pt x="2834" y="1659"/>
                    <a:pt x="2239" y="2255"/>
                  </a:cubicBezTo>
                  <a:cubicBezTo>
                    <a:pt x="2048" y="2445"/>
                    <a:pt x="1813" y="2531"/>
                    <a:pt x="1582" y="2531"/>
                  </a:cubicBezTo>
                  <a:cubicBezTo>
                    <a:pt x="1092" y="2531"/>
                    <a:pt x="619" y="2146"/>
                    <a:pt x="619" y="1564"/>
                  </a:cubicBezTo>
                  <a:cubicBezTo>
                    <a:pt x="619" y="1064"/>
                    <a:pt x="1048" y="635"/>
                    <a:pt x="1572" y="635"/>
                  </a:cubicBezTo>
                  <a:close/>
                  <a:moveTo>
                    <a:pt x="1576" y="1"/>
                  </a:moveTo>
                  <a:cubicBezTo>
                    <a:pt x="774" y="1"/>
                    <a:pt x="0" y="630"/>
                    <a:pt x="0" y="1564"/>
                  </a:cubicBezTo>
                  <a:cubicBezTo>
                    <a:pt x="0" y="2445"/>
                    <a:pt x="691" y="3136"/>
                    <a:pt x="1572" y="3136"/>
                  </a:cubicBezTo>
                  <a:cubicBezTo>
                    <a:pt x="2953" y="3136"/>
                    <a:pt x="3668" y="1445"/>
                    <a:pt x="2667" y="469"/>
                  </a:cubicBezTo>
                  <a:cubicBezTo>
                    <a:pt x="2351" y="145"/>
                    <a:pt x="1960" y="1"/>
                    <a:pt x="1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3" name="Google Shape;7203;p75"/>
            <p:cNvSpPr/>
            <p:nvPr/>
          </p:nvSpPr>
          <p:spPr>
            <a:xfrm>
              <a:off x="4526175" y="2848250"/>
              <a:ext cx="273025" cy="95000"/>
            </a:xfrm>
            <a:custGeom>
              <a:rect b="b" l="l" r="r" t="t"/>
              <a:pathLst>
                <a:path extrusionOk="0" h="3800" w="10921">
                  <a:moveTo>
                    <a:pt x="5515" y="1"/>
                  </a:moveTo>
                  <a:cubicBezTo>
                    <a:pt x="2228" y="1"/>
                    <a:pt x="276" y="3144"/>
                    <a:pt x="180" y="3287"/>
                  </a:cubicBezTo>
                  <a:cubicBezTo>
                    <a:pt x="1" y="3549"/>
                    <a:pt x="225" y="3799"/>
                    <a:pt x="453" y="3799"/>
                  </a:cubicBezTo>
                  <a:cubicBezTo>
                    <a:pt x="557" y="3799"/>
                    <a:pt x="661" y="3747"/>
                    <a:pt x="728" y="3621"/>
                  </a:cubicBezTo>
                  <a:cubicBezTo>
                    <a:pt x="752" y="3573"/>
                    <a:pt x="2586" y="644"/>
                    <a:pt x="5515" y="644"/>
                  </a:cubicBezTo>
                  <a:cubicBezTo>
                    <a:pt x="8444" y="644"/>
                    <a:pt x="10278" y="3597"/>
                    <a:pt x="10278" y="3621"/>
                  </a:cubicBezTo>
                  <a:cubicBezTo>
                    <a:pt x="10324" y="3713"/>
                    <a:pt x="10420" y="3765"/>
                    <a:pt x="10527" y="3765"/>
                  </a:cubicBezTo>
                  <a:cubicBezTo>
                    <a:pt x="10585" y="3765"/>
                    <a:pt x="10647" y="3750"/>
                    <a:pt x="10706" y="3716"/>
                  </a:cubicBezTo>
                  <a:cubicBezTo>
                    <a:pt x="10873" y="3621"/>
                    <a:pt x="10921" y="3430"/>
                    <a:pt x="10826" y="3287"/>
                  </a:cubicBezTo>
                  <a:cubicBezTo>
                    <a:pt x="10754" y="3144"/>
                    <a:pt x="8777" y="1"/>
                    <a:pt x="55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04" name="Google Shape;7204;p75"/>
          <p:cNvGrpSpPr/>
          <p:nvPr/>
        </p:nvGrpSpPr>
        <p:grpSpPr>
          <a:xfrm>
            <a:off x="4827202" y="2329644"/>
            <a:ext cx="255981" cy="349566"/>
            <a:chOff x="3986525" y="2792650"/>
            <a:chExt cx="197075" cy="268175"/>
          </a:xfrm>
        </p:grpSpPr>
        <p:sp>
          <p:nvSpPr>
            <p:cNvPr id="7205" name="Google Shape;7205;p75"/>
            <p:cNvSpPr/>
            <p:nvPr/>
          </p:nvSpPr>
          <p:spPr>
            <a:xfrm>
              <a:off x="4028775" y="2982725"/>
              <a:ext cx="111325" cy="15600"/>
            </a:xfrm>
            <a:custGeom>
              <a:rect b="b" l="l" r="r" t="t"/>
              <a:pathLst>
                <a:path extrusionOk="0" h="624" w="4453">
                  <a:moveTo>
                    <a:pt x="316" y="1"/>
                  </a:moveTo>
                  <a:cubicBezTo>
                    <a:pt x="172" y="1"/>
                    <a:pt x="70" y="113"/>
                    <a:pt x="48" y="266"/>
                  </a:cubicBezTo>
                  <a:cubicBezTo>
                    <a:pt x="1" y="456"/>
                    <a:pt x="144" y="623"/>
                    <a:pt x="334" y="623"/>
                  </a:cubicBezTo>
                  <a:lnTo>
                    <a:pt x="4121" y="623"/>
                  </a:lnTo>
                  <a:cubicBezTo>
                    <a:pt x="4287" y="623"/>
                    <a:pt x="4430" y="504"/>
                    <a:pt x="4430" y="337"/>
                  </a:cubicBezTo>
                  <a:cubicBezTo>
                    <a:pt x="4453" y="159"/>
                    <a:pt x="4329" y="2"/>
                    <a:pt x="4157" y="2"/>
                  </a:cubicBezTo>
                  <a:cubicBezTo>
                    <a:pt x="4145" y="2"/>
                    <a:pt x="4133" y="2"/>
                    <a:pt x="4121" y="4"/>
                  </a:cubicBezTo>
                  <a:lnTo>
                    <a:pt x="358" y="4"/>
                  </a:lnTo>
                  <a:cubicBezTo>
                    <a:pt x="344" y="2"/>
                    <a:pt x="330" y="1"/>
                    <a:pt x="3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6" name="Google Shape;7206;p75"/>
            <p:cNvSpPr/>
            <p:nvPr/>
          </p:nvSpPr>
          <p:spPr>
            <a:xfrm>
              <a:off x="4029375" y="3013700"/>
              <a:ext cx="113375" cy="47125"/>
            </a:xfrm>
            <a:custGeom>
              <a:rect b="b" l="l" r="r" t="t"/>
              <a:pathLst>
                <a:path extrusionOk="0" h="1885" w="4535">
                  <a:moveTo>
                    <a:pt x="4118" y="1"/>
                  </a:moveTo>
                  <a:cubicBezTo>
                    <a:pt x="4103" y="1"/>
                    <a:pt x="4088" y="2"/>
                    <a:pt x="4073" y="3"/>
                  </a:cubicBezTo>
                  <a:lnTo>
                    <a:pt x="334" y="3"/>
                  </a:lnTo>
                  <a:cubicBezTo>
                    <a:pt x="167" y="3"/>
                    <a:pt x="48" y="122"/>
                    <a:pt x="24" y="265"/>
                  </a:cubicBezTo>
                  <a:cubicBezTo>
                    <a:pt x="1" y="456"/>
                    <a:pt x="144" y="622"/>
                    <a:pt x="310" y="622"/>
                  </a:cubicBezTo>
                  <a:lnTo>
                    <a:pt x="667" y="622"/>
                  </a:lnTo>
                  <a:cubicBezTo>
                    <a:pt x="810" y="1337"/>
                    <a:pt x="1430" y="1861"/>
                    <a:pt x="2168" y="1885"/>
                  </a:cubicBezTo>
                  <a:cubicBezTo>
                    <a:pt x="2620" y="1885"/>
                    <a:pt x="3049" y="1718"/>
                    <a:pt x="3358" y="1361"/>
                  </a:cubicBezTo>
                  <a:cubicBezTo>
                    <a:pt x="3525" y="1146"/>
                    <a:pt x="3668" y="908"/>
                    <a:pt x="3740" y="622"/>
                  </a:cubicBezTo>
                  <a:lnTo>
                    <a:pt x="4073" y="622"/>
                  </a:lnTo>
                  <a:cubicBezTo>
                    <a:pt x="4088" y="624"/>
                    <a:pt x="4103" y="625"/>
                    <a:pt x="4118" y="625"/>
                  </a:cubicBezTo>
                  <a:cubicBezTo>
                    <a:pt x="4534" y="625"/>
                    <a:pt x="4534" y="1"/>
                    <a:pt x="41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7" name="Google Shape;7207;p75"/>
            <p:cNvSpPr/>
            <p:nvPr/>
          </p:nvSpPr>
          <p:spPr>
            <a:xfrm>
              <a:off x="3986525" y="2792650"/>
              <a:ext cx="197075" cy="174100"/>
            </a:xfrm>
            <a:custGeom>
              <a:rect b="b" l="l" r="r" t="t"/>
              <a:pathLst>
                <a:path extrusionOk="0" h="6964" w="7883">
                  <a:moveTo>
                    <a:pt x="5197" y="3764"/>
                  </a:moveTo>
                  <a:cubicBezTo>
                    <a:pt x="5435" y="3764"/>
                    <a:pt x="5642" y="4079"/>
                    <a:pt x="5406" y="4297"/>
                  </a:cubicBezTo>
                  <a:lnTo>
                    <a:pt x="4787" y="4940"/>
                  </a:lnTo>
                  <a:cubicBezTo>
                    <a:pt x="4727" y="4999"/>
                    <a:pt x="4644" y="5029"/>
                    <a:pt x="4560" y="5029"/>
                  </a:cubicBezTo>
                  <a:cubicBezTo>
                    <a:pt x="4477" y="5029"/>
                    <a:pt x="4394" y="4999"/>
                    <a:pt x="4334" y="4940"/>
                  </a:cubicBezTo>
                  <a:lnTo>
                    <a:pt x="3929" y="4535"/>
                  </a:lnTo>
                  <a:lnTo>
                    <a:pt x="3525" y="4940"/>
                  </a:lnTo>
                  <a:cubicBezTo>
                    <a:pt x="3465" y="4999"/>
                    <a:pt x="3388" y="5029"/>
                    <a:pt x="3307" y="5029"/>
                  </a:cubicBezTo>
                  <a:cubicBezTo>
                    <a:pt x="3227" y="5029"/>
                    <a:pt x="3144" y="4999"/>
                    <a:pt x="3072" y="4940"/>
                  </a:cubicBezTo>
                  <a:lnTo>
                    <a:pt x="2453" y="4297"/>
                  </a:lnTo>
                  <a:cubicBezTo>
                    <a:pt x="2235" y="4079"/>
                    <a:pt x="2432" y="3764"/>
                    <a:pt x="2676" y="3764"/>
                  </a:cubicBezTo>
                  <a:cubicBezTo>
                    <a:pt x="2752" y="3764"/>
                    <a:pt x="2832" y="3795"/>
                    <a:pt x="2905" y="3868"/>
                  </a:cubicBezTo>
                  <a:lnTo>
                    <a:pt x="3310" y="4273"/>
                  </a:lnTo>
                  <a:lnTo>
                    <a:pt x="3715" y="3868"/>
                  </a:lnTo>
                  <a:cubicBezTo>
                    <a:pt x="3775" y="3809"/>
                    <a:pt x="3852" y="3779"/>
                    <a:pt x="3932" y="3779"/>
                  </a:cubicBezTo>
                  <a:cubicBezTo>
                    <a:pt x="4013" y="3779"/>
                    <a:pt x="4096" y="3809"/>
                    <a:pt x="4168" y="3868"/>
                  </a:cubicBezTo>
                  <a:lnTo>
                    <a:pt x="4572" y="4273"/>
                  </a:lnTo>
                  <a:lnTo>
                    <a:pt x="4977" y="3868"/>
                  </a:lnTo>
                  <a:cubicBezTo>
                    <a:pt x="5045" y="3795"/>
                    <a:pt x="5122" y="3764"/>
                    <a:pt x="5197" y="3764"/>
                  </a:cubicBezTo>
                  <a:close/>
                  <a:moveTo>
                    <a:pt x="3935" y="1"/>
                  </a:moveTo>
                  <a:cubicBezTo>
                    <a:pt x="2954" y="1"/>
                    <a:pt x="1977" y="419"/>
                    <a:pt x="1286" y="1248"/>
                  </a:cubicBezTo>
                  <a:cubicBezTo>
                    <a:pt x="0" y="2796"/>
                    <a:pt x="286" y="5106"/>
                    <a:pt x="1953" y="6273"/>
                  </a:cubicBezTo>
                  <a:cubicBezTo>
                    <a:pt x="2167" y="6440"/>
                    <a:pt x="2334" y="6678"/>
                    <a:pt x="2358" y="6964"/>
                  </a:cubicBezTo>
                  <a:lnTo>
                    <a:pt x="5501" y="6964"/>
                  </a:lnTo>
                  <a:cubicBezTo>
                    <a:pt x="5549" y="6678"/>
                    <a:pt x="5715" y="6416"/>
                    <a:pt x="5930" y="6273"/>
                  </a:cubicBezTo>
                  <a:cubicBezTo>
                    <a:pt x="7668" y="5035"/>
                    <a:pt x="7883" y="2511"/>
                    <a:pt x="6382" y="1010"/>
                  </a:cubicBezTo>
                  <a:cubicBezTo>
                    <a:pt x="5696" y="336"/>
                    <a:pt x="4814" y="1"/>
                    <a:pt x="3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08" name="Google Shape;7208;p75"/>
          <p:cNvGrpSpPr/>
          <p:nvPr/>
        </p:nvGrpSpPr>
        <p:grpSpPr>
          <a:xfrm>
            <a:off x="4027567" y="2329970"/>
            <a:ext cx="348820" cy="349240"/>
            <a:chOff x="3370900" y="2792900"/>
            <a:chExt cx="268550" cy="267925"/>
          </a:xfrm>
        </p:grpSpPr>
        <p:sp>
          <p:nvSpPr>
            <p:cNvPr id="7209" name="Google Shape;7209;p75"/>
            <p:cNvSpPr/>
            <p:nvPr/>
          </p:nvSpPr>
          <p:spPr>
            <a:xfrm>
              <a:off x="3418525" y="2792900"/>
              <a:ext cx="172700" cy="267925"/>
            </a:xfrm>
            <a:custGeom>
              <a:rect b="b" l="l" r="r" t="t"/>
              <a:pathLst>
                <a:path extrusionOk="0" h="10717" w="6908">
                  <a:moveTo>
                    <a:pt x="3454" y="0"/>
                  </a:moveTo>
                  <a:cubicBezTo>
                    <a:pt x="1549" y="0"/>
                    <a:pt x="1" y="1548"/>
                    <a:pt x="1" y="3453"/>
                  </a:cubicBezTo>
                  <a:lnTo>
                    <a:pt x="1" y="7883"/>
                  </a:lnTo>
                  <a:cubicBezTo>
                    <a:pt x="1" y="8049"/>
                    <a:pt x="144" y="8192"/>
                    <a:pt x="311" y="8192"/>
                  </a:cubicBezTo>
                  <a:lnTo>
                    <a:pt x="954" y="8192"/>
                  </a:lnTo>
                  <a:cubicBezTo>
                    <a:pt x="1120" y="8192"/>
                    <a:pt x="1263" y="8049"/>
                    <a:pt x="1263" y="7883"/>
                  </a:cubicBezTo>
                  <a:lnTo>
                    <a:pt x="1263" y="4096"/>
                  </a:lnTo>
                  <a:cubicBezTo>
                    <a:pt x="1263" y="3930"/>
                    <a:pt x="1120" y="3787"/>
                    <a:pt x="954" y="3787"/>
                  </a:cubicBezTo>
                  <a:lnTo>
                    <a:pt x="644" y="3787"/>
                  </a:lnTo>
                  <a:lnTo>
                    <a:pt x="644" y="3453"/>
                  </a:lnTo>
                  <a:cubicBezTo>
                    <a:pt x="644" y="1905"/>
                    <a:pt x="1906" y="643"/>
                    <a:pt x="3478" y="643"/>
                  </a:cubicBezTo>
                  <a:cubicBezTo>
                    <a:pt x="5026" y="643"/>
                    <a:pt x="6312" y="1905"/>
                    <a:pt x="6312" y="3453"/>
                  </a:cubicBezTo>
                  <a:lnTo>
                    <a:pt x="6312" y="3787"/>
                  </a:lnTo>
                  <a:lnTo>
                    <a:pt x="6002" y="3787"/>
                  </a:lnTo>
                  <a:cubicBezTo>
                    <a:pt x="5812" y="3787"/>
                    <a:pt x="5669" y="3930"/>
                    <a:pt x="5669" y="4096"/>
                  </a:cubicBezTo>
                  <a:lnTo>
                    <a:pt x="5669" y="7883"/>
                  </a:lnTo>
                  <a:cubicBezTo>
                    <a:pt x="5669" y="8049"/>
                    <a:pt x="5812" y="8192"/>
                    <a:pt x="6002" y="8192"/>
                  </a:cubicBezTo>
                  <a:lnTo>
                    <a:pt x="6312" y="8192"/>
                  </a:lnTo>
                  <a:lnTo>
                    <a:pt x="6312" y="8526"/>
                  </a:lnTo>
                  <a:cubicBezTo>
                    <a:pt x="6312" y="9026"/>
                    <a:pt x="5883" y="9454"/>
                    <a:pt x="5359" y="9454"/>
                  </a:cubicBezTo>
                  <a:lnTo>
                    <a:pt x="4978" y="9454"/>
                  </a:lnTo>
                  <a:cubicBezTo>
                    <a:pt x="4864" y="9089"/>
                    <a:pt x="4532" y="8834"/>
                    <a:pt x="4148" y="8834"/>
                  </a:cubicBezTo>
                  <a:cubicBezTo>
                    <a:pt x="4131" y="8834"/>
                    <a:pt x="4114" y="8834"/>
                    <a:pt x="4097" y="8835"/>
                  </a:cubicBezTo>
                  <a:lnTo>
                    <a:pt x="3478" y="8835"/>
                  </a:lnTo>
                  <a:cubicBezTo>
                    <a:pt x="2216" y="8835"/>
                    <a:pt x="2216" y="10717"/>
                    <a:pt x="3478" y="10717"/>
                  </a:cubicBezTo>
                  <a:lnTo>
                    <a:pt x="4097" y="10717"/>
                  </a:lnTo>
                  <a:cubicBezTo>
                    <a:pt x="4502" y="10717"/>
                    <a:pt x="4859" y="10455"/>
                    <a:pt x="4978" y="10074"/>
                  </a:cubicBezTo>
                  <a:lnTo>
                    <a:pt x="5359" y="10074"/>
                  </a:lnTo>
                  <a:cubicBezTo>
                    <a:pt x="6217" y="10074"/>
                    <a:pt x="6907" y="9383"/>
                    <a:pt x="6907" y="8526"/>
                  </a:cubicBezTo>
                  <a:lnTo>
                    <a:pt x="6907" y="3453"/>
                  </a:lnTo>
                  <a:cubicBezTo>
                    <a:pt x="6907" y="1548"/>
                    <a:pt x="5359" y="0"/>
                    <a:pt x="34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0" name="Google Shape;7210;p75"/>
            <p:cNvSpPr/>
            <p:nvPr/>
          </p:nvSpPr>
          <p:spPr>
            <a:xfrm>
              <a:off x="3607275" y="2900650"/>
              <a:ext cx="32175" cy="83975"/>
            </a:xfrm>
            <a:custGeom>
              <a:rect b="b" l="l" r="r" t="t"/>
              <a:pathLst>
                <a:path extrusionOk="0" h="3359" w="1287">
                  <a:moveTo>
                    <a:pt x="119" y="1"/>
                  </a:moveTo>
                  <a:cubicBezTo>
                    <a:pt x="72" y="1"/>
                    <a:pt x="48" y="1"/>
                    <a:pt x="0" y="24"/>
                  </a:cubicBezTo>
                  <a:lnTo>
                    <a:pt x="0" y="3358"/>
                  </a:lnTo>
                  <a:lnTo>
                    <a:pt x="119" y="3358"/>
                  </a:lnTo>
                  <a:cubicBezTo>
                    <a:pt x="977" y="3358"/>
                    <a:pt x="1286" y="2525"/>
                    <a:pt x="1286" y="1668"/>
                  </a:cubicBezTo>
                  <a:cubicBezTo>
                    <a:pt x="1286" y="786"/>
                    <a:pt x="977" y="1"/>
                    <a:pt x="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1" name="Google Shape;7211;p75"/>
            <p:cNvSpPr/>
            <p:nvPr/>
          </p:nvSpPr>
          <p:spPr>
            <a:xfrm>
              <a:off x="3370900" y="2900050"/>
              <a:ext cx="32175" cy="84575"/>
            </a:xfrm>
            <a:custGeom>
              <a:rect b="b" l="l" r="r" t="t"/>
              <a:pathLst>
                <a:path extrusionOk="0" h="3383" w="1287">
                  <a:moveTo>
                    <a:pt x="1144" y="1"/>
                  </a:moveTo>
                  <a:cubicBezTo>
                    <a:pt x="310" y="1"/>
                    <a:pt x="1" y="834"/>
                    <a:pt x="1" y="1692"/>
                  </a:cubicBezTo>
                  <a:cubicBezTo>
                    <a:pt x="1" y="2549"/>
                    <a:pt x="310" y="3382"/>
                    <a:pt x="1144" y="3382"/>
                  </a:cubicBezTo>
                  <a:cubicBezTo>
                    <a:pt x="1215" y="3382"/>
                    <a:pt x="1239" y="3382"/>
                    <a:pt x="1287" y="3359"/>
                  </a:cubicBezTo>
                  <a:lnTo>
                    <a:pt x="1287" y="25"/>
                  </a:lnTo>
                  <a:cubicBezTo>
                    <a:pt x="1239" y="25"/>
                    <a:pt x="1192" y="1"/>
                    <a:pt x="11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12" name="Google Shape;7212;p75"/>
          <p:cNvGrpSpPr/>
          <p:nvPr/>
        </p:nvGrpSpPr>
        <p:grpSpPr>
          <a:xfrm>
            <a:off x="3241115" y="2329188"/>
            <a:ext cx="371226" cy="349794"/>
            <a:chOff x="2765425" y="2792300"/>
            <a:chExt cx="285800" cy="268350"/>
          </a:xfrm>
        </p:grpSpPr>
        <p:sp>
          <p:nvSpPr>
            <p:cNvPr id="7213" name="Google Shape;7213;p75"/>
            <p:cNvSpPr/>
            <p:nvPr/>
          </p:nvSpPr>
          <p:spPr>
            <a:xfrm>
              <a:off x="2945225" y="2792300"/>
              <a:ext cx="106000" cy="110800"/>
            </a:xfrm>
            <a:custGeom>
              <a:rect b="b" l="l" r="r" t="t"/>
              <a:pathLst>
                <a:path extrusionOk="0" h="4432" w="4240">
                  <a:moveTo>
                    <a:pt x="334" y="0"/>
                  </a:moveTo>
                  <a:cubicBezTo>
                    <a:pt x="143" y="0"/>
                    <a:pt x="0" y="143"/>
                    <a:pt x="0" y="334"/>
                  </a:cubicBezTo>
                  <a:lnTo>
                    <a:pt x="0" y="4120"/>
                  </a:lnTo>
                  <a:cubicBezTo>
                    <a:pt x="0" y="4215"/>
                    <a:pt x="48" y="4311"/>
                    <a:pt x="143" y="4382"/>
                  </a:cubicBezTo>
                  <a:cubicBezTo>
                    <a:pt x="188" y="4412"/>
                    <a:pt x="250" y="4432"/>
                    <a:pt x="314" y="4432"/>
                  </a:cubicBezTo>
                  <a:cubicBezTo>
                    <a:pt x="353" y="4432"/>
                    <a:pt x="393" y="4424"/>
                    <a:pt x="429" y="4406"/>
                  </a:cubicBezTo>
                  <a:lnTo>
                    <a:pt x="4001" y="3120"/>
                  </a:lnTo>
                  <a:cubicBezTo>
                    <a:pt x="4168" y="3072"/>
                    <a:pt x="4239" y="2882"/>
                    <a:pt x="4168" y="2715"/>
                  </a:cubicBezTo>
                  <a:cubicBezTo>
                    <a:pt x="3573" y="1096"/>
                    <a:pt x="2049" y="24"/>
                    <a:pt x="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4" name="Google Shape;7214;p75"/>
            <p:cNvSpPr/>
            <p:nvPr/>
          </p:nvSpPr>
          <p:spPr>
            <a:xfrm>
              <a:off x="2765425" y="2855400"/>
              <a:ext cx="263000" cy="205250"/>
            </a:xfrm>
            <a:custGeom>
              <a:rect b="b" l="l" r="r" t="t"/>
              <a:pathLst>
                <a:path extrusionOk="0" h="8210" w="10520">
                  <a:moveTo>
                    <a:pt x="5621" y="1"/>
                  </a:moveTo>
                  <a:lnTo>
                    <a:pt x="5621" y="24"/>
                  </a:lnTo>
                  <a:cubicBezTo>
                    <a:pt x="1620" y="24"/>
                    <a:pt x="0" y="5168"/>
                    <a:pt x="3287" y="7455"/>
                  </a:cubicBezTo>
                  <a:cubicBezTo>
                    <a:pt x="4035" y="7979"/>
                    <a:pt x="4837" y="8210"/>
                    <a:pt x="5612" y="8210"/>
                  </a:cubicBezTo>
                  <a:cubicBezTo>
                    <a:pt x="8217" y="8210"/>
                    <a:pt x="10519" y="5597"/>
                    <a:pt x="9455" y="2715"/>
                  </a:cubicBezTo>
                  <a:cubicBezTo>
                    <a:pt x="9400" y="2587"/>
                    <a:pt x="9288" y="2501"/>
                    <a:pt x="9164" y="2501"/>
                  </a:cubicBezTo>
                  <a:cubicBezTo>
                    <a:pt x="9126" y="2501"/>
                    <a:pt x="9088" y="2509"/>
                    <a:pt x="9050" y="2525"/>
                  </a:cubicBezTo>
                  <a:lnTo>
                    <a:pt x="5930" y="3644"/>
                  </a:lnTo>
                  <a:lnTo>
                    <a:pt x="5930" y="334"/>
                  </a:lnTo>
                  <a:cubicBezTo>
                    <a:pt x="5930" y="144"/>
                    <a:pt x="5787" y="1"/>
                    <a:pt x="56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15" name="Google Shape;7215;p75"/>
          <p:cNvGrpSpPr/>
          <p:nvPr/>
        </p:nvGrpSpPr>
        <p:grpSpPr>
          <a:xfrm>
            <a:off x="2554419" y="2329123"/>
            <a:ext cx="323816" cy="350088"/>
            <a:chOff x="2236750" y="2792250"/>
            <a:chExt cx="249300" cy="268575"/>
          </a:xfrm>
        </p:grpSpPr>
        <p:sp>
          <p:nvSpPr>
            <p:cNvPr id="7216" name="Google Shape;7216;p75"/>
            <p:cNvSpPr/>
            <p:nvPr/>
          </p:nvSpPr>
          <p:spPr>
            <a:xfrm>
              <a:off x="2246275" y="2792250"/>
              <a:ext cx="239775" cy="205475"/>
            </a:xfrm>
            <a:custGeom>
              <a:rect b="b" l="l" r="r" t="t"/>
              <a:pathLst>
                <a:path extrusionOk="0" h="8219" w="9591">
                  <a:moveTo>
                    <a:pt x="4087" y="1937"/>
                  </a:moveTo>
                  <a:cubicBezTo>
                    <a:pt x="4198" y="1937"/>
                    <a:pt x="4311" y="1991"/>
                    <a:pt x="4382" y="2098"/>
                  </a:cubicBezTo>
                  <a:lnTo>
                    <a:pt x="4858" y="3074"/>
                  </a:lnTo>
                  <a:lnTo>
                    <a:pt x="5930" y="3217"/>
                  </a:lnTo>
                  <a:cubicBezTo>
                    <a:pt x="6192" y="3265"/>
                    <a:pt x="6287" y="3574"/>
                    <a:pt x="6121" y="3765"/>
                  </a:cubicBezTo>
                  <a:lnTo>
                    <a:pt x="5335" y="4527"/>
                  </a:lnTo>
                  <a:lnTo>
                    <a:pt x="5525" y="5599"/>
                  </a:lnTo>
                  <a:cubicBezTo>
                    <a:pt x="5525" y="5694"/>
                    <a:pt x="5478" y="5813"/>
                    <a:pt x="5382" y="5884"/>
                  </a:cubicBezTo>
                  <a:cubicBezTo>
                    <a:pt x="5330" y="5924"/>
                    <a:pt x="5270" y="5941"/>
                    <a:pt x="5207" y="5941"/>
                  </a:cubicBezTo>
                  <a:cubicBezTo>
                    <a:pt x="5156" y="5941"/>
                    <a:pt x="5102" y="5930"/>
                    <a:pt x="5049" y="5908"/>
                  </a:cubicBezTo>
                  <a:lnTo>
                    <a:pt x="4096" y="5408"/>
                  </a:lnTo>
                  <a:lnTo>
                    <a:pt x="3120" y="5908"/>
                  </a:lnTo>
                  <a:cubicBezTo>
                    <a:pt x="3077" y="5930"/>
                    <a:pt x="3030" y="5941"/>
                    <a:pt x="2981" y="5941"/>
                  </a:cubicBezTo>
                  <a:cubicBezTo>
                    <a:pt x="2922" y="5941"/>
                    <a:pt x="2863" y="5924"/>
                    <a:pt x="2810" y="5884"/>
                  </a:cubicBezTo>
                  <a:cubicBezTo>
                    <a:pt x="2715" y="5813"/>
                    <a:pt x="2667" y="5694"/>
                    <a:pt x="2667" y="5599"/>
                  </a:cubicBezTo>
                  <a:lnTo>
                    <a:pt x="2858" y="4527"/>
                  </a:lnTo>
                  <a:lnTo>
                    <a:pt x="2072" y="3765"/>
                  </a:lnTo>
                  <a:cubicBezTo>
                    <a:pt x="2001" y="3670"/>
                    <a:pt x="1953" y="3551"/>
                    <a:pt x="2001" y="3432"/>
                  </a:cubicBezTo>
                  <a:cubicBezTo>
                    <a:pt x="2048" y="3313"/>
                    <a:pt x="2144" y="3241"/>
                    <a:pt x="2263" y="3217"/>
                  </a:cubicBezTo>
                  <a:lnTo>
                    <a:pt x="3334" y="3074"/>
                  </a:lnTo>
                  <a:lnTo>
                    <a:pt x="3811" y="2098"/>
                  </a:lnTo>
                  <a:cubicBezTo>
                    <a:pt x="3870" y="1991"/>
                    <a:pt x="3977" y="1937"/>
                    <a:pt x="4087" y="1937"/>
                  </a:cubicBezTo>
                  <a:close/>
                  <a:moveTo>
                    <a:pt x="4141" y="0"/>
                  </a:moveTo>
                  <a:cubicBezTo>
                    <a:pt x="2026" y="0"/>
                    <a:pt x="0" y="1642"/>
                    <a:pt x="0" y="4122"/>
                  </a:cubicBezTo>
                  <a:cubicBezTo>
                    <a:pt x="0" y="6385"/>
                    <a:pt x="1834" y="8218"/>
                    <a:pt x="4096" y="8218"/>
                  </a:cubicBezTo>
                  <a:cubicBezTo>
                    <a:pt x="4106" y="8218"/>
                    <a:pt x="4116" y="8218"/>
                    <a:pt x="4126" y="8218"/>
                  </a:cubicBezTo>
                  <a:cubicBezTo>
                    <a:pt x="7774" y="8218"/>
                    <a:pt x="9591" y="3806"/>
                    <a:pt x="7026" y="1217"/>
                  </a:cubicBezTo>
                  <a:cubicBezTo>
                    <a:pt x="6185" y="377"/>
                    <a:pt x="5153" y="0"/>
                    <a:pt x="41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7" name="Google Shape;7217;p75"/>
            <p:cNvSpPr/>
            <p:nvPr/>
          </p:nvSpPr>
          <p:spPr>
            <a:xfrm>
              <a:off x="2320700" y="2866125"/>
              <a:ext cx="55975" cy="52400"/>
            </a:xfrm>
            <a:custGeom>
              <a:rect b="b" l="l" r="r" t="t"/>
              <a:pathLst>
                <a:path extrusionOk="0" h="2096" w="2239">
                  <a:moveTo>
                    <a:pt x="1119" y="0"/>
                  </a:moveTo>
                  <a:lnTo>
                    <a:pt x="834" y="548"/>
                  </a:lnTo>
                  <a:cubicBezTo>
                    <a:pt x="786" y="643"/>
                    <a:pt x="715" y="691"/>
                    <a:pt x="595" y="715"/>
                  </a:cubicBezTo>
                  <a:lnTo>
                    <a:pt x="0" y="810"/>
                  </a:lnTo>
                  <a:lnTo>
                    <a:pt x="453" y="1239"/>
                  </a:lnTo>
                  <a:cubicBezTo>
                    <a:pt x="524" y="1310"/>
                    <a:pt x="548" y="1405"/>
                    <a:pt x="548" y="1501"/>
                  </a:cubicBezTo>
                  <a:lnTo>
                    <a:pt x="524" y="1501"/>
                  </a:lnTo>
                  <a:lnTo>
                    <a:pt x="429" y="2096"/>
                  </a:lnTo>
                  <a:lnTo>
                    <a:pt x="976" y="1810"/>
                  </a:lnTo>
                  <a:cubicBezTo>
                    <a:pt x="1000" y="1786"/>
                    <a:pt x="1048" y="1763"/>
                    <a:pt x="1119" y="1763"/>
                  </a:cubicBezTo>
                  <a:cubicBezTo>
                    <a:pt x="1167" y="1763"/>
                    <a:pt x="1215" y="1786"/>
                    <a:pt x="1262" y="1810"/>
                  </a:cubicBezTo>
                  <a:lnTo>
                    <a:pt x="1810" y="2096"/>
                  </a:lnTo>
                  <a:lnTo>
                    <a:pt x="1691" y="1501"/>
                  </a:lnTo>
                  <a:cubicBezTo>
                    <a:pt x="1691" y="1405"/>
                    <a:pt x="1715" y="1310"/>
                    <a:pt x="1786" y="1239"/>
                  </a:cubicBezTo>
                  <a:lnTo>
                    <a:pt x="2239" y="810"/>
                  </a:lnTo>
                  <a:lnTo>
                    <a:pt x="1619" y="715"/>
                  </a:lnTo>
                  <a:cubicBezTo>
                    <a:pt x="1524" y="691"/>
                    <a:pt x="1429" y="643"/>
                    <a:pt x="1381" y="548"/>
                  </a:cubicBezTo>
                  <a:lnTo>
                    <a:pt x="11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8" name="Google Shape;7218;p75"/>
            <p:cNvSpPr/>
            <p:nvPr/>
          </p:nvSpPr>
          <p:spPr>
            <a:xfrm>
              <a:off x="2236750" y="2973275"/>
              <a:ext cx="92900" cy="87550"/>
            </a:xfrm>
            <a:custGeom>
              <a:rect b="b" l="l" r="r" t="t"/>
              <a:pathLst>
                <a:path extrusionOk="0" h="3502" w="3716">
                  <a:moveTo>
                    <a:pt x="953" y="1"/>
                  </a:moveTo>
                  <a:lnTo>
                    <a:pt x="72" y="2025"/>
                  </a:lnTo>
                  <a:cubicBezTo>
                    <a:pt x="0" y="2144"/>
                    <a:pt x="24" y="2287"/>
                    <a:pt x="119" y="2359"/>
                  </a:cubicBezTo>
                  <a:lnTo>
                    <a:pt x="95" y="2382"/>
                  </a:lnTo>
                  <a:cubicBezTo>
                    <a:pt x="164" y="2434"/>
                    <a:pt x="245" y="2473"/>
                    <a:pt x="330" y="2473"/>
                  </a:cubicBezTo>
                  <a:cubicBezTo>
                    <a:pt x="362" y="2473"/>
                    <a:pt x="396" y="2467"/>
                    <a:pt x="429" y="2454"/>
                  </a:cubicBezTo>
                  <a:lnTo>
                    <a:pt x="1786" y="2001"/>
                  </a:lnTo>
                  <a:lnTo>
                    <a:pt x="2334" y="3311"/>
                  </a:lnTo>
                  <a:cubicBezTo>
                    <a:pt x="2405" y="3406"/>
                    <a:pt x="2501" y="3478"/>
                    <a:pt x="2644" y="3502"/>
                  </a:cubicBezTo>
                  <a:cubicBezTo>
                    <a:pt x="2763" y="3502"/>
                    <a:pt x="2882" y="3430"/>
                    <a:pt x="2929" y="3311"/>
                  </a:cubicBezTo>
                  <a:lnTo>
                    <a:pt x="3715" y="1549"/>
                  </a:lnTo>
                  <a:cubicBezTo>
                    <a:pt x="2644" y="1358"/>
                    <a:pt x="1667" y="811"/>
                    <a:pt x="9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9" name="Google Shape;7219;p75"/>
            <p:cNvSpPr/>
            <p:nvPr/>
          </p:nvSpPr>
          <p:spPr>
            <a:xfrm>
              <a:off x="2368325" y="2973875"/>
              <a:ext cx="92900" cy="86950"/>
            </a:xfrm>
            <a:custGeom>
              <a:rect b="b" l="l" r="r" t="t"/>
              <a:pathLst>
                <a:path extrusionOk="0" h="3478" w="3716">
                  <a:moveTo>
                    <a:pt x="2763" y="1"/>
                  </a:moveTo>
                  <a:cubicBezTo>
                    <a:pt x="2048" y="810"/>
                    <a:pt x="1072" y="1334"/>
                    <a:pt x="0" y="1525"/>
                  </a:cubicBezTo>
                  <a:lnTo>
                    <a:pt x="762" y="3287"/>
                  </a:lnTo>
                  <a:cubicBezTo>
                    <a:pt x="810" y="3406"/>
                    <a:pt x="929" y="3478"/>
                    <a:pt x="1048" y="3478"/>
                  </a:cubicBezTo>
                  <a:cubicBezTo>
                    <a:pt x="1167" y="3454"/>
                    <a:pt x="1286" y="3382"/>
                    <a:pt x="1358" y="3287"/>
                  </a:cubicBezTo>
                  <a:lnTo>
                    <a:pt x="1905" y="1977"/>
                  </a:lnTo>
                  <a:lnTo>
                    <a:pt x="3263" y="2430"/>
                  </a:lnTo>
                  <a:cubicBezTo>
                    <a:pt x="3296" y="2443"/>
                    <a:pt x="3329" y="2449"/>
                    <a:pt x="3362" y="2449"/>
                  </a:cubicBezTo>
                  <a:cubicBezTo>
                    <a:pt x="3447" y="2449"/>
                    <a:pt x="3528" y="2410"/>
                    <a:pt x="3596" y="2358"/>
                  </a:cubicBezTo>
                  <a:cubicBezTo>
                    <a:pt x="3691" y="2263"/>
                    <a:pt x="3715" y="2120"/>
                    <a:pt x="3644" y="2001"/>
                  </a:cubicBezTo>
                  <a:lnTo>
                    <a:pt x="276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20" name="Google Shape;7220;p75"/>
          <p:cNvGrpSpPr/>
          <p:nvPr/>
        </p:nvGrpSpPr>
        <p:grpSpPr>
          <a:xfrm>
            <a:off x="1773358" y="2329188"/>
            <a:ext cx="348040" cy="350022"/>
            <a:chOff x="1635425" y="2792300"/>
            <a:chExt cx="267950" cy="268525"/>
          </a:xfrm>
        </p:grpSpPr>
        <p:sp>
          <p:nvSpPr>
            <p:cNvPr id="7221" name="Google Shape;7221;p75"/>
            <p:cNvSpPr/>
            <p:nvPr/>
          </p:nvSpPr>
          <p:spPr>
            <a:xfrm>
              <a:off x="1761650" y="2831600"/>
              <a:ext cx="16100" cy="16100"/>
            </a:xfrm>
            <a:custGeom>
              <a:rect b="b" l="l" r="r" t="t"/>
              <a:pathLst>
                <a:path extrusionOk="0" h="644" w="644">
                  <a:moveTo>
                    <a:pt x="334" y="0"/>
                  </a:moveTo>
                  <a:cubicBezTo>
                    <a:pt x="143" y="0"/>
                    <a:pt x="0" y="143"/>
                    <a:pt x="0" y="310"/>
                  </a:cubicBezTo>
                  <a:cubicBezTo>
                    <a:pt x="0" y="500"/>
                    <a:pt x="143" y="643"/>
                    <a:pt x="334" y="643"/>
                  </a:cubicBezTo>
                  <a:cubicBezTo>
                    <a:pt x="500" y="643"/>
                    <a:pt x="643" y="500"/>
                    <a:pt x="643" y="310"/>
                  </a:cubicBezTo>
                  <a:cubicBezTo>
                    <a:pt x="643" y="143"/>
                    <a:pt x="500" y="0"/>
                    <a:pt x="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2" name="Google Shape;7222;p75"/>
            <p:cNvSpPr/>
            <p:nvPr/>
          </p:nvSpPr>
          <p:spPr>
            <a:xfrm>
              <a:off x="1635425" y="2792300"/>
              <a:ext cx="267950" cy="268525"/>
            </a:xfrm>
            <a:custGeom>
              <a:rect b="b" l="l" r="r" t="t"/>
              <a:pathLst>
                <a:path extrusionOk="0" h="10741" w="10718">
                  <a:moveTo>
                    <a:pt x="5376" y="955"/>
                  </a:moveTo>
                  <a:cubicBezTo>
                    <a:pt x="5612" y="955"/>
                    <a:pt x="5854" y="1043"/>
                    <a:pt x="6049" y="1239"/>
                  </a:cubicBezTo>
                  <a:cubicBezTo>
                    <a:pt x="6621" y="1834"/>
                    <a:pt x="6216" y="2834"/>
                    <a:pt x="5383" y="2858"/>
                  </a:cubicBezTo>
                  <a:cubicBezTo>
                    <a:pt x="4835" y="2858"/>
                    <a:pt x="4430" y="2429"/>
                    <a:pt x="4430" y="1882"/>
                  </a:cubicBezTo>
                  <a:cubicBezTo>
                    <a:pt x="4430" y="1322"/>
                    <a:pt x="4892" y="955"/>
                    <a:pt x="5376" y="955"/>
                  </a:cubicBezTo>
                  <a:close/>
                  <a:moveTo>
                    <a:pt x="5335" y="0"/>
                  </a:moveTo>
                  <a:cubicBezTo>
                    <a:pt x="3216" y="0"/>
                    <a:pt x="2692" y="2953"/>
                    <a:pt x="4716" y="3668"/>
                  </a:cubicBezTo>
                  <a:lnTo>
                    <a:pt x="4716" y="8216"/>
                  </a:lnTo>
                  <a:cubicBezTo>
                    <a:pt x="3620" y="8002"/>
                    <a:pt x="2287" y="7478"/>
                    <a:pt x="1930" y="6287"/>
                  </a:cubicBezTo>
                  <a:lnTo>
                    <a:pt x="2168" y="6287"/>
                  </a:lnTo>
                  <a:cubicBezTo>
                    <a:pt x="2188" y="6291"/>
                    <a:pt x="2208" y="6293"/>
                    <a:pt x="2227" y="6293"/>
                  </a:cubicBezTo>
                  <a:cubicBezTo>
                    <a:pt x="2318" y="6293"/>
                    <a:pt x="2390" y="6247"/>
                    <a:pt x="2430" y="6168"/>
                  </a:cubicBezTo>
                  <a:cubicBezTo>
                    <a:pt x="2501" y="6073"/>
                    <a:pt x="2501" y="5954"/>
                    <a:pt x="2430" y="5859"/>
                  </a:cubicBezTo>
                  <a:lnTo>
                    <a:pt x="1572" y="3977"/>
                  </a:lnTo>
                  <a:cubicBezTo>
                    <a:pt x="1501" y="3870"/>
                    <a:pt x="1388" y="3817"/>
                    <a:pt x="1278" y="3817"/>
                  </a:cubicBezTo>
                  <a:cubicBezTo>
                    <a:pt x="1168" y="3817"/>
                    <a:pt x="1060" y="3870"/>
                    <a:pt x="1001" y="3977"/>
                  </a:cubicBezTo>
                  <a:lnTo>
                    <a:pt x="48" y="5859"/>
                  </a:lnTo>
                  <a:cubicBezTo>
                    <a:pt x="1" y="5954"/>
                    <a:pt x="1" y="6073"/>
                    <a:pt x="72" y="6168"/>
                  </a:cubicBezTo>
                  <a:lnTo>
                    <a:pt x="48" y="6168"/>
                  </a:lnTo>
                  <a:cubicBezTo>
                    <a:pt x="88" y="6247"/>
                    <a:pt x="176" y="6293"/>
                    <a:pt x="260" y="6293"/>
                  </a:cubicBezTo>
                  <a:cubicBezTo>
                    <a:pt x="277" y="6293"/>
                    <a:pt x="294" y="6291"/>
                    <a:pt x="310" y="6287"/>
                  </a:cubicBezTo>
                  <a:lnTo>
                    <a:pt x="667" y="6287"/>
                  </a:lnTo>
                  <a:cubicBezTo>
                    <a:pt x="1001" y="8478"/>
                    <a:pt x="2763" y="9240"/>
                    <a:pt x="4287" y="9883"/>
                  </a:cubicBezTo>
                  <a:cubicBezTo>
                    <a:pt x="4549" y="10050"/>
                    <a:pt x="4811" y="10217"/>
                    <a:pt x="5049" y="10407"/>
                  </a:cubicBezTo>
                  <a:cubicBezTo>
                    <a:pt x="5049" y="10574"/>
                    <a:pt x="5168" y="10717"/>
                    <a:pt x="5335" y="10741"/>
                  </a:cubicBezTo>
                  <a:cubicBezTo>
                    <a:pt x="5502" y="10741"/>
                    <a:pt x="5621" y="10669"/>
                    <a:pt x="5668" y="10431"/>
                  </a:cubicBezTo>
                  <a:cubicBezTo>
                    <a:pt x="5692" y="10217"/>
                    <a:pt x="6335" y="9931"/>
                    <a:pt x="6526" y="9836"/>
                  </a:cubicBezTo>
                  <a:cubicBezTo>
                    <a:pt x="8217" y="8978"/>
                    <a:pt x="9717" y="8478"/>
                    <a:pt x="10050" y="6311"/>
                  </a:cubicBezTo>
                  <a:lnTo>
                    <a:pt x="10408" y="6311"/>
                  </a:lnTo>
                  <a:cubicBezTo>
                    <a:pt x="10420" y="6314"/>
                    <a:pt x="10433" y="6316"/>
                    <a:pt x="10446" y="6316"/>
                  </a:cubicBezTo>
                  <a:cubicBezTo>
                    <a:pt x="10533" y="6316"/>
                    <a:pt x="10628" y="6251"/>
                    <a:pt x="10669" y="6168"/>
                  </a:cubicBezTo>
                  <a:cubicBezTo>
                    <a:pt x="10717" y="6097"/>
                    <a:pt x="10717" y="5978"/>
                    <a:pt x="10669" y="5882"/>
                  </a:cubicBezTo>
                  <a:lnTo>
                    <a:pt x="9717" y="4001"/>
                  </a:lnTo>
                  <a:cubicBezTo>
                    <a:pt x="9657" y="3894"/>
                    <a:pt x="9550" y="3840"/>
                    <a:pt x="9443" y="3840"/>
                  </a:cubicBezTo>
                  <a:cubicBezTo>
                    <a:pt x="9336" y="3840"/>
                    <a:pt x="9229" y="3894"/>
                    <a:pt x="9169" y="4001"/>
                  </a:cubicBezTo>
                  <a:lnTo>
                    <a:pt x="8217" y="5882"/>
                  </a:lnTo>
                  <a:cubicBezTo>
                    <a:pt x="8169" y="5978"/>
                    <a:pt x="8169" y="6097"/>
                    <a:pt x="8240" y="6168"/>
                  </a:cubicBezTo>
                  <a:cubicBezTo>
                    <a:pt x="8288" y="6264"/>
                    <a:pt x="8383" y="6335"/>
                    <a:pt x="8502" y="6335"/>
                  </a:cubicBezTo>
                  <a:lnTo>
                    <a:pt x="8741" y="6335"/>
                  </a:lnTo>
                  <a:cubicBezTo>
                    <a:pt x="8479" y="7526"/>
                    <a:pt x="7264" y="7954"/>
                    <a:pt x="5954" y="8216"/>
                  </a:cubicBezTo>
                  <a:lnTo>
                    <a:pt x="5954" y="3668"/>
                  </a:lnTo>
                  <a:cubicBezTo>
                    <a:pt x="7955" y="2953"/>
                    <a:pt x="7455" y="0"/>
                    <a:pt x="53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23" name="Google Shape;7223;p75"/>
          <p:cNvSpPr/>
          <p:nvPr/>
        </p:nvSpPr>
        <p:spPr>
          <a:xfrm>
            <a:off x="1007753" y="2329145"/>
            <a:ext cx="362718" cy="350642"/>
          </a:xfrm>
          <a:custGeom>
            <a:rect b="b" l="l" r="r" t="t"/>
            <a:pathLst>
              <a:path extrusionOk="0" h="10760" w="11170">
                <a:moveTo>
                  <a:pt x="9070" y="1"/>
                </a:moveTo>
                <a:cubicBezTo>
                  <a:pt x="8985" y="1"/>
                  <a:pt x="8904" y="40"/>
                  <a:pt x="8835" y="92"/>
                </a:cubicBezTo>
                <a:lnTo>
                  <a:pt x="7359" y="1592"/>
                </a:lnTo>
                <a:cubicBezTo>
                  <a:pt x="7287" y="1663"/>
                  <a:pt x="7264" y="1735"/>
                  <a:pt x="7264" y="1830"/>
                </a:cubicBezTo>
                <a:lnTo>
                  <a:pt x="7383" y="3330"/>
                </a:lnTo>
                <a:lnTo>
                  <a:pt x="7168" y="3545"/>
                </a:lnTo>
                <a:cubicBezTo>
                  <a:pt x="6399" y="2877"/>
                  <a:pt x="5446" y="2548"/>
                  <a:pt x="4494" y="2548"/>
                </a:cubicBezTo>
                <a:cubicBezTo>
                  <a:pt x="3444" y="2548"/>
                  <a:pt x="2395" y="2948"/>
                  <a:pt x="1596" y="3735"/>
                </a:cubicBezTo>
                <a:cubicBezTo>
                  <a:pt x="96" y="5259"/>
                  <a:pt x="0" y="7688"/>
                  <a:pt x="1381" y="9308"/>
                </a:cubicBezTo>
                <a:cubicBezTo>
                  <a:pt x="2199" y="10263"/>
                  <a:pt x="3354" y="10760"/>
                  <a:pt x="4515" y="10760"/>
                </a:cubicBezTo>
                <a:cubicBezTo>
                  <a:pt x="5350" y="10760"/>
                  <a:pt x="6189" y="10503"/>
                  <a:pt x="6906" y="9975"/>
                </a:cubicBezTo>
                <a:cubicBezTo>
                  <a:pt x="8645" y="8712"/>
                  <a:pt x="9121" y="6331"/>
                  <a:pt x="8002" y="4497"/>
                </a:cubicBezTo>
                <a:lnTo>
                  <a:pt x="8002" y="4497"/>
                </a:lnTo>
                <a:lnTo>
                  <a:pt x="7073" y="5426"/>
                </a:lnTo>
                <a:cubicBezTo>
                  <a:pt x="7692" y="6736"/>
                  <a:pt x="7240" y="8284"/>
                  <a:pt x="6025" y="9046"/>
                </a:cubicBezTo>
                <a:cubicBezTo>
                  <a:pt x="5550" y="9338"/>
                  <a:pt x="5021" y="9480"/>
                  <a:pt x="4500" y="9480"/>
                </a:cubicBezTo>
                <a:cubicBezTo>
                  <a:pt x="3663" y="9480"/>
                  <a:pt x="2844" y="9116"/>
                  <a:pt x="2286" y="8427"/>
                </a:cubicBezTo>
                <a:cubicBezTo>
                  <a:pt x="642" y="6353"/>
                  <a:pt x="2414" y="3780"/>
                  <a:pt x="4530" y="3780"/>
                </a:cubicBezTo>
                <a:cubicBezTo>
                  <a:pt x="5111" y="3780"/>
                  <a:pt x="5718" y="3974"/>
                  <a:pt x="6287" y="4426"/>
                </a:cubicBezTo>
                <a:lnTo>
                  <a:pt x="5835" y="4878"/>
                </a:lnTo>
                <a:cubicBezTo>
                  <a:pt x="5416" y="4567"/>
                  <a:pt x="4967" y="4431"/>
                  <a:pt x="4535" y="4431"/>
                </a:cubicBezTo>
                <a:cubicBezTo>
                  <a:pt x="3049" y="4431"/>
                  <a:pt x="1761" y="6036"/>
                  <a:pt x="2572" y="7641"/>
                </a:cubicBezTo>
                <a:cubicBezTo>
                  <a:pt x="2994" y="8474"/>
                  <a:pt x="3750" y="8849"/>
                  <a:pt x="4505" y="8849"/>
                </a:cubicBezTo>
                <a:cubicBezTo>
                  <a:pt x="5625" y="8849"/>
                  <a:pt x="6740" y="8021"/>
                  <a:pt x="6740" y="6641"/>
                </a:cubicBezTo>
                <a:cubicBezTo>
                  <a:pt x="6716" y="6379"/>
                  <a:pt x="6692" y="6140"/>
                  <a:pt x="6597" y="5902"/>
                </a:cubicBezTo>
                <a:lnTo>
                  <a:pt x="6049" y="6426"/>
                </a:lnTo>
                <a:cubicBezTo>
                  <a:pt x="6073" y="6498"/>
                  <a:pt x="6073" y="6569"/>
                  <a:pt x="6073" y="6641"/>
                </a:cubicBezTo>
                <a:cubicBezTo>
                  <a:pt x="6073" y="7628"/>
                  <a:pt x="5282" y="8220"/>
                  <a:pt x="4485" y="8220"/>
                </a:cubicBezTo>
                <a:cubicBezTo>
                  <a:pt x="3956" y="8220"/>
                  <a:pt x="3424" y="7959"/>
                  <a:pt x="3120" y="7379"/>
                </a:cubicBezTo>
                <a:cubicBezTo>
                  <a:pt x="2498" y="6249"/>
                  <a:pt x="3412" y="5059"/>
                  <a:pt x="4492" y="5059"/>
                </a:cubicBezTo>
                <a:cubicBezTo>
                  <a:pt x="4778" y="5059"/>
                  <a:pt x="5075" y="5142"/>
                  <a:pt x="5359" y="5331"/>
                </a:cubicBezTo>
                <a:lnTo>
                  <a:pt x="4906" y="5783"/>
                </a:lnTo>
                <a:cubicBezTo>
                  <a:pt x="4787" y="5736"/>
                  <a:pt x="4644" y="5688"/>
                  <a:pt x="4501" y="5688"/>
                </a:cubicBezTo>
                <a:cubicBezTo>
                  <a:pt x="3668" y="5688"/>
                  <a:pt x="3239" y="6712"/>
                  <a:pt x="3834" y="7307"/>
                </a:cubicBezTo>
                <a:cubicBezTo>
                  <a:pt x="4026" y="7499"/>
                  <a:pt x="4262" y="7585"/>
                  <a:pt x="4494" y="7585"/>
                </a:cubicBezTo>
                <a:cubicBezTo>
                  <a:pt x="4983" y="7585"/>
                  <a:pt x="5454" y="7206"/>
                  <a:pt x="5454" y="6641"/>
                </a:cubicBezTo>
                <a:cubicBezTo>
                  <a:pt x="5454" y="6498"/>
                  <a:pt x="5406" y="6355"/>
                  <a:pt x="5359" y="6236"/>
                </a:cubicBezTo>
                <a:lnTo>
                  <a:pt x="5811" y="5759"/>
                </a:lnTo>
                <a:lnTo>
                  <a:pt x="7811" y="3759"/>
                </a:lnTo>
                <a:lnTo>
                  <a:pt x="9336" y="3902"/>
                </a:lnTo>
                <a:cubicBezTo>
                  <a:pt x="9431" y="3902"/>
                  <a:pt x="9502" y="3854"/>
                  <a:pt x="9550" y="3807"/>
                </a:cubicBezTo>
                <a:lnTo>
                  <a:pt x="11050" y="2306"/>
                </a:lnTo>
                <a:cubicBezTo>
                  <a:pt x="11145" y="2235"/>
                  <a:pt x="11169" y="2092"/>
                  <a:pt x="11122" y="1997"/>
                </a:cubicBezTo>
                <a:cubicBezTo>
                  <a:pt x="11098" y="1878"/>
                  <a:pt x="10979" y="1782"/>
                  <a:pt x="10860" y="1782"/>
                </a:cubicBezTo>
                <a:lnTo>
                  <a:pt x="9907" y="1687"/>
                </a:lnTo>
                <a:lnTo>
                  <a:pt x="10550" y="1068"/>
                </a:lnTo>
                <a:cubicBezTo>
                  <a:pt x="10669" y="925"/>
                  <a:pt x="10669" y="735"/>
                  <a:pt x="10550" y="616"/>
                </a:cubicBezTo>
                <a:cubicBezTo>
                  <a:pt x="10491" y="556"/>
                  <a:pt x="10407" y="526"/>
                  <a:pt x="10324" y="526"/>
                </a:cubicBezTo>
                <a:cubicBezTo>
                  <a:pt x="10240" y="526"/>
                  <a:pt x="10157" y="556"/>
                  <a:pt x="10098" y="616"/>
                </a:cubicBezTo>
                <a:lnTo>
                  <a:pt x="9455" y="1258"/>
                </a:lnTo>
                <a:lnTo>
                  <a:pt x="9383" y="282"/>
                </a:lnTo>
                <a:cubicBezTo>
                  <a:pt x="9359" y="163"/>
                  <a:pt x="9288" y="68"/>
                  <a:pt x="9169" y="20"/>
                </a:cubicBezTo>
                <a:cubicBezTo>
                  <a:pt x="9136" y="7"/>
                  <a:pt x="9102" y="1"/>
                  <a:pt x="90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24" name="Google Shape;7224;p75"/>
          <p:cNvGrpSpPr/>
          <p:nvPr/>
        </p:nvGrpSpPr>
        <p:grpSpPr>
          <a:xfrm>
            <a:off x="1103678" y="2887086"/>
            <a:ext cx="195712" cy="350120"/>
            <a:chOff x="1119850" y="3220300"/>
            <a:chExt cx="150675" cy="268600"/>
          </a:xfrm>
        </p:grpSpPr>
        <p:sp>
          <p:nvSpPr>
            <p:cNvPr id="7225" name="Google Shape;7225;p75"/>
            <p:cNvSpPr/>
            <p:nvPr/>
          </p:nvSpPr>
          <p:spPr>
            <a:xfrm>
              <a:off x="1119850" y="3220300"/>
              <a:ext cx="150675" cy="125700"/>
            </a:xfrm>
            <a:custGeom>
              <a:rect b="b" l="l" r="r" t="t"/>
              <a:pathLst>
                <a:path extrusionOk="0" h="5028" w="6027">
                  <a:moveTo>
                    <a:pt x="1531" y="1"/>
                  </a:moveTo>
                  <a:cubicBezTo>
                    <a:pt x="1133" y="1"/>
                    <a:pt x="1133" y="648"/>
                    <a:pt x="1531" y="648"/>
                  </a:cubicBezTo>
                  <a:cubicBezTo>
                    <a:pt x="1544" y="648"/>
                    <a:pt x="1558" y="647"/>
                    <a:pt x="1572" y="646"/>
                  </a:cubicBezTo>
                  <a:lnTo>
                    <a:pt x="4716" y="646"/>
                  </a:lnTo>
                  <a:cubicBezTo>
                    <a:pt x="4730" y="644"/>
                    <a:pt x="4744" y="644"/>
                    <a:pt x="4758" y="644"/>
                  </a:cubicBezTo>
                  <a:cubicBezTo>
                    <a:pt x="5154" y="644"/>
                    <a:pt x="5154" y="1267"/>
                    <a:pt x="4758" y="1267"/>
                  </a:cubicBezTo>
                  <a:cubicBezTo>
                    <a:pt x="4744" y="1267"/>
                    <a:pt x="4730" y="1267"/>
                    <a:pt x="4716" y="1265"/>
                  </a:cubicBezTo>
                  <a:lnTo>
                    <a:pt x="3453" y="1265"/>
                  </a:lnTo>
                  <a:cubicBezTo>
                    <a:pt x="2929" y="1265"/>
                    <a:pt x="2501" y="1694"/>
                    <a:pt x="2525" y="2218"/>
                  </a:cubicBezTo>
                  <a:lnTo>
                    <a:pt x="2525" y="2527"/>
                  </a:lnTo>
                  <a:lnTo>
                    <a:pt x="1572" y="2527"/>
                  </a:lnTo>
                  <a:cubicBezTo>
                    <a:pt x="715" y="2527"/>
                    <a:pt x="0" y="3218"/>
                    <a:pt x="0" y="4099"/>
                  </a:cubicBezTo>
                  <a:lnTo>
                    <a:pt x="0" y="5028"/>
                  </a:lnTo>
                  <a:lnTo>
                    <a:pt x="2525" y="5028"/>
                  </a:lnTo>
                  <a:lnTo>
                    <a:pt x="2525" y="4099"/>
                  </a:lnTo>
                  <a:cubicBezTo>
                    <a:pt x="2536" y="3908"/>
                    <a:pt x="2679" y="3813"/>
                    <a:pt x="2825" y="3813"/>
                  </a:cubicBezTo>
                  <a:cubicBezTo>
                    <a:pt x="2971" y="3813"/>
                    <a:pt x="3120" y="3908"/>
                    <a:pt x="3144" y="4099"/>
                  </a:cubicBezTo>
                  <a:lnTo>
                    <a:pt x="3144" y="5028"/>
                  </a:lnTo>
                  <a:lnTo>
                    <a:pt x="5644" y="5028"/>
                  </a:lnTo>
                  <a:lnTo>
                    <a:pt x="5644" y="4099"/>
                  </a:lnTo>
                  <a:cubicBezTo>
                    <a:pt x="5644" y="3218"/>
                    <a:pt x="4954" y="2527"/>
                    <a:pt x="4073" y="2527"/>
                  </a:cubicBezTo>
                  <a:lnTo>
                    <a:pt x="3144" y="2527"/>
                  </a:lnTo>
                  <a:lnTo>
                    <a:pt x="3144" y="2218"/>
                  </a:lnTo>
                  <a:cubicBezTo>
                    <a:pt x="3120" y="2027"/>
                    <a:pt x="3287" y="1884"/>
                    <a:pt x="3453" y="1884"/>
                  </a:cubicBezTo>
                  <a:lnTo>
                    <a:pt x="4716" y="1884"/>
                  </a:lnTo>
                  <a:cubicBezTo>
                    <a:pt x="4746" y="1886"/>
                    <a:pt x="4775" y="1887"/>
                    <a:pt x="4804" y="1887"/>
                  </a:cubicBezTo>
                  <a:cubicBezTo>
                    <a:pt x="6027" y="1887"/>
                    <a:pt x="6019" y="1"/>
                    <a:pt x="4783" y="1"/>
                  </a:cubicBezTo>
                  <a:cubicBezTo>
                    <a:pt x="4761" y="1"/>
                    <a:pt x="4738" y="2"/>
                    <a:pt x="4716" y="3"/>
                  </a:cubicBezTo>
                  <a:lnTo>
                    <a:pt x="1572" y="3"/>
                  </a:lnTo>
                  <a:cubicBezTo>
                    <a:pt x="1558" y="1"/>
                    <a:pt x="1544" y="1"/>
                    <a:pt x="15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6" name="Google Shape;7226;p75"/>
            <p:cNvSpPr/>
            <p:nvPr/>
          </p:nvSpPr>
          <p:spPr>
            <a:xfrm>
              <a:off x="1119850" y="3362050"/>
              <a:ext cx="141725" cy="126850"/>
            </a:xfrm>
            <a:custGeom>
              <a:rect b="b" l="l" r="r" t="t"/>
              <a:pathLst>
                <a:path extrusionOk="0" h="5074" w="5669">
                  <a:moveTo>
                    <a:pt x="0" y="1"/>
                  </a:moveTo>
                  <a:lnTo>
                    <a:pt x="0" y="2239"/>
                  </a:lnTo>
                  <a:cubicBezTo>
                    <a:pt x="0" y="3787"/>
                    <a:pt x="1262" y="5073"/>
                    <a:pt x="2834" y="5073"/>
                  </a:cubicBezTo>
                  <a:cubicBezTo>
                    <a:pt x="4382" y="5073"/>
                    <a:pt x="5668" y="3787"/>
                    <a:pt x="5668" y="2239"/>
                  </a:cubicBezTo>
                  <a:lnTo>
                    <a:pt x="566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27" name="Google Shape;7227;p75"/>
          <p:cNvGrpSpPr/>
          <p:nvPr/>
        </p:nvGrpSpPr>
        <p:grpSpPr>
          <a:xfrm>
            <a:off x="1774138" y="2887119"/>
            <a:ext cx="348008" cy="350088"/>
            <a:chOff x="1636025" y="3220325"/>
            <a:chExt cx="267925" cy="268575"/>
          </a:xfrm>
        </p:grpSpPr>
        <p:sp>
          <p:nvSpPr>
            <p:cNvPr id="7228" name="Google Shape;7228;p75"/>
            <p:cNvSpPr/>
            <p:nvPr/>
          </p:nvSpPr>
          <p:spPr>
            <a:xfrm>
              <a:off x="1636025" y="3220325"/>
              <a:ext cx="267925" cy="268575"/>
            </a:xfrm>
            <a:custGeom>
              <a:rect b="b" l="l" r="r" t="t"/>
              <a:pathLst>
                <a:path extrusionOk="0" h="10743" w="10717">
                  <a:moveTo>
                    <a:pt x="1234" y="5058"/>
                  </a:moveTo>
                  <a:cubicBezTo>
                    <a:pt x="1393" y="5058"/>
                    <a:pt x="1548" y="5182"/>
                    <a:pt x="1548" y="5360"/>
                  </a:cubicBezTo>
                  <a:cubicBezTo>
                    <a:pt x="1548" y="5551"/>
                    <a:pt x="1405" y="5693"/>
                    <a:pt x="1239" y="5693"/>
                  </a:cubicBezTo>
                  <a:cubicBezTo>
                    <a:pt x="953" y="5693"/>
                    <a:pt x="810" y="5336"/>
                    <a:pt x="1024" y="5146"/>
                  </a:cubicBezTo>
                  <a:cubicBezTo>
                    <a:pt x="1085" y="5085"/>
                    <a:pt x="1160" y="5058"/>
                    <a:pt x="1234" y="5058"/>
                  </a:cubicBezTo>
                  <a:close/>
                  <a:moveTo>
                    <a:pt x="1281" y="6310"/>
                  </a:moveTo>
                  <a:cubicBezTo>
                    <a:pt x="1677" y="6310"/>
                    <a:pt x="1677" y="6934"/>
                    <a:pt x="1281" y="6934"/>
                  </a:cubicBezTo>
                  <a:cubicBezTo>
                    <a:pt x="1268" y="6934"/>
                    <a:pt x="1253" y="6933"/>
                    <a:pt x="1239" y="6932"/>
                  </a:cubicBezTo>
                  <a:cubicBezTo>
                    <a:pt x="858" y="6908"/>
                    <a:pt x="858" y="6360"/>
                    <a:pt x="1239" y="6313"/>
                  </a:cubicBezTo>
                  <a:cubicBezTo>
                    <a:pt x="1253" y="6311"/>
                    <a:pt x="1268" y="6310"/>
                    <a:pt x="1281" y="6310"/>
                  </a:cubicBezTo>
                  <a:close/>
                  <a:moveTo>
                    <a:pt x="1245" y="7567"/>
                  </a:moveTo>
                  <a:cubicBezTo>
                    <a:pt x="1400" y="7567"/>
                    <a:pt x="1548" y="7694"/>
                    <a:pt x="1548" y="7884"/>
                  </a:cubicBezTo>
                  <a:cubicBezTo>
                    <a:pt x="1548" y="8051"/>
                    <a:pt x="1405" y="8194"/>
                    <a:pt x="1239" y="8194"/>
                  </a:cubicBezTo>
                  <a:cubicBezTo>
                    <a:pt x="953" y="8194"/>
                    <a:pt x="810" y="7861"/>
                    <a:pt x="1024" y="7670"/>
                  </a:cubicBezTo>
                  <a:cubicBezTo>
                    <a:pt x="1088" y="7599"/>
                    <a:pt x="1167" y="7567"/>
                    <a:pt x="1245" y="7567"/>
                  </a:cubicBezTo>
                  <a:close/>
                  <a:moveTo>
                    <a:pt x="9182" y="3810"/>
                  </a:moveTo>
                  <a:cubicBezTo>
                    <a:pt x="9332" y="3810"/>
                    <a:pt x="9455" y="3944"/>
                    <a:pt x="9455" y="4098"/>
                  </a:cubicBezTo>
                  <a:lnTo>
                    <a:pt x="9455" y="9170"/>
                  </a:lnTo>
                  <a:cubicBezTo>
                    <a:pt x="9455" y="9337"/>
                    <a:pt x="9312" y="9480"/>
                    <a:pt x="9145" y="9480"/>
                  </a:cubicBezTo>
                  <a:lnTo>
                    <a:pt x="2811" y="9480"/>
                  </a:lnTo>
                  <a:cubicBezTo>
                    <a:pt x="2644" y="9480"/>
                    <a:pt x="2501" y="9337"/>
                    <a:pt x="2501" y="9170"/>
                  </a:cubicBezTo>
                  <a:lnTo>
                    <a:pt x="2501" y="4098"/>
                  </a:lnTo>
                  <a:cubicBezTo>
                    <a:pt x="2501" y="3931"/>
                    <a:pt x="2644" y="3812"/>
                    <a:pt x="2811" y="3812"/>
                  </a:cubicBezTo>
                  <a:lnTo>
                    <a:pt x="9145" y="3812"/>
                  </a:lnTo>
                  <a:cubicBezTo>
                    <a:pt x="9157" y="3810"/>
                    <a:pt x="9170" y="3810"/>
                    <a:pt x="9182" y="3810"/>
                  </a:cubicBezTo>
                  <a:close/>
                  <a:moveTo>
                    <a:pt x="7306" y="0"/>
                  </a:moveTo>
                  <a:cubicBezTo>
                    <a:pt x="7285" y="0"/>
                    <a:pt x="7262" y="1"/>
                    <a:pt x="7240" y="2"/>
                  </a:cubicBezTo>
                  <a:lnTo>
                    <a:pt x="4097" y="2"/>
                  </a:lnTo>
                  <a:cubicBezTo>
                    <a:pt x="3715" y="49"/>
                    <a:pt x="3715" y="597"/>
                    <a:pt x="4097" y="645"/>
                  </a:cubicBezTo>
                  <a:lnTo>
                    <a:pt x="7240" y="645"/>
                  </a:lnTo>
                  <a:cubicBezTo>
                    <a:pt x="7255" y="643"/>
                    <a:pt x="7269" y="643"/>
                    <a:pt x="7282" y="643"/>
                  </a:cubicBezTo>
                  <a:cubicBezTo>
                    <a:pt x="7678" y="643"/>
                    <a:pt x="7678" y="1266"/>
                    <a:pt x="7282" y="1266"/>
                  </a:cubicBezTo>
                  <a:cubicBezTo>
                    <a:pt x="7269" y="1266"/>
                    <a:pt x="7255" y="1266"/>
                    <a:pt x="7240" y="1264"/>
                  </a:cubicBezTo>
                  <a:lnTo>
                    <a:pt x="5978" y="1264"/>
                  </a:lnTo>
                  <a:cubicBezTo>
                    <a:pt x="5454" y="1264"/>
                    <a:pt x="5025" y="1693"/>
                    <a:pt x="5025" y="2217"/>
                  </a:cubicBezTo>
                  <a:lnTo>
                    <a:pt x="5025" y="2526"/>
                  </a:lnTo>
                  <a:lnTo>
                    <a:pt x="953" y="2526"/>
                  </a:lnTo>
                  <a:cubicBezTo>
                    <a:pt x="429" y="2526"/>
                    <a:pt x="0" y="2931"/>
                    <a:pt x="0" y="3455"/>
                  </a:cubicBezTo>
                  <a:lnTo>
                    <a:pt x="0" y="9790"/>
                  </a:lnTo>
                  <a:cubicBezTo>
                    <a:pt x="0" y="10313"/>
                    <a:pt x="429" y="10742"/>
                    <a:pt x="953" y="10742"/>
                  </a:cubicBezTo>
                  <a:lnTo>
                    <a:pt x="9788" y="10742"/>
                  </a:lnTo>
                  <a:cubicBezTo>
                    <a:pt x="10312" y="10718"/>
                    <a:pt x="10717" y="10313"/>
                    <a:pt x="10717" y="9790"/>
                  </a:cubicBezTo>
                  <a:lnTo>
                    <a:pt x="10717" y="3455"/>
                  </a:lnTo>
                  <a:cubicBezTo>
                    <a:pt x="10717" y="2945"/>
                    <a:pt x="10311" y="2525"/>
                    <a:pt x="9806" y="2525"/>
                  </a:cubicBezTo>
                  <a:cubicBezTo>
                    <a:pt x="9792" y="2525"/>
                    <a:pt x="9778" y="2526"/>
                    <a:pt x="9764" y="2526"/>
                  </a:cubicBezTo>
                  <a:lnTo>
                    <a:pt x="5668" y="2526"/>
                  </a:lnTo>
                  <a:lnTo>
                    <a:pt x="5668" y="2217"/>
                  </a:lnTo>
                  <a:cubicBezTo>
                    <a:pt x="5668" y="2026"/>
                    <a:pt x="5811" y="1883"/>
                    <a:pt x="5978" y="1883"/>
                  </a:cubicBezTo>
                  <a:lnTo>
                    <a:pt x="7240" y="1883"/>
                  </a:lnTo>
                  <a:cubicBezTo>
                    <a:pt x="7270" y="1885"/>
                    <a:pt x="7299" y="1886"/>
                    <a:pt x="7327" y="1886"/>
                  </a:cubicBezTo>
                  <a:cubicBezTo>
                    <a:pt x="8528" y="1886"/>
                    <a:pt x="8521" y="0"/>
                    <a:pt x="7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9" name="Google Shape;7229;p75"/>
            <p:cNvSpPr/>
            <p:nvPr/>
          </p:nvSpPr>
          <p:spPr>
            <a:xfrm>
              <a:off x="1714025" y="3331100"/>
              <a:ext cx="142900" cy="110750"/>
            </a:xfrm>
            <a:custGeom>
              <a:rect b="b" l="l" r="r" t="t"/>
              <a:pathLst>
                <a:path extrusionOk="0" h="4430" w="5716">
                  <a:moveTo>
                    <a:pt x="0" y="0"/>
                  </a:moveTo>
                  <a:lnTo>
                    <a:pt x="0" y="4430"/>
                  </a:lnTo>
                  <a:lnTo>
                    <a:pt x="5716" y="4430"/>
                  </a:lnTo>
                  <a:lnTo>
                    <a:pt x="571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30" name="Google Shape;7230;p75"/>
          <p:cNvGrpSpPr/>
          <p:nvPr/>
        </p:nvGrpSpPr>
        <p:grpSpPr>
          <a:xfrm>
            <a:off x="2525032" y="2929059"/>
            <a:ext cx="350346" cy="266989"/>
            <a:chOff x="2214125" y="3252500"/>
            <a:chExt cx="269725" cy="204825"/>
          </a:xfrm>
        </p:grpSpPr>
        <p:sp>
          <p:nvSpPr>
            <p:cNvPr id="7231" name="Google Shape;7231;p75"/>
            <p:cNvSpPr/>
            <p:nvPr/>
          </p:nvSpPr>
          <p:spPr>
            <a:xfrm>
              <a:off x="2293300" y="3291800"/>
              <a:ext cx="110775" cy="15500"/>
            </a:xfrm>
            <a:custGeom>
              <a:rect b="b" l="l" r="r" t="t"/>
              <a:pathLst>
                <a:path extrusionOk="0" h="620" w="4431">
                  <a:moveTo>
                    <a:pt x="1" y="1"/>
                  </a:moveTo>
                  <a:lnTo>
                    <a:pt x="1" y="620"/>
                  </a:lnTo>
                  <a:lnTo>
                    <a:pt x="4430" y="620"/>
                  </a:lnTo>
                  <a:lnTo>
                    <a:pt x="443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2" name="Google Shape;7232;p75"/>
            <p:cNvSpPr/>
            <p:nvPr/>
          </p:nvSpPr>
          <p:spPr>
            <a:xfrm>
              <a:off x="2293300" y="3354900"/>
              <a:ext cx="31575" cy="15525"/>
            </a:xfrm>
            <a:custGeom>
              <a:rect b="b" l="l" r="r" t="t"/>
              <a:pathLst>
                <a:path extrusionOk="0" h="621" w="1263">
                  <a:moveTo>
                    <a:pt x="1" y="1"/>
                  </a:moveTo>
                  <a:lnTo>
                    <a:pt x="1" y="620"/>
                  </a:lnTo>
                  <a:lnTo>
                    <a:pt x="1263" y="620"/>
                  </a:lnTo>
                  <a:lnTo>
                    <a:pt x="126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3" name="Google Shape;7233;p75"/>
            <p:cNvSpPr/>
            <p:nvPr/>
          </p:nvSpPr>
          <p:spPr>
            <a:xfrm>
              <a:off x="2230200" y="3252500"/>
              <a:ext cx="236975" cy="157200"/>
            </a:xfrm>
            <a:custGeom>
              <a:rect b="b" l="l" r="r" t="t"/>
              <a:pathLst>
                <a:path extrusionOk="0" h="6288" w="9479">
                  <a:moveTo>
                    <a:pt x="7276" y="951"/>
                  </a:moveTo>
                  <a:cubicBezTo>
                    <a:pt x="7427" y="951"/>
                    <a:pt x="7549" y="1086"/>
                    <a:pt x="7549" y="1263"/>
                  </a:cubicBezTo>
                  <a:lnTo>
                    <a:pt x="7549" y="2525"/>
                  </a:lnTo>
                  <a:cubicBezTo>
                    <a:pt x="7549" y="2692"/>
                    <a:pt x="7407" y="2811"/>
                    <a:pt x="7240" y="2811"/>
                  </a:cubicBezTo>
                  <a:lnTo>
                    <a:pt x="2215" y="2811"/>
                  </a:lnTo>
                  <a:cubicBezTo>
                    <a:pt x="2048" y="2811"/>
                    <a:pt x="1905" y="2692"/>
                    <a:pt x="1905" y="2525"/>
                  </a:cubicBezTo>
                  <a:lnTo>
                    <a:pt x="1905" y="1263"/>
                  </a:lnTo>
                  <a:cubicBezTo>
                    <a:pt x="1905" y="1086"/>
                    <a:pt x="2028" y="951"/>
                    <a:pt x="2179" y="951"/>
                  </a:cubicBezTo>
                  <a:cubicBezTo>
                    <a:pt x="2191" y="951"/>
                    <a:pt x="2203" y="952"/>
                    <a:pt x="2215" y="953"/>
                  </a:cubicBezTo>
                  <a:lnTo>
                    <a:pt x="7240" y="953"/>
                  </a:lnTo>
                  <a:cubicBezTo>
                    <a:pt x="7252" y="952"/>
                    <a:pt x="7264" y="951"/>
                    <a:pt x="7276" y="951"/>
                  </a:cubicBezTo>
                  <a:close/>
                  <a:moveTo>
                    <a:pt x="7282" y="3452"/>
                  </a:moveTo>
                  <a:cubicBezTo>
                    <a:pt x="7678" y="3452"/>
                    <a:pt x="7678" y="4075"/>
                    <a:pt x="7282" y="4075"/>
                  </a:cubicBezTo>
                  <a:cubicBezTo>
                    <a:pt x="7269" y="4075"/>
                    <a:pt x="7254" y="4075"/>
                    <a:pt x="7240" y="4073"/>
                  </a:cubicBezTo>
                  <a:lnTo>
                    <a:pt x="5359" y="4073"/>
                  </a:lnTo>
                  <a:cubicBezTo>
                    <a:pt x="5343" y="4075"/>
                    <a:pt x="5328" y="4075"/>
                    <a:pt x="5314" y="4075"/>
                  </a:cubicBezTo>
                  <a:cubicBezTo>
                    <a:pt x="4897" y="4075"/>
                    <a:pt x="4897" y="3452"/>
                    <a:pt x="5314" y="3452"/>
                  </a:cubicBezTo>
                  <a:cubicBezTo>
                    <a:pt x="5328" y="3452"/>
                    <a:pt x="5343" y="3452"/>
                    <a:pt x="5359" y="3454"/>
                  </a:cubicBezTo>
                  <a:lnTo>
                    <a:pt x="7240" y="3454"/>
                  </a:lnTo>
                  <a:cubicBezTo>
                    <a:pt x="7254" y="3452"/>
                    <a:pt x="7269" y="3452"/>
                    <a:pt x="7282" y="3452"/>
                  </a:cubicBezTo>
                  <a:close/>
                  <a:moveTo>
                    <a:pt x="4096" y="3454"/>
                  </a:moveTo>
                  <a:cubicBezTo>
                    <a:pt x="4263" y="3454"/>
                    <a:pt x="4406" y="3597"/>
                    <a:pt x="4406" y="3764"/>
                  </a:cubicBezTo>
                  <a:lnTo>
                    <a:pt x="4406" y="5026"/>
                  </a:lnTo>
                  <a:cubicBezTo>
                    <a:pt x="4406" y="5192"/>
                    <a:pt x="4263" y="5335"/>
                    <a:pt x="4096" y="5335"/>
                  </a:cubicBezTo>
                  <a:lnTo>
                    <a:pt x="2215" y="5335"/>
                  </a:lnTo>
                  <a:cubicBezTo>
                    <a:pt x="2048" y="5335"/>
                    <a:pt x="1905" y="5192"/>
                    <a:pt x="1905" y="5026"/>
                  </a:cubicBezTo>
                  <a:lnTo>
                    <a:pt x="1905" y="3764"/>
                  </a:lnTo>
                  <a:cubicBezTo>
                    <a:pt x="1905" y="3597"/>
                    <a:pt x="2048" y="3454"/>
                    <a:pt x="2215" y="3454"/>
                  </a:cubicBezTo>
                  <a:close/>
                  <a:moveTo>
                    <a:pt x="7282" y="4714"/>
                  </a:moveTo>
                  <a:cubicBezTo>
                    <a:pt x="7678" y="4714"/>
                    <a:pt x="7678" y="5338"/>
                    <a:pt x="7282" y="5338"/>
                  </a:cubicBezTo>
                  <a:cubicBezTo>
                    <a:pt x="7269" y="5338"/>
                    <a:pt x="7254" y="5337"/>
                    <a:pt x="7240" y="5335"/>
                  </a:cubicBezTo>
                  <a:lnTo>
                    <a:pt x="5359" y="5335"/>
                  </a:lnTo>
                  <a:cubicBezTo>
                    <a:pt x="5343" y="5337"/>
                    <a:pt x="5328" y="5338"/>
                    <a:pt x="5314" y="5338"/>
                  </a:cubicBezTo>
                  <a:cubicBezTo>
                    <a:pt x="4897" y="5338"/>
                    <a:pt x="4897" y="4714"/>
                    <a:pt x="5314" y="4714"/>
                  </a:cubicBezTo>
                  <a:cubicBezTo>
                    <a:pt x="5328" y="4714"/>
                    <a:pt x="5343" y="4715"/>
                    <a:pt x="5359" y="4716"/>
                  </a:cubicBezTo>
                  <a:lnTo>
                    <a:pt x="7240" y="4716"/>
                  </a:lnTo>
                  <a:cubicBezTo>
                    <a:pt x="7254" y="4715"/>
                    <a:pt x="7269" y="4714"/>
                    <a:pt x="7282" y="4714"/>
                  </a:cubicBezTo>
                  <a:close/>
                  <a:moveTo>
                    <a:pt x="929" y="1"/>
                  </a:moveTo>
                  <a:cubicBezTo>
                    <a:pt x="429" y="1"/>
                    <a:pt x="0" y="429"/>
                    <a:pt x="0" y="953"/>
                  </a:cubicBezTo>
                  <a:lnTo>
                    <a:pt x="0" y="6288"/>
                  </a:lnTo>
                  <a:lnTo>
                    <a:pt x="9478" y="6288"/>
                  </a:lnTo>
                  <a:lnTo>
                    <a:pt x="9478" y="953"/>
                  </a:lnTo>
                  <a:cubicBezTo>
                    <a:pt x="9455" y="429"/>
                    <a:pt x="9050" y="1"/>
                    <a:pt x="85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4" name="Google Shape;7234;p75"/>
            <p:cNvSpPr/>
            <p:nvPr/>
          </p:nvSpPr>
          <p:spPr>
            <a:xfrm>
              <a:off x="2214125" y="3425750"/>
              <a:ext cx="269725" cy="31575"/>
            </a:xfrm>
            <a:custGeom>
              <a:rect b="b" l="l" r="r" t="t"/>
              <a:pathLst>
                <a:path extrusionOk="0" h="1263" w="10789">
                  <a:moveTo>
                    <a:pt x="334" y="1"/>
                  </a:moveTo>
                  <a:cubicBezTo>
                    <a:pt x="215" y="1"/>
                    <a:pt x="119" y="48"/>
                    <a:pt x="72" y="144"/>
                  </a:cubicBezTo>
                  <a:cubicBezTo>
                    <a:pt x="0" y="215"/>
                    <a:pt x="0" y="334"/>
                    <a:pt x="24" y="429"/>
                  </a:cubicBezTo>
                  <a:cubicBezTo>
                    <a:pt x="143" y="691"/>
                    <a:pt x="286" y="930"/>
                    <a:pt x="477" y="1144"/>
                  </a:cubicBezTo>
                  <a:cubicBezTo>
                    <a:pt x="548" y="1215"/>
                    <a:pt x="619" y="1263"/>
                    <a:pt x="715" y="1263"/>
                  </a:cubicBezTo>
                  <a:lnTo>
                    <a:pt x="10026" y="1263"/>
                  </a:lnTo>
                  <a:cubicBezTo>
                    <a:pt x="10121" y="1263"/>
                    <a:pt x="10217" y="1215"/>
                    <a:pt x="10264" y="1144"/>
                  </a:cubicBezTo>
                  <a:cubicBezTo>
                    <a:pt x="10455" y="930"/>
                    <a:pt x="10622" y="691"/>
                    <a:pt x="10717" y="429"/>
                  </a:cubicBezTo>
                  <a:cubicBezTo>
                    <a:pt x="10788" y="215"/>
                    <a:pt x="10645" y="1"/>
                    <a:pt x="104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35" name="Google Shape;7235;p75"/>
          <p:cNvGrpSpPr/>
          <p:nvPr/>
        </p:nvGrpSpPr>
        <p:grpSpPr>
          <a:xfrm>
            <a:off x="3276673" y="2898036"/>
            <a:ext cx="348040" cy="328352"/>
            <a:chOff x="2792800" y="3228700"/>
            <a:chExt cx="267950" cy="251900"/>
          </a:xfrm>
        </p:grpSpPr>
        <p:sp>
          <p:nvSpPr>
            <p:cNvPr id="7236" name="Google Shape;7236;p75"/>
            <p:cNvSpPr/>
            <p:nvPr/>
          </p:nvSpPr>
          <p:spPr>
            <a:xfrm>
              <a:off x="2852950" y="3276325"/>
              <a:ext cx="128625" cy="109675"/>
            </a:xfrm>
            <a:custGeom>
              <a:rect b="b" l="l" r="r" t="t"/>
              <a:pathLst>
                <a:path extrusionOk="0" h="4387" w="5145">
                  <a:moveTo>
                    <a:pt x="2953" y="2501"/>
                  </a:moveTo>
                  <a:cubicBezTo>
                    <a:pt x="2928" y="2501"/>
                    <a:pt x="2904" y="2501"/>
                    <a:pt x="2879" y="2502"/>
                  </a:cubicBezTo>
                  <a:lnTo>
                    <a:pt x="2879" y="2502"/>
                  </a:lnTo>
                  <a:cubicBezTo>
                    <a:pt x="2906" y="2504"/>
                    <a:pt x="2933" y="2506"/>
                    <a:pt x="2961" y="2506"/>
                  </a:cubicBezTo>
                  <a:cubicBezTo>
                    <a:pt x="2986" y="2506"/>
                    <a:pt x="3012" y="2505"/>
                    <a:pt x="3038" y="2503"/>
                  </a:cubicBezTo>
                  <a:lnTo>
                    <a:pt x="3038" y="2503"/>
                  </a:lnTo>
                  <a:cubicBezTo>
                    <a:pt x="3010" y="2501"/>
                    <a:pt x="2981" y="2501"/>
                    <a:pt x="2953" y="2501"/>
                  </a:cubicBezTo>
                  <a:close/>
                  <a:moveTo>
                    <a:pt x="2953" y="620"/>
                  </a:moveTo>
                  <a:cubicBezTo>
                    <a:pt x="3787" y="620"/>
                    <a:pt x="4215" y="1644"/>
                    <a:pt x="3620" y="2239"/>
                  </a:cubicBezTo>
                  <a:cubicBezTo>
                    <a:pt x="3450" y="2402"/>
                    <a:pt x="3244" y="2486"/>
                    <a:pt x="3038" y="2503"/>
                  </a:cubicBezTo>
                  <a:lnTo>
                    <a:pt x="3038" y="2503"/>
                  </a:lnTo>
                  <a:cubicBezTo>
                    <a:pt x="3379" y="2516"/>
                    <a:pt x="3717" y="2611"/>
                    <a:pt x="4025" y="2787"/>
                  </a:cubicBezTo>
                  <a:cubicBezTo>
                    <a:pt x="4168" y="2858"/>
                    <a:pt x="4215" y="3049"/>
                    <a:pt x="4144" y="3215"/>
                  </a:cubicBezTo>
                  <a:cubicBezTo>
                    <a:pt x="4078" y="3314"/>
                    <a:pt x="3967" y="3367"/>
                    <a:pt x="3857" y="3367"/>
                  </a:cubicBezTo>
                  <a:cubicBezTo>
                    <a:pt x="3808" y="3367"/>
                    <a:pt x="3760" y="3357"/>
                    <a:pt x="3715" y="3334"/>
                  </a:cubicBezTo>
                  <a:cubicBezTo>
                    <a:pt x="3477" y="3203"/>
                    <a:pt x="3215" y="3138"/>
                    <a:pt x="2953" y="3138"/>
                  </a:cubicBezTo>
                  <a:cubicBezTo>
                    <a:pt x="2691" y="3138"/>
                    <a:pt x="2429" y="3203"/>
                    <a:pt x="2191" y="3334"/>
                  </a:cubicBezTo>
                  <a:cubicBezTo>
                    <a:pt x="2146" y="3364"/>
                    <a:pt x="2097" y="3378"/>
                    <a:pt x="2047" y="3378"/>
                  </a:cubicBezTo>
                  <a:cubicBezTo>
                    <a:pt x="1938" y="3378"/>
                    <a:pt x="1828" y="3313"/>
                    <a:pt x="1762" y="3215"/>
                  </a:cubicBezTo>
                  <a:cubicBezTo>
                    <a:pt x="1691" y="3049"/>
                    <a:pt x="1739" y="2858"/>
                    <a:pt x="1882" y="2787"/>
                  </a:cubicBezTo>
                  <a:cubicBezTo>
                    <a:pt x="2193" y="2609"/>
                    <a:pt x="2535" y="2514"/>
                    <a:pt x="2879" y="2502"/>
                  </a:cubicBezTo>
                  <a:lnTo>
                    <a:pt x="2879" y="2502"/>
                  </a:lnTo>
                  <a:cubicBezTo>
                    <a:pt x="2420" y="2464"/>
                    <a:pt x="2001" y="2106"/>
                    <a:pt x="2001" y="1572"/>
                  </a:cubicBezTo>
                  <a:cubicBezTo>
                    <a:pt x="2001" y="1048"/>
                    <a:pt x="2429" y="620"/>
                    <a:pt x="2953" y="620"/>
                  </a:cubicBezTo>
                  <a:close/>
                  <a:moveTo>
                    <a:pt x="2953" y="0"/>
                  </a:moveTo>
                  <a:cubicBezTo>
                    <a:pt x="1000" y="0"/>
                    <a:pt x="0" y="2358"/>
                    <a:pt x="1405" y="3739"/>
                  </a:cubicBezTo>
                  <a:cubicBezTo>
                    <a:pt x="1852" y="4186"/>
                    <a:pt x="2401" y="4386"/>
                    <a:pt x="2940" y="4386"/>
                  </a:cubicBezTo>
                  <a:cubicBezTo>
                    <a:pt x="4066" y="4386"/>
                    <a:pt x="5144" y="3512"/>
                    <a:pt x="5144" y="2191"/>
                  </a:cubicBezTo>
                  <a:cubicBezTo>
                    <a:pt x="5144" y="977"/>
                    <a:pt x="4168" y="0"/>
                    <a:pt x="2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7" name="Google Shape;7237;p75"/>
            <p:cNvSpPr/>
            <p:nvPr/>
          </p:nvSpPr>
          <p:spPr>
            <a:xfrm>
              <a:off x="2792800" y="3228700"/>
              <a:ext cx="267950" cy="204225"/>
            </a:xfrm>
            <a:custGeom>
              <a:rect b="b" l="l" r="r" t="t"/>
              <a:pathLst>
                <a:path extrusionOk="0" h="8169" w="10718">
                  <a:moveTo>
                    <a:pt x="5344" y="1259"/>
                  </a:moveTo>
                  <a:cubicBezTo>
                    <a:pt x="6799" y="1259"/>
                    <a:pt x="8193" y="2389"/>
                    <a:pt x="8193" y="4096"/>
                  </a:cubicBezTo>
                  <a:cubicBezTo>
                    <a:pt x="8193" y="5644"/>
                    <a:pt x="6931" y="6906"/>
                    <a:pt x="5359" y="6930"/>
                  </a:cubicBezTo>
                  <a:cubicBezTo>
                    <a:pt x="2835" y="6930"/>
                    <a:pt x="1573" y="3882"/>
                    <a:pt x="3359" y="2096"/>
                  </a:cubicBezTo>
                  <a:cubicBezTo>
                    <a:pt x="3937" y="1518"/>
                    <a:pt x="4647" y="1259"/>
                    <a:pt x="5344" y="1259"/>
                  </a:cubicBezTo>
                  <a:close/>
                  <a:moveTo>
                    <a:pt x="930" y="0"/>
                  </a:moveTo>
                  <a:cubicBezTo>
                    <a:pt x="406" y="0"/>
                    <a:pt x="1" y="429"/>
                    <a:pt x="1" y="953"/>
                  </a:cubicBezTo>
                  <a:lnTo>
                    <a:pt x="1" y="7240"/>
                  </a:lnTo>
                  <a:cubicBezTo>
                    <a:pt x="1" y="7764"/>
                    <a:pt x="430" y="8169"/>
                    <a:pt x="930" y="8169"/>
                  </a:cubicBezTo>
                  <a:lnTo>
                    <a:pt x="9789" y="8169"/>
                  </a:lnTo>
                  <a:cubicBezTo>
                    <a:pt x="10289" y="8169"/>
                    <a:pt x="10717" y="7764"/>
                    <a:pt x="10717" y="7240"/>
                  </a:cubicBezTo>
                  <a:lnTo>
                    <a:pt x="10717" y="953"/>
                  </a:lnTo>
                  <a:cubicBezTo>
                    <a:pt x="10717" y="429"/>
                    <a:pt x="10289" y="0"/>
                    <a:pt x="97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8" name="Google Shape;7238;p75"/>
            <p:cNvSpPr/>
            <p:nvPr/>
          </p:nvSpPr>
          <p:spPr>
            <a:xfrm>
              <a:off x="2919025" y="3307275"/>
              <a:ext cx="15500" cy="16100"/>
            </a:xfrm>
            <a:custGeom>
              <a:rect b="b" l="l" r="r" t="t"/>
              <a:pathLst>
                <a:path extrusionOk="0" h="644" w="620">
                  <a:moveTo>
                    <a:pt x="310" y="1"/>
                  </a:moveTo>
                  <a:cubicBezTo>
                    <a:pt x="144" y="1"/>
                    <a:pt x="1" y="144"/>
                    <a:pt x="1" y="334"/>
                  </a:cubicBezTo>
                  <a:cubicBezTo>
                    <a:pt x="1" y="501"/>
                    <a:pt x="144" y="644"/>
                    <a:pt x="310" y="644"/>
                  </a:cubicBezTo>
                  <a:cubicBezTo>
                    <a:pt x="477" y="644"/>
                    <a:pt x="620" y="501"/>
                    <a:pt x="620" y="334"/>
                  </a:cubicBezTo>
                  <a:cubicBezTo>
                    <a:pt x="620" y="144"/>
                    <a:pt x="477" y="1"/>
                    <a:pt x="3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9" name="Google Shape;7239;p75"/>
            <p:cNvSpPr/>
            <p:nvPr/>
          </p:nvSpPr>
          <p:spPr>
            <a:xfrm>
              <a:off x="2852700" y="3448975"/>
              <a:ext cx="148175" cy="31625"/>
            </a:xfrm>
            <a:custGeom>
              <a:rect b="b" l="l" r="r" t="t"/>
              <a:pathLst>
                <a:path extrusionOk="0" h="1265" w="5927">
                  <a:moveTo>
                    <a:pt x="1820" y="1"/>
                  </a:moveTo>
                  <a:cubicBezTo>
                    <a:pt x="1749" y="215"/>
                    <a:pt x="1630" y="429"/>
                    <a:pt x="1534" y="620"/>
                  </a:cubicBezTo>
                  <a:lnTo>
                    <a:pt x="439" y="620"/>
                  </a:lnTo>
                  <a:cubicBezTo>
                    <a:pt x="425" y="618"/>
                    <a:pt x="411" y="618"/>
                    <a:pt x="398" y="618"/>
                  </a:cubicBezTo>
                  <a:cubicBezTo>
                    <a:pt x="0" y="618"/>
                    <a:pt x="0" y="1265"/>
                    <a:pt x="398" y="1265"/>
                  </a:cubicBezTo>
                  <a:cubicBezTo>
                    <a:pt x="411" y="1265"/>
                    <a:pt x="425" y="1264"/>
                    <a:pt x="439" y="1263"/>
                  </a:cubicBezTo>
                  <a:lnTo>
                    <a:pt x="5488" y="1263"/>
                  </a:lnTo>
                  <a:cubicBezTo>
                    <a:pt x="5502" y="1264"/>
                    <a:pt x="5515" y="1265"/>
                    <a:pt x="5529" y="1265"/>
                  </a:cubicBezTo>
                  <a:cubicBezTo>
                    <a:pt x="5926" y="1265"/>
                    <a:pt x="5926" y="618"/>
                    <a:pt x="5529" y="618"/>
                  </a:cubicBezTo>
                  <a:cubicBezTo>
                    <a:pt x="5515" y="618"/>
                    <a:pt x="5502" y="618"/>
                    <a:pt x="5488" y="620"/>
                  </a:cubicBezTo>
                  <a:lnTo>
                    <a:pt x="4392" y="620"/>
                  </a:lnTo>
                  <a:cubicBezTo>
                    <a:pt x="4273" y="429"/>
                    <a:pt x="4178" y="215"/>
                    <a:pt x="41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0" name="Google Shape;7240;p75"/>
          <p:cNvGrpSpPr/>
          <p:nvPr/>
        </p:nvGrpSpPr>
        <p:grpSpPr>
          <a:xfrm>
            <a:off x="4027567" y="2898036"/>
            <a:ext cx="348820" cy="328286"/>
            <a:chOff x="3370900" y="3228700"/>
            <a:chExt cx="268550" cy="251850"/>
          </a:xfrm>
        </p:grpSpPr>
        <p:sp>
          <p:nvSpPr>
            <p:cNvPr id="7241" name="Google Shape;7241;p75"/>
            <p:cNvSpPr/>
            <p:nvPr/>
          </p:nvSpPr>
          <p:spPr>
            <a:xfrm>
              <a:off x="3481650" y="3370400"/>
              <a:ext cx="47050" cy="15500"/>
            </a:xfrm>
            <a:custGeom>
              <a:rect b="b" l="l" r="r" t="t"/>
              <a:pathLst>
                <a:path extrusionOk="0" h="620" w="1882">
                  <a:moveTo>
                    <a:pt x="0" y="0"/>
                  </a:moveTo>
                  <a:lnTo>
                    <a:pt x="0" y="619"/>
                  </a:lnTo>
                  <a:lnTo>
                    <a:pt x="1882" y="619"/>
                  </a:lnTo>
                  <a:lnTo>
                    <a:pt x="188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2" name="Google Shape;7242;p75"/>
            <p:cNvSpPr/>
            <p:nvPr/>
          </p:nvSpPr>
          <p:spPr>
            <a:xfrm>
              <a:off x="3497125" y="3401950"/>
              <a:ext cx="15500" cy="28000"/>
            </a:xfrm>
            <a:custGeom>
              <a:rect b="b" l="l" r="r" t="t"/>
              <a:pathLst>
                <a:path extrusionOk="0" h="1120" w="620">
                  <a:moveTo>
                    <a:pt x="0" y="0"/>
                  </a:moveTo>
                  <a:lnTo>
                    <a:pt x="0" y="810"/>
                  </a:lnTo>
                  <a:lnTo>
                    <a:pt x="334" y="1120"/>
                  </a:lnTo>
                  <a:lnTo>
                    <a:pt x="620" y="810"/>
                  </a:lnTo>
                  <a:lnTo>
                    <a:pt x="6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3" name="Google Shape;7243;p75"/>
            <p:cNvSpPr/>
            <p:nvPr/>
          </p:nvSpPr>
          <p:spPr>
            <a:xfrm>
              <a:off x="3370900" y="3228700"/>
              <a:ext cx="268550" cy="139925"/>
            </a:xfrm>
            <a:custGeom>
              <a:rect b="b" l="l" r="r" t="t"/>
              <a:pathLst>
                <a:path extrusionOk="0" h="5597" w="10742">
                  <a:moveTo>
                    <a:pt x="3478" y="0"/>
                  </a:moveTo>
                  <a:cubicBezTo>
                    <a:pt x="3311" y="0"/>
                    <a:pt x="3168" y="143"/>
                    <a:pt x="3168" y="334"/>
                  </a:cubicBezTo>
                  <a:lnTo>
                    <a:pt x="3168" y="1905"/>
                  </a:lnTo>
                  <a:lnTo>
                    <a:pt x="310" y="1905"/>
                  </a:lnTo>
                  <a:cubicBezTo>
                    <a:pt x="298" y="1904"/>
                    <a:pt x="286" y="1903"/>
                    <a:pt x="274" y="1903"/>
                  </a:cubicBezTo>
                  <a:cubicBezTo>
                    <a:pt x="124" y="1903"/>
                    <a:pt x="1" y="2038"/>
                    <a:pt x="1" y="2215"/>
                  </a:cubicBezTo>
                  <a:lnTo>
                    <a:pt x="1" y="4692"/>
                  </a:lnTo>
                  <a:cubicBezTo>
                    <a:pt x="1" y="4835"/>
                    <a:pt x="96" y="4954"/>
                    <a:pt x="239" y="5001"/>
                  </a:cubicBezTo>
                  <a:cubicBezTo>
                    <a:pt x="1406" y="5287"/>
                    <a:pt x="2597" y="5478"/>
                    <a:pt x="3787" y="5597"/>
                  </a:cubicBezTo>
                  <a:lnTo>
                    <a:pt x="3787" y="5358"/>
                  </a:lnTo>
                  <a:cubicBezTo>
                    <a:pt x="3787" y="5168"/>
                    <a:pt x="3930" y="5025"/>
                    <a:pt x="4097" y="5025"/>
                  </a:cubicBezTo>
                  <a:lnTo>
                    <a:pt x="4407" y="5025"/>
                  </a:lnTo>
                  <a:lnTo>
                    <a:pt x="4407" y="1905"/>
                  </a:lnTo>
                  <a:lnTo>
                    <a:pt x="3787" y="1905"/>
                  </a:lnTo>
                  <a:lnTo>
                    <a:pt x="3787" y="643"/>
                  </a:lnTo>
                  <a:lnTo>
                    <a:pt x="6931" y="643"/>
                  </a:lnTo>
                  <a:lnTo>
                    <a:pt x="6931" y="1905"/>
                  </a:lnTo>
                  <a:lnTo>
                    <a:pt x="6312" y="1905"/>
                  </a:lnTo>
                  <a:lnTo>
                    <a:pt x="6312" y="5049"/>
                  </a:lnTo>
                  <a:lnTo>
                    <a:pt x="6621" y="5049"/>
                  </a:lnTo>
                  <a:cubicBezTo>
                    <a:pt x="6633" y="5047"/>
                    <a:pt x="6646" y="5046"/>
                    <a:pt x="6658" y="5046"/>
                  </a:cubicBezTo>
                  <a:cubicBezTo>
                    <a:pt x="6808" y="5046"/>
                    <a:pt x="6931" y="5182"/>
                    <a:pt x="6931" y="5358"/>
                  </a:cubicBezTo>
                  <a:lnTo>
                    <a:pt x="6931" y="5597"/>
                  </a:lnTo>
                  <a:cubicBezTo>
                    <a:pt x="8122" y="5478"/>
                    <a:pt x="9312" y="5287"/>
                    <a:pt x="10479" y="5001"/>
                  </a:cubicBezTo>
                  <a:cubicBezTo>
                    <a:pt x="10622" y="4954"/>
                    <a:pt x="10717" y="4835"/>
                    <a:pt x="10741" y="4692"/>
                  </a:cubicBezTo>
                  <a:lnTo>
                    <a:pt x="10741" y="2215"/>
                  </a:lnTo>
                  <a:cubicBezTo>
                    <a:pt x="10717" y="2024"/>
                    <a:pt x="10598" y="1905"/>
                    <a:pt x="10408" y="1905"/>
                  </a:cubicBezTo>
                  <a:lnTo>
                    <a:pt x="7574" y="1905"/>
                  </a:lnTo>
                  <a:lnTo>
                    <a:pt x="7574" y="334"/>
                  </a:lnTo>
                  <a:cubicBezTo>
                    <a:pt x="7574" y="143"/>
                    <a:pt x="7431" y="0"/>
                    <a:pt x="72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4" name="Google Shape;7244;p75"/>
            <p:cNvSpPr/>
            <p:nvPr/>
          </p:nvSpPr>
          <p:spPr>
            <a:xfrm>
              <a:off x="3497125" y="3276325"/>
              <a:ext cx="15500" cy="78600"/>
            </a:xfrm>
            <a:custGeom>
              <a:rect b="b" l="l" r="r" t="t"/>
              <a:pathLst>
                <a:path extrusionOk="0" h="3144" w="620">
                  <a:moveTo>
                    <a:pt x="0" y="0"/>
                  </a:moveTo>
                  <a:lnTo>
                    <a:pt x="0" y="3144"/>
                  </a:lnTo>
                  <a:lnTo>
                    <a:pt x="620" y="3144"/>
                  </a:lnTo>
                  <a:lnTo>
                    <a:pt x="6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5" name="Google Shape;7245;p75"/>
            <p:cNvSpPr/>
            <p:nvPr/>
          </p:nvSpPr>
          <p:spPr>
            <a:xfrm>
              <a:off x="3386400" y="3372175"/>
              <a:ext cx="236975" cy="108375"/>
            </a:xfrm>
            <a:custGeom>
              <a:rect b="b" l="l" r="r" t="t"/>
              <a:pathLst>
                <a:path extrusionOk="0" h="4335" w="9479">
                  <a:moveTo>
                    <a:pt x="0" y="1"/>
                  </a:moveTo>
                  <a:lnTo>
                    <a:pt x="0" y="4001"/>
                  </a:lnTo>
                  <a:cubicBezTo>
                    <a:pt x="0" y="4192"/>
                    <a:pt x="143" y="4311"/>
                    <a:pt x="333" y="4335"/>
                  </a:cubicBezTo>
                  <a:lnTo>
                    <a:pt x="9169" y="4335"/>
                  </a:lnTo>
                  <a:cubicBezTo>
                    <a:pt x="9335" y="4311"/>
                    <a:pt x="9478" y="4192"/>
                    <a:pt x="9478" y="4001"/>
                  </a:cubicBezTo>
                  <a:lnTo>
                    <a:pt x="9478" y="1"/>
                  </a:lnTo>
                  <a:cubicBezTo>
                    <a:pt x="8430" y="239"/>
                    <a:pt x="7382" y="382"/>
                    <a:pt x="6311" y="501"/>
                  </a:cubicBezTo>
                  <a:lnTo>
                    <a:pt x="6311" y="882"/>
                  </a:lnTo>
                  <a:cubicBezTo>
                    <a:pt x="6311" y="1048"/>
                    <a:pt x="6168" y="1191"/>
                    <a:pt x="6001" y="1191"/>
                  </a:cubicBezTo>
                  <a:lnTo>
                    <a:pt x="5692" y="1191"/>
                  </a:lnTo>
                  <a:lnTo>
                    <a:pt x="5692" y="2144"/>
                  </a:lnTo>
                  <a:cubicBezTo>
                    <a:pt x="5692" y="2215"/>
                    <a:pt x="5668" y="2287"/>
                    <a:pt x="5596" y="2358"/>
                  </a:cubicBezTo>
                  <a:lnTo>
                    <a:pt x="4977" y="2977"/>
                  </a:lnTo>
                  <a:cubicBezTo>
                    <a:pt x="4906" y="3037"/>
                    <a:pt x="4822" y="3067"/>
                    <a:pt x="4742" y="3067"/>
                  </a:cubicBezTo>
                  <a:cubicBezTo>
                    <a:pt x="4662" y="3067"/>
                    <a:pt x="4584" y="3037"/>
                    <a:pt x="4525" y="2977"/>
                  </a:cubicBezTo>
                  <a:lnTo>
                    <a:pt x="3882" y="2358"/>
                  </a:lnTo>
                  <a:cubicBezTo>
                    <a:pt x="3834" y="2287"/>
                    <a:pt x="3810" y="2215"/>
                    <a:pt x="3810" y="2144"/>
                  </a:cubicBezTo>
                  <a:lnTo>
                    <a:pt x="3810" y="1191"/>
                  </a:lnTo>
                  <a:lnTo>
                    <a:pt x="3477" y="1191"/>
                  </a:lnTo>
                  <a:cubicBezTo>
                    <a:pt x="3310" y="1191"/>
                    <a:pt x="3167" y="1048"/>
                    <a:pt x="3167" y="882"/>
                  </a:cubicBezTo>
                  <a:lnTo>
                    <a:pt x="3167" y="501"/>
                  </a:lnTo>
                  <a:cubicBezTo>
                    <a:pt x="2119" y="382"/>
                    <a:pt x="1048" y="239"/>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6" name="Google Shape;7246;p75"/>
          <p:cNvGrpSpPr/>
          <p:nvPr/>
        </p:nvGrpSpPr>
        <p:grpSpPr>
          <a:xfrm>
            <a:off x="4778461" y="2887901"/>
            <a:ext cx="350346" cy="350055"/>
            <a:chOff x="3949000" y="3220925"/>
            <a:chExt cx="269725" cy="268550"/>
          </a:xfrm>
        </p:grpSpPr>
        <p:sp>
          <p:nvSpPr>
            <p:cNvPr id="7247" name="Google Shape;7247;p75"/>
            <p:cNvSpPr/>
            <p:nvPr/>
          </p:nvSpPr>
          <p:spPr>
            <a:xfrm>
              <a:off x="4027175" y="3362650"/>
              <a:ext cx="191550" cy="126825"/>
            </a:xfrm>
            <a:custGeom>
              <a:rect b="b" l="l" r="r" t="t"/>
              <a:pathLst>
                <a:path extrusionOk="0" h="5073" w="7662">
                  <a:moveTo>
                    <a:pt x="2935" y="1874"/>
                  </a:moveTo>
                  <a:cubicBezTo>
                    <a:pt x="3097" y="1874"/>
                    <a:pt x="3256" y="2001"/>
                    <a:pt x="3256" y="2191"/>
                  </a:cubicBezTo>
                  <a:cubicBezTo>
                    <a:pt x="3256" y="2358"/>
                    <a:pt x="3113" y="2501"/>
                    <a:pt x="2946" y="2501"/>
                  </a:cubicBezTo>
                  <a:cubicBezTo>
                    <a:pt x="2661" y="2501"/>
                    <a:pt x="2518" y="2168"/>
                    <a:pt x="2708" y="1977"/>
                  </a:cubicBezTo>
                  <a:cubicBezTo>
                    <a:pt x="2772" y="1906"/>
                    <a:pt x="2854" y="1874"/>
                    <a:pt x="2935" y="1874"/>
                  </a:cubicBezTo>
                  <a:close/>
                  <a:moveTo>
                    <a:pt x="4197" y="1874"/>
                  </a:moveTo>
                  <a:cubicBezTo>
                    <a:pt x="4359" y="1874"/>
                    <a:pt x="4518" y="2001"/>
                    <a:pt x="4518" y="2191"/>
                  </a:cubicBezTo>
                  <a:cubicBezTo>
                    <a:pt x="4518" y="2358"/>
                    <a:pt x="4375" y="2501"/>
                    <a:pt x="4185" y="2501"/>
                  </a:cubicBezTo>
                  <a:cubicBezTo>
                    <a:pt x="3899" y="2501"/>
                    <a:pt x="3780" y="2168"/>
                    <a:pt x="3970" y="1977"/>
                  </a:cubicBezTo>
                  <a:cubicBezTo>
                    <a:pt x="4034" y="1906"/>
                    <a:pt x="4116" y="1874"/>
                    <a:pt x="4197" y="1874"/>
                  </a:cubicBezTo>
                  <a:close/>
                  <a:moveTo>
                    <a:pt x="5435" y="1874"/>
                  </a:moveTo>
                  <a:cubicBezTo>
                    <a:pt x="5598" y="1874"/>
                    <a:pt x="5756" y="2001"/>
                    <a:pt x="5756" y="2191"/>
                  </a:cubicBezTo>
                  <a:cubicBezTo>
                    <a:pt x="5756" y="2358"/>
                    <a:pt x="5614" y="2501"/>
                    <a:pt x="5447" y="2501"/>
                  </a:cubicBezTo>
                  <a:cubicBezTo>
                    <a:pt x="5437" y="2502"/>
                    <a:pt x="5428" y="2502"/>
                    <a:pt x="5418" y="2502"/>
                  </a:cubicBezTo>
                  <a:cubicBezTo>
                    <a:pt x="5152" y="2502"/>
                    <a:pt x="5025" y="2184"/>
                    <a:pt x="5209" y="1977"/>
                  </a:cubicBezTo>
                  <a:cubicBezTo>
                    <a:pt x="5272" y="1906"/>
                    <a:pt x="5354" y="1874"/>
                    <a:pt x="5435" y="1874"/>
                  </a:cubicBezTo>
                  <a:close/>
                  <a:moveTo>
                    <a:pt x="2917" y="0"/>
                  </a:moveTo>
                  <a:cubicBezTo>
                    <a:pt x="984" y="0"/>
                    <a:pt x="0" y="2341"/>
                    <a:pt x="1375" y="3716"/>
                  </a:cubicBezTo>
                  <a:lnTo>
                    <a:pt x="1375" y="4740"/>
                  </a:lnTo>
                  <a:cubicBezTo>
                    <a:pt x="1351" y="4859"/>
                    <a:pt x="1446" y="4978"/>
                    <a:pt x="1565" y="5049"/>
                  </a:cubicBezTo>
                  <a:cubicBezTo>
                    <a:pt x="1605" y="5065"/>
                    <a:pt x="1645" y="5073"/>
                    <a:pt x="1683" y="5073"/>
                  </a:cubicBezTo>
                  <a:cubicBezTo>
                    <a:pt x="1761" y="5073"/>
                    <a:pt x="1835" y="5041"/>
                    <a:pt x="1899" y="4978"/>
                  </a:cubicBezTo>
                  <a:lnTo>
                    <a:pt x="2494" y="4382"/>
                  </a:lnTo>
                  <a:cubicBezTo>
                    <a:pt x="2637" y="4406"/>
                    <a:pt x="2780" y="4406"/>
                    <a:pt x="2946" y="4406"/>
                  </a:cubicBezTo>
                  <a:lnTo>
                    <a:pt x="5447" y="4406"/>
                  </a:lnTo>
                  <a:cubicBezTo>
                    <a:pt x="6661" y="4406"/>
                    <a:pt x="7662" y="3430"/>
                    <a:pt x="7662" y="2215"/>
                  </a:cubicBezTo>
                  <a:cubicBezTo>
                    <a:pt x="7662" y="1001"/>
                    <a:pt x="6661" y="0"/>
                    <a:pt x="5447" y="0"/>
                  </a:cubicBezTo>
                  <a:lnTo>
                    <a:pt x="2946" y="0"/>
                  </a:lnTo>
                  <a:cubicBezTo>
                    <a:pt x="2937" y="0"/>
                    <a:pt x="2927" y="0"/>
                    <a:pt x="29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8" name="Google Shape;7248;p75"/>
            <p:cNvSpPr/>
            <p:nvPr/>
          </p:nvSpPr>
          <p:spPr>
            <a:xfrm>
              <a:off x="3949000" y="3220925"/>
              <a:ext cx="193525" cy="125900"/>
            </a:xfrm>
            <a:custGeom>
              <a:rect b="b" l="l" r="r" t="t"/>
              <a:pathLst>
                <a:path extrusionOk="0" h="5036" w="7741">
                  <a:moveTo>
                    <a:pt x="2287" y="1883"/>
                  </a:moveTo>
                  <a:cubicBezTo>
                    <a:pt x="2573" y="1883"/>
                    <a:pt x="2716" y="2240"/>
                    <a:pt x="2501" y="2431"/>
                  </a:cubicBezTo>
                  <a:cubicBezTo>
                    <a:pt x="2441" y="2491"/>
                    <a:pt x="2365" y="2518"/>
                    <a:pt x="2291" y="2518"/>
                  </a:cubicBezTo>
                  <a:cubicBezTo>
                    <a:pt x="2132" y="2518"/>
                    <a:pt x="1977" y="2395"/>
                    <a:pt x="1977" y="2216"/>
                  </a:cubicBezTo>
                  <a:cubicBezTo>
                    <a:pt x="1977" y="2026"/>
                    <a:pt x="2120" y="1883"/>
                    <a:pt x="2287" y="1883"/>
                  </a:cubicBezTo>
                  <a:close/>
                  <a:moveTo>
                    <a:pt x="3549" y="1883"/>
                  </a:moveTo>
                  <a:cubicBezTo>
                    <a:pt x="3835" y="1883"/>
                    <a:pt x="3978" y="2216"/>
                    <a:pt x="3763" y="2431"/>
                  </a:cubicBezTo>
                  <a:cubicBezTo>
                    <a:pt x="3703" y="2491"/>
                    <a:pt x="3628" y="2518"/>
                    <a:pt x="3553" y="2518"/>
                  </a:cubicBezTo>
                  <a:cubicBezTo>
                    <a:pt x="3394" y="2518"/>
                    <a:pt x="3239" y="2395"/>
                    <a:pt x="3239" y="2216"/>
                  </a:cubicBezTo>
                  <a:cubicBezTo>
                    <a:pt x="3239" y="2026"/>
                    <a:pt x="3382" y="1883"/>
                    <a:pt x="3549" y="1883"/>
                  </a:cubicBezTo>
                  <a:close/>
                  <a:moveTo>
                    <a:pt x="4811" y="1883"/>
                  </a:moveTo>
                  <a:cubicBezTo>
                    <a:pt x="5097" y="1883"/>
                    <a:pt x="5216" y="2240"/>
                    <a:pt x="5026" y="2431"/>
                  </a:cubicBezTo>
                  <a:cubicBezTo>
                    <a:pt x="4965" y="2491"/>
                    <a:pt x="4890" y="2518"/>
                    <a:pt x="4816" y="2518"/>
                  </a:cubicBezTo>
                  <a:cubicBezTo>
                    <a:pt x="4657" y="2518"/>
                    <a:pt x="4502" y="2395"/>
                    <a:pt x="4502" y="2216"/>
                  </a:cubicBezTo>
                  <a:cubicBezTo>
                    <a:pt x="4478" y="2026"/>
                    <a:pt x="4621" y="1883"/>
                    <a:pt x="4811" y="1883"/>
                  </a:cubicBezTo>
                  <a:close/>
                  <a:moveTo>
                    <a:pt x="2202" y="0"/>
                  </a:moveTo>
                  <a:cubicBezTo>
                    <a:pt x="1001" y="0"/>
                    <a:pt x="1" y="983"/>
                    <a:pt x="1" y="2193"/>
                  </a:cubicBezTo>
                  <a:cubicBezTo>
                    <a:pt x="1" y="3426"/>
                    <a:pt x="1001" y="4409"/>
                    <a:pt x="2202" y="4409"/>
                  </a:cubicBezTo>
                  <a:cubicBezTo>
                    <a:pt x="2230" y="4409"/>
                    <a:pt x="2258" y="4408"/>
                    <a:pt x="2287" y="4407"/>
                  </a:cubicBezTo>
                  <a:lnTo>
                    <a:pt x="4811" y="4407"/>
                  </a:lnTo>
                  <a:cubicBezTo>
                    <a:pt x="4954" y="4407"/>
                    <a:pt x="5097" y="4384"/>
                    <a:pt x="5240" y="4360"/>
                  </a:cubicBezTo>
                  <a:lnTo>
                    <a:pt x="5835" y="4955"/>
                  </a:lnTo>
                  <a:cubicBezTo>
                    <a:pt x="5907" y="5009"/>
                    <a:pt x="6005" y="5035"/>
                    <a:pt x="6100" y="5035"/>
                  </a:cubicBezTo>
                  <a:cubicBezTo>
                    <a:pt x="6131" y="5035"/>
                    <a:pt x="6163" y="5032"/>
                    <a:pt x="6192" y="5027"/>
                  </a:cubicBezTo>
                  <a:cubicBezTo>
                    <a:pt x="6312" y="4955"/>
                    <a:pt x="6383" y="4836"/>
                    <a:pt x="6383" y="4717"/>
                  </a:cubicBezTo>
                  <a:lnTo>
                    <a:pt x="6383" y="3741"/>
                  </a:lnTo>
                  <a:cubicBezTo>
                    <a:pt x="7740" y="2335"/>
                    <a:pt x="6740" y="2"/>
                    <a:pt x="4811" y="2"/>
                  </a:cubicBezTo>
                  <a:lnTo>
                    <a:pt x="2287" y="2"/>
                  </a:lnTo>
                  <a:cubicBezTo>
                    <a:pt x="2258" y="1"/>
                    <a:pt x="2230" y="0"/>
                    <a:pt x="22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9" name="Google Shape;7249;p75"/>
          <p:cNvGrpSpPr/>
          <p:nvPr/>
        </p:nvGrpSpPr>
        <p:grpSpPr>
          <a:xfrm>
            <a:off x="5532440" y="2887934"/>
            <a:ext cx="348040" cy="349273"/>
            <a:chOff x="4529475" y="3220950"/>
            <a:chExt cx="267950" cy="267950"/>
          </a:xfrm>
        </p:grpSpPr>
        <p:sp>
          <p:nvSpPr>
            <p:cNvPr id="7250" name="Google Shape;7250;p75"/>
            <p:cNvSpPr/>
            <p:nvPr/>
          </p:nvSpPr>
          <p:spPr>
            <a:xfrm>
              <a:off x="4606450" y="3284050"/>
              <a:ext cx="190975" cy="125650"/>
            </a:xfrm>
            <a:custGeom>
              <a:rect b="b" l="l" r="r" t="t"/>
              <a:pathLst>
                <a:path extrusionOk="0" h="5026" w="7639">
                  <a:moveTo>
                    <a:pt x="2922" y="1874"/>
                  </a:moveTo>
                  <a:cubicBezTo>
                    <a:pt x="3084" y="1874"/>
                    <a:pt x="3233" y="2001"/>
                    <a:pt x="3233" y="2192"/>
                  </a:cubicBezTo>
                  <a:cubicBezTo>
                    <a:pt x="3233" y="2359"/>
                    <a:pt x="3090" y="2502"/>
                    <a:pt x="2923" y="2502"/>
                  </a:cubicBezTo>
                  <a:cubicBezTo>
                    <a:pt x="2637" y="2502"/>
                    <a:pt x="2494" y="2168"/>
                    <a:pt x="2685" y="1978"/>
                  </a:cubicBezTo>
                  <a:cubicBezTo>
                    <a:pt x="2756" y="1906"/>
                    <a:pt x="2841" y="1874"/>
                    <a:pt x="2922" y="1874"/>
                  </a:cubicBezTo>
                  <a:close/>
                  <a:moveTo>
                    <a:pt x="4184" y="1874"/>
                  </a:moveTo>
                  <a:cubicBezTo>
                    <a:pt x="4347" y="1874"/>
                    <a:pt x="4495" y="2001"/>
                    <a:pt x="4495" y="2192"/>
                  </a:cubicBezTo>
                  <a:cubicBezTo>
                    <a:pt x="4495" y="2359"/>
                    <a:pt x="4352" y="2502"/>
                    <a:pt x="4185" y="2502"/>
                  </a:cubicBezTo>
                  <a:cubicBezTo>
                    <a:pt x="3899" y="2502"/>
                    <a:pt x="3757" y="2168"/>
                    <a:pt x="3947" y="1978"/>
                  </a:cubicBezTo>
                  <a:cubicBezTo>
                    <a:pt x="4019" y="1906"/>
                    <a:pt x="4103" y="1874"/>
                    <a:pt x="4184" y="1874"/>
                  </a:cubicBezTo>
                  <a:close/>
                  <a:moveTo>
                    <a:pt x="5436" y="1874"/>
                  </a:moveTo>
                  <a:cubicBezTo>
                    <a:pt x="5598" y="1874"/>
                    <a:pt x="5757" y="2001"/>
                    <a:pt x="5757" y="2192"/>
                  </a:cubicBezTo>
                  <a:cubicBezTo>
                    <a:pt x="5757" y="2359"/>
                    <a:pt x="5614" y="2502"/>
                    <a:pt x="5447" y="2502"/>
                  </a:cubicBezTo>
                  <a:cubicBezTo>
                    <a:pt x="5162" y="2502"/>
                    <a:pt x="5019" y="2168"/>
                    <a:pt x="5209" y="1978"/>
                  </a:cubicBezTo>
                  <a:cubicBezTo>
                    <a:pt x="5273" y="1906"/>
                    <a:pt x="5355" y="1874"/>
                    <a:pt x="5436" y="1874"/>
                  </a:cubicBezTo>
                  <a:close/>
                  <a:moveTo>
                    <a:pt x="2894" y="1"/>
                  </a:moveTo>
                  <a:cubicBezTo>
                    <a:pt x="961" y="1"/>
                    <a:pt x="1" y="2342"/>
                    <a:pt x="1351" y="3716"/>
                  </a:cubicBezTo>
                  <a:lnTo>
                    <a:pt x="1351" y="4716"/>
                  </a:lnTo>
                  <a:cubicBezTo>
                    <a:pt x="1351" y="4835"/>
                    <a:pt x="1423" y="4954"/>
                    <a:pt x="1542" y="5002"/>
                  </a:cubicBezTo>
                  <a:cubicBezTo>
                    <a:pt x="1582" y="5018"/>
                    <a:pt x="1624" y="5026"/>
                    <a:pt x="1665" y="5026"/>
                  </a:cubicBezTo>
                  <a:cubicBezTo>
                    <a:pt x="1748" y="5026"/>
                    <a:pt x="1828" y="4994"/>
                    <a:pt x="1875" y="4931"/>
                  </a:cubicBezTo>
                  <a:lnTo>
                    <a:pt x="2471" y="4335"/>
                  </a:lnTo>
                  <a:cubicBezTo>
                    <a:pt x="2637" y="4383"/>
                    <a:pt x="2780" y="4383"/>
                    <a:pt x="2923" y="4383"/>
                  </a:cubicBezTo>
                  <a:lnTo>
                    <a:pt x="5447" y="4383"/>
                  </a:lnTo>
                  <a:cubicBezTo>
                    <a:pt x="6662" y="4383"/>
                    <a:pt x="7638" y="3406"/>
                    <a:pt x="7638" y="2192"/>
                  </a:cubicBezTo>
                  <a:cubicBezTo>
                    <a:pt x="7638" y="977"/>
                    <a:pt x="6662" y="1"/>
                    <a:pt x="5447" y="1"/>
                  </a:cubicBezTo>
                  <a:lnTo>
                    <a:pt x="2923" y="1"/>
                  </a:lnTo>
                  <a:cubicBezTo>
                    <a:pt x="2913" y="1"/>
                    <a:pt x="2903" y="1"/>
                    <a:pt x="28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1" name="Google Shape;7251;p75"/>
            <p:cNvSpPr/>
            <p:nvPr/>
          </p:nvSpPr>
          <p:spPr>
            <a:xfrm>
              <a:off x="4529475" y="3220950"/>
              <a:ext cx="157800" cy="267950"/>
            </a:xfrm>
            <a:custGeom>
              <a:rect b="b" l="l" r="r" t="t"/>
              <a:pathLst>
                <a:path extrusionOk="0" h="10718" w="6312">
                  <a:moveTo>
                    <a:pt x="3197" y="1262"/>
                  </a:moveTo>
                  <a:cubicBezTo>
                    <a:pt x="3465" y="1262"/>
                    <a:pt x="3614" y="1580"/>
                    <a:pt x="3430" y="1787"/>
                  </a:cubicBezTo>
                  <a:cubicBezTo>
                    <a:pt x="3359" y="1858"/>
                    <a:pt x="3274" y="1890"/>
                    <a:pt x="3193" y="1890"/>
                  </a:cubicBezTo>
                  <a:cubicBezTo>
                    <a:pt x="3031" y="1890"/>
                    <a:pt x="2882" y="1763"/>
                    <a:pt x="2882" y="1572"/>
                  </a:cubicBezTo>
                  <a:cubicBezTo>
                    <a:pt x="2882" y="1406"/>
                    <a:pt x="3001" y="1263"/>
                    <a:pt x="3168" y="1263"/>
                  </a:cubicBezTo>
                  <a:cubicBezTo>
                    <a:pt x="3178" y="1262"/>
                    <a:pt x="3187" y="1262"/>
                    <a:pt x="3197" y="1262"/>
                  </a:cubicBezTo>
                  <a:close/>
                  <a:moveTo>
                    <a:pt x="3544" y="8810"/>
                  </a:moveTo>
                  <a:cubicBezTo>
                    <a:pt x="3940" y="8810"/>
                    <a:pt x="3940" y="9433"/>
                    <a:pt x="3544" y="9433"/>
                  </a:cubicBezTo>
                  <a:cubicBezTo>
                    <a:pt x="3530" y="9433"/>
                    <a:pt x="3516" y="9433"/>
                    <a:pt x="3502" y="9431"/>
                  </a:cubicBezTo>
                  <a:lnTo>
                    <a:pt x="2882" y="9431"/>
                  </a:lnTo>
                  <a:cubicBezTo>
                    <a:pt x="2867" y="9433"/>
                    <a:pt x="2852" y="9433"/>
                    <a:pt x="2838" y="9433"/>
                  </a:cubicBezTo>
                  <a:cubicBezTo>
                    <a:pt x="2421" y="9433"/>
                    <a:pt x="2421" y="8810"/>
                    <a:pt x="2838" y="8810"/>
                  </a:cubicBezTo>
                  <a:cubicBezTo>
                    <a:pt x="2852" y="8810"/>
                    <a:pt x="2867" y="8810"/>
                    <a:pt x="2882" y="8812"/>
                  </a:cubicBezTo>
                  <a:lnTo>
                    <a:pt x="3502" y="8812"/>
                  </a:lnTo>
                  <a:cubicBezTo>
                    <a:pt x="3516" y="8810"/>
                    <a:pt x="3530" y="8810"/>
                    <a:pt x="3544" y="8810"/>
                  </a:cubicBezTo>
                  <a:close/>
                  <a:moveTo>
                    <a:pt x="953" y="1"/>
                  </a:moveTo>
                  <a:cubicBezTo>
                    <a:pt x="429" y="1"/>
                    <a:pt x="1" y="406"/>
                    <a:pt x="1" y="929"/>
                  </a:cubicBezTo>
                  <a:lnTo>
                    <a:pt x="1" y="9788"/>
                  </a:lnTo>
                  <a:cubicBezTo>
                    <a:pt x="25" y="10288"/>
                    <a:pt x="429" y="10693"/>
                    <a:pt x="953" y="10717"/>
                  </a:cubicBezTo>
                  <a:lnTo>
                    <a:pt x="5383" y="10717"/>
                  </a:lnTo>
                  <a:cubicBezTo>
                    <a:pt x="5883" y="10717"/>
                    <a:pt x="6312" y="10288"/>
                    <a:pt x="6312" y="9765"/>
                  </a:cubicBezTo>
                  <a:lnTo>
                    <a:pt x="6312" y="7550"/>
                  </a:lnTo>
                  <a:lnTo>
                    <a:pt x="5764" y="7550"/>
                  </a:lnTo>
                  <a:lnTo>
                    <a:pt x="5407" y="7907"/>
                  </a:lnTo>
                  <a:cubicBezTo>
                    <a:pt x="5227" y="8087"/>
                    <a:pt x="4981" y="8188"/>
                    <a:pt x="4728" y="8188"/>
                  </a:cubicBezTo>
                  <a:cubicBezTo>
                    <a:pt x="4612" y="8188"/>
                    <a:pt x="4495" y="8166"/>
                    <a:pt x="4383" y="8121"/>
                  </a:cubicBezTo>
                  <a:cubicBezTo>
                    <a:pt x="4025" y="7955"/>
                    <a:pt x="3787" y="7621"/>
                    <a:pt x="3811" y="7240"/>
                  </a:cubicBezTo>
                  <a:lnTo>
                    <a:pt x="3811" y="6502"/>
                  </a:lnTo>
                  <a:cubicBezTo>
                    <a:pt x="3406" y="6002"/>
                    <a:pt x="3168" y="5359"/>
                    <a:pt x="3168" y="4716"/>
                  </a:cubicBezTo>
                  <a:cubicBezTo>
                    <a:pt x="3168" y="3168"/>
                    <a:pt x="4430" y="1906"/>
                    <a:pt x="6002" y="1906"/>
                  </a:cubicBezTo>
                  <a:lnTo>
                    <a:pt x="6312" y="1906"/>
                  </a:lnTo>
                  <a:lnTo>
                    <a:pt x="6312" y="929"/>
                  </a:lnTo>
                  <a:cubicBezTo>
                    <a:pt x="6312" y="406"/>
                    <a:pt x="5883" y="1"/>
                    <a:pt x="53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52" name="Google Shape;7252;p75"/>
          <p:cNvGrpSpPr/>
          <p:nvPr/>
        </p:nvGrpSpPr>
        <p:grpSpPr>
          <a:xfrm>
            <a:off x="6285672" y="2887151"/>
            <a:ext cx="348008" cy="350055"/>
            <a:chOff x="5109375" y="3220350"/>
            <a:chExt cx="267925" cy="268550"/>
          </a:xfrm>
        </p:grpSpPr>
        <p:sp>
          <p:nvSpPr>
            <p:cNvPr id="7253" name="Google Shape;7253;p75"/>
            <p:cNvSpPr/>
            <p:nvPr/>
          </p:nvSpPr>
          <p:spPr>
            <a:xfrm>
              <a:off x="5109375" y="3220350"/>
              <a:ext cx="157775" cy="268550"/>
            </a:xfrm>
            <a:custGeom>
              <a:rect b="b" l="l" r="r" t="t"/>
              <a:pathLst>
                <a:path extrusionOk="0" h="10742" w="6311">
                  <a:moveTo>
                    <a:pt x="3167" y="953"/>
                  </a:moveTo>
                  <a:cubicBezTo>
                    <a:pt x="3334" y="953"/>
                    <a:pt x="3477" y="1096"/>
                    <a:pt x="3477" y="1287"/>
                  </a:cubicBezTo>
                  <a:cubicBezTo>
                    <a:pt x="3501" y="1513"/>
                    <a:pt x="3334" y="1626"/>
                    <a:pt x="3167" y="1626"/>
                  </a:cubicBezTo>
                  <a:cubicBezTo>
                    <a:pt x="3001" y="1626"/>
                    <a:pt x="2834" y="1513"/>
                    <a:pt x="2858" y="1287"/>
                  </a:cubicBezTo>
                  <a:cubicBezTo>
                    <a:pt x="2858" y="1096"/>
                    <a:pt x="2977" y="953"/>
                    <a:pt x="3167" y="953"/>
                  </a:cubicBezTo>
                  <a:close/>
                  <a:moveTo>
                    <a:pt x="3543" y="8834"/>
                  </a:moveTo>
                  <a:cubicBezTo>
                    <a:pt x="3939" y="8834"/>
                    <a:pt x="3939" y="9457"/>
                    <a:pt x="3543" y="9457"/>
                  </a:cubicBezTo>
                  <a:cubicBezTo>
                    <a:pt x="3530" y="9457"/>
                    <a:pt x="3515" y="9457"/>
                    <a:pt x="3501" y="9455"/>
                  </a:cubicBezTo>
                  <a:lnTo>
                    <a:pt x="2858" y="9455"/>
                  </a:lnTo>
                  <a:cubicBezTo>
                    <a:pt x="2843" y="9457"/>
                    <a:pt x="2829" y="9457"/>
                    <a:pt x="2815" y="9457"/>
                  </a:cubicBezTo>
                  <a:cubicBezTo>
                    <a:pt x="2420" y="9457"/>
                    <a:pt x="2420" y="8834"/>
                    <a:pt x="2815" y="8834"/>
                  </a:cubicBezTo>
                  <a:cubicBezTo>
                    <a:pt x="2829" y="8834"/>
                    <a:pt x="2843" y="8834"/>
                    <a:pt x="2858" y="8836"/>
                  </a:cubicBezTo>
                  <a:lnTo>
                    <a:pt x="3501" y="8836"/>
                  </a:lnTo>
                  <a:cubicBezTo>
                    <a:pt x="3515" y="8834"/>
                    <a:pt x="3530" y="8834"/>
                    <a:pt x="3543" y="8834"/>
                  </a:cubicBezTo>
                  <a:close/>
                  <a:moveTo>
                    <a:pt x="953" y="1"/>
                  </a:moveTo>
                  <a:cubicBezTo>
                    <a:pt x="429" y="1"/>
                    <a:pt x="0" y="430"/>
                    <a:pt x="0" y="953"/>
                  </a:cubicBezTo>
                  <a:lnTo>
                    <a:pt x="0" y="9789"/>
                  </a:lnTo>
                  <a:cubicBezTo>
                    <a:pt x="0" y="10312"/>
                    <a:pt x="429" y="10717"/>
                    <a:pt x="953" y="10741"/>
                  </a:cubicBezTo>
                  <a:lnTo>
                    <a:pt x="5358" y="10741"/>
                  </a:lnTo>
                  <a:cubicBezTo>
                    <a:pt x="5882" y="10741"/>
                    <a:pt x="6311" y="10312"/>
                    <a:pt x="6311" y="9789"/>
                  </a:cubicBezTo>
                  <a:lnTo>
                    <a:pt x="6311" y="8193"/>
                  </a:lnTo>
                  <a:lnTo>
                    <a:pt x="4096" y="8193"/>
                  </a:lnTo>
                  <a:cubicBezTo>
                    <a:pt x="3572" y="8193"/>
                    <a:pt x="3167" y="7788"/>
                    <a:pt x="3167" y="7264"/>
                  </a:cubicBezTo>
                  <a:lnTo>
                    <a:pt x="3167" y="2859"/>
                  </a:lnTo>
                  <a:cubicBezTo>
                    <a:pt x="3167" y="2335"/>
                    <a:pt x="3572" y="1906"/>
                    <a:pt x="4096" y="1906"/>
                  </a:cubicBezTo>
                  <a:lnTo>
                    <a:pt x="6311" y="1906"/>
                  </a:lnTo>
                  <a:lnTo>
                    <a:pt x="6311" y="953"/>
                  </a:lnTo>
                  <a:cubicBezTo>
                    <a:pt x="6311" y="430"/>
                    <a:pt x="5882" y="1"/>
                    <a:pt x="53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4" name="Google Shape;7254;p75"/>
            <p:cNvSpPr/>
            <p:nvPr/>
          </p:nvSpPr>
          <p:spPr>
            <a:xfrm>
              <a:off x="5204025" y="3284050"/>
              <a:ext cx="173275" cy="31600"/>
            </a:xfrm>
            <a:custGeom>
              <a:rect b="b" l="l" r="r" t="t"/>
              <a:pathLst>
                <a:path extrusionOk="0" h="1264" w="6931">
                  <a:moveTo>
                    <a:pt x="310" y="1"/>
                  </a:moveTo>
                  <a:cubicBezTo>
                    <a:pt x="144" y="1"/>
                    <a:pt x="1" y="144"/>
                    <a:pt x="1" y="311"/>
                  </a:cubicBezTo>
                  <a:lnTo>
                    <a:pt x="1" y="1263"/>
                  </a:lnTo>
                  <a:lnTo>
                    <a:pt x="6931" y="1263"/>
                  </a:lnTo>
                  <a:lnTo>
                    <a:pt x="6931" y="311"/>
                  </a:lnTo>
                  <a:cubicBezTo>
                    <a:pt x="6931" y="144"/>
                    <a:pt x="6812" y="1"/>
                    <a:pt x="66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5" name="Google Shape;7255;p75"/>
            <p:cNvSpPr/>
            <p:nvPr/>
          </p:nvSpPr>
          <p:spPr>
            <a:xfrm>
              <a:off x="5204025" y="3331100"/>
              <a:ext cx="173275" cy="78600"/>
            </a:xfrm>
            <a:custGeom>
              <a:rect b="b" l="l" r="r" t="t"/>
              <a:pathLst>
                <a:path extrusionOk="0" h="3144" w="6931">
                  <a:moveTo>
                    <a:pt x="5400" y="617"/>
                  </a:moveTo>
                  <a:cubicBezTo>
                    <a:pt x="5798" y="617"/>
                    <a:pt x="5798" y="1265"/>
                    <a:pt x="5400" y="1265"/>
                  </a:cubicBezTo>
                  <a:cubicBezTo>
                    <a:pt x="5387" y="1265"/>
                    <a:pt x="5373" y="1264"/>
                    <a:pt x="5359" y="1262"/>
                  </a:cubicBezTo>
                  <a:lnTo>
                    <a:pt x="4716" y="1262"/>
                  </a:lnTo>
                  <a:cubicBezTo>
                    <a:pt x="4335" y="1215"/>
                    <a:pt x="4335" y="667"/>
                    <a:pt x="4716" y="620"/>
                  </a:cubicBezTo>
                  <a:lnTo>
                    <a:pt x="5359" y="620"/>
                  </a:lnTo>
                  <a:cubicBezTo>
                    <a:pt x="5373" y="618"/>
                    <a:pt x="5387" y="617"/>
                    <a:pt x="5400" y="617"/>
                  </a:cubicBezTo>
                  <a:close/>
                  <a:moveTo>
                    <a:pt x="1" y="0"/>
                  </a:moveTo>
                  <a:lnTo>
                    <a:pt x="1" y="2834"/>
                  </a:lnTo>
                  <a:cubicBezTo>
                    <a:pt x="1" y="3001"/>
                    <a:pt x="144" y="3144"/>
                    <a:pt x="310" y="3144"/>
                  </a:cubicBezTo>
                  <a:lnTo>
                    <a:pt x="6621" y="3144"/>
                  </a:lnTo>
                  <a:cubicBezTo>
                    <a:pt x="6812" y="3144"/>
                    <a:pt x="6931" y="3001"/>
                    <a:pt x="6931" y="2834"/>
                  </a:cubicBezTo>
                  <a:lnTo>
                    <a:pt x="693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56" name="Google Shape;7256;p75"/>
          <p:cNvGrpSpPr/>
          <p:nvPr/>
        </p:nvGrpSpPr>
        <p:grpSpPr>
          <a:xfrm>
            <a:off x="7047379" y="2887901"/>
            <a:ext cx="327907" cy="349305"/>
            <a:chOff x="5695800" y="3220925"/>
            <a:chExt cx="252450" cy="267975"/>
          </a:xfrm>
        </p:grpSpPr>
        <p:sp>
          <p:nvSpPr>
            <p:cNvPr id="7257" name="Google Shape;7257;p75"/>
            <p:cNvSpPr/>
            <p:nvPr/>
          </p:nvSpPr>
          <p:spPr>
            <a:xfrm>
              <a:off x="5695800" y="3220925"/>
              <a:ext cx="157200" cy="267975"/>
            </a:xfrm>
            <a:custGeom>
              <a:rect b="b" l="l" r="r" t="t"/>
              <a:pathLst>
                <a:path extrusionOk="0" h="10719" w="6288">
                  <a:moveTo>
                    <a:pt x="3144" y="1264"/>
                  </a:moveTo>
                  <a:cubicBezTo>
                    <a:pt x="3430" y="1264"/>
                    <a:pt x="3573" y="1597"/>
                    <a:pt x="3358" y="1788"/>
                  </a:cubicBezTo>
                  <a:cubicBezTo>
                    <a:pt x="3295" y="1859"/>
                    <a:pt x="3215" y="1891"/>
                    <a:pt x="3138" y="1891"/>
                  </a:cubicBezTo>
                  <a:cubicBezTo>
                    <a:pt x="2982" y="1891"/>
                    <a:pt x="2834" y="1764"/>
                    <a:pt x="2834" y="1573"/>
                  </a:cubicBezTo>
                  <a:cubicBezTo>
                    <a:pt x="2834" y="1407"/>
                    <a:pt x="2977" y="1264"/>
                    <a:pt x="3144" y="1264"/>
                  </a:cubicBezTo>
                  <a:close/>
                  <a:moveTo>
                    <a:pt x="3520" y="8811"/>
                  </a:moveTo>
                  <a:cubicBezTo>
                    <a:pt x="3916" y="8811"/>
                    <a:pt x="3916" y="9434"/>
                    <a:pt x="3520" y="9434"/>
                  </a:cubicBezTo>
                  <a:cubicBezTo>
                    <a:pt x="3506" y="9434"/>
                    <a:pt x="3492" y="9434"/>
                    <a:pt x="3477" y="9432"/>
                  </a:cubicBezTo>
                  <a:lnTo>
                    <a:pt x="2834" y="9432"/>
                  </a:lnTo>
                  <a:cubicBezTo>
                    <a:pt x="2820" y="9434"/>
                    <a:pt x="2806" y="9434"/>
                    <a:pt x="2792" y="9434"/>
                  </a:cubicBezTo>
                  <a:cubicBezTo>
                    <a:pt x="2396" y="9434"/>
                    <a:pt x="2396" y="8811"/>
                    <a:pt x="2792" y="8811"/>
                  </a:cubicBezTo>
                  <a:cubicBezTo>
                    <a:pt x="2806" y="8811"/>
                    <a:pt x="2820" y="8811"/>
                    <a:pt x="2834" y="8813"/>
                  </a:cubicBezTo>
                  <a:lnTo>
                    <a:pt x="3477" y="8813"/>
                  </a:lnTo>
                  <a:cubicBezTo>
                    <a:pt x="3492" y="8811"/>
                    <a:pt x="3506" y="8811"/>
                    <a:pt x="3520" y="8811"/>
                  </a:cubicBezTo>
                  <a:close/>
                  <a:moveTo>
                    <a:pt x="911" y="1"/>
                  </a:moveTo>
                  <a:cubicBezTo>
                    <a:pt x="407" y="1"/>
                    <a:pt x="0" y="420"/>
                    <a:pt x="0" y="930"/>
                  </a:cubicBezTo>
                  <a:lnTo>
                    <a:pt x="0" y="9766"/>
                  </a:lnTo>
                  <a:cubicBezTo>
                    <a:pt x="0" y="10289"/>
                    <a:pt x="429" y="10718"/>
                    <a:pt x="953" y="10718"/>
                  </a:cubicBezTo>
                  <a:lnTo>
                    <a:pt x="5335" y="10718"/>
                  </a:lnTo>
                  <a:cubicBezTo>
                    <a:pt x="5859" y="10718"/>
                    <a:pt x="6287" y="10289"/>
                    <a:pt x="6287" y="9766"/>
                  </a:cubicBezTo>
                  <a:lnTo>
                    <a:pt x="6287" y="8789"/>
                  </a:lnTo>
                  <a:cubicBezTo>
                    <a:pt x="6168" y="8789"/>
                    <a:pt x="6073" y="8813"/>
                    <a:pt x="5978" y="8813"/>
                  </a:cubicBezTo>
                  <a:cubicBezTo>
                    <a:pt x="5949" y="8814"/>
                    <a:pt x="5920" y="8814"/>
                    <a:pt x="5891" y="8814"/>
                  </a:cubicBezTo>
                  <a:cubicBezTo>
                    <a:pt x="3977" y="8814"/>
                    <a:pt x="2406" y="7260"/>
                    <a:pt x="2406" y="5336"/>
                  </a:cubicBezTo>
                  <a:cubicBezTo>
                    <a:pt x="2406" y="3436"/>
                    <a:pt x="3977" y="1882"/>
                    <a:pt x="5891" y="1882"/>
                  </a:cubicBezTo>
                  <a:cubicBezTo>
                    <a:pt x="5920" y="1882"/>
                    <a:pt x="5949" y="1882"/>
                    <a:pt x="5978" y="1883"/>
                  </a:cubicBezTo>
                  <a:cubicBezTo>
                    <a:pt x="6073" y="1883"/>
                    <a:pt x="6192" y="1883"/>
                    <a:pt x="6287" y="1907"/>
                  </a:cubicBezTo>
                  <a:lnTo>
                    <a:pt x="6287" y="930"/>
                  </a:lnTo>
                  <a:cubicBezTo>
                    <a:pt x="6287" y="407"/>
                    <a:pt x="5859" y="2"/>
                    <a:pt x="5335" y="2"/>
                  </a:cubicBezTo>
                  <a:lnTo>
                    <a:pt x="953" y="2"/>
                  </a:lnTo>
                  <a:cubicBezTo>
                    <a:pt x="939" y="1"/>
                    <a:pt x="925" y="1"/>
                    <a:pt x="9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8" name="Google Shape;7258;p75"/>
            <p:cNvSpPr/>
            <p:nvPr/>
          </p:nvSpPr>
          <p:spPr>
            <a:xfrm>
              <a:off x="5754300" y="3282075"/>
              <a:ext cx="193950" cy="174525"/>
            </a:xfrm>
            <a:custGeom>
              <a:rect b="b" l="l" r="r" t="t"/>
              <a:pathLst>
                <a:path extrusionOk="0" h="6981" w="7758">
                  <a:moveTo>
                    <a:pt x="3565" y="1"/>
                  </a:moveTo>
                  <a:cubicBezTo>
                    <a:pt x="2565" y="1"/>
                    <a:pt x="1560" y="506"/>
                    <a:pt x="1018" y="1628"/>
                  </a:cubicBezTo>
                  <a:cubicBezTo>
                    <a:pt x="1" y="3718"/>
                    <a:pt x="1687" y="5752"/>
                    <a:pt x="3602" y="5752"/>
                  </a:cubicBezTo>
                  <a:cubicBezTo>
                    <a:pt x="4196" y="5752"/>
                    <a:pt x="4812" y="5556"/>
                    <a:pt x="5376" y="5105"/>
                  </a:cubicBezTo>
                  <a:lnTo>
                    <a:pt x="7162" y="6891"/>
                  </a:lnTo>
                  <a:cubicBezTo>
                    <a:pt x="7234" y="6950"/>
                    <a:pt x="7317" y="6980"/>
                    <a:pt x="7398" y="6980"/>
                  </a:cubicBezTo>
                  <a:cubicBezTo>
                    <a:pt x="7478" y="6980"/>
                    <a:pt x="7555" y="6950"/>
                    <a:pt x="7615" y="6891"/>
                  </a:cubicBezTo>
                  <a:cubicBezTo>
                    <a:pt x="7758" y="6772"/>
                    <a:pt x="7758" y="6558"/>
                    <a:pt x="7615" y="6438"/>
                  </a:cubicBezTo>
                  <a:lnTo>
                    <a:pt x="5829" y="4652"/>
                  </a:lnTo>
                  <a:cubicBezTo>
                    <a:pt x="6234" y="4152"/>
                    <a:pt x="6448" y="3533"/>
                    <a:pt x="6448" y="2890"/>
                  </a:cubicBezTo>
                  <a:cubicBezTo>
                    <a:pt x="6476" y="1080"/>
                    <a:pt x="5027" y="1"/>
                    <a:pt x="35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59" name="Google Shape;7259;p75"/>
          <p:cNvGrpSpPr/>
          <p:nvPr/>
        </p:nvGrpSpPr>
        <p:grpSpPr>
          <a:xfrm>
            <a:off x="7787428" y="3476953"/>
            <a:ext cx="348040" cy="286477"/>
            <a:chOff x="6265550" y="3672825"/>
            <a:chExt cx="267950" cy="219775"/>
          </a:xfrm>
        </p:grpSpPr>
        <p:sp>
          <p:nvSpPr>
            <p:cNvPr id="7260" name="Google Shape;7260;p75"/>
            <p:cNvSpPr/>
            <p:nvPr/>
          </p:nvSpPr>
          <p:spPr>
            <a:xfrm>
              <a:off x="6375700" y="3672825"/>
              <a:ext cx="47650" cy="47075"/>
            </a:xfrm>
            <a:custGeom>
              <a:rect b="b" l="l" r="r" t="t"/>
              <a:pathLst>
                <a:path extrusionOk="0" h="1883" w="1906">
                  <a:moveTo>
                    <a:pt x="953" y="1"/>
                  </a:moveTo>
                  <a:cubicBezTo>
                    <a:pt x="429" y="1"/>
                    <a:pt x="1" y="429"/>
                    <a:pt x="1" y="953"/>
                  </a:cubicBezTo>
                  <a:cubicBezTo>
                    <a:pt x="1" y="1453"/>
                    <a:pt x="429" y="1882"/>
                    <a:pt x="953" y="1882"/>
                  </a:cubicBezTo>
                  <a:cubicBezTo>
                    <a:pt x="1477" y="1882"/>
                    <a:pt x="1906" y="1453"/>
                    <a:pt x="1906" y="953"/>
                  </a:cubicBezTo>
                  <a:cubicBezTo>
                    <a:pt x="1906" y="429"/>
                    <a:pt x="1477" y="1"/>
                    <a:pt x="9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1" name="Google Shape;7261;p75"/>
            <p:cNvSpPr/>
            <p:nvPr/>
          </p:nvSpPr>
          <p:spPr>
            <a:xfrm>
              <a:off x="6486450" y="3704375"/>
              <a:ext cx="47050" cy="47075"/>
            </a:xfrm>
            <a:custGeom>
              <a:rect b="b" l="l" r="r" t="t"/>
              <a:pathLst>
                <a:path extrusionOk="0" h="1883" w="1882">
                  <a:moveTo>
                    <a:pt x="953" y="1"/>
                  </a:moveTo>
                  <a:cubicBezTo>
                    <a:pt x="429" y="1"/>
                    <a:pt x="0" y="406"/>
                    <a:pt x="0" y="930"/>
                  </a:cubicBezTo>
                  <a:cubicBezTo>
                    <a:pt x="0" y="1454"/>
                    <a:pt x="429" y="1882"/>
                    <a:pt x="953" y="1882"/>
                  </a:cubicBezTo>
                  <a:cubicBezTo>
                    <a:pt x="1477" y="1882"/>
                    <a:pt x="1881" y="1454"/>
                    <a:pt x="1881" y="930"/>
                  </a:cubicBezTo>
                  <a:cubicBezTo>
                    <a:pt x="1881" y="406"/>
                    <a:pt x="1477" y="1"/>
                    <a:pt x="9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2" name="Google Shape;7262;p75"/>
            <p:cNvSpPr/>
            <p:nvPr/>
          </p:nvSpPr>
          <p:spPr>
            <a:xfrm>
              <a:off x="6265550" y="3704375"/>
              <a:ext cx="47075" cy="47075"/>
            </a:xfrm>
            <a:custGeom>
              <a:rect b="b" l="l" r="r" t="t"/>
              <a:pathLst>
                <a:path extrusionOk="0" h="1883" w="1883">
                  <a:moveTo>
                    <a:pt x="930" y="1"/>
                  </a:moveTo>
                  <a:cubicBezTo>
                    <a:pt x="406" y="1"/>
                    <a:pt x="1" y="406"/>
                    <a:pt x="1" y="930"/>
                  </a:cubicBezTo>
                  <a:cubicBezTo>
                    <a:pt x="1" y="1454"/>
                    <a:pt x="406" y="1882"/>
                    <a:pt x="930" y="1882"/>
                  </a:cubicBezTo>
                  <a:cubicBezTo>
                    <a:pt x="1454" y="1882"/>
                    <a:pt x="1882" y="1454"/>
                    <a:pt x="1882" y="930"/>
                  </a:cubicBezTo>
                  <a:cubicBezTo>
                    <a:pt x="1882" y="406"/>
                    <a:pt x="1454" y="1"/>
                    <a:pt x="9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3" name="Google Shape;7263;p75"/>
            <p:cNvSpPr/>
            <p:nvPr/>
          </p:nvSpPr>
          <p:spPr>
            <a:xfrm>
              <a:off x="6391775" y="3813925"/>
              <a:ext cx="15500" cy="31575"/>
            </a:xfrm>
            <a:custGeom>
              <a:rect b="b" l="l" r="r" t="t"/>
              <a:pathLst>
                <a:path extrusionOk="0" h="1263" w="620">
                  <a:moveTo>
                    <a:pt x="310" y="1"/>
                  </a:moveTo>
                  <a:cubicBezTo>
                    <a:pt x="143" y="1"/>
                    <a:pt x="1" y="287"/>
                    <a:pt x="1" y="644"/>
                  </a:cubicBezTo>
                  <a:cubicBezTo>
                    <a:pt x="1" y="977"/>
                    <a:pt x="143" y="1263"/>
                    <a:pt x="310" y="1263"/>
                  </a:cubicBezTo>
                  <a:cubicBezTo>
                    <a:pt x="477" y="1263"/>
                    <a:pt x="620" y="977"/>
                    <a:pt x="620" y="644"/>
                  </a:cubicBezTo>
                  <a:cubicBezTo>
                    <a:pt x="620" y="287"/>
                    <a:pt x="477" y="1"/>
                    <a:pt x="3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4" name="Google Shape;7264;p75"/>
            <p:cNvSpPr/>
            <p:nvPr/>
          </p:nvSpPr>
          <p:spPr>
            <a:xfrm>
              <a:off x="6293550" y="3730575"/>
              <a:ext cx="213150" cy="162025"/>
            </a:xfrm>
            <a:custGeom>
              <a:rect b="b" l="l" r="r" t="t"/>
              <a:pathLst>
                <a:path extrusionOk="0" h="6481" w="8526">
                  <a:moveTo>
                    <a:pt x="2358" y="3311"/>
                  </a:moveTo>
                  <a:cubicBezTo>
                    <a:pt x="2524" y="3311"/>
                    <a:pt x="2691" y="3430"/>
                    <a:pt x="2667" y="3668"/>
                  </a:cubicBezTo>
                  <a:lnTo>
                    <a:pt x="2667" y="4287"/>
                  </a:lnTo>
                  <a:cubicBezTo>
                    <a:pt x="2691" y="4514"/>
                    <a:pt x="2524" y="4627"/>
                    <a:pt x="2358" y="4627"/>
                  </a:cubicBezTo>
                  <a:cubicBezTo>
                    <a:pt x="2191" y="4627"/>
                    <a:pt x="2024" y="4514"/>
                    <a:pt x="2048" y="4287"/>
                  </a:cubicBezTo>
                  <a:lnTo>
                    <a:pt x="2048" y="3668"/>
                  </a:lnTo>
                  <a:cubicBezTo>
                    <a:pt x="2024" y="3430"/>
                    <a:pt x="2191" y="3311"/>
                    <a:pt x="2358" y="3311"/>
                  </a:cubicBezTo>
                  <a:close/>
                  <a:moveTo>
                    <a:pt x="6120" y="3311"/>
                  </a:moveTo>
                  <a:cubicBezTo>
                    <a:pt x="6287" y="3311"/>
                    <a:pt x="6454" y="3430"/>
                    <a:pt x="6430" y="3668"/>
                  </a:cubicBezTo>
                  <a:lnTo>
                    <a:pt x="6430" y="4287"/>
                  </a:lnTo>
                  <a:cubicBezTo>
                    <a:pt x="6454" y="4514"/>
                    <a:pt x="6287" y="4627"/>
                    <a:pt x="6120" y="4627"/>
                  </a:cubicBezTo>
                  <a:cubicBezTo>
                    <a:pt x="5954" y="4627"/>
                    <a:pt x="5787" y="4514"/>
                    <a:pt x="5811" y="4287"/>
                  </a:cubicBezTo>
                  <a:lnTo>
                    <a:pt x="5811" y="3668"/>
                  </a:lnTo>
                  <a:cubicBezTo>
                    <a:pt x="5787" y="3430"/>
                    <a:pt x="5954" y="3311"/>
                    <a:pt x="6120" y="3311"/>
                  </a:cubicBezTo>
                  <a:close/>
                  <a:moveTo>
                    <a:pt x="4239" y="2716"/>
                  </a:moveTo>
                  <a:cubicBezTo>
                    <a:pt x="4763" y="2716"/>
                    <a:pt x="5192" y="3263"/>
                    <a:pt x="5192" y="3978"/>
                  </a:cubicBezTo>
                  <a:cubicBezTo>
                    <a:pt x="5192" y="4668"/>
                    <a:pt x="4763" y="5240"/>
                    <a:pt x="4239" y="5240"/>
                  </a:cubicBezTo>
                  <a:cubicBezTo>
                    <a:pt x="3715" y="5240"/>
                    <a:pt x="3310" y="4668"/>
                    <a:pt x="3310" y="3978"/>
                  </a:cubicBezTo>
                  <a:cubicBezTo>
                    <a:pt x="3310" y="3263"/>
                    <a:pt x="3715" y="2716"/>
                    <a:pt x="4239" y="2716"/>
                  </a:cubicBezTo>
                  <a:close/>
                  <a:moveTo>
                    <a:pt x="3525" y="1"/>
                  </a:moveTo>
                  <a:cubicBezTo>
                    <a:pt x="3263" y="620"/>
                    <a:pt x="2929" y="1382"/>
                    <a:pt x="2572" y="1477"/>
                  </a:cubicBezTo>
                  <a:cubicBezTo>
                    <a:pt x="2545" y="1485"/>
                    <a:pt x="2516" y="1489"/>
                    <a:pt x="2486" y="1489"/>
                  </a:cubicBezTo>
                  <a:cubicBezTo>
                    <a:pt x="2143" y="1489"/>
                    <a:pt x="1607" y="1016"/>
                    <a:pt x="1191" y="644"/>
                  </a:cubicBezTo>
                  <a:cubicBezTo>
                    <a:pt x="953" y="1096"/>
                    <a:pt x="500" y="1382"/>
                    <a:pt x="0" y="1453"/>
                  </a:cubicBezTo>
                  <a:cubicBezTo>
                    <a:pt x="476" y="2858"/>
                    <a:pt x="738" y="4359"/>
                    <a:pt x="786" y="5859"/>
                  </a:cubicBezTo>
                  <a:lnTo>
                    <a:pt x="476" y="5859"/>
                  </a:lnTo>
                  <a:cubicBezTo>
                    <a:pt x="95" y="5907"/>
                    <a:pt x="95" y="6454"/>
                    <a:pt x="476" y="6478"/>
                  </a:cubicBezTo>
                  <a:lnTo>
                    <a:pt x="8049" y="6478"/>
                  </a:lnTo>
                  <a:cubicBezTo>
                    <a:pt x="8064" y="6480"/>
                    <a:pt x="8078" y="6481"/>
                    <a:pt x="8092" y="6481"/>
                  </a:cubicBezTo>
                  <a:cubicBezTo>
                    <a:pt x="8488" y="6481"/>
                    <a:pt x="8488" y="5857"/>
                    <a:pt x="8092" y="5857"/>
                  </a:cubicBezTo>
                  <a:cubicBezTo>
                    <a:pt x="8078" y="5857"/>
                    <a:pt x="8064" y="5858"/>
                    <a:pt x="8049" y="5859"/>
                  </a:cubicBezTo>
                  <a:lnTo>
                    <a:pt x="7764" y="5859"/>
                  </a:lnTo>
                  <a:cubicBezTo>
                    <a:pt x="7787" y="4359"/>
                    <a:pt x="8049" y="2882"/>
                    <a:pt x="8526" y="1453"/>
                  </a:cubicBezTo>
                  <a:cubicBezTo>
                    <a:pt x="8026" y="1382"/>
                    <a:pt x="7573" y="1096"/>
                    <a:pt x="7335" y="644"/>
                  </a:cubicBezTo>
                  <a:cubicBezTo>
                    <a:pt x="6919" y="1016"/>
                    <a:pt x="6382" y="1489"/>
                    <a:pt x="6021" y="1489"/>
                  </a:cubicBezTo>
                  <a:cubicBezTo>
                    <a:pt x="5989" y="1489"/>
                    <a:pt x="5959" y="1485"/>
                    <a:pt x="5930" y="1477"/>
                  </a:cubicBezTo>
                  <a:cubicBezTo>
                    <a:pt x="5597" y="1358"/>
                    <a:pt x="5263" y="620"/>
                    <a:pt x="5049" y="1"/>
                  </a:cubicBezTo>
                  <a:cubicBezTo>
                    <a:pt x="4811" y="132"/>
                    <a:pt x="4549" y="197"/>
                    <a:pt x="4287" y="197"/>
                  </a:cubicBezTo>
                  <a:cubicBezTo>
                    <a:pt x="4025" y="197"/>
                    <a:pt x="3763" y="132"/>
                    <a:pt x="35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65" name="Google Shape;7265;p75"/>
          <p:cNvSpPr/>
          <p:nvPr/>
        </p:nvSpPr>
        <p:spPr>
          <a:xfrm>
            <a:off x="7075803" y="3444725"/>
            <a:ext cx="267606" cy="350218"/>
          </a:xfrm>
          <a:custGeom>
            <a:rect b="b" l="l" r="r" t="t"/>
            <a:pathLst>
              <a:path extrusionOk="0" h="10747" w="8241">
                <a:moveTo>
                  <a:pt x="1632" y="0"/>
                </a:moveTo>
                <a:cubicBezTo>
                  <a:pt x="1459" y="0"/>
                  <a:pt x="1287" y="114"/>
                  <a:pt x="1310" y="340"/>
                </a:cubicBezTo>
                <a:lnTo>
                  <a:pt x="1310" y="10127"/>
                </a:lnTo>
                <a:lnTo>
                  <a:pt x="382" y="10127"/>
                </a:lnTo>
                <a:cubicBezTo>
                  <a:pt x="1" y="10151"/>
                  <a:pt x="1" y="10723"/>
                  <a:pt x="382" y="10747"/>
                </a:cubicBezTo>
                <a:lnTo>
                  <a:pt x="2882" y="10747"/>
                </a:lnTo>
                <a:cubicBezTo>
                  <a:pt x="3263" y="10723"/>
                  <a:pt x="3263" y="10151"/>
                  <a:pt x="2882" y="10127"/>
                </a:cubicBezTo>
                <a:lnTo>
                  <a:pt x="1929" y="10127"/>
                </a:lnTo>
                <a:lnTo>
                  <a:pt x="1929" y="6008"/>
                </a:lnTo>
                <a:cubicBezTo>
                  <a:pt x="2001" y="5960"/>
                  <a:pt x="1929" y="5698"/>
                  <a:pt x="2572" y="5698"/>
                </a:cubicBezTo>
                <a:cubicBezTo>
                  <a:pt x="2977" y="5698"/>
                  <a:pt x="3882" y="6031"/>
                  <a:pt x="4644" y="6293"/>
                </a:cubicBezTo>
                <a:cubicBezTo>
                  <a:pt x="5573" y="6627"/>
                  <a:pt x="6430" y="6960"/>
                  <a:pt x="6978" y="6960"/>
                </a:cubicBezTo>
                <a:cubicBezTo>
                  <a:pt x="7006" y="6962"/>
                  <a:pt x="7033" y="6963"/>
                  <a:pt x="7061" y="6963"/>
                </a:cubicBezTo>
                <a:cubicBezTo>
                  <a:pt x="7411" y="6963"/>
                  <a:pt x="7735" y="6824"/>
                  <a:pt x="7978" y="6603"/>
                </a:cubicBezTo>
                <a:cubicBezTo>
                  <a:pt x="8145" y="6436"/>
                  <a:pt x="8217" y="6222"/>
                  <a:pt x="8240" y="6008"/>
                </a:cubicBezTo>
                <a:lnTo>
                  <a:pt x="8240" y="1578"/>
                </a:lnTo>
                <a:cubicBezTo>
                  <a:pt x="8217" y="1411"/>
                  <a:pt x="8074" y="1292"/>
                  <a:pt x="7907" y="1292"/>
                </a:cubicBezTo>
                <a:cubicBezTo>
                  <a:pt x="7740" y="1292"/>
                  <a:pt x="7597" y="1411"/>
                  <a:pt x="7597" y="1602"/>
                </a:cubicBezTo>
                <a:cubicBezTo>
                  <a:pt x="7597" y="1650"/>
                  <a:pt x="7574" y="1912"/>
                  <a:pt x="6978" y="1912"/>
                </a:cubicBezTo>
                <a:cubicBezTo>
                  <a:pt x="6573" y="1912"/>
                  <a:pt x="5668" y="1578"/>
                  <a:pt x="4882" y="1292"/>
                </a:cubicBezTo>
                <a:cubicBezTo>
                  <a:pt x="3978" y="959"/>
                  <a:pt x="3096" y="649"/>
                  <a:pt x="2572" y="649"/>
                </a:cubicBezTo>
                <a:cubicBezTo>
                  <a:pt x="2358" y="649"/>
                  <a:pt x="2144" y="697"/>
                  <a:pt x="1953" y="768"/>
                </a:cubicBezTo>
                <a:lnTo>
                  <a:pt x="1953" y="340"/>
                </a:lnTo>
                <a:cubicBezTo>
                  <a:pt x="1977" y="114"/>
                  <a:pt x="1804" y="0"/>
                  <a:pt x="16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66" name="Google Shape;7266;p75"/>
          <p:cNvGrpSpPr/>
          <p:nvPr/>
        </p:nvGrpSpPr>
        <p:grpSpPr>
          <a:xfrm>
            <a:off x="6284893" y="3466883"/>
            <a:ext cx="350346" cy="307333"/>
            <a:chOff x="5108775" y="3665100"/>
            <a:chExt cx="269725" cy="235775"/>
          </a:xfrm>
        </p:grpSpPr>
        <p:sp>
          <p:nvSpPr>
            <p:cNvPr id="7267" name="Google Shape;7267;p75"/>
            <p:cNvSpPr/>
            <p:nvPr/>
          </p:nvSpPr>
          <p:spPr>
            <a:xfrm>
              <a:off x="5204025" y="3853225"/>
              <a:ext cx="47050" cy="47650"/>
            </a:xfrm>
            <a:custGeom>
              <a:rect b="b" l="l" r="r" t="t"/>
              <a:pathLst>
                <a:path extrusionOk="0" h="1906" w="1882">
                  <a:moveTo>
                    <a:pt x="953" y="1"/>
                  </a:moveTo>
                  <a:cubicBezTo>
                    <a:pt x="429" y="1"/>
                    <a:pt x="1" y="429"/>
                    <a:pt x="1" y="953"/>
                  </a:cubicBezTo>
                  <a:cubicBezTo>
                    <a:pt x="1" y="1477"/>
                    <a:pt x="429" y="1906"/>
                    <a:pt x="953" y="1906"/>
                  </a:cubicBezTo>
                  <a:cubicBezTo>
                    <a:pt x="1477" y="1906"/>
                    <a:pt x="1882" y="1477"/>
                    <a:pt x="1882" y="953"/>
                  </a:cubicBezTo>
                  <a:cubicBezTo>
                    <a:pt x="1882" y="429"/>
                    <a:pt x="1477" y="1"/>
                    <a:pt x="9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8" name="Google Shape;7268;p75"/>
            <p:cNvSpPr/>
            <p:nvPr/>
          </p:nvSpPr>
          <p:spPr>
            <a:xfrm>
              <a:off x="5283200" y="3853225"/>
              <a:ext cx="47075" cy="47650"/>
            </a:xfrm>
            <a:custGeom>
              <a:rect b="b" l="l" r="r" t="t"/>
              <a:pathLst>
                <a:path extrusionOk="0" h="1906" w="1883">
                  <a:moveTo>
                    <a:pt x="954" y="1"/>
                  </a:moveTo>
                  <a:cubicBezTo>
                    <a:pt x="430" y="1"/>
                    <a:pt x="1" y="429"/>
                    <a:pt x="1" y="953"/>
                  </a:cubicBezTo>
                  <a:cubicBezTo>
                    <a:pt x="1" y="1477"/>
                    <a:pt x="430" y="1906"/>
                    <a:pt x="954" y="1906"/>
                  </a:cubicBezTo>
                  <a:cubicBezTo>
                    <a:pt x="1477" y="1906"/>
                    <a:pt x="1882" y="1477"/>
                    <a:pt x="1882" y="953"/>
                  </a:cubicBezTo>
                  <a:cubicBezTo>
                    <a:pt x="1882" y="429"/>
                    <a:pt x="1477" y="1"/>
                    <a:pt x="9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9" name="Google Shape;7269;p75"/>
            <p:cNvSpPr/>
            <p:nvPr/>
          </p:nvSpPr>
          <p:spPr>
            <a:xfrm>
              <a:off x="5108775" y="3665100"/>
              <a:ext cx="269725" cy="188150"/>
            </a:xfrm>
            <a:custGeom>
              <a:rect b="b" l="l" r="r" t="t"/>
              <a:pathLst>
                <a:path extrusionOk="0" h="7526" w="10789">
                  <a:moveTo>
                    <a:pt x="358" y="0"/>
                  </a:moveTo>
                  <a:cubicBezTo>
                    <a:pt x="191" y="0"/>
                    <a:pt x="48" y="119"/>
                    <a:pt x="24" y="262"/>
                  </a:cubicBezTo>
                  <a:cubicBezTo>
                    <a:pt x="0" y="453"/>
                    <a:pt x="143" y="619"/>
                    <a:pt x="334" y="619"/>
                  </a:cubicBezTo>
                  <a:lnTo>
                    <a:pt x="1644" y="619"/>
                  </a:lnTo>
                  <a:lnTo>
                    <a:pt x="3168" y="5930"/>
                  </a:lnTo>
                  <a:lnTo>
                    <a:pt x="3049" y="6168"/>
                  </a:lnTo>
                  <a:cubicBezTo>
                    <a:pt x="2739" y="6787"/>
                    <a:pt x="3191" y="7526"/>
                    <a:pt x="3882" y="7526"/>
                  </a:cubicBezTo>
                  <a:lnTo>
                    <a:pt x="9169" y="7526"/>
                  </a:lnTo>
                  <a:cubicBezTo>
                    <a:pt x="9336" y="7526"/>
                    <a:pt x="9455" y="7406"/>
                    <a:pt x="9478" y="7264"/>
                  </a:cubicBezTo>
                  <a:cubicBezTo>
                    <a:pt x="9502" y="7073"/>
                    <a:pt x="9359" y="6906"/>
                    <a:pt x="9169" y="6906"/>
                  </a:cubicBezTo>
                  <a:lnTo>
                    <a:pt x="3882" y="6906"/>
                  </a:lnTo>
                  <a:cubicBezTo>
                    <a:pt x="3644" y="6906"/>
                    <a:pt x="3501" y="6668"/>
                    <a:pt x="3596" y="6454"/>
                  </a:cubicBezTo>
                  <a:lnTo>
                    <a:pt x="3692" y="6287"/>
                  </a:lnTo>
                  <a:lnTo>
                    <a:pt x="9169" y="6287"/>
                  </a:lnTo>
                  <a:cubicBezTo>
                    <a:pt x="9312" y="6287"/>
                    <a:pt x="9431" y="6192"/>
                    <a:pt x="9478" y="6049"/>
                  </a:cubicBezTo>
                  <a:lnTo>
                    <a:pt x="10741" y="1643"/>
                  </a:lnTo>
                  <a:cubicBezTo>
                    <a:pt x="10788" y="1453"/>
                    <a:pt x="10645" y="1262"/>
                    <a:pt x="10431" y="1262"/>
                  </a:cubicBezTo>
                  <a:lnTo>
                    <a:pt x="2477" y="1262"/>
                  </a:lnTo>
                  <a:lnTo>
                    <a:pt x="2191" y="215"/>
                  </a:lnTo>
                  <a:cubicBezTo>
                    <a:pt x="2144" y="95"/>
                    <a:pt x="2025" y="0"/>
                    <a:pt x="18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70" name="Google Shape;7270;p75"/>
          <p:cNvGrpSpPr/>
          <p:nvPr/>
        </p:nvGrpSpPr>
        <p:grpSpPr>
          <a:xfrm>
            <a:off x="5533219" y="3446092"/>
            <a:ext cx="371745" cy="349077"/>
            <a:chOff x="4530075" y="3649150"/>
            <a:chExt cx="286200" cy="267800"/>
          </a:xfrm>
        </p:grpSpPr>
        <p:sp>
          <p:nvSpPr>
            <p:cNvPr id="7271" name="Google Shape;7271;p75"/>
            <p:cNvSpPr/>
            <p:nvPr/>
          </p:nvSpPr>
          <p:spPr>
            <a:xfrm>
              <a:off x="4620575" y="3766900"/>
              <a:ext cx="86350" cy="150050"/>
            </a:xfrm>
            <a:custGeom>
              <a:rect b="b" l="l" r="r" t="t"/>
              <a:pathLst>
                <a:path extrusionOk="0" h="6002" w="3454">
                  <a:moveTo>
                    <a:pt x="1727" y="0"/>
                  </a:moveTo>
                  <a:cubicBezTo>
                    <a:pt x="1626" y="0"/>
                    <a:pt x="1525" y="48"/>
                    <a:pt x="1453" y="143"/>
                  </a:cubicBezTo>
                  <a:lnTo>
                    <a:pt x="120" y="2358"/>
                  </a:lnTo>
                  <a:cubicBezTo>
                    <a:pt x="0" y="2572"/>
                    <a:pt x="143" y="2834"/>
                    <a:pt x="405" y="2834"/>
                  </a:cubicBezTo>
                  <a:lnTo>
                    <a:pt x="1096" y="2834"/>
                  </a:lnTo>
                  <a:lnTo>
                    <a:pt x="1096" y="5692"/>
                  </a:lnTo>
                  <a:cubicBezTo>
                    <a:pt x="1096" y="5859"/>
                    <a:pt x="1239" y="6002"/>
                    <a:pt x="1405" y="6002"/>
                  </a:cubicBezTo>
                  <a:lnTo>
                    <a:pt x="2048" y="6002"/>
                  </a:lnTo>
                  <a:cubicBezTo>
                    <a:pt x="2215" y="6002"/>
                    <a:pt x="2358" y="5859"/>
                    <a:pt x="2358" y="5692"/>
                  </a:cubicBezTo>
                  <a:lnTo>
                    <a:pt x="2358" y="2834"/>
                  </a:lnTo>
                  <a:lnTo>
                    <a:pt x="3049" y="2834"/>
                  </a:lnTo>
                  <a:cubicBezTo>
                    <a:pt x="3311" y="2834"/>
                    <a:pt x="3454" y="2572"/>
                    <a:pt x="3334" y="2358"/>
                  </a:cubicBezTo>
                  <a:lnTo>
                    <a:pt x="2001" y="143"/>
                  </a:lnTo>
                  <a:cubicBezTo>
                    <a:pt x="1929" y="48"/>
                    <a:pt x="1828" y="0"/>
                    <a:pt x="1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2" name="Google Shape;7272;p75"/>
            <p:cNvSpPr/>
            <p:nvPr/>
          </p:nvSpPr>
          <p:spPr>
            <a:xfrm>
              <a:off x="4530075" y="3649150"/>
              <a:ext cx="286200" cy="157075"/>
            </a:xfrm>
            <a:custGeom>
              <a:rect b="b" l="l" r="r" t="t"/>
              <a:pathLst>
                <a:path extrusionOk="0" h="6283" w="11448">
                  <a:moveTo>
                    <a:pt x="6893" y="0"/>
                  </a:moveTo>
                  <a:cubicBezTo>
                    <a:pt x="6136" y="0"/>
                    <a:pt x="5372" y="338"/>
                    <a:pt x="4859" y="1091"/>
                  </a:cubicBezTo>
                  <a:cubicBezTo>
                    <a:pt x="4454" y="781"/>
                    <a:pt x="3978" y="614"/>
                    <a:pt x="3478" y="614"/>
                  </a:cubicBezTo>
                  <a:cubicBezTo>
                    <a:pt x="2334" y="614"/>
                    <a:pt x="1382" y="1496"/>
                    <a:pt x="1263" y="2615"/>
                  </a:cubicBezTo>
                  <a:cubicBezTo>
                    <a:pt x="501" y="2877"/>
                    <a:pt x="1" y="3591"/>
                    <a:pt x="1" y="4401"/>
                  </a:cubicBezTo>
                  <a:cubicBezTo>
                    <a:pt x="1" y="5449"/>
                    <a:pt x="834" y="6282"/>
                    <a:pt x="1882" y="6282"/>
                  </a:cubicBezTo>
                  <a:lnTo>
                    <a:pt x="3501" y="6282"/>
                  </a:lnTo>
                  <a:lnTo>
                    <a:pt x="4549" y="4520"/>
                  </a:lnTo>
                  <a:cubicBezTo>
                    <a:pt x="4740" y="4222"/>
                    <a:pt x="5049" y="4073"/>
                    <a:pt x="5359" y="4073"/>
                  </a:cubicBezTo>
                  <a:cubicBezTo>
                    <a:pt x="5668" y="4073"/>
                    <a:pt x="5978" y="4222"/>
                    <a:pt x="6169" y="4520"/>
                  </a:cubicBezTo>
                  <a:lnTo>
                    <a:pt x="7240" y="6282"/>
                  </a:lnTo>
                  <a:lnTo>
                    <a:pt x="8812" y="6282"/>
                  </a:lnTo>
                  <a:cubicBezTo>
                    <a:pt x="8821" y="6282"/>
                    <a:pt x="8829" y="6282"/>
                    <a:pt x="8838" y="6282"/>
                  </a:cubicBezTo>
                  <a:cubicBezTo>
                    <a:pt x="10959" y="6282"/>
                    <a:pt x="11447" y="3326"/>
                    <a:pt x="9455" y="2639"/>
                  </a:cubicBezTo>
                  <a:lnTo>
                    <a:pt x="9431" y="2639"/>
                  </a:lnTo>
                  <a:lnTo>
                    <a:pt x="9431" y="2520"/>
                  </a:lnTo>
                  <a:cubicBezTo>
                    <a:pt x="9431" y="964"/>
                    <a:pt x="8172" y="0"/>
                    <a:pt x="68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73" name="Google Shape;7273;p75"/>
          <p:cNvGrpSpPr/>
          <p:nvPr/>
        </p:nvGrpSpPr>
        <p:grpSpPr>
          <a:xfrm>
            <a:off x="4780019" y="3444756"/>
            <a:ext cx="351125" cy="350413"/>
            <a:chOff x="3950200" y="3648125"/>
            <a:chExt cx="270325" cy="268825"/>
          </a:xfrm>
        </p:grpSpPr>
        <p:sp>
          <p:nvSpPr>
            <p:cNvPr id="7274" name="Google Shape;7274;p75"/>
            <p:cNvSpPr/>
            <p:nvPr/>
          </p:nvSpPr>
          <p:spPr>
            <a:xfrm>
              <a:off x="3950200" y="3885375"/>
              <a:ext cx="270325" cy="31575"/>
            </a:xfrm>
            <a:custGeom>
              <a:rect b="b" l="l" r="r" t="t"/>
              <a:pathLst>
                <a:path extrusionOk="0" h="1263" w="10813">
                  <a:moveTo>
                    <a:pt x="715" y="0"/>
                  </a:moveTo>
                  <a:cubicBezTo>
                    <a:pt x="643" y="0"/>
                    <a:pt x="548" y="48"/>
                    <a:pt x="477" y="120"/>
                  </a:cubicBezTo>
                  <a:cubicBezTo>
                    <a:pt x="310" y="334"/>
                    <a:pt x="143" y="572"/>
                    <a:pt x="48" y="834"/>
                  </a:cubicBezTo>
                  <a:cubicBezTo>
                    <a:pt x="0" y="929"/>
                    <a:pt x="24" y="1048"/>
                    <a:pt x="72" y="1120"/>
                  </a:cubicBezTo>
                  <a:cubicBezTo>
                    <a:pt x="143" y="1215"/>
                    <a:pt x="238" y="1263"/>
                    <a:pt x="334" y="1263"/>
                  </a:cubicBezTo>
                  <a:lnTo>
                    <a:pt x="10431" y="1263"/>
                  </a:lnTo>
                  <a:cubicBezTo>
                    <a:pt x="10645" y="1263"/>
                    <a:pt x="10812" y="1048"/>
                    <a:pt x="10741" y="834"/>
                  </a:cubicBezTo>
                  <a:cubicBezTo>
                    <a:pt x="10622" y="572"/>
                    <a:pt x="10479" y="334"/>
                    <a:pt x="10288" y="120"/>
                  </a:cubicBezTo>
                  <a:cubicBezTo>
                    <a:pt x="10217" y="48"/>
                    <a:pt x="10145" y="0"/>
                    <a:pt x="100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5" name="Google Shape;7275;p75"/>
            <p:cNvSpPr/>
            <p:nvPr/>
          </p:nvSpPr>
          <p:spPr>
            <a:xfrm>
              <a:off x="3982350" y="3774650"/>
              <a:ext cx="47650" cy="95275"/>
            </a:xfrm>
            <a:custGeom>
              <a:rect b="b" l="l" r="r" t="t"/>
              <a:pathLst>
                <a:path extrusionOk="0" h="3811" w="1906">
                  <a:moveTo>
                    <a:pt x="0" y="0"/>
                  </a:moveTo>
                  <a:lnTo>
                    <a:pt x="0" y="3810"/>
                  </a:lnTo>
                  <a:lnTo>
                    <a:pt x="1905" y="3810"/>
                  </a:lnTo>
                  <a:lnTo>
                    <a:pt x="19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6" name="Google Shape;7276;p75"/>
            <p:cNvSpPr/>
            <p:nvPr/>
          </p:nvSpPr>
          <p:spPr>
            <a:xfrm>
              <a:off x="4061525" y="3774650"/>
              <a:ext cx="47050" cy="95275"/>
            </a:xfrm>
            <a:custGeom>
              <a:rect b="b" l="l" r="r" t="t"/>
              <a:pathLst>
                <a:path extrusionOk="0" h="3811" w="1882">
                  <a:moveTo>
                    <a:pt x="1" y="0"/>
                  </a:moveTo>
                  <a:lnTo>
                    <a:pt x="1" y="3810"/>
                  </a:lnTo>
                  <a:lnTo>
                    <a:pt x="1882" y="3810"/>
                  </a:lnTo>
                  <a:lnTo>
                    <a:pt x="188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7" name="Google Shape;7277;p75"/>
            <p:cNvSpPr/>
            <p:nvPr/>
          </p:nvSpPr>
          <p:spPr>
            <a:xfrm>
              <a:off x="4140125" y="3774650"/>
              <a:ext cx="47050" cy="95275"/>
            </a:xfrm>
            <a:custGeom>
              <a:rect b="b" l="l" r="r" t="t"/>
              <a:pathLst>
                <a:path extrusionOk="0" h="3811" w="1882">
                  <a:moveTo>
                    <a:pt x="0" y="0"/>
                  </a:moveTo>
                  <a:lnTo>
                    <a:pt x="0" y="3810"/>
                  </a:lnTo>
                  <a:lnTo>
                    <a:pt x="1881" y="3810"/>
                  </a:lnTo>
                  <a:lnTo>
                    <a:pt x="188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8" name="Google Shape;7278;p75"/>
            <p:cNvSpPr/>
            <p:nvPr/>
          </p:nvSpPr>
          <p:spPr>
            <a:xfrm>
              <a:off x="3951375" y="3727600"/>
              <a:ext cx="267950" cy="31575"/>
            </a:xfrm>
            <a:custGeom>
              <a:rect b="b" l="l" r="r" t="t"/>
              <a:pathLst>
                <a:path extrusionOk="0" h="1263" w="10718">
                  <a:moveTo>
                    <a:pt x="1" y="1"/>
                  </a:moveTo>
                  <a:cubicBezTo>
                    <a:pt x="120" y="453"/>
                    <a:pt x="358" y="834"/>
                    <a:pt x="668" y="1168"/>
                  </a:cubicBezTo>
                  <a:lnTo>
                    <a:pt x="644" y="1168"/>
                  </a:lnTo>
                  <a:cubicBezTo>
                    <a:pt x="715" y="1239"/>
                    <a:pt x="787" y="1263"/>
                    <a:pt x="882" y="1263"/>
                  </a:cubicBezTo>
                  <a:lnTo>
                    <a:pt x="9813" y="1263"/>
                  </a:lnTo>
                  <a:cubicBezTo>
                    <a:pt x="9884" y="1263"/>
                    <a:pt x="9979" y="1239"/>
                    <a:pt x="10027" y="1168"/>
                  </a:cubicBezTo>
                  <a:cubicBezTo>
                    <a:pt x="10360" y="858"/>
                    <a:pt x="10575" y="453"/>
                    <a:pt x="107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9" name="Google Shape;7279;p75"/>
            <p:cNvSpPr/>
            <p:nvPr/>
          </p:nvSpPr>
          <p:spPr>
            <a:xfrm>
              <a:off x="3955550" y="3648125"/>
              <a:ext cx="258425" cy="64025"/>
            </a:xfrm>
            <a:custGeom>
              <a:rect b="b" l="l" r="r" t="t"/>
              <a:pathLst>
                <a:path extrusionOk="0" h="2561" w="10337">
                  <a:moveTo>
                    <a:pt x="5168" y="0"/>
                  </a:moveTo>
                  <a:cubicBezTo>
                    <a:pt x="5121" y="0"/>
                    <a:pt x="5073" y="12"/>
                    <a:pt x="5026" y="36"/>
                  </a:cubicBezTo>
                  <a:lnTo>
                    <a:pt x="1" y="2561"/>
                  </a:lnTo>
                  <a:lnTo>
                    <a:pt x="10336" y="2561"/>
                  </a:lnTo>
                  <a:lnTo>
                    <a:pt x="5311" y="36"/>
                  </a:lnTo>
                  <a:cubicBezTo>
                    <a:pt x="5264" y="12"/>
                    <a:pt x="5216" y="0"/>
                    <a:pt x="51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80" name="Google Shape;7280;p75"/>
          <p:cNvGrpSpPr/>
          <p:nvPr/>
        </p:nvGrpSpPr>
        <p:grpSpPr>
          <a:xfrm>
            <a:off x="4079393" y="3445147"/>
            <a:ext cx="245167" cy="350022"/>
            <a:chOff x="3410800" y="3648425"/>
            <a:chExt cx="188750" cy="268525"/>
          </a:xfrm>
        </p:grpSpPr>
        <p:sp>
          <p:nvSpPr>
            <p:cNvPr id="7281" name="Google Shape;7281;p75"/>
            <p:cNvSpPr/>
            <p:nvPr/>
          </p:nvSpPr>
          <p:spPr>
            <a:xfrm>
              <a:off x="3410800" y="3648425"/>
              <a:ext cx="188750" cy="268525"/>
            </a:xfrm>
            <a:custGeom>
              <a:rect b="b" l="l" r="r" t="t"/>
              <a:pathLst>
                <a:path extrusionOk="0" h="10741" w="7550">
                  <a:moveTo>
                    <a:pt x="3763" y="1906"/>
                  </a:moveTo>
                  <a:cubicBezTo>
                    <a:pt x="4811" y="1906"/>
                    <a:pt x="5644" y="2739"/>
                    <a:pt x="5644" y="3787"/>
                  </a:cubicBezTo>
                  <a:cubicBezTo>
                    <a:pt x="5644" y="4917"/>
                    <a:pt x="4714" y="5675"/>
                    <a:pt x="3744" y="5675"/>
                  </a:cubicBezTo>
                  <a:cubicBezTo>
                    <a:pt x="3283" y="5675"/>
                    <a:pt x="2813" y="5504"/>
                    <a:pt x="2429" y="5120"/>
                  </a:cubicBezTo>
                  <a:cubicBezTo>
                    <a:pt x="1239" y="3930"/>
                    <a:pt x="2096" y="1906"/>
                    <a:pt x="3763" y="1906"/>
                  </a:cubicBezTo>
                  <a:close/>
                  <a:moveTo>
                    <a:pt x="3763" y="0"/>
                  </a:moveTo>
                  <a:cubicBezTo>
                    <a:pt x="1691" y="0"/>
                    <a:pt x="0" y="1691"/>
                    <a:pt x="0" y="3787"/>
                  </a:cubicBezTo>
                  <a:cubicBezTo>
                    <a:pt x="0" y="5644"/>
                    <a:pt x="1429" y="7669"/>
                    <a:pt x="2668" y="9407"/>
                  </a:cubicBezTo>
                  <a:cubicBezTo>
                    <a:pt x="2977" y="9836"/>
                    <a:pt x="3263" y="10217"/>
                    <a:pt x="3501" y="10598"/>
                  </a:cubicBezTo>
                  <a:cubicBezTo>
                    <a:pt x="3573" y="10693"/>
                    <a:pt x="3674" y="10741"/>
                    <a:pt x="3772" y="10741"/>
                  </a:cubicBezTo>
                  <a:cubicBezTo>
                    <a:pt x="3870" y="10741"/>
                    <a:pt x="3966" y="10693"/>
                    <a:pt x="4025" y="10598"/>
                  </a:cubicBezTo>
                  <a:cubicBezTo>
                    <a:pt x="4287" y="10241"/>
                    <a:pt x="4573" y="9836"/>
                    <a:pt x="4859" y="9407"/>
                  </a:cubicBezTo>
                  <a:cubicBezTo>
                    <a:pt x="6121" y="7669"/>
                    <a:pt x="7550" y="5644"/>
                    <a:pt x="7550" y="3787"/>
                  </a:cubicBezTo>
                  <a:cubicBezTo>
                    <a:pt x="7550" y="1691"/>
                    <a:pt x="5859" y="0"/>
                    <a:pt x="37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2" name="Google Shape;7282;p75"/>
            <p:cNvSpPr/>
            <p:nvPr/>
          </p:nvSpPr>
          <p:spPr>
            <a:xfrm>
              <a:off x="3473900" y="3711525"/>
              <a:ext cx="62550" cy="62550"/>
            </a:xfrm>
            <a:custGeom>
              <a:rect b="b" l="l" r="r" t="t"/>
              <a:pathLst>
                <a:path extrusionOk="0" h="2502" w="2502">
                  <a:moveTo>
                    <a:pt x="1239" y="1"/>
                  </a:moveTo>
                  <a:cubicBezTo>
                    <a:pt x="548" y="1"/>
                    <a:pt x="1" y="572"/>
                    <a:pt x="1" y="1263"/>
                  </a:cubicBezTo>
                  <a:cubicBezTo>
                    <a:pt x="1" y="1953"/>
                    <a:pt x="548" y="2501"/>
                    <a:pt x="1239" y="2501"/>
                  </a:cubicBezTo>
                  <a:cubicBezTo>
                    <a:pt x="1930" y="2501"/>
                    <a:pt x="2501" y="1953"/>
                    <a:pt x="2501" y="1263"/>
                  </a:cubicBezTo>
                  <a:cubicBezTo>
                    <a:pt x="2501" y="572"/>
                    <a:pt x="1930" y="1"/>
                    <a:pt x="12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83" name="Google Shape;7283;p75"/>
          <p:cNvGrpSpPr/>
          <p:nvPr/>
        </p:nvGrpSpPr>
        <p:grpSpPr>
          <a:xfrm>
            <a:off x="3276673" y="3445147"/>
            <a:ext cx="348040" cy="350022"/>
            <a:chOff x="2792800" y="3648425"/>
            <a:chExt cx="267950" cy="268525"/>
          </a:xfrm>
        </p:grpSpPr>
        <p:sp>
          <p:nvSpPr>
            <p:cNvPr id="7284" name="Google Shape;7284;p75"/>
            <p:cNvSpPr/>
            <p:nvPr/>
          </p:nvSpPr>
          <p:spPr>
            <a:xfrm>
              <a:off x="2792800" y="3648425"/>
              <a:ext cx="126250" cy="126250"/>
            </a:xfrm>
            <a:custGeom>
              <a:rect b="b" l="l" r="r" t="t"/>
              <a:pathLst>
                <a:path extrusionOk="0" h="5050" w="5050">
                  <a:moveTo>
                    <a:pt x="2534" y="1310"/>
                  </a:moveTo>
                  <a:cubicBezTo>
                    <a:pt x="2680" y="1310"/>
                    <a:pt x="2823" y="1405"/>
                    <a:pt x="2835" y="1596"/>
                  </a:cubicBezTo>
                  <a:lnTo>
                    <a:pt x="2835" y="2239"/>
                  </a:lnTo>
                  <a:lnTo>
                    <a:pt x="3478" y="2239"/>
                  </a:lnTo>
                  <a:cubicBezTo>
                    <a:pt x="3492" y="2237"/>
                    <a:pt x="3507" y="2237"/>
                    <a:pt x="3520" y="2237"/>
                  </a:cubicBezTo>
                  <a:cubicBezTo>
                    <a:pt x="3916" y="2237"/>
                    <a:pt x="3916" y="2860"/>
                    <a:pt x="3520" y="2860"/>
                  </a:cubicBezTo>
                  <a:cubicBezTo>
                    <a:pt x="3507" y="2860"/>
                    <a:pt x="3492" y="2860"/>
                    <a:pt x="3478" y="2858"/>
                  </a:cubicBezTo>
                  <a:lnTo>
                    <a:pt x="2835" y="2858"/>
                  </a:lnTo>
                  <a:lnTo>
                    <a:pt x="2835" y="3501"/>
                  </a:lnTo>
                  <a:cubicBezTo>
                    <a:pt x="2823" y="3692"/>
                    <a:pt x="2680" y="3787"/>
                    <a:pt x="2534" y="3787"/>
                  </a:cubicBezTo>
                  <a:cubicBezTo>
                    <a:pt x="2388" y="3787"/>
                    <a:pt x="2240" y="3692"/>
                    <a:pt x="2216" y="3501"/>
                  </a:cubicBezTo>
                  <a:lnTo>
                    <a:pt x="2216" y="2858"/>
                  </a:lnTo>
                  <a:lnTo>
                    <a:pt x="1597" y="2858"/>
                  </a:lnTo>
                  <a:cubicBezTo>
                    <a:pt x="1581" y="2860"/>
                    <a:pt x="1566" y="2860"/>
                    <a:pt x="1552" y="2860"/>
                  </a:cubicBezTo>
                  <a:cubicBezTo>
                    <a:pt x="1135" y="2860"/>
                    <a:pt x="1135" y="2237"/>
                    <a:pt x="1552" y="2237"/>
                  </a:cubicBezTo>
                  <a:cubicBezTo>
                    <a:pt x="1566" y="2237"/>
                    <a:pt x="1581" y="2237"/>
                    <a:pt x="1597" y="2239"/>
                  </a:cubicBezTo>
                  <a:lnTo>
                    <a:pt x="2216" y="2239"/>
                  </a:lnTo>
                  <a:lnTo>
                    <a:pt x="2216" y="1596"/>
                  </a:lnTo>
                  <a:cubicBezTo>
                    <a:pt x="2240" y="1405"/>
                    <a:pt x="2388" y="1310"/>
                    <a:pt x="2534" y="1310"/>
                  </a:cubicBezTo>
                  <a:close/>
                  <a:moveTo>
                    <a:pt x="930" y="0"/>
                  </a:moveTo>
                  <a:cubicBezTo>
                    <a:pt x="406" y="0"/>
                    <a:pt x="1" y="429"/>
                    <a:pt x="1" y="953"/>
                  </a:cubicBezTo>
                  <a:lnTo>
                    <a:pt x="1" y="4120"/>
                  </a:lnTo>
                  <a:cubicBezTo>
                    <a:pt x="1" y="4644"/>
                    <a:pt x="430" y="5049"/>
                    <a:pt x="930" y="5049"/>
                  </a:cubicBezTo>
                  <a:lnTo>
                    <a:pt x="4097" y="5049"/>
                  </a:lnTo>
                  <a:cubicBezTo>
                    <a:pt x="4621" y="5049"/>
                    <a:pt x="5050" y="4644"/>
                    <a:pt x="5050" y="4120"/>
                  </a:cubicBezTo>
                  <a:lnTo>
                    <a:pt x="5050" y="953"/>
                  </a:lnTo>
                  <a:cubicBezTo>
                    <a:pt x="5050" y="429"/>
                    <a:pt x="4621" y="0"/>
                    <a:pt x="40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5" name="Google Shape;7285;p75"/>
            <p:cNvSpPr/>
            <p:nvPr/>
          </p:nvSpPr>
          <p:spPr>
            <a:xfrm>
              <a:off x="2934500" y="3648425"/>
              <a:ext cx="126250" cy="126250"/>
            </a:xfrm>
            <a:custGeom>
              <a:rect b="b" l="l" r="r" t="t"/>
              <a:pathLst>
                <a:path extrusionOk="0" h="5050" w="5050">
                  <a:moveTo>
                    <a:pt x="3478" y="2239"/>
                  </a:moveTo>
                  <a:cubicBezTo>
                    <a:pt x="3859" y="2263"/>
                    <a:pt x="3859" y="2810"/>
                    <a:pt x="3478" y="2858"/>
                  </a:cubicBezTo>
                  <a:lnTo>
                    <a:pt x="1573" y="2858"/>
                  </a:lnTo>
                  <a:cubicBezTo>
                    <a:pt x="1192" y="2810"/>
                    <a:pt x="1192" y="2263"/>
                    <a:pt x="1573" y="2239"/>
                  </a:cubicBezTo>
                  <a:close/>
                  <a:moveTo>
                    <a:pt x="953" y="0"/>
                  </a:moveTo>
                  <a:cubicBezTo>
                    <a:pt x="429" y="0"/>
                    <a:pt x="1" y="429"/>
                    <a:pt x="1" y="953"/>
                  </a:cubicBezTo>
                  <a:lnTo>
                    <a:pt x="1" y="4120"/>
                  </a:lnTo>
                  <a:cubicBezTo>
                    <a:pt x="1" y="4644"/>
                    <a:pt x="429" y="5049"/>
                    <a:pt x="953" y="5049"/>
                  </a:cubicBezTo>
                  <a:lnTo>
                    <a:pt x="4121" y="5049"/>
                  </a:lnTo>
                  <a:cubicBezTo>
                    <a:pt x="4621" y="5049"/>
                    <a:pt x="5049" y="4644"/>
                    <a:pt x="5049" y="4120"/>
                  </a:cubicBezTo>
                  <a:lnTo>
                    <a:pt x="5049" y="953"/>
                  </a:lnTo>
                  <a:cubicBezTo>
                    <a:pt x="5049" y="429"/>
                    <a:pt x="4621" y="0"/>
                    <a:pt x="41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6" name="Google Shape;7286;p75"/>
            <p:cNvSpPr/>
            <p:nvPr/>
          </p:nvSpPr>
          <p:spPr>
            <a:xfrm>
              <a:off x="2934500" y="3790725"/>
              <a:ext cx="126250" cy="126225"/>
            </a:xfrm>
            <a:custGeom>
              <a:rect b="b" l="l" r="r" t="t"/>
              <a:pathLst>
                <a:path extrusionOk="0" h="5049" w="5050">
                  <a:moveTo>
                    <a:pt x="3478" y="1572"/>
                  </a:moveTo>
                  <a:cubicBezTo>
                    <a:pt x="3906" y="1572"/>
                    <a:pt x="3906" y="2191"/>
                    <a:pt x="3478" y="2191"/>
                  </a:cubicBezTo>
                  <a:lnTo>
                    <a:pt x="1573" y="2191"/>
                  </a:lnTo>
                  <a:cubicBezTo>
                    <a:pt x="1144" y="2191"/>
                    <a:pt x="1144" y="1572"/>
                    <a:pt x="1573" y="1572"/>
                  </a:cubicBezTo>
                  <a:close/>
                  <a:moveTo>
                    <a:pt x="3478" y="2834"/>
                  </a:moveTo>
                  <a:cubicBezTo>
                    <a:pt x="3859" y="2858"/>
                    <a:pt x="3859" y="3405"/>
                    <a:pt x="3478" y="3453"/>
                  </a:cubicBezTo>
                  <a:lnTo>
                    <a:pt x="1573" y="3453"/>
                  </a:lnTo>
                  <a:cubicBezTo>
                    <a:pt x="1192" y="3405"/>
                    <a:pt x="1192" y="2858"/>
                    <a:pt x="1573" y="2834"/>
                  </a:cubicBezTo>
                  <a:close/>
                  <a:moveTo>
                    <a:pt x="953" y="0"/>
                  </a:moveTo>
                  <a:cubicBezTo>
                    <a:pt x="429" y="0"/>
                    <a:pt x="1" y="429"/>
                    <a:pt x="1" y="929"/>
                  </a:cubicBezTo>
                  <a:lnTo>
                    <a:pt x="1" y="4096"/>
                  </a:lnTo>
                  <a:cubicBezTo>
                    <a:pt x="1" y="4620"/>
                    <a:pt x="429" y="5049"/>
                    <a:pt x="953" y="5049"/>
                  </a:cubicBezTo>
                  <a:lnTo>
                    <a:pt x="4121" y="5049"/>
                  </a:lnTo>
                  <a:cubicBezTo>
                    <a:pt x="4621" y="5049"/>
                    <a:pt x="5049" y="4620"/>
                    <a:pt x="5049" y="4096"/>
                  </a:cubicBezTo>
                  <a:lnTo>
                    <a:pt x="5049" y="929"/>
                  </a:lnTo>
                  <a:cubicBezTo>
                    <a:pt x="5049" y="429"/>
                    <a:pt x="4621" y="0"/>
                    <a:pt x="41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7" name="Google Shape;7287;p75"/>
            <p:cNvSpPr/>
            <p:nvPr/>
          </p:nvSpPr>
          <p:spPr>
            <a:xfrm>
              <a:off x="2792800" y="3790725"/>
              <a:ext cx="126250" cy="126225"/>
            </a:xfrm>
            <a:custGeom>
              <a:rect b="b" l="l" r="r" t="t"/>
              <a:pathLst>
                <a:path extrusionOk="0" h="5049" w="5050">
                  <a:moveTo>
                    <a:pt x="3204" y="1530"/>
                  </a:moveTo>
                  <a:cubicBezTo>
                    <a:pt x="3287" y="1530"/>
                    <a:pt x="3371" y="1560"/>
                    <a:pt x="3430" y="1619"/>
                  </a:cubicBezTo>
                  <a:cubicBezTo>
                    <a:pt x="3549" y="1738"/>
                    <a:pt x="3549" y="1953"/>
                    <a:pt x="3430" y="2072"/>
                  </a:cubicBezTo>
                  <a:lnTo>
                    <a:pt x="2978" y="2501"/>
                  </a:lnTo>
                  <a:lnTo>
                    <a:pt x="3430" y="2953"/>
                  </a:lnTo>
                  <a:cubicBezTo>
                    <a:pt x="3549" y="3072"/>
                    <a:pt x="3549" y="3286"/>
                    <a:pt x="3430" y="3405"/>
                  </a:cubicBezTo>
                  <a:cubicBezTo>
                    <a:pt x="3359" y="3465"/>
                    <a:pt x="3275" y="3495"/>
                    <a:pt x="3195" y="3495"/>
                  </a:cubicBezTo>
                  <a:cubicBezTo>
                    <a:pt x="3115" y="3495"/>
                    <a:pt x="3037" y="3465"/>
                    <a:pt x="2978" y="3405"/>
                  </a:cubicBezTo>
                  <a:lnTo>
                    <a:pt x="2525" y="2953"/>
                  </a:lnTo>
                  <a:lnTo>
                    <a:pt x="2097" y="3405"/>
                  </a:lnTo>
                  <a:cubicBezTo>
                    <a:pt x="2025" y="3465"/>
                    <a:pt x="1942" y="3495"/>
                    <a:pt x="1861" y="3495"/>
                  </a:cubicBezTo>
                  <a:cubicBezTo>
                    <a:pt x="1781" y="3495"/>
                    <a:pt x="1704" y="3465"/>
                    <a:pt x="1644" y="3405"/>
                  </a:cubicBezTo>
                  <a:cubicBezTo>
                    <a:pt x="1525" y="3286"/>
                    <a:pt x="1525" y="3072"/>
                    <a:pt x="1644" y="2953"/>
                  </a:cubicBezTo>
                  <a:lnTo>
                    <a:pt x="2097" y="2501"/>
                  </a:lnTo>
                  <a:lnTo>
                    <a:pt x="1644" y="2072"/>
                  </a:lnTo>
                  <a:cubicBezTo>
                    <a:pt x="1525" y="1953"/>
                    <a:pt x="1525" y="1738"/>
                    <a:pt x="1644" y="1619"/>
                  </a:cubicBezTo>
                  <a:cubicBezTo>
                    <a:pt x="1704" y="1560"/>
                    <a:pt x="1787" y="1530"/>
                    <a:pt x="1870" y="1530"/>
                  </a:cubicBezTo>
                  <a:cubicBezTo>
                    <a:pt x="1954" y="1530"/>
                    <a:pt x="2037" y="1560"/>
                    <a:pt x="2097" y="1619"/>
                  </a:cubicBezTo>
                  <a:lnTo>
                    <a:pt x="2525" y="2072"/>
                  </a:lnTo>
                  <a:lnTo>
                    <a:pt x="2978" y="1619"/>
                  </a:lnTo>
                  <a:cubicBezTo>
                    <a:pt x="3037" y="1560"/>
                    <a:pt x="3121" y="1530"/>
                    <a:pt x="3204" y="1530"/>
                  </a:cubicBezTo>
                  <a:close/>
                  <a:moveTo>
                    <a:pt x="930" y="0"/>
                  </a:moveTo>
                  <a:cubicBezTo>
                    <a:pt x="430" y="0"/>
                    <a:pt x="1" y="429"/>
                    <a:pt x="1" y="929"/>
                  </a:cubicBezTo>
                  <a:lnTo>
                    <a:pt x="1" y="4096"/>
                  </a:lnTo>
                  <a:cubicBezTo>
                    <a:pt x="1" y="4620"/>
                    <a:pt x="406" y="5049"/>
                    <a:pt x="930" y="5049"/>
                  </a:cubicBezTo>
                  <a:lnTo>
                    <a:pt x="4097" y="5049"/>
                  </a:lnTo>
                  <a:cubicBezTo>
                    <a:pt x="4621" y="5049"/>
                    <a:pt x="5050" y="4620"/>
                    <a:pt x="5050" y="4096"/>
                  </a:cubicBezTo>
                  <a:lnTo>
                    <a:pt x="5050" y="929"/>
                  </a:lnTo>
                  <a:cubicBezTo>
                    <a:pt x="5050" y="429"/>
                    <a:pt x="4621" y="0"/>
                    <a:pt x="40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88" name="Google Shape;7288;p75"/>
          <p:cNvSpPr/>
          <p:nvPr/>
        </p:nvSpPr>
        <p:spPr>
          <a:xfrm>
            <a:off x="2523402" y="3444139"/>
            <a:ext cx="352684" cy="351782"/>
          </a:xfrm>
          <a:custGeom>
            <a:rect b="b" l="l" r="r" t="t"/>
            <a:pathLst>
              <a:path extrusionOk="0" h="10795" w="10861">
                <a:moveTo>
                  <a:pt x="6693" y="3192"/>
                </a:moveTo>
                <a:cubicBezTo>
                  <a:pt x="6859" y="3192"/>
                  <a:pt x="7002" y="3335"/>
                  <a:pt x="7002" y="3525"/>
                </a:cubicBezTo>
                <a:lnTo>
                  <a:pt x="7002" y="3835"/>
                </a:lnTo>
                <a:lnTo>
                  <a:pt x="7336" y="3835"/>
                </a:lnTo>
                <a:cubicBezTo>
                  <a:pt x="7502" y="3835"/>
                  <a:pt x="7621" y="3978"/>
                  <a:pt x="7621" y="4144"/>
                </a:cubicBezTo>
                <a:lnTo>
                  <a:pt x="7621" y="6645"/>
                </a:lnTo>
                <a:cubicBezTo>
                  <a:pt x="7621" y="6811"/>
                  <a:pt x="7502" y="6954"/>
                  <a:pt x="7336" y="6978"/>
                </a:cubicBezTo>
                <a:lnTo>
                  <a:pt x="7002" y="6978"/>
                </a:lnTo>
                <a:lnTo>
                  <a:pt x="7002" y="7288"/>
                </a:lnTo>
                <a:cubicBezTo>
                  <a:pt x="7002" y="7454"/>
                  <a:pt x="6859" y="7597"/>
                  <a:pt x="6693" y="7597"/>
                </a:cubicBezTo>
                <a:lnTo>
                  <a:pt x="4192" y="7597"/>
                </a:lnTo>
                <a:cubicBezTo>
                  <a:pt x="4001" y="7597"/>
                  <a:pt x="3859" y="7454"/>
                  <a:pt x="3859" y="7288"/>
                </a:cubicBezTo>
                <a:lnTo>
                  <a:pt x="3859" y="6978"/>
                </a:lnTo>
                <a:lnTo>
                  <a:pt x="3549" y="6978"/>
                </a:lnTo>
                <a:cubicBezTo>
                  <a:pt x="3382" y="6978"/>
                  <a:pt x="3239" y="6835"/>
                  <a:pt x="3239" y="6645"/>
                </a:cubicBezTo>
                <a:lnTo>
                  <a:pt x="3239" y="4144"/>
                </a:lnTo>
                <a:cubicBezTo>
                  <a:pt x="3239" y="3978"/>
                  <a:pt x="3382" y="3835"/>
                  <a:pt x="3549" y="3835"/>
                </a:cubicBezTo>
                <a:lnTo>
                  <a:pt x="3859" y="3835"/>
                </a:lnTo>
                <a:lnTo>
                  <a:pt x="3859" y="3525"/>
                </a:lnTo>
                <a:cubicBezTo>
                  <a:pt x="3859" y="3335"/>
                  <a:pt x="4001" y="3192"/>
                  <a:pt x="4192" y="3192"/>
                </a:cubicBezTo>
                <a:close/>
                <a:moveTo>
                  <a:pt x="4811" y="1"/>
                </a:moveTo>
                <a:cubicBezTo>
                  <a:pt x="4644" y="1"/>
                  <a:pt x="4478" y="120"/>
                  <a:pt x="4502" y="358"/>
                </a:cubicBezTo>
                <a:lnTo>
                  <a:pt x="4502" y="1930"/>
                </a:lnTo>
                <a:lnTo>
                  <a:pt x="3859" y="1930"/>
                </a:lnTo>
                <a:lnTo>
                  <a:pt x="3859" y="358"/>
                </a:lnTo>
                <a:cubicBezTo>
                  <a:pt x="3859" y="143"/>
                  <a:pt x="3698" y="36"/>
                  <a:pt x="3537" y="36"/>
                </a:cubicBezTo>
                <a:cubicBezTo>
                  <a:pt x="3376" y="36"/>
                  <a:pt x="3216" y="143"/>
                  <a:pt x="3216" y="358"/>
                </a:cubicBezTo>
                <a:lnTo>
                  <a:pt x="3216" y="1930"/>
                </a:lnTo>
                <a:lnTo>
                  <a:pt x="2906" y="1930"/>
                </a:lnTo>
                <a:cubicBezTo>
                  <a:pt x="2382" y="1930"/>
                  <a:pt x="1977" y="2358"/>
                  <a:pt x="1953" y="2882"/>
                </a:cubicBezTo>
                <a:lnTo>
                  <a:pt x="1953" y="3192"/>
                </a:lnTo>
                <a:lnTo>
                  <a:pt x="382" y="3192"/>
                </a:lnTo>
                <a:cubicBezTo>
                  <a:pt x="1" y="3239"/>
                  <a:pt x="1" y="3787"/>
                  <a:pt x="382" y="3835"/>
                </a:cubicBezTo>
                <a:lnTo>
                  <a:pt x="1977" y="3835"/>
                </a:lnTo>
                <a:lnTo>
                  <a:pt x="1977" y="4454"/>
                </a:lnTo>
                <a:lnTo>
                  <a:pt x="382" y="4454"/>
                </a:lnTo>
                <a:cubicBezTo>
                  <a:pt x="1" y="4501"/>
                  <a:pt x="1" y="5049"/>
                  <a:pt x="382" y="5073"/>
                </a:cubicBezTo>
                <a:lnTo>
                  <a:pt x="1977" y="5073"/>
                </a:lnTo>
                <a:lnTo>
                  <a:pt x="1977" y="5716"/>
                </a:lnTo>
                <a:lnTo>
                  <a:pt x="382" y="5716"/>
                </a:lnTo>
                <a:cubicBezTo>
                  <a:pt x="1" y="5740"/>
                  <a:pt x="1" y="6311"/>
                  <a:pt x="382" y="6335"/>
                </a:cubicBezTo>
                <a:lnTo>
                  <a:pt x="1977" y="6335"/>
                </a:lnTo>
                <a:lnTo>
                  <a:pt x="1977" y="6978"/>
                </a:lnTo>
                <a:lnTo>
                  <a:pt x="382" y="6978"/>
                </a:lnTo>
                <a:cubicBezTo>
                  <a:pt x="1" y="7002"/>
                  <a:pt x="1" y="7550"/>
                  <a:pt x="382" y="7597"/>
                </a:cubicBezTo>
                <a:lnTo>
                  <a:pt x="1977" y="7597"/>
                </a:lnTo>
                <a:lnTo>
                  <a:pt x="1977" y="7931"/>
                </a:lnTo>
                <a:cubicBezTo>
                  <a:pt x="1977" y="8431"/>
                  <a:pt x="2406" y="8860"/>
                  <a:pt x="2930" y="8860"/>
                </a:cubicBezTo>
                <a:lnTo>
                  <a:pt x="3239" y="8860"/>
                </a:lnTo>
                <a:lnTo>
                  <a:pt x="3239" y="10455"/>
                </a:lnTo>
                <a:cubicBezTo>
                  <a:pt x="3239" y="10669"/>
                  <a:pt x="3394" y="10777"/>
                  <a:pt x="3549" y="10777"/>
                </a:cubicBezTo>
                <a:cubicBezTo>
                  <a:pt x="3704" y="10777"/>
                  <a:pt x="3859" y="10669"/>
                  <a:pt x="3859" y="10455"/>
                </a:cubicBezTo>
                <a:lnTo>
                  <a:pt x="3859" y="8860"/>
                </a:lnTo>
                <a:lnTo>
                  <a:pt x="4502" y="8860"/>
                </a:lnTo>
                <a:lnTo>
                  <a:pt x="4502" y="10455"/>
                </a:lnTo>
                <a:cubicBezTo>
                  <a:pt x="4478" y="10681"/>
                  <a:pt x="4644" y="10794"/>
                  <a:pt x="4811" y="10794"/>
                </a:cubicBezTo>
                <a:cubicBezTo>
                  <a:pt x="4978" y="10794"/>
                  <a:pt x="5145" y="10681"/>
                  <a:pt x="5121" y="10455"/>
                </a:cubicBezTo>
                <a:lnTo>
                  <a:pt x="5121" y="8860"/>
                </a:lnTo>
                <a:lnTo>
                  <a:pt x="5740" y="8860"/>
                </a:lnTo>
                <a:lnTo>
                  <a:pt x="5740" y="10455"/>
                </a:lnTo>
                <a:cubicBezTo>
                  <a:pt x="5716" y="10681"/>
                  <a:pt x="5889" y="10794"/>
                  <a:pt x="6061" y="10794"/>
                </a:cubicBezTo>
                <a:cubicBezTo>
                  <a:pt x="6234" y="10794"/>
                  <a:pt x="6407" y="10681"/>
                  <a:pt x="6383" y="10455"/>
                </a:cubicBezTo>
                <a:lnTo>
                  <a:pt x="6383" y="8860"/>
                </a:lnTo>
                <a:lnTo>
                  <a:pt x="7002" y="8860"/>
                </a:lnTo>
                <a:lnTo>
                  <a:pt x="7002" y="10455"/>
                </a:lnTo>
                <a:cubicBezTo>
                  <a:pt x="6978" y="10681"/>
                  <a:pt x="7145" y="10794"/>
                  <a:pt x="7315" y="10794"/>
                </a:cubicBezTo>
                <a:cubicBezTo>
                  <a:pt x="7484" y="10794"/>
                  <a:pt x="7657" y="10681"/>
                  <a:pt x="7645" y="10455"/>
                </a:cubicBezTo>
                <a:lnTo>
                  <a:pt x="7645" y="8860"/>
                </a:lnTo>
                <a:lnTo>
                  <a:pt x="7931" y="8860"/>
                </a:lnTo>
                <a:cubicBezTo>
                  <a:pt x="8455" y="8860"/>
                  <a:pt x="8883" y="8431"/>
                  <a:pt x="8883" y="7931"/>
                </a:cubicBezTo>
                <a:lnTo>
                  <a:pt x="8883" y="7597"/>
                </a:lnTo>
                <a:lnTo>
                  <a:pt x="10479" y="7597"/>
                </a:lnTo>
                <a:cubicBezTo>
                  <a:pt x="10836" y="7574"/>
                  <a:pt x="10836" y="7002"/>
                  <a:pt x="10479" y="6978"/>
                </a:cubicBezTo>
                <a:lnTo>
                  <a:pt x="8883" y="6978"/>
                </a:lnTo>
                <a:lnTo>
                  <a:pt x="8883" y="6335"/>
                </a:lnTo>
                <a:lnTo>
                  <a:pt x="10479" y="6335"/>
                </a:lnTo>
                <a:cubicBezTo>
                  <a:pt x="10836" y="6311"/>
                  <a:pt x="10836" y="5740"/>
                  <a:pt x="10479" y="5716"/>
                </a:cubicBezTo>
                <a:lnTo>
                  <a:pt x="8883" y="5716"/>
                </a:lnTo>
                <a:lnTo>
                  <a:pt x="8883" y="5073"/>
                </a:lnTo>
                <a:lnTo>
                  <a:pt x="10479" y="5073"/>
                </a:lnTo>
                <a:cubicBezTo>
                  <a:pt x="10836" y="5049"/>
                  <a:pt x="10836" y="4501"/>
                  <a:pt x="10479" y="4454"/>
                </a:cubicBezTo>
                <a:lnTo>
                  <a:pt x="8883" y="4454"/>
                </a:lnTo>
                <a:lnTo>
                  <a:pt x="8883" y="3835"/>
                </a:lnTo>
                <a:lnTo>
                  <a:pt x="10479" y="3835"/>
                </a:lnTo>
                <a:cubicBezTo>
                  <a:pt x="10860" y="3787"/>
                  <a:pt x="10860" y="3239"/>
                  <a:pt x="10479" y="3192"/>
                </a:cubicBezTo>
                <a:lnTo>
                  <a:pt x="8883" y="3192"/>
                </a:lnTo>
                <a:lnTo>
                  <a:pt x="8883" y="2882"/>
                </a:lnTo>
                <a:cubicBezTo>
                  <a:pt x="8883" y="2358"/>
                  <a:pt x="8455" y="1930"/>
                  <a:pt x="7931" y="1930"/>
                </a:cubicBezTo>
                <a:lnTo>
                  <a:pt x="7645" y="1930"/>
                </a:lnTo>
                <a:lnTo>
                  <a:pt x="7645" y="358"/>
                </a:lnTo>
                <a:cubicBezTo>
                  <a:pt x="7657" y="120"/>
                  <a:pt x="7484" y="1"/>
                  <a:pt x="7315" y="1"/>
                </a:cubicBezTo>
                <a:cubicBezTo>
                  <a:pt x="7145" y="1"/>
                  <a:pt x="6978" y="120"/>
                  <a:pt x="7002" y="358"/>
                </a:cubicBezTo>
                <a:lnTo>
                  <a:pt x="7002" y="1930"/>
                </a:lnTo>
                <a:lnTo>
                  <a:pt x="6383" y="1930"/>
                </a:lnTo>
                <a:lnTo>
                  <a:pt x="6383" y="358"/>
                </a:lnTo>
                <a:cubicBezTo>
                  <a:pt x="6407" y="120"/>
                  <a:pt x="6234" y="1"/>
                  <a:pt x="6061" y="1"/>
                </a:cubicBezTo>
                <a:cubicBezTo>
                  <a:pt x="5889" y="1"/>
                  <a:pt x="5716" y="120"/>
                  <a:pt x="5740" y="358"/>
                </a:cubicBezTo>
                <a:lnTo>
                  <a:pt x="5740" y="1930"/>
                </a:lnTo>
                <a:lnTo>
                  <a:pt x="5121" y="1930"/>
                </a:lnTo>
                <a:lnTo>
                  <a:pt x="5121" y="358"/>
                </a:lnTo>
                <a:cubicBezTo>
                  <a:pt x="5145" y="120"/>
                  <a:pt x="4978" y="1"/>
                  <a:pt x="48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9" name="Google Shape;7289;p75"/>
          <p:cNvSpPr/>
          <p:nvPr/>
        </p:nvSpPr>
        <p:spPr>
          <a:xfrm>
            <a:off x="2648677" y="3569073"/>
            <a:ext cx="102126" cy="102488"/>
          </a:xfrm>
          <a:custGeom>
            <a:rect b="b" l="l" r="r" t="t"/>
            <a:pathLst>
              <a:path extrusionOk="0" h="3145" w="3145">
                <a:moveTo>
                  <a:pt x="620" y="1"/>
                </a:moveTo>
                <a:lnTo>
                  <a:pt x="620" y="310"/>
                </a:lnTo>
                <a:cubicBezTo>
                  <a:pt x="620" y="477"/>
                  <a:pt x="477" y="620"/>
                  <a:pt x="310" y="620"/>
                </a:cubicBezTo>
                <a:lnTo>
                  <a:pt x="1" y="620"/>
                </a:lnTo>
                <a:lnTo>
                  <a:pt x="1" y="2501"/>
                </a:lnTo>
                <a:lnTo>
                  <a:pt x="310" y="2501"/>
                </a:lnTo>
                <a:cubicBezTo>
                  <a:pt x="477" y="2501"/>
                  <a:pt x="620" y="2644"/>
                  <a:pt x="620" y="2811"/>
                </a:cubicBezTo>
                <a:lnTo>
                  <a:pt x="620" y="3144"/>
                </a:lnTo>
                <a:lnTo>
                  <a:pt x="2501" y="3144"/>
                </a:lnTo>
                <a:lnTo>
                  <a:pt x="2501" y="2811"/>
                </a:lnTo>
                <a:cubicBezTo>
                  <a:pt x="2501" y="2644"/>
                  <a:pt x="2644" y="2501"/>
                  <a:pt x="2835" y="2501"/>
                </a:cubicBezTo>
                <a:lnTo>
                  <a:pt x="3144" y="2501"/>
                </a:lnTo>
                <a:lnTo>
                  <a:pt x="3144" y="620"/>
                </a:lnTo>
                <a:lnTo>
                  <a:pt x="2835" y="620"/>
                </a:lnTo>
                <a:cubicBezTo>
                  <a:pt x="2644" y="620"/>
                  <a:pt x="2501" y="477"/>
                  <a:pt x="2501" y="310"/>
                </a:cubicBezTo>
                <a:lnTo>
                  <a:pt x="250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90" name="Google Shape;7290;p75"/>
          <p:cNvGrpSpPr/>
          <p:nvPr/>
        </p:nvGrpSpPr>
        <p:grpSpPr>
          <a:xfrm>
            <a:off x="1814338" y="3445929"/>
            <a:ext cx="266827" cy="350022"/>
            <a:chOff x="1666975" y="3649025"/>
            <a:chExt cx="205425" cy="268525"/>
          </a:xfrm>
        </p:grpSpPr>
        <p:sp>
          <p:nvSpPr>
            <p:cNvPr id="7291" name="Google Shape;7291;p75"/>
            <p:cNvSpPr/>
            <p:nvPr/>
          </p:nvSpPr>
          <p:spPr>
            <a:xfrm>
              <a:off x="1666975" y="3727600"/>
              <a:ext cx="205425" cy="189950"/>
            </a:xfrm>
            <a:custGeom>
              <a:rect b="b" l="l" r="r" t="t"/>
              <a:pathLst>
                <a:path extrusionOk="0" h="7598" w="8217">
                  <a:moveTo>
                    <a:pt x="2549" y="1"/>
                  </a:moveTo>
                  <a:lnTo>
                    <a:pt x="2549" y="1572"/>
                  </a:lnTo>
                  <a:cubicBezTo>
                    <a:pt x="2549" y="1739"/>
                    <a:pt x="2406" y="1882"/>
                    <a:pt x="2239" y="1882"/>
                  </a:cubicBezTo>
                  <a:cubicBezTo>
                    <a:pt x="2225" y="1884"/>
                    <a:pt x="2211" y="1885"/>
                    <a:pt x="2198" y="1885"/>
                  </a:cubicBezTo>
                  <a:cubicBezTo>
                    <a:pt x="2029" y="1885"/>
                    <a:pt x="1906" y="1751"/>
                    <a:pt x="1906" y="1596"/>
                  </a:cubicBezTo>
                  <a:lnTo>
                    <a:pt x="1906" y="25"/>
                  </a:lnTo>
                  <a:lnTo>
                    <a:pt x="953" y="25"/>
                  </a:lnTo>
                  <a:cubicBezTo>
                    <a:pt x="787" y="25"/>
                    <a:pt x="644" y="167"/>
                    <a:pt x="644" y="334"/>
                  </a:cubicBezTo>
                  <a:cubicBezTo>
                    <a:pt x="620" y="2644"/>
                    <a:pt x="429" y="4954"/>
                    <a:pt x="25" y="7216"/>
                  </a:cubicBezTo>
                  <a:cubicBezTo>
                    <a:pt x="1" y="7312"/>
                    <a:pt x="25" y="7407"/>
                    <a:pt x="72" y="7478"/>
                  </a:cubicBezTo>
                  <a:cubicBezTo>
                    <a:pt x="144" y="7550"/>
                    <a:pt x="239" y="7597"/>
                    <a:pt x="334" y="7597"/>
                  </a:cubicBezTo>
                  <a:lnTo>
                    <a:pt x="7860" y="7597"/>
                  </a:lnTo>
                  <a:cubicBezTo>
                    <a:pt x="8074" y="7597"/>
                    <a:pt x="8217" y="7407"/>
                    <a:pt x="8169" y="7216"/>
                  </a:cubicBezTo>
                  <a:cubicBezTo>
                    <a:pt x="7764" y="4954"/>
                    <a:pt x="7550" y="2644"/>
                    <a:pt x="7550" y="334"/>
                  </a:cubicBezTo>
                  <a:cubicBezTo>
                    <a:pt x="7550" y="167"/>
                    <a:pt x="7407" y="25"/>
                    <a:pt x="7240" y="25"/>
                  </a:cubicBezTo>
                  <a:lnTo>
                    <a:pt x="6288" y="25"/>
                  </a:lnTo>
                  <a:lnTo>
                    <a:pt x="6288" y="1572"/>
                  </a:lnTo>
                  <a:cubicBezTo>
                    <a:pt x="6288" y="1715"/>
                    <a:pt x="6169" y="1834"/>
                    <a:pt x="6026" y="1882"/>
                  </a:cubicBezTo>
                  <a:cubicBezTo>
                    <a:pt x="5835" y="1882"/>
                    <a:pt x="5692" y="1763"/>
                    <a:pt x="5669" y="1572"/>
                  </a:cubicBezTo>
                  <a:lnTo>
                    <a:pt x="566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2" name="Google Shape;7292;p75"/>
            <p:cNvSpPr/>
            <p:nvPr/>
          </p:nvSpPr>
          <p:spPr>
            <a:xfrm>
              <a:off x="1714600" y="3649025"/>
              <a:ext cx="110175" cy="78600"/>
            </a:xfrm>
            <a:custGeom>
              <a:rect b="b" l="l" r="r" t="t"/>
              <a:pathLst>
                <a:path extrusionOk="0" h="3144" w="4407">
                  <a:moveTo>
                    <a:pt x="2216" y="0"/>
                  </a:moveTo>
                  <a:cubicBezTo>
                    <a:pt x="1001" y="0"/>
                    <a:pt x="1" y="977"/>
                    <a:pt x="1" y="2191"/>
                  </a:cubicBezTo>
                  <a:lnTo>
                    <a:pt x="1" y="3120"/>
                  </a:lnTo>
                  <a:lnTo>
                    <a:pt x="644" y="3120"/>
                  </a:lnTo>
                  <a:lnTo>
                    <a:pt x="644" y="2215"/>
                  </a:lnTo>
                  <a:cubicBezTo>
                    <a:pt x="596" y="1310"/>
                    <a:pt x="1287" y="572"/>
                    <a:pt x="2192" y="572"/>
                  </a:cubicBezTo>
                  <a:cubicBezTo>
                    <a:pt x="2206" y="571"/>
                    <a:pt x="2219" y="571"/>
                    <a:pt x="2233" y="571"/>
                  </a:cubicBezTo>
                  <a:cubicBezTo>
                    <a:pt x="3118" y="571"/>
                    <a:pt x="3811" y="1323"/>
                    <a:pt x="3764" y="2191"/>
                  </a:cubicBezTo>
                  <a:lnTo>
                    <a:pt x="3764" y="3144"/>
                  </a:lnTo>
                  <a:lnTo>
                    <a:pt x="4407" y="3144"/>
                  </a:lnTo>
                  <a:lnTo>
                    <a:pt x="4407" y="2215"/>
                  </a:lnTo>
                  <a:cubicBezTo>
                    <a:pt x="4407" y="1000"/>
                    <a:pt x="3430" y="0"/>
                    <a:pt x="22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93" name="Google Shape;7293;p75"/>
          <p:cNvGrpSpPr/>
          <p:nvPr/>
        </p:nvGrpSpPr>
        <p:grpSpPr>
          <a:xfrm>
            <a:off x="1073511" y="3445734"/>
            <a:ext cx="244388" cy="349436"/>
            <a:chOff x="1096625" y="3648875"/>
            <a:chExt cx="188150" cy="268075"/>
          </a:xfrm>
        </p:grpSpPr>
        <p:sp>
          <p:nvSpPr>
            <p:cNvPr id="7294" name="Google Shape;7294;p75"/>
            <p:cNvSpPr/>
            <p:nvPr/>
          </p:nvSpPr>
          <p:spPr>
            <a:xfrm>
              <a:off x="1096625" y="3885375"/>
              <a:ext cx="188150" cy="31575"/>
            </a:xfrm>
            <a:custGeom>
              <a:rect b="b" l="l" r="r" t="t"/>
              <a:pathLst>
                <a:path extrusionOk="0" h="1263" w="7526">
                  <a:moveTo>
                    <a:pt x="953" y="0"/>
                  </a:moveTo>
                  <a:cubicBezTo>
                    <a:pt x="429" y="0"/>
                    <a:pt x="0" y="429"/>
                    <a:pt x="0" y="953"/>
                  </a:cubicBezTo>
                  <a:cubicBezTo>
                    <a:pt x="0" y="1120"/>
                    <a:pt x="143" y="1263"/>
                    <a:pt x="310" y="1263"/>
                  </a:cubicBezTo>
                  <a:lnTo>
                    <a:pt x="7216" y="1263"/>
                  </a:lnTo>
                  <a:cubicBezTo>
                    <a:pt x="7383" y="1263"/>
                    <a:pt x="7526" y="1120"/>
                    <a:pt x="7526" y="953"/>
                  </a:cubicBezTo>
                  <a:cubicBezTo>
                    <a:pt x="7526" y="429"/>
                    <a:pt x="7121" y="0"/>
                    <a:pt x="65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5" name="Google Shape;7295;p75"/>
            <p:cNvSpPr/>
            <p:nvPr/>
          </p:nvSpPr>
          <p:spPr>
            <a:xfrm>
              <a:off x="1132350" y="3735950"/>
              <a:ext cx="116700" cy="30975"/>
            </a:xfrm>
            <a:custGeom>
              <a:rect b="b" l="l" r="r" t="t"/>
              <a:pathLst>
                <a:path extrusionOk="0" h="1239" w="4668">
                  <a:moveTo>
                    <a:pt x="1334" y="0"/>
                  </a:moveTo>
                  <a:cubicBezTo>
                    <a:pt x="905" y="0"/>
                    <a:pt x="500" y="119"/>
                    <a:pt x="143" y="357"/>
                  </a:cubicBezTo>
                  <a:cubicBezTo>
                    <a:pt x="72" y="405"/>
                    <a:pt x="0" y="500"/>
                    <a:pt x="0" y="619"/>
                  </a:cubicBezTo>
                  <a:cubicBezTo>
                    <a:pt x="0" y="715"/>
                    <a:pt x="72" y="810"/>
                    <a:pt x="143" y="881"/>
                  </a:cubicBezTo>
                  <a:cubicBezTo>
                    <a:pt x="500" y="1119"/>
                    <a:pt x="905" y="1238"/>
                    <a:pt x="1334" y="1238"/>
                  </a:cubicBezTo>
                  <a:lnTo>
                    <a:pt x="3334" y="1238"/>
                  </a:lnTo>
                  <a:cubicBezTo>
                    <a:pt x="3763" y="1238"/>
                    <a:pt x="4168" y="1119"/>
                    <a:pt x="4525" y="881"/>
                  </a:cubicBezTo>
                  <a:cubicBezTo>
                    <a:pt x="4620" y="810"/>
                    <a:pt x="4668" y="715"/>
                    <a:pt x="4668" y="619"/>
                  </a:cubicBezTo>
                  <a:cubicBezTo>
                    <a:pt x="4668" y="500"/>
                    <a:pt x="4620" y="405"/>
                    <a:pt x="4525" y="357"/>
                  </a:cubicBezTo>
                  <a:cubicBezTo>
                    <a:pt x="4168" y="119"/>
                    <a:pt x="3763" y="0"/>
                    <a:pt x="3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6" name="Google Shape;7296;p75"/>
            <p:cNvSpPr/>
            <p:nvPr/>
          </p:nvSpPr>
          <p:spPr>
            <a:xfrm>
              <a:off x="1143650" y="3648875"/>
              <a:ext cx="94100" cy="74575"/>
            </a:xfrm>
            <a:custGeom>
              <a:rect b="b" l="l" r="r" t="t"/>
              <a:pathLst>
                <a:path extrusionOk="0" h="2983" w="3764">
                  <a:moveTo>
                    <a:pt x="1873" y="0"/>
                  </a:moveTo>
                  <a:cubicBezTo>
                    <a:pt x="1733" y="0"/>
                    <a:pt x="1596" y="90"/>
                    <a:pt x="1573" y="268"/>
                  </a:cubicBezTo>
                  <a:cubicBezTo>
                    <a:pt x="1454" y="411"/>
                    <a:pt x="1311" y="554"/>
                    <a:pt x="1192" y="673"/>
                  </a:cubicBezTo>
                  <a:cubicBezTo>
                    <a:pt x="691" y="1197"/>
                    <a:pt x="1" y="1888"/>
                    <a:pt x="1" y="2626"/>
                  </a:cubicBezTo>
                  <a:cubicBezTo>
                    <a:pt x="1" y="2745"/>
                    <a:pt x="1" y="2864"/>
                    <a:pt x="48" y="2983"/>
                  </a:cubicBezTo>
                  <a:cubicBezTo>
                    <a:pt x="310" y="2888"/>
                    <a:pt x="596" y="2840"/>
                    <a:pt x="858" y="2840"/>
                  </a:cubicBezTo>
                  <a:lnTo>
                    <a:pt x="2882" y="2840"/>
                  </a:lnTo>
                  <a:cubicBezTo>
                    <a:pt x="3168" y="2840"/>
                    <a:pt x="3454" y="2888"/>
                    <a:pt x="3716" y="2983"/>
                  </a:cubicBezTo>
                  <a:cubicBezTo>
                    <a:pt x="3764" y="2864"/>
                    <a:pt x="3764" y="2745"/>
                    <a:pt x="3764" y="2626"/>
                  </a:cubicBezTo>
                  <a:cubicBezTo>
                    <a:pt x="3764" y="1911"/>
                    <a:pt x="3097" y="1197"/>
                    <a:pt x="2573" y="697"/>
                  </a:cubicBezTo>
                  <a:cubicBezTo>
                    <a:pt x="2430" y="554"/>
                    <a:pt x="2311" y="411"/>
                    <a:pt x="2192" y="268"/>
                  </a:cubicBezTo>
                  <a:cubicBezTo>
                    <a:pt x="2156" y="90"/>
                    <a:pt x="2013" y="0"/>
                    <a:pt x="18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7" name="Google Shape;7297;p75"/>
            <p:cNvSpPr/>
            <p:nvPr/>
          </p:nvSpPr>
          <p:spPr>
            <a:xfrm>
              <a:off x="1131750" y="3782375"/>
              <a:ext cx="118500" cy="87550"/>
            </a:xfrm>
            <a:custGeom>
              <a:rect b="b" l="l" r="r" t="t"/>
              <a:pathLst>
                <a:path extrusionOk="0" h="3502" w="4740">
                  <a:moveTo>
                    <a:pt x="1096" y="1"/>
                  </a:moveTo>
                  <a:cubicBezTo>
                    <a:pt x="1001" y="1239"/>
                    <a:pt x="620" y="2430"/>
                    <a:pt x="1" y="3501"/>
                  </a:cubicBezTo>
                  <a:lnTo>
                    <a:pt x="4740" y="3501"/>
                  </a:lnTo>
                  <a:cubicBezTo>
                    <a:pt x="4120" y="2430"/>
                    <a:pt x="3739" y="1239"/>
                    <a:pt x="3620" y="1"/>
                  </a:cubicBezTo>
                  <a:cubicBezTo>
                    <a:pt x="3549" y="1"/>
                    <a:pt x="3454" y="24"/>
                    <a:pt x="3358" y="24"/>
                  </a:cubicBezTo>
                  <a:lnTo>
                    <a:pt x="1358" y="24"/>
                  </a:lnTo>
                  <a:cubicBezTo>
                    <a:pt x="1287" y="24"/>
                    <a:pt x="1191" y="24"/>
                    <a:pt x="10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98" name="Google Shape;7298;p75"/>
          <p:cNvGrpSpPr/>
          <p:nvPr/>
        </p:nvGrpSpPr>
        <p:grpSpPr>
          <a:xfrm>
            <a:off x="1020938" y="4003045"/>
            <a:ext cx="348787" cy="349338"/>
            <a:chOff x="1056150" y="4076425"/>
            <a:chExt cx="268525" cy="268000"/>
          </a:xfrm>
        </p:grpSpPr>
        <p:sp>
          <p:nvSpPr>
            <p:cNvPr id="7299" name="Google Shape;7299;p75"/>
            <p:cNvSpPr/>
            <p:nvPr/>
          </p:nvSpPr>
          <p:spPr>
            <a:xfrm>
              <a:off x="1056150" y="4076425"/>
              <a:ext cx="268525" cy="173325"/>
            </a:xfrm>
            <a:custGeom>
              <a:rect b="b" l="l" r="r" t="t"/>
              <a:pathLst>
                <a:path extrusionOk="0" h="6933" w="10741">
                  <a:moveTo>
                    <a:pt x="934" y="1"/>
                  </a:moveTo>
                  <a:cubicBezTo>
                    <a:pt x="538" y="1"/>
                    <a:pt x="538" y="624"/>
                    <a:pt x="934" y="624"/>
                  </a:cubicBezTo>
                  <a:cubicBezTo>
                    <a:pt x="948" y="624"/>
                    <a:pt x="962" y="624"/>
                    <a:pt x="976" y="622"/>
                  </a:cubicBezTo>
                  <a:lnTo>
                    <a:pt x="1286" y="622"/>
                  </a:lnTo>
                  <a:lnTo>
                    <a:pt x="1286" y="1265"/>
                  </a:lnTo>
                  <a:lnTo>
                    <a:pt x="334" y="1265"/>
                  </a:lnTo>
                  <a:cubicBezTo>
                    <a:pt x="320" y="1263"/>
                    <a:pt x="306" y="1262"/>
                    <a:pt x="292" y="1262"/>
                  </a:cubicBezTo>
                  <a:cubicBezTo>
                    <a:pt x="123" y="1262"/>
                    <a:pt x="0" y="1398"/>
                    <a:pt x="0" y="1575"/>
                  </a:cubicBezTo>
                  <a:lnTo>
                    <a:pt x="0" y="6623"/>
                  </a:lnTo>
                  <a:cubicBezTo>
                    <a:pt x="24" y="6790"/>
                    <a:pt x="143" y="6933"/>
                    <a:pt x="334" y="6933"/>
                  </a:cubicBezTo>
                  <a:lnTo>
                    <a:pt x="10431" y="6933"/>
                  </a:lnTo>
                  <a:cubicBezTo>
                    <a:pt x="10598" y="6933"/>
                    <a:pt x="10717" y="6790"/>
                    <a:pt x="10740" y="6623"/>
                  </a:cubicBezTo>
                  <a:lnTo>
                    <a:pt x="10740" y="1575"/>
                  </a:lnTo>
                  <a:cubicBezTo>
                    <a:pt x="10740" y="1408"/>
                    <a:pt x="10598" y="1265"/>
                    <a:pt x="10431" y="1265"/>
                  </a:cubicBezTo>
                  <a:lnTo>
                    <a:pt x="9454" y="1265"/>
                  </a:lnTo>
                  <a:lnTo>
                    <a:pt x="9454" y="622"/>
                  </a:lnTo>
                  <a:lnTo>
                    <a:pt x="9788" y="622"/>
                  </a:lnTo>
                  <a:cubicBezTo>
                    <a:pt x="9802" y="624"/>
                    <a:pt x="9817" y="624"/>
                    <a:pt x="9830" y="624"/>
                  </a:cubicBezTo>
                  <a:cubicBezTo>
                    <a:pt x="10226" y="624"/>
                    <a:pt x="10226" y="1"/>
                    <a:pt x="9830" y="1"/>
                  </a:cubicBezTo>
                  <a:cubicBezTo>
                    <a:pt x="9817" y="1"/>
                    <a:pt x="9802" y="1"/>
                    <a:pt x="9788" y="3"/>
                  </a:cubicBezTo>
                  <a:lnTo>
                    <a:pt x="8526" y="3"/>
                  </a:lnTo>
                  <a:cubicBezTo>
                    <a:pt x="8510" y="1"/>
                    <a:pt x="8495" y="1"/>
                    <a:pt x="8481" y="1"/>
                  </a:cubicBezTo>
                  <a:cubicBezTo>
                    <a:pt x="8064" y="1"/>
                    <a:pt x="8064" y="624"/>
                    <a:pt x="8481" y="624"/>
                  </a:cubicBezTo>
                  <a:cubicBezTo>
                    <a:pt x="8495" y="624"/>
                    <a:pt x="8510" y="624"/>
                    <a:pt x="8526" y="622"/>
                  </a:cubicBezTo>
                  <a:lnTo>
                    <a:pt x="8835" y="622"/>
                  </a:lnTo>
                  <a:lnTo>
                    <a:pt x="8835" y="1265"/>
                  </a:lnTo>
                  <a:lnTo>
                    <a:pt x="5692" y="1265"/>
                  </a:lnTo>
                  <a:lnTo>
                    <a:pt x="5692" y="622"/>
                  </a:lnTo>
                  <a:lnTo>
                    <a:pt x="6001" y="622"/>
                  </a:lnTo>
                  <a:cubicBezTo>
                    <a:pt x="6016" y="624"/>
                    <a:pt x="6030" y="624"/>
                    <a:pt x="6044" y="624"/>
                  </a:cubicBezTo>
                  <a:cubicBezTo>
                    <a:pt x="6440" y="624"/>
                    <a:pt x="6440" y="1"/>
                    <a:pt x="6044" y="1"/>
                  </a:cubicBezTo>
                  <a:cubicBezTo>
                    <a:pt x="6030" y="1"/>
                    <a:pt x="6016" y="1"/>
                    <a:pt x="6001" y="3"/>
                  </a:cubicBezTo>
                  <a:lnTo>
                    <a:pt x="4739" y="3"/>
                  </a:lnTo>
                  <a:cubicBezTo>
                    <a:pt x="4725" y="1"/>
                    <a:pt x="4710" y="1"/>
                    <a:pt x="4697" y="1"/>
                  </a:cubicBezTo>
                  <a:cubicBezTo>
                    <a:pt x="4301" y="1"/>
                    <a:pt x="4301" y="624"/>
                    <a:pt x="4697" y="624"/>
                  </a:cubicBezTo>
                  <a:cubicBezTo>
                    <a:pt x="4710" y="624"/>
                    <a:pt x="4725" y="624"/>
                    <a:pt x="4739" y="622"/>
                  </a:cubicBezTo>
                  <a:lnTo>
                    <a:pt x="5049" y="622"/>
                  </a:lnTo>
                  <a:lnTo>
                    <a:pt x="5049" y="1265"/>
                  </a:lnTo>
                  <a:lnTo>
                    <a:pt x="1929" y="1265"/>
                  </a:lnTo>
                  <a:lnTo>
                    <a:pt x="1929" y="622"/>
                  </a:lnTo>
                  <a:lnTo>
                    <a:pt x="2215" y="622"/>
                  </a:lnTo>
                  <a:cubicBezTo>
                    <a:pt x="2230" y="624"/>
                    <a:pt x="2245" y="624"/>
                    <a:pt x="2260" y="624"/>
                  </a:cubicBezTo>
                  <a:cubicBezTo>
                    <a:pt x="2676" y="624"/>
                    <a:pt x="2676" y="1"/>
                    <a:pt x="2260" y="1"/>
                  </a:cubicBezTo>
                  <a:cubicBezTo>
                    <a:pt x="2245" y="1"/>
                    <a:pt x="2230" y="1"/>
                    <a:pt x="2215" y="3"/>
                  </a:cubicBezTo>
                  <a:lnTo>
                    <a:pt x="976" y="3"/>
                  </a:lnTo>
                  <a:cubicBezTo>
                    <a:pt x="962" y="1"/>
                    <a:pt x="948" y="1"/>
                    <a:pt x="9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0" name="Google Shape;7300;p75"/>
            <p:cNvSpPr/>
            <p:nvPr/>
          </p:nvSpPr>
          <p:spPr>
            <a:xfrm>
              <a:off x="1102575" y="4265800"/>
              <a:ext cx="176250" cy="78625"/>
            </a:xfrm>
            <a:custGeom>
              <a:rect b="b" l="l" r="r" t="t"/>
              <a:pathLst>
                <a:path extrusionOk="0" h="3145" w="7050">
                  <a:moveTo>
                    <a:pt x="2573" y="1716"/>
                  </a:moveTo>
                  <a:lnTo>
                    <a:pt x="2573" y="2525"/>
                  </a:lnTo>
                  <a:lnTo>
                    <a:pt x="1763" y="2525"/>
                  </a:lnTo>
                  <a:lnTo>
                    <a:pt x="2573" y="1716"/>
                  </a:lnTo>
                  <a:close/>
                  <a:moveTo>
                    <a:pt x="4454" y="1716"/>
                  </a:moveTo>
                  <a:lnTo>
                    <a:pt x="5287" y="2525"/>
                  </a:lnTo>
                  <a:lnTo>
                    <a:pt x="4454" y="2525"/>
                  </a:lnTo>
                  <a:lnTo>
                    <a:pt x="4454" y="1716"/>
                  </a:lnTo>
                  <a:close/>
                  <a:moveTo>
                    <a:pt x="2573" y="1"/>
                  </a:moveTo>
                  <a:lnTo>
                    <a:pt x="2573" y="811"/>
                  </a:lnTo>
                  <a:lnTo>
                    <a:pt x="882" y="2525"/>
                  </a:lnTo>
                  <a:lnTo>
                    <a:pt x="382" y="2525"/>
                  </a:lnTo>
                  <a:cubicBezTo>
                    <a:pt x="1" y="2549"/>
                    <a:pt x="1" y="3121"/>
                    <a:pt x="382" y="3144"/>
                  </a:cubicBezTo>
                  <a:lnTo>
                    <a:pt x="6669" y="3144"/>
                  </a:lnTo>
                  <a:cubicBezTo>
                    <a:pt x="7050" y="3121"/>
                    <a:pt x="7050" y="2549"/>
                    <a:pt x="6669" y="2525"/>
                  </a:cubicBezTo>
                  <a:lnTo>
                    <a:pt x="6169" y="2525"/>
                  </a:lnTo>
                  <a:lnTo>
                    <a:pt x="4454" y="811"/>
                  </a:lnTo>
                  <a:lnTo>
                    <a:pt x="445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01" name="Google Shape;7301;p75"/>
          <p:cNvGrpSpPr/>
          <p:nvPr/>
        </p:nvGrpSpPr>
        <p:grpSpPr>
          <a:xfrm>
            <a:off x="1835218" y="4003110"/>
            <a:ext cx="225067" cy="349273"/>
            <a:chOff x="1683050" y="4076475"/>
            <a:chExt cx="173275" cy="267950"/>
          </a:xfrm>
        </p:grpSpPr>
        <p:sp>
          <p:nvSpPr>
            <p:cNvPr id="7302" name="Google Shape;7302;p75"/>
            <p:cNvSpPr/>
            <p:nvPr/>
          </p:nvSpPr>
          <p:spPr>
            <a:xfrm>
              <a:off x="1683050" y="4187825"/>
              <a:ext cx="173275" cy="156600"/>
            </a:xfrm>
            <a:custGeom>
              <a:rect b="b" l="l" r="r" t="t"/>
              <a:pathLst>
                <a:path extrusionOk="0" h="6264" w="6931">
                  <a:moveTo>
                    <a:pt x="322" y="0"/>
                  </a:moveTo>
                  <a:cubicBezTo>
                    <a:pt x="173" y="0"/>
                    <a:pt x="25" y="95"/>
                    <a:pt x="1" y="286"/>
                  </a:cubicBezTo>
                  <a:cubicBezTo>
                    <a:pt x="1" y="2072"/>
                    <a:pt x="1382" y="3549"/>
                    <a:pt x="3144" y="3715"/>
                  </a:cubicBezTo>
                  <a:lnTo>
                    <a:pt x="3144" y="5644"/>
                  </a:lnTo>
                  <a:lnTo>
                    <a:pt x="2216" y="5644"/>
                  </a:lnTo>
                  <a:cubicBezTo>
                    <a:pt x="1834" y="5668"/>
                    <a:pt x="1834" y="6240"/>
                    <a:pt x="2216" y="6263"/>
                  </a:cubicBezTo>
                  <a:lnTo>
                    <a:pt x="4716" y="6263"/>
                  </a:lnTo>
                  <a:cubicBezTo>
                    <a:pt x="5097" y="6240"/>
                    <a:pt x="5097" y="5668"/>
                    <a:pt x="4716" y="5644"/>
                  </a:cubicBezTo>
                  <a:lnTo>
                    <a:pt x="3763" y="5644"/>
                  </a:lnTo>
                  <a:lnTo>
                    <a:pt x="3763" y="3715"/>
                  </a:lnTo>
                  <a:cubicBezTo>
                    <a:pt x="5550" y="3549"/>
                    <a:pt x="6907" y="2072"/>
                    <a:pt x="6907" y="286"/>
                  </a:cubicBezTo>
                  <a:lnTo>
                    <a:pt x="6931" y="286"/>
                  </a:lnTo>
                  <a:cubicBezTo>
                    <a:pt x="6907" y="95"/>
                    <a:pt x="6758" y="0"/>
                    <a:pt x="6609" y="0"/>
                  </a:cubicBezTo>
                  <a:cubicBezTo>
                    <a:pt x="6460" y="0"/>
                    <a:pt x="6312" y="95"/>
                    <a:pt x="6288" y="286"/>
                  </a:cubicBezTo>
                  <a:cubicBezTo>
                    <a:pt x="6359" y="1882"/>
                    <a:pt x="5073" y="3239"/>
                    <a:pt x="3478" y="3239"/>
                  </a:cubicBezTo>
                  <a:cubicBezTo>
                    <a:pt x="1858" y="3239"/>
                    <a:pt x="572" y="1882"/>
                    <a:pt x="644" y="286"/>
                  </a:cubicBezTo>
                  <a:cubicBezTo>
                    <a:pt x="620" y="95"/>
                    <a:pt x="471" y="0"/>
                    <a:pt x="3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3" name="Google Shape;7303;p75"/>
            <p:cNvSpPr/>
            <p:nvPr/>
          </p:nvSpPr>
          <p:spPr>
            <a:xfrm>
              <a:off x="1714600" y="4076475"/>
              <a:ext cx="110175" cy="110775"/>
            </a:xfrm>
            <a:custGeom>
              <a:rect b="b" l="l" r="r" t="t"/>
              <a:pathLst>
                <a:path extrusionOk="0" h="4431" w="4407">
                  <a:moveTo>
                    <a:pt x="1882" y="1"/>
                  </a:moveTo>
                  <a:cubicBezTo>
                    <a:pt x="930" y="168"/>
                    <a:pt x="168" y="930"/>
                    <a:pt x="25" y="1906"/>
                  </a:cubicBezTo>
                  <a:lnTo>
                    <a:pt x="1573" y="1906"/>
                  </a:lnTo>
                  <a:cubicBezTo>
                    <a:pt x="1587" y="1905"/>
                    <a:pt x="1601" y="1904"/>
                    <a:pt x="1615" y="1904"/>
                  </a:cubicBezTo>
                  <a:cubicBezTo>
                    <a:pt x="2011" y="1904"/>
                    <a:pt x="2011" y="2528"/>
                    <a:pt x="1615" y="2528"/>
                  </a:cubicBezTo>
                  <a:cubicBezTo>
                    <a:pt x="1601" y="2528"/>
                    <a:pt x="1587" y="2527"/>
                    <a:pt x="1573" y="2525"/>
                  </a:cubicBezTo>
                  <a:lnTo>
                    <a:pt x="1" y="2525"/>
                  </a:lnTo>
                  <a:lnTo>
                    <a:pt x="1" y="3168"/>
                  </a:lnTo>
                  <a:lnTo>
                    <a:pt x="1573" y="3168"/>
                  </a:lnTo>
                  <a:cubicBezTo>
                    <a:pt x="2001" y="3168"/>
                    <a:pt x="2001" y="3787"/>
                    <a:pt x="1573" y="3787"/>
                  </a:cubicBezTo>
                  <a:lnTo>
                    <a:pt x="1" y="3787"/>
                  </a:lnTo>
                  <a:lnTo>
                    <a:pt x="1" y="4430"/>
                  </a:lnTo>
                  <a:lnTo>
                    <a:pt x="4407" y="4430"/>
                  </a:lnTo>
                  <a:lnTo>
                    <a:pt x="4407" y="3787"/>
                  </a:lnTo>
                  <a:lnTo>
                    <a:pt x="2835" y="3787"/>
                  </a:lnTo>
                  <a:cubicBezTo>
                    <a:pt x="2406" y="3787"/>
                    <a:pt x="2406" y="3168"/>
                    <a:pt x="2835" y="3168"/>
                  </a:cubicBezTo>
                  <a:lnTo>
                    <a:pt x="4407" y="3168"/>
                  </a:lnTo>
                  <a:lnTo>
                    <a:pt x="4407" y="2525"/>
                  </a:lnTo>
                  <a:lnTo>
                    <a:pt x="2835" y="2525"/>
                  </a:lnTo>
                  <a:cubicBezTo>
                    <a:pt x="2819" y="2527"/>
                    <a:pt x="2805" y="2528"/>
                    <a:pt x="2790" y="2528"/>
                  </a:cubicBezTo>
                  <a:cubicBezTo>
                    <a:pt x="2373" y="2528"/>
                    <a:pt x="2373" y="1904"/>
                    <a:pt x="2790" y="1904"/>
                  </a:cubicBezTo>
                  <a:cubicBezTo>
                    <a:pt x="2805" y="1904"/>
                    <a:pt x="2819" y="1905"/>
                    <a:pt x="2835" y="1906"/>
                  </a:cubicBezTo>
                  <a:lnTo>
                    <a:pt x="4383" y="1906"/>
                  </a:lnTo>
                  <a:cubicBezTo>
                    <a:pt x="4240" y="930"/>
                    <a:pt x="3478" y="168"/>
                    <a:pt x="2525" y="1"/>
                  </a:cubicBezTo>
                  <a:lnTo>
                    <a:pt x="2525" y="953"/>
                  </a:lnTo>
                  <a:cubicBezTo>
                    <a:pt x="2549" y="1192"/>
                    <a:pt x="2376" y="1311"/>
                    <a:pt x="2204" y="1311"/>
                  </a:cubicBezTo>
                  <a:cubicBezTo>
                    <a:pt x="2031" y="1311"/>
                    <a:pt x="1858" y="1192"/>
                    <a:pt x="1882" y="953"/>
                  </a:cubicBezTo>
                  <a:lnTo>
                    <a:pt x="18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4" name="Google Shape;7304;p75"/>
            <p:cNvSpPr/>
            <p:nvPr/>
          </p:nvSpPr>
          <p:spPr>
            <a:xfrm>
              <a:off x="1715200" y="4202700"/>
              <a:ext cx="108975" cy="47050"/>
            </a:xfrm>
            <a:custGeom>
              <a:rect b="b" l="l" r="r" t="t"/>
              <a:pathLst>
                <a:path extrusionOk="0" h="1882" w="4359">
                  <a:moveTo>
                    <a:pt x="1" y="1"/>
                  </a:moveTo>
                  <a:cubicBezTo>
                    <a:pt x="167" y="1072"/>
                    <a:pt x="1096" y="1882"/>
                    <a:pt x="2192" y="1882"/>
                  </a:cubicBezTo>
                  <a:cubicBezTo>
                    <a:pt x="3263" y="1882"/>
                    <a:pt x="4192" y="1072"/>
                    <a:pt x="43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05" name="Google Shape;7305;p75"/>
          <p:cNvGrpSpPr/>
          <p:nvPr/>
        </p:nvGrpSpPr>
        <p:grpSpPr>
          <a:xfrm>
            <a:off x="2523473" y="4024846"/>
            <a:ext cx="351125" cy="306388"/>
            <a:chOff x="2212925" y="4093150"/>
            <a:chExt cx="270325" cy="235050"/>
          </a:xfrm>
        </p:grpSpPr>
        <p:sp>
          <p:nvSpPr>
            <p:cNvPr id="7306" name="Google Shape;7306;p75"/>
            <p:cNvSpPr/>
            <p:nvPr/>
          </p:nvSpPr>
          <p:spPr>
            <a:xfrm>
              <a:off x="2286150" y="4155375"/>
              <a:ext cx="197100" cy="172825"/>
            </a:xfrm>
            <a:custGeom>
              <a:rect b="b" l="l" r="r" t="t"/>
              <a:pathLst>
                <a:path extrusionOk="0" h="6913" w="7884">
                  <a:moveTo>
                    <a:pt x="3737" y="1"/>
                  </a:moveTo>
                  <a:cubicBezTo>
                    <a:pt x="3044" y="1"/>
                    <a:pt x="2338" y="255"/>
                    <a:pt x="1763" y="822"/>
                  </a:cubicBezTo>
                  <a:cubicBezTo>
                    <a:pt x="1" y="2608"/>
                    <a:pt x="1263" y="5656"/>
                    <a:pt x="3764" y="5656"/>
                  </a:cubicBezTo>
                  <a:cubicBezTo>
                    <a:pt x="4407" y="5656"/>
                    <a:pt x="5026" y="5442"/>
                    <a:pt x="5526" y="5037"/>
                  </a:cubicBezTo>
                  <a:lnTo>
                    <a:pt x="7312" y="6823"/>
                  </a:lnTo>
                  <a:cubicBezTo>
                    <a:pt x="7371" y="6883"/>
                    <a:pt x="7455" y="6912"/>
                    <a:pt x="7538" y="6912"/>
                  </a:cubicBezTo>
                  <a:cubicBezTo>
                    <a:pt x="7621" y="6912"/>
                    <a:pt x="7705" y="6883"/>
                    <a:pt x="7764" y="6823"/>
                  </a:cubicBezTo>
                  <a:cubicBezTo>
                    <a:pt x="7883" y="6704"/>
                    <a:pt x="7883" y="6490"/>
                    <a:pt x="7764" y="6371"/>
                  </a:cubicBezTo>
                  <a:lnTo>
                    <a:pt x="5978" y="4585"/>
                  </a:lnTo>
                  <a:cubicBezTo>
                    <a:pt x="6383" y="4084"/>
                    <a:pt x="6597" y="3465"/>
                    <a:pt x="6597" y="2822"/>
                  </a:cubicBezTo>
                  <a:cubicBezTo>
                    <a:pt x="6597" y="1127"/>
                    <a:pt x="5196" y="1"/>
                    <a:pt x="37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7" name="Google Shape;7307;p75"/>
            <p:cNvSpPr/>
            <p:nvPr/>
          </p:nvSpPr>
          <p:spPr>
            <a:xfrm>
              <a:off x="2212925" y="4265225"/>
              <a:ext cx="82775" cy="16100"/>
            </a:xfrm>
            <a:custGeom>
              <a:rect b="b" l="l" r="r" t="t"/>
              <a:pathLst>
                <a:path extrusionOk="0" h="644" w="3311">
                  <a:moveTo>
                    <a:pt x="382" y="0"/>
                  </a:moveTo>
                  <a:cubicBezTo>
                    <a:pt x="1" y="48"/>
                    <a:pt x="1" y="595"/>
                    <a:pt x="382" y="643"/>
                  </a:cubicBezTo>
                  <a:lnTo>
                    <a:pt x="2930" y="643"/>
                  </a:lnTo>
                  <a:cubicBezTo>
                    <a:pt x="3311" y="595"/>
                    <a:pt x="3311" y="48"/>
                    <a:pt x="29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8" name="Google Shape;7308;p75"/>
            <p:cNvSpPr/>
            <p:nvPr/>
          </p:nvSpPr>
          <p:spPr>
            <a:xfrm>
              <a:off x="2212925" y="4234200"/>
              <a:ext cx="52650" cy="15625"/>
            </a:xfrm>
            <a:custGeom>
              <a:rect b="b" l="l" r="r" t="t"/>
              <a:pathLst>
                <a:path extrusionOk="0" h="625" w="2106">
                  <a:moveTo>
                    <a:pt x="1689" y="0"/>
                  </a:moveTo>
                  <a:cubicBezTo>
                    <a:pt x="1674" y="0"/>
                    <a:pt x="1659" y="1"/>
                    <a:pt x="1644" y="3"/>
                  </a:cubicBezTo>
                  <a:lnTo>
                    <a:pt x="382" y="3"/>
                  </a:lnTo>
                  <a:cubicBezTo>
                    <a:pt x="1" y="27"/>
                    <a:pt x="1" y="574"/>
                    <a:pt x="382" y="622"/>
                  </a:cubicBezTo>
                  <a:lnTo>
                    <a:pt x="1644" y="622"/>
                  </a:lnTo>
                  <a:cubicBezTo>
                    <a:pt x="1659" y="623"/>
                    <a:pt x="1674" y="624"/>
                    <a:pt x="1689" y="624"/>
                  </a:cubicBezTo>
                  <a:cubicBezTo>
                    <a:pt x="2105" y="624"/>
                    <a:pt x="2105" y="0"/>
                    <a:pt x="16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9" name="Google Shape;7309;p75"/>
            <p:cNvSpPr/>
            <p:nvPr/>
          </p:nvSpPr>
          <p:spPr>
            <a:xfrm>
              <a:off x="2214125" y="4093150"/>
              <a:ext cx="174450" cy="125050"/>
            </a:xfrm>
            <a:custGeom>
              <a:rect b="b" l="l" r="r" t="t"/>
              <a:pathLst>
                <a:path extrusionOk="0" h="5002" w="6978">
                  <a:moveTo>
                    <a:pt x="322" y="1"/>
                  </a:moveTo>
                  <a:cubicBezTo>
                    <a:pt x="173" y="1"/>
                    <a:pt x="24" y="96"/>
                    <a:pt x="0" y="286"/>
                  </a:cubicBezTo>
                  <a:lnTo>
                    <a:pt x="0" y="4692"/>
                  </a:lnTo>
                  <a:cubicBezTo>
                    <a:pt x="0" y="4859"/>
                    <a:pt x="143" y="5002"/>
                    <a:pt x="334" y="5002"/>
                  </a:cubicBezTo>
                  <a:lnTo>
                    <a:pt x="3215" y="5002"/>
                  </a:lnTo>
                  <a:cubicBezTo>
                    <a:pt x="3382" y="3216"/>
                    <a:pt x="4858" y="1858"/>
                    <a:pt x="6645" y="1858"/>
                  </a:cubicBezTo>
                  <a:cubicBezTo>
                    <a:pt x="6764" y="1858"/>
                    <a:pt x="6859" y="1858"/>
                    <a:pt x="6978" y="1882"/>
                  </a:cubicBezTo>
                  <a:lnTo>
                    <a:pt x="6978" y="929"/>
                  </a:lnTo>
                  <a:cubicBezTo>
                    <a:pt x="6978" y="733"/>
                    <a:pt x="6810" y="605"/>
                    <a:pt x="6643" y="605"/>
                  </a:cubicBezTo>
                  <a:cubicBezTo>
                    <a:pt x="6566" y="605"/>
                    <a:pt x="6490" y="632"/>
                    <a:pt x="6430" y="691"/>
                  </a:cubicBezTo>
                  <a:lnTo>
                    <a:pt x="5406" y="1739"/>
                  </a:lnTo>
                  <a:lnTo>
                    <a:pt x="4668" y="1001"/>
                  </a:lnTo>
                  <a:cubicBezTo>
                    <a:pt x="4608" y="941"/>
                    <a:pt x="4531" y="912"/>
                    <a:pt x="4454" y="912"/>
                  </a:cubicBezTo>
                  <a:cubicBezTo>
                    <a:pt x="4376" y="912"/>
                    <a:pt x="4299" y="941"/>
                    <a:pt x="4239" y="1001"/>
                  </a:cubicBezTo>
                  <a:lnTo>
                    <a:pt x="2572" y="2668"/>
                  </a:lnTo>
                  <a:lnTo>
                    <a:pt x="1834" y="1953"/>
                  </a:lnTo>
                  <a:cubicBezTo>
                    <a:pt x="1763" y="1894"/>
                    <a:pt x="1679" y="1864"/>
                    <a:pt x="1599" y="1864"/>
                  </a:cubicBezTo>
                  <a:cubicBezTo>
                    <a:pt x="1518" y="1864"/>
                    <a:pt x="1441" y="1894"/>
                    <a:pt x="1382" y="1953"/>
                  </a:cubicBezTo>
                  <a:lnTo>
                    <a:pt x="643" y="2668"/>
                  </a:lnTo>
                  <a:lnTo>
                    <a:pt x="643" y="286"/>
                  </a:lnTo>
                  <a:cubicBezTo>
                    <a:pt x="619" y="96"/>
                    <a:pt x="471" y="1"/>
                    <a:pt x="3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10" name="Google Shape;7310;p75"/>
          <p:cNvGrpSpPr/>
          <p:nvPr/>
        </p:nvGrpSpPr>
        <p:grpSpPr>
          <a:xfrm>
            <a:off x="3276673" y="4003110"/>
            <a:ext cx="348820" cy="349957"/>
            <a:chOff x="2792800" y="4076475"/>
            <a:chExt cx="268550" cy="268475"/>
          </a:xfrm>
        </p:grpSpPr>
        <p:sp>
          <p:nvSpPr>
            <p:cNvPr id="7311" name="Google Shape;7311;p75"/>
            <p:cNvSpPr/>
            <p:nvPr/>
          </p:nvSpPr>
          <p:spPr>
            <a:xfrm>
              <a:off x="2895225" y="4076475"/>
              <a:ext cx="63125" cy="31600"/>
            </a:xfrm>
            <a:custGeom>
              <a:rect b="b" l="l" r="r" t="t"/>
              <a:pathLst>
                <a:path extrusionOk="0" h="1264" w="2525">
                  <a:moveTo>
                    <a:pt x="310" y="1"/>
                  </a:moveTo>
                  <a:cubicBezTo>
                    <a:pt x="143" y="1"/>
                    <a:pt x="24" y="120"/>
                    <a:pt x="0" y="310"/>
                  </a:cubicBezTo>
                  <a:lnTo>
                    <a:pt x="0" y="953"/>
                  </a:lnTo>
                  <a:cubicBezTo>
                    <a:pt x="0" y="1120"/>
                    <a:pt x="143" y="1263"/>
                    <a:pt x="310" y="1263"/>
                  </a:cubicBezTo>
                  <a:lnTo>
                    <a:pt x="2215" y="1263"/>
                  </a:lnTo>
                  <a:cubicBezTo>
                    <a:pt x="2381" y="1263"/>
                    <a:pt x="2524" y="1120"/>
                    <a:pt x="2524" y="953"/>
                  </a:cubicBezTo>
                  <a:lnTo>
                    <a:pt x="2524" y="310"/>
                  </a:lnTo>
                  <a:cubicBezTo>
                    <a:pt x="2501" y="120"/>
                    <a:pt x="2381" y="1"/>
                    <a:pt x="22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2" name="Google Shape;7312;p75"/>
            <p:cNvSpPr/>
            <p:nvPr/>
          </p:nvSpPr>
          <p:spPr>
            <a:xfrm>
              <a:off x="2855925" y="4166375"/>
              <a:ext cx="141725" cy="51825"/>
            </a:xfrm>
            <a:custGeom>
              <a:rect b="b" l="l" r="r" t="t"/>
              <a:pathLst>
                <a:path extrusionOk="0" h="2073" w="5669">
                  <a:moveTo>
                    <a:pt x="3787" y="1"/>
                  </a:moveTo>
                  <a:lnTo>
                    <a:pt x="2120" y="1668"/>
                  </a:lnTo>
                  <a:cubicBezTo>
                    <a:pt x="2060" y="1727"/>
                    <a:pt x="1977" y="1757"/>
                    <a:pt x="1894" y="1757"/>
                  </a:cubicBezTo>
                  <a:cubicBezTo>
                    <a:pt x="1810" y="1757"/>
                    <a:pt x="1727" y="1727"/>
                    <a:pt x="1667" y="1668"/>
                  </a:cubicBezTo>
                  <a:lnTo>
                    <a:pt x="953" y="953"/>
                  </a:lnTo>
                  <a:lnTo>
                    <a:pt x="0" y="1882"/>
                  </a:lnTo>
                  <a:lnTo>
                    <a:pt x="0" y="2073"/>
                  </a:lnTo>
                  <a:lnTo>
                    <a:pt x="5668" y="2073"/>
                  </a:lnTo>
                  <a:lnTo>
                    <a:pt x="5668" y="1"/>
                  </a:lnTo>
                  <a:lnTo>
                    <a:pt x="4930" y="739"/>
                  </a:lnTo>
                  <a:cubicBezTo>
                    <a:pt x="4870" y="799"/>
                    <a:pt x="4793" y="828"/>
                    <a:pt x="4716" y="828"/>
                  </a:cubicBezTo>
                  <a:cubicBezTo>
                    <a:pt x="4638" y="828"/>
                    <a:pt x="4561" y="799"/>
                    <a:pt x="4501" y="739"/>
                  </a:cubicBezTo>
                  <a:lnTo>
                    <a:pt x="378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3" name="Google Shape;7313;p75"/>
            <p:cNvSpPr/>
            <p:nvPr/>
          </p:nvSpPr>
          <p:spPr>
            <a:xfrm>
              <a:off x="2792800" y="4092500"/>
              <a:ext cx="268550" cy="252450"/>
            </a:xfrm>
            <a:custGeom>
              <a:rect b="b" l="l" r="r" t="t"/>
              <a:pathLst>
                <a:path extrusionOk="0" h="10098" w="10742">
                  <a:moveTo>
                    <a:pt x="2216" y="1235"/>
                  </a:moveTo>
                  <a:cubicBezTo>
                    <a:pt x="2382" y="1235"/>
                    <a:pt x="2549" y="1348"/>
                    <a:pt x="2525" y="1575"/>
                  </a:cubicBezTo>
                  <a:lnTo>
                    <a:pt x="2525" y="3956"/>
                  </a:lnTo>
                  <a:lnTo>
                    <a:pt x="3264" y="3242"/>
                  </a:lnTo>
                  <a:cubicBezTo>
                    <a:pt x="3311" y="3170"/>
                    <a:pt x="3389" y="3134"/>
                    <a:pt x="3469" y="3134"/>
                  </a:cubicBezTo>
                  <a:cubicBezTo>
                    <a:pt x="3549" y="3134"/>
                    <a:pt x="3633" y="3170"/>
                    <a:pt x="3692" y="3242"/>
                  </a:cubicBezTo>
                  <a:lnTo>
                    <a:pt x="4407" y="3956"/>
                  </a:lnTo>
                  <a:lnTo>
                    <a:pt x="6074" y="2289"/>
                  </a:lnTo>
                  <a:cubicBezTo>
                    <a:pt x="6133" y="2230"/>
                    <a:pt x="6217" y="2200"/>
                    <a:pt x="6300" y="2200"/>
                  </a:cubicBezTo>
                  <a:cubicBezTo>
                    <a:pt x="6383" y="2200"/>
                    <a:pt x="6467" y="2230"/>
                    <a:pt x="6526" y="2289"/>
                  </a:cubicBezTo>
                  <a:lnTo>
                    <a:pt x="7241" y="3004"/>
                  </a:lnTo>
                  <a:lnTo>
                    <a:pt x="8288" y="1979"/>
                  </a:lnTo>
                  <a:cubicBezTo>
                    <a:pt x="8352" y="1908"/>
                    <a:pt x="8431" y="1876"/>
                    <a:pt x="8509" y="1876"/>
                  </a:cubicBezTo>
                  <a:cubicBezTo>
                    <a:pt x="8664" y="1876"/>
                    <a:pt x="8812" y="2003"/>
                    <a:pt x="8812" y="2194"/>
                  </a:cubicBezTo>
                  <a:lnTo>
                    <a:pt x="8812" y="5337"/>
                  </a:lnTo>
                  <a:cubicBezTo>
                    <a:pt x="8812" y="5528"/>
                    <a:pt x="8669" y="5671"/>
                    <a:pt x="8503" y="5671"/>
                  </a:cubicBezTo>
                  <a:lnTo>
                    <a:pt x="2216" y="5671"/>
                  </a:lnTo>
                  <a:cubicBezTo>
                    <a:pt x="2049" y="5671"/>
                    <a:pt x="1906" y="5528"/>
                    <a:pt x="1906" y="5337"/>
                  </a:cubicBezTo>
                  <a:lnTo>
                    <a:pt x="1906" y="1575"/>
                  </a:lnTo>
                  <a:cubicBezTo>
                    <a:pt x="1882" y="1348"/>
                    <a:pt x="2049" y="1235"/>
                    <a:pt x="2216" y="1235"/>
                  </a:cubicBezTo>
                  <a:close/>
                  <a:moveTo>
                    <a:pt x="10444" y="1"/>
                  </a:moveTo>
                  <a:cubicBezTo>
                    <a:pt x="10432" y="1"/>
                    <a:pt x="10420" y="1"/>
                    <a:pt x="10408" y="3"/>
                  </a:cubicBezTo>
                  <a:lnTo>
                    <a:pt x="7241" y="3"/>
                  </a:lnTo>
                  <a:lnTo>
                    <a:pt x="7241" y="312"/>
                  </a:lnTo>
                  <a:cubicBezTo>
                    <a:pt x="7241" y="813"/>
                    <a:pt x="6812" y="1241"/>
                    <a:pt x="6312" y="1241"/>
                  </a:cubicBezTo>
                  <a:lnTo>
                    <a:pt x="4407" y="1241"/>
                  </a:lnTo>
                  <a:cubicBezTo>
                    <a:pt x="3883" y="1241"/>
                    <a:pt x="3478" y="813"/>
                    <a:pt x="3478" y="312"/>
                  </a:cubicBezTo>
                  <a:lnTo>
                    <a:pt x="3478" y="3"/>
                  </a:lnTo>
                  <a:lnTo>
                    <a:pt x="311" y="3"/>
                  </a:lnTo>
                  <a:cubicBezTo>
                    <a:pt x="144" y="3"/>
                    <a:pt x="1" y="122"/>
                    <a:pt x="1" y="312"/>
                  </a:cubicBezTo>
                  <a:lnTo>
                    <a:pt x="1" y="6623"/>
                  </a:lnTo>
                  <a:cubicBezTo>
                    <a:pt x="1" y="6790"/>
                    <a:pt x="144" y="6933"/>
                    <a:pt x="311" y="6933"/>
                  </a:cubicBezTo>
                  <a:lnTo>
                    <a:pt x="5050" y="6933"/>
                  </a:lnTo>
                  <a:lnTo>
                    <a:pt x="5050" y="8933"/>
                  </a:lnTo>
                  <a:lnTo>
                    <a:pt x="3954" y="9481"/>
                  </a:lnTo>
                  <a:cubicBezTo>
                    <a:pt x="3608" y="9624"/>
                    <a:pt x="3784" y="10097"/>
                    <a:pt x="4081" y="10097"/>
                  </a:cubicBezTo>
                  <a:cubicBezTo>
                    <a:pt x="4131" y="10097"/>
                    <a:pt x="4185" y="10084"/>
                    <a:pt x="4240" y="10053"/>
                  </a:cubicBezTo>
                  <a:lnTo>
                    <a:pt x="5359" y="9481"/>
                  </a:lnTo>
                  <a:lnTo>
                    <a:pt x="6478" y="10053"/>
                  </a:lnTo>
                  <a:cubicBezTo>
                    <a:pt x="6528" y="10079"/>
                    <a:pt x="6577" y="10091"/>
                    <a:pt x="6624" y="10091"/>
                  </a:cubicBezTo>
                  <a:cubicBezTo>
                    <a:pt x="6909" y="10091"/>
                    <a:pt x="7092" y="9645"/>
                    <a:pt x="6764" y="9481"/>
                  </a:cubicBezTo>
                  <a:lnTo>
                    <a:pt x="5693" y="8933"/>
                  </a:lnTo>
                  <a:lnTo>
                    <a:pt x="5693" y="6933"/>
                  </a:lnTo>
                  <a:lnTo>
                    <a:pt x="10408" y="6933"/>
                  </a:lnTo>
                  <a:cubicBezTo>
                    <a:pt x="10598" y="6933"/>
                    <a:pt x="10741" y="6790"/>
                    <a:pt x="10741" y="6623"/>
                  </a:cubicBezTo>
                  <a:lnTo>
                    <a:pt x="10741" y="312"/>
                  </a:lnTo>
                  <a:cubicBezTo>
                    <a:pt x="10741" y="157"/>
                    <a:pt x="10616" y="1"/>
                    <a:pt x="104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14" name="Google Shape;7314;p75"/>
          <p:cNvGrpSpPr/>
          <p:nvPr/>
        </p:nvGrpSpPr>
        <p:grpSpPr>
          <a:xfrm>
            <a:off x="4069326" y="4003110"/>
            <a:ext cx="265300" cy="349273"/>
            <a:chOff x="3403050" y="4076475"/>
            <a:chExt cx="204250" cy="267950"/>
          </a:xfrm>
        </p:grpSpPr>
        <p:sp>
          <p:nvSpPr>
            <p:cNvPr id="7315" name="Google Shape;7315;p75"/>
            <p:cNvSpPr/>
            <p:nvPr/>
          </p:nvSpPr>
          <p:spPr>
            <a:xfrm>
              <a:off x="3407225" y="4281875"/>
              <a:ext cx="58375" cy="57775"/>
            </a:xfrm>
            <a:custGeom>
              <a:rect b="b" l="l" r="r" t="t"/>
              <a:pathLst>
                <a:path extrusionOk="0" h="2311" w="2335">
                  <a:moveTo>
                    <a:pt x="1" y="1"/>
                  </a:moveTo>
                  <a:lnTo>
                    <a:pt x="2334" y="2311"/>
                  </a:lnTo>
                  <a:lnTo>
                    <a:pt x="2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6" name="Google Shape;7316;p75"/>
            <p:cNvSpPr/>
            <p:nvPr/>
          </p:nvSpPr>
          <p:spPr>
            <a:xfrm>
              <a:off x="3403050" y="4076475"/>
              <a:ext cx="204250" cy="267950"/>
            </a:xfrm>
            <a:custGeom>
              <a:rect b="b" l="l" r="r" t="t"/>
              <a:pathLst>
                <a:path extrusionOk="0" h="10718" w="8170">
                  <a:moveTo>
                    <a:pt x="4671" y="2523"/>
                  </a:moveTo>
                  <a:cubicBezTo>
                    <a:pt x="4686" y="2523"/>
                    <a:pt x="4701" y="2524"/>
                    <a:pt x="4716" y="2525"/>
                  </a:cubicBezTo>
                  <a:lnTo>
                    <a:pt x="6597" y="2525"/>
                  </a:lnTo>
                  <a:cubicBezTo>
                    <a:pt x="6978" y="2573"/>
                    <a:pt x="6978" y="3121"/>
                    <a:pt x="6597" y="3144"/>
                  </a:cubicBezTo>
                  <a:lnTo>
                    <a:pt x="4716" y="3144"/>
                  </a:lnTo>
                  <a:cubicBezTo>
                    <a:pt x="4701" y="3146"/>
                    <a:pt x="4686" y="3147"/>
                    <a:pt x="4671" y="3147"/>
                  </a:cubicBezTo>
                  <a:cubicBezTo>
                    <a:pt x="4255" y="3147"/>
                    <a:pt x="4255" y="2523"/>
                    <a:pt x="4671" y="2523"/>
                  </a:cubicBezTo>
                  <a:close/>
                  <a:moveTo>
                    <a:pt x="2823" y="1894"/>
                  </a:moveTo>
                  <a:cubicBezTo>
                    <a:pt x="2906" y="1894"/>
                    <a:pt x="2990" y="1930"/>
                    <a:pt x="3049" y="2001"/>
                  </a:cubicBezTo>
                  <a:cubicBezTo>
                    <a:pt x="3168" y="2097"/>
                    <a:pt x="3168" y="2311"/>
                    <a:pt x="3049" y="2430"/>
                  </a:cubicBezTo>
                  <a:lnTo>
                    <a:pt x="2644" y="2835"/>
                  </a:lnTo>
                  <a:lnTo>
                    <a:pt x="3049" y="3240"/>
                  </a:lnTo>
                  <a:cubicBezTo>
                    <a:pt x="3252" y="3479"/>
                    <a:pt x="3055" y="3776"/>
                    <a:pt x="2812" y="3776"/>
                  </a:cubicBezTo>
                  <a:cubicBezTo>
                    <a:pt x="2741" y="3776"/>
                    <a:pt x="2666" y="3751"/>
                    <a:pt x="2597" y="3692"/>
                  </a:cubicBezTo>
                  <a:lnTo>
                    <a:pt x="2192" y="3287"/>
                  </a:lnTo>
                  <a:lnTo>
                    <a:pt x="1787" y="3692"/>
                  </a:lnTo>
                  <a:cubicBezTo>
                    <a:pt x="1720" y="3770"/>
                    <a:pt x="1641" y="3803"/>
                    <a:pt x="1564" y="3803"/>
                  </a:cubicBezTo>
                  <a:cubicBezTo>
                    <a:pt x="1312" y="3803"/>
                    <a:pt x="1079" y="3458"/>
                    <a:pt x="1334" y="3240"/>
                  </a:cubicBezTo>
                  <a:lnTo>
                    <a:pt x="1739" y="2835"/>
                  </a:lnTo>
                  <a:lnTo>
                    <a:pt x="1334" y="2430"/>
                  </a:lnTo>
                  <a:cubicBezTo>
                    <a:pt x="1215" y="2311"/>
                    <a:pt x="1215" y="2097"/>
                    <a:pt x="1334" y="2001"/>
                  </a:cubicBezTo>
                  <a:cubicBezTo>
                    <a:pt x="1406" y="1930"/>
                    <a:pt x="1489" y="1894"/>
                    <a:pt x="1570" y="1894"/>
                  </a:cubicBezTo>
                  <a:cubicBezTo>
                    <a:pt x="1650" y="1894"/>
                    <a:pt x="1727" y="1930"/>
                    <a:pt x="1787" y="2001"/>
                  </a:cubicBezTo>
                  <a:lnTo>
                    <a:pt x="2192" y="2406"/>
                  </a:lnTo>
                  <a:lnTo>
                    <a:pt x="2597" y="2001"/>
                  </a:lnTo>
                  <a:cubicBezTo>
                    <a:pt x="2656" y="1930"/>
                    <a:pt x="2739" y="1894"/>
                    <a:pt x="2823" y="1894"/>
                  </a:cubicBezTo>
                  <a:close/>
                  <a:moveTo>
                    <a:pt x="4671" y="5666"/>
                  </a:moveTo>
                  <a:cubicBezTo>
                    <a:pt x="4686" y="5666"/>
                    <a:pt x="4701" y="5667"/>
                    <a:pt x="4716" y="5669"/>
                  </a:cubicBezTo>
                  <a:lnTo>
                    <a:pt x="6597" y="5669"/>
                  </a:lnTo>
                  <a:cubicBezTo>
                    <a:pt x="6978" y="5716"/>
                    <a:pt x="6978" y="6264"/>
                    <a:pt x="6597" y="6288"/>
                  </a:cubicBezTo>
                  <a:lnTo>
                    <a:pt x="4716" y="6288"/>
                  </a:lnTo>
                  <a:cubicBezTo>
                    <a:pt x="4701" y="6289"/>
                    <a:pt x="4686" y="6290"/>
                    <a:pt x="4671" y="6290"/>
                  </a:cubicBezTo>
                  <a:cubicBezTo>
                    <a:pt x="4255" y="6290"/>
                    <a:pt x="4255" y="5666"/>
                    <a:pt x="4671" y="5666"/>
                  </a:cubicBezTo>
                  <a:close/>
                  <a:moveTo>
                    <a:pt x="3454" y="5032"/>
                  </a:moveTo>
                  <a:cubicBezTo>
                    <a:pt x="3531" y="5032"/>
                    <a:pt x="3609" y="5061"/>
                    <a:pt x="3668" y="5121"/>
                  </a:cubicBezTo>
                  <a:cubicBezTo>
                    <a:pt x="3811" y="5240"/>
                    <a:pt x="3811" y="5454"/>
                    <a:pt x="3668" y="5573"/>
                  </a:cubicBezTo>
                  <a:lnTo>
                    <a:pt x="2406" y="6836"/>
                  </a:lnTo>
                  <a:cubicBezTo>
                    <a:pt x="2358" y="6883"/>
                    <a:pt x="2287" y="6931"/>
                    <a:pt x="2192" y="6931"/>
                  </a:cubicBezTo>
                  <a:cubicBezTo>
                    <a:pt x="2120" y="6931"/>
                    <a:pt x="2025" y="6883"/>
                    <a:pt x="1977" y="6836"/>
                  </a:cubicBezTo>
                  <a:lnTo>
                    <a:pt x="1334" y="6216"/>
                  </a:lnTo>
                  <a:cubicBezTo>
                    <a:pt x="1215" y="6097"/>
                    <a:pt x="1215" y="5883"/>
                    <a:pt x="1334" y="5764"/>
                  </a:cubicBezTo>
                  <a:cubicBezTo>
                    <a:pt x="1406" y="5704"/>
                    <a:pt x="1489" y="5675"/>
                    <a:pt x="1570" y="5675"/>
                  </a:cubicBezTo>
                  <a:cubicBezTo>
                    <a:pt x="1650" y="5675"/>
                    <a:pt x="1727" y="5704"/>
                    <a:pt x="1787" y="5764"/>
                  </a:cubicBezTo>
                  <a:lnTo>
                    <a:pt x="2192" y="6169"/>
                  </a:lnTo>
                  <a:lnTo>
                    <a:pt x="3240" y="5121"/>
                  </a:lnTo>
                  <a:cubicBezTo>
                    <a:pt x="3299" y="5061"/>
                    <a:pt x="3377" y="5032"/>
                    <a:pt x="3454" y="5032"/>
                  </a:cubicBezTo>
                  <a:close/>
                  <a:moveTo>
                    <a:pt x="310" y="1"/>
                  </a:moveTo>
                  <a:cubicBezTo>
                    <a:pt x="144" y="1"/>
                    <a:pt x="1" y="120"/>
                    <a:pt x="1" y="310"/>
                  </a:cubicBezTo>
                  <a:lnTo>
                    <a:pt x="1" y="7574"/>
                  </a:lnTo>
                  <a:lnTo>
                    <a:pt x="2835" y="7574"/>
                  </a:lnTo>
                  <a:cubicBezTo>
                    <a:pt x="2845" y="7572"/>
                    <a:pt x="2856" y="7572"/>
                    <a:pt x="2867" y="7572"/>
                  </a:cubicBezTo>
                  <a:cubicBezTo>
                    <a:pt x="3019" y="7572"/>
                    <a:pt x="3144" y="7728"/>
                    <a:pt x="3144" y="7883"/>
                  </a:cubicBezTo>
                  <a:lnTo>
                    <a:pt x="3144" y="10717"/>
                  </a:lnTo>
                  <a:lnTo>
                    <a:pt x="7860" y="10717"/>
                  </a:lnTo>
                  <a:cubicBezTo>
                    <a:pt x="8026" y="10717"/>
                    <a:pt x="8169" y="10598"/>
                    <a:pt x="8169" y="10432"/>
                  </a:cubicBezTo>
                  <a:lnTo>
                    <a:pt x="8169" y="310"/>
                  </a:lnTo>
                  <a:cubicBezTo>
                    <a:pt x="8169" y="120"/>
                    <a:pt x="8026" y="1"/>
                    <a:pt x="78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17" name="Google Shape;7317;p75"/>
          <p:cNvGrpSpPr/>
          <p:nvPr/>
        </p:nvGrpSpPr>
        <p:grpSpPr>
          <a:xfrm>
            <a:off x="4773038" y="4002556"/>
            <a:ext cx="364277" cy="350316"/>
            <a:chOff x="3944825" y="4076050"/>
            <a:chExt cx="280450" cy="268750"/>
          </a:xfrm>
        </p:grpSpPr>
        <p:sp>
          <p:nvSpPr>
            <p:cNvPr id="7318" name="Google Shape;7318;p75"/>
            <p:cNvSpPr/>
            <p:nvPr/>
          </p:nvSpPr>
          <p:spPr>
            <a:xfrm>
              <a:off x="4047825" y="4076050"/>
              <a:ext cx="177450" cy="180100"/>
            </a:xfrm>
            <a:custGeom>
              <a:rect b="b" l="l" r="r" t="t"/>
              <a:pathLst>
                <a:path extrusionOk="0" h="7204" w="7098">
                  <a:moveTo>
                    <a:pt x="4323" y="0"/>
                  </a:moveTo>
                  <a:cubicBezTo>
                    <a:pt x="3680" y="0"/>
                    <a:pt x="3037" y="244"/>
                    <a:pt x="2549" y="732"/>
                  </a:cubicBezTo>
                  <a:lnTo>
                    <a:pt x="2549" y="756"/>
                  </a:lnTo>
                  <a:lnTo>
                    <a:pt x="382" y="2923"/>
                  </a:lnTo>
                  <a:lnTo>
                    <a:pt x="382" y="2947"/>
                  </a:lnTo>
                  <a:cubicBezTo>
                    <a:pt x="538" y="2919"/>
                    <a:pt x="697" y="2905"/>
                    <a:pt x="856" y="2905"/>
                  </a:cubicBezTo>
                  <a:cubicBezTo>
                    <a:pt x="1231" y="2905"/>
                    <a:pt x="1610" y="2980"/>
                    <a:pt x="1977" y="3114"/>
                  </a:cubicBezTo>
                  <a:lnTo>
                    <a:pt x="3454" y="1637"/>
                  </a:lnTo>
                  <a:cubicBezTo>
                    <a:pt x="3731" y="1361"/>
                    <a:pt x="4040" y="1245"/>
                    <a:pt x="4336" y="1245"/>
                  </a:cubicBezTo>
                  <a:cubicBezTo>
                    <a:pt x="5314" y="1245"/>
                    <a:pt x="6154" y="2509"/>
                    <a:pt x="5240" y="3423"/>
                  </a:cubicBezTo>
                  <a:cubicBezTo>
                    <a:pt x="5171" y="3493"/>
                    <a:pt x="3066" y="5597"/>
                    <a:pt x="3045" y="5597"/>
                  </a:cubicBezTo>
                  <a:cubicBezTo>
                    <a:pt x="3044" y="5597"/>
                    <a:pt x="3045" y="5595"/>
                    <a:pt x="3049" y="5590"/>
                  </a:cubicBezTo>
                  <a:lnTo>
                    <a:pt x="3049" y="5590"/>
                  </a:lnTo>
                  <a:cubicBezTo>
                    <a:pt x="2811" y="5841"/>
                    <a:pt x="2490" y="5966"/>
                    <a:pt x="2165" y="5966"/>
                  </a:cubicBezTo>
                  <a:cubicBezTo>
                    <a:pt x="1841" y="5966"/>
                    <a:pt x="1513" y="5841"/>
                    <a:pt x="1263" y="5590"/>
                  </a:cubicBezTo>
                  <a:cubicBezTo>
                    <a:pt x="1144" y="5471"/>
                    <a:pt x="983" y="5412"/>
                    <a:pt x="822" y="5412"/>
                  </a:cubicBezTo>
                  <a:cubicBezTo>
                    <a:pt x="662" y="5412"/>
                    <a:pt x="501" y="5471"/>
                    <a:pt x="382" y="5590"/>
                  </a:cubicBezTo>
                  <a:lnTo>
                    <a:pt x="1" y="5971"/>
                  </a:lnTo>
                  <a:cubicBezTo>
                    <a:pt x="96" y="6162"/>
                    <a:pt x="215" y="6329"/>
                    <a:pt x="382" y="6472"/>
                  </a:cubicBezTo>
                  <a:cubicBezTo>
                    <a:pt x="870" y="6960"/>
                    <a:pt x="1507" y="7204"/>
                    <a:pt x="2144" y="7204"/>
                  </a:cubicBezTo>
                  <a:cubicBezTo>
                    <a:pt x="2781" y="7204"/>
                    <a:pt x="3418" y="6960"/>
                    <a:pt x="3906" y="6472"/>
                  </a:cubicBezTo>
                  <a:lnTo>
                    <a:pt x="3930" y="6472"/>
                  </a:lnTo>
                  <a:lnTo>
                    <a:pt x="6097" y="4304"/>
                  </a:lnTo>
                  <a:cubicBezTo>
                    <a:pt x="7098" y="3304"/>
                    <a:pt x="7098" y="1733"/>
                    <a:pt x="6097" y="732"/>
                  </a:cubicBezTo>
                  <a:cubicBezTo>
                    <a:pt x="5609" y="244"/>
                    <a:pt x="4966" y="0"/>
                    <a:pt x="43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9" name="Google Shape;7319;p75"/>
            <p:cNvSpPr/>
            <p:nvPr/>
          </p:nvSpPr>
          <p:spPr>
            <a:xfrm>
              <a:off x="3944825" y="4164600"/>
              <a:ext cx="177450" cy="180200"/>
            </a:xfrm>
            <a:custGeom>
              <a:rect b="b" l="l" r="r" t="t"/>
              <a:pathLst>
                <a:path extrusionOk="0" h="7208" w="7098">
                  <a:moveTo>
                    <a:pt x="4942" y="0"/>
                  </a:moveTo>
                  <a:cubicBezTo>
                    <a:pt x="4300" y="0"/>
                    <a:pt x="3657" y="239"/>
                    <a:pt x="3168" y="715"/>
                  </a:cubicBezTo>
                  <a:lnTo>
                    <a:pt x="977" y="2906"/>
                  </a:lnTo>
                  <a:cubicBezTo>
                    <a:pt x="1" y="3882"/>
                    <a:pt x="1" y="5478"/>
                    <a:pt x="977" y="6454"/>
                  </a:cubicBezTo>
                  <a:cubicBezTo>
                    <a:pt x="1469" y="6957"/>
                    <a:pt x="2116" y="7207"/>
                    <a:pt x="2766" y="7207"/>
                  </a:cubicBezTo>
                  <a:cubicBezTo>
                    <a:pt x="3408" y="7207"/>
                    <a:pt x="4052" y="6963"/>
                    <a:pt x="4550" y="6478"/>
                  </a:cubicBezTo>
                  <a:lnTo>
                    <a:pt x="6717" y="4287"/>
                  </a:lnTo>
                  <a:lnTo>
                    <a:pt x="6717" y="4263"/>
                  </a:lnTo>
                  <a:cubicBezTo>
                    <a:pt x="6560" y="4292"/>
                    <a:pt x="6402" y="4305"/>
                    <a:pt x="6243" y="4305"/>
                  </a:cubicBezTo>
                  <a:cubicBezTo>
                    <a:pt x="5868" y="4305"/>
                    <a:pt x="5489" y="4230"/>
                    <a:pt x="5121" y="4097"/>
                  </a:cubicBezTo>
                  <a:lnTo>
                    <a:pt x="3645" y="5573"/>
                  </a:lnTo>
                  <a:cubicBezTo>
                    <a:pt x="3368" y="5850"/>
                    <a:pt x="3059" y="5966"/>
                    <a:pt x="2763" y="5966"/>
                  </a:cubicBezTo>
                  <a:cubicBezTo>
                    <a:pt x="1784" y="5966"/>
                    <a:pt x="945" y="4701"/>
                    <a:pt x="1859" y="3787"/>
                  </a:cubicBezTo>
                  <a:lnTo>
                    <a:pt x="4026" y="1596"/>
                  </a:lnTo>
                  <a:cubicBezTo>
                    <a:pt x="4276" y="1358"/>
                    <a:pt x="4603" y="1239"/>
                    <a:pt x="4928" y="1239"/>
                  </a:cubicBezTo>
                  <a:cubicBezTo>
                    <a:pt x="5252" y="1239"/>
                    <a:pt x="5574" y="1358"/>
                    <a:pt x="5812" y="1596"/>
                  </a:cubicBezTo>
                  <a:cubicBezTo>
                    <a:pt x="5943" y="1727"/>
                    <a:pt x="6109" y="1792"/>
                    <a:pt x="6273" y="1792"/>
                  </a:cubicBezTo>
                  <a:cubicBezTo>
                    <a:pt x="6437" y="1792"/>
                    <a:pt x="6598" y="1727"/>
                    <a:pt x="6717" y="1596"/>
                  </a:cubicBezTo>
                  <a:lnTo>
                    <a:pt x="7098" y="1215"/>
                  </a:lnTo>
                  <a:cubicBezTo>
                    <a:pt x="7002" y="1048"/>
                    <a:pt x="6860" y="858"/>
                    <a:pt x="6717" y="715"/>
                  </a:cubicBezTo>
                  <a:cubicBezTo>
                    <a:pt x="6228" y="239"/>
                    <a:pt x="5585" y="0"/>
                    <a:pt x="49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0" name="Google Shape;7320;p75"/>
          <p:cNvGrpSpPr/>
          <p:nvPr/>
        </p:nvGrpSpPr>
        <p:grpSpPr>
          <a:xfrm>
            <a:off x="5574199" y="4003110"/>
            <a:ext cx="265300" cy="349273"/>
            <a:chOff x="4561625" y="4076475"/>
            <a:chExt cx="204250" cy="267950"/>
          </a:xfrm>
        </p:grpSpPr>
        <p:sp>
          <p:nvSpPr>
            <p:cNvPr id="7321" name="Google Shape;7321;p75"/>
            <p:cNvSpPr/>
            <p:nvPr/>
          </p:nvSpPr>
          <p:spPr>
            <a:xfrm>
              <a:off x="4566400" y="4281875"/>
              <a:ext cx="58375" cy="57775"/>
            </a:xfrm>
            <a:custGeom>
              <a:rect b="b" l="l" r="r" t="t"/>
              <a:pathLst>
                <a:path extrusionOk="0" h="2311" w="2335">
                  <a:moveTo>
                    <a:pt x="0" y="1"/>
                  </a:moveTo>
                  <a:lnTo>
                    <a:pt x="2334" y="2311"/>
                  </a:lnTo>
                  <a:lnTo>
                    <a:pt x="2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2" name="Google Shape;7322;p75"/>
            <p:cNvSpPr/>
            <p:nvPr/>
          </p:nvSpPr>
          <p:spPr>
            <a:xfrm>
              <a:off x="4608675" y="4166975"/>
              <a:ext cx="110150" cy="51825"/>
            </a:xfrm>
            <a:custGeom>
              <a:rect b="b" l="l" r="r" t="t"/>
              <a:pathLst>
                <a:path extrusionOk="0" h="2073" w="4406">
                  <a:moveTo>
                    <a:pt x="3787" y="1"/>
                  </a:moveTo>
                  <a:lnTo>
                    <a:pt x="2120" y="1668"/>
                  </a:lnTo>
                  <a:cubicBezTo>
                    <a:pt x="2060" y="1727"/>
                    <a:pt x="1977" y="1757"/>
                    <a:pt x="1893" y="1757"/>
                  </a:cubicBezTo>
                  <a:cubicBezTo>
                    <a:pt x="1810" y="1757"/>
                    <a:pt x="1727" y="1727"/>
                    <a:pt x="1667" y="1668"/>
                  </a:cubicBezTo>
                  <a:lnTo>
                    <a:pt x="953" y="953"/>
                  </a:lnTo>
                  <a:lnTo>
                    <a:pt x="0" y="1882"/>
                  </a:lnTo>
                  <a:lnTo>
                    <a:pt x="0" y="2073"/>
                  </a:lnTo>
                  <a:lnTo>
                    <a:pt x="4406" y="2073"/>
                  </a:lnTo>
                  <a:lnTo>
                    <a:pt x="4406" y="644"/>
                  </a:lnTo>
                  <a:lnTo>
                    <a:pt x="378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3" name="Google Shape;7323;p75"/>
            <p:cNvSpPr/>
            <p:nvPr/>
          </p:nvSpPr>
          <p:spPr>
            <a:xfrm>
              <a:off x="4561625" y="4076475"/>
              <a:ext cx="204250" cy="267950"/>
            </a:xfrm>
            <a:custGeom>
              <a:rect b="b" l="l" r="r" t="t"/>
              <a:pathLst>
                <a:path extrusionOk="0" h="10718" w="8170">
                  <a:moveTo>
                    <a:pt x="6021" y="1285"/>
                  </a:moveTo>
                  <a:cubicBezTo>
                    <a:pt x="6417" y="1285"/>
                    <a:pt x="6417" y="1908"/>
                    <a:pt x="6021" y="1908"/>
                  </a:cubicBezTo>
                  <a:cubicBezTo>
                    <a:pt x="6007" y="1908"/>
                    <a:pt x="5993" y="1908"/>
                    <a:pt x="5978" y="1906"/>
                  </a:cubicBezTo>
                  <a:lnTo>
                    <a:pt x="4073" y="1906"/>
                  </a:lnTo>
                  <a:cubicBezTo>
                    <a:pt x="3692" y="1858"/>
                    <a:pt x="3692" y="1311"/>
                    <a:pt x="4073" y="1287"/>
                  </a:cubicBezTo>
                  <a:lnTo>
                    <a:pt x="5978" y="1287"/>
                  </a:lnTo>
                  <a:cubicBezTo>
                    <a:pt x="5993" y="1285"/>
                    <a:pt x="6007" y="1285"/>
                    <a:pt x="6021" y="1285"/>
                  </a:cubicBezTo>
                  <a:close/>
                  <a:moveTo>
                    <a:pt x="1573" y="1876"/>
                  </a:moveTo>
                  <a:cubicBezTo>
                    <a:pt x="1739" y="1876"/>
                    <a:pt x="1906" y="1989"/>
                    <a:pt x="1882" y="2216"/>
                  </a:cubicBezTo>
                  <a:lnTo>
                    <a:pt x="1882" y="4621"/>
                  </a:lnTo>
                  <a:lnTo>
                    <a:pt x="2620" y="3906"/>
                  </a:lnTo>
                  <a:cubicBezTo>
                    <a:pt x="2668" y="3835"/>
                    <a:pt x="2745" y="3799"/>
                    <a:pt x="2826" y="3799"/>
                  </a:cubicBezTo>
                  <a:cubicBezTo>
                    <a:pt x="2906" y="3799"/>
                    <a:pt x="2990" y="3835"/>
                    <a:pt x="3049" y="3906"/>
                  </a:cubicBezTo>
                  <a:lnTo>
                    <a:pt x="3763" y="4621"/>
                  </a:lnTo>
                  <a:lnTo>
                    <a:pt x="5430" y="2954"/>
                  </a:lnTo>
                  <a:cubicBezTo>
                    <a:pt x="5490" y="2894"/>
                    <a:pt x="5573" y="2865"/>
                    <a:pt x="5657" y="2865"/>
                  </a:cubicBezTo>
                  <a:cubicBezTo>
                    <a:pt x="5740" y="2865"/>
                    <a:pt x="5823" y="2894"/>
                    <a:pt x="5883" y="2954"/>
                  </a:cubicBezTo>
                  <a:lnTo>
                    <a:pt x="6836" y="3906"/>
                  </a:lnTo>
                  <a:cubicBezTo>
                    <a:pt x="6883" y="3954"/>
                    <a:pt x="6907" y="4049"/>
                    <a:pt x="6907" y="4121"/>
                  </a:cubicBezTo>
                  <a:lnTo>
                    <a:pt x="6907" y="6002"/>
                  </a:lnTo>
                  <a:cubicBezTo>
                    <a:pt x="6907" y="6193"/>
                    <a:pt x="6764" y="6312"/>
                    <a:pt x="6597" y="6312"/>
                  </a:cubicBezTo>
                  <a:lnTo>
                    <a:pt x="1573" y="6312"/>
                  </a:lnTo>
                  <a:cubicBezTo>
                    <a:pt x="1406" y="6312"/>
                    <a:pt x="1263" y="6193"/>
                    <a:pt x="1263" y="6002"/>
                  </a:cubicBezTo>
                  <a:lnTo>
                    <a:pt x="1263" y="2216"/>
                  </a:lnTo>
                  <a:cubicBezTo>
                    <a:pt x="1239" y="1989"/>
                    <a:pt x="1406" y="1876"/>
                    <a:pt x="1573" y="1876"/>
                  </a:cubicBezTo>
                  <a:close/>
                  <a:moveTo>
                    <a:pt x="5978" y="6955"/>
                  </a:moveTo>
                  <a:cubicBezTo>
                    <a:pt x="6383" y="6955"/>
                    <a:pt x="6383" y="7574"/>
                    <a:pt x="5978" y="7574"/>
                  </a:cubicBezTo>
                  <a:lnTo>
                    <a:pt x="4073" y="7574"/>
                  </a:lnTo>
                  <a:cubicBezTo>
                    <a:pt x="3668" y="7574"/>
                    <a:pt x="3668" y="6955"/>
                    <a:pt x="4073" y="6955"/>
                  </a:cubicBezTo>
                  <a:close/>
                  <a:moveTo>
                    <a:pt x="6021" y="8215"/>
                  </a:moveTo>
                  <a:cubicBezTo>
                    <a:pt x="6417" y="8215"/>
                    <a:pt x="6417" y="8838"/>
                    <a:pt x="6021" y="8838"/>
                  </a:cubicBezTo>
                  <a:cubicBezTo>
                    <a:pt x="6007" y="8838"/>
                    <a:pt x="5993" y="8838"/>
                    <a:pt x="5978" y="8836"/>
                  </a:cubicBezTo>
                  <a:lnTo>
                    <a:pt x="4073" y="8836"/>
                  </a:lnTo>
                  <a:cubicBezTo>
                    <a:pt x="3692" y="8788"/>
                    <a:pt x="3692" y="8241"/>
                    <a:pt x="4073" y="8217"/>
                  </a:cubicBezTo>
                  <a:lnTo>
                    <a:pt x="5978" y="8217"/>
                  </a:lnTo>
                  <a:cubicBezTo>
                    <a:pt x="5993" y="8215"/>
                    <a:pt x="6007" y="8215"/>
                    <a:pt x="6021" y="8215"/>
                  </a:cubicBezTo>
                  <a:close/>
                  <a:moveTo>
                    <a:pt x="310" y="1"/>
                  </a:moveTo>
                  <a:cubicBezTo>
                    <a:pt x="144" y="1"/>
                    <a:pt x="1" y="120"/>
                    <a:pt x="1" y="310"/>
                  </a:cubicBezTo>
                  <a:lnTo>
                    <a:pt x="1" y="7574"/>
                  </a:lnTo>
                  <a:lnTo>
                    <a:pt x="2835" y="7574"/>
                  </a:lnTo>
                  <a:cubicBezTo>
                    <a:pt x="3001" y="7574"/>
                    <a:pt x="3144" y="7717"/>
                    <a:pt x="3144" y="7883"/>
                  </a:cubicBezTo>
                  <a:lnTo>
                    <a:pt x="3144" y="10717"/>
                  </a:lnTo>
                  <a:lnTo>
                    <a:pt x="7860" y="10717"/>
                  </a:lnTo>
                  <a:cubicBezTo>
                    <a:pt x="8026" y="10717"/>
                    <a:pt x="8169" y="10574"/>
                    <a:pt x="8169" y="10408"/>
                  </a:cubicBezTo>
                  <a:lnTo>
                    <a:pt x="8169" y="310"/>
                  </a:lnTo>
                  <a:cubicBezTo>
                    <a:pt x="8169" y="144"/>
                    <a:pt x="8026" y="1"/>
                    <a:pt x="78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4" name="Google Shape;7324;p75"/>
          <p:cNvGrpSpPr/>
          <p:nvPr/>
        </p:nvGrpSpPr>
        <p:grpSpPr>
          <a:xfrm>
            <a:off x="6285672" y="4044268"/>
            <a:ext cx="357295" cy="266403"/>
            <a:chOff x="5109375" y="4108050"/>
            <a:chExt cx="275075" cy="204375"/>
          </a:xfrm>
        </p:grpSpPr>
        <p:sp>
          <p:nvSpPr>
            <p:cNvPr id="7325" name="Google Shape;7325;p75"/>
            <p:cNvSpPr/>
            <p:nvPr/>
          </p:nvSpPr>
          <p:spPr>
            <a:xfrm>
              <a:off x="5109375" y="4108050"/>
              <a:ext cx="275075" cy="204225"/>
            </a:xfrm>
            <a:custGeom>
              <a:rect b="b" l="l" r="r" t="t"/>
              <a:pathLst>
                <a:path extrusionOk="0" h="8169" w="11003">
                  <a:moveTo>
                    <a:pt x="5692" y="1262"/>
                  </a:moveTo>
                  <a:lnTo>
                    <a:pt x="5692" y="2524"/>
                  </a:lnTo>
                  <a:lnTo>
                    <a:pt x="2167" y="2524"/>
                  </a:lnTo>
                  <a:lnTo>
                    <a:pt x="3001" y="1262"/>
                  </a:lnTo>
                  <a:close/>
                  <a:moveTo>
                    <a:pt x="1568" y="4413"/>
                  </a:moveTo>
                  <a:cubicBezTo>
                    <a:pt x="1727" y="4413"/>
                    <a:pt x="1881" y="4537"/>
                    <a:pt x="1881" y="4715"/>
                  </a:cubicBezTo>
                  <a:cubicBezTo>
                    <a:pt x="1905" y="4906"/>
                    <a:pt x="1739" y="5049"/>
                    <a:pt x="1572" y="5049"/>
                  </a:cubicBezTo>
                  <a:cubicBezTo>
                    <a:pt x="1286" y="5025"/>
                    <a:pt x="1143" y="4691"/>
                    <a:pt x="1358" y="4501"/>
                  </a:cubicBezTo>
                  <a:cubicBezTo>
                    <a:pt x="1418" y="4440"/>
                    <a:pt x="1493" y="4413"/>
                    <a:pt x="1568" y="4413"/>
                  </a:cubicBezTo>
                  <a:close/>
                  <a:moveTo>
                    <a:pt x="6025" y="4406"/>
                  </a:moveTo>
                  <a:cubicBezTo>
                    <a:pt x="6192" y="4406"/>
                    <a:pt x="6335" y="4549"/>
                    <a:pt x="6335" y="4715"/>
                  </a:cubicBezTo>
                  <a:lnTo>
                    <a:pt x="6335" y="5977"/>
                  </a:lnTo>
                  <a:cubicBezTo>
                    <a:pt x="6335" y="6144"/>
                    <a:pt x="6216" y="6287"/>
                    <a:pt x="6025" y="6287"/>
                  </a:cubicBezTo>
                  <a:lnTo>
                    <a:pt x="2858" y="6287"/>
                  </a:lnTo>
                  <a:cubicBezTo>
                    <a:pt x="2667" y="6287"/>
                    <a:pt x="2524" y="6144"/>
                    <a:pt x="2524" y="5977"/>
                  </a:cubicBezTo>
                  <a:lnTo>
                    <a:pt x="2524" y="4715"/>
                  </a:lnTo>
                  <a:cubicBezTo>
                    <a:pt x="2524" y="4549"/>
                    <a:pt x="2667" y="4406"/>
                    <a:pt x="2858" y="4406"/>
                  </a:cubicBezTo>
                  <a:close/>
                  <a:moveTo>
                    <a:pt x="1614" y="5666"/>
                  </a:moveTo>
                  <a:cubicBezTo>
                    <a:pt x="2010" y="5666"/>
                    <a:pt x="2010" y="6289"/>
                    <a:pt x="1614" y="6289"/>
                  </a:cubicBezTo>
                  <a:cubicBezTo>
                    <a:pt x="1601" y="6289"/>
                    <a:pt x="1586" y="6289"/>
                    <a:pt x="1572" y="6287"/>
                  </a:cubicBezTo>
                  <a:cubicBezTo>
                    <a:pt x="1191" y="6263"/>
                    <a:pt x="1191" y="5692"/>
                    <a:pt x="1572" y="5668"/>
                  </a:cubicBezTo>
                  <a:cubicBezTo>
                    <a:pt x="1586" y="5666"/>
                    <a:pt x="1601" y="5666"/>
                    <a:pt x="1614" y="5666"/>
                  </a:cubicBezTo>
                  <a:close/>
                  <a:moveTo>
                    <a:pt x="9788" y="0"/>
                  </a:moveTo>
                  <a:cubicBezTo>
                    <a:pt x="9383" y="0"/>
                    <a:pt x="9026" y="262"/>
                    <a:pt x="8883" y="643"/>
                  </a:cubicBezTo>
                  <a:lnTo>
                    <a:pt x="7883" y="643"/>
                  </a:lnTo>
                  <a:cubicBezTo>
                    <a:pt x="7811" y="643"/>
                    <a:pt x="7716" y="667"/>
                    <a:pt x="7668" y="738"/>
                  </a:cubicBezTo>
                  <a:lnTo>
                    <a:pt x="6311" y="2072"/>
                  </a:lnTo>
                  <a:lnTo>
                    <a:pt x="6311" y="953"/>
                  </a:lnTo>
                  <a:cubicBezTo>
                    <a:pt x="6311" y="786"/>
                    <a:pt x="6192" y="643"/>
                    <a:pt x="6025" y="643"/>
                  </a:cubicBezTo>
                  <a:lnTo>
                    <a:pt x="2834" y="643"/>
                  </a:lnTo>
                  <a:cubicBezTo>
                    <a:pt x="2739" y="643"/>
                    <a:pt x="2620" y="691"/>
                    <a:pt x="2572" y="786"/>
                  </a:cubicBezTo>
                  <a:lnTo>
                    <a:pt x="1405" y="2524"/>
                  </a:lnTo>
                  <a:lnTo>
                    <a:pt x="310" y="2524"/>
                  </a:lnTo>
                  <a:cubicBezTo>
                    <a:pt x="143" y="2524"/>
                    <a:pt x="0" y="2643"/>
                    <a:pt x="0" y="2834"/>
                  </a:cubicBezTo>
                  <a:lnTo>
                    <a:pt x="0" y="7859"/>
                  </a:lnTo>
                  <a:cubicBezTo>
                    <a:pt x="0" y="8026"/>
                    <a:pt x="143" y="8168"/>
                    <a:pt x="310" y="8168"/>
                  </a:cubicBezTo>
                  <a:lnTo>
                    <a:pt x="7287" y="8168"/>
                  </a:lnTo>
                  <a:cubicBezTo>
                    <a:pt x="7454" y="8168"/>
                    <a:pt x="7573" y="8026"/>
                    <a:pt x="7573" y="7859"/>
                  </a:cubicBezTo>
                  <a:lnTo>
                    <a:pt x="7573" y="6930"/>
                  </a:lnTo>
                  <a:lnTo>
                    <a:pt x="8216" y="6930"/>
                  </a:lnTo>
                  <a:lnTo>
                    <a:pt x="8216" y="3787"/>
                  </a:lnTo>
                  <a:lnTo>
                    <a:pt x="7573" y="3787"/>
                  </a:lnTo>
                  <a:lnTo>
                    <a:pt x="7573" y="2834"/>
                  </a:lnTo>
                  <a:cubicBezTo>
                    <a:pt x="7573" y="2667"/>
                    <a:pt x="7430" y="2548"/>
                    <a:pt x="7287" y="2548"/>
                  </a:cubicBezTo>
                  <a:lnTo>
                    <a:pt x="6763" y="2548"/>
                  </a:lnTo>
                  <a:lnTo>
                    <a:pt x="8026" y="1286"/>
                  </a:lnTo>
                  <a:lnTo>
                    <a:pt x="8907" y="1286"/>
                  </a:lnTo>
                  <a:cubicBezTo>
                    <a:pt x="9041" y="1688"/>
                    <a:pt x="9408" y="1901"/>
                    <a:pt x="9780" y="1901"/>
                  </a:cubicBezTo>
                  <a:cubicBezTo>
                    <a:pt x="10069" y="1901"/>
                    <a:pt x="10362" y="1772"/>
                    <a:pt x="10550" y="1500"/>
                  </a:cubicBezTo>
                  <a:cubicBezTo>
                    <a:pt x="11002" y="881"/>
                    <a:pt x="10550" y="24"/>
                    <a:pt x="9788" y="24"/>
                  </a:cubicBezTo>
                  <a:lnTo>
                    <a:pt x="978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6" name="Google Shape;7326;p75"/>
            <p:cNvSpPr/>
            <p:nvPr/>
          </p:nvSpPr>
          <p:spPr>
            <a:xfrm>
              <a:off x="5187950" y="4234250"/>
              <a:ext cx="63725" cy="15500"/>
            </a:xfrm>
            <a:custGeom>
              <a:rect b="b" l="l" r="r" t="t"/>
              <a:pathLst>
                <a:path extrusionOk="0" h="620" w="2549">
                  <a:moveTo>
                    <a:pt x="1" y="1"/>
                  </a:moveTo>
                  <a:lnTo>
                    <a:pt x="1" y="620"/>
                  </a:lnTo>
                  <a:lnTo>
                    <a:pt x="2549" y="620"/>
                  </a:lnTo>
                  <a:lnTo>
                    <a:pt x="25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7" name="Google Shape;7327;p75"/>
            <p:cNvSpPr/>
            <p:nvPr/>
          </p:nvSpPr>
          <p:spPr>
            <a:xfrm>
              <a:off x="5330250" y="4171000"/>
              <a:ext cx="47650" cy="141425"/>
            </a:xfrm>
            <a:custGeom>
              <a:rect b="b" l="l" r="r" t="t"/>
              <a:pathLst>
                <a:path extrusionOk="0" h="5657" w="1906">
                  <a:moveTo>
                    <a:pt x="1560" y="0"/>
                  </a:moveTo>
                  <a:cubicBezTo>
                    <a:pt x="1507" y="0"/>
                    <a:pt x="1453" y="18"/>
                    <a:pt x="1405" y="54"/>
                  </a:cubicBezTo>
                  <a:lnTo>
                    <a:pt x="0" y="983"/>
                  </a:lnTo>
                  <a:lnTo>
                    <a:pt x="0" y="4674"/>
                  </a:lnTo>
                  <a:lnTo>
                    <a:pt x="1405" y="5603"/>
                  </a:lnTo>
                  <a:cubicBezTo>
                    <a:pt x="1453" y="5638"/>
                    <a:pt x="1507" y="5656"/>
                    <a:pt x="1560" y="5656"/>
                  </a:cubicBezTo>
                  <a:cubicBezTo>
                    <a:pt x="1614" y="5656"/>
                    <a:pt x="1667" y="5638"/>
                    <a:pt x="1715" y="5603"/>
                  </a:cubicBezTo>
                  <a:cubicBezTo>
                    <a:pt x="1834" y="5555"/>
                    <a:pt x="1905" y="5436"/>
                    <a:pt x="1882" y="5317"/>
                  </a:cubicBezTo>
                  <a:lnTo>
                    <a:pt x="1882" y="316"/>
                  </a:lnTo>
                  <a:cubicBezTo>
                    <a:pt x="1905" y="197"/>
                    <a:pt x="1834" y="102"/>
                    <a:pt x="1715" y="54"/>
                  </a:cubicBezTo>
                  <a:cubicBezTo>
                    <a:pt x="1667" y="18"/>
                    <a:pt x="1614" y="0"/>
                    <a:pt x="15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8" name="Google Shape;7328;p75"/>
          <p:cNvGrpSpPr/>
          <p:nvPr/>
        </p:nvGrpSpPr>
        <p:grpSpPr>
          <a:xfrm>
            <a:off x="7046023" y="4003110"/>
            <a:ext cx="329736" cy="350055"/>
            <a:chOff x="5694756" y="4076475"/>
            <a:chExt cx="253858" cy="268550"/>
          </a:xfrm>
        </p:grpSpPr>
        <p:sp>
          <p:nvSpPr>
            <p:cNvPr id="7329" name="Google Shape;7329;p75"/>
            <p:cNvSpPr/>
            <p:nvPr/>
          </p:nvSpPr>
          <p:spPr>
            <a:xfrm>
              <a:off x="5694756" y="4170488"/>
              <a:ext cx="253858" cy="39754"/>
            </a:xfrm>
            <a:custGeom>
              <a:rect b="b" l="l" r="r" t="t"/>
              <a:pathLst>
                <a:path extrusionOk="0" h="29502" w="188043">
                  <a:moveTo>
                    <a:pt x="0" y="1"/>
                  </a:moveTo>
                  <a:lnTo>
                    <a:pt x="0" y="6229"/>
                  </a:lnTo>
                  <a:cubicBezTo>
                    <a:pt x="0" y="20269"/>
                    <a:pt x="11538" y="29502"/>
                    <a:pt x="23488" y="29502"/>
                  </a:cubicBezTo>
                  <a:cubicBezTo>
                    <a:pt x="29715" y="29502"/>
                    <a:pt x="36054" y="26995"/>
                    <a:pt x="40931" y="21356"/>
                  </a:cubicBezTo>
                  <a:cubicBezTo>
                    <a:pt x="45603" y="26695"/>
                    <a:pt x="52054" y="29365"/>
                    <a:pt x="58560" y="29365"/>
                  </a:cubicBezTo>
                  <a:cubicBezTo>
                    <a:pt x="65067" y="29365"/>
                    <a:pt x="71629" y="26695"/>
                    <a:pt x="76523" y="21356"/>
                  </a:cubicBezTo>
                  <a:cubicBezTo>
                    <a:pt x="80972" y="26695"/>
                    <a:pt x="87201" y="29365"/>
                    <a:pt x="93875" y="29365"/>
                  </a:cubicBezTo>
                  <a:cubicBezTo>
                    <a:pt x="100548" y="29365"/>
                    <a:pt x="107222" y="26250"/>
                    <a:pt x="111671" y="21356"/>
                  </a:cubicBezTo>
                  <a:cubicBezTo>
                    <a:pt x="116342" y="26695"/>
                    <a:pt x="122793" y="29365"/>
                    <a:pt x="129244" y="29365"/>
                  </a:cubicBezTo>
                  <a:cubicBezTo>
                    <a:pt x="135696" y="29365"/>
                    <a:pt x="142147" y="26695"/>
                    <a:pt x="146818" y="21356"/>
                  </a:cubicBezTo>
                  <a:cubicBezTo>
                    <a:pt x="151678" y="26975"/>
                    <a:pt x="158041" y="29484"/>
                    <a:pt x="164297" y="29484"/>
                  </a:cubicBezTo>
                  <a:cubicBezTo>
                    <a:pt x="176369" y="29484"/>
                    <a:pt x="188042" y="20143"/>
                    <a:pt x="187749" y="5785"/>
                  </a:cubicBezTo>
                  <a:lnTo>
                    <a:pt x="1877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0" name="Google Shape;7330;p75"/>
            <p:cNvSpPr/>
            <p:nvPr/>
          </p:nvSpPr>
          <p:spPr>
            <a:xfrm>
              <a:off x="5845510" y="4265810"/>
              <a:ext cx="39643" cy="79136"/>
            </a:xfrm>
            <a:custGeom>
              <a:rect b="b" l="l" r="r" t="t"/>
              <a:pathLst>
                <a:path extrusionOk="0" h="58728" w="29365">
                  <a:moveTo>
                    <a:pt x="1" y="1"/>
                  </a:moveTo>
                  <a:lnTo>
                    <a:pt x="1" y="58728"/>
                  </a:lnTo>
                  <a:lnTo>
                    <a:pt x="29364" y="58728"/>
                  </a:lnTo>
                  <a:lnTo>
                    <a:pt x="2936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1" name="Google Shape;7331;p75"/>
            <p:cNvSpPr/>
            <p:nvPr/>
          </p:nvSpPr>
          <p:spPr>
            <a:xfrm>
              <a:off x="5758420" y="4265810"/>
              <a:ext cx="39643" cy="31176"/>
            </a:xfrm>
            <a:custGeom>
              <a:rect b="b" l="l" r="r" t="t"/>
              <a:pathLst>
                <a:path extrusionOk="0" h="23136" w="29365">
                  <a:moveTo>
                    <a:pt x="1" y="1"/>
                  </a:moveTo>
                  <a:lnTo>
                    <a:pt x="1" y="23136"/>
                  </a:lnTo>
                  <a:lnTo>
                    <a:pt x="29364" y="23136"/>
                  </a:lnTo>
                  <a:lnTo>
                    <a:pt x="2936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2" name="Google Shape;7332;p75"/>
            <p:cNvSpPr/>
            <p:nvPr/>
          </p:nvSpPr>
          <p:spPr>
            <a:xfrm>
              <a:off x="5758300" y="4076475"/>
              <a:ext cx="126250" cy="31600"/>
            </a:xfrm>
            <a:custGeom>
              <a:rect b="b" l="l" r="r" t="t"/>
              <a:pathLst>
                <a:path extrusionOk="0" h="1264" w="5050">
                  <a:moveTo>
                    <a:pt x="334" y="1"/>
                  </a:moveTo>
                  <a:cubicBezTo>
                    <a:pt x="168" y="1"/>
                    <a:pt x="25" y="120"/>
                    <a:pt x="1" y="310"/>
                  </a:cubicBezTo>
                  <a:lnTo>
                    <a:pt x="1" y="1263"/>
                  </a:lnTo>
                  <a:lnTo>
                    <a:pt x="5050" y="1263"/>
                  </a:lnTo>
                  <a:lnTo>
                    <a:pt x="5050" y="310"/>
                  </a:lnTo>
                  <a:cubicBezTo>
                    <a:pt x="5026" y="120"/>
                    <a:pt x="4883" y="1"/>
                    <a:pt x="47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3" name="Google Shape;7333;p75"/>
            <p:cNvSpPr/>
            <p:nvPr/>
          </p:nvSpPr>
          <p:spPr>
            <a:xfrm>
              <a:off x="5699975" y="4124125"/>
              <a:ext cx="242925" cy="31575"/>
            </a:xfrm>
            <a:custGeom>
              <a:rect b="b" l="l" r="r" t="t"/>
              <a:pathLst>
                <a:path extrusionOk="0" h="1263" w="9717">
                  <a:moveTo>
                    <a:pt x="1405" y="0"/>
                  </a:moveTo>
                  <a:cubicBezTo>
                    <a:pt x="1310" y="0"/>
                    <a:pt x="1215" y="48"/>
                    <a:pt x="1167" y="119"/>
                  </a:cubicBezTo>
                  <a:lnTo>
                    <a:pt x="0" y="1262"/>
                  </a:lnTo>
                  <a:lnTo>
                    <a:pt x="9716" y="1262"/>
                  </a:lnTo>
                  <a:lnTo>
                    <a:pt x="8573" y="119"/>
                  </a:lnTo>
                  <a:cubicBezTo>
                    <a:pt x="8502" y="48"/>
                    <a:pt x="8407" y="0"/>
                    <a:pt x="83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4" name="Google Shape;7334;p75"/>
            <p:cNvSpPr/>
            <p:nvPr/>
          </p:nvSpPr>
          <p:spPr>
            <a:xfrm>
              <a:off x="5845225" y="4265225"/>
              <a:ext cx="39325" cy="79200"/>
            </a:xfrm>
            <a:custGeom>
              <a:rect b="b" l="l" r="r" t="t"/>
              <a:pathLst>
                <a:path extrusionOk="0" h="3168" w="1573">
                  <a:moveTo>
                    <a:pt x="1" y="0"/>
                  </a:moveTo>
                  <a:lnTo>
                    <a:pt x="1" y="3167"/>
                  </a:lnTo>
                  <a:lnTo>
                    <a:pt x="1573" y="3167"/>
                  </a:lnTo>
                  <a:lnTo>
                    <a:pt x="157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5" name="Google Shape;7335;p75"/>
            <p:cNvSpPr/>
            <p:nvPr/>
          </p:nvSpPr>
          <p:spPr>
            <a:xfrm>
              <a:off x="5758300" y="4265225"/>
              <a:ext cx="39325" cy="31575"/>
            </a:xfrm>
            <a:custGeom>
              <a:rect b="b" l="l" r="r" t="t"/>
              <a:pathLst>
                <a:path extrusionOk="0" h="1263" w="1573">
                  <a:moveTo>
                    <a:pt x="1" y="0"/>
                  </a:moveTo>
                  <a:lnTo>
                    <a:pt x="1" y="1262"/>
                  </a:lnTo>
                  <a:lnTo>
                    <a:pt x="1573" y="1262"/>
                  </a:lnTo>
                  <a:lnTo>
                    <a:pt x="157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6" name="Google Shape;7336;p75"/>
            <p:cNvSpPr/>
            <p:nvPr/>
          </p:nvSpPr>
          <p:spPr>
            <a:xfrm>
              <a:off x="5711275" y="4219975"/>
              <a:ext cx="220300" cy="125050"/>
            </a:xfrm>
            <a:custGeom>
              <a:rect b="b" l="l" r="r" t="t"/>
              <a:pathLst>
                <a:path extrusionOk="0" h="5002" w="8812">
                  <a:moveTo>
                    <a:pt x="3787" y="1191"/>
                  </a:moveTo>
                  <a:cubicBezTo>
                    <a:pt x="3954" y="1191"/>
                    <a:pt x="4097" y="1334"/>
                    <a:pt x="4097" y="1500"/>
                  </a:cubicBezTo>
                  <a:lnTo>
                    <a:pt x="4097" y="3382"/>
                  </a:lnTo>
                  <a:cubicBezTo>
                    <a:pt x="4097" y="3549"/>
                    <a:pt x="3954" y="3691"/>
                    <a:pt x="3787" y="3715"/>
                  </a:cubicBezTo>
                  <a:lnTo>
                    <a:pt x="1596" y="3715"/>
                  </a:lnTo>
                  <a:cubicBezTo>
                    <a:pt x="1429" y="3715"/>
                    <a:pt x="1287" y="3572"/>
                    <a:pt x="1287" y="3382"/>
                  </a:cubicBezTo>
                  <a:lnTo>
                    <a:pt x="1287" y="1500"/>
                  </a:lnTo>
                  <a:cubicBezTo>
                    <a:pt x="1287" y="1334"/>
                    <a:pt x="1429" y="1191"/>
                    <a:pt x="1596" y="1191"/>
                  </a:cubicBezTo>
                  <a:close/>
                  <a:moveTo>
                    <a:pt x="1572" y="0"/>
                  </a:moveTo>
                  <a:cubicBezTo>
                    <a:pt x="1287" y="172"/>
                    <a:pt x="966" y="257"/>
                    <a:pt x="643" y="257"/>
                  </a:cubicBezTo>
                  <a:cubicBezTo>
                    <a:pt x="427" y="257"/>
                    <a:pt x="210" y="219"/>
                    <a:pt x="1" y="143"/>
                  </a:cubicBezTo>
                  <a:lnTo>
                    <a:pt x="1" y="4692"/>
                  </a:lnTo>
                  <a:cubicBezTo>
                    <a:pt x="1" y="4858"/>
                    <a:pt x="143" y="5001"/>
                    <a:pt x="334" y="5001"/>
                  </a:cubicBezTo>
                  <a:lnTo>
                    <a:pt x="4716" y="5001"/>
                  </a:lnTo>
                  <a:lnTo>
                    <a:pt x="4716" y="1500"/>
                  </a:lnTo>
                  <a:cubicBezTo>
                    <a:pt x="4716" y="1334"/>
                    <a:pt x="4859" y="1191"/>
                    <a:pt x="5025" y="1191"/>
                  </a:cubicBezTo>
                  <a:lnTo>
                    <a:pt x="7240" y="1191"/>
                  </a:lnTo>
                  <a:cubicBezTo>
                    <a:pt x="7407" y="1191"/>
                    <a:pt x="7550" y="1334"/>
                    <a:pt x="7550" y="1500"/>
                  </a:cubicBezTo>
                  <a:lnTo>
                    <a:pt x="7550" y="4977"/>
                  </a:lnTo>
                  <a:lnTo>
                    <a:pt x="8502" y="4977"/>
                  </a:lnTo>
                  <a:cubicBezTo>
                    <a:pt x="8669" y="4977"/>
                    <a:pt x="8812" y="4834"/>
                    <a:pt x="8812" y="4668"/>
                  </a:cubicBezTo>
                  <a:lnTo>
                    <a:pt x="8812" y="143"/>
                  </a:lnTo>
                  <a:cubicBezTo>
                    <a:pt x="8598" y="214"/>
                    <a:pt x="8383" y="238"/>
                    <a:pt x="8169" y="238"/>
                  </a:cubicBezTo>
                  <a:cubicBezTo>
                    <a:pt x="7836" y="238"/>
                    <a:pt x="7526" y="167"/>
                    <a:pt x="7240" y="0"/>
                  </a:cubicBezTo>
                  <a:cubicBezTo>
                    <a:pt x="6942" y="167"/>
                    <a:pt x="6615" y="250"/>
                    <a:pt x="6291" y="250"/>
                  </a:cubicBezTo>
                  <a:cubicBezTo>
                    <a:pt x="5966" y="250"/>
                    <a:pt x="5645" y="167"/>
                    <a:pt x="5359" y="0"/>
                  </a:cubicBezTo>
                  <a:cubicBezTo>
                    <a:pt x="5073" y="167"/>
                    <a:pt x="4740" y="238"/>
                    <a:pt x="4406" y="238"/>
                  </a:cubicBezTo>
                  <a:cubicBezTo>
                    <a:pt x="4073" y="238"/>
                    <a:pt x="3739" y="167"/>
                    <a:pt x="3454" y="0"/>
                  </a:cubicBezTo>
                  <a:cubicBezTo>
                    <a:pt x="3168" y="167"/>
                    <a:pt x="2846" y="250"/>
                    <a:pt x="2522" y="250"/>
                  </a:cubicBezTo>
                  <a:cubicBezTo>
                    <a:pt x="2197" y="250"/>
                    <a:pt x="1870" y="167"/>
                    <a:pt x="1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37" name="Google Shape;7337;p75"/>
          <p:cNvGrpSpPr/>
          <p:nvPr/>
        </p:nvGrpSpPr>
        <p:grpSpPr>
          <a:xfrm>
            <a:off x="7786064" y="4003110"/>
            <a:ext cx="350183" cy="349501"/>
            <a:chOff x="6264500" y="4076475"/>
            <a:chExt cx="269600" cy="268125"/>
          </a:xfrm>
        </p:grpSpPr>
        <p:sp>
          <p:nvSpPr>
            <p:cNvPr id="7338" name="Google Shape;7338;p75"/>
            <p:cNvSpPr/>
            <p:nvPr/>
          </p:nvSpPr>
          <p:spPr>
            <a:xfrm>
              <a:off x="6264500" y="4243375"/>
              <a:ext cx="118800" cy="101225"/>
            </a:xfrm>
            <a:custGeom>
              <a:rect b="b" l="l" r="r" t="t"/>
              <a:pathLst>
                <a:path extrusionOk="0" h="4049" w="4752">
                  <a:moveTo>
                    <a:pt x="2468" y="1"/>
                  </a:moveTo>
                  <a:cubicBezTo>
                    <a:pt x="2092" y="1"/>
                    <a:pt x="1700" y="153"/>
                    <a:pt x="1353" y="517"/>
                  </a:cubicBezTo>
                  <a:cubicBezTo>
                    <a:pt x="805" y="1065"/>
                    <a:pt x="114" y="3303"/>
                    <a:pt x="43" y="3684"/>
                  </a:cubicBezTo>
                  <a:cubicBezTo>
                    <a:pt x="0" y="3876"/>
                    <a:pt x="148" y="4049"/>
                    <a:pt x="334" y="4049"/>
                  </a:cubicBezTo>
                  <a:cubicBezTo>
                    <a:pt x="355" y="4049"/>
                    <a:pt x="378" y="4046"/>
                    <a:pt x="400" y="4041"/>
                  </a:cubicBezTo>
                  <a:cubicBezTo>
                    <a:pt x="781" y="3970"/>
                    <a:pt x="3020" y="3279"/>
                    <a:pt x="3567" y="2755"/>
                  </a:cubicBezTo>
                  <a:cubicBezTo>
                    <a:pt x="4751" y="1608"/>
                    <a:pt x="3692" y="1"/>
                    <a:pt x="24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9" name="Google Shape;7339;p75"/>
            <p:cNvSpPr/>
            <p:nvPr/>
          </p:nvSpPr>
          <p:spPr>
            <a:xfrm>
              <a:off x="6328075" y="4140625"/>
              <a:ext cx="44675" cy="43050"/>
            </a:xfrm>
            <a:custGeom>
              <a:rect b="b" l="l" r="r" t="t"/>
              <a:pathLst>
                <a:path extrusionOk="0" h="1722" w="1787">
                  <a:moveTo>
                    <a:pt x="1630" y="1"/>
                  </a:moveTo>
                  <a:cubicBezTo>
                    <a:pt x="1068" y="1"/>
                    <a:pt x="536" y="234"/>
                    <a:pt x="143" y="626"/>
                  </a:cubicBezTo>
                  <a:cubicBezTo>
                    <a:pt x="0" y="745"/>
                    <a:pt x="0" y="959"/>
                    <a:pt x="143" y="1079"/>
                  </a:cubicBezTo>
                  <a:lnTo>
                    <a:pt x="762" y="1721"/>
                  </a:lnTo>
                  <a:cubicBezTo>
                    <a:pt x="1048" y="1102"/>
                    <a:pt x="1382" y="531"/>
                    <a:pt x="1786" y="7"/>
                  </a:cubicBezTo>
                  <a:cubicBezTo>
                    <a:pt x="1734" y="3"/>
                    <a:pt x="1682" y="1"/>
                    <a:pt x="16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0" name="Google Shape;7340;p75"/>
            <p:cNvSpPr/>
            <p:nvPr/>
          </p:nvSpPr>
          <p:spPr>
            <a:xfrm>
              <a:off x="6426900" y="4237225"/>
              <a:ext cx="43500" cy="43950"/>
            </a:xfrm>
            <a:custGeom>
              <a:rect b="b" l="l" r="r" t="t"/>
              <a:pathLst>
                <a:path extrusionOk="0" h="1758" w="1740">
                  <a:moveTo>
                    <a:pt x="1715" y="1"/>
                  </a:moveTo>
                  <a:lnTo>
                    <a:pt x="1715" y="1"/>
                  </a:lnTo>
                  <a:cubicBezTo>
                    <a:pt x="1167" y="406"/>
                    <a:pt x="596" y="739"/>
                    <a:pt x="1" y="1025"/>
                  </a:cubicBezTo>
                  <a:lnTo>
                    <a:pt x="620" y="1668"/>
                  </a:lnTo>
                  <a:cubicBezTo>
                    <a:pt x="679" y="1727"/>
                    <a:pt x="763" y="1757"/>
                    <a:pt x="846" y="1757"/>
                  </a:cubicBezTo>
                  <a:cubicBezTo>
                    <a:pt x="929" y="1757"/>
                    <a:pt x="1013" y="1727"/>
                    <a:pt x="1072" y="1668"/>
                  </a:cubicBezTo>
                  <a:cubicBezTo>
                    <a:pt x="1501" y="1215"/>
                    <a:pt x="1739" y="620"/>
                    <a:pt x="17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1" name="Google Shape;7341;p75"/>
            <p:cNvSpPr/>
            <p:nvPr/>
          </p:nvSpPr>
          <p:spPr>
            <a:xfrm>
              <a:off x="6455475" y="4076475"/>
              <a:ext cx="78625" cy="78025"/>
            </a:xfrm>
            <a:custGeom>
              <a:rect b="b" l="l" r="r" t="t"/>
              <a:pathLst>
                <a:path extrusionOk="0" h="3121" w="3145">
                  <a:moveTo>
                    <a:pt x="2811" y="1"/>
                  </a:moveTo>
                  <a:cubicBezTo>
                    <a:pt x="1834" y="1"/>
                    <a:pt x="882" y="191"/>
                    <a:pt x="1" y="596"/>
                  </a:cubicBezTo>
                  <a:lnTo>
                    <a:pt x="2525" y="3121"/>
                  </a:lnTo>
                  <a:cubicBezTo>
                    <a:pt x="2930" y="2239"/>
                    <a:pt x="3144" y="1263"/>
                    <a:pt x="3120" y="310"/>
                  </a:cubicBezTo>
                  <a:cubicBezTo>
                    <a:pt x="3120" y="120"/>
                    <a:pt x="2977" y="1"/>
                    <a:pt x="28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2" name="Google Shape;7342;p75"/>
            <p:cNvSpPr/>
            <p:nvPr/>
          </p:nvSpPr>
          <p:spPr>
            <a:xfrm>
              <a:off x="6426300" y="4165350"/>
              <a:ext cx="20875" cy="15350"/>
            </a:xfrm>
            <a:custGeom>
              <a:rect b="b" l="l" r="r" t="t"/>
              <a:pathLst>
                <a:path extrusionOk="0" h="614" w="835">
                  <a:moveTo>
                    <a:pt x="426" y="0"/>
                  </a:moveTo>
                  <a:cubicBezTo>
                    <a:pt x="346" y="0"/>
                    <a:pt x="263" y="30"/>
                    <a:pt x="191" y="90"/>
                  </a:cubicBezTo>
                  <a:cubicBezTo>
                    <a:pt x="1" y="280"/>
                    <a:pt x="144" y="613"/>
                    <a:pt x="429" y="613"/>
                  </a:cubicBezTo>
                  <a:cubicBezTo>
                    <a:pt x="715" y="613"/>
                    <a:pt x="834" y="280"/>
                    <a:pt x="644" y="90"/>
                  </a:cubicBezTo>
                  <a:cubicBezTo>
                    <a:pt x="584" y="30"/>
                    <a:pt x="507" y="0"/>
                    <a:pt x="4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3" name="Google Shape;7343;p75"/>
            <p:cNvSpPr/>
            <p:nvPr/>
          </p:nvSpPr>
          <p:spPr>
            <a:xfrm>
              <a:off x="6366175" y="4099700"/>
              <a:ext cx="144700" cy="144100"/>
            </a:xfrm>
            <a:custGeom>
              <a:rect b="b" l="l" r="r" t="t"/>
              <a:pathLst>
                <a:path extrusionOk="0" h="5764" w="5788">
                  <a:moveTo>
                    <a:pt x="2841" y="1986"/>
                  </a:moveTo>
                  <a:cubicBezTo>
                    <a:pt x="3073" y="1986"/>
                    <a:pt x="3309" y="2071"/>
                    <a:pt x="3501" y="2263"/>
                  </a:cubicBezTo>
                  <a:cubicBezTo>
                    <a:pt x="3858" y="2644"/>
                    <a:pt x="3858" y="3239"/>
                    <a:pt x="3501" y="3597"/>
                  </a:cubicBezTo>
                  <a:cubicBezTo>
                    <a:pt x="3307" y="3791"/>
                    <a:pt x="3066" y="3879"/>
                    <a:pt x="2831" y="3879"/>
                  </a:cubicBezTo>
                  <a:cubicBezTo>
                    <a:pt x="2346" y="3879"/>
                    <a:pt x="1882" y="3507"/>
                    <a:pt x="1882" y="2930"/>
                  </a:cubicBezTo>
                  <a:cubicBezTo>
                    <a:pt x="1882" y="2365"/>
                    <a:pt x="2352" y="1986"/>
                    <a:pt x="2841" y="1986"/>
                  </a:cubicBezTo>
                  <a:close/>
                  <a:moveTo>
                    <a:pt x="2977" y="1"/>
                  </a:moveTo>
                  <a:cubicBezTo>
                    <a:pt x="1715" y="787"/>
                    <a:pt x="691" y="1906"/>
                    <a:pt x="0" y="3216"/>
                  </a:cubicBezTo>
                  <a:lnTo>
                    <a:pt x="2549" y="5764"/>
                  </a:lnTo>
                  <a:cubicBezTo>
                    <a:pt x="3882" y="5073"/>
                    <a:pt x="5002" y="4049"/>
                    <a:pt x="5787" y="2787"/>
                  </a:cubicBezTo>
                  <a:lnTo>
                    <a:pt x="297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4" name="Google Shape;7344;p75"/>
            <p:cNvSpPr/>
            <p:nvPr/>
          </p:nvSpPr>
          <p:spPr>
            <a:xfrm>
              <a:off x="6339375" y="4195550"/>
              <a:ext cx="75650" cy="74300"/>
            </a:xfrm>
            <a:custGeom>
              <a:rect b="b" l="l" r="r" t="t"/>
              <a:pathLst>
                <a:path extrusionOk="0" h="2972" w="3026">
                  <a:moveTo>
                    <a:pt x="787" y="1"/>
                  </a:moveTo>
                  <a:lnTo>
                    <a:pt x="120" y="668"/>
                  </a:lnTo>
                  <a:cubicBezTo>
                    <a:pt x="1" y="787"/>
                    <a:pt x="1" y="977"/>
                    <a:pt x="120" y="1096"/>
                  </a:cubicBezTo>
                  <a:lnTo>
                    <a:pt x="1906" y="2882"/>
                  </a:lnTo>
                  <a:cubicBezTo>
                    <a:pt x="1966" y="2942"/>
                    <a:pt x="2049" y="2972"/>
                    <a:pt x="2132" y="2972"/>
                  </a:cubicBezTo>
                  <a:cubicBezTo>
                    <a:pt x="2216" y="2972"/>
                    <a:pt x="2299" y="2942"/>
                    <a:pt x="2358" y="2882"/>
                  </a:cubicBezTo>
                  <a:lnTo>
                    <a:pt x="3025" y="2216"/>
                  </a:lnTo>
                  <a:lnTo>
                    <a:pt x="78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45" name="Google Shape;7345;p75"/>
          <p:cNvSpPr txBox="1"/>
          <p:nvPr/>
        </p:nvSpPr>
        <p:spPr>
          <a:xfrm>
            <a:off x="0" y="0"/>
            <a:ext cx="9144000" cy="9144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600">
                <a:solidFill>
                  <a:schemeClr val="dk1"/>
                </a:solidFill>
                <a:latin typeface="Roboto"/>
                <a:ea typeface="Roboto"/>
                <a:cs typeface="Roboto"/>
                <a:sym typeface="Roboto"/>
              </a:rPr>
              <a:t>Digital Marketing</a:t>
            </a:r>
            <a:endParaRPr sz="1600">
              <a:solidFill>
                <a:schemeClr val="dk1"/>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7349" name="Shape 7349"/>
        <p:cNvGrpSpPr/>
        <p:nvPr/>
      </p:nvGrpSpPr>
      <p:grpSpPr>
        <a:xfrm>
          <a:off x="0" y="0"/>
          <a:ext cx="0" cy="0"/>
          <a:chOff x="0" y="0"/>
          <a:chExt cx="0" cy="0"/>
        </a:xfrm>
      </p:grpSpPr>
      <p:grpSp>
        <p:nvGrpSpPr>
          <p:cNvPr id="7350" name="Google Shape;7350;p76"/>
          <p:cNvGrpSpPr/>
          <p:nvPr/>
        </p:nvGrpSpPr>
        <p:grpSpPr>
          <a:xfrm>
            <a:off x="829817" y="1309216"/>
            <a:ext cx="442337" cy="419623"/>
            <a:chOff x="-6696925" y="3272575"/>
            <a:chExt cx="307200" cy="291425"/>
          </a:xfrm>
        </p:grpSpPr>
        <p:sp>
          <p:nvSpPr>
            <p:cNvPr id="7351" name="Google Shape;7351;p76"/>
            <p:cNvSpPr/>
            <p:nvPr/>
          </p:nvSpPr>
          <p:spPr>
            <a:xfrm>
              <a:off x="-6696925" y="3371400"/>
              <a:ext cx="220575" cy="192600"/>
            </a:xfrm>
            <a:custGeom>
              <a:rect b="b" l="l" r="r" t="t"/>
              <a:pathLst>
                <a:path extrusionOk="0" h="7704" w="8823">
                  <a:moveTo>
                    <a:pt x="7531" y="1"/>
                  </a:moveTo>
                  <a:lnTo>
                    <a:pt x="6333" y="1167"/>
                  </a:lnTo>
                  <a:cubicBezTo>
                    <a:pt x="6207" y="1293"/>
                    <a:pt x="6207" y="1513"/>
                    <a:pt x="6333" y="1639"/>
                  </a:cubicBezTo>
                  <a:cubicBezTo>
                    <a:pt x="6743" y="2017"/>
                    <a:pt x="6743" y="2710"/>
                    <a:pt x="6333" y="3088"/>
                  </a:cubicBezTo>
                  <a:lnTo>
                    <a:pt x="4096" y="5325"/>
                  </a:lnTo>
                  <a:cubicBezTo>
                    <a:pt x="3892" y="5530"/>
                    <a:pt x="3624" y="5632"/>
                    <a:pt x="3360" y="5632"/>
                  </a:cubicBezTo>
                  <a:cubicBezTo>
                    <a:pt x="3096" y="5632"/>
                    <a:pt x="2836" y="5530"/>
                    <a:pt x="2647" y="5325"/>
                  </a:cubicBezTo>
                  <a:cubicBezTo>
                    <a:pt x="2238" y="4947"/>
                    <a:pt x="2238" y="4286"/>
                    <a:pt x="2647" y="3876"/>
                  </a:cubicBezTo>
                  <a:lnTo>
                    <a:pt x="3309" y="3214"/>
                  </a:lnTo>
                  <a:cubicBezTo>
                    <a:pt x="2994" y="2679"/>
                    <a:pt x="2836" y="2017"/>
                    <a:pt x="2836" y="1387"/>
                  </a:cubicBezTo>
                  <a:cubicBezTo>
                    <a:pt x="2836" y="1167"/>
                    <a:pt x="2868" y="978"/>
                    <a:pt x="2899" y="726"/>
                  </a:cubicBezTo>
                  <a:lnTo>
                    <a:pt x="2899" y="726"/>
                  </a:lnTo>
                  <a:lnTo>
                    <a:pt x="1230" y="2427"/>
                  </a:lnTo>
                  <a:cubicBezTo>
                    <a:pt x="1" y="3592"/>
                    <a:pt x="1" y="5577"/>
                    <a:pt x="1230" y="6806"/>
                  </a:cubicBezTo>
                  <a:cubicBezTo>
                    <a:pt x="1820" y="7396"/>
                    <a:pt x="2621" y="7704"/>
                    <a:pt x="3423" y="7704"/>
                  </a:cubicBezTo>
                  <a:cubicBezTo>
                    <a:pt x="4204" y="7704"/>
                    <a:pt x="4986" y="7412"/>
                    <a:pt x="5577" y="6806"/>
                  </a:cubicBezTo>
                  <a:cubicBezTo>
                    <a:pt x="7531" y="4884"/>
                    <a:pt x="8003" y="4506"/>
                    <a:pt x="8350" y="3813"/>
                  </a:cubicBezTo>
                  <a:cubicBezTo>
                    <a:pt x="8822" y="2994"/>
                    <a:pt x="8822" y="1986"/>
                    <a:pt x="8381" y="1104"/>
                  </a:cubicBezTo>
                  <a:cubicBezTo>
                    <a:pt x="8161" y="568"/>
                    <a:pt x="7877" y="253"/>
                    <a:pt x="75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2" name="Google Shape;7352;p76"/>
            <p:cNvSpPr/>
            <p:nvPr/>
          </p:nvSpPr>
          <p:spPr>
            <a:xfrm>
              <a:off x="-6621300" y="3272575"/>
              <a:ext cx="231575" cy="194950"/>
            </a:xfrm>
            <a:custGeom>
              <a:rect b="b" l="l" r="r" t="t"/>
              <a:pathLst>
                <a:path extrusionOk="0" h="7798" w="9263">
                  <a:moveTo>
                    <a:pt x="5868" y="0"/>
                  </a:moveTo>
                  <a:cubicBezTo>
                    <a:pt x="5073" y="0"/>
                    <a:pt x="4269" y="299"/>
                    <a:pt x="3655" y="898"/>
                  </a:cubicBezTo>
                  <a:lnTo>
                    <a:pt x="1387" y="3229"/>
                  </a:lnTo>
                  <a:cubicBezTo>
                    <a:pt x="0" y="4615"/>
                    <a:pt x="315" y="6852"/>
                    <a:pt x="1670" y="7797"/>
                  </a:cubicBezTo>
                  <a:lnTo>
                    <a:pt x="2836" y="6632"/>
                  </a:lnTo>
                  <a:cubicBezTo>
                    <a:pt x="2962" y="6506"/>
                    <a:pt x="2962" y="6317"/>
                    <a:pt x="2836" y="6159"/>
                  </a:cubicBezTo>
                  <a:cubicBezTo>
                    <a:pt x="2552" y="5907"/>
                    <a:pt x="2489" y="5466"/>
                    <a:pt x="2552" y="5372"/>
                  </a:cubicBezTo>
                  <a:cubicBezTo>
                    <a:pt x="2552" y="4742"/>
                    <a:pt x="3214" y="4332"/>
                    <a:pt x="5167" y="2379"/>
                  </a:cubicBezTo>
                  <a:cubicBezTo>
                    <a:pt x="5384" y="2162"/>
                    <a:pt x="5630" y="2071"/>
                    <a:pt x="5869" y="2071"/>
                  </a:cubicBezTo>
                  <a:cubicBezTo>
                    <a:pt x="6673" y="2071"/>
                    <a:pt x="7393" y="3099"/>
                    <a:pt x="6616" y="3828"/>
                  </a:cubicBezTo>
                  <a:lnTo>
                    <a:pt x="5923" y="4521"/>
                  </a:lnTo>
                  <a:cubicBezTo>
                    <a:pt x="6364" y="5372"/>
                    <a:pt x="6522" y="6159"/>
                    <a:pt x="6364" y="7010"/>
                  </a:cubicBezTo>
                  <a:lnTo>
                    <a:pt x="8097" y="5277"/>
                  </a:lnTo>
                  <a:cubicBezTo>
                    <a:pt x="9263" y="4048"/>
                    <a:pt x="9263" y="2127"/>
                    <a:pt x="8034" y="898"/>
                  </a:cubicBezTo>
                  <a:cubicBezTo>
                    <a:pt x="7451" y="299"/>
                    <a:pt x="6664" y="0"/>
                    <a:pt x="58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53" name="Google Shape;7353;p76"/>
          <p:cNvGrpSpPr/>
          <p:nvPr/>
        </p:nvGrpSpPr>
        <p:grpSpPr>
          <a:xfrm>
            <a:off x="829799" y="1824611"/>
            <a:ext cx="442373" cy="420775"/>
            <a:chOff x="-6690625" y="3631325"/>
            <a:chExt cx="307225" cy="292225"/>
          </a:xfrm>
        </p:grpSpPr>
        <p:sp>
          <p:nvSpPr>
            <p:cNvPr id="7354" name="Google Shape;7354;p76"/>
            <p:cNvSpPr/>
            <p:nvPr/>
          </p:nvSpPr>
          <p:spPr>
            <a:xfrm>
              <a:off x="-6690625" y="3631325"/>
              <a:ext cx="222925" cy="292225"/>
            </a:xfrm>
            <a:custGeom>
              <a:rect b="b" l="l" r="r" t="t"/>
              <a:pathLst>
                <a:path extrusionOk="0" h="11689" w="8917">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5" name="Google Shape;7355;p76"/>
            <p:cNvSpPr/>
            <p:nvPr/>
          </p:nvSpPr>
          <p:spPr>
            <a:xfrm>
              <a:off x="-6604350" y="3832175"/>
              <a:ext cx="58675" cy="56550"/>
            </a:xfrm>
            <a:custGeom>
              <a:rect b="b" l="l" r="r" t="t"/>
              <a:pathLst>
                <a:path extrusionOk="0" h="2262" w="2347">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6" name="Google Shape;7356;p76"/>
            <p:cNvSpPr/>
            <p:nvPr/>
          </p:nvSpPr>
          <p:spPr>
            <a:xfrm>
              <a:off x="-6470875" y="3684775"/>
              <a:ext cx="87475" cy="71800"/>
            </a:xfrm>
            <a:custGeom>
              <a:rect b="b" l="l" r="r" t="t"/>
              <a:pathLst>
                <a:path extrusionOk="0" h="2872" w="3499">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7" name="Google Shape;7357;p76"/>
            <p:cNvSpPr/>
            <p:nvPr/>
          </p:nvSpPr>
          <p:spPr>
            <a:xfrm>
              <a:off x="-6578775" y="3721900"/>
              <a:ext cx="143375" cy="143375"/>
            </a:xfrm>
            <a:custGeom>
              <a:rect b="b" l="l" r="r" t="t"/>
              <a:pathLst>
                <a:path extrusionOk="0" h="5735" w="5735">
                  <a:moveTo>
                    <a:pt x="3813" y="1"/>
                  </a:moveTo>
                  <a:lnTo>
                    <a:pt x="1" y="3813"/>
                  </a:lnTo>
                  <a:lnTo>
                    <a:pt x="1922" y="5734"/>
                  </a:lnTo>
                  <a:lnTo>
                    <a:pt x="4474" y="3183"/>
                  </a:lnTo>
                  <a:lnTo>
                    <a:pt x="5734" y="1922"/>
                  </a:lnTo>
                  <a:lnTo>
                    <a:pt x="38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8" name="Google Shape;7358;p76"/>
            <p:cNvSpPr/>
            <p:nvPr/>
          </p:nvSpPr>
          <p:spPr>
            <a:xfrm>
              <a:off x="-6685100" y="3636850"/>
              <a:ext cx="47275" cy="46475"/>
            </a:xfrm>
            <a:custGeom>
              <a:rect b="b" l="l" r="r" t="t"/>
              <a:pathLst>
                <a:path extrusionOk="0" h="1859" w="1891">
                  <a:moveTo>
                    <a:pt x="1891" y="0"/>
                  </a:moveTo>
                  <a:lnTo>
                    <a:pt x="0" y="1859"/>
                  </a:lnTo>
                  <a:lnTo>
                    <a:pt x="1891" y="1859"/>
                  </a:lnTo>
                  <a:lnTo>
                    <a:pt x="189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59" name="Google Shape;7359;p76"/>
          <p:cNvGrpSpPr/>
          <p:nvPr/>
        </p:nvGrpSpPr>
        <p:grpSpPr>
          <a:xfrm>
            <a:off x="851921" y="2376947"/>
            <a:ext cx="421927" cy="419371"/>
            <a:chOff x="-6689825" y="3992050"/>
            <a:chExt cx="293025" cy="291250"/>
          </a:xfrm>
        </p:grpSpPr>
        <p:sp>
          <p:nvSpPr>
            <p:cNvPr id="7360" name="Google Shape;7360;p76"/>
            <p:cNvSpPr/>
            <p:nvPr/>
          </p:nvSpPr>
          <p:spPr>
            <a:xfrm>
              <a:off x="-6547275" y="3992050"/>
              <a:ext cx="30750" cy="65400"/>
            </a:xfrm>
            <a:custGeom>
              <a:rect b="b" l="l" r="r" t="t"/>
              <a:pathLst>
                <a:path extrusionOk="0" h="2616" w="1230">
                  <a:moveTo>
                    <a:pt x="1229" y="1"/>
                  </a:moveTo>
                  <a:cubicBezTo>
                    <a:pt x="757" y="379"/>
                    <a:pt x="284" y="1355"/>
                    <a:pt x="1" y="2616"/>
                  </a:cubicBezTo>
                  <a:lnTo>
                    <a:pt x="1229" y="2616"/>
                  </a:lnTo>
                  <a:lnTo>
                    <a:pt x="122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1" name="Google Shape;7361;p76"/>
            <p:cNvSpPr/>
            <p:nvPr/>
          </p:nvSpPr>
          <p:spPr>
            <a:xfrm>
              <a:off x="-6547275" y="4143275"/>
              <a:ext cx="30750" cy="64600"/>
            </a:xfrm>
            <a:custGeom>
              <a:rect b="b" l="l" r="r" t="t"/>
              <a:pathLst>
                <a:path extrusionOk="0" h="2584" w="1230">
                  <a:moveTo>
                    <a:pt x="1" y="1"/>
                  </a:moveTo>
                  <a:cubicBezTo>
                    <a:pt x="284" y="1261"/>
                    <a:pt x="757" y="2237"/>
                    <a:pt x="1229" y="2584"/>
                  </a:cubicBezTo>
                  <a:lnTo>
                    <a:pt x="122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2" name="Google Shape;7362;p76"/>
            <p:cNvSpPr/>
            <p:nvPr/>
          </p:nvSpPr>
          <p:spPr>
            <a:xfrm>
              <a:off x="-6551200" y="4073975"/>
              <a:ext cx="34675" cy="51200"/>
            </a:xfrm>
            <a:custGeom>
              <a:rect b="b" l="l" r="r" t="t"/>
              <a:pathLst>
                <a:path extrusionOk="0" h="2048" w="1387">
                  <a:moveTo>
                    <a:pt x="63" y="0"/>
                  </a:moveTo>
                  <a:cubicBezTo>
                    <a:pt x="0" y="725"/>
                    <a:pt x="0" y="1355"/>
                    <a:pt x="63" y="2048"/>
                  </a:cubicBezTo>
                  <a:lnTo>
                    <a:pt x="1386" y="2048"/>
                  </a:lnTo>
                  <a:lnTo>
                    <a:pt x="138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3" name="Google Shape;7363;p76"/>
            <p:cNvSpPr/>
            <p:nvPr/>
          </p:nvSpPr>
          <p:spPr>
            <a:xfrm>
              <a:off x="-6475600" y="3994425"/>
              <a:ext cx="70125" cy="63025"/>
            </a:xfrm>
            <a:custGeom>
              <a:rect b="b" l="l" r="r" t="t"/>
              <a:pathLst>
                <a:path extrusionOk="0" h="2521" w="2805">
                  <a:moveTo>
                    <a:pt x="1" y="0"/>
                  </a:moveTo>
                  <a:cubicBezTo>
                    <a:pt x="442" y="630"/>
                    <a:pt x="757" y="1512"/>
                    <a:pt x="946" y="2521"/>
                  </a:cubicBezTo>
                  <a:lnTo>
                    <a:pt x="2805" y="2521"/>
                  </a:lnTo>
                  <a:cubicBezTo>
                    <a:pt x="2301" y="1292"/>
                    <a:pt x="1261" y="34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4" name="Google Shape;7364;p76"/>
            <p:cNvSpPr/>
            <p:nvPr/>
          </p:nvSpPr>
          <p:spPr>
            <a:xfrm>
              <a:off x="-6449600" y="4073975"/>
              <a:ext cx="52800" cy="51200"/>
            </a:xfrm>
            <a:custGeom>
              <a:rect b="b" l="l" r="r" t="t"/>
              <a:pathLst>
                <a:path extrusionOk="0" h="2048" w="2112">
                  <a:moveTo>
                    <a:pt x="0" y="0"/>
                  </a:moveTo>
                  <a:cubicBezTo>
                    <a:pt x="63" y="725"/>
                    <a:pt x="63" y="1355"/>
                    <a:pt x="0" y="2048"/>
                  </a:cubicBezTo>
                  <a:lnTo>
                    <a:pt x="1954" y="2048"/>
                  </a:lnTo>
                  <a:cubicBezTo>
                    <a:pt x="2048" y="1733"/>
                    <a:pt x="2080" y="1386"/>
                    <a:pt x="2080" y="1040"/>
                  </a:cubicBezTo>
                  <a:cubicBezTo>
                    <a:pt x="2111" y="662"/>
                    <a:pt x="2048" y="347"/>
                    <a:pt x="19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5" name="Google Shape;7365;p76"/>
            <p:cNvSpPr/>
            <p:nvPr/>
          </p:nvSpPr>
          <p:spPr>
            <a:xfrm>
              <a:off x="-6500000" y="3992050"/>
              <a:ext cx="30725" cy="65400"/>
            </a:xfrm>
            <a:custGeom>
              <a:rect b="b" l="l" r="r" t="t"/>
              <a:pathLst>
                <a:path extrusionOk="0" h="2616" w="1229">
                  <a:moveTo>
                    <a:pt x="0" y="1"/>
                  </a:moveTo>
                  <a:lnTo>
                    <a:pt x="0" y="2616"/>
                  </a:lnTo>
                  <a:lnTo>
                    <a:pt x="1229" y="2616"/>
                  </a:lnTo>
                  <a:cubicBezTo>
                    <a:pt x="977" y="1355"/>
                    <a:pt x="473" y="379"/>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6" name="Google Shape;7366;p76"/>
            <p:cNvSpPr/>
            <p:nvPr/>
          </p:nvSpPr>
          <p:spPr>
            <a:xfrm>
              <a:off x="-6500000" y="4143275"/>
              <a:ext cx="30725" cy="64600"/>
            </a:xfrm>
            <a:custGeom>
              <a:rect b="b" l="l" r="r" t="t"/>
              <a:pathLst>
                <a:path extrusionOk="0" h="2584" w="1229">
                  <a:moveTo>
                    <a:pt x="0" y="1"/>
                  </a:moveTo>
                  <a:lnTo>
                    <a:pt x="0" y="2584"/>
                  </a:lnTo>
                  <a:cubicBezTo>
                    <a:pt x="473" y="2237"/>
                    <a:pt x="945" y="1261"/>
                    <a:pt x="12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7" name="Google Shape;7367;p76"/>
            <p:cNvSpPr/>
            <p:nvPr/>
          </p:nvSpPr>
          <p:spPr>
            <a:xfrm>
              <a:off x="-6689825" y="4141700"/>
              <a:ext cx="149675" cy="141600"/>
            </a:xfrm>
            <a:custGeom>
              <a:rect b="b" l="l" r="r" t="t"/>
              <a:pathLst>
                <a:path extrusionOk="0" h="5664" w="5987">
                  <a:moveTo>
                    <a:pt x="3182" y="1"/>
                  </a:moveTo>
                  <a:cubicBezTo>
                    <a:pt x="3371" y="442"/>
                    <a:pt x="3623" y="851"/>
                    <a:pt x="3938" y="1198"/>
                  </a:cubicBezTo>
                  <a:lnTo>
                    <a:pt x="3088" y="2017"/>
                  </a:lnTo>
                  <a:cubicBezTo>
                    <a:pt x="2946" y="1946"/>
                    <a:pt x="2791" y="1911"/>
                    <a:pt x="2638" y="1911"/>
                  </a:cubicBezTo>
                  <a:cubicBezTo>
                    <a:pt x="2382" y="1911"/>
                    <a:pt x="2131" y="2009"/>
                    <a:pt x="1954" y="2206"/>
                  </a:cubicBezTo>
                  <a:lnTo>
                    <a:pt x="378" y="3907"/>
                  </a:lnTo>
                  <a:cubicBezTo>
                    <a:pt x="0" y="4317"/>
                    <a:pt x="0" y="4978"/>
                    <a:pt x="378" y="5356"/>
                  </a:cubicBezTo>
                  <a:cubicBezTo>
                    <a:pt x="583" y="5561"/>
                    <a:pt x="851" y="5664"/>
                    <a:pt x="1115" y="5664"/>
                  </a:cubicBezTo>
                  <a:cubicBezTo>
                    <a:pt x="1379" y="5664"/>
                    <a:pt x="1639" y="5561"/>
                    <a:pt x="1828" y="5356"/>
                  </a:cubicBezTo>
                  <a:lnTo>
                    <a:pt x="3403" y="3687"/>
                  </a:lnTo>
                  <a:cubicBezTo>
                    <a:pt x="3718" y="3372"/>
                    <a:pt x="3781" y="2899"/>
                    <a:pt x="3623" y="2521"/>
                  </a:cubicBezTo>
                  <a:lnTo>
                    <a:pt x="4443" y="1702"/>
                  </a:lnTo>
                  <a:cubicBezTo>
                    <a:pt x="4821" y="2111"/>
                    <a:pt x="5388" y="2426"/>
                    <a:pt x="5986" y="2584"/>
                  </a:cubicBezTo>
                  <a:cubicBezTo>
                    <a:pt x="5545" y="1954"/>
                    <a:pt x="5230" y="1040"/>
                    <a:pt x="50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8" name="Google Shape;7368;p76"/>
            <p:cNvSpPr/>
            <p:nvPr/>
          </p:nvSpPr>
          <p:spPr>
            <a:xfrm>
              <a:off x="-6475600" y="4141700"/>
              <a:ext cx="70125" cy="64600"/>
            </a:xfrm>
            <a:custGeom>
              <a:rect b="b" l="l" r="r" t="t"/>
              <a:pathLst>
                <a:path extrusionOk="0" h="2584" w="2805">
                  <a:moveTo>
                    <a:pt x="946" y="1"/>
                  </a:moveTo>
                  <a:cubicBezTo>
                    <a:pt x="757" y="1040"/>
                    <a:pt x="442" y="1954"/>
                    <a:pt x="1" y="2584"/>
                  </a:cubicBezTo>
                  <a:cubicBezTo>
                    <a:pt x="1261" y="2174"/>
                    <a:pt x="2301" y="1229"/>
                    <a:pt x="28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9" name="Google Shape;7369;p76"/>
            <p:cNvSpPr/>
            <p:nvPr/>
          </p:nvSpPr>
          <p:spPr>
            <a:xfrm>
              <a:off x="-6618950" y="4073975"/>
              <a:ext cx="52025" cy="51200"/>
            </a:xfrm>
            <a:custGeom>
              <a:rect b="b" l="l" r="r" t="t"/>
              <a:pathLst>
                <a:path extrusionOk="0" h="2048" w="2081">
                  <a:moveTo>
                    <a:pt x="95" y="0"/>
                  </a:moveTo>
                  <a:cubicBezTo>
                    <a:pt x="32" y="315"/>
                    <a:pt x="1" y="662"/>
                    <a:pt x="1" y="1040"/>
                  </a:cubicBezTo>
                  <a:cubicBezTo>
                    <a:pt x="1" y="1386"/>
                    <a:pt x="32" y="1733"/>
                    <a:pt x="95" y="2048"/>
                  </a:cubicBezTo>
                  <a:lnTo>
                    <a:pt x="2080" y="2048"/>
                  </a:lnTo>
                  <a:cubicBezTo>
                    <a:pt x="1986" y="1355"/>
                    <a:pt x="1986" y="725"/>
                    <a:pt x="20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0" name="Google Shape;7370;p76"/>
            <p:cNvSpPr/>
            <p:nvPr/>
          </p:nvSpPr>
          <p:spPr>
            <a:xfrm>
              <a:off x="-6610275" y="3992850"/>
              <a:ext cx="70125" cy="63025"/>
            </a:xfrm>
            <a:custGeom>
              <a:rect b="b" l="l" r="r" t="t"/>
              <a:pathLst>
                <a:path extrusionOk="0" h="2521" w="2805">
                  <a:moveTo>
                    <a:pt x="2804" y="0"/>
                  </a:moveTo>
                  <a:lnTo>
                    <a:pt x="2804" y="0"/>
                  </a:lnTo>
                  <a:cubicBezTo>
                    <a:pt x="1544" y="410"/>
                    <a:pt x="504" y="1355"/>
                    <a:pt x="0" y="2521"/>
                  </a:cubicBezTo>
                  <a:lnTo>
                    <a:pt x="1859" y="2521"/>
                  </a:lnTo>
                  <a:cubicBezTo>
                    <a:pt x="2017" y="1575"/>
                    <a:pt x="2363" y="693"/>
                    <a:pt x="2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1" name="Google Shape;7371;p76"/>
            <p:cNvSpPr/>
            <p:nvPr/>
          </p:nvSpPr>
          <p:spPr>
            <a:xfrm>
              <a:off x="-6500000" y="4073975"/>
              <a:ext cx="35450" cy="51200"/>
            </a:xfrm>
            <a:custGeom>
              <a:rect b="b" l="l" r="r" t="t"/>
              <a:pathLst>
                <a:path extrusionOk="0" h="2048" w="1418">
                  <a:moveTo>
                    <a:pt x="0" y="0"/>
                  </a:moveTo>
                  <a:lnTo>
                    <a:pt x="0" y="2048"/>
                  </a:lnTo>
                  <a:lnTo>
                    <a:pt x="1292" y="2048"/>
                  </a:lnTo>
                  <a:cubicBezTo>
                    <a:pt x="1418" y="1355"/>
                    <a:pt x="1418" y="725"/>
                    <a:pt x="12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72" name="Google Shape;7372;p76"/>
          <p:cNvSpPr/>
          <p:nvPr/>
        </p:nvSpPr>
        <p:spPr>
          <a:xfrm>
            <a:off x="3529770" y="1309174"/>
            <a:ext cx="434634" cy="419227"/>
          </a:xfrm>
          <a:custGeom>
            <a:rect b="b" l="l" r="r" t="t"/>
            <a:pathLst>
              <a:path extrusionOk="0" h="11646" w="12074">
                <a:moveTo>
                  <a:pt x="10001" y="2714"/>
                </a:moveTo>
                <a:cubicBezTo>
                  <a:pt x="10213" y="2714"/>
                  <a:pt x="10440" y="2904"/>
                  <a:pt x="10341" y="3182"/>
                </a:cubicBezTo>
                <a:lnTo>
                  <a:pt x="9332" y="5923"/>
                </a:lnTo>
                <a:cubicBezTo>
                  <a:pt x="9269" y="6065"/>
                  <a:pt x="9143" y="6136"/>
                  <a:pt x="9017" y="6136"/>
                </a:cubicBezTo>
                <a:cubicBezTo>
                  <a:pt x="8891" y="6136"/>
                  <a:pt x="8765" y="6065"/>
                  <a:pt x="8702" y="5923"/>
                </a:cubicBezTo>
                <a:lnTo>
                  <a:pt x="7978" y="4033"/>
                </a:lnTo>
                <a:lnTo>
                  <a:pt x="7285" y="5923"/>
                </a:lnTo>
                <a:cubicBezTo>
                  <a:pt x="7222" y="6065"/>
                  <a:pt x="7080" y="6136"/>
                  <a:pt x="6946" y="6136"/>
                </a:cubicBezTo>
                <a:cubicBezTo>
                  <a:pt x="6812" y="6136"/>
                  <a:pt x="6686" y="6065"/>
                  <a:pt x="6655" y="5923"/>
                </a:cubicBezTo>
                <a:lnTo>
                  <a:pt x="5615" y="3182"/>
                </a:lnTo>
                <a:cubicBezTo>
                  <a:pt x="5516" y="2904"/>
                  <a:pt x="5729" y="2714"/>
                  <a:pt x="5941" y="2714"/>
                </a:cubicBezTo>
                <a:cubicBezTo>
                  <a:pt x="6064" y="2714"/>
                  <a:pt x="6187" y="2779"/>
                  <a:pt x="6245" y="2930"/>
                </a:cubicBezTo>
                <a:lnTo>
                  <a:pt x="6970" y="4820"/>
                </a:lnTo>
                <a:lnTo>
                  <a:pt x="7663" y="2930"/>
                </a:lnTo>
                <a:cubicBezTo>
                  <a:pt x="7726" y="2804"/>
                  <a:pt x="7867" y="2741"/>
                  <a:pt x="8001" y="2741"/>
                </a:cubicBezTo>
                <a:cubicBezTo>
                  <a:pt x="8135" y="2741"/>
                  <a:pt x="8261" y="2804"/>
                  <a:pt x="8293" y="2930"/>
                </a:cubicBezTo>
                <a:lnTo>
                  <a:pt x="9017" y="4820"/>
                </a:lnTo>
                <a:lnTo>
                  <a:pt x="9711" y="2930"/>
                </a:lnTo>
                <a:cubicBezTo>
                  <a:pt x="9757" y="2779"/>
                  <a:pt x="9877" y="2714"/>
                  <a:pt x="10001" y="2714"/>
                </a:cubicBezTo>
                <a:close/>
                <a:moveTo>
                  <a:pt x="7946" y="0"/>
                </a:moveTo>
                <a:cubicBezTo>
                  <a:pt x="5678" y="0"/>
                  <a:pt x="3851" y="1827"/>
                  <a:pt x="3851" y="4096"/>
                </a:cubicBezTo>
                <a:cubicBezTo>
                  <a:pt x="3851" y="5104"/>
                  <a:pt x="4197" y="6018"/>
                  <a:pt x="4827" y="6711"/>
                </a:cubicBezTo>
                <a:lnTo>
                  <a:pt x="4134" y="7435"/>
                </a:lnTo>
                <a:cubicBezTo>
                  <a:pt x="3981" y="7364"/>
                  <a:pt x="3827" y="7329"/>
                  <a:pt x="3678" y="7329"/>
                </a:cubicBezTo>
                <a:cubicBezTo>
                  <a:pt x="3431" y="7329"/>
                  <a:pt x="3197" y="7427"/>
                  <a:pt x="3000" y="7624"/>
                </a:cubicBezTo>
                <a:lnTo>
                  <a:pt x="732" y="9861"/>
                </a:lnTo>
                <a:cubicBezTo>
                  <a:pt x="0" y="10593"/>
                  <a:pt x="722" y="11645"/>
                  <a:pt x="1524" y="11645"/>
                </a:cubicBezTo>
                <a:cubicBezTo>
                  <a:pt x="1758" y="11645"/>
                  <a:pt x="1999" y="11555"/>
                  <a:pt x="2212" y="11342"/>
                </a:cubicBezTo>
                <a:lnTo>
                  <a:pt x="4449" y="9074"/>
                </a:lnTo>
                <a:cubicBezTo>
                  <a:pt x="4764" y="8759"/>
                  <a:pt x="4796" y="8286"/>
                  <a:pt x="4638" y="7939"/>
                </a:cubicBezTo>
                <a:lnTo>
                  <a:pt x="5363" y="7246"/>
                </a:lnTo>
                <a:cubicBezTo>
                  <a:pt x="6056" y="7813"/>
                  <a:pt x="7001" y="8223"/>
                  <a:pt x="7978" y="8223"/>
                </a:cubicBezTo>
                <a:cubicBezTo>
                  <a:pt x="10278" y="8223"/>
                  <a:pt x="12073" y="6364"/>
                  <a:pt x="12073" y="4127"/>
                </a:cubicBezTo>
                <a:cubicBezTo>
                  <a:pt x="12073" y="1796"/>
                  <a:pt x="10246" y="0"/>
                  <a:pt x="79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73" name="Google Shape;7373;p76"/>
          <p:cNvGrpSpPr/>
          <p:nvPr/>
        </p:nvGrpSpPr>
        <p:grpSpPr>
          <a:xfrm>
            <a:off x="3535232" y="1825167"/>
            <a:ext cx="423043" cy="419659"/>
            <a:chOff x="-4837325" y="3612425"/>
            <a:chExt cx="293800" cy="291450"/>
          </a:xfrm>
        </p:grpSpPr>
        <p:sp>
          <p:nvSpPr>
            <p:cNvPr id="7374" name="Google Shape;7374;p76"/>
            <p:cNvSpPr/>
            <p:nvPr/>
          </p:nvSpPr>
          <p:spPr>
            <a:xfrm>
              <a:off x="-4836550" y="3612425"/>
              <a:ext cx="293025" cy="170925"/>
            </a:xfrm>
            <a:custGeom>
              <a:rect b="b" l="l" r="r" t="t"/>
              <a:pathLst>
                <a:path extrusionOk="0" h="6837" w="11721">
                  <a:moveTo>
                    <a:pt x="6837" y="2017"/>
                  </a:moveTo>
                  <a:lnTo>
                    <a:pt x="6837" y="2741"/>
                  </a:lnTo>
                  <a:lnTo>
                    <a:pt x="4789" y="2741"/>
                  </a:lnTo>
                  <a:lnTo>
                    <a:pt x="4789" y="2017"/>
                  </a:lnTo>
                  <a:close/>
                  <a:moveTo>
                    <a:pt x="4411" y="0"/>
                  </a:moveTo>
                  <a:cubicBezTo>
                    <a:pt x="3466" y="0"/>
                    <a:pt x="2741" y="725"/>
                    <a:pt x="2741" y="1702"/>
                  </a:cubicBezTo>
                  <a:lnTo>
                    <a:pt x="2741" y="2741"/>
                  </a:lnTo>
                  <a:lnTo>
                    <a:pt x="1166" y="2741"/>
                  </a:lnTo>
                  <a:cubicBezTo>
                    <a:pt x="536" y="2741"/>
                    <a:pt x="1" y="3277"/>
                    <a:pt x="1" y="3875"/>
                  </a:cubicBezTo>
                  <a:lnTo>
                    <a:pt x="1" y="4254"/>
                  </a:lnTo>
                  <a:cubicBezTo>
                    <a:pt x="1513" y="5860"/>
                    <a:pt x="3592" y="6837"/>
                    <a:pt x="5829" y="6837"/>
                  </a:cubicBezTo>
                  <a:cubicBezTo>
                    <a:pt x="8097" y="6837"/>
                    <a:pt x="10208" y="5892"/>
                    <a:pt x="11720" y="4254"/>
                  </a:cubicBezTo>
                  <a:lnTo>
                    <a:pt x="11720" y="3718"/>
                  </a:lnTo>
                  <a:cubicBezTo>
                    <a:pt x="11657" y="3214"/>
                    <a:pt x="11185" y="2741"/>
                    <a:pt x="10649" y="2741"/>
                  </a:cubicBezTo>
                  <a:lnTo>
                    <a:pt x="8885" y="2741"/>
                  </a:lnTo>
                  <a:lnTo>
                    <a:pt x="8885" y="1702"/>
                  </a:lnTo>
                  <a:cubicBezTo>
                    <a:pt x="8885" y="756"/>
                    <a:pt x="8129" y="0"/>
                    <a:pt x="71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5" name="Google Shape;7375;p76"/>
            <p:cNvSpPr/>
            <p:nvPr/>
          </p:nvSpPr>
          <p:spPr>
            <a:xfrm>
              <a:off x="-4837325" y="3743950"/>
              <a:ext cx="291425" cy="159925"/>
            </a:xfrm>
            <a:custGeom>
              <a:rect b="b" l="l" r="r" t="t"/>
              <a:pathLst>
                <a:path extrusionOk="0" h="6397" w="11657">
                  <a:moveTo>
                    <a:pt x="11657" y="1"/>
                  </a:moveTo>
                  <a:cubicBezTo>
                    <a:pt x="10523" y="1072"/>
                    <a:pt x="9073" y="1828"/>
                    <a:pt x="7530" y="2143"/>
                  </a:cubicBezTo>
                  <a:lnTo>
                    <a:pt x="7530" y="2647"/>
                  </a:lnTo>
                  <a:cubicBezTo>
                    <a:pt x="7530" y="3214"/>
                    <a:pt x="7057" y="3687"/>
                    <a:pt x="6490" y="3687"/>
                  </a:cubicBezTo>
                  <a:lnTo>
                    <a:pt x="5135" y="3687"/>
                  </a:lnTo>
                  <a:cubicBezTo>
                    <a:pt x="4568" y="3687"/>
                    <a:pt x="4096" y="3214"/>
                    <a:pt x="4096" y="2647"/>
                  </a:cubicBezTo>
                  <a:lnTo>
                    <a:pt x="4096" y="2143"/>
                  </a:lnTo>
                  <a:cubicBezTo>
                    <a:pt x="2552" y="1828"/>
                    <a:pt x="1134" y="1103"/>
                    <a:pt x="0" y="64"/>
                  </a:cubicBezTo>
                  <a:lnTo>
                    <a:pt x="0" y="4695"/>
                  </a:lnTo>
                  <a:cubicBezTo>
                    <a:pt x="0" y="5640"/>
                    <a:pt x="756" y="6396"/>
                    <a:pt x="1701" y="6396"/>
                  </a:cubicBezTo>
                  <a:lnTo>
                    <a:pt x="9956" y="6396"/>
                  </a:lnTo>
                  <a:cubicBezTo>
                    <a:pt x="10901" y="6396"/>
                    <a:pt x="11657" y="5640"/>
                    <a:pt x="11657" y="4695"/>
                  </a:cubicBezTo>
                  <a:lnTo>
                    <a:pt x="1165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6" name="Google Shape;7376;p76"/>
            <p:cNvSpPr/>
            <p:nvPr/>
          </p:nvSpPr>
          <p:spPr>
            <a:xfrm>
              <a:off x="-4716825" y="3799075"/>
              <a:ext cx="51225" cy="18950"/>
            </a:xfrm>
            <a:custGeom>
              <a:rect b="b" l="l" r="r" t="t"/>
              <a:pathLst>
                <a:path extrusionOk="0" h="758" w="2049">
                  <a:moveTo>
                    <a:pt x="0" y="1"/>
                  </a:moveTo>
                  <a:lnTo>
                    <a:pt x="0" y="411"/>
                  </a:lnTo>
                  <a:cubicBezTo>
                    <a:pt x="0" y="600"/>
                    <a:pt x="158" y="757"/>
                    <a:pt x="347" y="757"/>
                  </a:cubicBezTo>
                  <a:lnTo>
                    <a:pt x="1670" y="757"/>
                  </a:lnTo>
                  <a:cubicBezTo>
                    <a:pt x="1891" y="757"/>
                    <a:pt x="2048" y="600"/>
                    <a:pt x="2048" y="411"/>
                  </a:cubicBezTo>
                  <a:lnTo>
                    <a:pt x="2048" y="1"/>
                  </a:lnTo>
                  <a:cubicBezTo>
                    <a:pt x="1686" y="48"/>
                    <a:pt x="1347" y="72"/>
                    <a:pt x="1012" y="72"/>
                  </a:cubicBezTo>
                  <a:cubicBezTo>
                    <a:pt x="678" y="72"/>
                    <a:pt x="347" y="48"/>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77" name="Google Shape;7377;p76"/>
          <p:cNvGrpSpPr/>
          <p:nvPr/>
        </p:nvGrpSpPr>
        <p:grpSpPr>
          <a:xfrm>
            <a:off x="3548265" y="2376801"/>
            <a:ext cx="420775" cy="419659"/>
            <a:chOff x="-4837325" y="3971575"/>
            <a:chExt cx="292225" cy="291450"/>
          </a:xfrm>
        </p:grpSpPr>
        <p:sp>
          <p:nvSpPr>
            <p:cNvPr id="7378" name="Google Shape;7378;p76"/>
            <p:cNvSpPr/>
            <p:nvPr/>
          </p:nvSpPr>
          <p:spPr>
            <a:xfrm>
              <a:off x="-4734150" y="4073975"/>
              <a:ext cx="86650" cy="86650"/>
            </a:xfrm>
            <a:custGeom>
              <a:rect b="b" l="l" r="r" t="t"/>
              <a:pathLst>
                <a:path extrusionOk="0" h="3466" w="3466">
                  <a:moveTo>
                    <a:pt x="1701" y="725"/>
                  </a:moveTo>
                  <a:cubicBezTo>
                    <a:pt x="2269" y="725"/>
                    <a:pt x="2773" y="1197"/>
                    <a:pt x="2773" y="1733"/>
                  </a:cubicBezTo>
                  <a:cubicBezTo>
                    <a:pt x="2773" y="2300"/>
                    <a:pt x="2300" y="2804"/>
                    <a:pt x="1733" y="2804"/>
                  </a:cubicBezTo>
                  <a:cubicBezTo>
                    <a:pt x="1197" y="2804"/>
                    <a:pt x="693" y="2300"/>
                    <a:pt x="693" y="1733"/>
                  </a:cubicBezTo>
                  <a:cubicBezTo>
                    <a:pt x="693" y="1197"/>
                    <a:pt x="1166" y="725"/>
                    <a:pt x="1701" y="725"/>
                  </a:cubicBezTo>
                  <a:close/>
                  <a:moveTo>
                    <a:pt x="1701" y="0"/>
                  </a:moveTo>
                  <a:cubicBezTo>
                    <a:pt x="756" y="0"/>
                    <a:pt x="0" y="756"/>
                    <a:pt x="0" y="1701"/>
                  </a:cubicBezTo>
                  <a:cubicBezTo>
                    <a:pt x="0" y="2647"/>
                    <a:pt x="851" y="3466"/>
                    <a:pt x="1796" y="3466"/>
                  </a:cubicBezTo>
                  <a:cubicBezTo>
                    <a:pt x="2741" y="3466"/>
                    <a:pt x="3466" y="2647"/>
                    <a:pt x="3466" y="1701"/>
                  </a:cubicBezTo>
                  <a:cubicBezTo>
                    <a:pt x="3434" y="756"/>
                    <a:pt x="2647" y="0"/>
                    <a:pt x="17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9" name="Google Shape;7379;p76"/>
            <p:cNvSpPr/>
            <p:nvPr/>
          </p:nvSpPr>
          <p:spPr>
            <a:xfrm>
              <a:off x="-4700300" y="4108625"/>
              <a:ext cx="18950" cy="17350"/>
            </a:xfrm>
            <a:custGeom>
              <a:rect b="b" l="l" r="r" t="t"/>
              <a:pathLst>
                <a:path extrusionOk="0" h="694" w="758">
                  <a:moveTo>
                    <a:pt x="347" y="0"/>
                  </a:moveTo>
                  <a:cubicBezTo>
                    <a:pt x="158" y="0"/>
                    <a:pt x="1" y="158"/>
                    <a:pt x="1" y="347"/>
                  </a:cubicBezTo>
                  <a:cubicBezTo>
                    <a:pt x="1" y="536"/>
                    <a:pt x="158" y="693"/>
                    <a:pt x="347" y="693"/>
                  </a:cubicBezTo>
                  <a:cubicBezTo>
                    <a:pt x="536" y="693"/>
                    <a:pt x="757" y="536"/>
                    <a:pt x="757" y="347"/>
                  </a:cubicBezTo>
                  <a:cubicBezTo>
                    <a:pt x="757"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0" name="Google Shape;7380;p76"/>
            <p:cNvSpPr/>
            <p:nvPr/>
          </p:nvSpPr>
          <p:spPr>
            <a:xfrm>
              <a:off x="-4748325" y="3971575"/>
              <a:ext cx="203225" cy="204025"/>
            </a:xfrm>
            <a:custGeom>
              <a:rect b="b" l="l" r="r" t="t"/>
              <a:pathLst>
                <a:path extrusionOk="0" h="8161" w="8129">
                  <a:moveTo>
                    <a:pt x="2268" y="1"/>
                  </a:moveTo>
                  <a:cubicBezTo>
                    <a:pt x="1449" y="1"/>
                    <a:pt x="693" y="158"/>
                    <a:pt x="0" y="473"/>
                  </a:cubicBezTo>
                  <a:lnTo>
                    <a:pt x="1512" y="3561"/>
                  </a:lnTo>
                  <a:cubicBezTo>
                    <a:pt x="1764" y="3466"/>
                    <a:pt x="1985" y="3435"/>
                    <a:pt x="2268" y="3435"/>
                  </a:cubicBezTo>
                  <a:cubicBezTo>
                    <a:pt x="3623" y="3435"/>
                    <a:pt x="4726" y="4506"/>
                    <a:pt x="4726" y="5829"/>
                  </a:cubicBezTo>
                  <a:cubicBezTo>
                    <a:pt x="4726" y="6112"/>
                    <a:pt x="4663" y="6396"/>
                    <a:pt x="4600" y="6617"/>
                  </a:cubicBezTo>
                  <a:lnTo>
                    <a:pt x="7656" y="8160"/>
                  </a:lnTo>
                  <a:cubicBezTo>
                    <a:pt x="7971" y="7436"/>
                    <a:pt x="8128" y="6617"/>
                    <a:pt x="8128" y="5829"/>
                  </a:cubicBezTo>
                  <a:cubicBezTo>
                    <a:pt x="8128" y="2647"/>
                    <a:pt x="5513" y="1"/>
                    <a:pt x="22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1" name="Google Shape;7381;p76"/>
            <p:cNvSpPr/>
            <p:nvPr/>
          </p:nvSpPr>
          <p:spPr>
            <a:xfrm>
              <a:off x="-4656175" y="4151950"/>
              <a:ext cx="91375" cy="91375"/>
            </a:xfrm>
            <a:custGeom>
              <a:rect b="b" l="l" r="r" t="t"/>
              <a:pathLst>
                <a:path extrusionOk="0" h="3655" w="3655">
                  <a:moveTo>
                    <a:pt x="599" y="0"/>
                  </a:moveTo>
                  <a:cubicBezTo>
                    <a:pt x="441" y="221"/>
                    <a:pt x="252" y="441"/>
                    <a:pt x="0" y="599"/>
                  </a:cubicBezTo>
                  <a:lnTo>
                    <a:pt x="1544" y="3655"/>
                  </a:lnTo>
                  <a:cubicBezTo>
                    <a:pt x="2395" y="3151"/>
                    <a:pt x="3151" y="2395"/>
                    <a:pt x="3655" y="1544"/>
                  </a:cubicBezTo>
                  <a:lnTo>
                    <a:pt x="59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2" name="Google Shape;7382;p76"/>
            <p:cNvSpPr/>
            <p:nvPr/>
          </p:nvSpPr>
          <p:spPr>
            <a:xfrm>
              <a:off x="-4817650" y="3991275"/>
              <a:ext cx="91400" cy="91375"/>
            </a:xfrm>
            <a:custGeom>
              <a:rect b="b" l="l" r="r" t="t"/>
              <a:pathLst>
                <a:path extrusionOk="0" h="3655" w="3656">
                  <a:moveTo>
                    <a:pt x="2143" y="0"/>
                  </a:moveTo>
                  <a:cubicBezTo>
                    <a:pt x="1261" y="504"/>
                    <a:pt x="536" y="1260"/>
                    <a:pt x="1" y="2111"/>
                  </a:cubicBezTo>
                  <a:lnTo>
                    <a:pt x="3088" y="3655"/>
                  </a:lnTo>
                  <a:cubicBezTo>
                    <a:pt x="3246" y="3434"/>
                    <a:pt x="3435" y="3214"/>
                    <a:pt x="3655" y="3088"/>
                  </a:cubicBezTo>
                  <a:lnTo>
                    <a:pt x="21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3" name="Google Shape;7383;p76"/>
            <p:cNvSpPr/>
            <p:nvPr/>
          </p:nvSpPr>
          <p:spPr>
            <a:xfrm>
              <a:off x="-4837325" y="4059000"/>
              <a:ext cx="204000" cy="204025"/>
            </a:xfrm>
            <a:custGeom>
              <a:rect b="b" l="l" r="r" t="t"/>
              <a:pathLst>
                <a:path extrusionOk="0" h="8161" w="8160">
                  <a:moveTo>
                    <a:pt x="473" y="1"/>
                  </a:moveTo>
                  <a:cubicBezTo>
                    <a:pt x="158" y="725"/>
                    <a:pt x="0" y="1513"/>
                    <a:pt x="0" y="2300"/>
                  </a:cubicBezTo>
                  <a:cubicBezTo>
                    <a:pt x="0" y="5482"/>
                    <a:pt x="2615" y="8160"/>
                    <a:pt x="5828" y="8160"/>
                  </a:cubicBezTo>
                  <a:cubicBezTo>
                    <a:pt x="6648" y="8160"/>
                    <a:pt x="7435" y="8003"/>
                    <a:pt x="8160" y="7688"/>
                  </a:cubicBezTo>
                  <a:lnTo>
                    <a:pt x="6616" y="4632"/>
                  </a:lnTo>
                  <a:cubicBezTo>
                    <a:pt x="6396" y="4695"/>
                    <a:pt x="6144" y="4726"/>
                    <a:pt x="5860" y="4726"/>
                  </a:cubicBezTo>
                  <a:cubicBezTo>
                    <a:pt x="4537" y="4726"/>
                    <a:pt x="3434" y="3624"/>
                    <a:pt x="3434" y="2300"/>
                  </a:cubicBezTo>
                  <a:cubicBezTo>
                    <a:pt x="3434" y="2017"/>
                    <a:pt x="3466" y="1796"/>
                    <a:pt x="3560" y="1544"/>
                  </a:cubicBezTo>
                  <a:lnTo>
                    <a:pt x="47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84" name="Google Shape;7384;p76"/>
          <p:cNvGrpSpPr/>
          <p:nvPr/>
        </p:nvGrpSpPr>
        <p:grpSpPr>
          <a:xfrm>
            <a:off x="6240279" y="1334160"/>
            <a:ext cx="430998" cy="369730"/>
            <a:chOff x="-3037625" y="3254850"/>
            <a:chExt cx="299325" cy="256775"/>
          </a:xfrm>
        </p:grpSpPr>
        <p:sp>
          <p:nvSpPr>
            <p:cNvPr id="7385" name="Google Shape;7385;p76"/>
            <p:cNvSpPr/>
            <p:nvPr/>
          </p:nvSpPr>
          <p:spPr>
            <a:xfrm>
              <a:off x="-3037625" y="3460400"/>
              <a:ext cx="152825" cy="51225"/>
            </a:xfrm>
            <a:custGeom>
              <a:rect b="b" l="l" r="r" t="t"/>
              <a:pathLst>
                <a:path extrusionOk="0" h="2049" w="6113">
                  <a:moveTo>
                    <a:pt x="1356" y="1"/>
                  </a:moveTo>
                  <a:cubicBezTo>
                    <a:pt x="1" y="1"/>
                    <a:pt x="1" y="2049"/>
                    <a:pt x="1356" y="2049"/>
                  </a:cubicBezTo>
                  <a:lnTo>
                    <a:pt x="4758" y="2049"/>
                  </a:lnTo>
                  <a:cubicBezTo>
                    <a:pt x="6113" y="2049"/>
                    <a:pt x="6113" y="1"/>
                    <a:pt x="47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6" name="Google Shape;7386;p76"/>
            <p:cNvSpPr/>
            <p:nvPr/>
          </p:nvSpPr>
          <p:spPr>
            <a:xfrm>
              <a:off x="-2884825" y="3460400"/>
              <a:ext cx="146525" cy="51225"/>
            </a:xfrm>
            <a:custGeom>
              <a:rect b="b" l="l" r="r" t="t"/>
              <a:pathLst>
                <a:path extrusionOk="0" h="2049" w="5861">
                  <a:moveTo>
                    <a:pt x="1" y="1"/>
                  </a:moveTo>
                  <a:cubicBezTo>
                    <a:pt x="473" y="631"/>
                    <a:pt x="473" y="1419"/>
                    <a:pt x="1" y="2049"/>
                  </a:cubicBezTo>
                  <a:lnTo>
                    <a:pt x="4853" y="2049"/>
                  </a:lnTo>
                  <a:cubicBezTo>
                    <a:pt x="5388" y="2049"/>
                    <a:pt x="5861" y="1576"/>
                    <a:pt x="5861" y="1041"/>
                  </a:cubicBezTo>
                  <a:cubicBezTo>
                    <a:pt x="5861" y="442"/>
                    <a:pt x="5451" y="1"/>
                    <a:pt x="48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7" name="Google Shape;7387;p76"/>
            <p:cNvSpPr/>
            <p:nvPr/>
          </p:nvSpPr>
          <p:spPr>
            <a:xfrm>
              <a:off x="-2909225" y="3313125"/>
              <a:ext cx="59875" cy="72475"/>
            </a:xfrm>
            <a:custGeom>
              <a:rect b="b" l="l" r="r" t="t"/>
              <a:pathLst>
                <a:path extrusionOk="0" h="2899" w="2395">
                  <a:moveTo>
                    <a:pt x="0" y="1"/>
                  </a:moveTo>
                  <a:lnTo>
                    <a:pt x="0" y="2899"/>
                  </a:lnTo>
                  <a:lnTo>
                    <a:pt x="2395" y="1450"/>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8" name="Google Shape;7388;p76"/>
            <p:cNvSpPr/>
            <p:nvPr/>
          </p:nvSpPr>
          <p:spPr>
            <a:xfrm>
              <a:off x="-3029750" y="3254850"/>
              <a:ext cx="291450" cy="188250"/>
            </a:xfrm>
            <a:custGeom>
              <a:rect b="b" l="l" r="r" t="t"/>
              <a:pathLst>
                <a:path extrusionOk="0" h="7530" w="11658">
                  <a:moveTo>
                    <a:pt x="4414" y="1387"/>
                  </a:moveTo>
                  <a:cubicBezTo>
                    <a:pt x="4476" y="1387"/>
                    <a:pt x="4541" y="1407"/>
                    <a:pt x="4601" y="1449"/>
                  </a:cubicBezTo>
                  <a:lnTo>
                    <a:pt x="8035" y="3497"/>
                  </a:lnTo>
                  <a:cubicBezTo>
                    <a:pt x="8287" y="3623"/>
                    <a:pt x="8287" y="3938"/>
                    <a:pt x="8035" y="4064"/>
                  </a:cubicBezTo>
                  <a:lnTo>
                    <a:pt x="4601" y="6112"/>
                  </a:lnTo>
                  <a:cubicBezTo>
                    <a:pt x="4552" y="6140"/>
                    <a:pt x="4500" y="6153"/>
                    <a:pt x="4448" y="6153"/>
                  </a:cubicBezTo>
                  <a:cubicBezTo>
                    <a:pt x="4268" y="6153"/>
                    <a:pt x="4097" y="6000"/>
                    <a:pt x="4097" y="5829"/>
                  </a:cubicBezTo>
                  <a:lnTo>
                    <a:pt x="4097" y="1733"/>
                  </a:lnTo>
                  <a:cubicBezTo>
                    <a:pt x="4097" y="1527"/>
                    <a:pt x="4247" y="1387"/>
                    <a:pt x="4414" y="1387"/>
                  </a:cubicBezTo>
                  <a:close/>
                  <a:moveTo>
                    <a:pt x="1041" y="0"/>
                  </a:moveTo>
                  <a:cubicBezTo>
                    <a:pt x="473" y="0"/>
                    <a:pt x="1" y="473"/>
                    <a:pt x="1" y="1040"/>
                  </a:cubicBezTo>
                  <a:lnTo>
                    <a:pt x="1" y="6490"/>
                  </a:lnTo>
                  <a:cubicBezTo>
                    <a:pt x="1" y="7057"/>
                    <a:pt x="473" y="7530"/>
                    <a:pt x="1041" y="7530"/>
                  </a:cubicBezTo>
                  <a:lnTo>
                    <a:pt x="10650" y="7530"/>
                  </a:lnTo>
                  <a:cubicBezTo>
                    <a:pt x="11185" y="7530"/>
                    <a:pt x="11658" y="7057"/>
                    <a:pt x="11658" y="6490"/>
                  </a:cubicBezTo>
                  <a:lnTo>
                    <a:pt x="11658" y="1040"/>
                  </a:lnTo>
                  <a:cubicBezTo>
                    <a:pt x="11658" y="473"/>
                    <a:pt x="11248" y="0"/>
                    <a:pt x="106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89" name="Google Shape;7389;p76"/>
          <p:cNvGrpSpPr/>
          <p:nvPr/>
        </p:nvGrpSpPr>
        <p:grpSpPr>
          <a:xfrm>
            <a:off x="6244239" y="1824590"/>
            <a:ext cx="423079" cy="420811"/>
            <a:chOff x="-3031325" y="3597450"/>
            <a:chExt cx="293825" cy="292250"/>
          </a:xfrm>
        </p:grpSpPr>
        <p:sp>
          <p:nvSpPr>
            <p:cNvPr id="7390" name="Google Shape;7390;p76"/>
            <p:cNvSpPr/>
            <p:nvPr/>
          </p:nvSpPr>
          <p:spPr>
            <a:xfrm>
              <a:off x="-3029750" y="3597450"/>
              <a:ext cx="292250" cy="67775"/>
            </a:xfrm>
            <a:custGeom>
              <a:rect b="b" l="l" r="r" t="t"/>
              <a:pathLst>
                <a:path extrusionOk="0" h="2711" w="11690">
                  <a:moveTo>
                    <a:pt x="1702" y="1387"/>
                  </a:moveTo>
                  <a:cubicBezTo>
                    <a:pt x="1891" y="1387"/>
                    <a:pt x="2049" y="1545"/>
                    <a:pt x="2049" y="1734"/>
                  </a:cubicBezTo>
                  <a:cubicBezTo>
                    <a:pt x="2049" y="1923"/>
                    <a:pt x="1891" y="2080"/>
                    <a:pt x="1702" y="2080"/>
                  </a:cubicBezTo>
                  <a:cubicBezTo>
                    <a:pt x="1513" y="2080"/>
                    <a:pt x="1356" y="1923"/>
                    <a:pt x="1356" y="1734"/>
                  </a:cubicBezTo>
                  <a:cubicBezTo>
                    <a:pt x="1356" y="1545"/>
                    <a:pt x="1513" y="1387"/>
                    <a:pt x="1702" y="1387"/>
                  </a:cubicBezTo>
                  <a:close/>
                  <a:moveTo>
                    <a:pt x="3120" y="1387"/>
                  </a:moveTo>
                  <a:cubicBezTo>
                    <a:pt x="3309" y="1387"/>
                    <a:pt x="3466" y="1545"/>
                    <a:pt x="3466" y="1734"/>
                  </a:cubicBezTo>
                  <a:cubicBezTo>
                    <a:pt x="3466" y="1923"/>
                    <a:pt x="3309" y="2080"/>
                    <a:pt x="3120" y="2080"/>
                  </a:cubicBezTo>
                  <a:cubicBezTo>
                    <a:pt x="2931" y="2080"/>
                    <a:pt x="2773" y="1923"/>
                    <a:pt x="2773" y="1734"/>
                  </a:cubicBezTo>
                  <a:cubicBezTo>
                    <a:pt x="2773" y="1545"/>
                    <a:pt x="2931" y="1387"/>
                    <a:pt x="3120" y="1387"/>
                  </a:cubicBezTo>
                  <a:close/>
                  <a:moveTo>
                    <a:pt x="9985" y="1417"/>
                  </a:moveTo>
                  <a:cubicBezTo>
                    <a:pt x="10400" y="1417"/>
                    <a:pt x="10449" y="2080"/>
                    <a:pt x="9956" y="2080"/>
                  </a:cubicBezTo>
                  <a:lnTo>
                    <a:pt x="5861" y="2080"/>
                  </a:lnTo>
                  <a:cubicBezTo>
                    <a:pt x="5451" y="2080"/>
                    <a:pt x="5388" y="1418"/>
                    <a:pt x="5861" y="1418"/>
                  </a:cubicBezTo>
                  <a:lnTo>
                    <a:pt x="9956" y="1418"/>
                  </a:lnTo>
                  <a:cubicBezTo>
                    <a:pt x="9966" y="1418"/>
                    <a:pt x="9976" y="1417"/>
                    <a:pt x="9985" y="1417"/>
                  </a:cubicBezTo>
                  <a:close/>
                  <a:moveTo>
                    <a:pt x="1041" y="1"/>
                  </a:moveTo>
                  <a:cubicBezTo>
                    <a:pt x="473" y="1"/>
                    <a:pt x="1" y="473"/>
                    <a:pt x="1" y="1040"/>
                  </a:cubicBezTo>
                  <a:lnTo>
                    <a:pt x="1" y="2710"/>
                  </a:lnTo>
                  <a:lnTo>
                    <a:pt x="11689" y="2710"/>
                  </a:lnTo>
                  <a:lnTo>
                    <a:pt x="11689" y="1040"/>
                  </a:lnTo>
                  <a:cubicBezTo>
                    <a:pt x="11658" y="473"/>
                    <a:pt x="11248" y="1"/>
                    <a:pt x="106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1" name="Google Shape;7391;p76"/>
            <p:cNvSpPr/>
            <p:nvPr/>
          </p:nvSpPr>
          <p:spPr>
            <a:xfrm>
              <a:off x="-3031325" y="3687250"/>
              <a:ext cx="292250" cy="153600"/>
            </a:xfrm>
            <a:custGeom>
              <a:rect b="b" l="l" r="r" t="t"/>
              <a:pathLst>
                <a:path extrusionOk="0" h="6144" w="11690">
                  <a:moveTo>
                    <a:pt x="1" y="0"/>
                  </a:moveTo>
                  <a:lnTo>
                    <a:pt x="1" y="5104"/>
                  </a:lnTo>
                  <a:lnTo>
                    <a:pt x="64" y="5104"/>
                  </a:lnTo>
                  <a:cubicBezTo>
                    <a:pt x="64" y="5671"/>
                    <a:pt x="536" y="6144"/>
                    <a:pt x="1104" y="6144"/>
                  </a:cubicBezTo>
                  <a:lnTo>
                    <a:pt x="4475" y="6144"/>
                  </a:lnTo>
                  <a:cubicBezTo>
                    <a:pt x="4317" y="5671"/>
                    <a:pt x="4223" y="5199"/>
                    <a:pt x="4223" y="4695"/>
                  </a:cubicBezTo>
                  <a:lnTo>
                    <a:pt x="4223" y="2395"/>
                  </a:lnTo>
                  <a:cubicBezTo>
                    <a:pt x="4223" y="1790"/>
                    <a:pt x="4686" y="1366"/>
                    <a:pt x="5227" y="1366"/>
                  </a:cubicBezTo>
                  <a:cubicBezTo>
                    <a:pt x="5362" y="1366"/>
                    <a:pt x="5502" y="1393"/>
                    <a:pt x="5640" y="1450"/>
                  </a:cubicBezTo>
                  <a:cubicBezTo>
                    <a:pt x="5735" y="1481"/>
                    <a:pt x="5861" y="1544"/>
                    <a:pt x="5987" y="1544"/>
                  </a:cubicBezTo>
                  <a:cubicBezTo>
                    <a:pt x="6144" y="1544"/>
                    <a:pt x="6365" y="1450"/>
                    <a:pt x="6900" y="977"/>
                  </a:cubicBezTo>
                  <a:cubicBezTo>
                    <a:pt x="7090" y="788"/>
                    <a:pt x="7349" y="693"/>
                    <a:pt x="7613" y="693"/>
                  </a:cubicBezTo>
                  <a:cubicBezTo>
                    <a:pt x="7877" y="693"/>
                    <a:pt x="8145" y="788"/>
                    <a:pt x="8350" y="977"/>
                  </a:cubicBezTo>
                  <a:cubicBezTo>
                    <a:pt x="8822" y="1450"/>
                    <a:pt x="9106" y="1544"/>
                    <a:pt x="9263" y="1544"/>
                  </a:cubicBezTo>
                  <a:cubicBezTo>
                    <a:pt x="9358" y="1544"/>
                    <a:pt x="9484" y="1481"/>
                    <a:pt x="9610" y="1450"/>
                  </a:cubicBezTo>
                  <a:cubicBezTo>
                    <a:pt x="9742" y="1393"/>
                    <a:pt x="9878" y="1366"/>
                    <a:pt x="10011" y="1366"/>
                  </a:cubicBezTo>
                  <a:cubicBezTo>
                    <a:pt x="10544" y="1366"/>
                    <a:pt x="11028" y="1790"/>
                    <a:pt x="11028" y="2395"/>
                  </a:cubicBezTo>
                  <a:lnTo>
                    <a:pt x="11028" y="4695"/>
                  </a:lnTo>
                  <a:cubicBezTo>
                    <a:pt x="11028" y="5199"/>
                    <a:pt x="10933" y="5671"/>
                    <a:pt x="10744" y="6144"/>
                  </a:cubicBezTo>
                  <a:cubicBezTo>
                    <a:pt x="11248" y="6112"/>
                    <a:pt x="11689" y="5671"/>
                    <a:pt x="11689" y="5104"/>
                  </a:cubicBezTo>
                  <a:lnTo>
                    <a:pt x="1168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2" name="Google Shape;7392;p76"/>
            <p:cNvSpPr/>
            <p:nvPr/>
          </p:nvSpPr>
          <p:spPr>
            <a:xfrm>
              <a:off x="-2908450" y="3724275"/>
              <a:ext cx="59900" cy="164625"/>
            </a:xfrm>
            <a:custGeom>
              <a:rect b="b" l="l" r="r" t="t"/>
              <a:pathLst>
                <a:path extrusionOk="0" h="6585" w="2396">
                  <a:moveTo>
                    <a:pt x="2395" y="0"/>
                  </a:moveTo>
                  <a:cubicBezTo>
                    <a:pt x="1904" y="491"/>
                    <a:pt x="1500" y="721"/>
                    <a:pt x="1085" y="721"/>
                  </a:cubicBezTo>
                  <a:cubicBezTo>
                    <a:pt x="887" y="721"/>
                    <a:pt x="687" y="669"/>
                    <a:pt x="473" y="567"/>
                  </a:cubicBezTo>
                  <a:cubicBezTo>
                    <a:pt x="423" y="548"/>
                    <a:pt x="374" y="539"/>
                    <a:pt x="327" y="539"/>
                  </a:cubicBezTo>
                  <a:cubicBezTo>
                    <a:pt x="142" y="539"/>
                    <a:pt x="1" y="681"/>
                    <a:pt x="1" y="882"/>
                  </a:cubicBezTo>
                  <a:lnTo>
                    <a:pt x="1" y="3214"/>
                  </a:lnTo>
                  <a:cubicBezTo>
                    <a:pt x="1" y="3718"/>
                    <a:pt x="127" y="4222"/>
                    <a:pt x="316" y="4663"/>
                  </a:cubicBezTo>
                  <a:cubicBezTo>
                    <a:pt x="725" y="5513"/>
                    <a:pt x="1387" y="6238"/>
                    <a:pt x="2395" y="6585"/>
                  </a:cubicBezTo>
                  <a:lnTo>
                    <a:pt x="239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3" name="Google Shape;7393;p76"/>
            <p:cNvSpPr/>
            <p:nvPr/>
          </p:nvSpPr>
          <p:spPr>
            <a:xfrm>
              <a:off x="-2831250" y="3725850"/>
              <a:ext cx="59875" cy="163850"/>
            </a:xfrm>
            <a:custGeom>
              <a:rect b="b" l="l" r="r" t="t"/>
              <a:pathLst>
                <a:path extrusionOk="0" h="6554" w="2395">
                  <a:moveTo>
                    <a:pt x="0" y="0"/>
                  </a:moveTo>
                  <a:lnTo>
                    <a:pt x="0" y="6553"/>
                  </a:lnTo>
                  <a:cubicBezTo>
                    <a:pt x="1008" y="6175"/>
                    <a:pt x="1670" y="5450"/>
                    <a:pt x="2079" y="4631"/>
                  </a:cubicBezTo>
                  <a:cubicBezTo>
                    <a:pt x="2269" y="4159"/>
                    <a:pt x="2395" y="3686"/>
                    <a:pt x="2395" y="3182"/>
                  </a:cubicBezTo>
                  <a:lnTo>
                    <a:pt x="2395" y="851"/>
                  </a:lnTo>
                  <a:cubicBezTo>
                    <a:pt x="2395" y="623"/>
                    <a:pt x="2212" y="477"/>
                    <a:pt x="2042" y="477"/>
                  </a:cubicBezTo>
                  <a:cubicBezTo>
                    <a:pt x="2000" y="477"/>
                    <a:pt x="1959" y="485"/>
                    <a:pt x="1922" y="504"/>
                  </a:cubicBezTo>
                  <a:cubicBezTo>
                    <a:pt x="1704" y="598"/>
                    <a:pt x="1496" y="647"/>
                    <a:pt x="1291" y="647"/>
                  </a:cubicBezTo>
                  <a:cubicBezTo>
                    <a:pt x="873" y="647"/>
                    <a:pt x="465" y="444"/>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94" name="Google Shape;7394;p76"/>
          <p:cNvGrpSpPr/>
          <p:nvPr/>
        </p:nvGrpSpPr>
        <p:grpSpPr>
          <a:xfrm>
            <a:off x="6256714" y="2401189"/>
            <a:ext cx="421927" cy="370882"/>
            <a:chOff x="-3030525" y="3973150"/>
            <a:chExt cx="293025" cy="257575"/>
          </a:xfrm>
        </p:grpSpPr>
        <p:sp>
          <p:nvSpPr>
            <p:cNvPr id="7395" name="Google Shape;7395;p76"/>
            <p:cNvSpPr/>
            <p:nvPr/>
          </p:nvSpPr>
          <p:spPr>
            <a:xfrm>
              <a:off x="-3029750" y="3973150"/>
              <a:ext cx="292250" cy="68550"/>
            </a:xfrm>
            <a:custGeom>
              <a:rect b="b" l="l" r="r" t="t"/>
              <a:pathLst>
                <a:path extrusionOk="0" h="2742" w="11690">
                  <a:moveTo>
                    <a:pt x="1702" y="1355"/>
                  </a:moveTo>
                  <a:cubicBezTo>
                    <a:pt x="1891" y="1355"/>
                    <a:pt x="2049" y="1513"/>
                    <a:pt x="2049" y="1702"/>
                  </a:cubicBezTo>
                  <a:cubicBezTo>
                    <a:pt x="2049" y="1922"/>
                    <a:pt x="1891" y="2080"/>
                    <a:pt x="1702" y="2080"/>
                  </a:cubicBezTo>
                  <a:cubicBezTo>
                    <a:pt x="1513" y="2080"/>
                    <a:pt x="1356" y="1922"/>
                    <a:pt x="1356" y="1702"/>
                  </a:cubicBezTo>
                  <a:cubicBezTo>
                    <a:pt x="1356" y="1513"/>
                    <a:pt x="1513" y="1355"/>
                    <a:pt x="1702" y="1355"/>
                  </a:cubicBezTo>
                  <a:close/>
                  <a:moveTo>
                    <a:pt x="3088" y="1355"/>
                  </a:moveTo>
                  <a:cubicBezTo>
                    <a:pt x="3277" y="1355"/>
                    <a:pt x="3435" y="1513"/>
                    <a:pt x="3435" y="1702"/>
                  </a:cubicBezTo>
                  <a:cubicBezTo>
                    <a:pt x="3435" y="1922"/>
                    <a:pt x="3277" y="2080"/>
                    <a:pt x="3088" y="2080"/>
                  </a:cubicBezTo>
                  <a:cubicBezTo>
                    <a:pt x="2868" y="2080"/>
                    <a:pt x="2710" y="1922"/>
                    <a:pt x="2710" y="1702"/>
                  </a:cubicBezTo>
                  <a:cubicBezTo>
                    <a:pt x="2710" y="1513"/>
                    <a:pt x="2868" y="1355"/>
                    <a:pt x="3088" y="1355"/>
                  </a:cubicBezTo>
                  <a:close/>
                  <a:moveTo>
                    <a:pt x="9925" y="1387"/>
                  </a:moveTo>
                  <a:cubicBezTo>
                    <a:pt x="10366" y="1387"/>
                    <a:pt x="10366" y="2080"/>
                    <a:pt x="9925" y="2080"/>
                  </a:cubicBezTo>
                  <a:lnTo>
                    <a:pt x="5829" y="2080"/>
                  </a:lnTo>
                  <a:cubicBezTo>
                    <a:pt x="5388" y="2080"/>
                    <a:pt x="5357" y="1387"/>
                    <a:pt x="5829" y="1387"/>
                  </a:cubicBezTo>
                  <a:close/>
                  <a:moveTo>
                    <a:pt x="1041" y="1"/>
                  </a:moveTo>
                  <a:cubicBezTo>
                    <a:pt x="473" y="1"/>
                    <a:pt x="1" y="473"/>
                    <a:pt x="1" y="1040"/>
                  </a:cubicBezTo>
                  <a:lnTo>
                    <a:pt x="1" y="2741"/>
                  </a:lnTo>
                  <a:lnTo>
                    <a:pt x="11689" y="2741"/>
                  </a:lnTo>
                  <a:lnTo>
                    <a:pt x="11689" y="1040"/>
                  </a:lnTo>
                  <a:cubicBezTo>
                    <a:pt x="11658" y="505"/>
                    <a:pt x="11248" y="1"/>
                    <a:pt x="106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6" name="Google Shape;7396;p76"/>
            <p:cNvSpPr/>
            <p:nvPr/>
          </p:nvSpPr>
          <p:spPr>
            <a:xfrm>
              <a:off x="-3030525" y="4059000"/>
              <a:ext cx="292225" cy="171725"/>
            </a:xfrm>
            <a:custGeom>
              <a:rect b="b" l="l" r="r" t="t"/>
              <a:pathLst>
                <a:path extrusionOk="0" h="6869" w="11689">
                  <a:moveTo>
                    <a:pt x="3773" y="1366"/>
                  </a:moveTo>
                  <a:cubicBezTo>
                    <a:pt x="4065" y="1366"/>
                    <a:pt x="4260" y="1775"/>
                    <a:pt x="3970" y="1985"/>
                  </a:cubicBezTo>
                  <a:lnTo>
                    <a:pt x="2363" y="3088"/>
                  </a:lnTo>
                  <a:lnTo>
                    <a:pt x="3970" y="4191"/>
                  </a:lnTo>
                  <a:cubicBezTo>
                    <a:pt x="4252" y="4370"/>
                    <a:pt x="4075" y="4801"/>
                    <a:pt x="3795" y="4801"/>
                  </a:cubicBezTo>
                  <a:cubicBezTo>
                    <a:pt x="3731" y="4801"/>
                    <a:pt x="3662" y="4779"/>
                    <a:pt x="3592" y="4726"/>
                  </a:cubicBezTo>
                  <a:lnTo>
                    <a:pt x="1544" y="3372"/>
                  </a:lnTo>
                  <a:cubicBezTo>
                    <a:pt x="1324" y="3246"/>
                    <a:pt x="1324" y="2962"/>
                    <a:pt x="1544" y="2805"/>
                  </a:cubicBezTo>
                  <a:lnTo>
                    <a:pt x="3592" y="1418"/>
                  </a:lnTo>
                  <a:cubicBezTo>
                    <a:pt x="3654" y="1382"/>
                    <a:pt x="3715" y="1366"/>
                    <a:pt x="3773" y="1366"/>
                  </a:cubicBezTo>
                  <a:close/>
                  <a:moveTo>
                    <a:pt x="7912" y="1407"/>
                  </a:moveTo>
                  <a:cubicBezTo>
                    <a:pt x="7979" y="1407"/>
                    <a:pt x="8053" y="1429"/>
                    <a:pt x="8129" y="1481"/>
                  </a:cubicBezTo>
                  <a:lnTo>
                    <a:pt x="10145" y="2836"/>
                  </a:lnTo>
                  <a:cubicBezTo>
                    <a:pt x="10366" y="2962"/>
                    <a:pt x="10366" y="3277"/>
                    <a:pt x="10145" y="3403"/>
                  </a:cubicBezTo>
                  <a:lnTo>
                    <a:pt x="8129" y="4789"/>
                  </a:lnTo>
                  <a:cubicBezTo>
                    <a:pt x="8061" y="4826"/>
                    <a:pt x="7996" y="4841"/>
                    <a:pt x="7935" y="4841"/>
                  </a:cubicBezTo>
                  <a:cubicBezTo>
                    <a:pt x="7624" y="4841"/>
                    <a:pt x="7430" y="4433"/>
                    <a:pt x="7719" y="4222"/>
                  </a:cubicBezTo>
                  <a:lnTo>
                    <a:pt x="9326" y="3120"/>
                  </a:lnTo>
                  <a:lnTo>
                    <a:pt x="7719" y="2017"/>
                  </a:lnTo>
                  <a:cubicBezTo>
                    <a:pt x="7437" y="1837"/>
                    <a:pt x="7615" y="1407"/>
                    <a:pt x="7912" y="1407"/>
                  </a:cubicBezTo>
                  <a:close/>
                  <a:moveTo>
                    <a:pt x="6515" y="714"/>
                  </a:moveTo>
                  <a:cubicBezTo>
                    <a:pt x="6728" y="714"/>
                    <a:pt x="6948" y="909"/>
                    <a:pt x="6868" y="1166"/>
                  </a:cubicBezTo>
                  <a:lnTo>
                    <a:pt x="5482" y="5262"/>
                  </a:lnTo>
                  <a:cubicBezTo>
                    <a:pt x="5434" y="5420"/>
                    <a:pt x="5306" y="5489"/>
                    <a:pt x="5176" y="5489"/>
                  </a:cubicBezTo>
                  <a:cubicBezTo>
                    <a:pt x="4968" y="5489"/>
                    <a:pt x="4755" y="5313"/>
                    <a:pt x="4852" y="5041"/>
                  </a:cubicBezTo>
                  <a:lnTo>
                    <a:pt x="6207" y="946"/>
                  </a:lnTo>
                  <a:cubicBezTo>
                    <a:pt x="6265" y="782"/>
                    <a:pt x="6389" y="714"/>
                    <a:pt x="6515" y="714"/>
                  </a:cubicBezTo>
                  <a:close/>
                  <a:moveTo>
                    <a:pt x="0" y="1"/>
                  </a:moveTo>
                  <a:lnTo>
                    <a:pt x="0" y="5829"/>
                  </a:lnTo>
                  <a:lnTo>
                    <a:pt x="32" y="5829"/>
                  </a:lnTo>
                  <a:cubicBezTo>
                    <a:pt x="32" y="6396"/>
                    <a:pt x="504" y="6869"/>
                    <a:pt x="1072" y="6869"/>
                  </a:cubicBezTo>
                  <a:lnTo>
                    <a:pt x="10681" y="6869"/>
                  </a:lnTo>
                  <a:cubicBezTo>
                    <a:pt x="11216" y="6869"/>
                    <a:pt x="11689" y="6396"/>
                    <a:pt x="11689" y="5829"/>
                  </a:cubicBezTo>
                  <a:lnTo>
                    <a:pt x="1168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97" name="Google Shape;7397;p76"/>
          <p:cNvGrpSpPr/>
          <p:nvPr/>
        </p:nvGrpSpPr>
        <p:grpSpPr>
          <a:xfrm>
            <a:off x="1358307" y="2989401"/>
            <a:ext cx="421927" cy="297195"/>
            <a:chOff x="-1199300" y="3279250"/>
            <a:chExt cx="293025" cy="206400"/>
          </a:xfrm>
        </p:grpSpPr>
        <p:sp>
          <p:nvSpPr>
            <p:cNvPr id="7398" name="Google Shape;7398;p76"/>
            <p:cNvSpPr/>
            <p:nvPr/>
          </p:nvSpPr>
          <p:spPr>
            <a:xfrm>
              <a:off x="-1183550" y="3395050"/>
              <a:ext cx="261525" cy="90600"/>
            </a:xfrm>
            <a:custGeom>
              <a:rect b="b" l="l" r="r" t="t"/>
              <a:pathLst>
                <a:path extrusionOk="0" h="3624" w="10461">
                  <a:moveTo>
                    <a:pt x="3498" y="0"/>
                  </a:moveTo>
                  <a:lnTo>
                    <a:pt x="1" y="3529"/>
                  </a:lnTo>
                  <a:cubicBezTo>
                    <a:pt x="127" y="3623"/>
                    <a:pt x="284" y="3623"/>
                    <a:pt x="442" y="3623"/>
                  </a:cubicBezTo>
                  <a:lnTo>
                    <a:pt x="10051" y="3623"/>
                  </a:lnTo>
                  <a:cubicBezTo>
                    <a:pt x="10208" y="3623"/>
                    <a:pt x="10366" y="3560"/>
                    <a:pt x="10460" y="3529"/>
                  </a:cubicBezTo>
                  <a:lnTo>
                    <a:pt x="6963" y="0"/>
                  </a:lnTo>
                  <a:lnTo>
                    <a:pt x="5986" y="977"/>
                  </a:lnTo>
                  <a:cubicBezTo>
                    <a:pt x="5797" y="1166"/>
                    <a:pt x="5522" y="1260"/>
                    <a:pt x="5242" y="1260"/>
                  </a:cubicBezTo>
                  <a:cubicBezTo>
                    <a:pt x="4963" y="1260"/>
                    <a:pt x="4679" y="1166"/>
                    <a:pt x="4474" y="977"/>
                  </a:cubicBezTo>
                  <a:lnTo>
                    <a:pt x="349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9" name="Google Shape;7399;p76"/>
            <p:cNvSpPr/>
            <p:nvPr/>
          </p:nvSpPr>
          <p:spPr>
            <a:xfrm>
              <a:off x="-1184325" y="3279250"/>
              <a:ext cx="261500" cy="129400"/>
            </a:xfrm>
            <a:custGeom>
              <a:rect b="b" l="l" r="r" t="t"/>
              <a:pathLst>
                <a:path extrusionOk="0" h="5176" w="10460">
                  <a:moveTo>
                    <a:pt x="410" y="1"/>
                  </a:moveTo>
                  <a:cubicBezTo>
                    <a:pt x="252" y="1"/>
                    <a:pt x="95" y="64"/>
                    <a:pt x="0" y="95"/>
                  </a:cubicBezTo>
                  <a:lnTo>
                    <a:pt x="3781" y="3876"/>
                  </a:lnTo>
                  <a:lnTo>
                    <a:pt x="4978" y="5105"/>
                  </a:lnTo>
                  <a:cubicBezTo>
                    <a:pt x="5041" y="5152"/>
                    <a:pt x="5143" y="5175"/>
                    <a:pt x="5246" y="5175"/>
                  </a:cubicBezTo>
                  <a:cubicBezTo>
                    <a:pt x="5348" y="5175"/>
                    <a:pt x="5450" y="5152"/>
                    <a:pt x="5513" y="5105"/>
                  </a:cubicBezTo>
                  <a:lnTo>
                    <a:pt x="6711" y="3876"/>
                  </a:lnTo>
                  <a:lnTo>
                    <a:pt x="10460" y="95"/>
                  </a:lnTo>
                  <a:cubicBezTo>
                    <a:pt x="10334" y="1"/>
                    <a:pt x="10176" y="1"/>
                    <a:pt x="100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0" name="Google Shape;7400;p76"/>
            <p:cNvSpPr/>
            <p:nvPr/>
          </p:nvSpPr>
          <p:spPr>
            <a:xfrm>
              <a:off x="-1199300" y="3294225"/>
              <a:ext cx="90600" cy="175650"/>
            </a:xfrm>
            <a:custGeom>
              <a:rect b="b" l="l" r="r" t="t"/>
              <a:pathLst>
                <a:path extrusionOk="0" h="7026" w="3624">
                  <a:moveTo>
                    <a:pt x="126" y="0"/>
                  </a:moveTo>
                  <a:cubicBezTo>
                    <a:pt x="32" y="126"/>
                    <a:pt x="0" y="284"/>
                    <a:pt x="0" y="441"/>
                  </a:cubicBezTo>
                  <a:lnTo>
                    <a:pt x="0" y="6585"/>
                  </a:lnTo>
                  <a:cubicBezTo>
                    <a:pt x="0" y="6742"/>
                    <a:pt x="32" y="6900"/>
                    <a:pt x="126" y="7026"/>
                  </a:cubicBezTo>
                  <a:lnTo>
                    <a:pt x="3624" y="3466"/>
                  </a:lnTo>
                  <a:lnTo>
                    <a:pt x="12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1" name="Google Shape;7401;p76"/>
            <p:cNvSpPr/>
            <p:nvPr/>
          </p:nvSpPr>
          <p:spPr>
            <a:xfrm>
              <a:off x="-996875" y="3294225"/>
              <a:ext cx="90600" cy="177225"/>
            </a:xfrm>
            <a:custGeom>
              <a:rect b="b" l="l" r="r" t="t"/>
              <a:pathLst>
                <a:path extrusionOk="0" h="7089" w="3624">
                  <a:moveTo>
                    <a:pt x="3529" y="0"/>
                  </a:moveTo>
                  <a:lnTo>
                    <a:pt x="0" y="3529"/>
                  </a:lnTo>
                  <a:lnTo>
                    <a:pt x="3529" y="7089"/>
                  </a:lnTo>
                  <a:cubicBezTo>
                    <a:pt x="3592" y="6963"/>
                    <a:pt x="3623" y="6805"/>
                    <a:pt x="3623" y="6648"/>
                  </a:cubicBezTo>
                  <a:lnTo>
                    <a:pt x="3623" y="504"/>
                  </a:lnTo>
                  <a:cubicBezTo>
                    <a:pt x="3592" y="284"/>
                    <a:pt x="3560" y="126"/>
                    <a:pt x="35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02" name="Google Shape;7402;p76"/>
          <p:cNvGrpSpPr/>
          <p:nvPr/>
        </p:nvGrpSpPr>
        <p:grpSpPr>
          <a:xfrm>
            <a:off x="1365393" y="1308748"/>
            <a:ext cx="444605" cy="420559"/>
            <a:chOff x="-6338550" y="3272950"/>
            <a:chExt cx="308775" cy="292075"/>
          </a:xfrm>
        </p:grpSpPr>
        <p:sp>
          <p:nvSpPr>
            <p:cNvPr id="7403" name="Google Shape;7403;p76"/>
            <p:cNvSpPr/>
            <p:nvPr/>
          </p:nvSpPr>
          <p:spPr>
            <a:xfrm>
              <a:off x="-6338550" y="3272950"/>
              <a:ext cx="308775" cy="119750"/>
            </a:xfrm>
            <a:custGeom>
              <a:rect b="b" l="l" r="r" t="t"/>
              <a:pathLst>
                <a:path extrusionOk="0" h="4790" w="12351">
                  <a:moveTo>
                    <a:pt x="6144" y="2017"/>
                  </a:moveTo>
                  <a:cubicBezTo>
                    <a:pt x="6333" y="2017"/>
                    <a:pt x="6491" y="2206"/>
                    <a:pt x="6491" y="2395"/>
                  </a:cubicBezTo>
                  <a:cubicBezTo>
                    <a:pt x="6459" y="2584"/>
                    <a:pt x="6333" y="2742"/>
                    <a:pt x="6144" y="2742"/>
                  </a:cubicBezTo>
                  <a:cubicBezTo>
                    <a:pt x="5955" y="2742"/>
                    <a:pt x="5797" y="2584"/>
                    <a:pt x="5797" y="2395"/>
                  </a:cubicBezTo>
                  <a:cubicBezTo>
                    <a:pt x="5797" y="2206"/>
                    <a:pt x="5955" y="2017"/>
                    <a:pt x="6144" y="2017"/>
                  </a:cubicBezTo>
                  <a:close/>
                  <a:moveTo>
                    <a:pt x="6144" y="1"/>
                  </a:moveTo>
                  <a:cubicBezTo>
                    <a:pt x="4789" y="1"/>
                    <a:pt x="3750" y="1040"/>
                    <a:pt x="3750" y="2395"/>
                  </a:cubicBezTo>
                  <a:cubicBezTo>
                    <a:pt x="3750" y="2521"/>
                    <a:pt x="3750" y="2616"/>
                    <a:pt x="3781" y="2742"/>
                  </a:cubicBezTo>
                  <a:lnTo>
                    <a:pt x="1324" y="2742"/>
                  </a:lnTo>
                  <a:cubicBezTo>
                    <a:pt x="1" y="2742"/>
                    <a:pt x="1" y="4790"/>
                    <a:pt x="1324" y="4790"/>
                  </a:cubicBezTo>
                  <a:lnTo>
                    <a:pt x="10996" y="4790"/>
                  </a:lnTo>
                  <a:cubicBezTo>
                    <a:pt x="12351" y="4790"/>
                    <a:pt x="12351" y="2742"/>
                    <a:pt x="10996" y="2742"/>
                  </a:cubicBezTo>
                  <a:lnTo>
                    <a:pt x="8507" y="2742"/>
                  </a:lnTo>
                  <a:cubicBezTo>
                    <a:pt x="8507" y="2616"/>
                    <a:pt x="8538" y="2521"/>
                    <a:pt x="8538" y="2395"/>
                  </a:cubicBezTo>
                  <a:cubicBezTo>
                    <a:pt x="8538" y="1040"/>
                    <a:pt x="7467" y="1"/>
                    <a:pt x="61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4" name="Google Shape;7404;p76"/>
            <p:cNvSpPr/>
            <p:nvPr/>
          </p:nvSpPr>
          <p:spPr>
            <a:xfrm>
              <a:off x="-6228275" y="3479325"/>
              <a:ext cx="86650" cy="85700"/>
            </a:xfrm>
            <a:custGeom>
              <a:rect b="b" l="l" r="r" t="t"/>
              <a:pathLst>
                <a:path extrusionOk="0" h="3428" w="3466">
                  <a:moveTo>
                    <a:pt x="32" y="0"/>
                  </a:moveTo>
                  <a:lnTo>
                    <a:pt x="32" y="3088"/>
                  </a:lnTo>
                  <a:lnTo>
                    <a:pt x="0" y="3088"/>
                  </a:lnTo>
                  <a:cubicBezTo>
                    <a:pt x="0" y="3268"/>
                    <a:pt x="190" y="3428"/>
                    <a:pt x="380" y="3428"/>
                  </a:cubicBezTo>
                  <a:cubicBezTo>
                    <a:pt x="422" y="3428"/>
                    <a:pt x="464" y="3420"/>
                    <a:pt x="504" y="3403"/>
                  </a:cubicBezTo>
                  <a:lnTo>
                    <a:pt x="3277" y="2016"/>
                  </a:lnTo>
                  <a:cubicBezTo>
                    <a:pt x="3371" y="1985"/>
                    <a:pt x="3466" y="1859"/>
                    <a:pt x="3466" y="1701"/>
                  </a:cubicBezTo>
                  <a:lnTo>
                    <a:pt x="346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5" name="Google Shape;7405;p76"/>
            <p:cNvSpPr/>
            <p:nvPr/>
          </p:nvSpPr>
          <p:spPr>
            <a:xfrm>
              <a:off x="-6292075" y="3410800"/>
              <a:ext cx="212675" cy="50425"/>
            </a:xfrm>
            <a:custGeom>
              <a:rect b="b" l="l" r="r" t="t"/>
              <a:pathLst>
                <a:path extrusionOk="0" h="2017" w="8507">
                  <a:moveTo>
                    <a:pt x="0" y="0"/>
                  </a:moveTo>
                  <a:lnTo>
                    <a:pt x="2048" y="2016"/>
                  </a:lnTo>
                  <a:lnTo>
                    <a:pt x="6459" y="2016"/>
                  </a:lnTo>
                  <a:lnTo>
                    <a:pt x="85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06" name="Google Shape;7406;p76"/>
          <p:cNvGrpSpPr/>
          <p:nvPr/>
        </p:nvGrpSpPr>
        <p:grpSpPr>
          <a:xfrm>
            <a:off x="1376732" y="1825169"/>
            <a:ext cx="421927" cy="419659"/>
            <a:chOff x="-6329100" y="3632100"/>
            <a:chExt cx="293025" cy="291450"/>
          </a:xfrm>
        </p:grpSpPr>
        <p:sp>
          <p:nvSpPr>
            <p:cNvPr id="7407" name="Google Shape;7407;p76"/>
            <p:cNvSpPr/>
            <p:nvPr/>
          </p:nvSpPr>
          <p:spPr>
            <a:xfrm>
              <a:off x="-6210700" y="3751600"/>
              <a:ext cx="174625" cy="171950"/>
            </a:xfrm>
            <a:custGeom>
              <a:rect b="b" l="l" r="r" t="t"/>
              <a:pathLst>
                <a:path extrusionOk="0" h="6878" w="6985">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8" name="Google Shape;7408;p76"/>
            <p:cNvSpPr/>
            <p:nvPr/>
          </p:nvSpPr>
          <p:spPr>
            <a:xfrm>
              <a:off x="-6272400" y="3691975"/>
              <a:ext cx="136300" cy="135500"/>
            </a:xfrm>
            <a:custGeom>
              <a:rect b="b" l="l" r="r" t="t"/>
              <a:pathLst>
                <a:path extrusionOk="0" h="5420" w="5452">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9" name="Google Shape;7409;p76"/>
            <p:cNvSpPr/>
            <p:nvPr/>
          </p:nvSpPr>
          <p:spPr>
            <a:xfrm>
              <a:off x="-6329100" y="3632100"/>
              <a:ext cx="257575" cy="256025"/>
            </a:xfrm>
            <a:custGeom>
              <a:rect b="b" l="l" r="r" t="t"/>
              <a:pathLst>
                <a:path extrusionOk="0" h="10241" w="10303">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10" name="Google Shape;7410;p76"/>
          <p:cNvGrpSpPr/>
          <p:nvPr/>
        </p:nvGrpSpPr>
        <p:grpSpPr>
          <a:xfrm>
            <a:off x="1389783" y="2376803"/>
            <a:ext cx="419623" cy="419659"/>
            <a:chOff x="-6329875" y="3992050"/>
            <a:chExt cx="291425" cy="291450"/>
          </a:xfrm>
        </p:grpSpPr>
        <p:sp>
          <p:nvSpPr>
            <p:cNvPr id="7411" name="Google Shape;7411;p76"/>
            <p:cNvSpPr/>
            <p:nvPr/>
          </p:nvSpPr>
          <p:spPr>
            <a:xfrm>
              <a:off x="-6090450" y="4077900"/>
              <a:ext cx="52000" cy="34675"/>
            </a:xfrm>
            <a:custGeom>
              <a:rect b="b" l="l" r="r" t="t"/>
              <a:pathLst>
                <a:path extrusionOk="0" h="1387" w="2080">
                  <a:moveTo>
                    <a:pt x="1" y="1"/>
                  </a:moveTo>
                  <a:lnTo>
                    <a:pt x="1" y="1387"/>
                  </a:lnTo>
                  <a:lnTo>
                    <a:pt x="2080" y="1387"/>
                  </a:lnTo>
                  <a:lnTo>
                    <a:pt x="2080" y="1040"/>
                  </a:lnTo>
                  <a:cubicBezTo>
                    <a:pt x="2080" y="473"/>
                    <a:pt x="1607"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2" name="Google Shape;7412;p76"/>
            <p:cNvSpPr/>
            <p:nvPr/>
          </p:nvSpPr>
          <p:spPr>
            <a:xfrm>
              <a:off x="-6262925" y="3992050"/>
              <a:ext cx="154400" cy="155200"/>
            </a:xfrm>
            <a:custGeom>
              <a:rect b="b" l="l" r="r" t="t"/>
              <a:pathLst>
                <a:path extrusionOk="0" h="6208" w="6176">
                  <a:moveTo>
                    <a:pt x="5167" y="1387"/>
                  </a:moveTo>
                  <a:cubicBezTo>
                    <a:pt x="5608" y="1387"/>
                    <a:pt x="5639" y="2048"/>
                    <a:pt x="5167" y="2048"/>
                  </a:cubicBezTo>
                  <a:lnTo>
                    <a:pt x="1071" y="2048"/>
                  </a:lnTo>
                  <a:cubicBezTo>
                    <a:pt x="1053" y="2051"/>
                    <a:pt x="1035" y="2052"/>
                    <a:pt x="1018" y="2052"/>
                  </a:cubicBezTo>
                  <a:cubicBezTo>
                    <a:pt x="628" y="2052"/>
                    <a:pt x="618" y="1387"/>
                    <a:pt x="1071" y="1387"/>
                  </a:cubicBezTo>
                  <a:close/>
                  <a:moveTo>
                    <a:pt x="5167" y="2773"/>
                  </a:moveTo>
                  <a:cubicBezTo>
                    <a:pt x="5608" y="2773"/>
                    <a:pt x="5639" y="3435"/>
                    <a:pt x="5167" y="3435"/>
                  </a:cubicBezTo>
                  <a:lnTo>
                    <a:pt x="1071" y="3435"/>
                  </a:lnTo>
                  <a:cubicBezTo>
                    <a:pt x="630" y="3435"/>
                    <a:pt x="599" y="2773"/>
                    <a:pt x="1071" y="2773"/>
                  </a:cubicBezTo>
                  <a:close/>
                  <a:moveTo>
                    <a:pt x="5167" y="4159"/>
                  </a:moveTo>
                  <a:cubicBezTo>
                    <a:pt x="5608" y="4159"/>
                    <a:pt x="5639" y="4821"/>
                    <a:pt x="5167" y="4821"/>
                  </a:cubicBezTo>
                  <a:lnTo>
                    <a:pt x="1071" y="4821"/>
                  </a:lnTo>
                  <a:cubicBezTo>
                    <a:pt x="630" y="4821"/>
                    <a:pt x="599" y="4159"/>
                    <a:pt x="1071" y="4159"/>
                  </a:cubicBezTo>
                  <a:close/>
                  <a:moveTo>
                    <a:pt x="347" y="1"/>
                  </a:moveTo>
                  <a:cubicBezTo>
                    <a:pt x="158" y="1"/>
                    <a:pt x="0" y="158"/>
                    <a:pt x="0" y="379"/>
                  </a:cubicBezTo>
                  <a:lnTo>
                    <a:pt x="0" y="6207"/>
                  </a:lnTo>
                  <a:lnTo>
                    <a:pt x="4726" y="6207"/>
                  </a:lnTo>
                  <a:cubicBezTo>
                    <a:pt x="5041" y="6207"/>
                    <a:pt x="5198" y="5672"/>
                    <a:pt x="5356" y="5420"/>
                  </a:cubicBezTo>
                  <a:cubicBezTo>
                    <a:pt x="5513" y="5104"/>
                    <a:pt x="5828" y="4884"/>
                    <a:pt x="6175" y="4852"/>
                  </a:cubicBezTo>
                  <a:lnTo>
                    <a:pt x="6175" y="379"/>
                  </a:lnTo>
                  <a:cubicBezTo>
                    <a:pt x="6175" y="158"/>
                    <a:pt x="6018" y="1"/>
                    <a:pt x="58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3" name="Google Shape;7413;p76"/>
            <p:cNvSpPr/>
            <p:nvPr/>
          </p:nvSpPr>
          <p:spPr>
            <a:xfrm>
              <a:off x="-6329875" y="4044825"/>
              <a:ext cx="51200" cy="102425"/>
            </a:xfrm>
            <a:custGeom>
              <a:rect b="b" l="l" r="r" t="t"/>
              <a:pathLst>
                <a:path extrusionOk="0" h="4097" w="2048">
                  <a:moveTo>
                    <a:pt x="1040" y="0"/>
                  </a:moveTo>
                  <a:cubicBezTo>
                    <a:pt x="473" y="0"/>
                    <a:pt x="0" y="473"/>
                    <a:pt x="0" y="1009"/>
                  </a:cubicBezTo>
                  <a:lnTo>
                    <a:pt x="0" y="4096"/>
                  </a:lnTo>
                  <a:lnTo>
                    <a:pt x="2048" y="4096"/>
                  </a:lnTo>
                  <a:lnTo>
                    <a:pt x="20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4" name="Google Shape;7414;p76"/>
            <p:cNvSpPr/>
            <p:nvPr/>
          </p:nvSpPr>
          <p:spPr>
            <a:xfrm>
              <a:off x="-6329875" y="4129900"/>
              <a:ext cx="291425" cy="153600"/>
            </a:xfrm>
            <a:custGeom>
              <a:rect b="b" l="l" r="r" t="t"/>
              <a:pathLst>
                <a:path extrusionOk="0" h="6144" w="11657">
                  <a:moveTo>
                    <a:pt x="8948" y="0"/>
                  </a:moveTo>
                  <a:cubicBezTo>
                    <a:pt x="8664" y="0"/>
                    <a:pt x="8506" y="473"/>
                    <a:pt x="8349" y="788"/>
                  </a:cubicBezTo>
                  <a:cubicBezTo>
                    <a:pt x="8191" y="1166"/>
                    <a:pt x="7845" y="1355"/>
                    <a:pt x="7467" y="1355"/>
                  </a:cubicBezTo>
                  <a:lnTo>
                    <a:pt x="0" y="1355"/>
                  </a:lnTo>
                  <a:lnTo>
                    <a:pt x="0" y="5135"/>
                  </a:lnTo>
                  <a:cubicBezTo>
                    <a:pt x="0" y="5671"/>
                    <a:pt x="473" y="6143"/>
                    <a:pt x="1040" y="6143"/>
                  </a:cubicBezTo>
                  <a:lnTo>
                    <a:pt x="10649" y="6143"/>
                  </a:lnTo>
                  <a:cubicBezTo>
                    <a:pt x="11184" y="6143"/>
                    <a:pt x="11657" y="5671"/>
                    <a:pt x="11657" y="5135"/>
                  </a:cubicBezTo>
                  <a:lnTo>
                    <a:pt x="1165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15" name="Google Shape;7415;p76"/>
          <p:cNvGrpSpPr/>
          <p:nvPr/>
        </p:nvGrpSpPr>
        <p:grpSpPr>
          <a:xfrm>
            <a:off x="4075920" y="1307505"/>
            <a:ext cx="423079" cy="423043"/>
            <a:chOff x="-4478975" y="3251700"/>
            <a:chExt cx="293825" cy="293800"/>
          </a:xfrm>
        </p:grpSpPr>
        <p:sp>
          <p:nvSpPr>
            <p:cNvPr id="7416" name="Google Shape;7416;p76"/>
            <p:cNvSpPr/>
            <p:nvPr/>
          </p:nvSpPr>
          <p:spPr>
            <a:xfrm>
              <a:off x="-4375000" y="3365100"/>
              <a:ext cx="85075" cy="110900"/>
            </a:xfrm>
            <a:custGeom>
              <a:rect b="b" l="l" r="r" t="t"/>
              <a:pathLst>
                <a:path extrusionOk="0" h="4436" w="3403">
                  <a:moveTo>
                    <a:pt x="662" y="1"/>
                  </a:moveTo>
                  <a:cubicBezTo>
                    <a:pt x="221" y="316"/>
                    <a:pt x="0" y="820"/>
                    <a:pt x="0" y="1387"/>
                  </a:cubicBezTo>
                  <a:cubicBezTo>
                    <a:pt x="0" y="2080"/>
                    <a:pt x="473" y="2773"/>
                    <a:pt x="1135" y="2994"/>
                  </a:cubicBezTo>
                  <a:cubicBezTo>
                    <a:pt x="1261" y="3025"/>
                    <a:pt x="1355" y="3183"/>
                    <a:pt x="1355" y="3309"/>
                  </a:cubicBezTo>
                  <a:lnTo>
                    <a:pt x="1355" y="4412"/>
                  </a:lnTo>
                  <a:cubicBezTo>
                    <a:pt x="1576" y="4427"/>
                    <a:pt x="1647" y="4435"/>
                    <a:pt x="1714" y="4435"/>
                  </a:cubicBezTo>
                  <a:cubicBezTo>
                    <a:pt x="1780" y="4435"/>
                    <a:pt x="1843" y="4427"/>
                    <a:pt x="2048" y="4412"/>
                  </a:cubicBezTo>
                  <a:lnTo>
                    <a:pt x="2048" y="3309"/>
                  </a:lnTo>
                  <a:cubicBezTo>
                    <a:pt x="2048" y="3151"/>
                    <a:pt x="2111" y="3025"/>
                    <a:pt x="2269" y="2994"/>
                  </a:cubicBezTo>
                  <a:cubicBezTo>
                    <a:pt x="2962" y="2710"/>
                    <a:pt x="3403" y="2080"/>
                    <a:pt x="3403" y="1387"/>
                  </a:cubicBezTo>
                  <a:cubicBezTo>
                    <a:pt x="3403" y="820"/>
                    <a:pt x="3119" y="316"/>
                    <a:pt x="2741" y="1"/>
                  </a:cubicBezTo>
                  <a:lnTo>
                    <a:pt x="2741" y="1387"/>
                  </a:lnTo>
                  <a:cubicBezTo>
                    <a:pt x="2741" y="1576"/>
                    <a:pt x="2584" y="1734"/>
                    <a:pt x="2395" y="1734"/>
                  </a:cubicBezTo>
                  <a:lnTo>
                    <a:pt x="1009" y="1734"/>
                  </a:lnTo>
                  <a:cubicBezTo>
                    <a:pt x="820" y="1734"/>
                    <a:pt x="662" y="1576"/>
                    <a:pt x="662" y="1387"/>
                  </a:cubicBezTo>
                  <a:lnTo>
                    <a:pt x="66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7" name="Google Shape;7417;p76"/>
            <p:cNvSpPr/>
            <p:nvPr/>
          </p:nvSpPr>
          <p:spPr>
            <a:xfrm>
              <a:off x="-4408875" y="3321800"/>
              <a:ext cx="154400" cy="148875"/>
            </a:xfrm>
            <a:custGeom>
              <a:rect b="b" l="l" r="r" t="t"/>
              <a:pathLst>
                <a:path extrusionOk="0" h="5955" w="6176">
                  <a:moveTo>
                    <a:pt x="3057" y="0"/>
                  </a:moveTo>
                  <a:cubicBezTo>
                    <a:pt x="1387" y="0"/>
                    <a:pt x="1" y="1386"/>
                    <a:pt x="1" y="3088"/>
                  </a:cubicBezTo>
                  <a:cubicBezTo>
                    <a:pt x="1" y="4411"/>
                    <a:pt x="851" y="5545"/>
                    <a:pt x="2049" y="5954"/>
                  </a:cubicBezTo>
                  <a:lnTo>
                    <a:pt x="2049" y="5230"/>
                  </a:lnTo>
                  <a:cubicBezTo>
                    <a:pt x="1229" y="4852"/>
                    <a:pt x="662" y="4001"/>
                    <a:pt x="662" y="3088"/>
                  </a:cubicBezTo>
                  <a:cubicBezTo>
                    <a:pt x="662" y="2048"/>
                    <a:pt x="1292" y="1134"/>
                    <a:pt x="2269" y="819"/>
                  </a:cubicBezTo>
                  <a:cubicBezTo>
                    <a:pt x="2307" y="810"/>
                    <a:pt x="2344" y="805"/>
                    <a:pt x="2380" y="805"/>
                  </a:cubicBezTo>
                  <a:cubicBezTo>
                    <a:pt x="2583" y="805"/>
                    <a:pt x="2742" y="947"/>
                    <a:pt x="2742" y="1134"/>
                  </a:cubicBezTo>
                  <a:lnTo>
                    <a:pt x="2742" y="2710"/>
                  </a:lnTo>
                  <a:lnTo>
                    <a:pt x="3435" y="2710"/>
                  </a:lnTo>
                  <a:lnTo>
                    <a:pt x="3435" y="1134"/>
                  </a:lnTo>
                  <a:cubicBezTo>
                    <a:pt x="3435" y="947"/>
                    <a:pt x="3594" y="805"/>
                    <a:pt x="3796" y="805"/>
                  </a:cubicBezTo>
                  <a:cubicBezTo>
                    <a:pt x="3832" y="805"/>
                    <a:pt x="3869" y="810"/>
                    <a:pt x="3907" y="819"/>
                  </a:cubicBezTo>
                  <a:cubicBezTo>
                    <a:pt x="4852" y="1197"/>
                    <a:pt x="5514" y="2079"/>
                    <a:pt x="5514" y="3088"/>
                  </a:cubicBezTo>
                  <a:cubicBezTo>
                    <a:pt x="5514" y="4001"/>
                    <a:pt x="4947" y="4852"/>
                    <a:pt x="4128" y="5230"/>
                  </a:cubicBezTo>
                  <a:lnTo>
                    <a:pt x="4128" y="5954"/>
                  </a:lnTo>
                  <a:cubicBezTo>
                    <a:pt x="5325" y="5513"/>
                    <a:pt x="6176" y="4411"/>
                    <a:pt x="6176" y="3088"/>
                  </a:cubicBezTo>
                  <a:cubicBezTo>
                    <a:pt x="6144" y="1386"/>
                    <a:pt x="4758" y="0"/>
                    <a:pt x="30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8" name="Google Shape;7418;p76"/>
            <p:cNvSpPr/>
            <p:nvPr/>
          </p:nvSpPr>
          <p:spPr>
            <a:xfrm>
              <a:off x="-4478975" y="3251700"/>
              <a:ext cx="293825" cy="293800"/>
            </a:xfrm>
            <a:custGeom>
              <a:rect b="b" l="l" r="r" t="t"/>
              <a:pathLst>
                <a:path extrusionOk="0" h="11752" w="11753">
                  <a:moveTo>
                    <a:pt x="5861" y="2111"/>
                  </a:moveTo>
                  <a:cubicBezTo>
                    <a:pt x="7972" y="2111"/>
                    <a:pt x="9641" y="3781"/>
                    <a:pt x="9641" y="5892"/>
                  </a:cubicBezTo>
                  <a:cubicBezTo>
                    <a:pt x="9610" y="7971"/>
                    <a:pt x="7909" y="9672"/>
                    <a:pt x="5861" y="9672"/>
                  </a:cubicBezTo>
                  <a:cubicBezTo>
                    <a:pt x="3781" y="9672"/>
                    <a:pt x="2080" y="7971"/>
                    <a:pt x="2080" y="5892"/>
                  </a:cubicBezTo>
                  <a:cubicBezTo>
                    <a:pt x="2080" y="3781"/>
                    <a:pt x="3781" y="2111"/>
                    <a:pt x="5861" y="2111"/>
                  </a:cubicBezTo>
                  <a:close/>
                  <a:moveTo>
                    <a:pt x="5168" y="0"/>
                  </a:moveTo>
                  <a:cubicBezTo>
                    <a:pt x="5010" y="0"/>
                    <a:pt x="4884" y="126"/>
                    <a:pt x="4853" y="284"/>
                  </a:cubicBezTo>
                  <a:lnTo>
                    <a:pt x="4695" y="882"/>
                  </a:lnTo>
                  <a:cubicBezTo>
                    <a:pt x="4128" y="1008"/>
                    <a:pt x="3624" y="1229"/>
                    <a:pt x="3120" y="1512"/>
                  </a:cubicBezTo>
                  <a:lnTo>
                    <a:pt x="2616" y="1197"/>
                  </a:lnTo>
                  <a:cubicBezTo>
                    <a:pt x="2557" y="1153"/>
                    <a:pt x="2485" y="1130"/>
                    <a:pt x="2412" y="1130"/>
                  </a:cubicBezTo>
                  <a:cubicBezTo>
                    <a:pt x="2328" y="1130"/>
                    <a:pt x="2242" y="1161"/>
                    <a:pt x="2175" y="1229"/>
                  </a:cubicBezTo>
                  <a:lnTo>
                    <a:pt x="1198" y="2205"/>
                  </a:lnTo>
                  <a:cubicBezTo>
                    <a:pt x="1072" y="2332"/>
                    <a:pt x="1072" y="2489"/>
                    <a:pt x="1135" y="2647"/>
                  </a:cubicBezTo>
                  <a:lnTo>
                    <a:pt x="1450" y="3151"/>
                  </a:lnTo>
                  <a:cubicBezTo>
                    <a:pt x="1135" y="3623"/>
                    <a:pt x="946" y="4190"/>
                    <a:pt x="820" y="4726"/>
                  </a:cubicBezTo>
                  <a:lnTo>
                    <a:pt x="284" y="4883"/>
                  </a:lnTo>
                  <a:cubicBezTo>
                    <a:pt x="127" y="4946"/>
                    <a:pt x="1" y="5041"/>
                    <a:pt x="1" y="5198"/>
                  </a:cubicBezTo>
                  <a:lnTo>
                    <a:pt x="1" y="6585"/>
                  </a:lnTo>
                  <a:cubicBezTo>
                    <a:pt x="1" y="6742"/>
                    <a:pt x="127" y="6868"/>
                    <a:pt x="284" y="6900"/>
                  </a:cubicBezTo>
                  <a:lnTo>
                    <a:pt x="820" y="7057"/>
                  </a:lnTo>
                  <a:cubicBezTo>
                    <a:pt x="946" y="7593"/>
                    <a:pt x="1198" y="8128"/>
                    <a:pt x="1450" y="8632"/>
                  </a:cubicBezTo>
                  <a:lnTo>
                    <a:pt x="1135" y="9137"/>
                  </a:lnTo>
                  <a:cubicBezTo>
                    <a:pt x="1072" y="9263"/>
                    <a:pt x="1072" y="9452"/>
                    <a:pt x="1198" y="9578"/>
                  </a:cubicBezTo>
                  <a:lnTo>
                    <a:pt x="2175" y="10554"/>
                  </a:lnTo>
                  <a:cubicBezTo>
                    <a:pt x="2248" y="10628"/>
                    <a:pt x="2333" y="10659"/>
                    <a:pt x="2422" y="10659"/>
                  </a:cubicBezTo>
                  <a:cubicBezTo>
                    <a:pt x="2485" y="10659"/>
                    <a:pt x="2550" y="10643"/>
                    <a:pt x="2616" y="10617"/>
                  </a:cubicBezTo>
                  <a:lnTo>
                    <a:pt x="3120" y="10302"/>
                  </a:lnTo>
                  <a:cubicBezTo>
                    <a:pt x="3592" y="10617"/>
                    <a:pt x="4128" y="10806"/>
                    <a:pt x="4695" y="10932"/>
                  </a:cubicBezTo>
                  <a:lnTo>
                    <a:pt x="4853" y="11468"/>
                  </a:lnTo>
                  <a:cubicBezTo>
                    <a:pt x="4884" y="11625"/>
                    <a:pt x="5010" y="11751"/>
                    <a:pt x="5168" y="11751"/>
                  </a:cubicBezTo>
                  <a:lnTo>
                    <a:pt x="6554" y="11751"/>
                  </a:lnTo>
                  <a:cubicBezTo>
                    <a:pt x="6711" y="11751"/>
                    <a:pt x="6806" y="11625"/>
                    <a:pt x="6869" y="11468"/>
                  </a:cubicBezTo>
                  <a:lnTo>
                    <a:pt x="7026" y="10932"/>
                  </a:lnTo>
                  <a:cubicBezTo>
                    <a:pt x="7562" y="10806"/>
                    <a:pt x="8066" y="10554"/>
                    <a:pt x="8602" y="10302"/>
                  </a:cubicBezTo>
                  <a:lnTo>
                    <a:pt x="9106" y="10617"/>
                  </a:lnTo>
                  <a:cubicBezTo>
                    <a:pt x="9158" y="10643"/>
                    <a:pt x="9221" y="10659"/>
                    <a:pt x="9286" y="10659"/>
                  </a:cubicBezTo>
                  <a:cubicBezTo>
                    <a:pt x="9378" y="10659"/>
                    <a:pt x="9473" y="10628"/>
                    <a:pt x="9547" y="10554"/>
                  </a:cubicBezTo>
                  <a:lnTo>
                    <a:pt x="10523" y="9578"/>
                  </a:lnTo>
                  <a:cubicBezTo>
                    <a:pt x="10649" y="9452"/>
                    <a:pt x="10649" y="9294"/>
                    <a:pt x="10555" y="9137"/>
                  </a:cubicBezTo>
                  <a:lnTo>
                    <a:pt x="10240" y="8632"/>
                  </a:lnTo>
                  <a:cubicBezTo>
                    <a:pt x="10555" y="8160"/>
                    <a:pt x="10744" y="7593"/>
                    <a:pt x="10870" y="7057"/>
                  </a:cubicBezTo>
                  <a:lnTo>
                    <a:pt x="11469" y="6900"/>
                  </a:lnTo>
                  <a:cubicBezTo>
                    <a:pt x="11626" y="6868"/>
                    <a:pt x="11752" y="6742"/>
                    <a:pt x="11752" y="6585"/>
                  </a:cubicBezTo>
                  <a:lnTo>
                    <a:pt x="11752" y="5198"/>
                  </a:lnTo>
                  <a:cubicBezTo>
                    <a:pt x="11752" y="5041"/>
                    <a:pt x="11626" y="4946"/>
                    <a:pt x="11469" y="4883"/>
                  </a:cubicBezTo>
                  <a:lnTo>
                    <a:pt x="10870" y="4726"/>
                  </a:lnTo>
                  <a:cubicBezTo>
                    <a:pt x="10744" y="4190"/>
                    <a:pt x="10523" y="3686"/>
                    <a:pt x="10240" y="3151"/>
                  </a:cubicBezTo>
                  <a:lnTo>
                    <a:pt x="10555" y="2647"/>
                  </a:lnTo>
                  <a:cubicBezTo>
                    <a:pt x="10649" y="2521"/>
                    <a:pt x="10649" y="2332"/>
                    <a:pt x="10523" y="2205"/>
                  </a:cubicBezTo>
                  <a:lnTo>
                    <a:pt x="9547" y="1229"/>
                  </a:lnTo>
                  <a:cubicBezTo>
                    <a:pt x="9479" y="1161"/>
                    <a:pt x="9403" y="1130"/>
                    <a:pt x="9322" y="1130"/>
                  </a:cubicBezTo>
                  <a:cubicBezTo>
                    <a:pt x="9252" y="1130"/>
                    <a:pt x="9179" y="1153"/>
                    <a:pt x="9106" y="1197"/>
                  </a:cubicBezTo>
                  <a:lnTo>
                    <a:pt x="8602" y="1512"/>
                  </a:lnTo>
                  <a:cubicBezTo>
                    <a:pt x="8129" y="1197"/>
                    <a:pt x="7562" y="1008"/>
                    <a:pt x="7026" y="882"/>
                  </a:cubicBezTo>
                  <a:lnTo>
                    <a:pt x="6869" y="284"/>
                  </a:lnTo>
                  <a:cubicBezTo>
                    <a:pt x="6806" y="126"/>
                    <a:pt x="6711" y="0"/>
                    <a:pt x="65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19" name="Google Shape;7419;p76"/>
          <p:cNvGrpSpPr/>
          <p:nvPr/>
        </p:nvGrpSpPr>
        <p:grpSpPr>
          <a:xfrm>
            <a:off x="4075920" y="1825167"/>
            <a:ext cx="423079" cy="419659"/>
            <a:chOff x="-4475825" y="3612425"/>
            <a:chExt cx="293825" cy="291450"/>
          </a:xfrm>
        </p:grpSpPr>
        <p:sp>
          <p:nvSpPr>
            <p:cNvPr id="7420" name="Google Shape;7420;p76"/>
            <p:cNvSpPr/>
            <p:nvPr/>
          </p:nvSpPr>
          <p:spPr>
            <a:xfrm>
              <a:off x="-4349800" y="3664400"/>
              <a:ext cx="34675" cy="33100"/>
            </a:xfrm>
            <a:custGeom>
              <a:rect b="b" l="l" r="r" t="t"/>
              <a:pathLst>
                <a:path extrusionOk="0" h="1324" w="1387">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1" name="Google Shape;7421;p76"/>
            <p:cNvSpPr/>
            <p:nvPr/>
          </p:nvSpPr>
          <p:spPr>
            <a:xfrm>
              <a:off x="-4366325" y="3714800"/>
              <a:ext cx="68525" cy="34700"/>
            </a:xfrm>
            <a:custGeom>
              <a:rect b="b" l="l" r="r" t="t"/>
              <a:pathLst>
                <a:path extrusionOk="0" h="1388" w="2741">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2" name="Google Shape;7422;p76"/>
            <p:cNvSpPr/>
            <p:nvPr/>
          </p:nvSpPr>
          <p:spPr>
            <a:xfrm>
              <a:off x="-4475825" y="3612425"/>
              <a:ext cx="293825" cy="291450"/>
            </a:xfrm>
            <a:custGeom>
              <a:rect b="b" l="l" r="r" t="t"/>
              <a:pathLst>
                <a:path extrusionOk="0" h="11658" w="11753">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23" name="Google Shape;7423;p76"/>
          <p:cNvGrpSpPr/>
          <p:nvPr/>
        </p:nvGrpSpPr>
        <p:grpSpPr>
          <a:xfrm>
            <a:off x="4084992" y="2376819"/>
            <a:ext cx="428730" cy="419623"/>
            <a:chOff x="-4480550" y="3970800"/>
            <a:chExt cx="297750" cy="291425"/>
          </a:xfrm>
        </p:grpSpPr>
        <p:sp>
          <p:nvSpPr>
            <p:cNvPr id="7424" name="Google Shape;7424;p76"/>
            <p:cNvSpPr/>
            <p:nvPr/>
          </p:nvSpPr>
          <p:spPr>
            <a:xfrm>
              <a:off x="-4426200" y="4058225"/>
              <a:ext cx="51225" cy="69325"/>
            </a:xfrm>
            <a:custGeom>
              <a:rect b="b" l="l" r="r" t="t"/>
              <a:pathLst>
                <a:path extrusionOk="0" h="2773" w="2049">
                  <a:moveTo>
                    <a:pt x="1" y="0"/>
                  </a:moveTo>
                  <a:lnTo>
                    <a:pt x="1" y="2773"/>
                  </a:lnTo>
                  <a:lnTo>
                    <a:pt x="2048" y="2773"/>
                  </a:lnTo>
                  <a:lnTo>
                    <a:pt x="20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5" name="Google Shape;7425;p76"/>
            <p:cNvSpPr/>
            <p:nvPr/>
          </p:nvSpPr>
          <p:spPr>
            <a:xfrm>
              <a:off x="-4480550" y="3970800"/>
              <a:ext cx="297750" cy="291425"/>
            </a:xfrm>
            <a:custGeom>
              <a:rect b="b" l="l" r="r" t="t"/>
              <a:pathLst>
                <a:path extrusionOk="0" h="11657" w="11910">
                  <a:moveTo>
                    <a:pt x="10082" y="2804"/>
                  </a:moveTo>
                  <a:cubicBezTo>
                    <a:pt x="10492" y="2804"/>
                    <a:pt x="10555" y="3466"/>
                    <a:pt x="10082" y="3466"/>
                  </a:cubicBezTo>
                  <a:lnTo>
                    <a:pt x="5924" y="3466"/>
                  </a:lnTo>
                  <a:cubicBezTo>
                    <a:pt x="5913" y="3466"/>
                    <a:pt x="5903" y="3467"/>
                    <a:pt x="5893" y="3467"/>
                  </a:cubicBezTo>
                  <a:cubicBezTo>
                    <a:pt x="5451" y="3467"/>
                    <a:pt x="5462" y="2804"/>
                    <a:pt x="5924" y="2804"/>
                  </a:cubicBezTo>
                  <a:close/>
                  <a:moveTo>
                    <a:pt x="10082" y="4159"/>
                  </a:moveTo>
                  <a:cubicBezTo>
                    <a:pt x="10492" y="4159"/>
                    <a:pt x="10555" y="4852"/>
                    <a:pt x="10082" y="4852"/>
                  </a:cubicBezTo>
                  <a:lnTo>
                    <a:pt x="5924" y="4852"/>
                  </a:lnTo>
                  <a:cubicBezTo>
                    <a:pt x="5451" y="4852"/>
                    <a:pt x="5451" y="4159"/>
                    <a:pt x="5924" y="4159"/>
                  </a:cubicBezTo>
                  <a:close/>
                  <a:moveTo>
                    <a:pt x="6807" y="5481"/>
                  </a:moveTo>
                  <a:cubicBezTo>
                    <a:pt x="7492" y="5481"/>
                    <a:pt x="8531" y="5513"/>
                    <a:pt x="10082" y="5513"/>
                  </a:cubicBezTo>
                  <a:cubicBezTo>
                    <a:pt x="10492" y="5513"/>
                    <a:pt x="10555" y="6175"/>
                    <a:pt x="10082" y="6175"/>
                  </a:cubicBezTo>
                  <a:lnTo>
                    <a:pt x="5924" y="6175"/>
                  </a:lnTo>
                  <a:lnTo>
                    <a:pt x="5924" y="6206"/>
                  </a:lnTo>
                  <a:cubicBezTo>
                    <a:pt x="5735" y="6206"/>
                    <a:pt x="5577" y="6049"/>
                    <a:pt x="5577" y="5860"/>
                  </a:cubicBezTo>
                  <a:cubicBezTo>
                    <a:pt x="5577" y="5546"/>
                    <a:pt x="5837" y="5481"/>
                    <a:pt x="6807" y="5481"/>
                  </a:cubicBezTo>
                  <a:close/>
                  <a:moveTo>
                    <a:pt x="4569" y="2804"/>
                  </a:moveTo>
                  <a:cubicBezTo>
                    <a:pt x="4758" y="2804"/>
                    <a:pt x="4916" y="2961"/>
                    <a:pt x="4916" y="3151"/>
                  </a:cubicBezTo>
                  <a:lnTo>
                    <a:pt x="4916" y="6585"/>
                  </a:lnTo>
                  <a:cubicBezTo>
                    <a:pt x="4916" y="6774"/>
                    <a:pt x="4758" y="6931"/>
                    <a:pt x="4569" y="6931"/>
                  </a:cubicBezTo>
                  <a:lnTo>
                    <a:pt x="1797" y="6931"/>
                  </a:lnTo>
                  <a:cubicBezTo>
                    <a:pt x="1608" y="6931"/>
                    <a:pt x="1450" y="6774"/>
                    <a:pt x="1450" y="6585"/>
                  </a:cubicBezTo>
                  <a:lnTo>
                    <a:pt x="1450" y="3151"/>
                  </a:lnTo>
                  <a:cubicBezTo>
                    <a:pt x="1450" y="2961"/>
                    <a:pt x="1608" y="2804"/>
                    <a:pt x="1797" y="2804"/>
                  </a:cubicBezTo>
                  <a:close/>
                  <a:moveTo>
                    <a:pt x="4916" y="8317"/>
                  </a:moveTo>
                  <a:lnTo>
                    <a:pt x="4916" y="8979"/>
                  </a:lnTo>
                  <a:lnTo>
                    <a:pt x="3529" y="8979"/>
                  </a:lnTo>
                  <a:lnTo>
                    <a:pt x="3529" y="8317"/>
                  </a:lnTo>
                  <a:close/>
                  <a:moveTo>
                    <a:pt x="8381" y="8317"/>
                  </a:moveTo>
                  <a:lnTo>
                    <a:pt x="8381" y="8979"/>
                  </a:lnTo>
                  <a:lnTo>
                    <a:pt x="6963" y="8979"/>
                  </a:lnTo>
                  <a:lnTo>
                    <a:pt x="6963" y="8317"/>
                  </a:lnTo>
                  <a:close/>
                  <a:moveTo>
                    <a:pt x="1828" y="0"/>
                  </a:moveTo>
                  <a:cubicBezTo>
                    <a:pt x="1419" y="0"/>
                    <a:pt x="1355" y="662"/>
                    <a:pt x="1828" y="662"/>
                  </a:cubicBezTo>
                  <a:lnTo>
                    <a:pt x="2206" y="662"/>
                  </a:lnTo>
                  <a:lnTo>
                    <a:pt x="2206" y="1418"/>
                  </a:lnTo>
                  <a:lnTo>
                    <a:pt x="1166" y="1418"/>
                  </a:lnTo>
                  <a:cubicBezTo>
                    <a:pt x="631" y="1418"/>
                    <a:pt x="158" y="1890"/>
                    <a:pt x="158" y="2426"/>
                  </a:cubicBezTo>
                  <a:lnTo>
                    <a:pt x="158" y="7246"/>
                  </a:lnTo>
                  <a:cubicBezTo>
                    <a:pt x="158" y="7782"/>
                    <a:pt x="631" y="8254"/>
                    <a:pt x="1166" y="8254"/>
                  </a:cubicBezTo>
                  <a:lnTo>
                    <a:pt x="2868" y="8254"/>
                  </a:lnTo>
                  <a:lnTo>
                    <a:pt x="2868" y="8947"/>
                  </a:lnTo>
                  <a:lnTo>
                    <a:pt x="1828" y="8947"/>
                  </a:lnTo>
                  <a:cubicBezTo>
                    <a:pt x="1419" y="8947"/>
                    <a:pt x="1355" y="9609"/>
                    <a:pt x="1828" y="9609"/>
                  </a:cubicBezTo>
                  <a:lnTo>
                    <a:pt x="4916" y="9609"/>
                  </a:lnTo>
                  <a:lnTo>
                    <a:pt x="4916" y="10995"/>
                  </a:lnTo>
                  <a:lnTo>
                    <a:pt x="473" y="10995"/>
                  </a:lnTo>
                  <a:cubicBezTo>
                    <a:pt x="32" y="10995"/>
                    <a:pt x="1" y="11657"/>
                    <a:pt x="473" y="11657"/>
                  </a:cubicBezTo>
                  <a:lnTo>
                    <a:pt x="11437" y="11657"/>
                  </a:lnTo>
                  <a:cubicBezTo>
                    <a:pt x="11878" y="11657"/>
                    <a:pt x="11910" y="10995"/>
                    <a:pt x="11437" y="10995"/>
                  </a:cubicBezTo>
                  <a:lnTo>
                    <a:pt x="6963" y="10995"/>
                  </a:lnTo>
                  <a:lnTo>
                    <a:pt x="6963" y="9609"/>
                  </a:lnTo>
                  <a:lnTo>
                    <a:pt x="10082" y="9609"/>
                  </a:lnTo>
                  <a:cubicBezTo>
                    <a:pt x="10492" y="9609"/>
                    <a:pt x="10555" y="8947"/>
                    <a:pt x="10082" y="8947"/>
                  </a:cubicBezTo>
                  <a:lnTo>
                    <a:pt x="9043" y="8947"/>
                  </a:lnTo>
                  <a:lnTo>
                    <a:pt x="9043" y="8254"/>
                  </a:lnTo>
                  <a:lnTo>
                    <a:pt x="10775" y="8254"/>
                  </a:lnTo>
                  <a:cubicBezTo>
                    <a:pt x="11343" y="8254"/>
                    <a:pt x="11815" y="7782"/>
                    <a:pt x="11815" y="7246"/>
                  </a:cubicBezTo>
                  <a:lnTo>
                    <a:pt x="11815" y="2426"/>
                  </a:lnTo>
                  <a:cubicBezTo>
                    <a:pt x="11815" y="1890"/>
                    <a:pt x="11343" y="1418"/>
                    <a:pt x="10775" y="1418"/>
                  </a:cubicBezTo>
                  <a:lnTo>
                    <a:pt x="9767" y="1418"/>
                  </a:lnTo>
                  <a:lnTo>
                    <a:pt x="9767" y="662"/>
                  </a:lnTo>
                  <a:lnTo>
                    <a:pt x="10114" y="662"/>
                  </a:lnTo>
                  <a:cubicBezTo>
                    <a:pt x="10555" y="662"/>
                    <a:pt x="10586" y="0"/>
                    <a:pt x="10114" y="0"/>
                  </a:cubicBezTo>
                  <a:lnTo>
                    <a:pt x="8728" y="0"/>
                  </a:lnTo>
                  <a:cubicBezTo>
                    <a:pt x="8287" y="0"/>
                    <a:pt x="8255" y="662"/>
                    <a:pt x="8728" y="662"/>
                  </a:cubicBezTo>
                  <a:lnTo>
                    <a:pt x="9074" y="662"/>
                  </a:lnTo>
                  <a:lnTo>
                    <a:pt x="9074" y="1418"/>
                  </a:lnTo>
                  <a:lnTo>
                    <a:pt x="6302" y="1418"/>
                  </a:lnTo>
                  <a:lnTo>
                    <a:pt x="6302" y="662"/>
                  </a:lnTo>
                  <a:lnTo>
                    <a:pt x="6648" y="662"/>
                  </a:lnTo>
                  <a:cubicBezTo>
                    <a:pt x="7089" y="662"/>
                    <a:pt x="7121" y="0"/>
                    <a:pt x="6648" y="0"/>
                  </a:cubicBezTo>
                  <a:lnTo>
                    <a:pt x="5262" y="0"/>
                  </a:lnTo>
                  <a:cubicBezTo>
                    <a:pt x="4821" y="0"/>
                    <a:pt x="4790" y="662"/>
                    <a:pt x="5262" y="662"/>
                  </a:cubicBezTo>
                  <a:lnTo>
                    <a:pt x="5609" y="662"/>
                  </a:lnTo>
                  <a:lnTo>
                    <a:pt x="5609" y="1418"/>
                  </a:lnTo>
                  <a:lnTo>
                    <a:pt x="2868" y="1418"/>
                  </a:lnTo>
                  <a:lnTo>
                    <a:pt x="2868" y="662"/>
                  </a:lnTo>
                  <a:lnTo>
                    <a:pt x="3214" y="662"/>
                  </a:lnTo>
                  <a:cubicBezTo>
                    <a:pt x="3655" y="662"/>
                    <a:pt x="3687" y="0"/>
                    <a:pt x="3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26" name="Google Shape;7426;p76"/>
          <p:cNvGrpSpPr/>
          <p:nvPr/>
        </p:nvGrpSpPr>
        <p:grpSpPr>
          <a:xfrm>
            <a:off x="6788826" y="1309196"/>
            <a:ext cx="415123" cy="419659"/>
            <a:chOff x="-2668225" y="3239075"/>
            <a:chExt cx="288300" cy="291450"/>
          </a:xfrm>
        </p:grpSpPr>
        <p:sp>
          <p:nvSpPr>
            <p:cNvPr id="7427" name="Google Shape;7427;p76"/>
            <p:cNvSpPr/>
            <p:nvPr/>
          </p:nvSpPr>
          <p:spPr>
            <a:xfrm>
              <a:off x="-2592600" y="3239075"/>
              <a:ext cx="137850" cy="51225"/>
            </a:xfrm>
            <a:custGeom>
              <a:rect b="b" l="l" r="r" t="t"/>
              <a:pathLst>
                <a:path extrusionOk="0" h="2049" w="5514">
                  <a:moveTo>
                    <a:pt x="1355" y="1"/>
                  </a:moveTo>
                  <a:cubicBezTo>
                    <a:pt x="0" y="1"/>
                    <a:pt x="11" y="2049"/>
                    <a:pt x="1386" y="2049"/>
                  </a:cubicBezTo>
                  <a:lnTo>
                    <a:pt x="4127" y="2049"/>
                  </a:lnTo>
                  <a:cubicBezTo>
                    <a:pt x="5482" y="2049"/>
                    <a:pt x="5514" y="1"/>
                    <a:pt x="4127" y="1"/>
                  </a:cubicBezTo>
                  <a:lnTo>
                    <a:pt x="1386" y="1"/>
                  </a:lnTo>
                  <a:cubicBezTo>
                    <a:pt x="1376" y="1"/>
                    <a:pt x="1366" y="1"/>
                    <a:pt x="13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8" name="Google Shape;7428;p76"/>
            <p:cNvSpPr/>
            <p:nvPr/>
          </p:nvSpPr>
          <p:spPr>
            <a:xfrm>
              <a:off x="-2587875" y="3307875"/>
              <a:ext cx="129200" cy="69850"/>
            </a:xfrm>
            <a:custGeom>
              <a:rect b="b" l="l" r="r" t="t"/>
              <a:pathLst>
                <a:path extrusionOk="0" h="2794" w="5168">
                  <a:moveTo>
                    <a:pt x="1235" y="1"/>
                  </a:moveTo>
                  <a:cubicBezTo>
                    <a:pt x="1002" y="1"/>
                    <a:pt x="977" y="13"/>
                    <a:pt x="882" y="53"/>
                  </a:cubicBezTo>
                  <a:lnTo>
                    <a:pt x="882" y="1502"/>
                  </a:lnTo>
                  <a:cubicBezTo>
                    <a:pt x="788" y="1628"/>
                    <a:pt x="599" y="1943"/>
                    <a:pt x="0" y="2794"/>
                  </a:cubicBezTo>
                  <a:lnTo>
                    <a:pt x="5167" y="2794"/>
                  </a:lnTo>
                  <a:cubicBezTo>
                    <a:pt x="4568" y="1912"/>
                    <a:pt x="4379" y="1597"/>
                    <a:pt x="4316" y="1471"/>
                  </a:cubicBezTo>
                  <a:lnTo>
                    <a:pt x="4316" y="22"/>
                  </a:lnTo>
                  <a:lnTo>
                    <a:pt x="3938" y="22"/>
                  </a:lnTo>
                  <a:cubicBezTo>
                    <a:pt x="2228" y="22"/>
                    <a:pt x="1547" y="1"/>
                    <a:pt x="12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9" name="Google Shape;7429;p76"/>
            <p:cNvSpPr/>
            <p:nvPr/>
          </p:nvSpPr>
          <p:spPr>
            <a:xfrm>
              <a:off x="-2566625" y="3427325"/>
              <a:ext cx="33125" cy="33100"/>
            </a:xfrm>
            <a:custGeom>
              <a:rect b="b" l="l" r="r" t="t"/>
              <a:pathLst>
                <a:path extrusionOk="0" h="1324" w="1325">
                  <a:moveTo>
                    <a:pt x="662" y="1"/>
                  </a:moveTo>
                  <a:cubicBezTo>
                    <a:pt x="253" y="1"/>
                    <a:pt x="1" y="316"/>
                    <a:pt x="1" y="662"/>
                  </a:cubicBezTo>
                  <a:cubicBezTo>
                    <a:pt x="1" y="1009"/>
                    <a:pt x="316" y="1324"/>
                    <a:pt x="662" y="1324"/>
                  </a:cubicBezTo>
                  <a:cubicBezTo>
                    <a:pt x="1041" y="1324"/>
                    <a:pt x="1324" y="1009"/>
                    <a:pt x="1324" y="662"/>
                  </a:cubicBezTo>
                  <a:cubicBezTo>
                    <a:pt x="1324" y="316"/>
                    <a:pt x="1041" y="1"/>
                    <a:pt x="6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0" name="Google Shape;7430;p76"/>
            <p:cNvSpPr/>
            <p:nvPr/>
          </p:nvSpPr>
          <p:spPr>
            <a:xfrm>
              <a:off x="-2481550" y="3461200"/>
              <a:ext cx="18125" cy="18150"/>
            </a:xfrm>
            <a:custGeom>
              <a:rect b="b" l="l" r="r" t="t"/>
              <a:pathLst>
                <a:path extrusionOk="0" h="726" w="725">
                  <a:moveTo>
                    <a:pt x="378" y="0"/>
                  </a:moveTo>
                  <a:cubicBezTo>
                    <a:pt x="158" y="0"/>
                    <a:pt x="0" y="158"/>
                    <a:pt x="0" y="378"/>
                  </a:cubicBezTo>
                  <a:cubicBezTo>
                    <a:pt x="0" y="568"/>
                    <a:pt x="158" y="725"/>
                    <a:pt x="378" y="725"/>
                  </a:cubicBezTo>
                  <a:cubicBezTo>
                    <a:pt x="567" y="725"/>
                    <a:pt x="725" y="568"/>
                    <a:pt x="725" y="378"/>
                  </a:cubicBezTo>
                  <a:cubicBezTo>
                    <a:pt x="725" y="158"/>
                    <a:pt x="536" y="0"/>
                    <a:pt x="3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1" name="Google Shape;7431;p76"/>
            <p:cNvSpPr/>
            <p:nvPr/>
          </p:nvSpPr>
          <p:spPr>
            <a:xfrm>
              <a:off x="-2668225" y="3393475"/>
              <a:ext cx="288300" cy="137050"/>
            </a:xfrm>
            <a:custGeom>
              <a:rect b="b" l="l" r="r" t="t"/>
              <a:pathLst>
                <a:path extrusionOk="0" h="5482" w="11532">
                  <a:moveTo>
                    <a:pt x="4726" y="630"/>
                  </a:moveTo>
                  <a:cubicBezTo>
                    <a:pt x="5483" y="630"/>
                    <a:pt x="6113" y="1260"/>
                    <a:pt x="6113" y="2016"/>
                  </a:cubicBezTo>
                  <a:cubicBezTo>
                    <a:pt x="6113" y="2804"/>
                    <a:pt x="5514" y="3403"/>
                    <a:pt x="4726" y="3403"/>
                  </a:cubicBezTo>
                  <a:cubicBezTo>
                    <a:pt x="3970" y="3403"/>
                    <a:pt x="3340" y="2772"/>
                    <a:pt x="3340" y="2016"/>
                  </a:cubicBezTo>
                  <a:cubicBezTo>
                    <a:pt x="3340" y="1260"/>
                    <a:pt x="3970" y="630"/>
                    <a:pt x="4726" y="630"/>
                  </a:cubicBezTo>
                  <a:close/>
                  <a:moveTo>
                    <a:pt x="7845" y="2048"/>
                  </a:moveTo>
                  <a:cubicBezTo>
                    <a:pt x="8381" y="2048"/>
                    <a:pt x="8854" y="2520"/>
                    <a:pt x="8854" y="3087"/>
                  </a:cubicBezTo>
                  <a:cubicBezTo>
                    <a:pt x="8854" y="3623"/>
                    <a:pt x="8381" y="4096"/>
                    <a:pt x="7845" y="4096"/>
                  </a:cubicBezTo>
                  <a:cubicBezTo>
                    <a:pt x="7278" y="4096"/>
                    <a:pt x="6806" y="3623"/>
                    <a:pt x="6806" y="3087"/>
                  </a:cubicBezTo>
                  <a:cubicBezTo>
                    <a:pt x="6806" y="2520"/>
                    <a:pt x="7278" y="2048"/>
                    <a:pt x="7845" y="2048"/>
                  </a:cubicBezTo>
                  <a:close/>
                  <a:moveTo>
                    <a:pt x="2710" y="0"/>
                  </a:moveTo>
                  <a:cubicBezTo>
                    <a:pt x="2238" y="693"/>
                    <a:pt x="1607" y="1575"/>
                    <a:pt x="788" y="2804"/>
                  </a:cubicBezTo>
                  <a:cubicBezTo>
                    <a:pt x="1" y="3938"/>
                    <a:pt x="820" y="5482"/>
                    <a:pt x="2206" y="5482"/>
                  </a:cubicBezTo>
                  <a:lnTo>
                    <a:pt x="9295" y="5482"/>
                  </a:lnTo>
                  <a:cubicBezTo>
                    <a:pt x="10712" y="5482"/>
                    <a:pt x="11532" y="3938"/>
                    <a:pt x="10744" y="2804"/>
                  </a:cubicBezTo>
                  <a:cubicBezTo>
                    <a:pt x="9925" y="1575"/>
                    <a:pt x="9295" y="693"/>
                    <a:pt x="88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32" name="Google Shape;7432;p76"/>
          <p:cNvGrpSpPr/>
          <p:nvPr/>
        </p:nvGrpSpPr>
        <p:grpSpPr>
          <a:xfrm>
            <a:off x="6785982" y="1825166"/>
            <a:ext cx="420811" cy="419659"/>
            <a:chOff x="-2671375" y="3597450"/>
            <a:chExt cx="292250" cy="291450"/>
          </a:xfrm>
        </p:grpSpPr>
        <p:sp>
          <p:nvSpPr>
            <p:cNvPr id="7433" name="Google Shape;7433;p76"/>
            <p:cNvSpPr/>
            <p:nvPr/>
          </p:nvSpPr>
          <p:spPr>
            <a:xfrm>
              <a:off x="-2654050" y="3597450"/>
              <a:ext cx="260725" cy="51225"/>
            </a:xfrm>
            <a:custGeom>
              <a:rect b="b" l="l" r="r" t="t"/>
              <a:pathLst>
                <a:path extrusionOk="0" h="2049" w="10429">
                  <a:moveTo>
                    <a:pt x="1513" y="1"/>
                  </a:moveTo>
                  <a:cubicBezTo>
                    <a:pt x="1072" y="1"/>
                    <a:pt x="725" y="253"/>
                    <a:pt x="568" y="631"/>
                  </a:cubicBezTo>
                  <a:lnTo>
                    <a:pt x="1" y="2049"/>
                  </a:lnTo>
                  <a:lnTo>
                    <a:pt x="10429" y="2049"/>
                  </a:lnTo>
                  <a:lnTo>
                    <a:pt x="9830" y="631"/>
                  </a:lnTo>
                  <a:cubicBezTo>
                    <a:pt x="9673" y="253"/>
                    <a:pt x="9263" y="1"/>
                    <a:pt x="88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4" name="Google Shape;7434;p76"/>
            <p:cNvSpPr/>
            <p:nvPr/>
          </p:nvSpPr>
          <p:spPr>
            <a:xfrm>
              <a:off x="-2671375" y="3667550"/>
              <a:ext cx="292250" cy="221350"/>
            </a:xfrm>
            <a:custGeom>
              <a:rect b="b" l="l" r="r" t="t"/>
              <a:pathLst>
                <a:path extrusionOk="0" h="8854" w="11690">
                  <a:moveTo>
                    <a:pt x="1733" y="1324"/>
                  </a:moveTo>
                  <a:cubicBezTo>
                    <a:pt x="1922" y="1324"/>
                    <a:pt x="2080" y="1481"/>
                    <a:pt x="2080" y="1702"/>
                  </a:cubicBezTo>
                  <a:cubicBezTo>
                    <a:pt x="2080" y="1891"/>
                    <a:pt x="1922" y="2049"/>
                    <a:pt x="1733" y="2049"/>
                  </a:cubicBezTo>
                  <a:cubicBezTo>
                    <a:pt x="1544" y="2049"/>
                    <a:pt x="1387" y="1891"/>
                    <a:pt x="1387" y="1702"/>
                  </a:cubicBezTo>
                  <a:cubicBezTo>
                    <a:pt x="1387" y="1481"/>
                    <a:pt x="1544" y="1324"/>
                    <a:pt x="1733" y="1324"/>
                  </a:cubicBezTo>
                  <a:close/>
                  <a:moveTo>
                    <a:pt x="10019" y="1387"/>
                  </a:moveTo>
                  <a:cubicBezTo>
                    <a:pt x="10492" y="1387"/>
                    <a:pt x="10492" y="2049"/>
                    <a:pt x="10019" y="2049"/>
                  </a:cubicBezTo>
                  <a:lnTo>
                    <a:pt x="3781" y="2049"/>
                  </a:lnTo>
                  <a:cubicBezTo>
                    <a:pt x="3340" y="2049"/>
                    <a:pt x="3309" y="1387"/>
                    <a:pt x="3781" y="1387"/>
                  </a:cubicBezTo>
                  <a:close/>
                  <a:moveTo>
                    <a:pt x="1733" y="4096"/>
                  </a:moveTo>
                  <a:cubicBezTo>
                    <a:pt x="1922" y="4096"/>
                    <a:pt x="2080" y="4254"/>
                    <a:pt x="2080" y="4443"/>
                  </a:cubicBezTo>
                  <a:cubicBezTo>
                    <a:pt x="2080" y="4632"/>
                    <a:pt x="1922" y="4789"/>
                    <a:pt x="1733" y="4789"/>
                  </a:cubicBezTo>
                  <a:cubicBezTo>
                    <a:pt x="1544" y="4789"/>
                    <a:pt x="1387" y="4632"/>
                    <a:pt x="1387" y="4443"/>
                  </a:cubicBezTo>
                  <a:cubicBezTo>
                    <a:pt x="1387" y="4254"/>
                    <a:pt x="1544" y="4096"/>
                    <a:pt x="1733" y="4096"/>
                  </a:cubicBezTo>
                  <a:close/>
                  <a:moveTo>
                    <a:pt x="10050" y="4127"/>
                  </a:moveTo>
                  <a:cubicBezTo>
                    <a:pt x="10492" y="4127"/>
                    <a:pt x="10481" y="4789"/>
                    <a:pt x="10019" y="4789"/>
                  </a:cubicBezTo>
                  <a:lnTo>
                    <a:pt x="3781" y="4789"/>
                  </a:lnTo>
                  <a:cubicBezTo>
                    <a:pt x="3340" y="4789"/>
                    <a:pt x="3309" y="4128"/>
                    <a:pt x="3781" y="4128"/>
                  </a:cubicBezTo>
                  <a:lnTo>
                    <a:pt x="10019" y="4128"/>
                  </a:lnTo>
                  <a:cubicBezTo>
                    <a:pt x="10030" y="4127"/>
                    <a:pt x="10040" y="4127"/>
                    <a:pt x="10050" y="4127"/>
                  </a:cubicBezTo>
                  <a:close/>
                  <a:moveTo>
                    <a:pt x="1733" y="6806"/>
                  </a:moveTo>
                  <a:cubicBezTo>
                    <a:pt x="1922" y="6806"/>
                    <a:pt x="2080" y="6963"/>
                    <a:pt x="2080" y="7152"/>
                  </a:cubicBezTo>
                  <a:cubicBezTo>
                    <a:pt x="2080" y="7373"/>
                    <a:pt x="1922" y="7499"/>
                    <a:pt x="1733" y="7499"/>
                  </a:cubicBezTo>
                  <a:cubicBezTo>
                    <a:pt x="1544" y="7499"/>
                    <a:pt x="1387" y="7373"/>
                    <a:pt x="1387" y="7152"/>
                  </a:cubicBezTo>
                  <a:cubicBezTo>
                    <a:pt x="1387" y="6963"/>
                    <a:pt x="1544" y="6806"/>
                    <a:pt x="1733" y="6806"/>
                  </a:cubicBezTo>
                  <a:close/>
                  <a:moveTo>
                    <a:pt x="10019" y="6837"/>
                  </a:moveTo>
                  <a:cubicBezTo>
                    <a:pt x="10492" y="6837"/>
                    <a:pt x="10492" y="7499"/>
                    <a:pt x="10019" y="7499"/>
                  </a:cubicBezTo>
                  <a:lnTo>
                    <a:pt x="3781" y="7499"/>
                  </a:lnTo>
                  <a:cubicBezTo>
                    <a:pt x="3340" y="7499"/>
                    <a:pt x="3309" y="6837"/>
                    <a:pt x="3781" y="6837"/>
                  </a:cubicBezTo>
                  <a:close/>
                  <a:moveTo>
                    <a:pt x="379" y="1"/>
                  </a:moveTo>
                  <a:lnTo>
                    <a:pt x="95" y="631"/>
                  </a:lnTo>
                  <a:cubicBezTo>
                    <a:pt x="64" y="757"/>
                    <a:pt x="1" y="883"/>
                    <a:pt x="1" y="1009"/>
                  </a:cubicBezTo>
                  <a:lnTo>
                    <a:pt x="1" y="2395"/>
                  </a:lnTo>
                  <a:cubicBezTo>
                    <a:pt x="1" y="2679"/>
                    <a:pt x="127" y="2899"/>
                    <a:pt x="284" y="3057"/>
                  </a:cubicBezTo>
                  <a:cubicBezTo>
                    <a:pt x="127" y="3246"/>
                    <a:pt x="1" y="3498"/>
                    <a:pt x="1" y="3718"/>
                  </a:cubicBezTo>
                  <a:lnTo>
                    <a:pt x="1" y="5104"/>
                  </a:lnTo>
                  <a:cubicBezTo>
                    <a:pt x="1" y="5388"/>
                    <a:pt x="127" y="5609"/>
                    <a:pt x="284" y="5766"/>
                  </a:cubicBezTo>
                  <a:cubicBezTo>
                    <a:pt x="127" y="5987"/>
                    <a:pt x="1" y="6207"/>
                    <a:pt x="1" y="6459"/>
                  </a:cubicBezTo>
                  <a:lnTo>
                    <a:pt x="1" y="7814"/>
                  </a:lnTo>
                  <a:cubicBezTo>
                    <a:pt x="1" y="8381"/>
                    <a:pt x="473" y="8854"/>
                    <a:pt x="1040" y="8854"/>
                  </a:cubicBezTo>
                  <a:lnTo>
                    <a:pt x="10649" y="8854"/>
                  </a:lnTo>
                  <a:cubicBezTo>
                    <a:pt x="11185" y="8854"/>
                    <a:pt x="11658" y="8381"/>
                    <a:pt x="11658" y="7814"/>
                  </a:cubicBezTo>
                  <a:lnTo>
                    <a:pt x="11658" y="6459"/>
                  </a:lnTo>
                  <a:cubicBezTo>
                    <a:pt x="11658" y="6176"/>
                    <a:pt x="11563" y="5924"/>
                    <a:pt x="11405" y="5766"/>
                  </a:cubicBezTo>
                  <a:cubicBezTo>
                    <a:pt x="11563" y="5577"/>
                    <a:pt x="11658" y="5357"/>
                    <a:pt x="11658" y="5104"/>
                  </a:cubicBezTo>
                  <a:lnTo>
                    <a:pt x="11658" y="3718"/>
                  </a:lnTo>
                  <a:cubicBezTo>
                    <a:pt x="11658" y="3466"/>
                    <a:pt x="11563" y="3214"/>
                    <a:pt x="11405" y="3057"/>
                  </a:cubicBezTo>
                  <a:cubicBezTo>
                    <a:pt x="11563" y="2868"/>
                    <a:pt x="11658" y="2616"/>
                    <a:pt x="11658" y="2395"/>
                  </a:cubicBezTo>
                  <a:lnTo>
                    <a:pt x="11658" y="1009"/>
                  </a:lnTo>
                  <a:lnTo>
                    <a:pt x="11689" y="1009"/>
                  </a:lnTo>
                  <a:cubicBezTo>
                    <a:pt x="11689" y="883"/>
                    <a:pt x="11658" y="757"/>
                    <a:pt x="11626" y="631"/>
                  </a:cubicBezTo>
                  <a:lnTo>
                    <a:pt x="1134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35" name="Google Shape;7435;p76"/>
          <p:cNvGrpSpPr/>
          <p:nvPr/>
        </p:nvGrpSpPr>
        <p:grpSpPr>
          <a:xfrm>
            <a:off x="6796765" y="2375666"/>
            <a:ext cx="423043" cy="421927"/>
            <a:chOff x="-2670575" y="3956600"/>
            <a:chExt cx="293800" cy="293025"/>
          </a:xfrm>
        </p:grpSpPr>
        <p:sp>
          <p:nvSpPr>
            <p:cNvPr id="7436" name="Google Shape;7436;p76"/>
            <p:cNvSpPr/>
            <p:nvPr/>
          </p:nvSpPr>
          <p:spPr>
            <a:xfrm>
              <a:off x="-2670575" y="3975525"/>
              <a:ext cx="116575" cy="34675"/>
            </a:xfrm>
            <a:custGeom>
              <a:rect b="b" l="l" r="r" t="t"/>
              <a:pathLst>
                <a:path extrusionOk="0" h="1387" w="4663">
                  <a:moveTo>
                    <a:pt x="1040" y="0"/>
                  </a:moveTo>
                  <a:cubicBezTo>
                    <a:pt x="473" y="0"/>
                    <a:pt x="0" y="473"/>
                    <a:pt x="0" y="1040"/>
                  </a:cubicBezTo>
                  <a:lnTo>
                    <a:pt x="0" y="1386"/>
                  </a:lnTo>
                  <a:lnTo>
                    <a:pt x="3781" y="1386"/>
                  </a:lnTo>
                  <a:cubicBezTo>
                    <a:pt x="4001" y="882"/>
                    <a:pt x="4316" y="410"/>
                    <a:pt x="46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7" name="Google Shape;7437;p76"/>
            <p:cNvSpPr/>
            <p:nvPr/>
          </p:nvSpPr>
          <p:spPr>
            <a:xfrm>
              <a:off x="-2669800" y="4026700"/>
              <a:ext cx="170950" cy="136300"/>
            </a:xfrm>
            <a:custGeom>
              <a:rect b="b" l="l" r="r" t="t"/>
              <a:pathLst>
                <a:path extrusionOk="0" h="5452" w="6838">
                  <a:moveTo>
                    <a:pt x="1" y="1"/>
                  </a:moveTo>
                  <a:lnTo>
                    <a:pt x="1" y="5451"/>
                  </a:lnTo>
                  <a:lnTo>
                    <a:pt x="6837" y="5451"/>
                  </a:lnTo>
                  <a:lnTo>
                    <a:pt x="6837" y="5357"/>
                  </a:lnTo>
                  <a:cubicBezTo>
                    <a:pt x="6522" y="5294"/>
                    <a:pt x="6207" y="5168"/>
                    <a:pt x="5924" y="5042"/>
                  </a:cubicBezTo>
                  <a:lnTo>
                    <a:pt x="5104" y="5325"/>
                  </a:lnTo>
                  <a:cubicBezTo>
                    <a:pt x="4975" y="5368"/>
                    <a:pt x="4845" y="5389"/>
                    <a:pt x="4720" y="5389"/>
                  </a:cubicBezTo>
                  <a:cubicBezTo>
                    <a:pt x="3931" y="5389"/>
                    <a:pt x="3289" y="4597"/>
                    <a:pt x="3561" y="3781"/>
                  </a:cubicBezTo>
                  <a:lnTo>
                    <a:pt x="3844" y="2962"/>
                  </a:lnTo>
                  <a:cubicBezTo>
                    <a:pt x="3561" y="2364"/>
                    <a:pt x="3403" y="1702"/>
                    <a:pt x="3403" y="1041"/>
                  </a:cubicBezTo>
                  <a:cubicBezTo>
                    <a:pt x="3403" y="662"/>
                    <a:pt x="3466" y="316"/>
                    <a:pt x="35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8" name="Google Shape;7438;p76"/>
            <p:cNvSpPr/>
            <p:nvPr/>
          </p:nvSpPr>
          <p:spPr>
            <a:xfrm>
              <a:off x="-2669800" y="4179500"/>
              <a:ext cx="170950" cy="70125"/>
            </a:xfrm>
            <a:custGeom>
              <a:rect b="b" l="l" r="r" t="t"/>
              <a:pathLst>
                <a:path extrusionOk="0" h="2805" w="6838">
                  <a:moveTo>
                    <a:pt x="3403" y="757"/>
                  </a:moveTo>
                  <a:cubicBezTo>
                    <a:pt x="3592" y="757"/>
                    <a:pt x="3750" y="914"/>
                    <a:pt x="3750" y="1103"/>
                  </a:cubicBezTo>
                  <a:cubicBezTo>
                    <a:pt x="3750" y="1293"/>
                    <a:pt x="3592" y="1450"/>
                    <a:pt x="3403" y="1450"/>
                  </a:cubicBezTo>
                  <a:cubicBezTo>
                    <a:pt x="3214" y="1450"/>
                    <a:pt x="3057" y="1293"/>
                    <a:pt x="3057" y="1103"/>
                  </a:cubicBezTo>
                  <a:cubicBezTo>
                    <a:pt x="3057" y="914"/>
                    <a:pt x="3214" y="757"/>
                    <a:pt x="3403" y="757"/>
                  </a:cubicBezTo>
                  <a:close/>
                  <a:moveTo>
                    <a:pt x="1" y="1"/>
                  </a:moveTo>
                  <a:lnTo>
                    <a:pt x="1" y="1765"/>
                  </a:lnTo>
                  <a:cubicBezTo>
                    <a:pt x="1" y="2332"/>
                    <a:pt x="442" y="2805"/>
                    <a:pt x="1009" y="2805"/>
                  </a:cubicBezTo>
                  <a:lnTo>
                    <a:pt x="5829" y="2805"/>
                  </a:lnTo>
                  <a:cubicBezTo>
                    <a:pt x="6365" y="2805"/>
                    <a:pt x="6837" y="2332"/>
                    <a:pt x="6837" y="1765"/>
                  </a:cubicBezTo>
                  <a:lnTo>
                    <a:pt x="683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9" name="Google Shape;7439;p76"/>
            <p:cNvSpPr/>
            <p:nvPr/>
          </p:nvSpPr>
          <p:spPr>
            <a:xfrm>
              <a:off x="-2566625" y="3956600"/>
              <a:ext cx="189850" cy="190650"/>
            </a:xfrm>
            <a:custGeom>
              <a:rect b="b" l="l" r="r" t="t"/>
              <a:pathLst>
                <a:path extrusionOk="0" h="7626" w="7594">
                  <a:moveTo>
                    <a:pt x="3759" y="1391"/>
                  </a:moveTo>
                  <a:cubicBezTo>
                    <a:pt x="3929" y="1391"/>
                    <a:pt x="4096" y="1502"/>
                    <a:pt x="4096" y="1734"/>
                  </a:cubicBezTo>
                  <a:lnTo>
                    <a:pt x="4096" y="2175"/>
                  </a:lnTo>
                  <a:cubicBezTo>
                    <a:pt x="4254" y="2206"/>
                    <a:pt x="4349" y="2301"/>
                    <a:pt x="4475" y="2427"/>
                  </a:cubicBezTo>
                  <a:cubicBezTo>
                    <a:pt x="4716" y="2669"/>
                    <a:pt x="4494" y="3003"/>
                    <a:pt x="4235" y="3003"/>
                  </a:cubicBezTo>
                  <a:cubicBezTo>
                    <a:pt x="4157" y="3003"/>
                    <a:pt x="4075" y="2973"/>
                    <a:pt x="4002" y="2899"/>
                  </a:cubicBezTo>
                  <a:cubicBezTo>
                    <a:pt x="3926" y="2823"/>
                    <a:pt x="3839" y="2791"/>
                    <a:pt x="3756" y="2791"/>
                  </a:cubicBezTo>
                  <a:cubicBezTo>
                    <a:pt x="3493" y="2791"/>
                    <a:pt x="3266" y="3109"/>
                    <a:pt x="3529" y="3372"/>
                  </a:cubicBezTo>
                  <a:cubicBezTo>
                    <a:pt x="3624" y="3435"/>
                    <a:pt x="3687" y="3466"/>
                    <a:pt x="3781" y="3466"/>
                  </a:cubicBezTo>
                  <a:cubicBezTo>
                    <a:pt x="4317" y="3466"/>
                    <a:pt x="4790" y="3939"/>
                    <a:pt x="4790" y="4506"/>
                  </a:cubicBezTo>
                  <a:cubicBezTo>
                    <a:pt x="4790" y="4884"/>
                    <a:pt x="4569" y="5294"/>
                    <a:pt x="4128" y="5451"/>
                  </a:cubicBezTo>
                  <a:lnTo>
                    <a:pt x="4128" y="5829"/>
                  </a:lnTo>
                  <a:cubicBezTo>
                    <a:pt x="4128" y="6054"/>
                    <a:pt x="3957" y="6172"/>
                    <a:pt x="3789" y="6172"/>
                  </a:cubicBezTo>
                  <a:cubicBezTo>
                    <a:pt x="3626" y="6172"/>
                    <a:pt x="3466" y="6062"/>
                    <a:pt x="3466" y="5829"/>
                  </a:cubicBezTo>
                  <a:lnTo>
                    <a:pt x="3466" y="5451"/>
                  </a:lnTo>
                  <a:cubicBezTo>
                    <a:pt x="3309" y="5420"/>
                    <a:pt x="3183" y="5325"/>
                    <a:pt x="3057" y="5199"/>
                  </a:cubicBezTo>
                  <a:cubicBezTo>
                    <a:pt x="2815" y="4957"/>
                    <a:pt x="3037" y="4623"/>
                    <a:pt x="3296" y="4623"/>
                  </a:cubicBezTo>
                  <a:cubicBezTo>
                    <a:pt x="3374" y="4623"/>
                    <a:pt x="3456" y="4653"/>
                    <a:pt x="3529" y="4727"/>
                  </a:cubicBezTo>
                  <a:cubicBezTo>
                    <a:pt x="3603" y="4800"/>
                    <a:pt x="3684" y="4831"/>
                    <a:pt x="3763" y="4831"/>
                  </a:cubicBezTo>
                  <a:cubicBezTo>
                    <a:pt x="4022" y="4831"/>
                    <a:pt x="4244" y="4496"/>
                    <a:pt x="4002" y="4254"/>
                  </a:cubicBezTo>
                  <a:cubicBezTo>
                    <a:pt x="3939" y="4191"/>
                    <a:pt x="3844" y="4160"/>
                    <a:pt x="3781" y="4160"/>
                  </a:cubicBezTo>
                  <a:cubicBezTo>
                    <a:pt x="3214" y="4160"/>
                    <a:pt x="2742" y="3687"/>
                    <a:pt x="2742" y="3120"/>
                  </a:cubicBezTo>
                  <a:cubicBezTo>
                    <a:pt x="2742" y="2710"/>
                    <a:pt x="2994" y="2332"/>
                    <a:pt x="3403" y="2175"/>
                  </a:cubicBezTo>
                  <a:lnTo>
                    <a:pt x="3403" y="1734"/>
                  </a:lnTo>
                  <a:cubicBezTo>
                    <a:pt x="3403" y="1509"/>
                    <a:pt x="3583" y="1391"/>
                    <a:pt x="3759" y="1391"/>
                  </a:cubicBezTo>
                  <a:close/>
                  <a:moveTo>
                    <a:pt x="3781" y="1"/>
                  </a:moveTo>
                  <a:cubicBezTo>
                    <a:pt x="1734" y="1"/>
                    <a:pt x="1" y="1671"/>
                    <a:pt x="1" y="3782"/>
                  </a:cubicBezTo>
                  <a:cubicBezTo>
                    <a:pt x="1" y="4380"/>
                    <a:pt x="158" y="5010"/>
                    <a:pt x="410" y="5514"/>
                  </a:cubicBezTo>
                  <a:cubicBezTo>
                    <a:pt x="473" y="5609"/>
                    <a:pt x="473" y="5735"/>
                    <a:pt x="473" y="5798"/>
                  </a:cubicBezTo>
                  <a:lnTo>
                    <a:pt x="158" y="6774"/>
                  </a:lnTo>
                  <a:cubicBezTo>
                    <a:pt x="46" y="7141"/>
                    <a:pt x="311" y="7482"/>
                    <a:pt x="684" y="7482"/>
                  </a:cubicBezTo>
                  <a:cubicBezTo>
                    <a:pt x="728" y="7482"/>
                    <a:pt x="774" y="7478"/>
                    <a:pt x="820" y="7468"/>
                  </a:cubicBezTo>
                  <a:lnTo>
                    <a:pt x="1797" y="7121"/>
                  </a:lnTo>
                  <a:cubicBezTo>
                    <a:pt x="1831" y="7110"/>
                    <a:pt x="1866" y="7102"/>
                    <a:pt x="1900" y="7102"/>
                  </a:cubicBezTo>
                  <a:cubicBezTo>
                    <a:pt x="1960" y="7102"/>
                    <a:pt x="2020" y="7124"/>
                    <a:pt x="2080" y="7184"/>
                  </a:cubicBezTo>
                  <a:cubicBezTo>
                    <a:pt x="2584" y="7468"/>
                    <a:pt x="3214" y="7625"/>
                    <a:pt x="3813" y="7625"/>
                  </a:cubicBezTo>
                  <a:cubicBezTo>
                    <a:pt x="5892" y="7625"/>
                    <a:pt x="7594" y="5924"/>
                    <a:pt x="7594" y="3813"/>
                  </a:cubicBezTo>
                  <a:cubicBezTo>
                    <a:pt x="7499" y="1702"/>
                    <a:pt x="5861" y="1"/>
                    <a:pt x="37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40" name="Google Shape;7440;p76"/>
          <p:cNvGrpSpPr/>
          <p:nvPr/>
        </p:nvGrpSpPr>
        <p:grpSpPr>
          <a:xfrm>
            <a:off x="3054285" y="2931922"/>
            <a:ext cx="426462" cy="418363"/>
            <a:chOff x="-1183550" y="3586525"/>
            <a:chExt cx="296175" cy="290550"/>
          </a:xfrm>
        </p:grpSpPr>
        <p:sp>
          <p:nvSpPr>
            <p:cNvPr id="7441" name="Google Shape;7441;p76"/>
            <p:cNvSpPr/>
            <p:nvPr/>
          </p:nvSpPr>
          <p:spPr>
            <a:xfrm>
              <a:off x="-927575" y="3671500"/>
              <a:ext cx="40200" cy="16575"/>
            </a:xfrm>
            <a:custGeom>
              <a:rect b="b" l="l" r="r" t="t"/>
              <a:pathLst>
                <a:path extrusionOk="0" h="663" w="1608">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2" name="Google Shape;7442;p76"/>
            <p:cNvSpPr/>
            <p:nvPr/>
          </p:nvSpPr>
          <p:spPr>
            <a:xfrm>
              <a:off x="-1183550" y="3671500"/>
              <a:ext cx="39400" cy="16575"/>
            </a:xfrm>
            <a:custGeom>
              <a:rect b="b" l="l" r="r" t="t"/>
              <a:pathLst>
                <a:path extrusionOk="0" h="663" w="1576">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3" name="Google Shape;7443;p76"/>
            <p:cNvSpPr/>
            <p:nvPr/>
          </p:nvSpPr>
          <p:spPr>
            <a:xfrm>
              <a:off x="-944250" y="3603025"/>
              <a:ext cx="39525" cy="26375"/>
            </a:xfrm>
            <a:custGeom>
              <a:rect b="b" l="l" r="r" t="t"/>
              <a:pathLst>
                <a:path extrusionOk="0" h="1055" w="1581">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4" name="Google Shape;7444;p76"/>
            <p:cNvSpPr/>
            <p:nvPr/>
          </p:nvSpPr>
          <p:spPr>
            <a:xfrm>
              <a:off x="-1166200" y="3731225"/>
              <a:ext cx="39700" cy="26075"/>
            </a:xfrm>
            <a:custGeom>
              <a:rect b="b" l="l" r="r" t="t"/>
              <a:pathLst>
                <a:path extrusionOk="0" h="1043" w="1588">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5" name="Google Shape;7445;p76"/>
            <p:cNvSpPr/>
            <p:nvPr/>
          </p:nvSpPr>
          <p:spPr>
            <a:xfrm>
              <a:off x="-944925" y="3730950"/>
              <a:ext cx="40200" cy="26375"/>
            </a:xfrm>
            <a:custGeom>
              <a:rect b="b" l="l" r="r" t="t"/>
              <a:pathLst>
                <a:path extrusionOk="0" h="1055" w="1608">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6" name="Google Shape;7446;p76"/>
            <p:cNvSpPr/>
            <p:nvPr/>
          </p:nvSpPr>
          <p:spPr>
            <a:xfrm>
              <a:off x="-1167000" y="3603025"/>
              <a:ext cx="40200" cy="26375"/>
            </a:xfrm>
            <a:custGeom>
              <a:rect b="b" l="l" r="r" t="t"/>
              <a:pathLst>
                <a:path extrusionOk="0" h="1055" w="1608">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7" name="Google Shape;7447;p76"/>
            <p:cNvSpPr/>
            <p:nvPr/>
          </p:nvSpPr>
          <p:spPr>
            <a:xfrm>
              <a:off x="-1065400" y="3658900"/>
              <a:ext cx="59875" cy="77200"/>
            </a:xfrm>
            <a:custGeom>
              <a:rect b="b" l="l" r="r" t="t"/>
              <a:pathLst>
                <a:path extrusionOk="0" h="3088" w="2395">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8" name="Google Shape;7448;p76"/>
            <p:cNvSpPr/>
            <p:nvPr/>
          </p:nvSpPr>
          <p:spPr>
            <a:xfrm>
              <a:off x="-1078000" y="3809325"/>
              <a:ext cx="85075" cy="67750"/>
            </a:xfrm>
            <a:custGeom>
              <a:rect b="b" l="l" r="r" t="t"/>
              <a:pathLst>
                <a:path extrusionOk="0" h="2710" w="3403">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9" name="Google Shape;7449;p76"/>
            <p:cNvSpPr/>
            <p:nvPr/>
          </p:nvSpPr>
          <p:spPr>
            <a:xfrm>
              <a:off x="-1135500" y="3586525"/>
              <a:ext cx="193775" cy="204700"/>
            </a:xfrm>
            <a:custGeom>
              <a:rect b="b" l="l" r="r" t="t"/>
              <a:pathLst>
                <a:path extrusionOk="0" h="8188" w="7751">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50" name="Google Shape;7450;p76"/>
          <p:cNvGrpSpPr/>
          <p:nvPr/>
        </p:nvGrpSpPr>
        <p:grpSpPr>
          <a:xfrm>
            <a:off x="1917896" y="1309774"/>
            <a:ext cx="420811" cy="418507"/>
            <a:chOff x="-5971525" y="3273750"/>
            <a:chExt cx="292250" cy="290650"/>
          </a:xfrm>
        </p:grpSpPr>
        <p:sp>
          <p:nvSpPr>
            <p:cNvPr id="7451" name="Google Shape;7451;p76"/>
            <p:cNvSpPr/>
            <p:nvPr/>
          </p:nvSpPr>
          <p:spPr>
            <a:xfrm>
              <a:off x="-5868325" y="3273750"/>
              <a:ext cx="85075" cy="84300"/>
            </a:xfrm>
            <a:custGeom>
              <a:rect b="b" l="l" r="r" t="t"/>
              <a:pathLst>
                <a:path extrusionOk="0" h="3372" w="3403">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2" name="Google Shape;7452;p76"/>
            <p:cNvSpPr/>
            <p:nvPr/>
          </p:nvSpPr>
          <p:spPr>
            <a:xfrm>
              <a:off x="-5971525" y="3308400"/>
              <a:ext cx="292250" cy="256000"/>
            </a:xfrm>
            <a:custGeom>
              <a:rect b="b" l="l" r="r" t="t"/>
              <a:pathLst>
                <a:path extrusionOk="0" h="10240" w="1169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53" name="Google Shape;7453;p76"/>
          <p:cNvGrpSpPr/>
          <p:nvPr/>
        </p:nvGrpSpPr>
        <p:grpSpPr>
          <a:xfrm>
            <a:off x="1912226" y="1823801"/>
            <a:ext cx="432150" cy="422395"/>
            <a:chOff x="-5974675" y="3632100"/>
            <a:chExt cx="300125" cy="293350"/>
          </a:xfrm>
        </p:grpSpPr>
        <p:sp>
          <p:nvSpPr>
            <p:cNvPr id="7454" name="Google Shape;7454;p76"/>
            <p:cNvSpPr/>
            <p:nvPr/>
          </p:nvSpPr>
          <p:spPr>
            <a:xfrm>
              <a:off x="-5974675" y="3701875"/>
              <a:ext cx="141025" cy="221650"/>
            </a:xfrm>
            <a:custGeom>
              <a:rect b="b" l="l" r="r" t="t"/>
              <a:pathLst>
                <a:path extrusionOk="0" h="8866" w="5641">
                  <a:moveTo>
                    <a:pt x="540" y="1"/>
                  </a:moveTo>
                  <a:cubicBezTo>
                    <a:pt x="331" y="1"/>
                    <a:pt x="123" y="188"/>
                    <a:pt x="221" y="423"/>
                  </a:cubicBezTo>
                  <a:lnTo>
                    <a:pt x="568" y="1526"/>
                  </a:lnTo>
                  <a:cubicBezTo>
                    <a:pt x="788" y="2251"/>
                    <a:pt x="1419" y="2723"/>
                    <a:pt x="2175" y="2723"/>
                  </a:cubicBezTo>
                  <a:lnTo>
                    <a:pt x="2899" y="2723"/>
                  </a:lnTo>
                  <a:lnTo>
                    <a:pt x="2899" y="4110"/>
                  </a:lnTo>
                  <a:lnTo>
                    <a:pt x="473" y="4110"/>
                  </a:lnTo>
                  <a:cubicBezTo>
                    <a:pt x="64" y="4110"/>
                    <a:pt x="1" y="4771"/>
                    <a:pt x="473" y="4771"/>
                  </a:cubicBezTo>
                  <a:lnTo>
                    <a:pt x="2899" y="4771"/>
                  </a:lnTo>
                  <a:lnTo>
                    <a:pt x="2899" y="5779"/>
                  </a:lnTo>
                  <a:cubicBezTo>
                    <a:pt x="2899" y="5905"/>
                    <a:pt x="2899" y="6031"/>
                    <a:pt x="2931" y="6126"/>
                  </a:cubicBezTo>
                  <a:lnTo>
                    <a:pt x="2175" y="6126"/>
                  </a:lnTo>
                  <a:cubicBezTo>
                    <a:pt x="1419" y="6126"/>
                    <a:pt x="788" y="6598"/>
                    <a:pt x="568" y="7323"/>
                  </a:cubicBezTo>
                  <a:lnTo>
                    <a:pt x="221" y="8426"/>
                  </a:lnTo>
                  <a:cubicBezTo>
                    <a:pt x="126" y="8691"/>
                    <a:pt x="329" y="8866"/>
                    <a:pt x="533" y="8866"/>
                  </a:cubicBezTo>
                  <a:cubicBezTo>
                    <a:pt x="667" y="8866"/>
                    <a:pt x="801" y="8790"/>
                    <a:pt x="852" y="8615"/>
                  </a:cubicBezTo>
                  <a:lnTo>
                    <a:pt x="1198" y="7512"/>
                  </a:lnTo>
                  <a:cubicBezTo>
                    <a:pt x="1356" y="7071"/>
                    <a:pt x="1734" y="6819"/>
                    <a:pt x="2175" y="6819"/>
                  </a:cubicBezTo>
                  <a:lnTo>
                    <a:pt x="3088" y="6819"/>
                  </a:lnTo>
                  <a:cubicBezTo>
                    <a:pt x="3466" y="7922"/>
                    <a:pt x="4475" y="8709"/>
                    <a:pt x="5640" y="8835"/>
                  </a:cubicBezTo>
                  <a:lnTo>
                    <a:pt x="5640" y="613"/>
                  </a:lnTo>
                  <a:lnTo>
                    <a:pt x="3939" y="613"/>
                  </a:lnTo>
                  <a:cubicBezTo>
                    <a:pt x="3372" y="676"/>
                    <a:pt x="2899" y="1148"/>
                    <a:pt x="2899" y="1684"/>
                  </a:cubicBezTo>
                  <a:lnTo>
                    <a:pt x="2899" y="2062"/>
                  </a:lnTo>
                  <a:lnTo>
                    <a:pt x="2175" y="2062"/>
                  </a:lnTo>
                  <a:cubicBezTo>
                    <a:pt x="1734" y="2062"/>
                    <a:pt x="1356" y="1778"/>
                    <a:pt x="1198" y="1337"/>
                  </a:cubicBezTo>
                  <a:lnTo>
                    <a:pt x="852" y="234"/>
                  </a:lnTo>
                  <a:cubicBezTo>
                    <a:pt x="792" y="69"/>
                    <a:pt x="666" y="1"/>
                    <a:pt x="5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5" name="Google Shape;7455;p76"/>
            <p:cNvSpPr/>
            <p:nvPr/>
          </p:nvSpPr>
          <p:spPr>
            <a:xfrm>
              <a:off x="-5880150" y="3632100"/>
              <a:ext cx="108725" cy="68550"/>
            </a:xfrm>
            <a:custGeom>
              <a:rect b="b" l="l" r="r" t="t"/>
              <a:pathLst>
                <a:path extrusionOk="0" h="2742" w="4349">
                  <a:moveTo>
                    <a:pt x="788" y="1"/>
                  </a:moveTo>
                  <a:cubicBezTo>
                    <a:pt x="599" y="1"/>
                    <a:pt x="442" y="159"/>
                    <a:pt x="442" y="348"/>
                  </a:cubicBezTo>
                  <a:lnTo>
                    <a:pt x="442" y="1009"/>
                  </a:lnTo>
                  <a:cubicBezTo>
                    <a:pt x="442" y="1324"/>
                    <a:pt x="599" y="1608"/>
                    <a:pt x="788" y="1797"/>
                  </a:cubicBezTo>
                  <a:cubicBezTo>
                    <a:pt x="442" y="2049"/>
                    <a:pt x="158" y="2364"/>
                    <a:pt x="0" y="2742"/>
                  </a:cubicBezTo>
                  <a:lnTo>
                    <a:pt x="4348" y="2742"/>
                  </a:lnTo>
                  <a:cubicBezTo>
                    <a:pt x="4159" y="2364"/>
                    <a:pt x="3876" y="2049"/>
                    <a:pt x="3561" y="1797"/>
                  </a:cubicBezTo>
                  <a:cubicBezTo>
                    <a:pt x="3813" y="1608"/>
                    <a:pt x="3907" y="1324"/>
                    <a:pt x="3907" y="1009"/>
                  </a:cubicBezTo>
                  <a:lnTo>
                    <a:pt x="3907" y="348"/>
                  </a:lnTo>
                  <a:cubicBezTo>
                    <a:pt x="3907" y="123"/>
                    <a:pt x="3736" y="5"/>
                    <a:pt x="3568" y="5"/>
                  </a:cubicBezTo>
                  <a:cubicBezTo>
                    <a:pt x="3405" y="5"/>
                    <a:pt x="3245" y="115"/>
                    <a:pt x="3245" y="348"/>
                  </a:cubicBezTo>
                  <a:lnTo>
                    <a:pt x="3245" y="1009"/>
                  </a:lnTo>
                  <a:cubicBezTo>
                    <a:pt x="3245" y="1230"/>
                    <a:pt x="3088" y="1387"/>
                    <a:pt x="2899" y="1387"/>
                  </a:cubicBezTo>
                  <a:lnTo>
                    <a:pt x="1513" y="1387"/>
                  </a:lnTo>
                  <a:cubicBezTo>
                    <a:pt x="1324" y="1387"/>
                    <a:pt x="1166" y="1230"/>
                    <a:pt x="1166" y="1009"/>
                  </a:cubicBezTo>
                  <a:lnTo>
                    <a:pt x="1166" y="348"/>
                  </a:lnTo>
                  <a:cubicBezTo>
                    <a:pt x="1166" y="159"/>
                    <a:pt x="1009" y="1"/>
                    <a:pt x="7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6" name="Google Shape;7456;p76"/>
            <p:cNvSpPr/>
            <p:nvPr/>
          </p:nvSpPr>
          <p:spPr>
            <a:xfrm>
              <a:off x="-5814775" y="3702500"/>
              <a:ext cx="140225" cy="222950"/>
            </a:xfrm>
            <a:custGeom>
              <a:rect b="b" l="l" r="r" t="t"/>
              <a:pathLst>
                <a:path extrusionOk="0" h="8918" w="5609">
                  <a:moveTo>
                    <a:pt x="5092" y="1"/>
                  </a:moveTo>
                  <a:cubicBezTo>
                    <a:pt x="4964" y="1"/>
                    <a:pt x="4837" y="72"/>
                    <a:pt x="4789" y="241"/>
                  </a:cubicBezTo>
                  <a:lnTo>
                    <a:pt x="4443" y="1344"/>
                  </a:lnTo>
                  <a:cubicBezTo>
                    <a:pt x="4285" y="1785"/>
                    <a:pt x="3907" y="2068"/>
                    <a:pt x="3466" y="2068"/>
                  </a:cubicBezTo>
                  <a:lnTo>
                    <a:pt x="2710" y="2068"/>
                  </a:lnTo>
                  <a:lnTo>
                    <a:pt x="2710" y="1722"/>
                  </a:lnTo>
                  <a:cubicBezTo>
                    <a:pt x="2710" y="1155"/>
                    <a:pt x="2237" y="682"/>
                    <a:pt x="1702" y="682"/>
                  </a:cubicBezTo>
                  <a:lnTo>
                    <a:pt x="0" y="682"/>
                  </a:lnTo>
                  <a:lnTo>
                    <a:pt x="0" y="8873"/>
                  </a:lnTo>
                  <a:cubicBezTo>
                    <a:pt x="1198" y="8747"/>
                    <a:pt x="2174" y="7928"/>
                    <a:pt x="2552" y="6857"/>
                  </a:cubicBezTo>
                  <a:lnTo>
                    <a:pt x="3466" y="6857"/>
                  </a:lnTo>
                  <a:cubicBezTo>
                    <a:pt x="3907" y="6857"/>
                    <a:pt x="4285" y="7140"/>
                    <a:pt x="4443" y="7582"/>
                  </a:cubicBezTo>
                  <a:lnTo>
                    <a:pt x="4789" y="8684"/>
                  </a:lnTo>
                  <a:cubicBezTo>
                    <a:pt x="4848" y="8850"/>
                    <a:pt x="4974" y="8918"/>
                    <a:pt x="5100" y="8918"/>
                  </a:cubicBezTo>
                  <a:cubicBezTo>
                    <a:pt x="5309" y="8918"/>
                    <a:pt x="5518" y="8731"/>
                    <a:pt x="5419" y="8495"/>
                  </a:cubicBezTo>
                  <a:lnTo>
                    <a:pt x="5041" y="7298"/>
                  </a:lnTo>
                  <a:cubicBezTo>
                    <a:pt x="4789" y="6573"/>
                    <a:pt x="4159" y="6101"/>
                    <a:pt x="3434" y="6101"/>
                  </a:cubicBezTo>
                  <a:lnTo>
                    <a:pt x="2678" y="6101"/>
                  </a:lnTo>
                  <a:cubicBezTo>
                    <a:pt x="2678" y="6006"/>
                    <a:pt x="2710" y="5880"/>
                    <a:pt x="2710" y="5754"/>
                  </a:cubicBezTo>
                  <a:lnTo>
                    <a:pt x="2710" y="4778"/>
                  </a:lnTo>
                  <a:lnTo>
                    <a:pt x="5136" y="4778"/>
                  </a:lnTo>
                  <a:cubicBezTo>
                    <a:pt x="5545" y="4778"/>
                    <a:pt x="5608" y="4116"/>
                    <a:pt x="5136" y="4116"/>
                  </a:cubicBezTo>
                  <a:lnTo>
                    <a:pt x="2710" y="4116"/>
                  </a:lnTo>
                  <a:lnTo>
                    <a:pt x="2710" y="2730"/>
                  </a:lnTo>
                  <a:lnTo>
                    <a:pt x="3466" y="2730"/>
                  </a:lnTo>
                  <a:cubicBezTo>
                    <a:pt x="4222" y="2730"/>
                    <a:pt x="4852" y="2257"/>
                    <a:pt x="5073" y="1564"/>
                  </a:cubicBezTo>
                  <a:lnTo>
                    <a:pt x="5419" y="461"/>
                  </a:lnTo>
                  <a:cubicBezTo>
                    <a:pt x="5517" y="189"/>
                    <a:pt x="5301" y="1"/>
                    <a:pt x="50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57" name="Google Shape;7457;p76"/>
          <p:cNvGrpSpPr/>
          <p:nvPr/>
        </p:nvGrpSpPr>
        <p:grpSpPr>
          <a:xfrm>
            <a:off x="1942267" y="2375669"/>
            <a:ext cx="395865" cy="421927"/>
            <a:chOff x="-5971525" y="3990475"/>
            <a:chExt cx="274925" cy="293025"/>
          </a:xfrm>
        </p:grpSpPr>
        <p:sp>
          <p:nvSpPr>
            <p:cNvPr id="7458" name="Google Shape;7458;p76"/>
            <p:cNvSpPr/>
            <p:nvPr/>
          </p:nvSpPr>
          <p:spPr>
            <a:xfrm>
              <a:off x="-5851000" y="4061375"/>
              <a:ext cx="102400" cy="33875"/>
            </a:xfrm>
            <a:custGeom>
              <a:rect b="b" l="l" r="r" t="t"/>
              <a:pathLst>
                <a:path extrusionOk="0" h="1355" w="4096">
                  <a:moveTo>
                    <a:pt x="0" y="0"/>
                  </a:moveTo>
                  <a:lnTo>
                    <a:pt x="0" y="1355"/>
                  </a:lnTo>
                  <a:lnTo>
                    <a:pt x="4096" y="1355"/>
                  </a:lnTo>
                  <a:lnTo>
                    <a:pt x="409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9" name="Google Shape;7459;p76"/>
            <p:cNvSpPr/>
            <p:nvPr/>
          </p:nvSpPr>
          <p:spPr>
            <a:xfrm>
              <a:off x="-5971525" y="3990475"/>
              <a:ext cx="69350" cy="275700"/>
            </a:xfrm>
            <a:custGeom>
              <a:rect b="b" l="l" r="r" t="t"/>
              <a:pathLst>
                <a:path extrusionOk="0" h="11028" w="2774">
                  <a:moveTo>
                    <a:pt x="1041" y="1"/>
                  </a:moveTo>
                  <a:lnTo>
                    <a:pt x="1041" y="32"/>
                  </a:lnTo>
                  <a:cubicBezTo>
                    <a:pt x="473" y="32"/>
                    <a:pt x="1" y="505"/>
                    <a:pt x="1" y="1072"/>
                  </a:cubicBezTo>
                  <a:lnTo>
                    <a:pt x="1" y="9988"/>
                  </a:lnTo>
                  <a:cubicBezTo>
                    <a:pt x="1" y="10555"/>
                    <a:pt x="473" y="11027"/>
                    <a:pt x="1041" y="11027"/>
                  </a:cubicBezTo>
                  <a:lnTo>
                    <a:pt x="2395" y="11027"/>
                  </a:lnTo>
                  <a:cubicBezTo>
                    <a:pt x="2521" y="11027"/>
                    <a:pt x="2647" y="10996"/>
                    <a:pt x="2773" y="10933"/>
                  </a:cubicBezTo>
                  <a:lnTo>
                    <a:pt x="2773" y="64"/>
                  </a:lnTo>
                  <a:cubicBezTo>
                    <a:pt x="2647" y="32"/>
                    <a:pt x="2521" y="1"/>
                    <a:pt x="23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0" name="Google Shape;7460;p76"/>
            <p:cNvSpPr/>
            <p:nvPr/>
          </p:nvSpPr>
          <p:spPr>
            <a:xfrm>
              <a:off x="-5851000" y="4214950"/>
              <a:ext cx="103200" cy="68550"/>
            </a:xfrm>
            <a:custGeom>
              <a:rect b="b" l="l" r="r" t="t"/>
              <a:pathLst>
                <a:path extrusionOk="0" h="2742" w="4128">
                  <a:moveTo>
                    <a:pt x="3056" y="694"/>
                  </a:moveTo>
                  <a:cubicBezTo>
                    <a:pt x="3277" y="694"/>
                    <a:pt x="3434" y="851"/>
                    <a:pt x="3434" y="1072"/>
                  </a:cubicBezTo>
                  <a:cubicBezTo>
                    <a:pt x="3434" y="1261"/>
                    <a:pt x="3277" y="1418"/>
                    <a:pt x="3056" y="1418"/>
                  </a:cubicBezTo>
                  <a:lnTo>
                    <a:pt x="1008" y="1418"/>
                  </a:lnTo>
                  <a:cubicBezTo>
                    <a:pt x="819" y="1418"/>
                    <a:pt x="662" y="1261"/>
                    <a:pt x="662" y="1072"/>
                  </a:cubicBezTo>
                  <a:cubicBezTo>
                    <a:pt x="662" y="851"/>
                    <a:pt x="819" y="694"/>
                    <a:pt x="1008" y="694"/>
                  </a:cubicBezTo>
                  <a:close/>
                  <a:moveTo>
                    <a:pt x="32" y="1"/>
                  </a:moveTo>
                  <a:lnTo>
                    <a:pt x="32" y="2395"/>
                  </a:lnTo>
                  <a:lnTo>
                    <a:pt x="0" y="2395"/>
                  </a:lnTo>
                  <a:cubicBezTo>
                    <a:pt x="0" y="2584"/>
                    <a:pt x="158" y="2741"/>
                    <a:pt x="347" y="2741"/>
                  </a:cubicBezTo>
                  <a:lnTo>
                    <a:pt x="3781" y="2741"/>
                  </a:lnTo>
                  <a:cubicBezTo>
                    <a:pt x="3970" y="2741"/>
                    <a:pt x="4127" y="2584"/>
                    <a:pt x="4127" y="2395"/>
                  </a:cubicBezTo>
                  <a:lnTo>
                    <a:pt x="412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1" name="Google Shape;7461;p76"/>
            <p:cNvSpPr/>
            <p:nvPr/>
          </p:nvSpPr>
          <p:spPr>
            <a:xfrm>
              <a:off x="-5885675" y="4010175"/>
              <a:ext cx="189075" cy="239450"/>
            </a:xfrm>
            <a:custGeom>
              <a:rect b="b" l="l" r="r" t="t"/>
              <a:pathLst>
                <a:path extrusionOk="0" h="9578" w="7563">
                  <a:moveTo>
                    <a:pt x="5829" y="1323"/>
                  </a:moveTo>
                  <a:cubicBezTo>
                    <a:pt x="6018" y="1323"/>
                    <a:pt x="6176" y="1481"/>
                    <a:pt x="6176" y="1702"/>
                  </a:cubicBezTo>
                  <a:lnTo>
                    <a:pt x="6176" y="3749"/>
                  </a:lnTo>
                  <a:cubicBezTo>
                    <a:pt x="6176" y="3938"/>
                    <a:pt x="6018" y="4096"/>
                    <a:pt x="5829" y="4096"/>
                  </a:cubicBezTo>
                  <a:lnTo>
                    <a:pt x="1009" y="4096"/>
                  </a:lnTo>
                  <a:cubicBezTo>
                    <a:pt x="820" y="4096"/>
                    <a:pt x="663" y="3938"/>
                    <a:pt x="663" y="3749"/>
                  </a:cubicBezTo>
                  <a:lnTo>
                    <a:pt x="663" y="1702"/>
                  </a:lnTo>
                  <a:cubicBezTo>
                    <a:pt x="663" y="1481"/>
                    <a:pt x="820" y="1323"/>
                    <a:pt x="1009" y="1323"/>
                  </a:cubicBezTo>
                  <a:close/>
                  <a:moveTo>
                    <a:pt x="1734" y="4789"/>
                  </a:moveTo>
                  <a:cubicBezTo>
                    <a:pt x="2175" y="4789"/>
                    <a:pt x="2175" y="5482"/>
                    <a:pt x="1734" y="5482"/>
                  </a:cubicBezTo>
                  <a:lnTo>
                    <a:pt x="1072" y="5482"/>
                  </a:lnTo>
                  <a:cubicBezTo>
                    <a:pt x="631" y="5482"/>
                    <a:pt x="600" y="4789"/>
                    <a:pt x="1072" y="4789"/>
                  </a:cubicBezTo>
                  <a:close/>
                  <a:moveTo>
                    <a:pt x="3782" y="4758"/>
                  </a:moveTo>
                  <a:cubicBezTo>
                    <a:pt x="4223" y="4789"/>
                    <a:pt x="4223" y="5482"/>
                    <a:pt x="3782" y="5482"/>
                  </a:cubicBezTo>
                  <a:lnTo>
                    <a:pt x="3120" y="5482"/>
                  </a:lnTo>
                  <a:cubicBezTo>
                    <a:pt x="2899" y="5482"/>
                    <a:pt x="2742" y="5325"/>
                    <a:pt x="2742" y="5104"/>
                  </a:cubicBezTo>
                  <a:cubicBezTo>
                    <a:pt x="2742" y="4915"/>
                    <a:pt x="2899" y="4758"/>
                    <a:pt x="3120" y="4758"/>
                  </a:cubicBezTo>
                  <a:close/>
                  <a:moveTo>
                    <a:pt x="5829" y="4789"/>
                  </a:moveTo>
                  <a:cubicBezTo>
                    <a:pt x="6270" y="4789"/>
                    <a:pt x="6302" y="5482"/>
                    <a:pt x="5829" y="5482"/>
                  </a:cubicBezTo>
                  <a:lnTo>
                    <a:pt x="5168" y="5482"/>
                  </a:lnTo>
                  <a:cubicBezTo>
                    <a:pt x="4727" y="5482"/>
                    <a:pt x="4695" y="4789"/>
                    <a:pt x="5168" y="4789"/>
                  </a:cubicBezTo>
                  <a:close/>
                  <a:moveTo>
                    <a:pt x="1762" y="6174"/>
                  </a:moveTo>
                  <a:cubicBezTo>
                    <a:pt x="2175" y="6174"/>
                    <a:pt x="2165" y="6837"/>
                    <a:pt x="1734" y="6837"/>
                  </a:cubicBezTo>
                  <a:lnTo>
                    <a:pt x="1072" y="6837"/>
                  </a:lnTo>
                  <a:cubicBezTo>
                    <a:pt x="631" y="6837"/>
                    <a:pt x="600" y="6175"/>
                    <a:pt x="1072" y="6175"/>
                  </a:cubicBezTo>
                  <a:lnTo>
                    <a:pt x="1734" y="6175"/>
                  </a:lnTo>
                  <a:cubicBezTo>
                    <a:pt x="1744" y="6175"/>
                    <a:pt x="1753" y="6174"/>
                    <a:pt x="1762" y="6174"/>
                  </a:cubicBezTo>
                  <a:close/>
                  <a:moveTo>
                    <a:pt x="3782" y="6144"/>
                  </a:moveTo>
                  <a:cubicBezTo>
                    <a:pt x="4223" y="6144"/>
                    <a:pt x="4223" y="6837"/>
                    <a:pt x="3782" y="6837"/>
                  </a:cubicBezTo>
                  <a:lnTo>
                    <a:pt x="3120" y="6837"/>
                  </a:lnTo>
                  <a:cubicBezTo>
                    <a:pt x="2899" y="6837"/>
                    <a:pt x="2742" y="6679"/>
                    <a:pt x="2742" y="6490"/>
                  </a:cubicBezTo>
                  <a:cubicBezTo>
                    <a:pt x="2742" y="6301"/>
                    <a:pt x="2899" y="6144"/>
                    <a:pt x="3120" y="6144"/>
                  </a:cubicBezTo>
                  <a:close/>
                  <a:moveTo>
                    <a:pt x="5858" y="6174"/>
                  </a:moveTo>
                  <a:cubicBezTo>
                    <a:pt x="6272" y="6174"/>
                    <a:pt x="6291" y="6837"/>
                    <a:pt x="5829" y="6837"/>
                  </a:cubicBezTo>
                  <a:lnTo>
                    <a:pt x="5168" y="6837"/>
                  </a:lnTo>
                  <a:cubicBezTo>
                    <a:pt x="4727" y="6837"/>
                    <a:pt x="4695" y="6175"/>
                    <a:pt x="5168" y="6175"/>
                  </a:cubicBezTo>
                  <a:lnTo>
                    <a:pt x="5829" y="6175"/>
                  </a:lnTo>
                  <a:cubicBezTo>
                    <a:pt x="5839" y="6175"/>
                    <a:pt x="5849" y="6174"/>
                    <a:pt x="5858" y="6174"/>
                  </a:cubicBezTo>
                  <a:close/>
                  <a:moveTo>
                    <a:pt x="1" y="0"/>
                  </a:moveTo>
                  <a:lnTo>
                    <a:pt x="1" y="9578"/>
                  </a:lnTo>
                  <a:lnTo>
                    <a:pt x="663" y="9578"/>
                  </a:lnTo>
                  <a:lnTo>
                    <a:pt x="663" y="7876"/>
                  </a:lnTo>
                  <a:cubicBezTo>
                    <a:pt x="663" y="7687"/>
                    <a:pt x="820" y="7530"/>
                    <a:pt x="1009" y="7530"/>
                  </a:cubicBezTo>
                  <a:lnTo>
                    <a:pt x="5829" y="7530"/>
                  </a:lnTo>
                  <a:cubicBezTo>
                    <a:pt x="6018" y="7530"/>
                    <a:pt x="6176" y="7687"/>
                    <a:pt x="6176" y="7876"/>
                  </a:cubicBezTo>
                  <a:lnTo>
                    <a:pt x="6176" y="9578"/>
                  </a:lnTo>
                  <a:lnTo>
                    <a:pt x="6522" y="9578"/>
                  </a:lnTo>
                  <a:cubicBezTo>
                    <a:pt x="7090" y="9578"/>
                    <a:pt x="7562" y="9105"/>
                    <a:pt x="7562" y="8538"/>
                  </a:cubicBezTo>
                  <a:lnTo>
                    <a:pt x="7562" y="1008"/>
                  </a:lnTo>
                  <a:cubicBezTo>
                    <a:pt x="7531" y="473"/>
                    <a:pt x="7090" y="0"/>
                    <a:pt x="64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62" name="Google Shape;7462;p76"/>
          <p:cNvGrpSpPr/>
          <p:nvPr/>
        </p:nvGrpSpPr>
        <p:grpSpPr>
          <a:xfrm>
            <a:off x="4615473" y="1309773"/>
            <a:ext cx="420775" cy="418507"/>
            <a:chOff x="-4118225" y="3253275"/>
            <a:chExt cx="292225" cy="290650"/>
          </a:xfrm>
        </p:grpSpPr>
        <p:sp>
          <p:nvSpPr>
            <p:cNvPr id="7463" name="Google Shape;7463;p76"/>
            <p:cNvSpPr/>
            <p:nvPr/>
          </p:nvSpPr>
          <p:spPr>
            <a:xfrm>
              <a:off x="-4118225" y="3287125"/>
              <a:ext cx="256725" cy="256800"/>
            </a:xfrm>
            <a:custGeom>
              <a:rect b="b" l="l" r="r" t="t"/>
              <a:pathLst>
                <a:path extrusionOk="0" h="10272" w="10269">
                  <a:moveTo>
                    <a:pt x="5104" y="1"/>
                  </a:moveTo>
                  <a:cubicBezTo>
                    <a:pt x="2268" y="1"/>
                    <a:pt x="0" y="2301"/>
                    <a:pt x="0" y="5136"/>
                  </a:cubicBezTo>
                  <a:cubicBezTo>
                    <a:pt x="0" y="7972"/>
                    <a:pt x="2268" y="10271"/>
                    <a:pt x="5104" y="10271"/>
                  </a:cubicBezTo>
                  <a:cubicBezTo>
                    <a:pt x="7939" y="10271"/>
                    <a:pt x="10239" y="8003"/>
                    <a:pt x="10239" y="5168"/>
                  </a:cubicBezTo>
                  <a:cubicBezTo>
                    <a:pt x="10268" y="4993"/>
                    <a:pt x="10108" y="4818"/>
                    <a:pt x="9910" y="4818"/>
                  </a:cubicBezTo>
                  <a:cubicBezTo>
                    <a:pt x="9894" y="4818"/>
                    <a:pt x="9877" y="4819"/>
                    <a:pt x="9861" y="4821"/>
                  </a:cubicBezTo>
                  <a:lnTo>
                    <a:pt x="5797" y="4821"/>
                  </a:lnTo>
                  <a:cubicBezTo>
                    <a:pt x="5639" y="4821"/>
                    <a:pt x="5450" y="4695"/>
                    <a:pt x="5450" y="4506"/>
                  </a:cubicBezTo>
                  <a:lnTo>
                    <a:pt x="5450" y="347"/>
                  </a:lnTo>
                  <a:cubicBezTo>
                    <a:pt x="5450" y="158"/>
                    <a:pt x="5324" y="1"/>
                    <a:pt x="51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4" name="Google Shape;7464;p76"/>
            <p:cNvSpPr/>
            <p:nvPr/>
          </p:nvSpPr>
          <p:spPr>
            <a:xfrm>
              <a:off x="-3963850" y="3253275"/>
              <a:ext cx="137850" cy="137850"/>
            </a:xfrm>
            <a:custGeom>
              <a:rect b="b" l="l" r="r" t="t"/>
              <a:pathLst>
                <a:path extrusionOk="0" h="5514" w="5514">
                  <a:moveTo>
                    <a:pt x="347" y="0"/>
                  </a:moveTo>
                  <a:cubicBezTo>
                    <a:pt x="158" y="0"/>
                    <a:pt x="0" y="158"/>
                    <a:pt x="0" y="347"/>
                  </a:cubicBezTo>
                  <a:lnTo>
                    <a:pt x="0" y="5135"/>
                  </a:lnTo>
                  <a:cubicBezTo>
                    <a:pt x="0" y="5356"/>
                    <a:pt x="158" y="5514"/>
                    <a:pt x="347" y="5514"/>
                  </a:cubicBezTo>
                  <a:lnTo>
                    <a:pt x="5167" y="5514"/>
                  </a:lnTo>
                  <a:cubicBezTo>
                    <a:pt x="5356" y="5514"/>
                    <a:pt x="5513" y="5356"/>
                    <a:pt x="5513" y="5135"/>
                  </a:cubicBezTo>
                  <a:cubicBezTo>
                    <a:pt x="5513" y="2269"/>
                    <a:pt x="3182"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65" name="Google Shape;7465;p76"/>
          <p:cNvGrpSpPr/>
          <p:nvPr/>
        </p:nvGrpSpPr>
        <p:grpSpPr>
          <a:xfrm>
            <a:off x="4665924" y="1824897"/>
            <a:ext cx="319874" cy="420199"/>
            <a:chOff x="-4082800" y="3612425"/>
            <a:chExt cx="222150" cy="291825"/>
          </a:xfrm>
        </p:grpSpPr>
        <p:sp>
          <p:nvSpPr>
            <p:cNvPr id="7466" name="Google Shape;7466;p76"/>
            <p:cNvSpPr/>
            <p:nvPr/>
          </p:nvSpPr>
          <p:spPr>
            <a:xfrm>
              <a:off x="-4027650" y="3663625"/>
              <a:ext cx="112650" cy="119725"/>
            </a:xfrm>
            <a:custGeom>
              <a:rect b="b" l="l" r="r" t="t"/>
              <a:pathLst>
                <a:path extrusionOk="0" h="4789" w="4506">
                  <a:moveTo>
                    <a:pt x="2237" y="1355"/>
                  </a:moveTo>
                  <a:cubicBezTo>
                    <a:pt x="2773" y="1355"/>
                    <a:pt x="3245" y="1827"/>
                    <a:pt x="3245" y="2395"/>
                  </a:cubicBezTo>
                  <a:cubicBezTo>
                    <a:pt x="3308" y="2930"/>
                    <a:pt x="2836" y="3434"/>
                    <a:pt x="2237" y="3434"/>
                  </a:cubicBezTo>
                  <a:cubicBezTo>
                    <a:pt x="1670" y="3434"/>
                    <a:pt x="1197" y="2962"/>
                    <a:pt x="1197" y="2395"/>
                  </a:cubicBezTo>
                  <a:cubicBezTo>
                    <a:pt x="1197" y="1859"/>
                    <a:pt x="1670" y="1355"/>
                    <a:pt x="2237" y="1355"/>
                  </a:cubicBezTo>
                  <a:close/>
                  <a:moveTo>
                    <a:pt x="1922" y="0"/>
                  </a:moveTo>
                  <a:lnTo>
                    <a:pt x="1922" y="473"/>
                  </a:lnTo>
                  <a:cubicBezTo>
                    <a:pt x="1922" y="630"/>
                    <a:pt x="1827" y="725"/>
                    <a:pt x="1670" y="788"/>
                  </a:cubicBezTo>
                  <a:cubicBezTo>
                    <a:pt x="1481" y="851"/>
                    <a:pt x="1292" y="945"/>
                    <a:pt x="1134" y="1103"/>
                  </a:cubicBezTo>
                  <a:cubicBezTo>
                    <a:pt x="1055" y="1143"/>
                    <a:pt x="962" y="1183"/>
                    <a:pt x="873" y="1183"/>
                  </a:cubicBezTo>
                  <a:cubicBezTo>
                    <a:pt x="822" y="1183"/>
                    <a:pt x="771" y="1169"/>
                    <a:pt x="725" y="1134"/>
                  </a:cubicBezTo>
                  <a:lnTo>
                    <a:pt x="347" y="914"/>
                  </a:lnTo>
                  <a:lnTo>
                    <a:pt x="0" y="1481"/>
                  </a:lnTo>
                  <a:lnTo>
                    <a:pt x="378" y="1733"/>
                  </a:lnTo>
                  <a:cubicBezTo>
                    <a:pt x="504" y="1796"/>
                    <a:pt x="599" y="1922"/>
                    <a:pt x="536" y="2079"/>
                  </a:cubicBezTo>
                  <a:cubicBezTo>
                    <a:pt x="504" y="2332"/>
                    <a:pt x="504" y="2489"/>
                    <a:pt x="536" y="2710"/>
                  </a:cubicBezTo>
                  <a:cubicBezTo>
                    <a:pt x="599" y="2867"/>
                    <a:pt x="504" y="2993"/>
                    <a:pt x="378" y="3056"/>
                  </a:cubicBezTo>
                  <a:lnTo>
                    <a:pt x="0" y="3308"/>
                  </a:lnTo>
                  <a:lnTo>
                    <a:pt x="347" y="3907"/>
                  </a:lnTo>
                  <a:lnTo>
                    <a:pt x="725" y="3655"/>
                  </a:lnTo>
                  <a:cubicBezTo>
                    <a:pt x="773" y="3631"/>
                    <a:pt x="826" y="3620"/>
                    <a:pt x="879" y="3620"/>
                  </a:cubicBezTo>
                  <a:cubicBezTo>
                    <a:pt x="967" y="3620"/>
                    <a:pt x="1056" y="3647"/>
                    <a:pt x="1134" y="3686"/>
                  </a:cubicBezTo>
                  <a:cubicBezTo>
                    <a:pt x="1292" y="3812"/>
                    <a:pt x="1481" y="3938"/>
                    <a:pt x="1670" y="4001"/>
                  </a:cubicBezTo>
                  <a:cubicBezTo>
                    <a:pt x="1796" y="4064"/>
                    <a:pt x="1922" y="4222"/>
                    <a:pt x="1922" y="4316"/>
                  </a:cubicBezTo>
                  <a:lnTo>
                    <a:pt x="1922" y="4789"/>
                  </a:lnTo>
                  <a:lnTo>
                    <a:pt x="2584" y="4789"/>
                  </a:lnTo>
                  <a:lnTo>
                    <a:pt x="2584" y="4316"/>
                  </a:lnTo>
                  <a:cubicBezTo>
                    <a:pt x="2584" y="4159"/>
                    <a:pt x="2678" y="4064"/>
                    <a:pt x="2836" y="4001"/>
                  </a:cubicBezTo>
                  <a:cubicBezTo>
                    <a:pt x="3025" y="3938"/>
                    <a:pt x="3182" y="3844"/>
                    <a:pt x="3371" y="3686"/>
                  </a:cubicBezTo>
                  <a:cubicBezTo>
                    <a:pt x="3449" y="3647"/>
                    <a:pt x="3539" y="3620"/>
                    <a:pt x="3626" y="3620"/>
                  </a:cubicBezTo>
                  <a:cubicBezTo>
                    <a:pt x="3680" y="3620"/>
                    <a:pt x="3733" y="3631"/>
                    <a:pt x="3781" y="3655"/>
                  </a:cubicBezTo>
                  <a:lnTo>
                    <a:pt x="4159" y="3907"/>
                  </a:lnTo>
                  <a:lnTo>
                    <a:pt x="4505" y="3308"/>
                  </a:lnTo>
                  <a:lnTo>
                    <a:pt x="4127" y="3056"/>
                  </a:lnTo>
                  <a:cubicBezTo>
                    <a:pt x="4001" y="2993"/>
                    <a:pt x="3938" y="2867"/>
                    <a:pt x="3970" y="2710"/>
                  </a:cubicBezTo>
                  <a:cubicBezTo>
                    <a:pt x="4001" y="2489"/>
                    <a:pt x="4001" y="2332"/>
                    <a:pt x="3970" y="2079"/>
                  </a:cubicBezTo>
                  <a:cubicBezTo>
                    <a:pt x="3938" y="1922"/>
                    <a:pt x="4001" y="1796"/>
                    <a:pt x="4127" y="1733"/>
                  </a:cubicBezTo>
                  <a:lnTo>
                    <a:pt x="4505" y="1481"/>
                  </a:lnTo>
                  <a:lnTo>
                    <a:pt x="4159" y="914"/>
                  </a:lnTo>
                  <a:lnTo>
                    <a:pt x="3781" y="1134"/>
                  </a:lnTo>
                  <a:cubicBezTo>
                    <a:pt x="3734" y="1169"/>
                    <a:pt x="3684" y="1183"/>
                    <a:pt x="3632" y="1183"/>
                  </a:cubicBezTo>
                  <a:cubicBezTo>
                    <a:pt x="3543" y="1183"/>
                    <a:pt x="3451" y="1143"/>
                    <a:pt x="3371" y="1103"/>
                  </a:cubicBezTo>
                  <a:cubicBezTo>
                    <a:pt x="3214" y="977"/>
                    <a:pt x="3025" y="851"/>
                    <a:pt x="2836" y="788"/>
                  </a:cubicBezTo>
                  <a:cubicBezTo>
                    <a:pt x="2710" y="725"/>
                    <a:pt x="2584" y="567"/>
                    <a:pt x="2584" y="473"/>
                  </a:cubicBezTo>
                  <a:lnTo>
                    <a:pt x="25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7" name="Google Shape;7467;p76"/>
            <p:cNvSpPr/>
            <p:nvPr/>
          </p:nvSpPr>
          <p:spPr>
            <a:xfrm>
              <a:off x="-4082800" y="3612425"/>
              <a:ext cx="222150" cy="291825"/>
            </a:xfrm>
            <a:custGeom>
              <a:rect b="b" l="l" r="r" t="t"/>
              <a:pathLst>
                <a:path extrusionOk="0" h="11673" w="8886">
                  <a:moveTo>
                    <a:pt x="5168" y="1324"/>
                  </a:moveTo>
                  <a:cubicBezTo>
                    <a:pt x="5357" y="1324"/>
                    <a:pt x="5514" y="1481"/>
                    <a:pt x="5514" y="1702"/>
                  </a:cubicBezTo>
                  <a:lnTo>
                    <a:pt x="5514" y="2269"/>
                  </a:lnTo>
                  <a:cubicBezTo>
                    <a:pt x="5609" y="2332"/>
                    <a:pt x="5735" y="2395"/>
                    <a:pt x="5829" y="2489"/>
                  </a:cubicBezTo>
                  <a:lnTo>
                    <a:pt x="6333" y="2206"/>
                  </a:lnTo>
                  <a:cubicBezTo>
                    <a:pt x="6396" y="2174"/>
                    <a:pt x="6491" y="2174"/>
                    <a:pt x="6617" y="2174"/>
                  </a:cubicBezTo>
                  <a:cubicBezTo>
                    <a:pt x="6680" y="2206"/>
                    <a:pt x="6774" y="2237"/>
                    <a:pt x="6806" y="2300"/>
                  </a:cubicBezTo>
                  <a:lnTo>
                    <a:pt x="7467" y="3497"/>
                  </a:lnTo>
                  <a:cubicBezTo>
                    <a:pt x="7562" y="3655"/>
                    <a:pt x="7530" y="3844"/>
                    <a:pt x="7341" y="3970"/>
                  </a:cubicBezTo>
                  <a:lnTo>
                    <a:pt x="6837" y="4254"/>
                  </a:lnTo>
                  <a:cubicBezTo>
                    <a:pt x="6869" y="4380"/>
                    <a:pt x="6869" y="4474"/>
                    <a:pt x="6837" y="4632"/>
                  </a:cubicBezTo>
                  <a:lnTo>
                    <a:pt x="7341" y="4915"/>
                  </a:lnTo>
                  <a:cubicBezTo>
                    <a:pt x="7499" y="4978"/>
                    <a:pt x="7593" y="5230"/>
                    <a:pt x="7467" y="5388"/>
                  </a:cubicBezTo>
                  <a:lnTo>
                    <a:pt x="6806" y="6553"/>
                  </a:lnTo>
                  <a:cubicBezTo>
                    <a:pt x="6774" y="6648"/>
                    <a:pt x="6680" y="6679"/>
                    <a:pt x="6617" y="6711"/>
                  </a:cubicBezTo>
                  <a:cubicBezTo>
                    <a:pt x="6588" y="6730"/>
                    <a:pt x="6555" y="6738"/>
                    <a:pt x="6523" y="6738"/>
                  </a:cubicBezTo>
                  <a:cubicBezTo>
                    <a:pt x="6450" y="6738"/>
                    <a:pt x="6377" y="6701"/>
                    <a:pt x="6333" y="6679"/>
                  </a:cubicBezTo>
                  <a:lnTo>
                    <a:pt x="5829" y="6396"/>
                  </a:lnTo>
                  <a:cubicBezTo>
                    <a:pt x="5703" y="6490"/>
                    <a:pt x="5609" y="6522"/>
                    <a:pt x="5514" y="6616"/>
                  </a:cubicBezTo>
                  <a:lnTo>
                    <a:pt x="5514" y="7183"/>
                  </a:lnTo>
                  <a:cubicBezTo>
                    <a:pt x="5514" y="7404"/>
                    <a:pt x="5357" y="7562"/>
                    <a:pt x="5168" y="7562"/>
                  </a:cubicBezTo>
                  <a:lnTo>
                    <a:pt x="3781" y="7562"/>
                  </a:lnTo>
                  <a:cubicBezTo>
                    <a:pt x="3592" y="7562"/>
                    <a:pt x="3435" y="7404"/>
                    <a:pt x="3435" y="7183"/>
                  </a:cubicBezTo>
                  <a:lnTo>
                    <a:pt x="3435" y="6616"/>
                  </a:lnTo>
                  <a:cubicBezTo>
                    <a:pt x="3309" y="6553"/>
                    <a:pt x="3183" y="6490"/>
                    <a:pt x="3120" y="6396"/>
                  </a:cubicBezTo>
                  <a:lnTo>
                    <a:pt x="2584" y="6679"/>
                  </a:lnTo>
                  <a:cubicBezTo>
                    <a:pt x="2521" y="6711"/>
                    <a:pt x="2427" y="6711"/>
                    <a:pt x="2332" y="6711"/>
                  </a:cubicBezTo>
                  <a:cubicBezTo>
                    <a:pt x="2238" y="6679"/>
                    <a:pt x="2175" y="6648"/>
                    <a:pt x="2112" y="6553"/>
                  </a:cubicBezTo>
                  <a:lnTo>
                    <a:pt x="1450" y="5388"/>
                  </a:lnTo>
                  <a:cubicBezTo>
                    <a:pt x="1387" y="5230"/>
                    <a:pt x="1419" y="5041"/>
                    <a:pt x="1576" y="4915"/>
                  </a:cubicBezTo>
                  <a:lnTo>
                    <a:pt x="2080" y="4632"/>
                  </a:lnTo>
                  <a:lnTo>
                    <a:pt x="2080" y="4443"/>
                  </a:lnTo>
                  <a:lnTo>
                    <a:pt x="2080" y="4254"/>
                  </a:lnTo>
                  <a:lnTo>
                    <a:pt x="1576" y="3970"/>
                  </a:lnTo>
                  <a:cubicBezTo>
                    <a:pt x="1419" y="3907"/>
                    <a:pt x="1324" y="3655"/>
                    <a:pt x="1450" y="3497"/>
                  </a:cubicBezTo>
                  <a:lnTo>
                    <a:pt x="2112" y="2332"/>
                  </a:lnTo>
                  <a:cubicBezTo>
                    <a:pt x="2175" y="2237"/>
                    <a:pt x="2238" y="2206"/>
                    <a:pt x="2332" y="2174"/>
                  </a:cubicBezTo>
                  <a:cubicBezTo>
                    <a:pt x="2352" y="2155"/>
                    <a:pt x="2377" y="2147"/>
                    <a:pt x="2405" y="2147"/>
                  </a:cubicBezTo>
                  <a:cubicBezTo>
                    <a:pt x="2467" y="2147"/>
                    <a:pt x="2541" y="2184"/>
                    <a:pt x="2584" y="2206"/>
                  </a:cubicBezTo>
                  <a:lnTo>
                    <a:pt x="3120" y="2489"/>
                  </a:lnTo>
                  <a:cubicBezTo>
                    <a:pt x="3214" y="2395"/>
                    <a:pt x="3309" y="2363"/>
                    <a:pt x="3435" y="2269"/>
                  </a:cubicBezTo>
                  <a:lnTo>
                    <a:pt x="3435" y="1702"/>
                  </a:lnTo>
                  <a:cubicBezTo>
                    <a:pt x="3435" y="1481"/>
                    <a:pt x="3592" y="1324"/>
                    <a:pt x="3781" y="1324"/>
                  </a:cubicBezTo>
                  <a:close/>
                  <a:moveTo>
                    <a:pt x="4443" y="0"/>
                  </a:moveTo>
                  <a:cubicBezTo>
                    <a:pt x="1986" y="0"/>
                    <a:pt x="1" y="2017"/>
                    <a:pt x="1" y="4443"/>
                  </a:cubicBezTo>
                  <a:cubicBezTo>
                    <a:pt x="1" y="5419"/>
                    <a:pt x="316" y="6333"/>
                    <a:pt x="851" y="7120"/>
                  </a:cubicBezTo>
                  <a:lnTo>
                    <a:pt x="4159" y="11531"/>
                  </a:lnTo>
                  <a:cubicBezTo>
                    <a:pt x="4222" y="11626"/>
                    <a:pt x="4325" y="11673"/>
                    <a:pt x="4431" y="11673"/>
                  </a:cubicBezTo>
                  <a:cubicBezTo>
                    <a:pt x="4538" y="11673"/>
                    <a:pt x="4648" y="11626"/>
                    <a:pt x="4727" y="11531"/>
                  </a:cubicBezTo>
                  <a:lnTo>
                    <a:pt x="8066" y="6994"/>
                  </a:lnTo>
                  <a:cubicBezTo>
                    <a:pt x="8602" y="6270"/>
                    <a:pt x="8885" y="5356"/>
                    <a:pt x="8885" y="4443"/>
                  </a:cubicBezTo>
                  <a:cubicBezTo>
                    <a:pt x="8885" y="2017"/>
                    <a:pt x="6932" y="0"/>
                    <a:pt x="4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8" name="Google Shape;7468;p76"/>
            <p:cNvSpPr/>
            <p:nvPr/>
          </p:nvSpPr>
          <p:spPr>
            <a:xfrm>
              <a:off x="-3980400" y="3714800"/>
              <a:ext cx="17350" cy="17375"/>
            </a:xfrm>
            <a:custGeom>
              <a:rect b="b" l="l" r="r" t="t"/>
              <a:pathLst>
                <a:path extrusionOk="0" h="695" w="694">
                  <a:moveTo>
                    <a:pt x="347" y="1"/>
                  </a:moveTo>
                  <a:cubicBezTo>
                    <a:pt x="158" y="1"/>
                    <a:pt x="0" y="159"/>
                    <a:pt x="0" y="348"/>
                  </a:cubicBezTo>
                  <a:cubicBezTo>
                    <a:pt x="0" y="537"/>
                    <a:pt x="158" y="694"/>
                    <a:pt x="347" y="694"/>
                  </a:cubicBezTo>
                  <a:cubicBezTo>
                    <a:pt x="536" y="694"/>
                    <a:pt x="694" y="537"/>
                    <a:pt x="694" y="348"/>
                  </a:cubicBezTo>
                  <a:cubicBezTo>
                    <a:pt x="694" y="159"/>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69" name="Google Shape;7469;p76"/>
          <p:cNvGrpSpPr/>
          <p:nvPr/>
        </p:nvGrpSpPr>
        <p:grpSpPr>
          <a:xfrm>
            <a:off x="4627372" y="2389851"/>
            <a:ext cx="420775" cy="393561"/>
            <a:chOff x="-4118225" y="3990475"/>
            <a:chExt cx="292225" cy="273325"/>
          </a:xfrm>
        </p:grpSpPr>
        <p:sp>
          <p:nvSpPr>
            <p:cNvPr id="7470" name="Google Shape;7470;p76"/>
            <p:cNvSpPr/>
            <p:nvPr/>
          </p:nvSpPr>
          <p:spPr>
            <a:xfrm>
              <a:off x="-3963850" y="4040100"/>
              <a:ext cx="51200" cy="51225"/>
            </a:xfrm>
            <a:custGeom>
              <a:rect b="b" l="l" r="r" t="t"/>
              <a:pathLst>
                <a:path extrusionOk="0" h="2049" w="2048">
                  <a:moveTo>
                    <a:pt x="1008" y="0"/>
                  </a:moveTo>
                  <a:cubicBezTo>
                    <a:pt x="473" y="0"/>
                    <a:pt x="0" y="473"/>
                    <a:pt x="0" y="1040"/>
                  </a:cubicBezTo>
                  <a:cubicBezTo>
                    <a:pt x="0" y="1607"/>
                    <a:pt x="473" y="2048"/>
                    <a:pt x="1008" y="2048"/>
                  </a:cubicBezTo>
                  <a:cubicBezTo>
                    <a:pt x="1575" y="2048"/>
                    <a:pt x="2048" y="1607"/>
                    <a:pt x="2048" y="1040"/>
                  </a:cubicBezTo>
                  <a:cubicBezTo>
                    <a:pt x="2048" y="473"/>
                    <a:pt x="1575" y="0"/>
                    <a:pt x="10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1" name="Google Shape;7471;p76"/>
            <p:cNvSpPr/>
            <p:nvPr/>
          </p:nvSpPr>
          <p:spPr>
            <a:xfrm>
              <a:off x="-4015050" y="3990475"/>
              <a:ext cx="153600" cy="153625"/>
            </a:xfrm>
            <a:custGeom>
              <a:rect b="b" l="l" r="r" t="t"/>
              <a:pathLst>
                <a:path extrusionOk="0" h="6145" w="6144">
                  <a:moveTo>
                    <a:pt x="3056" y="1324"/>
                  </a:moveTo>
                  <a:cubicBezTo>
                    <a:pt x="4001" y="1324"/>
                    <a:pt x="4757" y="2080"/>
                    <a:pt x="4757" y="3025"/>
                  </a:cubicBezTo>
                  <a:cubicBezTo>
                    <a:pt x="4757" y="3970"/>
                    <a:pt x="4033" y="4726"/>
                    <a:pt x="3056" y="4726"/>
                  </a:cubicBezTo>
                  <a:cubicBezTo>
                    <a:pt x="2111" y="4726"/>
                    <a:pt x="1386" y="3970"/>
                    <a:pt x="1386" y="3025"/>
                  </a:cubicBezTo>
                  <a:cubicBezTo>
                    <a:pt x="1386" y="2080"/>
                    <a:pt x="2111" y="1324"/>
                    <a:pt x="3056" y="1324"/>
                  </a:cubicBezTo>
                  <a:close/>
                  <a:moveTo>
                    <a:pt x="3056" y="1"/>
                  </a:moveTo>
                  <a:cubicBezTo>
                    <a:pt x="1386" y="1"/>
                    <a:pt x="0" y="1355"/>
                    <a:pt x="0" y="3057"/>
                  </a:cubicBezTo>
                  <a:cubicBezTo>
                    <a:pt x="0" y="4758"/>
                    <a:pt x="1323" y="6144"/>
                    <a:pt x="3056" y="6144"/>
                  </a:cubicBezTo>
                  <a:cubicBezTo>
                    <a:pt x="4757" y="6144"/>
                    <a:pt x="6144" y="4758"/>
                    <a:pt x="6144" y="3057"/>
                  </a:cubicBezTo>
                  <a:cubicBezTo>
                    <a:pt x="6144" y="1355"/>
                    <a:pt x="4757" y="1"/>
                    <a:pt x="3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2" name="Google Shape;7472;p76"/>
            <p:cNvSpPr/>
            <p:nvPr/>
          </p:nvSpPr>
          <p:spPr>
            <a:xfrm>
              <a:off x="-4118225" y="4144075"/>
              <a:ext cx="33875" cy="119725"/>
            </a:xfrm>
            <a:custGeom>
              <a:rect b="b" l="l" r="r" t="t"/>
              <a:pathLst>
                <a:path extrusionOk="0" h="4789" w="1355">
                  <a:moveTo>
                    <a:pt x="347" y="0"/>
                  </a:moveTo>
                  <a:cubicBezTo>
                    <a:pt x="158" y="0"/>
                    <a:pt x="0" y="158"/>
                    <a:pt x="0" y="347"/>
                  </a:cubicBezTo>
                  <a:lnTo>
                    <a:pt x="0" y="4442"/>
                  </a:lnTo>
                  <a:cubicBezTo>
                    <a:pt x="0" y="4631"/>
                    <a:pt x="158" y="4789"/>
                    <a:pt x="347" y="4789"/>
                  </a:cubicBezTo>
                  <a:lnTo>
                    <a:pt x="1008" y="4789"/>
                  </a:lnTo>
                  <a:cubicBezTo>
                    <a:pt x="1134" y="4789"/>
                    <a:pt x="1260" y="4757"/>
                    <a:pt x="1355" y="4726"/>
                  </a:cubicBezTo>
                  <a:lnTo>
                    <a:pt x="1355" y="63"/>
                  </a:lnTo>
                  <a:cubicBezTo>
                    <a:pt x="1260" y="32"/>
                    <a:pt x="1134" y="0"/>
                    <a:pt x="10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3" name="Google Shape;7473;p76"/>
            <p:cNvSpPr/>
            <p:nvPr/>
          </p:nvSpPr>
          <p:spPr>
            <a:xfrm>
              <a:off x="-4067050" y="4143750"/>
              <a:ext cx="241050" cy="120050"/>
            </a:xfrm>
            <a:custGeom>
              <a:rect b="b" l="l" r="r" t="t"/>
              <a:pathLst>
                <a:path extrusionOk="0" h="4802" w="9642">
                  <a:moveTo>
                    <a:pt x="1750" y="1"/>
                  </a:moveTo>
                  <a:cubicBezTo>
                    <a:pt x="1124" y="1"/>
                    <a:pt x="537" y="197"/>
                    <a:pt x="1" y="549"/>
                  </a:cubicBezTo>
                  <a:lnTo>
                    <a:pt x="1" y="4550"/>
                  </a:lnTo>
                  <a:cubicBezTo>
                    <a:pt x="410" y="4707"/>
                    <a:pt x="883" y="4802"/>
                    <a:pt x="1356" y="4802"/>
                  </a:cubicBezTo>
                  <a:lnTo>
                    <a:pt x="5294" y="4802"/>
                  </a:lnTo>
                  <a:cubicBezTo>
                    <a:pt x="5735" y="4802"/>
                    <a:pt x="6144" y="4644"/>
                    <a:pt x="6459" y="4392"/>
                  </a:cubicBezTo>
                  <a:cubicBezTo>
                    <a:pt x="6459" y="4392"/>
                    <a:pt x="8507" y="2502"/>
                    <a:pt x="9169" y="1872"/>
                  </a:cubicBezTo>
                  <a:cubicBezTo>
                    <a:pt x="9169" y="1872"/>
                    <a:pt x="9547" y="1399"/>
                    <a:pt x="9547" y="1021"/>
                  </a:cubicBezTo>
                  <a:cubicBezTo>
                    <a:pt x="9641" y="454"/>
                    <a:pt x="9169" y="13"/>
                    <a:pt x="8602" y="13"/>
                  </a:cubicBezTo>
                  <a:cubicBezTo>
                    <a:pt x="8413" y="13"/>
                    <a:pt x="7751" y="202"/>
                    <a:pt x="6711" y="1777"/>
                  </a:cubicBezTo>
                  <a:cubicBezTo>
                    <a:pt x="6333" y="2376"/>
                    <a:pt x="5766" y="2754"/>
                    <a:pt x="5199" y="2754"/>
                  </a:cubicBezTo>
                  <a:lnTo>
                    <a:pt x="2710" y="2754"/>
                  </a:lnTo>
                  <a:cubicBezTo>
                    <a:pt x="2584" y="2754"/>
                    <a:pt x="2458" y="2849"/>
                    <a:pt x="2395" y="2975"/>
                  </a:cubicBezTo>
                  <a:cubicBezTo>
                    <a:pt x="2333" y="3099"/>
                    <a:pt x="2223" y="3152"/>
                    <a:pt x="2110" y="3152"/>
                  </a:cubicBezTo>
                  <a:cubicBezTo>
                    <a:pt x="1880" y="3152"/>
                    <a:pt x="1638" y="2934"/>
                    <a:pt x="1765" y="2660"/>
                  </a:cubicBezTo>
                  <a:cubicBezTo>
                    <a:pt x="1923" y="2344"/>
                    <a:pt x="2238" y="2092"/>
                    <a:pt x="2616" y="2092"/>
                  </a:cubicBezTo>
                  <a:lnTo>
                    <a:pt x="5231" y="2092"/>
                  </a:lnTo>
                  <a:cubicBezTo>
                    <a:pt x="6081" y="2061"/>
                    <a:pt x="6081" y="706"/>
                    <a:pt x="5136" y="706"/>
                  </a:cubicBezTo>
                  <a:lnTo>
                    <a:pt x="3844" y="706"/>
                  </a:lnTo>
                  <a:cubicBezTo>
                    <a:pt x="3116" y="220"/>
                    <a:pt x="2412" y="1"/>
                    <a:pt x="17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74" name="Google Shape;7474;p76"/>
          <p:cNvGrpSpPr/>
          <p:nvPr/>
        </p:nvGrpSpPr>
        <p:grpSpPr>
          <a:xfrm>
            <a:off x="7338026" y="1308062"/>
            <a:ext cx="394713" cy="421927"/>
            <a:chOff x="-2312225" y="3238300"/>
            <a:chExt cx="274125" cy="293025"/>
          </a:xfrm>
        </p:grpSpPr>
        <p:sp>
          <p:nvSpPr>
            <p:cNvPr id="7475" name="Google Shape;7475;p76"/>
            <p:cNvSpPr/>
            <p:nvPr/>
          </p:nvSpPr>
          <p:spPr>
            <a:xfrm>
              <a:off x="-2241325" y="3289500"/>
              <a:ext cx="203225" cy="241825"/>
            </a:xfrm>
            <a:custGeom>
              <a:rect b="b" l="l" r="r" t="t"/>
              <a:pathLst>
                <a:path extrusionOk="0" h="9673" w="8129">
                  <a:moveTo>
                    <a:pt x="2458" y="0"/>
                  </a:moveTo>
                  <a:cubicBezTo>
                    <a:pt x="2174" y="0"/>
                    <a:pt x="1954" y="221"/>
                    <a:pt x="1954" y="504"/>
                  </a:cubicBezTo>
                  <a:lnTo>
                    <a:pt x="1954" y="2836"/>
                  </a:lnTo>
                  <a:lnTo>
                    <a:pt x="1954" y="5167"/>
                  </a:lnTo>
                  <a:lnTo>
                    <a:pt x="914" y="4128"/>
                  </a:lnTo>
                  <a:cubicBezTo>
                    <a:pt x="820" y="4033"/>
                    <a:pt x="693" y="3986"/>
                    <a:pt x="567" y="3986"/>
                  </a:cubicBezTo>
                  <a:cubicBezTo>
                    <a:pt x="441" y="3986"/>
                    <a:pt x="315" y="4033"/>
                    <a:pt x="221" y="4128"/>
                  </a:cubicBezTo>
                  <a:cubicBezTo>
                    <a:pt x="0" y="4317"/>
                    <a:pt x="0" y="4632"/>
                    <a:pt x="221" y="4852"/>
                  </a:cubicBezTo>
                  <a:lnTo>
                    <a:pt x="2678" y="7310"/>
                  </a:lnTo>
                  <a:lnTo>
                    <a:pt x="2678" y="8664"/>
                  </a:lnTo>
                  <a:cubicBezTo>
                    <a:pt x="2678" y="9200"/>
                    <a:pt x="3151" y="9672"/>
                    <a:pt x="3718" y="9672"/>
                  </a:cubicBezTo>
                  <a:lnTo>
                    <a:pt x="6459" y="9672"/>
                  </a:lnTo>
                  <a:cubicBezTo>
                    <a:pt x="7026" y="9672"/>
                    <a:pt x="7499" y="9200"/>
                    <a:pt x="7499" y="8664"/>
                  </a:cubicBezTo>
                  <a:lnTo>
                    <a:pt x="7499" y="8066"/>
                  </a:lnTo>
                  <a:cubicBezTo>
                    <a:pt x="7688" y="7656"/>
                    <a:pt x="7845" y="7278"/>
                    <a:pt x="7940" y="6837"/>
                  </a:cubicBezTo>
                  <a:cubicBezTo>
                    <a:pt x="8034" y="6396"/>
                    <a:pt x="8129" y="5986"/>
                    <a:pt x="8129" y="5514"/>
                  </a:cubicBezTo>
                  <a:lnTo>
                    <a:pt x="8129" y="3308"/>
                  </a:lnTo>
                  <a:cubicBezTo>
                    <a:pt x="8129" y="3025"/>
                    <a:pt x="7877" y="2773"/>
                    <a:pt x="7625" y="2773"/>
                  </a:cubicBezTo>
                  <a:cubicBezTo>
                    <a:pt x="7341" y="2773"/>
                    <a:pt x="7089" y="3025"/>
                    <a:pt x="7089" y="3308"/>
                  </a:cubicBezTo>
                  <a:lnTo>
                    <a:pt x="7089" y="3812"/>
                  </a:lnTo>
                  <a:cubicBezTo>
                    <a:pt x="7089" y="4002"/>
                    <a:pt x="6931" y="4159"/>
                    <a:pt x="6742" y="4159"/>
                  </a:cubicBezTo>
                  <a:cubicBezTo>
                    <a:pt x="6553" y="4159"/>
                    <a:pt x="6396" y="4002"/>
                    <a:pt x="6396" y="3812"/>
                  </a:cubicBezTo>
                  <a:lnTo>
                    <a:pt x="6396" y="2615"/>
                  </a:lnTo>
                  <a:cubicBezTo>
                    <a:pt x="6396" y="2363"/>
                    <a:pt x="6144" y="2111"/>
                    <a:pt x="5892" y="2111"/>
                  </a:cubicBezTo>
                  <a:cubicBezTo>
                    <a:pt x="5608" y="2111"/>
                    <a:pt x="5356" y="2363"/>
                    <a:pt x="5356" y="2615"/>
                  </a:cubicBezTo>
                  <a:cubicBezTo>
                    <a:pt x="5357" y="2615"/>
                    <a:pt x="5358" y="2615"/>
                    <a:pt x="5359" y="2615"/>
                  </a:cubicBezTo>
                  <a:cubicBezTo>
                    <a:pt x="5418" y="2615"/>
                    <a:pt x="5419" y="3769"/>
                    <a:pt x="5419" y="3781"/>
                  </a:cubicBezTo>
                  <a:lnTo>
                    <a:pt x="5419" y="3781"/>
                  </a:lnTo>
                  <a:cubicBezTo>
                    <a:pt x="5419" y="3970"/>
                    <a:pt x="5262" y="4128"/>
                    <a:pt x="5041" y="4128"/>
                  </a:cubicBezTo>
                  <a:cubicBezTo>
                    <a:pt x="4852" y="4128"/>
                    <a:pt x="4695" y="3970"/>
                    <a:pt x="4695" y="3781"/>
                  </a:cubicBezTo>
                  <a:lnTo>
                    <a:pt x="4695" y="2584"/>
                  </a:lnTo>
                  <a:cubicBezTo>
                    <a:pt x="4695" y="2332"/>
                    <a:pt x="4474" y="2080"/>
                    <a:pt x="4191" y="2080"/>
                  </a:cubicBezTo>
                  <a:cubicBezTo>
                    <a:pt x="3907" y="2080"/>
                    <a:pt x="3686" y="2332"/>
                    <a:pt x="3686" y="2584"/>
                  </a:cubicBezTo>
                  <a:lnTo>
                    <a:pt x="3686" y="3781"/>
                  </a:lnTo>
                  <a:cubicBezTo>
                    <a:pt x="3686" y="3970"/>
                    <a:pt x="3529" y="4128"/>
                    <a:pt x="3308" y="4128"/>
                  </a:cubicBezTo>
                  <a:cubicBezTo>
                    <a:pt x="3119" y="4128"/>
                    <a:pt x="2962" y="3970"/>
                    <a:pt x="2962" y="3781"/>
                  </a:cubicBezTo>
                  <a:lnTo>
                    <a:pt x="2962" y="504"/>
                  </a:lnTo>
                  <a:cubicBezTo>
                    <a:pt x="2962" y="221"/>
                    <a:pt x="2741" y="0"/>
                    <a:pt x="24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6" name="Google Shape;7476;p76"/>
            <p:cNvSpPr/>
            <p:nvPr/>
          </p:nvSpPr>
          <p:spPr>
            <a:xfrm>
              <a:off x="-2312225" y="3238300"/>
              <a:ext cx="241825" cy="241050"/>
            </a:xfrm>
            <a:custGeom>
              <a:rect b="b" l="l" r="r" t="t"/>
              <a:pathLst>
                <a:path extrusionOk="0" h="9642" w="9673">
                  <a:moveTo>
                    <a:pt x="379" y="1"/>
                  </a:moveTo>
                  <a:cubicBezTo>
                    <a:pt x="158" y="1"/>
                    <a:pt x="1" y="158"/>
                    <a:pt x="1" y="347"/>
                  </a:cubicBezTo>
                  <a:lnTo>
                    <a:pt x="1" y="1733"/>
                  </a:lnTo>
                  <a:cubicBezTo>
                    <a:pt x="1" y="1922"/>
                    <a:pt x="158" y="2080"/>
                    <a:pt x="379" y="2080"/>
                  </a:cubicBezTo>
                  <a:lnTo>
                    <a:pt x="726" y="2080"/>
                  </a:lnTo>
                  <a:lnTo>
                    <a:pt x="726" y="7562"/>
                  </a:lnTo>
                  <a:lnTo>
                    <a:pt x="379" y="7562"/>
                  </a:lnTo>
                  <a:cubicBezTo>
                    <a:pt x="158" y="7562"/>
                    <a:pt x="1" y="7719"/>
                    <a:pt x="1" y="7908"/>
                  </a:cubicBezTo>
                  <a:lnTo>
                    <a:pt x="1" y="9294"/>
                  </a:lnTo>
                  <a:cubicBezTo>
                    <a:pt x="1" y="9484"/>
                    <a:pt x="158" y="9641"/>
                    <a:pt x="379" y="9641"/>
                  </a:cubicBezTo>
                  <a:lnTo>
                    <a:pt x="1734" y="9641"/>
                  </a:lnTo>
                  <a:cubicBezTo>
                    <a:pt x="1954" y="9641"/>
                    <a:pt x="2112" y="9484"/>
                    <a:pt x="2112" y="9294"/>
                  </a:cubicBezTo>
                  <a:lnTo>
                    <a:pt x="2112" y="8916"/>
                  </a:lnTo>
                  <a:lnTo>
                    <a:pt x="4160" y="8916"/>
                  </a:lnTo>
                  <a:lnTo>
                    <a:pt x="3435" y="8223"/>
                  </a:lnTo>
                  <a:lnTo>
                    <a:pt x="2112" y="8223"/>
                  </a:lnTo>
                  <a:lnTo>
                    <a:pt x="2112" y="7877"/>
                  </a:lnTo>
                  <a:cubicBezTo>
                    <a:pt x="2112" y="7688"/>
                    <a:pt x="1954" y="7530"/>
                    <a:pt x="1734" y="7530"/>
                  </a:cubicBezTo>
                  <a:lnTo>
                    <a:pt x="1387" y="7530"/>
                  </a:lnTo>
                  <a:lnTo>
                    <a:pt x="1387" y="2080"/>
                  </a:lnTo>
                  <a:lnTo>
                    <a:pt x="1734" y="2080"/>
                  </a:lnTo>
                  <a:cubicBezTo>
                    <a:pt x="1954" y="2080"/>
                    <a:pt x="2112" y="1922"/>
                    <a:pt x="2112" y="1733"/>
                  </a:cubicBezTo>
                  <a:lnTo>
                    <a:pt x="2112" y="1387"/>
                  </a:lnTo>
                  <a:lnTo>
                    <a:pt x="7562" y="1387"/>
                  </a:lnTo>
                  <a:lnTo>
                    <a:pt x="7562" y="1733"/>
                  </a:lnTo>
                  <a:cubicBezTo>
                    <a:pt x="7562" y="1922"/>
                    <a:pt x="7720" y="2080"/>
                    <a:pt x="7940" y="2080"/>
                  </a:cubicBezTo>
                  <a:lnTo>
                    <a:pt x="8287" y="2080"/>
                  </a:lnTo>
                  <a:lnTo>
                    <a:pt x="8287" y="3592"/>
                  </a:lnTo>
                  <a:cubicBezTo>
                    <a:pt x="8444" y="3498"/>
                    <a:pt x="8602" y="3466"/>
                    <a:pt x="8791" y="3466"/>
                  </a:cubicBezTo>
                  <a:cubicBezTo>
                    <a:pt x="8885" y="3466"/>
                    <a:pt x="8917" y="3466"/>
                    <a:pt x="8948" y="3498"/>
                  </a:cubicBezTo>
                  <a:lnTo>
                    <a:pt x="8948" y="2080"/>
                  </a:lnTo>
                  <a:lnTo>
                    <a:pt x="9326" y="2080"/>
                  </a:lnTo>
                  <a:cubicBezTo>
                    <a:pt x="9515" y="2080"/>
                    <a:pt x="9673" y="1922"/>
                    <a:pt x="9673" y="1733"/>
                  </a:cubicBezTo>
                  <a:lnTo>
                    <a:pt x="9673" y="347"/>
                  </a:lnTo>
                  <a:cubicBezTo>
                    <a:pt x="9673" y="158"/>
                    <a:pt x="9515" y="1"/>
                    <a:pt x="9326" y="1"/>
                  </a:cubicBezTo>
                  <a:lnTo>
                    <a:pt x="7940" y="1"/>
                  </a:lnTo>
                  <a:cubicBezTo>
                    <a:pt x="7751" y="1"/>
                    <a:pt x="7562" y="158"/>
                    <a:pt x="7562" y="347"/>
                  </a:cubicBezTo>
                  <a:lnTo>
                    <a:pt x="7562" y="694"/>
                  </a:lnTo>
                  <a:lnTo>
                    <a:pt x="2112" y="694"/>
                  </a:lnTo>
                  <a:lnTo>
                    <a:pt x="2112" y="347"/>
                  </a:lnTo>
                  <a:cubicBezTo>
                    <a:pt x="2112" y="158"/>
                    <a:pt x="1954" y="1"/>
                    <a:pt x="17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77" name="Google Shape;7477;p76"/>
          <p:cNvGrpSpPr/>
          <p:nvPr/>
        </p:nvGrpSpPr>
        <p:grpSpPr>
          <a:xfrm>
            <a:off x="7335742" y="2376800"/>
            <a:ext cx="423079" cy="419659"/>
            <a:chOff x="-2310650" y="3958175"/>
            <a:chExt cx="293825" cy="291450"/>
          </a:xfrm>
        </p:grpSpPr>
        <p:sp>
          <p:nvSpPr>
            <p:cNvPr id="7478" name="Google Shape;7478;p76"/>
            <p:cNvSpPr/>
            <p:nvPr/>
          </p:nvSpPr>
          <p:spPr>
            <a:xfrm>
              <a:off x="-2310650" y="3958175"/>
              <a:ext cx="185925" cy="118950"/>
            </a:xfrm>
            <a:custGeom>
              <a:rect b="b" l="l" r="r" t="t"/>
              <a:pathLst>
                <a:path extrusionOk="0" h="4758" w="7437">
                  <a:moveTo>
                    <a:pt x="1009" y="1"/>
                  </a:moveTo>
                  <a:cubicBezTo>
                    <a:pt x="474" y="1"/>
                    <a:pt x="1" y="474"/>
                    <a:pt x="1" y="1009"/>
                  </a:cubicBezTo>
                  <a:lnTo>
                    <a:pt x="1" y="2395"/>
                  </a:lnTo>
                  <a:cubicBezTo>
                    <a:pt x="1" y="2931"/>
                    <a:pt x="474" y="3372"/>
                    <a:pt x="1009" y="3372"/>
                  </a:cubicBezTo>
                  <a:lnTo>
                    <a:pt x="1356" y="3372"/>
                  </a:lnTo>
                  <a:lnTo>
                    <a:pt x="1356" y="4412"/>
                  </a:lnTo>
                  <a:cubicBezTo>
                    <a:pt x="1356" y="4618"/>
                    <a:pt x="1518" y="4757"/>
                    <a:pt x="1692" y="4757"/>
                  </a:cubicBezTo>
                  <a:cubicBezTo>
                    <a:pt x="1784" y="4757"/>
                    <a:pt x="1878" y="4719"/>
                    <a:pt x="1954" y="4632"/>
                  </a:cubicBezTo>
                  <a:lnTo>
                    <a:pt x="3214" y="3372"/>
                  </a:lnTo>
                  <a:lnTo>
                    <a:pt x="3403" y="3372"/>
                  </a:lnTo>
                  <a:lnTo>
                    <a:pt x="3403" y="2364"/>
                  </a:lnTo>
                  <a:cubicBezTo>
                    <a:pt x="3403" y="1419"/>
                    <a:pt x="4160" y="663"/>
                    <a:pt x="5105" y="663"/>
                  </a:cubicBezTo>
                  <a:lnTo>
                    <a:pt x="7436" y="663"/>
                  </a:lnTo>
                  <a:cubicBezTo>
                    <a:pt x="7279" y="253"/>
                    <a:pt x="6932" y="1"/>
                    <a:pt x="64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9" name="Google Shape;7479;p76"/>
            <p:cNvSpPr/>
            <p:nvPr/>
          </p:nvSpPr>
          <p:spPr>
            <a:xfrm>
              <a:off x="-2309075" y="3992050"/>
              <a:ext cx="292250" cy="257575"/>
            </a:xfrm>
            <a:custGeom>
              <a:rect b="b" l="l" r="r" t="t"/>
              <a:pathLst>
                <a:path extrusionOk="0" h="10303" w="11690">
                  <a:moveTo>
                    <a:pt x="5042" y="1"/>
                  </a:moveTo>
                  <a:cubicBezTo>
                    <a:pt x="4506" y="1"/>
                    <a:pt x="4034" y="473"/>
                    <a:pt x="4034" y="1040"/>
                  </a:cubicBezTo>
                  <a:lnTo>
                    <a:pt x="4034" y="2395"/>
                  </a:lnTo>
                  <a:cubicBezTo>
                    <a:pt x="4034" y="2962"/>
                    <a:pt x="4506" y="3435"/>
                    <a:pt x="5042" y="3435"/>
                  </a:cubicBezTo>
                  <a:lnTo>
                    <a:pt x="6964" y="3435"/>
                  </a:lnTo>
                  <a:lnTo>
                    <a:pt x="7814" y="4254"/>
                  </a:lnTo>
                  <a:cubicBezTo>
                    <a:pt x="7216" y="4537"/>
                    <a:pt x="6775" y="5136"/>
                    <a:pt x="6775" y="5829"/>
                  </a:cubicBezTo>
                  <a:cubicBezTo>
                    <a:pt x="6775" y="6270"/>
                    <a:pt x="6932" y="6680"/>
                    <a:pt x="7216" y="6932"/>
                  </a:cubicBezTo>
                  <a:cubicBezTo>
                    <a:pt x="6585" y="7089"/>
                    <a:pt x="6081" y="7499"/>
                    <a:pt x="5766" y="8034"/>
                  </a:cubicBezTo>
                  <a:cubicBezTo>
                    <a:pt x="5451" y="7499"/>
                    <a:pt x="4916" y="7089"/>
                    <a:pt x="4286" y="6932"/>
                  </a:cubicBezTo>
                  <a:cubicBezTo>
                    <a:pt x="4569" y="6617"/>
                    <a:pt x="4727" y="6270"/>
                    <a:pt x="4727" y="5829"/>
                  </a:cubicBezTo>
                  <a:cubicBezTo>
                    <a:pt x="4727" y="4884"/>
                    <a:pt x="3971" y="4159"/>
                    <a:pt x="3025" y="4159"/>
                  </a:cubicBezTo>
                  <a:cubicBezTo>
                    <a:pt x="2080" y="4159"/>
                    <a:pt x="1356" y="4884"/>
                    <a:pt x="1356" y="5829"/>
                  </a:cubicBezTo>
                  <a:cubicBezTo>
                    <a:pt x="1356" y="6270"/>
                    <a:pt x="1513" y="6680"/>
                    <a:pt x="1765" y="6932"/>
                  </a:cubicBezTo>
                  <a:cubicBezTo>
                    <a:pt x="757" y="7215"/>
                    <a:pt x="1" y="8129"/>
                    <a:pt x="1" y="9263"/>
                  </a:cubicBezTo>
                  <a:lnTo>
                    <a:pt x="1" y="9925"/>
                  </a:lnTo>
                  <a:cubicBezTo>
                    <a:pt x="1" y="10145"/>
                    <a:pt x="158" y="10303"/>
                    <a:pt x="348" y="10303"/>
                  </a:cubicBezTo>
                  <a:lnTo>
                    <a:pt x="11343" y="10303"/>
                  </a:lnTo>
                  <a:cubicBezTo>
                    <a:pt x="11532" y="10303"/>
                    <a:pt x="11689" y="10145"/>
                    <a:pt x="11689" y="9925"/>
                  </a:cubicBezTo>
                  <a:lnTo>
                    <a:pt x="11689" y="9263"/>
                  </a:lnTo>
                  <a:cubicBezTo>
                    <a:pt x="11689" y="8160"/>
                    <a:pt x="10965" y="7215"/>
                    <a:pt x="9925" y="6932"/>
                  </a:cubicBezTo>
                  <a:cubicBezTo>
                    <a:pt x="10209" y="6617"/>
                    <a:pt x="10366" y="6270"/>
                    <a:pt x="10366" y="5829"/>
                  </a:cubicBezTo>
                  <a:cubicBezTo>
                    <a:pt x="10366" y="5010"/>
                    <a:pt x="9767" y="4317"/>
                    <a:pt x="8980" y="4159"/>
                  </a:cubicBezTo>
                  <a:lnTo>
                    <a:pt x="8980" y="3435"/>
                  </a:lnTo>
                  <a:lnTo>
                    <a:pt x="10555" y="3435"/>
                  </a:lnTo>
                  <a:cubicBezTo>
                    <a:pt x="11122" y="3435"/>
                    <a:pt x="11595" y="2962"/>
                    <a:pt x="11595" y="2395"/>
                  </a:cubicBezTo>
                  <a:lnTo>
                    <a:pt x="11595" y="1040"/>
                  </a:lnTo>
                  <a:cubicBezTo>
                    <a:pt x="11595" y="473"/>
                    <a:pt x="11122" y="1"/>
                    <a:pt x="105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80" name="Google Shape;7480;p76"/>
          <p:cNvGrpSpPr/>
          <p:nvPr/>
        </p:nvGrpSpPr>
        <p:grpSpPr>
          <a:xfrm>
            <a:off x="4702603" y="2928434"/>
            <a:ext cx="424159" cy="419659"/>
            <a:chOff x="-1182750" y="3962900"/>
            <a:chExt cx="294575" cy="291450"/>
          </a:xfrm>
        </p:grpSpPr>
        <p:sp>
          <p:nvSpPr>
            <p:cNvPr id="7481" name="Google Shape;7481;p76"/>
            <p:cNvSpPr/>
            <p:nvPr/>
          </p:nvSpPr>
          <p:spPr>
            <a:xfrm>
              <a:off x="-1078000" y="4030650"/>
              <a:ext cx="17350" cy="17350"/>
            </a:xfrm>
            <a:custGeom>
              <a:rect b="b" l="l" r="r" t="t"/>
              <a:pathLst>
                <a:path extrusionOk="0" h="694" w="694">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2" name="Google Shape;7482;p76"/>
            <p:cNvSpPr/>
            <p:nvPr/>
          </p:nvSpPr>
          <p:spPr>
            <a:xfrm>
              <a:off x="-1129200" y="409995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3" name="Google Shape;7483;p76"/>
            <p:cNvSpPr/>
            <p:nvPr/>
          </p:nvSpPr>
          <p:spPr>
            <a:xfrm>
              <a:off x="-1009475" y="4081850"/>
              <a:ext cx="18125" cy="17350"/>
            </a:xfrm>
            <a:custGeom>
              <a:rect b="b" l="l" r="r" t="t"/>
              <a:pathLst>
                <a:path extrusionOk="0" h="694" w="725">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4" name="Google Shape;7484;p76"/>
            <p:cNvSpPr/>
            <p:nvPr/>
          </p:nvSpPr>
          <p:spPr>
            <a:xfrm>
              <a:off x="-1182750" y="4168475"/>
              <a:ext cx="292225" cy="34675"/>
            </a:xfrm>
            <a:custGeom>
              <a:rect b="b" l="l" r="r" t="t"/>
              <a:pathLst>
                <a:path extrusionOk="0" h="1387" w="11689">
                  <a:moveTo>
                    <a:pt x="0" y="1"/>
                  </a:moveTo>
                  <a:lnTo>
                    <a:pt x="0" y="347"/>
                  </a:lnTo>
                  <a:lnTo>
                    <a:pt x="63" y="347"/>
                  </a:lnTo>
                  <a:cubicBezTo>
                    <a:pt x="63" y="914"/>
                    <a:pt x="504" y="1387"/>
                    <a:pt x="1071" y="1387"/>
                  </a:cubicBezTo>
                  <a:lnTo>
                    <a:pt x="10680" y="1387"/>
                  </a:lnTo>
                  <a:cubicBezTo>
                    <a:pt x="11247" y="1387"/>
                    <a:pt x="11688" y="914"/>
                    <a:pt x="11688" y="347"/>
                  </a:cubicBezTo>
                  <a:lnTo>
                    <a:pt x="116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5" name="Google Shape;7485;p76"/>
            <p:cNvSpPr/>
            <p:nvPr/>
          </p:nvSpPr>
          <p:spPr>
            <a:xfrm>
              <a:off x="-1117400" y="4220475"/>
              <a:ext cx="161500" cy="33875"/>
            </a:xfrm>
            <a:custGeom>
              <a:rect b="b" l="l" r="r" t="t"/>
              <a:pathLst>
                <a:path extrusionOk="0" h="1355" w="6460">
                  <a:moveTo>
                    <a:pt x="1513" y="0"/>
                  </a:moveTo>
                  <a:lnTo>
                    <a:pt x="1356" y="693"/>
                  </a:lnTo>
                  <a:lnTo>
                    <a:pt x="474" y="693"/>
                  </a:lnTo>
                  <a:cubicBezTo>
                    <a:pt x="32" y="693"/>
                    <a:pt x="1" y="1355"/>
                    <a:pt x="474" y="1355"/>
                  </a:cubicBezTo>
                  <a:lnTo>
                    <a:pt x="5924" y="1355"/>
                  </a:lnTo>
                  <a:cubicBezTo>
                    <a:pt x="6459" y="1355"/>
                    <a:pt x="6459" y="693"/>
                    <a:pt x="5987" y="693"/>
                  </a:cubicBezTo>
                  <a:lnTo>
                    <a:pt x="5073" y="693"/>
                  </a:lnTo>
                  <a:lnTo>
                    <a:pt x="491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6" name="Google Shape;7486;p76"/>
            <p:cNvSpPr/>
            <p:nvPr/>
          </p:nvSpPr>
          <p:spPr>
            <a:xfrm>
              <a:off x="-958300" y="4014100"/>
              <a:ext cx="18150" cy="17350"/>
            </a:xfrm>
            <a:custGeom>
              <a:rect b="b" l="l" r="r" t="t"/>
              <a:pathLst>
                <a:path extrusionOk="0" h="694" w="726">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7" name="Google Shape;7487;p76"/>
            <p:cNvSpPr/>
            <p:nvPr/>
          </p:nvSpPr>
          <p:spPr>
            <a:xfrm>
              <a:off x="-1180400" y="3962900"/>
              <a:ext cx="292225" cy="188275"/>
            </a:xfrm>
            <a:custGeom>
              <a:rect b="b" l="l" r="r" t="t"/>
              <a:pathLst>
                <a:path extrusionOk="0" h="7531" w="11689">
                  <a:moveTo>
                    <a:pt x="9232" y="1324"/>
                  </a:moveTo>
                  <a:cubicBezTo>
                    <a:pt x="9799" y="1324"/>
                    <a:pt x="10271" y="1797"/>
                    <a:pt x="10271" y="2364"/>
                  </a:cubicBezTo>
                  <a:cubicBezTo>
                    <a:pt x="10271" y="2922"/>
                    <a:pt x="9822" y="3391"/>
                    <a:pt x="9247" y="3391"/>
                  </a:cubicBezTo>
                  <a:cubicBezTo>
                    <a:pt x="9140" y="3391"/>
                    <a:pt x="9029" y="3375"/>
                    <a:pt x="8916" y="3341"/>
                  </a:cubicBezTo>
                  <a:lnTo>
                    <a:pt x="8034" y="4538"/>
                  </a:lnTo>
                  <a:cubicBezTo>
                    <a:pt x="8507" y="5199"/>
                    <a:pt x="7971" y="6144"/>
                    <a:pt x="7152" y="6144"/>
                  </a:cubicBezTo>
                  <a:cubicBezTo>
                    <a:pt x="6491" y="6144"/>
                    <a:pt x="5987" y="5514"/>
                    <a:pt x="6176" y="4790"/>
                  </a:cubicBezTo>
                  <a:lnTo>
                    <a:pt x="4978" y="3908"/>
                  </a:lnTo>
                  <a:cubicBezTo>
                    <a:pt x="4839" y="4007"/>
                    <a:pt x="4661" y="4069"/>
                    <a:pt x="4470" y="4069"/>
                  </a:cubicBezTo>
                  <a:cubicBezTo>
                    <a:pt x="4359" y="4069"/>
                    <a:pt x="4243" y="4048"/>
                    <a:pt x="4128" y="4002"/>
                  </a:cubicBezTo>
                  <a:lnTo>
                    <a:pt x="3214" y="5199"/>
                  </a:lnTo>
                  <a:cubicBezTo>
                    <a:pt x="3340" y="5357"/>
                    <a:pt x="3372" y="5546"/>
                    <a:pt x="3372" y="5735"/>
                  </a:cubicBezTo>
                  <a:cubicBezTo>
                    <a:pt x="3372" y="6302"/>
                    <a:pt x="2899" y="6775"/>
                    <a:pt x="2363" y="6775"/>
                  </a:cubicBezTo>
                  <a:cubicBezTo>
                    <a:pt x="1796" y="6775"/>
                    <a:pt x="1324" y="6302"/>
                    <a:pt x="1324" y="5735"/>
                  </a:cubicBezTo>
                  <a:cubicBezTo>
                    <a:pt x="1324" y="5199"/>
                    <a:pt x="1796" y="4727"/>
                    <a:pt x="2363" y="4727"/>
                  </a:cubicBezTo>
                  <a:cubicBezTo>
                    <a:pt x="2489" y="4727"/>
                    <a:pt x="2552" y="4758"/>
                    <a:pt x="2678" y="4758"/>
                  </a:cubicBezTo>
                  <a:lnTo>
                    <a:pt x="3592" y="3593"/>
                  </a:lnTo>
                  <a:cubicBezTo>
                    <a:pt x="3120" y="2899"/>
                    <a:pt x="3624" y="1954"/>
                    <a:pt x="4443" y="1954"/>
                  </a:cubicBezTo>
                  <a:cubicBezTo>
                    <a:pt x="5104" y="1954"/>
                    <a:pt x="5640" y="2584"/>
                    <a:pt x="5419" y="3309"/>
                  </a:cubicBezTo>
                  <a:lnTo>
                    <a:pt x="6617" y="4223"/>
                  </a:lnTo>
                  <a:cubicBezTo>
                    <a:pt x="6766" y="4116"/>
                    <a:pt x="6959" y="4038"/>
                    <a:pt x="7165" y="4038"/>
                  </a:cubicBezTo>
                  <a:cubicBezTo>
                    <a:pt x="7264" y="4038"/>
                    <a:pt x="7365" y="4056"/>
                    <a:pt x="7467" y="4097"/>
                  </a:cubicBezTo>
                  <a:lnTo>
                    <a:pt x="8381" y="2899"/>
                  </a:lnTo>
                  <a:cubicBezTo>
                    <a:pt x="8255" y="2742"/>
                    <a:pt x="8223" y="2553"/>
                    <a:pt x="8223" y="2364"/>
                  </a:cubicBezTo>
                  <a:cubicBezTo>
                    <a:pt x="8223" y="1797"/>
                    <a:pt x="8696" y="1324"/>
                    <a:pt x="9232" y="1324"/>
                  </a:cubicBezTo>
                  <a:close/>
                  <a:moveTo>
                    <a:pt x="1009" y="1"/>
                  </a:moveTo>
                  <a:cubicBezTo>
                    <a:pt x="473" y="1"/>
                    <a:pt x="1" y="474"/>
                    <a:pt x="1" y="1009"/>
                  </a:cubicBezTo>
                  <a:lnTo>
                    <a:pt x="1" y="7531"/>
                  </a:lnTo>
                  <a:lnTo>
                    <a:pt x="11689" y="7531"/>
                  </a:lnTo>
                  <a:lnTo>
                    <a:pt x="11689" y="1009"/>
                  </a:lnTo>
                  <a:cubicBezTo>
                    <a:pt x="11657" y="411"/>
                    <a:pt x="11185" y="1"/>
                    <a:pt x="106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88" name="Google Shape;7488;p76"/>
          <p:cNvGrpSpPr/>
          <p:nvPr/>
        </p:nvGrpSpPr>
        <p:grpSpPr>
          <a:xfrm>
            <a:off x="2455739" y="1309198"/>
            <a:ext cx="424195" cy="419659"/>
            <a:chOff x="-5611575" y="3272950"/>
            <a:chExt cx="294600" cy="291450"/>
          </a:xfrm>
        </p:grpSpPr>
        <p:sp>
          <p:nvSpPr>
            <p:cNvPr id="7489" name="Google Shape;7489;p76"/>
            <p:cNvSpPr/>
            <p:nvPr/>
          </p:nvSpPr>
          <p:spPr>
            <a:xfrm>
              <a:off x="-5594250" y="3273750"/>
              <a:ext cx="85875" cy="84300"/>
            </a:xfrm>
            <a:custGeom>
              <a:rect b="b" l="l" r="r" t="t"/>
              <a:pathLst>
                <a:path extrusionOk="0" h="3372" w="3435">
                  <a:moveTo>
                    <a:pt x="1734" y="0"/>
                  </a:moveTo>
                  <a:cubicBezTo>
                    <a:pt x="788" y="0"/>
                    <a:pt x="32" y="756"/>
                    <a:pt x="32" y="1702"/>
                  </a:cubicBezTo>
                  <a:cubicBezTo>
                    <a:pt x="1" y="2678"/>
                    <a:pt x="820" y="3371"/>
                    <a:pt x="1702" y="3371"/>
                  </a:cubicBezTo>
                  <a:cubicBezTo>
                    <a:pt x="2269" y="3371"/>
                    <a:pt x="2899" y="3025"/>
                    <a:pt x="3214" y="2426"/>
                  </a:cubicBezTo>
                  <a:cubicBezTo>
                    <a:pt x="3340" y="2206"/>
                    <a:pt x="3435" y="1922"/>
                    <a:pt x="3435" y="1702"/>
                  </a:cubicBezTo>
                  <a:cubicBezTo>
                    <a:pt x="3435" y="756"/>
                    <a:pt x="2679" y="0"/>
                    <a:pt x="17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0" name="Google Shape;7490;p76"/>
            <p:cNvSpPr/>
            <p:nvPr/>
          </p:nvSpPr>
          <p:spPr>
            <a:xfrm>
              <a:off x="-5457200" y="3324950"/>
              <a:ext cx="67775" cy="67750"/>
            </a:xfrm>
            <a:custGeom>
              <a:rect b="b" l="l" r="r" t="t"/>
              <a:pathLst>
                <a:path extrusionOk="0" h="2710" w="2711">
                  <a:moveTo>
                    <a:pt x="1009" y="0"/>
                  </a:moveTo>
                  <a:cubicBezTo>
                    <a:pt x="410" y="158"/>
                    <a:pt x="1" y="662"/>
                    <a:pt x="1" y="1323"/>
                  </a:cubicBezTo>
                  <a:cubicBezTo>
                    <a:pt x="1" y="2079"/>
                    <a:pt x="631" y="2710"/>
                    <a:pt x="1355" y="2710"/>
                  </a:cubicBezTo>
                  <a:cubicBezTo>
                    <a:pt x="1985" y="2710"/>
                    <a:pt x="2553" y="2268"/>
                    <a:pt x="2710" y="1701"/>
                  </a:cubicBezTo>
                  <a:lnTo>
                    <a:pt x="1355" y="1701"/>
                  </a:lnTo>
                  <a:cubicBezTo>
                    <a:pt x="1166" y="1701"/>
                    <a:pt x="1009" y="1544"/>
                    <a:pt x="1009" y="1323"/>
                  </a:cubicBezTo>
                  <a:lnTo>
                    <a:pt x="100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1" name="Google Shape;7491;p76"/>
            <p:cNvSpPr/>
            <p:nvPr/>
          </p:nvSpPr>
          <p:spPr>
            <a:xfrm>
              <a:off x="-5415450" y="3325725"/>
              <a:ext cx="25225" cy="24450"/>
            </a:xfrm>
            <a:custGeom>
              <a:rect b="b" l="l" r="r" t="t"/>
              <a:pathLst>
                <a:path extrusionOk="0" h="978" w="1009">
                  <a:moveTo>
                    <a:pt x="0" y="1"/>
                  </a:moveTo>
                  <a:lnTo>
                    <a:pt x="0" y="977"/>
                  </a:lnTo>
                  <a:lnTo>
                    <a:pt x="1009" y="977"/>
                  </a:lnTo>
                  <a:cubicBezTo>
                    <a:pt x="883" y="473"/>
                    <a:pt x="473" y="127"/>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2" name="Google Shape;7492;p76"/>
            <p:cNvSpPr/>
            <p:nvPr/>
          </p:nvSpPr>
          <p:spPr>
            <a:xfrm>
              <a:off x="-5611575" y="3359600"/>
              <a:ext cx="118950" cy="204800"/>
            </a:xfrm>
            <a:custGeom>
              <a:rect b="b" l="l" r="r" t="t"/>
              <a:pathLst>
                <a:path extrusionOk="0" h="8192" w="4758">
                  <a:moveTo>
                    <a:pt x="694" y="0"/>
                  </a:moveTo>
                  <a:cubicBezTo>
                    <a:pt x="253" y="410"/>
                    <a:pt x="1" y="1008"/>
                    <a:pt x="1" y="1670"/>
                  </a:cubicBezTo>
                  <a:lnTo>
                    <a:pt x="1" y="3718"/>
                  </a:lnTo>
                  <a:cubicBezTo>
                    <a:pt x="1" y="4159"/>
                    <a:pt x="253" y="4569"/>
                    <a:pt x="662" y="4726"/>
                  </a:cubicBezTo>
                  <a:lnTo>
                    <a:pt x="662" y="7152"/>
                  </a:lnTo>
                  <a:cubicBezTo>
                    <a:pt x="662" y="7687"/>
                    <a:pt x="1135" y="8192"/>
                    <a:pt x="1670" y="8192"/>
                  </a:cubicBezTo>
                  <a:lnTo>
                    <a:pt x="3057" y="8192"/>
                  </a:lnTo>
                  <a:cubicBezTo>
                    <a:pt x="3624" y="8192"/>
                    <a:pt x="4096" y="7719"/>
                    <a:pt x="4096" y="7152"/>
                  </a:cubicBezTo>
                  <a:lnTo>
                    <a:pt x="4096" y="4726"/>
                  </a:lnTo>
                  <a:cubicBezTo>
                    <a:pt x="4474" y="4569"/>
                    <a:pt x="4758" y="4190"/>
                    <a:pt x="4758" y="3718"/>
                  </a:cubicBezTo>
                  <a:lnTo>
                    <a:pt x="4758" y="1670"/>
                  </a:lnTo>
                  <a:cubicBezTo>
                    <a:pt x="4758" y="1008"/>
                    <a:pt x="4474" y="410"/>
                    <a:pt x="4033" y="0"/>
                  </a:cubicBezTo>
                  <a:cubicBezTo>
                    <a:pt x="3718" y="347"/>
                    <a:pt x="3246" y="567"/>
                    <a:pt x="2742" y="662"/>
                  </a:cubicBezTo>
                  <a:lnTo>
                    <a:pt x="2742" y="2395"/>
                  </a:lnTo>
                  <a:cubicBezTo>
                    <a:pt x="2742" y="2584"/>
                    <a:pt x="2584" y="2741"/>
                    <a:pt x="2395" y="2741"/>
                  </a:cubicBezTo>
                  <a:cubicBezTo>
                    <a:pt x="2175" y="2741"/>
                    <a:pt x="2017" y="2584"/>
                    <a:pt x="2017" y="2395"/>
                  </a:cubicBezTo>
                  <a:lnTo>
                    <a:pt x="2017" y="662"/>
                  </a:lnTo>
                  <a:cubicBezTo>
                    <a:pt x="1513" y="567"/>
                    <a:pt x="1040" y="347"/>
                    <a:pt x="6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3" name="Google Shape;7493;p76"/>
            <p:cNvSpPr/>
            <p:nvPr/>
          </p:nvSpPr>
          <p:spPr>
            <a:xfrm>
              <a:off x="-5510750" y="3272950"/>
              <a:ext cx="193775" cy="187475"/>
            </a:xfrm>
            <a:custGeom>
              <a:rect b="b" l="l" r="r" t="t"/>
              <a:pathLst>
                <a:path extrusionOk="0" h="7499" w="7751">
                  <a:moveTo>
                    <a:pt x="3497" y="1355"/>
                  </a:moveTo>
                  <a:cubicBezTo>
                    <a:pt x="4663" y="1355"/>
                    <a:pt x="5577" y="2269"/>
                    <a:pt x="5577" y="3403"/>
                  </a:cubicBezTo>
                  <a:cubicBezTo>
                    <a:pt x="5577" y="4569"/>
                    <a:pt x="4600" y="5451"/>
                    <a:pt x="3497" y="5451"/>
                  </a:cubicBezTo>
                  <a:cubicBezTo>
                    <a:pt x="2363" y="5451"/>
                    <a:pt x="1450" y="4569"/>
                    <a:pt x="1450" y="3403"/>
                  </a:cubicBezTo>
                  <a:cubicBezTo>
                    <a:pt x="1450" y="2269"/>
                    <a:pt x="2363" y="1355"/>
                    <a:pt x="3497" y="1355"/>
                  </a:cubicBezTo>
                  <a:close/>
                  <a:moveTo>
                    <a:pt x="0" y="1"/>
                  </a:moveTo>
                  <a:cubicBezTo>
                    <a:pt x="441" y="410"/>
                    <a:pt x="725" y="1009"/>
                    <a:pt x="725" y="1671"/>
                  </a:cubicBezTo>
                  <a:cubicBezTo>
                    <a:pt x="725" y="2112"/>
                    <a:pt x="599" y="2521"/>
                    <a:pt x="410" y="2868"/>
                  </a:cubicBezTo>
                  <a:cubicBezTo>
                    <a:pt x="1040" y="3403"/>
                    <a:pt x="1387" y="4191"/>
                    <a:pt x="1387" y="5105"/>
                  </a:cubicBezTo>
                  <a:lnTo>
                    <a:pt x="1387" y="7152"/>
                  </a:lnTo>
                  <a:cubicBezTo>
                    <a:pt x="1387" y="7278"/>
                    <a:pt x="1387" y="7404"/>
                    <a:pt x="1355" y="7499"/>
                  </a:cubicBezTo>
                  <a:lnTo>
                    <a:pt x="5829" y="7499"/>
                  </a:lnTo>
                  <a:cubicBezTo>
                    <a:pt x="6396" y="7499"/>
                    <a:pt x="6900" y="7026"/>
                    <a:pt x="6900" y="6491"/>
                  </a:cubicBezTo>
                  <a:lnTo>
                    <a:pt x="6900" y="694"/>
                  </a:lnTo>
                  <a:lnTo>
                    <a:pt x="7246" y="694"/>
                  </a:lnTo>
                  <a:cubicBezTo>
                    <a:pt x="7751" y="694"/>
                    <a:pt x="7751" y="1"/>
                    <a:pt x="72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94" name="Google Shape;7494;p76"/>
          <p:cNvGrpSpPr/>
          <p:nvPr/>
        </p:nvGrpSpPr>
        <p:grpSpPr>
          <a:xfrm>
            <a:off x="2455739" y="1825745"/>
            <a:ext cx="424195" cy="418507"/>
            <a:chOff x="-5613150" y="3632900"/>
            <a:chExt cx="294600" cy="290650"/>
          </a:xfrm>
        </p:grpSpPr>
        <p:sp>
          <p:nvSpPr>
            <p:cNvPr id="7495" name="Google Shape;7495;p76"/>
            <p:cNvSpPr/>
            <p:nvPr/>
          </p:nvSpPr>
          <p:spPr>
            <a:xfrm>
              <a:off x="-5440825" y="3708275"/>
              <a:ext cx="49550" cy="41450"/>
            </a:xfrm>
            <a:custGeom>
              <a:rect b="b" l="l" r="r" t="t"/>
              <a:pathLst>
                <a:path extrusionOk="0" h="1658" w="1982">
                  <a:moveTo>
                    <a:pt x="522" y="1"/>
                  </a:moveTo>
                  <a:cubicBezTo>
                    <a:pt x="249" y="1"/>
                    <a:pt x="1" y="335"/>
                    <a:pt x="291" y="577"/>
                  </a:cubicBezTo>
                  <a:lnTo>
                    <a:pt x="1267" y="1554"/>
                  </a:lnTo>
                  <a:cubicBezTo>
                    <a:pt x="1341" y="1627"/>
                    <a:pt x="1422" y="1658"/>
                    <a:pt x="1501" y="1658"/>
                  </a:cubicBezTo>
                  <a:cubicBezTo>
                    <a:pt x="1760" y="1658"/>
                    <a:pt x="1982" y="1323"/>
                    <a:pt x="1740" y="1081"/>
                  </a:cubicBezTo>
                  <a:lnTo>
                    <a:pt x="763" y="104"/>
                  </a:lnTo>
                  <a:cubicBezTo>
                    <a:pt x="690" y="31"/>
                    <a:pt x="605" y="1"/>
                    <a:pt x="5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6" name="Google Shape;7496;p76"/>
            <p:cNvSpPr/>
            <p:nvPr/>
          </p:nvSpPr>
          <p:spPr>
            <a:xfrm>
              <a:off x="-5613150" y="3632900"/>
              <a:ext cx="294600" cy="290650"/>
            </a:xfrm>
            <a:custGeom>
              <a:rect b="b" l="l" r="r" t="t"/>
              <a:pathLst>
                <a:path extrusionOk="0" h="11626" w="11784">
                  <a:moveTo>
                    <a:pt x="7444" y="2281"/>
                  </a:moveTo>
                  <a:cubicBezTo>
                    <a:pt x="7676" y="2281"/>
                    <a:pt x="7915" y="2370"/>
                    <a:pt x="8129" y="2584"/>
                  </a:cubicBezTo>
                  <a:lnTo>
                    <a:pt x="9106" y="3592"/>
                  </a:lnTo>
                  <a:cubicBezTo>
                    <a:pt x="9736" y="4254"/>
                    <a:pt x="9263" y="5356"/>
                    <a:pt x="8349" y="5356"/>
                  </a:cubicBezTo>
                  <a:cubicBezTo>
                    <a:pt x="8066" y="5356"/>
                    <a:pt x="7814" y="5230"/>
                    <a:pt x="7656" y="5041"/>
                  </a:cubicBezTo>
                  <a:lnTo>
                    <a:pt x="6648" y="4065"/>
                  </a:lnTo>
                  <a:cubicBezTo>
                    <a:pt x="5941" y="3333"/>
                    <a:pt x="6649" y="2281"/>
                    <a:pt x="7444" y="2281"/>
                  </a:cubicBezTo>
                  <a:close/>
                  <a:moveTo>
                    <a:pt x="5495" y="3992"/>
                  </a:moveTo>
                  <a:cubicBezTo>
                    <a:pt x="5754" y="3992"/>
                    <a:pt x="5976" y="4327"/>
                    <a:pt x="5735" y="4569"/>
                  </a:cubicBezTo>
                  <a:lnTo>
                    <a:pt x="5262" y="5041"/>
                  </a:lnTo>
                  <a:cubicBezTo>
                    <a:pt x="4978" y="5325"/>
                    <a:pt x="5262" y="5514"/>
                    <a:pt x="5483" y="5734"/>
                  </a:cubicBezTo>
                  <a:lnTo>
                    <a:pt x="6207" y="5041"/>
                  </a:lnTo>
                  <a:cubicBezTo>
                    <a:pt x="6280" y="4968"/>
                    <a:pt x="6362" y="4937"/>
                    <a:pt x="6440" y="4937"/>
                  </a:cubicBezTo>
                  <a:cubicBezTo>
                    <a:pt x="6699" y="4937"/>
                    <a:pt x="6922" y="5272"/>
                    <a:pt x="6680" y="5514"/>
                  </a:cubicBezTo>
                  <a:lnTo>
                    <a:pt x="5955" y="6207"/>
                  </a:lnTo>
                  <a:cubicBezTo>
                    <a:pt x="6132" y="6384"/>
                    <a:pt x="6294" y="6577"/>
                    <a:pt x="6462" y="6577"/>
                  </a:cubicBezTo>
                  <a:cubicBezTo>
                    <a:pt x="6533" y="6577"/>
                    <a:pt x="6605" y="6543"/>
                    <a:pt x="6680" y="6459"/>
                  </a:cubicBezTo>
                  <a:lnTo>
                    <a:pt x="7152" y="5986"/>
                  </a:lnTo>
                  <a:cubicBezTo>
                    <a:pt x="7213" y="5926"/>
                    <a:pt x="7285" y="5900"/>
                    <a:pt x="7358" y="5900"/>
                  </a:cubicBezTo>
                  <a:cubicBezTo>
                    <a:pt x="7626" y="5900"/>
                    <a:pt x="7904" y="6250"/>
                    <a:pt x="7656" y="6522"/>
                  </a:cubicBezTo>
                  <a:lnTo>
                    <a:pt x="7184" y="6995"/>
                  </a:lnTo>
                  <a:cubicBezTo>
                    <a:pt x="6963" y="7215"/>
                    <a:pt x="6743" y="7310"/>
                    <a:pt x="6459" y="7310"/>
                  </a:cubicBezTo>
                  <a:cubicBezTo>
                    <a:pt x="6176" y="7310"/>
                    <a:pt x="5924" y="7215"/>
                    <a:pt x="5766" y="6995"/>
                  </a:cubicBezTo>
                  <a:lnTo>
                    <a:pt x="4789" y="6018"/>
                  </a:lnTo>
                  <a:cubicBezTo>
                    <a:pt x="4380" y="5640"/>
                    <a:pt x="4380" y="4947"/>
                    <a:pt x="4789" y="4569"/>
                  </a:cubicBezTo>
                  <a:lnTo>
                    <a:pt x="5262" y="4096"/>
                  </a:lnTo>
                  <a:cubicBezTo>
                    <a:pt x="5335" y="4023"/>
                    <a:pt x="5417" y="3992"/>
                    <a:pt x="5495" y="3992"/>
                  </a:cubicBezTo>
                  <a:close/>
                  <a:moveTo>
                    <a:pt x="3510" y="5977"/>
                  </a:moveTo>
                  <a:cubicBezTo>
                    <a:pt x="3769" y="5977"/>
                    <a:pt x="3992" y="6312"/>
                    <a:pt x="3750" y="6553"/>
                  </a:cubicBezTo>
                  <a:lnTo>
                    <a:pt x="3277" y="7026"/>
                  </a:lnTo>
                  <a:cubicBezTo>
                    <a:pt x="3035" y="7268"/>
                    <a:pt x="3258" y="7603"/>
                    <a:pt x="3516" y="7603"/>
                  </a:cubicBezTo>
                  <a:cubicBezTo>
                    <a:pt x="3595" y="7603"/>
                    <a:pt x="3677" y="7572"/>
                    <a:pt x="3750" y="7499"/>
                  </a:cubicBezTo>
                  <a:cubicBezTo>
                    <a:pt x="3976" y="7273"/>
                    <a:pt x="4227" y="7178"/>
                    <a:pt x="4467" y="7178"/>
                  </a:cubicBezTo>
                  <a:cubicBezTo>
                    <a:pt x="5267" y="7178"/>
                    <a:pt x="5950" y="8221"/>
                    <a:pt x="5199" y="8948"/>
                  </a:cubicBezTo>
                  <a:lnTo>
                    <a:pt x="4726" y="9420"/>
                  </a:lnTo>
                  <a:cubicBezTo>
                    <a:pt x="4653" y="9494"/>
                    <a:pt x="4571" y="9524"/>
                    <a:pt x="4493" y="9524"/>
                  </a:cubicBezTo>
                  <a:cubicBezTo>
                    <a:pt x="4234" y="9524"/>
                    <a:pt x="4012" y="9190"/>
                    <a:pt x="4254" y="8948"/>
                  </a:cubicBezTo>
                  <a:lnTo>
                    <a:pt x="4726" y="8475"/>
                  </a:lnTo>
                  <a:cubicBezTo>
                    <a:pt x="4968" y="8233"/>
                    <a:pt x="4746" y="7899"/>
                    <a:pt x="4487" y="7899"/>
                  </a:cubicBezTo>
                  <a:cubicBezTo>
                    <a:pt x="4409" y="7899"/>
                    <a:pt x="4327" y="7929"/>
                    <a:pt x="4254" y="8003"/>
                  </a:cubicBezTo>
                  <a:cubicBezTo>
                    <a:pt x="4035" y="8222"/>
                    <a:pt x="3787" y="8314"/>
                    <a:pt x="3547" y="8314"/>
                  </a:cubicBezTo>
                  <a:cubicBezTo>
                    <a:pt x="2754" y="8314"/>
                    <a:pt x="2054" y="7304"/>
                    <a:pt x="2805" y="6553"/>
                  </a:cubicBezTo>
                  <a:lnTo>
                    <a:pt x="3277" y="6081"/>
                  </a:lnTo>
                  <a:cubicBezTo>
                    <a:pt x="3350" y="6008"/>
                    <a:pt x="3432" y="5977"/>
                    <a:pt x="3510" y="5977"/>
                  </a:cubicBezTo>
                  <a:close/>
                  <a:moveTo>
                    <a:pt x="11390" y="0"/>
                  </a:moveTo>
                  <a:cubicBezTo>
                    <a:pt x="11303" y="0"/>
                    <a:pt x="11216" y="32"/>
                    <a:pt x="11153" y="95"/>
                  </a:cubicBezTo>
                  <a:lnTo>
                    <a:pt x="10208" y="1009"/>
                  </a:lnTo>
                  <a:cubicBezTo>
                    <a:pt x="9893" y="820"/>
                    <a:pt x="9547" y="757"/>
                    <a:pt x="9169" y="757"/>
                  </a:cubicBezTo>
                  <a:lnTo>
                    <a:pt x="6396" y="914"/>
                  </a:lnTo>
                  <a:cubicBezTo>
                    <a:pt x="5798" y="946"/>
                    <a:pt x="5230" y="1166"/>
                    <a:pt x="4821" y="1607"/>
                  </a:cubicBezTo>
                  <a:lnTo>
                    <a:pt x="410" y="6018"/>
                  </a:lnTo>
                  <a:cubicBezTo>
                    <a:pt x="1" y="6427"/>
                    <a:pt x="1" y="7089"/>
                    <a:pt x="410" y="7467"/>
                  </a:cubicBezTo>
                  <a:lnTo>
                    <a:pt x="4254" y="11342"/>
                  </a:lnTo>
                  <a:cubicBezTo>
                    <a:pt x="4459" y="11531"/>
                    <a:pt x="4726" y="11626"/>
                    <a:pt x="4990" y="11626"/>
                  </a:cubicBezTo>
                  <a:cubicBezTo>
                    <a:pt x="5254" y="11626"/>
                    <a:pt x="5514" y="11531"/>
                    <a:pt x="5703" y="11342"/>
                  </a:cubicBezTo>
                  <a:cubicBezTo>
                    <a:pt x="9704" y="7373"/>
                    <a:pt x="8854" y="8192"/>
                    <a:pt x="9956" y="7058"/>
                  </a:cubicBezTo>
                  <a:cubicBezTo>
                    <a:pt x="10492" y="6616"/>
                    <a:pt x="10807" y="5986"/>
                    <a:pt x="10838" y="5325"/>
                  </a:cubicBezTo>
                  <a:lnTo>
                    <a:pt x="10996" y="2521"/>
                  </a:lnTo>
                  <a:cubicBezTo>
                    <a:pt x="10996" y="2174"/>
                    <a:pt x="10901" y="1765"/>
                    <a:pt x="10712" y="1481"/>
                  </a:cubicBezTo>
                  <a:lnTo>
                    <a:pt x="11689" y="568"/>
                  </a:lnTo>
                  <a:cubicBezTo>
                    <a:pt x="11784" y="442"/>
                    <a:pt x="11784" y="190"/>
                    <a:pt x="11626" y="95"/>
                  </a:cubicBezTo>
                  <a:cubicBezTo>
                    <a:pt x="11563" y="32"/>
                    <a:pt x="11476" y="0"/>
                    <a:pt x="1139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97" name="Google Shape;7497;p76"/>
          <p:cNvGrpSpPr/>
          <p:nvPr/>
        </p:nvGrpSpPr>
        <p:grpSpPr>
          <a:xfrm>
            <a:off x="7324977" y="1773561"/>
            <a:ext cx="420811" cy="522864"/>
            <a:chOff x="-2310650" y="3525775"/>
            <a:chExt cx="292250" cy="363125"/>
          </a:xfrm>
        </p:grpSpPr>
        <p:sp>
          <p:nvSpPr>
            <p:cNvPr id="7498" name="Google Shape;7498;p76"/>
            <p:cNvSpPr/>
            <p:nvPr/>
          </p:nvSpPr>
          <p:spPr>
            <a:xfrm>
              <a:off x="-2053075" y="3648650"/>
              <a:ext cx="34675" cy="233950"/>
            </a:xfrm>
            <a:custGeom>
              <a:rect b="b" l="l" r="r" t="t"/>
              <a:pathLst>
                <a:path extrusionOk="0" h="9358" w="1387">
                  <a:moveTo>
                    <a:pt x="0" y="1"/>
                  </a:moveTo>
                  <a:lnTo>
                    <a:pt x="0" y="8286"/>
                  </a:lnTo>
                  <a:cubicBezTo>
                    <a:pt x="0" y="8664"/>
                    <a:pt x="158" y="9011"/>
                    <a:pt x="441" y="9263"/>
                  </a:cubicBezTo>
                  <a:cubicBezTo>
                    <a:pt x="504" y="9326"/>
                    <a:pt x="591" y="9358"/>
                    <a:pt x="677" y="9358"/>
                  </a:cubicBezTo>
                  <a:cubicBezTo>
                    <a:pt x="764" y="9358"/>
                    <a:pt x="851" y="9326"/>
                    <a:pt x="914" y="9263"/>
                  </a:cubicBezTo>
                  <a:cubicBezTo>
                    <a:pt x="1197" y="9011"/>
                    <a:pt x="1355" y="8664"/>
                    <a:pt x="1355" y="8286"/>
                  </a:cubicBezTo>
                  <a:lnTo>
                    <a:pt x="1355" y="347"/>
                  </a:lnTo>
                  <a:lnTo>
                    <a:pt x="1386" y="347"/>
                  </a:lnTo>
                  <a:cubicBezTo>
                    <a:pt x="1386" y="158"/>
                    <a:pt x="1229" y="1"/>
                    <a:pt x="10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9" name="Google Shape;7499;p76"/>
            <p:cNvSpPr/>
            <p:nvPr/>
          </p:nvSpPr>
          <p:spPr>
            <a:xfrm>
              <a:off x="-2259450" y="3751825"/>
              <a:ext cx="51225" cy="51225"/>
            </a:xfrm>
            <a:custGeom>
              <a:rect b="b" l="l" r="r" t="t"/>
              <a:pathLst>
                <a:path extrusionOk="0" h="2049" w="2049">
                  <a:moveTo>
                    <a:pt x="1" y="1"/>
                  </a:moveTo>
                  <a:lnTo>
                    <a:pt x="1" y="2049"/>
                  </a:lnTo>
                  <a:lnTo>
                    <a:pt x="2049" y="2049"/>
                  </a:lnTo>
                  <a:lnTo>
                    <a:pt x="20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0" name="Google Shape;7500;p76"/>
            <p:cNvSpPr/>
            <p:nvPr/>
          </p:nvSpPr>
          <p:spPr>
            <a:xfrm>
              <a:off x="-2259450" y="3649450"/>
              <a:ext cx="137075" cy="51200"/>
            </a:xfrm>
            <a:custGeom>
              <a:rect b="b" l="l" r="r" t="t"/>
              <a:pathLst>
                <a:path extrusionOk="0" h="2048" w="5483">
                  <a:moveTo>
                    <a:pt x="1" y="0"/>
                  </a:moveTo>
                  <a:lnTo>
                    <a:pt x="1" y="2048"/>
                  </a:lnTo>
                  <a:lnTo>
                    <a:pt x="5483" y="2048"/>
                  </a:lnTo>
                  <a:lnTo>
                    <a:pt x="548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1" name="Google Shape;7501;p76"/>
            <p:cNvSpPr/>
            <p:nvPr/>
          </p:nvSpPr>
          <p:spPr>
            <a:xfrm>
              <a:off x="-2310650" y="3525775"/>
              <a:ext cx="252075" cy="363125"/>
            </a:xfrm>
            <a:custGeom>
              <a:rect b="b" l="l" r="r" t="t"/>
              <a:pathLst>
                <a:path extrusionOk="0" h="14525" w="10083">
                  <a:moveTo>
                    <a:pt x="7814" y="4222"/>
                  </a:moveTo>
                  <a:cubicBezTo>
                    <a:pt x="8035" y="4222"/>
                    <a:pt x="8192" y="4380"/>
                    <a:pt x="8192" y="4569"/>
                  </a:cubicBezTo>
                  <a:lnTo>
                    <a:pt x="8192" y="7310"/>
                  </a:lnTo>
                  <a:cubicBezTo>
                    <a:pt x="8192" y="7530"/>
                    <a:pt x="8035" y="7657"/>
                    <a:pt x="7814" y="7657"/>
                  </a:cubicBezTo>
                  <a:lnTo>
                    <a:pt x="1671" y="7657"/>
                  </a:lnTo>
                  <a:cubicBezTo>
                    <a:pt x="1482" y="7657"/>
                    <a:pt x="1324" y="7530"/>
                    <a:pt x="1324" y="7310"/>
                  </a:cubicBezTo>
                  <a:lnTo>
                    <a:pt x="1324" y="4569"/>
                  </a:lnTo>
                  <a:cubicBezTo>
                    <a:pt x="1324" y="4380"/>
                    <a:pt x="1482" y="4222"/>
                    <a:pt x="1671" y="4222"/>
                  </a:cubicBezTo>
                  <a:close/>
                  <a:moveTo>
                    <a:pt x="7904" y="8380"/>
                  </a:moveTo>
                  <a:cubicBezTo>
                    <a:pt x="8287" y="8380"/>
                    <a:pt x="8278" y="9043"/>
                    <a:pt x="7877" y="9043"/>
                  </a:cubicBezTo>
                  <a:lnTo>
                    <a:pt x="5829" y="9043"/>
                  </a:lnTo>
                  <a:cubicBezTo>
                    <a:pt x="5388" y="9043"/>
                    <a:pt x="5357" y="8381"/>
                    <a:pt x="5829" y="8381"/>
                  </a:cubicBezTo>
                  <a:lnTo>
                    <a:pt x="7877" y="8381"/>
                  </a:lnTo>
                  <a:cubicBezTo>
                    <a:pt x="7886" y="8380"/>
                    <a:pt x="7895" y="8380"/>
                    <a:pt x="7904" y="8380"/>
                  </a:cubicBezTo>
                  <a:close/>
                  <a:moveTo>
                    <a:pt x="7904" y="9766"/>
                  </a:moveTo>
                  <a:cubicBezTo>
                    <a:pt x="8287" y="9766"/>
                    <a:pt x="8278" y="10429"/>
                    <a:pt x="7877" y="10429"/>
                  </a:cubicBezTo>
                  <a:lnTo>
                    <a:pt x="5829" y="10429"/>
                  </a:lnTo>
                  <a:cubicBezTo>
                    <a:pt x="5388" y="10429"/>
                    <a:pt x="5357" y="9767"/>
                    <a:pt x="5829" y="9767"/>
                  </a:cubicBezTo>
                  <a:lnTo>
                    <a:pt x="7877" y="9767"/>
                  </a:lnTo>
                  <a:cubicBezTo>
                    <a:pt x="7886" y="9767"/>
                    <a:pt x="7895" y="9766"/>
                    <a:pt x="7904" y="9766"/>
                  </a:cubicBezTo>
                  <a:close/>
                  <a:moveTo>
                    <a:pt x="7877" y="11091"/>
                  </a:moveTo>
                  <a:cubicBezTo>
                    <a:pt x="8287" y="11091"/>
                    <a:pt x="8287" y="11784"/>
                    <a:pt x="7877" y="11784"/>
                  </a:cubicBezTo>
                  <a:lnTo>
                    <a:pt x="5829" y="11784"/>
                  </a:lnTo>
                  <a:cubicBezTo>
                    <a:pt x="5388" y="11784"/>
                    <a:pt x="5357" y="11091"/>
                    <a:pt x="5829" y="11091"/>
                  </a:cubicBezTo>
                  <a:close/>
                  <a:moveTo>
                    <a:pt x="4475" y="8350"/>
                  </a:moveTo>
                  <a:cubicBezTo>
                    <a:pt x="4664" y="8350"/>
                    <a:pt x="4821" y="8507"/>
                    <a:pt x="4821" y="8696"/>
                  </a:cubicBezTo>
                  <a:lnTo>
                    <a:pt x="4821" y="11469"/>
                  </a:lnTo>
                  <a:cubicBezTo>
                    <a:pt x="4821" y="11658"/>
                    <a:pt x="4664" y="11815"/>
                    <a:pt x="4475" y="11815"/>
                  </a:cubicBezTo>
                  <a:lnTo>
                    <a:pt x="1734" y="11815"/>
                  </a:lnTo>
                  <a:cubicBezTo>
                    <a:pt x="1513" y="11815"/>
                    <a:pt x="1356" y="11658"/>
                    <a:pt x="1356" y="11469"/>
                  </a:cubicBezTo>
                  <a:lnTo>
                    <a:pt x="1356" y="8696"/>
                  </a:lnTo>
                  <a:cubicBezTo>
                    <a:pt x="1356" y="8507"/>
                    <a:pt x="1513" y="8350"/>
                    <a:pt x="1734" y="8350"/>
                  </a:cubicBezTo>
                  <a:close/>
                  <a:moveTo>
                    <a:pt x="7877" y="12508"/>
                  </a:moveTo>
                  <a:cubicBezTo>
                    <a:pt x="8287" y="12508"/>
                    <a:pt x="8287" y="13170"/>
                    <a:pt x="7877" y="13170"/>
                  </a:cubicBezTo>
                  <a:lnTo>
                    <a:pt x="1734" y="13170"/>
                  </a:lnTo>
                  <a:cubicBezTo>
                    <a:pt x="1293" y="13170"/>
                    <a:pt x="1261" y="12508"/>
                    <a:pt x="1734" y="12508"/>
                  </a:cubicBezTo>
                  <a:close/>
                  <a:moveTo>
                    <a:pt x="348" y="2868"/>
                  </a:moveTo>
                  <a:cubicBezTo>
                    <a:pt x="158" y="2868"/>
                    <a:pt x="1" y="3025"/>
                    <a:pt x="1" y="3214"/>
                  </a:cubicBezTo>
                  <a:lnTo>
                    <a:pt x="1" y="12823"/>
                  </a:lnTo>
                  <a:cubicBezTo>
                    <a:pt x="1" y="13768"/>
                    <a:pt x="726" y="14525"/>
                    <a:pt x="1702" y="14525"/>
                  </a:cubicBezTo>
                  <a:lnTo>
                    <a:pt x="10083" y="14525"/>
                  </a:lnTo>
                  <a:cubicBezTo>
                    <a:pt x="9767" y="14178"/>
                    <a:pt x="9515" y="13705"/>
                    <a:pt x="9515" y="13138"/>
                  </a:cubicBezTo>
                  <a:cubicBezTo>
                    <a:pt x="9547" y="1"/>
                    <a:pt x="9547" y="6333"/>
                    <a:pt x="9547" y="3214"/>
                  </a:cubicBezTo>
                  <a:cubicBezTo>
                    <a:pt x="9547" y="3025"/>
                    <a:pt x="9389" y="2868"/>
                    <a:pt x="9200" y="286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02" name="Google Shape;7502;p76"/>
          <p:cNvGrpSpPr/>
          <p:nvPr/>
        </p:nvGrpSpPr>
        <p:grpSpPr>
          <a:xfrm>
            <a:off x="2467638" y="2376245"/>
            <a:ext cx="424195" cy="420775"/>
            <a:chOff x="-5613150" y="3991275"/>
            <a:chExt cx="294600" cy="292225"/>
          </a:xfrm>
        </p:grpSpPr>
        <p:sp>
          <p:nvSpPr>
            <p:cNvPr id="7503" name="Google Shape;7503;p76"/>
            <p:cNvSpPr/>
            <p:nvPr/>
          </p:nvSpPr>
          <p:spPr>
            <a:xfrm>
              <a:off x="-5480050" y="4046400"/>
              <a:ext cx="27600" cy="14200"/>
            </a:xfrm>
            <a:custGeom>
              <a:rect b="b" l="l" r="r" t="t"/>
              <a:pathLst>
                <a:path extrusionOk="0" h="568" w="1104">
                  <a:moveTo>
                    <a:pt x="537" y="1"/>
                  </a:moveTo>
                  <a:lnTo>
                    <a:pt x="1" y="568"/>
                  </a:lnTo>
                  <a:lnTo>
                    <a:pt x="1104" y="568"/>
                  </a:lnTo>
                  <a:lnTo>
                    <a:pt x="53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4" name="Google Shape;7504;p76"/>
            <p:cNvSpPr/>
            <p:nvPr/>
          </p:nvSpPr>
          <p:spPr>
            <a:xfrm>
              <a:off x="-5531225" y="4042450"/>
              <a:ext cx="44125" cy="18150"/>
            </a:xfrm>
            <a:custGeom>
              <a:rect b="b" l="l" r="r" t="t"/>
              <a:pathLst>
                <a:path extrusionOk="0" h="726" w="1765">
                  <a:moveTo>
                    <a:pt x="693" y="1"/>
                  </a:moveTo>
                  <a:lnTo>
                    <a:pt x="0" y="726"/>
                  </a:lnTo>
                  <a:lnTo>
                    <a:pt x="1103" y="726"/>
                  </a:lnTo>
                  <a:lnTo>
                    <a:pt x="176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5" name="Google Shape;7505;p76"/>
            <p:cNvSpPr/>
            <p:nvPr/>
          </p:nvSpPr>
          <p:spPr>
            <a:xfrm>
              <a:off x="-5443025" y="4077125"/>
              <a:ext cx="41775" cy="40975"/>
            </a:xfrm>
            <a:custGeom>
              <a:rect b="b" l="l" r="r" t="t"/>
              <a:pathLst>
                <a:path extrusionOk="0" h="1639" w="1671">
                  <a:moveTo>
                    <a:pt x="694" y="0"/>
                  </a:moveTo>
                  <a:lnTo>
                    <a:pt x="1" y="1638"/>
                  </a:lnTo>
                  <a:lnTo>
                    <a:pt x="1" y="1638"/>
                  </a:lnTo>
                  <a:lnTo>
                    <a:pt x="167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6" name="Google Shape;7506;p76"/>
            <p:cNvSpPr/>
            <p:nvPr/>
          </p:nvSpPr>
          <p:spPr>
            <a:xfrm>
              <a:off x="-5487925" y="4077125"/>
              <a:ext cx="43350" cy="54375"/>
            </a:xfrm>
            <a:custGeom>
              <a:rect b="b" l="l" r="r" t="t"/>
              <a:pathLst>
                <a:path extrusionOk="0" h="2175" w="1734">
                  <a:moveTo>
                    <a:pt x="1" y="0"/>
                  </a:moveTo>
                  <a:lnTo>
                    <a:pt x="852" y="2174"/>
                  </a:lnTo>
                  <a:lnTo>
                    <a:pt x="173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7" name="Google Shape;7507;p76"/>
            <p:cNvSpPr/>
            <p:nvPr/>
          </p:nvSpPr>
          <p:spPr>
            <a:xfrm>
              <a:off x="-5445375" y="4042450"/>
              <a:ext cx="44125" cy="18150"/>
            </a:xfrm>
            <a:custGeom>
              <a:rect b="b" l="l" r="r" t="t"/>
              <a:pathLst>
                <a:path extrusionOk="0" h="726" w="1765">
                  <a:moveTo>
                    <a:pt x="0" y="1"/>
                  </a:moveTo>
                  <a:lnTo>
                    <a:pt x="693" y="726"/>
                  </a:lnTo>
                  <a:lnTo>
                    <a:pt x="1764" y="726"/>
                  </a:lnTo>
                  <a:lnTo>
                    <a:pt x="110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8" name="Google Shape;7508;p76"/>
            <p:cNvSpPr/>
            <p:nvPr/>
          </p:nvSpPr>
          <p:spPr>
            <a:xfrm>
              <a:off x="-5531225" y="4077125"/>
              <a:ext cx="41750" cy="40975"/>
            </a:xfrm>
            <a:custGeom>
              <a:rect b="b" l="l" r="r" t="t"/>
              <a:pathLst>
                <a:path extrusionOk="0" h="1639" w="1670">
                  <a:moveTo>
                    <a:pt x="0" y="0"/>
                  </a:moveTo>
                  <a:lnTo>
                    <a:pt x="1670" y="1638"/>
                  </a:lnTo>
                  <a:lnTo>
                    <a:pt x="9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9" name="Google Shape;7509;p76"/>
            <p:cNvSpPr/>
            <p:nvPr/>
          </p:nvSpPr>
          <p:spPr>
            <a:xfrm>
              <a:off x="-5613150" y="4198400"/>
              <a:ext cx="292225" cy="33900"/>
            </a:xfrm>
            <a:custGeom>
              <a:rect b="b" l="l" r="r" t="t"/>
              <a:pathLst>
                <a:path extrusionOk="0" h="1356" w="11689">
                  <a:moveTo>
                    <a:pt x="1" y="1"/>
                  </a:moveTo>
                  <a:lnTo>
                    <a:pt x="1" y="347"/>
                  </a:lnTo>
                  <a:lnTo>
                    <a:pt x="32" y="347"/>
                  </a:lnTo>
                  <a:cubicBezTo>
                    <a:pt x="32" y="883"/>
                    <a:pt x="505" y="1356"/>
                    <a:pt x="1072" y="1356"/>
                  </a:cubicBezTo>
                  <a:lnTo>
                    <a:pt x="10681" y="1356"/>
                  </a:lnTo>
                  <a:cubicBezTo>
                    <a:pt x="11216" y="1356"/>
                    <a:pt x="11689" y="883"/>
                    <a:pt x="11689" y="347"/>
                  </a:cubicBezTo>
                  <a:lnTo>
                    <a:pt x="1168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0" name="Google Shape;7510;p76"/>
            <p:cNvSpPr/>
            <p:nvPr/>
          </p:nvSpPr>
          <p:spPr>
            <a:xfrm>
              <a:off x="-5610775" y="3991275"/>
              <a:ext cx="292225" cy="189050"/>
            </a:xfrm>
            <a:custGeom>
              <a:rect b="b" l="l" r="r" t="t"/>
              <a:pathLst>
                <a:path extrusionOk="0" h="7562" w="11689">
                  <a:moveTo>
                    <a:pt x="7813" y="1386"/>
                  </a:moveTo>
                  <a:cubicBezTo>
                    <a:pt x="7908" y="1386"/>
                    <a:pt x="8034" y="1418"/>
                    <a:pt x="8065" y="1512"/>
                  </a:cubicBezTo>
                  <a:cubicBezTo>
                    <a:pt x="8128" y="1575"/>
                    <a:pt x="9483" y="2867"/>
                    <a:pt x="9515" y="2993"/>
                  </a:cubicBezTo>
                  <a:cubicBezTo>
                    <a:pt x="9578" y="3088"/>
                    <a:pt x="9578" y="3214"/>
                    <a:pt x="9452" y="3340"/>
                  </a:cubicBezTo>
                  <a:lnTo>
                    <a:pt x="6018" y="6774"/>
                  </a:lnTo>
                  <a:cubicBezTo>
                    <a:pt x="5943" y="6848"/>
                    <a:pt x="5862" y="6880"/>
                    <a:pt x="5783" y="6880"/>
                  </a:cubicBezTo>
                  <a:cubicBezTo>
                    <a:pt x="5696" y="6880"/>
                    <a:pt x="5612" y="6840"/>
                    <a:pt x="5545" y="6774"/>
                  </a:cubicBezTo>
                  <a:lnTo>
                    <a:pt x="2111" y="3340"/>
                  </a:lnTo>
                  <a:cubicBezTo>
                    <a:pt x="2001" y="3230"/>
                    <a:pt x="1987" y="2976"/>
                    <a:pt x="2027" y="2976"/>
                  </a:cubicBezTo>
                  <a:cubicBezTo>
                    <a:pt x="2033" y="2976"/>
                    <a:pt x="2040" y="2981"/>
                    <a:pt x="2048" y="2993"/>
                  </a:cubicBezTo>
                  <a:cubicBezTo>
                    <a:pt x="2048" y="2962"/>
                    <a:pt x="2079" y="2930"/>
                    <a:pt x="2111" y="2867"/>
                  </a:cubicBezTo>
                  <a:lnTo>
                    <a:pt x="3497" y="1512"/>
                  </a:lnTo>
                  <a:cubicBezTo>
                    <a:pt x="3560" y="1418"/>
                    <a:pt x="3655" y="1386"/>
                    <a:pt x="3718" y="1386"/>
                  </a:cubicBezTo>
                  <a:close/>
                  <a:moveTo>
                    <a:pt x="1008" y="0"/>
                  </a:moveTo>
                  <a:cubicBezTo>
                    <a:pt x="473" y="0"/>
                    <a:pt x="0" y="473"/>
                    <a:pt x="0" y="1040"/>
                  </a:cubicBezTo>
                  <a:lnTo>
                    <a:pt x="0" y="7561"/>
                  </a:lnTo>
                  <a:lnTo>
                    <a:pt x="11689" y="7561"/>
                  </a:lnTo>
                  <a:lnTo>
                    <a:pt x="11689" y="1040"/>
                  </a:lnTo>
                  <a:cubicBezTo>
                    <a:pt x="11657" y="473"/>
                    <a:pt x="11184" y="0"/>
                    <a:pt x="106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1" name="Google Shape;7511;p76"/>
            <p:cNvSpPr/>
            <p:nvPr/>
          </p:nvSpPr>
          <p:spPr>
            <a:xfrm>
              <a:off x="-5546975" y="4250400"/>
              <a:ext cx="160700" cy="33100"/>
            </a:xfrm>
            <a:custGeom>
              <a:rect b="b" l="l" r="r" t="t"/>
              <a:pathLst>
                <a:path extrusionOk="0" h="1324" w="6428">
                  <a:moveTo>
                    <a:pt x="1544" y="0"/>
                  </a:moveTo>
                  <a:lnTo>
                    <a:pt x="1386" y="662"/>
                  </a:lnTo>
                  <a:lnTo>
                    <a:pt x="473" y="662"/>
                  </a:lnTo>
                  <a:cubicBezTo>
                    <a:pt x="32" y="662"/>
                    <a:pt x="0" y="1323"/>
                    <a:pt x="473" y="1323"/>
                  </a:cubicBezTo>
                  <a:lnTo>
                    <a:pt x="5955" y="1323"/>
                  </a:lnTo>
                  <a:cubicBezTo>
                    <a:pt x="6427" y="1323"/>
                    <a:pt x="6427" y="662"/>
                    <a:pt x="5986" y="662"/>
                  </a:cubicBezTo>
                  <a:lnTo>
                    <a:pt x="5072" y="662"/>
                  </a:lnTo>
                  <a:lnTo>
                    <a:pt x="491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12" name="Google Shape;7512;p76"/>
          <p:cNvGrpSpPr/>
          <p:nvPr/>
        </p:nvGrpSpPr>
        <p:grpSpPr>
          <a:xfrm>
            <a:off x="5139126" y="1309413"/>
            <a:ext cx="434634" cy="419227"/>
            <a:chOff x="-3768700" y="3253275"/>
            <a:chExt cx="301850" cy="291150"/>
          </a:xfrm>
        </p:grpSpPr>
        <p:sp>
          <p:nvSpPr>
            <p:cNvPr id="7513" name="Google Shape;7513;p76"/>
            <p:cNvSpPr/>
            <p:nvPr/>
          </p:nvSpPr>
          <p:spPr>
            <a:xfrm>
              <a:off x="-3603925" y="3355650"/>
              <a:ext cx="69350" cy="33900"/>
            </a:xfrm>
            <a:custGeom>
              <a:rect b="b" l="l" r="r" t="t"/>
              <a:pathLst>
                <a:path extrusionOk="0" h="1356" w="2774">
                  <a:moveTo>
                    <a:pt x="1040" y="1"/>
                  </a:moveTo>
                  <a:cubicBezTo>
                    <a:pt x="505" y="1"/>
                    <a:pt x="1" y="473"/>
                    <a:pt x="1" y="1009"/>
                  </a:cubicBezTo>
                  <a:lnTo>
                    <a:pt x="1" y="1356"/>
                  </a:lnTo>
                  <a:lnTo>
                    <a:pt x="2773" y="1356"/>
                  </a:lnTo>
                  <a:lnTo>
                    <a:pt x="2773" y="1009"/>
                  </a:lnTo>
                  <a:cubicBezTo>
                    <a:pt x="2742" y="473"/>
                    <a:pt x="2269" y="1"/>
                    <a:pt x="17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4" name="Google Shape;7514;p76"/>
            <p:cNvSpPr/>
            <p:nvPr/>
          </p:nvSpPr>
          <p:spPr>
            <a:xfrm>
              <a:off x="-3586600" y="3305250"/>
              <a:ext cx="33125" cy="33100"/>
            </a:xfrm>
            <a:custGeom>
              <a:rect b="b" l="l" r="r" t="t"/>
              <a:pathLst>
                <a:path extrusionOk="0" h="1324" w="1325">
                  <a:moveTo>
                    <a:pt x="663" y="0"/>
                  </a:moveTo>
                  <a:cubicBezTo>
                    <a:pt x="253" y="0"/>
                    <a:pt x="1" y="316"/>
                    <a:pt x="1" y="662"/>
                  </a:cubicBezTo>
                  <a:cubicBezTo>
                    <a:pt x="1" y="1009"/>
                    <a:pt x="316" y="1324"/>
                    <a:pt x="663" y="1324"/>
                  </a:cubicBezTo>
                  <a:cubicBezTo>
                    <a:pt x="1041" y="1324"/>
                    <a:pt x="1324" y="1009"/>
                    <a:pt x="1324" y="662"/>
                  </a:cubicBezTo>
                  <a:cubicBezTo>
                    <a:pt x="1324" y="284"/>
                    <a:pt x="1009" y="0"/>
                    <a:pt x="6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5" name="Google Shape;7515;p76"/>
            <p:cNvSpPr/>
            <p:nvPr/>
          </p:nvSpPr>
          <p:spPr>
            <a:xfrm>
              <a:off x="-3768700" y="3253275"/>
              <a:ext cx="301850" cy="291150"/>
            </a:xfrm>
            <a:custGeom>
              <a:rect b="b" l="l" r="r" t="t"/>
              <a:pathLst>
                <a:path extrusionOk="0" h="11646" w="12074">
                  <a:moveTo>
                    <a:pt x="7947" y="1323"/>
                  </a:moveTo>
                  <a:cubicBezTo>
                    <a:pt x="8703" y="1323"/>
                    <a:pt x="9333" y="1953"/>
                    <a:pt x="9333" y="2710"/>
                  </a:cubicBezTo>
                  <a:cubicBezTo>
                    <a:pt x="9333" y="3025"/>
                    <a:pt x="9207" y="3340"/>
                    <a:pt x="9018" y="3560"/>
                  </a:cubicBezTo>
                  <a:cubicBezTo>
                    <a:pt x="9585" y="3844"/>
                    <a:pt x="9994" y="4442"/>
                    <a:pt x="9994" y="5104"/>
                  </a:cubicBezTo>
                  <a:lnTo>
                    <a:pt x="9994" y="5766"/>
                  </a:lnTo>
                  <a:lnTo>
                    <a:pt x="10026" y="5766"/>
                  </a:lnTo>
                  <a:cubicBezTo>
                    <a:pt x="10026" y="5955"/>
                    <a:pt x="9868" y="6112"/>
                    <a:pt x="9679" y="6112"/>
                  </a:cubicBezTo>
                  <a:lnTo>
                    <a:pt x="6245" y="6112"/>
                  </a:lnTo>
                  <a:cubicBezTo>
                    <a:pt x="6056" y="6112"/>
                    <a:pt x="5899" y="5955"/>
                    <a:pt x="5899" y="5766"/>
                  </a:cubicBezTo>
                  <a:lnTo>
                    <a:pt x="5899" y="5104"/>
                  </a:lnTo>
                  <a:cubicBezTo>
                    <a:pt x="5899" y="4442"/>
                    <a:pt x="6308" y="3844"/>
                    <a:pt x="6875" y="3560"/>
                  </a:cubicBezTo>
                  <a:cubicBezTo>
                    <a:pt x="6686" y="3340"/>
                    <a:pt x="6560" y="3056"/>
                    <a:pt x="6560" y="2710"/>
                  </a:cubicBezTo>
                  <a:cubicBezTo>
                    <a:pt x="6560" y="1953"/>
                    <a:pt x="7190" y="1323"/>
                    <a:pt x="7947" y="1323"/>
                  </a:cubicBezTo>
                  <a:close/>
                  <a:moveTo>
                    <a:pt x="7947" y="0"/>
                  </a:moveTo>
                  <a:cubicBezTo>
                    <a:pt x="5647" y="0"/>
                    <a:pt x="3851" y="1827"/>
                    <a:pt x="3851" y="4096"/>
                  </a:cubicBezTo>
                  <a:cubicBezTo>
                    <a:pt x="3851" y="5104"/>
                    <a:pt x="4197" y="6018"/>
                    <a:pt x="4828" y="6711"/>
                  </a:cubicBezTo>
                  <a:lnTo>
                    <a:pt x="4134" y="7435"/>
                  </a:lnTo>
                  <a:cubicBezTo>
                    <a:pt x="3981" y="7364"/>
                    <a:pt x="3823" y="7329"/>
                    <a:pt x="3669" y="7329"/>
                  </a:cubicBezTo>
                  <a:cubicBezTo>
                    <a:pt x="3412" y="7329"/>
                    <a:pt x="3166" y="7427"/>
                    <a:pt x="2969" y="7624"/>
                  </a:cubicBezTo>
                  <a:lnTo>
                    <a:pt x="732" y="9861"/>
                  </a:lnTo>
                  <a:cubicBezTo>
                    <a:pt x="0" y="10593"/>
                    <a:pt x="722" y="11645"/>
                    <a:pt x="1509" y="11645"/>
                  </a:cubicBezTo>
                  <a:cubicBezTo>
                    <a:pt x="1739" y="11645"/>
                    <a:pt x="1975" y="11555"/>
                    <a:pt x="2181" y="11342"/>
                  </a:cubicBezTo>
                  <a:lnTo>
                    <a:pt x="4449" y="9074"/>
                  </a:lnTo>
                  <a:cubicBezTo>
                    <a:pt x="4765" y="8759"/>
                    <a:pt x="4796" y="8286"/>
                    <a:pt x="4638" y="7939"/>
                  </a:cubicBezTo>
                  <a:lnTo>
                    <a:pt x="5332" y="7246"/>
                  </a:lnTo>
                  <a:cubicBezTo>
                    <a:pt x="6056" y="7813"/>
                    <a:pt x="7001" y="8223"/>
                    <a:pt x="7978" y="8223"/>
                  </a:cubicBezTo>
                  <a:cubicBezTo>
                    <a:pt x="10278" y="8223"/>
                    <a:pt x="12074" y="6364"/>
                    <a:pt x="12074" y="4127"/>
                  </a:cubicBezTo>
                  <a:cubicBezTo>
                    <a:pt x="12074" y="1796"/>
                    <a:pt x="10215" y="0"/>
                    <a:pt x="79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16" name="Google Shape;7516;p76"/>
          <p:cNvGrpSpPr/>
          <p:nvPr/>
        </p:nvGrpSpPr>
        <p:grpSpPr>
          <a:xfrm>
            <a:off x="5143209" y="1837065"/>
            <a:ext cx="426462" cy="395865"/>
            <a:chOff x="-3808700" y="3628950"/>
            <a:chExt cx="296175" cy="274925"/>
          </a:xfrm>
        </p:grpSpPr>
        <p:sp>
          <p:nvSpPr>
            <p:cNvPr id="7517" name="Google Shape;7517;p76"/>
            <p:cNvSpPr/>
            <p:nvPr/>
          </p:nvSpPr>
          <p:spPr>
            <a:xfrm>
              <a:off x="-3665972" y="3680950"/>
              <a:ext cx="51200" cy="51225"/>
            </a:xfrm>
            <a:custGeom>
              <a:rect b="b" l="l" r="r" t="t"/>
              <a:pathLst>
                <a:path extrusionOk="0" h="2049" w="2048">
                  <a:moveTo>
                    <a:pt x="1008" y="0"/>
                  </a:moveTo>
                  <a:cubicBezTo>
                    <a:pt x="441" y="0"/>
                    <a:pt x="0" y="473"/>
                    <a:pt x="0" y="1040"/>
                  </a:cubicBezTo>
                  <a:cubicBezTo>
                    <a:pt x="0" y="1607"/>
                    <a:pt x="441" y="2048"/>
                    <a:pt x="1008" y="2048"/>
                  </a:cubicBezTo>
                  <a:cubicBezTo>
                    <a:pt x="1575" y="2048"/>
                    <a:pt x="2048" y="1607"/>
                    <a:pt x="2048" y="1040"/>
                  </a:cubicBezTo>
                  <a:cubicBezTo>
                    <a:pt x="2048" y="473"/>
                    <a:pt x="1575" y="0"/>
                    <a:pt x="10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8" name="Google Shape;7518;p76"/>
            <p:cNvSpPr/>
            <p:nvPr/>
          </p:nvSpPr>
          <p:spPr>
            <a:xfrm>
              <a:off x="-3808700" y="3664400"/>
              <a:ext cx="296175" cy="239475"/>
            </a:xfrm>
            <a:custGeom>
              <a:rect b="b" l="l" r="r" t="t"/>
              <a:pathLst>
                <a:path extrusionOk="0" h="9579" w="11847">
                  <a:moveTo>
                    <a:pt x="3970" y="8223"/>
                  </a:moveTo>
                  <a:cubicBezTo>
                    <a:pt x="4159" y="8223"/>
                    <a:pt x="4316" y="8381"/>
                    <a:pt x="4316" y="8570"/>
                  </a:cubicBezTo>
                  <a:cubicBezTo>
                    <a:pt x="4316" y="8791"/>
                    <a:pt x="4159" y="8948"/>
                    <a:pt x="3970" y="8948"/>
                  </a:cubicBezTo>
                  <a:cubicBezTo>
                    <a:pt x="3781" y="8948"/>
                    <a:pt x="3623" y="8791"/>
                    <a:pt x="3623" y="8570"/>
                  </a:cubicBezTo>
                  <a:cubicBezTo>
                    <a:pt x="3623" y="8349"/>
                    <a:pt x="3781" y="8223"/>
                    <a:pt x="3970" y="8223"/>
                  </a:cubicBezTo>
                  <a:close/>
                  <a:moveTo>
                    <a:pt x="8727" y="8223"/>
                  </a:moveTo>
                  <a:cubicBezTo>
                    <a:pt x="8916" y="8223"/>
                    <a:pt x="9074" y="8381"/>
                    <a:pt x="9074" y="8570"/>
                  </a:cubicBezTo>
                  <a:cubicBezTo>
                    <a:pt x="9074" y="8791"/>
                    <a:pt x="8916" y="8948"/>
                    <a:pt x="8727" y="8948"/>
                  </a:cubicBezTo>
                  <a:cubicBezTo>
                    <a:pt x="8538" y="8948"/>
                    <a:pt x="8381" y="8791"/>
                    <a:pt x="8381" y="8570"/>
                  </a:cubicBezTo>
                  <a:cubicBezTo>
                    <a:pt x="8412" y="8349"/>
                    <a:pt x="8538" y="8223"/>
                    <a:pt x="8727" y="8223"/>
                  </a:cubicBezTo>
                  <a:close/>
                  <a:moveTo>
                    <a:pt x="473" y="1"/>
                  </a:moveTo>
                  <a:cubicBezTo>
                    <a:pt x="32" y="1"/>
                    <a:pt x="0" y="662"/>
                    <a:pt x="473" y="662"/>
                  </a:cubicBezTo>
                  <a:lnTo>
                    <a:pt x="819" y="662"/>
                  </a:lnTo>
                  <a:cubicBezTo>
                    <a:pt x="977" y="662"/>
                    <a:pt x="1134" y="788"/>
                    <a:pt x="1166" y="946"/>
                  </a:cubicBezTo>
                  <a:lnTo>
                    <a:pt x="2143" y="6428"/>
                  </a:lnTo>
                  <a:cubicBezTo>
                    <a:pt x="1481" y="7058"/>
                    <a:pt x="1922" y="8192"/>
                    <a:pt x="2867" y="8192"/>
                  </a:cubicBezTo>
                  <a:lnTo>
                    <a:pt x="2930" y="8192"/>
                  </a:lnTo>
                  <a:cubicBezTo>
                    <a:pt x="2899" y="8318"/>
                    <a:pt x="2867" y="8412"/>
                    <a:pt x="2867" y="8538"/>
                  </a:cubicBezTo>
                  <a:cubicBezTo>
                    <a:pt x="2867" y="9106"/>
                    <a:pt x="3340" y="9578"/>
                    <a:pt x="3875" y="9578"/>
                  </a:cubicBezTo>
                  <a:cubicBezTo>
                    <a:pt x="4442" y="9578"/>
                    <a:pt x="4915" y="9106"/>
                    <a:pt x="4915" y="8538"/>
                  </a:cubicBezTo>
                  <a:cubicBezTo>
                    <a:pt x="4915" y="8412"/>
                    <a:pt x="4884" y="8318"/>
                    <a:pt x="4821" y="8192"/>
                  </a:cubicBezTo>
                  <a:lnTo>
                    <a:pt x="7719" y="8192"/>
                  </a:lnTo>
                  <a:cubicBezTo>
                    <a:pt x="7656" y="8318"/>
                    <a:pt x="7624" y="8412"/>
                    <a:pt x="7624" y="8538"/>
                  </a:cubicBezTo>
                  <a:cubicBezTo>
                    <a:pt x="7624" y="9106"/>
                    <a:pt x="8097" y="9578"/>
                    <a:pt x="8664" y="9578"/>
                  </a:cubicBezTo>
                  <a:cubicBezTo>
                    <a:pt x="9200" y="9578"/>
                    <a:pt x="9672" y="9106"/>
                    <a:pt x="9672" y="8538"/>
                  </a:cubicBezTo>
                  <a:cubicBezTo>
                    <a:pt x="9672" y="8412"/>
                    <a:pt x="9641" y="8318"/>
                    <a:pt x="9609" y="8192"/>
                  </a:cubicBezTo>
                  <a:lnTo>
                    <a:pt x="9987" y="8192"/>
                  </a:lnTo>
                  <a:cubicBezTo>
                    <a:pt x="10176" y="8192"/>
                    <a:pt x="10334" y="8034"/>
                    <a:pt x="10334" y="7845"/>
                  </a:cubicBezTo>
                  <a:cubicBezTo>
                    <a:pt x="10334" y="7625"/>
                    <a:pt x="10176" y="7467"/>
                    <a:pt x="9987" y="7467"/>
                  </a:cubicBezTo>
                  <a:lnTo>
                    <a:pt x="2773" y="7467"/>
                  </a:lnTo>
                  <a:cubicBezTo>
                    <a:pt x="2759" y="7470"/>
                    <a:pt x="2746" y="7471"/>
                    <a:pt x="2733" y="7471"/>
                  </a:cubicBezTo>
                  <a:cubicBezTo>
                    <a:pt x="2459" y="7471"/>
                    <a:pt x="2477" y="6837"/>
                    <a:pt x="2899" y="6837"/>
                  </a:cubicBezTo>
                  <a:lnTo>
                    <a:pt x="10145" y="6837"/>
                  </a:lnTo>
                  <a:cubicBezTo>
                    <a:pt x="10302" y="6837"/>
                    <a:pt x="10428" y="6774"/>
                    <a:pt x="10460" y="6617"/>
                  </a:cubicBezTo>
                  <a:lnTo>
                    <a:pt x="11815" y="2553"/>
                  </a:lnTo>
                  <a:cubicBezTo>
                    <a:pt x="11846" y="2427"/>
                    <a:pt x="11815" y="2332"/>
                    <a:pt x="11752" y="2238"/>
                  </a:cubicBezTo>
                  <a:cubicBezTo>
                    <a:pt x="11657" y="2080"/>
                    <a:pt x="11500" y="2048"/>
                    <a:pt x="10775" y="2048"/>
                  </a:cubicBezTo>
                  <a:lnTo>
                    <a:pt x="10491" y="2048"/>
                  </a:lnTo>
                  <a:lnTo>
                    <a:pt x="10491" y="2395"/>
                  </a:lnTo>
                  <a:cubicBezTo>
                    <a:pt x="10491" y="2584"/>
                    <a:pt x="10334" y="2742"/>
                    <a:pt x="10145" y="2742"/>
                  </a:cubicBezTo>
                  <a:lnTo>
                    <a:pt x="9641" y="2742"/>
                  </a:lnTo>
                  <a:cubicBezTo>
                    <a:pt x="9609" y="2868"/>
                    <a:pt x="9546" y="2962"/>
                    <a:pt x="9515" y="3057"/>
                  </a:cubicBezTo>
                  <a:lnTo>
                    <a:pt x="9861" y="3435"/>
                  </a:lnTo>
                  <a:cubicBezTo>
                    <a:pt x="9987" y="3529"/>
                    <a:pt x="9987" y="3781"/>
                    <a:pt x="9861" y="3907"/>
                  </a:cubicBezTo>
                  <a:lnTo>
                    <a:pt x="8885" y="4884"/>
                  </a:lnTo>
                  <a:cubicBezTo>
                    <a:pt x="8822" y="4947"/>
                    <a:pt x="8735" y="4978"/>
                    <a:pt x="8648" y="4978"/>
                  </a:cubicBezTo>
                  <a:cubicBezTo>
                    <a:pt x="8562" y="4978"/>
                    <a:pt x="8475" y="4947"/>
                    <a:pt x="8412" y="4884"/>
                  </a:cubicBezTo>
                  <a:lnTo>
                    <a:pt x="8066" y="4537"/>
                  </a:lnTo>
                  <a:cubicBezTo>
                    <a:pt x="7971" y="4569"/>
                    <a:pt x="7877" y="4600"/>
                    <a:pt x="7751" y="4632"/>
                  </a:cubicBezTo>
                  <a:lnTo>
                    <a:pt x="7751" y="5167"/>
                  </a:lnTo>
                  <a:cubicBezTo>
                    <a:pt x="7751" y="5356"/>
                    <a:pt x="7593" y="5514"/>
                    <a:pt x="7404" y="5514"/>
                  </a:cubicBezTo>
                  <a:lnTo>
                    <a:pt x="5986" y="5514"/>
                  </a:lnTo>
                  <a:cubicBezTo>
                    <a:pt x="5766" y="5514"/>
                    <a:pt x="5608" y="5356"/>
                    <a:pt x="5608" y="5167"/>
                  </a:cubicBezTo>
                  <a:lnTo>
                    <a:pt x="5608" y="4632"/>
                  </a:lnTo>
                  <a:cubicBezTo>
                    <a:pt x="5514" y="4600"/>
                    <a:pt x="5419" y="4569"/>
                    <a:pt x="5293" y="4537"/>
                  </a:cubicBezTo>
                  <a:lnTo>
                    <a:pt x="4947" y="4884"/>
                  </a:lnTo>
                  <a:cubicBezTo>
                    <a:pt x="4884" y="4947"/>
                    <a:pt x="4797" y="4978"/>
                    <a:pt x="4710" y="4978"/>
                  </a:cubicBezTo>
                  <a:cubicBezTo>
                    <a:pt x="4624" y="4978"/>
                    <a:pt x="4537" y="4947"/>
                    <a:pt x="4474" y="4884"/>
                  </a:cubicBezTo>
                  <a:lnTo>
                    <a:pt x="3497" y="3907"/>
                  </a:lnTo>
                  <a:cubicBezTo>
                    <a:pt x="3371" y="3781"/>
                    <a:pt x="3371" y="3529"/>
                    <a:pt x="3497" y="3435"/>
                  </a:cubicBezTo>
                  <a:lnTo>
                    <a:pt x="3844" y="3057"/>
                  </a:lnTo>
                  <a:cubicBezTo>
                    <a:pt x="3812" y="2994"/>
                    <a:pt x="3781" y="2868"/>
                    <a:pt x="3718" y="2742"/>
                  </a:cubicBezTo>
                  <a:lnTo>
                    <a:pt x="3214" y="2742"/>
                  </a:lnTo>
                  <a:cubicBezTo>
                    <a:pt x="3025" y="2742"/>
                    <a:pt x="2867" y="2584"/>
                    <a:pt x="2867" y="2395"/>
                  </a:cubicBezTo>
                  <a:lnTo>
                    <a:pt x="2867" y="2048"/>
                  </a:lnTo>
                  <a:lnTo>
                    <a:pt x="2080" y="2048"/>
                  </a:lnTo>
                  <a:lnTo>
                    <a:pt x="1828" y="820"/>
                  </a:lnTo>
                  <a:cubicBezTo>
                    <a:pt x="1765" y="347"/>
                    <a:pt x="1324" y="1"/>
                    <a:pt x="8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9" name="Google Shape;7519;p76"/>
            <p:cNvSpPr/>
            <p:nvPr/>
          </p:nvSpPr>
          <p:spPr>
            <a:xfrm>
              <a:off x="-3718359" y="3628950"/>
              <a:ext cx="155975" cy="156775"/>
            </a:xfrm>
            <a:custGeom>
              <a:rect b="b" l="l" r="r" t="t"/>
              <a:pathLst>
                <a:path extrusionOk="0" h="6271" w="6239">
                  <a:moveTo>
                    <a:pt x="3056" y="1419"/>
                  </a:moveTo>
                  <a:cubicBezTo>
                    <a:pt x="4001" y="1419"/>
                    <a:pt x="4758" y="2175"/>
                    <a:pt x="4758" y="3120"/>
                  </a:cubicBezTo>
                  <a:cubicBezTo>
                    <a:pt x="4758" y="4065"/>
                    <a:pt x="4001" y="4821"/>
                    <a:pt x="3056" y="4821"/>
                  </a:cubicBezTo>
                  <a:cubicBezTo>
                    <a:pt x="2111" y="4821"/>
                    <a:pt x="1355" y="4065"/>
                    <a:pt x="1355" y="3120"/>
                  </a:cubicBezTo>
                  <a:cubicBezTo>
                    <a:pt x="1355" y="2175"/>
                    <a:pt x="2111" y="1419"/>
                    <a:pt x="3056" y="1419"/>
                  </a:cubicBezTo>
                  <a:close/>
                  <a:moveTo>
                    <a:pt x="2773" y="1"/>
                  </a:moveTo>
                  <a:lnTo>
                    <a:pt x="2773" y="442"/>
                  </a:lnTo>
                  <a:cubicBezTo>
                    <a:pt x="2773" y="600"/>
                    <a:pt x="2678" y="726"/>
                    <a:pt x="2521" y="757"/>
                  </a:cubicBezTo>
                  <a:cubicBezTo>
                    <a:pt x="2300" y="789"/>
                    <a:pt x="2080" y="915"/>
                    <a:pt x="1891" y="1041"/>
                  </a:cubicBezTo>
                  <a:cubicBezTo>
                    <a:pt x="1846" y="1063"/>
                    <a:pt x="1793" y="1073"/>
                    <a:pt x="1739" y="1073"/>
                  </a:cubicBezTo>
                  <a:cubicBezTo>
                    <a:pt x="1639" y="1073"/>
                    <a:pt x="1531" y="1039"/>
                    <a:pt x="1450" y="978"/>
                  </a:cubicBezTo>
                  <a:lnTo>
                    <a:pt x="1135" y="663"/>
                  </a:lnTo>
                  <a:lnTo>
                    <a:pt x="662" y="1135"/>
                  </a:lnTo>
                  <a:lnTo>
                    <a:pt x="977" y="1450"/>
                  </a:lnTo>
                  <a:cubicBezTo>
                    <a:pt x="1103" y="1576"/>
                    <a:pt x="1103" y="1734"/>
                    <a:pt x="1009" y="1891"/>
                  </a:cubicBezTo>
                  <a:cubicBezTo>
                    <a:pt x="883" y="2080"/>
                    <a:pt x="819" y="2301"/>
                    <a:pt x="725" y="2521"/>
                  </a:cubicBezTo>
                  <a:cubicBezTo>
                    <a:pt x="693" y="2679"/>
                    <a:pt x="599" y="2805"/>
                    <a:pt x="410" y="2805"/>
                  </a:cubicBezTo>
                  <a:lnTo>
                    <a:pt x="0" y="2805"/>
                  </a:lnTo>
                  <a:lnTo>
                    <a:pt x="0" y="3466"/>
                  </a:lnTo>
                  <a:lnTo>
                    <a:pt x="410" y="3466"/>
                  </a:lnTo>
                  <a:cubicBezTo>
                    <a:pt x="567" y="3466"/>
                    <a:pt x="693" y="3593"/>
                    <a:pt x="725" y="3750"/>
                  </a:cubicBezTo>
                  <a:cubicBezTo>
                    <a:pt x="788" y="3939"/>
                    <a:pt x="883" y="4191"/>
                    <a:pt x="1009" y="4380"/>
                  </a:cubicBezTo>
                  <a:cubicBezTo>
                    <a:pt x="1103" y="4506"/>
                    <a:pt x="1040" y="4695"/>
                    <a:pt x="977" y="4821"/>
                  </a:cubicBezTo>
                  <a:lnTo>
                    <a:pt x="662" y="5136"/>
                  </a:lnTo>
                  <a:lnTo>
                    <a:pt x="1135" y="5609"/>
                  </a:lnTo>
                  <a:lnTo>
                    <a:pt x="1450" y="5294"/>
                  </a:lnTo>
                  <a:cubicBezTo>
                    <a:pt x="1523" y="5220"/>
                    <a:pt x="1608" y="5189"/>
                    <a:pt x="1697" y="5189"/>
                  </a:cubicBezTo>
                  <a:cubicBezTo>
                    <a:pt x="1760" y="5189"/>
                    <a:pt x="1825" y="5205"/>
                    <a:pt x="1891" y="5231"/>
                  </a:cubicBezTo>
                  <a:cubicBezTo>
                    <a:pt x="2080" y="5357"/>
                    <a:pt x="2269" y="5451"/>
                    <a:pt x="2521" y="5514"/>
                  </a:cubicBezTo>
                  <a:cubicBezTo>
                    <a:pt x="2678" y="5546"/>
                    <a:pt x="2773" y="5672"/>
                    <a:pt x="2773" y="5829"/>
                  </a:cubicBezTo>
                  <a:lnTo>
                    <a:pt x="2773" y="6270"/>
                  </a:lnTo>
                  <a:lnTo>
                    <a:pt x="3466" y="6270"/>
                  </a:lnTo>
                  <a:lnTo>
                    <a:pt x="3466" y="5829"/>
                  </a:lnTo>
                  <a:cubicBezTo>
                    <a:pt x="3466" y="5672"/>
                    <a:pt x="3560" y="5546"/>
                    <a:pt x="3718" y="5514"/>
                  </a:cubicBezTo>
                  <a:cubicBezTo>
                    <a:pt x="3938" y="5483"/>
                    <a:pt x="4159" y="5357"/>
                    <a:pt x="4348" y="5231"/>
                  </a:cubicBezTo>
                  <a:cubicBezTo>
                    <a:pt x="4393" y="5208"/>
                    <a:pt x="4445" y="5198"/>
                    <a:pt x="4500" y="5198"/>
                  </a:cubicBezTo>
                  <a:cubicBezTo>
                    <a:pt x="4600" y="5198"/>
                    <a:pt x="4708" y="5233"/>
                    <a:pt x="4789" y="5294"/>
                  </a:cubicBezTo>
                  <a:lnTo>
                    <a:pt x="5104" y="5609"/>
                  </a:lnTo>
                  <a:lnTo>
                    <a:pt x="5577" y="5136"/>
                  </a:lnTo>
                  <a:lnTo>
                    <a:pt x="5262" y="4821"/>
                  </a:lnTo>
                  <a:cubicBezTo>
                    <a:pt x="5136" y="4695"/>
                    <a:pt x="5136" y="4538"/>
                    <a:pt x="5230" y="4380"/>
                  </a:cubicBezTo>
                  <a:cubicBezTo>
                    <a:pt x="5356" y="4191"/>
                    <a:pt x="5419" y="3971"/>
                    <a:pt x="5514" y="3750"/>
                  </a:cubicBezTo>
                  <a:cubicBezTo>
                    <a:pt x="5545" y="3593"/>
                    <a:pt x="5671" y="3466"/>
                    <a:pt x="5829" y="3466"/>
                  </a:cubicBezTo>
                  <a:lnTo>
                    <a:pt x="6238" y="3466"/>
                  </a:lnTo>
                  <a:lnTo>
                    <a:pt x="6238" y="2805"/>
                  </a:lnTo>
                  <a:lnTo>
                    <a:pt x="5829" y="2805"/>
                  </a:lnTo>
                  <a:cubicBezTo>
                    <a:pt x="5671" y="2805"/>
                    <a:pt x="5545" y="2679"/>
                    <a:pt x="5514" y="2521"/>
                  </a:cubicBezTo>
                  <a:cubicBezTo>
                    <a:pt x="5451" y="2332"/>
                    <a:pt x="5356" y="2080"/>
                    <a:pt x="5230" y="1891"/>
                  </a:cubicBezTo>
                  <a:cubicBezTo>
                    <a:pt x="5136" y="1765"/>
                    <a:pt x="5199" y="1576"/>
                    <a:pt x="5262" y="1450"/>
                  </a:cubicBezTo>
                  <a:lnTo>
                    <a:pt x="5577" y="1135"/>
                  </a:lnTo>
                  <a:lnTo>
                    <a:pt x="5104" y="663"/>
                  </a:lnTo>
                  <a:lnTo>
                    <a:pt x="4789" y="978"/>
                  </a:lnTo>
                  <a:cubicBezTo>
                    <a:pt x="4715" y="1051"/>
                    <a:pt x="4641" y="1082"/>
                    <a:pt x="4555" y="1082"/>
                  </a:cubicBezTo>
                  <a:cubicBezTo>
                    <a:pt x="4494" y="1082"/>
                    <a:pt x="4426" y="1067"/>
                    <a:pt x="4348" y="1041"/>
                  </a:cubicBezTo>
                  <a:cubicBezTo>
                    <a:pt x="4159" y="915"/>
                    <a:pt x="3970" y="820"/>
                    <a:pt x="3718" y="757"/>
                  </a:cubicBezTo>
                  <a:cubicBezTo>
                    <a:pt x="3560" y="726"/>
                    <a:pt x="3466" y="600"/>
                    <a:pt x="3466" y="442"/>
                  </a:cubicBezTo>
                  <a:lnTo>
                    <a:pt x="346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20" name="Google Shape;7520;p76"/>
          <p:cNvGrpSpPr/>
          <p:nvPr/>
        </p:nvGrpSpPr>
        <p:grpSpPr>
          <a:xfrm>
            <a:off x="5208420" y="2376387"/>
            <a:ext cx="419443" cy="420487"/>
            <a:chOff x="-3771675" y="3971775"/>
            <a:chExt cx="291300" cy="292025"/>
          </a:xfrm>
        </p:grpSpPr>
        <p:sp>
          <p:nvSpPr>
            <p:cNvPr id="7521" name="Google Shape;7521;p76"/>
            <p:cNvSpPr/>
            <p:nvPr/>
          </p:nvSpPr>
          <p:spPr>
            <a:xfrm>
              <a:off x="-3770100" y="3971775"/>
              <a:ext cx="218975" cy="66775"/>
            </a:xfrm>
            <a:custGeom>
              <a:rect b="b" l="l" r="r" t="t"/>
              <a:pathLst>
                <a:path extrusionOk="0" h="2671" w="8759">
                  <a:moveTo>
                    <a:pt x="4391" y="0"/>
                  </a:moveTo>
                  <a:cubicBezTo>
                    <a:pt x="2410" y="0"/>
                    <a:pt x="426" y="449"/>
                    <a:pt x="0" y="1347"/>
                  </a:cubicBezTo>
                  <a:cubicBezTo>
                    <a:pt x="426" y="2229"/>
                    <a:pt x="2410" y="2670"/>
                    <a:pt x="4391" y="2670"/>
                  </a:cubicBezTo>
                  <a:cubicBezTo>
                    <a:pt x="6372" y="2670"/>
                    <a:pt x="8349" y="2229"/>
                    <a:pt x="8759" y="1347"/>
                  </a:cubicBezTo>
                  <a:cubicBezTo>
                    <a:pt x="8349" y="449"/>
                    <a:pt x="6372" y="0"/>
                    <a:pt x="43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2" name="Google Shape;7522;p76"/>
            <p:cNvSpPr/>
            <p:nvPr/>
          </p:nvSpPr>
          <p:spPr>
            <a:xfrm>
              <a:off x="-3771675" y="4030650"/>
              <a:ext cx="222125" cy="78000"/>
            </a:xfrm>
            <a:custGeom>
              <a:rect b="b" l="l" r="r" t="t"/>
              <a:pathLst>
                <a:path extrusionOk="0" h="3120" w="8885">
                  <a:moveTo>
                    <a:pt x="0" y="0"/>
                  </a:moveTo>
                  <a:lnTo>
                    <a:pt x="0" y="1418"/>
                  </a:lnTo>
                  <a:cubicBezTo>
                    <a:pt x="0" y="2521"/>
                    <a:pt x="2048" y="3088"/>
                    <a:pt x="4127" y="3119"/>
                  </a:cubicBezTo>
                  <a:cubicBezTo>
                    <a:pt x="4915" y="1891"/>
                    <a:pt x="6301" y="1103"/>
                    <a:pt x="7877" y="1103"/>
                  </a:cubicBezTo>
                  <a:cubicBezTo>
                    <a:pt x="8223" y="1103"/>
                    <a:pt x="8570" y="1135"/>
                    <a:pt x="8885" y="1229"/>
                  </a:cubicBezTo>
                  <a:lnTo>
                    <a:pt x="8885" y="0"/>
                  </a:lnTo>
                  <a:cubicBezTo>
                    <a:pt x="7908" y="788"/>
                    <a:pt x="6112" y="1072"/>
                    <a:pt x="4443" y="1072"/>
                  </a:cubicBezTo>
                  <a:cubicBezTo>
                    <a:pt x="2804" y="1072"/>
                    <a:pt x="977" y="757"/>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3" name="Google Shape;7523;p76"/>
            <p:cNvSpPr/>
            <p:nvPr/>
          </p:nvSpPr>
          <p:spPr>
            <a:xfrm>
              <a:off x="-3669425" y="4074750"/>
              <a:ext cx="189050" cy="189050"/>
            </a:xfrm>
            <a:custGeom>
              <a:rect b="b" l="l" r="r" t="t"/>
              <a:pathLst>
                <a:path extrusionOk="0" h="7562" w="7562">
                  <a:moveTo>
                    <a:pt x="5501" y="2732"/>
                  </a:moveTo>
                  <a:cubicBezTo>
                    <a:pt x="5748" y="2732"/>
                    <a:pt x="6008" y="3067"/>
                    <a:pt x="5766" y="3309"/>
                  </a:cubicBezTo>
                  <a:lnTo>
                    <a:pt x="3718" y="5356"/>
                  </a:lnTo>
                  <a:cubicBezTo>
                    <a:pt x="3655" y="5420"/>
                    <a:pt x="3568" y="5451"/>
                    <a:pt x="3482" y="5451"/>
                  </a:cubicBezTo>
                  <a:cubicBezTo>
                    <a:pt x="3395" y="5451"/>
                    <a:pt x="3308" y="5420"/>
                    <a:pt x="3245" y="5356"/>
                  </a:cubicBezTo>
                  <a:lnTo>
                    <a:pt x="1859" y="4002"/>
                  </a:lnTo>
                  <a:cubicBezTo>
                    <a:pt x="1617" y="3760"/>
                    <a:pt x="1840" y="3425"/>
                    <a:pt x="2099" y="3425"/>
                  </a:cubicBezTo>
                  <a:cubicBezTo>
                    <a:pt x="2177" y="3425"/>
                    <a:pt x="2259" y="3456"/>
                    <a:pt x="2332" y="3529"/>
                  </a:cubicBezTo>
                  <a:lnTo>
                    <a:pt x="3466" y="4663"/>
                  </a:lnTo>
                  <a:lnTo>
                    <a:pt x="5293" y="2836"/>
                  </a:lnTo>
                  <a:cubicBezTo>
                    <a:pt x="5352" y="2763"/>
                    <a:pt x="5426" y="2732"/>
                    <a:pt x="5501" y="2732"/>
                  </a:cubicBezTo>
                  <a:close/>
                  <a:moveTo>
                    <a:pt x="3781" y="1"/>
                  </a:moveTo>
                  <a:cubicBezTo>
                    <a:pt x="1702" y="1"/>
                    <a:pt x="0" y="1702"/>
                    <a:pt x="0" y="3781"/>
                  </a:cubicBezTo>
                  <a:cubicBezTo>
                    <a:pt x="0" y="5892"/>
                    <a:pt x="1702" y="7562"/>
                    <a:pt x="3781" y="7562"/>
                  </a:cubicBezTo>
                  <a:cubicBezTo>
                    <a:pt x="5860" y="7562"/>
                    <a:pt x="7562" y="5892"/>
                    <a:pt x="7562" y="3781"/>
                  </a:cubicBezTo>
                  <a:cubicBezTo>
                    <a:pt x="7562" y="1702"/>
                    <a:pt x="5860" y="1"/>
                    <a:pt x="37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4" name="Google Shape;7524;p76"/>
            <p:cNvSpPr/>
            <p:nvPr/>
          </p:nvSpPr>
          <p:spPr>
            <a:xfrm>
              <a:off x="-3771675" y="4099950"/>
              <a:ext cx="94525" cy="76425"/>
            </a:xfrm>
            <a:custGeom>
              <a:rect b="b" l="l" r="r" t="t"/>
              <a:pathLst>
                <a:path extrusionOk="0" h="3057" w="3781">
                  <a:moveTo>
                    <a:pt x="0" y="1"/>
                  </a:moveTo>
                  <a:lnTo>
                    <a:pt x="0" y="1419"/>
                  </a:lnTo>
                  <a:cubicBezTo>
                    <a:pt x="0" y="2364"/>
                    <a:pt x="1607" y="2899"/>
                    <a:pt x="3434" y="3057"/>
                  </a:cubicBezTo>
                  <a:cubicBezTo>
                    <a:pt x="3371" y="2364"/>
                    <a:pt x="3497" y="1671"/>
                    <a:pt x="3781" y="1040"/>
                  </a:cubicBezTo>
                  <a:cubicBezTo>
                    <a:pt x="2332" y="977"/>
                    <a:pt x="819" y="662"/>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5" name="Google Shape;7525;p76"/>
            <p:cNvSpPr/>
            <p:nvPr/>
          </p:nvSpPr>
          <p:spPr>
            <a:xfrm>
              <a:off x="-3771675" y="4167700"/>
              <a:ext cx="135500" cy="95325"/>
            </a:xfrm>
            <a:custGeom>
              <a:rect b="b" l="l" r="r" t="t"/>
              <a:pathLst>
                <a:path extrusionOk="0" h="3813" w="5420">
                  <a:moveTo>
                    <a:pt x="0" y="0"/>
                  </a:moveTo>
                  <a:lnTo>
                    <a:pt x="0" y="2111"/>
                  </a:lnTo>
                  <a:cubicBezTo>
                    <a:pt x="0" y="3277"/>
                    <a:pt x="2237" y="3812"/>
                    <a:pt x="4443" y="3812"/>
                  </a:cubicBezTo>
                  <a:cubicBezTo>
                    <a:pt x="4789" y="3812"/>
                    <a:pt x="5104" y="3812"/>
                    <a:pt x="5419" y="3781"/>
                  </a:cubicBezTo>
                  <a:cubicBezTo>
                    <a:pt x="4474" y="3151"/>
                    <a:pt x="3781" y="2206"/>
                    <a:pt x="3529" y="1071"/>
                  </a:cubicBezTo>
                  <a:cubicBezTo>
                    <a:pt x="2174" y="977"/>
                    <a:pt x="788" y="662"/>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26" name="Google Shape;7526;p76"/>
          <p:cNvGrpSpPr/>
          <p:nvPr/>
        </p:nvGrpSpPr>
        <p:grpSpPr>
          <a:xfrm>
            <a:off x="7869864" y="1336436"/>
            <a:ext cx="420271" cy="320774"/>
            <a:chOff x="-1951475" y="3273100"/>
            <a:chExt cx="291875" cy="222775"/>
          </a:xfrm>
        </p:grpSpPr>
        <p:sp>
          <p:nvSpPr>
            <p:cNvPr id="7527" name="Google Shape;7527;p76"/>
            <p:cNvSpPr/>
            <p:nvPr/>
          </p:nvSpPr>
          <p:spPr>
            <a:xfrm>
              <a:off x="-1951475" y="3325050"/>
              <a:ext cx="51225" cy="119250"/>
            </a:xfrm>
            <a:custGeom>
              <a:rect b="b" l="l" r="r" t="t"/>
              <a:pathLst>
                <a:path extrusionOk="0" h="4770" w="2049">
                  <a:moveTo>
                    <a:pt x="1033" y="0"/>
                  </a:moveTo>
                  <a:cubicBezTo>
                    <a:pt x="518" y="0"/>
                    <a:pt x="0" y="339"/>
                    <a:pt x="0" y="1004"/>
                  </a:cubicBezTo>
                  <a:lnTo>
                    <a:pt x="0" y="3777"/>
                  </a:lnTo>
                  <a:cubicBezTo>
                    <a:pt x="0" y="4438"/>
                    <a:pt x="512" y="4769"/>
                    <a:pt x="1024" y="4769"/>
                  </a:cubicBezTo>
                  <a:cubicBezTo>
                    <a:pt x="1536" y="4769"/>
                    <a:pt x="2048" y="4438"/>
                    <a:pt x="2048" y="3777"/>
                  </a:cubicBezTo>
                  <a:lnTo>
                    <a:pt x="2048" y="1004"/>
                  </a:lnTo>
                  <a:cubicBezTo>
                    <a:pt x="2048" y="331"/>
                    <a:pt x="1542" y="0"/>
                    <a:pt x="10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8" name="Google Shape;7528;p76"/>
            <p:cNvSpPr/>
            <p:nvPr/>
          </p:nvSpPr>
          <p:spPr>
            <a:xfrm>
              <a:off x="-1711250" y="3273100"/>
              <a:ext cx="51650" cy="221725"/>
            </a:xfrm>
            <a:custGeom>
              <a:rect b="b" l="l" r="r" t="t"/>
              <a:pathLst>
                <a:path extrusionOk="0" h="8869" w="2066">
                  <a:moveTo>
                    <a:pt x="1027" y="0"/>
                  </a:moveTo>
                  <a:cubicBezTo>
                    <a:pt x="608" y="0"/>
                    <a:pt x="186" y="229"/>
                    <a:pt x="32" y="719"/>
                  </a:cubicBezTo>
                  <a:cubicBezTo>
                    <a:pt x="0" y="814"/>
                    <a:pt x="0" y="940"/>
                    <a:pt x="0" y="1003"/>
                  </a:cubicBezTo>
                  <a:lnTo>
                    <a:pt x="0" y="7871"/>
                  </a:lnTo>
                  <a:cubicBezTo>
                    <a:pt x="0" y="7934"/>
                    <a:pt x="0" y="8060"/>
                    <a:pt x="32" y="8123"/>
                  </a:cubicBezTo>
                  <a:cubicBezTo>
                    <a:pt x="173" y="8632"/>
                    <a:pt x="594" y="8869"/>
                    <a:pt x="1015" y="8869"/>
                  </a:cubicBezTo>
                  <a:cubicBezTo>
                    <a:pt x="1532" y="8869"/>
                    <a:pt x="2048" y="8513"/>
                    <a:pt x="2048" y="7871"/>
                  </a:cubicBezTo>
                  <a:lnTo>
                    <a:pt x="2048" y="1003"/>
                  </a:lnTo>
                  <a:cubicBezTo>
                    <a:pt x="2066" y="356"/>
                    <a:pt x="1549" y="0"/>
                    <a:pt x="10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9" name="Google Shape;7529;p76"/>
            <p:cNvSpPr/>
            <p:nvPr/>
          </p:nvSpPr>
          <p:spPr>
            <a:xfrm>
              <a:off x="-1886900" y="3296575"/>
              <a:ext cx="156775" cy="199300"/>
            </a:xfrm>
            <a:custGeom>
              <a:rect b="b" l="l" r="r" t="t"/>
              <a:pathLst>
                <a:path extrusionOk="0" h="7972" w="6271">
                  <a:moveTo>
                    <a:pt x="851" y="5672"/>
                  </a:moveTo>
                  <a:lnTo>
                    <a:pt x="3466" y="6333"/>
                  </a:lnTo>
                  <a:cubicBezTo>
                    <a:pt x="3277" y="6869"/>
                    <a:pt x="2773" y="7279"/>
                    <a:pt x="2174" y="7279"/>
                  </a:cubicBezTo>
                  <a:cubicBezTo>
                    <a:pt x="1418" y="7279"/>
                    <a:pt x="788" y="6648"/>
                    <a:pt x="788" y="5892"/>
                  </a:cubicBezTo>
                  <a:cubicBezTo>
                    <a:pt x="851" y="5798"/>
                    <a:pt x="851" y="5735"/>
                    <a:pt x="851" y="5672"/>
                  </a:cubicBezTo>
                  <a:close/>
                  <a:moveTo>
                    <a:pt x="6270" y="1"/>
                  </a:moveTo>
                  <a:lnTo>
                    <a:pt x="1" y="1576"/>
                  </a:lnTo>
                  <a:cubicBezTo>
                    <a:pt x="95" y="1734"/>
                    <a:pt x="127" y="1923"/>
                    <a:pt x="127" y="2143"/>
                  </a:cubicBezTo>
                  <a:lnTo>
                    <a:pt x="127" y="4916"/>
                  </a:lnTo>
                  <a:cubicBezTo>
                    <a:pt x="127" y="5105"/>
                    <a:pt x="95" y="5294"/>
                    <a:pt x="1" y="5514"/>
                  </a:cubicBezTo>
                  <a:lnTo>
                    <a:pt x="158" y="5546"/>
                  </a:lnTo>
                  <a:cubicBezTo>
                    <a:pt x="127" y="5672"/>
                    <a:pt x="127" y="5829"/>
                    <a:pt x="127" y="5924"/>
                  </a:cubicBezTo>
                  <a:cubicBezTo>
                    <a:pt x="127" y="7090"/>
                    <a:pt x="1040" y="7972"/>
                    <a:pt x="2174" y="7972"/>
                  </a:cubicBezTo>
                  <a:cubicBezTo>
                    <a:pt x="3120" y="7972"/>
                    <a:pt x="3907" y="7405"/>
                    <a:pt x="4159" y="6522"/>
                  </a:cubicBezTo>
                  <a:lnTo>
                    <a:pt x="6270" y="7090"/>
                  </a:lnTo>
                  <a:lnTo>
                    <a:pt x="6270" y="5672"/>
                  </a:lnTo>
                  <a:lnTo>
                    <a:pt x="6270" y="2238"/>
                  </a:lnTo>
                  <a:lnTo>
                    <a:pt x="627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30" name="Google Shape;7530;p76"/>
          <p:cNvGrpSpPr/>
          <p:nvPr/>
        </p:nvGrpSpPr>
        <p:grpSpPr>
          <a:xfrm>
            <a:off x="7867344" y="1825166"/>
            <a:ext cx="425310" cy="419659"/>
            <a:chOff x="-1951475" y="3597450"/>
            <a:chExt cx="295375" cy="291450"/>
          </a:xfrm>
        </p:grpSpPr>
        <p:sp>
          <p:nvSpPr>
            <p:cNvPr id="7531" name="Google Shape;7531;p76"/>
            <p:cNvSpPr/>
            <p:nvPr/>
          </p:nvSpPr>
          <p:spPr>
            <a:xfrm>
              <a:off x="-1951475" y="3597450"/>
              <a:ext cx="170925" cy="34675"/>
            </a:xfrm>
            <a:custGeom>
              <a:rect b="b" l="l" r="r" t="t"/>
              <a:pathLst>
                <a:path extrusionOk="0" h="1387" w="6837">
                  <a:moveTo>
                    <a:pt x="1008" y="1"/>
                  </a:moveTo>
                  <a:cubicBezTo>
                    <a:pt x="473" y="1"/>
                    <a:pt x="0" y="473"/>
                    <a:pt x="0" y="1040"/>
                  </a:cubicBezTo>
                  <a:lnTo>
                    <a:pt x="0" y="1387"/>
                  </a:lnTo>
                  <a:lnTo>
                    <a:pt x="6837" y="1387"/>
                  </a:lnTo>
                  <a:lnTo>
                    <a:pt x="6837" y="1040"/>
                  </a:lnTo>
                  <a:cubicBezTo>
                    <a:pt x="6837" y="473"/>
                    <a:pt x="6364" y="1"/>
                    <a:pt x="58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2" name="Google Shape;7532;p76"/>
            <p:cNvSpPr/>
            <p:nvPr/>
          </p:nvSpPr>
          <p:spPr>
            <a:xfrm>
              <a:off x="-1949900" y="3648650"/>
              <a:ext cx="171725" cy="173300"/>
            </a:xfrm>
            <a:custGeom>
              <a:rect b="b" l="l" r="r" t="t"/>
              <a:pathLst>
                <a:path extrusionOk="0" h="6932" w="6869">
                  <a:moveTo>
                    <a:pt x="0" y="1"/>
                  </a:moveTo>
                  <a:lnTo>
                    <a:pt x="0" y="6932"/>
                  </a:lnTo>
                  <a:lnTo>
                    <a:pt x="2426" y="6932"/>
                  </a:lnTo>
                  <a:cubicBezTo>
                    <a:pt x="2521" y="6585"/>
                    <a:pt x="2836" y="6333"/>
                    <a:pt x="3245" y="6270"/>
                  </a:cubicBezTo>
                  <a:lnTo>
                    <a:pt x="1166" y="4191"/>
                  </a:lnTo>
                  <a:cubicBezTo>
                    <a:pt x="693" y="3718"/>
                    <a:pt x="693" y="2962"/>
                    <a:pt x="1166" y="2489"/>
                  </a:cubicBezTo>
                  <a:cubicBezTo>
                    <a:pt x="1386" y="2237"/>
                    <a:pt x="1670" y="2143"/>
                    <a:pt x="2017" y="2143"/>
                  </a:cubicBezTo>
                  <a:cubicBezTo>
                    <a:pt x="2363" y="2143"/>
                    <a:pt x="2647" y="2237"/>
                    <a:pt x="2899" y="2489"/>
                  </a:cubicBezTo>
                  <a:lnTo>
                    <a:pt x="3560" y="3151"/>
                  </a:lnTo>
                  <a:cubicBezTo>
                    <a:pt x="3592" y="2994"/>
                    <a:pt x="3718" y="2836"/>
                    <a:pt x="3844" y="2710"/>
                  </a:cubicBezTo>
                  <a:cubicBezTo>
                    <a:pt x="4064" y="2489"/>
                    <a:pt x="4348" y="2363"/>
                    <a:pt x="4694" y="2363"/>
                  </a:cubicBezTo>
                  <a:cubicBezTo>
                    <a:pt x="4694" y="2048"/>
                    <a:pt x="4820" y="1733"/>
                    <a:pt x="5041" y="1513"/>
                  </a:cubicBezTo>
                  <a:cubicBezTo>
                    <a:pt x="5293" y="1261"/>
                    <a:pt x="5577" y="1135"/>
                    <a:pt x="5923" y="1135"/>
                  </a:cubicBezTo>
                  <a:cubicBezTo>
                    <a:pt x="6112" y="1135"/>
                    <a:pt x="6301" y="1198"/>
                    <a:pt x="6459" y="1261"/>
                  </a:cubicBezTo>
                  <a:cubicBezTo>
                    <a:pt x="6522" y="1072"/>
                    <a:pt x="6616" y="914"/>
                    <a:pt x="6774" y="757"/>
                  </a:cubicBezTo>
                  <a:lnTo>
                    <a:pt x="6868" y="662"/>
                  </a:lnTo>
                  <a:lnTo>
                    <a:pt x="686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3" name="Google Shape;7533;p76"/>
            <p:cNvSpPr/>
            <p:nvPr/>
          </p:nvSpPr>
          <p:spPr>
            <a:xfrm>
              <a:off x="-1951475" y="3838475"/>
              <a:ext cx="170925" cy="50425"/>
            </a:xfrm>
            <a:custGeom>
              <a:rect b="b" l="l" r="r" t="t"/>
              <a:pathLst>
                <a:path extrusionOk="0" h="2017" w="6837">
                  <a:moveTo>
                    <a:pt x="0" y="0"/>
                  </a:moveTo>
                  <a:lnTo>
                    <a:pt x="0" y="1008"/>
                  </a:lnTo>
                  <a:cubicBezTo>
                    <a:pt x="0" y="1544"/>
                    <a:pt x="473" y="2017"/>
                    <a:pt x="1008" y="2017"/>
                  </a:cubicBezTo>
                  <a:lnTo>
                    <a:pt x="5829" y="2017"/>
                  </a:lnTo>
                  <a:cubicBezTo>
                    <a:pt x="6333" y="2017"/>
                    <a:pt x="6774" y="1670"/>
                    <a:pt x="6837" y="1166"/>
                  </a:cubicBezTo>
                  <a:lnTo>
                    <a:pt x="6679" y="1071"/>
                  </a:lnTo>
                  <a:lnTo>
                    <a:pt x="3466" y="1071"/>
                  </a:lnTo>
                  <a:cubicBezTo>
                    <a:pt x="2867" y="1071"/>
                    <a:pt x="2363" y="599"/>
                    <a:pt x="22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4" name="Google Shape;7534;p76"/>
            <p:cNvSpPr/>
            <p:nvPr/>
          </p:nvSpPr>
          <p:spPr>
            <a:xfrm>
              <a:off x="-1912900" y="3675825"/>
              <a:ext cx="256800" cy="202825"/>
            </a:xfrm>
            <a:custGeom>
              <a:rect b="b" l="l" r="r" t="t"/>
              <a:pathLst>
                <a:path extrusionOk="0" h="8113" w="10272">
                  <a:moveTo>
                    <a:pt x="6085" y="0"/>
                  </a:moveTo>
                  <a:cubicBezTo>
                    <a:pt x="5955" y="0"/>
                    <a:pt x="5829" y="48"/>
                    <a:pt x="5735" y="142"/>
                  </a:cubicBezTo>
                  <a:cubicBezTo>
                    <a:pt x="5546" y="331"/>
                    <a:pt x="5546" y="646"/>
                    <a:pt x="5735" y="835"/>
                  </a:cubicBezTo>
                  <a:lnTo>
                    <a:pt x="6081" y="1213"/>
                  </a:lnTo>
                  <a:cubicBezTo>
                    <a:pt x="6207" y="1308"/>
                    <a:pt x="6207" y="1560"/>
                    <a:pt x="6081" y="1655"/>
                  </a:cubicBezTo>
                  <a:cubicBezTo>
                    <a:pt x="6034" y="1718"/>
                    <a:pt x="5948" y="1749"/>
                    <a:pt x="5857" y="1749"/>
                  </a:cubicBezTo>
                  <a:cubicBezTo>
                    <a:pt x="5766" y="1749"/>
                    <a:pt x="5672" y="1718"/>
                    <a:pt x="5609" y="1655"/>
                  </a:cubicBezTo>
                  <a:lnTo>
                    <a:pt x="4758" y="804"/>
                  </a:lnTo>
                  <a:cubicBezTo>
                    <a:pt x="4664" y="709"/>
                    <a:pt x="4538" y="662"/>
                    <a:pt x="4408" y="662"/>
                  </a:cubicBezTo>
                  <a:cubicBezTo>
                    <a:pt x="4278" y="662"/>
                    <a:pt x="4144" y="709"/>
                    <a:pt x="4034" y="804"/>
                  </a:cubicBezTo>
                  <a:cubicBezTo>
                    <a:pt x="3845" y="993"/>
                    <a:pt x="3845" y="1308"/>
                    <a:pt x="4034" y="1528"/>
                  </a:cubicBezTo>
                  <a:cubicBezTo>
                    <a:pt x="4034" y="1655"/>
                    <a:pt x="4884" y="2505"/>
                    <a:pt x="4821" y="2505"/>
                  </a:cubicBezTo>
                  <a:cubicBezTo>
                    <a:pt x="4947" y="2631"/>
                    <a:pt x="4947" y="2852"/>
                    <a:pt x="4821" y="2978"/>
                  </a:cubicBezTo>
                  <a:cubicBezTo>
                    <a:pt x="4774" y="3041"/>
                    <a:pt x="4687" y="3072"/>
                    <a:pt x="4601" y="3072"/>
                  </a:cubicBezTo>
                  <a:cubicBezTo>
                    <a:pt x="4514" y="3072"/>
                    <a:pt x="4427" y="3041"/>
                    <a:pt x="4380" y="2978"/>
                  </a:cubicBezTo>
                  <a:lnTo>
                    <a:pt x="3498" y="2096"/>
                  </a:lnTo>
                  <a:cubicBezTo>
                    <a:pt x="3403" y="2001"/>
                    <a:pt x="3277" y="1954"/>
                    <a:pt x="3151" y="1954"/>
                  </a:cubicBezTo>
                  <a:cubicBezTo>
                    <a:pt x="3025" y="1954"/>
                    <a:pt x="2899" y="2001"/>
                    <a:pt x="2805" y="2096"/>
                  </a:cubicBezTo>
                  <a:cubicBezTo>
                    <a:pt x="2584" y="2316"/>
                    <a:pt x="2584" y="2631"/>
                    <a:pt x="2805" y="2820"/>
                  </a:cubicBezTo>
                  <a:lnTo>
                    <a:pt x="3656" y="3671"/>
                  </a:lnTo>
                  <a:cubicBezTo>
                    <a:pt x="3782" y="3797"/>
                    <a:pt x="3782" y="4017"/>
                    <a:pt x="3656" y="4143"/>
                  </a:cubicBezTo>
                  <a:cubicBezTo>
                    <a:pt x="3593" y="4206"/>
                    <a:pt x="3506" y="4238"/>
                    <a:pt x="3419" y="4238"/>
                  </a:cubicBezTo>
                  <a:cubicBezTo>
                    <a:pt x="3333" y="4238"/>
                    <a:pt x="3246" y="4206"/>
                    <a:pt x="3183" y="4143"/>
                  </a:cubicBezTo>
                  <a:lnTo>
                    <a:pt x="883" y="1875"/>
                  </a:lnTo>
                  <a:cubicBezTo>
                    <a:pt x="789" y="1765"/>
                    <a:pt x="663" y="1710"/>
                    <a:pt x="537" y="1710"/>
                  </a:cubicBezTo>
                  <a:cubicBezTo>
                    <a:pt x="411" y="1710"/>
                    <a:pt x="284" y="1765"/>
                    <a:pt x="190" y="1875"/>
                  </a:cubicBezTo>
                  <a:cubicBezTo>
                    <a:pt x="1" y="2064"/>
                    <a:pt x="1" y="2379"/>
                    <a:pt x="190" y="2568"/>
                  </a:cubicBezTo>
                  <a:lnTo>
                    <a:pt x="1797" y="4206"/>
                  </a:lnTo>
                  <a:lnTo>
                    <a:pt x="3403" y="5845"/>
                  </a:lnTo>
                  <a:lnTo>
                    <a:pt x="1954" y="5845"/>
                  </a:lnTo>
                  <a:cubicBezTo>
                    <a:pt x="1671" y="5845"/>
                    <a:pt x="1450" y="6097"/>
                    <a:pt x="1450" y="6349"/>
                  </a:cubicBezTo>
                  <a:cubicBezTo>
                    <a:pt x="1450" y="6632"/>
                    <a:pt x="1671" y="6884"/>
                    <a:pt x="1954" y="6884"/>
                  </a:cubicBezTo>
                  <a:lnTo>
                    <a:pt x="5451" y="6884"/>
                  </a:lnTo>
                  <a:cubicBezTo>
                    <a:pt x="5514" y="6916"/>
                    <a:pt x="6491" y="7829"/>
                    <a:pt x="6491" y="7829"/>
                  </a:cubicBezTo>
                  <a:cubicBezTo>
                    <a:pt x="6680" y="8018"/>
                    <a:pt x="6948" y="8113"/>
                    <a:pt x="7216" y="8113"/>
                  </a:cubicBezTo>
                  <a:cubicBezTo>
                    <a:pt x="7483" y="8113"/>
                    <a:pt x="7751" y="8018"/>
                    <a:pt x="7940" y="7829"/>
                  </a:cubicBezTo>
                  <a:lnTo>
                    <a:pt x="9862" y="5876"/>
                  </a:lnTo>
                  <a:cubicBezTo>
                    <a:pt x="10272" y="5498"/>
                    <a:pt x="10272" y="4836"/>
                    <a:pt x="9862" y="4427"/>
                  </a:cubicBezTo>
                  <a:lnTo>
                    <a:pt x="9452" y="3986"/>
                  </a:lnTo>
                  <a:cubicBezTo>
                    <a:pt x="9326" y="3608"/>
                    <a:pt x="9043" y="3198"/>
                    <a:pt x="8822" y="2820"/>
                  </a:cubicBezTo>
                  <a:cubicBezTo>
                    <a:pt x="8570" y="2411"/>
                    <a:pt x="8350" y="2064"/>
                    <a:pt x="8035" y="1718"/>
                  </a:cubicBezTo>
                  <a:lnTo>
                    <a:pt x="6459" y="142"/>
                  </a:lnTo>
                  <a:cubicBezTo>
                    <a:pt x="6349" y="48"/>
                    <a:pt x="6215" y="0"/>
                    <a:pt x="60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35" name="Google Shape;7535;p76"/>
          <p:cNvGrpSpPr/>
          <p:nvPr/>
        </p:nvGrpSpPr>
        <p:grpSpPr>
          <a:xfrm>
            <a:off x="7869595" y="2376800"/>
            <a:ext cx="444605" cy="419659"/>
            <a:chOff x="-1960150" y="3956600"/>
            <a:chExt cx="308775" cy="291450"/>
          </a:xfrm>
        </p:grpSpPr>
        <p:sp>
          <p:nvSpPr>
            <p:cNvPr id="7536" name="Google Shape;7536;p76"/>
            <p:cNvSpPr/>
            <p:nvPr/>
          </p:nvSpPr>
          <p:spPr>
            <a:xfrm>
              <a:off x="-1960150" y="3956600"/>
              <a:ext cx="308775" cy="51275"/>
            </a:xfrm>
            <a:custGeom>
              <a:rect b="b" l="l" r="r" t="t"/>
              <a:pathLst>
                <a:path extrusionOk="0" h="2051" w="12351">
                  <a:moveTo>
                    <a:pt x="1355" y="1"/>
                  </a:moveTo>
                  <a:cubicBezTo>
                    <a:pt x="1" y="1"/>
                    <a:pt x="32" y="2049"/>
                    <a:pt x="1355" y="2049"/>
                  </a:cubicBezTo>
                  <a:lnTo>
                    <a:pt x="11027" y="2049"/>
                  </a:lnTo>
                  <a:cubicBezTo>
                    <a:pt x="11047" y="2050"/>
                    <a:pt x="11066" y="2050"/>
                    <a:pt x="11085" y="2050"/>
                  </a:cubicBezTo>
                  <a:cubicBezTo>
                    <a:pt x="12350" y="2050"/>
                    <a:pt x="12331" y="1"/>
                    <a:pt x="110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7" name="Google Shape;7537;p76"/>
            <p:cNvSpPr/>
            <p:nvPr/>
          </p:nvSpPr>
          <p:spPr>
            <a:xfrm>
              <a:off x="-1934950" y="4025925"/>
              <a:ext cx="256000" cy="222125"/>
            </a:xfrm>
            <a:custGeom>
              <a:rect b="b" l="l" r="r" t="t"/>
              <a:pathLst>
                <a:path extrusionOk="0" h="8885" w="10240">
                  <a:moveTo>
                    <a:pt x="8570" y="756"/>
                  </a:moveTo>
                  <a:cubicBezTo>
                    <a:pt x="8759" y="756"/>
                    <a:pt x="8917" y="914"/>
                    <a:pt x="8917" y="1103"/>
                  </a:cubicBezTo>
                  <a:lnTo>
                    <a:pt x="8917" y="1765"/>
                  </a:lnTo>
                  <a:cubicBezTo>
                    <a:pt x="8917" y="1995"/>
                    <a:pt x="8737" y="2116"/>
                    <a:pt x="8558" y="2116"/>
                  </a:cubicBezTo>
                  <a:cubicBezTo>
                    <a:pt x="8419" y="2116"/>
                    <a:pt x="8279" y="2042"/>
                    <a:pt x="8224" y="1891"/>
                  </a:cubicBezTo>
                  <a:lnTo>
                    <a:pt x="6081" y="4065"/>
                  </a:lnTo>
                  <a:cubicBezTo>
                    <a:pt x="6018" y="4112"/>
                    <a:pt x="5924" y="4135"/>
                    <a:pt x="5833" y="4135"/>
                  </a:cubicBezTo>
                  <a:cubicBezTo>
                    <a:pt x="5743" y="4135"/>
                    <a:pt x="5656" y="4112"/>
                    <a:pt x="5609" y="4065"/>
                  </a:cubicBezTo>
                  <a:lnTo>
                    <a:pt x="3781" y="2237"/>
                  </a:lnTo>
                  <a:lnTo>
                    <a:pt x="1986" y="4065"/>
                  </a:lnTo>
                  <a:cubicBezTo>
                    <a:pt x="1912" y="4138"/>
                    <a:pt x="1831" y="4168"/>
                    <a:pt x="1752" y="4168"/>
                  </a:cubicBezTo>
                  <a:cubicBezTo>
                    <a:pt x="1493" y="4168"/>
                    <a:pt x="1271" y="3834"/>
                    <a:pt x="1513" y="3592"/>
                  </a:cubicBezTo>
                  <a:lnTo>
                    <a:pt x="3561" y="1544"/>
                  </a:lnTo>
                  <a:cubicBezTo>
                    <a:pt x="3624" y="1481"/>
                    <a:pt x="3711" y="1450"/>
                    <a:pt x="3797" y="1450"/>
                  </a:cubicBezTo>
                  <a:cubicBezTo>
                    <a:pt x="3884" y="1450"/>
                    <a:pt x="3970" y="1481"/>
                    <a:pt x="4033" y="1544"/>
                  </a:cubicBezTo>
                  <a:lnTo>
                    <a:pt x="5829" y="3340"/>
                  </a:lnTo>
                  <a:lnTo>
                    <a:pt x="7783" y="1418"/>
                  </a:lnTo>
                  <a:cubicBezTo>
                    <a:pt x="7404" y="1292"/>
                    <a:pt x="7499" y="756"/>
                    <a:pt x="7877" y="756"/>
                  </a:cubicBezTo>
                  <a:close/>
                  <a:moveTo>
                    <a:pt x="5136" y="7562"/>
                  </a:moveTo>
                  <a:cubicBezTo>
                    <a:pt x="5325" y="7562"/>
                    <a:pt x="5483" y="7719"/>
                    <a:pt x="5483" y="7908"/>
                  </a:cubicBezTo>
                  <a:cubicBezTo>
                    <a:pt x="5483" y="8097"/>
                    <a:pt x="5325" y="8255"/>
                    <a:pt x="5136" y="8255"/>
                  </a:cubicBezTo>
                  <a:cubicBezTo>
                    <a:pt x="4916" y="8255"/>
                    <a:pt x="4758" y="8097"/>
                    <a:pt x="4758" y="7908"/>
                  </a:cubicBezTo>
                  <a:cubicBezTo>
                    <a:pt x="4758" y="7719"/>
                    <a:pt x="4916" y="7562"/>
                    <a:pt x="5136" y="7562"/>
                  </a:cubicBezTo>
                  <a:close/>
                  <a:moveTo>
                    <a:pt x="1" y="0"/>
                  </a:moveTo>
                  <a:lnTo>
                    <a:pt x="1" y="5167"/>
                  </a:lnTo>
                  <a:cubicBezTo>
                    <a:pt x="1" y="5703"/>
                    <a:pt x="442" y="6175"/>
                    <a:pt x="1040" y="6175"/>
                  </a:cubicBezTo>
                  <a:lnTo>
                    <a:pt x="4758" y="6175"/>
                  </a:lnTo>
                  <a:lnTo>
                    <a:pt x="4758" y="6931"/>
                  </a:lnTo>
                  <a:cubicBezTo>
                    <a:pt x="4380" y="7089"/>
                    <a:pt x="4096" y="7436"/>
                    <a:pt x="4096" y="7877"/>
                  </a:cubicBezTo>
                  <a:cubicBezTo>
                    <a:pt x="4096" y="8412"/>
                    <a:pt x="4569" y="8885"/>
                    <a:pt x="5136" y="8885"/>
                  </a:cubicBezTo>
                  <a:cubicBezTo>
                    <a:pt x="5672" y="8885"/>
                    <a:pt x="6144" y="8412"/>
                    <a:pt x="6144" y="7877"/>
                  </a:cubicBezTo>
                  <a:cubicBezTo>
                    <a:pt x="6144" y="7436"/>
                    <a:pt x="5861" y="7057"/>
                    <a:pt x="5483" y="6931"/>
                  </a:cubicBezTo>
                  <a:lnTo>
                    <a:pt x="5483" y="6175"/>
                  </a:lnTo>
                  <a:lnTo>
                    <a:pt x="9232" y="6175"/>
                  </a:lnTo>
                  <a:cubicBezTo>
                    <a:pt x="9767" y="6175"/>
                    <a:pt x="10240" y="5703"/>
                    <a:pt x="10240" y="5167"/>
                  </a:cubicBezTo>
                  <a:lnTo>
                    <a:pt x="10240" y="0"/>
                  </a:lnTo>
                  <a:cubicBezTo>
                    <a:pt x="10114" y="32"/>
                    <a:pt x="10019" y="32"/>
                    <a:pt x="9893" y="32"/>
                  </a:cubicBezTo>
                  <a:lnTo>
                    <a:pt x="347" y="32"/>
                  </a:lnTo>
                  <a:cubicBezTo>
                    <a:pt x="253" y="32"/>
                    <a:pt x="127" y="32"/>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38" name="Google Shape;7538;p76"/>
          <p:cNvGrpSpPr/>
          <p:nvPr/>
        </p:nvGrpSpPr>
        <p:grpSpPr>
          <a:xfrm>
            <a:off x="1923633" y="2927611"/>
            <a:ext cx="420775" cy="420775"/>
            <a:chOff x="-804700" y="3226500"/>
            <a:chExt cx="292225" cy="292225"/>
          </a:xfrm>
        </p:grpSpPr>
        <p:sp>
          <p:nvSpPr>
            <p:cNvPr id="7539" name="Google Shape;7539;p76"/>
            <p:cNvSpPr/>
            <p:nvPr/>
          </p:nvSpPr>
          <p:spPr>
            <a:xfrm>
              <a:off x="-804700" y="3467500"/>
              <a:ext cx="85875" cy="51225"/>
            </a:xfrm>
            <a:custGeom>
              <a:rect b="b" l="l" r="r" t="t"/>
              <a:pathLst>
                <a:path extrusionOk="0" h="2049" w="3435">
                  <a:moveTo>
                    <a:pt x="1040" y="0"/>
                  </a:moveTo>
                  <a:cubicBezTo>
                    <a:pt x="473" y="0"/>
                    <a:pt x="0" y="473"/>
                    <a:pt x="0" y="1040"/>
                  </a:cubicBezTo>
                  <a:cubicBezTo>
                    <a:pt x="0" y="1576"/>
                    <a:pt x="473" y="2048"/>
                    <a:pt x="1040" y="2048"/>
                  </a:cubicBezTo>
                  <a:lnTo>
                    <a:pt x="2395" y="2048"/>
                  </a:lnTo>
                  <a:cubicBezTo>
                    <a:pt x="2962" y="2048"/>
                    <a:pt x="3434" y="1576"/>
                    <a:pt x="3434" y="1040"/>
                  </a:cubicBezTo>
                  <a:cubicBezTo>
                    <a:pt x="3434" y="473"/>
                    <a:pt x="2962" y="0"/>
                    <a:pt x="23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0" name="Google Shape;7540;p76"/>
            <p:cNvSpPr/>
            <p:nvPr/>
          </p:nvSpPr>
          <p:spPr>
            <a:xfrm>
              <a:off x="-710975" y="3466700"/>
              <a:ext cx="196925" cy="51225"/>
            </a:xfrm>
            <a:custGeom>
              <a:rect b="b" l="l" r="r" t="t"/>
              <a:pathLst>
                <a:path extrusionOk="0" h="2049" w="7877">
                  <a:moveTo>
                    <a:pt x="1" y="1"/>
                  </a:moveTo>
                  <a:cubicBezTo>
                    <a:pt x="221" y="253"/>
                    <a:pt x="347" y="663"/>
                    <a:pt x="347" y="1009"/>
                  </a:cubicBezTo>
                  <a:cubicBezTo>
                    <a:pt x="347" y="1419"/>
                    <a:pt x="221" y="1765"/>
                    <a:pt x="1" y="2049"/>
                  </a:cubicBezTo>
                  <a:lnTo>
                    <a:pt x="6837" y="2049"/>
                  </a:lnTo>
                  <a:cubicBezTo>
                    <a:pt x="7404" y="2049"/>
                    <a:pt x="7877" y="1576"/>
                    <a:pt x="7877" y="1009"/>
                  </a:cubicBezTo>
                  <a:cubicBezTo>
                    <a:pt x="7877" y="474"/>
                    <a:pt x="7436" y="1"/>
                    <a:pt x="68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1" name="Google Shape;7541;p76"/>
            <p:cNvSpPr/>
            <p:nvPr/>
          </p:nvSpPr>
          <p:spPr>
            <a:xfrm>
              <a:off x="-667650" y="3312350"/>
              <a:ext cx="18125" cy="17350"/>
            </a:xfrm>
            <a:custGeom>
              <a:rect b="b" l="l" r="r" t="t"/>
              <a:pathLst>
                <a:path extrusionOk="0" h="694" w="725">
                  <a:moveTo>
                    <a:pt x="347" y="0"/>
                  </a:moveTo>
                  <a:cubicBezTo>
                    <a:pt x="158" y="0"/>
                    <a:pt x="0" y="158"/>
                    <a:pt x="0" y="347"/>
                  </a:cubicBezTo>
                  <a:cubicBezTo>
                    <a:pt x="0" y="567"/>
                    <a:pt x="158" y="693"/>
                    <a:pt x="347" y="693"/>
                  </a:cubicBezTo>
                  <a:cubicBezTo>
                    <a:pt x="536" y="693"/>
                    <a:pt x="725" y="536"/>
                    <a:pt x="725" y="347"/>
                  </a:cubicBezTo>
                  <a:cubicBezTo>
                    <a:pt x="725"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2" name="Google Shape;7542;p76"/>
            <p:cNvSpPr/>
            <p:nvPr/>
          </p:nvSpPr>
          <p:spPr>
            <a:xfrm>
              <a:off x="-683400" y="3347775"/>
              <a:ext cx="48050" cy="16575"/>
            </a:xfrm>
            <a:custGeom>
              <a:rect b="b" l="l" r="r" t="t"/>
              <a:pathLst>
                <a:path extrusionOk="0" h="663" w="1922">
                  <a:moveTo>
                    <a:pt x="977" y="1"/>
                  </a:moveTo>
                  <a:cubicBezTo>
                    <a:pt x="567" y="1"/>
                    <a:pt x="158" y="253"/>
                    <a:pt x="0" y="662"/>
                  </a:cubicBezTo>
                  <a:lnTo>
                    <a:pt x="1922" y="662"/>
                  </a:lnTo>
                  <a:cubicBezTo>
                    <a:pt x="1796" y="253"/>
                    <a:pt x="1418" y="1"/>
                    <a:pt x="9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3" name="Google Shape;7543;p76"/>
            <p:cNvSpPr/>
            <p:nvPr/>
          </p:nvSpPr>
          <p:spPr>
            <a:xfrm>
              <a:off x="-735400" y="3261925"/>
              <a:ext cx="153625" cy="187875"/>
            </a:xfrm>
            <a:custGeom>
              <a:rect b="b" l="l" r="r" t="t"/>
              <a:pathLst>
                <a:path extrusionOk="0" h="7515" w="6145">
                  <a:moveTo>
                    <a:pt x="3025" y="1324"/>
                  </a:moveTo>
                  <a:cubicBezTo>
                    <a:pt x="3561" y="1324"/>
                    <a:pt x="4034" y="1796"/>
                    <a:pt x="4034" y="2364"/>
                  </a:cubicBezTo>
                  <a:cubicBezTo>
                    <a:pt x="4034" y="2553"/>
                    <a:pt x="3970" y="2742"/>
                    <a:pt x="3844" y="2962"/>
                  </a:cubicBezTo>
                  <a:cubicBezTo>
                    <a:pt x="4349" y="3277"/>
                    <a:pt x="4727" y="3781"/>
                    <a:pt x="4727" y="4443"/>
                  </a:cubicBezTo>
                  <a:cubicBezTo>
                    <a:pt x="4758" y="4632"/>
                    <a:pt x="4601" y="4789"/>
                    <a:pt x="4443" y="4789"/>
                  </a:cubicBezTo>
                  <a:lnTo>
                    <a:pt x="1671" y="4789"/>
                  </a:lnTo>
                  <a:cubicBezTo>
                    <a:pt x="1482" y="4789"/>
                    <a:pt x="1324" y="4632"/>
                    <a:pt x="1324" y="4443"/>
                  </a:cubicBezTo>
                  <a:cubicBezTo>
                    <a:pt x="1324" y="3813"/>
                    <a:pt x="1671" y="3277"/>
                    <a:pt x="2206" y="2962"/>
                  </a:cubicBezTo>
                  <a:cubicBezTo>
                    <a:pt x="2080" y="2805"/>
                    <a:pt x="1986" y="2584"/>
                    <a:pt x="1986" y="2364"/>
                  </a:cubicBezTo>
                  <a:cubicBezTo>
                    <a:pt x="1986" y="1796"/>
                    <a:pt x="2458" y="1324"/>
                    <a:pt x="3025" y="1324"/>
                  </a:cubicBezTo>
                  <a:close/>
                  <a:moveTo>
                    <a:pt x="1009" y="1"/>
                  </a:moveTo>
                  <a:cubicBezTo>
                    <a:pt x="473" y="1"/>
                    <a:pt x="1" y="473"/>
                    <a:pt x="1" y="1009"/>
                  </a:cubicBezTo>
                  <a:lnTo>
                    <a:pt x="1" y="5105"/>
                  </a:lnTo>
                  <a:cubicBezTo>
                    <a:pt x="1" y="5672"/>
                    <a:pt x="473" y="6144"/>
                    <a:pt x="1009" y="6144"/>
                  </a:cubicBezTo>
                  <a:lnTo>
                    <a:pt x="1954" y="6144"/>
                  </a:lnTo>
                  <a:lnTo>
                    <a:pt x="2773" y="7373"/>
                  </a:lnTo>
                  <a:cubicBezTo>
                    <a:pt x="2836" y="7467"/>
                    <a:pt x="2947" y="7515"/>
                    <a:pt x="3057" y="7515"/>
                  </a:cubicBezTo>
                  <a:cubicBezTo>
                    <a:pt x="3167" y="7515"/>
                    <a:pt x="3277" y="7467"/>
                    <a:pt x="3340" y="7373"/>
                  </a:cubicBezTo>
                  <a:lnTo>
                    <a:pt x="4160" y="6144"/>
                  </a:lnTo>
                  <a:lnTo>
                    <a:pt x="5105" y="6144"/>
                  </a:lnTo>
                  <a:cubicBezTo>
                    <a:pt x="5672" y="6144"/>
                    <a:pt x="6144" y="5672"/>
                    <a:pt x="6144" y="5105"/>
                  </a:cubicBezTo>
                  <a:lnTo>
                    <a:pt x="6144" y="1009"/>
                  </a:lnTo>
                  <a:cubicBezTo>
                    <a:pt x="6144" y="473"/>
                    <a:pt x="5672" y="1"/>
                    <a:pt x="51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4" name="Google Shape;7544;p76"/>
            <p:cNvSpPr/>
            <p:nvPr/>
          </p:nvSpPr>
          <p:spPr>
            <a:xfrm>
              <a:off x="-804700" y="3226500"/>
              <a:ext cx="118175" cy="170925"/>
            </a:xfrm>
            <a:custGeom>
              <a:rect b="b" l="l" r="r" t="t"/>
              <a:pathLst>
                <a:path extrusionOk="0" h="6837" w="4727">
                  <a:moveTo>
                    <a:pt x="1040" y="0"/>
                  </a:moveTo>
                  <a:cubicBezTo>
                    <a:pt x="473" y="0"/>
                    <a:pt x="0" y="473"/>
                    <a:pt x="0" y="1008"/>
                  </a:cubicBezTo>
                  <a:lnTo>
                    <a:pt x="0" y="4442"/>
                  </a:lnTo>
                  <a:cubicBezTo>
                    <a:pt x="0" y="5009"/>
                    <a:pt x="473" y="5450"/>
                    <a:pt x="1040" y="5450"/>
                  </a:cubicBezTo>
                  <a:cubicBezTo>
                    <a:pt x="1040" y="5450"/>
                    <a:pt x="1198" y="5986"/>
                    <a:pt x="1387" y="6490"/>
                  </a:cubicBezTo>
                  <a:cubicBezTo>
                    <a:pt x="1481" y="6679"/>
                    <a:pt x="1544" y="6837"/>
                    <a:pt x="1733" y="6837"/>
                  </a:cubicBezTo>
                  <a:cubicBezTo>
                    <a:pt x="1891" y="6837"/>
                    <a:pt x="1985" y="6774"/>
                    <a:pt x="2111" y="6648"/>
                  </a:cubicBezTo>
                  <a:lnTo>
                    <a:pt x="2111" y="6522"/>
                  </a:lnTo>
                  <a:lnTo>
                    <a:pt x="2111" y="2426"/>
                  </a:lnTo>
                  <a:cubicBezTo>
                    <a:pt x="2111" y="1481"/>
                    <a:pt x="2836" y="725"/>
                    <a:pt x="3781" y="725"/>
                  </a:cubicBezTo>
                  <a:lnTo>
                    <a:pt x="4726" y="725"/>
                  </a:lnTo>
                  <a:cubicBezTo>
                    <a:pt x="4569" y="284"/>
                    <a:pt x="4222" y="0"/>
                    <a:pt x="37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5" name="Google Shape;7545;p76"/>
            <p:cNvSpPr/>
            <p:nvPr/>
          </p:nvSpPr>
          <p:spPr>
            <a:xfrm>
              <a:off x="-630625" y="3226500"/>
              <a:ext cx="118150" cy="170950"/>
            </a:xfrm>
            <a:custGeom>
              <a:rect b="b" l="l" r="r" t="t"/>
              <a:pathLst>
                <a:path extrusionOk="0" h="6838" w="4726">
                  <a:moveTo>
                    <a:pt x="945" y="0"/>
                  </a:moveTo>
                  <a:cubicBezTo>
                    <a:pt x="536" y="0"/>
                    <a:pt x="126" y="284"/>
                    <a:pt x="0" y="662"/>
                  </a:cubicBezTo>
                  <a:lnTo>
                    <a:pt x="945" y="662"/>
                  </a:lnTo>
                  <a:cubicBezTo>
                    <a:pt x="1890" y="662"/>
                    <a:pt x="2646" y="1418"/>
                    <a:pt x="2646" y="2363"/>
                  </a:cubicBezTo>
                  <a:lnTo>
                    <a:pt x="2646" y="6490"/>
                  </a:lnTo>
                  <a:lnTo>
                    <a:pt x="2646" y="6616"/>
                  </a:lnTo>
                  <a:cubicBezTo>
                    <a:pt x="2766" y="6736"/>
                    <a:pt x="2868" y="6838"/>
                    <a:pt x="2993" y="6838"/>
                  </a:cubicBezTo>
                  <a:cubicBezTo>
                    <a:pt x="3032" y="6838"/>
                    <a:pt x="3074" y="6828"/>
                    <a:pt x="3119" y="6805"/>
                  </a:cubicBezTo>
                  <a:cubicBezTo>
                    <a:pt x="3245" y="6774"/>
                    <a:pt x="3277" y="6616"/>
                    <a:pt x="3308" y="6490"/>
                  </a:cubicBezTo>
                  <a:cubicBezTo>
                    <a:pt x="3497" y="6017"/>
                    <a:pt x="3686" y="5482"/>
                    <a:pt x="3686" y="5482"/>
                  </a:cubicBezTo>
                  <a:cubicBezTo>
                    <a:pt x="4222" y="5482"/>
                    <a:pt x="4694" y="5009"/>
                    <a:pt x="4694" y="4442"/>
                  </a:cubicBezTo>
                  <a:lnTo>
                    <a:pt x="4694" y="1008"/>
                  </a:lnTo>
                  <a:cubicBezTo>
                    <a:pt x="4726" y="473"/>
                    <a:pt x="4253" y="0"/>
                    <a:pt x="37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46" name="Google Shape;7546;p76"/>
          <p:cNvGrpSpPr/>
          <p:nvPr/>
        </p:nvGrpSpPr>
        <p:grpSpPr>
          <a:xfrm>
            <a:off x="3003724" y="1308622"/>
            <a:ext cx="420775" cy="420811"/>
            <a:chOff x="-5251625" y="3272950"/>
            <a:chExt cx="292225" cy="292250"/>
          </a:xfrm>
        </p:grpSpPr>
        <p:sp>
          <p:nvSpPr>
            <p:cNvPr id="7547" name="Google Shape;7547;p76"/>
            <p:cNvSpPr/>
            <p:nvPr/>
          </p:nvSpPr>
          <p:spPr>
            <a:xfrm>
              <a:off x="-5156325" y="3462775"/>
              <a:ext cx="33900" cy="33100"/>
            </a:xfrm>
            <a:custGeom>
              <a:rect b="b" l="l" r="r" t="t"/>
              <a:pathLst>
                <a:path extrusionOk="0" h="1324" w="1356">
                  <a:moveTo>
                    <a:pt x="662" y="0"/>
                  </a:moveTo>
                  <a:cubicBezTo>
                    <a:pt x="284" y="0"/>
                    <a:pt x="1" y="315"/>
                    <a:pt x="1" y="662"/>
                  </a:cubicBezTo>
                  <a:cubicBezTo>
                    <a:pt x="1" y="1072"/>
                    <a:pt x="316" y="1324"/>
                    <a:pt x="662" y="1324"/>
                  </a:cubicBezTo>
                  <a:cubicBezTo>
                    <a:pt x="1072" y="1324"/>
                    <a:pt x="1355" y="1009"/>
                    <a:pt x="1355" y="662"/>
                  </a:cubicBezTo>
                  <a:cubicBezTo>
                    <a:pt x="1355" y="284"/>
                    <a:pt x="1040" y="0"/>
                    <a:pt x="6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8" name="Google Shape;7548;p76"/>
            <p:cNvSpPr/>
            <p:nvPr/>
          </p:nvSpPr>
          <p:spPr>
            <a:xfrm>
              <a:off x="-5251625" y="3272950"/>
              <a:ext cx="292225" cy="292250"/>
            </a:xfrm>
            <a:custGeom>
              <a:rect b="b" l="l" r="r" t="t"/>
              <a:pathLst>
                <a:path extrusionOk="0" h="11690" w="11689">
                  <a:moveTo>
                    <a:pt x="3699" y="2764"/>
                  </a:moveTo>
                  <a:cubicBezTo>
                    <a:pt x="3958" y="2764"/>
                    <a:pt x="4180" y="3098"/>
                    <a:pt x="3939" y="3340"/>
                  </a:cubicBezTo>
                  <a:lnTo>
                    <a:pt x="3497" y="3781"/>
                  </a:lnTo>
                  <a:lnTo>
                    <a:pt x="3939" y="4191"/>
                  </a:lnTo>
                  <a:cubicBezTo>
                    <a:pt x="4180" y="4433"/>
                    <a:pt x="3958" y="4767"/>
                    <a:pt x="3699" y="4767"/>
                  </a:cubicBezTo>
                  <a:cubicBezTo>
                    <a:pt x="3621" y="4767"/>
                    <a:pt x="3539" y="4737"/>
                    <a:pt x="3466" y="4664"/>
                  </a:cubicBezTo>
                  <a:lnTo>
                    <a:pt x="3025" y="4222"/>
                  </a:lnTo>
                  <a:lnTo>
                    <a:pt x="2584" y="4664"/>
                  </a:lnTo>
                  <a:cubicBezTo>
                    <a:pt x="2515" y="4756"/>
                    <a:pt x="2432" y="4794"/>
                    <a:pt x="2352" y="4794"/>
                  </a:cubicBezTo>
                  <a:cubicBezTo>
                    <a:pt x="2103" y="4794"/>
                    <a:pt x="1873" y="4429"/>
                    <a:pt x="2111" y="4191"/>
                  </a:cubicBezTo>
                  <a:lnTo>
                    <a:pt x="2552" y="3781"/>
                  </a:lnTo>
                  <a:lnTo>
                    <a:pt x="2111" y="3340"/>
                  </a:lnTo>
                  <a:cubicBezTo>
                    <a:pt x="1869" y="3098"/>
                    <a:pt x="2092" y="2764"/>
                    <a:pt x="2351" y="2764"/>
                  </a:cubicBezTo>
                  <a:cubicBezTo>
                    <a:pt x="2429" y="2764"/>
                    <a:pt x="2511" y="2795"/>
                    <a:pt x="2584" y="2868"/>
                  </a:cubicBezTo>
                  <a:lnTo>
                    <a:pt x="3025" y="3309"/>
                  </a:lnTo>
                  <a:lnTo>
                    <a:pt x="3466" y="2868"/>
                  </a:lnTo>
                  <a:cubicBezTo>
                    <a:pt x="3539" y="2795"/>
                    <a:pt x="3621" y="2764"/>
                    <a:pt x="3699" y="2764"/>
                  </a:cubicBezTo>
                  <a:close/>
                  <a:moveTo>
                    <a:pt x="8583" y="6922"/>
                  </a:moveTo>
                  <a:cubicBezTo>
                    <a:pt x="8841" y="6922"/>
                    <a:pt x="9064" y="7257"/>
                    <a:pt x="8822" y="7499"/>
                  </a:cubicBezTo>
                  <a:lnTo>
                    <a:pt x="8381" y="7940"/>
                  </a:lnTo>
                  <a:lnTo>
                    <a:pt x="8822" y="8381"/>
                  </a:lnTo>
                  <a:cubicBezTo>
                    <a:pt x="9064" y="8623"/>
                    <a:pt x="8841" y="8958"/>
                    <a:pt x="8583" y="8958"/>
                  </a:cubicBezTo>
                  <a:cubicBezTo>
                    <a:pt x="8504" y="8958"/>
                    <a:pt x="8422" y="8927"/>
                    <a:pt x="8349" y="8854"/>
                  </a:cubicBezTo>
                  <a:lnTo>
                    <a:pt x="7908" y="8413"/>
                  </a:lnTo>
                  <a:lnTo>
                    <a:pt x="7467" y="8854"/>
                  </a:lnTo>
                  <a:cubicBezTo>
                    <a:pt x="7394" y="8927"/>
                    <a:pt x="7312" y="8958"/>
                    <a:pt x="7234" y="8958"/>
                  </a:cubicBezTo>
                  <a:cubicBezTo>
                    <a:pt x="6975" y="8958"/>
                    <a:pt x="6753" y="8623"/>
                    <a:pt x="6995" y="8381"/>
                  </a:cubicBezTo>
                  <a:lnTo>
                    <a:pt x="7436" y="7940"/>
                  </a:lnTo>
                  <a:lnTo>
                    <a:pt x="6995" y="7499"/>
                  </a:lnTo>
                  <a:cubicBezTo>
                    <a:pt x="6753" y="7257"/>
                    <a:pt x="6975" y="6922"/>
                    <a:pt x="7234" y="6922"/>
                  </a:cubicBezTo>
                  <a:cubicBezTo>
                    <a:pt x="7312" y="6922"/>
                    <a:pt x="7394" y="6953"/>
                    <a:pt x="7467" y="7026"/>
                  </a:cubicBezTo>
                  <a:lnTo>
                    <a:pt x="7908" y="7467"/>
                  </a:lnTo>
                  <a:lnTo>
                    <a:pt x="8349" y="7026"/>
                  </a:lnTo>
                  <a:cubicBezTo>
                    <a:pt x="8422" y="6953"/>
                    <a:pt x="8504" y="6922"/>
                    <a:pt x="8583" y="6922"/>
                  </a:cubicBezTo>
                  <a:close/>
                  <a:moveTo>
                    <a:pt x="7895" y="2732"/>
                  </a:moveTo>
                  <a:cubicBezTo>
                    <a:pt x="7974" y="2732"/>
                    <a:pt x="8055" y="2763"/>
                    <a:pt x="8129" y="2836"/>
                  </a:cubicBezTo>
                  <a:lnTo>
                    <a:pt x="8790" y="3498"/>
                  </a:lnTo>
                  <a:cubicBezTo>
                    <a:pt x="8916" y="3624"/>
                    <a:pt x="8916" y="3844"/>
                    <a:pt x="8790" y="3970"/>
                  </a:cubicBezTo>
                  <a:lnTo>
                    <a:pt x="8129" y="4632"/>
                  </a:lnTo>
                  <a:cubicBezTo>
                    <a:pt x="8055" y="4705"/>
                    <a:pt x="7974" y="4736"/>
                    <a:pt x="7895" y="4736"/>
                  </a:cubicBezTo>
                  <a:cubicBezTo>
                    <a:pt x="7637" y="4736"/>
                    <a:pt x="7414" y="4401"/>
                    <a:pt x="7656" y="4159"/>
                  </a:cubicBezTo>
                  <a:lnTo>
                    <a:pt x="7719" y="4096"/>
                  </a:lnTo>
                  <a:lnTo>
                    <a:pt x="7719" y="4096"/>
                  </a:lnTo>
                  <a:cubicBezTo>
                    <a:pt x="6175" y="4159"/>
                    <a:pt x="4978" y="5388"/>
                    <a:pt x="4852" y="6932"/>
                  </a:cubicBezTo>
                  <a:cubicBezTo>
                    <a:pt x="5451" y="7089"/>
                    <a:pt x="5829" y="7593"/>
                    <a:pt x="5829" y="8224"/>
                  </a:cubicBezTo>
                  <a:cubicBezTo>
                    <a:pt x="5829" y="9011"/>
                    <a:pt x="5230" y="9641"/>
                    <a:pt x="4474" y="9641"/>
                  </a:cubicBezTo>
                  <a:cubicBezTo>
                    <a:pt x="3750" y="9641"/>
                    <a:pt x="3119" y="9011"/>
                    <a:pt x="3119" y="8255"/>
                  </a:cubicBezTo>
                  <a:cubicBezTo>
                    <a:pt x="3119" y="7625"/>
                    <a:pt x="3529" y="7089"/>
                    <a:pt x="4128" y="6932"/>
                  </a:cubicBezTo>
                  <a:cubicBezTo>
                    <a:pt x="4285" y="5042"/>
                    <a:pt x="5829" y="3498"/>
                    <a:pt x="7751" y="3403"/>
                  </a:cubicBezTo>
                  <a:lnTo>
                    <a:pt x="7656" y="3309"/>
                  </a:lnTo>
                  <a:cubicBezTo>
                    <a:pt x="7414" y="3067"/>
                    <a:pt x="7637" y="2732"/>
                    <a:pt x="7895" y="2732"/>
                  </a:cubicBezTo>
                  <a:close/>
                  <a:moveTo>
                    <a:pt x="5829" y="1"/>
                  </a:moveTo>
                  <a:cubicBezTo>
                    <a:pt x="2647" y="1"/>
                    <a:pt x="0" y="2584"/>
                    <a:pt x="0" y="5829"/>
                  </a:cubicBezTo>
                  <a:cubicBezTo>
                    <a:pt x="0" y="9011"/>
                    <a:pt x="2615" y="11689"/>
                    <a:pt x="5829" y="11689"/>
                  </a:cubicBezTo>
                  <a:cubicBezTo>
                    <a:pt x="9011" y="11689"/>
                    <a:pt x="11689" y="9043"/>
                    <a:pt x="11689" y="5829"/>
                  </a:cubicBezTo>
                  <a:cubicBezTo>
                    <a:pt x="11657" y="5357"/>
                    <a:pt x="11563" y="4884"/>
                    <a:pt x="11500" y="4443"/>
                  </a:cubicBezTo>
                  <a:cubicBezTo>
                    <a:pt x="11248" y="4884"/>
                    <a:pt x="10838" y="5136"/>
                    <a:pt x="10303" y="5136"/>
                  </a:cubicBezTo>
                  <a:cubicBezTo>
                    <a:pt x="9578" y="5136"/>
                    <a:pt x="8948" y="4506"/>
                    <a:pt x="8948" y="3781"/>
                  </a:cubicBezTo>
                  <a:cubicBezTo>
                    <a:pt x="8948" y="3025"/>
                    <a:pt x="9578" y="2395"/>
                    <a:pt x="10303" y="2395"/>
                  </a:cubicBezTo>
                  <a:cubicBezTo>
                    <a:pt x="10397" y="2395"/>
                    <a:pt x="10523" y="2395"/>
                    <a:pt x="10586" y="2427"/>
                  </a:cubicBezTo>
                  <a:cubicBezTo>
                    <a:pt x="9483" y="883"/>
                    <a:pt x="7719" y="1"/>
                    <a:pt x="58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9" name="Google Shape;7549;p76"/>
            <p:cNvSpPr/>
            <p:nvPr/>
          </p:nvSpPr>
          <p:spPr>
            <a:xfrm>
              <a:off x="-5011400" y="3350150"/>
              <a:ext cx="33900" cy="33875"/>
            </a:xfrm>
            <a:custGeom>
              <a:rect b="b" l="l" r="r" t="t"/>
              <a:pathLst>
                <a:path extrusionOk="0" h="1355" w="1356">
                  <a:moveTo>
                    <a:pt x="662" y="0"/>
                  </a:moveTo>
                  <a:cubicBezTo>
                    <a:pt x="315" y="0"/>
                    <a:pt x="0" y="284"/>
                    <a:pt x="0" y="693"/>
                  </a:cubicBezTo>
                  <a:cubicBezTo>
                    <a:pt x="0" y="1071"/>
                    <a:pt x="315" y="1355"/>
                    <a:pt x="662" y="1355"/>
                  </a:cubicBezTo>
                  <a:cubicBezTo>
                    <a:pt x="1072" y="1355"/>
                    <a:pt x="1355" y="1040"/>
                    <a:pt x="1355" y="693"/>
                  </a:cubicBezTo>
                  <a:cubicBezTo>
                    <a:pt x="1355" y="315"/>
                    <a:pt x="1040" y="0"/>
                    <a:pt x="6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50" name="Google Shape;7550;p76"/>
          <p:cNvGrpSpPr/>
          <p:nvPr/>
        </p:nvGrpSpPr>
        <p:grpSpPr>
          <a:xfrm>
            <a:off x="3000322" y="1824323"/>
            <a:ext cx="427578" cy="421351"/>
            <a:chOff x="-5254775" y="3631325"/>
            <a:chExt cx="296950" cy="292625"/>
          </a:xfrm>
        </p:grpSpPr>
        <p:sp>
          <p:nvSpPr>
            <p:cNvPr id="7551" name="Google Shape;7551;p76"/>
            <p:cNvSpPr/>
            <p:nvPr/>
          </p:nvSpPr>
          <p:spPr>
            <a:xfrm>
              <a:off x="-5246900" y="3766400"/>
              <a:ext cx="58300" cy="55150"/>
            </a:xfrm>
            <a:custGeom>
              <a:rect b="b" l="l" r="r" t="t"/>
              <a:pathLst>
                <a:path extrusionOk="0" h="2206" w="2332">
                  <a:moveTo>
                    <a:pt x="1769" y="1"/>
                  </a:moveTo>
                  <a:cubicBezTo>
                    <a:pt x="1639" y="1"/>
                    <a:pt x="1513" y="48"/>
                    <a:pt x="1418" y="142"/>
                  </a:cubicBezTo>
                  <a:lnTo>
                    <a:pt x="189" y="1371"/>
                  </a:lnTo>
                  <a:cubicBezTo>
                    <a:pt x="0" y="1560"/>
                    <a:pt x="0" y="1875"/>
                    <a:pt x="189" y="2064"/>
                  </a:cubicBezTo>
                  <a:cubicBezTo>
                    <a:pt x="300" y="2159"/>
                    <a:pt x="434" y="2206"/>
                    <a:pt x="564" y="2206"/>
                  </a:cubicBezTo>
                  <a:cubicBezTo>
                    <a:pt x="694" y="2206"/>
                    <a:pt x="820" y="2159"/>
                    <a:pt x="914" y="2064"/>
                  </a:cubicBezTo>
                  <a:lnTo>
                    <a:pt x="2143" y="835"/>
                  </a:lnTo>
                  <a:cubicBezTo>
                    <a:pt x="2332" y="646"/>
                    <a:pt x="2332" y="331"/>
                    <a:pt x="2143" y="142"/>
                  </a:cubicBezTo>
                  <a:cubicBezTo>
                    <a:pt x="2033" y="48"/>
                    <a:pt x="1899" y="1"/>
                    <a:pt x="17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2" name="Google Shape;7552;p76"/>
            <p:cNvSpPr/>
            <p:nvPr/>
          </p:nvSpPr>
          <p:spPr>
            <a:xfrm>
              <a:off x="-5216175" y="3795550"/>
              <a:ext cx="58300" cy="55950"/>
            </a:xfrm>
            <a:custGeom>
              <a:rect b="b" l="l" r="r" t="t"/>
              <a:pathLst>
                <a:path extrusionOk="0" h="2238" w="2332">
                  <a:moveTo>
                    <a:pt x="1764" y="0"/>
                  </a:moveTo>
                  <a:cubicBezTo>
                    <a:pt x="1638" y="0"/>
                    <a:pt x="1512" y="47"/>
                    <a:pt x="1418" y="142"/>
                  </a:cubicBezTo>
                  <a:lnTo>
                    <a:pt x="189" y="1371"/>
                  </a:lnTo>
                  <a:cubicBezTo>
                    <a:pt x="0" y="1560"/>
                    <a:pt x="0" y="1875"/>
                    <a:pt x="189" y="2095"/>
                  </a:cubicBezTo>
                  <a:cubicBezTo>
                    <a:pt x="284" y="2190"/>
                    <a:pt x="410" y="2237"/>
                    <a:pt x="540" y="2237"/>
                  </a:cubicBezTo>
                  <a:cubicBezTo>
                    <a:pt x="670" y="2237"/>
                    <a:pt x="804" y="2190"/>
                    <a:pt x="914" y="2095"/>
                  </a:cubicBezTo>
                  <a:lnTo>
                    <a:pt x="2111" y="867"/>
                  </a:lnTo>
                  <a:cubicBezTo>
                    <a:pt x="2332" y="678"/>
                    <a:pt x="2332" y="363"/>
                    <a:pt x="2111" y="142"/>
                  </a:cubicBezTo>
                  <a:cubicBezTo>
                    <a:pt x="2016" y="47"/>
                    <a:pt x="1890" y="0"/>
                    <a:pt x="17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3" name="Google Shape;7553;p76"/>
            <p:cNvSpPr/>
            <p:nvPr/>
          </p:nvSpPr>
          <p:spPr>
            <a:xfrm>
              <a:off x="-5185475" y="3826250"/>
              <a:ext cx="57525" cy="55750"/>
            </a:xfrm>
            <a:custGeom>
              <a:rect b="b" l="l" r="r" t="t"/>
              <a:pathLst>
                <a:path extrusionOk="0" h="2230" w="2301">
                  <a:moveTo>
                    <a:pt x="1765" y="1"/>
                  </a:moveTo>
                  <a:cubicBezTo>
                    <a:pt x="1639" y="1"/>
                    <a:pt x="1513" y="48"/>
                    <a:pt x="1419" y="143"/>
                  </a:cubicBezTo>
                  <a:lnTo>
                    <a:pt x="190" y="1371"/>
                  </a:lnTo>
                  <a:cubicBezTo>
                    <a:pt x="1" y="1560"/>
                    <a:pt x="1" y="1875"/>
                    <a:pt x="190" y="2064"/>
                  </a:cubicBezTo>
                  <a:cubicBezTo>
                    <a:pt x="284" y="2175"/>
                    <a:pt x="410" y="2230"/>
                    <a:pt x="536" y="2230"/>
                  </a:cubicBezTo>
                  <a:cubicBezTo>
                    <a:pt x="662" y="2230"/>
                    <a:pt x="788" y="2175"/>
                    <a:pt x="883" y="2064"/>
                  </a:cubicBezTo>
                  <a:lnTo>
                    <a:pt x="2112" y="836"/>
                  </a:lnTo>
                  <a:cubicBezTo>
                    <a:pt x="2301" y="647"/>
                    <a:pt x="2301" y="332"/>
                    <a:pt x="2112" y="143"/>
                  </a:cubicBezTo>
                  <a:cubicBezTo>
                    <a:pt x="2017" y="48"/>
                    <a:pt x="1891" y="1"/>
                    <a:pt x="17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4" name="Google Shape;7554;p76"/>
            <p:cNvSpPr/>
            <p:nvPr/>
          </p:nvSpPr>
          <p:spPr>
            <a:xfrm>
              <a:off x="-5156325" y="3856375"/>
              <a:ext cx="58300" cy="55750"/>
            </a:xfrm>
            <a:custGeom>
              <a:rect b="b" l="l" r="r" t="t"/>
              <a:pathLst>
                <a:path extrusionOk="0" h="2230" w="2332">
                  <a:moveTo>
                    <a:pt x="1781" y="1"/>
                  </a:moveTo>
                  <a:cubicBezTo>
                    <a:pt x="1655" y="1"/>
                    <a:pt x="1529" y="56"/>
                    <a:pt x="1418" y="166"/>
                  </a:cubicBezTo>
                  <a:lnTo>
                    <a:pt x="190" y="1395"/>
                  </a:lnTo>
                  <a:cubicBezTo>
                    <a:pt x="1" y="1584"/>
                    <a:pt x="1" y="1899"/>
                    <a:pt x="190" y="2088"/>
                  </a:cubicBezTo>
                  <a:cubicBezTo>
                    <a:pt x="300" y="2183"/>
                    <a:pt x="442" y="2230"/>
                    <a:pt x="575" y="2230"/>
                  </a:cubicBezTo>
                  <a:cubicBezTo>
                    <a:pt x="709" y="2230"/>
                    <a:pt x="835" y="2183"/>
                    <a:pt x="914" y="2088"/>
                  </a:cubicBezTo>
                  <a:lnTo>
                    <a:pt x="2143" y="859"/>
                  </a:lnTo>
                  <a:cubicBezTo>
                    <a:pt x="2332" y="670"/>
                    <a:pt x="2332" y="355"/>
                    <a:pt x="2143" y="166"/>
                  </a:cubicBezTo>
                  <a:cubicBezTo>
                    <a:pt x="2033" y="56"/>
                    <a:pt x="1907" y="1"/>
                    <a:pt x="17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5" name="Google Shape;7555;p76"/>
            <p:cNvSpPr/>
            <p:nvPr/>
          </p:nvSpPr>
          <p:spPr>
            <a:xfrm>
              <a:off x="-5105925" y="3886525"/>
              <a:ext cx="37050" cy="37425"/>
            </a:xfrm>
            <a:custGeom>
              <a:rect b="b" l="l" r="r" t="t"/>
              <a:pathLst>
                <a:path extrusionOk="0" h="1497" w="1482">
                  <a:moveTo>
                    <a:pt x="662" y="0"/>
                  </a:moveTo>
                  <a:lnTo>
                    <a:pt x="536" y="126"/>
                  </a:lnTo>
                  <a:lnTo>
                    <a:pt x="1" y="756"/>
                  </a:lnTo>
                  <a:lnTo>
                    <a:pt x="599" y="1355"/>
                  </a:lnTo>
                  <a:cubicBezTo>
                    <a:pt x="694" y="1449"/>
                    <a:pt x="820" y="1497"/>
                    <a:pt x="946" y="1497"/>
                  </a:cubicBezTo>
                  <a:cubicBezTo>
                    <a:pt x="1072" y="1497"/>
                    <a:pt x="1198" y="1449"/>
                    <a:pt x="1293" y="1355"/>
                  </a:cubicBezTo>
                  <a:cubicBezTo>
                    <a:pt x="1482" y="1166"/>
                    <a:pt x="1482" y="851"/>
                    <a:pt x="1293" y="662"/>
                  </a:cubicBezTo>
                  <a:lnTo>
                    <a:pt x="66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6" name="Google Shape;7556;p76"/>
            <p:cNvSpPr/>
            <p:nvPr/>
          </p:nvSpPr>
          <p:spPr>
            <a:xfrm>
              <a:off x="-5254775" y="3648050"/>
              <a:ext cx="278050" cy="248325"/>
            </a:xfrm>
            <a:custGeom>
              <a:rect b="b" l="l" r="r" t="t"/>
              <a:pathLst>
                <a:path extrusionOk="0" h="9933" w="11122">
                  <a:moveTo>
                    <a:pt x="4049" y="1"/>
                  </a:moveTo>
                  <a:cubicBezTo>
                    <a:pt x="3781" y="1"/>
                    <a:pt x="3513" y="103"/>
                    <a:pt x="3308" y="308"/>
                  </a:cubicBezTo>
                  <a:lnTo>
                    <a:pt x="410" y="3364"/>
                  </a:lnTo>
                  <a:cubicBezTo>
                    <a:pt x="0" y="3774"/>
                    <a:pt x="0" y="4435"/>
                    <a:pt x="410" y="4813"/>
                  </a:cubicBezTo>
                  <a:lnTo>
                    <a:pt x="631" y="5065"/>
                  </a:lnTo>
                  <a:lnTo>
                    <a:pt x="1198" y="4498"/>
                  </a:lnTo>
                  <a:cubicBezTo>
                    <a:pt x="1454" y="4242"/>
                    <a:pt x="1794" y="4106"/>
                    <a:pt x="2122" y="4106"/>
                  </a:cubicBezTo>
                  <a:cubicBezTo>
                    <a:pt x="2398" y="4106"/>
                    <a:pt x="2666" y="4202"/>
                    <a:pt x="2867" y="4404"/>
                  </a:cubicBezTo>
                  <a:cubicBezTo>
                    <a:pt x="3151" y="4624"/>
                    <a:pt x="3308" y="4971"/>
                    <a:pt x="3277" y="5286"/>
                  </a:cubicBezTo>
                  <a:cubicBezTo>
                    <a:pt x="3592" y="5286"/>
                    <a:pt x="3907" y="5412"/>
                    <a:pt x="4128" y="5664"/>
                  </a:cubicBezTo>
                  <a:cubicBezTo>
                    <a:pt x="4380" y="5884"/>
                    <a:pt x="4506" y="6200"/>
                    <a:pt x="4506" y="6515"/>
                  </a:cubicBezTo>
                  <a:cubicBezTo>
                    <a:pt x="4821" y="6515"/>
                    <a:pt x="5136" y="6641"/>
                    <a:pt x="5356" y="6861"/>
                  </a:cubicBezTo>
                  <a:cubicBezTo>
                    <a:pt x="5608" y="7113"/>
                    <a:pt x="5703" y="7428"/>
                    <a:pt x="5703" y="7743"/>
                  </a:cubicBezTo>
                  <a:cubicBezTo>
                    <a:pt x="6018" y="7743"/>
                    <a:pt x="6364" y="7869"/>
                    <a:pt x="6585" y="8090"/>
                  </a:cubicBezTo>
                  <a:cubicBezTo>
                    <a:pt x="6837" y="8342"/>
                    <a:pt x="6931" y="8657"/>
                    <a:pt x="6931" y="8909"/>
                  </a:cubicBezTo>
                  <a:lnTo>
                    <a:pt x="7814" y="9791"/>
                  </a:lnTo>
                  <a:cubicBezTo>
                    <a:pt x="7908" y="9886"/>
                    <a:pt x="8034" y="9933"/>
                    <a:pt x="8160" y="9933"/>
                  </a:cubicBezTo>
                  <a:cubicBezTo>
                    <a:pt x="8286" y="9933"/>
                    <a:pt x="8412" y="9886"/>
                    <a:pt x="8507" y="9791"/>
                  </a:cubicBezTo>
                  <a:cubicBezTo>
                    <a:pt x="8727" y="9602"/>
                    <a:pt x="8727" y="9287"/>
                    <a:pt x="8507" y="9066"/>
                  </a:cubicBezTo>
                  <a:lnTo>
                    <a:pt x="7656" y="8216"/>
                  </a:lnTo>
                  <a:cubicBezTo>
                    <a:pt x="7530" y="8090"/>
                    <a:pt x="7530" y="7869"/>
                    <a:pt x="7656" y="7743"/>
                  </a:cubicBezTo>
                  <a:cubicBezTo>
                    <a:pt x="7748" y="7596"/>
                    <a:pt x="7851" y="7534"/>
                    <a:pt x="7953" y="7534"/>
                  </a:cubicBezTo>
                  <a:cubicBezTo>
                    <a:pt x="8024" y="7534"/>
                    <a:pt x="8095" y="7565"/>
                    <a:pt x="8160" y="7617"/>
                  </a:cubicBezTo>
                  <a:lnTo>
                    <a:pt x="9011" y="8499"/>
                  </a:lnTo>
                  <a:cubicBezTo>
                    <a:pt x="9121" y="8594"/>
                    <a:pt x="9255" y="8641"/>
                    <a:pt x="9385" y="8641"/>
                  </a:cubicBezTo>
                  <a:cubicBezTo>
                    <a:pt x="9515" y="8641"/>
                    <a:pt x="9641" y="8594"/>
                    <a:pt x="9735" y="8499"/>
                  </a:cubicBezTo>
                  <a:cubicBezTo>
                    <a:pt x="9924" y="8279"/>
                    <a:pt x="9924" y="7964"/>
                    <a:pt x="9735" y="7775"/>
                  </a:cubicBezTo>
                  <a:lnTo>
                    <a:pt x="8853" y="6924"/>
                  </a:lnTo>
                  <a:cubicBezTo>
                    <a:pt x="8759" y="6798"/>
                    <a:pt x="8759" y="6578"/>
                    <a:pt x="8853" y="6452"/>
                  </a:cubicBezTo>
                  <a:cubicBezTo>
                    <a:pt x="8916" y="6389"/>
                    <a:pt x="9011" y="6357"/>
                    <a:pt x="9101" y="6357"/>
                  </a:cubicBezTo>
                  <a:cubicBezTo>
                    <a:pt x="9192" y="6357"/>
                    <a:pt x="9279" y="6389"/>
                    <a:pt x="9326" y="6452"/>
                  </a:cubicBezTo>
                  <a:lnTo>
                    <a:pt x="10208" y="7302"/>
                  </a:lnTo>
                  <a:cubicBezTo>
                    <a:pt x="10303" y="7397"/>
                    <a:pt x="10429" y="7444"/>
                    <a:pt x="10555" y="7444"/>
                  </a:cubicBezTo>
                  <a:cubicBezTo>
                    <a:pt x="10681" y="7444"/>
                    <a:pt x="10807" y="7397"/>
                    <a:pt x="10901" y="7302"/>
                  </a:cubicBezTo>
                  <a:cubicBezTo>
                    <a:pt x="11122" y="7113"/>
                    <a:pt x="11122" y="6798"/>
                    <a:pt x="10901" y="6609"/>
                  </a:cubicBezTo>
                  <a:lnTo>
                    <a:pt x="10334" y="6010"/>
                  </a:lnTo>
                  <a:lnTo>
                    <a:pt x="10208" y="5884"/>
                  </a:lnTo>
                  <a:lnTo>
                    <a:pt x="6931" y="2608"/>
                  </a:lnTo>
                  <a:cubicBezTo>
                    <a:pt x="6884" y="2561"/>
                    <a:pt x="6798" y="2537"/>
                    <a:pt x="6707" y="2537"/>
                  </a:cubicBezTo>
                  <a:cubicBezTo>
                    <a:pt x="6616" y="2537"/>
                    <a:pt x="6522" y="2561"/>
                    <a:pt x="6459" y="2608"/>
                  </a:cubicBezTo>
                  <a:lnTo>
                    <a:pt x="5167" y="3931"/>
                  </a:lnTo>
                  <a:cubicBezTo>
                    <a:pt x="4904" y="4176"/>
                    <a:pt x="4562" y="4308"/>
                    <a:pt x="4229" y="4308"/>
                  </a:cubicBezTo>
                  <a:cubicBezTo>
                    <a:pt x="4004" y="4308"/>
                    <a:pt x="3783" y="4247"/>
                    <a:pt x="3592" y="4120"/>
                  </a:cubicBezTo>
                  <a:cubicBezTo>
                    <a:pt x="2962" y="3679"/>
                    <a:pt x="2930" y="2829"/>
                    <a:pt x="3434" y="2293"/>
                  </a:cubicBezTo>
                  <a:lnTo>
                    <a:pt x="5010" y="529"/>
                  </a:lnTo>
                  <a:lnTo>
                    <a:pt x="4789" y="308"/>
                  </a:lnTo>
                  <a:cubicBezTo>
                    <a:pt x="4584" y="103"/>
                    <a:pt x="4317" y="1"/>
                    <a:pt x="40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7" name="Google Shape;7557;p76"/>
            <p:cNvSpPr/>
            <p:nvPr/>
          </p:nvSpPr>
          <p:spPr>
            <a:xfrm>
              <a:off x="-5163425" y="3631325"/>
              <a:ext cx="205600" cy="150450"/>
            </a:xfrm>
            <a:custGeom>
              <a:rect b="b" l="l" r="r" t="t"/>
              <a:pathLst>
                <a:path extrusionOk="0" h="6018" w="8224">
                  <a:moveTo>
                    <a:pt x="3699" y="0"/>
                  </a:moveTo>
                  <a:cubicBezTo>
                    <a:pt x="3435" y="0"/>
                    <a:pt x="3167" y="95"/>
                    <a:pt x="2962" y="284"/>
                  </a:cubicBezTo>
                  <a:lnTo>
                    <a:pt x="2364" y="883"/>
                  </a:lnTo>
                  <a:lnTo>
                    <a:pt x="2269" y="1009"/>
                  </a:lnTo>
                  <a:lnTo>
                    <a:pt x="222" y="3245"/>
                  </a:lnTo>
                  <a:cubicBezTo>
                    <a:pt x="1" y="3435"/>
                    <a:pt x="1" y="3781"/>
                    <a:pt x="222" y="3970"/>
                  </a:cubicBezTo>
                  <a:cubicBezTo>
                    <a:pt x="316" y="4065"/>
                    <a:pt x="442" y="4112"/>
                    <a:pt x="568" y="4112"/>
                  </a:cubicBezTo>
                  <a:cubicBezTo>
                    <a:pt x="694" y="4112"/>
                    <a:pt x="820" y="4065"/>
                    <a:pt x="915" y="3970"/>
                  </a:cubicBezTo>
                  <a:lnTo>
                    <a:pt x="2269" y="2615"/>
                  </a:lnTo>
                  <a:cubicBezTo>
                    <a:pt x="2458" y="2426"/>
                    <a:pt x="2718" y="2332"/>
                    <a:pt x="2982" y="2332"/>
                  </a:cubicBezTo>
                  <a:cubicBezTo>
                    <a:pt x="3246" y="2332"/>
                    <a:pt x="3514" y="2426"/>
                    <a:pt x="3719" y="2615"/>
                  </a:cubicBezTo>
                  <a:lnTo>
                    <a:pt x="7090" y="6018"/>
                  </a:lnTo>
                  <a:lnTo>
                    <a:pt x="7814" y="5356"/>
                  </a:lnTo>
                  <a:cubicBezTo>
                    <a:pt x="8224" y="4947"/>
                    <a:pt x="8224" y="4285"/>
                    <a:pt x="7814" y="3876"/>
                  </a:cubicBezTo>
                  <a:lnTo>
                    <a:pt x="4412" y="284"/>
                  </a:lnTo>
                  <a:cubicBezTo>
                    <a:pt x="4223" y="95"/>
                    <a:pt x="3963" y="0"/>
                    <a:pt x="36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58" name="Google Shape;7558;p76"/>
          <p:cNvGrpSpPr/>
          <p:nvPr/>
        </p:nvGrpSpPr>
        <p:grpSpPr>
          <a:xfrm>
            <a:off x="3016181" y="2376245"/>
            <a:ext cx="419659" cy="420775"/>
            <a:chOff x="-5251625" y="3991275"/>
            <a:chExt cx="291450" cy="292225"/>
          </a:xfrm>
        </p:grpSpPr>
        <p:sp>
          <p:nvSpPr>
            <p:cNvPr id="7559" name="Google Shape;7559;p76"/>
            <p:cNvSpPr/>
            <p:nvPr/>
          </p:nvSpPr>
          <p:spPr>
            <a:xfrm>
              <a:off x="-5179950" y="4198400"/>
              <a:ext cx="145725" cy="85100"/>
            </a:xfrm>
            <a:custGeom>
              <a:rect b="b" l="l" r="r" t="t"/>
              <a:pathLst>
                <a:path extrusionOk="0" h="3404" w="5829">
                  <a:moveTo>
                    <a:pt x="0" y="1"/>
                  </a:moveTo>
                  <a:lnTo>
                    <a:pt x="504" y="3151"/>
                  </a:lnTo>
                  <a:cubicBezTo>
                    <a:pt x="567" y="3309"/>
                    <a:pt x="662" y="3403"/>
                    <a:pt x="883" y="3403"/>
                  </a:cubicBezTo>
                  <a:lnTo>
                    <a:pt x="4978" y="3403"/>
                  </a:lnTo>
                  <a:cubicBezTo>
                    <a:pt x="5136" y="3403"/>
                    <a:pt x="5293" y="3309"/>
                    <a:pt x="5325" y="3151"/>
                  </a:cubicBezTo>
                  <a:lnTo>
                    <a:pt x="582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0" name="Google Shape;7560;p76"/>
            <p:cNvSpPr/>
            <p:nvPr/>
          </p:nvSpPr>
          <p:spPr>
            <a:xfrm>
              <a:off x="-5203575" y="4129100"/>
              <a:ext cx="196925" cy="51225"/>
            </a:xfrm>
            <a:custGeom>
              <a:rect b="b" l="l" r="r" t="t"/>
              <a:pathLst>
                <a:path extrusionOk="0" h="2049" w="7877">
                  <a:moveTo>
                    <a:pt x="1229" y="1"/>
                  </a:moveTo>
                  <a:cubicBezTo>
                    <a:pt x="504" y="1"/>
                    <a:pt x="0" y="662"/>
                    <a:pt x="284" y="1387"/>
                  </a:cubicBezTo>
                  <a:cubicBezTo>
                    <a:pt x="284" y="1702"/>
                    <a:pt x="567" y="1922"/>
                    <a:pt x="882" y="2017"/>
                  </a:cubicBezTo>
                  <a:cubicBezTo>
                    <a:pt x="945" y="2048"/>
                    <a:pt x="1071" y="2048"/>
                    <a:pt x="1197" y="2048"/>
                  </a:cubicBezTo>
                  <a:lnTo>
                    <a:pt x="6648" y="2048"/>
                  </a:lnTo>
                  <a:cubicBezTo>
                    <a:pt x="6774" y="2048"/>
                    <a:pt x="6868" y="2017"/>
                    <a:pt x="6963" y="2017"/>
                  </a:cubicBezTo>
                  <a:cubicBezTo>
                    <a:pt x="7278" y="1922"/>
                    <a:pt x="7530" y="1702"/>
                    <a:pt x="7656" y="1387"/>
                  </a:cubicBezTo>
                  <a:cubicBezTo>
                    <a:pt x="7876" y="662"/>
                    <a:pt x="7372" y="1"/>
                    <a:pt x="67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1" name="Google Shape;7561;p76"/>
            <p:cNvSpPr/>
            <p:nvPr/>
          </p:nvSpPr>
          <p:spPr>
            <a:xfrm>
              <a:off x="-5251625" y="3991275"/>
              <a:ext cx="291450" cy="172500"/>
            </a:xfrm>
            <a:custGeom>
              <a:rect b="b" l="l" r="r" t="t"/>
              <a:pathLst>
                <a:path extrusionOk="0" h="6900" w="11658">
                  <a:moveTo>
                    <a:pt x="1009" y="0"/>
                  </a:moveTo>
                  <a:cubicBezTo>
                    <a:pt x="473" y="0"/>
                    <a:pt x="0" y="473"/>
                    <a:pt x="0" y="1040"/>
                  </a:cubicBezTo>
                  <a:lnTo>
                    <a:pt x="0" y="5829"/>
                  </a:lnTo>
                  <a:cubicBezTo>
                    <a:pt x="0" y="6396"/>
                    <a:pt x="473" y="6900"/>
                    <a:pt x="1009" y="6900"/>
                  </a:cubicBezTo>
                  <a:lnTo>
                    <a:pt x="1418" y="6900"/>
                  </a:lnTo>
                  <a:cubicBezTo>
                    <a:pt x="1387" y="6774"/>
                    <a:pt x="1387" y="6648"/>
                    <a:pt x="1387" y="6553"/>
                  </a:cubicBezTo>
                  <a:cubicBezTo>
                    <a:pt x="1387" y="5608"/>
                    <a:pt x="2111" y="4852"/>
                    <a:pt x="3056" y="4852"/>
                  </a:cubicBezTo>
                  <a:lnTo>
                    <a:pt x="3781" y="4852"/>
                  </a:lnTo>
                  <a:cubicBezTo>
                    <a:pt x="3907" y="4285"/>
                    <a:pt x="4254" y="3875"/>
                    <a:pt x="4726" y="3623"/>
                  </a:cubicBezTo>
                  <a:cubicBezTo>
                    <a:pt x="4537" y="3371"/>
                    <a:pt x="4411" y="3119"/>
                    <a:pt x="4411" y="2773"/>
                  </a:cubicBezTo>
                  <a:cubicBezTo>
                    <a:pt x="4411" y="2016"/>
                    <a:pt x="5041" y="1386"/>
                    <a:pt x="5797" y="1386"/>
                  </a:cubicBezTo>
                  <a:cubicBezTo>
                    <a:pt x="6522" y="1386"/>
                    <a:pt x="7152" y="2016"/>
                    <a:pt x="7152" y="2773"/>
                  </a:cubicBezTo>
                  <a:cubicBezTo>
                    <a:pt x="7152" y="3088"/>
                    <a:pt x="7058" y="3403"/>
                    <a:pt x="6837" y="3623"/>
                  </a:cubicBezTo>
                  <a:cubicBezTo>
                    <a:pt x="7310" y="3875"/>
                    <a:pt x="7688" y="4285"/>
                    <a:pt x="7782" y="4852"/>
                  </a:cubicBezTo>
                  <a:lnTo>
                    <a:pt x="8507" y="4852"/>
                  </a:lnTo>
                  <a:cubicBezTo>
                    <a:pt x="9452" y="4852"/>
                    <a:pt x="10208" y="5608"/>
                    <a:pt x="10208" y="6553"/>
                  </a:cubicBezTo>
                  <a:cubicBezTo>
                    <a:pt x="10208" y="6648"/>
                    <a:pt x="10208" y="6774"/>
                    <a:pt x="10145" y="6900"/>
                  </a:cubicBezTo>
                  <a:lnTo>
                    <a:pt x="10586" y="6900"/>
                  </a:lnTo>
                  <a:cubicBezTo>
                    <a:pt x="11153" y="6900"/>
                    <a:pt x="11626" y="6427"/>
                    <a:pt x="11626" y="5829"/>
                  </a:cubicBezTo>
                  <a:lnTo>
                    <a:pt x="11626" y="1040"/>
                  </a:lnTo>
                  <a:cubicBezTo>
                    <a:pt x="11657" y="473"/>
                    <a:pt x="11185" y="0"/>
                    <a:pt x="106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2" name="Google Shape;7562;p76"/>
            <p:cNvSpPr/>
            <p:nvPr/>
          </p:nvSpPr>
          <p:spPr>
            <a:xfrm>
              <a:off x="-5139775" y="4096025"/>
              <a:ext cx="65400" cy="17350"/>
            </a:xfrm>
            <a:custGeom>
              <a:rect b="b" l="l" r="r" t="t"/>
              <a:pathLst>
                <a:path extrusionOk="0" h="694" w="2616">
                  <a:moveTo>
                    <a:pt x="1008" y="0"/>
                  </a:moveTo>
                  <a:cubicBezTo>
                    <a:pt x="567" y="0"/>
                    <a:pt x="158" y="315"/>
                    <a:pt x="0" y="693"/>
                  </a:cubicBezTo>
                  <a:lnTo>
                    <a:pt x="2615" y="693"/>
                  </a:lnTo>
                  <a:cubicBezTo>
                    <a:pt x="2489" y="252"/>
                    <a:pt x="2111" y="0"/>
                    <a:pt x="16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3" name="Google Shape;7563;p76"/>
            <p:cNvSpPr/>
            <p:nvPr/>
          </p:nvSpPr>
          <p:spPr>
            <a:xfrm>
              <a:off x="-5122450" y="4044825"/>
              <a:ext cx="33100" cy="33100"/>
            </a:xfrm>
            <a:custGeom>
              <a:rect b="b" l="l" r="r" t="t"/>
              <a:pathLst>
                <a:path extrusionOk="0" h="1324" w="1324">
                  <a:moveTo>
                    <a:pt x="662" y="0"/>
                  </a:moveTo>
                  <a:cubicBezTo>
                    <a:pt x="252" y="0"/>
                    <a:pt x="0" y="316"/>
                    <a:pt x="0" y="662"/>
                  </a:cubicBezTo>
                  <a:cubicBezTo>
                    <a:pt x="0" y="1009"/>
                    <a:pt x="315" y="1324"/>
                    <a:pt x="662" y="1324"/>
                  </a:cubicBezTo>
                  <a:cubicBezTo>
                    <a:pt x="1008" y="1324"/>
                    <a:pt x="1323" y="1009"/>
                    <a:pt x="1323" y="662"/>
                  </a:cubicBezTo>
                  <a:cubicBezTo>
                    <a:pt x="1323" y="253"/>
                    <a:pt x="1008" y="0"/>
                    <a:pt x="6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64" name="Google Shape;7564;p76"/>
          <p:cNvGrpSpPr/>
          <p:nvPr/>
        </p:nvGrpSpPr>
        <p:grpSpPr>
          <a:xfrm>
            <a:off x="5756763" y="1309215"/>
            <a:ext cx="319874" cy="419623"/>
            <a:chOff x="-3365275" y="3253275"/>
            <a:chExt cx="222150" cy="291425"/>
          </a:xfrm>
        </p:grpSpPr>
        <p:sp>
          <p:nvSpPr>
            <p:cNvPr id="7565" name="Google Shape;7565;p76"/>
            <p:cNvSpPr/>
            <p:nvPr/>
          </p:nvSpPr>
          <p:spPr>
            <a:xfrm>
              <a:off x="-3365275" y="3253275"/>
              <a:ext cx="222150" cy="291425"/>
            </a:xfrm>
            <a:custGeom>
              <a:rect b="b" l="l" r="r" t="t"/>
              <a:pathLst>
                <a:path extrusionOk="0" h="11657" w="8886">
                  <a:moveTo>
                    <a:pt x="5861" y="662"/>
                  </a:moveTo>
                  <a:cubicBezTo>
                    <a:pt x="6302" y="662"/>
                    <a:pt x="6302" y="1323"/>
                    <a:pt x="5861" y="1323"/>
                  </a:cubicBezTo>
                  <a:lnTo>
                    <a:pt x="3120" y="1323"/>
                  </a:lnTo>
                  <a:cubicBezTo>
                    <a:pt x="2647" y="1323"/>
                    <a:pt x="2647" y="662"/>
                    <a:pt x="3120" y="662"/>
                  </a:cubicBezTo>
                  <a:close/>
                  <a:moveTo>
                    <a:pt x="7215" y="3466"/>
                  </a:moveTo>
                  <a:cubicBezTo>
                    <a:pt x="7625" y="3466"/>
                    <a:pt x="7625" y="4127"/>
                    <a:pt x="7215" y="4127"/>
                  </a:cubicBezTo>
                  <a:lnTo>
                    <a:pt x="4443" y="4127"/>
                  </a:lnTo>
                  <a:cubicBezTo>
                    <a:pt x="4002" y="4127"/>
                    <a:pt x="3970" y="3466"/>
                    <a:pt x="4443" y="3466"/>
                  </a:cubicBezTo>
                  <a:close/>
                  <a:moveTo>
                    <a:pt x="3101" y="2795"/>
                  </a:moveTo>
                  <a:cubicBezTo>
                    <a:pt x="3360" y="2795"/>
                    <a:pt x="3582" y="3129"/>
                    <a:pt x="3340" y="3371"/>
                  </a:cubicBezTo>
                  <a:lnTo>
                    <a:pt x="2899" y="3812"/>
                  </a:lnTo>
                  <a:lnTo>
                    <a:pt x="3340" y="4253"/>
                  </a:lnTo>
                  <a:cubicBezTo>
                    <a:pt x="3582" y="4495"/>
                    <a:pt x="3360" y="4830"/>
                    <a:pt x="3101" y="4830"/>
                  </a:cubicBezTo>
                  <a:cubicBezTo>
                    <a:pt x="3023" y="4830"/>
                    <a:pt x="2941" y="4799"/>
                    <a:pt x="2868" y="4726"/>
                  </a:cubicBezTo>
                  <a:lnTo>
                    <a:pt x="2427" y="4285"/>
                  </a:lnTo>
                  <a:lnTo>
                    <a:pt x="2017" y="4726"/>
                  </a:lnTo>
                  <a:cubicBezTo>
                    <a:pt x="1944" y="4799"/>
                    <a:pt x="1862" y="4830"/>
                    <a:pt x="1784" y="4830"/>
                  </a:cubicBezTo>
                  <a:cubicBezTo>
                    <a:pt x="1525" y="4830"/>
                    <a:pt x="1303" y="4495"/>
                    <a:pt x="1545" y="4253"/>
                  </a:cubicBezTo>
                  <a:lnTo>
                    <a:pt x="1954" y="3812"/>
                  </a:lnTo>
                  <a:lnTo>
                    <a:pt x="1545" y="3371"/>
                  </a:lnTo>
                  <a:cubicBezTo>
                    <a:pt x="1303" y="3129"/>
                    <a:pt x="1525" y="2795"/>
                    <a:pt x="1784" y="2795"/>
                  </a:cubicBezTo>
                  <a:cubicBezTo>
                    <a:pt x="1862" y="2795"/>
                    <a:pt x="1944" y="2825"/>
                    <a:pt x="2017" y="2899"/>
                  </a:cubicBezTo>
                  <a:lnTo>
                    <a:pt x="2427" y="3340"/>
                  </a:lnTo>
                  <a:lnTo>
                    <a:pt x="2868" y="2899"/>
                  </a:lnTo>
                  <a:cubicBezTo>
                    <a:pt x="2941" y="2825"/>
                    <a:pt x="3023" y="2795"/>
                    <a:pt x="3101" y="2795"/>
                  </a:cubicBezTo>
                  <a:close/>
                  <a:moveTo>
                    <a:pt x="7242" y="6206"/>
                  </a:moveTo>
                  <a:cubicBezTo>
                    <a:pt x="7625" y="6206"/>
                    <a:pt x="7616" y="6868"/>
                    <a:pt x="7215" y="6868"/>
                  </a:cubicBezTo>
                  <a:lnTo>
                    <a:pt x="4443" y="6868"/>
                  </a:lnTo>
                  <a:cubicBezTo>
                    <a:pt x="4002" y="6868"/>
                    <a:pt x="3970" y="6207"/>
                    <a:pt x="4443" y="6207"/>
                  </a:cubicBezTo>
                  <a:lnTo>
                    <a:pt x="7215" y="6207"/>
                  </a:lnTo>
                  <a:cubicBezTo>
                    <a:pt x="7225" y="6206"/>
                    <a:pt x="7233" y="6206"/>
                    <a:pt x="7242" y="6206"/>
                  </a:cubicBezTo>
                  <a:close/>
                  <a:moveTo>
                    <a:pt x="3101" y="5504"/>
                  </a:moveTo>
                  <a:cubicBezTo>
                    <a:pt x="3360" y="5504"/>
                    <a:pt x="3582" y="5839"/>
                    <a:pt x="3340" y="6081"/>
                  </a:cubicBezTo>
                  <a:lnTo>
                    <a:pt x="2899" y="6522"/>
                  </a:lnTo>
                  <a:lnTo>
                    <a:pt x="3340" y="6963"/>
                  </a:lnTo>
                  <a:cubicBezTo>
                    <a:pt x="3582" y="7205"/>
                    <a:pt x="3360" y="7539"/>
                    <a:pt x="3101" y="7539"/>
                  </a:cubicBezTo>
                  <a:cubicBezTo>
                    <a:pt x="3023" y="7539"/>
                    <a:pt x="2941" y="7509"/>
                    <a:pt x="2868" y="7435"/>
                  </a:cubicBezTo>
                  <a:lnTo>
                    <a:pt x="2427" y="6994"/>
                  </a:lnTo>
                  <a:lnTo>
                    <a:pt x="2017" y="7435"/>
                  </a:lnTo>
                  <a:cubicBezTo>
                    <a:pt x="1944" y="7509"/>
                    <a:pt x="1862" y="7539"/>
                    <a:pt x="1784" y="7539"/>
                  </a:cubicBezTo>
                  <a:cubicBezTo>
                    <a:pt x="1525" y="7539"/>
                    <a:pt x="1303" y="7205"/>
                    <a:pt x="1545" y="6963"/>
                  </a:cubicBezTo>
                  <a:lnTo>
                    <a:pt x="1954" y="6522"/>
                  </a:lnTo>
                  <a:lnTo>
                    <a:pt x="1545" y="6081"/>
                  </a:lnTo>
                  <a:cubicBezTo>
                    <a:pt x="1303" y="5839"/>
                    <a:pt x="1525" y="5504"/>
                    <a:pt x="1784" y="5504"/>
                  </a:cubicBezTo>
                  <a:cubicBezTo>
                    <a:pt x="1862" y="5504"/>
                    <a:pt x="1944" y="5535"/>
                    <a:pt x="2017" y="5608"/>
                  </a:cubicBezTo>
                  <a:lnTo>
                    <a:pt x="2427" y="6049"/>
                  </a:lnTo>
                  <a:lnTo>
                    <a:pt x="2868" y="5608"/>
                  </a:lnTo>
                  <a:cubicBezTo>
                    <a:pt x="2941" y="5535"/>
                    <a:pt x="3023" y="5504"/>
                    <a:pt x="3101" y="5504"/>
                  </a:cubicBezTo>
                  <a:close/>
                  <a:moveTo>
                    <a:pt x="7215" y="8916"/>
                  </a:moveTo>
                  <a:cubicBezTo>
                    <a:pt x="7625" y="8916"/>
                    <a:pt x="7625" y="9609"/>
                    <a:pt x="7215" y="9609"/>
                  </a:cubicBezTo>
                  <a:lnTo>
                    <a:pt x="4443" y="9609"/>
                  </a:lnTo>
                  <a:cubicBezTo>
                    <a:pt x="4002" y="9609"/>
                    <a:pt x="3970" y="8916"/>
                    <a:pt x="4443" y="8916"/>
                  </a:cubicBezTo>
                  <a:close/>
                  <a:moveTo>
                    <a:pt x="2395" y="8254"/>
                  </a:moveTo>
                  <a:cubicBezTo>
                    <a:pt x="2962" y="8254"/>
                    <a:pt x="3435" y="8727"/>
                    <a:pt x="3435" y="9263"/>
                  </a:cubicBezTo>
                  <a:cubicBezTo>
                    <a:pt x="3435" y="9830"/>
                    <a:pt x="2994" y="10302"/>
                    <a:pt x="2395" y="10302"/>
                  </a:cubicBezTo>
                  <a:cubicBezTo>
                    <a:pt x="1860" y="10302"/>
                    <a:pt x="1387" y="9830"/>
                    <a:pt x="1387" y="9263"/>
                  </a:cubicBezTo>
                  <a:cubicBezTo>
                    <a:pt x="1387" y="8727"/>
                    <a:pt x="1860" y="8254"/>
                    <a:pt x="2395" y="8254"/>
                  </a:cubicBezTo>
                  <a:close/>
                  <a:moveTo>
                    <a:pt x="3057" y="0"/>
                  </a:moveTo>
                  <a:cubicBezTo>
                    <a:pt x="2647" y="0"/>
                    <a:pt x="2238" y="252"/>
                    <a:pt x="2112" y="662"/>
                  </a:cubicBezTo>
                  <a:lnTo>
                    <a:pt x="1009" y="662"/>
                  </a:lnTo>
                  <a:cubicBezTo>
                    <a:pt x="473" y="662"/>
                    <a:pt x="1" y="1134"/>
                    <a:pt x="1" y="1670"/>
                  </a:cubicBezTo>
                  <a:lnTo>
                    <a:pt x="1" y="10617"/>
                  </a:lnTo>
                  <a:cubicBezTo>
                    <a:pt x="1" y="11153"/>
                    <a:pt x="473" y="11657"/>
                    <a:pt x="1009" y="11657"/>
                  </a:cubicBezTo>
                  <a:lnTo>
                    <a:pt x="7877" y="11657"/>
                  </a:lnTo>
                  <a:cubicBezTo>
                    <a:pt x="8413" y="11657"/>
                    <a:pt x="8885" y="11184"/>
                    <a:pt x="8885" y="10617"/>
                  </a:cubicBezTo>
                  <a:lnTo>
                    <a:pt x="8885" y="1670"/>
                  </a:lnTo>
                  <a:cubicBezTo>
                    <a:pt x="8885" y="1134"/>
                    <a:pt x="8476" y="662"/>
                    <a:pt x="7877" y="662"/>
                  </a:cubicBezTo>
                  <a:lnTo>
                    <a:pt x="6774" y="662"/>
                  </a:lnTo>
                  <a:cubicBezTo>
                    <a:pt x="6617" y="252"/>
                    <a:pt x="6270" y="0"/>
                    <a:pt x="58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6" name="Google Shape;7566;p76"/>
            <p:cNvSpPr/>
            <p:nvPr/>
          </p:nvSpPr>
          <p:spPr>
            <a:xfrm>
              <a:off x="-3314075" y="3476175"/>
              <a:ext cx="17350" cy="18125"/>
            </a:xfrm>
            <a:custGeom>
              <a:rect b="b" l="l" r="r" t="t"/>
              <a:pathLst>
                <a:path extrusionOk="0" h="725" w="694">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67" name="Google Shape;7567;p76"/>
          <p:cNvGrpSpPr/>
          <p:nvPr/>
        </p:nvGrpSpPr>
        <p:grpSpPr>
          <a:xfrm>
            <a:off x="5730701" y="1824033"/>
            <a:ext cx="371998" cy="421927"/>
            <a:chOff x="-3383375" y="3611625"/>
            <a:chExt cx="258350" cy="293025"/>
          </a:xfrm>
        </p:grpSpPr>
        <p:sp>
          <p:nvSpPr>
            <p:cNvPr id="7568" name="Google Shape;7568;p76"/>
            <p:cNvSpPr/>
            <p:nvPr/>
          </p:nvSpPr>
          <p:spPr>
            <a:xfrm>
              <a:off x="-3383375" y="3611625"/>
              <a:ext cx="258350" cy="85175"/>
            </a:xfrm>
            <a:custGeom>
              <a:rect b="b" l="l" r="r" t="t"/>
              <a:pathLst>
                <a:path extrusionOk="0" h="3407" w="10334">
                  <a:moveTo>
                    <a:pt x="6049" y="694"/>
                  </a:moveTo>
                  <a:cubicBezTo>
                    <a:pt x="6207" y="694"/>
                    <a:pt x="6301" y="757"/>
                    <a:pt x="6364" y="946"/>
                  </a:cubicBezTo>
                  <a:lnTo>
                    <a:pt x="6522" y="1356"/>
                  </a:lnTo>
                  <a:lnTo>
                    <a:pt x="3781" y="1356"/>
                  </a:lnTo>
                  <a:lnTo>
                    <a:pt x="4001" y="946"/>
                  </a:lnTo>
                  <a:cubicBezTo>
                    <a:pt x="4033" y="788"/>
                    <a:pt x="4190" y="694"/>
                    <a:pt x="4316" y="694"/>
                  </a:cubicBezTo>
                  <a:close/>
                  <a:moveTo>
                    <a:pt x="4316" y="1"/>
                  </a:moveTo>
                  <a:cubicBezTo>
                    <a:pt x="3875" y="1"/>
                    <a:pt x="3466" y="253"/>
                    <a:pt x="3308" y="694"/>
                  </a:cubicBezTo>
                  <a:lnTo>
                    <a:pt x="3088" y="1356"/>
                  </a:lnTo>
                  <a:lnTo>
                    <a:pt x="1040" y="1356"/>
                  </a:lnTo>
                  <a:cubicBezTo>
                    <a:pt x="473" y="1356"/>
                    <a:pt x="0" y="1828"/>
                    <a:pt x="0" y="2395"/>
                  </a:cubicBezTo>
                  <a:lnTo>
                    <a:pt x="0" y="3057"/>
                  </a:lnTo>
                  <a:cubicBezTo>
                    <a:pt x="0" y="3370"/>
                    <a:pt x="221" y="3407"/>
                    <a:pt x="480" y="3407"/>
                  </a:cubicBezTo>
                  <a:cubicBezTo>
                    <a:pt x="560" y="3407"/>
                    <a:pt x="643" y="3403"/>
                    <a:pt x="725" y="3403"/>
                  </a:cubicBezTo>
                  <a:lnTo>
                    <a:pt x="9924" y="3403"/>
                  </a:lnTo>
                  <a:cubicBezTo>
                    <a:pt x="10145" y="3403"/>
                    <a:pt x="10302" y="3246"/>
                    <a:pt x="10302" y="3057"/>
                  </a:cubicBezTo>
                  <a:lnTo>
                    <a:pt x="10302" y="2395"/>
                  </a:lnTo>
                  <a:cubicBezTo>
                    <a:pt x="10334" y="1828"/>
                    <a:pt x="9861" y="1356"/>
                    <a:pt x="9294" y="1356"/>
                  </a:cubicBezTo>
                  <a:lnTo>
                    <a:pt x="7246" y="1356"/>
                  </a:lnTo>
                  <a:lnTo>
                    <a:pt x="7026" y="694"/>
                  </a:lnTo>
                  <a:cubicBezTo>
                    <a:pt x="6868" y="253"/>
                    <a:pt x="6522" y="1"/>
                    <a:pt x="60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9" name="Google Shape;7569;p76"/>
            <p:cNvSpPr/>
            <p:nvPr/>
          </p:nvSpPr>
          <p:spPr>
            <a:xfrm>
              <a:off x="-3362900" y="3716375"/>
              <a:ext cx="218200" cy="188275"/>
            </a:xfrm>
            <a:custGeom>
              <a:rect b="b" l="l" r="r" t="t"/>
              <a:pathLst>
                <a:path extrusionOk="0" h="7531" w="8728">
                  <a:moveTo>
                    <a:pt x="2324" y="666"/>
                  </a:moveTo>
                  <a:cubicBezTo>
                    <a:pt x="2487" y="666"/>
                    <a:pt x="2647" y="777"/>
                    <a:pt x="2647" y="1009"/>
                  </a:cubicBezTo>
                  <a:lnTo>
                    <a:pt x="2647" y="5798"/>
                  </a:lnTo>
                  <a:cubicBezTo>
                    <a:pt x="2647" y="6022"/>
                    <a:pt x="2476" y="6141"/>
                    <a:pt x="2307" y="6141"/>
                  </a:cubicBezTo>
                  <a:cubicBezTo>
                    <a:pt x="2145" y="6141"/>
                    <a:pt x="1985" y="6030"/>
                    <a:pt x="1985" y="5798"/>
                  </a:cubicBezTo>
                  <a:lnTo>
                    <a:pt x="1985" y="1009"/>
                  </a:lnTo>
                  <a:cubicBezTo>
                    <a:pt x="1985" y="785"/>
                    <a:pt x="2156" y="666"/>
                    <a:pt x="2324" y="666"/>
                  </a:cubicBezTo>
                  <a:close/>
                  <a:moveTo>
                    <a:pt x="4372" y="666"/>
                  </a:moveTo>
                  <a:cubicBezTo>
                    <a:pt x="4535" y="666"/>
                    <a:pt x="4695" y="777"/>
                    <a:pt x="4695" y="1009"/>
                  </a:cubicBezTo>
                  <a:lnTo>
                    <a:pt x="4695" y="5798"/>
                  </a:lnTo>
                  <a:cubicBezTo>
                    <a:pt x="4695" y="6022"/>
                    <a:pt x="4523" y="6141"/>
                    <a:pt x="4355" y="6141"/>
                  </a:cubicBezTo>
                  <a:cubicBezTo>
                    <a:pt x="4193" y="6141"/>
                    <a:pt x="4033" y="6030"/>
                    <a:pt x="4033" y="5798"/>
                  </a:cubicBezTo>
                  <a:lnTo>
                    <a:pt x="4033" y="1009"/>
                  </a:lnTo>
                  <a:cubicBezTo>
                    <a:pt x="4033" y="785"/>
                    <a:pt x="4204" y="666"/>
                    <a:pt x="4372" y="666"/>
                  </a:cubicBezTo>
                  <a:close/>
                  <a:moveTo>
                    <a:pt x="6427" y="631"/>
                  </a:moveTo>
                  <a:cubicBezTo>
                    <a:pt x="6648" y="631"/>
                    <a:pt x="6805" y="789"/>
                    <a:pt x="6805" y="1009"/>
                  </a:cubicBezTo>
                  <a:lnTo>
                    <a:pt x="6805" y="5798"/>
                  </a:lnTo>
                  <a:cubicBezTo>
                    <a:pt x="6805" y="6022"/>
                    <a:pt x="6626" y="6141"/>
                    <a:pt x="6450" y="6141"/>
                  </a:cubicBezTo>
                  <a:cubicBezTo>
                    <a:pt x="6280" y="6141"/>
                    <a:pt x="6112" y="6030"/>
                    <a:pt x="6112" y="5798"/>
                  </a:cubicBezTo>
                  <a:lnTo>
                    <a:pt x="6112" y="1009"/>
                  </a:lnTo>
                  <a:lnTo>
                    <a:pt x="6081" y="1009"/>
                  </a:lnTo>
                  <a:cubicBezTo>
                    <a:pt x="6081" y="789"/>
                    <a:pt x="6238" y="631"/>
                    <a:pt x="6427" y="631"/>
                  </a:cubicBezTo>
                  <a:close/>
                  <a:moveTo>
                    <a:pt x="0" y="1"/>
                  </a:moveTo>
                  <a:lnTo>
                    <a:pt x="536" y="6585"/>
                  </a:lnTo>
                  <a:cubicBezTo>
                    <a:pt x="567" y="7121"/>
                    <a:pt x="1008" y="7531"/>
                    <a:pt x="1576" y="7531"/>
                  </a:cubicBezTo>
                  <a:lnTo>
                    <a:pt x="7152" y="7531"/>
                  </a:lnTo>
                  <a:cubicBezTo>
                    <a:pt x="7688" y="7531"/>
                    <a:pt x="8129" y="7121"/>
                    <a:pt x="8192" y="6585"/>
                  </a:cubicBezTo>
                  <a:lnTo>
                    <a:pt x="872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70" name="Google Shape;7570;p76"/>
          <p:cNvGrpSpPr/>
          <p:nvPr/>
        </p:nvGrpSpPr>
        <p:grpSpPr>
          <a:xfrm>
            <a:off x="5793050" y="2376801"/>
            <a:ext cx="271097" cy="419659"/>
            <a:chOff x="-3347950" y="3971575"/>
            <a:chExt cx="188275" cy="291450"/>
          </a:xfrm>
        </p:grpSpPr>
        <p:sp>
          <p:nvSpPr>
            <p:cNvPr id="7571" name="Google Shape;7571;p76"/>
            <p:cNvSpPr/>
            <p:nvPr/>
          </p:nvSpPr>
          <p:spPr>
            <a:xfrm>
              <a:off x="-3246325" y="4032225"/>
              <a:ext cx="29950" cy="42550"/>
            </a:xfrm>
            <a:custGeom>
              <a:rect b="b" l="l" r="r" t="t"/>
              <a:pathLst>
                <a:path extrusionOk="0" h="1702" w="1198">
                  <a:moveTo>
                    <a:pt x="347" y="0"/>
                  </a:moveTo>
                  <a:lnTo>
                    <a:pt x="0" y="536"/>
                  </a:lnTo>
                  <a:lnTo>
                    <a:pt x="599" y="1702"/>
                  </a:lnTo>
                  <a:lnTo>
                    <a:pt x="1197" y="1702"/>
                  </a:lnTo>
                  <a:lnTo>
                    <a:pt x="34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2" name="Google Shape;7572;p76"/>
            <p:cNvSpPr/>
            <p:nvPr/>
          </p:nvSpPr>
          <p:spPr>
            <a:xfrm>
              <a:off x="-3291225" y="4034575"/>
              <a:ext cx="40975" cy="40200"/>
            </a:xfrm>
            <a:custGeom>
              <a:rect b="b" l="l" r="r" t="t"/>
              <a:pathLst>
                <a:path extrusionOk="0" h="1608" w="1639">
                  <a:moveTo>
                    <a:pt x="819" y="1"/>
                  </a:moveTo>
                  <a:lnTo>
                    <a:pt x="0" y="1608"/>
                  </a:lnTo>
                  <a:lnTo>
                    <a:pt x="1639" y="1608"/>
                  </a:lnTo>
                  <a:lnTo>
                    <a:pt x="81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3" name="Google Shape;7573;p76"/>
            <p:cNvSpPr/>
            <p:nvPr/>
          </p:nvSpPr>
          <p:spPr>
            <a:xfrm>
              <a:off x="-3347950" y="3971575"/>
              <a:ext cx="188275" cy="291450"/>
            </a:xfrm>
            <a:custGeom>
              <a:rect b="b" l="l" r="r" t="t"/>
              <a:pathLst>
                <a:path extrusionOk="0" h="11658" w="7531">
                  <a:moveTo>
                    <a:pt x="4491" y="1351"/>
                  </a:moveTo>
                  <a:cubicBezTo>
                    <a:pt x="4609" y="1351"/>
                    <a:pt x="4725" y="1414"/>
                    <a:pt x="4790" y="1544"/>
                  </a:cubicBezTo>
                  <a:lnTo>
                    <a:pt x="6144" y="4285"/>
                  </a:lnTo>
                  <a:cubicBezTo>
                    <a:pt x="6239" y="4569"/>
                    <a:pt x="6081" y="4821"/>
                    <a:pt x="5829" y="4821"/>
                  </a:cubicBezTo>
                  <a:lnTo>
                    <a:pt x="1702" y="4821"/>
                  </a:lnTo>
                  <a:cubicBezTo>
                    <a:pt x="1482" y="4821"/>
                    <a:pt x="1261" y="4537"/>
                    <a:pt x="1387" y="4285"/>
                  </a:cubicBezTo>
                  <a:lnTo>
                    <a:pt x="2773" y="1544"/>
                  </a:lnTo>
                  <a:cubicBezTo>
                    <a:pt x="2836" y="1418"/>
                    <a:pt x="2962" y="1355"/>
                    <a:pt x="3088" y="1355"/>
                  </a:cubicBezTo>
                  <a:cubicBezTo>
                    <a:pt x="3214" y="1355"/>
                    <a:pt x="3340" y="1418"/>
                    <a:pt x="3403" y="1544"/>
                  </a:cubicBezTo>
                  <a:lnTo>
                    <a:pt x="3719" y="2174"/>
                  </a:lnTo>
                  <a:lnTo>
                    <a:pt x="4191" y="1513"/>
                  </a:lnTo>
                  <a:cubicBezTo>
                    <a:pt x="4267" y="1406"/>
                    <a:pt x="4380" y="1351"/>
                    <a:pt x="4491" y="1351"/>
                  </a:cubicBezTo>
                  <a:close/>
                  <a:moveTo>
                    <a:pt x="5136" y="5514"/>
                  </a:moveTo>
                  <a:cubicBezTo>
                    <a:pt x="5609" y="5514"/>
                    <a:pt x="5609" y="6175"/>
                    <a:pt x="5136" y="6175"/>
                  </a:cubicBezTo>
                  <a:lnTo>
                    <a:pt x="2364" y="6175"/>
                  </a:lnTo>
                  <a:cubicBezTo>
                    <a:pt x="1954" y="6175"/>
                    <a:pt x="1891" y="5514"/>
                    <a:pt x="2364" y="5514"/>
                  </a:cubicBezTo>
                  <a:close/>
                  <a:moveTo>
                    <a:pt x="5136" y="6869"/>
                  </a:moveTo>
                  <a:cubicBezTo>
                    <a:pt x="5609" y="6900"/>
                    <a:pt x="5609" y="7562"/>
                    <a:pt x="5136" y="7562"/>
                  </a:cubicBezTo>
                  <a:lnTo>
                    <a:pt x="2364" y="7562"/>
                  </a:lnTo>
                  <a:cubicBezTo>
                    <a:pt x="2175" y="7562"/>
                    <a:pt x="2017" y="7404"/>
                    <a:pt x="2017" y="7215"/>
                  </a:cubicBezTo>
                  <a:cubicBezTo>
                    <a:pt x="2017" y="7026"/>
                    <a:pt x="2175" y="6869"/>
                    <a:pt x="2364" y="6869"/>
                  </a:cubicBezTo>
                  <a:close/>
                  <a:moveTo>
                    <a:pt x="4790" y="8948"/>
                  </a:moveTo>
                  <a:lnTo>
                    <a:pt x="4790" y="10996"/>
                  </a:lnTo>
                  <a:lnTo>
                    <a:pt x="2742" y="10996"/>
                  </a:lnTo>
                  <a:lnTo>
                    <a:pt x="2742" y="8948"/>
                  </a:lnTo>
                  <a:close/>
                  <a:moveTo>
                    <a:pt x="1041" y="1"/>
                  </a:moveTo>
                  <a:cubicBezTo>
                    <a:pt x="505" y="1"/>
                    <a:pt x="1" y="473"/>
                    <a:pt x="1" y="1040"/>
                  </a:cubicBezTo>
                  <a:lnTo>
                    <a:pt x="1" y="7908"/>
                  </a:lnTo>
                  <a:cubicBezTo>
                    <a:pt x="1" y="8475"/>
                    <a:pt x="473" y="8948"/>
                    <a:pt x="1041" y="8948"/>
                  </a:cubicBezTo>
                  <a:lnTo>
                    <a:pt x="2080" y="8948"/>
                  </a:lnTo>
                  <a:lnTo>
                    <a:pt x="2080" y="10996"/>
                  </a:lnTo>
                  <a:lnTo>
                    <a:pt x="1041" y="10996"/>
                  </a:lnTo>
                  <a:cubicBezTo>
                    <a:pt x="600" y="10996"/>
                    <a:pt x="568" y="11657"/>
                    <a:pt x="1041" y="11657"/>
                  </a:cubicBezTo>
                  <a:lnTo>
                    <a:pt x="6522" y="11657"/>
                  </a:lnTo>
                  <a:cubicBezTo>
                    <a:pt x="6711" y="11657"/>
                    <a:pt x="6869" y="11500"/>
                    <a:pt x="6869" y="11311"/>
                  </a:cubicBezTo>
                  <a:cubicBezTo>
                    <a:pt x="6869" y="11122"/>
                    <a:pt x="6711" y="10964"/>
                    <a:pt x="6522" y="10964"/>
                  </a:cubicBezTo>
                  <a:lnTo>
                    <a:pt x="5483" y="10964"/>
                  </a:lnTo>
                  <a:lnTo>
                    <a:pt x="5483" y="8916"/>
                  </a:lnTo>
                  <a:lnTo>
                    <a:pt x="6522" y="8916"/>
                  </a:lnTo>
                  <a:cubicBezTo>
                    <a:pt x="7058" y="8916"/>
                    <a:pt x="7531" y="8444"/>
                    <a:pt x="7531" y="7877"/>
                  </a:cubicBezTo>
                  <a:lnTo>
                    <a:pt x="7531" y="977"/>
                  </a:lnTo>
                  <a:cubicBezTo>
                    <a:pt x="7531" y="442"/>
                    <a:pt x="7058" y="1"/>
                    <a:pt x="65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74" name="Google Shape;7574;p76"/>
          <p:cNvGrpSpPr/>
          <p:nvPr/>
        </p:nvGrpSpPr>
        <p:grpSpPr>
          <a:xfrm>
            <a:off x="842909" y="2927036"/>
            <a:ext cx="371998" cy="421927"/>
            <a:chOff x="-1575775" y="3238300"/>
            <a:chExt cx="258350" cy="293025"/>
          </a:xfrm>
        </p:grpSpPr>
        <p:sp>
          <p:nvSpPr>
            <p:cNvPr id="7575" name="Google Shape;7575;p76"/>
            <p:cNvSpPr/>
            <p:nvPr/>
          </p:nvSpPr>
          <p:spPr>
            <a:xfrm>
              <a:off x="-1489150" y="3306825"/>
              <a:ext cx="85875" cy="33100"/>
            </a:xfrm>
            <a:custGeom>
              <a:rect b="b" l="l" r="r" t="t"/>
              <a:pathLst>
                <a:path extrusionOk="0" h="1324" w="3435">
                  <a:moveTo>
                    <a:pt x="1" y="0"/>
                  </a:moveTo>
                  <a:lnTo>
                    <a:pt x="1702" y="1324"/>
                  </a:lnTo>
                  <a:lnTo>
                    <a:pt x="343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6" name="Google Shape;7576;p76"/>
            <p:cNvSpPr/>
            <p:nvPr/>
          </p:nvSpPr>
          <p:spPr>
            <a:xfrm>
              <a:off x="-1506475" y="3316275"/>
              <a:ext cx="46500" cy="67750"/>
            </a:xfrm>
            <a:custGeom>
              <a:rect b="b" l="l" r="r" t="t"/>
              <a:pathLst>
                <a:path extrusionOk="0" h="2710" w="1860">
                  <a:moveTo>
                    <a:pt x="1" y="1"/>
                  </a:moveTo>
                  <a:lnTo>
                    <a:pt x="1" y="2710"/>
                  </a:lnTo>
                  <a:lnTo>
                    <a:pt x="1859" y="1324"/>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7" name="Google Shape;7577;p76"/>
            <p:cNvSpPr/>
            <p:nvPr/>
          </p:nvSpPr>
          <p:spPr>
            <a:xfrm>
              <a:off x="-1575775" y="3238300"/>
              <a:ext cx="258350" cy="293025"/>
            </a:xfrm>
            <a:custGeom>
              <a:rect b="b" l="l" r="r" t="t"/>
              <a:pathLst>
                <a:path extrusionOk="0" h="11721" w="10334">
                  <a:moveTo>
                    <a:pt x="1418" y="694"/>
                  </a:moveTo>
                  <a:lnTo>
                    <a:pt x="1418" y="1387"/>
                  </a:lnTo>
                  <a:lnTo>
                    <a:pt x="756" y="1387"/>
                  </a:lnTo>
                  <a:lnTo>
                    <a:pt x="756" y="694"/>
                  </a:lnTo>
                  <a:close/>
                  <a:moveTo>
                    <a:pt x="9609" y="694"/>
                  </a:moveTo>
                  <a:lnTo>
                    <a:pt x="9609" y="1387"/>
                  </a:lnTo>
                  <a:lnTo>
                    <a:pt x="8947" y="1387"/>
                  </a:lnTo>
                  <a:lnTo>
                    <a:pt x="8947" y="694"/>
                  </a:lnTo>
                  <a:close/>
                  <a:moveTo>
                    <a:pt x="8002" y="2080"/>
                  </a:moveTo>
                  <a:cubicBezTo>
                    <a:pt x="8160" y="2080"/>
                    <a:pt x="8286" y="2206"/>
                    <a:pt x="8317" y="2395"/>
                  </a:cubicBezTo>
                  <a:lnTo>
                    <a:pt x="8317" y="2426"/>
                  </a:lnTo>
                  <a:lnTo>
                    <a:pt x="8317" y="6522"/>
                  </a:lnTo>
                  <a:lnTo>
                    <a:pt x="8254" y="6522"/>
                  </a:lnTo>
                  <a:cubicBezTo>
                    <a:pt x="8191" y="6774"/>
                    <a:pt x="8034" y="6900"/>
                    <a:pt x="7876" y="6900"/>
                  </a:cubicBezTo>
                  <a:lnTo>
                    <a:pt x="2457" y="6900"/>
                  </a:lnTo>
                  <a:cubicBezTo>
                    <a:pt x="2300" y="6900"/>
                    <a:pt x="2142" y="6774"/>
                    <a:pt x="2142" y="6554"/>
                  </a:cubicBezTo>
                  <a:lnTo>
                    <a:pt x="2142" y="6522"/>
                  </a:lnTo>
                  <a:lnTo>
                    <a:pt x="2142" y="2426"/>
                  </a:lnTo>
                  <a:cubicBezTo>
                    <a:pt x="2142" y="2269"/>
                    <a:pt x="2300" y="2080"/>
                    <a:pt x="2489" y="2080"/>
                  </a:cubicBezTo>
                  <a:close/>
                  <a:moveTo>
                    <a:pt x="7215" y="7562"/>
                  </a:moveTo>
                  <a:cubicBezTo>
                    <a:pt x="7687" y="7562"/>
                    <a:pt x="7687" y="8223"/>
                    <a:pt x="7215" y="8223"/>
                  </a:cubicBezTo>
                  <a:lnTo>
                    <a:pt x="3119" y="8223"/>
                  </a:lnTo>
                  <a:cubicBezTo>
                    <a:pt x="2678" y="8223"/>
                    <a:pt x="2646" y="7562"/>
                    <a:pt x="3119" y="7562"/>
                  </a:cubicBezTo>
                  <a:close/>
                  <a:moveTo>
                    <a:pt x="7215" y="8979"/>
                  </a:moveTo>
                  <a:cubicBezTo>
                    <a:pt x="7687" y="8979"/>
                    <a:pt x="7687" y="9641"/>
                    <a:pt x="7215" y="9641"/>
                  </a:cubicBezTo>
                  <a:lnTo>
                    <a:pt x="3119" y="9641"/>
                  </a:lnTo>
                  <a:cubicBezTo>
                    <a:pt x="2678" y="9641"/>
                    <a:pt x="2646" y="8979"/>
                    <a:pt x="3119" y="8979"/>
                  </a:cubicBezTo>
                  <a:close/>
                  <a:moveTo>
                    <a:pt x="1418" y="10366"/>
                  </a:moveTo>
                  <a:lnTo>
                    <a:pt x="1418" y="11027"/>
                  </a:lnTo>
                  <a:lnTo>
                    <a:pt x="756" y="11027"/>
                  </a:lnTo>
                  <a:lnTo>
                    <a:pt x="756" y="10366"/>
                  </a:lnTo>
                  <a:close/>
                  <a:moveTo>
                    <a:pt x="9609" y="10366"/>
                  </a:moveTo>
                  <a:lnTo>
                    <a:pt x="9609" y="11027"/>
                  </a:lnTo>
                  <a:lnTo>
                    <a:pt x="8947" y="11027"/>
                  </a:lnTo>
                  <a:lnTo>
                    <a:pt x="8947" y="10366"/>
                  </a:lnTo>
                  <a:close/>
                  <a:moveTo>
                    <a:pt x="378" y="1"/>
                  </a:moveTo>
                  <a:cubicBezTo>
                    <a:pt x="158" y="1"/>
                    <a:pt x="0" y="158"/>
                    <a:pt x="0" y="347"/>
                  </a:cubicBezTo>
                  <a:lnTo>
                    <a:pt x="0" y="1733"/>
                  </a:lnTo>
                  <a:cubicBezTo>
                    <a:pt x="0" y="1922"/>
                    <a:pt x="158" y="2080"/>
                    <a:pt x="378" y="2080"/>
                  </a:cubicBezTo>
                  <a:lnTo>
                    <a:pt x="725" y="2080"/>
                  </a:lnTo>
                  <a:lnTo>
                    <a:pt x="725" y="9641"/>
                  </a:lnTo>
                  <a:lnTo>
                    <a:pt x="378" y="9641"/>
                  </a:lnTo>
                  <a:cubicBezTo>
                    <a:pt x="158" y="9641"/>
                    <a:pt x="0" y="9799"/>
                    <a:pt x="0" y="9988"/>
                  </a:cubicBezTo>
                  <a:lnTo>
                    <a:pt x="0" y="11374"/>
                  </a:lnTo>
                  <a:cubicBezTo>
                    <a:pt x="0" y="11563"/>
                    <a:pt x="158" y="11720"/>
                    <a:pt x="378" y="11720"/>
                  </a:cubicBezTo>
                  <a:lnTo>
                    <a:pt x="1733" y="11720"/>
                  </a:lnTo>
                  <a:cubicBezTo>
                    <a:pt x="1953" y="11720"/>
                    <a:pt x="2111" y="11563"/>
                    <a:pt x="2111" y="11374"/>
                  </a:cubicBezTo>
                  <a:lnTo>
                    <a:pt x="2111" y="11027"/>
                  </a:lnTo>
                  <a:lnTo>
                    <a:pt x="8254" y="11027"/>
                  </a:lnTo>
                  <a:lnTo>
                    <a:pt x="8254" y="11374"/>
                  </a:lnTo>
                  <a:cubicBezTo>
                    <a:pt x="8254" y="11563"/>
                    <a:pt x="8412" y="11720"/>
                    <a:pt x="8601" y="11720"/>
                  </a:cubicBezTo>
                  <a:lnTo>
                    <a:pt x="9987" y="11720"/>
                  </a:lnTo>
                  <a:cubicBezTo>
                    <a:pt x="10176" y="11720"/>
                    <a:pt x="10334" y="11563"/>
                    <a:pt x="10334" y="11374"/>
                  </a:cubicBezTo>
                  <a:lnTo>
                    <a:pt x="10334" y="9988"/>
                  </a:lnTo>
                  <a:cubicBezTo>
                    <a:pt x="10334" y="9799"/>
                    <a:pt x="10176" y="9641"/>
                    <a:pt x="9987" y="9641"/>
                  </a:cubicBezTo>
                  <a:lnTo>
                    <a:pt x="9609" y="9641"/>
                  </a:lnTo>
                  <a:lnTo>
                    <a:pt x="9609" y="2080"/>
                  </a:lnTo>
                  <a:lnTo>
                    <a:pt x="9987" y="2080"/>
                  </a:lnTo>
                  <a:cubicBezTo>
                    <a:pt x="10176" y="2080"/>
                    <a:pt x="10334" y="1922"/>
                    <a:pt x="10334" y="1733"/>
                  </a:cubicBezTo>
                  <a:lnTo>
                    <a:pt x="10334" y="347"/>
                  </a:lnTo>
                  <a:cubicBezTo>
                    <a:pt x="10334" y="158"/>
                    <a:pt x="10176" y="1"/>
                    <a:pt x="9987" y="1"/>
                  </a:cubicBezTo>
                  <a:lnTo>
                    <a:pt x="8601" y="1"/>
                  </a:lnTo>
                  <a:cubicBezTo>
                    <a:pt x="8412" y="1"/>
                    <a:pt x="8254" y="158"/>
                    <a:pt x="8254" y="347"/>
                  </a:cubicBezTo>
                  <a:lnTo>
                    <a:pt x="8254" y="694"/>
                  </a:lnTo>
                  <a:lnTo>
                    <a:pt x="2111" y="694"/>
                  </a:lnTo>
                  <a:lnTo>
                    <a:pt x="2111" y="347"/>
                  </a:lnTo>
                  <a:cubicBezTo>
                    <a:pt x="2111" y="158"/>
                    <a:pt x="1953" y="1"/>
                    <a:pt x="17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8" name="Google Shape;7578;p76"/>
            <p:cNvSpPr/>
            <p:nvPr/>
          </p:nvSpPr>
          <p:spPr>
            <a:xfrm>
              <a:off x="-1489150" y="3360375"/>
              <a:ext cx="85875" cy="32325"/>
            </a:xfrm>
            <a:custGeom>
              <a:rect b="b" l="l" r="r" t="t"/>
              <a:pathLst>
                <a:path extrusionOk="0" h="1293" w="3435">
                  <a:moveTo>
                    <a:pt x="1702" y="1"/>
                  </a:moveTo>
                  <a:lnTo>
                    <a:pt x="1" y="1293"/>
                  </a:lnTo>
                  <a:lnTo>
                    <a:pt x="3435" y="1293"/>
                  </a:lnTo>
                  <a:lnTo>
                    <a:pt x="170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9" name="Google Shape;7579;p76"/>
            <p:cNvSpPr/>
            <p:nvPr/>
          </p:nvSpPr>
          <p:spPr>
            <a:xfrm>
              <a:off x="-1431650" y="3316275"/>
              <a:ext cx="44925" cy="67750"/>
            </a:xfrm>
            <a:custGeom>
              <a:rect b="b" l="l" r="r" t="t"/>
              <a:pathLst>
                <a:path extrusionOk="0" h="2710" w="1797">
                  <a:moveTo>
                    <a:pt x="1796" y="1"/>
                  </a:moveTo>
                  <a:lnTo>
                    <a:pt x="0" y="1324"/>
                  </a:lnTo>
                  <a:lnTo>
                    <a:pt x="1796" y="2710"/>
                  </a:lnTo>
                  <a:lnTo>
                    <a:pt x="17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0" name="Google Shape;7580;p76"/>
          <p:cNvGrpSpPr/>
          <p:nvPr/>
        </p:nvGrpSpPr>
        <p:grpSpPr>
          <a:xfrm>
            <a:off x="2487807" y="2929026"/>
            <a:ext cx="423079" cy="424159"/>
            <a:chOff x="-1591550" y="3597475"/>
            <a:chExt cx="293825" cy="294575"/>
          </a:xfrm>
        </p:grpSpPr>
        <p:sp>
          <p:nvSpPr>
            <p:cNvPr id="7581" name="Google Shape;7581;p76"/>
            <p:cNvSpPr/>
            <p:nvPr/>
          </p:nvSpPr>
          <p:spPr>
            <a:xfrm>
              <a:off x="-1509625" y="3597475"/>
              <a:ext cx="211900" cy="207150"/>
            </a:xfrm>
            <a:custGeom>
              <a:rect b="b" l="l" r="r" t="t"/>
              <a:pathLst>
                <a:path extrusionOk="0" h="8286" w="8476">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2" name="Google Shape;7582;p76"/>
            <p:cNvSpPr/>
            <p:nvPr/>
          </p:nvSpPr>
          <p:spPr>
            <a:xfrm>
              <a:off x="-1541125" y="3719125"/>
              <a:ext cx="120525" cy="118275"/>
            </a:xfrm>
            <a:custGeom>
              <a:rect b="b" l="l" r="r" t="t"/>
              <a:pathLst>
                <a:path extrusionOk="0" h="4731" w="4821">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3" name="Google Shape;7583;p76"/>
            <p:cNvSpPr/>
            <p:nvPr/>
          </p:nvSpPr>
          <p:spPr>
            <a:xfrm>
              <a:off x="-1591550" y="3668825"/>
              <a:ext cx="222925" cy="223225"/>
            </a:xfrm>
            <a:custGeom>
              <a:rect b="b" l="l" r="r" t="t"/>
              <a:pathLst>
                <a:path extrusionOk="0" h="8929" w="8917">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4" name="Google Shape;7584;p76"/>
          <p:cNvGrpSpPr/>
          <p:nvPr/>
        </p:nvGrpSpPr>
        <p:grpSpPr>
          <a:xfrm>
            <a:off x="4137277" y="2938638"/>
            <a:ext cx="421927" cy="399248"/>
            <a:chOff x="-1592325" y="3957400"/>
            <a:chExt cx="293025" cy="277275"/>
          </a:xfrm>
        </p:grpSpPr>
        <p:sp>
          <p:nvSpPr>
            <p:cNvPr id="7585" name="Google Shape;7585;p76"/>
            <p:cNvSpPr/>
            <p:nvPr/>
          </p:nvSpPr>
          <p:spPr>
            <a:xfrm>
              <a:off x="-1591550" y="3957400"/>
              <a:ext cx="292250" cy="68550"/>
            </a:xfrm>
            <a:custGeom>
              <a:rect b="b" l="l" r="r" t="t"/>
              <a:pathLst>
                <a:path extrusionOk="0" h="2742" w="11690">
                  <a:moveTo>
                    <a:pt x="9894" y="1355"/>
                  </a:moveTo>
                  <a:cubicBezTo>
                    <a:pt x="10335" y="1355"/>
                    <a:pt x="10366" y="2017"/>
                    <a:pt x="9894" y="2017"/>
                  </a:cubicBezTo>
                  <a:lnTo>
                    <a:pt x="5798" y="2017"/>
                  </a:lnTo>
                  <a:cubicBezTo>
                    <a:pt x="5778" y="2019"/>
                    <a:pt x="5759" y="2021"/>
                    <a:pt x="5741" y="2021"/>
                  </a:cubicBezTo>
                  <a:cubicBezTo>
                    <a:pt x="5326" y="2021"/>
                    <a:pt x="5345" y="1355"/>
                    <a:pt x="5798" y="1355"/>
                  </a:cubicBezTo>
                  <a:close/>
                  <a:moveTo>
                    <a:pt x="1671" y="1355"/>
                  </a:moveTo>
                  <a:cubicBezTo>
                    <a:pt x="1860" y="1355"/>
                    <a:pt x="2017" y="1513"/>
                    <a:pt x="2017" y="1702"/>
                  </a:cubicBezTo>
                  <a:cubicBezTo>
                    <a:pt x="2017" y="1891"/>
                    <a:pt x="1860" y="2048"/>
                    <a:pt x="1671" y="2048"/>
                  </a:cubicBezTo>
                  <a:cubicBezTo>
                    <a:pt x="1482" y="2048"/>
                    <a:pt x="1324" y="1891"/>
                    <a:pt x="1324" y="1702"/>
                  </a:cubicBezTo>
                  <a:cubicBezTo>
                    <a:pt x="1356" y="1513"/>
                    <a:pt x="1513" y="1355"/>
                    <a:pt x="1671" y="1355"/>
                  </a:cubicBezTo>
                  <a:close/>
                  <a:moveTo>
                    <a:pt x="3057" y="1355"/>
                  </a:moveTo>
                  <a:cubicBezTo>
                    <a:pt x="3246" y="1355"/>
                    <a:pt x="3404" y="1513"/>
                    <a:pt x="3404" y="1702"/>
                  </a:cubicBezTo>
                  <a:cubicBezTo>
                    <a:pt x="3404" y="1891"/>
                    <a:pt x="3246" y="2048"/>
                    <a:pt x="3057" y="2048"/>
                  </a:cubicBezTo>
                  <a:cubicBezTo>
                    <a:pt x="2836" y="2048"/>
                    <a:pt x="2679" y="1891"/>
                    <a:pt x="2679" y="1702"/>
                  </a:cubicBezTo>
                  <a:cubicBezTo>
                    <a:pt x="2679" y="1513"/>
                    <a:pt x="2836" y="1355"/>
                    <a:pt x="3057" y="1355"/>
                  </a:cubicBezTo>
                  <a:close/>
                  <a:moveTo>
                    <a:pt x="4412" y="1355"/>
                  </a:moveTo>
                  <a:cubicBezTo>
                    <a:pt x="4632" y="1355"/>
                    <a:pt x="4790" y="1513"/>
                    <a:pt x="4790" y="1702"/>
                  </a:cubicBezTo>
                  <a:cubicBezTo>
                    <a:pt x="4790" y="1891"/>
                    <a:pt x="4632" y="2048"/>
                    <a:pt x="4412" y="2048"/>
                  </a:cubicBezTo>
                  <a:cubicBezTo>
                    <a:pt x="4223" y="2048"/>
                    <a:pt x="4065" y="1891"/>
                    <a:pt x="4065" y="1702"/>
                  </a:cubicBezTo>
                  <a:cubicBezTo>
                    <a:pt x="4065" y="1513"/>
                    <a:pt x="4223" y="1355"/>
                    <a:pt x="4412" y="1355"/>
                  </a:cubicBezTo>
                  <a:close/>
                  <a:moveTo>
                    <a:pt x="1041" y="0"/>
                  </a:moveTo>
                  <a:cubicBezTo>
                    <a:pt x="474" y="0"/>
                    <a:pt x="1" y="473"/>
                    <a:pt x="1" y="1040"/>
                  </a:cubicBezTo>
                  <a:lnTo>
                    <a:pt x="1" y="2741"/>
                  </a:lnTo>
                  <a:lnTo>
                    <a:pt x="11689" y="2741"/>
                  </a:lnTo>
                  <a:lnTo>
                    <a:pt x="11689" y="1040"/>
                  </a:lnTo>
                  <a:cubicBezTo>
                    <a:pt x="11689" y="505"/>
                    <a:pt x="11154" y="0"/>
                    <a:pt x="106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6" name="Google Shape;7586;p76"/>
            <p:cNvSpPr/>
            <p:nvPr/>
          </p:nvSpPr>
          <p:spPr>
            <a:xfrm>
              <a:off x="-1592325" y="4043250"/>
              <a:ext cx="291450" cy="171725"/>
            </a:xfrm>
            <a:custGeom>
              <a:rect b="b" l="l" r="r" t="t"/>
              <a:pathLst>
                <a:path extrusionOk="0" h="6869" w="11658">
                  <a:moveTo>
                    <a:pt x="0" y="0"/>
                  </a:moveTo>
                  <a:lnTo>
                    <a:pt x="0" y="5829"/>
                  </a:lnTo>
                  <a:cubicBezTo>
                    <a:pt x="0" y="6396"/>
                    <a:pt x="473" y="6869"/>
                    <a:pt x="1040" y="6869"/>
                  </a:cubicBezTo>
                  <a:lnTo>
                    <a:pt x="2867" y="6869"/>
                  </a:lnTo>
                  <a:lnTo>
                    <a:pt x="2647" y="6616"/>
                  </a:lnTo>
                  <a:cubicBezTo>
                    <a:pt x="2521" y="6522"/>
                    <a:pt x="2521" y="6270"/>
                    <a:pt x="2647" y="6144"/>
                  </a:cubicBezTo>
                  <a:lnTo>
                    <a:pt x="2993" y="5797"/>
                  </a:lnTo>
                  <a:cubicBezTo>
                    <a:pt x="2962" y="5734"/>
                    <a:pt x="2930" y="5608"/>
                    <a:pt x="2867" y="5482"/>
                  </a:cubicBezTo>
                  <a:lnTo>
                    <a:pt x="2363" y="5482"/>
                  </a:lnTo>
                  <a:cubicBezTo>
                    <a:pt x="2174" y="5482"/>
                    <a:pt x="2017" y="5325"/>
                    <a:pt x="2017" y="5136"/>
                  </a:cubicBezTo>
                  <a:lnTo>
                    <a:pt x="2017" y="3750"/>
                  </a:lnTo>
                  <a:cubicBezTo>
                    <a:pt x="2017" y="3561"/>
                    <a:pt x="2174" y="3403"/>
                    <a:pt x="2363" y="3403"/>
                  </a:cubicBezTo>
                  <a:lnTo>
                    <a:pt x="2867" y="3403"/>
                  </a:lnTo>
                  <a:cubicBezTo>
                    <a:pt x="2930" y="3277"/>
                    <a:pt x="2962" y="3214"/>
                    <a:pt x="2993" y="3088"/>
                  </a:cubicBezTo>
                  <a:lnTo>
                    <a:pt x="2647" y="2741"/>
                  </a:lnTo>
                  <a:cubicBezTo>
                    <a:pt x="2521" y="2615"/>
                    <a:pt x="2521" y="2363"/>
                    <a:pt x="2647" y="2269"/>
                  </a:cubicBezTo>
                  <a:lnTo>
                    <a:pt x="3624" y="1261"/>
                  </a:lnTo>
                  <a:cubicBezTo>
                    <a:pt x="3687" y="1213"/>
                    <a:pt x="3773" y="1190"/>
                    <a:pt x="3860" y="1190"/>
                  </a:cubicBezTo>
                  <a:cubicBezTo>
                    <a:pt x="3946" y="1190"/>
                    <a:pt x="4033" y="1213"/>
                    <a:pt x="4096" y="1261"/>
                  </a:cubicBezTo>
                  <a:lnTo>
                    <a:pt x="4443" y="1639"/>
                  </a:lnTo>
                  <a:cubicBezTo>
                    <a:pt x="4537" y="1576"/>
                    <a:pt x="4663" y="1544"/>
                    <a:pt x="4758" y="1513"/>
                  </a:cubicBezTo>
                  <a:lnTo>
                    <a:pt x="4758" y="1009"/>
                  </a:lnTo>
                  <a:cubicBezTo>
                    <a:pt x="4758" y="788"/>
                    <a:pt x="4915" y="631"/>
                    <a:pt x="5136" y="631"/>
                  </a:cubicBezTo>
                  <a:lnTo>
                    <a:pt x="6490" y="631"/>
                  </a:lnTo>
                  <a:cubicBezTo>
                    <a:pt x="6711" y="631"/>
                    <a:pt x="6869" y="788"/>
                    <a:pt x="6869" y="1009"/>
                  </a:cubicBezTo>
                  <a:lnTo>
                    <a:pt x="6869" y="1513"/>
                  </a:lnTo>
                  <a:cubicBezTo>
                    <a:pt x="6963" y="1544"/>
                    <a:pt x="7058" y="1576"/>
                    <a:pt x="7184" y="1639"/>
                  </a:cubicBezTo>
                  <a:lnTo>
                    <a:pt x="7530" y="1261"/>
                  </a:lnTo>
                  <a:cubicBezTo>
                    <a:pt x="7593" y="1213"/>
                    <a:pt x="7680" y="1190"/>
                    <a:pt x="7766" y="1190"/>
                  </a:cubicBezTo>
                  <a:cubicBezTo>
                    <a:pt x="7853" y="1190"/>
                    <a:pt x="7940" y="1213"/>
                    <a:pt x="8003" y="1261"/>
                  </a:cubicBezTo>
                  <a:lnTo>
                    <a:pt x="8979" y="2269"/>
                  </a:lnTo>
                  <a:cubicBezTo>
                    <a:pt x="9105" y="2363"/>
                    <a:pt x="9105" y="2615"/>
                    <a:pt x="8979" y="2741"/>
                  </a:cubicBezTo>
                  <a:lnTo>
                    <a:pt x="8633" y="3088"/>
                  </a:lnTo>
                  <a:cubicBezTo>
                    <a:pt x="8664" y="3151"/>
                    <a:pt x="8696" y="3277"/>
                    <a:pt x="8759" y="3403"/>
                  </a:cubicBezTo>
                  <a:lnTo>
                    <a:pt x="9263" y="3403"/>
                  </a:lnTo>
                  <a:cubicBezTo>
                    <a:pt x="9452" y="3403"/>
                    <a:pt x="9609" y="3561"/>
                    <a:pt x="9609" y="3750"/>
                  </a:cubicBezTo>
                  <a:lnTo>
                    <a:pt x="9609" y="5136"/>
                  </a:lnTo>
                  <a:cubicBezTo>
                    <a:pt x="9609" y="5325"/>
                    <a:pt x="9452" y="5482"/>
                    <a:pt x="9263" y="5482"/>
                  </a:cubicBezTo>
                  <a:lnTo>
                    <a:pt x="8759" y="5482"/>
                  </a:lnTo>
                  <a:cubicBezTo>
                    <a:pt x="8727" y="5608"/>
                    <a:pt x="8664" y="5671"/>
                    <a:pt x="8633" y="5797"/>
                  </a:cubicBezTo>
                  <a:lnTo>
                    <a:pt x="8979" y="6144"/>
                  </a:lnTo>
                  <a:cubicBezTo>
                    <a:pt x="9105" y="6270"/>
                    <a:pt x="9105" y="6522"/>
                    <a:pt x="8979" y="6616"/>
                  </a:cubicBezTo>
                  <a:lnTo>
                    <a:pt x="8759" y="6869"/>
                  </a:lnTo>
                  <a:lnTo>
                    <a:pt x="10586" y="6869"/>
                  </a:lnTo>
                  <a:cubicBezTo>
                    <a:pt x="11153" y="6869"/>
                    <a:pt x="11657" y="6396"/>
                    <a:pt x="11657" y="5829"/>
                  </a:cubicBezTo>
                  <a:lnTo>
                    <a:pt x="1165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7" name="Google Shape;7587;p76"/>
            <p:cNvSpPr/>
            <p:nvPr/>
          </p:nvSpPr>
          <p:spPr>
            <a:xfrm>
              <a:off x="-1471825" y="4129100"/>
              <a:ext cx="51225" cy="51225"/>
            </a:xfrm>
            <a:custGeom>
              <a:rect b="b" l="l" r="r" t="t"/>
              <a:pathLst>
                <a:path extrusionOk="0" h="2049" w="2049">
                  <a:moveTo>
                    <a:pt x="1009" y="1"/>
                  </a:moveTo>
                  <a:cubicBezTo>
                    <a:pt x="442" y="1"/>
                    <a:pt x="1" y="473"/>
                    <a:pt x="1" y="1009"/>
                  </a:cubicBezTo>
                  <a:cubicBezTo>
                    <a:pt x="1" y="1576"/>
                    <a:pt x="442" y="2048"/>
                    <a:pt x="1009" y="2048"/>
                  </a:cubicBezTo>
                  <a:cubicBezTo>
                    <a:pt x="1576" y="2048"/>
                    <a:pt x="2049" y="1576"/>
                    <a:pt x="2049" y="1009"/>
                  </a:cubicBezTo>
                  <a:cubicBezTo>
                    <a:pt x="2049" y="473"/>
                    <a:pt x="1576" y="1"/>
                    <a:pt x="1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8" name="Google Shape;7588;p76"/>
            <p:cNvSpPr/>
            <p:nvPr/>
          </p:nvSpPr>
          <p:spPr>
            <a:xfrm>
              <a:off x="-1526175" y="4077900"/>
              <a:ext cx="156775" cy="156775"/>
            </a:xfrm>
            <a:custGeom>
              <a:rect b="b" l="l" r="r" t="t"/>
              <a:pathLst>
                <a:path extrusionOk="0" h="6271" w="6271">
                  <a:moveTo>
                    <a:pt x="3183" y="1418"/>
                  </a:moveTo>
                  <a:cubicBezTo>
                    <a:pt x="4128" y="1418"/>
                    <a:pt x="4884" y="2175"/>
                    <a:pt x="4884" y="3120"/>
                  </a:cubicBezTo>
                  <a:cubicBezTo>
                    <a:pt x="4884" y="4033"/>
                    <a:pt x="4128" y="4821"/>
                    <a:pt x="3183" y="4821"/>
                  </a:cubicBezTo>
                  <a:cubicBezTo>
                    <a:pt x="2238" y="4821"/>
                    <a:pt x="1482" y="4065"/>
                    <a:pt x="1482" y="3120"/>
                  </a:cubicBezTo>
                  <a:cubicBezTo>
                    <a:pt x="1482" y="2175"/>
                    <a:pt x="2238" y="1418"/>
                    <a:pt x="3183" y="1418"/>
                  </a:cubicBezTo>
                  <a:close/>
                  <a:moveTo>
                    <a:pt x="2805" y="1"/>
                  </a:moveTo>
                  <a:lnTo>
                    <a:pt x="2805" y="442"/>
                  </a:lnTo>
                  <a:cubicBezTo>
                    <a:pt x="2805" y="599"/>
                    <a:pt x="2679" y="725"/>
                    <a:pt x="2521" y="757"/>
                  </a:cubicBezTo>
                  <a:cubicBezTo>
                    <a:pt x="2332" y="788"/>
                    <a:pt x="2080" y="914"/>
                    <a:pt x="1891" y="1040"/>
                  </a:cubicBezTo>
                  <a:cubicBezTo>
                    <a:pt x="1847" y="1063"/>
                    <a:pt x="1794" y="1073"/>
                    <a:pt x="1739" y="1073"/>
                  </a:cubicBezTo>
                  <a:cubicBezTo>
                    <a:pt x="1639" y="1073"/>
                    <a:pt x="1531" y="1038"/>
                    <a:pt x="1450" y="977"/>
                  </a:cubicBezTo>
                  <a:lnTo>
                    <a:pt x="1135" y="662"/>
                  </a:lnTo>
                  <a:lnTo>
                    <a:pt x="662" y="1135"/>
                  </a:lnTo>
                  <a:lnTo>
                    <a:pt x="978" y="1450"/>
                  </a:lnTo>
                  <a:cubicBezTo>
                    <a:pt x="1104" y="1576"/>
                    <a:pt x="1104" y="1733"/>
                    <a:pt x="1041" y="1891"/>
                  </a:cubicBezTo>
                  <a:cubicBezTo>
                    <a:pt x="915" y="2080"/>
                    <a:pt x="820" y="2301"/>
                    <a:pt x="757" y="2521"/>
                  </a:cubicBezTo>
                  <a:cubicBezTo>
                    <a:pt x="726" y="2679"/>
                    <a:pt x="599" y="2805"/>
                    <a:pt x="442" y="2805"/>
                  </a:cubicBezTo>
                  <a:lnTo>
                    <a:pt x="1" y="2805"/>
                  </a:lnTo>
                  <a:lnTo>
                    <a:pt x="1" y="3466"/>
                  </a:lnTo>
                  <a:lnTo>
                    <a:pt x="442" y="3466"/>
                  </a:lnTo>
                  <a:cubicBezTo>
                    <a:pt x="599" y="3466"/>
                    <a:pt x="726" y="3592"/>
                    <a:pt x="757" y="3750"/>
                  </a:cubicBezTo>
                  <a:cubicBezTo>
                    <a:pt x="789" y="3939"/>
                    <a:pt x="915" y="4191"/>
                    <a:pt x="1041" y="4380"/>
                  </a:cubicBezTo>
                  <a:cubicBezTo>
                    <a:pt x="1104" y="4506"/>
                    <a:pt x="1072" y="4695"/>
                    <a:pt x="978" y="4821"/>
                  </a:cubicBezTo>
                  <a:lnTo>
                    <a:pt x="662" y="5136"/>
                  </a:lnTo>
                  <a:lnTo>
                    <a:pt x="1135" y="5609"/>
                  </a:lnTo>
                  <a:lnTo>
                    <a:pt x="1450" y="5294"/>
                  </a:lnTo>
                  <a:cubicBezTo>
                    <a:pt x="1524" y="5220"/>
                    <a:pt x="1609" y="5189"/>
                    <a:pt x="1698" y="5189"/>
                  </a:cubicBezTo>
                  <a:cubicBezTo>
                    <a:pt x="1761" y="5189"/>
                    <a:pt x="1826" y="5204"/>
                    <a:pt x="1891" y="5230"/>
                  </a:cubicBezTo>
                  <a:cubicBezTo>
                    <a:pt x="2080" y="5357"/>
                    <a:pt x="2301" y="5451"/>
                    <a:pt x="2521" y="5514"/>
                  </a:cubicBezTo>
                  <a:cubicBezTo>
                    <a:pt x="2679" y="5546"/>
                    <a:pt x="2805" y="5672"/>
                    <a:pt x="2805" y="5829"/>
                  </a:cubicBezTo>
                  <a:lnTo>
                    <a:pt x="2805" y="6270"/>
                  </a:lnTo>
                  <a:lnTo>
                    <a:pt x="3466" y="6270"/>
                  </a:lnTo>
                  <a:lnTo>
                    <a:pt x="3466" y="5829"/>
                  </a:lnTo>
                  <a:cubicBezTo>
                    <a:pt x="3466" y="5672"/>
                    <a:pt x="3592" y="5546"/>
                    <a:pt x="3750" y="5514"/>
                  </a:cubicBezTo>
                  <a:cubicBezTo>
                    <a:pt x="3939" y="5483"/>
                    <a:pt x="4160" y="5357"/>
                    <a:pt x="4380" y="5230"/>
                  </a:cubicBezTo>
                  <a:cubicBezTo>
                    <a:pt x="4414" y="5208"/>
                    <a:pt x="4463" y="5198"/>
                    <a:pt x="4517" y="5198"/>
                  </a:cubicBezTo>
                  <a:cubicBezTo>
                    <a:pt x="4615" y="5198"/>
                    <a:pt x="4729" y="5232"/>
                    <a:pt x="4790" y="5294"/>
                  </a:cubicBezTo>
                  <a:lnTo>
                    <a:pt x="5105" y="5609"/>
                  </a:lnTo>
                  <a:lnTo>
                    <a:pt x="5577" y="5136"/>
                  </a:lnTo>
                  <a:lnTo>
                    <a:pt x="5262" y="4821"/>
                  </a:lnTo>
                  <a:cubicBezTo>
                    <a:pt x="5168" y="4695"/>
                    <a:pt x="5168" y="4537"/>
                    <a:pt x="5231" y="4380"/>
                  </a:cubicBezTo>
                  <a:cubicBezTo>
                    <a:pt x="5357" y="4191"/>
                    <a:pt x="5420" y="3970"/>
                    <a:pt x="5514" y="3750"/>
                  </a:cubicBezTo>
                  <a:cubicBezTo>
                    <a:pt x="5546" y="3592"/>
                    <a:pt x="5672" y="3466"/>
                    <a:pt x="5829" y="3466"/>
                  </a:cubicBezTo>
                  <a:lnTo>
                    <a:pt x="6270" y="3466"/>
                  </a:lnTo>
                  <a:lnTo>
                    <a:pt x="6270" y="2773"/>
                  </a:lnTo>
                  <a:lnTo>
                    <a:pt x="5829" y="2773"/>
                  </a:lnTo>
                  <a:cubicBezTo>
                    <a:pt x="5672" y="2773"/>
                    <a:pt x="5546" y="2647"/>
                    <a:pt x="5514" y="2490"/>
                  </a:cubicBezTo>
                  <a:cubicBezTo>
                    <a:pt x="5483" y="2301"/>
                    <a:pt x="5357" y="2049"/>
                    <a:pt x="5231" y="1859"/>
                  </a:cubicBezTo>
                  <a:cubicBezTo>
                    <a:pt x="5168" y="1733"/>
                    <a:pt x="5199" y="1544"/>
                    <a:pt x="5262" y="1418"/>
                  </a:cubicBezTo>
                  <a:lnTo>
                    <a:pt x="5577" y="1103"/>
                  </a:lnTo>
                  <a:lnTo>
                    <a:pt x="5105" y="631"/>
                  </a:lnTo>
                  <a:lnTo>
                    <a:pt x="4790" y="946"/>
                  </a:lnTo>
                  <a:cubicBezTo>
                    <a:pt x="4739" y="1013"/>
                    <a:pt x="4670" y="1045"/>
                    <a:pt x="4593" y="1045"/>
                  </a:cubicBezTo>
                  <a:cubicBezTo>
                    <a:pt x="4526" y="1045"/>
                    <a:pt x="4453" y="1021"/>
                    <a:pt x="4380" y="977"/>
                  </a:cubicBezTo>
                  <a:cubicBezTo>
                    <a:pt x="4160" y="883"/>
                    <a:pt x="3971" y="788"/>
                    <a:pt x="3750" y="725"/>
                  </a:cubicBezTo>
                  <a:cubicBezTo>
                    <a:pt x="3592" y="662"/>
                    <a:pt x="3466" y="568"/>
                    <a:pt x="3466" y="410"/>
                  </a:cubicBezTo>
                  <a:lnTo>
                    <a:pt x="346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9" name="Google Shape;7589;p76"/>
          <p:cNvGrpSpPr/>
          <p:nvPr/>
        </p:nvGrpSpPr>
        <p:grpSpPr>
          <a:xfrm>
            <a:off x="3624147" y="2930719"/>
            <a:ext cx="369730" cy="420775"/>
            <a:chOff x="-778700" y="3612425"/>
            <a:chExt cx="256775" cy="292225"/>
          </a:xfrm>
        </p:grpSpPr>
        <p:sp>
          <p:nvSpPr>
            <p:cNvPr id="7590" name="Google Shape;7590;p76"/>
            <p:cNvSpPr/>
            <p:nvPr/>
          </p:nvSpPr>
          <p:spPr>
            <a:xfrm>
              <a:off x="-692850" y="369905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1" name="Google Shape;7591;p76"/>
            <p:cNvSpPr/>
            <p:nvPr/>
          </p:nvSpPr>
          <p:spPr>
            <a:xfrm>
              <a:off x="-777925" y="3612425"/>
              <a:ext cx="204800" cy="34675"/>
            </a:xfrm>
            <a:custGeom>
              <a:rect b="b" l="l" r="r" t="t"/>
              <a:pathLst>
                <a:path extrusionOk="0" h="1387" w="8192">
                  <a:moveTo>
                    <a:pt x="1009" y="0"/>
                  </a:moveTo>
                  <a:cubicBezTo>
                    <a:pt x="473" y="0"/>
                    <a:pt x="1" y="473"/>
                    <a:pt x="1" y="1009"/>
                  </a:cubicBezTo>
                  <a:lnTo>
                    <a:pt x="1" y="1387"/>
                  </a:lnTo>
                  <a:lnTo>
                    <a:pt x="8192" y="1387"/>
                  </a:lnTo>
                  <a:lnTo>
                    <a:pt x="8192" y="1009"/>
                  </a:lnTo>
                  <a:cubicBezTo>
                    <a:pt x="8192" y="473"/>
                    <a:pt x="7719" y="0"/>
                    <a:pt x="71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2" name="Google Shape;7592;p76"/>
            <p:cNvSpPr/>
            <p:nvPr/>
          </p:nvSpPr>
          <p:spPr>
            <a:xfrm>
              <a:off x="-727525" y="3699050"/>
              <a:ext cx="17375" cy="17350"/>
            </a:xfrm>
            <a:custGeom>
              <a:rect b="b" l="l" r="r" t="t"/>
              <a:pathLst>
                <a:path extrusionOk="0" h="694" w="695">
                  <a:moveTo>
                    <a:pt x="347" y="1"/>
                  </a:moveTo>
                  <a:cubicBezTo>
                    <a:pt x="158" y="1"/>
                    <a:pt x="1" y="158"/>
                    <a:pt x="1" y="347"/>
                  </a:cubicBezTo>
                  <a:cubicBezTo>
                    <a:pt x="1" y="536"/>
                    <a:pt x="158" y="694"/>
                    <a:pt x="347" y="694"/>
                  </a:cubicBezTo>
                  <a:cubicBezTo>
                    <a:pt x="537" y="694"/>
                    <a:pt x="694" y="536"/>
                    <a:pt x="694" y="347"/>
                  </a:cubicBezTo>
                  <a:cubicBezTo>
                    <a:pt x="694" y="158"/>
                    <a:pt x="537"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3" name="Google Shape;7593;p76"/>
            <p:cNvSpPr/>
            <p:nvPr/>
          </p:nvSpPr>
          <p:spPr>
            <a:xfrm>
              <a:off x="-778700" y="3664400"/>
              <a:ext cx="205575" cy="102425"/>
            </a:xfrm>
            <a:custGeom>
              <a:rect b="b" l="l" r="r" t="t"/>
              <a:pathLst>
                <a:path extrusionOk="0" h="4097" w="8223">
                  <a:moveTo>
                    <a:pt x="3781" y="694"/>
                  </a:moveTo>
                  <a:cubicBezTo>
                    <a:pt x="4316" y="694"/>
                    <a:pt x="4789" y="1166"/>
                    <a:pt x="4789" y="1733"/>
                  </a:cubicBezTo>
                  <a:cubicBezTo>
                    <a:pt x="4789" y="2301"/>
                    <a:pt x="4316" y="2773"/>
                    <a:pt x="3781" y="2773"/>
                  </a:cubicBezTo>
                  <a:cubicBezTo>
                    <a:pt x="3497" y="2773"/>
                    <a:pt x="3245" y="2647"/>
                    <a:pt x="3088" y="2490"/>
                  </a:cubicBezTo>
                  <a:cubicBezTo>
                    <a:pt x="2899" y="2647"/>
                    <a:pt x="2678" y="2773"/>
                    <a:pt x="2426" y="2773"/>
                  </a:cubicBezTo>
                  <a:cubicBezTo>
                    <a:pt x="1890" y="2773"/>
                    <a:pt x="1418" y="2301"/>
                    <a:pt x="1418" y="1733"/>
                  </a:cubicBezTo>
                  <a:cubicBezTo>
                    <a:pt x="1418" y="1198"/>
                    <a:pt x="1890" y="694"/>
                    <a:pt x="2426" y="694"/>
                  </a:cubicBezTo>
                  <a:cubicBezTo>
                    <a:pt x="2710" y="694"/>
                    <a:pt x="2930" y="820"/>
                    <a:pt x="3088" y="977"/>
                  </a:cubicBezTo>
                  <a:cubicBezTo>
                    <a:pt x="3308" y="820"/>
                    <a:pt x="3529" y="694"/>
                    <a:pt x="3781" y="694"/>
                  </a:cubicBezTo>
                  <a:close/>
                  <a:moveTo>
                    <a:pt x="0" y="1"/>
                  </a:moveTo>
                  <a:lnTo>
                    <a:pt x="0" y="3088"/>
                  </a:lnTo>
                  <a:cubicBezTo>
                    <a:pt x="0" y="3624"/>
                    <a:pt x="473" y="4096"/>
                    <a:pt x="1008" y="4096"/>
                  </a:cubicBezTo>
                  <a:lnTo>
                    <a:pt x="6837" y="4096"/>
                  </a:lnTo>
                  <a:lnTo>
                    <a:pt x="6837" y="3498"/>
                  </a:lnTo>
                  <a:lnTo>
                    <a:pt x="5766" y="2458"/>
                  </a:lnTo>
                  <a:cubicBezTo>
                    <a:pt x="5034" y="1726"/>
                    <a:pt x="5756" y="674"/>
                    <a:pt x="6558" y="674"/>
                  </a:cubicBezTo>
                  <a:cubicBezTo>
                    <a:pt x="6792" y="674"/>
                    <a:pt x="7033" y="764"/>
                    <a:pt x="7246" y="977"/>
                  </a:cubicBezTo>
                  <a:lnTo>
                    <a:pt x="8223" y="1985"/>
                  </a:lnTo>
                  <a:lnTo>
                    <a:pt x="822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4" name="Google Shape;7594;p76"/>
            <p:cNvSpPr/>
            <p:nvPr/>
          </p:nvSpPr>
          <p:spPr>
            <a:xfrm>
              <a:off x="-659775" y="3835325"/>
              <a:ext cx="137850" cy="69325"/>
            </a:xfrm>
            <a:custGeom>
              <a:rect b="b" l="l" r="r" t="t"/>
              <a:pathLst>
                <a:path extrusionOk="0" h="2773" w="5514">
                  <a:moveTo>
                    <a:pt x="1733" y="693"/>
                  </a:moveTo>
                  <a:cubicBezTo>
                    <a:pt x="1922" y="693"/>
                    <a:pt x="2080" y="851"/>
                    <a:pt x="2080" y="1040"/>
                  </a:cubicBezTo>
                  <a:cubicBezTo>
                    <a:pt x="2080" y="1229"/>
                    <a:pt x="1922" y="1386"/>
                    <a:pt x="1733" y="1386"/>
                  </a:cubicBezTo>
                  <a:cubicBezTo>
                    <a:pt x="1544" y="1386"/>
                    <a:pt x="1387" y="1229"/>
                    <a:pt x="1387" y="1040"/>
                  </a:cubicBezTo>
                  <a:cubicBezTo>
                    <a:pt x="1387" y="851"/>
                    <a:pt x="1544" y="693"/>
                    <a:pt x="1733" y="693"/>
                  </a:cubicBezTo>
                  <a:close/>
                  <a:moveTo>
                    <a:pt x="63" y="0"/>
                  </a:moveTo>
                  <a:cubicBezTo>
                    <a:pt x="32" y="126"/>
                    <a:pt x="0" y="252"/>
                    <a:pt x="0" y="378"/>
                  </a:cubicBezTo>
                  <a:lnTo>
                    <a:pt x="0" y="2426"/>
                  </a:lnTo>
                  <a:cubicBezTo>
                    <a:pt x="0" y="2615"/>
                    <a:pt x="158" y="2773"/>
                    <a:pt x="347" y="2773"/>
                  </a:cubicBezTo>
                  <a:lnTo>
                    <a:pt x="5167" y="2773"/>
                  </a:lnTo>
                  <a:cubicBezTo>
                    <a:pt x="5356" y="2773"/>
                    <a:pt x="5514" y="2615"/>
                    <a:pt x="5514" y="2426"/>
                  </a:cubicBezTo>
                  <a:lnTo>
                    <a:pt x="5514" y="378"/>
                  </a:lnTo>
                  <a:cubicBezTo>
                    <a:pt x="5514" y="252"/>
                    <a:pt x="5482" y="126"/>
                    <a:pt x="54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5" name="Google Shape;7595;p76"/>
            <p:cNvSpPr/>
            <p:nvPr/>
          </p:nvSpPr>
          <p:spPr>
            <a:xfrm>
              <a:off x="-658200" y="3669925"/>
              <a:ext cx="136275" cy="148875"/>
            </a:xfrm>
            <a:custGeom>
              <a:rect b="b" l="l" r="r" t="t"/>
              <a:pathLst>
                <a:path extrusionOk="0" h="5955" w="5451">
                  <a:moveTo>
                    <a:pt x="4064" y="0"/>
                  </a:moveTo>
                  <a:lnTo>
                    <a:pt x="4064" y="2615"/>
                  </a:lnTo>
                  <a:cubicBezTo>
                    <a:pt x="4064" y="2829"/>
                    <a:pt x="3905" y="2970"/>
                    <a:pt x="3734" y="2970"/>
                  </a:cubicBezTo>
                  <a:cubicBezTo>
                    <a:pt x="3652" y="2970"/>
                    <a:pt x="3568" y="2938"/>
                    <a:pt x="3497" y="2867"/>
                  </a:cubicBezTo>
                  <a:lnTo>
                    <a:pt x="1922" y="1292"/>
                  </a:lnTo>
                  <a:cubicBezTo>
                    <a:pt x="1858" y="1228"/>
                    <a:pt x="1780" y="1201"/>
                    <a:pt x="1701" y="1201"/>
                  </a:cubicBezTo>
                  <a:cubicBezTo>
                    <a:pt x="1429" y="1201"/>
                    <a:pt x="1150" y="1520"/>
                    <a:pt x="1418" y="1764"/>
                  </a:cubicBezTo>
                  <a:lnTo>
                    <a:pt x="2615" y="2930"/>
                  </a:lnTo>
                  <a:cubicBezTo>
                    <a:pt x="2710" y="3025"/>
                    <a:pt x="2741" y="3088"/>
                    <a:pt x="2741" y="3182"/>
                  </a:cubicBezTo>
                  <a:lnTo>
                    <a:pt x="2741" y="3970"/>
                  </a:lnTo>
                  <a:cubicBezTo>
                    <a:pt x="2741" y="4222"/>
                    <a:pt x="2804" y="4505"/>
                    <a:pt x="2930" y="4789"/>
                  </a:cubicBezTo>
                  <a:cubicBezTo>
                    <a:pt x="3052" y="5074"/>
                    <a:pt x="2833" y="5280"/>
                    <a:pt x="2611" y="5280"/>
                  </a:cubicBezTo>
                  <a:cubicBezTo>
                    <a:pt x="2490" y="5280"/>
                    <a:pt x="2367" y="5218"/>
                    <a:pt x="2300" y="5072"/>
                  </a:cubicBezTo>
                  <a:cubicBezTo>
                    <a:pt x="2206" y="4915"/>
                    <a:pt x="2174" y="4757"/>
                    <a:pt x="2143" y="4600"/>
                  </a:cubicBezTo>
                  <a:lnTo>
                    <a:pt x="0" y="4600"/>
                  </a:lnTo>
                  <a:lnTo>
                    <a:pt x="0" y="4631"/>
                  </a:lnTo>
                  <a:cubicBezTo>
                    <a:pt x="0" y="5104"/>
                    <a:pt x="126" y="5545"/>
                    <a:pt x="378" y="5923"/>
                  </a:cubicBezTo>
                  <a:lnTo>
                    <a:pt x="5104" y="5923"/>
                  </a:lnTo>
                  <a:lnTo>
                    <a:pt x="5104" y="5955"/>
                  </a:lnTo>
                  <a:cubicBezTo>
                    <a:pt x="5325" y="5577"/>
                    <a:pt x="5451" y="5104"/>
                    <a:pt x="5451" y="4663"/>
                  </a:cubicBezTo>
                  <a:lnTo>
                    <a:pt x="5451" y="2111"/>
                  </a:lnTo>
                  <a:cubicBezTo>
                    <a:pt x="5451" y="1638"/>
                    <a:pt x="5262" y="1197"/>
                    <a:pt x="4947" y="882"/>
                  </a:cubicBezTo>
                  <a:lnTo>
                    <a:pt x="406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96" name="Google Shape;7596;p76"/>
          <p:cNvGrpSpPr/>
          <p:nvPr/>
        </p:nvGrpSpPr>
        <p:grpSpPr>
          <a:xfrm>
            <a:off x="6095649" y="3448280"/>
            <a:ext cx="340731" cy="387641"/>
            <a:chOff x="7728464" y="1561258"/>
            <a:chExt cx="349719" cy="397866"/>
          </a:xfrm>
        </p:grpSpPr>
        <p:sp>
          <p:nvSpPr>
            <p:cNvPr id="7597" name="Google Shape;7597;p76"/>
            <p:cNvSpPr/>
            <p:nvPr/>
          </p:nvSpPr>
          <p:spPr>
            <a:xfrm>
              <a:off x="7891642" y="1678585"/>
              <a:ext cx="23354" cy="23333"/>
            </a:xfrm>
            <a:custGeom>
              <a:rect b="b" l="l" r="r" t="t"/>
              <a:pathLst>
                <a:path extrusionOk="0" h="1118" w="1119">
                  <a:moveTo>
                    <a:pt x="0" y="1"/>
                  </a:moveTo>
                  <a:lnTo>
                    <a:pt x="0" y="1117"/>
                  </a:lnTo>
                  <a:lnTo>
                    <a:pt x="1118" y="1117"/>
                  </a:lnTo>
                  <a:lnTo>
                    <a:pt x="111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8" name="Google Shape;7598;p76"/>
            <p:cNvSpPr/>
            <p:nvPr/>
          </p:nvSpPr>
          <p:spPr>
            <a:xfrm>
              <a:off x="7728464" y="1561258"/>
              <a:ext cx="349719" cy="397866"/>
            </a:xfrm>
            <a:custGeom>
              <a:rect b="b" l="l" r="r" t="t"/>
              <a:pathLst>
                <a:path extrusionOk="0" h="19064" w="16757">
                  <a:moveTo>
                    <a:pt x="9496" y="2830"/>
                  </a:moveTo>
                  <a:cubicBezTo>
                    <a:pt x="9804" y="2830"/>
                    <a:pt x="10054" y="3079"/>
                    <a:pt x="10054" y="3389"/>
                  </a:cubicBezTo>
                  <a:lnTo>
                    <a:pt x="10054" y="4505"/>
                  </a:lnTo>
                  <a:lnTo>
                    <a:pt x="11172" y="4505"/>
                  </a:lnTo>
                  <a:cubicBezTo>
                    <a:pt x="11480" y="4505"/>
                    <a:pt x="11729" y="4756"/>
                    <a:pt x="11729" y="5064"/>
                  </a:cubicBezTo>
                  <a:cubicBezTo>
                    <a:pt x="11729" y="5373"/>
                    <a:pt x="11480" y="5623"/>
                    <a:pt x="11172" y="5623"/>
                  </a:cubicBezTo>
                  <a:lnTo>
                    <a:pt x="10054" y="5623"/>
                  </a:lnTo>
                  <a:lnTo>
                    <a:pt x="10054" y="6739"/>
                  </a:lnTo>
                  <a:lnTo>
                    <a:pt x="11172" y="6739"/>
                  </a:lnTo>
                  <a:cubicBezTo>
                    <a:pt x="11480" y="6739"/>
                    <a:pt x="11729" y="6990"/>
                    <a:pt x="11729" y="7298"/>
                  </a:cubicBezTo>
                  <a:cubicBezTo>
                    <a:pt x="11729" y="7608"/>
                    <a:pt x="11480" y="7857"/>
                    <a:pt x="11172" y="7857"/>
                  </a:cubicBezTo>
                  <a:lnTo>
                    <a:pt x="10054" y="7857"/>
                  </a:lnTo>
                  <a:lnTo>
                    <a:pt x="10054" y="8973"/>
                  </a:lnTo>
                  <a:cubicBezTo>
                    <a:pt x="10054" y="9283"/>
                    <a:pt x="9804" y="9532"/>
                    <a:pt x="9495" y="9532"/>
                  </a:cubicBezTo>
                  <a:cubicBezTo>
                    <a:pt x="9187" y="9532"/>
                    <a:pt x="8936" y="9283"/>
                    <a:pt x="8936" y="8973"/>
                  </a:cubicBezTo>
                  <a:lnTo>
                    <a:pt x="8936" y="7857"/>
                  </a:lnTo>
                  <a:lnTo>
                    <a:pt x="7819" y="7857"/>
                  </a:lnTo>
                  <a:lnTo>
                    <a:pt x="7819" y="8973"/>
                  </a:lnTo>
                  <a:cubicBezTo>
                    <a:pt x="7819" y="9283"/>
                    <a:pt x="7570" y="9532"/>
                    <a:pt x="7260" y="9532"/>
                  </a:cubicBezTo>
                  <a:cubicBezTo>
                    <a:pt x="6953" y="9532"/>
                    <a:pt x="6701" y="9283"/>
                    <a:pt x="6701" y="8973"/>
                  </a:cubicBezTo>
                  <a:lnTo>
                    <a:pt x="6701" y="7857"/>
                  </a:lnTo>
                  <a:lnTo>
                    <a:pt x="5585" y="7857"/>
                  </a:lnTo>
                  <a:cubicBezTo>
                    <a:pt x="5276" y="7857"/>
                    <a:pt x="5026" y="7608"/>
                    <a:pt x="5026" y="7298"/>
                  </a:cubicBezTo>
                  <a:cubicBezTo>
                    <a:pt x="5026" y="6990"/>
                    <a:pt x="5276" y="6739"/>
                    <a:pt x="5585" y="6739"/>
                  </a:cubicBezTo>
                  <a:lnTo>
                    <a:pt x="6701" y="6739"/>
                  </a:lnTo>
                  <a:lnTo>
                    <a:pt x="6701" y="5623"/>
                  </a:lnTo>
                  <a:lnTo>
                    <a:pt x="5585" y="5623"/>
                  </a:lnTo>
                  <a:cubicBezTo>
                    <a:pt x="5277" y="5623"/>
                    <a:pt x="5028" y="5373"/>
                    <a:pt x="5028" y="5064"/>
                  </a:cubicBezTo>
                  <a:cubicBezTo>
                    <a:pt x="5028" y="4756"/>
                    <a:pt x="5277" y="4505"/>
                    <a:pt x="5585" y="4505"/>
                  </a:cubicBezTo>
                  <a:lnTo>
                    <a:pt x="6703" y="4505"/>
                  </a:lnTo>
                  <a:lnTo>
                    <a:pt x="6703" y="3389"/>
                  </a:lnTo>
                  <a:cubicBezTo>
                    <a:pt x="6703" y="3079"/>
                    <a:pt x="6953" y="2830"/>
                    <a:pt x="7262" y="2830"/>
                  </a:cubicBezTo>
                  <a:cubicBezTo>
                    <a:pt x="7570" y="2830"/>
                    <a:pt x="7819" y="3079"/>
                    <a:pt x="7819" y="3389"/>
                  </a:cubicBezTo>
                  <a:lnTo>
                    <a:pt x="7819" y="4505"/>
                  </a:lnTo>
                  <a:lnTo>
                    <a:pt x="8937" y="4505"/>
                  </a:lnTo>
                  <a:lnTo>
                    <a:pt x="8937" y="3389"/>
                  </a:lnTo>
                  <a:cubicBezTo>
                    <a:pt x="8937" y="3079"/>
                    <a:pt x="9187" y="2830"/>
                    <a:pt x="9496" y="2830"/>
                  </a:cubicBezTo>
                  <a:close/>
                  <a:moveTo>
                    <a:pt x="12845" y="10091"/>
                  </a:moveTo>
                  <a:cubicBezTo>
                    <a:pt x="12952" y="10091"/>
                    <a:pt x="13060" y="10121"/>
                    <a:pt x="13157" y="10185"/>
                  </a:cubicBezTo>
                  <a:cubicBezTo>
                    <a:pt x="13413" y="10357"/>
                    <a:pt x="13482" y="10702"/>
                    <a:pt x="13310" y="10960"/>
                  </a:cubicBezTo>
                  <a:cubicBezTo>
                    <a:pt x="12210" y="12612"/>
                    <a:pt x="10365" y="13599"/>
                    <a:pt x="8378" y="13599"/>
                  </a:cubicBezTo>
                  <a:cubicBezTo>
                    <a:pt x="6392" y="13599"/>
                    <a:pt x="4547" y="12612"/>
                    <a:pt x="3445" y="10960"/>
                  </a:cubicBezTo>
                  <a:cubicBezTo>
                    <a:pt x="3275" y="10702"/>
                    <a:pt x="3344" y="10355"/>
                    <a:pt x="3600" y="10185"/>
                  </a:cubicBezTo>
                  <a:cubicBezTo>
                    <a:pt x="3696" y="10121"/>
                    <a:pt x="3804" y="10091"/>
                    <a:pt x="3910" y="10091"/>
                  </a:cubicBezTo>
                  <a:cubicBezTo>
                    <a:pt x="4090" y="10091"/>
                    <a:pt x="4267" y="10178"/>
                    <a:pt x="4375" y="10339"/>
                  </a:cubicBezTo>
                  <a:cubicBezTo>
                    <a:pt x="5269" y="11682"/>
                    <a:pt x="6765" y="12481"/>
                    <a:pt x="8378" y="12481"/>
                  </a:cubicBezTo>
                  <a:cubicBezTo>
                    <a:pt x="9990" y="12481"/>
                    <a:pt x="11487" y="11682"/>
                    <a:pt x="12382" y="10339"/>
                  </a:cubicBezTo>
                  <a:cubicBezTo>
                    <a:pt x="12488" y="10178"/>
                    <a:pt x="12665" y="10091"/>
                    <a:pt x="12845" y="10091"/>
                  </a:cubicBezTo>
                  <a:close/>
                  <a:moveTo>
                    <a:pt x="2794" y="1"/>
                  </a:moveTo>
                  <a:cubicBezTo>
                    <a:pt x="1253" y="1"/>
                    <a:pt x="0" y="1291"/>
                    <a:pt x="0" y="2830"/>
                  </a:cubicBezTo>
                  <a:lnTo>
                    <a:pt x="0" y="14001"/>
                  </a:lnTo>
                  <a:cubicBezTo>
                    <a:pt x="0" y="15540"/>
                    <a:pt x="1253" y="16792"/>
                    <a:pt x="2794" y="16792"/>
                  </a:cubicBezTo>
                  <a:lnTo>
                    <a:pt x="5912" y="16792"/>
                  </a:lnTo>
                  <a:lnTo>
                    <a:pt x="7984" y="18901"/>
                  </a:lnTo>
                  <a:cubicBezTo>
                    <a:pt x="8092" y="19009"/>
                    <a:pt x="8235" y="19064"/>
                    <a:pt x="8378" y="19064"/>
                  </a:cubicBezTo>
                  <a:cubicBezTo>
                    <a:pt x="8522" y="19064"/>
                    <a:pt x="8665" y="19009"/>
                    <a:pt x="8773" y="18901"/>
                  </a:cubicBezTo>
                  <a:lnTo>
                    <a:pt x="10844" y="16792"/>
                  </a:lnTo>
                  <a:lnTo>
                    <a:pt x="13963" y="16792"/>
                  </a:lnTo>
                  <a:cubicBezTo>
                    <a:pt x="15504" y="16792"/>
                    <a:pt x="16756" y="15540"/>
                    <a:pt x="16756" y="14001"/>
                  </a:cubicBezTo>
                  <a:lnTo>
                    <a:pt x="16756" y="2830"/>
                  </a:lnTo>
                  <a:cubicBezTo>
                    <a:pt x="16756" y="1291"/>
                    <a:pt x="15504" y="1"/>
                    <a:pt x="139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99" name="Google Shape;7599;p76"/>
          <p:cNvGrpSpPr/>
          <p:nvPr/>
        </p:nvGrpSpPr>
        <p:grpSpPr>
          <a:xfrm>
            <a:off x="4018617" y="3448280"/>
            <a:ext cx="387681" cy="387641"/>
            <a:chOff x="5611350" y="1561258"/>
            <a:chExt cx="397907" cy="397866"/>
          </a:xfrm>
        </p:grpSpPr>
        <p:sp>
          <p:nvSpPr>
            <p:cNvPr id="7600" name="Google Shape;7600;p76"/>
            <p:cNvSpPr/>
            <p:nvPr/>
          </p:nvSpPr>
          <p:spPr>
            <a:xfrm>
              <a:off x="5713589" y="1812337"/>
              <a:ext cx="38443" cy="39653"/>
            </a:xfrm>
            <a:custGeom>
              <a:rect b="b" l="l" r="r" t="t"/>
              <a:pathLst>
                <a:path extrusionOk="0" h="1900" w="1842">
                  <a:moveTo>
                    <a:pt x="1842" y="1"/>
                  </a:moveTo>
                  <a:lnTo>
                    <a:pt x="630" y="486"/>
                  </a:lnTo>
                  <a:cubicBezTo>
                    <a:pt x="81" y="705"/>
                    <a:pt x="0" y="1450"/>
                    <a:pt x="490" y="1782"/>
                  </a:cubicBezTo>
                  <a:cubicBezTo>
                    <a:pt x="608" y="1862"/>
                    <a:pt x="755" y="1900"/>
                    <a:pt x="908" y="1900"/>
                  </a:cubicBezTo>
                  <a:cubicBezTo>
                    <a:pt x="1349" y="1900"/>
                    <a:pt x="1842" y="1590"/>
                    <a:pt x="1842" y="1092"/>
                  </a:cubicBezTo>
                  <a:lnTo>
                    <a:pt x="184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1" name="Google Shape;7601;p76"/>
            <p:cNvSpPr/>
            <p:nvPr/>
          </p:nvSpPr>
          <p:spPr>
            <a:xfrm>
              <a:off x="5830124" y="1789047"/>
              <a:ext cx="38505" cy="39653"/>
            </a:xfrm>
            <a:custGeom>
              <a:rect b="b" l="l" r="r" t="t"/>
              <a:pathLst>
                <a:path extrusionOk="0" h="1900" w="1845">
                  <a:moveTo>
                    <a:pt x="1844" y="1"/>
                  </a:moveTo>
                  <a:lnTo>
                    <a:pt x="631" y="485"/>
                  </a:lnTo>
                  <a:cubicBezTo>
                    <a:pt x="82" y="705"/>
                    <a:pt x="1" y="1450"/>
                    <a:pt x="491" y="1782"/>
                  </a:cubicBezTo>
                  <a:cubicBezTo>
                    <a:pt x="608" y="1862"/>
                    <a:pt x="755" y="1899"/>
                    <a:pt x="908" y="1899"/>
                  </a:cubicBezTo>
                  <a:cubicBezTo>
                    <a:pt x="1349" y="1899"/>
                    <a:pt x="1844" y="1588"/>
                    <a:pt x="1844" y="1090"/>
                  </a:cubicBezTo>
                  <a:lnTo>
                    <a:pt x="184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2" name="Google Shape;7602;p76"/>
            <p:cNvSpPr/>
            <p:nvPr/>
          </p:nvSpPr>
          <p:spPr>
            <a:xfrm>
              <a:off x="5611350" y="1561258"/>
              <a:ext cx="397907" cy="397866"/>
            </a:xfrm>
            <a:custGeom>
              <a:rect b="b" l="l" r="r" t="t"/>
              <a:pathLst>
                <a:path extrusionOk="0" h="19064" w="19066">
                  <a:moveTo>
                    <a:pt x="12883" y="3949"/>
                  </a:moveTo>
                  <a:cubicBezTo>
                    <a:pt x="13013" y="3949"/>
                    <a:pt x="13138" y="3991"/>
                    <a:pt x="13238" y="4073"/>
                  </a:cubicBezTo>
                  <a:cubicBezTo>
                    <a:pt x="13369" y="4179"/>
                    <a:pt x="13443" y="4339"/>
                    <a:pt x="13443" y="4505"/>
                  </a:cubicBezTo>
                  <a:lnTo>
                    <a:pt x="13443" y="12005"/>
                  </a:lnTo>
                  <a:cubicBezTo>
                    <a:pt x="13443" y="13161"/>
                    <a:pt x="12421" y="13941"/>
                    <a:pt x="11388" y="13941"/>
                  </a:cubicBezTo>
                  <a:cubicBezTo>
                    <a:pt x="10369" y="13941"/>
                    <a:pt x="9534" y="13113"/>
                    <a:pt x="9534" y="12085"/>
                  </a:cubicBezTo>
                  <a:cubicBezTo>
                    <a:pt x="9534" y="11323"/>
                    <a:pt x="9990" y="10647"/>
                    <a:pt x="10700" y="10364"/>
                  </a:cubicBezTo>
                  <a:lnTo>
                    <a:pt x="12327" y="9713"/>
                  </a:lnTo>
                  <a:lnTo>
                    <a:pt x="12327" y="7420"/>
                  </a:lnTo>
                  <a:lnTo>
                    <a:pt x="7859" y="8315"/>
                  </a:lnTo>
                  <a:lnTo>
                    <a:pt x="7859" y="13123"/>
                  </a:lnTo>
                  <a:cubicBezTo>
                    <a:pt x="7859" y="14277"/>
                    <a:pt x="6834" y="15057"/>
                    <a:pt x="5803" y="15057"/>
                  </a:cubicBezTo>
                  <a:cubicBezTo>
                    <a:pt x="4784" y="15057"/>
                    <a:pt x="3949" y="14229"/>
                    <a:pt x="3949" y="13203"/>
                  </a:cubicBezTo>
                  <a:cubicBezTo>
                    <a:pt x="3949" y="12439"/>
                    <a:pt x="4406" y="11763"/>
                    <a:pt x="5115" y="11480"/>
                  </a:cubicBezTo>
                  <a:lnTo>
                    <a:pt x="6741" y="10829"/>
                  </a:lnTo>
                  <a:lnTo>
                    <a:pt x="6741" y="5623"/>
                  </a:lnTo>
                  <a:cubicBezTo>
                    <a:pt x="6741" y="5356"/>
                    <a:pt x="6930" y="5128"/>
                    <a:pt x="7190" y="5074"/>
                  </a:cubicBezTo>
                  <a:lnTo>
                    <a:pt x="12775" y="3958"/>
                  </a:lnTo>
                  <a:cubicBezTo>
                    <a:pt x="12811" y="3952"/>
                    <a:pt x="12847" y="3949"/>
                    <a:pt x="12883" y="3949"/>
                  </a:cubicBezTo>
                  <a:close/>
                  <a:moveTo>
                    <a:pt x="9534" y="1"/>
                  </a:moveTo>
                  <a:cubicBezTo>
                    <a:pt x="4298" y="1"/>
                    <a:pt x="1" y="4296"/>
                    <a:pt x="1" y="9532"/>
                  </a:cubicBezTo>
                  <a:cubicBezTo>
                    <a:pt x="1" y="14769"/>
                    <a:pt x="4298" y="19064"/>
                    <a:pt x="9534" y="19064"/>
                  </a:cubicBezTo>
                  <a:cubicBezTo>
                    <a:pt x="14768" y="19064"/>
                    <a:pt x="19065" y="14769"/>
                    <a:pt x="19065" y="9532"/>
                  </a:cubicBezTo>
                  <a:cubicBezTo>
                    <a:pt x="19065" y="4296"/>
                    <a:pt x="14768" y="1"/>
                    <a:pt x="95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3" name="Google Shape;7603;p76"/>
            <p:cNvSpPr/>
            <p:nvPr/>
          </p:nvSpPr>
          <p:spPr>
            <a:xfrm>
              <a:off x="5775341" y="1669507"/>
              <a:ext cx="93247" cy="41531"/>
            </a:xfrm>
            <a:custGeom>
              <a:rect b="b" l="l" r="r" t="t"/>
              <a:pathLst>
                <a:path extrusionOk="0" h="1990" w="4468">
                  <a:moveTo>
                    <a:pt x="4467" y="1"/>
                  </a:moveTo>
                  <a:lnTo>
                    <a:pt x="1" y="894"/>
                  </a:lnTo>
                  <a:lnTo>
                    <a:pt x="1" y="1989"/>
                  </a:lnTo>
                  <a:lnTo>
                    <a:pt x="4467" y="1096"/>
                  </a:lnTo>
                  <a:lnTo>
                    <a:pt x="446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04" name="Google Shape;7604;p76"/>
          <p:cNvGrpSpPr/>
          <p:nvPr/>
        </p:nvGrpSpPr>
        <p:grpSpPr>
          <a:xfrm>
            <a:off x="4537903" y="3545546"/>
            <a:ext cx="387610" cy="193109"/>
            <a:chOff x="6140660" y="1661097"/>
            <a:chExt cx="397835" cy="198202"/>
          </a:xfrm>
        </p:grpSpPr>
        <p:sp>
          <p:nvSpPr>
            <p:cNvPr id="7605" name="Google Shape;7605;p76"/>
            <p:cNvSpPr/>
            <p:nvPr/>
          </p:nvSpPr>
          <p:spPr>
            <a:xfrm>
              <a:off x="6281298" y="1707719"/>
              <a:ext cx="58290" cy="151579"/>
            </a:xfrm>
            <a:custGeom>
              <a:rect b="b" l="l" r="r" t="t"/>
              <a:pathLst>
                <a:path extrusionOk="0" h="7263" w="2793">
                  <a:moveTo>
                    <a:pt x="1397" y="1"/>
                  </a:moveTo>
                  <a:cubicBezTo>
                    <a:pt x="627" y="1"/>
                    <a:pt x="1" y="627"/>
                    <a:pt x="1" y="1398"/>
                  </a:cubicBezTo>
                  <a:lnTo>
                    <a:pt x="1" y="5865"/>
                  </a:lnTo>
                  <a:cubicBezTo>
                    <a:pt x="1" y="6636"/>
                    <a:pt x="627" y="7262"/>
                    <a:pt x="1397" y="7262"/>
                  </a:cubicBezTo>
                  <a:cubicBezTo>
                    <a:pt x="2166" y="7262"/>
                    <a:pt x="2792" y="6634"/>
                    <a:pt x="2792" y="5865"/>
                  </a:cubicBezTo>
                  <a:lnTo>
                    <a:pt x="2792" y="1398"/>
                  </a:lnTo>
                  <a:cubicBezTo>
                    <a:pt x="2792" y="627"/>
                    <a:pt x="2166" y="1"/>
                    <a:pt x="13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6" name="Google Shape;7606;p76"/>
            <p:cNvSpPr/>
            <p:nvPr/>
          </p:nvSpPr>
          <p:spPr>
            <a:xfrm>
              <a:off x="6480225" y="1742675"/>
              <a:ext cx="58269" cy="58332"/>
            </a:xfrm>
            <a:custGeom>
              <a:rect b="b" l="l" r="r" t="t"/>
              <a:pathLst>
                <a:path extrusionOk="0" h="2795" w="2792">
                  <a:moveTo>
                    <a:pt x="1396" y="1"/>
                  </a:moveTo>
                  <a:cubicBezTo>
                    <a:pt x="627" y="1"/>
                    <a:pt x="0" y="629"/>
                    <a:pt x="0" y="1398"/>
                  </a:cubicBezTo>
                  <a:cubicBezTo>
                    <a:pt x="0" y="2168"/>
                    <a:pt x="627" y="2794"/>
                    <a:pt x="1396" y="2794"/>
                  </a:cubicBezTo>
                  <a:cubicBezTo>
                    <a:pt x="2167" y="2794"/>
                    <a:pt x="2792" y="2168"/>
                    <a:pt x="2792" y="1398"/>
                  </a:cubicBezTo>
                  <a:cubicBezTo>
                    <a:pt x="2792" y="629"/>
                    <a:pt x="2167" y="1"/>
                    <a:pt x="13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7" name="Google Shape;7607;p76"/>
            <p:cNvSpPr/>
            <p:nvPr/>
          </p:nvSpPr>
          <p:spPr>
            <a:xfrm>
              <a:off x="6352004" y="1661097"/>
              <a:ext cx="129206" cy="198202"/>
            </a:xfrm>
            <a:custGeom>
              <a:rect b="b" l="l" r="r" t="t"/>
              <a:pathLst>
                <a:path extrusionOk="0" h="9497" w="6191">
                  <a:moveTo>
                    <a:pt x="1396" y="0"/>
                  </a:moveTo>
                  <a:cubicBezTo>
                    <a:pt x="627" y="0"/>
                    <a:pt x="1" y="628"/>
                    <a:pt x="1" y="1398"/>
                  </a:cubicBezTo>
                  <a:lnTo>
                    <a:pt x="1" y="8099"/>
                  </a:lnTo>
                  <a:cubicBezTo>
                    <a:pt x="1" y="8870"/>
                    <a:pt x="627" y="9496"/>
                    <a:pt x="1396" y="9496"/>
                  </a:cubicBezTo>
                  <a:cubicBezTo>
                    <a:pt x="2168" y="9496"/>
                    <a:pt x="2792" y="8868"/>
                    <a:pt x="2792" y="8099"/>
                  </a:cubicBezTo>
                  <a:lnTo>
                    <a:pt x="2792" y="7683"/>
                  </a:lnTo>
                  <a:lnTo>
                    <a:pt x="3586" y="8874"/>
                  </a:lnTo>
                  <a:cubicBezTo>
                    <a:pt x="3845" y="9263"/>
                    <a:pt x="4280" y="9496"/>
                    <a:pt x="4749" y="9496"/>
                  </a:cubicBezTo>
                  <a:cubicBezTo>
                    <a:pt x="5025" y="9496"/>
                    <a:pt x="5293" y="9415"/>
                    <a:pt x="5522" y="9261"/>
                  </a:cubicBezTo>
                  <a:cubicBezTo>
                    <a:pt x="5833" y="9054"/>
                    <a:pt x="6044" y="8739"/>
                    <a:pt x="6118" y="8373"/>
                  </a:cubicBezTo>
                  <a:cubicBezTo>
                    <a:pt x="6190" y="8007"/>
                    <a:pt x="6116" y="7635"/>
                    <a:pt x="5909" y="7324"/>
                  </a:cubicBezTo>
                  <a:lnTo>
                    <a:pt x="4535" y="5261"/>
                  </a:lnTo>
                  <a:lnTo>
                    <a:pt x="5177" y="4619"/>
                  </a:lnTo>
                  <a:cubicBezTo>
                    <a:pt x="5722" y="4074"/>
                    <a:pt x="5722" y="3188"/>
                    <a:pt x="5177" y="2643"/>
                  </a:cubicBezTo>
                  <a:cubicBezTo>
                    <a:pt x="4904" y="2372"/>
                    <a:pt x="4547" y="2236"/>
                    <a:pt x="4190" y="2236"/>
                  </a:cubicBezTo>
                  <a:cubicBezTo>
                    <a:pt x="3832" y="2236"/>
                    <a:pt x="3475" y="2372"/>
                    <a:pt x="3203" y="2643"/>
                  </a:cubicBezTo>
                  <a:lnTo>
                    <a:pt x="2792" y="3054"/>
                  </a:lnTo>
                  <a:lnTo>
                    <a:pt x="2792" y="1398"/>
                  </a:lnTo>
                  <a:cubicBezTo>
                    <a:pt x="2792" y="627"/>
                    <a:pt x="2166" y="0"/>
                    <a:pt x="1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8" name="Google Shape;7608;p76"/>
            <p:cNvSpPr/>
            <p:nvPr/>
          </p:nvSpPr>
          <p:spPr>
            <a:xfrm>
              <a:off x="6140660" y="1661097"/>
              <a:ext cx="129185" cy="198202"/>
            </a:xfrm>
            <a:custGeom>
              <a:rect b="b" l="l" r="r" t="t"/>
              <a:pathLst>
                <a:path extrusionOk="0" h="9497" w="6190">
                  <a:moveTo>
                    <a:pt x="1396" y="0"/>
                  </a:moveTo>
                  <a:cubicBezTo>
                    <a:pt x="626" y="0"/>
                    <a:pt x="0" y="628"/>
                    <a:pt x="0" y="1398"/>
                  </a:cubicBezTo>
                  <a:lnTo>
                    <a:pt x="0" y="8099"/>
                  </a:lnTo>
                  <a:cubicBezTo>
                    <a:pt x="0" y="8870"/>
                    <a:pt x="626" y="9496"/>
                    <a:pt x="1396" y="9496"/>
                  </a:cubicBezTo>
                  <a:cubicBezTo>
                    <a:pt x="2165" y="9496"/>
                    <a:pt x="2792" y="8868"/>
                    <a:pt x="2792" y="8099"/>
                  </a:cubicBezTo>
                  <a:lnTo>
                    <a:pt x="2792" y="7683"/>
                  </a:lnTo>
                  <a:lnTo>
                    <a:pt x="3586" y="8874"/>
                  </a:lnTo>
                  <a:cubicBezTo>
                    <a:pt x="3844" y="9263"/>
                    <a:pt x="4279" y="9496"/>
                    <a:pt x="4748" y="9496"/>
                  </a:cubicBezTo>
                  <a:cubicBezTo>
                    <a:pt x="5024" y="9496"/>
                    <a:pt x="5291" y="9415"/>
                    <a:pt x="5521" y="9261"/>
                  </a:cubicBezTo>
                  <a:cubicBezTo>
                    <a:pt x="5832" y="9054"/>
                    <a:pt x="6043" y="8739"/>
                    <a:pt x="6117" y="8373"/>
                  </a:cubicBezTo>
                  <a:cubicBezTo>
                    <a:pt x="6190" y="8007"/>
                    <a:pt x="6115" y="7635"/>
                    <a:pt x="5909" y="7324"/>
                  </a:cubicBezTo>
                  <a:lnTo>
                    <a:pt x="4534" y="5261"/>
                  </a:lnTo>
                  <a:lnTo>
                    <a:pt x="5176" y="4619"/>
                  </a:lnTo>
                  <a:cubicBezTo>
                    <a:pt x="5721" y="4074"/>
                    <a:pt x="5721" y="3188"/>
                    <a:pt x="5176" y="2643"/>
                  </a:cubicBezTo>
                  <a:cubicBezTo>
                    <a:pt x="4904" y="2372"/>
                    <a:pt x="4546" y="2236"/>
                    <a:pt x="4188" y="2236"/>
                  </a:cubicBezTo>
                  <a:cubicBezTo>
                    <a:pt x="3831" y="2236"/>
                    <a:pt x="3473" y="2372"/>
                    <a:pt x="3202" y="2643"/>
                  </a:cubicBezTo>
                  <a:lnTo>
                    <a:pt x="2792" y="3054"/>
                  </a:lnTo>
                  <a:lnTo>
                    <a:pt x="2792" y="1398"/>
                  </a:lnTo>
                  <a:cubicBezTo>
                    <a:pt x="2792" y="627"/>
                    <a:pt x="2165" y="0"/>
                    <a:pt x="1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09" name="Google Shape;7609;p76"/>
          <p:cNvGrpSpPr/>
          <p:nvPr/>
        </p:nvGrpSpPr>
        <p:grpSpPr>
          <a:xfrm>
            <a:off x="5057118" y="3448280"/>
            <a:ext cx="387681" cy="387641"/>
            <a:chOff x="6669907" y="1561258"/>
            <a:chExt cx="397907" cy="397866"/>
          </a:xfrm>
        </p:grpSpPr>
        <p:sp>
          <p:nvSpPr>
            <p:cNvPr id="7610" name="Google Shape;7610;p76"/>
            <p:cNvSpPr/>
            <p:nvPr/>
          </p:nvSpPr>
          <p:spPr>
            <a:xfrm>
              <a:off x="6950454" y="1655253"/>
              <a:ext cx="23312" cy="23354"/>
            </a:xfrm>
            <a:custGeom>
              <a:rect b="b" l="l" r="r" t="t"/>
              <a:pathLst>
                <a:path extrusionOk="0" h="1119" w="1117">
                  <a:moveTo>
                    <a:pt x="558" y="1"/>
                  </a:moveTo>
                  <a:cubicBezTo>
                    <a:pt x="250" y="1"/>
                    <a:pt x="0" y="252"/>
                    <a:pt x="0" y="560"/>
                  </a:cubicBezTo>
                  <a:cubicBezTo>
                    <a:pt x="0" y="868"/>
                    <a:pt x="250" y="1119"/>
                    <a:pt x="558" y="1119"/>
                  </a:cubicBezTo>
                  <a:cubicBezTo>
                    <a:pt x="867" y="1119"/>
                    <a:pt x="1117" y="868"/>
                    <a:pt x="1117" y="560"/>
                  </a:cubicBezTo>
                  <a:cubicBezTo>
                    <a:pt x="1117" y="252"/>
                    <a:pt x="867" y="1"/>
                    <a:pt x="5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1" name="Google Shape;7611;p76"/>
            <p:cNvSpPr/>
            <p:nvPr/>
          </p:nvSpPr>
          <p:spPr>
            <a:xfrm>
              <a:off x="6740633" y="1725228"/>
              <a:ext cx="36919" cy="39632"/>
            </a:xfrm>
            <a:custGeom>
              <a:rect b="b" l="l" r="r" t="t"/>
              <a:pathLst>
                <a:path extrusionOk="0" h="1899" w="1769">
                  <a:moveTo>
                    <a:pt x="1117" y="0"/>
                  </a:moveTo>
                  <a:cubicBezTo>
                    <a:pt x="502" y="0"/>
                    <a:pt x="1" y="501"/>
                    <a:pt x="1" y="1116"/>
                  </a:cubicBezTo>
                  <a:cubicBezTo>
                    <a:pt x="1" y="1419"/>
                    <a:pt x="135" y="1691"/>
                    <a:pt x="341" y="1898"/>
                  </a:cubicBezTo>
                  <a:cubicBezTo>
                    <a:pt x="643" y="1261"/>
                    <a:pt x="1133" y="690"/>
                    <a:pt x="1768" y="219"/>
                  </a:cubicBezTo>
                  <a:cubicBezTo>
                    <a:pt x="1581" y="83"/>
                    <a:pt x="1358" y="0"/>
                    <a:pt x="11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2" name="Google Shape;7612;p76"/>
            <p:cNvSpPr/>
            <p:nvPr/>
          </p:nvSpPr>
          <p:spPr>
            <a:xfrm>
              <a:off x="6763944" y="1725228"/>
              <a:ext cx="209827" cy="139892"/>
            </a:xfrm>
            <a:custGeom>
              <a:rect b="b" l="l" r="r" t="t"/>
              <a:pathLst>
                <a:path extrusionOk="0" h="6703" w="10054">
                  <a:moveTo>
                    <a:pt x="2793" y="1116"/>
                  </a:moveTo>
                  <a:cubicBezTo>
                    <a:pt x="3409" y="1116"/>
                    <a:pt x="3910" y="1619"/>
                    <a:pt x="3910" y="2234"/>
                  </a:cubicBezTo>
                  <a:cubicBezTo>
                    <a:pt x="3910" y="2850"/>
                    <a:pt x="3409" y="3351"/>
                    <a:pt x="2793" y="3351"/>
                  </a:cubicBezTo>
                  <a:cubicBezTo>
                    <a:pt x="2178" y="3351"/>
                    <a:pt x="1675" y="2850"/>
                    <a:pt x="1675" y="2234"/>
                  </a:cubicBezTo>
                  <a:cubicBezTo>
                    <a:pt x="1675" y="1619"/>
                    <a:pt x="2178" y="1116"/>
                    <a:pt x="2793" y="1116"/>
                  </a:cubicBezTo>
                  <a:close/>
                  <a:moveTo>
                    <a:pt x="7262" y="1116"/>
                  </a:moveTo>
                  <a:cubicBezTo>
                    <a:pt x="7878" y="1116"/>
                    <a:pt x="8378" y="1619"/>
                    <a:pt x="8378" y="2234"/>
                  </a:cubicBezTo>
                  <a:cubicBezTo>
                    <a:pt x="8378" y="2850"/>
                    <a:pt x="7878" y="3351"/>
                    <a:pt x="7262" y="3351"/>
                  </a:cubicBezTo>
                  <a:cubicBezTo>
                    <a:pt x="6645" y="3351"/>
                    <a:pt x="6144" y="2850"/>
                    <a:pt x="6144" y="2234"/>
                  </a:cubicBezTo>
                  <a:cubicBezTo>
                    <a:pt x="6144" y="1619"/>
                    <a:pt x="6645" y="1116"/>
                    <a:pt x="7262" y="1116"/>
                  </a:cubicBezTo>
                  <a:close/>
                  <a:moveTo>
                    <a:pt x="7261" y="4469"/>
                  </a:moveTo>
                  <a:cubicBezTo>
                    <a:pt x="7466" y="4469"/>
                    <a:pt x="7663" y="4581"/>
                    <a:pt x="7761" y="4776"/>
                  </a:cubicBezTo>
                  <a:cubicBezTo>
                    <a:pt x="7899" y="5052"/>
                    <a:pt x="7787" y="5389"/>
                    <a:pt x="7511" y="5527"/>
                  </a:cubicBezTo>
                  <a:cubicBezTo>
                    <a:pt x="6733" y="5916"/>
                    <a:pt x="5880" y="6109"/>
                    <a:pt x="5028" y="6109"/>
                  </a:cubicBezTo>
                  <a:cubicBezTo>
                    <a:pt x="4173" y="6109"/>
                    <a:pt x="3321" y="5916"/>
                    <a:pt x="2544" y="5527"/>
                  </a:cubicBezTo>
                  <a:cubicBezTo>
                    <a:pt x="2268" y="5389"/>
                    <a:pt x="2155" y="5052"/>
                    <a:pt x="2293" y="4776"/>
                  </a:cubicBezTo>
                  <a:cubicBezTo>
                    <a:pt x="2391" y="4581"/>
                    <a:pt x="2589" y="4469"/>
                    <a:pt x="2794" y="4469"/>
                  </a:cubicBezTo>
                  <a:cubicBezTo>
                    <a:pt x="2878" y="4469"/>
                    <a:pt x="2963" y="4487"/>
                    <a:pt x="3043" y="4527"/>
                  </a:cubicBezTo>
                  <a:cubicBezTo>
                    <a:pt x="3664" y="4838"/>
                    <a:pt x="4345" y="4994"/>
                    <a:pt x="5027" y="4994"/>
                  </a:cubicBezTo>
                  <a:cubicBezTo>
                    <a:pt x="5708" y="4994"/>
                    <a:pt x="6390" y="4838"/>
                    <a:pt x="7011" y="4527"/>
                  </a:cubicBezTo>
                  <a:cubicBezTo>
                    <a:pt x="7092" y="4487"/>
                    <a:pt x="7177" y="4469"/>
                    <a:pt x="7261" y="4469"/>
                  </a:cubicBezTo>
                  <a:close/>
                  <a:moveTo>
                    <a:pt x="5028" y="0"/>
                  </a:moveTo>
                  <a:cubicBezTo>
                    <a:pt x="2256" y="0"/>
                    <a:pt x="0" y="1504"/>
                    <a:pt x="0" y="3351"/>
                  </a:cubicBezTo>
                  <a:cubicBezTo>
                    <a:pt x="0" y="5199"/>
                    <a:pt x="2256" y="6703"/>
                    <a:pt x="5028" y="6703"/>
                  </a:cubicBezTo>
                  <a:cubicBezTo>
                    <a:pt x="7798" y="6703"/>
                    <a:pt x="10054" y="5199"/>
                    <a:pt x="10054" y="3351"/>
                  </a:cubicBezTo>
                  <a:cubicBezTo>
                    <a:pt x="10054" y="1504"/>
                    <a:pt x="7798" y="0"/>
                    <a:pt x="50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3" name="Google Shape;7613;p76"/>
            <p:cNvSpPr/>
            <p:nvPr/>
          </p:nvSpPr>
          <p:spPr>
            <a:xfrm>
              <a:off x="6669907" y="1561258"/>
              <a:ext cx="397907" cy="397866"/>
            </a:xfrm>
            <a:custGeom>
              <a:rect b="b" l="l" r="r" t="t"/>
              <a:pathLst>
                <a:path extrusionOk="0" h="19064" w="19066">
                  <a:moveTo>
                    <a:pt x="10650" y="3388"/>
                  </a:moveTo>
                  <a:cubicBezTo>
                    <a:pt x="10708" y="3388"/>
                    <a:pt x="10768" y="3398"/>
                    <a:pt x="10827" y="3417"/>
                  </a:cubicBezTo>
                  <a:lnTo>
                    <a:pt x="12686" y="4038"/>
                  </a:lnTo>
                  <a:cubicBezTo>
                    <a:pt x="12994" y="3645"/>
                    <a:pt x="13466" y="3389"/>
                    <a:pt x="14001" y="3389"/>
                  </a:cubicBezTo>
                  <a:cubicBezTo>
                    <a:pt x="14924" y="3389"/>
                    <a:pt x="15676" y="4140"/>
                    <a:pt x="15676" y="5064"/>
                  </a:cubicBezTo>
                  <a:cubicBezTo>
                    <a:pt x="15676" y="5987"/>
                    <a:pt x="14924" y="6739"/>
                    <a:pt x="14001" y="6739"/>
                  </a:cubicBezTo>
                  <a:cubicBezTo>
                    <a:pt x="13088" y="6739"/>
                    <a:pt x="12345" y="6003"/>
                    <a:pt x="12329" y="5094"/>
                  </a:cubicBezTo>
                  <a:lnTo>
                    <a:pt x="11004" y="4653"/>
                  </a:lnTo>
                  <a:lnTo>
                    <a:pt x="10294" y="6778"/>
                  </a:lnTo>
                  <a:cubicBezTo>
                    <a:pt x="11251" y="6865"/>
                    <a:pt x="12140" y="7109"/>
                    <a:pt x="12909" y="7479"/>
                  </a:cubicBezTo>
                  <a:cubicBezTo>
                    <a:pt x="13327" y="7017"/>
                    <a:pt x="13919" y="6739"/>
                    <a:pt x="14560" y="6739"/>
                  </a:cubicBezTo>
                  <a:cubicBezTo>
                    <a:pt x="15791" y="6739"/>
                    <a:pt x="16794" y="7742"/>
                    <a:pt x="16794" y="8973"/>
                  </a:cubicBezTo>
                  <a:cubicBezTo>
                    <a:pt x="16794" y="9780"/>
                    <a:pt x="16336" y="10498"/>
                    <a:pt x="15655" y="10891"/>
                  </a:cubicBezTo>
                  <a:cubicBezTo>
                    <a:pt x="15665" y="10997"/>
                    <a:pt x="15676" y="11101"/>
                    <a:pt x="15676" y="11208"/>
                  </a:cubicBezTo>
                  <a:cubicBezTo>
                    <a:pt x="15676" y="13672"/>
                    <a:pt x="12921" y="15676"/>
                    <a:pt x="9532" y="15676"/>
                  </a:cubicBezTo>
                  <a:cubicBezTo>
                    <a:pt x="6144" y="15676"/>
                    <a:pt x="3388" y="13672"/>
                    <a:pt x="3388" y="11208"/>
                  </a:cubicBezTo>
                  <a:cubicBezTo>
                    <a:pt x="3388" y="11101"/>
                    <a:pt x="3401" y="10997"/>
                    <a:pt x="3411" y="10891"/>
                  </a:cubicBezTo>
                  <a:cubicBezTo>
                    <a:pt x="2730" y="10498"/>
                    <a:pt x="2272" y="9780"/>
                    <a:pt x="2272" y="8973"/>
                  </a:cubicBezTo>
                  <a:cubicBezTo>
                    <a:pt x="2272" y="7742"/>
                    <a:pt x="3273" y="6739"/>
                    <a:pt x="4506" y="6739"/>
                  </a:cubicBezTo>
                  <a:cubicBezTo>
                    <a:pt x="5145" y="6739"/>
                    <a:pt x="5737" y="7017"/>
                    <a:pt x="6157" y="7479"/>
                  </a:cubicBezTo>
                  <a:cubicBezTo>
                    <a:pt x="7018" y="7065"/>
                    <a:pt x="8034" y="6806"/>
                    <a:pt x="9125" y="6755"/>
                  </a:cubicBezTo>
                  <a:lnTo>
                    <a:pt x="10119" y="3771"/>
                  </a:lnTo>
                  <a:cubicBezTo>
                    <a:pt x="10199" y="3537"/>
                    <a:pt x="10415" y="3388"/>
                    <a:pt x="10650" y="3388"/>
                  </a:cubicBezTo>
                  <a:close/>
                  <a:moveTo>
                    <a:pt x="9534" y="1"/>
                  </a:moveTo>
                  <a:cubicBezTo>
                    <a:pt x="4297" y="1"/>
                    <a:pt x="1" y="4296"/>
                    <a:pt x="1" y="9532"/>
                  </a:cubicBezTo>
                  <a:cubicBezTo>
                    <a:pt x="1" y="14769"/>
                    <a:pt x="4297" y="19064"/>
                    <a:pt x="9534" y="19064"/>
                  </a:cubicBezTo>
                  <a:cubicBezTo>
                    <a:pt x="14768" y="19064"/>
                    <a:pt x="19065" y="14769"/>
                    <a:pt x="19065" y="9532"/>
                  </a:cubicBezTo>
                  <a:cubicBezTo>
                    <a:pt x="19065" y="4296"/>
                    <a:pt x="14768" y="1"/>
                    <a:pt x="95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4" name="Google Shape;7614;p76"/>
            <p:cNvSpPr/>
            <p:nvPr/>
          </p:nvSpPr>
          <p:spPr>
            <a:xfrm>
              <a:off x="6960158" y="1725228"/>
              <a:ext cx="36940" cy="39632"/>
            </a:xfrm>
            <a:custGeom>
              <a:rect b="b" l="l" r="r" t="t"/>
              <a:pathLst>
                <a:path extrusionOk="0" h="1899" w="1770">
                  <a:moveTo>
                    <a:pt x="652" y="0"/>
                  </a:moveTo>
                  <a:cubicBezTo>
                    <a:pt x="413" y="0"/>
                    <a:pt x="188" y="83"/>
                    <a:pt x="1" y="219"/>
                  </a:cubicBezTo>
                  <a:cubicBezTo>
                    <a:pt x="637" y="690"/>
                    <a:pt x="1127" y="1261"/>
                    <a:pt x="1428" y="1898"/>
                  </a:cubicBezTo>
                  <a:cubicBezTo>
                    <a:pt x="1635" y="1691"/>
                    <a:pt x="1770" y="1419"/>
                    <a:pt x="1770" y="1116"/>
                  </a:cubicBezTo>
                  <a:cubicBezTo>
                    <a:pt x="1770" y="501"/>
                    <a:pt x="1267" y="0"/>
                    <a:pt x="6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15" name="Google Shape;7615;p76"/>
          <p:cNvGrpSpPr/>
          <p:nvPr/>
        </p:nvGrpSpPr>
        <p:grpSpPr>
          <a:xfrm>
            <a:off x="1942348" y="3505817"/>
            <a:ext cx="387681" cy="272572"/>
            <a:chOff x="3386036" y="1746339"/>
            <a:chExt cx="397907" cy="279762"/>
          </a:xfrm>
        </p:grpSpPr>
        <p:sp>
          <p:nvSpPr>
            <p:cNvPr id="7616" name="Google Shape;7616;p76"/>
            <p:cNvSpPr/>
            <p:nvPr/>
          </p:nvSpPr>
          <p:spPr>
            <a:xfrm>
              <a:off x="3561652" y="1848954"/>
              <a:ext cx="59646" cy="74506"/>
            </a:xfrm>
            <a:custGeom>
              <a:rect b="b" l="l" r="r" t="t"/>
              <a:pathLst>
                <a:path extrusionOk="0" h="3570" w="2858">
                  <a:moveTo>
                    <a:pt x="1" y="0"/>
                  </a:moveTo>
                  <a:lnTo>
                    <a:pt x="1" y="3570"/>
                  </a:lnTo>
                  <a:lnTo>
                    <a:pt x="2858" y="1785"/>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7" name="Google Shape;7617;p76"/>
            <p:cNvSpPr/>
            <p:nvPr/>
          </p:nvSpPr>
          <p:spPr>
            <a:xfrm>
              <a:off x="3386036" y="1746339"/>
              <a:ext cx="397907" cy="279762"/>
            </a:xfrm>
            <a:custGeom>
              <a:rect b="b" l="l" r="r" t="t"/>
              <a:pathLst>
                <a:path extrusionOk="0" h="13405" w="19066">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18" name="Google Shape;7618;p76"/>
          <p:cNvGrpSpPr/>
          <p:nvPr/>
        </p:nvGrpSpPr>
        <p:grpSpPr>
          <a:xfrm>
            <a:off x="2980045" y="3448263"/>
            <a:ext cx="387681" cy="387681"/>
            <a:chOff x="4417380" y="1687279"/>
            <a:chExt cx="397907" cy="397907"/>
          </a:xfrm>
        </p:grpSpPr>
        <p:sp>
          <p:nvSpPr>
            <p:cNvPr id="7619" name="Google Shape;7619;p76"/>
            <p:cNvSpPr/>
            <p:nvPr/>
          </p:nvSpPr>
          <p:spPr>
            <a:xfrm>
              <a:off x="4417380" y="1687279"/>
              <a:ext cx="397907" cy="397907"/>
            </a:xfrm>
            <a:custGeom>
              <a:rect b="b" l="l" r="r" t="t"/>
              <a:pathLst>
                <a:path extrusionOk="0" h="19066" w="19066">
                  <a:moveTo>
                    <a:pt x="9525" y="2794"/>
                  </a:moveTo>
                  <a:cubicBezTo>
                    <a:pt x="11382" y="2845"/>
                    <a:pt x="13514" y="4021"/>
                    <a:pt x="13514" y="6949"/>
                  </a:cubicBezTo>
                  <a:cubicBezTo>
                    <a:pt x="13514" y="7361"/>
                    <a:pt x="13500" y="7674"/>
                    <a:pt x="13486" y="7912"/>
                  </a:cubicBezTo>
                  <a:cubicBezTo>
                    <a:pt x="13689" y="7867"/>
                    <a:pt x="14004" y="7789"/>
                    <a:pt x="14208" y="7789"/>
                  </a:cubicBezTo>
                  <a:cubicBezTo>
                    <a:pt x="14882" y="7789"/>
                    <a:pt x="15370" y="8202"/>
                    <a:pt x="15370" y="8769"/>
                  </a:cubicBezTo>
                  <a:cubicBezTo>
                    <a:pt x="15370" y="9574"/>
                    <a:pt x="14598" y="9882"/>
                    <a:pt x="14137" y="10066"/>
                  </a:cubicBezTo>
                  <a:cubicBezTo>
                    <a:pt x="14020" y="10112"/>
                    <a:pt x="13857" y="10178"/>
                    <a:pt x="13767" y="10231"/>
                  </a:cubicBezTo>
                  <a:cubicBezTo>
                    <a:pt x="13822" y="10949"/>
                    <a:pt x="14437" y="11278"/>
                    <a:pt x="15354" y="11690"/>
                  </a:cubicBezTo>
                  <a:cubicBezTo>
                    <a:pt x="16061" y="12007"/>
                    <a:pt x="16794" y="12336"/>
                    <a:pt x="16794" y="13104"/>
                  </a:cubicBezTo>
                  <a:cubicBezTo>
                    <a:pt x="16794" y="13896"/>
                    <a:pt x="16088" y="14016"/>
                    <a:pt x="15520" y="14112"/>
                  </a:cubicBezTo>
                  <a:cubicBezTo>
                    <a:pt x="15333" y="14146"/>
                    <a:pt x="15111" y="14183"/>
                    <a:pt x="14855" y="14239"/>
                  </a:cubicBezTo>
                  <a:cubicBezTo>
                    <a:pt x="14768" y="14620"/>
                    <a:pt x="14600" y="15156"/>
                    <a:pt x="13939" y="15156"/>
                  </a:cubicBezTo>
                  <a:cubicBezTo>
                    <a:pt x="13709" y="15156"/>
                    <a:pt x="13258" y="15035"/>
                    <a:pt x="12916" y="15035"/>
                  </a:cubicBezTo>
                  <a:cubicBezTo>
                    <a:pt x="12370" y="15035"/>
                    <a:pt x="12048" y="15253"/>
                    <a:pt x="11642" y="15531"/>
                  </a:cubicBezTo>
                  <a:cubicBezTo>
                    <a:pt x="11160" y="15860"/>
                    <a:pt x="10556" y="16272"/>
                    <a:pt x="9534" y="16272"/>
                  </a:cubicBezTo>
                  <a:cubicBezTo>
                    <a:pt x="8510" y="16272"/>
                    <a:pt x="7908" y="15860"/>
                    <a:pt x="7425" y="15531"/>
                  </a:cubicBezTo>
                  <a:cubicBezTo>
                    <a:pt x="7020" y="15255"/>
                    <a:pt x="6698" y="15035"/>
                    <a:pt x="6151" y="15035"/>
                  </a:cubicBezTo>
                  <a:cubicBezTo>
                    <a:pt x="5810" y="15035"/>
                    <a:pt x="5357" y="15156"/>
                    <a:pt x="5129" y="15156"/>
                  </a:cubicBezTo>
                  <a:cubicBezTo>
                    <a:pt x="4467" y="15156"/>
                    <a:pt x="4298" y="14620"/>
                    <a:pt x="4211" y="14239"/>
                  </a:cubicBezTo>
                  <a:cubicBezTo>
                    <a:pt x="3956" y="14183"/>
                    <a:pt x="3735" y="14146"/>
                    <a:pt x="3547" y="14112"/>
                  </a:cubicBezTo>
                  <a:cubicBezTo>
                    <a:pt x="2980" y="14016"/>
                    <a:pt x="2272" y="13896"/>
                    <a:pt x="2272" y="13104"/>
                  </a:cubicBezTo>
                  <a:cubicBezTo>
                    <a:pt x="2272" y="12336"/>
                    <a:pt x="3004" y="12007"/>
                    <a:pt x="3712" y="11690"/>
                  </a:cubicBezTo>
                  <a:cubicBezTo>
                    <a:pt x="4630" y="11280"/>
                    <a:pt x="5246" y="10949"/>
                    <a:pt x="5299" y="10231"/>
                  </a:cubicBezTo>
                  <a:cubicBezTo>
                    <a:pt x="5209" y="10178"/>
                    <a:pt x="5046" y="10112"/>
                    <a:pt x="4929" y="10066"/>
                  </a:cubicBezTo>
                  <a:cubicBezTo>
                    <a:pt x="4469" y="9882"/>
                    <a:pt x="3696" y="9573"/>
                    <a:pt x="3696" y="8769"/>
                  </a:cubicBezTo>
                  <a:cubicBezTo>
                    <a:pt x="3696" y="8202"/>
                    <a:pt x="4186" y="7789"/>
                    <a:pt x="4858" y="7789"/>
                  </a:cubicBezTo>
                  <a:cubicBezTo>
                    <a:pt x="5062" y="7789"/>
                    <a:pt x="5378" y="7867"/>
                    <a:pt x="5580" y="7912"/>
                  </a:cubicBezTo>
                  <a:cubicBezTo>
                    <a:pt x="5568" y="7674"/>
                    <a:pt x="5554" y="7361"/>
                    <a:pt x="5554" y="6949"/>
                  </a:cubicBezTo>
                  <a:cubicBezTo>
                    <a:pt x="5554" y="4011"/>
                    <a:pt x="7692" y="2840"/>
                    <a:pt x="9525" y="2794"/>
                  </a:cubicBezTo>
                  <a:close/>
                  <a:moveTo>
                    <a:pt x="2794" y="1"/>
                  </a:moveTo>
                  <a:cubicBezTo>
                    <a:pt x="1255" y="1"/>
                    <a:pt x="1" y="1253"/>
                    <a:pt x="1" y="2794"/>
                  </a:cubicBezTo>
                  <a:lnTo>
                    <a:pt x="1" y="16272"/>
                  </a:lnTo>
                  <a:cubicBezTo>
                    <a:pt x="1" y="17811"/>
                    <a:pt x="1255" y="19065"/>
                    <a:pt x="2794" y="19065"/>
                  </a:cubicBezTo>
                  <a:lnTo>
                    <a:pt x="16274" y="19065"/>
                  </a:lnTo>
                  <a:cubicBezTo>
                    <a:pt x="17813" y="19065"/>
                    <a:pt x="19065" y="17811"/>
                    <a:pt x="19065" y="16272"/>
                  </a:cubicBezTo>
                  <a:lnTo>
                    <a:pt x="19065" y="2792"/>
                  </a:lnTo>
                  <a:cubicBezTo>
                    <a:pt x="19065" y="1253"/>
                    <a:pt x="17813" y="1"/>
                    <a:pt x="162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0" name="Google Shape;7620;p76"/>
            <p:cNvSpPr/>
            <p:nvPr/>
          </p:nvSpPr>
          <p:spPr>
            <a:xfrm>
              <a:off x="4492363" y="1768878"/>
              <a:ext cx="248270" cy="234704"/>
            </a:xfrm>
            <a:custGeom>
              <a:rect b="b" l="l" r="r" t="t"/>
              <a:pathLst>
                <a:path extrusionOk="0" h="11246" w="11896">
                  <a:moveTo>
                    <a:pt x="5930" y="0"/>
                  </a:moveTo>
                  <a:cubicBezTo>
                    <a:pt x="5093" y="21"/>
                    <a:pt x="3077" y="428"/>
                    <a:pt x="3077" y="3039"/>
                  </a:cubicBezTo>
                  <a:cubicBezTo>
                    <a:pt x="3077" y="3478"/>
                    <a:pt x="3094" y="3798"/>
                    <a:pt x="3107" y="4028"/>
                  </a:cubicBezTo>
                  <a:cubicBezTo>
                    <a:pt x="3142" y="4647"/>
                    <a:pt x="3077" y="5187"/>
                    <a:pt x="2410" y="5187"/>
                  </a:cubicBezTo>
                  <a:cubicBezTo>
                    <a:pt x="2173" y="5187"/>
                    <a:pt x="1840" y="5114"/>
                    <a:pt x="1608" y="5061"/>
                  </a:cubicBezTo>
                  <a:lnTo>
                    <a:pt x="1608" y="5061"/>
                  </a:lnTo>
                  <a:cubicBezTo>
                    <a:pt x="2217" y="5314"/>
                    <a:pt x="2827" y="5535"/>
                    <a:pt x="2827" y="6215"/>
                  </a:cubicBezTo>
                  <a:cubicBezTo>
                    <a:pt x="2827" y="7791"/>
                    <a:pt x="1472" y="8398"/>
                    <a:pt x="577" y="8799"/>
                  </a:cubicBezTo>
                  <a:cubicBezTo>
                    <a:pt x="400" y="8879"/>
                    <a:pt x="169" y="8981"/>
                    <a:pt x="0" y="9077"/>
                  </a:cubicBezTo>
                  <a:cubicBezTo>
                    <a:pt x="386" y="9148"/>
                    <a:pt x="526" y="9160"/>
                    <a:pt x="965" y="9263"/>
                  </a:cubicBezTo>
                  <a:cubicBezTo>
                    <a:pt x="1348" y="9355"/>
                    <a:pt x="1603" y="9620"/>
                    <a:pt x="1713" y="10103"/>
                  </a:cubicBezTo>
                  <a:cubicBezTo>
                    <a:pt x="2012" y="10046"/>
                    <a:pt x="2244" y="10007"/>
                    <a:pt x="2558" y="10007"/>
                  </a:cubicBezTo>
                  <a:cubicBezTo>
                    <a:pt x="3450" y="10007"/>
                    <a:pt x="3988" y="10373"/>
                    <a:pt x="4460" y="10697"/>
                  </a:cubicBezTo>
                  <a:cubicBezTo>
                    <a:pt x="4892" y="10991"/>
                    <a:pt x="5261" y="11244"/>
                    <a:pt x="5941" y="11246"/>
                  </a:cubicBezTo>
                  <a:cubicBezTo>
                    <a:pt x="6620" y="11244"/>
                    <a:pt x="6990" y="10991"/>
                    <a:pt x="7420" y="10697"/>
                  </a:cubicBezTo>
                  <a:cubicBezTo>
                    <a:pt x="7894" y="10373"/>
                    <a:pt x="8430" y="10007"/>
                    <a:pt x="9323" y="10007"/>
                  </a:cubicBezTo>
                  <a:cubicBezTo>
                    <a:pt x="9638" y="10007"/>
                    <a:pt x="9870" y="10044"/>
                    <a:pt x="10169" y="10103"/>
                  </a:cubicBezTo>
                  <a:cubicBezTo>
                    <a:pt x="10280" y="9616"/>
                    <a:pt x="10535" y="9355"/>
                    <a:pt x="10917" y="9263"/>
                  </a:cubicBezTo>
                  <a:cubicBezTo>
                    <a:pt x="11308" y="9171"/>
                    <a:pt x="11524" y="9140"/>
                    <a:pt x="11895" y="9075"/>
                  </a:cubicBezTo>
                  <a:cubicBezTo>
                    <a:pt x="11727" y="8988"/>
                    <a:pt x="11487" y="8880"/>
                    <a:pt x="11304" y="8799"/>
                  </a:cubicBezTo>
                  <a:cubicBezTo>
                    <a:pt x="10409" y="8398"/>
                    <a:pt x="9054" y="7791"/>
                    <a:pt x="9054" y="6215"/>
                  </a:cubicBezTo>
                  <a:cubicBezTo>
                    <a:pt x="9054" y="5541"/>
                    <a:pt x="9663" y="5312"/>
                    <a:pt x="10271" y="5061"/>
                  </a:cubicBezTo>
                  <a:lnTo>
                    <a:pt x="10271" y="5061"/>
                  </a:lnTo>
                  <a:cubicBezTo>
                    <a:pt x="9985" y="5105"/>
                    <a:pt x="9811" y="5187"/>
                    <a:pt x="9472" y="5187"/>
                  </a:cubicBezTo>
                  <a:cubicBezTo>
                    <a:pt x="8805" y="5187"/>
                    <a:pt x="8739" y="4647"/>
                    <a:pt x="8773" y="4028"/>
                  </a:cubicBezTo>
                  <a:cubicBezTo>
                    <a:pt x="8787" y="3798"/>
                    <a:pt x="8805" y="3478"/>
                    <a:pt x="8805" y="3039"/>
                  </a:cubicBezTo>
                  <a:cubicBezTo>
                    <a:pt x="8805" y="439"/>
                    <a:pt x="6795" y="25"/>
                    <a:pt x="59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21" name="Google Shape;7621;p76"/>
          <p:cNvGrpSpPr/>
          <p:nvPr/>
        </p:nvGrpSpPr>
        <p:grpSpPr>
          <a:xfrm>
            <a:off x="7926526" y="2928512"/>
            <a:ext cx="387661" cy="387661"/>
            <a:chOff x="2869999" y="1687279"/>
            <a:chExt cx="397887" cy="397887"/>
          </a:xfrm>
        </p:grpSpPr>
        <p:sp>
          <p:nvSpPr>
            <p:cNvPr id="7622" name="Google Shape;7622;p76"/>
            <p:cNvSpPr/>
            <p:nvPr/>
          </p:nvSpPr>
          <p:spPr>
            <a:xfrm>
              <a:off x="2994590" y="1833740"/>
              <a:ext cx="148657" cy="81685"/>
            </a:xfrm>
            <a:custGeom>
              <a:rect b="b" l="l" r="r" t="t"/>
              <a:pathLst>
                <a:path extrusionOk="0" h="3914" w="7123">
                  <a:moveTo>
                    <a:pt x="2491" y="0"/>
                  </a:moveTo>
                  <a:lnTo>
                    <a:pt x="1" y="3112"/>
                  </a:lnTo>
                  <a:lnTo>
                    <a:pt x="1" y="3112"/>
                  </a:lnTo>
                  <a:lnTo>
                    <a:pt x="2196" y="2015"/>
                  </a:lnTo>
                  <a:cubicBezTo>
                    <a:pt x="2275" y="1975"/>
                    <a:pt x="2360" y="1956"/>
                    <a:pt x="2445" y="1956"/>
                  </a:cubicBezTo>
                  <a:cubicBezTo>
                    <a:pt x="2590" y="1956"/>
                    <a:pt x="2733" y="2012"/>
                    <a:pt x="2840" y="2119"/>
                  </a:cubicBezTo>
                  <a:lnTo>
                    <a:pt x="4634" y="3913"/>
                  </a:lnTo>
                  <a:lnTo>
                    <a:pt x="7123" y="800"/>
                  </a:lnTo>
                  <a:lnTo>
                    <a:pt x="4929" y="1897"/>
                  </a:lnTo>
                  <a:cubicBezTo>
                    <a:pt x="4850" y="1937"/>
                    <a:pt x="4764" y="1957"/>
                    <a:pt x="4679" y="1957"/>
                  </a:cubicBezTo>
                  <a:cubicBezTo>
                    <a:pt x="4535" y="1957"/>
                    <a:pt x="4392" y="1900"/>
                    <a:pt x="4285" y="1792"/>
                  </a:cubicBezTo>
                  <a:lnTo>
                    <a:pt x="249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3" name="Google Shape;7623;p76"/>
            <p:cNvSpPr/>
            <p:nvPr/>
          </p:nvSpPr>
          <p:spPr>
            <a:xfrm>
              <a:off x="2869999" y="1687279"/>
              <a:ext cx="397887" cy="397887"/>
            </a:xfrm>
            <a:custGeom>
              <a:rect b="b" l="l" r="r" t="t"/>
              <a:pathLst>
                <a:path extrusionOk="0" h="19065" w="19065">
                  <a:moveTo>
                    <a:pt x="8420" y="5623"/>
                  </a:moveTo>
                  <a:cubicBezTo>
                    <a:pt x="8569" y="5623"/>
                    <a:pt x="8707" y="5682"/>
                    <a:pt x="8810" y="5787"/>
                  </a:cubicBezTo>
                  <a:lnTo>
                    <a:pt x="10759" y="7736"/>
                  </a:lnTo>
                  <a:lnTo>
                    <a:pt x="14867" y="5683"/>
                  </a:lnTo>
                  <a:cubicBezTo>
                    <a:pt x="14947" y="5643"/>
                    <a:pt x="15033" y="5624"/>
                    <a:pt x="15118" y="5624"/>
                  </a:cubicBezTo>
                  <a:cubicBezTo>
                    <a:pt x="15283" y="5624"/>
                    <a:pt x="15443" y="5695"/>
                    <a:pt x="15552" y="5829"/>
                  </a:cubicBezTo>
                  <a:cubicBezTo>
                    <a:pt x="15716" y="6035"/>
                    <a:pt x="15718" y="6325"/>
                    <a:pt x="15553" y="6530"/>
                  </a:cubicBezTo>
                  <a:lnTo>
                    <a:pt x="11085" y="12116"/>
                  </a:lnTo>
                  <a:cubicBezTo>
                    <a:pt x="10973" y="12256"/>
                    <a:pt x="10812" y="12324"/>
                    <a:pt x="10652" y="12324"/>
                  </a:cubicBezTo>
                  <a:cubicBezTo>
                    <a:pt x="10507" y="12324"/>
                    <a:pt x="10363" y="12269"/>
                    <a:pt x="10255" y="12161"/>
                  </a:cubicBezTo>
                  <a:lnTo>
                    <a:pt x="8306" y="10211"/>
                  </a:lnTo>
                  <a:lnTo>
                    <a:pt x="4196" y="12267"/>
                  </a:lnTo>
                  <a:cubicBezTo>
                    <a:pt x="4117" y="12306"/>
                    <a:pt x="4032" y="12325"/>
                    <a:pt x="3948" y="12325"/>
                  </a:cubicBezTo>
                  <a:cubicBezTo>
                    <a:pt x="3784" y="12325"/>
                    <a:pt x="3622" y="12253"/>
                    <a:pt x="3514" y="12118"/>
                  </a:cubicBezTo>
                  <a:cubicBezTo>
                    <a:pt x="3347" y="11913"/>
                    <a:pt x="3347" y="11623"/>
                    <a:pt x="3510" y="11418"/>
                  </a:cubicBezTo>
                  <a:lnTo>
                    <a:pt x="7979" y="5833"/>
                  </a:lnTo>
                  <a:cubicBezTo>
                    <a:pt x="8078" y="5709"/>
                    <a:pt x="8226" y="5633"/>
                    <a:pt x="8384" y="5624"/>
                  </a:cubicBezTo>
                  <a:cubicBezTo>
                    <a:pt x="8396" y="5623"/>
                    <a:pt x="8408" y="5623"/>
                    <a:pt x="8420" y="5623"/>
                  </a:cubicBezTo>
                  <a:close/>
                  <a:moveTo>
                    <a:pt x="9532" y="1"/>
                  </a:moveTo>
                  <a:cubicBezTo>
                    <a:pt x="4297" y="1"/>
                    <a:pt x="0" y="4046"/>
                    <a:pt x="0" y="8975"/>
                  </a:cubicBezTo>
                  <a:cubicBezTo>
                    <a:pt x="0" y="11616"/>
                    <a:pt x="1255" y="14085"/>
                    <a:pt x="3388" y="15787"/>
                  </a:cubicBezTo>
                  <a:lnTo>
                    <a:pt x="3388" y="18506"/>
                  </a:lnTo>
                  <a:cubicBezTo>
                    <a:pt x="3388" y="18699"/>
                    <a:pt x="3489" y="18879"/>
                    <a:pt x="3653" y="18980"/>
                  </a:cubicBezTo>
                  <a:cubicBezTo>
                    <a:pt x="3742" y="19036"/>
                    <a:pt x="3843" y="19064"/>
                    <a:pt x="3946" y="19064"/>
                  </a:cubicBezTo>
                  <a:cubicBezTo>
                    <a:pt x="4031" y="19064"/>
                    <a:pt x="4117" y="19045"/>
                    <a:pt x="4196" y="19005"/>
                  </a:cubicBezTo>
                  <a:lnTo>
                    <a:pt x="6970" y="17581"/>
                  </a:lnTo>
                  <a:cubicBezTo>
                    <a:pt x="7802" y="17799"/>
                    <a:pt x="8661" y="17910"/>
                    <a:pt x="9532" y="17910"/>
                  </a:cubicBezTo>
                  <a:cubicBezTo>
                    <a:pt x="14768" y="17910"/>
                    <a:pt x="19065" y="13901"/>
                    <a:pt x="19065" y="8975"/>
                  </a:cubicBezTo>
                  <a:cubicBezTo>
                    <a:pt x="19065" y="4046"/>
                    <a:pt x="14768" y="1"/>
                    <a:pt x="95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24" name="Google Shape;7624;p76"/>
          <p:cNvGrpSpPr/>
          <p:nvPr/>
        </p:nvGrpSpPr>
        <p:grpSpPr>
          <a:xfrm>
            <a:off x="2461634" y="3448639"/>
            <a:ext cx="386807" cy="386929"/>
            <a:chOff x="3902887" y="1687655"/>
            <a:chExt cx="397010" cy="397135"/>
          </a:xfrm>
        </p:grpSpPr>
        <p:sp>
          <p:nvSpPr>
            <p:cNvPr id="7625" name="Google Shape;7625;p76"/>
            <p:cNvSpPr/>
            <p:nvPr/>
          </p:nvSpPr>
          <p:spPr>
            <a:xfrm>
              <a:off x="4023345" y="1785845"/>
              <a:ext cx="156275" cy="200269"/>
            </a:xfrm>
            <a:custGeom>
              <a:rect b="b" l="l" r="r" t="t"/>
              <a:pathLst>
                <a:path extrusionOk="0" h="9596" w="7488">
                  <a:moveTo>
                    <a:pt x="3585" y="1"/>
                  </a:moveTo>
                  <a:cubicBezTo>
                    <a:pt x="3550" y="1"/>
                    <a:pt x="36" y="31"/>
                    <a:pt x="36" y="2561"/>
                  </a:cubicBezTo>
                  <a:cubicBezTo>
                    <a:pt x="36" y="4296"/>
                    <a:pt x="1381" y="4712"/>
                    <a:pt x="3429" y="5147"/>
                  </a:cubicBezTo>
                  <a:cubicBezTo>
                    <a:pt x="4813" y="5440"/>
                    <a:pt x="6242" y="5745"/>
                    <a:pt x="6242" y="7084"/>
                  </a:cubicBezTo>
                  <a:cubicBezTo>
                    <a:pt x="6242" y="8290"/>
                    <a:pt x="4968" y="9010"/>
                    <a:pt x="3737" y="9010"/>
                  </a:cubicBezTo>
                  <a:cubicBezTo>
                    <a:pt x="2265" y="9010"/>
                    <a:pt x="1591" y="8227"/>
                    <a:pt x="1100" y="7655"/>
                  </a:cubicBezTo>
                  <a:cubicBezTo>
                    <a:pt x="793" y="7298"/>
                    <a:pt x="640" y="7140"/>
                    <a:pt x="463" y="7140"/>
                  </a:cubicBezTo>
                  <a:cubicBezTo>
                    <a:pt x="330" y="7140"/>
                    <a:pt x="1" y="7243"/>
                    <a:pt x="1" y="7485"/>
                  </a:cubicBezTo>
                  <a:cubicBezTo>
                    <a:pt x="1" y="8301"/>
                    <a:pt x="1016" y="9596"/>
                    <a:pt x="3744" y="9596"/>
                  </a:cubicBezTo>
                  <a:cubicBezTo>
                    <a:pt x="5165" y="9594"/>
                    <a:pt x="6203" y="9265"/>
                    <a:pt x="6831" y="8616"/>
                  </a:cubicBezTo>
                  <a:cubicBezTo>
                    <a:pt x="7479" y="7947"/>
                    <a:pt x="7487" y="7116"/>
                    <a:pt x="7482" y="6957"/>
                  </a:cubicBezTo>
                  <a:cubicBezTo>
                    <a:pt x="7482" y="5087"/>
                    <a:pt x="6088" y="4674"/>
                    <a:pt x="3964" y="4255"/>
                  </a:cubicBezTo>
                  <a:cubicBezTo>
                    <a:pt x="2598" y="3986"/>
                    <a:pt x="1186" y="3709"/>
                    <a:pt x="1186" y="2410"/>
                  </a:cubicBezTo>
                  <a:cubicBezTo>
                    <a:pt x="1186" y="1420"/>
                    <a:pt x="2170" y="675"/>
                    <a:pt x="3475" y="675"/>
                  </a:cubicBezTo>
                  <a:cubicBezTo>
                    <a:pt x="4868" y="675"/>
                    <a:pt x="5485" y="1305"/>
                    <a:pt x="5938" y="1766"/>
                  </a:cubicBezTo>
                  <a:cubicBezTo>
                    <a:pt x="6247" y="2081"/>
                    <a:pt x="6375" y="2191"/>
                    <a:pt x="6598" y="2191"/>
                  </a:cubicBezTo>
                  <a:cubicBezTo>
                    <a:pt x="6794" y="2191"/>
                    <a:pt x="7082" y="2072"/>
                    <a:pt x="7082" y="1818"/>
                  </a:cubicBezTo>
                  <a:cubicBezTo>
                    <a:pt x="7082" y="1381"/>
                    <a:pt x="5803" y="1"/>
                    <a:pt x="35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6" name="Google Shape;7626;p76"/>
            <p:cNvSpPr/>
            <p:nvPr/>
          </p:nvSpPr>
          <p:spPr>
            <a:xfrm>
              <a:off x="3902887" y="1687655"/>
              <a:ext cx="397010" cy="397135"/>
            </a:xfrm>
            <a:custGeom>
              <a:rect b="b" l="l" r="r" t="t"/>
              <a:pathLst>
                <a:path extrusionOk="0" h="19029" w="19023">
                  <a:moveTo>
                    <a:pt x="9357" y="3591"/>
                  </a:moveTo>
                  <a:cubicBezTo>
                    <a:pt x="11911" y="3591"/>
                    <a:pt x="13969" y="5196"/>
                    <a:pt x="13969" y="6523"/>
                  </a:cubicBezTo>
                  <a:cubicBezTo>
                    <a:pt x="13969" y="7455"/>
                    <a:pt x="13157" y="8010"/>
                    <a:pt x="12370" y="8010"/>
                  </a:cubicBezTo>
                  <a:cubicBezTo>
                    <a:pt x="11658" y="8010"/>
                    <a:pt x="11246" y="7589"/>
                    <a:pt x="10914" y="7251"/>
                  </a:cubicBezTo>
                  <a:cubicBezTo>
                    <a:pt x="10514" y="6845"/>
                    <a:pt x="10171" y="6494"/>
                    <a:pt x="9247" y="6494"/>
                  </a:cubicBezTo>
                  <a:cubicBezTo>
                    <a:pt x="8481" y="6494"/>
                    <a:pt x="8073" y="6855"/>
                    <a:pt x="8073" y="7115"/>
                  </a:cubicBezTo>
                  <a:cubicBezTo>
                    <a:pt x="8073" y="7497"/>
                    <a:pt x="9028" y="7685"/>
                    <a:pt x="9950" y="7867"/>
                  </a:cubicBezTo>
                  <a:cubicBezTo>
                    <a:pt x="11710" y="8214"/>
                    <a:pt x="14369" y="8739"/>
                    <a:pt x="14369" y="11635"/>
                  </a:cubicBezTo>
                  <a:cubicBezTo>
                    <a:pt x="14379" y="11960"/>
                    <a:pt x="14340" y="13128"/>
                    <a:pt x="13404" y="14096"/>
                  </a:cubicBezTo>
                  <a:cubicBezTo>
                    <a:pt x="12561" y="14970"/>
                    <a:pt x="11252" y="15414"/>
                    <a:pt x="9518" y="15415"/>
                  </a:cubicBezTo>
                  <a:lnTo>
                    <a:pt x="9516" y="15415"/>
                  </a:lnTo>
                  <a:cubicBezTo>
                    <a:pt x="5952" y="15415"/>
                    <a:pt x="4658" y="13487"/>
                    <a:pt x="4658" y="12190"/>
                  </a:cubicBezTo>
                  <a:cubicBezTo>
                    <a:pt x="4658" y="11290"/>
                    <a:pt x="5476" y="10731"/>
                    <a:pt x="6235" y="10731"/>
                  </a:cubicBezTo>
                  <a:cubicBezTo>
                    <a:pt x="6942" y="10731"/>
                    <a:pt x="7354" y="11210"/>
                    <a:pt x="7717" y="11633"/>
                  </a:cubicBezTo>
                  <a:cubicBezTo>
                    <a:pt x="8145" y="12132"/>
                    <a:pt x="8549" y="12601"/>
                    <a:pt x="9509" y="12601"/>
                  </a:cubicBezTo>
                  <a:cubicBezTo>
                    <a:pt x="10165" y="12601"/>
                    <a:pt x="10898" y="12254"/>
                    <a:pt x="10898" y="11789"/>
                  </a:cubicBezTo>
                  <a:cubicBezTo>
                    <a:pt x="10898" y="11384"/>
                    <a:pt x="10135" y="11191"/>
                    <a:pt x="8970" y="10943"/>
                  </a:cubicBezTo>
                  <a:cubicBezTo>
                    <a:pt x="7165" y="10559"/>
                    <a:pt x="4694" y="10032"/>
                    <a:pt x="4694" y="7266"/>
                  </a:cubicBezTo>
                  <a:cubicBezTo>
                    <a:pt x="4694" y="4359"/>
                    <a:pt x="7744" y="3591"/>
                    <a:pt x="9357" y="3591"/>
                  </a:cubicBezTo>
                  <a:close/>
                  <a:moveTo>
                    <a:pt x="5202" y="0"/>
                  </a:moveTo>
                  <a:cubicBezTo>
                    <a:pt x="2338" y="0"/>
                    <a:pt x="6" y="2303"/>
                    <a:pt x="1" y="5148"/>
                  </a:cubicBezTo>
                  <a:lnTo>
                    <a:pt x="1" y="5159"/>
                  </a:lnTo>
                  <a:cubicBezTo>
                    <a:pt x="2" y="6225"/>
                    <a:pt x="261" y="6830"/>
                    <a:pt x="469" y="7319"/>
                  </a:cubicBezTo>
                  <a:cubicBezTo>
                    <a:pt x="609" y="7646"/>
                    <a:pt x="712" y="7885"/>
                    <a:pt x="712" y="8212"/>
                  </a:cubicBezTo>
                  <a:cubicBezTo>
                    <a:pt x="712" y="8219"/>
                    <a:pt x="632" y="9035"/>
                    <a:pt x="632" y="9553"/>
                  </a:cubicBezTo>
                  <a:cubicBezTo>
                    <a:pt x="632" y="12302"/>
                    <a:pt x="2927" y="18423"/>
                    <a:pt x="9541" y="18423"/>
                  </a:cubicBezTo>
                  <a:cubicBezTo>
                    <a:pt x="10171" y="18423"/>
                    <a:pt x="10931" y="18343"/>
                    <a:pt x="10931" y="18343"/>
                  </a:cubicBezTo>
                  <a:cubicBezTo>
                    <a:pt x="11190" y="18343"/>
                    <a:pt x="11441" y="18446"/>
                    <a:pt x="11759" y="18577"/>
                  </a:cubicBezTo>
                  <a:cubicBezTo>
                    <a:pt x="12509" y="18886"/>
                    <a:pt x="13241" y="19028"/>
                    <a:pt x="13937" y="19028"/>
                  </a:cubicBezTo>
                  <a:cubicBezTo>
                    <a:pt x="15330" y="19028"/>
                    <a:pt x="16576" y="18458"/>
                    <a:pt x="17517" y="17520"/>
                  </a:cubicBezTo>
                  <a:cubicBezTo>
                    <a:pt x="18489" y="16555"/>
                    <a:pt x="19023" y="15260"/>
                    <a:pt x="19023" y="13878"/>
                  </a:cubicBezTo>
                  <a:cubicBezTo>
                    <a:pt x="19023" y="12804"/>
                    <a:pt x="18763" y="12198"/>
                    <a:pt x="18554" y="11708"/>
                  </a:cubicBezTo>
                  <a:cubicBezTo>
                    <a:pt x="18414" y="11380"/>
                    <a:pt x="18312" y="11141"/>
                    <a:pt x="18312" y="10814"/>
                  </a:cubicBezTo>
                  <a:cubicBezTo>
                    <a:pt x="18312" y="10804"/>
                    <a:pt x="18391" y="9993"/>
                    <a:pt x="18391" y="9473"/>
                  </a:cubicBezTo>
                  <a:cubicBezTo>
                    <a:pt x="18391" y="6724"/>
                    <a:pt x="16095" y="603"/>
                    <a:pt x="9483" y="603"/>
                  </a:cubicBezTo>
                  <a:cubicBezTo>
                    <a:pt x="8853" y="603"/>
                    <a:pt x="8092" y="683"/>
                    <a:pt x="8092" y="683"/>
                  </a:cubicBezTo>
                  <a:cubicBezTo>
                    <a:pt x="7832" y="683"/>
                    <a:pt x="7583" y="580"/>
                    <a:pt x="7264" y="450"/>
                  </a:cubicBezTo>
                  <a:cubicBezTo>
                    <a:pt x="6767" y="244"/>
                    <a:pt x="6150" y="0"/>
                    <a:pt x="52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27" name="Google Shape;7627;p76"/>
          <p:cNvGrpSpPr/>
          <p:nvPr/>
        </p:nvGrpSpPr>
        <p:grpSpPr>
          <a:xfrm>
            <a:off x="3499331" y="3448319"/>
            <a:ext cx="387681" cy="387681"/>
            <a:chOff x="4933458" y="1687279"/>
            <a:chExt cx="397907" cy="397907"/>
          </a:xfrm>
        </p:grpSpPr>
        <p:sp>
          <p:nvSpPr>
            <p:cNvPr id="7628" name="Google Shape;7628;p76"/>
            <p:cNvSpPr/>
            <p:nvPr/>
          </p:nvSpPr>
          <p:spPr>
            <a:xfrm>
              <a:off x="5071801" y="1766541"/>
              <a:ext cx="125867" cy="241215"/>
            </a:xfrm>
            <a:custGeom>
              <a:rect b="b" l="l" r="r" t="t"/>
              <a:pathLst>
                <a:path extrusionOk="0" h="11558" w="6031">
                  <a:moveTo>
                    <a:pt x="2415" y="1"/>
                  </a:moveTo>
                  <a:cubicBezTo>
                    <a:pt x="2233" y="993"/>
                    <a:pt x="1808" y="2415"/>
                    <a:pt x="0" y="2785"/>
                  </a:cubicBezTo>
                  <a:lnTo>
                    <a:pt x="0" y="4244"/>
                  </a:lnTo>
                  <a:lnTo>
                    <a:pt x="1228" y="4244"/>
                  </a:lnTo>
                  <a:cubicBezTo>
                    <a:pt x="1537" y="4244"/>
                    <a:pt x="1787" y="4496"/>
                    <a:pt x="1787" y="4803"/>
                  </a:cubicBezTo>
                  <a:lnTo>
                    <a:pt x="1787" y="9077"/>
                  </a:lnTo>
                  <a:cubicBezTo>
                    <a:pt x="1787" y="10222"/>
                    <a:pt x="2553" y="11558"/>
                    <a:pt x="4714" y="11558"/>
                  </a:cubicBezTo>
                  <a:cubicBezTo>
                    <a:pt x="5212" y="11558"/>
                    <a:pt x="5689" y="11535"/>
                    <a:pt x="6031" y="11512"/>
                  </a:cubicBezTo>
                  <a:lnTo>
                    <a:pt x="6031" y="9905"/>
                  </a:lnTo>
                  <a:lnTo>
                    <a:pt x="4891" y="9905"/>
                  </a:lnTo>
                  <a:cubicBezTo>
                    <a:pt x="3535" y="9905"/>
                    <a:pt x="3351" y="9125"/>
                    <a:pt x="3351" y="8363"/>
                  </a:cubicBezTo>
                  <a:lnTo>
                    <a:pt x="3351" y="4803"/>
                  </a:lnTo>
                  <a:cubicBezTo>
                    <a:pt x="3351" y="4496"/>
                    <a:pt x="3600" y="4244"/>
                    <a:pt x="3910" y="4244"/>
                  </a:cubicBezTo>
                  <a:lnTo>
                    <a:pt x="6031" y="4244"/>
                  </a:lnTo>
                  <a:lnTo>
                    <a:pt x="6031" y="2681"/>
                  </a:lnTo>
                  <a:lnTo>
                    <a:pt x="3910" y="2681"/>
                  </a:lnTo>
                  <a:cubicBezTo>
                    <a:pt x="3600" y="2681"/>
                    <a:pt x="3351" y="2431"/>
                    <a:pt x="3351" y="2122"/>
                  </a:cubicBezTo>
                  <a:lnTo>
                    <a:pt x="335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9" name="Google Shape;7629;p76"/>
            <p:cNvSpPr/>
            <p:nvPr/>
          </p:nvSpPr>
          <p:spPr>
            <a:xfrm>
              <a:off x="4933458" y="1687279"/>
              <a:ext cx="397907" cy="397907"/>
            </a:xfrm>
            <a:custGeom>
              <a:rect b="b" l="l" r="r" t="t"/>
              <a:pathLst>
                <a:path extrusionOk="0" h="19066" w="19066">
                  <a:moveTo>
                    <a:pt x="10539" y="2681"/>
                  </a:moveTo>
                  <a:cubicBezTo>
                    <a:pt x="10846" y="2681"/>
                    <a:pt x="11059" y="2932"/>
                    <a:pt x="11059" y="3240"/>
                  </a:cubicBezTo>
                  <a:lnTo>
                    <a:pt x="11059" y="5362"/>
                  </a:lnTo>
                  <a:lnTo>
                    <a:pt x="13219" y="5362"/>
                  </a:lnTo>
                  <a:cubicBezTo>
                    <a:pt x="13528" y="5362"/>
                    <a:pt x="13778" y="5612"/>
                    <a:pt x="13778" y="5921"/>
                  </a:cubicBezTo>
                  <a:lnTo>
                    <a:pt x="13778" y="8601"/>
                  </a:lnTo>
                  <a:cubicBezTo>
                    <a:pt x="13778" y="8911"/>
                    <a:pt x="13528" y="9160"/>
                    <a:pt x="13219" y="9160"/>
                  </a:cubicBezTo>
                  <a:lnTo>
                    <a:pt x="11096" y="9160"/>
                  </a:lnTo>
                  <a:lnTo>
                    <a:pt x="11096" y="12161"/>
                  </a:lnTo>
                  <a:cubicBezTo>
                    <a:pt x="11096" y="12440"/>
                    <a:pt x="11121" y="12520"/>
                    <a:pt x="11133" y="12541"/>
                  </a:cubicBezTo>
                  <a:cubicBezTo>
                    <a:pt x="11140" y="12541"/>
                    <a:pt x="11234" y="12585"/>
                    <a:pt x="11520" y="12585"/>
                  </a:cubicBezTo>
                  <a:lnTo>
                    <a:pt x="13219" y="12585"/>
                  </a:lnTo>
                  <a:cubicBezTo>
                    <a:pt x="13528" y="12585"/>
                    <a:pt x="13741" y="12836"/>
                    <a:pt x="13741" y="13144"/>
                  </a:cubicBezTo>
                  <a:lnTo>
                    <a:pt x="13741" y="15826"/>
                  </a:lnTo>
                  <a:cubicBezTo>
                    <a:pt x="13741" y="16113"/>
                    <a:pt x="13560" y="16351"/>
                    <a:pt x="13273" y="16382"/>
                  </a:cubicBezTo>
                  <a:cubicBezTo>
                    <a:pt x="13236" y="16385"/>
                    <a:pt x="12341" y="16474"/>
                    <a:pt x="11342" y="16474"/>
                  </a:cubicBezTo>
                  <a:cubicBezTo>
                    <a:pt x="8564" y="16474"/>
                    <a:pt x="7298" y="14609"/>
                    <a:pt x="7298" y="12877"/>
                  </a:cubicBezTo>
                  <a:lnTo>
                    <a:pt x="7298" y="9160"/>
                  </a:lnTo>
                  <a:lnTo>
                    <a:pt x="6070" y="9160"/>
                  </a:lnTo>
                  <a:cubicBezTo>
                    <a:pt x="5760" y="9160"/>
                    <a:pt x="5511" y="8911"/>
                    <a:pt x="5511" y="8601"/>
                  </a:cubicBezTo>
                  <a:lnTo>
                    <a:pt x="5511" y="6100"/>
                  </a:lnTo>
                  <a:cubicBezTo>
                    <a:pt x="5511" y="5808"/>
                    <a:pt x="5734" y="5568"/>
                    <a:pt x="6024" y="5543"/>
                  </a:cubicBezTo>
                  <a:cubicBezTo>
                    <a:pt x="7535" y="5417"/>
                    <a:pt x="7797" y="4524"/>
                    <a:pt x="8000" y="3275"/>
                  </a:cubicBezTo>
                  <a:lnTo>
                    <a:pt x="8021" y="3148"/>
                  </a:lnTo>
                  <a:cubicBezTo>
                    <a:pt x="8066" y="2879"/>
                    <a:pt x="8299" y="2681"/>
                    <a:pt x="8571" y="2681"/>
                  </a:cubicBezTo>
                  <a:close/>
                  <a:moveTo>
                    <a:pt x="2794" y="1"/>
                  </a:moveTo>
                  <a:cubicBezTo>
                    <a:pt x="1253" y="1"/>
                    <a:pt x="1" y="1253"/>
                    <a:pt x="1" y="2794"/>
                  </a:cubicBezTo>
                  <a:lnTo>
                    <a:pt x="1" y="16272"/>
                  </a:lnTo>
                  <a:cubicBezTo>
                    <a:pt x="1" y="17811"/>
                    <a:pt x="1253" y="19065"/>
                    <a:pt x="2794" y="19065"/>
                  </a:cubicBezTo>
                  <a:lnTo>
                    <a:pt x="16272" y="19065"/>
                  </a:lnTo>
                  <a:cubicBezTo>
                    <a:pt x="17813" y="19065"/>
                    <a:pt x="19065" y="17811"/>
                    <a:pt x="19065" y="16272"/>
                  </a:cubicBezTo>
                  <a:lnTo>
                    <a:pt x="19065" y="2792"/>
                  </a:lnTo>
                  <a:cubicBezTo>
                    <a:pt x="19065" y="1253"/>
                    <a:pt x="17813" y="1"/>
                    <a:pt x="162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30" name="Google Shape;7630;p76"/>
          <p:cNvGrpSpPr/>
          <p:nvPr/>
        </p:nvGrpSpPr>
        <p:grpSpPr>
          <a:xfrm>
            <a:off x="5273586" y="2928750"/>
            <a:ext cx="387681" cy="387661"/>
            <a:chOff x="266768" y="1721375"/>
            <a:chExt cx="397907" cy="397887"/>
          </a:xfrm>
        </p:grpSpPr>
        <p:sp>
          <p:nvSpPr>
            <p:cNvPr id="7631" name="Google Shape;7631;p76"/>
            <p:cNvSpPr/>
            <p:nvPr/>
          </p:nvSpPr>
          <p:spPr>
            <a:xfrm>
              <a:off x="454843" y="1791037"/>
              <a:ext cx="136218" cy="328222"/>
            </a:xfrm>
            <a:custGeom>
              <a:rect b="b" l="l" r="r" t="t"/>
              <a:pathLst>
                <a:path extrusionOk="0" h="15727" w="6527">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2" name="Google Shape;7632;p76"/>
            <p:cNvSpPr/>
            <p:nvPr/>
          </p:nvSpPr>
          <p:spPr>
            <a:xfrm>
              <a:off x="266768" y="1721375"/>
              <a:ext cx="397907" cy="397887"/>
            </a:xfrm>
            <a:custGeom>
              <a:rect b="b" l="l" r="r" t="t"/>
              <a:pathLst>
                <a:path extrusionOk="0" h="19065" w="19066">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33" name="Google Shape;7633;p76"/>
          <p:cNvGrpSpPr/>
          <p:nvPr/>
        </p:nvGrpSpPr>
        <p:grpSpPr>
          <a:xfrm>
            <a:off x="7395588" y="2928899"/>
            <a:ext cx="387539" cy="386888"/>
            <a:chOff x="2408992" y="1722875"/>
            <a:chExt cx="397761" cy="397093"/>
          </a:xfrm>
        </p:grpSpPr>
        <p:sp>
          <p:nvSpPr>
            <p:cNvPr id="7634" name="Google Shape;7634;p76"/>
            <p:cNvSpPr/>
            <p:nvPr/>
          </p:nvSpPr>
          <p:spPr>
            <a:xfrm>
              <a:off x="2492135" y="1827639"/>
              <a:ext cx="213667" cy="185326"/>
            </a:xfrm>
            <a:custGeom>
              <a:rect b="b" l="l" r="r" t="t"/>
              <a:pathLst>
                <a:path extrusionOk="0" h="8880" w="10238">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5" name="Google Shape;7635;p76"/>
            <p:cNvSpPr/>
            <p:nvPr/>
          </p:nvSpPr>
          <p:spPr>
            <a:xfrm>
              <a:off x="2408992" y="1722875"/>
              <a:ext cx="397761" cy="397093"/>
            </a:xfrm>
            <a:custGeom>
              <a:rect b="b" l="l" r="r" t="t"/>
              <a:pathLst>
                <a:path extrusionOk="0" h="19027" w="19059">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36" name="Google Shape;7636;p76"/>
          <p:cNvGrpSpPr/>
          <p:nvPr/>
        </p:nvGrpSpPr>
        <p:grpSpPr>
          <a:xfrm>
            <a:off x="5576404" y="3448280"/>
            <a:ext cx="387641" cy="387641"/>
            <a:chOff x="7199196" y="1561258"/>
            <a:chExt cx="397866" cy="397866"/>
          </a:xfrm>
        </p:grpSpPr>
        <p:sp>
          <p:nvSpPr>
            <p:cNvPr id="7637" name="Google Shape;7637;p76"/>
            <p:cNvSpPr/>
            <p:nvPr/>
          </p:nvSpPr>
          <p:spPr>
            <a:xfrm>
              <a:off x="7316523" y="1655253"/>
              <a:ext cx="163203" cy="209869"/>
            </a:xfrm>
            <a:custGeom>
              <a:rect b="b" l="l" r="r" t="t"/>
              <a:pathLst>
                <a:path extrusionOk="0" h="10056" w="7820">
                  <a:moveTo>
                    <a:pt x="3910" y="1119"/>
                  </a:moveTo>
                  <a:cubicBezTo>
                    <a:pt x="5449" y="1119"/>
                    <a:pt x="6704" y="2371"/>
                    <a:pt x="6704" y="3910"/>
                  </a:cubicBezTo>
                  <a:cubicBezTo>
                    <a:pt x="6704" y="5451"/>
                    <a:pt x="5449" y="6704"/>
                    <a:pt x="3910" y="6704"/>
                  </a:cubicBezTo>
                  <a:cubicBezTo>
                    <a:pt x="2371" y="6704"/>
                    <a:pt x="1117" y="5451"/>
                    <a:pt x="1117" y="3912"/>
                  </a:cubicBezTo>
                  <a:cubicBezTo>
                    <a:pt x="1117" y="3652"/>
                    <a:pt x="1161" y="3383"/>
                    <a:pt x="1251" y="3091"/>
                  </a:cubicBezTo>
                  <a:cubicBezTo>
                    <a:pt x="1299" y="2939"/>
                    <a:pt x="1409" y="2814"/>
                    <a:pt x="1554" y="2746"/>
                  </a:cubicBezTo>
                  <a:cubicBezTo>
                    <a:pt x="1627" y="2713"/>
                    <a:pt x="1706" y="2696"/>
                    <a:pt x="1786" y="2696"/>
                  </a:cubicBezTo>
                  <a:cubicBezTo>
                    <a:pt x="1863" y="2696"/>
                    <a:pt x="1940" y="2712"/>
                    <a:pt x="2012" y="2745"/>
                  </a:cubicBezTo>
                  <a:cubicBezTo>
                    <a:pt x="2088" y="2779"/>
                    <a:pt x="2165" y="2794"/>
                    <a:pt x="2239" y="2794"/>
                  </a:cubicBezTo>
                  <a:cubicBezTo>
                    <a:pt x="2538" y="2794"/>
                    <a:pt x="2794" y="2541"/>
                    <a:pt x="2794" y="2235"/>
                  </a:cubicBezTo>
                  <a:cubicBezTo>
                    <a:pt x="2794" y="1934"/>
                    <a:pt x="2584" y="1911"/>
                    <a:pt x="2746" y="1554"/>
                  </a:cubicBezTo>
                  <a:cubicBezTo>
                    <a:pt x="2812" y="1409"/>
                    <a:pt x="2937" y="1299"/>
                    <a:pt x="3089" y="1252"/>
                  </a:cubicBezTo>
                  <a:cubicBezTo>
                    <a:pt x="3381" y="1163"/>
                    <a:pt x="3650" y="1119"/>
                    <a:pt x="3910" y="1119"/>
                  </a:cubicBezTo>
                  <a:close/>
                  <a:moveTo>
                    <a:pt x="3910" y="1"/>
                  </a:moveTo>
                  <a:cubicBezTo>
                    <a:pt x="1756" y="1"/>
                    <a:pt x="1" y="1756"/>
                    <a:pt x="1" y="3912"/>
                  </a:cubicBezTo>
                  <a:cubicBezTo>
                    <a:pt x="1" y="6194"/>
                    <a:pt x="3139" y="9964"/>
                    <a:pt x="3917" y="10056"/>
                  </a:cubicBezTo>
                  <a:cubicBezTo>
                    <a:pt x="4682" y="9964"/>
                    <a:pt x="7820" y="6194"/>
                    <a:pt x="7820" y="3912"/>
                  </a:cubicBezTo>
                  <a:cubicBezTo>
                    <a:pt x="7820" y="1756"/>
                    <a:pt x="6065" y="1"/>
                    <a:pt x="39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8" name="Google Shape;7638;p76"/>
            <p:cNvSpPr/>
            <p:nvPr/>
          </p:nvSpPr>
          <p:spPr>
            <a:xfrm>
              <a:off x="7199196" y="1561258"/>
              <a:ext cx="397866" cy="397866"/>
            </a:xfrm>
            <a:custGeom>
              <a:rect b="b" l="l" r="r" t="t"/>
              <a:pathLst>
                <a:path extrusionOk="0" h="19064" w="19064">
                  <a:moveTo>
                    <a:pt x="9532" y="3389"/>
                  </a:moveTo>
                  <a:cubicBezTo>
                    <a:pt x="12304" y="3389"/>
                    <a:pt x="14560" y="5644"/>
                    <a:pt x="14560" y="8416"/>
                  </a:cubicBezTo>
                  <a:cubicBezTo>
                    <a:pt x="14560" y="11045"/>
                    <a:pt x="11089" y="15676"/>
                    <a:pt x="9532" y="15676"/>
                  </a:cubicBezTo>
                  <a:cubicBezTo>
                    <a:pt x="7974" y="15676"/>
                    <a:pt x="4507" y="11045"/>
                    <a:pt x="4507" y="8416"/>
                  </a:cubicBezTo>
                  <a:cubicBezTo>
                    <a:pt x="4507" y="5644"/>
                    <a:pt x="6760" y="3389"/>
                    <a:pt x="9532" y="3389"/>
                  </a:cubicBezTo>
                  <a:close/>
                  <a:moveTo>
                    <a:pt x="9532" y="1"/>
                  </a:moveTo>
                  <a:cubicBezTo>
                    <a:pt x="4296" y="1"/>
                    <a:pt x="1" y="4296"/>
                    <a:pt x="1" y="9532"/>
                  </a:cubicBezTo>
                  <a:cubicBezTo>
                    <a:pt x="1" y="14769"/>
                    <a:pt x="4296" y="19064"/>
                    <a:pt x="9532" y="19064"/>
                  </a:cubicBezTo>
                  <a:cubicBezTo>
                    <a:pt x="14769" y="19064"/>
                    <a:pt x="19064" y="14769"/>
                    <a:pt x="19064" y="9532"/>
                  </a:cubicBezTo>
                  <a:cubicBezTo>
                    <a:pt x="19064" y="4296"/>
                    <a:pt x="14769" y="1"/>
                    <a:pt x="95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9" name="Google Shape;7639;p76"/>
            <p:cNvSpPr/>
            <p:nvPr/>
          </p:nvSpPr>
          <p:spPr>
            <a:xfrm>
              <a:off x="7363167" y="1701896"/>
              <a:ext cx="69935" cy="69977"/>
            </a:xfrm>
            <a:custGeom>
              <a:rect b="b" l="l" r="r" t="t"/>
              <a:pathLst>
                <a:path extrusionOk="0" h="3353" w="3351">
                  <a:moveTo>
                    <a:pt x="1675" y="0"/>
                  </a:moveTo>
                  <a:cubicBezTo>
                    <a:pt x="1675" y="925"/>
                    <a:pt x="923" y="1677"/>
                    <a:pt x="0" y="1677"/>
                  </a:cubicBezTo>
                  <a:cubicBezTo>
                    <a:pt x="0" y="2601"/>
                    <a:pt x="752" y="3352"/>
                    <a:pt x="1675" y="3352"/>
                  </a:cubicBezTo>
                  <a:cubicBezTo>
                    <a:pt x="2599" y="3352"/>
                    <a:pt x="3351" y="2601"/>
                    <a:pt x="3351" y="1677"/>
                  </a:cubicBezTo>
                  <a:cubicBezTo>
                    <a:pt x="3351" y="752"/>
                    <a:pt x="2599" y="0"/>
                    <a:pt x="16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40" name="Google Shape;7640;p76"/>
          <p:cNvGrpSpPr/>
          <p:nvPr/>
        </p:nvGrpSpPr>
        <p:grpSpPr>
          <a:xfrm>
            <a:off x="6332282" y="2928512"/>
            <a:ext cx="387661" cy="387661"/>
            <a:chOff x="1379798" y="1723250"/>
            <a:chExt cx="397887" cy="397887"/>
          </a:xfrm>
        </p:grpSpPr>
        <p:sp>
          <p:nvSpPr>
            <p:cNvPr id="7641" name="Google Shape;7641;p76"/>
            <p:cNvSpPr/>
            <p:nvPr/>
          </p:nvSpPr>
          <p:spPr>
            <a:xfrm>
              <a:off x="1462169" y="1793977"/>
              <a:ext cx="23354" cy="23312"/>
            </a:xfrm>
            <a:custGeom>
              <a:rect b="b" l="l" r="r" t="t"/>
              <a:pathLst>
                <a:path extrusionOk="0" h="1117" w="1119">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2" name="Google Shape;7642;p76"/>
            <p:cNvSpPr/>
            <p:nvPr/>
          </p:nvSpPr>
          <p:spPr>
            <a:xfrm>
              <a:off x="1379798" y="1723250"/>
              <a:ext cx="397887" cy="397887"/>
            </a:xfrm>
            <a:custGeom>
              <a:rect b="b" l="l" r="r" t="t"/>
              <a:pathLst>
                <a:path extrusionOk="0" h="19065" w="19065">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3" name="Google Shape;7643;p76"/>
            <p:cNvSpPr/>
            <p:nvPr/>
          </p:nvSpPr>
          <p:spPr>
            <a:xfrm>
              <a:off x="1555413" y="1886846"/>
              <a:ext cx="139912" cy="163558"/>
            </a:xfrm>
            <a:custGeom>
              <a:rect b="b" l="l" r="r" t="t"/>
              <a:pathLst>
                <a:path extrusionOk="0" h="7837" w="6704">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4" name="Google Shape;7644;p76"/>
            <p:cNvSpPr/>
            <p:nvPr/>
          </p:nvSpPr>
          <p:spPr>
            <a:xfrm>
              <a:off x="1462169" y="1887200"/>
              <a:ext cx="23354" cy="163203"/>
            </a:xfrm>
            <a:custGeom>
              <a:rect b="b" l="l" r="r" t="t"/>
              <a:pathLst>
                <a:path extrusionOk="0" h="7820" w="1119">
                  <a:moveTo>
                    <a:pt x="0" y="0"/>
                  </a:moveTo>
                  <a:lnTo>
                    <a:pt x="0" y="7819"/>
                  </a:lnTo>
                  <a:lnTo>
                    <a:pt x="1118" y="7819"/>
                  </a:lnTo>
                  <a:lnTo>
                    <a:pt x="11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45" name="Google Shape;7645;p76"/>
          <p:cNvGrpSpPr/>
          <p:nvPr/>
        </p:nvGrpSpPr>
        <p:grpSpPr>
          <a:xfrm>
            <a:off x="5801242" y="2928512"/>
            <a:ext cx="387641" cy="387661"/>
            <a:chOff x="864491" y="1723250"/>
            <a:chExt cx="397866" cy="397887"/>
          </a:xfrm>
        </p:grpSpPr>
        <p:sp>
          <p:nvSpPr>
            <p:cNvPr id="7646" name="Google Shape;7646;p76"/>
            <p:cNvSpPr/>
            <p:nvPr/>
          </p:nvSpPr>
          <p:spPr>
            <a:xfrm>
              <a:off x="935197" y="1793977"/>
              <a:ext cx="256451" cy="256430"/>
            </a:xfrm>
            <a:custGeom>
              <a:rect b="b" l="l" r="r" t="t"/>
              <a:pathLst>
                <a:path extrusionOk="0" h="12287" w="12288">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7" name="Google Shape;7647;p76"/>
            <p:cNvSpPr/>
            <p:nvPr/>
          </p:nvSpPr>
          <p:spPr>
            <a:xfrm>
              <a:off x="1005109" y="1863910"/>
              <a:ext cx="116622" cy="116559"/>
            </a:xfrm>
            <a:custGeom>
              <a:rect b="b" l="l" r="r" t="t"/>
              <a:pathLst>
                <a:path extrusionOk="0" h="5585" w="5588">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8" name="Google Shape;7648;p76"/>
            <p:cNvSpPr/>
            <p:nvPr/>
          </p:nvSpPr>
          <p:spPr>
            <a:xfrm>
              <a:off x="864491" y="1723250"/>
              <a:ext cx="397866" cy="397887"/>
            </a:xfrm>
            <a:custGeom>
              <a:rect b="b" l="l" r="r" t="t"/>
              <a:pathLst>
                <a:path extrusionOk="0" h="19065" w="19064">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49" name="Google Shape;7649;p76"/>
          <p:cNvSpPr/>
          <p:nvPr/>
        </p:nvSpPr>
        <p:spPr>
          <a:xfrm>
            <a:off x="6863342" y="2963740"/>
            <a:ext cx="388846" cy="317145"/>
          </a:xfrm>
          <a:custGeom>
            <a:rect b="b" l="l" r="r" t="t"/>
            <a:pathLst>
              <a:path extrusionOk="0" h="15596" w="19122">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50" name="Google Shape;7650;p76"/>
          <p:cNvGrpSpPr/>
          <p:nvPr/>
        </p:nvGrpSpPr>
        <p:grpSpPr>
          <a:xfrm>
            <a:off x="6568070" y="3447035"/>
            <a:ext cx="388966" cy="388966"/>
            <a:chOff x="1190625" y="238125"/>
            <a:chExt cx="5235075" cy="5235075"/>
          </a:xfrm>
        </p:grpSpPr>
        <p:sp>
          <p:nvSpPr>
            <p:cNvPr id="7651" name="Google Shape;7651;p76"/>
            <p:cNvSpPr/>
            <p:nvPr/>
          </p:nvSpPr>
          <p:spPr>
            <a:xfrm>
              <a:off x="2315100" y="1168900"/>
              <a:ext cx="2952100" cy="3373700"/>
            </a:xfrm>
            <a:custGeom>
              <a:rect b="b" l="l" r="r" t="t"/>
              <a:pathLst>
                <a:path extrusionOk="0" h="134948" w="118084">
                  <a:moveTo>
                    <a:pt x="69703" y="1"/>
                  </a:moveTo>
                  <a:cubicBezTo>
                    <a:pt x="69732" y="18483"/>
                    <a:pt x="69791" y="73192"/>
                    <a:pt x="69614" y="94277"/>
                  </a:cubicBezTo>
                  <a:cubicBezTo>
                    <a:pt x="69555" y="101848"/>
                    <a:pt x="66627" y="108827"/>
                    <a:pt x="61393" y="113914"/>
                  </a:cubicBezTo>
                  <a:cubicBezTo>
                    <a:pt x="56291" y="118871"/>
                    <a:pt x="49391" y="121638"/>
                    <a:pt x="41981" y="121638"/>
                  </a:cubicBezTo>
                  <a:cubicBezTo>
                    <a:pt x="41788" y="121638"/>
                    <a:pt x="41595" y="121636"/>
                    <a:pt x="41402" y="121632"/>
                  </a:cubicBezTo>
                  <a:cubicBezTo>
                    <a:pt x="26527" y="121336"/>
                    <a:pt x="14462" y="109005"/>
                    <a:pt x="14491" y="94159"/>
                  </a:cubicBezTo>
                  <a:cubicBezTo>
                    <a:pt x="14491" y="82094"/>
                    <a:pt x="22387" y="71477"/>
                    <a:pt x="33950" y="67988"/>
                  </a:cubicBezTo>
                  <a:lnTo>
                    <a:pt x="33861" y="54473"/>
                  </a:lnTo>
                  <a:cubicBezTo>
                    <a:pt x="25522" y="56070"/>
                    <a:pt x="17360" y="60949"/>
                    <a:pt x="11238" y="68224"/>
                  </a:cubicBezTo>
                  <a:cubicBezTo>
                    <a:pt x="3401" y="77480"/>
                    <a:pt x="1" y="88984"/>
                    <a:pt x="1864" y="99837"/>
                  </a:cubicBezTo>
                  <a:cubicBezTo>
                    <a:pt x="3668" y="109951"/>
                    <a:pt x="8961" y="119148"/>
                    <a:pt x="16857" y="125772"/>
                  </a:cubicBezTo>
                  <a:cubicBezTo>
                    <a:pt x="23901" y="131741"/>
                    <a:pt x="32192" y="134947"/>
                    <a:pt x="40396" y="134947"/>
                  </a:cubicBezTo>
                  <a:cubicBezTo>
                    <a:pt x="41215" y="134947"/>
                    <a:pt x="42034" y="134915"/>
                    <a:pt x="42851" y="134851"/>
                  </a:cubicBezTo>
                  <a:cubicBezTo>
                    <a:pt x="66893" y="133017"/>
                    <a:pt x="82508" y="116634"/>
                    <a:pt x="82596" y="93183"/>
                  </a:cubicBezTo>
                  <a:lnTo>
                    <a:pt x="82626" y="43738"/>
                  </a:lnTo>
                  <a:cubicBezTo>
                    <a:pt x="82626" y="40066"/>
                    <a:pt x="85620" y="37517"/>
                    <a:pt x="88833" y="37517"/>
                  </a:cubicBezTo>
                  <a:cubicBezTo>
                    <a:pt x="90045" y="37517"/>
                    <a:pt x="91289" y="37880"/>
                    <a:pt x="92414" y="38681"/>
                  </a:cubicBezTo>
                  <a:cubicBezTo>
                    <a:pt x="100014" y="44064"/>
                    <a:pt x="111163" y="46104"/>
                    <a:pt x="118083" y="46873"/>
                  </a:cubicBezTo>
                  <a:lnTo>
                    <a:pt x="118083" y="34127"/>
                  </a:lnTo>
                  <a:cubicBezTo>
                    <a:pt x="112405" y="32530"/>
                    <a:pt x="106432" y="30697"/>
                    <a:pt x="101197" y="27503"/>
                  </a:cubicBezTo>
                  <a:cubicBezTo>
                    <a:pt x="91320" y="21441"/>
                    <a:pt x="85228" y="12214"/>
                    <a:pt x="83069" y="30"/>
                  </a:cubicBezTo>
                  <a:lnTo>
                    <a:pt x="8306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2" name="Google Shape;7652;p76"/>
            <p:cNvSpPr/>
            <p:nvPr/>
          </p:nvSpPr>
          <p:spPr>
            <a:xfrm>
              <a:off x="1190625" y="238125"/>
              <a:ext cx="5235075" cy="5235075"/>
            </a:xfrm>
            <a:custGeom>
              <a:rect b="b" l="l" r="r" t="t"/>
              <a:pathLst>
                <a:path extrusionOk="0" h="209403" w="209403">
                  <a:moveTo>
                    <a:pt x="108469" y="24836"/>
                  </a:moveTo>
                  <a:cubicBezTo>
                    <a:pt x="108549" y="24836"/>
                    <a:pt x="108628" y="24838"/>
                    <a:pt x="108708" y="24841"/>
                  </a:cubicBezTo>
                  <a:lnTo>
                    <a:pt x="132248" y="24841"/>
                  </a:lnTo>
                  <a:cubicBezTo>
                    <a:pt x="132267" y="24841"/>
                    <a:pt x="132287" y="24841"/>
                    <a:pt x="132306" y="24841"/>
                  </a:cubicBezTo>
                  <a:cubicBezTo>
                    <a:pt x="136154" y="24841"/>
                    <a:pt x="139377" y="27758"/>
                    <a:pt x="139789" y="31583"/>
                  </a:cubicBezTo>
                  <a:cubicBezTo>
                    <a:pt x="140794" y="42082"/>
                    <a:pt x="144993" y="49445"/>
                    <a:pt x="152653" y="54147"/>
                  </a:cubicBezTo>
                  <a:cubicBezTo>
                    <a:pt x="156556" y="56542"/>
                    <a:pt x="161406" y="57991"/>
                    <a:pt x="166463" y="59411"/>
                  </a:cubicBezTo>
                  <a:cubicBezTo>
                    <a:pt x="167557" y="59736"/>
                    <a:pt x="168651" y="59973"/>
                    <a:pt x="169775" y="60150"/>
                  </a:cubicBezTo>
                  <a:cubicBezTo>
                    <a:pt x="173028" y="60357"/>
                    <a:pt x="175512" y="63078"/>
                    <a:pt x="175453" y="66331"/>
                  </a:cubicBezTo>
                  <a:lnTo>
                    <a:pt x="175453" y="90787"/>
                  </a:lnTo>
                  <a:cubicBezTo>
                    <a:pt x="175453" y="92414"/>
                    <a:pt x="174802" y="94011"/>
                    <a:pt x="173620" y="95194"/>
                  </a:cubicBezTo>
                  <a:cubicBezTo>
                    <a:pt x="172462" y="96322"/>
                    <a:pt x="170909" y="96969"/>
                    <a:pt x="169292" y="96969"/>
                  </a:cubicBezTo>
                  <a:cubicBezTo>
                    <a:pt x="169256" y="96969"/>
                    <a:pt x="169220" y="96969"/>
                    <a:pt x="169184" y="96968"/>
                  </a:cubicBezTo>
                  <a:cubicBezTo>
                    <a:pt x="168444" y="96968"/>
                    <a:pt x="154871" y="96702"/>
                    <a:pt x="141888" y="91970"/>
                  </a:cubicBezTo>
                  <a:cubicBezTo>
                    <a:pt x="141720" y="91905"/>
                    <a:pt x="141550" y="91875"/>
                    <a:pt x="141384" y="91875"/>
                  </a:cubicBezTo>
                  <a:cubicBezTo>
                    <a:pt x="140646" y="91875"/>
                    <a:pt x="139996" y="92474"/>
                    <a:pt x="139996" y="93271"/>
                  </a:cubicBezTo>
                  <a:lnTo>
                    <a:pt x="139966" y="130444"/>
                  </a:lnTo>
                  <a:cubicBezTo>
                    <a:pt x="139848" y="160371"/>
                    <a:pt x="119265" y="182077"/>
                    <a:pt x="88776" y="184443"/>
                  </a:cubicBezTo>
                  <a:cubicBezTo>
                    <a:pt x="87653" y="184532"/>
                    <a:pt x="86529" y="184561"/>
                    <a:pt x="85405" y="184561"/>
                  </a:cubicBezTo>
                  <a:cubicBezTo>
                    <a:pt x="61481" y="184561"/>
                    <a:pt x="39095" y="164896"/>
                    <a:pt x="34629" y="139168"/>
                  </a:cubicBezTo>
                  <a:cubicBezTo>
                    <a:pt x="32116" y="124707"/>
                    <a:pt x="36522" y="109507"/>
                    <a:pt x="46724" y="97441"/>
                  </a:cubicBezTo>
                  <a:cubicBezTo>
                    <a:pt x="56803" y="85541"/>
                    <a:pt x="70647" y="78721"/>
                    <a:pt x="84747" y="78721"/>
                  </a:cubicBezTo>
                  <a:cubicBezTo>
                    <a:pt x="84839" y="78721"/>
                    <a:pt x="84930" y="78721"/>
                    <a:pt x="85021" y="78722"/>
                  </a:cubicBezTo>
                  <a:cubicBezTo>
                    <a:pt x="88392" y="78722"/>
                    <a:pt x="91142" y="81472"/>
                    <a:pt x="91172" y="84873"/>
                  </a:cubicBezTo>
                  <a:lnTo>
                    <a:pt x="91349" y="108856"/>
                  </a:lnTo>
                  <a:cubicBezTo>
                    <a:pt x="91349" y="112641"/>
                    <a:pt x="88658" y="116013"/>
                    <a:pt x="84902" y="116545"/>
                  </a:cubicBezTo>
                  <a:cubicBezTo>
                    <a:pt x="77125" y="117580"/>
                    <a:pt x="71447" y="124441"/>
                    <a:pt x="71890" y="132277"/>
                  </a:cubicBezTo>
                  <a:cubicBezTo>
                    <a:pt x="72334" y="140114"/>
                    <a:pt x="78751" y="146295"/>
                    <a:pt x="86618" y="146443"/>
                  </a:cubicBezTo>
                  <a:cubicBezTo>
                    <a:pt x="86736" y="146445"/>
                    <a:pt x="86855" y="146446"/>
                    <a:pt x="86973" y="146446"/>
                  </a:cubicBezTo>
                  <a:cubicBezTo>
                    <a:pt x="91096" y="146446"/>
                    <a:pt x="94919" y="144946"/>
                    <a:pt x="97707" y="142243"/>
                  </a:cubicBezTo>
                  <a:cubicBezTo>
                    <a:pt x="100605" y="139434"/>
                    <a:pt x="102143" y="135619"/>
                    <a:pt x="102173" y="131390"/>
                  </a:cubicBezTo>
                  <a:cubicBezTo>
                    <a:pt x="102380" y="106047"/>
                    <a:pt x="102291" y="31790"/>
                    <a:pt x="102291" y="31051"/>
                  </a:cubicBezTo>
                  <a:cubicBezTo>
                    <a:pt x="102291" y="28419"/>
                    <a:pt x="103917" y="26083"/>
                    <a:pt x="106401" y="25196"/>
                  </a:cubicBezTo>
                  <a:cubicBezTo>
                    <a:pt x="107067" y="24956"/>
                    <a:pt x="107756" y="24836"/>
                    <a:pt x="108469" y="24836"/>
                  </a:cubicBezTo>
                  <a:close/>
                  <a:moveTo>
                    <a:pt x="33831" y="0"/>
                  </a:moveTo>
                  <a:cubicBezTo>
                    <a:pt x="15141" y="0"/>
                    <a:pt x="0" y="15141"/>
                    <a:pt x="0" y="33831"/>
                  </a:cubicBezTo>
                  <a:lnTo>
                    <a:pt x="0" y="175601"/>
                  </a:lnTo>
                  <a:cubicBezTo>
                    <a:pt x="0" y="194261"/>
                    <a:pt x="15141" y="209402"/>
                    <a:pt x="33831" y="209402"/>
                  </a:cubicBezTo>
                  <a:lnTo>
                    <a:pt x="175601" y="209402"/>
                  </a:lnTo>
                  <a:cubicBezTo>
                    <a:pt x="194261" y="209402"/>
                    <a:pt x="209402" y="194261"/>
                    <a:pt x="209402" y="175601"/>
                  </a:cubicBezTo>
                  <a:lnTo>
                    <a:pt x="209402" y="33831"/>
                  </a:lnTo>
                  <a:cubicBezTo>
                    <a:pt x="209402" y="15141"/>
                    <a:pt x="194261" y="0"/>
                    <a:pt x="1756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7656" name="Shape 7656"/>
        <p:cNvGrpSpPr/>
        <p:nvPr/>
      </p:nvGrpSpPr>
      <p:grpSpPr>
        <a:xfrm>
          <a:off x="0" y="0"/>
          <a:ext cx="0" cy="0"/>
          <a:chOff x="0" y="0"/>
          <a:chExt cx="0" cy="0"/>
        </a:xfrm>
      </p:grpSpPr>
      <p:grpSp>
        <p:nvGrpSpPr>
          <p:cNvPr id="7657" name="Google Shape;7657;p77"/>
          <p:cNvGrpSpPr/>
          <p:nvPr/>
        </p:nvGrpSpPr>
        <p:grpSpPr>
          <a:xfrm>
            <a:off x="857049" y="1418767"/>
            <a:ext cx="322099" cy="370529"/>
            <a:chOff x="-42971725" y="3217825"/>
            <a:chExt cx="275675" cy="317125"/>
          </a:xfrm>
        </p:grpSpPr>
        <p:sp>
          <p:nvSpPr>
            <p:cNvPr id="7658" name="Google Shape;7658;p77"/>
            <p:cNvSpPr/>
            <p:nvPr/>
          </p:nvSpPr>
          <p:spPr>
            <a:xfrm>
              <a:off x="-42951250" y="3279250"/>
              <a:ext cx="233950" cy="152050"/>
            </a:xfrm>
            <a:custGeom>
              <a:rect b="b" l="l" r="r" t="t"/>
              <a:pathLst>
                <a:path extrusionOk="0" h="6082" w="9358">
                  <a:moveTo>
                    <a:pt x="379" y="1"/>
                  </a:moveTo>
                  <a:cubicBezTo>
                    <a:pt x="158" y="1"/>
                    <a:pt x="1" y="221"/>
                    <a:pt x="1" y="410"/>
                  </a:cubicBezTo>
                  <a:lnTo>
                    <a:pt x="1" y="6081"/>
                  </a:lnTo>
                  <a:lnTo>
                    <a:pt x="9357" y="6081"/>
                  </a:lnTo>
                  <a:lnTo>
                    <a:pt x="9357" y="410"/>
                  </a:lnTo>
                  <a:cubicBezTo>
                    <a:pt x="9357" y="158"/>
                    <a:pt x="9168" y="1"/>
                    <a:pt x="89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9" name="Google Shape;7659;p77"/>
            <p:cNvSpPr/>
            <p:nvPr/>
          </p:nvSpPr>
          <p:spPr>
            <a:xfrm>
              <a:off x="-42971725" y="3451750"/>
              <a:ext cx="275675" cy="83200"/>
            </a:xfrm>
            <a:custGeom>
              <a:rect b="b" l="l" r="r" t="t"/>
              <a:pathLst>
                <a:path extrusionOk="0" h="3328" w="11027">
                  <a:moveTo>
                    <a:pt x="63" y="0"/>
                  </a:moveTo>
                  <a:cubicBezTo>
                    <a:pt x="32" y="126"/>
                    <a:pt x="0" y="284"/>
                    <a:pt x="0" y="410"/>
                  </a:cubicBezTo>
                  <a:cubicBezTo>
                    <a:pt x="0" y="1103"/>
                    <a:pt x="536" y="1670"/>
                    <a:pt x="1198" y="1670"/>
                  </a:cubicBezTo>
                  <a:lnTo>
                    <a:pt x="3151" y="1670"/>
                  </a:lnTo>
                  <a:lnTo>
                    <a:pt x="2615" y="2710"/>
                  </a:lnTo>
                  <a:cubicBezTo>
                    <a:pt x="2521" y="2930"/>
                    <a:pt x="2615" y="3182"/>
                    <a:pt x="2836" y="3277"/>
                  </a:cubicBezTo>
                  <a:cubicBezTo>
                    <a:pt x="2889" y="3312"/>
                    <a:pt x="2949" y="3328"/>
                    <a:pt x="3009" y="3328"/>
                  </a:cubicBezTo>
                  <a:cubicBezTo>
                    <a:pt x="3166" y="3328"/>
                    <a:pt x="3326" y="3224"/>
                    <a:pt x="3371" y="3088"/>
                  </a:cubicBezTo>
                  <a:lnTo>
                    <a:pt x="4096" y="1639"/>
                  </a:lnTo>
                  <a:lnTo>
                    <a:pt x="5073" y="1639"/>
                  </a:lnTo>
                  <a:lnTo>
                    <a:pt x="5073" y="2867"/>
                  </a:lnTo>
                  <a:cubicBezTo>
                    <a:pt x="5073" y="3119"/>
                    <a:pt x="5262" y="3308"/>
                    <a:pt x="5514" y="3308"/>
                  </a:cubicBezTo>
                  <a:cubicBezTo>
                    <a:pt x="5734" y="3308"/>
                    <a:pt x="5892" y="3119"/>
                    <a:pt x="5892" y="2867"/>
                  </a:cubicBezTo>
                  <a:lnTo>
                    <a:pt x="5892" y="1639"/>
                  </a:lnTo>
                  <a:lnTo>
                    <a:pt x="6868" y="1639"/>
                  </a:lnTo>
                  <a:lnTo>
                    <a:pt x="7593" y="3088"/>
                  </a:lnTo>
                  <a:cubicBezTo>
                    <a:pt x="7688" y="3230"/>
                    <a:pt x="7835" y="3301"/>
                    <a:pt x="7983" y="3301"/>
                  </a:cubicBezTo>
                  <a:cubicBezTo>
                    <a:pt x="8032" y="3301"/>
                    <a:pt x="8081" y="3293"/>
                    <a:pt x="8129" y="3277"/>
                  </a:cubicBezTo>
                  <a:cubicBezTo>
                    <a:pt x="8349" y="3151"/>
                    <a:pt x="8412" y="2930"/>
                    <a:pt x="8349" y="2710"/>
                  </a:cubicBezTo>
                  <a:lnTo>
                    <a:pt x="7814" y="1670"/>
                  </a:lnTo>
                  <a:lnTo>
                    <a:pt x="9767" y="1670"/>
                  </a:lnTo>
                  <a:cubicBezTo>
                    <a:pt x="10429" y="1670"/>
                    <a:pt x="11027" y="1103"/>
                    <a:pt x="11027" y="410"/>
                  </a:cubicBezTo>
                  <a:cubicBezTo>
                    <a:pt x="11027" y="252"/>
                    <a:pt x="10964" y="126"/>
                    <a:pt x="109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0" name="Google Shape;7660;p77"/>
            <p:cNvSpPr/>
            <p:nvPr/>
          </p:nvSpPr>
          <p:spPr>
            <a:xfrm>
              <a:off x="-42866975" y="3217825"/>
              <a:ext cx="63025" cy="40975"/>
            </a:xfrm>
            <a:custGeom>
              <a:rect b="b" l="l" r="r" t="t"/>
              <a:pathLst>
                <a:path extrusionOk="0" h="1639" w="2521">
                  <a:moveTo>
                    <a:pt x="442" y="0"/>
                  </a:moveTo>
                  <a:cubicBezTo>
                    <a:pt x="221" y="0"/>
                    <a:pt x="1" y="189"/>
                    <a:pt x="1" y="410"/>
                  </a:cubicBezTo>
                  <a:lnTo>
                    <a:pt x="1" y="1639"/>
                  </a:lnTo>
                  <a:lnTo>
                    <a:pt x="2489" y="1639"/>
                  </a:lnTo>
                  <a:lnTo>
                    <a:pt x="2489" y="410"/>
                  </a:lnTo>
                  <a:lnTo>
                    <a:pt x="2521" y="410"/>
                  </a:lnTo>
                  <a:cubicBezTo>
                    <a:pt x="2521" y="189"/>
                    <a:pt x="2332" y="0"/>
                    <a:pt x="21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61" name="Google Shape;7661;p77"/>
          <p:cNvGrpSpPr/>
          <p:nvPr/>
        </p:nvGrpSpPr>
        <p:grpSpPr>
          <a:xfrm>
            <a:off x="828963" y="1887422"/>
            <a:ext cx="378270" cy="337551"/>
            <a:chOff x="-42996150" y="3612600"/>
            <a:chExt cx="323750" cy="288900"/>
          </a:xfrm>
        </p:grpSpPr>
        <p:sp>
          <p:nvSpPr>
            <p:cNvPr id="7662" name="Google Shape;7662;p77"/>
            <p:cNvSpPr/>
            <p:nvPr/>
          </p:nvSpPr>
          <p:spPr>
            <a:xfrm>
              <a:off x="-42914225" y="3612600"/>
              <a:ext cx="241825" cy="239275"/>
            </a:xfrm>
            <a:custGeom>
              <a:rect b="b" l="l" r="r" t="t"/>
              <a:pathLst>
                <a:path extrusionOk="0" h="9571" w="9673">
                  <a:moveTo>
                    <a:pt x="5963" y="1"/>
                  </a:moveTo>
                  <a:cubicBezTo>
                    <a:pt x="5661" y="1"/>
                    <a:pt x="5365" y="127"/>
                    <a:pt x="5136" y="371"/>
                  </a:cubicBezTo>
                  <a:lnTo>
                    <a:pt x="0" y="5507"/>
                  </a:lnTo>
                  <a:lnTo>
                    <a:pt x="4064" y="9571"/>
                  </a:lnTo>
                  <a:lnTo>
                    <a:pt x="9200" y="4436"/>
                  </a:lnTo>
                  <a:cubicBezTo>
                    <a:pt x="9672" y="3963"/>
                    <a:pt x="9672" y="3207"/>
                    <a:pt x="9200" y="2734"/>
                  </a:cubicBezTo>
                  <a:lnTo>
                    <a:pt x="6868" y="434"/>
                  </a:lnTo>
                  <a:cubicBezTo>
                    <a:pt x="6609" y="143"/>
                    <a:pt x="6283" y="1"/>
                    <a:pt x="59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3" name="Google Shape;7663;p77"/>
            <p:cNvSpPr/>
            <p:nvPr/>
          </p:nvSpPr>
          <p:spPr>
            <a:xfrm>
              <a:off x="-42946525" y="3762850"/>
              <a:ext cx="118950" cy="118950"/>
            </a:xfrm>
            <a:custGeom>
              <a:rect b="b" l="l" r="r" t="t"/>
              <a:pathLst>
                <a:path extrusionOk="0" h="4758" w="4758">
                  <a:moveTo>
                    <a:pt x="725" y="1"/>
                  </a:moveTo>
                  <a:lnTo>
                    <a:pt x="473" y="284"/>
                  </a:lnTo>
                  <a:cubicBezTo>
                    <a:pt x="253" y="505"/>
                    <a:pt x="95" y="820"/>
                    <a:pt x="95" y="1198"/>
                  </a:cubicBezTo>
                  <a:cubicBezTo>
                    <a:pt x="95" y="1450"/>
                    <a:pt x="190" y="1765"/>
                    <a:pt x="442" y="1986"/>
                  </a:cubicBezTo>
                  <a:cubicBezTo>
                    <a:pt x="631" y="2112"/>
                    <a:pt x="599" y="2458"/>
                    <a:pt x="442" y="2616"/>
                  </a:cubicBezTo>
                  <a:lnTo>
                    <a:pt x="1" y="3025"/>
                  </a:lnTo>
                  <a:lnTo>
                    <a:pt x="1733" y="4758"/>
                  </a:lnTo>
                  <a:lnTo>
                    <a:pt x="2174" y="4348"/>
                  </a:lnTo>
                  <a:cubicBezTo>
                    <a:pt x="2253" y="4270"/>
                    <a:pt x="2363" y="4230"/>
                    <a:pt x="2478" y="4230"/>
                  </a:cubicBezTo>
                  <a:cubicBezTo>
                    <a:pt x="2592" y="4230"/>
                    <a:pt x="2710" y="4270"/>
                    <a:pt x="2804" y="4348"/>
                  </a:cubicBezTo>
                  <a:cubicBezTo>
                    <a:pt x="3025" y="4569"/>
                    <a:pt x="3340" y="4695"/>
                    <a:pt x="3655" y="4695"/>
                  </a:cubicBezTo>
                  <a:cubicBezTo>
                    <a:pt x="3970" y="4695"/>
                    <a:pt x="4254" y="4569"/>
                    <a:pt x="4506" y="4348"/>
                  </a:cubicBezTo>
                  <a:lnTo>
                    <a:pt x="4758" y="4065"/>
                  </a:lnTo>
                  <a:lnTo>
                    <a:pt x="7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4" name="Google Shape;7664;p77"/>
            <p:cNvSpPr/>
            <p:nvPr/>
          </p:nvSpPr>
          <p:spPr>
            <a:xfrm>
              <a:off x="-42996150" y="3855800"/>
              <a:ext cx="78000" cy="45700"/>
            </a:xfrm>
            <a:custGeom>
              <a:rect b="b" l="l" r="r" t="t"/>
              <a:pathLst>
                <a:path extrusionOk="0" h="1828" w="3120">
                  <a:moveTo>
                    <a:pt x="1450" y="0"/>
                  </a:moveTo>
                  <a:lnTo>
                    <a:pt x="253" y="1166"/>
                  </a:lnTo>
                  <a:cubicBezTo>
                    <a:pt x="1" y="1355"/>
                    <a:pt x="190" y="1828"/>
                    <a:pt x="536" y="1828"/>
                  </a:cubicBezTo>
                  <a:lnTo>
                    <a:pt x="2773" y="1828"/>
                  </a:lnTo>
                  <a:cubicBezTo>
                    <a:pt x="2931" y="1828"/>
                    <a:pt x="3025" y="1765"/>
                    <a:pt x="3120" y="1670"/>
                  </a:cubicBezTo>
                  <a:lnTo>
                    <a:pt x="14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65" name="Google Shape;7665;p77"/>
          <p:cNvGrpSpPr/>
          <p:nvPr/>
        </p:nvGrpSpPr>
        <p:grpSpPr>
          <a:xfrm>
            <a:off x="831724" y="2296792"/>
            <a:ext cx="372749" cy="370909"/>
            <a:chOff x="-42994575" y="3950300"/>
            <a:chExt cx="319025" cy="317450"/>
          </a:xfrm>
        </p:grpSpPr>
        <p:sp>
          <p:nvSpPr>
            <p:cNvPr id="7666" name="Google Shape;7666;p77"/>
            <p:cNvSpPr/>
            <p:nvPr/>
          </p:nvSpPr>
          <p:spPr>
            <a:xfrm>
              <a:off x="-42930775" y="4225200"/>
              <a:ext cx="191425" cy="42550"/>
            </a:xfrm>
            <a:custGeom>
              <a:rect b="b" l="l" r="r" t="t"/>
              <a:pathLst>
                <a:path extrusionOk="0" h="1702" w="7657">
                  <a:moveTo>
                    <a:pt x="442" y="0"/>
                  </a:moveTo>
                  <a:cubicBezTo>
                    <a:pt x="190" y="0"/>
                    <a:pt x="1" y="221"/>
                    <a:pt x="1" y="441"/>
                  </a:cubicBezTo>
                  <a:lnTo>
                    <a:pt x="1" y="1292"/>
                  </a:lnTo>
                  <a:cubicBezTo>
                    <a:pt x="1" y="1512"/>
                    <a:pt x="190" y="1701"/>
                    <a:pt x="442" y="1701"/>
                  </a:cubicBezTo>
                  <a:lnTo>
                    <a:pt x="7215" y="1701"/>
                  </a:lnTo>
                  <a:cubicBezTo>
                    <a:pt x="7499" y="1701"/>
                    <a:pt x="7656" y="1512"/>
                    <a:pt x="7656" y="1292"/>
                  </a:cubicBezTo>
                  <a:lnTo>
                    <a:pt x="7656" y="441"/>
                  </a:lnTo>
                  <a:cubicBezTo>
                    <a:pt x="7656" y="221"/>
                    <a:pt x="7436" y="0"/>
                    <a:pt x="72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7" name="Google Shape;7667;p77"/>
            <p:cNvSpPr/>
            <p:nvPr/>
          </p:nvSpPr>
          <p:spPr>
            <a:xfrm>
              <a:off x="-42908725" y="4163750"/>
              <a:ext cx="148900" cy="42550"/>
            </a:xfrm>
            <a:custGeom>
              <a:rect b="b" l="l" r="r" t="t"/>
              <a:pathLst>
                <a:path extrusionOk="0" h="1702" w="5956">
                  <a:moveTo>
                    <a:pt x="442" y="1"/>
                  </a:moveTo>
                  <a:cubicBezTo>
                    <a:pt x="190" y="1"/>
                    <a:pt x="1" y="190"/>
                    <a:pt x="1" y="410"/>
                  </a:cubicBezTo>
                  <a:lnTo>
                    <a:pt x="1" y="1261"/>
                  </a:lnTo>
                  <a:cubicBezTo>
                    <a:pt x="1" y="1481"/>
                    <a:pt x="190" y="1702"/>
                    <a:pt x="442" y="1702"/>
                  </a:cubicBezTo>
                  <a:lnTo>
                    <a:pt x="5514" y="1702"/>
                  </a:lnTo>
                  <a:cubicBezTo>
                    <a:pt x="5735" y="1702"/>
                    <a:pt x="5955" y="1481"/>
                    <a:pt x="5955" y="1261"/>
                  </a:cubicBezTo>
                  <a:lnTo>
                    <a:pt x="5955" y="410"/>
                  </a:lnTo>
                  <a:cubicBezTo>
                    <a:pt x="5955" y="190"/>
                    <a:pt x="5735" y="1"/>
                    <a:pt x="55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8" name="Google Shape;7668;p77"/>
            <p:cNvSpPr/>
            <p:nvPr/>
          </p:nvSpPr>
          <p:spPr>
            <a:xfrm>
              <a:off x="-42994575" y="3950300"/>
              <a:ext cx="319025" cy="211125"/>
            </a:xfrm>
            <a:custGeom>
              <a:rect b="b" l="l" r="r" t="t"/>
              <a:pathLst>
                <a:path extrusionOk="0" h="8445" w="12761">
                  <a:moveTo>
                    <a:pt x="6428" y="852"/>
                  </a:moveTo>
                  <a:cubicBezTo>
                    <a:pt x="6648" y="852"/>
                    <a:pt x="6806" y="1009"/>
                    <a:pt x="6869" y="1261"/>
                  </a:cubicBezTo>
                  <a:lnTo>
                    <a:pt x="6869" y="1324"/>
                  </a:lnTo>
                  <a:cubicBezTo>
                    <a:pt x="6806" y="1513"/>
                    <a:pt x="6648" y="1702"/>
                    <a:pt x="6428" y="1702"/>
                  </a:cubicBezTo>
                  <a:cubicBezTo>
                    <a:pt x="6176" y="1702"/>
                    <a:pt x="6018" y="1576"/>
                    <a:pt x="5987" y="1324"/>
                  </a:cubicBezTo>
                  <a:lnTo>
                    <a:pt x="5987" y="1261"/>
                  </a:lnTo>
                  <a:cubicBezTo>
                    <a:pt x="6018" y="1041"/>
                    <a:pt x="6176" y="852"/>
                    <a:pt x="6428" y="852"/>
                  </a:cubicBezTo>
                  <a:close/>
                  <a:moveTo>
                    <a:pt x="2112" y="2742"/>
                  </a:moveTo>
                  <a:lnTo>
                    <a:pt x="3340" y="6396"/>
                  </a:lnTo>
                  <a:lnTo>
                    <a:pt x="914" y="6396"/>
                  </a:lnTo>
                  <a:lnTo>
                    <a:pt x="2112" y="2742"/>
                  </a:lnTo>
                  <a:close/>
                  <a:moveTo>
                    <a:pt x="10681" y="2742"/>
                  </a:moveTo>
                  <a:lnTo>
                    <a:pt x="11878" y="6396"/>
                  </a:lnTo>
                  <a:lnTo>
                    <a:pt x="9452" y="6396"/>
                  </a:lnTo>
                  <a:lnTo>
                    <a:pt x="10681" y="2742"/>
                  </a:lnTo>
                  <a:close/>
                  <a:moveTo>
                    <a:pt x="6333" y="1"/>
                  </a:moveTo>
                  <a:cubicBezTo>
                    <a:pt x="5798" y="1"/>
                    <a:pt x="5325" y="347"/>
                    <a:pt x="5168" y="852"/>
                  </a:cubicBezTo>
                  <a:lnTo>
                    <a:pt x="1292" y="852"/>
                  </a:lnTo>
                  <a:cubicBezTo>
                    <a:pt x="1103" y="852"/>
                    <a:pt x="914" y="1009"/>
                    <a:pt x="883" y="1198"/>
                  </a:cubicBezTo>
                  <a:cubicBezTo>
                    <a:pt x="820" y="1482"/>
                    <a:pt x="1040" y="1702"/>
                    <a:pt x="1292" y="1702"/>
                  </a:cubicBezTo>
                  <a:lnTo>
                    <a:pt x="1576" y="1702"/>
                  </a:lnTo>
                  <a:cubicBezTo>
                    <a:pt x="1" y="6491"/>
                    <a:pt x="32" y="6333"/>
                    <a:pt x="32" y="6459"/>
                  </a:cubicBezTo>
                  <a:cubicBezTo>
                    <a:pt x="64" y="7562"/>
                    <a:pt x="1009" y="8444"/>
                    <a:pt x="2112" y="8444"/>
                  </a:cubicBezTo>
                  <a:cubicBezTo>
                    <a:pt x="3277" y="8444"/>
                    <a:pt x="4159" y="7562"/>
                    <a:pt x="4159" y="6459"/>
                  </a:cubicBezTo>
                  <a:cubicBezTo>
                    <a:pt x="4159" y="6333"/>
                    <a:pt x="4222" y="6491"/>
                    <a:pt x="2647" y="1702"/>
                  </a:cubicBezTo>
                  <a:lnTo>
                    <a:pt x="5105" y="1702"/>
                  </a:lnTo>
                  <a:lnTo>
                    <a:pt x="5105" y="7342"/>
                  </a:lnTo>
                  <a:cubicBezTo>
                    <a:pt x="5105" y="7594"/>
                    <a:pt x="5325" y="7783"/>
                    <a:pt x="5546" y="7783"/>
                  </a:cubicBezTo>
                  <a:lnTo>
                    <a:pt x="7247" y="7783"/>
                  </a:lnTo>
                  <a:cubicBezTo>
                    <a:pt x="7499" y="7783"/>
                    <a:pt x="7688" y="7594"/>
                    <a:pt x="7688" y="7342"/>
                  </a:cubicBezTo>
                  <a:lnTo>
                    <a:pt x="7688" y="1702"/>
                  </a:lnTo>
                  <a:lnTo>
                    <a:pt x="10177" y="1702"/>
                  </a:lnTo>
                  <a:cubicBezTo>
                    <a:pt x="8602" y="6491"/>
                    <a:pt x="8633" y="6333"/>
                    <a:pt x="8633" y="6459"/>
                  </a:cubicBezTo>
                  <a:cubicBezTo>
                    <a:pt x="8665" y="7562"/>
                    <a:pt x="9578" y="8444"/>
                    <a:pt x="10681" y="8444"/>
                  </a:cubicBezTo>
                  <a:cubicBezTo>
                    <a:pt x="11815" y="8444"/>
                    <a:pt x="12729" y="7562"/>
                    <a:pt x="12729" y="6459"/>
                  </a:cubicBezTo>
                  <a:cubicBezTo>
                    <a:pt x="12729" y="6333"/>
                    <a:pt x="12760" y="6491"/>
                    <a:pt x="11185" y="1702"/>
                  </a:cubicBezTo>
                  <a:lnTo>
                    <a:pt x="11437" y="1702"/>
                  </a:lnTo>
                  <a:cubicBezTo>
                    <a:pt x="11626" y="1702"/>
                    <a:pt x="11815" y="1576"/>
                    <a:pt x="11847" y="1356"/>
                  </a:cubicBezTo>
                  <a:cubicBezTo>
                    <a:pt x="11910" y="1104"/>
                    <a:pt x="11689" y="852"/>
                    <a:pt x="11437" y="852"/>
                  </a:cubicBezTo>
                  <a:lnTo>
                    <a:pt x="7530" y="852"/>
                  </a:lnTo>
                  <a:cubicBezTo>
                    <a:pt x="7373" y="347"/>
                    <a:pt x="6900" y="1"/>
                    <a:pt x="63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69" name="Google Shape;7669;p77"/>
          <p:cNvGrpSpPr/>
          <p:nvPr/>
        </p:nvGrpSpPr>
        <p:grpSpPr>
          <a:xfrm>
            <a:off x="2985119" y="1443624"/>
            <a:ext cx="371785" cy="370879"/>
            <a:chOff x="-41111350" y="3239100"/>
            <a:chExt cx="318200" cy="317425"/>
          </a:xfrm>
        </p:grpSpPr>
        <p:sp>
          <p:nvSpPr>
            <p:cNvPr id="7670" name="Google Shape;7670;p77"/>
            <p:cNvSpPr/>
            <p:nvPr/>
          </p:nvSpPr>
          <p:spPr>
            <a:xfrm>
              <a:off x="-41111350" y="3239100"/>
              <a:ext cx="145725" cy="144925"/>
            </a:xfrm>
            <a:custGeom>
              <a:rect b="b" l="l" r="r" t="t"/>
              <a:pathLst>
                <a:path extrusionOk="0" h="5797" w="5829">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1" name="Google Shape;7671;p77"/>
            <p:cNvSpPr/>
            <p:nvPr/>
          </p:nvSpPr>
          <p:spPr>
            <a:xfrm>
              <a:off x="-41110575" y="3412375"/>
              <a:ext cx="146525" cy="144150"/>
            </a:xfrm>
            <a:custGeom>
              <a:rect b="b" l="l" r="r" t="t"/>
              <a:pathLst>
                <a:path extrusionOk="0" h="5766" w="5861">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2" name="Google Shape;7672;p77"/>
            <p:cNvSpPr/>
            <p:nvPr/>
          </p:nvSpPr>
          <p:spPr>
            <a:xfrm>
              <a:off x="-40938875" y="3239100"/>
              <a:ext cx="145725" cy="144925"/>
            </a:xfrm>
            <a:custGeom>
              <a:rect b="b" l="l" r="r" t="t"/>
              <a:pathLst>
                <a:path extrusionOk="0" h="5797" w="5829">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3" name="Google Shape;7673;p77"/>
            <p:cNvSpPr/>
            <p:nvPr/>
          </p:nvSpPr>
          <p:spPr>
            <a:xfrm>
              <a:off x="-40938875" y="3411575"/>
              <a:ext cx="145725" cy="144950"/>
            </a:xfrm>
            <a:custGeom>
              <a:rect b="b" l="l" r="r" t="t"/>
              <a:pathLst>
                <a:path extrusionOk="0" h="5798" w="5829">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74" name="Google Shape;7674;p77"/>
          <p:cNvGrpSpPr/>
          <p:nvPr/>
        </p:nvGrpSpPr>
        <p:grpSpPr>
          <a:xfrm>
            <a:off x="2981438" y="1879156"/>
            <a:ext cx="379146" cy="370967"/>
            <a:chOff x="-41117650" y="3605525"/>
            <a:chExt cx="324500" cy="317500"/>
          </a:xfrm>
        </p:grpSpPr>
        <p:sp>
          <p:nvSpPr>
            <p:cNvPr id="7675" name="Google Shape;7675;p77"/>
            <p:cNvSpPr/>
            <p:nvPr/>
          </p:nvSpPr>
          <p:spPr>
            <a:xfrm>
              <a:off x="-41016850" y="3605525"/>
              <a:ext cx="106350" cy="105375"/>
            </a:xfrm>
            <a:custGeom>
              <a:rect b="b" l="l" r="r" t="t"/>
              <a:pathLst>
                <a:path extrusionOk="0" h="4215" w="4254">
                  <a:moveTo>
                    <a:pt x="2064" y="1"/>
                  </a:moveTo>
                  <a:cubicBezTo>
                    <a:pt x="1954" y="1"/>
                    <a:pt x="1844" y="40"/>
                    <a:pt x="1765" y="119"/>
                  </a:cubicBezTo>
                  <a:lnTo>
                    <a:pt x="1" y="1883"/>
                  </a:lnTo>
                  <a:lnTo>
                    <a:pt x="2332" y="4214"/>
                  </a:lnTo>
                  <a:lnTo>
                    <a:pt x="4096" y="2450"/>
                  </a:lnTo>
                  <a:cubicBezTo>
                    <a:pt x="4254" y="2293"/>
                    <a:pt x="4254" y="2009"/>
                    <a:pt x="4096" y="1852"/>
                  </a:cubicBezTo>
                  <a:lnTo>
                    <a:pt x="2364" y="119"/>
                  </a:lnTo>
                  <a:cubicBezTo>
                    <a:pt x="2285" y="40"/>
                    <a:pt x="2175" y="1"/>
                    <a:pt x="20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6" name="Google Shape;7676;p77"/>
            <p:cNvSpPr/>
            <p:nvPr/>
          </p:nvSpPr>
          <p:spPr>
            <a:xfrm>
              <a:off x="-40900275" y="3721300"/>
              <a:ext cx="107125" cy="105375"/>
            </a:xfrm>
            <a:custGeom>
              <a:rect b="b" l="l" r="r" t="t"/>
              <a:pathLst>
                <a:path extrusionOk="0" h="4215" w="4285">
                  <a:moveTo>
                    <a:pt x="2064" y="1"/>
                  </a:moveTo>
                  <a:cubicBezTo>
                    <a:pt x="1954" y="1"/>
                    <a:pt x="1843" y="40"/>
                    <a:pt x="1765" y="119"/>
                  </a:cubicBezTo>
                  <a:lnTo>
                    <a:pt x="0" y="1915"/>
                  </a:lnTo>
                  <a:lnTo>
                    <a:pt x="2300" y="4215"/>
                  </a:lnTo>
                  <a:lnTo>
                    <a:pt x="4128" y="2482"/>
                  </a:lnTo>
                  <a:cubicBezTo>
                    <a:pt x="4285" y="2324"/>
                    <a:pt x="4285" y="2072"/>
                    <a:pt x="4128" y="1915"/>
                  </a:cubicBezTo>
                  <a:lnTo>
                    <a:pt x="2363" y="119"/>
                  </a:lnTo>
                  <a:cubicBezTo>
                    <a:pt x="2285" y="40"/>
                    <a:pt x="2174" y="1"/>
                    <a:pt x="20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7" name="Google Shape;7677;p77"/>
            <p:cNvSpPr/>
            <p:nvPr/>
          </p:nvSpPr>
          <p:spPr>
            <a:xfrm>
              <a:off x="-41117650" y="3668350"/>
              <a:ext cx="262300" cy="254675"/>
            </a:xfrm>
            <a:custGeom>
              <a:rect b="b" l="l" r="r" t="t"/>
              <a:pathLst>
                <a:path extrusionOk="0" h="10187" w="10492">
                  <a:moveTo>
                    <a:pt x="3497" y="0"/>
                  </a:moveTo>
                  <a:lnTo>
                    <a:pt x="1764" y="1733"/>
                  </a:lnTo>
                  <a:cubicBezTo>
                    <a:pt x="1166" y="2332"/>
                    <a:pt x="725" y="3088"/>
                    <a:pt x="504" y="3812"/>
                  </a:cubicBezTo>
                  <a:cubicBezTo>
                    <a:pt x="0" y="5514"/>
                    <a:pt x="410" y="7404"/>
                    <a:pt x="1764" y="8759"/>
                  </a:cubicBezTo>
                  <a:cubicBezTo>
                    <a:pt x="2667" y="9661"/>
                    <a:pt x="3919" y="10187"/>
                    <a:pt x="5273" y="10187"/>
                  </a:cubicBezTo>
                  <a:cubicBezTo>
                    <a:pt x="5384" y="10187"/>
                    <a:pt x="5496" y="10183"/>
                    <a:pt x="5608" y="10176"/>
                  </a:cubicBezTo>
                  <a:cubicBezTo>
                    <a:pt x="6679" y="10082"/>
                    <a:pt x="7876" y="9609"/>
                    <a:pt x="8758" y="8759"/>
                  </a:cubicBezTo>
                  <a:lnTo>
                    <a:pt x="10491" y="7026"/>
                  </a:lnTo>
                  <a:lnTo>
                    <a:pt x="8191" y="4694"/>
                  </a:lnTo>
                  <a:lnTo>
                    <a:pt x="6396" y="6396"/>
                  </a:lnTo>
                  <a:cubicBezTo>
                    <a:pt x="6077" y="6715"/>
                    <a:pt x="5645" y="6880"/>
                    <a:pt x="5214" y="6880"/>
                  </a:cubicBezTo>
                  <a:cubicBezTo>
                    <a:pt x="4794" y="6880"/>
                    <a:pt x="4375" y="6722"/>
                    <a:pt x="4064" y="6396"/>
                  </a:cubicBezTo>
                  <a:cubicBezTo>
                    <a:pt x="3434" y="5766"/>
                    <a:pt x="3434" y="4694"/>
                    <a:pt x="4064" y="4064"/>
                  </a:cubicBezTo>
                  <a:lnTo>
                    <a:pt x="5797" y="2332"/>
                  </a:lnTo>
                  <a:lnTo>
                    <a:pt x="34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78" name="Google Shape;7678;p77"/>
          <p:cNvSpPr/>
          <p:nvPr/>
        </p:nvSpPr>
        <p:spPr>
          <a:xfrm>
            <a:off x="2987569" y="2328742"/>
            <a:ext cx="372720" cy="361678"/>
          </a:xfrm>
          <a:custGeom>
            <a:rect b="b" l="l" r="r" t="t"/>
            <a:pathLst>
              <a:path extrusionOk="0" h="12382" w="12760">
                <a:moveTo>
                  <a:pt x="2080" y="1"/>
                </a:moveTo>
                <a:cubicBezTo>
                  <a:pt x="946" y="1"/>
                  <a:pt x="32" y="946"/>
                  <a:pt x="1" y="2080"/>
                </a:cubicBezTo>
                <a:lnTo>
                  <a:pt x="1" y="9515"/>
                </a:lnTo>
                <a:cubicBezTo>
                  <a:pt x="1" y="11090"/>
                  <a:pt x="1261" y="12382"/>
                  <a:pt x="2899" y="12382"/>
                </a:cubicBezTo>
                <a:cubicBezTo>
                  <a:pt x="4537" y="12382"/>
                  <a:pt x="5798" y="11090"/>
                  <a:pt x="5829" y="9515"/>
                </a:cubicBezTo>
                <a:cubicBezTo>
                  <a:pt x="5829" y="9295"/>
                  <a:pt x="6144" y="9137"/>
                  <a:pt x="6365" y="9074"/>
                </a:cubicBezTo>
                <a:cubicBezTo>
                  <a:pt x="6617" y="9074"/>
                  <a:pt x="6932" y="9295"/>
                  <a:pt x="6932" y="9515"/>
                </a:cubicBezTo>
                <a:cubicBezTo>
                  <a:pt x="6932" y="11122"/>
                  <a:pt x="8223" y="12382"/>
                  <a:pt x="9830" y="12382"/>
                </a:cubicBezTo>
                <a:cubicBezTo>
                  <a:pt x="11374" y="12382"/>
                  <a:pt x="12760" y="11216"/>
                  <a:pt x="12760" y="9452"/>
                </a:cubicBezTo>
                <a:lnTo>
                  <a:pt x="12760" y="2080"/>
                </a:lnTo>
                <a:cubicBezTo>
                  <a:pt x="12760" y="946"/>
                  <a:pt x="11815" y="32"/>
                  <a:pt x="10681" y="1"/>
                </a:cubicBezTo>
                <a:cubicBezTo>
                  <a:pt x="10114" y="1"/>
                  <a:pt x="9578" y="221"/>
                  <a:pt x="9200" y="568"/>
                </a:cubicBezTo>
                <a:cubicBezTo>
                  <a:pt x="9043" y="725"/>
                  <a:pt x="9043" y="1009"/>
                  <a:pt x="9200" y="1166"/>
                </a:cubicBezTo>
                <a:cubicBezTo>
                  <a:pt x="9279" y="1245"/>
                  <a:pt x="9389" y="1284"/>
                  <a:pt x="9499" y="1284"/>
                </a:cubicBezTo>
                <a:cubicBezTo>
                  <a:pt x="9610" y="1284"/>
                  <a:pt x="9720" y="1245"/>
                  <a:pt x="9799" y="1166"/>
                </a:cubicBezTo>
                <a:cubicBezTo>
                  <a:pt x="10051" y="946"/>
                  <a:pt x="10366" y="820"/>
                  <a:pt x="10681" y="820"/>
                </a:cubicBezTo>
                <a:cubicBezTo>
                  <a:pt x="11342" y="820"/>
                  <a:pt x="11878" y="1355"/>
                  <a:pt x="11878" y="2080"/>
                </a:cubicBezTo>
                <a:lnTo>
                  <a:pt x="11878" y="7499"/>
                </a:lnTo>
                <a:cubicBezTo>
                  <a:pt x="11374" y="6963"/>
                  <a:pt x="10618" y="6648"/>
                  <a:pt x="9799" y="6648"/>
                </a:cubicBezTo>
                <a:cubicBezTo>
                  <a:pt x="8570" y="6648"/>
                  <a:pt x="7562" y="7404"/>
                  <a:pt x="7121" y="8444"/>
                </a:cubicBezTo>
                <a:cubicBezTo>
                  <a:pt x="6932" y="8349"/>
                  <a:pt x="6585" y="8286"/>
                  <a:pt x="6365" y="8286"/>
                </a:cubicBezTo>
                <a:cubicBezTo>
                  <a:pt x="6144" y="8286"/>
                  <a:pt x="5798" y="8381"/>
                  <a:pt x="5640" y="8444"/>
                </a:cubicBezTo>
                <a:cubicBezTo>
                  <a:pt x="5199" y="7404"/>
                  <a:pt x="4191" y="6648"/>
                  <a:pt x="2962" y="6648"/>
                </a:cubicBezTo>
                <a:cubicBezTo>
                  <a:pt x="2111" y="6648"/>
                  <a:pt x="1418" y="6995"/>
                  <a:pt x="851" y="7499"/>
                </a:cubicBezTo>
                <a:lnTo>
                  <a:pt x="851" y="2080"/>
                </a:lnTo>
                <a:cubicBezTo>
                  <a:pt x="851" y="1418"/>
                  <a:pt x="1418" y="851"/>
                  <a:pt x="2080" y="820"/>
                </a:cubicBezTo>
                <a:cubicBezTo>
                  <a:pt x="2426" y="820"/>
                  <a:pt x="2742" y="977"/>
                  <a:pt x="2962" y="1166"/>
                </a:cubicBezTo>
                <a:cubicBezTo>
                  <a:pt x="3041" y="1245"/>
                  <a:pt x="3151" y="1284"/>
                  <a:pt x="3257" y="1284"/>
                </a:cubicBezTo>
                <a:cubicBezTo>
                  <a:pt x="3364" y="1284"/>
                  <a:pt x="3466" y="1245"/>
                  <a:pt x="3529" y="1166"/>
                </a:cubicBezTo>
                <a:cubicBezTo>
                  <a:pt x="3687" y="1009"/>
                  <a:pt x="3687" y="725"/>
                  <a:pt x="3529" y="568"/>
                </a:cubicBezTo>
                <a:cubicBezTo>
                  <a:pt x="3183" y="221"/>
                  <a:pt x="2647" y="1"/>
                  <a:pt x="208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79" name="Google Shape;7679;p77"/>
          <p:cNvGrpSpPr/>
          <p:nvPr/>
        </p:nvGrpSpPr>
        <p:grpSpPr>
          <a:xfrm>
            <a:off x="1807693" y="2770680"/>
            <a:ext cx="216271" cy="371814"/>
            <a:chOff x="-39205300" y="3220175"/>
            <a:chExt cx="185100" cy="318225"/>
          </a:xfrm>
        </p:grpSpPr>
        <p:sp>
          <p:nvSpPr>
            <p:cNvPr id="7680" name="Google Shape;7680;p77"/>
            <p:cNvSpPr/>
            <p:nvPr/>
          </p:nvSpPr>
          <p:spPr>
            <a:xfrm>
              <a:off x="-39205300" y="3220175"/>
              <a:ext cx="185100" cy="111875"/>
            </a:xfrm>
            <a:custGeom>
              <a:rect b="b" l="l" r="r" t="t"/>
              <a:pathLst>
                <a:path extrusionOk="0" h="4475" w="7404">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1" name="Google Shape;7681;p77"/>
            <p:cNvSpPr/>
            <p:nvPr/>
          </p:nvSpPr>
          <p:spPr>
            <a:xfrm>
              <a:off x="-39184825" y="3353300"/>
              <a:ext cx="144950" cy="185100"/>
            </a:xfrm>
            <a:custGeom>
              <a:rect b="b" l="l" r="r" t="t"/>
              <a:pathLst>
                <a:path extrusionOk="0" h="7404" w="5798">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82" name="Google Shape;7682;p77"/>
          <p:cNvGrpSpPr/>
          <p:nvPr/>
        </p:nvGrpSpPr>
        <p:grpSpPr>
          <a:xfrm>
            <a:off x="1773220" y="3230750"/>
            <a:ext cx="300016" cy="369273"/>
            <a:chOff x="-39248625" y="3588600"/>
            <a:chExt cx="256775" cy="316050"/>
          </a:xfrm>
        </p:grpSpPr>
        <p:sp>
          <p:nvSpPr>
            <p:cNvPr id="7683" name="Google Shape;7683;p77"/>
            <p:cNvSpPr/>
            <p:nvPr/>
          </p:nvSpPr>
          <p:spPr>
            <a:xfrm>
              <a:off x="-39248625" y="3588600"/>
              <a:ext cx="256775" cy="316050"/>
            </a:xfrm>
            <a:custGeom>
              <a:rect b="b" l="l" r="r" t="t"/>
              <a:pathLst>
                <a:path extrusionOk="0" h="12642" w="10271">
                  <a:moveTo>
                    <a:pt x="5364" y="0"/>
                  </a:moveTo>
                  <a:cubicBezTo>
                    <a:pt x="5041" y="0"/>
                    <a:pt x="4710" y="118"/>
                    <a:pt x="4443" y="355"/>
                  </a:cubicBezTo>
                  <a:lnTo>
                    <a:pt x="3277" y="1552"/>
                  </a:lnTo>
                  <a:cubicBezTo>
                    <a:pt x="2804" y="2025"/>
                    <a:pt x="2804" y="2812"/>
                    <a:pt x="3277" y="3316"/>
                  </a:cubicBezTo>
                  <a:lnTo>
                    <a:pt x="3938" y="3978"/>
                  </a:lnTo>
                  <a:lnTo>
                    <a:pt x="1702" y="6215"/>
                  </a:lnTo>
                  <a:cubicBezTo>
                    <a:pt x="1544" y="6152"/>
                    <a:pt x="1355" y="6057"/>
                    <a:pt x="1135" y="6057"/>
                  </a:cubicBezTo>
                  <a:cubicBezTo>
                    <a:pt x="1119" y="6056"/>
                    <a:pt x="1104" y="6056"/>
                    <a:pt x="1089" y="6056"/>
                  </a:cubicBezTo>
                  <a:cubicBezTo>
                    <a:pt x="538" y="6056"/>
                    <a:pt x="0" y="6611"/>
                    <a:pt x="0" y="7286"/>
                  </a:cubicBezTo>
                  <a:cubicBezTo>
                    <a:pt x="0" y="7947"/>
                    <a:pt x="567" y="8515"/>
                    <a:pt x="1229" y="8515"/>
                  </a:cubicBezTo>
                  <a:cubicBezTo>
                    <a:pt x="1418" y="8515"/>
                    <a:pt x="1576" y="8483"/>
                    <a:pt x="1733" y="8388"/>
                  </a:cubicBezTo>
                  <a:lnTo>
                    <a:pt x="3560" y="10216"/>
                  </a:lnTo>
                  <a:cubicBezTo>
                    <a:pt x="2993" y="10720"/>
                    <a:pt x="2615" y="11381"/>
                    <a:pt x="2521" y="12169"/>
                  </a:cubicBezTo>
                  <a:cubicBezTo>
                    <a:pt x="2489" y="12421"/>
                    <a:pt x="2678" y="12642"/>
                    <a:pt x="2930" y="12642"/>
                  </a:cubicBezTo>
                  <a:lnTo>
                    <a:pt x="8633" y="12642"/>
                  </a:lnTo>
                  <a:cubicBezTo>
                    <a:pt x="8853" y="12642"/>
                    <a:pt x="9074" y="12421"/>
                    <a:pt x="9011" y="12169"/>
                  </a:cubicBezTo>
                  <a:cubicBezTo>
                    <a:pt x="8790" y="10562"/>
                    <a:pt x="7404" y="9334"/>
                    <a:pt x="5766" y="9334"/>
                  </a:cubicBezTo>
                  <a:cubicBezTo>
                    <a:pt x="5199" y="9334"/>
                    <a:pt x="4695" y="9491"/>
                    <a:pt x="4222" y="9743"/>
                  </a:cubicBezTo>
                  <a:lnTo>
                    <a:pt x="2300" y="7853"/>
                  </a:lnTo>
                  <a:cubicBezTo>
                    <a:pt x="2363" y="7695"/>
                    <a:pt x="2395" y="7475"/>
                    <a:pt x="2395" y="7286"/>
                  </a:cubicBezTo>
                  <a:cubicBezTo>
                    <a:pt x="2395" y="7097"/>
                    <a:pt x="2363" y="6939"/>
                    <a:pt x="2300" y="6782"/>
                  </a:cubicBezTo>
                  <a:lnTo>
                    <a:pt x="4285" y="4797"/>
                  </a:lnTo>
                  <a:lnTo>
                    <a:pt x="4285" y="4797"/>
                  </a:lnTo>
                  <a:cubicBezTo>
                    <a:pt x="4253" y="5742"/>
                    <a:pt x="4537" y="6624"/>
                    <a:pt x="5073" y="7317"/>
                  </a:cubicBezTo>
                  <a:lnTo>
                    <a:pt x="10271" y="2119"/>
                  </a:lnTo>
                  <a:cubicBezTo>
                    <a:pt x="9636" y="1606"/>
                    <a:pt x="8888" y="1321"/>
                    <a:pt x="8026" y="1321"/>
                  </a:cubicBezTo>
                  <a:cubicBezTo>
                    <a:pt x="7776" y="1321"/>
                    <a:pt x="7516" y="1345"/>
                    <a:pt x="7246" y="1394"/>
                  </a:cubicBezTo>
                  <a:lnTo>
                    <a:pt x="6238" y="355"/>
                  </a:lnTo>
                  <a:cubicBezTo>
                    <a:pt x="6002" y="118"/>
                    <a:pt x="5687" y="0"/>
                    <a:pt x="53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4" name="Google Shape;7684;p77"/>
            <p:cNvSpPr/>
            <p:nvPr/>
          </p:nvSpPr>
          <p:spPr>
            <a:xfrm>
              <a:off x="-39076150" y="3684875"/>
              <a:ext cx="84300" cy="80300"/>
            </a:xfrm>
            <a:custGeom>
              <a:rect b="b" l="l" r="r" t="t"/>
              <a:pathLst>
                <a:path extrusionOk="0" h="3212" w="3372">
                  <a:moveTo>
                    <a:pt x="2868" y="1"/>
                  </a:moveTo>
                  <a:lnTo>
                    <a:pt x="1" y="2868"/>
                  </a:lnTo>
                  <a:cubicBezTo>
                    <a:pt x="353" y="3098"/>
                    <a:pt x="757" y="3212"/>
                    <a:pt x="1156" y="3212"/>
                  </a:cubicBezTo>
                  <a:cubicBezTo>
                    <a:pt x="1686" y="3212"/>
                    <a:pt x="2207" y="3011"/>
                    <a:pt x="2584" y="2616"/>
                  </a:cubicBezTo>
                  <a:cubicBezTo>
                    <a:pt x="3309" y="1891"/>
                    <a:pt x="3372" y="851"/>
                    <a:pt x="28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85" name="Google Shape;7685;p77"/>
          <p:cNvSpPr/>
          <p:nvPr/>
        </p:nvSpPr>
        <p:spPr>
          <a:xfrm>
            <a:off x="1744241" y="3686376"/>
            <a:ext cx="363548" cy="370909"/>
          </a:xfrm>
          <a:custGeom>
            <a:rect b="b" l="l" r="r" t="t"/>
            <a:pathLst>
              <a:path extrusionOk="0" h="12698" w="12446">
                <a:moveTo>
                  <a:pt x="6239" y="1"/>
                </a:moveTo>
                <a:cubicBezTo>
                  <a:pt x="5105" y="1"/>
                  <a:pt x="4191" y="915"/>
                  <a:pt x="4159" y="2112"/>
                </a:cubicBezTo>
                <a:cubicBezTo>
                  <a:pt x="4159" y="3088"/>
                  <a:pt x="4852" y="3939"/>
                  <a:pt x="5798" y="4097"/>
                </a:cubicBezTo>
                <a:lnTo>
                  <a:pt x="5798" y="5294"/>
                </a:lnTo>
                <a:cubicBezTo>
                  <a:pt x="4852" y="5483"/>
                  <a:pt x="4159" y="6333"/>
                  <a:pt x="4159" y="7310"/>
                </a:cubicBezTo>
                <a:cubicBezTo>
                  <a:pt x="4159" y="7657"/>
                  <a:pt x="4222" y="7972"/>
                  <a:pt x="4380" y="8255"/>
                </a:cubicBezTo>
                <a:lnTo>
                  <a:pt x="3403" y="9043"/>
                </a:lnTo>
                <a:cubicBezTo>
                  <a:pt x="3057" y="8728"/>
                  <a:pt x="2584" y="8570"/>
                  <a:pt x="2112" y="8570"/>
                </a:cubicBezTo>
                <a:cubicBezTo>
                  <a:pt x="946" y="8602"/>
                  <a:pt x="1" y="9515"/>
                  <a:pt x="1" y="10650"/>
                </a:cubicBezTo>
                <a:cubicBezTo>
                  <a:pt x="1" y="11784"/>
                  <a:pt x="946" y="12697"/>
                  <a:pt x="2112" y="12697"/>
                </a:cubicBezTo>
                <a:cubicBezTo>
                  <a:pt x="3246" y="12697"/>
                  <a:pt x="4128" y="11752"/>
                  <a:pt x="4191" y="10650"/>
                </a:cubicBezTo>
                <a:cubicBezTo>
                  <a:pt x="4191" y="10303"/>
                  <a:pt x="4096" y="9988"/>
                  <a:pt x="3939" y="9704"/>
                </a:cubicBezTo>
                <a:lnTo>
                  <a:pt x="4947" y="8917"/>
                </a:lnTo>
                <a:cubicBezTo>
                  <a:pt x="5294" y="9232"/>
                  <a:pt x="5766" y="9389"/>
                  <a:pt x="6239" y="9389"/>
                </a:cubicBezTo>
                <a:cubicBezTo>
                  <a:pt x="6743" y="9389"/>
                  <a:pt x="7184" y="9200"/>
                  <a:pt x="7530" y="8917"/>
                </a:cubicBezTo>
                <a:lnTo>
                  <a:pt x="8507" y="9704"/>
                </a:lnTo>
                <a:cubicBezTo>
                  <a:pt x="8350" y="9988"/>
                  <a:pt x="8287" y="10303"/>
                  <a:pt x="8287" y="10650"/>
                </a:cubicBezTo>
                <a:cubicBezTo>
                  <a:pt x="8287" y="11784"/>
                  <a:pt x="9232" y="12697"/>
                  <a:pt x="10366" y="12697"/>
                </a:cubicBezTo>
                <a:cubicBezTo>
                  <a:pt x="11500" y="12697"/>
                  <a:pt x="12414" y="11752"/>
                  <a:pt x="12445" y="10650"/>
                </a:cubicBezTo>
                <a:cubicBezTo>
                  <a:pt x="12445" y="9515"/>
                  <a:pt x="11563" y="8602"/>
                  <a:pt x="10366" y="8570"/>
                </a:cubicBezTo>
                <a:cubicBezTo>
                  <a:pt x="9862" y="8570"/>
                  <a:pt x="9421" y="8759"/>
                  <a:pt x="9074" y="9043"/>
                </a:cubicBezTo>
                <a:lnTo>
                  <a:pt x="8097" y="8255"/>
                </a:lnTo>
                <a:cubicBezTo>
                  <a:pt x="8255" y="7972"/>
                  <a:pt x="8318" y="7657"/>
                  <a:pt x="8318" y="7310"/>
                </a:cubicBezTo>
                <a:cubicBezTo>
                  <a:pt x="8318" y="6333"/>
                  <a:pt x="7625" y="5451"/>
                  <a:pt x="6680" y="5294"/>
                </a:cubicBezTo>
                <a:lnTo>
                  <a:pt x="6680" y="4097"/>
                </a:lnTo>
                <a:cubicBezTo>
                  <a:pt x="7625" y="3908"/>
                  <a:pt x="8318" y="3088"/>
                  <a:pt x="8318" y="2112"/>
                </a:cubicBezTo>
                <a:cubicBezTo>
                  <a:pt x="8318" y="946"/>
                  <a:pt x="7404" y="64"/>
                  <a:pt x="62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6" name="Google Shape;7686;p77"/>
          <p:cNvSpPr/>
          <p:nvPr/>
        </p:nvSpPr>
        <p:spPr>
          <a:xfrm>
            <a:off x="3933789" y="2757814"/>
            <a:ext cx="369974" cy="368601"/>
          </a:xfrm>
          <a:custGeom>
            <a:rect b="b" l="l" r="r" t="t"/>
            <a:pathLst>
              <a:path extrusionOk="0" h="12619" w="12666">
                <a:moveTo>
                  <a:pt x="9294" y="1"/>
                </a:moveTo>
                <a:cubicBezTo>
                  <a:pt x="9192" y="1"/>
                  <a:pt x="9089" y="40"/>
                  <a:pt x="9011" y="119"/>
                </a:cubicBezTo>
                <a:lnTo>
                  <a:pt x="7593" y="1537"/>
                </a:lnTo>
                <a:lnTo>
                  <a:pt x="9011" y="2954"/>
                </a:lnTo>
                <a:cubicBezTo>
                  <a:pt x="9168" y="3112"/>
                  <a:pt x="9168" y="3395"/>
                  <a:pt x="9011" y="3553"/>
                </a:cubicBezTo>
                <a:cubicBezTo>
                  <a:pt x="8932" y="3632"/>
                  <a:pt x="8822" y="3671"/>
                  <a:pt x="8711" y="3671"/>
                </a:cubicBezTo>
                <a:cubicBezTo>
                  <a:pt x="8601" y="3671"/>
                  <a:pt x="8491" y="3632"/>
                  <a:pt x="8412" y="3553"/>
                </a:cubicBezTo>
                <a:lnTo>
                  <a:pt x="6994" y="2135"/>
                </a:lnTo>
                <a:lnTo>
                  <a:pt x="5923" y="3206"/>
                </a:lnTo>
                <a:lnTo>
                  <a:pt x="7341" y="4624"/>
                </a:lnTo>
                <a:cubicBezTo>
                  <a:pt x="7498" y="4782"/>
                  <a:pt x="7498" y="5034"/>
                  <a:pt x="7341" y="5191"/>
                </a:cubicBezTo>
                <a:cubicBezTo>
                  <a:pt x="7262" y="5270"/>
                  <a:pt x="7160" y="5309"/>
                  <a:pt x="7053" y="5309"/>
                </a:cubicBezTo>
                <a:cubicBezTo>
                  <a:pt x="6947" y="5309"/>
                  <a:pt x="6837" y="5270"/>
                  <a:pt x="6742" y="5191"/>
                </a:cubicBezTo>
                <a:lnTo>
                  <a:pt x="5356" y="3773"/>
                </a:lnTo>
                <a:lnTo>
                  <a:pt x="4285" y="4845"/>
                </a:lnTo>
                <a:lnTo>
                  <a:pt x="5703" y="6262"/>
                </a:lnTo>
                <a:cubicBezTo>
                  <a:pt x="5860" y="6420"/>
                  <a:pt x="5860" y="6703"/>
                  <a:pt x="5703" y="6861"/>
                </a:cubicBezTo>
                <a:cubicBezTo>
                  <a:pt x="5624" y="6940"/>
                  <a:pt x="5514" y="6979"/>
                  <a:pt x="5403" y="6979"/>
                </a:cubicBezTo>
                <a:cubicBezTo>
                  <a:pt x="5293" y="6979"/>
                  <a:pt x="5183" y="6940"/>
                  <a:pt x="5104" y="6861"/>
                </a:cubicBezTo>
                <a:lnTo>
                  <a:pt x="3686" y="5443"/>
                </a:lnTo>
                <a:lnTo>
                  <a:pt x="2615" y="6514"/>
                </a:lnTo>
                <a:lnTo>
                  <a:pt x="4096" y="7932"/>
                </a:lnTo>
                <a:cubicBezTo>
                  <a:pt x="4253" y="8090"/>
                  <a:pt x="4253" y="8373"/>
                  <a:pt x="4096" y="8499"/>
                </a:cubicBezTo>
                <a:cubicBezTo>
                  <a:pt x="4017" y="8578"/>
                  <a:pt x="3907" y="8617"/>
                  <a:pt x="3797" y="8617"/>
                </a:cubicBezTo>
                <a:cubicBezTo>
                  <a:pt x="3686" y="8617"/>
                  <a:pt x="3576" y="8578"/>
                  <a:pt x="3497" y="8499"/>
                </a:cubicBezTo>
                <a:lnTo>
                  <a:pt x="2048" y="7081"/>
                </a:lnTo>
                <a:lnTo>
                  <a:pt x="158" y="8972"/>
                </a:lnTo>
                <a:cubicBezTo>
                  <a:pt x="0" y="9129"/>
                  <a:pt x="0" y="9413"/>
                  <a:pt x="158" y="9570"/>
                </a:cubicBezTo>
                <a:lnTo>
                  <a:pt x="3056" y="12500"/>
                </a:lnTo>
                <a:cubicBezTo>
                  <a:pt x="3135" y="12579"/>
                  <a:pt x="3245" y="12618"/>
                  <a:pt x="3356" y="12618"/>
                </a:cubicBezTo>
                <a:cubicBezTo>
                  <a:pt x="3466" y="12618"/>
                  <a:pt x="3576" y="12579"/>
                  <a:pt x="3655" y="12500"/>
                </a:cubicBezTo>
                <a:lnTo>
                  <a:pt x="12508" y="3616"/>
                </a:lnTo>
                <a:cubicBezTo>
                  <a:pt x="12665" y="3458"/>
                  <a:pt x="12665" y="3206"/>
                  <a:pt x="12508" y="3049"/>
                </a:cubicBezTo>
                <a:lnTo>
                  <a:pt x="9578" y="119"/>
                </a:lnTo>
                <a:cubicBezTo>
                  <a:pt x="9499" y="40"/>
                  <a:pt x="9397" y="1"/>
                  <a:pt x="92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87" name="Google Shape;7687;p77"/>
          <p:cNvGrpSpPr/>
          <p:nvPr/>
        </p:nvGrpSpPr>
        <p:grpSpPr>
          <a:xfrm>
            <a:off x="1223934" y="1418767"/>
            <a:ext cx="429504" cy="370879"/>
            <a:chOff x="-42651700" y="3217825"/>
            <a:chExt cx="367600" cy="317425"/>
          </a:xfrm>
        </p:grpSpPr>
        <p:sp>
          <p:nvSpPr>
            <p:cNvPr id="7688" name="Google Shape;7688;p77"/>
            <p:cNvSpPr/>
            <p:nvPr/>
          </p:nvSpPr>
          <p:spPr>
            <a:xfrm>
              <a:off x="-42651700" y="3239075"/>
              <a:ext cx="367600" cy="296175"/>
            </a:xfrm>
            <a:custGeom>
              <a:rect b="b" l="l" r="r" t="t"/>
              <a:pathLst>
                <a:path extrusionOk="0" h="11847" w="14704">
                  <a:moveTo>
                    <a:pt x="7370" y="797"/>
                  </a:moveTo>
                  <a:cubicBezTo>
                    <a:pt x="8536" y="797"/>
                    <a:pt x="9694" y="1246"/>
                    <a:pt x="10576" y="2143"/>
                  </a:cubicBezTo>
                  <a:cubicBezTo>
                    <a:pt x="12340" y="3908"/>
                    <a:pt x="12340" y="6775"/>
                    <a:pt x="10576" y="8539"/>
                  </a:cubicBezTo>
                  <a:cubicBezTo>
                    <a:pt x="9757" y="9390"/>
                    <a:pt x="8623" y="9894"/>
                    <a:pt x="7363" y="9894"/>
                  </a:cubicBezTo>
                  <a:cubicBezTo>
                    <a:pt x="6102" y="9894"/>
                    <a:pt x="4937" y="9358"/>
                    <a:pt x="4118" y="8539"/>
                  </a:cubicBezTo>
                  <a:cubicBezTo>
                    <a:pt x="2353" y="6775"/>
                    <a:pt x="2353" y="3908"/>
                    <a:pt x="4118" y="2143"/>
                  </a:cubicBezTo>
                  <a:cubicBezTo>
                    <a:pt x="5031" y="1246"/>
                    <a:pt x="6205" y="797"/>
                    <a:pt x="7370" y="797"/>
                  </a:cubicBezTo>
                  <a:close/>
                  <a:moveTo>
                    <a:pt x="7326" y="1"/>
                  </a:moveTo>
                  <a:cubicBezTo>
                    <a:pt x="2091" y="1"/>
                    <a:pt x="0" y="6750"/>
                    <a:pt x="4275" y="9768"/>
                  </a:cubicBezTo>
                  <a:lnTo>
                    <a:pt x="3424" y="11280"/>
                  </a:lnTo>
                  <a:cubicBezTo>
                    <a:pt x="3298" y="11532"/>
                    <a:pt x="3487" y="11847"/>
                    <a:pt x="3771" y="11847"/>
                  </a:cubicBezTo>
                  <a:cubicBezTo>
                    <a:pt x="3929" y="11847"/>
                    <a:pt x="4086" y="11784"/>
                    <a:pt x="4118" y="11626"/>
                  </a:cubicBezTo>
                  <a:lnTo>
                    <a:pt x="5000" y="10209"/>
                  </a:lnTo>
                  <a:cubicBezTo>
                    <a:pt x="5740" y="10571"/>
                    <a:pt x="6543" y="10752"/>
                    <a:pt x="7351" y="10752"/>
                  </a:cubicBezTo>
                  <a:cubicBezTo>
                    <a:pt x="8158" y="10752"/>
                    <a:pt x="8969" y="10571"/>
                    <a:pt x="9725" y="10209"/>
                  </a:cubicBezTo>
                  <a:lnTo>
                    <a:pt x="10576" y="11626"/>
                  </a:lnTo>
                  <a:cubicBezTo>
                    <a:pt x="10671" y="11784"/>
                    <a:pt x="10828" y="11847"/>
                    <a:pt x="10923" y="11847"/>
                  </a:cubicBezTo>
                  <a:cubicBezTo>
                    <a:pt x="11238" y="11847"/>
                    <a:pt x="11458" y="11532"/>
                    <a:pt x="11301" y="11280"/>
                  </a:cubicBezTo>
                  <a:lnTo>
                    <a:pt x="10419" y="9768"/>
                  </a:lnTo>
                  <a:cubicBezTo>
                    <a:pt x="14703" y="6775"/>
                    <a:pt x="12592" y="1"/>
                    <a:pt x="7363" y="1"/>
                  </a:cubicBezTo>
                  <a:cubicBezTo>
                    <a:pt x="7350" y="1"/>
                    <a:pt x="7338" y="1"/>
                    <a:pt x="73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9" name="Google Shape;7689;p77"/>
            <p:cNvSpPr/>
            <p:nvPr/>
          </p:nvSpPr>
          <p:spPr>
            <a:xfrm>
              <a:off x="-42419600" y="3217825"/>
              <a:ext cx="106350" cy="106350"/>
            </a:xfrm>
            <a:custGeom>
              <a:rect b="b" l="l" r="r" t="t"/>
              <a:pathLst>
                <a:path extrusionOk="0" h="4254" w="4254">
                  <a:moveTo>
                    <a:pt x="1355" y="0"/>
                  </a:moveTo>
                  <a:cubicBezTo>
                    <a:pt x="882" y="0"/>
                    <a:pt x="410" y="95"/>
                    <a:pt x="0" y="315"/>
                  </a:cubicBezTo>
                  <a:cubicBezTo>
                    <a:pt x="1891" y="946"/>
                    <a:pt x="3340" y="2395"/>
                    <a:pt x="3938" y="4254"/>
                  </a:cubicBezTo>
                  <a:cubicBezTo>
                    <a:pt x="4128" y="3844"/>
                    <a:pt x="4254" y="3371"/>
                    <a:pt x="4254" y="2899"/>
                  </a:cubicBezTo>
                  <a:cubicBezTo>
                    <a:pt x="4254" y="1292"/>
                    <a:pt x="2962" y="0"/>
                    <a:pt x="13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0" name="Google Shape;7690;p77"/>
            <p:cNvSpPr/>
            <p:nvPr/>
          </p:nvSpPr>
          <p:spPr>
            <a:xfrm>
              <a:off x="-42623600" y="3218600"/>
              <a:ext cx="106350" cy="106375"/>
            </a:xfrm>
            <a:custGeom>
              <a:rect b="b" l="l" r="r" t="t"/>
              <a:pathLst>
                <a:path extrusionOk="0" h="4255" w="4254">
                  <a:moveTo>
                    <a:pt x="2931" y="1"/>
                  </a:moveTo>
                  <a:cubicBezTo>
                    <a:pt x="1292" y="1"/>
                    <a:pt x="1" y="1293"/>
                    <a:pt x="1" y="2899"/>
                  </a:cubicBezTo>
                  <a:cubicBezTo>
                    <a:pt x="1" y="3372"/>
                    <a:pt x="127" y="3845"/>
                    <a:pt x="316" y="4254"/>
                  </a:cubicBezTo>
                  <a:cubicBezTo>
                    <a:pt x="977" y="2364"/>
                    <a:pt x="2426" y="915"/>
                    <a:pt x="4254" y="316"/>
                  </a:cubicBezTo>
                  <a:cubicBezTo>
                    <a:pt x="3876" y="127"/>
                    <a:pt x="3403" y="1"/>
                    <a:pt x="29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1" name="Google Shape;7691;p77"/>
            <p:cNvSpPr/>
            <p:nvPr/>
          </p:nvSpPr>
          <p:spPr>
            <a:xfrm>
              <a:off x="-42561375" y="3279250"/>
              <a:ext cx="185900" cy="186700"/>
            </a:xfrm>
            <a:custGeom>
              <a:rect b="b" l="l" r="r" t="t"/>
              <a:pathLst>
                <a:path extrusionOk="0" h="7468" w="7436">
                  <a:moveTo>
                    <a:pt x="3781" y="1671"/>
                  </a:moveTo>
                  <a:cubicBezTo>
                    <a:pt x="4033" y="1671"/>
                    <a:pt x="4191" y="1860"/>
                    <a:pt x="4191" y="2112"/>
                  </a:cubicBezTo>
                  <a:lnTo>
                    <a:pt x="4191" y="3340"/>
                  </a:lnTo>
                  <a:lnTo>
                    <a:pt x="5388" y="3340"/>
                  </a:lnTo>
                  <a:cubicBezTo>
                    <a:pt x="5640" y="3340"/>
                    <a:pt x="5829" y="3529"/>
                    <a:pt x="5829" y="3750"/>
                  </a:cubicBezTo>
                  <a:cubicBezTo>
                    <a:pt x="5829" y="4002"/>
                    <a:pt x="5640" y="4128"/>
                    <a:pt x="5388" y="4128"/>
                  </a:cubicBezTo>
                  <a:lnTo>
                    <a:pt x="3750" y="4128"/>
                  </a:lnTo>
                  <a:cubicBezTo>
                    <a:pt x="3498" y="4128"/>
                    <a:pt x="3308" y="3939"/>
                    <a:pt x="3308" y="3750"/>
                  </a:cubicBezTo>
                  <a:lnTo>
                    <a:pt x="3308" y="2112"/>
                  </a:lnTo>
                  <a:lnTo>
                    <a:pt x="3340" y="2112"/>
                  </a:lnTo>
                  <a:cubicBezTo>
                    <a:pt x="3340" y="1860"/>
                    <a:pt x="3529" y="1671"/>
                    <a:pt x="3781" y="1671"/>
                  </a:cubicBezTo>
                  <a:close/>
                  <a:moveTo>
                    <a:pt x="3750" y="1"/>
                  </a:moveTo>
                  <a:cubicBezTo>
                    <a:pt x="1702" y="1"/>
                    <a:pt x="32" y="1671"/>
                    <a:pt x="0" y="3750"/>
                  </a:cubicBezTo>
                  <a:cubicBezTo>
                    <a:pt x="32" y="5798"/>
                    <a:pt x="1702" y="7467"/>
                    <a:pt x="3750" y="7467"/>
                  </a:cubicBezTo>
                  <a:cubicBezTo>
                    <a:pt x="5797" y="7467"/>
                    <a:pt x="7436" y="5798"/>
                    <a:pt x="7436" y="3750"/>
                  </a:cubicBezTo>
                  <a:cubicBezTo>
                    <a:pt x="7436" y="1702"/>
                    <a:pt x="5797" y="64"/>
                    <a:pt x="37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92" name="Google Shape;7692;p77"/>
          <p:cNvGrpSpPr/>
          <p:nvPr/>
        </p:nvGrpSpPr>
        <p:grpSpPr>
          <a:xfrm>
            <a:off x="1259366" y="1858417"/>
            <a:ext cx="358640" cy="363226"/>
            <a:chOff x="-42617300" y="3587775"/>
            <a:chExt cx="306950" cy="310875"/>
          </a:xfrm>
        </p:grpSpPr>
        <p:sp>
          <p:nvSpPr>
            <p:cNvPr id="7693" name="Google Shape;7693;p77"/>
            <p:cNvSpPr/>
            <p:nvPr/>
          </p:nvSpPr>
          <p:spPr>
            <a:xfrm>
              <a:off x="-42617300" y="3587775"/>
              <a:ext cx="306950" cy="310875"/>
            </a:xfrm>
            <a:custGeom>
              <a:rect b="b" l="l" r="r" t="t"/>
              <a:pathLst>
                <a:path extrusionOk="0" h="12435" w="12278">
                  <a:moveTo>
                    <a:pt x="5905" y="860"/>
                  </a:moveTo>
                  <a:cubicBezTo>
                    <a:pt x="6421" y="860"/>
                    <a:pt x="6926" y="1412"/>
                    <a:pt x="7341" y="2467"/>
                  </a:cubicBezTo>
                  <a:cubicBezTo>
                    <a:pt x="6837" y="2593"/>
                    <a:pt x="6365" y="2782"/>
                    <a:pt x="5892" y="3003"/>
                  </a:cubicBezTo>
                  <a:cubicBezTo>
                    <a:pt x="5419" y="2782"/>
                    <a:pt x="4947" y="2593"/>
                    <a:pt x="4443" y="2467"/>
                  </a:cubicBezTo>
                  <a:cubicBezTo>
                    <a:pt x="4893" y="1381"/>
                    <a:pt x="5404" y="860"/>
                    <a:pt x="5905" y="860"/>
                  </a:cubicBezTo>
                  <a:close/>
                  <a:moveTo>
                    <a:pt x="4191" y="3255"/>
                  </a:moveTo>
                  <a:cubicBezTo>
                    <a:pt x="4443" y="3349"/>
                    <a:pt x="4632" y="3381"/>
                    <a:pt x="4884" y="3475"/>
                  </a:cubicBezTo>
                  <a:cubicBezTo>
                    <a:pt x="4726" y="3538"/>
                    <a:pt x="4600" y="3601"/>
                    <a:pt x="4443" y="3696"/>
                  </a:cubicBezTo>
                  <a:cubicBezTo>
                    <a:pt x="4285" y="3790"/>
                    <a:pt x="4159" y="3853"/>
                    <a:pt x="4002" y="3948"/>
                  </a:cubicBezTo>
                  <a:cubicBezTo>
                    <a:pt x="4096" y="3727"/>
                    <a:pt x="4159" y="3507"/>
                    <a:pt x="4191" y="3255"/>
                  </a:cubicBezTo>
                  <a:close/>
                  <a:moveTo>
                    <a:pt x="7625" y="3318"/>
                  </a:moveTo>
                  <a:cubicBezTo>
                    <a:pt x="7688" y="3507"/>
                    <a:pt x="7751" y="3727"/>
                    <a:pt x="7782" y="3979"/>
                  </a:cubicBezTo>
                  <a:cubicBezTo>
                    <a:pt x="7499" y="3790"/>
                    <a:pt x="7247" y="3633"/>
                    <a:pt x="6963" y="3507"/>
                  </a:cubicBezTo>
                  <a:cubicBezTo>
                    <a:pt x="7184" y="3412"/>
                    <a:pt x="7404" y="3349"/>
                    <a:pt x="7625" y="3318"/>
                  </a:cubicBezTo>
                  <a:close/>
                  <a:moveTo>
                    <a:pt x="2611" y="3034"/>
                  </a:moveTo>
                  <a:cubicBezTo>
                    <a:pt x="2846" y="3034"/>
                    <a:pt x="3110" y="3054"/>
                    <a:pt x="3403" y="3097"/>
                  </a:cubicBezTo>
                  <a:cubicBezTo>
                    <a:pt x="3309" y="3570"/>
                    <a:pt x="3183" y="4042"/>
                    <a:pt x="3151" y="4609"/>
                  </a:cubicBezTo>
                  <a:cubicBezTo>
                    <a:pt x="2742" y="4924"/>
                    <a:pt x="2363" y="5240"/>
                    <a:pt x="1954" y="5586"/>
                  </a:cubicBezTo>
                  <a:cubicBezTo>
                    <a:pt x="712" y="4068"/>
                    <a:pt x="945" y="3034"/>
                    <a:pt x="2611" y="3034"/>
                  </a:cubicBezTo>
                  <a:close/>
                  <a:moveTo>
                    <a:pt x="9301" y="3075"/>
                  </a:moveTo>
                  <a:cubicBezTo>
                    <a:pt x="10879" y="3075"/>
                    <a:pt x="11079" y="4102"/>
                    <a:pt x="9862" y="5618"/>
                  </a:cubicBezTo>
                  <a:cubicBezTo>
                    <a:pt x="9515" y="5271"/>
                    <a:pt x="9137" y="4924"/>
                    <a:pt x="8696" y="4641"/>
                  </a:cubicBezTo>
                  <a:cubicBezTo>
                    <a:pt x="8601" y="4137"/>
                    <a:pt x="8538" y="3601"/>
                    <a:pt x="8412" y="3160"/>
                  </a:cubicBezTo>
                  <a:cubicBezTo>
                    <a:pt x="8746" y="3102"/>
                    <a:pt x="9042" y="3075"/>
                    <a:pt x="9301" y="3075"/>
                  </a:cubicBezTo>
                  <a:close/>
                  <a:moveTo>
                    <a:pt x="8822" y="5744"/>
                  </a:moveTo>
                  <a:cubicBezTo>
                    <a:pt x="9011" y="5901"/>
                    <a:pt x="9169" y="6059"/>
                    <a:pt x="9326" y="6216"/>
                  </a:cubicBezTo>
                  <a:cubicBezTo>
                    <a:pt x="9169" y="6374"/>
                    <a:pt x="8980" y="6531"/>
                    <a:pt x="8822" y="6689"/>
                  </a:cubicBezTo>
                  <a:lnTo>
                    <a:pt x="8822" y="5744"/>
                  </a:lnTo>
                  <a:close/>
                  <a:moveTo>
                    <a:pt x="3025" y="5775"/>
                  </a:moveTo>
                  <a:lnTo>
                    <a:pt x="3025" y="6720"/>
                  </a:lnTo>
                  <a:cubicBezTo>
                    <a:pt x="2836" y="6563"/>
                    <a:pt x="2679" y="6405"/>
                    <a:pt x="2521" y="6248"/>
                  </a:cubicBezTo>
                  <a:cubicBezTo>
                    <a:pt x="2679" y="6090"/>
                    <a:pt x="2868" y="5933"/>
                    <a:pt x="3025" y="5775"/>
                  </a:cubicBezTo>
                  <a:close/>
                  <a:moveTo>
                    <a:pt x="5892" y="3885"/>
                  </a:moveTo>
                  <a:cubicBezTo>
                    <a:pt x="6617" y="4200"/>
                    <a:pt x="7278" y="4609"/>
                    <a:pt x="7908" y="5082"/>
                  </a:cubicBezTo>
                  <a:cubicBezTo>
                    <a:pt x="8003" y="5838"/>
                    <a:pt x="8003" y="6626"/>
                    <a:pt x="7908" y="7413"/>
                  </a:cubicBezTo>
                  <a:cubicBezTo>
                    <a:pt x="7278" y="7823"/>
                    <a:pt x="6585" y="8232"/>
                    <a:pt x="5892" y="8579"/>
                  </a:cubicBezTo>
                  <a:cubicBezTo>
                    <a:pt x="5545" y="8421"/>
                    <a:pt x="5230" y="8232"/>
                    <a:pt x="4884" y="8043"/>
                  </a:cubicBezTo>
                  <a:cubicBezTo>
                    <a:pt x="4537" y="7823"/>
                    <a:pt x="4191" y="7634"/>
                    <a:pt x="3876" y="7413"/>
                  </a:cubicBezTo>
                  <a:cubicBezTo>
                    <a:pt x="3844" y="6657"/>
                    <a:pt x="3844" y="5870"/>
                    <a:pt x="3876" y="5082"/>
                  </a:cubicBezTo>
                  <a:cubicBezTo>
                    <a:pt x="4191" y="4830"/>
                    <a:pt x="4537" y="4641"/>
                    <a:pt x="4884" y="4452"/>
                  </a:cubicBezTo>
                  <a:cubicBezTo>
                    <a:pt x="5230" y="4263"/>
                    <a:pt x="5577" y="4042"/>
                    <a:pt x="5892" y="3885"/>
                  </a:cubicBezTo>
                  <a:close/>
                  <a:moveTo>
                    <a:pt x="4033" y="8516"/>
                  </a:moveTo>
                  <a:cubicBezTo>
                    <a:pt x="4159" y="8579"/>
                    <a:pt x="4317" y="8674"/>
                    <a:pt x="4474" y="8737"/>
                  </a:cubicBezTo>
                  <a:cubicBezTo>
                    <a:pt x="4632" y="8831"/>
                    <a:pt x="4758" y="8894"/>
                    <a:pt x="4915" y="8989"/>
                  </a:cubicBezTo>
                  <a:cubicBezTo>
                    <a:pt x="4663" y="9052"/>
                    <a:pt x="4474" y="9146"/>
                    <a:pt x="4254" y="9178"/>
                  </a:cubicBezTo>
                  <a:cubicBezTo>
                    <a:pt x="4159" y="8926"/>
                    <a:pt x="4096" y="8737"/>
                    <a:pt x="4033" y="8516"/>
                  </a:cubicBezTo>
                  <a:close/>
                  <a:moveTo>
                    <a:pt x="7782" y="8516"/>
                  </a:moveTo>
                  <a:cubicBezTo>
                    <a:pt x="7751" y="8737"/>
                    <a:pt x="7688" y="8989"/>
                    <a:pt x="7625" y="9178"/>
                  </a:cubicBezTo>
                  <a:cubicBezTo>
                    <a:pt x="7404" y="9083"/>
                    <a:pt x="7184" y="9052"/>
                    <a:pt x="6963" y="8989"/>
                  </a:cubicBezTo>
                  <a:cubicBezTo>
                    <a:pt x="7278" y="8831"/>
                    <a:pt x="7499" y="8674"/>
                    <a:pt x="7782" y="8516"/>
                  </a:cubicBezTo>
                  <a:close/>
                  <a:moveTo>
                    <a:pt x="1954" y="6846"/>
                  </a:moveTo>
                  <a:cubicBezTo>
                    <a:pt x="2300" y="7193"/>
                    <a:pt x="2710" y="7571"/>
                    <a:pt x="3151" y="7823"/>
                  </a:cubicBezTo>
                  <a:cubicBezTo>
                    <a:pt x="3214" y="8358"/>
                    <a:pt x="3309" y="8863"/>
                    <a:pt x="3403" y="9335"/>
                  </a:cubicBezTo>
                  <a:cubicBezTo>
                    <a:pt x="3090" y="9388"/>
                    <a:pt x="2806" y="9414"/>
                    <a:pt x="2555" y="9414"/>
                  </a:cubicBezTo>
                  <a:cubicBezTo>
                    <a:pt x="1015" y="9414"/>
                    <a:pt x="681" y="8445"/>
                    <a:pt x="1954" y="6846"/>
                  </a:cubicBezTo>
                  <a:close/>
                  <a:moveTo>
                    <a:pt x="9925" y="6846"/>
                  </a:moveTo>
                  <a:lnTo>
                    <a:pt x="9925" y="6846"/>
                  </a:lnTo>
                  <a:cubicBezTo>
                    <a:pt x="11167" y="8392"/>
                    <a:pt x="10934" y="9430"/>
                    <a:pt x="9267" y="9430"/>
                  </a:cubicBezTo>
                  <a:cubicBezTo>
                    <a:pt x="9032" y="9430"/>
                    <a:pt x="8768" y="9410"/>
                    <a:pt x="8475" y="9367"/>
                  </a:cubicBezTo>
                  <a:cubicBezTo>
                    <a:pt x="8538" y="8894"/>
                    <a:pt x="8664" y="8390"/>
                    <a:pt x="8727" y="7823"/>
                  </a:cubicBezTo>
                  <a:cubicBezTo>
                    <a:pt x="9137" y="7508"/>
                    <a:pt x="9515" y="7193"/>
                    <a:pt x="9925" y="6846"/>
                  </a:cubicBezTo>
                  <a:close/>
                  <a:moveTo>
                    <a:pt x="5924" y="9461"/>
                  </a:moveTo>
                  <a:cubicBezTo>
                    <a:pt x="6396" y="9650"/>
                    <a:pt x="6869" y="9839"/>
                    <a:pt x="7404" y="9965"/>
                  </a:cubicBezTo>
                  <a:cubicBezTo>
                    <a:pt x="6962" y="11056"/>
                    <a:pt x="6440" y="11607"/>
                    <a:pt x="5922" y="11607"/>
                  </a:cubicBezTo>
                  <a:cubicBezTo>
                    <a:pt x="5408" y="11607"/>
                    <a:pt x="4898" y="11064"/>
                    <a:pt x="4474" y="9965"/>
                  </a:cubicBezTo>
                  <a:cubicBezTo>
                    <a:pt x="4978" y="9839"/>
                    <a:pt x="5451" y="9650"/>
                    <a:pt x="5924" y="9461"/>
                  </a:cubicBezTo>
                  <a:close/>
                  <a:moveTo>
                    <a:pt x="5931" y="1"/>
                  </a:moveTo>
                  <a:cubicBezTo>
                    <a:pt x="5817" y="1"/>
                    <a:pt x="5699" y="14"/>
                    <a:pt x="5577" y="41"/>
                  </a:cubicBezTo>
                  <a:cubicBezTo>
                    <a:pt x="4632" y="262"/>
                    <a:pt x="4002" y="1333"/>
                    <a:pt x="3655" y="2278"/>
                  </a:cubicBezTo>
                  <a:cubicBezTo>
                    <a:pt x="3326" y="2223"/>
                    <a:pt x="2973" y="2187"/>
                    <a:pt x="2624" y="2187"/>
                  </a:cubicBezTo>
                  <a:cubicBezTo>
                    <a:pt x="1770" y="2187"/>
                    <a:pt x="939" y="2404"/>
                    <a:pt x="536" y="3097"/>
                  </a:cubicBezTo>
                  <a:cubicBezTo>
                    <a:pt x="1" y="4074"/>
                    <a:pt x="662" y="5334"/>
                    <a:pt x="1387" y="6216"/>
                  </a:cubicBezTo>
                  <a:cubicBezTo>
                    <a:pt x="788" y="6972"/>
                    <a:pt x="158" y="8043"/>
                    <a:pt x="379" y="8926"/>
                  </a:cubicBezTo>
                  <a:cubicBezTo>
                    <a:pt x="599" y="9650"/>
                    <a:pt x="1166" y="10028"/>
                    <a:pt x="1922" y="10186"/>
                  </a:cubicBezTo>
                  <a:cubicBezTo>
                    <a:pt x="2157" y="10241"/>
                    <a:pt x="2410" y="10266"/>
                    <a:pt x="2668" y="10266"/>
                  </a:cubicBezTo>
                  <a:cubicBezTo>
                    <a:pt x="2998" y="10266"/>
                    <a:pt x="3337" y="10225"/>
                    <a:pt x="3655" y="10154"/>
                  </a:cubicBezTo>
                  <a:cubicBezTo>
                    <a:pt x="4221" y="11678"/>
                    <a:pt x="5076" y="12434"/>
                    <a:pt x="5929" y="12434"/>
                  </a:cubicBezTo>
                  <a:cubicBezTo>
                    <a:pt x="6786" y="12434"/>
                    <a:pt x="7639" y="11670"/>
                    <a:pt x="8192" y="10154"/>
                  </a:cubicBezTo>
                  <a:cubicBezTo>
                    <a:pt x="8550" y="10215"/>
                    <a:pt x="8882" y="10243"/>
                    <a:pt x="9186" y="10243"/>
                  </a:cubicBezTo>
                  <a:cubicBezTo>
                    <a:pt x="11589" y="10243"/>
                    <a:pt x="12278" y="8453"/>
                    <a:pt x="10460" y="6216"/>
                  </a:cubicBezTo>
                  <a:cubicBezTo>
                    <a:pt x="12272" y="4014"/>
                    <a:pt x="11618" y="2182"/>
                    <a:pt x="9217" y="2182"/>
                  </a:cubicBezTo>
                  <a:cubicBezTo>
                    <a:pt x="8904" y="2182"/>
                    <a:pt x="8562" y="2213"/>
                    <a:pt x="8192" y="2278"/>
                  </a:cubicBezTo>
                  <a:cubicBezTo>
                    <a:pt x="7765" y="1139"/>
                    <a:pt x="7004" y="1"/>
                    <a:pt x="59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4" name="Google Shape;7694;p77"/>
            <p:cNvSpPr/>
            <p:nvPr/>
          </p:nvSpPr>
          <p:spPr>
            <a:xfrm>
              <a:off x="-42500725" y="3712425"/>
              <a:ext cx="63025" cy="62275"/>
            </a:xfrm>
            <a:custGeom>
              <a:rect b="b" l="l" r="r" t="t"/>
              <a:pathLst>
                <a:path extrusionOk="0" h="2491" w="2521">
                  <a:moveTo>
                    <a:pt x="1313" y="0"/>
                  </a:moveTo>
                  <a:cubicBezTo>
                    <a:pt x="1295" y="0"/>
                    <a:pt x="1278" y="1"/>
                    <a:pt x="1261" y="1"/>
                  </a:cubicBezTo>
                  <a:cubicBezTo>
                    <a:pt x="599" y="1"/>
                    <a:pt x="0" y="569"/>
                    <a:pt x="63" y="1230"/>
                  </a:cubicBezTo>
                  <a:cubicBezTo>
                    <a:pt x="0" y="1955"/>
                    <a:pt x="567" y="2490"/>
                    <a:pt x="1261" y="2490"/>
                  </a:cubicBezTo>
                  <a:cubicBezTo>
                    <a:pt x="1954" y="2490"/>
                    <a:pt x="2521" y="1955"/>
                    <a:pt x="2489" y="1230"/>
                  </a:cubicBezTo>
                  <a:cubicBezTo>
                    <a:pt x="2489" y="585"/>
                    <a:pt x="1980" y="0"/>
                    <a:pt x="13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95" name="Google Shape;7695;p77"/>
          <p:cNvSpPr/>
          <p:nvPr/>
        </p:nvSpPr>
        <p:spPr>
          <a:xfrm>
            <a:off x="1255818" y="2297460"/>
            <a:ext cx="371785" cy="369974"/>
          </a:xfrm>
          <a:custGeom>
            <a:rect b="b" l="l" r="r" t="t"/>
            <a:pathLst>
              <a:path extrusionOk="0" h="12666" w="12728">
                <a:moveTo>
                  <a:pt x="1859" y="3308"/>
                </a:moveTo>
                <a:lnTo>
                  <a:pt x="1859" y="5230"/>
                </a:lnTo>
                <a:lnTo>
                  <a:pt x="882" y="5230"/>
                </a:lnTo>
                <a:lnTo>
                  <a:pt x="882" y="3308"/>
                </a:lnTo>
                <a:close/>
                <a:moveTo>
                  <a:pt x="5765" y="2458"/>
                </a:moveTo>
                <a:cubicBezTo>
                  <a:pt x="5860" y="2458"/>
                  <a:pt x="5986" y="2584"/>
                  <a:pt x="5986" y="2710"/>
                </a:cubicBezTo>
                <a:lnTo>
                  <a:pt x="5986" y="5230"/>
                </a:lnTo>
                <a:lnTo>
                  <a:pt x="2678" y="5230"/>
                </a:lnTo>
                <a:lnTo>
                  <a:pt x="2678" y="2710"/>
                </a:lnTo>
                <a:cubicBezTo>
                  <a:pt x="2678" y="2584"/>
                  <a:pt x="2772" y="2458"/>
                  <a:pt x="2930" y="2458"/>
                </a:cubicBezTo>
                <a:close/>
                <a:moveTo>
                  <a:pt x="9893" y="2458"/>
                </a:moveTo>
                <a:cubicBezTo>
                  <a:pt x="10019" y="2458"/>
                  <a:pt x="10113" y="2584"/>
                  <a:pt x="10113" y="2710"/>
                </a:cubicBezTo>
                <a:lnTo>
                  <a:pt x="10113" y="5230"/>
                </a:lnTo>
                <a:lnTo>
                  <a:pt x="6837" y="5230"/>
                </a:lnTo>
                <a:lnTo>
                  <a:pt x="6837" y="2710"/>
                </a:lnTo>
                <a:cubicBezTo>
                  <a:pt x="6805" y="2584"/>
                  <a:pt x="6900" y="2458"/>
                  <a:pt x="7057" y="2458"/>
                </a:cubicBezTo>
                <a:close/>
                <a:moveTo>
                  <a:pt x="11940" y="3308"/>
                </a:moveTo>
                <a:lnTo>
                  <a:pt x="11940" y="5230"/>
                </a:lnTo>
                <a:lnTo>
                  <a:pt x="10964" y="5230"/>
                </a:lnTo>
                <a:lnTo>
                  <a:pt x="10964" y="3308"/>
                </a:lnTo>
                <a:close/>
                <a:moveTo>
                  <a:pt x="7215" y="6900"/>
                </a:moveTo>
                <a:cubicBezTo>
                  <a:pt x="7435" y="6900"/>
                  <a:pt x="7656" y="7089"/>
                  <a:pt x="7656" y="7278"/>
                </a:cubicBezTo>
                <a:cubicBezTo>
                  <a:pt x="7656" y="7530"/>
                  <a:pt x="7435" y="7719"/>
                  <a:pt x="7215" y="7719"/>
                </a:cubicBezTo>
                <a:lnTo>
                  <a:pt x="5545" y="7719"/>
                </a:lnTo>
                <a:cubicBezTo>
                  <a:pt x="5324" y="7719"/>
                  <a:pt x="5135" y="7530"/>
                  <a:pt x="5135" y="7278"/>
                </a:cubicBezTo>
                <a:cubicBezTo>
                  <a:pt x="5135" y="7026"/>
                  <a:pt x="5324" y="6900"/>
                  <a:pt x="5545" y="6900"/>
                </a:cubicBezTo>
                <a:close/>
                <a:moveTo>
                  <a:pt x="3088" y="6900"/>
                </a:moveTo>
                <a:cubicBezTo>
                  <a:pt x="3749" y="6900"/>
                  <a:pt x="4285" y="7436"/>
                  <a:pt x="4348" y="8097"/>
                </a:cubicBezTo>
                <a:cubicBezTo>
                  <a:pt x="4348" y="8790"/>
                  <a:pt x="3781" y="9326"/>
                  <a:pt x="3088" y="9326"/>
                </a:cubicBezTo>
                <a:cubicBezTo>
                  <a:pt x="2394" y="9326"/>
                  <a:pt x="1859" y="8790"/>
                  <a:pt x="1859" y="8097"/>
                </a:cubicBezTo>
                <a:cubicBezTo>
                  <a:pt x="1859" y="7436"/>
                  <a:pt x="2394" y="6900"/>
                  <a:pt x="3088" y="6900"/>
                </a:cubicBezTo>
                <a:close/>
                <a:moveTo>
                  <a:pt x="7215" y="8570"/>
                </a:moveTo>
                <a:cubicBezTo>
                  <a:pt x="7435" y="8570"/>
                  <a:pt x="7656" y="8790"/>
                  <a:pt x="7656" y="8979"/>
                </a:cubicBezTo>
                <a:cubicBezTo>
                  <a:pt x="7656" y="9168"/>
                  <a:pt x="7435" y="9357"/>
                  <a:pt x="7215" y="9357"/>
                </a:cubicBezTo>
                <a:lnTo>
                  <a:pt x="5545" y="9357"/>
                </a:lnTo>
                <a:cubicBezTo>
                  <a:pt x="5324" y="9357"/>
                  <a:pt x="5135" y="9168"/>
                  <a:pt x="5135" y="8979"/>
                </a:cubicBezTo>
                <a:cubicBezTo>
                  <a:pt x="5135" y="8727"/>
                  <a:pt x="5324" y="8570"/>
                  <a:pt x="5545" y="8570"/>
                </a:cubicBezTo>
                <a:close/>
                <a:moveTo>
                  <a:pt x="9790" y="6930"/>
                </a:moveTo>
                <a:cubicBezTo>
                  <a:pt x="10428" y="6930"/>
                  <a:pt x="10964" y="7456"/>
                  <a:pt x="10964" y="8160"/>
                </a:cubicBezTo>
                <a:cubicBezTo>
                  <a:pt x="10964" y="8822"/>
                  <a:pt x="10397" y="9357"/>
                  <a:pt x="9735" y="9357"/>
                </a:cubicBezTo>
                <a:cubicBezTo>
                  <a:pt x="9073" y="9357"/>
                  <a:pt x="8506" y="8822"/>
                  <a:pt x="8506" y="8160"/>
                </a:cubicBezTo>
                <a:cubicBezTo>
                  <a:pt x="8506" y="7467"/>
                  <a:pt x="9073" y="6931"/>
                  <a:pt x="9735" y="6931"/>
                </a:cubicBezTo>
                <a:cubicBezTo>
                  <a:pt x="9754" y="6931"/>
                  <a:pt x="9772" y="6930"/>
                  <a:pt x="9790" y="6930"/>
                </a:cubicBezTo>
                <a:close/>
                <a:moveTo>
                  <a:pt x="3875" y="0"/>
                </a:moveTo>
                <a:cubicBezTo>
                  <a:pt x="2709" y="0"/>
                  <a:pt x="1827" y="946"/>
                  <a:pt x="1764" y="2080"/>
                </a:cubicBezTo>
                <a:lnTo>
                  <a:pt x="1764" y="2458"/>
                </a:lnTo>
                <a:lnTo>
                  <a:pt x="410" y="2458"/>
                </a:lnTo>
                <a:cubicBezTo>
                  <a:pt x="158" y="2458"/>
                  <a:pt x="0" y="2678"/>
                  <a:pt x="0" y="2899"/>
                </a:cubicBezTo>
                <a:lnTo>
                  <a:pt x="0" y="5671"/>
                </a:lnTo>
                <a:cubicBezTo>
                  <a:pt x="32" y="5860"/>
                  <a:pt x="252" y="6049"/>
                  <a:pt x="473" y="6049"/>
                </a:cubicBezTo>
                <a:lnTo>
                  <a:pt x="1449" y="6049"/>
                </a:lnTo>
                <a:cubicBezTo>
                  <a:pt x="1197" y="6427"/>
                  <a:pt x="1040" y="6837"/>
                  <a:pt x="1040" y="7278"/>
                </a:cubicBezTo>
                <a:lnTo>
                  <a:pt x="1040" y="9767"/>
                </a:lnTo>
                <a:cubicBezTo>
                  <a:pt x="1040" y="10302"/>
                  <a:pt x="1386" y="10744"/>
                  <a:pt x="1859" y="10933"/>
                </a:cubicBezTo>
                <a:lnTo>
                  <a:pt x="1859" y="12256"/>
                </a:lnTo>
                <a:cubicBezTo>
                  <a:pt x="1859" y="12476"/>
                  <a:pt x="2048" y="12665"/>
                  <a:pt x="2300" y="12665"/>
                </a:cubicBezTo>
                <a:lnTo>
                  <a:pt x="3938" y="12665"/>
                </a:lnTo>
                <a:cubicBezTo>
                  <a:pt x="4190" y="12665"/>
                  <a:pt x="4348" y="12476"/>
                  <a:pt x="4348" y="12256"/>
                </a:cubicBezTo>
                <a:lnTo>
                  <a:pt x="4348" y="10996"/>
                </a:lnTo>
                <a:lnTo>
                  <a:pt x="8475" y="10996"/>
                </a:lnTo>
                <a:lnTo>
                  <a:pt x="8475" y="12256"/>
                </a:lnTo>
                <a:cubicBezTo>
                  <a:pt x="8475" y="12476"/>
                  <a:pt x="8664" y="12665"/>
                  <a:pt x="8884" y="12665"/>
                </a:cubicBezTo>
                <a:lnTo>
                  <a:pt x="10523" y="12665"/>
                </a:lnTo>
                <a:cubicBezTo>
                  <a:pt x="10775" y="12665"/>
                  <a:pt x="10901" y="12476"/>
                  <a:pt x="10901" y="12256"/>
                </a:cubicBezTo>
                <a:lnTo>
                  <a:pt x="10901" y="10933"/>
                </a:lnTo>
                <a:cubicBezTo>
                  <a:pt x="11373" y="10775"/>
                  <a:pt x="11751" y="10302"/>
                  <a:pt x="11751" y="9767"/>
                </a:cubicBezTo>
                <a:lnTo>
                  <a:pt x="11751" y="7278"/>
                </a:lnTo>
                <a:cubicBezTo>
                  <a:pt x="11751" y="6805"/>
                  <a:pt x="11594" y="6364"/>
                  <a:pt x="11310" y="6049"/>
                </a:cubicBezTo>
                <a:lnTo>
                  <a:pt x="12287" y="6049"/>
                </a:lnTo>
                <a:cubicBezTo>
                  <a:pt x="12539" y="6049"/>
                  <a:pt x="12728" y="5860"/>
                  <a:pt x="12728" y="5671"/>
                </a:cubicBezTo>
                <a:lnTo>
                  <a:pt x="12728" y="2899"/>
                </a:lnTo>
                <a:cubicBezTo>
                  <a:pt x="12728" y="2678"/>
                  <a:pt x="12539" y="2458"/>
                  <a:pt x="12287" y="2458"/>
                </a:cubicBezTo>
                <a:lnTo>
                  <a:pt x="10901" y="2458"/>
                </a:lnTo>
                <a:lnTo>
                  <a:pt x="10901" y="2080"/>
                </a:lnTo>
                <a:cubicBezTo>
                  <a:pt x="10901" y="946"/>
                  <a:pt x="9987" y="32"/>
                  <a:pt x="88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96" name="Google Shape;7696;p77"/>
          <p:cNvGrpSpPr/>
          <p:nvPr/>
        </p:nvGrpSpPr>
        <p:grpSpPr>
          <a:xfrm>
            <a:off x="3431193" y="1443157"/>
            <a:ext cx="376926" cy="370324"/>
            <a:chOff x="-40748275" y="3238700"/>
            <a:chExt cx="322600" cy="316950"/>
          </a:xfrm>
        </p:grpSpPr>
        <p:sp>
          <p:nvSpPr>
            <p:cNvPr id="7697" name="Google Shape;7697;p77"/>
            <p:cNvSpPr/>
            <p:nvPr/>
          </p:nvSpPr>
          <p:spPr>
            <a:xfrm>
              <a:off x="-40709675" y="3273750"/>
              <a:ext cx="84300" cy="84300"/>
            </a:xfrm>
            <a:custGeom>
              <a:rect b="b" l="l" r="r" t="t"/>
              <a:pathLst>
                <a:path extrusionOk="0" h="3372" w="3372">
                  <a:moveTo>
                    <a:pt x="2710" y="0"/>
                  </a:moveTo>
                  <a:lnTo>
                    <a:pt x="1" y="2710"/>
                  </a:lnTo>
                  <a:lnTo>
                    <a:pt x="694" y="3371"/>
                  </a:lnTo>
                  <a:lnTo>
                    <a:pt x="3372" y="662"/>
                  </a:lnTo>
                  <a:lnTo>
                    <a:pt x="271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8" name="Google Shape;7698;p77"/>
            <p:cNvSpPr/>
            <p:nvPr/>
          </p:nvSpPr>
          <p:spPr>
            <a:xfrm>
              <a:off x="-40578925" y="3247175"/>
              <a:ext cx="151250" cy="149475"/>
            </a:xfrm>
            <a:custGeom>
              <a:rect b="b" l="l" r="r" t="t"/>
              <a:pathLst>
                <a:path extrusionOk="0" h="5979" w="605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9" name="Google Shape;7699;p77"/>
            <p:cNvSpPr/>
            <p:nvPr/>
          </p:nvSpPr>
          <p:spPr>
            <a:xfrm>
              <a:off x="-40678175" y="3305250"/>
              <a:ext cx="213475" cy="213475"/>
            </a:xfrm>
            <a:custGeom>
              <a:rect b="b" l="l" r="r" t="t"/>
              <a:pathLst>
                <a:path extrusionOk="0" h="8539" w="8539">
                  <a:moveTo>
                    <a:pt x="2679" y="0"/>
                  </a:moveTo>
                  <a:lnTo>
                    <a:pt x="1" y="2678"/>
                  </a:lnTo>
                  <a:lnTo>
                    <a:pt x="5861" y="8538"/>
                  </a:lnTo>
                  <a:lnTo>
                    <a:pt x="8539" y="5860"/>
                  </a:lnTo>
                  <a:lnTo>
                    <a:pt x="26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0" name="Google Shape;7700;p77"/>
            <p:cNvSpPr/>
            <p:nvPr/>
          </p:nvSpPr>
          <p:spPr>
            <a:xfrm>
              <a:off x="-40513550" y="3469850"/>
              <a:ext cx="87875" cy="85800"/>
            </a:xfrm>
            <a:custGeom>
              <a:rect b="b" l="l" r="r" t="t"/>
              <a:pathLst>
                <a:path extrusionOk="0" h="3432" w="3515">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1" name="Google Shape;7701;p77"/>
            <p:cNvSpPr/>
            <p:nvPr/>
          </p:nvSpPr>
          <p:spPr>
            <a:xfrm>
              <a:off x="-40738025" y="3404500"/>
              <a:ext cx="150450" cy="149475"/>
            </a:xfrm>
            <a:custGeom>
              <a:rect b="b" l="l" r="r" t="t"/>
              <a:pathLst>
                <a:path extrusionOk="0" h="5979" w="6018">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2" name="Google Shape;7702;p77"/>
            <p:cNvSpPr/>
            <p:nvPr/>
          </p:nvSpPr>
          <p:spPr>
            <a:xfrm>
              <a:off x="-40748275" y="3238700"/>
              <a:ext cx="92175" cy="87850"/>
            </a:xfrm>
            <a:custGeom>
              <a:rect b="b" l="l" r="r" t="t"/>
              <a:pathLst>
                <a:path extrusionOk="0" h="3514" w="3687">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03" name="Google Shape;7703;p77"/>
          <p:cNvGrpSpPr/>
          <p:nvPr/>
        </p:nvGrpSpPr>
        <p:grpSpPr>
          <a:xfrm>
            <a:off x="3433749" y="1911141"/>
            <a:ext cx="371814" cy="338690"/>
            <a:chOff x="-40745125" y="3632900"/>
            <a:chExt cx="318225" cy="289875"/>
          </a:xfrm>
        </p:grpSpPr>
        <p:sp>
          <p:nvSpPr>
            <p:cNvPr id="7704" name="Google Shape;7704;p77"/>
            <p:cNvSpPr/>
            <p:nvPr/>
          </p:nvSpPr>
          <p:spPr>
            <a:xfrm>
              <a:off x="-40745125" y="3632900"/>
              <a:ext cx="300125" cy="82725"/>
            </a:xfrm>
            <a:custGeom>
              <a:rect b="b" l="l" r="r" t="t"/>
              <a:pathLst>
                <a:path extrusionOk="0" h="3309" w="12005">
                  <a:moveTo>
                    <a:pt x="1671" y="0"/>
                  </a:moveTo>
                  <a:cubicBezTo>
                    <a:pt x="757" y="0"/>
                    <a:pt x="1" y="757"/>
                    <a:pt x="1" y="1670"/>
                  </a:cubicBezTo>
                  <a:cubicBezTo>
                    <a:pt x="1" y="2552"/>
                    <a:pt x="757" y="3308"/>
                    <a:pt x="1671" y="3308"/>
                  </a:cubicBezTo>
                  <a:lnTo>
                    <a:pt x="11469" y="3308"/>
                  </a:lnTo>
                  <a:cubicBezTo>
                    <a:pt x="11815" y="3308"/>
                    <a:pt x="12004" y="2930"/>
                    <a:pt x="11784" y="2647"/>
                  </a:cubicBezTo>
                  <a:cubicBezTo>
                    <a:pt x="11595" y="2363"/>
                    <a:pt x="11469" y="2017"/>
                    <a:pt x="11469" y="1670"/>
                  </a:cubicBezTo>
                  <a:cubicBezTo>
                    <a:pt x="11469" y="1292"/>
                    <a:pt x="11595" y="946"/>
                    <a:pt x="11784" y="662"/>
                  </a:cubicBezTo>
                  <a:cubicBezTo>
                    <a:pt x="11973" y="410"/>
                    <a:pt x="11784" y="0"/>
                    <a:pt x="114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5" name="Google Shape;7705;p77"/>
            <p:cNvSpPr/>
            <p:nvPr/>
          </p:nvSpPr>
          <p:spPr>
            <a:xfrm>
              <a:off x="-40508050" y="3736075"/>
              <a:ext cx="21300" cy="82725"/>
            </a:xfrm>
            <a:custGeom>
              <a:rect b="b" l="l" r="r" t="t"/>
              <a:pathLst>
                <a:path extrusionOk="0" h="3309" w="852">
                  <a:moveTo>
                    <a:pt x="1" y="1"/>
                  </a:moveTo>
                  <a:lnTo>
                    <a:pt x="1" y="3309"/>
                  </a:lnTo>
                  <a:lnTo>
                    <a:pt x="852" y="3309"/>
                  </a:lnTo>
                  <a:lnTo>
                    <a:pt x="85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6" name="Google Shape;7706;p77"/>
            <p:cNvSpPr/>
            <p:nvPr/>
          </p:nvSpPr>
          <p:spPr>
            <a:xfrm>
              <a:off x="-40466300" y="3736875"/>
              <a:ext cx="39400" cy="82725"/>
            </a:xfrm>
            <a:custGeom>
              <a:rect b="b" l="l" r="r" t="t"/>
              <a:pathLst>
                <a:path extrusionOk="0" h="3309" w="1576">
                  <a:moveTo>
                    <a:pt x="1" y="0"/>
                  </a:moveTo>
                  <a:lnTo>
                    <a:pt x="1" y="3308"/>
                  </a:lnTo>
                  <a:lnTo>
                    <a:pt x="1198" y="3308"/>
                  </a:lnTo>
                  <a:cubicBezTo>
                    <a:pt x="1387" y="3277"/>
                    <a:pt x="1576" y="3088"/>
                    <a:pt x="1576" y="2899"/>
                  </a:cubicBezTo>
                  <a:lnTo>
                    <a:pt x="1576" y="410"/>
                  </a:lnTo>
                  <a:cubicBezTo>
                    <a:pt x="1576" y="158"/>
                    <a:pt x="1387"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7" name="Google Shape;7707;p77"/>
            <p:cNvSpPr/>
            <p:nvPr/>
          </p:nvSpPr>
          <p:spPr>
            <a:xfrm>
              <a:off x="-40723050" y="3736075"/>
              <a:ext cx="194550" cy="82725"/>
            </a:xfrm>
            <a:custGeom>
              <a:rect b="b" l="l" r="r" t="t"/>
              <a:pathLst>
                <a:path extrusionOk="0" h="3309" w="7782">
                  <a:moveTo>
                    <a:pt x="441" y="1"/>
                  </a:moveTo>
                  <a:cubicBezTo>
                    <a:pt x="189" y="1"/>
                    <a:pt x="0" y="221"/>
                    <a:pt x="0" y="442"/>
                  </a:cubicBezTo>
                  <a:lnTo>
                    <a:pt x="0" y="2931"/>
                  </a:lnTo>
                  <a:cubicBezTo>
                    <a:pt x="0" y="3151"/>
                    <a:pt x="189" y="3309"/>
                    <a:pt x="441" y="3309"/>
                  </a:cubicBezTo>
                  <a:lnTo>
                    <a:pt x="7782" y="3309"/>
                  </a:lnTo>
                  <a:lnTo>
                    <a:pt x="77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8" name="Google Shape;7708;p77"/>
            <p:cNvSpPr/>
            <p:nvPr/>
          </p:nvSpPr>
          <p:spPr>
            <a:xfrm>
              <a:off x="-40681325" y="3839250"/>
              <a:ext cx="21300" cy="82725"/>
            </a:xfrm>
            <a:custGeom>
              <a:rect b="b" l="l" r="r" t="t"/>
              <a:pathLst>
                <a:path extrusionOk="0" h="3309" w="852">
                  <a:moveTo>
                    <a:pt x="1" y="1"/>
                  </a:moveTo>
                  <a:lnTo>
                    <a:pt x="1" y="3309"/>
                  </a:lnTo>
                  <a:lnTo>
                    <a:pt x="851" y="3309"/>
                  </a:lnTo>
                  <a:lnTo>
                    <a:pt x="85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9" name="Google Shape;7709;p77"/>
            <p:cNvSpPr/>
            <p:nvPr/>
          </p:nvSpPr>
          <p:spPr>
            <a:xfrm>
              <a:off x="-40639575" y="3840825"/>
              <a:ext cx="190625" cy="81950"/>
            </a:xfrm>
            <a:custGeom>
              <a:rect b="b" l="l" r="r" t="t"/>
              <a:pathLst>
                <a:path extrusionOk="0" h="3278" w="7625">
                  <a:moveTo>
                    <a:pt x="1" y="1"/>
                  </a:moveTo>
                  <a:lnTo>
                    <a:pt x="1" y="3277"/>
                  </a:lnTo>
                  <a:lnTo>
                    <a:pt x="7247" y="3277"/>
                  </a:lnTo>
                  <a:cubicBezTo>
                    <a:pt x="7467" y="3277"/>
                    <a:pt x="7625" y="3057"/>
                    <a:pt x="7625" y="2868"/>
                  </a:cubicBezTo>
                  <a:lnTo>
                    <a:pt x="7625" y="379"/>
                  </a:lnTo>
                  <a:cubicBezTo>
                    <a:pt x="7625" y="158"/>
                    <a:pt x="7436" y="1"/>
                    <a:pt x="72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0" name="Google Shape;7710;p77"/>
            <p:cNvSpPr/>
            <p:nvPr/>
          </p:nvSpPr>
          <p:spPr>
            <a:xfrm>
              <a:off x="-40745125" y="3840050"/>
              <a:ext cx="43350" cy="82725"/>
            </a:xfrm>
            <a:custGeom>
              <a:rect b="b" l="l" r="r" t="t"/>
              <a:pathLst>
                <a:path extrusionOk="0" h="3309" w="1734">
                  <a:moveTo>
                    <a:pt x="442" y="0"/>
                  </a:moveTo>
                  <a:cubicBezTo>
                    <a:pt x="190" y="0"/>
                    <a:pt x="1" y="189"/>
                    <a:pt x="1" y="378"/>
                  </a:cubicBezTo>
                  <a:lnTo>
                    <a:pt x="1" y="2867"/>
                  </a:lnTo>
                  <a:cubicBezTo>
                    <a:pt x="1" y="3088"/>
                    <a:pt x="190" y="3308"/>
                    <a:pt x="442" y="3308"/>
                  </a:cubicBezTo>
                  <a:lnTo>
                    <a:pt x="1734" y="3308"/>
                  </a:lnTo>
                  <a:lnTo>
                    <a:pt x="173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11" name="Google Shape;7711;p77"/>
          <p:cNvGrpSpPr/>
          <p:nvPr/>
        </p:nvGrpSpPr>
        <p:grpSpPr>
          <a:xfrm>
            <a:off x="3437897" y="2322351"/>
            <a:ext cx="363518" cy="370178"/>
            <a:chOff x="-40742750" y="3972175"/>
            <a:chExt cx="311125" cy="316825"/>
          </a:xfrm>
        </p:grpSpPr>
        <p:sp>
          <p:nvSpPr>
            <p:cNvPr id="7712" name="Google Shape;7712;p77"/>
            <p:cNvSpPr/>
            <p:nvPr/>
          </p:nvSpPr>
          <p:spPr>
            <a:xfrm>
              <a:off x="-40699425" y="4118075"/>
              <a:ext cx="226850" cy="101625"/>
            </a:xfrm>
            <a:custGeom>
              <a:rect b="b" l="l" r="r" t="t"/>
              <a:pathLst>
                <a:path extrusionOk="0" h="4065" w="9074">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3" name="Google Shape;7713;p77"/>
            <p:cNvSpPr/>
            <p:nvPr/>
          </p:nvSpPr>
          <p:spPr>
            <a:xfrm>
              <a:off x="-40742750" y="3972175"/>
              <a:ext cx="311125" cy="316825"/>
            </a:xfrm>
            <a:custGeom>
              <a:rect b="b" l="l" r="r" t="t"/>
              <a:pathLst>
                <a:path extrusionOk="0" h="12673" w="12445">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14" name="Google Shape;7714;p77"/>
          <p:cNvGrpSpPr/>
          <p:nvPr/>
        </p:nvGrpSpPr>
        <p:grpSpPr>
          <a:xfrm>
            <a:off x="2220558" y="2772520"/>
            <a:ext cx="266892" cy="369974"/>
            <a:chOff x="-38860325" y="3221750"/>
            <a:chExt cx="228425" cy="316650"/>
          </a:xfrm>
        </p:grpSpPr>
        <p:sp>
          <p:nvSpPr>
            <p:cNvPr id="7715" name="Google Shape;7715;p77"/>
            <p:cNvSpPr/>
            <p:nvPr/>
          </p:nvSpPr>
          <p:spPr>
            <a:xfrm>
              <a:off x="-38735875" y="3222550"/>
              <a:ext cx="103975" cy="123675"/>
            </a:xfrm>
            <a:custGeom>
              <a:rect b="b" l="l" r="r" t="t"/>
              <a:pathLst>
                <a:path extrusionOk="0" h="4947" w="4159">
                  <a:moveTo>
                    <a:pt x="0" y="0"/>
                  </a:moveTo>
                  <a:lnTo>
                    <a:pt x="0" y="2552"/>
                  </a:lnTo>
                  <a:cubicBezTo>
                    <a:pt x="473" y="2710"/>
                    <a:pt x="851" y="3182"/>
                    <a:pt x="851" y="3750"/>
                  </a:cubicBezTo>
                  <a:lnTo>
                    <a:pt x="851" y="4947"/>
                  </a:lnTo>
                  <a:lnTo>
                    <a:pt x="4159" y="4947"/>
                  </a:lnTo>
                  <a:lnTo>
                    <a:pt x="4159" y="3687"/>
                  </a:lnTo>
                  <a:cubicBezTo>
                    <a:pt x="4159" y="1639"/>
                    <a:pt x="2489" y="0"/>
                    <a:pt x="4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6" name="Google Shape;7716;p77"/>
            <p:cNvSpPr/>
            <p:nvPr/>
          </p:nvSpPr>
          <p:spPr>
            <a:xfrm>
              <a:off x="-38756375" y="3302875"/>
              <a:ext cx="22075" cy="63050"/>
            </a:xfrm>
            <a:custGeom>
              <a:rect b="b" l="l" r="r" t="t"/>
              <a:pathLst>
                <a:path extrusionOk="0" h="2522" w="883">
                  <a:moveTo>
                    <a:pt x="474" y="1"/>
                  </a:moveTo>
                  <a:cubicBezTo>
                    <a:pt x="253" y="1"/>
                    <a:pt x="95" y="222"/>
                    <a:pt x="95" y="442"/>
                  </a:cubicBezTo>
                  <a:lnTo>
                    <a:pt x="95" y="2112"/>
                  </a:lnTo>
                  <a:cubicBezTo>
                    <a:pt x="1" y="2332"/>
                    <a:pt x="190" y="2521"/>
                    <a:pt x="442" y="2521"/>
                  </a:cubicBezTo>
                  <a:cubicBezTo>
                    <a:pt x="663" y="2521"/>
                    <a:pt x="820" y="2332"/>
                    <a:pt x="883" y="2112"/>
                  </a:cubicBezTo>
                  <a:lnTo>
                    <a:pt x="883" y="442"/>
                  </a:lnTo>
                  <a:cubicBezTo>
                    <a:pt x="883" y="222"/>
                    <a:pt x="663" y="64"/>
                    <a:pt x="4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7" name="Google Shape;7717;p77"/>
            <p:cNvSpPr/>
            <p:nvPr/>
          </p:nvSpPr>
          <p:spPr>
            <a:xfrm>
              <a:off x="-38859550" y="3221750"/>
              <a:ext cx="103200" cy="122900"/>
            </a:xfrm>
            <a:custGeom>
              <a:rect b="b" l="l" r="r" t="t"/>
              <a:pathLst>
                <a:path extrusionOk="0" h="4916" w="4128">
                  <a:moveTo>
                    <a:pt x="3687" y="1"/>
                  </a:moveTo>
                  <a:cubicBezTo>
                    <a:pt x="1671" y="1"/>
                    <a:pt x="1" y="1639"/>
                    <a:pt x="1" y="3687"/>
                  </a:cubicBezTo>
                  <a:lnTo>
                    <a:pt x="1" y="4916"/>
                  </a:lnTo>
                  <a:lnTo>
                    <a:pt x="3309" y="4916"/>
                  </a:lnTo>
                  <a:lnTo>
                    <a:pt x="3309" y="3687"/>
                  </a:lnTo>
                  <a:cubicBezTo>
                    <a:pt x="3309" y="3151"/>
                    <a:pt x="3655" y="2710"/>
                    <a:pt x="4128" y="2521"/>
                  </a:cubicBezTo>
                  <a:lnTo>
                    <a:pt x="412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8" name="Google Shape;7718;p77"/>
            <p:cNvSpPr/>
            <p:nvPr/>
          </p:nvSpPr>
          <p:spPr>
            <a:xfrm>
              <a:off x="-38860325" y="3367475"/>
              <a:ext cx="228425" cy="170925"/>
            </a:xfrm>
            <a:custGeom>
              <a:rect b="b" l="l" r="r" t="t"/>
              <a:pathLst>
                <a:path extrusionOk="0" h="6837" w="9137">
                  <a:moveTo>
                    <a:pt x="0" y="0"/>
                  </a:moveTo>
                  <a:lnTo>
                    <a:pt x="0" y="3151"/>
                  </a:lnTo>
                  <a:cubicBezTo>
                    <a:pt x="0" y="5199"/>
                    <a:pt x="1639" y="6837"/>
                    <a:pt x="3686" y="6837"/>
                  </a:cubicBezTo>
                  <a:lnTo>
                    <a:pt x="5356" y="6837"/>
                  </a:lnTo>
                  <a:cubicBezTo>
                    <a:pt x="7467" y="6837"/>
                    <a:pt x="9137" y="5199"/>
                    <a:pt x="9137" y="3151"/>
                  </a:cubicBezTo>
                  <a:lnTo>
                    <a:pt x="9137" y="0"/>
                  </a:lnTo>
                  <a:lnTo>
                    <a:pt x="5734" y="0"/>
                  </a:lnTo>
                  <a:cubicBezTo>
                    <a:pt x="5577" y="473"/>
                    <a:pt x="5104" y="819"/>
                    <a:pt x="4568" y="819"/>
                  </a:cubicBezTo>
                  <a:cubicBezTo>
                    <a:pt x="4001" y="819"/>
                    <a:pt x="3560" y="473"/>
                    <a:pt x="33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19" name="Google Shape;7719;p77"/>
          <p:cNvGrpSpPr/>
          <p:nvPr/>
        </p:nvGrpSpPr>
        <p:grpSpPr>
          <a:xfrm>
            <a:off x="2171365" y="3234577"/>
            <a:ext cx="380081" cy="367111"/>
            <a:chOff x="-38905225" y="3591875"/>
            <a:chExt cx="325300" cy="314200"/>
          </a:xfrm>
        </p:grpSpPr>
        <p:sp>
          <p:nvSpPr>
            <p:cNvPr id="7720" name="Google Shape;7720;p77"/>
            <p:cNvSpPr/>
            <p:nvPr/>
          </p:nvSpPr>
          <p:spPr>
            <a:xfrm>
              <a:off x="-38716975" y="3591875"/>
              <a:ext cx="137050" cy="131625"/>
            </a:xfrm>
            <a:custGeom>
              <a:rect b="b" l="l" r="r" t="t"/>
              <a:pathLst>
                <a:path extrusionOk="0" h="5265" w="5482">
                  <a:moveTo>
                    <a:pt x="1543" y="1"/>
                  </a:moveTo>
                  <a:cubicBezTo>
                    <a:pt x="987" y="1"/>
                    <a:pt x="447" y="38"/>
                    <a:pt x="0" y="98"/>
                  </a:cubicBezTo>
                  <a:lnTo>
                    <a:pt x="5167" y="5265"/>
                  </a:lnTo>
                  <a:cubicBezTo>
                    <a:pt x="5482" y="3311"/>
                    <a:pt x="5198" y="1326"/>
                    <a:pt x="4568" y="696"/>
                  </a:cubicBezTo>
                  <a:cubicBezTo>
                    <a:pt x="4029" y="178"/>
                    <a:pt x="2751" y="1"/>
                    <a:pt x="15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1" name="Google Shape;7721;p77"/>
            <p:cNvSpPr/>
            <p:nvPr/>
          </p:nvSpPr>
          <p:spPr>
            <a:xfrm>
              <a:off x="-38905225" y="3774675"/>
              <a:ext cx="137075" cy="131400"/>
            </a:xfrm>
            <a:custGeom>
              <a:rect b="b" l="l" r="r" t="t"/>
              <a:pathLst>
                <a:path extrusionOk="0" h="5256" w="5483">
                  <a:moveTo>
                    <a:pt x="316" y="0"/>
                  </a:moveTo>
                  <a:lnTo>
                    <a:pt x="316" y="0"/>
                  </a:lnTo>
                  <a:cubicBezTo>
                    <a:pt x="0" y="1922"/>
                    <a:pt x="253" y="3907"/>
                    <a:pt x="914" y="4569"/>
                  </a:cubicBezTo>
                  <a:cubicBezTo>
                    <a:pt x="1376" y="5031"/>
                    <a:pt x="2601" y="5256"/>
                    <a:pt x="3967" y="5256"/>
                  </a:cubicBezTo>
                  <a:cubicBezTo>
                    <a:pt x="4464" y="5256"/>
                    <a:pt x="4979" y="5226"/>
                    <a:pt x="5482" y="5167"/>
                  </a:cubicBezTo>
                  <a:lnTo>
                    <a:pt x="31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2" name="Google Shape;7722;p77"/>
            <p:cNvSpPr/>
            <p:nvPr/>
          </p:nvSpPr>
          <p:spPr>
            <a:xfrm>
              <a:off x="-38891050" y="3599025"/>
              <a:ext cx="298525" cy="300900"/>
            </a:xfrm>
            <a:custGeom>
              <a:rect b="b" l="l" r="r" t="t"/>
              <a:pathLst>
                <a:path extrusionOk="0" h="12036" w="11941">
                  <a:moveTo>
                    <a:pt x="6349" y="2687"/>
                  </a:moveTo>
                  <a:cubicBezTo>
                    <a:pt x="6459" y="2687"/>
                    <a:pt x="6569" y="2726"/>
                    <a:pt x="6648" y="2805"/>
                  </a:cubicBezTo>
                  <a:lnTo>
                    <a:pt x="7593" y="3750"/>
                  </a:lnTo>
                  <a:lnTo>
                    <a:pt x="7719" y="3655"/>
                  </a:lnTo>
                  <a:cubicBezTo>
                    <a:pt x="7798" y="3577"/>
                    <a:pt x="7908" y="3537"/>
                    <a:pt x="8019" y="3537"/>
                  </a:cubicBezTo>
                  <a:cubicBezTo>
                    <a:pt x="8129" y="3537"/>
                    <a:pt x="8239" y="3577"/>
                    <a:pt x="8318" y="3655"/>
                  </a:cubicBezTo>
                  <a:cubicBezTo>
                    <a:pt x="8475" y="3813"/>
                    <a:pt x="8475" y="4065"/>
                    <a:pt x="8318" y="4222"/>
                  </a:cubicBezTo>
                  <a:lnTo>
                    <a:pt x="8192" y="4348"/>
                  </a:lnTo>
                  <a:lnTo>
                    <a:pt x="9137" y="5294"/>
                  </a:lnTo>
                  <a:cubicBezTo>
                    <a:pt x="9295" y="5451"/>
                    <a:pt x="9295" y="5735"/>
                    <a:pt x="9137" y="5892"/>
                  </a:cubicBezTo>
                  <a:cubicBezTo>
                    <a:pt x="9058" y="5971"/>
                    <a:pt x="8948" y="6010"/>
                    <a:pt x="8838" y="6010"/>
                  </a:cubicBezTo>
                  <a:cubicBezTo>
                    <a:pt x="8727" y="6010"/>
                    <a:pt x="8617" y="5971"/>
                    <a:pt x="8538" y="5892"/>
                  </a:cubicBezTo>
                  <a:lnTo>
                    <a:pt x="7593" y="4947"/>
                  </a:lnTo>
                  <a:lnTo>
                    <a:pt x="6522" y="6018"/>
                  </a:lnTo>
                  <a:lnTo>
                    <a:pt x="7467" y="6963"/>
                  </a:lnTo>
                  <a:cubicBezTo>
                    <a:pt x="7625" y="7089"/>
                    <a:pt x="7625" y="7373"/>
                    <a:pt x="7467" y="7530"/>
                  </a:cubicBezTo>
                  <a:cubicBezTo>
                    <a:pt x="7388" y="7609"/>
                    <a:pt x="7286" y="7649"/>
                    <a:pt x="7184" y="7649"/>
                  </a:cubicBezTo>
                  <a:cubicBezTo>
                    <a:pt x="7081" y="7649"/>
                    <a:pt x="6979" y="7609"/>
                    <a:pt x="6900" y="7530"/>
                  </a:cubicBezTo>
                  <a:lnTo>
                    <a:pt x="5955" y="6585"/>
                  </a:lnTo>
                  <a:lnTo>
                    <a:pt x="4884" y="7656"/>
                  </a:lnTo>
                  <a:lnTo>
                    <a:pt x="5829" y="8602"/>
                  </a:lnTo>
                  <a:cubicBezTo>
                    <a:pt x="5987" y="8759"/>
                    <a:pt x="5987" y="9043"/>
                    <a:pt x="5829" y="9200"/>
                  </a:cubicBezTo>
                  <a:cubicBezTo>
                    <a:pt x="5750" y="9279"/>
                    <a:pt x="5640" y="9318"/>
                    <a:pt x="5530" y="9318"/>
                  </a:cubicBezTo>
                  <a:cubicBezTo>
                    <a:pt x="5419" y="9318"/>
                    <a:pt x="5309" y="9279"/>
                    <a:pt x="5230" y="9200"/>
                  </a:cubicBezTo>
                  <a:lnTo>
                    <a:pt x="4285" y="8255"/>
                  </a:lnTo>
                  <a:lnTo>
                    <a:pt x="4159" y="8381"/>
                  </a:lnTo>
                  <a:cubicBezTo>
                    <a:pt x="4080" y="8460"/>
                    <a:pt x="3978" y="8499"/>
                    <a:pt x="3876" y="8499"/>
                  </a:cubicBezTo>
                  <a:cubicBezTo>
                    <a:pt x="3773" y="8499"/>
                    <a:pt x="3671" y="8460"/>
                    <a:pt x="3592" y="8381"/>
                  </a:cubicBezTo>
                  <a:cubicBezTo>
                    <a:pt x="3435" y="8224"/>
                    <a:pt x="3435" y="7940"/>
                    <a:pt x="3592" y="7782"/>
                  </a:cubicBezTo>
                  <a:lnTo>
                    <a:pt x="3687" y="7656"/>
                  </a:lnTo>
                  <a:lnTo>
                    <a:pt x="2742" y="6711"/>
                  </a:lnTo>
                  <a:cubicBezTo>
                    <a:pt x="2584" y="6554"/>
                    <a:pt x="2584" y="6270"/>
                    <a:pt x="2742" y="6113"/>
                  </a:cubicBezTo>
                  <a:cubicBezTo>
                    <a:pt x="2820" y="6034"/>
                    <a:pt x="2931" y="5995"/>
                    <a:pt x="3041" y="5995"/>
                  </a:cubicBezTo>
                  <a:cubicBezTo>
                    <a:pt x="3151" y="5995"/>
                    <a:pt x="3261" y="6034"/>
                    <a:pt x="3340" y="6113"/>
                  </a:cubicBezTo>
                  <a:lnTo>
                    <a:pt x="4285" y="7058"/>
                  </a:lnTo>
                  <a:lnTo>
                    <a:pt x="5356" y="6018"/>
                  </a:lnTo>
                  <a:lnTo>
                    <a:pt x="4411" y="5073"/>
                  </a:lnTo>
                  <a:cubicBezTo>
                    <a:pt x="4254" y="4916"/>
                    <a:pt x="4254" y="4632"/>
                    <a:pt x="4411" y="4474"/>
                  </a:cubicBezTo>
                  <a:cubicBezTo>
                    <a:pt x="4490" y="4396"/>
                    <a:pt x="4600" y="4356"/>
                    <a:pt x="4711" y="4356"/>
                  </a:cubicBezTo>
                  <a:cubicBezTo>
                    <a:pt x="4821" y="4356"/>
                    <a:pt x="4931" y="4396"/>
                    <a:pt x="5010" y="4474"/>
                  </a:cubicBezTo>
                  <a:lnTo>
                    <a:pt x="5955" y="5420"/>
                  </a:lnTo>
                  <a:lnTo>
                    <a:pt x="6995" y="4348"/>
                  </a:lnTo>
                  <a:lnTo>
                    <a:pt x="6050" y="3403"/>
                  </a:lnTo>
                  <a:cubicBezTo>
                    <a:pt x="5892" y="3246"/>
                    <a:pt x="5892" y="2962"/>
                    <a:pt x="6050" y="2805"/>
                  </a:cubicBezTo>
                  <a:cubicBezTo>
                    <a:pt x="6128" y="2726"/>
                    <a:pt x="6239" y="2687"/>
                    <a:pt x="6349" y="2687"/>
                  </a:cubicBezTo>
                  <a:close/>
                  <a:moveTo>
                    <a:pt x="5987" y="1"/>
                  </a:moveTo>
                  <a:cubicBezTo>
                    <a:pt x="2805" y="757"/>
                    <a:pt x="788" y="3025"/>
                    <a:pt x="1" y="6081"/>
                  </a:cubicBezTo>
                  <a:lnTo>
                    <a:pt x="5955" y="12036"/>
                  </a:lnTo>
                  <a:cubicBezTo>
                    <a:pt x="9106" y="11248"/>
                    <a:pt x="11153" y="9043"/>
                    <a:pt x="11941" y="5955"/>
                  </a:cubicBezTo>
                  <a:lnTo>
                    <a:pt x="598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23" name="Google Shape;7723;p77"/>
          <p:cNvSpPr/>
          <p:nvPr/>
        </p:nvSpPr>
        <p:spPr>
          <a:xfrm>
            <a:off x="2179179" y="3744355"/>
            <a:ext cx="369974" cy="312927"/>
          </a:xfrm>
          <a:custGeom>
            <a:rect b="b" l="l" r="r" t="t"/>
            <a:pathLst>
              <a:path extrusionOk="0" h="10713" w="12666">
                <a:moveTo>
                  <a:pt x="1765" y="3309"/>
                </a:moveTo>
                <a:lnTo>
                  <a:pt x="1765" y="7058"/>
                </a:lnTo>
                <a:cubicBezTo>
                  <a:pt x="1765" y="7278"/>
                  <a:pt x="1954" y="7436"/>
                  <a:pt x="2206" y="7436"/>
                </a:cubicBezTo>
                <a:lnTo>
                  <a:pt x="2615" y="7436"/>
                </a:lnTo>
                <a:lnTo>
                  <a:pt x="2615" y="9925"/>
                </a:lnTo>
                <a:lnTo>
                  <a:pt x="788" y="9925"/>
                </a:lnTo>
                <a:lnTo>
                  <a:pt x="788" y="3309"/>
                </a:lnTo>
                <a:close/>
                <a:moveTo>
                  <a:pt x="5073" y="3309"/>
                </a:moveTo>
                <a:lnTo>
                  <a:pt x="5073" y="7058"/>
                </a:lnTo>
                <a:cubicBezTo>
                  <a:pt x="5073" y="7278"/>
                  <a:pt x="5262" y="7436"/>
                  <a:pt x="5514" y="7436"/>
                </a:cubicBezTo>
                <a:lnTo>
                  <a:pt x="5892" y="7436"/>
                </a:lnTo>
                <a:lnTo>
                  <a:pt x="5892" y="9925"/>
                </a:lnTo>
                <a:lnTo>
                  <a:pt x="3403" y="9925"/>
                </a:lnTo>
                <a:lnTo>
                  <a:pt x="3403" y="7436"/>
                </a:lnTo>
                <a:lnTo>
                  <a:pt x="3813" y="7436"/>
                </a:lnTo>
                <a:cubicBezTo>
                  <a:pt x="4033" y="7436"/>
                  <a:pt x="4254" y="7247"/>
                  <a:pt x="4254" y="7058"/>
                </a:cubicBezTo>
                <a:lnTo>
                  <a:pt x="4254" y="3309"/>
                </a:lnTo>
                <a:close/>
                <a:moveTo>
                  <a:pt x="8412" y="3309"/>
                </a:moveTo>
                <a:lnTo>
                  <a:pt x="8412" y="7058"/>
                </a:lnTo>
                <a:cubicBezTo>
                  <a:pt x="8412" y="7278"/>
                  <a:pt x="8601" y="7436"/>
                  <a:pt x="8853" y="7436"/>
                </a:cubicBezTo>
                <a:lnTo>
                  <a:pt x="9294" y="7436"/>
                </a:lnTo>
                <a:lnTo>
                  <a:pt x="9294" y="9925"/>
                </a:lnTo>
                <a:lnTo>
                  <a:pt x="6711" y="9925"/>
                </a:lnTo>
                <a:lnTo>
                  <a:pt x="6711" y="7436"/>
                </a:lnTo>
                <a:lnTo>
                  <a:pt x="7152" y="7436"/>
                </a:lnTo>
                <a:cubicBezTo>
                  <a:pt x="7404" y="7436"/>
                  <a:pt x="7593" y="7247"/>
                  <a:pt x="7593" y="7058"/>
                </a:cubicBezTo>
                <a:lnTo>
                  <a:pt x="7593" y="3309"/>
                </a:lnTo>
                <a:close/>
                <a:moveTo>
                  <a:pt x="11815" y="3309"/>
                </a:moveTo>
                <a:lnTo>
                  <a:pt x="11815" y="9925"/>
                </a:lnTo>
                <a:lnTo>
                  <a:pt x="9988" y="9925"/>
                </a:lnTo>
                <a:lnTo>
                  <a:pt x="9988" y="7436"/>
                </a:lnTo>
                <a:lnTo>
                  <a:pt x="10429" y="7436"/>
                </a:lnTo>
                <a:cubicBezTo>
                  <a:pt x="10649" y="7436"/>
                  <a:pt x="10870" y="7247"/>
                  <a:pt x="10870" y="7058"/>
                </a:cubicBezTo>
                <a:lnTo>
                  <a:pt x="10870" y="3309"/>
                </a:lnTo>
                <a:close/>
                <a:moveTo>
                  <a:pt x="379" y="1"/>
                </a:moveTo>
                <a:cubicBezTo>
                  <a:pt x="158" y="1"/>
                  <a:pt x="1" y="190"/>
                  <a:pt x="1" y="379"/>
                </a:cubicBezTo>
                <a:lnTo>
                  <a:pt x="1" y="10334"/>
                </a:lnTo>
                <a:cubicBezTo>
                  <a:pt x="1" y="10555"/>
                  <a:pt x="190" y="10712"/>
                  <a:pt x="379" y="10712"/>
                </a:cubicBezTo>
                <a:lnTo>
                  <a:pt x="12224" y="10712"/>
                </a:lnTo>
                <a:cubicBezTo>
                  <a:pt x="12476" y="10712"/>
                  <a:pt x="12665" y="10523"/>
                  <a:pt x="12665" y="10334"/>
                </a:cubicBezTo>
                <a:lnTo>
                  <a:pt x="12665" y="379"/>
                </a:lnTo>
                <a:cubicBezTo>
                  <a:pt x="12634" y="190"/>
                  <a:pt x="12445" y="1"/>
                  <a:pt x="122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24" name="Google Shape;7724;p77"/>
          <p:cNvGrpSpPr/>
          <p:nvPr/>
        </p:nvGrpSpPr>
        <p:grpSpPr>
          <a:xfrm>
            <a:off x="3978115" y="3219657"/>
            <a:ext cx="290815" cy="369740"/>
            <a:chOff x="-37370925" y="3579105"/>
            <a:chExt cx="248900" cy="316450"/>
          </a:xfrm>
        </p:grpSpPr>
        <p:sp>
          <p:nvSpPr>
            <p:cNvPr id="7725" name="Google Shape;7725;p77"/>
            <p:cNvSpPr/>
            <p:nvPr/>
          </p:nvSpPr>
          <p:spPr>
            <a:xfrm>
              <a:off x="-37268550" y="3671055"/>
              <a:ext cx="83525" cy="82525"/>
            </a:xfrm>
            <a:custGeom>
              <a:rect b="b" l="l" r="r" t="t"/>
              <a:pathLst>
                <a:path extrusionOk="0" h="3301" w="3341">
                  <a:moveTo>
                    <a:pt x="2238" y="1"/>
                  </a:moveTo>
                  <a:lnTo>
                    <a:pt x="1" y="2237"/>
                  </a:lnTo>
                  <a:lnTo>
                    <a:pt x="946" y="3183"/>
                  </a:lnTo>
                  <a:cubicBezTo>
                    <a:pt x="1040" y="3261"/>
                    <a:pt x="1151" y="3301"/>
                    <a:pt x="1257" y="3301"/>
                  </a:cubicBezTo>
                  <a:cubicBezTo>
                    <a:pt x="1363" y="3301"/>
                    <a:pt x="1466" y="3261"/>
                    <a:pt x="1545" y="3183"/>
                  </a:cubicBezTo>
                  <a:lnTo>
                    <a:pt x="3183" y="1544"/>
                  </a:lnTo>
                  <a:cubicBezTo>
                    <a:pt x="3340" y="1387"/>
                    <a:pt x="3340" y="1103"/>
                    <a:pt x="3183" y="946"/>
                  </a:cubicBezTo>
                  <a:lnTo>
                    <a:pt x="223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6" name="Google Shape;7726;p77"/>
            <p:cNvSpPr/>
            <p:nvPr/>
          </p:nvSpPr>
          <p:spPr>
            <a:xfrm>
              <a:off x="-37370925" y="3579105"/>
              <a:ext cx="248900" cy="316450"/>
            </a:xfrm>
            <a:custGeom>
              <a:rect b="b" l="l" r="r" t="t"/>
              <a:pathLst>
                <a:path extrusionOk="0" h="12658" w="9956">
                  <a:moveTo>
                    <a:pt x="4537" y="8625"/>
                  </a:moveTo>
                  <a:cubicBezTo>
                    <a:pt x="4757" y="8625"/>
                    <a:pt x="4946" y="8845"/>
                    <a:pt x="4946" y="9066"/>
                  </a:cubicBezTo>
                  <a:cubicBezTo>
                    <a:pt x="4915" y="9255"/>
                    <a:pt x="4757" y="9475"/>
                    <a:pt x="4537" y="9475"/>
                  </a:cubicBezTo>
                  <a:cubicBezTo>
                    <a:pt x="4285" y="9475"/>
                    <a:pt x="4096" y="9255"/>
                    <a:pt x="4096" y="9066"/>
                  </a:cubicBezTo>
                  <a:cubicBezTo>
                    <a:pt x="4096" y="8845"/>
                    <a:pt x="4285" y="8625"/>
                    <a:pt x="4537" y="8625"/>
                  </a:cubicBezTo>
                  <a:close/>
                  <a:moveTo>
                    <a:pt x="2615" y="0"/>
                  </a:moveTo>
                  <a:cubicBezTo>
                    <a:pt x="2513" y="0"/>
                    <a:pt x="2410" y="40"/>
                    <a:pt x="2332" y="119"/>
                  </a:cubicBezTo>
                  <a:lnTo>
                    <a:pt x="662" y="1788"/>
                  </a:lnTo>
                  <a:cubicBezTo>
                    <a:pt x="504" y="1946"/>
                    <a:pt x="504" y="2229"/>
                    <a:pt x="662" y="2355"/>
                  </a:cubicBezTo>
                  <a:lnTo>
                    <a:pt x="1764" y="3458"/>
                  </a:lnTo>
                  <a:cubicBezTo>
                    <a:pt x="1166" y="4183"/>
                    <a:pt x="819" y="5096"/>
                    <a:pt x="819" y="6073"/>
                  </a:cubicBezTo>
                  <a:cubicBezTo>
                    <a:pt x="819" y="7774"/>
                    <a:pt x="1859" y="9223"/>
                    <a:pt x="3308" y="9853"/>
                  </a:cubicBezTo>
                  <a:lnTo>
                    <a:pt x="3308" y="10200"/>
                  </a:lnTo>
                  <a:lnTo>
                    <a:pt x="1229" y="10200"/>
                  </a:lnTo>
                  <a:cubicBezTo>
                    <a:pt x="536" y="10200"/>
                    <a:pt x="0" y="10767"/>
                    <a:pt x="0" y="11429"/>
                  </a:cubicBezTo>
                  <a:lnTo>
                    <a:pt x="0" y="12248"/>
                  </a:lnTo>
                  <a:cubicBezTo>
                    <a:pt x="0" y="12500"/>
                    <a:pt x="189" y="12657"/>
                    <a:pt x="441" y="12657"/>
                  </a:cubicBezTo>
                  <a:lnTo>
                    <a:pt x="8696" y="12657"/>
                  </a:lnTo>
                  <a:cubicBezTo>
                    <a:pt x="8948" y="12657"/>
                    <a:pt x="9137" y="12468"/>
                    <a:pt x="9137" y="12248"/>
                  </a:cubicBezTo>
                  <a:lnTo>
                    <a:pt x="9137" y="11429"/>
                  </a:lnTo>
                  <a:cubicBezTo>
                    <a:pt x="9137" y="10767"/>
                    <a:pt x="8570" y="10200"/>
                    <a:pt x="7876" y="10200"/>
                  </a:cubicBezTo>
                  <a:lnTo>
                    <a:pt x="5797" y="10200"/>
                  </a:lnTo>
                  <a:lnTo>
                    <a:pt x="5797" y="10137"/>
                  </a:lnTo>
                  <a:cubicBezTo>
                    <a:pt x="7120" y="9853"/>
                    <a:pt x="8223" y="8940"/>
                    <a:pt x="8790" y="7743"/>
                  </a:cubicBezTo>
                  <a:lnTo>
                    <a:pt x="9515" y="7743"/>
                  </a:lnTo>
                  <a:cubicBezTo>
                    <a:pt x="9767" y="7743"/>
                    <a:pt x="9956" y="7522"/>
                    <a:pt x="9956" y="7333"/>
                  </a:cubicBezTo>
                  <a:cubicBezTo>
                    <a:pt x="9893" y="7176"/>
                    <a:pt x="9735" y="6987"/>
                    <a:pt x="9483" y="6987"/>
                  </a:cubicBezTo>
                  <a:lnTo>
                    <a:pt x="6994" y="6987"/>
                  </a:lnTo>
                  <a:cubicBezTo>
                    <a:pt x="6774" y="6987"/>
                    <a:pt x="6585" y="7176"/>
                    <a:pt x="6585" y="7365"/>
                  </a:cubicBezTo>
                  <a:cubicBezTo>
                    <a:pt x="6585" y="7617"/>
                    <a:pt x="6774" y="7774"/>
                    <a:pt x="6994" y="7774"/>
                  </a:cubicBezTo>
                  <a:lnTo>
                    <a:pt x="7845" y="7774"/>
                  </a:lnTo>
                  <a:cubicBezTo>
                    <a:pt x="7404" y="8530"/>
                    <a:pt x="6648" y="9097"/>
                    <a:pt x="5734" y="9318"/>
                  </a:cubicBezTo>
                  <a:lnTo>
                    <a:pt x="5734" y="8971"/>
                  </a:lnTo>
                  <a:cubicBezTo>
                    <a:pt x="5734" y="8310"/>
                    <a:pt x="5198" y="7774"/>
                    <a:pt x="4537" y="7743"/>
                  </a:cubicBezTo>
                  <a:cubicBezTo>
                    <a:pt x="3844" y="7743"/>
                    <a:pt x="3308" y="8278"/>
                    <a:pt x="3308" y="8940"/>
                  </a:cubicBezTo>
                  <a:cubicBezTo>
                    <a:pt x="2332" y="8373"/>
                    <a:pt x="1638" y="7302"/>
                    <a:pt x="1638" y="6073"/>
                  </a:cubicBezTo>
                  <a:cubicBezTo>
                    <a:pt x="1638" y="5285"/>
                    <a:pt x="1922" y="4624"/>
                    <a:pt x="2363" y="4057"/>
                  </a:cubicBezTo>
                  <a:lnTo>
                    <a:pt x="3529" y="5254"/>
                  </a:lnTo>
                  <a:lnTo>
                    <a:pt x="5797" y="3017"/>
                  </a:lnTo>
                  <a:lnTo>
                    <a:pt x="2899" y="119"/>
                  </a:lnTo>
                  <a:cubicBezTo>
                    <a:pt x="2820" y="40"/>
                    <a:pt x="2717" y="0"/>
                    <a:pt x="26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27" name="Google Shape;7727;p77"/>
          <p:cNvSpPr/>
          <p:nvPr/>
        </p:nvSpPr>
        <p:spPr>
          <a:xfrm>
            <a:off x="1678169" y="1419454"/>
            <a:ext cx="364453" cy="369419"/>
          </a:xfrm>
          <a:custGeom>
            <a:rect b="b" l="l" r="r" t="t"/>
            <a:pathLst>
              <a:path extrusionOk="0" h="12647" w="12477">
                <a:moveTo>
                  <a:pt x="3750" y="4538"/>
                </a:moveTo>
                <a:cubicBezTo>
                  <a:pt x="4223" y="4538"/>
                  <a:pt x="4601" y="4884"/>
                  <a:pt x="4601" y="5357"/>
                </a:cubicBezTo>
                <a:cubicBezTo>
                  <a:pt x="4601" y="5829"/>
                  <a:pt x="4223" y="6176"/>
                  <a:pt x="3750" y="6176"/>
                </a:cubicBezTo>
                <a:cubicBezTo>
                  <a:pt x="3277" y="6176"/>
                  <a:pt x="2931" y="5829"/>
                  <a:pt x="2931" y="5357"/>
                </a:cubicBezTo>
                <a:cubicBezTo>
                  <a:pt x="2931" y="4884"/>
                  <a:pt x="3277" y="4538"/>
                  <a:pt x="3750" y="4538"/>
                </a:cubicBezTo>
                <a:close/>
                <a:moveTo>
                  <a:pt x="6239" y="4538"/>
                </a:moveTo>
                <a:cubicBezTo>
                  <a:pt x="6711" y="4538"/>
                  <a:pt x="7058" y="4884"/>
                  <a:pt x="7058" y="5357"/>
                </a:cubicBezTo>
                <a:cubicBezTo>
                  <a:pt x="7058" y="5829"/>
                  <a:pt x="6711" y="6176"/>
                  <a:pt x="6239" y="6176"/>
                </a:cubicBezTo>
                <a:cubicBezTo>
                  <a:pt x="5766" y="6176"/>
                  <a:pt x="5420" y="5829"/>
                  <a:pt x="5420" y="5357"/>
                </a:cubicBezTo>
                <a:cubicBezTo>
                  <a:pt x="5420" y="4884"/>
                  <a:pt x="5766" y="4538"/>
                  <a:pt x="6239" y="4538"/>
                </a:cubicBezTo>
                <a:close/>
                <a:moveTo>
                  <a:pt x="8728" y="4538"/>
                </a:moveTo>
                <a:cubicBezTo>
                  <a:pt x="9200" y="4538"/>
                  <a:pt x="9547" y="4884"/>
                  <a:pt x="9547" y="5357"/>
                </a:cubicBezTo>
                <a:cubicBezTo>
                  <a:pt x="9547" y="5829"/>
                  <a:pt x="9200" y="6176"/>
                  <a:pt x="8728" y="6176"/>
                </a:cubicBezTo>
                <a:cubicBezTo>
                  <a:pt x="8255" y="6176"/>
                  <a:pt x="7877" y="5829"/>
                  <a:pt x="7877" y="5357"/>
                </a:cubicBezTo>
                <a:cubicBezTo>
                  <a:pt x="7877" y="4884"/>
                  <a:pt x="8255" y="4538"/>
                  <a:pt x="8728" y="4538"/>
                </a:cubicBezTo>
                <a:close/>
                <a:moveTo>
                  <a:pt x="6239" y="1"/>
                </a:moveTo>
                <a:cubicBezTo>
                  <a:pt x="2805" y="1"/>
                  <a:pt x="1" y="2395"/>
                  <a:pt x="1" y="5357"/>
                </a:cubicBezTo>
                <a:cubicBezTo>
                  <a:pt x="1" y="7436"/>
                  <a:pt x="1387" y="9200"/>
                  <a:pt x="3309" y="10082"/>
                </a:cubicBezTo>
                <a:lnTo>
                  <a:pt x="3309" y="12256"/>
                </a:lnTo>
                <a:cubicBezTo>
                  <a:pt x="3309" y="12486"/>
                  <a:pt x="3502" y="12646"/>
                  <a:pt x="3715" y="12646"/>
                </a:cubicBezTo>
                <a:cubicBezTo>
                  <a:pt x="3824" y="12646"/>
                  <a:pt x="3938" y="12604"/>
                  <a:pt x="4034" y="12508"/>
                </a:cubicBezTo>
                <a:lnTo>
                  <a:pt x="5609" y="10681"/>
                </a:lnTo>
                <a:cubicBezTo>
                  <a:pt x="5798" y="10681"/>
                  <a:pt x="5987" y="10713"/>
                  <a:pt x="6239" y="10713"/>
                </a:cubicBezTo>
                <a:cubicBezTo>
                  <a:pt x="9641" y="10713"/>
                  <a:pt x="12477" y="8350"/>
                  <a:pt x="12477" y="5357"/>
                </a:cubicBezTo>
                <a:cubicBezTo>
                  <a:pt x="12477" y="2395"/>
                  <a:pt x="9704" y="1"/>
                  <a:pt x="62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8" name="Google Shape;7728;p77"/>
          <p:cNvSpPr/>
          <p:nvPr/>
        </p:nvSpPr>
        <p:spPr>
          <a:xfrm>
            <a:off x="1703011" y="1854757"/>
            <a:ext cx="314767" cy="371814"/>
          </a:xfrm>
          <a:custGeom>
            <a:rect b="b" l="l" r="r" t="t"/>
            <a:pathLst>
              <a:path extrusionOk="0" h="12729" w="10776">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29" name="Google Shape;7729;p77"/>
          <p:cNvGrpSpPr/>
          <p:nvPr/>
        </p:nvGrpSpPr>
        <p:grpSpPr>
          <a:xfrm>
            <a:off x="1671490" y="2297727"/>
            <a:ext cx="371814" cy="369974"/>
            <a:chOff x="-42259725" y="3951100"/>
            <a:chExt cx="318225" cy="316650"/>
          </a:xfrm>
        </p:grpSpPr>
        <p:sp>
          <p:nvSpPr>
            <p:cNvPr id="7730" name="Google Shape;7730;p77"/>
            <p:cNvSpPr/>
            <p:nvPr/>
          </p:nvSpPr>
          <p:spPr>
            <a:xfrm>
              <a:off x="-42258150" y="3951100"/>
              <a:ext cx="316650" cy="123675"/>
            </a:xfrm>
            <a:custGeom>
              <a:rect b="b" l="l" r="r" t="t"/>
              <a:pathLst>
                <a:path extrusionOk="0" h="4947" w="12666">
                  <a:moveTo>
                    <a:pt x="2868" y="820"/>
                  </a:moveTo>
                  <a:cubicBezTo>
                    <a:pt x="3120" y="820"/>
                    <a:pt x="3277" y="1009"/>
                    <a:pt x="3277" y="1261"/>
                  </a:cubicBezTo>
                  <a:lnTo>
                    <a:pt x="3277" y="2899"/>
                  </a:lnTo>
                  <a:cubicBezTo>
                    <a:pt x="3277" y="3151"/>
                    <a:pt x="3057" y="3308"/>
                    <a:pt x="2868" y="3308"/>
                  </a:cubicBezTo>
                  <a:cubicBezTo>
                    <a:pt x="2647" y="3308"/>
                    <a:pt x="2490" y="3119"/>
                    <a:pt x="2427" y="2899"/>
                  </a:cubicBezTo>
                  <a:lnTo>
                    <a:pt x="2427" y="1261"/>
                  </a:lnTo>
                  <a:cubicBezTo>
                    <a:pt x="2427" y="1009"/>
                    <a:pt x="2647" y="851"/>
                    <a:pt x="2868" y="820"/>
                  </a:cubicBezTo>
                  <a:close/>
                  <a:moveTo>
                    <a:pt x="9767" y="820"/>
                  </a:moveTo>
                  <a:cubicBezTo>
                    <a:pt x="9988" y="820"/>
                    <a:pt x="10145" y="1009"/>
                    <a:pt x="10145" y="1261"/>
                  </a:cubicBezTo>
                  <a:lnTo>
                    <a:pt x="10145" y="2899"/>
                  </a:lnTo>
                  <a:cubicBezTo>
                    <a:pt x="10145" y="3151"/>
                    <a:pt x="9956" y="3308"/>
                    <a:pt x="9767" y="3308"/>
                  </a:cubicBezTo>
                  <a:cubicBezTo>
                    <a:pt x="9515" y="3308"/>
                    <a:pt x="9358" y="3119"/>
                    <a:pt x="9326" y="2899"/>
                  </a:cubicBezTo>
                  <a:lnTo>
                    <a:pt x="9326" y="1261"/>
                  </a:lnTo>
                  <a:cubicBezTo>
                    <a:pt x="9326" y="1009"/>
                    <a:pt x="9515" y="851"/>
                    <a:pt x="9767" y="820"/>
                  </a:cubicBezTo>
                  <a:close/>
                  <a:moveTo>
                    <a:pt x="2868" y="0"/>
                  </a:moveTo>
                  <a:cubicBezTo>
                    <a:pt x="2206" y="0"/>
                    <a:pt x="1639" y="536"/>
                    <a:pt x="1608" y="1229"/>
                  </a:cubicBezTo>
                  <a:lnTo>
                    <a:pt x="1608" y="1639"/>
                  </a:lnTo>
                  <a:lnTo>
                    <a:pt x="1230" y="1639"/>
                  </a:lnTo>
                  <a:cubicBezTo>
                    <a:pt x="536" y="1639"/>
                    <a:pt x="1" y="2206"/>
                    <a:pt x="1" y="2867"/>
                  </a:cubicBezTo>
                  <a:lnTo>
                    <a:pt x="1" y="4947"/>
                  </a:lnTo>
                  <a:lnTo>
                    <a:pt x="12666" y="4947"/>
                  </a:lnTo>
                  <a:lnTo>
                    <a:pt x="12666" y="2867"/>
                  </a:lnTo>
                  <a:cubicBezTo>
                    <a:pt x="12634" y="2206"/>
                    <a:pt x="12036" y="1639"/>
                    <a:pt x="11374" y="1639"/>
                  </a:cubicBezTo>
                  <a:lnTo>
                    <a:pt x="10996" y="1639"/>
                  </a:lnTo>
                  <a:lnTo>
                    <a:pt x="10996" y="1229"/>
                  </a:lnTo>
                  <a:cubicBezTo>
                    <a:pt x="10996" y="536"/>
                    <a:pt x="10429" y="0"/>
                    <a:pt x="9767" y="0"/>
                  </a:cubicBezTo>
                  <a:cubicBezTo>
                    <a:pt x="9106" y="0"/>
                    <a:pt x="8539" y="536"/>
                    <a:pt x="8507" y="1229"/>
                  </a:cubicBezTo>
                  <a:lnTo>
                    <a:pt x="8507" y="1639"/>
                  </a:lnTo>
                  <a:lnTo>
                    <a:pt x="4097" y="1639"/>
                  </a:lnTo>
                  <a:lnTo>
                    <a:pt x="4097" y="1229"/>
                  </a:lnTo>
                  <a:cubicBezTo>
                    <a:pt x="4097" y="536"/>
                    <a:pt x="3561" y="0"/>
                    <a:pt x="28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1" name="Google Shape;7731;p77"/>
            <p:cNvSpPr/>
            <p:nvPr/>
          </p:nvSpPr>
          <p:spPr>
            <a:xfrm>
              <a:off x="-42259725" y="4096800"/>
              <a:ext cx="316650" cy="170950"/>
            </a:xfrm>
            <a:custGeom>
              <a:rect b="b" l="l" r="r" t="t"/>
              <a:pathLst>
                <a:path extrusionOk="0" h="6838" w="12666">
                  <a:moveTo>
                    <a:pt x="1" y="1"/>
                  </a:moveTo>
                  <a:lnTo>
                    <a:pt x="1" y="5640"/>
                  </a:lnTo>
                  <a:lnTo>
                    <a:pt x="32" y="5640"/>
                  </a:lnTo>
                  <a:cubicBezTo>
                    <a:pt x="32" y="6302"/>
                    <a:pt x="568" y="6837"/>
                    <a:pt x="1261" y="6837"/>
                  </a:cubicBezTo>
                  <a:lnTo>
                    <a:pt x="11437" y="6837"/>
                  </a:lnTo>
                  <a:cubicBezTo>
                    <a:pt x="12099" y="6837"/>
                    <a:pt x="12666" y="6302"/>
                    <a:pt x="12666" y="5640"/>
                  </a:cubicBezTo>
                  <a:lnTo>
                    <a:pt x="1266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32" name="Google Shape;7732;p77"/>
          <p:cNvGrpSpPr/>
          <p:nvPr/>
        </p:nvGrpSpPr>
        <p:grpSpPr>
          <a:xfrm>
            <a:off x="3869852" y="1476748"/>
            <a:ext cx="370879" cy="337755"/>
            <a:chOff x="-40378075" y="3267450"/>
            <a:chExt cx="317425" cy="289075"/>
          </a:xfrm>
        </p:grpSpPr>
        <p:sp>
          <p:nvSpPr>
            <p:cNvPr id="7733" name="Google Shape;7733;p77"/>
            <p:cNvSpPr/>
            <p:nvPr/>
          </p:nvSpPr>
          <p:spPr>
            <a:xfrm>
              <a:off x="-40218975" y="3308400"/>
              <a:ext cx="158325" cy="248125"/>
            </a:xfrm>
            <a:custGeom>
              <a:rect b="b" l="l" r="r" t="t"/>
              <a:pathLst>
                <a:path extrusionOk="0" h="9925" w="6333">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4" name="Google Shape;7734;p77"/>
            <p:cNvSpPr/>
            <p:nvPr/>
          </p:nvSpPr>
          <p:spPr>
            <a:xfrm>
              <a:off x="-40316650" y="3267450"/>
              <a:ext cx="86675" cy="257575"/>
            </a:xfrm>
            <a:custGeom>
              <a:rect b="b" l="l" r="r" t="t"/>
              <a:pathLst>
                <a:path extrusionOk="0" h="10303" w="3467">
                  <a:moveTo>
                    <a:pt x="1" y="0"/>
                  </a:moveTo>
                  <a:lnTo>
                    <a:pt x="1" y="9105"/>
                  </a:lnTo>
                  <a:cubicBezTo>
                    <a:pt x="1166" y="9200"/>
                    <a:pt x="2489" y="9578"/>
                    <a:pt x="3466" y="10302"/>
                  </a:cubicBezTo>
                  <a:lnTo>
                    <a:pt x="3466" y="1197"/>
                  </a:lnTo>
                  <a:cubicBezTo>
                    <a:pt x="2489" y="473"/>
                    <a:pt x="1229" y="95"/>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5" name="Google Shape;7735;p77"/>
            <p:cNvSpPr/>
            <p:nvPr/>
          </p:nvSpPr>
          <p:spPr>
            <a:xfrm>
              <a:off x="-40209525" y="3267450"/>
              <a:ext cx="86650" cy="257575"/>
            </a:xfrm>
            <a:custGeom>
              <a:rect b="b" l="l" r="r" t="t"/>
              <a:pathLst>
                <a:path extrusionOk="0" h="10303" w="3466">
                  <a:moveTo>
                    <a:pt x="3466" y="0"/>
                  </a:moveTo>
                  <a:cubicBezTo>
                    <a:pt x="2300" y="95"/>
                    <a:pt x="977" y="473"/>
                    <a:pt x="0" y="1197"/>
                  </a:cubicBezTo>
                  <a:lnTo>
                    <a:pt x="0" y="10302"/>
                  </a:lnTo>
                  <a:cubicBezTo>
                    <a:pt x="977" y="9578"/>
                    <a:pt x="2237" y="9200"/>
                    <a:pt x="3466" y="9105"/>
                  </a:cubicBezTo>
                  <a:lnTo>
                    <a:pt x="346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6" name="Google Shape;7736;p77"/>
            <p:cNvSpPr/>
            <p:nvPr/>
          </p:nvSpPr>
          <p:spPr>
            <a:xfrm>
              <a:off x="-40378075" y="3308400"/>
              <a:ext cx="157550" cy="248125"/>
            </a:xfrm>
            <a:custGeom>
              <a:rect b="b" l="l" r="r" t="t"/>
              <a:pathLst>
                <a:path extrusionOk="0" h="9925" w="6302">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37" name="Google Shape;7737;p77"/>
          <p:cNvGrpSpPr/>
          <p:nvPr/>
        </p:nvGrpSpPr>
        <p:grpSpPr>
          <a:xfrm>
            <a:off x="3873518" y="1878017"/>
            <a:ext cx="363548" cy="369974"/>
            <a:chOff x="-40372575" y="3604550"/>
            <a:chExt cx="311150" cy="316650"/>
          </a:xfrm>
        </p:grpSpPr>
        <p:sp>
          <p:nvSpPr>
            <p:cNvPr id="7738" name="Google Shape;7738;p77"/>
            <p:cNvSpPr/>
            <p:nvPr/>
          </p:nvSpPr>
          <p:spPr>
            <a:xfrm>
              <a:off x="-40372575" y="3604550"/>
              <a:ext cx="311150" cy="134475"/>
            </a:xfrm>
            <a:custGeom>
              <a:rect b="b" l="l" r="r" t="t"/>
              <a:pathLst>
                <a:path extrusionOk="0" h="5379" w="12446">
                  <a:moveTo>
                    <a:pt x="3088" y="0"/>
                  </a:moveTo>
                  <a:cubicBezTo>
                    <a:pt x="1639" y="0"/>
                    <a:pt x="316" y="1008"/>
                    <a:pt x="95" y="2489"/>
                  </a:cubicBezTo>
                  <a:cubicBezTo>
                    <a:pt x="1" y="3214"/>
                    <a:pt x="190" y="3938"/>
                    <a:pt x="568" y="4506"/>
                  </a:cubicBezTo>
                  <a:cubicBezTo>
                    <a:pt x="962" y="5071"/>
                    <a:pt x="1607" y="5366"/>
                    <a:pt x="2240" y="5366"/>
                  </a:cubicBezTo>
                  <a:cubicBezTo>
                    <a:pt x="2772" y="5366"/>
                    <a:pt x="3296" y="5157"/>
                    <a:pt x="3655" y="4726"/>
                  </a:cubicBezTo>
                  <a:cubicBezTo>
                    <a:pt x="4569" y="3655"/>
                    <a:pt x="3844" y="2489"/>
                    <a:pt x="2836" y="2489"/>
                  </a:cubicBezTo>
                  <a:cubicBezTo>
                    <a:pt x="2584" y="2489"/>
                    <a:pt x="2427" y="2678"/>
                    <a:pt x="2427" y="2899"/>
                  </a:cubicBezTo>
                  <a:cubicBezTo>
                    <a:pt x="2427" y="3151"/>
                    <a:pt x="2616" y="3308"/>
                    <a:pt x="2836" y="3340"/>
                  </a:cubicBezTo>
                  <a:cubicBezTo>
                    <a:pt x="3057" y="3340"/>
                    <a:pt x="3214" y="3529"/>
                    <a:pt x="3214" y="3749"/>
                  </a:cubicBezTo>
                  <a:cubicBezTo>
                    <a:pt x="3214" y="3970"/>
                    <a:pt x="3025" y="4127"/>
                    <a:pt x="2836" y="4127"/>
                  </a:cubicBezTo>
                  <a:cubicBezTo>
                    <a:pt x="2049" y="4127"/>
                    <a:pt x="1450" y="3434"/>
                    <a:pt x="1608" y="2584"/>
                  </a:cubicBezTo>
                  <a:cubicBezTo>
                    <a:pt x="1754" y="1999"/>
                    <a:pt x="2279" y="1632"/>
                    <a:pt x="2882" y="1632"/>
                  </a:cubicBezTo>
                  <a:cubicBezTo>
                    <a:pt x="2930" y="1632"/>
                    <a:pt x="2977" y="1634"/>
                    <a:pt x="3025" y="1639"/>
                  </a:cubicBezTo>
                  <a:cubicBezTo>
                    <a:pt x="3624" y="1733"/>
                    <a:pt x="4128" y="2048"/>
                    <a:pt x="4474" y="2489"/>
                  </a:cubicBezTo>
                  <a:lnTo>
                    <a:pt x="7908" y="2489"/>
                  </a:lnTo>
                  <a:cubicBezTo>
                    <a:pt x="8255" y="2017"/>
                    <a:pt x="8759" y="1702"/>
                    <a:pt x="9358" y="1639"/>
                  </a:cubicBezTo>
                  <a:cubicBezTo>
                    <a:pt x="9406" y="1634"/>
                    <a:pt x="9453" y="1632"/>
                    <a:pt x="9501" y="1632"/>
                  </a:cubicBezTo>
                  <a:cubicBezTo>
                    <a:pt x="10104" y="1632"/>
                    <a:pt x="10629" y="1999"/>
                    <a:pt x="10775" y="2584"/>
                  </a:cubicBezTo>
                  <a:cubicBezTo>
                    <a:pt x="10964" y="3434"/>
                    <a:pt x="10334" y="4127"/>
                    <a:pt x="9547" y="4127"/>
                  </a:cubicBezTo>
                  <a:cubicBezTo>
                    <a:pt x="9326" y="4127"/>
                    <a:pt x="9137" y="3938"/>
                    <a:pt x="9137" y="3749"/>
                  </a:cubicBezTo>
                  <a:cubicBezTo>
                    <a:pt x="9137" y="3497"/>
                    <a:pt x="9326" y="3340"/>
                    <a:pt x="9547" y="3340"/>
                  </a:cubicBezTo>
                  <a:cubicBezTo>
                    <a:pt x="9799" y="3340"/>
                    <a:pt x="9956" y="3151"/>
                    <a:pt x="9956" y="2899"/>
                  </a:cubicBezTo>
                  <a:cubicBezTo>
                    <a:pt x="9956" y="2678"/>
                    <a:pt x="9767" y="2521"/>
                    <a:pt x="9547" y="2489"/>
                  </a:cubicBezTo>
                  <a:cubicBezTo>
                    <a:pt x="8539" y="2489"/>
                    <a:pt x="7814" y="3686"/>
                    <a:pt x="8728" y="4726"/>
                  </a:cubicBezTo>
                  <a:cubicBezTo>
                    <a:pt x="9099" y="5169"/>
                    <a:pt x="9626" y="5379"/>
                    <a:pt x="10158" y="5379"/>
                  </a:cubicBezTo>
                  <a:cubicBezTo>
                    <a:pt x="10800" y="5379"/>
                    <a:pt x="11451" y="5074"/>
                    <a:pt x="11847" y="4506"/>
                  </a:cubicBezTo>
                  <a:cubicBezTo>
                    <a:pt x="12225" y="3970"/>
                    <a:pt x="12445" y="3277"/>
                    <a:pt x="12319" y="2489"/>
                  </a:cubicBezTo>
                  <a:cubicBezTo>
                    <a:pt x="12130" y="1008"/>
                    <a:pt x="10775" y="0"/>
                    <a:pt x="93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9" name="Google Shape;7739;p77"/>
            <p:cNvSpPr/>
            <p:nvPr/>
          </p:nvSpPr>
          <p:spPr>
            <a:xfrm>
              <a:off x="-40312700" y="3730575"/>
              <a:ext cx="185100" cy="190625"/>
            </a:xfrm>
            <a:custGeom>
              <a:rect b="b" l="l" r="r" t="t"/>
              <a:pathLst>
                <a:path extrusionOk="0" h="7625" w="7404">
                  <a:moveTo>
                    <a:pt x="2426" y="0"/>
                  </a:moveTo>
                  <a:lnTo>
                    <a:pt x="2426" y="5639"/>
                  </a:lnTo>
                  <a:cubicBezTo>
                    <a:pt x="2426" y="5860"/>
                    <a:pt x="2237" y="6017"/>
                    <a:pt x="2048" y="6017"/>
                  </a:cubicBezTo>
                  <a:cubicBezTo>
                    <a:pt x="1796" y="6017"/>
                    <a:pt x="1638" y="5828"/>
                    <a:pt x="1638" y="5639"/>
                  </a:cubicBezTo>
                  <a:lnTo>
                    <a:pt x="1638" y="473"/>
                  </a:lnTo>
                  <a:cubicBezTo>
                    <a:pt x="1229" y="851"/>
                    <a:pt x="630" y="1103"/>
                    <a:pt x="0" y="1134"/>
                  </a:cubicBezTo>
                  <a:lnTo>
                    <a:pt x="0" y="7246"/>
                  </a:lnTo>
                  <a:cubicBezTo>
                    <a:pt x="0" y="7467"/>
                    <a:pt x="189" y="7624"/>
                    <a:pt x="378" y="7624"/>
                  </a:cubicBezTo>
                  <a:lnTo>
                    <a:pt x="6994" y="7624"/>
                  </a:lnTo>
                  <a:cubicBezTo>
                    <a:pt x="7246" y="7624"/>
                    <a:pt x="7404" y="7435"/>
                    <a:pt x="7404" y="7246"/>
                  </a:cubicBezTo>
                  <a:lnTo>
                    <a:pt x="7404" y="1134"/>
                  </a:lnTo>
                  <a:cubicBezTo>
                    <a:pt x="6774" y="1071"/>
                    <a:pt x="6175" y="788"/>
                    <a:pt x="5734" y="315"/>
                  </a:cubicBezTo>
                  <a:lnTo>
                    <a:pt x="5734" y="5639"/>
                  </a:lnTo>
                  <a:cubicBezTo>
                    <a:pt x="5734" y="5860"/>
                    <a:pt x="5545" y="6017"/>
                    <a:pt x="5324" y="6017"/>
                  </a:cubicBezTo>
                  <a:cubicBezTo>
                    <a:pt x="5072" y="6017"/>
                    <a:pt x="4915" y="5828"/>
                    <a:pt x="4915" y="5639"/>
                  </a:cubicBezTo>
                  <a:lnTo>
                    <a:pt x="4915" y="0"/>
                  </a:lnTo>
                  <a:lnTo>
                    <a:pt x="4096" y="0"/>
                  </a:lnTo>
                  <a:lnTo>
                    <a:pt x="4096" y="5639"/>
                  </a:lnTo>
                  <a:cubicBezTo>
                    <a:pt x="4096" y="5860"/>
                    <a:pt x="3907" y="6017"/>
                    <a:pt x="3686" y="6017"/>
                  </a:cubicBezTo>
                  <a:cubicBezTo>
                    <a:pt x="3466" y="6017"/>
                    <a:pt x="3277" y="5828"/>
                    <a:pt x="3277" y="5639"/>
                  </a:cubicBezTo>
                  <a:lnTo>
                    <a:pt x="32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0" name="Google Shape;7740;p77"/>
            <p:cNvSpPr/>
            <p:nvPr/>
          </p:nvSpPr>
          <p:spPr>
            <a:xfrm>
              <a:off x="-40250475" y="3688025"/>
              <a:ext cx="66950" cy="20500"/>
            </a:xfrm>
            <a:custGeom>
              <a:rect b="b" l="l" r="r" t="t"/>
              <a:pathLst>
                <a:path extrusionOk="0" h="820" w="2678">
                  <a:moveTo>
                    <a:pt x="0" y="1"/>
                  </a:moveTo>
                  <a:cubicBezTo>
                    <a:pt x="32" y="127"/>
                    <a:pt x="32" y="284"/>
                    <a:pt x="32" y="379"/>
                  </a:cubicBezTo>
                  <a:cubicBezTo>
                    <a:pt x="32" y="536"/>
                    <a:pt x="32" y="662"/>
                    <a:pt x="0" y="788"/>
                  </a:cubicBezTo>
                  <a:lnTo>
                    <a:pt x="2666" y="788"/>
                  </a:lnTo>
                  <a:cubicBezTo>
                    <a:pt x="2615" y="649"/>
                    <a:pt x="2615" y="555"/>
                    <a:pt x="2615" y="379"/>
                  </a:cubicBezTo>
                  <a:cubicBezTo>
                    <a:pt x="2615" y="284"/>
                    <a:pt x="2615" y="127"/>
                    <a:pt x="2678" y="1"/>
                  </a:cubicBezTo>
                  <a:close/>
                  <a:moveTo>
                    <a:pt x="2666" y="788"/>
                  </a:moveTo>
                  <a:cubicBezTo>
                    <a:pt x="2670" y="799"/>
                    <a:pt x="2674" y="809"/>
                    <a:pt x="2678" y="820"/>
                  </a:cubicBezTo>
                  <a:lnTo>
                    <a:pt x="2678" y="788"/>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41" name="Google Shape;7741;p77"/>
          <p:cNvSpPr/>
          <p:nvPr/>
        </p:nvSpPr>
        <p:spPr>
          <a:xfrm>
            <a:off x="3876850" y="2321294"/>
            <a:ext cx="362613" cy="371902"/>
          </a:xfrm>
          <a:custGeom>
            <a:rect b="b" l="l" r="r" t="t"/>
            <a:pathLst>
              <a:path extrusionOk="0" h="12732" w="12414">
                <a:moveTo>
                  <a:pt x="11965" y="0"/>
                </a:moveTo>
                <a:cubicBezTo>
                  <a:pt x="11946" y="0"/>
                  <a:pt x="11928" y="1"/>
                  <a:pt x="11910" y="4"/>
                </a:cubicBezTo>
                <a:lnTo>
                  <a:pt x="4474" y="1642"/>
                </a:lnTo>
                <a:cubicBezTo>
                  <a:pt x="4254" y="1705"/>
                  <a:pt x="4128" y="1862"/>
                  <a:pt x="4128" y="2051"/>
                </a:cubicBezTo>
                <a:lnTo>
                  <a:pt x="4128" y="9108"/>
                </a:lnTo>
                <a:cubicBezTo>
                  <a:pt x="3718" y="8793"/>
                  <a:pt x="3120" y="8541"/>
                  <a:pt x="2490" y="8541"/>
                </a:cubicBezTo>
                <a:cubicBezTo>
                  <a:pt x="1103" y="8541"/>
                  <a:pt x="1" y="9486"/>
                  <a:pt x="1" y="10652"/>
                </a:cubicBezTo>
                <a:cubicBezTo>
                  <a:pt x="1" y="11786"/>
                  <a:pt x="1103" y="12731"/>
                  <a:pt x="2490" y="12731"/>
                </a:cubicBezTo>
                <a:cubicBezTo>
                  <a:pt x="3876" y="12731"/>
                  <a:pt x="4979" y="11786"/>
                  <a:pt x="4979" y="10652"/>
                </a:cubicBezTo>
                <a:lnTo>
                  <a:pt x="4979" y="4887"/>
                </a:lnTo>
                <a:lnTo>
                  <a:pt x="11595" y="3438"/>
                </a:lnTo>
                <a:lnTo>
                  <a:pt x="11595" y="7502"/>
                </a:lnTo>
                <a:cubicBezTo>
                  <a:pt x="11154" y="7187"/>
                  <a:pt x="10555" y="6935"/>
                  <a:pt x="9925" y="6935"/>
                </a:cubicBezTo>
                <a:cubicBezTo>
                  <a:pt x="8570" y="6935"/>
                  <a:pt x="7467" y="7880"/>
                  <a:pt x="7467" y="9014"/>
                </a:cubicBezTo>
                <a:cubicBezTo>
                  <a:pt x="7467" y="10180"/>
                  <a:pt x="8570" y="11125"/>
                  <a:pt x="9925" y="11125"/>
                </a:cubicBezTo>
                <a:cubicBezTo>
                  <a:pt x="11311" y="11125"/>
                  <a:pt x="12414" y="10180"/>
                  <a:pt x="12414" y="9014"/>
                </a:cubicBezTo>
                <a:lnTo>
                  <a:pt x="12414" y="445"/>
                </a:lnTo>
                <a:cubicBezTo>
                  <a:pt x="12414" y="182"/>
                  <a:pt x="12197" y="0"/>
                  <a:pt x="119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42" name="Google Shape;7742;p77"/>
          <p:cNvGrpSpPr/>
          <p:nvPr/>
        </p:nvGrpSpPr>
        <p:grpSpPr>
          <a:xfrm>
            <a:off x="2597467" y="2770680"/>
            <a:ext cx="399038" cy="372165"/>
            <a:chOff x="-38542250" y="3220175"/>
            <a:chExt cx="341525" cy="318525"/>
          </a:xfrm>
        </p:grpSpPr>
        <p:sp>
          <p:nvSpPr>
            <p:cNvPr id="7743" name="Google Shape;7743;p77"/>
            <p:cNvSpPr/>
            <p:nvPr/>
          </p:nvSpPr>
          <p:spPr>
            <a:xfrm>
              <a:off x="-38542250" y="3440725"/>
              <a:ext cx="101750" cy="97975"/>
            </a:xfrm>
            <a:custGeom>
              <a:rect b="b" l="l" r="r" t="t"/>
              <a:pathLst>
                <a:path extrusionOk="0" h="3919" w="4070">
                  <a:moveTo>
                    <a:pt x="1455" y="0"/>
                  </a:moveTo>
                  <a:lnTo>
                    <a:pt x="1013" y="2489"/>
                  </a:lnTo>
                  <a:lnTo>
                    <a:pt x="289" y="3214"/>
                  </a:lnTo>
                  <a:cubicBezTo>
                    <a:pt x="1" y="3502"/>
                    <a:pt x="280" y="3919"/>
                    <a:pt x="597" y="3919"/>
                  </a:cubicBezTo>
                  <a:cubicBezTo>
                    <a:pt x="695" y="3919"/>
                    <a:pt x="798" y="3878"/>
                    <a:pt x="887" y="3781"/>
                  </a:cubicBezTo>
                  <a:lnTo>
                    <a:pt x="1612" y="3088"/>
                  </a:lnTo>
                  <a:lnTo>
                    <a:pt x="4069" y="2647"/>
                  </a:lnTo>
                  <a:lnTo>
                    <a:pt x="145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4" name="Google Shape;7744;p77"/>
            <p:cNvSpPr/>
            <p:nvPr/>
          </p:nvSpPr>
          <p:spPr>
            <a:xfrm>
              <a:off x="-38494875" y="3354075"/>
              <a:ext cx="141800" cy="141025"/>
            </a:xfrm>
            <a:custGeom>
              <a:rect b="b" l="l" r="r" t="t"/>
              <a:pathLst>
                <a:path extrusionOk="0" h="5641" w="5672">
                  <a:moveTo>
                    <a:pt x="2742" y="1"/>
                  </a:moveTo>
                  <a:lnTo>
                    <a:pt x="1" y="2710"/>
                  </a:lnTo>
                  <a:lnTo>
                    <a:pt x="2931" y="5640"/>
                  </a:lnTo>
                  <a:lnTo>
                    <a:pt x="5671" y="2899"/>
                  </a:lnTo>
                  <a:lnTo>
                    <a:pt x="274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5" name="Google Shape;7745;p77"/>
            <p:cNvSpPr/>
            <p:nvPr/>
          </p:nvSpPr>
          <p:spPr>
            <a:xfrm>
              <a:off x="-38432050" y="3220175"/>
              <a:ext cx="231325" cy="192225"/>
            </a:xfrm>
            <a:custGeom>
              <a:rect b="b" l="l" r="r" t="t"/>
              <a:pathLst>
                <a:path extrusionOk="0" h="7689" w="9253">
                  <a:moveTo>
                    <a:pt x="3442" y="1"/>
                  </a:moveTo>
                  <a:cubicBezTo>
                    <a:pt x="3127" y="1"/>
                    <a:pt x="2812" y="127"/>
                    <a:pt x="2591" y="379"/>
                  </a:cubicBezTo>
                  <a:lnTo>
                    <a:pt x="292" y="2647"/>
                  </a:lnTo>
                  <a:cubicBezTo>
                    <a:pt x="1" y="2962"/>
                    <a:pt x="287" y="3370"/>
                    <a:pt x="607" y="3370"/>
                  </a:cubicBezTo>
                  <a:cubicBezTo>
                    <a:pt x="704" y="3370"/>
                    <a:pt x="803" y="3333"/>
                    <a:pt x="890" y="3246"/>
                  </a:cubicBezTo>
                  <a:lnTo>
                    <a:pt x="3190" y="946"/>
                  </a:lnTo>
                  <a:cubicBezTo>
                    <a:pt x="3269" y="867"/>
                    <a:pt x="3371" y="828"/>
                    <a:pt x="3474" y="828"/>
                  </a:cubicBezTo>
                  <a:cubicBezTo>
                    <a:pt x="3576" y="828"/>
                    <a:pt x="3678" y="867"/>
                    <a:pt x="3757" y="946"/>
                  </a:cubicBezTo>
                  <a:lnTo>
                    <a:pt x="4198" y="1387"/>
                  </a:lnTo>
                  <a:lnTo>
                    <a:pt x="827" y="4758"/>
                  </a:lnTo>
                  <a:lnTo>
                    <a:pt x="3726" y="7688"/>
                  </a:lnTo>
                  <a:lnTo>
                    <a:pt x="7821" y="3593"/>
                  </a:lnTo>
                  <a:cubicBezTo>
                    <a:pt x="9253" y="2161"/>
                    <a:pt x="8028" y="43"/>
                    <a:pt x="6392" y="43"/>
                  </a:cubicBezTo>
                  <a:cubicBezTo>
                    <a:pt x="5868" y="43"/>
                    <a:pt x="5301" y="261"/>
                    <a:pt x="4765" y="789"/>
                  </a:cubicBezTo>
                  <a:cubicBezTo>
                    <a:pt x="4324" y="379"/>
                    <a:pt x="4041" y="1"/>
                    <a:pt x="3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46" name="Google Shape;7746;p77"/>
          <p:cNvGrpSpPr/>
          <p:nvPr/>
        </p:nvGrpSpPr>
        <p:grpSpPr>
          <a:xfrm>
            <a:off x="2619399" y="3230049"/>
            <a:ext cx="369974" cy="369068"/>
            <a:chOff x="-38537400" y="3588000"/>
            <a:chExt cx="316650" cy="315875"/>
          </a:xfrm>
        </p:grpSpPr>
        <p:sp>
          <p:nvSpPr>
            <p:cNvPr id="7747" name="Google Shape;7747;p77"/>
            <p:cNvSpPr/>
            <p:nvPr/>
          </p:nvSpPr>
          <p:spPr>
            <a:xfrm>
              <a:off x="-38327900" y="3719550"/>
              <a:ext cx="20500" cy="41750"/>
            </a:xfrm>
            <a:custGeom>
              <a:rect b="b" l="l" r="r" t="t"/>
              <a:pathLst>
                <a:path extrusionOk="0" h="1670" w="820">
                  <a:moveTo>
                    <a:pt x="1" y="0"/>
                  </a:moveTo>
                  <a:lnTo>
                    <a:pt x="1" y="1229"/>
                  </a:lnTo>
                  <a:cubicBezTo>
                    <a:pt x="1" y="1449"/>
                    <a:pt x="190" y="1607"/>
                    <a:pt x="442" y="1670"/>
                  </a:cubicBezTo>
                  <a:cubicBezTo>
                    <a:pt x="631" y="1607"/>
                    <a:pt x="820" y="1449"/>
                    <a:pt x="820" y="1229"/>
                  </a:cubicBezTo>
                  <a:lnTo>
                    <a:pt x="8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8" name="Google Shape;7748;p77"/>
            <p:cNvSpPr/>
            <p:nvPr/>
          </p:nvSpPr>
          <p:spPr>
            <a:xfrm>
              <a:off x="-38452350" y="3719550"/>
              <a:ext cx="21300" cy="41750"/>
            </a:xfrm>
            <a:custGeom>
              <a:rect b="b" l="l" r="r" t="t"/>
              <a:pathLst>
                <a:path extrusionOk="0" h="1670" w="852">
                  <a:moveTo>
                    <a:pt x="1" y="0"/>
                  </a:moveTo>
                  <a:lnTo>
                    <a:pt x="1" y="1229"/>
                  </a:lnTo>
                  <a:cubicBezTo>
                    <a:pt x="1" y="1449"/>
                    <a:pt x="221" y="1607"/>
                    <a:pt x="410" y="1670"/>
                  </a:cubicBezTo>
                  <a:cubicBezTo>
                    <a:pt x="631" y="1607"/>
                    <a:pt x="851" y="1449"/>
                    <a:pt x="851" y="1229"/>
                  </a:cubicBezTo>
                  <a:lnTo>
                    <a:pt x="85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9" name="Google Shape;7749;p77"/>
            <p:cNvSpPr/>
            <p:nvPr/>
          </p:nvSpPr>
          <p:spPr>
            <a:xfrm>
              <a:off x="-38516925" y="3759700"/>
              <a:ext cx="275700" cy="144175"/>
            </a:xfrm>
            <a:custGeom>
              <a:rect b="b" l="l" r="r" t="t"/>
              <a:pathLst>
                <a:path extrusionOk="0" h="5767" w="11028">
                  <a:moveTo>
                    <a:pt x="7152" y="1671"/>
                  </a:moveTo>
                  <a:cubicBezTo>
                    <a:pt x="7404" y="1671"/>
                    <a:pt x="7593" y="1860"/>
                    <a:pt x="7593" y="2112"/>
                  </a:cubicBezTo>
                  <a:lnTo>
                    <a:pt x="7593" y="3750"/>
                  </a:lnTo>
                  <a:cubicBezTo>
                    <a:pt x="7593" y="4002"/>
                    <a:pt x="7404" y="4159"/>
                    <a:pt x="7152" y="4159"/>
                  </a:cubicBezTo>
                  <a:lnTo>
                    <a:pt x="3844" y="4159"/>
                  </a:lnTo>
                  <a:cubicBezTo>
                    <a:pt x="3624" y="4159"/>
                    <a:pt x="3434" y="3939"/>
                    <a:pt x="3434" y="3750"/>
                  </a:cubicBezTo>
                  <a:lnTo>
                    <a:pt x="3434" y="2112"/>
                  </a:lnTo>
                  <a:cubicBezTo>
                    <a:pt x="3434" y="1860"/>
                    <a:pt x="3624" y="1671"/>
                    <a:pt x="3844" y="1671"/>
                  </a:cubicBezTo>
                  <a:close/>
                  <a:moveTo>
                    <a:pt x="0" y="1"/>
                  </a:moveTo>
                  <a:lnTo>
                    <a:pt x="0" y="4537"/>
                  </a:lnTo>
                  <a:cubicBezTo>
                    <a:pt x="0" y="5199"/>
                    <a:pt x="568" y="5766"/>
                    <a:pt x="1261" y="5766"/>
                  </a:cubicBezTo>
                  <a:lnTo>
                    <a:pt x="9798" y="5766"/>
                  </a:lnTo>
                  <a:cubicBezTo>
                    <a:pt x="10460" y="5766"/>
                    <a:pt x="11027" y="5199"/>
                    <a:pt x="11027" y="4537"/>
                  </a:cubicBezTo>
                  <a:lnTo>
                    <a:pt x="11027" y="1"/>
                  </a:lnTo>
                  <a:lnTo>
                    <a:pt x="9168" y="1"/>
                  </a:lnTo>
                  <a:cubicBezTo>
                    <a:pt x="9011" y="473"/>
                    <a:pt x="8538" y="851"/>
                    <a:pt x="8003" y="851"/>
                  </a:cubicBezTo>
                  <a:cubicBezTo>
                    <a:pt x="7436" y="851"/>
                    <a:pt x="6995" y="473"/>
                    <a:pt x="6806" y="1"/>
                  </a:cubicBezTo>
                  <a:lnTo>
                    <a:pt x="4159" y="1"/>
                  </a:lnTo>
                  <a:cubicBezTo>
                    <a:pt x="4002" y="473"/>
                    <a:pt x="3560" y="851"/>
                    <a:pt x="2993" y="851"/>
                  </a:cubicBezTo>
                  <a:cubicBezTo>
                    <a:pt x="2489" y="851"/>
                    <a:pt x="2017" y="536"/>
                    <a:pt x="18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0" name="Google Shape;7750;p77"/>
            <p:cNvSpPr/>
            <p:nvPr/>
          </p:nvSpPr>
          <p:spPr>
            <a:xfrm>
              <a:off x="-38537400" y="3588000"/>
              <a:ext cx="316650" cy="151250"/>
            </a:xfrm>
            <a:custGeom>
              <a:rect b="b" l="l" r="r" t="t"/>
              <a:pathLst>
                <a:path extrusionOk="0" h="6050" w="12666">
                  <a:moveTo>
                    <a:pt x="7971" y="820"/>
                  </a:moveTo>
                  <a:cubicBezTo>
                    <a:pt x="8223" y="820"/>
                    <a:pt x="8381" y="1009"/>
                    <a:pt x="8412" y="1229"/>
                  </a:cubicBezTo>
                  <a:lnTo>
                    <a:pt x="8412" y="1639"/>
                  </a:lnTo>
                  <a:lnTo>
                    <a:pt x="4253" y="1639"/>
                  </a:lnTo>
                  <a:lnTo>
                    <a:pt x="4253" y="1229"/>
                  </a:lnTo>
                  <a:cubicBezTo>
                    <a:pt x="4253" y="1009"/>
                    <a:pt x="4443" y="851"/>
                    <a:pt x="4663" y="820"/>
                  </a:cubicBezTo>
                  <a:close/>
                  <a:moveTo>
                    <a:pt x="4632" y="1"/>
                  </a:moveTo>
                  <a:cubicBezTo>
                    <a:pt x="3970" y="1"/>
                    <a:pt x="3403" y="536"/>
                    <a:pt x="3403" y="1229"/>
                  </a:cubicBezTo>
                  <a:lnTo>
                    <a:pt x="3403" y="1639"/>
                  </a:lnTo>
                  <a:lnTo>
                    <a:pt x="1229" y="1639"/>
                  </a:lnTo>
                  <a:cubicBezTo>
                    <a:pt x="536" y="1639"/>
                    <a:pt x="0" y="2175"/>
                    <a:pt x="0" y="2868"/>
                  </a:cubicBezTo>
                  <a:lnTo>
                    <a:pt x="0" y="5609"/>
                  </a:lnTo>
                  <a:cubicBezTo>
                    <a:pt x="0" y="5861"/>
                    <a:pt x="189" y="6050"/>
                    <a:pt x="378" y="6050"/>
                  </a:cubicBezTo>
                  <a:lnTo>
                    <a:pt x="2584" y="6050"/>
                  </a:lnTo>
                  <a:lnTo>
                    <a:pt x="2584" y="4821"/>
                  </a:lnTo>
                  <a:cubicBezTo>
                    <a:pt x="2584" y="4600"/>
                    <a:pt x="2804" y="4380"/>
                    <a:pt x="3025" y="4380"/>
                  </a:cubicBezTo>
                  <a:lnTo>
                    <a:pt x="4663" y="4380"/>
                  </a:lnTo>
                  <a:cubicBezTo>
                    <a:pt x="4915" y="4380"/>
                    <a:pt x="5104" y="4600"/>
                    <a:pt x="5104" y="4821"/>
                  </a:cubicBezTo>
                  <a:lnTo>
                    <a:pt x="5104" y="6050"/>
                  </a:lnTo>
                  <a:lnTo>
                    <a:pt x="7593" y="6050"/>
                  </a:lnTo>
                  <a:lnTo>
                    <a:pt x="7593" y="4821"/>
                  </a:lnTo>
                  <a:cubicBezTo>
                    <a:pt x="7593" y="4600"/>
                    <a:pt x="7782" y="4380"/>
                    <a:pt x="7971" y="4380"/>
                  </a:cubicBezTo>
                  <a:lnTo>
                    <a:pt x="9641" y="4380"/>
                  </a:lnTo>
                  <a:cubicBezTo>
                    <a:pt x="9861" y="4380"/>
                    <a:pt x="10019" y="4600"/>
                    <a:pt x="10019" y="4821"/>
                  </a:cubicBezTo>
                  <a:lnTo>
                    <a:pt x="10019" y="6050"/>
                  </a:lnTo>
                  <a:lnTo>
                    <a:pt x="12224" y="6050"/>
                  </a:lnTo>
                  <a:cubicBezTo>
                    <a:pt x="12476" y="6050"/>
                    <a:pt x="12665" y="5861"/>
                    <a:pt x="12665" y="5609"/>
                  </a:cubicBezTo>
                  <a:lnTo>
                    <a:pt x="12665" y="2868"/>
                  </a:lnTo>
                  <a:cubicBezTo>
                    <a:pt x="12665" y="2238"/>
                    <a:pt x="12067" y="1639"/>
                    <a:pt x="11405" y="1639"/>
                  </a:cubicBezTo>
                  <a:lnTo>
                    <a:pt x="9200" y="1639"/>
                  </a:lnTo>
                  <a:lnTo>
                    <a:pt x="9200" y="1229"/>
                  </a:lnTo>
                  <a:cubicBezTo>
                    <a:pt x="9200" y="568"/>
                    <a:pt x="8664" y="32"/>
                    <a:pt x="79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51" name="Google Shape;7751;p77"/>
          <p:cNvGrpSpPr/>
          <p:nvPr/>
        </p:nvGrpSpPr>
        <p:grpSpPr>
          <a:xfrm>
            <a:off x="2618479" y="3687579"/>
            <a:ext cx="371814" cy="369974"/>
            <a:chOff x="-38538975" y="3954250"/>
            <a:chExt cx="318225" cy="316650"/>
          </a:xfrm>
        </p:grpSpPr>
        <p:sp>
          <p:nvSpPr>
            <p:cNvPr id="7752" name="Google Shape;7752;p77"/>
            <p:cNvSpPr/>
            <p:nvPr/>
          </p:nvSpPr>
          <p:spPr>
            <a:xfrm>
              <a:off x="-38538975" y="3954250"/>
              <a:ext cx="254425" cy="253625"/>
            </a:xfrm>
            <a:custGeom>
              <a:rect b="b" l="l" r="r" t="t"/>
              <a:pathLst>
                <a:path extrusionOk="0" h="10145" w="10177">
                  <a:moveTo>
                    <a:pt x="5104" y="3813"/>
                  </a:moveTo>
                  <a:cubicBezTo>
                    <a:pt x="5797" y="3813"/>
                    <a:pt x="6364" y="4348"/>
                    <a:pt x="6364" y="5073"/>
                  </a:cubicBezTo>
                  <a:cubicBezTo>
                    <a:pt x="6364" y="5766"/>
                    <a:pt x="5797" y="6333"/>
                    <a:pt x="5104" y="6333"/>
                  </a:cubicBezTo>
                  <a:cubicBezTo>
                    <a:pt x="4379" y="6333"/>
                    <a:pt x="3844" y="5766"/>
                    <a:pt x="3844" y="5073"/>
                  </a:cubicBezTo>
                  <a:cubicBezTo>
                    <a:pt x="3844" y="4411"/>
                    <a:pt x="4411" y="3813"/>
                    <a:pt x="5104" y="3813"/>
                  </a:cubicBezTo>
                  <a:close/>
                  <a:moveTo>
                    <a:pt x="5104" y="0"/>
                  </a:moveTo>
                  <a:cubicBezTo>
                    <a:pt x="2300" y="0"/>
                    <a:pt x="0" y="2269"/>
                    <a:pt x="0" y="5073"/>
                  </a:cubicBezTo>
                  <a:cubicBezTo>
                    <a:pt x="63" y="7908"/>
                    <a:pt x="2300" y="10145"/>
                    <a:pt x="5104" y="10145"/>
                  </a:cubicBezTo>
                  <a:cubicBezTo>
                    <a:pt x="7877" y="10145"/>
                    <a:pt x="10176" y="7877"/>
                    <a:pt x="10176" y="5073"/>
                  </a:cubicBezTo>
                  <a:cubicBezTo>
                    <a:pt x="10176" y="2269"/>
                    <a:pt x="7877" y="0"/>
                    <a:pt x="51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3" name="Google Shape;7753;p77"/>
            <p:cNvSpPr/>
            <p:nvPr/>
          </p:nvSpPr>
          <p:spPr>
            <a:xfrm>
              <a:off x="-38496450" y="4081725"/>
              <a:ext cx="275700" cy="189175"/>
            </a:xfrm>
            <a:custGeom>
              <a:rect b="b" l="l" r="r" t="t"/>
              <a:pathLst>
                <a:path extrusionOk="0" h="7567" w="11028">
                  <a:moveTo>
                    <a:pt x="9774" y="0"/>
                  </a:moveTo>
                  <a:cubicBezTo>
                    <a:pt x="9040" y="0"/>
                    <a:pt x="8444" y="548"/>
                    <a:pt x="8444" y="1265"/>
                  </a:cubicBezTo>
                  <a:cubicBezTo>
                    <a:pt x="8444" y="1801"/>
                    <a:pt x="8790" y="2305"/>
                    <a:pt x="9295" y="2463"/>
                  </a:cubicBezTo>
                  <a:lnTo>
                    <a:pt x="9295" y="2967"/>
                  </a:lnTo>
                  <a:cubicBezTo>
                    <a:pt x="9295" y="4416"/>
                    <a:pt x="8192" y="5645"/>
                    <a:pt x="6774" y="5834"/>
                  </a:cubicBezTo>
                  <a:lnTo>
                    <a:pt x="6774" y="4825"/>
                  </a:lnTo>
                  <a:cubicBezTo>
                    <a:pt x="5829" y="5487"/>
                    <a:pt x="4663" y="5865"/>
                    <a:pt x="3403" y="5865"/>
                  </a:cubicBezTo>
                  <a:cubicBezTo>
                    <a:pt x="2143" y="5865"/>
                    <a:pt x="977" y="5487"/>
                    <a:pt x="1" y="4825"/>
                  </a:cubicBezTo>
                  <a:lnTo>
                    <a:pt x="1" y="6306"/>
                  </a:lnTo>
                  <a:cubicBezTo>
                    <a:pt x="1" y="7031"/>
                    <a:pt x="568" y="7566"/>
                    <a:pt x="1261" y="7566"/>
                  </a:cubicBezTo>
                  <a:lnTo>
                    <a:pt x="5388" y="7566"/>
                  </a:lnTo>
                  <a:cubicBezTo>
                    <a:pt x="5955" y="7566"/>
                    <a:pt x="6459" y="7220"/>
                    <a:pt x="6617" y="6716"/>
                  </a:cubicBezTo>
                  <a:cubicBezTo>
                    <a:pt x="8601" y="6495"/>
                    <a:pt x="10082" y="4920"/>
                    <a:pt x="10114" y="2904"/>
                  </a:cubicBezTo>
                  <a:lnTo>
                    <a:pt x="10114" y="2400"/>
                  </a:lnTo>
                  <a:cubicBezTo>
                    <a:pt x="10649" y="2211"/>
                    <a:pt x="11027" y="1706"/>
                    <a:pt x="10996" y="1108"/>
                  </a:cubicBezTo>
                  <a:cubicBezTo>
                    <a:pt x="10964" y="572"/>
                    <a:pt x="10492" y="100"/>
                    <a:pt x="9893" y="5"/>
                  </a:cubicBezTo>
                  <a:cubicBezTo>
                    <a:pt x="9853" y="2"/>
                    <a:pt x="9813" y="0"/>
                    <a:pt x="97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54" name="Google Shape;7754;p77"/>
          <p:cNvGrpSpPr/>
          <p:nvPr/>
        </p:nvGrpSpPr>
        <p:grpSpPr>
          <a:xfrm>
            <a:off x="3935791" y="3682506"/>
            <a:ext cx="375465" cy="371814"/>
            <a:chOff x="-37385100" y="3949908"/>
            <a:chExt cx="321350" cy="318225"/>
          </a:xfrm>
        </p:grpSpPr>
        <p:sp>
          <p:nvSpPr>
            <p:cNvPr id="7755" name="Google Shape;7755;p77"/>
            <p:cNvSpPr/>
            <p:nvPr/>
          </p:nvSpPr>
          <p:spPr>
            <a:xfrm>
              <a:off x="-37190575" y="4145233"/>
              <a:ext cx="126825" cy="122900"/>
            </a:xfrm>
            <a:custGeom>
              <a:rect b="b" l="l" r="r" t="t"/>
              <a:pathLst>
                <a:path extrusionOk="0" h="4916" w="5073">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6" name="Google Shape;7756;p77"/>
            <p:cNvSpPr/>
            <p:nvPr/>
          </p:nvSpPr>
          <p:spPr>
            <a:xfrm>
              <a:off x="-37385100" y="3949908"/>
              <a:ext cx="248125" cy="248950"/>
            </a:xfrm>
            <a:custGeom>
              <a:rect b="b" l="l" r="r" t="t"/>
              <a:pathLst>
                <a:path extrusionOk="0" h="9958" w="9925">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57" name="Google Shape;7757;p77"/>
          <p:cNvGrpSpPr/>
          <p:nvPr/>
        </p:nvGrpSpPr>
        <p:grpSpPr>
          <a:xfrm>
            <a:off x="2111450" y="1418066"/>
            <a:ext cx="370909" cy="370675"/>
            <a:chOff x="-41895050" y="3217225"/>
            <a:chExt cx="317450" cy="317250"/>
          </a:xfrm>
        </p:grpSpPr>
        <p:sp>
          <p:nvSpPr>
            <p:cNvPr id="7758" name="Google Shape;7758;p77"/>
            <p:cNvSpPr/>
            <p:nvPr/>
          </p:nvSpPr>
          <p:spPr>
            <a:xfrm>
              <a:off x="-41895050" y="3273750"/>
              <a:ext cx="41775" cy="245750"/>
            </a:xfrm>
            <a:custGeom>
              <a:rect b="b" l="l" r="r" t="t"/>
              <a:pathLst>
                <a:path extrusionOk="0" h="9830" w="1671">
                  <a:moveTo>
                    <a:pt x="1" y="0"/>
                  </a:moveTo>
                  <a:lnTo>
                    <a:pt x="1" y="9830"/>
                  </a:lnTo>
                  <a:lnTo>
                    <a:pt x="1670" y="8192"/>
                  </a:lnTo>
                  <a:lnTo>
                    <a:pt x="1670" y="1639"/>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9" name="Google Shape;7759;p77"/>
            <p:cNvSpPr/>
            <p:nvPr/>
          </p:nvSpPr>
          <p:spPr>
            <a:xfrm>
              <a:off x="-41619375" y="3273750"/>
              <a:ext cx="41775" cy="245750"/>
            </a:xfrm>
            <a:custGeom>
              <a:rect b="b" l="l" r="r" t="t"/>
              <a:pathLst>
                <a:path extrusionOk="0" h="9830" w="1671">
                  <a:moveTo>
                    <a:pt x="1670" y="0"/>
                  </a:moveTo>
                  <a:lnTo>
                    <a:pt x="0" y="1639"/>
                  </a:lnTo>
                  <a:lnTo>
                    <a:pt x="0" y="8192"/>
                  </a:lnTo>
                  <a:lnTo>
                    <a:pt x="1670" y="9830"/>
                  </a:lnTo>
                  <a:lnTo>
                    <a:pt x="167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0" name="Google Shape;7760;p77"/>
            <p:cNvSpPr/>
            <p:nvPr/>
          </p:nvSpPr>
          <p:spPr>
            <a:xfrm>
              <a:off x="-41832825" y="3321000"/>
              <a:ext cx="193000" cy="151250"/>
            </a:xfrm>
            <a:custGeom>
              <a:rect b="b" l="l" r="r" t="t"/>
              <a:pathLst>
                <a:path extrusionOk="0" h="6050" w="7720">
                  <a:moveTo>
                    <a:pt x="1" y="1"/>
                  </a:moveTo>
                  <a:lnTo>
                    <a:pt x="1" y="6050"/>
                  </a:lnTo>
                  <a:lnTo>
                    <a:pt x="3592" y="6050"/>
                  </a:lnTo>
                  <a:lnTo>
                    <a:pt x="3592" y="4821"/>
                  </a:lnTo>
                  <a:cubicBezTo>
                    <a:pt x="3592" y="4600"/>
                    <a:pt x="3781" y="4411"/>
                    <a:pt x="4002" y="4411"/>
                  </a:cubicBezTo>
                  <a:lnTo>
                    <a:pt x="6491" y="4411"/>
                  </a:lnTo>
                  <a:cubicBezTo>
                    <a:pt x="6743" y="4411"/>
                    <a:pt x="6932" y="4600"/>
                    <a:pt x="6932" y="4821"/>
                  </a:cubicBezTo>
                  <a:lnTo>
                    <a:pt x="6932" y="6050"/>
                  </a:lnTo>
                  <a:lnTo>
                    <a:pt x="7719" y="6050"/>
                  </a:lnTo>
                  <a:lnTo>
                    <a:pt x="771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1" name="Google Shape;7761;p77"/>
            <p:cNvSpPr/>
            <p:nvPr/>
          </p:nvSpPr>
          <p:spPr>
            <a:xfrm>
              <a:off x="-41880075" y="3493500"/>
              <a:ext cx="287500" cy="40975"/>
            </a:xfrm>
            <a:custGeom>
              <a:rect b="b" l="l" r="r" t="t"/>
              <a:pathLst>
                <a:path extrusionOk="0" h="1639" w="11500">
                  <a:moveTo>
                    <a:pt x="1639" y="0"/>
                  </a:moveTo>
                  <a:lnTo>
                    <a:pt x="0" y="1638"/>
                  </a:lnTo>
                  <a:lnTo>
                    <a:pt x="11500" y="1638"/>
                  </a:lnTo>
                  <a:lnTo>
                    <a:pt x="98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2" name="Google Shape;7762;p77"/>
            <p:cNvSpPr/>
            <p:nvPr/>
          </p:nvSpPr>
          <p:spPr>
            <a:xfrm>
              <a:off x="-41880875" y="3217225"/>
              <a:ext cx="288300" cy="83325"/>
            </a:xfrm>
            <a:custGeom>
              <a:rect b="b" l="l" r="r" t="t"/>
              <a:pathLst>
                <a:path extrusionOk="0" h="3333" w="11532">
                  <a:moveTo>
                    <a:pt x="5798" y="1033"/>
                  </a:moveTo>
                  <a:lnTo>
                    <a:pt x="6459" y="1694"/>
                  </a:lnTo>
                  <a:lnTo>
                    <a:pt x="5136" y="1694"/>
                  </a:lnTo>
                  <a:lnTo>
                    <a:pt x="5798" y="1033"/>
                  </a:lnTo>
                  <a:close/>
                  <a:moveTo>
                    <a:pt x="5750" y="1"/>
                  </a:moveTo>
                  <a:cubicBezTo>
                    <a:pt x="5640" y="1"/>
                    <a:pt x="5530" y="40"/>
                    <a:pt x="5451" y="119"/>
                  </a:cubicBezTo>
                  <a:lnTo>
                    <a:pt x="3939" y="1663"/>
                  </a:lnTo>
                  <a:lnTo>
                    <a:pt x="1" y="1663"/>
                  </a:lnTo>
                  <a:lnTo>
                    <a:pt x="1639" y="3332"/>
                  </a:lnTo>
                  <a:lnTo>
                    <a:pt x="9862" y="3332"/>
                  </a:lnTo>
                  <a:lnTo>
                    <a:pt x="11532" y="1663"/>
                  </a:lnTo>
                  <a:lnTo>
                    <a:pt x="7593" y="1663"/>
                  </a:lnTo>
                  <a:lnTo>
                    <a:pt x="6050" y="119"/>
                  </a:lnTo>
                  <a:cubicBezTo>
                    <a:pt x="5971" y="40"/>
                    <a:pt x="5861" y="1"/>
                    <a:pt x="57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63" name="Google Shape;7763;p77"/>
          <p:cNvGrpSpPr/>
          <p:nvPr/>
        </p:nvGrpSpPr>
        <p:grpSpPr>
          <a:xfrm>
            <a:off x="2110998" y="1854999"/>
            <a:ext cx="371814" cy="369974"/>
            <a:chOff x="-41893475" y="3584850"/>
            <a:chExt cx="318225" cy="316650"/>
          </a:xfrm>
        </p:grpSpPr>
        <p:sp>
          <p:nvSpPr>
            <p:cNvPr id="7764" name="Google Shape;7764;p77"/>
            <p:cNvSpPr/>
            <p:nvPr/>
          </p:nvSpPr>
          <p:spPr>
            <a:xfrm>
              <a:off x="-41827300" y="3715600"/>
              <a:ext cx="186675" cy="185900"/>
            </a:xfrm>
            <a:custGeom>
              <a:rect b="b" l="l" r="r" t="t"/>
              <a:pathLst>
                <a:path extrusionOk="0" h="7436" w="7467">
                  <a:moveTo>
                    <a:pt x="3686" y="1465"/>
                  </a:moveTo>
                  <a:cubicBezTo>
                    <a:pt x="3836" y="1465"/>
                    <a:pt x="3985" y="1544"/>
                    <a:pt x="4064" y="1702"/>
                  </a:cubicBezTo>
                  <a:lnTo>
                    <a:pt x="4537" y="2678"/>
                  </a:lnTo>
                  <a:lnTo>
                    <a:pt x="5608" y="2836"/>
                  </a:lnTo>
                  <a:cubicBezTo>
                    <a:pt x="5955" y="2867"/>
                    <a:pt x="6081" y="3308"/>
                    <a:pt x="5829" y="3561"/>
                  </a:cubicBezTo>
                  <a:lnTo>
                    <a:pt x="5041" y="4285"/>
                  </a:lnTo>
                  <a:lnTo>
                    <a:pt x="5261" y="5356"/>
                  </a:lnTo>
                  <a:cubicBezTo>
                    <a:pt x="5286" y="5630"/>
                    <a:pt x="5075" y="5845"/>
                    <a:pt x="4845" y="5845"/>
                  </a:cubicBezTo>
                  <a:cubicBezTo>
                    <a:pt x="4784" y="5845"/>
                    <a:pt x="4722" y="5830"/>
                    <a:pt x="4663" y="5797"/>
                  </a:cubicBezTo>
                  <a:lnTo>
                    <a:pt x="3686" y="5262"/>
                  </a:lnTo>
                  <a:lnTo>
                    <a:pt x="2678" y="5797"/>
                  </a:lnTo>
                  <a:cubicBezTo>
                    <a:pt x="2616" y="5828"/>
                    <a:pt x="2553" y="5842"/>
                    <a:pt x="2492" y="5842"/>
                  </a:cubicBezTo>
                  <a:cubicBezTo>
                    <a:pt x="2244" y="5842"/>
                    <a:pt x="2035" y="5609"/>
                    <a:pt x="2111" y="5356"/>
                  </a:cubicBezTo>
                  <a:lnTo>
                    <a:pt x="2300" y="4285"/>
                  </a:lnTo>
                  <a:lnTo>
                    <a:pt x="1512" y="3561"/>
                  </a:lnTo>
                  <a:cubicBezTo>
                    <a:pt x="1323" y="3308"/>
                    <a:pt x="1418" y="2867"/>
                    <a:pt x="1796" y="2836"/>
                  </a:cubicBezTo>
                  <a:lnTo>
                    <a:pt x="2836" y="2678"/>
                  </a:lnTo>
                  <a:lnTo>
                    <a:pt x="3308" y="1702"/>
                  </a:lnTo>
                  <a:cubicBezTo>
                    <a:pt x="3387" y="1544"/>
                    <a:pt x="3537" y="1465"/>
                    <a:pt x="3686" y="1465"/>
                  </a:cubicBezTo>
                  <a:close/>
                  <a:moveTo>
                    <a:pt x="3718" y="0"/>
                  </a:moveTo>
                  <a:cubicBezTo>
                    <a:pt x="1670" y="0"/>
                    <a:pt x="32" y="1670"/>
                    <a:pt x="32" y="3750"/>
                  </a:cubicBezTo>
                  <a:cubicBezTo>
                    <a:pt x="0" y="5766"/>
                    <a:pt x="1670" y="7436"/>
                    <a:pt x="3718" y="7436"/>
                  </a:cubicBezTo>
                  <a:cubicBezTo>
                    <a:pt x="5765" y="7436"/>
                    <a:pt x="7404" y="5797"/>
                    <a:pt x="7467" y="3750"/>
                  </a:cubicBezTo>
                  <a:cubicBezTo>
                    <a:pt x="7467" y="1702"/>
                    <a:pt x="5797" y="32"/>
                    <a:pt x="37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5" name="Google Shape;7765;p77"/>
            <p:cNvSpPr/>
            <p:nvPr/>
          </p:nvSpPr>
          <p:spPr>
            <a:xfrm>
              <a:off x="-41726500" y="3586725"/>
              <a:ext cx="151250" cy="147800"/>
            </a:xfrm>
            <a:custGeom>
              <a:rect b="b" l="l" r="r" t="t"/>
              <a:pathLst>
                <a:path extrusionOk="0" h="5912" w="6050">
                  <a:moveTo>
                    <a:pt x="3829" y="0"/>
                  </a:moveTo>
                  <a:cubicBezTo>
                    <a:pt x="3706" y="0"/>
                    <a:pt x="3580" y="47"/>
                    <a:pt x="3498" y="146"/>
                  </a:cubicBezTo>
                  <a:lnTo>
                    <a:pt x="1" y="4336"/>
                  </a:lnTo>
                  <a:cubicBezTo>
                    <a:pt x="1229" y="4399"/>
                    <a:pt x="2332" y="4998"/>
                    <a:pt x="3088" y="5912"/>
                  </a:cubicBezTo>
                  <a:lnTo>
                    <a:pt x="5861" y="2446"/>
                  </a:lnTo>
                  <a:cubicBezTo>
                    <a:pt x="6050" y="2289"/>
                    <a:pt x="6050" y="2037"/>
                    <a:pt x="5924" y="1879"/>
                  </a:cubicBezTo>
                  <a:lnTo>
                    <a:pt x="4128" y="115"/>
                  </a:lnTo>
                  <a:cubicBezTo>
                    <a:pt x="4053" y="40"/>
                    <a:pt x="3942" y="0"/>
                    <a:pt x="38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6" name="Google Shape;7766;p77"/>
            <p:cNvSpPr/>
            <p:nvPr/>
          </p:nvSpPr>
          <p:spPr>
            <a:xfrm>
              <a:off x="-41808400" y="3584850"/>
              <a:ext cx="148100" cy="89825"/>
            </a:xfrm>
            <a:custGeom>
              <a:rect b="b" l="l" r="r" t="t"/>
              <a:pathLst>
                <a:path extrusionOk="0" h="3593" w="5924">
                  <a:moveTo>
                    <a:pt x="0" y="1"/>
                  </a:moveTo>
                  <a:lnTo>
                    <a:pt x="2962" y="3592"/>
                  </a:lnTo>
                  <a:lnTo>
                    <a:pt x="592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7" name="Google Shape;7767;p77"/>
            <p:cNvSpPr/>
            <p:nvPr/>
          </p:nvSpPr>
          <p:spPr>
            <a:xfrm>
              <a:off x="-41893475" y="3586725"/>
              <a:ext cx="148875" cy="147025"/>
            </a:xfrm>
            <a:custGeom>
              <a:rect b="b" l="l" r="r" t="t"/>
              <a:pathLst>
                <a:path extrusionOk="0" h="5881" w="5955">
                  <a:moveTo>
                    <a:pt x="2194" y="0"/>
                  </a:moveTo>
                  <a:cubicBezTo>
                    <a:pt x="2084" y="0"/>
                    <a:pt x="1965" y="40"/>
                    <a:pt x="1859" y="115"/>
                  </a:cubicBezTo>
                  <a:lnTo>
                    <a:pt x="95" y="1879"/>
                  </a:lnTo>
                  <a:cubicBezTo>
                    <a:pt x="1" y="2037"/>
                    <a:pt x="1" y="2289"/>
                    <a:pt x="95" y="2446"/>
                  </a:cubicBezTo>
                  <a:lnTo>
                    <a:pt x="2899" y="5880"/>
                  </a:lnTo>
                  <a:cubicBezTo>
                    <a:pt x="3655" y="4998"/>
                    <a:pt x="4758" y="4399"/>
                    <a:pt x="5955" y="4305"/>
                  </a:cubicBezTo>
                  <a:lnTo>
                    <a:pt x="2490" y="146"/>
                  </a:lnTo>
                  <a:cubicBezTo>
                    <a:pt x="2424" y="47"/>
                    <a:pt x="2315" y="0"/>
                    <a:pt x="21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68" name="Google Shape;7768;p77"/>
          <p:cNvSpPr/>
          <p:nvPr/>
        </p:nvSpPr>
        <p:spPr>
          <a:xfrm>
            <a:off x="2113970" y="2299300"/>
            <a:ext cx="371814" cy="369302"/>
          </a:xfrm>
          <a:custGeom>
            <a:rect b="b" l="l" r="r" t="t"/>
            <a:pathLst>
              <a:path extrusionOk="0" h="12643" w="12729">
                <a:moveTo>
                  <a:pt x="6365" y="2395"/>
                </a:moveTo>
                <a:cubicBezTo>
                  <a:pt x="7026" y="2395"/>
                  <a:pt x="7562" y="2962"/>
                  <a:pt x="7562" y="3655"/>
                </a:cubicBezTo>
                <a:cubicBezTo>
                  <a:pt x="7562" y="4348"/>
                  <a:pt x="7026" y="4884"/>
                  <a:pt x="6365" y="4884"/>
                </a:cubicBezTo>
                <a:cubicBezTo>
                  <a:pt x="5672" y="4884"/>
                  <a:pt x="5136" y="4348"/>
                  <a:pt x="5136" y="3655"/>
                </a:cubicBezTo>
                <a:cubicBezTo>
                  <a:pt x="5073" y="2962"/>
                  <a:pt x="5672" y="2395"/>
                  <a:pt x="6365" y="2395"/>
                </a:cubicBezTo>
                <a:close/>
                <a:moveTo>
                  <a:pt x="6806" y="5640"/>
                </a:moveTo>
                <a:lnTo>
                  <a:pt x="8349" y="8192"/>
                </a:lnTo>
                <a:lnTo>
                  <a:pt x="7530" y="8192"/>
                </a:lnTo>
                <a:cubicBezTo>
                  <a:pt x="7373" y="7719"/>
                  <a:pt x="6900" y="7373"/>
                  <a:pt x="6333" y="7373"/>
                </a:cubicBezTo>
                <a:cubicBezTo>
                  <a:pt x="5798" y="7373"/>
                  <a:pt x="5357" y="7719"/>
                  <a:pt x="5167" y="8192"/>
                </a:cubicBezTo>
                <a:lnTo>
                  <a:pt x="4285" y="8192"/>
                </a:lnTo>
                <a:lnTo>
                  <a:pt x="5829" y="5640"/>
                </a:lnTo>
                <a:cubicBezTo>
                  <a:pt x="5987" y="5671"/>
                  <a:pt x="6144" y="5734"/>
                  <a:pt x="6365" y="5734"/>
                </a:cubicBezTo>
                <a:cubicBezTo>
                  <a:pt x="6491" y="5734"/>
                  <a:pt x="6680" y="5671"/>
                  <a:pt x="6806" y="5640"/>
                </a:cubicBezTo>
                <a:close/>
                <a:moveTo>
                  <a:pt x="6365" y="8192"/>
                </a:moveTo>
                <a:cubicBezTo>
                  <a:pt x="6585" y="8192"/>
                  <a:pt x="6743" y="8412"/>
                  <a:pt x="6743" y="8633"/>
                </a:cubicBezTo>
                <a:cubicBezTo>
                  <a:pt x="6743" y="8822"/>
                  <a:pt x="6585" y="9042"/>
                  <a:pt x="6365" y="9042"/>
                </a:cubicBezTo>
                <a:cubicBezTo>
                  <a:pt x="6113" y="9042"/>
                  <a:pt x="5955" y="8822"/>
                  <a:pt x="5955" y="8633"/>
                </a:cubicBezTo>
                <a:cubicBezTo>
                  <a:pt x="5955" y="8412"/>
                  <a:pt x="6144" y="8255"/>
                  <a:pt x="6365" y="8192"/>
                </a:cubicBezTo>
                <a:close/>
                <a:moveTo>
                  <a:pt x="6428" y="0"/>
                </a:moveTo>
                <a:cubicBezTo>
                  <a:pt x="5766" y="0"/>
                  <a:pt x="5199" y="568"/>
                  <a:pt x="5199" y="1229"/>
                </a:cubicBezTo>
                <a:lnTo>
                  <a:pt x="5199" y="2080"/>
                </a:lnTo>
                <a:cubicBezTo>
                  <a:pt x="4695" y="2489"/>
                  <a:pt x="4380" y="3025"/>
                  <a:pt x="4380" y="3718"/>
                </a:cubicBezTo>
                <a:cubicBezTo>
                  <a:pt x="4380" y="4065"/>
                  <a:pt x="4443" y="4380"/>
                  <a:pt x="4600" y="4695"/>
                </a:cubicBezTo>
                <a:lnTo>
                  <a:pt x="2458" y="8286"/>
                </a:lnTo>
                <a:lnTo>
                  <a:pt x="505" y="8286"/>
                </a:lnTo>
                <a:cubicBezTo>
                  <a:pt x="284" y="8286"/>
                  <a:pt x="95" y="8475"/>
                  <a:pt x="95" y="8664"/>
                </a:cubicBezTo>
                <a:cubicBezTo>
                  <a:pt x="1" y="8822"/>
                  <a:pt x="190" y="9042"/>
                  <a:pt x="410" y="9042"/>
                </a:cubicBezTo>
                <a:lnTo>
                  <a:pt x="1859" y="9042"/>
                </a:lnTo>
                <a:cubicBezTo>
                  <a:pt x="1261" y="9987"/>
                  <a:pt x="631" y="10775"/>
                  <a:pt x="631" y="11437"/>
                </a:cubicBezTo>
                <a:cubicBezTo>
                  <a:pt x="631" y="12108"/>
                  <a:pt x="1021" y="12642"/>
                  <a:pt x="1366" y="12642"/>
                </a:cubicBezTo>
                <a:cubicBezTo>
                  <a:pt x="1491" y="12642"/>
                  <a:pt x="1610" y="12572"/>
                  <a:pt x="1702" y="12413"/>
                </a:cubicBezTo>
                <a:lnTo>
                  <a:pt x="3781" y="9074"/>
                </a:lnTo>
                <a:lnTo>
                  <a:pt x="5167" y="9074"/>
                </a:lnTo>
                <a:cubicBezTo>
                  <a:pt x="5325" y="9546"/>
                  <a:pt x="5798" y="9893"/>
                  <a:pt x="6333" y="9893"/>
                </a:cubicBezTo>
                <a:cubicBezTo>
                  <a:pt x="6900" y="9893"/>
                  <a:pt x="7341" y="9546"/>
                  <a:pt x="7530" y="9074"/>
                </a:cubicBezTo>
                <a:lnTo>
                  <a:pt x="8854" y="9074"/>
                </a:lnTo>
                <a:lnTo>
                  <a:pt x="10964" y="12413"/>
                </a:lnTo>
                <a:cubicBezTo>
                  <a:pt x="11056" y="12572"/>
                  <a:pt x="11173" y="12642"/>
                  <a:pt x="11295" y="12642"/>
                </a:cubicBezTo>
                <a:cubicBezTo>
                  <a:pt x="11630" y="12642"/>
                  <a:pt x="12004" y="12108"/>
                  <a:pt x="12004" y="11437"/>
                </a:cubicBezTo>
                <a:cubicBezTo>
                  <a:pt x="12004" y="10775"/>
                  <a:pt x="11374" y="9987"/>
                  <a:pt x="10807" y="9042"/>
                </a:cubicBezTo>
                <a:lnTo>
                  <a:pt x="12288" y="9042"/>
                </a:lnTo>
                <a:cubicBezTo>
                  <a:pt x="12540" y="9042"/>
                  <a:pt x="12729" y="8822"/>
                  <a:pt x="12729" y="8633"/>
                </a:cubicBezTo>
                <a:cubicBezTo>
                  <a:pt x="12729" y="8412"/>
                  <a:pt x="12540" y="8255"/>
                  <a:pt x="12288" y="8255"/>
                </a:cubicBezTo>
                <a:lnTo>
                  <a:pt x="10334" y="8255"/>
                </a:lnTo>
                <a:lnTo>
                  <a:pt x="8192" y="4695"/>
                </a:lnTo>
                <a:cubicBezTo>
                  <a:pt x="8349" y="4380"/>
                  <a:pt x="8475" y="4065"/>
                  <a:pt x="8475" y="3718"/>
                </a:cubicBezTo>
                <a:cubicBezTo>
                  <a:pt x="8475" y="3056"/>
                  <a:pt x="8160" y="2458"/>
                  <a:pt x="7656" y="2080"/>
                </a:cubicBezTo>
                <a:lnTo>
                  <a:pt x="7656" y="1229"/>
                </a:lnTo>
                <a:cubicBezTo>
                  <a:pt x="7656" y="568"/>
                  <a:pt x="7089" y="0"/>
                  <a:pt x="64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9" name="Google Shape;7769;p77"/>
          <p:cNvSpPr/>
          <p:nvPr/>
        </p:nvSpPr>
        <p:spPr>
          <a:xfrm>
            <a:off x="825729" y="2791638"/>
            <a:ext cx="438997" cy="369039"/>
          </a:xfrm>
          <a:custGeom>
            <a:rect b="b" l="l" r="r" t="t"/>
            <a:pathLst>
              <a:path extrusionOk="0" h="12634" w="15029">
                <a:moveTo>
                  <a:pt x="10155" y="885"/>
                </a:moveTo>
                <a:cubicBezTo>
                  <a:pt x="10393" y="885"/>
                  <a:pt x="10643" y="915"/>
                  <a:pt x="10901" y="977"/>
                </a:cubicBezTo>
                <a:cubicBezTo>
                  <a:pt x="10586" y="2332"/>
                  <a:pt x="9546" y="2994"/>
                  <a:pt x="8475" y="3025"/>
                </a:cubicBezTo>
                <a:lnTo>
                  <a:pt x="8444" y="3025"/>
                </a:lnTo>
                <a:cubicBezTo>
                  <a:pt x="8192" y="3025"/>
                  <a:pt x="7971" y="2994"/>
                  <a:pt x="7719" y="2899"/>
                </a:cubicBezTo>
                <a:cubicBezTo>
                  <a:pt x="8009" y="1661"/>
                  <a:pt x="8937" y="885"/>
                  <a:pt x="10155" y="885"/>
                </a:cubicBezTo>
                <a:close/>
                <a:moveTo>
                  <a:pt x="9924" y="4348"/>
                </a:moveTo>
                <a:cubicBezTo>
                  <a:pt x="10271" y="4443"/>
                  <a:pt x="11122" y="5262"/>
                  <a:pt x="11122" y="6648"/>
                </a:cubicBezTo>
                <a:cubicBezTo>
                  <a:pt x="11122" y="7247"/>
                  <a:pt x="10996" y="7845"/>
                  <a:pt x="10807" y="8381"/>
                </a:cubicBezTo>
                <a:cubicBezTo>
                  <a:pt x="10744" y="8538"/>
                  <a:pt x="10555" y="8664"/>
                  <a:pt x="10397" y="8664"/>
                </a:cubicBezTo>
                <a:cubicBezTo>
                  <a:pt x="10176" y="8664"/>
                  <a:pt x="9956" y="8475"/>
                  <a:pt x="9956" y="8223"/>
                </a:cubicBezTo>
                <a:cubicBezTo>
                  <a:pt x="9956" y="8066"/>
                  <a:pt x="10807" y="6050"/>
                  <a:pt x="9641" y="5136"/>
                </a:cubicBezTo>
                <a:cubicBezTo>
                  <a:pt x="9546" y="5073"/>
                  <a:pt x="9483" y="4947"/>
                  <a:pt x="9483" y="4789"/>
                </a:cubicBezTo>
                <a:cubicBezTo>
                  <a:pt x="9483" y="4569"/>
                  <a:pt x="9704" y="4348"/>
                  <a:pt x="9924" y="4348"/>
                </a:cubicBezTo>
                <a:close/>
                <a:moveTo>
                  <a:pt x="10176" y="1"/>
                </a:moveTo>
                <a:cubicBezTo>
                  <a:pt x="8948" y="1"/>
                  <a:pt x="7688" y="631"/>
                  <a:pt x="7089" y="2048"/>
                </a:cubicBezTo>
                <a:cubicBezTo>
                  <a:pt x="6711" y="1450"/>
                  <a:pt x="6270" y="1166"/>
                  <a:pt x="5734" y="914"/>
                </a:cubicBezTo>
                <a:cubicBezTo>
                  <a:pt x="5659" y="879"/>
                  <a:pt x="5588" y="863"/>
                  <a:pt x="5522" y="863"/>
                </a:cubicBezTo>
                <a:cubicBezTo>
                  <a:pt x="5118" y="863"/>
                  <a:pt x="4923" y="1449"/>
                  <a:pt x="5356" y="1639"/>
                </a:cubicBezTo>
                <a:cubicBezTo>
                  <a:pt x="5986" y="1954"/>
                  <a:pt x="6459" y="2363"/>
                  <a:pt x="6711" y="3151"/>
                </a:cubicBezTo>
                <a:cubicBezTo>
                  <a:pt x="6207" y="2836"/>
                  <a:pt x="5797" y="2489"/>
                  <a:pt x="5199" y="2489"/>
                </a:cubicBezTo>
                <a:cubicBezTo>
                  <a:pt x="4537" y="2521"/>
                  <a:pt x="3718" y="2868"/>
                  <a:pt x="2993" y="3529"/>
                </a:cubicBezTo>
                <a:cubicBezTo>
                  <a:pt x="0" y="6491"/>
                  <a:pt x="3182" y="12634"/>
                  <a:pt x="5514" y="12634"/>
                </a:cubicBezTo>
                <a:cubicBezTo>
                  <a:pt x="5829" y="12634"/>
                  <a:pt x="6144" y="12571"/>
                  <a:pt x="6427" y="12350"/>
                </a:cubicBezTo>
                <a:cubicBezTo>
                  <a:pt x="6821" y="12098"/>
                  <a:pt x="7050" y="11972"/>
                  <a:pt x="7278" y="11972"/>
                </a:cubicBezTo>
                <a:cubicBezTo>
                  <a:pt x="7506" y="11972"/>
                  <a:pt x="7735" y="12098"/>
                  <a:pt x="8129" y="12350"/>
                </a:cubicBezTo>
                <a:cubicBezTo>
                  <a:pt x="8412" y="12571"/>
                  <a:pt x="8727" y="12634"/>
                  <a:pt x="9042" y="12634"/>
                </a:cubicBezTo>
                <a:cubicBezTo>
                  <a:pt x="11594" y="12634"/>
                  <a:pt x="15028" y="5325"/>
                  <a:pt x="10712" y="2899"/>
                </a:cubicBezTo>
                <a:cubicBezTo>
                  <a:pt x="11405" y="2237"/>
                  <a:pt x="11815" y="1261"/>
                  <a:pt x="11815" y="662"/>
                </a:cubicBezTo>
                <a:cubicBezTo>
                  <a:pt x="11815" y="505"/>
                  <a:pt x="11720" y="347"/>
                  <a:pt x="11563" y="284"/>
                </a:cubicBezTo>
                <a:cubicBezTo>
                  <a:pt x="11090" y="127"/>
                  <a:pt x="10649" y="1"/>
                  <a:pt x="101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70" name="Google Shape;7770;p77"/>
          <p:cNvGrpSpPr/>
          <p:nvPr/>
        </p:nvGrpSpPr>
        <p:grpSpPr>
          <a:xfrm>
            <a:off x="881026" y="3250292"/>
            <a:ext cx="337522" cy="370909"/>
            <a:chOff x="-39998250" y="3605325"/>
            <a:chExt cx="288875" cy="317450"/>
          </a:xfrm>
        </p:grpSpPr>
        <p:sp>
          <p:nvSpPr>
            <p:cNvPr id="7771" name="Google Shape;7771;p77"/>
            <p:cNvSpPr/>
            <p:nvPr/>
          </p:nvSpPr>
          <p:spPr>
            <a:xfrm>
              <a:off x="-39998250" y="3799600"/>
              <a:ext cx="288875" cy="123175"/>
            </a:xfrm>
            <a:custGeom>
              <a:rect b="b" l="l" r="r" t="t"/>
              <a:pathLst>
                <a:path extrusionOk="0" h="4927" w="11555">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2" name="Google Shape;7772;p77"/>
            <p:cNvSpPr/>
            <p:nvPr/>
          </p:nvSpPr>
          <p:spPr>
            <a:xfrm>
              <a:off x="-39940950" y="3605325"/>
              <a:ext cx="160700" cy="212050"/>
            </a:xfrm>
            <a:custGeom>
              <a:rect b="b" l="l" r="r" t="t"/>
              <a:pathLst>
                <a:path extrusionOk="0" h="8482" w="6428">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73" name="Google Shape;7773;p77"/>
          <p:cNvGrpSpPr/>
          <p:nvPr/>
        </p:nvGrpSpPr>
        <p:grpSpPr>
          <a:xfrm>
            <a:off x="864800" y="3708756"/>
            <a:ext cx="369974" cy="369945"/>
            <a:chOff x="-40011050" y="3972375"/>
            <a:chExt cx="316650" cy="316625"/>
          </a:xfrm>
        </p:grpSpPr>
        <p:sp>
          <p:nvSpPr>
            <p:cNvPr id="7774" name="Google Shape;7774;p77"/>
            <p:cNvSpPr/>
            <p:nvPr/>
          </p:nvSpPr>
          <p:spPr>
            <a:xfrm>
              <a:off x="-40011050" y="3972375"/>
              <a:ext cx="316650" cy="232350"/>
            </a:xfrm>
            <a:custGeom>
              <a:rect b="b" l="l" r="r" t="t"/>
              <a:pathLst>
                <a:path extrusionOk="0" h="9294" w="12666">
                  <a:moveTo>
                    <a:pt x="11405" y="1701"/>
                  </a:moveTo>
                  <a:cubicBezTo>
                    <a:pt x="11626" y="1701"/>
                    <a:pt x="11846" y="1890"/>
                    <a:pt x="11846" y="2142"/>
                  </a:cubicBezTo>
                  <a:cubicBezTo>
                    <a:pt x="11846" y="3749"/>
                    <a:pt x="11090" y="4663"/>
                    <a:pt x="9956" y="4978"/>
                  </a:cubicBezTo>
                  <a:cubicBezTo>
                    <a:pt x="10051" y="4631"/>
                    <a:pt x="10145" y="4222"/>
                    <a:pt x="10145" y="3844"/>
                  </a:cubicBezTo>
                  <a:lnTo>
                    <a:pt x="10145" y="1701"/>
                  </a:lnTo>
                  <a:close/>
                  <a:moveTo>
                    <a:pt x="2584" y="1701"/>
                  </a:moveTo>
                  <a:lnTo>
                    <a:pt x="2584" y="3812"/>
                  </a:lnTo>
                  <a:cubicBezTo>
                    <a:pt x="2584" y="4222"/>
                    <a:pt x="2647" y="4600"/>
                    <a:pt x="2773" y="5009"/>
                  </a:cubicBezTo>
                  <a:cubicBezTo>
                    <a:pt x="1639" y="4694"/>
                    <a:pt x="851" y="3781"/>
                    <a:pt x="851" y="2142"/>
                  </a:cubicBezTo>
                  <a:cubicBezTo>
                    <a:pt x="851" y="1890"/>
                    <a:pt x="1040" y="1701"/>
                    <a:pt x="1292" y="1701"/>
                  </a:cubicBezTo>
                  <a:close/>
                  <a:moveTo>
                    <a:pt x="4065" y="3655"/>
                  </a:moveTo>
                  <a:cubicBezTo>
                    <a:pt x="4317" y="3655"/>
                    <a:pt x="4506" y="3875"/>
                    <a:pt x="4506" y="4096"/>
                  </a:cubicBezTo>
                  <a:cubicBezTo>
                    <a:pt x="4506" y="4631"/>
                    <a:pt x="4821" y="5041"/>
                    <a:pt x="5262" y="5261"/>
                  </a:cubicBezTo>
                  <a:cubicBezTo>
                    <a:pt x="5451" y="5324"/>
                    <a:pt x="5577" y="5608"/>
                    <a:pt x="5482" y="5797"/>
                  </a:cubicBezTo>
                  <a:cubicBezTo>
                    <a:pt x="5431" y="5952"/>
                    <a:pt x="5229" y="6065"/>
                    <a:pt x="5054" y="6065"/>
                  </a:cubicBezTo>
                  <a:cubicBezTo>
                    <a:pt x="5017" y="6065"/>
                    <a:pt x="4980" y="6060"/>
                    <a:pt x="4947" y="6049"/>
                  </a:cubicBezTo>
                  <a:cubicBezTo>
                    <a:pt x="4128" y="5734"/>
                    <a:pt x="3655" y="4946"/>
                    <a:pt x="3655" y="4096"/>
                  </a:cubicBezTo>
                  <a:cubicBezTo>
                    <a:pt x="3655" y="3875"/>
                    <a:pt x="3844" y="3655"/>
                    <a:pt x="4065" y="3655"/>
                  </a:cubicBezTo>
                  <a:close/>
                  <a:moveTo>
                    <a:pt x="2993" y="0"/>
                  </a:moveTo>
                  <a:cubicBezTo>
                    <a:pt x="2741" y="0"/>
                    <a:pt x="2552" y="189"/>
                    <a:pt x="2552" y="441"/>
                  </a:cubicBezTo>
                  <a:lnTo>
                    <a:pt x="2552" y="882"/>
                  </a:lnTo>
                  <a:lnTo>
                    <a:pt x="1261" y="882"/>
                  </a:lnTo>
                  <a:cubicBezTo>
                    <a:pt x="536" y="882"/>
                    <a:pt x="1" y="1418"/>
                    <a:pt x="1" y="2142"/>
                  </a:cubicBezTo>
                  <a:cubicBezTo>
                    <a:pt x="1" y="4568"/>
                    <a:pt x="1513" y="5797"/>
                    <a:pt x="3183" y="5923"/>
                  </a:cubicBezTo>
                  <a:cubicBezTo>
                    <a:pt x="4159" y="7372"/>
                    <a:pt x="5073" y="7089"/>
                    <a:pt x="5073" y="7687"/>
                  </a:cubicBezTo>
                  <a:cubicBezTo>
                    <a:pt x="5073" y="8286"/>
                    <a:pt x="4821" y="8884"/>
                    <a:pt x="4443" y="9294"/>
                  </a:cubicBezTo>
                  <a:lnTo>
                    <a:pt x="8192" y="9294"/>
                  </a:lnTo>
                  <a:cubicBezTo>
                    <a:pt x="7782" y="8884"/>
                    <a:pt x="7562" y="8286"/>
                    <a:pt x="7562" y="7687"/>
                  </a:cubicBezTo>
                  <a:cubicBezTo>
                    <a:pt x="7562" y="7089"/>
                    <a:pt x="8507" y="7372"/>
                    <a:pt x="9484" y="5923"/>
                  </a:cubicBezTo>
                  <a:cubicBezTo>
                    <a:pt x="11216" y="5797"/>
                    <a:pt x="12666" y="4537"/>
                    <a:pt x="12666" y="2142"/>
                  </a:cubicBezTo>
                  <a:cubicBezTo>
                    <a:pt x="12666" y="1418"/>
                    <a:pt x="12098" y="882"/>
                    <a:pt x="11405" y="882"/>
                  </a:cubicBezTo>
                  <a:lnTo>
                    <a:pt x="10145" y="882"/>
                  </a:lnTo>
                  <a:lnTo>
                    <a:pt x="10145" y="441"/>
                  </a:lnTo>
                  <a:cubicBezTo>
                    <a:pt x="10145" y="189"/>
                    <a:pt x="9956" y="0"/>
                    <a:pt x="97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5" name="Google Shape;7775;p77"/>
            <p:cNvSpPr/>
            <p:nvPr/>
          </p:nvSpPr>
          <p:spPr>
            <a:xfrm>
              <a:off x="-39950400" y="4225975"/>
              <a:ext cx="194575" cy="63025"/>
            </a:xfrm>
            <a:custGeom>
              <a:rect b="b" l="l" r="r" t="t"/>
              <a:pathLst>
                <a:path extrusionOk="0" h="2521" w="7783">
                  <a:moveTo>
                    <a:pt x="757" y="1"/>
                  </a:moveTo>
                  <a:lnTo>
                    <a:pt x="63" y="1954"/>
                  </a:lnTo>
                  <a:cubicBezTo>
                    <a:pt x="0" y="2237"/>
                    <a:pt x="158" y="2521"/>
                    <a:pt x="473" y="2521"/>
                  </a:cubicBezTo>
                  <a:lnTo>
                    <a:pt x="7278" y="2521"/>
                  </a:lnTo>
                  <a:cubicBezTo>
                    <a:pt x="7593" y="2521"/>
                    <a:pt x="7782" y="2237"/>
                    <a:pt x="7688" y="1954"/>
                  </a:cubicBezTo>
                  <a:lnTo>
                    <a:pt x="699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76" name="Google Shape;7776;p77"/>
          <p:cNvGrpSpPr/>
          <p:nvPr/>
        </p:nvGrpSpPr>
        <p:grpSpPr>
          <a:xfrm>
            <a:off x="3096731" y="2773455"/>
            <a:ext cx="266921" cy="369039"/>
            <a:chOff x="-38129425" y="3222550"/>
            <a:chExt cx="228450" cy="315850"/>
          </a:xfrm>
        </p:grpSpPr>
        <p:sp>
          <p:nvSpPr>
            <p:cNvPr id="7777" name="Google Shape;7777;p77"/>
            <p:cNvSpPr/>
            <p:nvPr/>
          </p:nvSpPr>
          <p:spPr>
            <a:xfrm>
              <a:off x="-38129425" y="3222550"/>
              <a:ext cx="228450" cy="227650"/>
            </a:xfrm>
            <a:custGeom>
              <a:rect b="b" l="l" r="r" t="t"/>
              <a:pathLst>
                <a:path extrusionOk="0" h="9106" w="9138">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8" name="Google Shape;7778;p77"/>
            <p:cNvSpPr/>
            <p:nvPr/>
          </p:nvSpPr>
          <p:spPr>
            <a:xfrm>
              <a:off x="-38067200" y="3470650"/>
              <a:ext cx="103200" cy="67750"/>
            </a:xfrm>
            <a:custGeom>
              <a:rect b="b" l="l" r="r" t="t"/>
              <a:pathLst>
                <a:path extrusionOk="0" h="2710" w="4128">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79" name="Google Shape;7779;p77"/>
          <p:cNvGrpSpPr/>
          <p:nvPr/>
        </p:nvGrpSpPr>
        <p:grpSpPr>
          <a:xfrm>
            <a:off x="3051700" y="3230049"/>
            <a:ext cx="371785" cy="369974"/>
            <a:chOff x="-38172725" y="3588000"/>
            <a:chExt cx="318200" cy="316650"/>
          </a:xfrm>
        </p:grpSpPr>
        <p:sp>
          <p:nvSpPr>
            <p:cNvPr id="7780" name="Google Shape;7780;p77"/>
            <p:cNvSpPr/>
            <p:nvPr/>
          </p:nvSpPr>
          <p:spPr>
            <a:xfrm>
              <a:off x="-38171150" y="3760050"/>
              <a:ext cx="98475" cy="91050"/>
            </a:xfrm>
            <a:custGeom>
              <a:rect b="b" l="l" r="r" t="t"/>
              <a:pathLst>
                <a:path extrusionOk="0" h="3642" w="3939">
                  <a:moveTo>
                    <a:pt x="739" y="1"/>
                  </a:moveTo>
                  <a:cubicBezTo>
                    <a:pt x="480" y="1"/>
                    <a:pt x="232" y="12"/>
                    <a:pt x="0" y="18"/>
                  </a:cubicBezTo>
                  <a:cubicBezTo>
                    <a:pt x="95" y="1341"/>
                    <a:pt x="630" y="2602"/>
                    <a:pt x="1512" y="3641"/>
                  </a:cubicBezTo>
                  <a:lnTo>
                    <a:pt x="3938" y="1247"/>
                  </a:lnTo>
                  <a:cubicBezTo>
                    <a:pt x="2844" y="153"/>
                    <a:pt x="1711" y="1"/>
                    <a:pt x="7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1" name="Google Shape;7781;p77"/>
            <p:cNvSpPr/>
            <p:nvPr/>
          </p:nvSpPr>
          <p:spPr>
            <a:xfrm>
              <a:off x="-38172725" y="3641575"/>
              <a:ext cx="144150" cy="133900"/>
            </a:xfrm>
            <a:custGeom>
              <a:rect b="b" l="l" r="r" t="t"/>
              <a:pathLst>
                <a:path extrusionOk="0" h="5356" w="5766">
                  <a:moveTo>
                    <a:pt x="1575" y="0"/>
                  </a:moveTo>
                  <a:cubicBezTo>
                    <a:pt x="599" y="1103"/>
                    <a:pt x="95" y="2520"/>
                    <a:pt x="0" y="3907"/>
                  </a:cubicBezTo>
                  <a:cubicBezTo>
                    <a:pt x="213" y="3901"/>
                    <a:pt x="452" y="3891"/>
                    <a:pt x="712" y="3891"/>
                  </a:cubicBezTo>
                  <a:cubicBezTo>
                    <a:pt x="1801" y="3891"/>
                    <a:pt x="3246" y="4059"/>
                    <a:pt x="4568" y="5356"/>
                  </a:cubicBezTo>
                  <a:lnTo>
                    <a:pt x="5766" y="4190"/>
                  </a:lnTo>
                  <a:lnTo>
                    <a:pt x="15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2" name="Google Shape;7782;p77"/>
            <p:cNvSpPr/>
            <p:nvPr/>
          </p:nvSpPr>
          <p:spPr>
            <a:xfrm>
              <a:off x="-38117600" y="3806975"/>
              <a:ext cx="77200" cy="94525"/>
            </a:xfrm>
            <a:custGeom>
              <a:rect b="b" l="l" r="r" t="t"/>
              <a:pathLst>
                <a:path extrusionOk="0" h="3781" w="3088">
                  <a:moveTo>
                    <a:pt x="2332" y="0"/>
                  </a:moveTo>
                  <a:lnTo>
                    <a:pt x="0" y="2331"/>
                  </a:lnTo>
                  <a:cubicBezTo>
                    <a:pt x="883" y="3088"/>
                    <a:pt x="1891" y="3592"/>
                    <a:pt x="2962" y="3781"/>
                  </a:cubicBezTo>
                  <a:cubicBezTo>
                    <a:pt x="3088" y="2363"/>
                    <a:pt x="3088" y="1197"/>
                    <a:pt x="23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3" name="Google Shape;7783;p77"/>
            <p:cNvSpPr/>
            <p:nvPr/>
          </p:nvSpPr>
          <p:spPr>
            <a:xfrm>
              <a:off x="-37997875" y="3716375"/>
              <a:ext cx="143350" cy="135500"/>
            </a:xfrm>
            <a:custGeom>
              <a:rect b="b" l="l" r="r" t="t"/>
              <a:pathLst>
                <a:path extrusionOk="0" h="5420" w="5734">
                  <a:moveTo>
                    <a:pt x="1197" y="1"/>
                  </a:moveTo>
                  <a:lnTo>
                    <a:pt x="0" y="1230"/>
                  </a:lnTo>
                  <a:lnTo>
                    <a:pt x="4159" y="5420"/>
                  </a:lnTo>
                  <a:cubicBezTo>
                    <a:pt x="5199" y="4191"/>
                    <a:pt x="5703" y="2773"/>
                    <a:pt x="5734" y="1324"/>
                  </a:cubicBezTo>
                  <a:cubicBezTo>
                    <a:pt x="5557" y="1324"/>
                    <a:pt x="5356" y="1329"/>
                    <a:pt x="5135" y="1329"/>
                  </a:cubicBezTo>
                  <a:cubicBezTo>
                    <a:pt x="4098" y="1329"/>
                    <a:pt x="2626" y="1222"/>
                    <a:pt x="11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4" name="Google Shape;7784;p77"/>
            <p:cNvSpPr/>
            <p:nvPr/>
          </p:nvSpPr>
          <p:spPr>
            <a:xfrm>
              <a:off x="-38044350" y="3761275"/>
              <a:ext cx="135500" cy="143375"/>
            </a:xfrm>
            <a:custGeom>
              <a:rect b="b" l="l" r="r" t="t"/>
              <a:pathLst>
                <a:path extrusionOk="0" h="5735" w="5420">
                  <a:moveTo>
                    <a:pt x="1261" y="1"/>
                  </a:moveTo>
                  <a:lnTo>
                    <a:pt x="0" y="1261"/>
                  </a:lnTo>
                  <a:cubicBezTo>
                    <a:pt x="1009" y="2679"/>
                    <a:pt x="1009" y="4002"/>
                    <a:pt x="851" y="5735"/>
                  </a:cubicBezTo>
                  <a:lnTo>
                    <a:pt x="1261" y="5735"/>
                  </a:lnTo>
                  <a:cubicBezTo>
                    <a:pt x="2773" y="5735"/>
                    <a:pt x="4254" y="5231"/>
                    <a:pt x="5419" y="4159"/>
                  </a:cubicBezTo>
                  <a:lnTo>
                    <a:pt x="126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5" name="Google Shape;7785;p77"/>
            <p:cNvSpPr/>
            <p:nvPr/>
          </p:nvSpPr>
          <p:spPr>
            <a:xfrm>
              <a:off x="-37997875" y="3588800"/>
              <a:ext cx="89025" cy="97675"/>
            </a:xfrm>
            <a:custGeom>
              <a:rect b="b" l="l" r="r" t="t"/>
              <a:pathLst>
                <a:path extrusionOk="0" h="3907" w="3561">
                  <a:moveTo>
                    <a:pt x="158" y="0"/>
                  </a:moveTo>
                  <a:lnTo>
                    <a:pt x="158" y="0"/>
                  </a:lnTo>
                  <a:cubicBezTo>
                    <a:pt x="126" y="977"/>
                    <a:pt x="0" y="2395"/>
                    <a:pt x="1260" y="3907"/>
                  </a:cubicBezTo>
                  <a:lnTo>
                    <a:pt x="3560" y="1544"/>
                  </a:lnTo>
                  <a:cubicBezTo>
                    <a:pt x="2584" y="662"/>
                    <a:pt x="1355" y="158"/>
                    <a:pt x="1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6" name="Google Shape;7786;p77"/>
            <p:cNvSpPr/>
            <p:nvPr/>
          </p:nvSpPr>
          <p:spPr>
            <a:xfrm>
              <a:off x="-38117600" y="3588000"/>
              <a:ext cx="135500" cy="143375"/>
            </a:xfrm>
            <a:custGeom>
              <a:rect b="b" l="l" r="r" t="t"/>
              <a:pathLst>
                <a:path extrusionOk="0" h="5735" w="5420">
                  <a:moveTo>
                    <a:pt x="4096" y="1"/>
                  </a:moveTo>
                  <a:lnTo>
                    <a:pt x="4096" y="1"/>
                  </a:lnTo>
                  <a:cubicBezTo>
                    <a:pt x="2647" y="32"/>
                    <a:pt x="1198" y="536"/>
                    <a:pt x="0" y="1576"/>
                  </a:cubicBezTo>
                  <a:lnTo>
                    <a:pt x="4191" y="5735"/>
                  </a:lnTo>
                  <a:lnTo>
                    <a:pt x="5419" y="4506"/>
                  </a:lnTo>
                  <a:cubicBezTo>
                    <a:pt x="3939" y="2805"/>
                    <a:pt x="4065" y="1135"/>
                    <a:pt x="40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7" name="Google Shape;7787;p77"/>
            <p:cNvSpPr/>
            <p:nvPr/>
          </p:nvSpPr>
          <p:spPr>
            <a:xfrm>
              <a:off x="-37953000" y="3641575"/>
              <a:ext cx="97700" cy="86350"/>
            </a:xfrm>
            <a:custGeom>
              <a:rect b="b" l="l" r="r" t="t"/>
              <a:pathLst>
                <a:path extrusionOk="0" h="3454" w="3908">
                  <a:moveTo>
                    <a:pt x="2364" y="0"/>
                  </a:moveTo>
                  <a:lnTo>
                    <a:pt x="1" y="2363"/>
                  </a:lnTo>
                  <a:cubicBezTo>
                    <a:pt x="1171" y="3313"/>
                    <a:pt x="2246" y="3453"/>
                    <a:pt x="3155" y="3453"/>
                  </a:cubicBezTo>
                  <a:cubicBezTo>
                    <a:pt x="3421" y="3453"/>
                    <a:pt x="3672" y="3441"/>
                    <a:pt x="3908" y="3434"/>
                  </a:cubicBezTo>
                  <a:cubicBezTo>
                    <a:pt x="3750" y="2205"/>
                    <a:pt x="3246" y="1008"/>
                    <a:pt x="23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88" name="Google Shape;7788;p77"/>
          <p:cNvGrpSpPr/>
          <p:nvPr/>
        </p:nvGrpSpPr>
        <p:grpSpPr>
          <a:xfrm>
            <a:off x="3127602" y="3688484"/>
            <a:ext cx="219981" cy="369974"/>
            <a:chOff x="-38109725" y="3955025"/>
            <a:chExt cx="188275" cy="316650"/>
          </a:xfrm>
        </p:grpSpPr>
        <p:sp>
          <p:nvSpPr>
            <p:cNvPr id="7789" name="Google Shape;7789;p77"/>
            <p:cNvSpPr/>
            <p:nvPr/>
          </p:nvSpPr>
          <p:spPr>
            <a:xfrm>
              <a:off x="-38109725" y="3955025"/>
              <a:ext cx="188275" cy="220575"/>
            </a:xfrm>
            <a:custGeom>
              <a:rect b="b" l="l" r="r" t="t"/>
              <a:pathLst>
                <a:path extrusionOk="0" h="8823" w="7531">
                  <a:moveTo>
                    <a:pt x="3372" y="1"/>
                  </a:moveTo>
                  <a:lnTo>
                    <a:pt x="95" y="5703"/>
                  </a:lnTo>
                  <a:cubicBezTo>
                    <a:pt x="1" y="5829"/>
                    <a:pt x="1" y="5987"/>
                    <a:pt x="95" y="6113"/>
                  </a:cubicBezTo>
                  <a:lnTo>
                    <a:pt x="1418" y="8822"/>
                  </a:lnTo>
                  <a:lnTo>
                    <a:pt x="6081" y="8822"/>
                  </a:lnTo>
                  <a:lnTo>
                    <a:pt x="7467" y="6113"/>
                  </a:lnTo>
                  <a:cubicBezTo>
                    <a:pt x="7530" y="5987"/>
                    <a:pt x="7499" y="5829"/>
                    <a:pt x="7467" y="5703"/>
                  </a:cubicBezTo>
                  <a:lnTo>
                    <a:pt x="4191" y="1"/>
                  </a:lnTo>
                  <a:lnTo>
                    <a:pt x="4191" y="4727"/>
                  </a:lnTo>
                  <a:cubicBezTo>
                    <a:pt x="4663" y="4884"/>
                    <a:pt x="5010" y="5357"/>
                    <a:pt x="5010" y="5892"/>
                  </a:cubicBezTo>
                  <a:cubicBezTo>
                    <a:pt x="5010" y="6585"/>
                    <a:pt x="4474" y="7121"/>
                    <a:pt x="3750" y="7121"/>
                  </a:cubicBezTo>
                  <a:cubicBezTo>
                    <a:pt x="3088" y="7121"/>
                    <a:pt x="2521" y="6585"/>
                    <a:pt x="2521" y="5892"/>
                  </a:cubicBezTo>
                  <a:cubicBezTo>
                    <a:pt x="2521" y="5357"/>
                    <a:pt x="2899" y="4916"/>
                    <a:pt x="3372" y="4727"/>
                  </a:cubicBezTo>
                  <a:lnTo>
                    <a:pt x="33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0" name="Google Shape;7790;p77"/>
            <p:cNvSpPr/>
            <p:nvPr/>
          </p:nvSpPr>
          <p:spPr>
            <a:xfrm>
              <a:off x="-38067200" y="4196050"/>
              <a:ext cx="104775" cy="75625"/>
            </a:xfrm>
            <a:custGeom>
              <a:rect b="b" l="l" r="r" t="t"/>
              <a:pathLst>
                <a:path extrusionOk="0" h="3025" w="4191">
                  <a:moveTo>
                    <a:pt x="32" y="0"/>
                  </a:moveTo>
                  <a:lnTo>
                    <a:pt x="32" y="2615"/>
                  </a:lnTo>
                  <a:cubicBezTo>
                    <a:pt x="1" y="2836"/>
                    <a:pt x="190" y="3025"/>
                    <a:pt x="442" y="3025"/>
                  </a:cubicBezTo>
                  <a:lnTo>
                    <a:pt x="3750" y="3025"/>
                  </a:lnTo>
                  <a:cubicBezTo>
                    <a:pt x="3970" y="3025"/>
                    <a:pt x="4191" y="2836"/>
                    <a:pt x="4191" y="2615"/>
                  </a:cubicBezTo>
                  <a:lnTo>
                    <a:pt x="419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91" name="Google Shape;7791;p77"/>
          <p:cNvSpPr/>
          <p:nvPr/>
        </p:nvSpPr>
        <p:spPr>
          <a:xfrm>
            <a:off x="2229205" y="4148246"/>
            <a:ext cx="383790" cy="370266"/>
          </a:xfrm>
          <a:custGeom>
            <a:rect b="b" l="l" r="r" t="t"/>
            <a:pathLst>
              <a:path extrusionOk="0" h="12676" w="13139">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92" name="Google Shape;7792;p77"/>
          <p:cNvGrpSpPr/>
          <p:nvPr/>
        </p:nvGrpSpPr>
        <p:grpSpPr>
          <a:xfrm>
            <a:off x="2543001" y="1419906"/>
            <a:ext cx="373654" cy="369068"/>
            <a:chOff x="-41530375" y="3218800"/>
            <a:chExt cx="319800" cy="315875"/>
          </a:xfrm>
        </p:grpSpPr>
        <p:sp>
          <p:nvSpPr>
            <p:cNvPr id="7793" name="Google Shape;7793;p77"/>
            <p:cNvSpPr/>
            <p:nvPr/>
          </p:nvSpPr>
          <p:spPr>
            <a:xfrm>
              <a:off x="-41530375" y="3337550"/>
              <a:ext cx="199300" cy="197125"/>
            </a:xfrm>
            <a:custGeom>
              <a:rect b="b" l="l" r="r" t="t"/>
              <a:pathLst>
                <a:path extrusionOk="0" h="7885" w="7972">
                  <a:moveTo>
                    <a:pt x="3245" y="0"/>
                  </a:moveTo>
                  <a:lnTo>
                    <a:pt x="473" y="2804"/>
                  </a:lnTo>
                  <a:cubicBezTo>
                    <a:pt x="0" y="3277"/>
                    <a:pt x="0" y="4064"/>
                    <a:pt x="473" y="4568"/>
                  </a:cubicBezTo>
                  <a:lnTo>
                    <a:pt x="3403" y="7530"/>
                  </a:lnTo>
                  <a:cubicBezTo>
                    <a:pt x="3639" y="7766"/>
                    <a:pt x="3954" y="7884"/>
                    <a:pt x="4277" y="7884"/>
                  </a:cubicBezTo>
                  <a:cubicBezTo>
                    <a:pt x="4600" y="7884"/>
                    <a:pt x="4931" y="7766"/>
                    <a:pt x="5199" y="7530"/>
                  </a:cubicBezTo>
                  <a:lnTo>
                    <a:pt x="7971" y="4726"/>
                  </a:lnTo>
                  <a:lnTo>
                    <a:pt x="32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4" name="Google Shape;7794;p77"/>
            <p:cNvSpPr/>
            <p:nvPr/>
          </p:nvSpPr>
          <p:spPr>
            <a:xfrm>
              <a:off x="-41435075" y="3218800"/>
              <a:ext cx="224500" cy="221950"/>
            </a:xfrm>
            <a:custGeom>
              <a:rect b="b" l="l" r="r" t="t"/>
              <a:pathLst>
                <a:path extrusionOk="0" h="8878" w="8980">
                  <a:moveTo>
                    <a:pt x="4395" y="1"/>
                  </a:moveTo>
                  <a:cubicBezTo>
                    <a:pt x="4285" y="1"/>
                    <a:pt x="4175" y="40"/>
                    <a:pt x="4096" y="119"/>
                  </a:cubicBezTo>
                  <a:lnTo>
                    <a:pt x="1" y="4152"/>
                  </a:lnTo>
                  <a:lnTo>
                    <a:pt x="4726" y="8877"/>
                  </a:lnTo>
                  <a:lnTo>
                    <a:pt x="8822" y="4845"/>
                  </a:lnTo>
                  <a:cubicBezTo>
                    <a:pt x="8979" y="4687"/>
                    <a:pt x="8979" y="4404"/>
                    <a:pt x="8822" y="4246"/>
                  </a:cubicBezTo>
                  <a:lnTo>
                    <a:pt x="4695" y="119"/>
                  </a:lnTo>
                  <a:cubicBezTo>
                    <a:pt x="4616" y="40"/>
                    <a:pt x="4506" y="1"/>
                    <a:pt x="43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95" name="Google Shape;7795;p77"/>
          <p:cNvGrpSpPr/>
          <p:nvPr/>
        </p:nvGrpSpPr>
        <p:grpSpPr>
          <a:xfrm>
            <a:off x="2545294" y="1935064"/>
            <a:ext cx="369068" cy="289004"/>
            <a:chOff x="-41526450" y="3653375"/>
            <a:chExt cx="315875" cy="247350"/>
          </a:xfrm>
        </p:grpSpPr>
        <p:sp>
          <p:nvSpPr>
            <p:cNvPr id="7796" name="Google Shape;7796;p77"/>
            <p:cNvSpPr/>
            <p:nvPr/>
          </p:nvSpPr>
          <p:spPr>
            <a:xfrm>
              <a:off x="-41526450" y="3860525"/>
              <a:ext cx="315875" cy="40200"/>
            </a:xfrm>
            <a:custGeom>
              <a:rect b="b" l="l" r="r" t="t"/>
              <a:pathLst>
                <a:path extrusionOk="0" h="1608" w="12635">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7" name="Google Shape;7797;p77"/>
            <p:cNvSpPr/>
            <p:nvPr/>
          </p:nvSpPr>
          <p:spPr>
            <a:xfrm>
              <a:off x="-41506750" y="3653375"/>
              <a:ext cx="275700" cy="186700"/>
            </a:xfrm>
            <a:custGeom>
              <a:rect b="b" l="l" r="r" t="t"/>
              <a:pathLst>
                <a:path extrusionOk="0" h="7468" w="11028">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98" name="Google Shape;7798;p77"/>
          <p:cNvGrpSpPr/>
          <p:nvPr/>
        </p:nvGrpSpPr>
        <p:grpSpPr>
          <a:xfrm>
            <a:off x="2546681" y="2297727"/>
            <a:ext cx="366293" cy="369974"/>
            <a:chOff x="-41526450" y="3951100"/>
            <a:chExt cx="313500" cy="316650"/>
          </a:xfrm>
        </p:grpSpPr>
        <p:sp>
          <p:nvSpPr>
            <p:cNvPr id="7799" name="Google Shape;7799;p77"/>
            <p:cNvSpPr/>
            <p:nvPr/>
          </p:nvSpPr>
          <p:spPr>
            <a:xfrm>
              <a:off x="-41483125" y="4041675"/>
              <a:ext cx="226075" cy="226075"/>
            </a:xfrm>
            <a:custGeom>
              <a:rect b="b" l="l" r="r" t="t"/>
              <a:pathLst>
                <a:path extrusionOk="0" h="9043" w="9043">
                  <a:moveTo>
                    <a:pt x="4506" y="2174"/>
                  </a:moveTo>
                  <a:cubicBezTo>
                    <a:pt x="6144" y="2174"/>
                    <a:pt x="7404" y="3466"/>
                    <a:pt x="7436" y="5041"/>
                  </a:cubicBezTo>
                  <a:cubicBezTo>
                    <a:pt x="7436" y="6648"/>
                    <a:pt x="6144" y="7908"/>
                    <a:pt x="4506" y="7908"/>
                  </a:cubicBezTo>
                  <a:cubicBezTo>
                    <a:pt x="2899" y="7908"/>
                    <a:pt x="1639" y="6616"/>
                    <a:pt x="1639" y="5041"/>
                  </a:cubicBezTo>
                  <a:cubicBezTo>
                    <a:pt x="1639" y="3466"/>
                    <a:pt x="2931" y="2174"/>
                    <a:pt x="4506" y="2174"/>
                  </a:cubicBezTo>
                  <a:close/>
                  <a:moveTo>
                    <a:pt x="4506" y="0"/>
                  </a:moveTo>
                  <a:lnTo>
                    <a:pt x="1" y="3214"/>
                  </a:lnTo>
                  <a:lnTo>
                    <a:pt x="1" y="8664"/>
                  </a:lnTo>
                  <a:cubicBezTo>
                    <a:pt x="1" y="8885"/>
                    <a:pt x="190" y="9042"/>
                    <a:pt x="379" y="9042"/>
                  </a:cubicBezTo>
                  <a:lnTo>
                    <a:pt x="8665" y="9042"/>
                  </a:lnTo>
                  <a:cubicBezTo>
                    <a:pt x="8885" y="9042"/>
                    <a:pt x="9043" y="8853"/>
                    <a:pt x="9043" y="8664"/>
                  </a:cubicBezTo>
                  <a:lnTo>
                    <a:pt x="9043" y="3214"/>
                  </a:lnTo>
                  <a:lnTo>
                    <a:pt x="45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0" name="Google Shape;7800;p77"/>
            <p:cNvSpPr/>
            <p:nvPr/>
          </p:nvSpPr>
          <p:spPr>
            <a:xfrm>
              <a:off x="-41422475" y="4114925"/>
              <a:ext cx="104775" cy="104775"/>
            </a:xfrm>
            <a:custGeom>
              <a:rect b="b" l="l" r="r" t="t"/>
              <a:pathLst>
                <a:path extrusionOk="0" h="4191" w="4191">
                  <a:moveTo>
                    <a:pt x="2080" y="1040"/>
                  </a:moveTo>
                  <a:cubicBezTo>
                    <a:pt x="2332" y="1040"/>
                    <a:pt x="2521" y="1229"/>
                    <a:pt x="2521" y="1450"/>
                  </a:cubicBezTo>
                  <a:lnTo>
                    <a:pt x="2521" y="1859"/>
                  </a:lnTo>
                  <a:lnTo>
                    <a:pt x="2931" y="1859"/>
                  </a:lnTo>
                  <a:cubicBezTo>
                    <a:pt x="3151" y="1859"/>
                    <a:pt x="3372" y="2080"/>
                    <a:pt x="3372" y="2269"/>
                  </a:cubicBezTo>
                  <a:cubicBezTo>
                    <a:pt x="3372" y="2489"/>
                    <a:pt x="3151" y="2710"/>
                    <a:pt x="2931" y="2710"/>
                  </a:cubicBezTo>
                  <a:lnTo>
                    <a:pt x="2080" y="2710"/>
                  </a:lnTo>
                  <a:cubicBezTo>
                    <a:pt x="1859" y="2710"/>
                    <a:pt x="1702" y="2489"/>
                    <a:pt x="1702" y="2269"/>
                  </a:cubicBezTo>
                  <a:lnTo>
                    <a:pt x="1702" y="1450"/>
                  </a:lnTo>
                  <a:cubicBezTo>
                    <a:pt x="1702" y="1198"/>
                    <a:pt x="1891" y="1040"/>
                    <a:pt x="2080" y="1040"/>
                  </a:cubicBezTo>
                  <a:close/>
                  <a:moveTo>
                    <a:pt x="2080" y="0"/>
                  </a:moveTo>
                  <a:cubicBezTo>
                    <a:pt x="946" y="0"/>
                    <a:pt x="64" y="946"/>
                    <a:pt x="1" y="2111"/>
                  </a:cubicBezTo>
                  <a:cubicBezTo>
                    <a:pt x="64" y="3277"/>
                    <a:pt x="946" y="4191"/>
                    <a:pt x="2080" y="4191"/>
                  </a:cubicBezTo>
                  <a:cubicBezTo>
                    <a:pt x="3246" y="4191"/>
                    <a:pt x="4128" y="3245"/>
                    <a:pt x="4191" y="2111"/>
                  </a:cubicBezTo>
                  <a:cubicBezTo>
                    <a:pt x="4191" y="977"/>
                    <a:pt x="3246" y="63"/>
                    <a:pt x="20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1" name="Google Shape;7801;p77"/>
            <p:cNvSpPr/>
            <p:nvPr/>
          </p:nvSpPr>
          <p:spPr>
            <a:xfrm>
              <a:off x="-41526450" y="3951100"/>
              <a:ext cx="313500" cy="165575"/>
            </a:xfrm>
            <a:custGeom>
              <a:rect b="b" l="l" r="r" t="t"/>
              <a:pathLst>
                <a:path extrusionOk="0" h="6623" w="12540">
                  <a:moveTo>
                    <a:pt x="6239" y="0"/>
                  </a:moveTo>
                  <a:cubicBezTo>
                    <a:pt x="6018" y="0"/>
                    <a:pt x="5861" y="189"/>
                    <a:pt x="5861" y="378"/>
                  </a:cubicBezTo>
                  <a:lnTo>
                    <a:pt x="5861" y="1859"/>
                  </a:lnTo>
                  <a:lnTo>
                    <a:pt x="1891" y="4695"/>
                  </a:lnTo>
                  <a:lnTo>
                    <a:pt x="222" y="5860"/>
                  </a:lnTo>
                  <a:cubicBezTo>
                    <a:pt x="32" y="5986"/>
                    <a:pt x="1" y="6270"/>
                    <a:pt x="159" y="6459"/>
                  </a:cubicBezTo>
                  <a:cubicBezTo>
                    <a:pt x="230" y="6566"/>
                    <a:pt x="342" y="6623"/>
                    <a:pt x="460" y="6623"/>
                  </a:cubicBezTo>
                  <a:cubicBezTo>
                    <a:pt x="550" y="6623"/>
                    <a:pt x="644" y="6590"/>
                    <a:pt x="726" y="6522"/>
                  </a:cubicBezTo>
                  <a:lnTo>
                    <a:pt x="6050" y="2741"/>
                  </a:lnTo>
                  <a:cubicBezTo>
                    <a:pt x="6129" y="2678"/>
                    <a:pt x="6215" y="2647"/>
                    <a:pt x="6298" y="2647"/>
                  </a:cubicBezTo>
                  <a:cubicBezTo>
                    <a:pt x="6381" y="2647"/>
                    <a:pt x="6459" y="2678"/>
                    <a:pt x="6523" y="2741"/>
                  </a:cubicBezTo>
                  <a:lnTo>
                    <a:pt x="11847" y="6522"/>
                  </a:lnTo>
                  <a:cubicBezTo>
                    <a:pt x="11926" y="6575"/>
                    <a:pt x="12016" y="6600"/>
                    <a:pt x="12105" y="6600"/>
                  </a:cubicBezTo>
                  <a:cubicBezTo>
                    <a:pt x="12230" y="6600"/>
                    <a:pt x="12354" y="6551"/>
                    <a:pt x="12445" y="6459"/>
                  </a:cubicBezTo>
                  <a:cubicBezTo>
                    <a:pt x="12540" y="6270"/>
                    <a:pt x="12508" y="6018"/>
                    <a:pt x="12351" y="5860"/>
                  </a:cubicBezTo>
                  <a:lnTo>
                    <a:pt x="10713" y="4695"/>
                  </a:lnTo>
                  <a:lnTo>
                    <a:pt x="6712" y="1859"/>
                  </a:lnTo>
                  <a:lnTo>
                    <a:pt x="6712" y="378"/>
                  </a:lnTo>
                  <a:cubicBezTo>
                    <a:pt x="6680" y="189"/>
                    <a:pt x="6491" y="0"/>
                    <a:pt x="62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02" name="Google Shape;7802;p77"/>
          <p:cNvGrpSpPr/>
          <p:nvPr/>
        </p:nvGrpSpPr>
        <p:grpSpPr>
          <a:xfrm>
            <a:off x="1311936" y="2791857"/>
            <a:ext cx="339595" cy="371814"/>
            <a:chOff x="-39625900" y="3238300"/>
            <a:chExt cx="290650" cy="318225"/>
          </a:xfrm>
        </p:grpSpPr>
        <p:sp>
          <p:nvSpPr>
            <p:cNvPr id="7803" name="Google Shape;7803;p77"/>
            <p:cNvSpPr/>
            <p:nvPr/>
          </p:nvSpPr>
          <p:spPr>
            <a:xfrm>
              <a:off x="-39625900" y="3238300"/>
              <a:ext cx="290650" cy="318225"/>
            </a:xfrm>
            <a:custGeom>
              <a:rect b="b" l="l" r="r" t="t"/>
              <a:pathLst>
                <a:path extrusionOk="0" h="12729" w="11626">
                  <a:moveTo>
                    <a:pt x="442" y="1"/>
                  </a:moveTo>
                  <a:cubicBezTo>
                    <a:pt x="221" y="1"/>
                    <a:pt x="32" y="190"/>
                    <a:pt x="32" y="442"/>
                  </a:cubicBezTo>
                  <a:lnTo>
                    <a:pt x="32" y="4159"/>
                  </a:lnTo>
                  <a:cubicBezTo>
                    <a:pt x="32" y="4317"/>
                    <a:pt x="126" y="4474"/>
                    <a:pt x="284" y="4569"/>
                  </a:cubicBezTo>
                  <a:cubicBezTo>
                    <a:pt x="1072" y="4821"/>
                    <a:pt x="1670" y="5640"/>
                    <a:pt x="1670" y="6491"/>
                  </a:cubicBezTo>
                  <a:cubicBezTo>
                    <a:pt x="1670" y="7404"/>
                    <a:pt x="1103" y="8129"/>
                    <a:pt x="284" y="8475"/>
                  </a:cubicBezTo>
                  <a:cubicBezTo>
                    <a:pt x="126" y="8507"/>
                    <a:pt x="0" y="8664"/>
                    <a:pt x="0" y="8853"/>
                  </a:cubicBezTo>
                  <a:lnTo>
                    <a:pt x="0" y="12319"/>
                  </a:lnTo>
                  <a:cubicBezTo>
                    <a:pt x="0" y="12571"/>
                    <a:pt x="221" y="12729"/>
                    <a:pt x="442" y="12729"/>
                  </a:cubicBezTo>
                  <a:lnTo>
                    <a:pt x="3308" y="12729"/>
                  </a:lnTo>
                  <a:lnTo>
                    <a:pt x="3308" y="4852"/>
                  </a:lnTo>
                  <a:cubicBezTo>
                    <a:pt x="3308" y="3687"/>
                    <a:pt x="4254" y="2805"/>
                    <a:pt x="5419" y="2741"/>
                  </a:cubicBezTo>
                  <a:lnTo>
                    <a:pt x="6238" y="2741"/>
                  </a:lnTo>
                  <a:cubicBezTo>
                    <a:pt x="7373" y="2741"/>
                    <a:pt x="8286" y="3687"/>
                    <a:pt x="8318" y="4852"/>
                  </a:cubicBezTo>
                  <a:lnTo>
                    <a:pt x="8318" y="12729"/>
                  </a:lnTo>
                  <a:lnTo>
                    <a:pt x="11216" y="12729"/>
                  </a:lnTo>
                  <a:cubicBezTo>
                    <a:pt x="11437" y="12729"/>
                    <a:pt x="11594" y="12508"/>
                    <a:pt x="11626" y="12319"/>
                  </a:cubicBezTo>
                  <a:lnTo>
                    <a:pt x="11626" y="8853"/>
                  </a:lnTo>
                  <a:cubicBezTo>
                    <a:pt x="11626" y="8696"/>
                    <a:pt x="11500" y="8538"/>
                    <a:pt x="11374" y="8475"/>
                  </a:cubicBezTo>
                  <a:cubicBezTo>
                    <a:pt x="10586" y="8192"/>
                    <a:pt x="9988" y="7404"/>
                    <a:pt x="9988" y="6491"/>
                  </a:cubicBezTo>
                  <a:cubicBezTo>
                    <a:pt x="9988" y="5577"/>
                    <a:pt x="10586" y="4852"/>
                    <a:pt x="11374" y="4569"/>
                  </a:cubicBezTo>
                  <a:cubicBezTo>
                    <a:pt x="11531" y="4537"/>
                    <a:pt x="11626" y="4380"/>
                    <a:pt x="11626" y="4159"/>
                  </a:cubicBezTo>
                  <a:lnTo>
                    <a:pt x="11626" y="442"/>
                  </a:lnTo>
                  <a:cubicBezTo>
                    <a:pt x="11626" y="190"/>
                    <a:pt x="11437" y="1"/>
                    <a:pt x="112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4" name="Google Shape;7804;p77"/>
            <p:cNvSpPr/>
            <p:nvPr/>
          </p:nvSpPr>
          <p:spPr>
            <a:xfrm>
              <a:off x="-39521150" y="3328875"/>
              <a:ext cx="82725" cy="227650"/>
            </a:xfrm>
            <a:custGeom>
              <a:rect b="b" l="l" r="r" t="t"/>
              <a:pathLst>
                <a:path extrusionOk="0" h="9106" w="3309">
                  <a:moveTo>
                    <a:pt x="1607" y="3309"/>
                  </a:moveTo>
                  <a:cubicBezTo>
                    <a:pt x="2080" y="3309"/>
                    <a:pt x="2426" y="3655"/>
                    <a:pt x="2426" y="4128"/>
                  </a:cubicBezTo>
                  <a:cubicBezTo>
                    <a:pt x="2426" y="4600"/>
                    <a:pt x="2080" y="4947"/>
                    <a:pt x="1607" y="4947"/>
                  </a:cubicBezTo>
                  <a:cubicBezTo>
                    <a:pt x="1135" y="4947"/>
                    <a:pt x="788" y="4600"/>
                    <a:pt x="788" y="4128"/>
                  </a:cubicBezTo>
                  <a:cubicBezTo>
                    <a:pt x="788" y="3655"/>
                    <a:pt x="1135" y="3309"/>
                    <a:pt x="1607" y="3309"/>
                  </a:cubicBezTo>
                  <a:close/>
                  <a:moveTo>
                    <a:pt x="1229" y="1"/>
                  </a:moveTo>
                  <a:cubicBezTo>
                    <a:pt x="536" y="1"/>
                    <a:pt x="1" y="536"/>
                    <a:pt x="1" y="1261"/>
                  </a:cubicBezTo>
                  <a:lnTo>
                    <a:pt x="1" y="9106"/>
                  </a:lnTo>
                  <a:lnTo>
                    <a:pt x="3309" y="9106"/>
                  </a:lnTo>
                  <a:lnTo>
                    <a:pt x="3309" y="1229"/>
                  </a:lnTo>
                  <a:cubicBezTo>
                    <a:pt x="3309" y="536"/>
                    <a:pt x="2742" y="1"/>
                    <a:pt x="208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05" name="Google Shape;7805;p77"/>
          <p:cNvSpPr/>
          <p:nvPr/>
        </p:nvSpPr>
        <p:spPr>
          <a:xfrm>
            <a:off x="1334109" y="3250982"/>
            <a:ext cx="315672" cy="369974"/>
          </a:xfrm>
          <a:custGeom>
            <a:rect b="b" l="l" r="r" t="t"/>
            <a:pathLst>
              <a:path extrusionOk="0" h="12666" w="10807">
                <a:moveTo>
                  <a:pt x="5419" y="851"/>
                </a:moveTo>
                <a:cubicBezTo>
                  <a:pt x="5640" y="851"/>
                  <a:pt x="5797" y="1040"/>
                  <a:pt x="5829" y="1261"/>
                </a:cubicBezTo>
                <a:cubicBezTo>
                  <a:pt x="5829" y="1513"/>
                  <a:pt x="6049" y="1670"/>
                  <a:pt x="6270" y="1670"/>
                </a:cubicBezTo>
                <a:lnTo>
                  <a:pt x="7940" y="1670"/>
                </a:lnTo>
                <a:cubicBezTo>
                  <a:pt x="8160" y="1670"/>
                  <a:pt x="8318" y="1859"/>
                  <a:pt x="8349" y="2048"/>
                </a:cubicBezTo>
                <a:lnTo>
                  <a:pt x="8349" y="2489"/>
                </a:lnTo>
                <a:lnTo>
                  <a:pt x="2615" y="2489"/>
                </a:lnTo>
                <a:lnTo>
                  <a:pt x="2615" y="2048"/>
                </a:lnTo>
                <a:lnTo>
                  <a:pt x="2521" y="2048"/>
                </a:lnTo>
                <a:cubicBezTo>
                  <a:pt x="2521" y="1828"/>
                  <a:pt x="2741" y="1670"/>
                  <a:pt x="2962" y="1670"/>
                </a:cubicBezTo>
                <a:lnTo>
                  <a:pt x="4569" y="1670"/>
                </a:lnTo>
                <a:cubicBezTo>
                  <a:pt x="4821" y="1670"/>
                  <a:pt x="5010" y="1481"/>
                  <a:pt x="5010" y="1261"/>
                </a:cubicBezTo>
                <a:cubicBezTo>
                  <a:pt x="5010" y="1040"/>
                  <a:pt x="5199" y="882"/>
                  <a:pt x="5419" y="851"/>
                </a:cubicBezTo>
                <a:close/>
                <a:moveTo>
                  <a:pt x="8203" y="5651"/>
                </a:moveTo>
                <a:cubicBezTo>
                  <a:pt x="8417" y="5651"/>
                  <a:pt x="8629" y="5730"/>
                  <a:pt x="8790" y="5892"/>
                </a:cubicBezTo>
                <a:lnTo>
                  <a:pt x="8885" y="5955"/>
                </a:lnTo>
                <a:cubicBezTo>
                  <a:pt x="9200" y="6270"/>
                  <a:pt x="9200" y="6805"/>
                  <a:pt x="8885" y="7152"/>
                </a:cubicBezTo>
                <a:lnTo>
                  <a:pt x="5577" y="10428"/>
                </a:lnTo>
                <a:cubicBezTo>
                  <a:pt x="5419" y="10586"/>
                  <a:pt x="5199" y="10665"/>
                  <a:pt x="4978" y="10665"/>
                </a:cubicBezTo>
                <a:cubicBezTo>
                  <a:pt x="4758" y="10665"/>
                  <a:pt x="4537" y="10586"/>
                  <a:pt x="4380" y="10428"/>
                </a:cubicBezTo>
                <a:lnTo>
                  <a:pt x="2773" y="8822"/>
                </a:lnTo>
                <a:cubicBezTo>
                  <a:pt x="2458" y="8507"/>
                  <a:pt x="2458" y="7971"/>
                  <a:pt x="2773" y="7656"/>
                </a:cubicBezTo>
                <a:lnTo>
                  <a:pt x="2836" y="7561"/>
                </a:lnTo>
                <a:cubicBezTo>
                  <a:pt x="2993" y="7404"/>
                  <a:pt x="3214" y="7325"/>
                  <a:pt x="3434" y="7325"/>
                </a:cubicBezTo>
                <a:cubicBezTo>
                  <a:pt x="3655" y="7325"/>
                  <a:pt x="3876" y="7404"/>
                  <a:pt x="4033" y="7561"/>
                </a:cubicBezTo>
                <a:lnTo>
                  <a:pt x="4978" y="8507"/>
                </a:lnTo>
                <a:lnTo>
                  <a:pt x="7625" y="5860"/>
                </a:lnTo>
                <a:cubicBezTo>
                  <a:pt x="7793" y="5722"/>
                  <a:pt x="7999" y="5651"/>
                  <a:pt x="8203" y="5651"/>
                </a:cubicBezTo>
                <a:close/>
                <a:moveTo>
                  <a:pt x="5419" y="0"/>
                </a:moveTo>
                <a:cubicBezTo>
                  <a:pt x="4852" y="0"/>
                  <a:pt x="4411" y="347"/>
                  <a:pt x="4222" y="851"/>
                </a:cubicBezTo>
                <a:lnTo>
                  <a:pt x="2930" y="851"/>
                </a:lnTo>
                <a:cubicBezTo>
                  <a:pt x="2363" y="851"/>
                  <a:pt x="1954" y="1198"/>
                  <a:pt x="1733" y="1670"/>
                </a:cubicBezTo>
                <a:lnTo>
                  <a:pt x="442" y="1670"/>
                </a:lnTo>
                <a:cubicBezTo>
                  <a:pt x="221" y="1670"/>
                  <a:pt x="0" y="1859"/>
                  <a:pt x="0" y="2048"/>
                </a:cubicBezTo>
                <a:lnTo>
                  <a:pt x="0" y="12256"/>
                </a:lnTo>
                <a:cubicBezTo>
                  <a:pt x="0" y="12508"/>
                  <a:pt x="221" y="12665"/>
                  <a:pt x="442" y="12665"/>
                </a:cubicBezTo>
                <a:lnTo>
                  <a:pt x="10366" y="12665"/>
                </a:lnTo>
                <a:cubicBezTo>
                  <a:pt x="10618" y="12665"/>
                  <a:pt x="10807" y="12445"/>
                  <a:pt x="10807" y="12256"/>
                </a:cubicBezTo>
                <a:lnTo>
                  <a:pt x="10807" y="2048"/>
                </a:lnTo>
                <a:cubicBezTo>
                  <a:pt x="10807" y="1828"/>
                  <a:pt x="10618" y="1670"/>
                  <a:pt x="10366" y="1670"/>
                </a:cubicBezTo>
                <a:lnTo>
                  <a:pt x="9074" y="1670"/>
                </a:lnTo>
                <a:cubicBezTo>
                  <a:pt x="8916" y="1198"/>
                  <a:pt x="8444" y="851"/>
                  <a:pt x="7877" y="851"/>
                </a:cubicBezTo>
                <a:lnTo>
                  <a:pt x="6585" y="851"/>
                </a:lnTo>
                <a:cubicBezTo>
                  <a:pt x="6427" y="378"/>
                  <a:pt x="5955" y="0"/>
                  <a:pt x="5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06" name="Google Shape;7806;p77"/>
          <p:cNvGrpSpPr/>
          <p:nvPr/>
        </p:nvGrpSpPr>
        <p:grpSpPr>
          <a:xfrm>
            <a:off x="1305987" y="3708318"/>
            <a:ext cx="366293" cy="370441"/>
            <a:chOff x="-39647175" y="3972000"/>
            <a:chExt cx="313500" cy="317050"/>
          </a:xfrm>
        </p:grpSpPr>
        <p:sp>
          <p:nvSpPr>
            <p:cNvPr id="7807" name="Google Shape;7807;p77"/>
            <p:cNvSpPr/>
            <p:nvPr/>
          </p:nvSpPr>
          <p:spPr>
            <a:xfrm>
              <a:off x="-39647175" y="3972000"/>
              <a:ext cx="95325" cy="153975"/>
            </a:xfrm>
            <a:custGeom>
              <a:rect b="b" l="l" r="r" t="t"/>
              <a:pathLst>
                <a:path extrusionOk="0" h="6159" w="3813">
                  <a:moveTo>
                    <a:pt x="1698" y="1"/>
                  </a:moveTo>
                  <a:cubicBezTo>
                    <a:pt x="1520" y="1"/>
                    <a:pt x="1373" y="138"/>
                    <a:pt x="1293" y="299"/>
                  </a:cubicBezTo>
                  <a:lnTo>
                    <a:pt x="1" y="5119"/>
                  </a:lnTo>
                  <a:cubicBezTo>
                    <a:pt x="1" y="5308"/>
                    <a:pt x="127" y="5528"/>
                    <a:pt x="316" y="5623"/>
                  </a:cubicBezTo>
                  <a:lnTo>
                    <a:pt x="2332" y="6158"/>
                  </a:lnTo>
                  <a:cubicBezTo>
                    <a:pt x="3277" y="2630"/>
                    <a:pt x="2868" y="4111"/>
                    <a:pt x="3813" y="582"/>
                  </a:cubicBezTo>
                  <a:lnTo>
                    <a:pt x="1797" y="15"/>
                  </a:lnTo>
                  <a:cubicBezTo>
                    <a:pt x="1763" y="5"/>
                    <a:pt x="1730" y="1"/>
                    <a:pt x="16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8" name="Google Shape;7808;p77"/>
            <p:cNvSpPr/>
            <p:nvPr/>
          </p:nvSpPr>
          <p:spPr>
            <a:xfrm>
              <a:off x="-39588875" y="4011750"/>
              <a:ext cx="216600" cy="277300"/>
            </a:xfrm>
            <a:custGeom>
              <a:rect b="b" l="l" r="r" t="t"/>
              <a:pathLst>
                <a:path extrusionOk="0" h="11092" w="8664">
                  <a:moveTo>
                    <a:pt x="4348" y="3466"/>
                  </a:moveTo>
                  <a:cubicBezTo>
                    <a:pt x="4820" y="3466"/>
                    <a:pt x="5199" y="3844"/>
                    <a:pt x="5199" y="4316"/>
                  </a:cubicBezTo>
                  <a:cubicBezTo>
                    <a:pt x="5199" y="4789"/>
                    <a:pt x="4820" y="5136"/>
                    <a:pt x="4348" y="5136"/>
                  </a:cubicBezTo>
                  <a:cubicBezTo>
                    <a:pt x="3907" y="5136"/>
                    <a:pt x="3529" y="4789"/>
                    <a:pt x="3529" y="4316"/>
                  </a:cubicBezTo>
                  <a:cubicBezTo>
                    <a:pt x="3529" y="3875"/>
                    <a:pt x="3875" y="3466"/>
                    <a:pt x="4348" y="3466"/>
                  </a:cubicBezTo>
                  <a:close/>
                  <a:moveTo>
                    <a:pt x="5104" y="5766"/>
                  </a:moveTo>
                  <a:lnTo>
                    <a:pt x="6081" y="7624"/>
                  </a:lnTo>
                  <a:lnTo>
                    <a:pt x="2615" y="7624"/>
                  </a:lnTo>
                  <a:lnTo>
                    <a:pt x="3560" y="5766"/>
                  </a:lnTo>
                  <a:cubicBezTo>
                    <a:pt x="3812" y="5892"/>
                    <a:pt x="4096" y="5955"/>
                    <a:pt x="4348" y="5955"/>
                  </a:cubicBezTo>
                  <a:cubicBezTo>
                    <a:pt x="4631" y="5955"/>
                    <a:pt x="4883" y="5892"/>
                    <a:pt x="5104" y="5766"/>
                  </a:cubicBezTo>
                  <a:close/>
                  <a:moveTo>
                    <a:pt x="2048" y="0"/>
                  </a:moveTo>
                  <a:cubicBezTo>
                    <a:pt x="1386" y="2458"/>
                    <a:pt x="1638" y="1544"/>
                    <a:pt x="977" y="4001"/>
                  </a:cubicBezTo>
                  <a:lnTo>
                    <a:pt x="2678" y="4474"/>
                  </a:lnTo>
                  <a:cubicBezTo>
                    <a:pt x="2678" y="4726"/>
                    <a:pt x="2741" y="5010"/>
                    <a:pt x="2899" y="5199"/>
                  </a:cubicBezTo>
                  <a:lnTo>
                    <a:pt x="32" y="10523"/>
                  </a:lnTo>
                  <a:cubicBezTo>
                    <a:pt x="0" y="10680"/>
                    <a:pt x="63" y="10964"/>
                    <a:pt x="252" y="11027"/>
                  </a:cubicBezTo>
                  <a:cubicBezTo>
                    <a:pt x="328" y="11070"/>
                    <a:pt x="404" y="11091"/>
                    <a:pt x="475" y="11091"/>
                  </a:cubicBezTo>
                  <a:cubicBezTo>
                    <a:pt x="613" y="11091"/>
                    <a:pt x="737" y="11014"/>
                    <a:pt x="819" y="10869"/>
                  </a:cubicBezTo>
                  <a:lnTo>
                    <a:pt x="2143" y="8475"/>
                  </a:lnTo>
                  <a:lnTo>
                    <a:pt x="6490" y="8475"/>
                  </a:lnTo>
                  <a:lnTo>
                    <a:pt x="7845" y="10869"/>
                  </a:lnTo>
                  <a:cubicBezTo>
                    <a:pt x="7907" y="11014"/>
                    <a:pt x="8037" y="11091"/>
                    <a:pt x="8173" y="11091"/>
                  </a:cubicBezTo>
                  <a:cubicBezTo>
                    <a:pt x="8243" y="11091"/>
                    <a:pt x="8316" y="11070"/>
                    <a:pt x="8381" y="11027"/>
                  </a:cubicBezTo>
                  <a:cubicBezTo>
                    <a:pt x="8570" y="10932"/>
                    <a:pt x="8664" y="10680"/>
                    <a:pt x="8538" y="10491"/>
                  </a:cubicBezTo>
                  <a:lnTo>
                    <a:pt x="5734" y="5262"/>
                  </a:lnTo>
                  <a:lnTo>
                    <a:pt x="6585" y="5482"/>
                  </a:lnTo>
                  <a:cubicBezTo>
                    <a:pt x="7120" y="3434"/>
                    <a:pt x="6931" y="4222"/>
                    <a:pt x="7624" y="1513"/>
                  </a:cubicBezTo>
                  <a:lnTo>
                    <a:pt x="20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9" name="Google Shape;7809;p77"/>
            <p:cNvSpPr/>
            <p:nvPr/>
          </p:nvSpPr>
          <p:spPr>
            <a:xfrm>
              <a:off x="-39398275" y="4073975"/>
              <a:ext cx="64600" cy="71600"/>
            </a:xfrm>
            <a:custGeom>
              <a:rect b="b" l="l" r="r" t="t"/>
              <a:pathLst>
                <a:path extrusionOk="0" h="2864" w="2584">
                  <a:moveTo>
                    <a:pt x="630" y="0"/>
                  </a:moveTo>
                  <a:cubicBezTo>
                    <a:pt x="252" y="1449"/>
                    <a:pt x="410" y="945"/>
                    <a:pt x="0" y="2395"/>
                  </a:cubicBezTo>
                  <a:lnTo>
                    <a:pt x="1607" y="2836"/>
                  </a:lnTo>
                  <a:cubicBezTo>
                    <a:pt x="1658" y="2855"/>
                    <a:pt x="1707" y="2864"/>
                    <a:pt x="1753" y="2864"/>
                  </a:cubicBezTo>
                  <a:cubicBezTo>
                    <a:pt x="1932" y="2864"/>
                    <a:pt x="2067" y="2728"/>
                    <a:pt x="2143" y="2552"/>
                  </a:cubicBezTo>
                  <a:lnTo>
                    <a:pt x="2584" y="945"/>
                  </a:lnTo>
                  <a:cubicBezTo>
                    <a:pt x="2552" y="725"/>
                    <a:pt x="2458" y="473"/>
                    <a:pt x="2237" y="441"/>
                  </a:cubicBezTo>
                  <a:lnTo>
                    <a:pt x="6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0" name="Google Shape;7810;p77"/>
          <p:cNvGrpSpPr/>
          <p:nvPr/>
        </p:nvGrpSpPr>
        <p:grpSpPr>
          <a:xfrm>
            <a:off x="3475115" y="2772315"/>
            <a:ext cx="375495" cy="370879"/>
            <a:chOff x="-37808850" y="3221575"/>
            <a:chExt cx="321375" cy="317425"/>
          </a:xfrm>
        </p:grpSpPr>
        <p:sp>
          <p:nvSpPr>
            <p:cNvPr id="7811" name="Google Shape;7811;p77"/>
            <p:cNvSpPr/>
            <p:nvPr/>
          </p:nvSpPr>
          <p:spPr>
            <a:xfrm>
              <a:off x="-37808850" y="3294050"/>
              <a:ext cx="261500" cy="244950"/>
            </a:xfrm>
            <a:custGeom>
              <a:rect b="b" l="l" r="r" t="t"/>
              <a:pathLst>
                <a:path extrusionOk="0" h="9798" w="10460">
                  <a:moveTo>
                    <a:pt x="6091" y="980"/>
                  </a:moveTo>
                  <a:cubicBezTo>
                    <a:pt x="6596" y="980"/>
                    <a:pt x="7119" y="1154"/>
                    <a:pt x="7562" y="1520"/>
                  </a:cubicBezTo>
                  <a:cubicBezTo>
                    <a:pt x="7719" y="1677"/>
                    <a:pt x="7751" y="1898"/>
                    <a:pt x="7593" y="2087"/>
                  </a:cubicBezTo>
                  <a:cubicBezTo>
                    <a:pt x="7518" y="2181"/>
                    <a:pt x="7387" y="2241"/>
                    <a:pt x="7260" y="2241"/>
                  </a:cubicBezTo>
                  <a:cubicBezTo>
                    <a:pt x="7174" y="2241"/>
                    <a:pt x="7090" y="2213"/>
                    <a:pt x="7026" y="2150"/>
                  </a:cubicBezTo>
                  <a:cubicBezTo>
                    <a:pt x="6747" y="1918"/>
                    <a:pt x="6415" y="1807"/>
                    <a:pt x="6101" y="1807"/>
                  </a:cubicBezTo>
                  <a:cubicBezTo>
                    <a:pt x="5776" y="1807"/>
                    <a:pt x="5470" y="1925"/>
                    <a:pt x="5262" y="2150"/>
                  </a:cubicBezTo>
                  <a:cubicBezTo>
                    <a:pt x="5183" y="2229"/>
                    <a:pt x="5073" y="2268"/>
                    <a:pt x="4962" y="2268"/>
                  </a:cubicBezTo>
                  <a:cubicBezTo>
                    <a:pt x="4852" y="2268"/>
                    <a:pt x="4742" y="2229"/>
                    <a:pt x="4663" y="2150"/>
                  </a:cubicBezTo>
                  <a:cubicBezTo>
                    <a:pt x="4506" y="1992"/>
                    <a:pt x="4506" y="1709"/>
                    <a:pt x="4663" y="1551"/>
                  </a:cubicBezTo>
                  <a:cubicBezTo>
                    <a:pt x="5037" y="1177"/>
                    <a:pt x="5553" y="980"/>
                    <a:pt x="6091" y="980"/>
                  </a:cubicBezTo>
                  <a:close/>
                  <a:moveTo>
                    <a:pt x="3781" y="7852"/>
                  </a:moveTo>
                  <a:lnTo>
                    <a:pt x="4348" y="8451"/>
                  </a:lnTo>
                  <a:lnTo>
                    <a:pt x="4002" y="8797"/>
                  </a:lnTo>
                  <a:cubicBezTo>
                    <a:pt x="3923" y="8876"/>
                    <a:pt x="3812" y="8915"/>
                    <a:pt x="3702" y="8915"/>
                  </a:cubicBezTo>
                  <a:cubicBezTo>
                    <a:pt x="3592" y="8915"/>
                    <a:pt x="3482" y="8876"/>
                    <a:pt x="3403" y="8797"/>
                  </a:cubicBezTo>
                  <a:cubicBezTo>
                    <a:pt x="3214" y="8640"/>
                    <a:pt x="3214" y="8356"/>
                    <a:pt x="3403" y="8199"/>
                  </a:cubicBezTo>
                  <a:lnTo>
                    <a:pt x="3781" y="7852"/>
                  </a:lnTo>
                  <a:close/>
                  <a:moveTo>
                    <a:pt x="6201" y="1"/>
                  </a:moveTo>
                  <a:cubicBezTo>
                    <a:pt x="5236" y="1"/>
                    <a:pt x="4264" y="375"/>
                    <a:pt x="3529" y="1110"/>
                  </a:cubicBezTo>
                  <a:lnTo>
                    <a:pt x="2363" y="2307"/>
                  </a:lnTo>
                  <a:cubicBezTo>
                    <a:pt x="2269" y="2370"/>
                    <a:pt x="2206" y="2402"/>
                    <a:pt x="2048" y="2402"/>
                  </a:cubicBezTo>
                  <a:cubicBezTo>
                    <a:pt x="1450" y="2465"/>
                    <a:pt x="851" y="2622"/>
                    <a:pt x="378" y="3095"/>
                  </a:cubicBezTo>
                  <a:cubicBezTo>
                    <a:pt x="0" y="3441"/>
                    <a:pt x="0" y="4040"/>
                    <a:pt x="347" y="4418"/>
                  </a:cubicBezTo>
                  <a:lnTo>
                    <a:pt x="3182" y="7254"/>
                  </a:lnTo>
                  <a:lnTo>
                    <a:pt x="2773" y="7663"/>
                  </a:lnTo>
                  <a:cubicBezTo>
                    <a:pt x="2300" y="8136"/>
                    <a:pt x="2300" y="8923"/>
                    <a:pt x="2773" y="9427"/>
                  </a:cubicBezTo>
                  <a:cubicBezTo>
                    <a:pt x="3009" y="9664"/>
                    <a:pt x="3324" y="9782"/>
                    <a:pt x="3647" y="9782"/>
                  </a:cubicBezTo>
                  <a:cubicBezTo>
                    <a:pt x="3970" y="9782"/>
                    <a:pt x="4301" y="9664"/>
                    <a:pt x="4569" y="9427"/>
                  </a:cubicBezTo>
                  <a:lnTo>
                    <a:pt x="4947" y="9018"/>
                  </a:lnTo>
                  <a:lnTo>
                    <a:pt x="5419" y="9490"/>
                  </a:lnTo>
                  <a:cubicBezTo>
                    <a:pt x="5624" y="9695"/>
                    <a:pt x="5868" y="9798"/>
                    <a:pt x="6112" y="9798"/>
                  </a:cubicBezTo>
                  <a:cubicBezTo>
                    <a:pt x="6357" y="9798"/>
                    <a:pt x="6601" y="9695"/>
                    <a:pt x="6805" y="9490"/>
                  </a:cubicBezTo>
                  <a:cubicBezTo>
                    <a:pt x="7278" y="9018"/>
                    <a:pt x="7436" y="8388"/>
                    <a:pt x="7467" y="7852"/>
                  </a:cubicBezTo>
                  <a:cubicBezTo>
                    <a:pt x="7467" y="7726"/>
                    <a:pt x="7499" y="7663"/>
                    <a:pt x="7593" y="7569"/>
                  </a:cubicBezTo>
                  <a:lnTo>
                    <a:pt x="8696" y="6466"/>
                  </a:lnTo>
                  <a:cubicBezTo>
                    <a:pt x="10460" y="4702"/>
                    <a:pt x="10145" y="1740"/>
                    <a:pt x="8066" y="511"/>
                  </a:cubicBezTo>
                  <a:cubicBezTo>
                    <a:pt x="7496" y="170"/>
                    <a:pt x="6850" y="1"/>
                    <a:pt x="62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2" name="Google Shape;7812;p77"/>
            <p:cNvSpPr/>
            <p:nvPr/>
          </p:nvSpPr>
          <p:spPr>
            <a:xfrm>
              <a:off x="-37601700" y="3221575"/>
              <a:ext cx="114225" cy="111275"/>
            </a:xfrm>
            <a:custGeom>
              <a:rect b="b" l="l" r="r" t="t"/>
              <a:pathLst>
                <a:path extrusionOk="0" h="4451" w="4569">
                  <a:moveTo>
                    <a:pt x="3226" y="0"/>
                  </a:moveTo>
                  <a:cubicBezTo>
                    <a:pt x="2907" y="0"/>
                    <a:pt x="2584" y="118"/>
                    <a:pt x="2332" y="355"/>
                  </a:cubicBezTo>
                  <a:lnTo>
                    <a:pt x="0" y="2686"/>
                  </a:lnTo>
                  <a:cubicBezTo>
                    <a:pt x="788" y="3095"/>
                    <a:pt x="1355" y="3631"/>
                    <a:pt x="1796" y="4450"/>
                  </a:cubicBezTo>
                  <a:lnTo>
                    <a:pt x="4096" y="2119"/>
                  </a:lnTo>
                  <a:cubicBezTo>
                    <a:pt x="4568" y="1646"/>
                    <a:pt x="4568" y="859"/>
                    <a:pt x="4096" y="355"/>
                  </a:cubicBezTo>
                  <a:cubicBezTo>
                    <a:pt x="3860" y="118"/>
                    <a:pt x="3545" y="0"/>
                    <a:pt x="32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3" name="Google Shape;7813;p77"/>
          <p:cNvGrpSpPr/>
          <p:nvPr/>
        </p:nvGrpSpPr>
        <p:grpSpPr>
          <a:xfrm>
            <a:off x="3483888" y="3294346"/>
            <a:ext cx="372749" cy="241158"/>
            <a:chOff x="-37806500" y="3643030"/>
            <a:chExt cx="319025" cy="206400"/>
          </a:xfrm>
        </p:grpSpPr>
        <p:sp>
          <p:nvSpPr>
            <p:cNvPr id="7814" name="Google Shape;7814;p77"/>
            <p:cNvSpPr/>
            <p:nvPr/>
          </p:nvSpPr>
          <p:spPr>
            <a:xfrm>
              <a:off x="-37615100" y="3759700"/>
              <a:ext cx="62250" cy="62250"/>
            </a:xfrm>
            <a:custGeom>
              <a:rect b="b" l="l" r="r" t="t"/>
              <a:pathLst>
                <a:path extrusionOk="0" h="2490" w="2490">
                  <a:moveTo>
                    <a:pt x="1229" y="1"/>
                  </a:moveTo>
                  <a:cubicBezTo>
                    <a:pt x="568" y="1"/>
                    <a:pt x="1" y="568"/>
                    <a:pt x="1" y="1261"/>
                  </a:cubicBezTo>
                  <a:cubicBezTo>
                    <a:pt x="1" y="1923"/>
                    <a:pt x="568" y="2490"/>
                    <a:pt x="1229" y="2490"/>
                  </a:cubicBezTo>
                  <a:cubicBezTo>
                    <a:pt x="1891" y="2490"/>
                    <a:pt x="2426" y="1954"/>
                    <a:pt x="2490" y="1261"/>
                  </a:cubicBezTo>
                  <a:cubicBezTo>
                    <a:pt x="2490" y="599"/>
                    <a:pt x="1922" y="1"/>
                    <a:pt x="12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5" name="Google Shape;7815;p77"/>
            <p:cNvSpPr/>
            <p:nvPr/>
          </p:nvSpPr>
          <p:spPr>
            <a:xfrm>
              <a:off x="-37806500" y="3643030"/>
              <a:ext cx="319025" cy="206400"/>
            </a:xfrm>
            <a:custGeom>
              <a:rect b="b" l="l" r="r" t="t"/>
              <a:pathLst>
                <a:path extrusionOk="0" h="8256" w="12761">
                  <a:moveTo>
                    <a:pt x="5357" y="1702"/>
                  </a:moveTo>
                  <a:cubicBezTo>
                    <a:pt x="5609" y="1702"/>
                    <a:pt x="5798" y="1923"/>
                    <a:pt x="5798" y="2112"/>
                  </a:cubicBezTo>
                  <a:cubicBezTo>
                    <a:pt x="5766" y="2332"/>
                    <a:pt x="5609" y="2490"/>
                    <a:pt x="5357" y="2490"/>
                  </a:cubicBezTo>
                  <a:lnTo>
                    <a:pt x="2049" y="2490"/>
                  </a:lnTo>
                  <a:cubicBezTo>
                    <a:pt x="1828" y="2490"/>
                    <a:pt x="1639" y="2301"/>
                    <a:pt x="1639" y="2112"/>
                  </a:cubicBezTo>
                  <a:cubicBezTo>
                    <a:pt x="1639" y="1860"/>
                    <a:pt x="1828" y="1702"/>
                    <a:pt x="2049" y="1702"/>
                  </a:cubicBezTo>
                  <a:close/>
                  <a:moveTo>
                    <a:pt x="5357" y="3309"/>
                  </a:moveTo>
                  <a:cubicBezTo>
                    <a:pt x="5609" y="3309"/>
                    <a:pt x="5798" y="3529"/>
                    <a:pt x="5798" y="3750"/>
                  </a:cubicBezTo>
                  <a:cubicBezTo>
                    <a:pt x="5766" y="4002"/>
                    <a:pt x="5609" y="4160"/>
                    <a:pt x="5357" y="4160"/>
                  </a:cubicBezTo>
                  <a:lnTo>
                    <a:pt x="2049" y="4160"/>
                  </a:lnTo>
                  <a:cubicBezTo>
                    <a:pt x="1828" y="4160"/>
                    <a:pt x="1639" y="3939"/>
                    <a:pt x="1639" y="3750"/>
                  </a:cubicBezTo>
                  <a:cubicBezTo>
                    <a:pt x="1639" y="3529"/>
                    <a:pt x="1828" y="3309"/>
                    <a:pt x="2049" y="3309"/>
                  </a:cubicBezTo>
                  <a:close/>
                  <a:moveTo>
                    <a:pt x="5357" y="4979"/>
                  </a:moveTo>
                  <a:cubicBezTo>
                    <a:pt x="5609" y="4979"/>
                    <a:pt x="5798" y="5168"/>
                    <a:pt x="5798" y="5388"/>
                  </a:cubicBezTo>
                  <a:cubicBezTo>
                    <a:pt x="5766" y="5640"/>
                    <a:pt x="5609" y="5798"/>
                    <a:pt x="5357" y="5798"/>
                  </a:cubicBezTo>
                  <a:lnTo>
                    <a:pt x="2049" y="5798"/>
                  </a:lnTo>
                  <a:cubicBezTo>
                    <a:pt x="1828" y="5798"/>
                    <a:pt x="1639" y="5609"/>
                    <a:pt x="1639" y="5388"/>
                  </a:cubicBezTo>
                  <a:cubicBezTo>
                    <a:pt x="1639" y="5136"/>
                    <a:pt x="1828" y="4979"/>
                    <a:pt x="2049" y="4979"/>
                  </a:cubicBezTo>
                  <a:close/>
                  <a:moveTo>
                    <a:pt x="8948" y="1671"/>
                  </a:moveTo>
                  <a:cubicBezTo>
                    <a:pt x="10082" y="1671"/>
                    <a:pt x="10996" y="2584"/>
                    <a:pt x="11028" y="3750"/>
                  </a:cubicBezTo>
                  <a:cubicBezTo>
                    <a:pt x="10996" y="4916"/>
                    <a:pt x="10082" y="5798"/>
                    <a:pt x="8948" y="5798"/>
                  </a:cubicBezTo>
                  <a:cubicBezTo>
                    <a:pt x="7814" y="5798"/>
                    <a:pt x="6900" y="4853"/>
                    <a:pt x="6869" y="3750"/>
                  </a:cubicBezTo>
                  <a:cubicBezTo>
                    <a:pt x="6869" y="2616"/>
                    <a:pt x="7814" y="1702"/>
                    <a:pt x="8948" y="1671"/>
                  </a:cubicBezTo>
                  <a:close/>
                  <a:moveTo>
                    <a:pt x="1230" y="1"/>
                  </a:moveTo>
                  <a:cubicBezTo>
                    <a:pt x="568" y="1"/>
                    <a:pt x="1" y="568"/>
                    <a:pt x="1" y="1230"/>
                  </a:cubicBezTo>
                  <a:lnTo>
                    <a:pt x="1" y="6207"/>
                  </a:lnTo>
                  <a:cubicBezTo>
                    <a:pt x="1" y="6743"/>
                    <a:pt x="379" y="7184"/>
                    <a:pt x="852" y="7373"/>
                  </a:cubicBezTo>
                  <a:lnTo>
                    <a:pt x="852" y="7846"/>
                  </a:lnTo>
                  <a:cubicBezTo>
                    <a:pt x="852" y="8098"/>
                    <a:pt x="1041" y="8255"/>
                    <a:pt x="1261" y="8255"/>
                  </a:cubicBezTo>
                  <a:lnTo>
                    <a:pt x="2931" y="8255"/>
                  </a:lnTo>
                  <a:cubicBezTo>
                    <a:pt x="3151" y="8255"/>
                    <a:pt x="3372" y="8066"/>
                    <a:pt x="3372" y="7846"/>
                  </a:cubicBezTo>
                  <a:lnTo>
                    <a:pt x="3372" y="7436"/>
                  </a:lnTo>
                  <a:lnTo>
                    <a:pt x="9421" y="7436"/>
                  </a:lnTo>
                  <a:lnTo>
                    <a:pt x="9421" y="7846"/>
                  </a:lnTo>
                  <a:cubicBezTo>
                    <a:pt x="9421" y="8098"/>
                    <a:pt x="9610" y="8255"/>
                    <a:pt x="9862" y="8255"/>
                  </a:cubicBezTo>
                  <a:lnTo>
                    <a:pt x="11500" y="8255"/>
                  </a:lnTo>
                  <a:cubicBezTo>
                    <a:pt x="11752" y="8255"/>
                    <a:pt x="11941" y="8066"/>
                    <a:pt x="11941" y="7846"/>
                  </a:cubicBezTo>
                  <a:lnTo>
                    <a:pt x="11941" y="7373"/>
                  </a:lnTo>
                  <a:cubicBezTo>
                    <a:pt x="12414" y="7215"/>
                    <a:pt x="12760" y="6743"/>
                    <a:pt x="12760" y="6207"/>
                  </a:cubicBezTo>
                  <a:lnTo>
                    <a:pt x="12760" y="1230"/>
                  </a:lnTo>
                  <a:cubicBezTo>
                    <a:pt x="12666" y="599"/>
                    <a:pt x="12099" y="1"/>
                    <a:pt x="114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6" name="Google Shape;7816;p77"/>
          <p:cNvGrpSpPr/>
          <p:nvPr/>
        </p:nvGrpSpPr>
        <p:grpSpPr>
          <a:xfrm>
            <a:off x="3486196" y="3686644"/>
            <a:ext cx="368134" cy="371814"/>
            <a:chOff x="-37804925" y="3953450"/>
            <a:chExt cx="315075" cy="318225"/>
          </a:xfrm>
        </p:grpSpPr>
        <p:sp>
          <p:nvSpPr>
            <p:cNvPr id="7817" name="Google Shape;7817;p77"/>
            <p:cNvSpPr/>
            <p:nvPr/>
          </p:nvSpPr>
          <p:spPr>
            <a:xfrm>
              <a:off x="-37614300" y="3955025"/>
              <a:ext cx="124450" cy="186200"/>
            </a:xfrm>
            <a:custGeom>
              <a:rect b="b" l="l" r="r" t="t"/>
              <a:pathLst>
                <a:path extrusionOk="0" h="7448" w="4978">
                  <a:moveTo>
                    <a:pt x="2489" y="820"/>
                  </a:moveTo>
                  <a:cubicBezTo>
                    <a:pt x="3403" y="820"/>
                    <a:pt x="4127" y="1576"/>
                    <a:pt x="4127" y="2490"/>
                  </a:cubicBezTo>
                  <a:cubicBezTo>
                    <a:pt x="4127" y="3372"/>
                    <a:pt x="3403" y="4128"/>
                    <a:pt x="2489" y="4128"/>
                  </a:cubicBezTo>
                  <a:cubicBezTo>
                    <a:pt x="1575" y="4128"/>
                    <a:pt x="819" y="3372"/>
                    <a:pt x="819" y="2490"/>
                  </a:cubicBezTo>
                  <a:cubicBezTo>
                    <a:pt x="819" y="1576"/>
                    <a:pt x="1575" y="820"/>
                    <a:pt x="2489" y="820"/>
                  </a:cubicBezTo>
                  <a:close/>
                  <a:moveTo>
                    <a:pt x="2489" y="1"/>
                  </a:moveTo>
                  <a:cubicBezTo>
                    <a:pt x="1103" y="1"/>
                    <a:pt x="0" y="1104"/>
                    <a:pt x="0" y="2490"/>
                  </a:cubicBezTo>
                  <a:cubicBezTo>
                    <a:pt x="0" y="3214"/>
                    <a:pt x="315" y="3845"/>
                    <a:pt x="819" y="4317"/>
                  </a:cubicBezTo>
                  <a:lnTo>
                    <a:pt x="819" y="7058"/>
                  </a:lnTo>
                  <a:cubicBezTo>
                    <a:pt x="819" y="7287"/>
                    <a:pt x="1012" y="7448"/>
                    <a:pt x="1225" y="7448"/>
                  </a:cubicBezTo>
                  <a:cubicBezTo>
                    <a:pt x="1334" y="7448"/>
                    <a:pt x="1448" y="7406"/>
                    <a:pt x="1544" y="7310"/>
                  </a:cubicBezTo>
                  <a:lnTo>
                    <a:pt x="2489" y="6365"/>
                  </a:lnTo>
                  <a:lnTo>
                    <a:pt x="3434" y="7310"/>
                  </a:lnTo>
                  <a:cubicBezTo>
                    <a:pt x="3530" y="7406"/>
                    <a:pt x="3640" y="7448"/>
                    <a:pt x="3744" y="7448"/>
                  </a:cubicBezTo>
                  <a:cubicBezTo>
                    <a:pt x="3948" y="7448"/>
                    <a:pt x="4127" y="7287"/>
                    <a:pt x="4127" y="7058"/>
                  </a:cubicBezTo>
                  <a:lnTo>
                    <a:pt x="4127" y="4317"/>
                  </a:lnTo>
                  <a:cubicBezTo>
                    <a:pt x="4663" y="3845"/>
                    <a:pt x="4978" y="3214"/>
                    <a:pt x="4978" y="2490"/>
                  </a:cubicBezTo>
                  <a:cubicBezTo>
                    <a:pt x="4978" y="1104"/>
                    <a:pt x="3875" y="1"/>
                    <a:pt x="24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8" name="Google Shape;7818;p77"/>
            <p:cNvSpPr/>
            <p:nvPr/>
          </p:nvSpPr>
          <p:spPr>
            <a:xfrm>
              <a:off x="-37761600" y="4230700"/>
              <a:ext cx="270175" cy="40975"/>
            </a:xfrm>
            <a:custGeom>
              <a:rect b="b" l="l" r="r" t="t"/>
              <a:pathLst>
                <a:path extrusionOk="0" h="1639" w="10807">
                  <a:moveTo>
                    <a:pt x="1450" y="1"/>
                  </a:moveTo>
                  <a:cubicBezTo>
                    <a:pt x="1292" y="788"/>
                    <a:pt x="662" y="1387"/>
                    <a:pt x="1" y="1639"/>
                  </a:cubicBezTo>
                  <a:lnTo>
                    <a:pt x="8822" y="1639"/>
                  </a:lnTo>
                  <a:cubicBezTo>
                    <a:pt x="9799" y="1639"/>
                    <a:pt x="10649" y="946"/>
                    <a:pt x="108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9" name="Google Shape;7819;p77"/>
            <p:cNvSpPr/>
            <p:nvPr/>
          </p:nvSpPr>
          <p:spPr>
            <a:xfrm>
              <a:off x="-37804925" y="3953450"/>
              <a:ext cx="274125" cy="295675"/>
            </a:xfrm>
            <a:custGeom>
              <a:rect b="b" l="l" r="r" t="t"/>
              <a:pathLst>
                <a:path extrusionOk="0" h="11827" w="10965">
                  <a:moveTo>
                    <a:pt x="379" y="1"/>
                  </a:moveTo>
                  <a:cubicBezTo>
                    <a:pt x="158" y="1"/>
                    <a:pt x="1" y="221"/>
                    <a:pt x="1" y="411"/>
                  </a:cubicBezTo>
                  <a:lnTo>
                    <a:pt x="1" y="10618"/>
                  </a:lnTo>
                  <a:cubicBezTo>
                    <a:pt x="1" y="11280"/>
                    <a:pt x="537" y="11815"/>
                    <a:pt x="1198" y="11815"/>
                  </a:cubicBezTo>
                  <a:cubicBezTo>
                    <a:pt x="1247" y="11823"/>
                    <a:pt x="1295" y="11826"/>
                    <a:pt x="1342" y="11826"/>
                  </a:cubicBezTo>
                  <a:cubicBezTo>
                    <a:pt x="1912" y="11826"/>
                    <a:pt x="2395" y="11318"/>
                    <a:pt x="2395" y="10650"/>
                  </a:cubicBezTo>
                  <a:cubicBezTo>
                    <a:pt x="2395" y="10398"/>
                    <a:pt x="2584" y="10272"/>
                    <a:pt x="2836" y="10272"/>
                  </a:cubicBezTo>
                  <a:lnTo>
                    <a:pt x="10965" y="10272"/>
                  </a:lnTo>
                  <a:lnTo>
                    <a:pt x="10965" y="8255"/>
                  </a:lnTo>
                  <a:cubicBezTo>
                    <a:pt x="10807" y="8161"/>
                    <a:pt x="10650" y="8098"/>
                    <a:pt x="10492" y="7972"/>
                  </a:cubicBezTo>
                  <a:lnTo>
                    <a:pt x="10146" y="7625"/>
                  </a:lnTo>
                  <a:lnTo>
                    <a:pt x="9799" y="7972"/>
                  </a:lnTo>
                  <a:cubicBezTo>
                    <a:pt x="9547" y="8224"/>
                    <a:pt x="9232" y="8318"/>
                    <a:pt x="8917" y="8318"/>
                  </a:cubicBezTo>
                  <a:cubicBezTo>
                    <a:pt x="8255" y="8318"/>
                    <a:pt x="7720" y="7783"/>
                    <a:pt x="7720" y="7058"/>
                  </a:cubicBezTo>
                  <a:lnTo>
                    <a:pt x="7720" y="4664"/>
                  </a:lnTo>
                  <a:cubicBezTo>
                    <a:pt x="7184" y="4065"/>
                    <a:pt x="6869" y="3309"/>
                    <a:pt x="6869" y="2490"/>
                  </a:cubicBezTo>
                  <a:cubicBezTo>
                    <a:pt x="6869" y="1513"/>
                    <a:pt x="7310" y="600"/>
                    <a:pt x="80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20" name="Google Shape;7820;p77"/>
          <p:cNvSpPr/>
          <p:nvPr/>
        </p:nvSpPr>
        <p:spPr>
          <a:xfrm>
            <a:off x="2735140" y="4151387"/>
            <a:ext cx="265986" cy="369039"/>
          </a:xfrm>
          <a:custGeom>
            <a:rect b="b" l="l" r="r" t="t"/>
            <a:pathLst>
              <a:path extrusionOk="0" h="12634" w="9106">
                <a:moveTo>
                  <a:pt x="7499" y="788"/>
                </a:moveTo>
                <a:lnTo>
                  <a:pt x="7499" y="1859"/>
                </a:lnTo>
                <a:cubicBezTo>
                  <a:pt x="7499" y="2426"/>
                  <a:pt x="7373" y="3025"/>
                  <a:pt x="7121" y="3529"/>
                </a:cubicBezTo>
                <a:cubicBezTo>
                  <a:pt x="6806" y="3466"/>
                  <a:pt x="6554" y="3434"/>
                  <a:pt x="6239" y="3434"/>
                </a:cubicBezTo>
                <a:cubicBezTo>
                  <a:pt x="5546" y="3434"/>
                  <a:pt x="4916" y="3592"/>
                  <a:pt x="4380" y="3844"/>
                </a:cubicBezTo>
                <a:cubicBezTo>
                  <a:pt x="3907" y="4096"/>
                  <a:pt x="3403" y="4222"/>
                  <a:pt x="2931" y="4222"/>
                </a:cubicBezTo>
                <a:cubicBezTo>
                  <a:pt x="2710" y="4222"/>
                  <a:pt x="2521" y="4159"/>
                  <a:pt x="2364" y="4127"/>
                </a:cubicBezTo>
                <a:cubicBezTo>
                  <a:pt x="2301" y="4001"/>
                  <a:pt x="2206" y="3938"/>
                  <a:pt x="2175" y="3812"/>
                </a:cubicBezTo>
                <a:cubicBezTo>
                  <a:pt x="1860" y="3277"/>
                  <a:pt x="1702" y="2552"/>
                  <a:pt x="1702" y="1859"/>
                </a:cubicBezTo>
                <a:lnTo>
                  <a:pt x="1702" y="788"/>
                </a:lnTo>
                <a:close/>
                <a:moveTo>
                  <a:pt x="5357" y="7278"/>
                </a:moveTo>
                <a:cubicBezTo>
                  <a:pt x="5451" y="7372"/>
                  <a:pt x="5546" y="7435"/>
                  <a:pt x="5672" y="7467"/>
                </a:cubicBezTo>
                <a:cubicBezTo>
                  <a:pt x="6869" y="8066"/>
                  <a:pt x="7436" y="9420"/>
                  <a:pt x="7436" y="10743"/>
                </a:cubicBezTo>
                <a:lnTo>
                  <a:pt x="7436" y="11279"/>
                </a:lnTo>
                <a:lnTo>
                  <a:pt x="4821" y="9294"/>
                </a:lnTo>
                <a:cubicBezTo>
                  <a:pt x="4742" y="9231"/>
                  <a:pt x="4648" y="9200"/>
                  <a:pt x="4553" y="9200"/>
                </a:cubicBezTo>
                <a:cubicBezTo>
                  <a:pt x="4459" y="9200"/>
                  <a:pt x="4364" y="9231"/>
                  <a:pt x="4285" y="9294"/>
                </a:cubicBezTo>
                <a:lnTo>
                  <a:pt x="1671" y="11279"/>
                </a:lnTo>
                <a:lnTo>
                  <a:pt x="1671" y="10743"/>
                </a:lnTo>
                <a:cubicBezTo>
                  <a:pt x="1671" y="9357"/>
                  <a:pt x="2238" y="8066"/>
                  <a:pt x="3435" y="7467"/>
                </a:cubicBezTo>
                <a:cubicBezTo>
                  <a:pt x="3561" y="7435"/>
                  <a:pt x="3624" y="7372"/>
                  <a:pt x="3750" y="7278"/>
                </a:cubicBezTo>
                <a:lnTo>
                  <a:pt x="4191" y="8160"/>
                </a:lnTo>
                <a:cubicBezTo>
                  <a:pt x="4270" y="8318"/>
                  <a:pt x="4411" y="8396"/>
                  <a:pt x="4557" y="8396"/>
                </a:cubicBezTo>
                <a:cubicBezTo>
                  <a:pt x="4703" y="8396"/>
                  <a:pt x="4853" y="8318"/>
                  <a:pt x="4947" y="8160"/>
                </a:cubicBezTo>
                <a:lnTo>
                  <a:pt x="5357" y="7278"/>
                </a:lnTo>
                <a:close/>
                <a:moveTo>
                  <a:pt x="410" y="0"/>
                </a:moveTo>
                <a:cubicBezTo>
                  <a:pt x="158" y="0"/>
                  <a:pt x="1" y="189"/>
                  <a:pt x="1" y="410"/>
                </a:cubicBezTo>
                <a:cubicBezTo>
                  <a:pt x="1" y="630"/>
                  <a:pt x="190" y="788"/>
                  <a:pt x="410" y="788"/>
                </a:cubicBezTo>
                <a:lnTo>
                  <a:pt x="820" y="788"/>
                </a:lnTo>
                <a:lnTo>
                  <a:pt x="820" y="1859"/>
                </a:lnTo>
                <a:cubicBezTo>
                  <a:pt x="820" y="3749"/>
                  <a:pt x="1734" y="5199"/>
                  <a:pt x="3088" y="5860"/>
                </a:cubicBezTo>
                <a:cubicBezTo>
                  <a:pt x="3403" y="6018"/>
                  <a:pt x="3403" y="6585"/>
                  <a:pt x="3088" y="6742"/>
                </a:cubicBezTo>
                <a:cubicBezTo>
                  <a:pt x="1576" y="7467"/>
                  <a:pt x="820" y="9042"/>
                  <a:pt x="820" y="10743"/>
                </a:cubicBezTo>
                <a:lnTo>
                  <a:pt x="820" y="11815"/>
                </a:lnTo>
                <a:lnTo>
                  <a:pt x="410" y="11815"/>
                </a:lnTo>
                <a:cubicBezTo>
                  <a:pt x="158" y="11815"/>
                  <a:pt x="1" y="12004"/>
                  <a:pt x="1" y="12256"/>
                </a:cubicBezTo>
                <a:cubicBezTo>
                  <a:pt x="1" y="12476"/>
                  <a:pt x="190" y="12634"/>
                  <a:pt x="410" y="12634"/>
                </a:cubicBezTo>
                <a:lnTo>
                  <a:pt x="8665" y="12634"/>
                </a:lnTo>
                <a:cubicBezTo>
                  <a:pt x="8917" y="12634"/>
                  <a:pt x="9106" y="12445"/>
                  <a:pt x="9106" y="12256"/>
                </a:cubicBezTo>
                <a:cubicBezTo>
                  <a:pt x="9106" y="12004"/>
                  <a:pt x="8917" y="11815"/>
                  <a:pt x="8665" y="11815"/>
                </a:cubicBezTo>
                <a:lnTo>
                  <a:pt x="8287" y="11815"/>
                </a:lnTo>
                <a:lnTo>
                  <a:pt x="8287" y="10743"/>
                </a:lnTo>
                <a:cubicBezTo>
                  <a:pt x="8287" y="9042"/>
                  <a:pt x="7530" y="7467"/>
                  <a:pt x="6018" y="6742"/>
                </a:cubicBezTo>
                <a:cubicBezTo>
                  <a:pt x="5703" y="6585"/>
                  <a:pt x="5672" y="6018"/>
                  <a:pt x="6018" y="5860"/>
                </a:cubicBezTo>
                <a:cubicBezTo>
                  <a:pt x="7530" y="5136"/>
                  <a:pt x="8287" y="3560"/>
                  <a:pt x="8287" y="1859"/>
                </a:cubicBezTo>
                <a:lnTo>
                  <a:pt x="8287" y="788"/>
                </a:lnTo>
                <a:lnTo>
                  <a:pt x="8665" y="788"/>
                </a:lnTo>
                <a:cubicBezTo>
                  <a:pt x="8917" y="788"/>
                  <a:pt x="9106" y="599"/>
                  <a:pt x="9106" y="410"/>
                </a:cubicBezTo>
                <a:cubicBezTo>
                  <a:pt x="9106" y="158"/>
                  <a:pt x="8917" y="0"/>
                  <a:pt x="86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21" name="Google Shape;7821;p77"/>
          <p:cNvGrpSpPr/>
          <p:nvPr/>
        </p:nvGrpSpPr>
        <p:grpSpPr>
          <a:xfrm>
            <a:off x="4841214" y="1436126"/>
            <a:ext cx="355663" cy="308725"/>
            <a:chOff x="-28462125" y="3199700"/>
            <a:chExt cx="298550" cy="259150"/>
          </a:xfrm>
        </p:grpSpPr>
        <p:sp>
          <p:nvSpPr>
            <p:cNvPr id="7822" name="Google Shape;7822;p77"/>
            <p:cNvSpPr/>
            <p:nvPr/>
          </p:nvSpPr>
          <p:spPr>
            <a:xfrm>
              <a:off x="-28459750" y="3284775"/>
              <a:ext cx="296175" cy="104775"/>
            </a:xfrm>
            <a:custGeom>
              <a:rect b="b" l="l" r="r" t="t"/>
              <a:pathLst>
                <a:path extrusionOk="0" h="4191" w="11847">
                  <a:moveTo>
                    <a:pt x="5230" y="0"/>
                  </a:moveTo>
                  <a:cubicBezTo>
                    <a:pt x="5073" y="0"/>
                    <a:pt x="4947" y="63"/>
                    <a:pt x="4915" y="189"/>
                  </a:cubicBezTo>
                  <a:lnTo>
                    <a:pt x="4096" y="2080"/>
                  </a:lnTo>
                  <a:lnTo>
                    <a:pt x="347" y="2080"/>
                  </a:lnTo>
                  <a:cubicBezTo>
                    <a:pt x="158" y="2080"/>
                    <a:pt x="0" y="2237"/>
                    <a:pt x="0" y="2426"/>
                  </a:cubicBezTo>
                  <a:cubicBezTo>
                    <a:pt x="0" y="2615"/>
                    <a:pt x="158" y="2773"/>
                    <a:pt x="347" y="2773"/>
                  </a:cubicBezTo>
                  <a:lnTo>
                    <a:pt x="4316" y="2773"/>
                  </a:lnTo>
                  <a:cubicBezTo>
                    <a:pt x="4411" y="2773"/>
                    <a:pt x="4505" y="2710"/>
                    <a:pt x="4600" y="2584"/>
                  </a:cubicBezTo>
                  <a:lnTo>
                    <a:pt x="5199" y="1292"/>
                  </a:lnTo>
                  <a:lnTo>
                    <a:pt x="6238" y="3970"/>
                  </a:lnTo>
                  <a:cubicBezTo>
                    <a:pt x="6301" y="4096"/>
                    <a:pt x="6396" y="4159"/>
                    <a:pt x="6522" y="4191"/>
                  </a:cubicBezTo>
                  <a:lnTo>
                    <a:pt x="6553" y="4191"/>
                  </a:lnTo>
                  <a:cubicBezTo>
                    <a:pt x="6679" y="4191"/>
                    <a:pt x="6805" y="4127"/>
                    <a:pt x="6868" y="4033"/>
                  </a:cubicBezTo>
                  <a:lnTo>
                    <a:pt x="7624" y="2836"/>
                  </a:lnTo>
                  <a:lnTo>
                    <a:pt x="11500" y="2836"/>
                  </a:lnTo>
                  <a:cubicBezTo>
                    <a:pt x="11689" y="2836"/>
                    <a:pt x="11846" y="2678"/>
                    <a:pt x="11846" y="2458"/>
                  </a:cubicBezTo>
                  <a:cubicBezTo>
                    <a:pt x="11846" y="2269"/>
                    <a:pt x="11689" y="2111"/>
                    <a:pt x="11500" y="2111"/>
                  </a:cubicBezTo>
                  <a:lnTo>
                    <a:pt x="7435" y="2111"/>
                  </a:lnTo>
                  <a:cubicBezTo>
                    <a:pt x="7309" y="2111"/>
                    <a:pt x="7183" y="2206"/>
                    <a:pt x="7120" y="2269"/>
                  </a:cubicBezTo>
                  <a:lnTo>
                    <a:pt x="6648" y="3056"/>
                  </a:lnTo>
                  <a:lnTo>
                    <a:pt x="5545" y="221"/>
                  </a:lnTo>
                  <a:cubicBezTo>
                    <a:pt x="5514" y="95"/>
                    <a:pt x="5388" y="0"/>
                    <a:pt x="52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3" name="Google Shape;7823;p77"/>
            <p:cNvSpPr/>
            <p:nvPr/>
          </p:nvSpPr>
          <p:spPr>
            <a:xfrm>
              <a:off x="-28462125" y="3199700"/>
              <a:ext cx="295400" cy="125275"/>
            </a:xfrm>
            <a:custGeom>
              <a:rect b="b" l="l" r="r" t="t"/>
              <a:pathLst>
                <a:path extrusionOk="0" h="5011" w="11816">
                  <a:moveTo>
                    <a:pt x="3151" y="1"/>
                  </a:moveTo>
                  <a:cubicBezTo>
                    <a:pt x="1387" y="1"/>
                    <a:pt x="1" y="1419"/>
                    <a:pt x="1" y="3277"/>
                  </a:cubicBezTo>
                  <a:cubicBezTo>
                    <a:pt x="1" y="3876"/>
                    <a:pt x="158" y="4349"/>
                    <a:pt x="442" y="4821"/>
                  </a:cubicBezTo>
                  <a:lnTo>
                    <a:pt x="3655" y="4821"/>
                  </a:lnTo>
                  <a:lnTo>
                    <a:pt x="4285" y="3340"/>
                  </a:lnTo>
                  <a:cubicBezTo>
                    <a:pt x="4443" y="2994"/>
                    <a:pt x="4821" y="2773"/>
                    <a:pt x="5199" y="2710"/>
                  </a:cubicBezTo>
                  <a:cubicBezTo>
                    <a:pt x="5672" y="2710"/>
                    <a:pt x="6018" y="2994"/>
                    <a:pt x="6176" y="3403"/>
                  </a:cubicBezTo>
                  <a:lnTo>
                    <a:pt x="6806" y="5010"/>
                  </a:lnTo>
                  <a:cubicBezTo>
                    <a:pt x="6963" y="4884"/>
                    <a:pt x="7215" y="4821"/>
                    <a:pt x="7404" y="4821"/>
                  </a:cubicBezTo>
                  <a:lnTo>
                    <a:pt x="11374" y="4821"/>
                  </a:lnTo>
                  <a:cubicBezTo>
                    <a:pt x="11626" y="4349"/>
                    <a:pt x="11815" y="3813"/>
                    <a:pt x="11815" y="3277"/>
                  </a:cubicBezTo>
                  <a:cubicBezTo>
                    <a:pt x="11815" y="1419"/>
                    <a:pt x="10429" y="1"/>
                    <a:pt x="8665" y="1"/>
                  </a:cubicBezTo>
                  <a:cubicBezTo>
                    <a:pt x="7247" y="1"/>
                    <a:pt x="6396" y="977"/>
                    <a:pt x="5924" y="1860"/>
                  </a:cubicBezTo>
                  <a:cubicBezTo>
                    <a:pt x="5451" y="977"/>
                    <a:pt x="4537" y="1"/>
                    <a:pt x="3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4" name="Google Shape;7824;p77"/>
            <p:cNvSpPr/>
            <p:nvPr/>
          </p:nvSpPr>
          <p:spPr>
            <a:xfrm>
              <a:off x="-28405400" y="3360375"/>
              <a:ext cx="186675" cy="98475"/>
            </a:xfrm>
            <a:custGeom>
              <a:rect b="b" l="l" r="r" t="t"/>
              <a:pathLst>
                <a:path extrusionOk="0" h="3939" w="7467">
                  <a:moveTo>
                    <a:pt x="2962" y="1"/>
                  </a:moveTo>
                  <a:cubicBezTo>
                    <a:pt x="2773" y="284"/>
                    <a:pt x="2458" y="442"/>
                    <a:pt x="2111" y="442"/>
                  </a:cubicBezTo>
                  <a:lnTo>
                    <a:pt x="0" y="442"/>
                  </a:lnTo>
                  <a:cubicBezTo>
                    <a:pt x="158" y="599"/>
                    <a:pt x="347" y="757"/>
                    <a:pt x="536" y="914"/>
                  </a:cubicBezTo>
                  <a:cubicBezTo>
                    <a:pt x="1449" y="1734"/>
                    <a:pt x="2426" y="2647"/>
                    <a:pt x="3434" y="3813"/>
                  </a:cubicBezTo>
                  <a:cubicBezTo>
                    <a:pt x="3529" y="3907"/>
                    <a:pt x="3592" y="3939"/>
                    <a:pt x="3718" y="3939"/>
                  </a:cubicBezTo>
                  <a:cubicBezTo>
                    <a:pt x="3844" y="3939"/>
                    <a:pt x="3907" y="3907"/>
                    <a:pt x="4001" y="3813"/>
                  </a:cubicBezTo>
                  <a:cubicBezTo>
                    <a:pt x="4978" y="2584"/>
                    <a:pt x="6018" y="1734"/>
                    <a:pt x="6900" y="914"/>
                  </a:cubicBezTo>
                  <a:cubicBezTo>
                    <a:pt x="7120" y="757"/>
                    <a:pt x="7278" y="599"/>
                    <a:pt x="7467" y="442"/>
                  </a:cubicBezTo>
                  <a:lnTo>
                    <a:pt x="5860" y="442"/>
                  </a:lnTo>
                  <a:lnTo>
                    <a:pt x="5293" y="1324"/>
                  </a:lnTo>
                  <a:cubicBezTo>
                    <a:pt x="5104" y="1639"/>
                    <a:pt x="4789" y="1860"/>
                    <a:pt x="4379" y="1860"/>
                  </a:cubicBezTo>
                  <a:lnTo>
                    <a:pt x="4316" y="1860"/>
                  </a:lnTo>
                  <a:cubicBezTo>
                    <a:pt x="3907" y="1797"/>
                    <a:pt x="3592" y="1576"/>
                    <a:pt x="3434" y="1167"/>
                  </a:cubicBezTo>
                  <a:lnTo>
                    <a:pt x="296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25" name="Google Shape;7825;p77"/>
          <p:cNvGrpSpPr/>
          <p:nvPr/>
        </p:nvGrpSpPr>
        <p:grpSpPr>
          <a:xfrm>
            <a:off x="4842167" y="1870816"/>
            <a:ext cx="353757" cy="352833"/>
            <a:chOff x="-28461325" y="3545475"/>
            <a:chExt cx="296950" cy="296175"/>
          </a:xfrm>
        </p:grpSpPr>
        <p:sp>
          <p:nvSpPr>
            <p:cNvPr id="7826" name="Google Shape;7826;p77"/>
            <p:cNvSpPr/>
            <p:nvPr/>
          </p:nvSpPr>
          <p:spPr>
            <a:xfrm>
              <a:off x="-28461325" y="3666775"/>
              <a:ext cx="34675" cy="52775"/>
            </a:xfrm>
            <a:custGeom>
              <a:rect b="b" l="l" r="r" t="t"/>
              <a:pathLst>
                <a:path extrusionOk="0" h="2111" w="1387">
                  <a:moveTo>
                    <a:pt x="0" y="0"/>
                  </a:moveTo>
                  <a:lnTo>
                    <a:pt x="0" y="2111"/>
                  </a:lnTo>
                  <a:lnTo>
                    <a:pt x="1386" y="2111"/>
                  </a:lnTo>
                  <a:lnTo>
                    <a:pt x="138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7" name="Google Shape;7827;p77"/>
            <p:cNvSpPr/>
            <p:nvPr/>
          </p:nvSpPr>
          <p:spPr>
            <a:xfrm>
              <a:off x="-28461325" y="3737650"/>
              <a:ext cx="52775" cy="17350"/>
            </a:xfrm>
            <a:custGeom>
              <a:rect b="b" l="l" r="r" t="t"/>
              <a:pathLst>
                <a:path extrusionOk="0" h="694" w="2111">
                  <a:moveTo>
                    <a:pt x="0" y="1"/>
                  </a:moveTo>
                  <a:lnTo>
                    <a:pt x="0" y="694"/>
                  </a:lnTo>
                  <a:lnTo>
                    <a:pt x="1733" y="694"/>
                  </a:lnTo>
                  <a:cubicBezTo>
                    <a:pt x="1954" y="694"/>
                    <a:pt x="2111" y="536"/>
                    <a:pt x="2111" y="347"/>
                  </a:cubicBezTo>
                  <a:cubicBezTo>
                    <a:pt x="2111" y="158"/>
                    <a:pt x="1954" y="1"/>
                    <a:pt x="17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8" name="Google Shape;7828;p77"/>
            <p:cNvSpPr/>
            <p:nvPr/>
          </p:nvSpPr>
          <p:spPr>
            <a:xfrm>
              <a:off x="-28461325" y="3632100"/>
              <a:ext cx="52775" cy="17375"/>
            </a:xfrm>
            <a:custGeom>
              <a:rect b="b" l="l" r="r" t="t"/>
              <a:pathLst>
                <a:path extrusionOk="0" h="695" w="2111">
                  <a:moveTo>
                    <a:pt x="0" y="1"/>
                  </a:moveTo>
                  <a:lnTo>
                    <a:pt x="0" y="694"/>
                  </a:lnTo>
                  <a:lnTo>
                    <a:pt x="1733" y="694"/>
                  </a:lnTo>
                  <a:cubicBezTo>
                    <a:pt x="1954" y="694"/>
                    <a:pt x="2111" y="537"/>
                    <a:pt x="2111" y="348"/>
                  </a:cubicBezTo>
                  <a:cubicBezTo>
                    <a:pt x="2111" y="159"/>
                    <a:pt x="1954" y="1"/>
                    <a:pt x="17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9" name="Google Shape;7829;p77"/>
            <p:cNvSpPr/>
            <p:nvPr/>
          </p:nvSpPr>
          <p:spPr>
            <a:xfrm>
              <a:off x="-28460550" y="3545475"/>
              <a:ext cx="296175" cy="296175"/>
            </a:xfrm>
            <a:custGeom>
              <a:rect b="b" l="l" r="r" t="t"/>
              <a:pathLst>
                <a:path extrusionOk="0" h="11847" w="11847">
                  <a:moveTo>
                    <a:pt x="2427" y="0"/>
                  </a:moveTo>
                  <a:cubicBezTo>
                    <a:pt x="1072" y="0"/>
                    <a:pt x="1" y="1103"/>
                    <a:pt x="1" y="2426"/>
                  </a:cubicBezTo>
                  <a:lnTo>
                    <a:pt x="1" y="2804"/>
                  </a:lnTo>
                  <a:lnTo>
                    <a:pt x="1355" y="2804"/>
                  </a:lnTo>
                  <a:lnTo>
                    <a:pt x="1355" y="2426"/>
                  </a:lnTo>
                  <a:cubicBezTo>
                    <a:pt x="1355" y="1859"/>
                    <a:pt x="1828" y="1418"/>
                    <a:pt x="2395" y="1418"/>
                  </a:cubicBezTo>
                  <a:lnTo>
                    <a:pt x="9358" y="1418"/>
                  </a:lnTo>
                  <a:cubicBezTo>
                    <a:pt x="9956" y="1418"/>
                    <a:pt x="10366" y="1891"/>
                    <a:pt x="10366" y="2426"/>
                  </a:cubicBezTo>
                  <a:lnTo>
                    <a:pt x="10366" y="9420"/>
                  </a:lnTo>
                  <a:cubicBezTo>
                    <a:pt x="10366" y="9987"/>
                    <a:pt x="9893" y="10429"/>
                    <a:pt x="9358" y="10429"/>
                  </a:cubicBezTo>
                  <a:lnTo>
                    <a:pt x="2395" y="10429"/>
                  </a:lnTo>
                  <a:cubicBezTo>
                    <a:pt x="1797" y="10429"/>
                    <a:pt x="1355" y="9956"/>
                    <a:pt x="1355" y="9420"/>
                  </a:cubicBezTo>
                  <a:lnTo>
                    <a:pt x="1355" y="9042"/>
                  </a:lnTo>
                  <a:lnTo>
                    <a:pt x="1" y="9042"/>
                  </a:lnTo>
                  <a:lnTo>
                    <a:pt x="1" y="9420"/>
                  </a:lnTo>
                  <a:cubicBezTo>
                    <a:pt x="1" y="10744"/>
                    <a:pt x="1103" y="11846"/>
                    <a:pt x="2427" y="11846"/>
                  </a:cubicBezTo>
                  <a:lnTo>
                    <a:pt x="9389" y="11846"/>
                  </a:lnTo>
                  <a:cubicBezTo>
                    <a:pt x="10744" y="11846"/>
                    <a:pt x="11847" y="10744"/>
                    <a:pt x="11847" y="9420"/>
                  </a:cubicBezTo>
                  <a:lnTo>
                    <a:pt x="11847" y="2426"/>
                  </a:lnTo>
                  <a:cubicBezTo>
                    <a:pt x="11847" y="1103"/>
                    <a:pt x="10744" y="0"/>
                    <a:pt x="93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0" name="Google Shape;7830;p77"/>
            <p:cNvSpPr/>
            <p:nvPr/>
          </p:nvSpPr>
          <p:spPr>
            <a:xfrm>
              <a:off x="-28347925" y="3649450"/>
              <a:ext cx="86675" cy="86650"/>
            </a:xfrm>
            <a:custGeom>
              <a:rect b="b" l="l" r="r" t="t"/>
              <a:pathLst>
                <a:path extrusionOk="0" h="3466" w="3467">
                  <a:moveTo>
                    <a:pt x="1387" y="0"/>
                  </a:moveTo>
                  <a:lnTo>
                    <a:pt x="1387" y="1040"/>
                  </a:lnTo>
                  <a:cubicBezTo>
                    <a:pt x="1387" y="1229"/>
                    <a:pt x="1230" y="1386"/>
                    <a:pt x="1041" y="1386"/>
                  </a:cubicBezTo>
                  <a:lnTo>
                    <a:pt x="1" y="1386"/>
                  </a:lnTo>
                  <a:lnTo>
                    <a:pt x="1" y="2111"/>
                  </a:lnTo>
                  <a:lnTo>
                    <a:pt x="1041" y="2111"/>
                  </a:lnTo>
                  <a:cubicBezTo>
                    <a:pt x="1230" y="2111"/>
                    <a:pt x="1387" y="2268"/>
                    <a:pt x="1387" y="2457"/>
                  </a:cubicBezTo>
                  <a:lnTo>
                    <a:pt x="1387" y="3466"/>
                  </a:lnTo>
                  <a:lnTo>
                    <a:pt x="2080" y="3466"/>
                  </a:lnTo>
                  <a:lnTo>
                    <a:pt x="2080" y="2457"/>
                  </a:lnTo>
                  <a:cubicBezTo>
                    <a:pt x="2080" y="2268"/>
                    <a:pt x="2238" y="2111"/>
                    <a:pt x="2458" y="2111"/>
                  </a:cubicBezTo>
                  <a:lnTo>
                    <a:pt x="3467" y="2111"/>
                  </a:lnTo>
                  <a:lnTo>
                    <a:pt x="3467" y="1386"/>
                  </a:lnTo>
                  <a:lnTo>
                    <a:pt x="2458" y="1386"/>
                  </a:lnTo>
                  <a:cubicBezTo>
                    <a:pt x="2238" y="1386"/>
                    <a:pt x="2080" y="1229"/>
                    <a:pt x="2080" y="1040"/>
                  </a:cubicBezTo>
                  <a:lnTo>
                    <a:pt x="208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1" name="Google Shape;7831;p77"/>
            <p:cNvSpPr/>
            <p:nvPr/>
          </p:nvSpPr>
          <p:spPr>
            <a:xfrm>
              <a:off x="-28408550" y="3597450"/>
              <a:ext cx="191400" cy="192200"/>
            </a:xfrm>
            <a:custGeom>
              <a:rect b="b" l="l" r="r" t="t"/>
              <a:pathLst>
                <a:path extrusionOk="0" h="7688" w="7656">
                  <a:moveTo>
                    <a:pt x="4883" y="1418"/>
                  </a:moveTo>
                  <a:cubicBezTo>
                    <a:pt x="5072" y="1418"/>
                    <a:pt x="5230" y="1576"/>
                    <a:pt x="5230" y="1765"/>
                  </a:cubicBezTo>
                  <a:lnTo>
                    <a:pt x="5230" y="2805"/>
                  </a:lnTo>
                  <a:lnTo>
                    <a:pt x="6238" y="2805"/>
                  </a:lnTo>
                  <a:cubicBezTo>
                    <a:pt x="6459" y="2805"/>
                    <a:pt x="6616" y="2962"/>
                    <a:pt x="6616" y="3151"/>
                  </a:cubicBezTo>
                  <a:lnTo>
                    <a:pt x="6616" y="4537"/>
                  </a:lnTo>
                  <a:cubicBezTo>
                    <a:pt x="6616" y="4726"/>
                    <a:pt x="6459" y="4884"/>
                    <a:pt x="6238" y="4884"/>
                  </a:cubicBezTo>
                  <a:lnTo>
                    <a:pt x="5230" y="4884"/>
                  </a:lnTo>
                  <a:lnTo>
                    <a:pt x="5230" y="5924"/>
                  </a:lnTo>
                  <a:cubicBezTo>
                    <a:pt x="5230" y="6113"/>
                    <a:pt x="5072" y="6270"/>
                    <a:pt x="4883" y="6270"/>
                  </a:cubicBezTo>
                  <a:lnTo>
                    <a:pt x="3497" y="6270"/>
                  </a:lnTo>
                  <a:cubicBezTo>
                    <a:pt x="3308" y="6270"/>
                    <a:pt x="3151" y="6113"/>
                    <a:pt x="3151" y="5924"/>
                  </a:cubicBezTo>
                  <a:lnTo>
                    <a:pt x="3151" y="4884"/>
                  </a:lnTo>
                  <a:lnTo>
                    <a:pt x="2111" y="4884"/>
                  </a:lnTo>
                  <a:cubicBezTo>
                    <a:pt x="1922" y="4884"/>
                    <a:pt x="1764" y="4726"/>
                    <a:pt x="1764" y="4537"/>
                  </a:cubicBezTo>
                  <a:lnTo>
                    <a:pt x="1764" y="3151"/>
                  </a:lnTo>
                  <a:cubicBezTo>
                    <a:pt x="1764" y="2962"/>
                    <a:pt x="1922" y="2805"/>
                    <a:pt x="2111" y="2805"/>
                  </a:cubicBezTo>
                  <a:lnTo>
                    <a:pt x="3151" y="2805"/>
                  </a:lnTo>
                  <a:lnTo>
                    <a:pt x="3151" y="1765"/>
                  </a:lnTo>
                  <a:cubicBezTo>
                    <a:pt x="3151" y="1576"/>
                    <a:pt x="3308" y="1418"/>
                    <a:pt x="3497" y="1418"/>
                  </a:cubicBezTo>
                  <a:close/>
                  <a:moveTo>
                    <a:pt x="347" y="1"/>
                  </a:moveTo>
                  <a:cubicBezTo>
                    <a:pt x="158" y="1"/>
                    <a:pt x="0" y="158"/>
                    <a:pt x="0" y="347"/>
                  </a:cubicBezTo>
                  <a:lnTo>
                    <a:pt x="0" y="757"/>
                  </a:lnTo>
                  <a:cubicBezTo>
                    <a:pt x="378" y="914"/>
                    <a:pt x="693" y="1261"/>
                    <a:pt x="693" y="1734"/>
                  </a:cubicBezTo>
                  <a:cubicBezTo>
                    <a:pt x="693" y="2175"/>
                    <a:pt x="378" y="2553"/>
                    <a:pt x="0" y="2710"/>
                  </a:cubicBezTo>
                  <a:lnTo>
                    <a:pt x="0" y="4979"/>
                  </a:lnTo>
                  <a:cubicBezTo>
                    <a:pt x="378" y="5136"/>
                    <a:pt x="693" y="5483"/>
                    <a:pt x="693" y="5955"/>
                  </a:cubicBezTo>
                  <a:cubicBezTo>
                    <a:pt x="693" y="6396"/>
                    <a:pt x="441" y="6774"/>
                    <a:pt x="0" y="6932"/>
                  </a:cubicBezTo>
                  <a:lnTo>
                    <a:pt x="0" y="7341"/>
                  </a:lnTo>
                  <a:cubicBezTo>
                    <a:pt x="0" y="7530"/>
                    <a:pt x="158" y="7688"/>
                    <a:pt x="347" y="7688"/>
                  </a:cubicBezTo>
                  <a:lnTo>
                    <a:pt x="7309" y="7688"/>
                  </a:lnTo>
                  <a:cubicBezTo>
                    <a:pt x="7498" y="7688"/>
                    <a:pt x="7656" y="7530"/>
                    <a:pt x="7656" y="7341"/>
                  </a:cubicBezTo>
                  <a:lnTo>
                    <a:pt x="7656" y="347"/>
                  </a:lnTo>
                  <a:cubicBezTo>
                    <a:pt x="7656" y="158"/>
                    <a:pt x="7498" y="1"/>
                    <a:pt x="73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32" name="Google Shape;7832;p77"/>
          <p:cNvGrpSpPr/>
          <p:nvPr/>
        </p:nvGrpSpPr>
        <p:grpSpPr>
          <a:xfrm>
            <a:off x="4838400" y="2320859"/>
            <a:ext cx="361292" cy="352803"/>
            <a:chOff x="-28463700" y="3914875"/>
            <a:chExt cx="303275" cy="296150"/>
          </a:xfrm>
        </p:grpSpPr>
        <p:sp>
          <p:nvSpPr>
            <p:cNvPr id="7833" name="Google Shape;7833;p77"/>
            <p:cNvSpPr/>
            <p:nvPr/>
          </p:nvSpPr>
          <p:spPr>
            <a:xfrm>
              <a:off x="-28333725" y="4057375"/>
              <a:ext cx="86650" cy="64650"/>
            </a:xfrm>
            <a:custGeom>
              <a:rect b="b" l="l" r="r" t="t"/>
              <a:pathLst>
                <a:path extrusionOk="0" h="2586" w="3466">
                  <a:moveTo>
                    <a:pt x="614" y="0"/>
                  </a:moveTo>
                  <a:cubicBezTo>
                    <a:pt x="287" y="0"/>
                    <a:pt x="0" y="305"/>
                    <a:pt x="0" y="696"/>
                  </a:cubicBezTo>
                  <a:cubicBezTo>
                    <a:pt x="0" y="1326"/>
                    <a:pt x="1008" y="2019"/>
                    <a:pt x="1733" y="2586"/>
                  </a:cubicBezTo>
                  <a:cubicBezTo>
                    <a:pt x="2426" y="2019"/>
                    <a:pt x="3466" y="1326"/>
                    <a:pt x="3466" y="696"/>
                  </a:cubicBezTo>
                  <a:cubicBezTo>
                    <a:pt x="3466" y="349"/>
                    <a:pt x="3214" y="3"/>
                    <a:pt x="2741" y="3"/>
                  </a:cubicBezTo>
                  <a:cubicBezTo>
                    <a:pt x="2237" y="3"/>
                    <a:pt x="2048" y="570"/>
                    <a:pt x="2048" y="570"/>
                  </a:cubicBezTo>
                  <a:cubicBezTo>
                    <a:pt x="2001" y="743"/>
                    <a:pt x="1851" y="830"/>
                    <a:pt x="1701" y="830"/>
                  </a:cubicBezTo>
                  <a:cubicBezTo>
                    <a:pt x="1552" y="830"/>
                    <a:pt x="1402" y="743"/>
                    <a:pt x="1355" y="570"/>
                  </a:cubicBezTo>
                  <a:cubicBezTo>
                    <a:pt x="1355" y="538"/>
                    <a:pt x="1166" y="3"/>
                    <a:pt x="662" y="3"/>
                  </a:cubicBezTo>
                  <a:cubicBezTo>
                    <a:pt x="646" y="1"/>
                    <a:pt x="630" y="0"/>
                    <a:pt x="6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4" name="Google Shape;7834;p77"/>
            <p:cNvSpPr/>
            <p:nvPr/>
          </p:nvSpPr>
          <p:spPr>
            <a:xfrm>
              <a:off x="-28463700" y="3914875"/>
              <a:ext cx="303275" cy="296150"/>
            </a:xfrm>
            <a:custGeom>
              <a:rect b="b" l="l" r="r" t="t"/>
              <a:pathLst>
                <a:path extrusionOk="0" h="11846" w="12131">
                  <a:moveTo>
                    <a:pt x="3744" y="3555"/>
                  </a:moveTo>
                  <a:cubicBezTo>
                    <a:pt x="3907" y="3555"/>
                    <a:pt x="4040" y="3674"/>
                    <a:pt x="4096" y="3844"/>
                  </a:cubicBezTo>
                  <a:cubicBezTo>
                    <a:pt x="4128" y="4033"/>
                    <a:pt x="3970" y="4190"/>
                    <a:pt x="3813" y="4253"/>
                  </a:cubicBezTo>
                  <a:cubicBezTo>
                    <a:pt x="2931" y="4379"/>
                    <a:pt x="2427" y="5451"/>
                    <a:pt x="2899" y="6333"/>
                  </a:cubicBezTo>
                  <a:cubicBezTo>
                    <a:pt x="2994" y="6490"/>
                    <a:pt x="2931" y="6711"/>
                    <a:pt x="2773" y="6805"/>
                  </a:cubicBezTo>
                  <a:cubicBezTo>
                    <a:pt x="2723" y="6825"/>
                    <a:pt x="2667" y="6836"/>
                    <a:pt x="2611" y="6836"/>
                  </a:cubicBezTo>
                  <a:cubicBezTo>
                    <a:pt x="2489" y="6836"/>
                    <a:pt x="2365" y="6787"/>
                    <a:pt x="2301" y="6679"/>
                  </a:cubicBezTo>
                  <a:cubicBezTo>
                    <a:pt x="1608" y="5419"/>
                    <a:pt x="2364" y="3812"/>
                    <a:pt x="3687" y="3560"/>
                  </a:cubicBezTo>
                  <a:cubicBezTo>
                    <a:pt x="3706" y="3557"/>
                    <a:pt x="3726" y="3555"/>
                    <a:pt x="3744" y="3555"/>
                  </a:cubicBezTo>
                  <a:close/>
                  <a:moveTo>
                    <a:pt x="7940" y="4946"/>
                  </a:moveTo>
                  <a:cubicBezTo>
                    <a:pt x="8728" y="4946"/>
                    <a:pt x="9326" y="5577"/>
                    <a:pt x="9326" y="6364"/>
                  </a:cubicBezTo>
                  <a:cubicBezTo>
                    <a:pt x="9326" y="7341"/>
                    <a:pt x="8381" y="7939"/>
                    <a:pt x="7121" y="9011"/>
                  </a:cubicBezTo>
                  <a:cubicBezTo>
                    <a:pt x="7058" y="9074"/>
                    <a:pt x="6979" y="9105"/>
                    <a:pt x="6900" y="9105"/>
                  </a:cubicBezTo>
                  <a:cubicBezTo>
                    <a:pt x="6822" y="9105"/>
                    <a:pt x="6743" y="9074"/>
                    <a:pt x="6680" y="9011"/>
                  </a:cubicBezTo>
                  <a:cubicBezTo>
                    <a:pt x="5420" y="7971"/>
                    <a:pt x="4474" y="7341"/>
                    <a:pt x="4474" y="6364"/>
                  </a:cubicBezTo>
                  <a:cubicBezTo>
                    <a:pt x="4474" y="5577"/>
                    <a:pt x="5105" y="4946"/>
                    <a:pt x="5861" y="4946"/>
                  </a:cubicBezTo>
                  <a:cubicBezTo>
                    <a:pt x="6365" y="4946"/>
                    <a:pt x="6711" y="5230"/>
                    <a:pt x="6932" y="5451"/>
                  </a:cubicBezTo>
                  <a:cubicBezTo>
                    <a:pt x="7121" y="5198"/>
                    <a:pt x="7467" y="4946"/>
                    <a:pt x="7940" y="4946"/>
                  </a:cubicBezTo>
                  <a:close/>
                  <a:moveTo>
                    <a:pt x="7404" y="0"/>
                  </a:moveTo>
                  <a:cubicBezTo>
                    <a:pt x="6459" y="0"/>
                    <a:pt x="5703" y="788"/>
                    <a:pt x="5703" y="1733"/>
                  </a:cubicBezTo>
                  <a:lnTo>
                    <a:pt x="5703" y="2899"/>
                  </a:lnTo>
                  <a:cubicBezTo>
                    <a:pt x="5136" y="2395"/>
                    <a:pt x="4443" y="2111"/>
                    <a:pt x="3687" y="2111"/>
                  </a:cubicBezTo>
                  <a:cubicBezTo>
                    <a:pt x="1450" y="2111"/>
                    <a:pt x="1" y="4505"/>
                    <a:pt x="977" y="6616"/>
                  </a:cubicBezTo>
                  <a:lnTo>
                    <a:pt x="2899" y="10649"/>
                  </a:lnTo>
                  <a:cubicBezTo>
                    <a:pt x="3246" y="11373"/>
                    <a:pt x="3939" y="11846"/>
                    <a:pt x="4727" y="11846"/>
                  </a:cubicBezTo>
                  <a:cubicBezTo>
                    <a:pt x="5231" y="11846"/>
                    <a:pt x="5703" y="11657"/>
                    <a:pt x="6050" y="11342"/>
                  </a:cubicBezTo>
                  <a:cubicBezTo>
                    <a:pt x="6396" y="11688"/>
                    <a:pt x="6869" y="11846"/>
                    <a:pt x="7404" y="11846"/>
                  </a:cubicBezTo>
                  <a:cubicBezTo>
                    <a:pt x="8192" y="11846"/>
                    <a:pt x="8885" y="11405"/>
                    <a:pt x="9200" y="10649"/>
                  </a:cubicBezTo>
                  <a:lnTo>
                    <a:pt x="11122" y="6616"/>
                  </a:lnTo>
                  <a:cubicBezTo>
                    <a:pt x="12130" y="4505"/>
                    <a:pt x="10618" y="2111"/>
                    <a:pt x="8413" y="2111"/>
                  </a:cubicBezTo>
                  <a:cubicBezTo>
                    <a:pt x="7656" y="2111"/>
                    <a:pt x="6963" y="2395"/>
                    <a:pt x="6396" y="2899"/>
                  </a:cubicBezTo>
                  <a:lnTo>
                    <a:pt x="6396" y="1733"/>
                  </a:lnTo>
                  <a:cubicBezTo>
                    <a:pt x="6396" y="1166"/>
                    <a:pt x="6837" y="693"/>
                    <a:pt x="7404" y="693"/>
                  </a:cubicBezTo>
                  <a:cubicBezTo>
                    <a:pt x="7593" y="693"/>
                    <a:pt x="7751" y="536"/>
                    <a:pt x="7751" y="347"/>
                  </a:cubicBezTo>
                  <a:cubicBezTo>
                    <a:pt x="7751" y="158"/>
                    <a:pt x="7593" y="0"/>
                    <a:pt x="74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35" name="Google Shape;7835;p77"/>
          <p:cNvGrpSpPr/>
          <p:nvPr/>
        </p:nvGrpSpPr>
        <p:grpSpPr>
          <a:xfrm>
            <a:off x="7073185" y="1476943"/>
            <a:ext cx="351880" cy="227092"/>
            <a:chOff x="-26573400" y="3224125"/>
            <a:chExt cx="295375" cy="190625"/>
          </a:xfrm>
        </p:grpSpPr>
        <p:sp>
          <p:nvSpPr>
            <p:cNvPr id="7836" name="Google Shape;7836;p77"/>
            <p:cNvSpPr/>
            <p:nvPr/>
          </p:nvSpPr>
          <p:spPr>
            <a:xfrm>
              <a:off x="-26330800" y="3327900"/>
              <a:ext cx="52775" cy="68750"/>
            </a:xfrm>
            <a:custGeom>
              <a:rect b="b" l="l" r="r" t="t"/>
              <a:pathLst>
                <a:path extrusionOk="0" h="2750" w="2111">
                  <a:moveTo>
                    <a:pt x="1067" y="0"/>
                  </a:moveTo>
                  <a:cubicBezTo>
                    <a:pt x="953" y="0"/>
                    <a:pt x="835" y="55"/>
                    <a:pt x="756" y="166"/>
                  </a:cubicBezTo>
                  <a:cubicBezTo>
                    <a:pt x="536" y="481"/>
                    <a:pt x="0" y="1300"/>
                    <a:pt x="0" y="1741"/>
                  </a:cubicBezTo>
                  <a:cubicBezTo>
                    <a:pt x="0" y="2308"/>
                    <a:pt x="473" y="2749"/>
                    <a:pt x="1040" y="2749"/>
                  </a:cubicBezTo>
                  <a:cubicBezTo>
                    <a:pt x="1638" y="2749"/>
                    <a:pt x="2048" y="2276"/>
                    <a:pt x="2048" y="1741"/>
                  </a:cubicBezTo>
                  <a:cubicBezTo>
                    <a:pt x="2111" y="1300"/>
                    <a:pt x="1575" y="481"/>
                    <a:pt x="1355" y="166"/>
                  </a:cubicBezTo>
                  <a:cubicBezTo>
                    <a:pt x="1292" y="55"/>
                    <a:pt x="1182" y="0"/>
                    <a:pt x="10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7" name="Google Shape;7837;p77"/>
            <p:cNvSpPr/>
            <p:nvPr/>
          </p:nvSpPr>
          <p:spPr>
            <a:xfrm>
              <a:off x="-26573400" y="3224125"/>
              <a:ext cx="293025" cy="190625"/>
            </a:xfrm>
            <a:custGeom>
              <a:rect b="b" l="l" r="r" t="t"/>
              <a:pathLst>
                <a:path extrusionOk="0" h="7625" w="11721">
                  <a:moveTo>
                    <a:pt x="10775" y="2048"/>
                  </a:moveTo>
                  <a:cubicBezTo>
                    <a:pt x="10964" y="2048"/>
                    <a:pt x="11122" y="2206"/>
                    <a:pt x="11122" y="2426"/>
                  </a:cubicBezTo>
                  <a:cubicBezTo>
                    <a:pt x="11122" y="2615"/>
                    <a:pt x="10964" y="2773"/>
                    <a:pt x="10775" y="2773"/>
                  </a:cubicBezTo>
                  <a:lnTo>
                    <a:pt x="9830" y="2773"/>
                  </a:lnTo>
                  <a:lnTo>
                    <a:pt x="9988" y="2048"/>
                  </a:lnTo>
                  <a:close/>
                  <a:moveTo>
                    <a:pt x="4474" y="2773"/>
                  </a:moveTo>
                  <a:cubicBezTo>
                    <a:pt x="4663" y="2773"/>
                    <a:pt x="4821" y="2930"/>
                    <a:pt x="4821" y="3119"/>
                  </a:cubicBezTo>
                  <a:cubicBezTo>
                    <a:pt x="4821" y="3308"/>
                    <a:pt x="4663" y="3466"/>
                    <a:pt x="4474" y="3466"/>
                  </a:cubicBezTo>
                  <a:cubicBezTo>
                    <a:pt x="4285" y="3466"/>
                    <a:pt x="4128" y="3308"/>
                    <a:pt x="4128" y="3119"/>
                  </a:cubicBezTo>
                  <a:cubicBezTo>
                    <a:pt x="4128" y="2930"/>
                    <a:pt x="4285" y="2773"/>
                    <a:pt x="4474" y="2773"/>
                  </a:cubicBezTo>
                  <a:close/>
                  <a:moveTo>
                    <a:pt x="4474" y="4159"/>
                  </a:moveTo>
                  <a:cubicBezTo>
                    <a:pt x="4663" y="4159"/>
                    <a:pt x="4821" y="4317"/>
                    <a:pt x="4821" y="4506"/>
                  </a:cubicBezTo>
                  <a:cubicBezTo>
                    <a:pt x="4821" y="4695"/>
                    <a:pt x="4663" y="4852"/>
                    <a:pt x="4474" y="4852"/>
                  </a:cubicBezTo>
                  <a:cubicBezTo>
                    <a:pt x="4285" y="4852"/>
                    <a:pt x="4128" y="4695"/>
                    <a:pt x="4128" y="4506"/>
                  </a:cubicBezTo>
                  <a:cubicBezTo>
                    <a:pt x="4128" y="4317"/>
                    <a:pt x="4285" y="4159"/>
                    <a:pt x="4474" y="4159"/>
                  </a:cubicBezTo>
                  <a:close/>
                  <a:moveTo>
                    <a:pt x="4474" y="5514"/>
                  </a:moveTo>
                  <a:cubicBezTo>
                    <a:pt x="4663" y="5514"/>
                    <a:pt x="4821" y="5671"/>
                    <a:pt x="4821" y="5892"/>
                  </a:cubicBezTo>
                  <a:cubicBezTo>
                    <a:pt x="4821" y="6081"/>
                    <a:pt x="4663" y="6238"/>
                    <a:pt x="4474" y="6238"/>
                  </a:cubicBezTo>
                  <a:cubicBezTo>
                    <a:pt x="4285" y="6238"/>
                    <a:pt x="4128" y="6081"/>
                    <a:pt x="4128" y="5892"/>
                  </a:cubicBezTo>
                  <a:cubicBezTo>
                    <a:pt x="4128" y="5671"/>
                    <a:pt x="4285" y="5514"/>
                    <a:pt x="4474" y="5514"/>
                  </a:cubicBezTo>
                  <a:close/>
                  <a:moveTo>
                    <a:pt x="3088" y="0"/>
                  </a:moveTo>
                  <a:cubicBezTo>
                    <a:pt x="1355" y="0"/>
                    <a:pt x="1" y="1418"/>
                    <a:pt x="1" y="3119"/>
                  </a:cubicBezTo>
                  <a:lnTo>
                    <a:pt x="1" y="4506"/>
                  </a:lnTo>
                  <a:cubicBezTo>
                    <a:pt x="1" y="6238"/>
                    <a:pt x="1418" y="7625"/>
                    <a:pt x="3088" y="7625"/>
                  </a:cubicBezTo>
                  <a:lnTo>
                    <a:pt x="6554" y="7625"/>
                  </a:lnTo>
                  <a:cubicBezTo>
                    <a:pt x="7152" y="7625"/>
                    <a:pt x="7593" y="7152"/>
                    <a:pt x="7593" y="6585"/>
                  </a:cubicBezTo>
                  <a:cubicBezTo>
                    <a:pt x="7593" y="6459"/>
                    <a:pt x="7562" y="6301"/>
                    <a:pt x="7499" y="6207"/>
                  </a:cubicBezTo>
                  <a:cubicBezTo>
                    <a:pt x="7940" y="6081"/>
                    <a:pt x="8255" y="5671"/>
                    <a:pt x="8255" y="5199"/>
                  </a:cubicBezTo>
                  <a:cubicBezTo>
                    <a:pt x="8255" y="5104"/>
                    <a:pt x="8223" y="4947"/>
                    <a:pt x="8192" y="4821"/>
                  </a:cubicBezTo>
                  <a:cubicBezTo>
                    <a:pt x="8633" y="4695"/>
                    <a:pt x="8948" y="4317"/>
                    <a:pt x="8948" y="3844"/>
                  </a:cubicBezTo>
                  <a:cubicBezTo>
                    <a:pt x="8948" y="3718"/>
                    <a:pt x="8885" y="3592"/>
                    <a:pt x="8854" y="3466"/>
                  </a:cubicBezTo>
                  <a:lnTo>
                    <a:pt x="10712" y="3466"/>
                  </a:lnTo>
                  <a:cubicBezTo>
                    <a:pt x="11311" y="3466"/>
                    <a:pt x="11721" y="2993"/>
                    <a:pt x="11721" y="2458"/>
                  </a:cubicBezTo>
                  <a:cubicBezTo>
                    <a:pt x="11721" y="1891"/>
                    <a:pt x="11342" y="1387"/>
                    <a:pt x="10775" y="1387"/>
                  </a:cubicBezTo>
                  <a:lnTo>
                    <a:pt x="6554" y="1387"/>
                  </a:lnTo>
                  <a:cubicBezTo>
                    <a:pt x="6806" y="1103"/>
                    <a:pt x="6932" y="757"/>
                    <a:pt x="6932" y="379"/>
                  </a:cubicBezTo>
                  <a:cubicBezTo>
                    <a:pt x="6932" y="158"/>
                    <a:pt x="6774" y="0"/>
                    <a:pt x="65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38" name="Google Shape;7838;p77"/>
          <p:cNvGrpSpPr/>
          <p:nvPr/>
        </p:nvGrpSpPr>
        <p:grpSpPr>
          <a:xfrm>
            <a:off x="7073185" y="1871277"/>
            <a:ext cx="351880" cy="351910"/>
            <a:chOff x="-26573400" y="3546250"/>
            <a:chExt cx="295375" cy="295400"/>
          </a:xfrm>
        </p:grpSpPr>
        <p:sp>
          <p:nvSpPr>
            <p:cNvPr id="7839" name="Google Shape;7839;p77"/>
            <p:cNvSpPr/>
            <p:nvPr/>
          </p:nvSpPr>
          <p:spPr>
            <a:xfrm>
              <a:off x="-26464700" y="3599225"/>
              <a:ext cx="77200" cy="38425"/>
            </a:xfrm>
            <a:custGeom>
              <a:rect b="b" l="l" r="r" t="t"/>
              <a:pathLst>
                <a:path extrusionOk="0" h="1537" w="3088">
                  <a:moveTo>
                    <a:pt x="1532" y="1"/>
                  </a:moveTo>
                  <a:cubicBezTo>
                    <a:pt x="1001" y="1"/>
                    <a:pt x="473" y="103"/>
                    <a:pt x="0" y="308"/>
                  </a:cubicBezTo>
                  <a:lnTo>
                    <a:pt x="693" y="1537"/>
                  </a:lnTo>
                  <a:cubicBezTo>
                    <a:pt x="946" y="1442"/>
                    <a:pt x="1229" y="1379"/>
                    <a:pt x="1544" y="1379"/>
                  </a:cubicBezTo>
                  <a:cubicBezTo>
                    <a:pt x="1859" y="1379"/>
                    <a:pt x="2143" y="1442"/>
                    <a:pt x="2426" y="1537"/>
                  </a:cubicBezTo>
                  <a:lnTo>
                    <a:pt x="3088" y="308"/>
                  </a:lnTo>
                  <a:cubicBezTo>
                    <a:pt x="2600" y="103"/>
                    <a:pt x="2064" y="1"/>
                    <a:pt x="15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0" name="Google Shape;7840;p77"/>
            <p:cNvSpPr/>
            <p:nvPr/>
          </p:nvSpPr>
          <p:spPr>
            <a:xfrm>
              <a:off x="-26434775" y="3686450"/>
              <a:ext cx="17350" cy="17350"/>
            </a:xfrm>
            <a:custGeom>
              <a:rect b="b" l="l" r="r" t="t"/>
              <a:pathLst>
                <a:path extrusionOk="0" h="694" w="694">
                  <a:moveTo>
                    <a:pt x="347" y="1"/>
                  </a:moveTo>
                  <a:cubicBezTo>
                    <a:pt x="158" y="1"/>
                    <a:pt x="1" y="127"/>
                    <a:pt x="1" y="347"/>
                  </a:cubicBezTo>
                  <a:cubicBezTo>
                    <a:pt x="1" y="536"/>
                    <a:pt x="158" y="694"/>
                    <a:pt x="347" y="694"/>
                  </a:cubicBezTo>
                  <a:cubicBezTo>
                    <a:pt x="536" y="694"/>
                    <a:pt x="694" y="536"/>
                    <a:pt x="694" y="347"/>
                  </a:cubicBezTo>
                  <a:cubicBezTo>
                    <a:pt x="694" y="127"/>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1" name="Google Shape;7841;p77"/>
            <p:cNvSpPr/>
            <p:nvPr/>
          </p:nvSpPr>
          <p:spPr>
            <a:xfrm>
              <a:off x="-26520625" y="3703775"/>
              <a:ext cx="55950" cy="67775"/>
            </a:xfrm>
            <a:custGeom>
              <a:rect b="b" l="l" r="r" t="t"/>
              <a:pathLst>
                <a:path extrusionOk="0" h="2711" w="2238">
                  <a:moveTo>
                    <a:pt x="1387" y="1"/>
                  </a:moveTo>
                  <a:lnTo>
                    <a:pt x="1" y="32"/>
                  </a:lnTo>
                  <a:cubicBezTo>
                    <a:pt x="127" y="1104"/>
                    <a:pt x="662" y="2080"/>
                    <a:pt x="1544" y="2710"/>
                  </a:cubicBezTo>
                  <a:lnTo>
                    <a:pt x="2237" y="1545"/>
                  </a:lnTo>
                  <a:cubicBezTo>
                    <a:pt x="1765" y="1135"/>
                    <a:pt x="1450" y="600"/>
                    <a:pt x="13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2" name="Google Shape;7842;p77"/>
            <p:cNvSpPr/>
            <p:nvPr/>
          </p:nvSpPr>
          <p:spPr>
            <a:xfrm>
              <a:off x="-26387525" y="3703000"/>
              <a:ext cx="55950" cy="67750"/>
            </a:xfrm>
            <a:custGeom>
              <a:rect b="b" l="l" r="r" t="t"/>
              <a:pathLst>
                <a:path extrusionOk="0" h="2710" w="2238">
                  <a:moveTo>
                    <a:pt x="851" y="0"/>
                  </a:moveTo>
                  <a:cubicBezTo>
                    <a:pt x="757" y="631"/>
                    <a:pt x="473" y="1166"/>
                    <a:pt x="1" y="1544"/>
                  </a:cubicBezTo>
                  <a:lnTo>
                    <a:pt x="694" y="2710"/>
                  </a:lnTo>
                  <a:cubicBezTo>
                    <a:pt x="1576" y="2080"/>
                    <a:pt x="2112" y="1103"/>
                    <a:pt x="2238" y="32"/>
                  </a:cubicBezTo>
                  <a:lnTo>
                    <a:pt x="85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3" name="Google Shape;7843;p77"/>
            <p:cNvSpPr/>
            <p:nvPr/>
          </p:nvSpPr>
          <p:spPr>
            <a:xfrm>
              <a:off x="-26573400" y="3546250"/>
              <a:ext cx="295375" cy="295400"/>
            </a:xfrm>
            <a:custGeom>
              <a:rect b="b" l="l" r="r" t="t"/>
              <a:pathLst>
                <a:path extrusionOk="0" h="11816" w="11815">
                  <a:moveTo>
                    <a:pt x="5876" y="1419"/>
                  </a:moveTo>
                  <a:cubicBezTo>
                    <a:pt x="6632" y="1419"/>
                    <a:pt x="7389" y="1608"/>
                    <a:pt x="8066" y="1986"/>
                  </a:cubicBezTo>
                  <a:cubicBezTo>
                    <a:pt x="8223" y="2049"/>
                    <a:pt x="8286" y="2301"/>
                    <a:pt x="8192" y="2458"/>
                  </a:cubicBezTo>
                  <a:lnTo>
                    <a:pt x="7152" y="4254"/>
                  </a:lnTo>
                  <a:cubicBezTo>
                    <a:pt x="7110" y="4361"/>
                    <a:pt x="6980" y="4439"/>
                    <a:pt x="6852" y="4439"/>
                  </a:cubicBezTo>
                  <a:cubicBezTo>
                    <a:pt x="6791" y="4439"/>
                    <a:pt x="6731" y="4421"/>
                    <a:pt x="6680" y="4380"/>
                  </a:cubicBezTo>
                  <a:cubicBezTo>
                    <a:pt x="6428" y="4238"/>
                    <a:pt x="6136" y="4167"/>
                    <a:pt x="5841" y="4167"/>
                  </a:cubicBezTo>
                  <a:cubicBezTo>
                    <a:pt x="5546" y="4167"/>
                    <a:pt x="5246" y="4238"/>
                    <a:pt x="4978" y="4380"/>
                  </a:cubicBezTo>
                  <a:cubicBezTo>
                    <a:pt x="4929" y="4400"/>
                    <a:pt x="4872" y="4411"/>
                    <a:pt x="4816" y="4411"/>
                  </a:cubicBezTo>
                  <a:cubicBezTo>
                    <a:pt x="4694" y="4411"/>
                    <a:pt x="4570" y="4362"/>
                    <a:pt x="4506" y="4254"/>
                  </a:cubicBezTo>
                  <a:lnTo>
                    <a:pt x="3498" y="2458"/>
                  </a:lnTo>
                  <a:cubicBezTo>
                    <a:pt x="3466" y="2301"/>
                    <a:pt x="3529" y="2080"/>
                    <a:pt x="3687" y="1986"/>
                  </a:cubicBezTo>
                  <a:cubicBezTo>
                    <a:pt x="4364" y="1608"/>
                    <a:pt x="5120" y="1419"/>
                    <a:pt x="5876" y="1419"/>
                  </a:cubicBezTo>
                  <a:close/>
                  <a:moveTo>
                    <a:pt x="5861" y="4916"/>
                  </a:moveTo>
                  <a:cubicBezTo>
                    <a:pt x="6459" y="4916"/>
                    <a:pt x="6869" y="5388"/>
                    <a:pt x="6869" y="5955"/>
                  </a:cubicBezTo>
                  <a:cubicBezTo>
                    <a:pt x="6869" y="6554"/>
                    <a:pt x="6396" y="6964"/>
                    <a:pt x="5861" y="6964"/>
                  </a:cubicBezTo>
                  <a:cubicBezTo>
                    <a:pt x="5294" y="6964"/>
                    <a:pt x="4821" y="6491"/>
                    <a:pt x="4821" y="5955"/>
                  </a:cubicBezTo>
                  <a:cubicBezTo>
                    <a:pt x="4821" y="5357"/>
                    <a:pt x="5294" y="4916"/>
                    <a:pt x="5861" y="4916"/>
                  </a:cubicBezTo>
                  <a:close/>
                  <a:moveTo>
                    <a:pt x="3813" y="5609"/>
                  </a:moveTo>
                  <a:cubicBezTo>
                    <a:pt x="4065" y="5640"/>
                    <a:pt x="4159" y="5735"/>
                    <a:pt x="4159" y="5955"/>
                  </a:cubicBezTo>
                  <a:cubicBezTo>
                    <a:pt x="4159" y="6522"/>
                    <a:pt x="4474" y="7090"/>
                    <a:pt x="5010" y="7405"/>
                  </a:cubicBezTo>
                  <a:cubicBezTo>
                    <a:pt x="5136" y="7531"/>
                    <a:pt x="5230" y="7720"/>
                    <a:pt x="5104" y="7877"/>
                  </a:cubicBezTo>
                  <a:lnTo>
                    <a:pt x="4033" y="9641"/>
                  </a:lnTo>
                  <a:cubicBezTo>
                    <a:pt x="3991" y="9748"/>
                    <a:pt x="3861" y="9826"/>
                    <a:pt x="3733" y="9826"/>
                  </a:cubicBezTo>
                  <a:cubicBezTo>
                    <a:pt x="3672" y="9826"/>
                    <a:pt x="3612" y="9808"/>
                    <a:pt x="3561" y="9767"/>
                  </a:cubicBezTo>
                  <a:cubicBezTo>
                    <a:pt x="2238" y="8948"/>
                    <a:pt x="1418" y="7531"/>
                    <a:pt x="1355" y="5987"/>
                  </a:cubicBezTo>
                  <a:cubicBezTo>
                    <a:pt x="1355" y="5798"/>
                    <a:pt x="1544" y="5640"/>
                    <a:pt x="1733" y="5640"/>
                  </a:cubicBezTo>
                  <a:lnTo>
                    <a:pt x="3813" y="5609"/>
                  </a:lnTo>
                  <a:close/>
                  <a:moveTo>
                    <a:pt x="8003" y="5640"/>
                  </a:moveTo>
                  <a:lnTo>
                    <a:pt x="10082" y="5672"/>
                  </a:lnTo>
                  <a:cubicBezTo>
                    <a:pt x="10271" y="5672"/>
                    <a:pt x="10429" y="5829"/>
                    <a:pt x="10429" y="6018"/>
                  </a:cubicBezTo>
                  <a:cubicBezTo>
                    <a:pt x="10397" y="7562"/>
                    <a:pt x="9547" y="8980"/>
                    <a:pt x="8223" y="9799"/>
                  </a:cubicBezTo>
                  <a:cubicBezTo>
                    <a:pt x="8168" y="9844"/>
                    <a:pt x="8100" y="9865"/>
                    <a:pt x="8033" y="9865"/>
                  </a:cubicBezTo>
                  <a:cubicBezTo>
                    <a:pt x="7911" y="9865"/>
                    <a:pt x="7792" y="9795"/>
                    <a:pt x="7751" y="9673"/>
                  </a:cubicBezTo>
                  <a:lnTo>
                    <a:pt x="6680" y="7909"/>
                  </a:lnTo>
                  <a:cubicBezTo>
                    <a:pt x="6554" y="7751"/>
                    <a:pt x="6648" y="7531"/>
                    <a:pt x="6806" y="7436"/>
                  </a:cubicBezTo>
                  <a:cubicBezTo>
                    <a:pt x="7310" y="7121"/>
                    <a:pt x="7625" y="6585"/>
                    <a:pt x="7625" y="5987"/>
                  </a:cubicBezTo>
                  <a:cubicBezTo>
                    <a:pt x="7625" y="5829"/>
                    <a:pt x="7751" y="5672"/>
                    <a:pt x="8003" y="5640"/>
                  </a:cubicBezTo>
                  <a:close/>
                  <a:moveTo>
                    <a:pt x="5892" y="1"/>
                  </a:moveTo>
                  <a:cubicBezTo>
                    <a:pt x="2616" y="1"/>
                    <a:pt x="1" y="2679"/>
                    <a:pt x="1" y="5924"/>
                  </a:cubicBezTo>
                  <a:cubicBezTo>
                    <a:pt x="1" y="9137"/>
                    <a:pt x="2679" y="11815"/>
                    <a:pt x="5892" y="11815"/>
                  </a:cubicBezTo>
                  <a:cubicBezTo>
                    <a:pt x="9169" y="11815"/>
                    <a:pt x="11815" y="9137"/>
                    <a:pt x="11815" y="5924"/>
                  </a:cubicBezTo>
                  <a:cubicBezTo>
                    <a:pt x="11815" y="2679"/>
                    <a:pt x="9137" y="1"/>
                    <a:pt x="58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44" name="Google Shape;7844;p77"/>
          <p:cNvGrpSpPr/>
          <p:nvPr/>
        </p:nvGrpSpPr>
        <p:grpSpPr>
          <a:xfrm>
            <a:off x="7061465" y="2321187"/>
            <a:ext cx="375319" cy="352148"/>
            <a:chOff x="-26583625" y="3917025"/>
            <a:chExt cx="315050" cy="295600"/>
          </a:xfrm>
        </p:grpSpPr>
        <p:sp>
          <p:nvSpPr>
            <p:cNvPr id="7845" name="Google Shape;7845;p77"/>
            <p:cNvSpPr/>
            <p:nvPr/>
          </p:nvSpPr>
          <p:spPr>
            <a:xfrm>
              <a:off x="-26413500" y="3918400"/>
              <a:ext cx="144925" cy="135125"/>
            </a:xfrm>
            <a:custGeom>
              <a:rect b="b" l="l" r="r" t="t"/>
              <a:pathLst>
                <a:path extrusionOk="0" h="5405" w="5797">
                  <a:moveTo>
                    <a:pt x="2317" y="1"/>
                  </a:moveTo>
                  <a:cubicBezTo>
                    <a:pt x="1515" y="1"/>
                    <a:pt x="685" y="309"/>
                    <a:pt x="0" y="993"/>
                  </a:cubicBezTo>
                  <a:lnTo>
                    <a:pt x="1008" y="1970"/>
                  </a:lnTo>
                  <a:cubicBezTo>
                    <a:pt x="1398" y="1581"/>
                    <a:pt x="1864" y="1407"/>
                    <a:pt x="2313" y="1407"/>
                  </a:cubicBezTo>
                  <a:cubicBezTo>
                    <a:pt x="2771" y="1407"/>
                    <a:pt x="3210" y="1588"/>
                    <a:pt x="3529" y="1907"/>
                  </a:cubicBezTo>
                  <a:cubicBezTo>
                    <a:pt x="3623" y="2002"/>
                    <a:pt x="3623" y="2254"/>
                    <a:pt x="3529" y="2380"/>
                  </a:cubicBezTo>
                  <a:cubicBezTo>
                    <a:pt x="3450" y="2427"/>
                    <a:pt x="3348" y="2450"/>
                    <a:pt x="3249" y="2450"/>
                  </a:cubicBezTo>
                  <a:cubicBezTo>
                    <a:pt x="3151" y="2450"/>
                    <a:pt x="3056" y="2427"/>
                    <a:pt x="2993" y="2380"/>
                  </a:cubicBezTo>
                  <a:cubicBezTo>
                    <a:pt x="2804" y="2175"/>
                    <a:pt x="2552" y="2057"/>
                    <a:pt x="2284" y="2057"/>
                  </a:cubicBezTo>
                  <a:cubicBezTo>
                    <a:pt x="2016" y="2057"/>
                    <a:pt x="1733" y="2175"/>
                    <a:pt x="1481" y="2443"/>
                  </a:cubicBezTo>
                  <a:lnTo>
                    <a:pt x="4411" y="5404"/>
                  </a:lnTo>
                  <a:cubicBezTo>
                    <a:pt x="5797" y="4018"/>
                    <a:pt x="5640" y="2065"/>
                    <a:pt x="4505" y="899"/>
                  </a:cubicBezTo>
                  <a:cubicBezTo>
                    <a:pt x="3931" y="325"/>
                    <a:pt x="3139" y="1"/>
                    <a:pt x="23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6" name="Google Shape;7846;p77"/>
            <p:cNvSpPr/>
            <p:nvPr/>
          </p:nvSpPr>
          <p:spPr>
            <a:xfrm>
              <a:off x="-26466275" y="4026700"/>
              <a:ext cx="78775" cy="77225"/>
            </a:xfrm>
            <a:custGeom>
              <a:rect b="b" l="l" r="r" t="t"/>
              <a:pathLst>
                <a:path extrusionOk="0" h="3089" w="3151">
                  <a:moveTo>
                    <a:pt x="1339" y="1"/>
                  </a:moveTo>
                  <a:cubicBezTo>
                    <a:pt x="1253" y="1"/>
                    <a:pt x="1166" y="32"/>
                    <a:pt x="1103" y="95"/>
                  </a:cubicBezTo>
                  <a:lnTo>
                    <a:pt x="126" y="1072"/>
                  </a:lnTo>
                  <a:cubicBezTo>
                    <a:pt x="0" y="1198"/>
                    <a:pt x="0" y="1387"/>
                    <a:pt x="126" y="1545"/>
                  </a:cubicBezTo>
                  <a:lnTo>
                    <a:pt x="1576" y="2994"/>
                  </a:lnTo>
                  <a:cubicBezTo>
                    <a:pt x="1639" y="3057"/>
                    <a:pt x="1725" y="3088"/>
                    <a:pt x="1812" y="3088"/>
                  </a:cubicBezTo>
                  <a:cubicBezTo>
                    <a:pt x="1899" y="3088"/>
                    <a:pt x="1985" y="3057"/>
                    <a:pt x="2048" y="2994"/>
                  </a:cubicBezTo>
                  <a:lnTo>
                    <a:pt x="3025" y="2017"/>
                  </a:lnTo>
                  <a:cubicBezTo>
                    <a:pt x="3151" y="1891"/>
                    <a:pt x="3151" y="1671"/>
                    <a:pt x="3025" y="1545"/>
                  </a:cubicBezTo>
                  <a:lnTo>
                    <a:pt x="1576" y="95"/>
                  </a:lnTo>
                  <a:cubicBezTo>
                    <a:pt x="1513" y="32"/>
                    <a:pt x="1426" y="1"/>
                    <a:pt x="13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7" name="Google Shape;7847;p77"/>
            <p:cNvSpPr/>
            <p:nvPr/>
          </p:nvSpPr>
          <p:spPr>
            <a:xfrm>
              <a:off x="-26583625" y="4077125"/>
              <a:ext cx="144925" cy="134700"/>
            </a:xfrm>
            <a:custGeom>
              <a:rect b="b" l="l" r="r" t="t"/>
              <a:pathLst>
                <a:path extrusionOk="0" h="5388" w="5797">
                  <a:moveTo>
                    <a:pt x="1355" y="0"/>
                  </a:moveTo>
                  <a:cubicBezTo>
                    <a:pt x="0" y="1386"/>
                    <a:pt x="158" y="3340"/>
                    <a:pt x="1292" y="4474"/>
                  </a:cubicBezTo>
                  <a:cubicBezTo>
                    <a:pt x="1890" y="5072"/>
                    <a:pt x="2710" y="5388"/>
                    <a:pt x="3497" y="5388"/>
                  </a:cubicBezTo>
                  <a:cubicBezTo>
                    <a:pt x="4348" y="5388"/>
                    <a:pt x="5135" y="5072"/>
                    <a:pt x="5797" y="4411"/>
                  </a:cubicBezTo>
                  <a:lnTo>
                    <a:pt x="4820" y="3434"/>
                  </a:lnTo>
                  <a:cubicBezTo>
                    <a:pt x="4431" y="3824"/>
                    <a:pt x="3964" y="3997"/>
                    <a:pt x="3516" y="3997"/>
                  </a:cubicBezTo>
                  <a:cubicBezTo>
                    <a:pt x="3058" y="3997"/>
                    <a:pt x="2619" y="3816"/>
                    <a:pt x="2300" y="3497"/>
                  </a:cubicBezTo>
                  <a:cubicBezTo>
                    <a:pt x="2174" y="3371"/>
                    <a:pt x="2174" y="3151"/>
                    <a:pt x="2300" y="3025"/>
                  </a:cubicBezTo>
                  <a:cubicBezTo>
                    <a:pt x="2347" y="2962"/>
                    <a:pt x="2434" y="2930"/>
                    <a:pt x="2524" y="2930"/>
                  </a:cubicBezTo>
                  <a:cubicBezTo>
                    <a:pt x="2615" y="2930"/>
                    <a:pt x="2710" y="2962"/>
                    <a:pt x="2773" y="3025"/>
                  </a:cubicBezTo>
                  <a:cubicBezTo>
                    <a:pt x="2962" y="3229"/>
                    <a:pt x="3214" y="3348"/>
                    <a:pt x="3481" y="3348"/>
                  </a:cubicBezTo>
                  <a:cubicBezTo>
                    <a:pt x="3749" y="3348"/>
                    <a:pt x="4033" y="3229"/>
                    <a:pt x="4285" y="2962"/>
                  </a:cubicBezTo>
                  <a:lnTo>
                    <a:pt x="135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8" name="Google Shape;7848;p77"/>
            <p:cNvSpPr/>
            <p:nvPr/>
          </p:nvSpPr>
          <p:spPr>
            <a:xfrm>
              <a:off x="-26581275" y="3917025"/>
              <a:ext cx="311125" cy="295600"/>
            </a:xfrm>
            <a:custGeom>
              <a:rect b="b" l="l" r="r" t="t"/>
              <a:pathLst>
                <a:path extrusionOk="0" h="11824" w="12445">
                  <a:moveTo>
                    <a:pt x="3419" y="1356"/>
                  </a:moveTo>
                  <a:cubicBezTo>
                    <a:pt x="3506" y="1356"/>
                    <a:pt x="3592" y="1379"/>
                    <a:pt x="3655" y="1426"/>
                  </a:cubicBezTo>
                  <a:cubicBezTo>
                    <a:pt x="3781" y="1552"/>
                    <a:pt x="3781" y="1741"/>
                    <a:pt x="3655" y="1899"/>
                  </a:cubicBezTo>
                  <a:cubicBezTo>
                    <a:pt x="3592" y="1962"/>
                    <a:pt x="3506" y="1994"/>
                    <a:pt x="3419" y="1994"/>
                  </a:cubicBezTo>
                  <a:cubicBezTo>
                    <a:pt x="3332" y="1994"/>
                    <a:pt x="3246" y="1962"/>
                    <a:pt x="3183" y="1899"/>
                  </a:cubicBezTo>
                  <a:cubicBezTo>
                    <a:pt x="3057" y="1804"/>
                    <a:pt x="3057" y="1552"/>
                    <a:pt x="3183" y="1426"/>
                  </a:cubicBezTo>
                  <a:cubicBezTo>
                    <a:pt x="3246" y="1379"/>
                    <a:pt x="3332" y="1356"/>
                    <a:pt x="3419" y="1356"/>
                  </a:cubicBezTo>
                  <a:close/>
                  <a:moveTo>
                    <a:pt x="4364" y="2277"/>
                  </a:moveTo>
                  <a:cubicBezTo>
                    <a:pt x="4451" y="2277"/>
                    <a:pt x="4537" y="2309"/>
                    <a:pt x="4600" y="2372"/>
                  </a:cubicBezTo>
                  <a:cubicBezTo>
                    <a:pt x="4726" y="2498"/>
                    <a:pt x="4726" y="2718"/>
                    <a:pt x="4600" y="2844"/>
                  </a:cubicBezTo>
                  <a:cubicBezTo>
                    <a:pt x="4537" y="2907"/>
                    <a:pt x="4451" y="2939"/>
                    <a:pt x="4364" y="2939"/>
                  </a:cubicBezTo>
                  <a:cubicBezTo>
                    <a:pt x="4277" y="2939"/>
                    <a:pt x="4191" y="2907"/>
                    <a:pt x="4128" y="2844"/>
                  </a:cubicBezTo>
                  <a:cubicBezTo>
                    <a:pt x="4002" y="2750"/>
                    <a:pt x="4002" y="2529"/>
                    <a:pt x="4128" y="2372"/>
                  </a:cubicBezTo>
                  <a:cubicBezTo>
                    <a:pt x="4191" y="2309"/>
                    <a:pt x="4277" y="2277"/>
                    <a:pt x="4364" y="2277"/>
                  </a:cubicBezTo>
                  <a:close/>
                  <a:moveTo>
                    <a:pt x="3179" y="2561"/>
                  </a:moveTo>
                  <a:cubicBezTo>
                    <a:pt x="3269" y="2561"/>
                    <a:pt x="3356" y="2592"/>
                    <a:pt x="3403" y="2655"/>
                  </a:cubicBezTo>
                  <a:cubicBezTo>
                    <a:pt x="3529" y="2781"/>
                    <a:pt x="3529" y="2970"/>
                    <a:pt x="3403" y="3128"/>
                  </a:cubicBezTo>
                  <a:cubicBezTo>
                    <a:pt x="3356" y="3191"/>
                    <a:pt x="3269" y="3222"/>
                    <a:pt x="3179" y="3222"/>
                  </a:cubicBezTo>
                  <a:cubicBezTo>
                    <a:pt x="3088" y="3222"/>
                    <a:pt x="2994" y="3191"/>
                    <a:pt x="2931" y="3128"/>
                  </a:cubicBezTo>
                  <a:cubicBezTo>
                    <a:pt x="2836" y="3002"/>
                    <a:pt x="2836" y="2781"/>
                    <a:pt x="2931" y="2655"/>
                  </a:cubicBezTo>
                  <a:cubicBezTo>
                    <a:pt x="2994" y="2592"/>
                    <a:pt x="3088" y="2561"/>
                    <a:pt x="3179" y="2561"/>
                  </a:cubicBezTo>
                  <a:close/>
                  <a:moveTo>
                    <a:pt x="1970" y="2813"/>
                  </a:moveTo>
                  <a:cubicBezTo>
                    <a:pt x="2056" y="2813"/>
                    <a:pt x="2143" y="2844"/>
                    <a:pt x="2206" y="2907"/>
                  </a:cubicBezTo>
                  <a:cubicBezTo>
                    <a:pt x="2300" y="3002"/>
                    <a:pt x="2300" y="3254"/>
                    <a:pt x="2206" y="3380"/>
                  </a:cubicBezTo>
                  <a:cubicBezTo>
                    <a:pt x="2143" y="3427"/>
                    <a:pt x="2048" y="3451"/>
                    <a:pt x="1958" y="3451"/>
                  </a:cubicBezTo>
                  <a:cubicBezTo>
                    <a:pt x="1867" y="3451"/>
                    <a:pt x="1781" y="3427"/>
                    <a:pt x="1733" y="3380"/>
                  </a:cubicBezTo>
                  <a:cubicBezTo>
                    <a:pt x="1607" y="3254"/>
                    <a:pt x="1607" y="3002"/>
                    <a:pt x="1733" y="2907"/>
                  </a:cubicBezTo>
                  <a:cubicBezTo>
                    <a:pt x="1796" y="2844"/>
                    <a:pt x="1883" y="2813"/>
                    <a:pt x="1970" y="2813"/>
                  </a:cubicBezTo>
                  <a:close/>
                  <a:moveTo>
                    <a:pt x="2946" y="3789"/>
                  </a:moveTo>
                  <a:cubicBezTo>
                    <a:pt x="3033" y="3789"/>
                    <a:pt x="3120" y="3821"/>
                    <a:pt x="3183" y="3884"/>
                  </a:cubicBezTo>
                  <a:cubicBezTo>
                    <a:pt x="3309" y="4010"/>
                    <a:pt x="3309" y="4199"/>
                    <a:pt x="3183" y="4356"/>
                  </a:cubicBezTo>
                  <a:cubicBezTo>
                    <a:pt x="3120" y="4419"/>
                    <a:pt x="3033" y="4451"/>
                    <a:pt x="2946" y="4451"/>
                  </a:cubicBezTo>
                  <a:cubicBezTo>
                    <a:pt x="2860" y="4451"/>
                    <a:pt x="2773" y="4419"/>
                    <a:pt x="2710" y="4356"/>
                  </a:cubicBezTo>
                  <a:cubicBezTo>
                    <a:pt x="2584" y="4230"/>
                    <a:pt x="2584" y="4010"/>
                    <a:pt x="2710" y="3884"/>
                  </a:cubicBezTo>
                  <a:cubicBezTo>
                    <a:pt x="2773" y="3821"/>
                    <a:pt x="2860" y="3789"/>
                    <a:pt x="2946" y="3789"/>
                  </a:cubicBezTo>
                  <a:close/>
                  <a:moveTo>
                    <a:pt x="9480" y="7381"/>
                  </a:moveTo>
                  <a:cubicBezTo>
                    <a:pt x="9570" y="7381"/>
                    <a:pt x="9657" y="7412"/>
                    <a:pt x="9704" y="7475"/>
                  </a:cubicBezTo>
                  <a:cubicBezTo>
                    <a:pt x="9830" y="7570"/>
                    <a:pt x="9830" y="7822"/>
                    <a:pt x="9704" y="7948"/>
                  </a:cubicBezTo>
                  <a:cubicBezTo>
                    <a:pt x="9657" y="7995"/>
                    <a:pt x="9570" y="8019"/>
                    <a:pt x="9480" y="8019"/>
                  </a:cubicBezTo>
                  <a:cubicBezTo>
                    <a:pt x="9389" y="8019"/>
                    <a:pt x="9295" y="7995"/>
                    <a:pt x="9232" y="7948"/>
                  </a:cubicBezTo>
                  <a:cubicBezTo>
                    <a:pt x="9074" y="7822"/>
                    <a:pt x="9074" y="7633"/>
                    <a:pt x="9232" y="7475"/>
                  </a:cubicBezTo>
                  <a:cubicBezTo>
                    <a:pt x="9295" y="7412"/>
                    <a:pt x="9389" y="7381"/>
                    <a:pt x="9480" y="7381"/>
                  </a:cubicBezTo>
                  <a:close/>
                  <a:moveTo>
                    <a:pt x="5955" y="3640"/>
                  </a:moveTo>
                  <a:cubicBezTo>
                    <a:pt x="6223" y="3640"/>
                    <a:pt x="6491" y="3742"/>
                    <a:pt x="6680" y="3947"/>
                  </a:cubicBezTo>
                  <a:lnTo>
                    <a:pt x="8129" y="5396"/>
                  </a:lnTo>
                  <a:cubicBezTo>
                    <a:pt x="8538" y="5806"/>
                    <a:pt x="8538" y="6467"/>
                    <a:pt x="8129" y="6877"/>
                  </a:cubicBezTo>
                  <a:lnTo>
                    <a:pt x="7152" y="7853"/>
                  </a:lnTo>
                  <a:cubicBezTo>
                    <a:pt x="6963" y="8058"/>
                    <a:pt x="6695" y="8161"/>
                    <a:pt x="6428" y="8161"/>
                  </a:cubicBezTo>
                  <a:cubicBezTo>
                    <a:pt x="6160" y="8161"/>
                    <a:pt x="5892" y="8058"/>
                    <a:pt x="5703" y="7853"/>
                  </a:cubicBezTo>
                  <a:lnTo>
                    <a:pt x="4254" y="6404"/>
                  </a:lnTo>
                  <a:cubicBezTo>
                    <a:pt x="3844" y="5995"/>
                    <a:pt x="3844" y="5333"/>
                    <a:pt x="4254" y="4955"/>
                  </a:cubicBezTo>
                  <a:lnTo>
                    <a:pt x="5230" y="3947"/>
                  </a:lnTo>
                  <a:cubicBezTo>
                    <a:pt x="5419" y="3742"/>
                    <a:pt x="5687" y="3640"/>
                    <a:pt x="5955" y="3640"/>
                  </a:cubicBezTo>
                  <a:close/>
                  <a:moveTo>
                    <a:pt x="10464" y="8357"/>
                  </a:moveTo>
                  <a:cubicBezTo>
                    <a:pt x="10555" y="8357"/>
                    <a:pt x="10649" y="8389"/>
                    <a:pt x="10712" y="8452"/>
                  </a:cubicBezTo>
                  <a:cubicBezTo>
                    <a:pt x="10807" y="8578"/>
                    <a:pt x="10807" y="8799"/>
                    <a:pt x="10712" y="8925"/>
                  </a:cubicBezTo>
                  <a:cubicBezTo>
                    <a:pt x="10649" y="8988"/>
                    <a:pt x="10555" y="9019"/>
                    <a:pt x="10464" y="9019"/>
                  </a:cubicBezTo>
                  <a:cubicBezTo>
                    <a:pt x="10374" y="9019"/>
                    <a:pt x="10287" y="8988"/>
                    <a:pt x="10240" y="8925"/>
                  </a:cubicBezTo>
                  <a:cubicBezTo>
                    <a:pt x="10082" y="8799"/>
                    <a:pt x="10082" y="8610"/>
                    <a:pt x="10240" y="8452"/>
                  </a:cubicBezTo>
                  <a:cubicBezTo>
                    <a:pt x="10287" y="8389"/>
                    <a:pt x="10374" y="8357"/>
                    <a:pt x="10464" y="8357"/>
                  </a:cubicBezTo>
                  <a:close/>
                  <a:moveTo>
                    <a:pt x="9247" y="8602"/>
                  </a:moveTo>
                  <a:cubicBezTo>
                    <a:pt x="9334" y="8602"/>
                    <a:pt x="9421" y="8625"/>
                    <a:pt x="9484" y="8673"/>
                  </a:cubicBezTo>
                  <a:cubicBezTo>
                    <a:pt x="9610" y="8799"/>
                    <a:pt x="9610" y="9051"/>
                    <a:pt x="9484" y="9145"/>
                  </a:cubicBezTo>
                  <a:cubicBezTo>
                    <a:pt x="9421" y="9208"/>
                    <a:pt x="9334" y="9240"/>
                    <a:pt x="9247" y="9240"/>
                  </a:cubicBezTo>
                  <a:cubicBezTo>
                    <a:pt x="9161" y="9240"/>
                    <a:pt x="9074" y="9208"/>
                    <a:pt x="9011" y="9145"/>
                  </a:cubicBezTo>
                  <a:cubicBezTo>
                    <a:pt x="8854" y="9051"/>
                    <a:pt x="8854" y="8830"/>
                    <a:pt x="9011" y="8673"/>
                  </a:cubicBezTo>
                  <a:cubicBezTo>
                    <a:pt x="9074" y="8625"/>
                    <a:pt x="9161" y="8602"/>
                    <a:pt x="9247" y="8602"/>
                  </a:cubicBezTo>
                  <a:close/>
                  <a:moveTo>
                    <a:pt x="8030" y="8862"/>
                  </a:moveTo>
                  <a:cubicBezTo>
                    <a:pt x="8121" y="8862"/>
                    <a:pt x="8208" y="8893"/>
                    <a:pt x="8255" y="8956"/>
                  </a:cubicBezTo>
                  <a:cubicBezTo>
                    <a:pt x="8381" y="9082"/>
                    <a:pt x="8381" y="9303"/>
                    <a:pt x="8255" y="9429"/>
                  </a:cubicBezTo>
                  <a:cubicBezTo>
                    <a:pt x="8192" y="9492"/>
                    <a:pt x="8105" y="9523"/>
                    <a:pt x="8019" y="9523"/>
                  </a:cubicBezTo>
                  <a:cubicBezTo>
                    <a:pt x="7932" y="9523"/>
                    <a:pt x="7845" y="9492"/>
                    <a:pt x="7782" y="9429"/>
                  </a:cubicBezTo>
                  <a:cubicBezTo>
                    <a:pt x="7656" y="9303"/>
                    <a:pt x="7656" y="9082"/>
                    <a:pt x="7782" y="8956"/>
                  </a:cubicBezTo>
                  <a:cubicBezTo>
                    <a:pt x="7845" y="8893"/>
                    <a:pt x="7940" y="8862"/>
                    <a:pt x="8030" y="8862"/>
                  </a:cubicBezTo>
                  <a:close/>
                  <a:moveTo>
                    <a:pt x="8964" y="9862"/>
                  </a:moveTo>
                  <a:cubicBezTo>
                    <a:pt x="9050" y="9862"/>
                    <a:pt x="9137" y="9885"/>
                    <a:pt x="9200" y="9933"/>
                  </a:cubicBezTo>
                  <a:cubicBezTo>
                    <a:pt x="9326" y="10059"/>
                    <a:pt x="9326" y="10279"/>
                    <a:pt x="9200" y="10405"/>
                  </a:cubicBezTo>
                  <a:cubicBezTo>
                    <a:pt x="9137" y="10468"/>
                    <a:pt x="9050" y="10500"/>
                    <a:pt x="8964" y="10500"/>
                  </a:cubicBezTo>
                  <a:cubicBezTo>
                    <a:pt x="8877" y="10500"/>
                    <a:pt x="8791" y="10468"/>
                    <a:pt x="8727" y="10405"/>
                  </a:cubicBezTo>
                  <a:cubicBezTo>
                    <a:pt x="8601" y="10311"/>
                    <a:pt x="8601" y="10059"/>
                    <a:pt x="8727" y="9933"/>
                  </a:cubicBezTo>
                  <a:cubicBezTo>
                    <a:pt x="8791" y="9885"/>
                    <a:pt x="8877" y="9862"/>
                    <a:pt x="8964" y="9862"/>
                  </a:cubicBezTo>
                  <a:close/>
                  <a:moveTo>
                    <a:pt x="3415" y="1"/>
                  </a:moveTo>
                  <a:cubicBezTo>
                    <a:pt x="2616" y="1"/>
                    <a:pt x="1812" y="308"/>
                    <a:pt x="1198" y="922"/>
                  </a:cubicBezTo>
                  <a:cubicBezTo>
                    <a:pt x="1" y="2151"/>
                    <a:pt x="1" y="4104"/>
                    <a:pt x="1198" y="5333"/>
                  </a:cubicBezTo>
                  <a:lnTo>
                    <a:pt x="6806" y="10941"/>
                  </a:lnTo>
                  <a:cubicBezTo>
                    <a:pt x="7404" y="11508"/>
                    <a:pt x="8223" y="11823"/>
                    <a:pt x="9011" y="11823"/>
                  </a:cubicBezTo>
                  <a:cubicBezTo>
                    <a:pt x="9799" y="11823"/>
                    <a:pt x="10618" y="11508"/>
                    <a:pt x="11216" y="10941"/>
                  </a:cubicBezTo>
                  <a:cubicBezTo>
                    <a:pt x="12445" y="9712"/>
                    <a:pt x="12445" y="7727"/>
                    <a:pt x="11216" y="6530"/>
                  </a:cubicBezTo>
                  <a:lnTo>
                    <a:pt x="5609" y="922"/>
                  </a:lnTo>
                  <a:cubicBezTo>
                    <a:pt x="5010" y="308"/>
                    <a:pt x="4214" y="1"/>
                    <a:pt x="34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49" name="Google Shape;7849;p77"/>
          <p:cNvSpPr/>
          <p:nvPr/>
        </p:nvSpPr>
        <p:spPr>
          <a:xfrm>
            <a:off x="5728553" y="2801702"/>
            <a:ext cx="352833" cy="351880"/>
          </a:xfrm>
          <a:custGeom>
            <a:rect b="b" l="l" r="r" t="t"/>
            <a:pathLst>
              <a:path extrusionOk="0" h="11815" w="11847">
                <a:moveTo>
                  <a:pt x="4915" y="662"/>
                </a:moveTo>
                <a:cubicBezTo>
                  <a:pt x="5671" y="662"/>
                  <a:pt x="6301" y="1292"/>
                  <a:pt x="6301" y="2048"/>
                </a:cubicBezTo>
                <a:cubicBezTo>
                  <a:pt x="6301" y="2520"/>
                  <a:pt x="6081" y="2961"/>
                  <a:pt x="5577" y="3245"/>
                </a:cubicBezTo>
                <a:cubicBezTo>
                  <a:pt x="5577" y="2489"/>
                  <a:pt x="5104" y="2079"/>
                  <a:pt x="4568" y="2079"/>
                </a:cubicBezTo>
                <a:lnTo>
                  <a:pt x="1418" y="2079"/>
                </a:lnTo>
                <a:cubicBezTo>
                  <a:pt x="1008" y="2079"/>
                  <a:pt x="693" y="1764"/>
                  <a:pt x="693" y="1386"/>
                </a:cubicBezTo>
                <a:cubicBezTo>
                  <a:pt x="693" y="977"/>
                  <a:pt x="1008" y="662"/>
                  <a:pt x="1418" y="662"/>
                </a:cubicBezTo>
                <a:close/>
                <a:moveTo>
                  <a:pt x="3198" y="4915"/>
                </a:moveTo>
                <a:cubicBezTo>
                  <a:pt x="3285" y="4915"/>
                  <a:pt x="3371" y="4946"/>
                  <a:pt x="3434" y="5009"/>
                </a:cubicBezTo>
                <a:cubicBezTo>
                  <a:pt x="3529" y="5135"/>
                  <a:pt x="3529" y="5324"/>
                  <a:pt x="3434" y="5482"/>
                </a:cubicBezTo>
                <a:cubicBezTo>
                  <a:pt x="3371" y="5545"/>
                  <a:pt x="3277" y="5576"/>
                  <a:pt x="3186" y="5576"/>
                </a:cubicBezTo>
                <a:cubicBezTo>
                  <a:pt x="3096" y="5576"/>
                  <a:pt x="3009" y="5545"/>
                  <a:pt x="2962" y="5482"/>
                </a:cubicBezTo>
                <a:cubicBezTo>
                  <a:pt x="2836" y="5356"/>
                  <a:pt x="2836" y="5135"/>
                  <a:pt x="2962" y="5009"/>
                </a:cubicBezTo>
                <a:cubicBezTo>
                  <a:pt x="3025" y="4946"/>
                  <a:pt x="3111" y="4915"/>
                  <a:pt x="3198" y="4915"/>
                </a:cubicBezTo>
                <a:close/>
                <a:moveTo>
                  <a:pt x="1386" y="0"/>
                </a:moveTo>
                <a:cubicBezTo>
                  <a:pt x="630" y="0"/>
                  <a:pt x="0" y="630"/>
                  <a:pt x="0" y="1386"/>
                </a:cubicBezTo>
                <a:lnTo>
                  <a:pt x="0" y="5230"/>
                </a:lnTo>
                <a:cubicBezTo>
                  <a:pt x="0" y="5797"/>
                  <a:pt x="284" y="6301"/>
                  <a:pt x="693" y="6616"/>
                </a:cubicBezTo>
                <a:lnTo>
                  <a:pt x="693" y="4474"/>
                </a:lnTo>
                <a:cubicBezTo>
                  <a:pt x="693" y="3529"/>
                  <a:pt x="1481" y="2741"/>
                  <a:pt x="2426" y="2741"/>
                </a:cubicBezTo>
                <a:lnTo>
                  <a:pt x="4568" y="2741"/>
                </a:lnTo>
                <a:cubicBezTo>
                  <a:pt x="4758" y="2741"/>
                  <a:pt x="4915" y="2898"/>
                  <a:pt x="4915" y="3119"/>
                </a:cubicBezTo>
                <a:lnTo>
                  <a:pt x="4915" y="3466"/>
                </a:lnTo>
                <a:lnTo>
                  <a:pt x="2426" y="3466"/>
                </a:lnTo>
                <a:cubicBezTo>
                  <a:pt x="1859" y="3466"/>
                  <a:pt x="1418" y="3938"/>
                  <a:pt x="1418" y="4474"/>
                </a:cubicBezTo>
                <a:lnTo>
                  <a:pt x="1418" y="7309"/>
                </a:lnTo>
                <a:cubicBezTo>
                  <a:pt x="1418" y="7908"/>
                  <a:pt x="1922" y="8349"/>
                  <a:pt x="2521" y="8349"/>
                </a:cubicBezTo>
                <a:lnTo>
                  <a:pt x="3592" y="8349"/>
                </a:lnTo>
                <a:cubicBezTo>
                  <a:pt x="3655" y="10271"/>
                  <a:pt x="5293" y="11814"/>
                  <a:pt x="7215" y="11814"/>
                </a:cubicBezTo>
                <a:cubicBezTo>
                  <a:pt x="9263" y="11814"/>
                  <a:pt x="10838" y="9483"/>
                  <a:pt x="10838" y="7467"/>
                </a:cubicBezTo>
                <a:lnTo>
                  <a:pt x="10838" y="6931"/>
                </a:lnTo>
                <a:cubicBezTo>
                  <a:pt x="11405" y="6774"/>
                  <a:pt x="11846" y="6206"/>
                  <a:pt x="11846" y="5576"/>
                </a:cubicBezTo>
                <a:cubicBezTo>
                  <a:pt x="11846" y="4852"/>
                  <a:pt x="11216" y="4222"/>
                  <a:pt x="10460" y="4222"/>
                </a:cubicBezTo>
                <a:cubicBezTo>
                  <a:pt x="9735" y="4222"/>
                  <a:pt x="9105" y="4852"/>
                  <a:pt x="9105" y="5576"/>
                </a:cubicBezTo>
                <a:cubicBezTo>
                  <a:pt x="9105" y="6206"/>
                  <a:pt x="9515" y="6774"/>
                  <a:pt x="10113" y="6931"/>
                </a:cubicBezTo>
                <a:lnTo>
                  <a:pt x="10113" y="7467"/>
                </a:lnTo>
                <a:cubicBezTo>
                  <a:pt x="10113" y="9136"/>
                  <a:pt x="8727" y="11090"/>
                  <a:pt x="7152" y="11090"/>
                </a:cubicBezTo>
                <a:cubicBezTo>
                  <a:pt x="5577" y="11090"/>
                  <a:pt x="4316" y="9893"/>
                  <a:pt x="4253" y="8349"/>
                </a:cubicBezTo>
                <a:lnTo>
                  <a:pt x="4947" y="8349"/>
                </a:lnTo>
                <a:cubicBezTo>
                  <a:pt x="5143" y="9193"/>
                  <a:pt x="5842" y="9760"/>
                  <a:pt x="6640" y="9760"/>
                </a:cubicBezTo>
                <a:cubicBezTo>
                  <a:pt x="6736" y="9760"/>
                  <a:pt x="6833" y="9752"/>
                  <a:pt x="6931" y="9735"/>
                </a:cubicBezTo>
                <a:cubicBezTo>
                  <a:pt x="7750" y="9609"/>
                  <a:pt x="8381" y="8821"/>
                  <a:pt x="8381" y="7971"/>
                </a:cubicBezTo>
                <a:lnTo>
                  <a:pt x="8381" y="3182"/>
                </a:lnTo>
                <a:cubicBezTo>
                  <a:pt x="8381" y="3024"/>
                  <a:pt x="8412" y="2867"/>
                  <a:pt x="8507" y="2709"/>
                </a:cubicBezTo>
                <a:cubicBezTo>
                  <a:pt x="8727" y="3182"/>
                  <a:pt x="9231" y="3560"/>
                  <a:pt x="9767" y="3560"/>
                </a:cubicBezTo>
                <a:cubicBezTo>
                  <a:pt x="10460" y="3560"/>
                  <a:pt x="11846" y="2993"/>
                  <a:pt x="11846" y="2174"/>
                </a:cubicBezTo>
                <a:cubicBezTo>
                  <a:pt x="11846" y="1292"/>
                  <a:pt x="10460" y="788"/>
                  <a:pt x="9767" y="788"/>
                </a:cubicBezTo>
                <a:cubicBezTo>
                  <a:pt x="9137" y="788"/>
                  <a:pt x="8570" y="1229"/>
                  <a:pt x="8412" y="1827"/>
                </a:cubicBezTo>
                <a:cubicBezTo>
                  <a:pt x="7940" y="2142"/>
                  <a:pt x="7687" y="2646"/>
                  <a:pt x="7687" y="3245"/>
                </a:cubicBezTo>
                <a:lnTo>
                  <a:pt x="7687" y="8002"/>
                </a:lnTo>
                <a:cubicBezTo>
                  <a:pt x="7687" y="8538"/>
                  <a:pt x="7309" y="9010"/>
                  <a:pt x="6805" y="9105"/>
                </a:cubicBezTo>
                <a:cubicBezTo>
                  <a:pt x="6755" y="9111"/>
                  <a:pt x="6705" y="9114"/>
                  <a:pt x="6654" y="9114"/>
                </a:cubicBezTo>
                <a:cubicBezTo>
                  <a:pt x="6204" y="9114"/>
                  <a:pt x="5781" y="8859"/>
                  <a:pt x="5640" y="8349"/>
                </a:cubicBezTo>
                <a:cubicBezTo>
                  <a:pt x="6364" y="8160"/>
                  <a:pt x="6963" y="7498"/>
                  <a:pt x="6963" y="6648"/>
                </a:cubicBezTo>
                <a:lnTo>
                  <a:pt x="6963" y="2079"/>
                </a:lnTo>
                <a:cubicBezTo>
                  <a:pt x="6963" y="945"/>
                  <a:pt x="6018" y="0"/>
                  <a:pt x="48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50" name="Google Shape;7850;p77"/>
          <p:cNvGrpSpPr/>
          <p:nvPr/>
        </p:nvGrpSpPr>
        <p:grpSpPr>
          <a:xfrm>
            <a:off x="5759980" y="3280216"/>
            <a:ext cx="289039" cy="352833"/>
            <a:chOff x="-24694925" y="3518700"/>
            <a:chExt cx="242625" cy="296175"/>
          </a:xfrm>
        </p:grpSpPr>
        <p:sp>
          <p:nvSpPr>
            <p:cNvPr id="7851" name="Google Shape;7851;p77"/>
            <p:cNvSpPr/>
            <p:nvPr/>
          </p:nvSpPr>
          <p:spPr>
            <a:xfrm>
              <a:off x="-24694925" y="3572250"/>
              <a:ext cx="104000" cy="112650"/>
            </a:xfrm>
            <a:custGeom>
              <a:rect b="b" l="l" r="r" t="t"/>
              <a:pathLst>
                <a:path extrusionOk="0" h="4506" w="4160">
                  <a:moveTo>
                    <a:pt x="2080" y="1"/>
                  </a:moveTo>
                  <a:cubicBezTo>
                    <a:pt x="946" y="1"/>
                    <a:pt x="1" y="946"/>
                    <a:pt x="1" y="2080"/>
                  </a:cubicBezTo>
                  <a:lnTo>
                    <a:pt x="1" y="4506"/>
                  </a:lnTo>
                  <a:lnTo>
                    <a:pt x="4160" y="4506"/>
                  </a:lnTo>
                  <a:lnTo>
                    <a:pt x="4160" y="2080"/>
                  </a:lnTo>
                  <a:cubicBezTo>
                    <a:pt x="4160" y="946"/>
                    <a:pt x="3214" y="1"/>
                    <a:pt x="208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2" name="Google Shape;7852;p77"/>
            <p:cNvSpPr/>
            <p:nvPr/>
          </p:nvSpPr>
          <p:spPr>
            <a:xfrm>
              <a:off x="-24556300" y="3648650"/>
              <a:ext cx="104000" cy="113450"/>
            </a:xfrm>
            <a:custGeom>
              <a:rect b="b" l="l" r="r" t="t"/>
              <a:pathLst>
                <a:path extrusionOk="0" h="4538" w="4160">
                  <a:moveTo>
                    <a:pt x="1" y="1"/>
                  </a:moveTo>
                  <a:lnTo>
                    <a:pt x="1" y="2458"/>
                  </a:lnTo>
                  <a:cubicBezTo>
                    <a:pt x="1" y="3592"/>
                    <a:pt x="946" y="4537"/>
                    <a:pt x="2080" y="4537"/>
                  </a:cubicBezTo>
                  <a:cubicBezTo>
                    <a:pt x="3246" y="4537"/>
                    <a:pt x="4160" y="3592"/>
                    <a:pt x="4160" y="2458"/>
                  </a:cubicBezTo>
                  <a:lnTo>
                    <a:pt x="416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3" name="Google Shape;7853;p77"/>
            <p:cNvSpPr/>
            <p:nvPr/>
          </p:nvSpPr>
          <p:spPr>
            <a:xfrm>
              <a:off x="-24694925" y="3702200"/>
              <a:ext cx="104000" cy="112675"/>
            </a:xfrm>
            <a:custGeom>
              <a:rect b="b" l="l" r="r" t="t"/>
              <a:pathLst>
                <a:path extrusionOk="0" h="4507" w="4160">
                  <a:moveTo>
                    <a:pt x="1734" y="694"/>
                  </a:moveTo>
                  <a:cubicBezTo>
                    <a:pt x="1923" y="694"/>
                    <a:pt x="2080" y="852"/>
                    <a:pt x="2080" y="1041"/>
                  </a:cubicBezTo>
                  <a:lnTo>
                    <a:pt x="2080" y="2427"/>
                  </a:lnTo>
                  <a:cubicBezTo>
                    <a:pt x="2269" y="2427"/>
                    <a:pt x="2427" y="2584"/>
                    <a:pt x="2427" y="2773"/>
                  </a:cubicBezTo>
                  <a:cubicBezTo>
                    <a:pt x="2427" y="2962"/>
                    <a:pt x="2269" y="3120"/>
                    <a:pt x="2080" y="3120"/>
                  </a:cubicBezTo>
                  <a:cubicBezTo>
                    <a:pt x="1702" y="3120"/>
                    <a:pt x="1356" y="2805"/>
                    <a:pt x="1356" y="2427"/>
                  </a:cubicBezTo>
                  <a:lnTo>
                    <a:pt x="1356" y="1041"/>
                  </a:lnTo>
                  <a:cubicBezTo>
                    <a:pt x="1356" y="852"/>
                    <a:pt x="1513" y="694"/>
                    <a:pt x="1734" y="694"/>
                  </a:cubicBezTo>
                  <a:close/>
                  <a:moveTo>
                    <a:pt x="1" y="1"/>
                  </a:moveTo>
                  <a:lnTo>
                    <a:pt x="1" y="2427"/>
                  </a:lnTo>
                  <a:cubicBezTo>
                    <a:pt x="1" y="3561"/>
                    <a:pt x="946" y="4506"/>
                    <a:pt x="2080" y="4506"/>
                  </a:cubicBezTo>
                  <a:cubicBezTo>
                    <a:pt x="3214" y="4506"/>
                    <a:pt x="4160" y="3561"/>
                    <a:pt x="4160" y="2427"/>
                  </a:cubicBezTo>
                  <a:lnTo>
                    <a:pt x="416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4" name="Google Shape;7854;p77"/>
            <p:cNvSpPr/>
            <p:nvPr/>
          </p:nvSpPr>
          <p:spPr>
            <a:xfrm>
              <a:off x="-24556300" y="3518700"/>
              <a:ext cx="104000" cy="113425"/>
            </a:xfrm>
            <a:custGeom>
              <a:rect b="b" l="l" r="r" t="t"/>
              <a:pathLst>
                <a:path extrusionOk="0" h="4537" w="4160">
                  <a:moveTo>
                    <a:pt x="2049" y="1387"/>
                  </a:moveTo>
                  <a:cubicBezTo>
                    <a:pt x="2427" y="1387"/>
                    <a:pt x="2742" y="1702"/>
                    <a:pt x="2742" y="2080"/>
                  </a:cubicBezTo>
                  <a:lnTo>
                    <a:pt x="2742" y="3466"/>
                  </a:lnTo>
                  <a:cubicBezTo>
                    <a:pt x="2742" y="3655"/>
                    <a:pt x="2584" y="3812"/>
                    <a:pt x="2395" y="3812"/>
                  </a:cubicBezTo>
                  <a:cubicBezTo>
                    <a:pt x="2206" y="3812"/>
                    <a:pt x="2049" y="3655"/>
                    <a:pt x="2049" y="3466"/>
                  </a:cubicBezTo>
                  <a:lnTo>
                    <a:pt x="2049" y="2080"/>
                  </a:lnTo>
                  <a:cubicBezTo>
                    <a:pt x="1860" y="2080"/>
                    <a:pt x="1702" y="1922"/>
                    <a:pt x="1702" y="1733"/>
                  </a:cubicBezTo>
                  <a:cubicBezTo>
                    <a:pt x="1702" y="1544"/>
                    <a:pt x="1860" y="1387"/>
                    <a:pt x="2049" y="1387"/>
                  </a:cubicBezTo>
                  <a:close/>
                  <a:moveTo>
                    <a:pt x="2080" y="0"/>
                  </a:moveTo>
                  <a:cubicBezTo>
                    <a:pt x="946" y="0"/>
                    <a:pt x="1" y="945"/>
                    <a:pt x="1" y="2080"/>
                  </a:cubicBezTo>
                  <a:lnTo>
                    <a:pt x="1" y="4537"/>
                  </a:lnTo>
                  <a:lnTo>
                    <a:pt x="4160" y="4537"/>
                  </a:lnTo>
                  <a:lnTo>
                    <a:pt x="4160" y="2080"/>
                  </a:lnTo>
                  <a:cubicBezTo>
                    <a:pt x="4160" y="945"/>
                    <a:pt x="3214" y="0"/>
                    <a:pt x="20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55" name="Google Shape;7855;p77"/>
          <p:cNvGrpSpPr/>
          <p:nvPr/>
        </p:nvGrpSpPr>
        <p:grpSpPr>
          <a:xfrm>
            <a:off x="5759518" y="3730245"/>
            <a:ext cx="289962" cy="352833"/>
            <a:chOff x="-24709100" y="3888875"/>
            <a:chExt cx="243400" cy="296175"/>
          </a:xfrm>
        </p:grpSpPr>
        <p:sp>
          <p:nvSpPr>
            <p:cNvPr id="7856" name="Google Shape;7856;p77"/>
            <p:cNvSpPr/>
            <p:nvPr/>
          </p:nvSpPr>
          <p:spPr>
            <a:xfrm>
              <a:off x="-24587800" y="3888875"/>
              <a:ext cx="105575" cy="227650"/>
            </a:xfrm>
            <a:custGeom>
              <a:rect b="b" l="l" r="r" t="t"/>
              <a:pathLst>
                <a:path extrusionOk="0" h="9106" w="4223">
                  <a:moveTo>
                    <a:pt x="2836" y="662"/>
                  </a:moveTo>
                  <a:lnTo>
                    <a:pt x="2836" y="1387"/>
                  </a:lnTo>
                  <a:lnTo>
                    <a:pt x="2143" y="1387"/>
                  </a:lnTo>
                  <a:lnTo>
                    <a:pt x="2143" y="662"/>
                  </a:lnTo>
                  <a:close/>
                  <a:moveTo>
                    <a:pt x="1072" y="4884"/>
                  </a:moveTo>
                  <a:cubicBezTo>
                    <a:pt x="1261" y="4884"/>
                    <a:pt x="1418" y="5041"/>
                    <a:pt x="1418" y="5230"/>
                  </a:cubicBezTo>
                  <a:cubicBezTo>
                    <a:pt x="1418" y="5451"/>
                    <a:pt x="1261" y="5608"/>
                    <a:pt x="1072" y="5608"/>
                  </a:cubicBezTo>
                  <a:cubicBezTo>
                    <a:pt x="851" y="5608"/>
                    <a:pt x="694" y="5451"/>
                    <a:pt x="694" y="5230"/>
                  </a:cubicBezTo>
                  <a:cubicBezTo>
                    <a:pt x="694" y="5041"/>
                    <a:pt x="851" y="4884"/>
                    <a:pt x="1072" y="4884"/>
                  </a:cubicBezTo>
                  <a:close/>
                  <a:moveTo>
                    <a:pt x="3498" y="6302"/>
                  </a:moveTo>
                  <a:lnTo>
                    <a:pt x="3498" y="6648"/>
                  </a:lnTo>
                  <a:cubicBezTo>
                    <a:pt x="3498" y="6869"/>
                    <a:pt x="3340" y="6995"/>
                    <a:pt x="3151" y="6995"/>
                  </a:cubicBezTo>
                  <a:lnTo>
                    <a:pt x="1765" y="6995"/>
                  </a:lnTo>
                  <a:cubicBezTo>
                    <a:pt x="1576" y="6995"/>
                    <a:pt x="1418" y="6869"/>
                    <a:pt x="1418" y="6648"/>
                  </a:cubicBezTo>
                  <a:lnTo>
                    <a:pt x="1418" y="6302"/>
                  </a:lnTo>
                  <a:close/>
                  <a:moveTo>
                    <a:pt x="1072" y="1"/>
                  </a:moveTo>
                  <a:cubicBezTo>
                    <a:pt x="851" y="1"/>
                    <a:pt x="694" y="158"/>
                    <a:pt x="694" y="347"/>
                  </a:cubicBezTo>
                  <a:cubicBezTo>
                    <a:pt x="694" y="568"/>
                    <a:pt x="851" y="725"/>
                    <a:pt x="1072" y="725"/>
                  </a:cubicBezTo>
                  <a:lnTo>
                    <a:pt x="1418" y="725"/>
                  </a:lnTo>
                  <a:lnTo>
                    <a:pt x="1418" y="1450"/>
                  </a:lnTo>
                  <a:cubicBezTo>
                    <a:pt x="1009" y="1576"/>
                    <a:pt x="694" y="1985"/>
                    <a:pt x="694" y="2458"/>
                  </a:cubicBezTo>
                  <a:lnTo>
                    <a:pt x="694" y="4285"/>
                  </a:lnTo>
                  <a:cubicBezTo>
                    <a:pt x="316" y="4443"/>
                    <a:pt x="1" y="4821"/>
                    <a:pt x="1" y="5293"/>
                  </a:cubicBezTo>
                  <a:cubicBezTo>
                    <a:pt x="1" y="5703"/>
                    <a:pt x="284" y="6112"/>
                    <a:pt x="694" y="6270"/>
                  </a:cubicBezTo>
                  <a:lnTo>
                    <a:pt x="694" y="6648"/>
                  </a:lnTo>
                  <a:cubicBezTo>
                    <a:pt x="694" y="7089"/>
                    <a:pt x="977" y="7499"/>
                    <a:pt x="1418" y="7656"/>
                  </a:cubicBezTo>
                  <a:lnTo>
                    <a:pt x="1418" y="8759"/>
                  </a:lnTo>
                  <a:cubicBezTo>
                    <a:pt x="1418" y="8948"/>
                    <a:pt x="1576" y="9105"/>
                    <a:pt x="1765" y="9105"/>
                  </a:cubicBezTo>
                  <a:lnTo>
                    <a:pt x="3151" y="9105"/>
                  </a:lnTo>
                  <a:cubicBezTo>
                    <a:pt x="3340" y="9105"/>
                    <a:pt x="3498" y="8948"/>
                    <a:pt x="3498" y="8759"/>
                  </a:cubicBezTo>
                  <a:lnTo>
                    <a:pt x="3498" y="7656"/>
                  </a:lnTo>
                  <a:cubicBezTo>
                    <a:pt x="3907" y="7499"/>
                    <a:pt x="4222" y="7121"/>
                    <a:pt x="4222" y="6648"/>
                  </a:cubicBezTo>
                  <a:lnTo>
                    <a:pt x="4222" y="5955"/>
                  </a:lnTo>
                  <a:lnTo>
                    <a:pt x="4222" y="2458"/>
                  </a:lnTo>
                  <a:cubicBezTo>
                    <a:pt x="4222" y="2017"/>
                    <a:pt x="3939" y="1607"/>
                    <a:pt x="3498" y="1450"/>
                  </a:cubicBezTo>
                  <a:lnTo>
                    <a:pt x="3498" y="725"/>
                  </a:lnTo>
                  <a:lnTo>
                    <a:pt x="3876" y="725"/>
                  </a:lnTo>
                  <a:cubicBezTo>
                    <a:pt x="4065" y="725"/>
                    <a:pt x="4222" y="568"/>
                    <a:pt x="4222" y="347"/>
                  </a:cubicBezTo>
                  <a:cubicBezTo>
                    <a:pt x="4222" y="158"/>
                    <a:pt x="4065" y="1"/>
                    <a:pt x="38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7" name="Google Shape;7857;p77"/>
            <p:cNvSpPr/>
            <p:nvPr/>
          </p:nvSpPr>
          <p:spPr>
            <a:xfrm>
              <a:off x="-24536600" y="4132250"/>
              <a:ext cx="70900" cy="17350"/>
            </a:xfrm>
            <a:custGeom>
              <a:rect b="b" l="l" r="r" t="t"/>
              <a:pathLst>
                <a:path extrusionOk="0" h="694" w="2836">
                  <a:moveTo>
                    <a:pt x="0" y="1"/>
                  </a:moveTo>
                  <a:lnTo>
                    <a:pt x="347" y="694"/>
                  </a:lnTo>
                  <a:lnTo>
                    <a:pt x="2489" y="694"/>
                  </a:lnTo>
                  <a:cubicBezTo>
                    <a:pt x="2678" y="694"/>
                    <a:pt x="2836" y="536"/>
                    <a:pt x="2836" y="347"/>
                  </a:cubicBezTo>
                  <a:cubicBezTo>
                    <a:pt x="2836" y="158"/>
                    <a:pt x="2678" y="1"/>
                    <a:pt x="24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8" name="Google Shape;7858;p77"/>
            <p:cNvSpPr/>
            <p:nvPr/>
          </p:nvSpPr>
          <p:spPr>
            <a:xfrm>
              <a:off x="-24709100" y="3963700"/>
              <a:ext cx="208750" cy="221350"/>
            </a:xfrm>
            <a:custGeom>
              <a:rect b="b" l="l" r="r" t="t"/>
              <a:pathLst>
                <a:path extrusionOk="0" h="8854" w="8350">
                  <a:moveTo>
                    <a:pt x="4884" y="1"/>
                  </a:moveTo>
                  <a:cubicBezTo>
                    <a:pt x="2931" y="473"/>
                    <a:pt x="1419" y="2237"/>
                    <a:pt x="1419" y="4380"/>
                  </a:cubicBezTo>
                  <a:lnTo>
                    <a:pt x="1419" y="8192"/>
                  </a:lnTo>
                  <a:lnTo>
                    <a:pt x="410" y="8192"/>
                  </a:lnTo>
                  <a:cubicBezTo>
                    <a:pt x="389" y="8189"/>
                    <a:pt x="368" y="8188"/>
                    <a:pt x="347" y="8188"/>
                  </a:cubicBezTo>
                  <a:cubicBezTo>
                    <a:pt x="132" y="8188"/>
                    <a:pt x="1" y="8334"/>
                    <a:pt x="1" y="8507"/>
                  </a:cubicBezTo>
                  <a:cubicBezTo>
                    <a:pt x="1" y="8696"/>
                    <a:pt x="158" y="8853"/>
                    <a:pt x="347" y="8853"/>
                  </a:cubicBezTo>
                  <a:lnTo>
                    <a:pt x="8003" y="8853"/>
                  </a:lnTo>
                  <a:cubicBezTo>
                    <a:pt x="8192" y="8853"/>
                    <a:pt x="8350" y="8696"/>
                    <a:pt x="8350" y="8507"/>
                  </a:cubicBezTo>
                  <a:cubicBezTo>
                    <a:pt x="8350" y="8318"/>
                    <a:pt x="8192" y="8160"/>
                    <a:pt x="8003" y="8160"/>
                  </a:cubicBezTo>
                  <a:lnTo>
                    <a:pt x="6806" y="8160"/>
                  </a:lnTo>
                  <a:lnTo>
                    <a:pt x="6239" y="6963"/>
                  </a:lnTo>
                  <a:cubicBezTo>
                    <a:pt x="6207" y="6869"/>
                    <a:pt x="6018" y="6774"/>
                    <a:pt x="5924" y="6774"/>
                  </a:cubicBezTo>
                  <a:lnTo>
                    <a:pt x="4191" y="6774"/>
                  </a:lnTo>
                  <a:lnTo>
                    <a:pt x="4191" y="3655"/>
                  </a:lnTo>
                  <a:cubicBezTo>
                    <a:pt x="4191" y="3435"/>
                    <a:pt x="4254" y="3245"/>
                    <a:pt x="4380" y="3088"/>
                  </a:cubicBezTo>
                  <a:cubicBezTo>
                    <a:pt x="4254" y="2836"/>
                    <a:pt x="4191" y="2552"/>
                    <a:pt x="4191" y="2300"/>
                  </a:cubicBezTo>
                  <a:cubicBezTo>
                    <a:pt x="4191" y="1733"/>
                    <a:pt x="4443" y="1229"/>
                    <a:pt x="4884" y="914"/>
                  </a:cubicBezTo>
                  <a:lnTo>
                    <a:pt x="488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59" name="Google Shape;7859;p77"/>
          <p:cNvGrpSpPr/>
          <p:nvPr/>
        </p:nvGrpSpPr>
        <p:grpSpPr>
          <a:xfrm>
            <a:off x="7959518" y="2802908"/>
            <a:ext cx="356556" cy="349557"/>
            <a:chOff x="-22863675" y="3131775"/>
            <a:chExt cx="299300" cy="293425"/>
          </a:xfrm>
        </p:grpSpPr>
        <p:sp>
          <p:nvSpPr>
            <p:cNvPr id="7860" name="Google Shape;7860;p77"/>
            <p:cNvSpPr/>
            <p:nvPr/>
          </p:nvSpPr>
          <p:spPr>
            <a:xfrm>
              <a:off x="-22863675" y="3131775"/>
              <a:ext cx="299300" cy="293425"/>
            </a:xfrm>
            <a:custGeom>
              <a:rect b="b" l="l" r="r" t="t"/>
              <a:pathLst>
                <a:path extrusionOk="0" h="11737" w="11972">
                  <a:moveTo>
                    <a:pt x="3214" y="5522"/>
                  </a:moveTo>
                  <a:cubicBezTo>
                    <a:pt x="3403" y="5522"/>
                    <a:pt x="3560" y="5679"/>
                    <a:pt x="3560" y="5868"/>
                  </a:cubicBezTo>
                  <a:cubicBezTo>
                    <a:pt x="3560" y="6057"/>
                    <a:pt x="3403" y="6215"/>
                    <a:pt x="3214" y="6215"/>
                  </a:cubicBezTo>
                  <a:cubicBezTo>
                    <a:pt x="3024" y="6215"/>
                    <a:pt x="2867" y="6057"/>
                    <a:pt x="2867" y="5868"/>
                  </a:cubicBezTo>
                  <a:cubicBezTo>
                    <a:pt x="2867" y="5679"/>
                    <a:pt x="3024" y="5522"/>
                    <a:pt x="3214" y="5522"/>
                  </a:cubicBezTo>
                  <a:close/>
                  <a:moveTo>
                    <a:pt x="5986" y="2749"/>
                  </a:moveTo>
                  <a:cubicBezTo>
                    <a:pt x="6931" y="2749"/>
                    <a:pt x="7719" y="3537"/>
                    <a:pt x="7719" y="4482"/>
                  </a:cubicBezTo>
                  <a:cubicBezTo>
                    <a:pt x="7719" y="5427"/>
                    <a:pt x="6963" y="6215"/>
                    <a:pt x="5986" y="6215"/>
                  </a:cubicBezTo>
                  <a:cubicBezTo>
                    <a:pt x="5041" y="6215"/>
                    <a:pt x="4253" y="5427"/>
                    <a:pt x="4253" y="4482"/>
                  </a:cubicBezTo>
                  <a:cubicBezTo>
                    <a:pt x="4253" y="3537"/>
                    <a:pt x="5041" y="2749"/>
                    <a:pt x="5986" y="2749"/>
                  </a:cubicBezTo>
                  <a:close/>
                  <a:moveTo>
                    <a:pt x="8790" y="5522"/>
                  </a:moveTo>
                  <a:cubicBezTo>
                    <a:pt x="8979" y="5522"/>
                    <a:pt x="9136" y="5679"/>
                    <a:pt x="9136" y="5868"/>
                  </a:cubicBezTo>
                  <a:cubicBezTo>
                    <a:pt x="9136" y="6057"/>
                    <a:pt x="8979" y="6215"/>
                    <a:pt x="8790" y="6215"/>
                  </a:cubicBezTo>
                  <a:cubicBezTo>
                    <a:pt x="8569" y="6215"/>
                    <a:pt x="8412" y="6057"/>
                    <a:pt x="8412" y="5868"/>
                  </a:cubicBezTo>
                  <a:cubicBezTo>
                    <a:pt x="8412" y="5679"/>
                    <a:pt x="8569" y="5522"/>
                    <a:pt x="8790" y="5522"/>
                  </a:cubicBezTo>
                  <a:close/>
                  <a:moveTo>
                    <a:pt x="4600" y="7601"/>
                  </a:moveTo>
                  <a:cubicBezTo>
                    <a:pt x="4789" y="7601"/>
                    <a:pt x="4946" y="7759"/>
                    <a:pt x="4946" y="7948"/>
                  </a:cubicBezTo>
                  <a:cubicBezTo>
                    <a:pt x="4946" y="8168"/>
                    <a:pt x="4789" y="8326"/>
                    <a:pt x="4600" y="8326"/>
                  </a:cubicBezTo>
                  <a:cubicBezTo>
                    <a:pt x="4411" y="8326"/>
                    <a:pt x="4253" y="8168"/>
                    <a:pt x="4253" y="7948"/>
                  </a:cubicBezTo>
                  <a:cubicBezTo>
                    <a:pt x="4253" y="7759"/>
                    <a:pt x="4411" y="7601"/>
                    <a:pt x="4600" y="7601"/>
                  </a:cubicBezTo>
                  <a:close/>
                  <a:moveTo>
                    <a:pt x="6679" y="6939"/>
                  </a:moveTo>
                  <a:cubicBezTo>
                    <a:pt x="7278" y="6939"/>
                    <a:pt x="7719" y="7412"/>
                    <a:pt x="7719" y="7948"/>
                  </a:cubicBezTo>
                  <a:cubicBezTo>
                    <a:pt x="7719" y="8515"/>
                    <a:pt x="7246" y="8987"/>
                    <a:pt x="6679" y="8987"/>
                  </a:cubicBezTo>
                  <a:cubicBezTo>
                    <a:pt x="6080" y="8987"/>
                    <a:pt x="5671" y="8515"/>
                    <a:pt x="5671" y="7948"/>
                  </a:cubicBezTo>
                  <a:cubicBezTo>
                    <a:pt x="5671" y="7412"/>
                    <a:pt x="6143" y="6939"/>
                    <a:pt x="6679" y="6939"/>
                  </a:cubicBezTo>
                  <a:close/>
                  <a:moveTo>
                    <a:pt x="5309" y="1"/>
                  </a:moveTo>
                  <a:cubicBezTo>
                    <a:pt x="5222" y="1"/>
                    <a:pt x="5135" y="24"/>
                    <a:pt x="5072" y="71"/>
                  </a:cubicBezTo>
                  <a:cubicBezTo>
                    <a:pt x="4946" y="197"/>
                    <a:pt x="4946" y="449"/>
                    <a:pt x="5072" y="544"/>
                  </a:cubicBezTo>
                  <a:cubicBezTo>
                    <a:pt x="5356" y="828"/>
                    <a:pt x="5545" y="1080"/>
                    <a:pt x="5639" y="1363"/>
                  </a:cubicBezTo>
                  <a:cubicBezTo>
                    <a:pt x="5356" y="1426"/>
                    <a:pt x="5041" y="1458"/>
                    <a:pt x="4757" y="1552"/>
                  </a:cubicBezTo>
                  <a:cubicBezTo>
                    <a:pt x="4474" y="1017"/>
                    <a:pt x="4096" y="796"/>
                    <a:pt x="3592" y="576"/>
                  </a:cubicBezTo>
                  <a:cubicBezTo>
                    <a:pt x="3552" y="560"/>
                    <a:pt x="3507" y="552"/>
                    <a:pt x="3460" y="552"/>
                  </a:cubicBezTo>
                  <a:cubicBezTo>
                    <a:pt x="3320" y="552"/>
                    <a:pt x="3166" y="623"/>
                    <a:pt x="3119" y="765"/>
                  </a:cubicBezTo>
                  <a:cubicBezTo>
                    <a:pt x="3024" y="922"/>
                    <a:pt x="3119" y="1143"/>
                    <a:pt x="3277" y="1206"/>
                  </a:cubicBezTo>
                  <a:cubicBezTo>
                    <a:pt x="3623" y="1363"/>
                    <a:pt x="3907" y="1552"/>
                    <a:pt x="4064" y="1804"/>
                  </a:cubicBezTo>
                  <a:cubicBezTo>
                    <a:pt x="3781" y="1930"/>
                    <a:pt x="3529" y="2088"/>
                    <a:pt x="3308" y="2245"/>
                  </a:cubicBezTo>
                  <a:cubicBezTo>
                    <a:pt x="2867" y="1836"/>
                    <a:pt x="2394" y="1773"/>
                    <a:pt x="1890" y="1741"/>
                  </a:cubicBezTo>
                  <a:cubicBezTo>
                    <a:pt x="1701" y="1741"/>
                    <a:pt x="1544" y="1836"/>
                    <a:pt x="1481" y="2056"/>
                  </a:cubicBezTo>
                  <a:cubicBezTo>
                    <a:pt x="1481" y="2245"/>
                    <a:pt x="1607" y="2403"/>
                    <a:pt x="1796" y="2434"/>
                  </a:cubicBezTo>
                  <a:cubicBezTo>
                    <a:pt x="2205" y="2466"/>
                    <a:pt x="2489" y="2529"/>
                    <a:pt x="2741" y="2718"/>
                  </a:cubicBezTo>
                  <a:cubicBezTo>
                    <a:pt x="2552" y="2907"/>
                    <a:pt x="2363" y="3159"/>
                    <a:pt x="2205" y="3379"/>
                  </a:cubicBezTo>
                  <a:cubicBezTo>
                    <a:pt x="1949" y="3294"/>
                    <a:pt x="1725" y="3260"/>
                    <a:pt x="1508" y="3260"/>
                  </a:cubicBezTo>
                  <a:cubicBezTo>
                    <a:pt x="1243" y="3260"/>
                    <a:pt x="987" y="3310"/>
                    <a:pt x="693" y="3379"/>
                  </a:cubicBezTo>
                  <a:cubicBezTo>
                    <a:pt x="504" y="3411"/>
                    <a:pt x="441" y="3631"/>
                    <a:pt x="473" y="3821"/>
                  </a:cubicBezTo>
                  <a:cubicBezTo>
                    <a:pt x="498" y="3970"/>
                    <a:pt x="621" y="4060"/>
                    <a:pt x="781" y="4060"/>
                  </a:cubicBezTo>
                  <a:cubicBezTo>
                    <a:pt x="823" y="4060"/>
                    <a:pt x="868" y="4054"/>
                    <a:pt x="914" y="4041"/>
                  </a:cubicBezTo>
                  <a:cubicBezTo>
                    <a:pt x="1160" y="3979"/>
                    <a:pt x="1366" y="3931"/>
                    <a:pt x="1567" y="3931"/>
                  </a:cubicBezTo>
                  <a:cubicBezTo>
                    <a:pt x="1674" y="3931"/>
                    <a:pt x="1780" y="3945"/>
                    <a:pt x="1890" y="3978"/>
                  </a:cubicBezTo>
                  <a:cubicBezTo>
                    <a:pt x="1764" y="4262"/>
                    <a:pt x="1638" y="4514"/>
                    <a:pt x="1607" y="4797"/>
                  </a:cubicBezTo>
                  <a:cubicBezTo>
                    <a:pt x="1071" y="4797"/>
                    <a:pt x="630" y="4986"/>
                    <a:pt x="189" y="5301"/>
                  </a:cubicBezTo>
                  <a:cubicBezTo>
                    <a:pt x="32" y="5427"/>
                    <a:pt x="0" y="5616"/>
                    <a:pt x="126" y="5774"/>
                  </a:cubicBezTo>
                  <a:cubicBezTo>
                    <a:pt x="186" y="5874"/>
                    <a:pt x="296" y="5935"/>
                    <a:pt x="409" y="5935"/>
                  </a:cubicBezTo>
                  <a:cubicBezTo>
                    <a:pt x="474" y="5935"/>
                    <a:pt x="541" y="5915"/>
                    <a:pt x="599" y="5868"/>
                  </a:cubicBezTo>
                  <a:cubicBezTo>
                    <a:pt x="914" y="5616"/>
                    <a:pt x="1166" y="5459"/>
                    <a:pt x="1481" y="5459"/>
                  </a:cubicBezTo>
                  <a:cubicBezTo>
                    <a:pt x="1481" y="5585"/>
                    <a:pt x="1449" y="5742"/>
                    <a:pt x="1449" y="5868"/>
                  </a:cubicBezTo>
                  <a:cubicBezTo>
                    <a:pt x="1449" y="6026"/>
                    <a:pt x="1449" y="6183"/>
                    <a:pt x="1481" y="6341"/>
                  </a:cubicBezTo>
                  <a:cubicBezTo>
                    <a:pt x="945" y="6530"/>
                    <a:pt x="662" y="6876"/>
                    <a:pt x="347" y="7318"/>
                  </a:cubicBezTo>
                  <a:cubicBezTo>
                    <a:pt x="221" y="7475"/>
                    <a:pt x="284" y="7664"/>
                    <a:pt x="441" y="7790"/>
                  </a:cubicBezTo>
                  <a:cubicBezTo>
                    <a:pt x="507" y="7843"/>
                    <a:pt x="584" y="7868"/>
                    <a:pt x="658" y="7868"/>
                  </a:cubicBezTo>
                  <a:cubicBezTo>
                    <a:pt x="761" y="7868"/>
                    <a:pt x="859" y="7819"/>
                    <a:pt x="914" y="7727"/>
                  </a:cubicBezTo>
                  <a:cubicBezTo>
                    <a:pt x="1134" y="7349"/>
                    <a:pt x="1323" y="7129"/>
                    <a:pt x="1607" y="7002"/>
                  </a:cubicBezTo>
                  <a:cubicBezTo>
                    <a:pt x="1701" y="7286"/>
                    <a:pt x="1764" y="7570"/>
                    <a:pt x="1922" y="7822"/>
                  </a:cubicBezTo>
                  <a:cubicBezTo>
                    <a:pt x="1481" y="8200"/>
                    <a:pt x="1323" y="8609"/>
                    <a:pt x="1166" y="9145"/>
                  </a:cubicBezTo>
                  <a:cubicBezTo>
                    <a:pt x="1134" y="9334"/>
                    <a:pt x="1260" y="9523"/>
                    <a:pt x="1418" y="9554"/>
                  </a:cubicBezTo>
                  <a:cubicBezTo>
                    <a:pt x="1452" y="9566"/>
                    <a:pt x="1486" y="9571"/>
                    <a:pt x="1519" y="9571"/>
                  </a:cubicBezTo>
                  <a:cubicBezTo>
                    <a:pt x="1671" y="9571"/>
                    <a:pt x="1807" y="9463"/>
                    <a:pt x="1859" y="9334"/>
                  </a:cubicBezTo>
                  <a:cubicBezTo>
                    <a:pt x="1953" y="8924"/>
                    <a:pt x="2048" y="8672"/>
                    <a:pt x="2268" y="8420"/>
                  </a:cubicBezTo>
                  <a:cubicBezTo>
                    <a:pt x="2426" y="8672"/>
                    <a:pt x="2646" y="8893"/>
                    <a:pt x="2835" y="9082"/>
                  </a:cubicBezTo>
                  <a:cubicBezTo>
                    <a:pt x="2520" y="9554"/>
                    <a:pt x="2552" y="10027"/>
                    <a:pt x="2583" y="10594"/>
                  </a:cubicBezTo>
                  <a:cubicBezTo>
                    <a:pt x="2583" y="10783"/>
                    <a:pt x="2741" y="10909"/>
                    <a:pt x="2961" y="10909"/>
                  </a:cubicBezTo>
                  <a:lnTo>
                    <a:pt x="2993" y="10909"/>
                  </a:lnTo>
                  <a:cubicBezTo>
                    <a:pt x="3182" y="10909"/>
                    <a:pt x="3308" y="10720"/>
                    <a:pt x="3308" y="10500"/>
                  </a:cubicBezTo>
                  <a:cubicBezTo>
                    <a:pt x="3277" y="10090"/>
                    <a:pt x="3277" y="9806"/>
                    <a:pt x="3371" y="9523"/>
                  </a:cubicBezTo>
                  <a:cubicBezTo>
                    <a:pt x="3623" y="9680"/>
                    <a:pt x="3844" y="9838"/>
                    <a:pt x="4127" y="9964"/>
                  </a:cubicBezTo>
                  <a:cubicBezTo>
                    <a:pt x="4001" y="10500"/>
                    <a:pt x="4159" y="10941"/>
                    <a:pt x="4411" y="11445"/>
                  </a:cubicBezTo>
                  <a:cubicBezTo>
                    <a:pt x="4452" y="11589"/>
                    <a:pt x="4561" y="11652"/>
                    <a:pt x="4684" y="11652"/>
                  </a:cubicBezTo>
                  <a:cubicBezTo>
                    <a:pt x="4749" y="11652"/>
                    <a:pt x="4818" y="11635"/>
                    <a:pt x="4883" y="11602"/>
                  </a:cubicBezTo>
                  <a:cubicBezTo>
                    <a:pt x="5041" y="11539"/>
                    <a:pt x="5104" y="11350"/>
                    <a:pt x="5041" y="11130"/>
                  </a:cubicBezTo>
                  <a:cubicBezTo>
                    <a:pt x="4883" y="10783"/>
                    <a:pt x="4757" y="10500"/>
                    <a:pt x="4789" y="10184"/>
                  </a:cubicBezTo>
                  <a:lnTo>
                    <a:pt x="4789" y="10184"/>
                  </a:lnTo>
                  <a:cubicBezTo>
                    <a:pt x="5072" y="10279"/>
                    <a:pt x="5356" y="10311"/>
                    <a:pt x="5671" y="10342"/>
                  </a:cubicBezTo>
                  <a:cubicBezTo>
                    <a:pt x="5734" y="10909"/>
                    <a:pt x="6049" y="11256"/>
                    <a:pt x="6427" y="11665"/>
                  </a:cubicBezTo>
                  <a:cubicBezTo>
                    <a:pt x="6474" y="11712"/>
                    <a:pt x="6561" y="11736"/>
                    <a:pt x="6651" y="11736"/>
                  </a:cubicBezTo>
                  <a:cubicBezTo>
                    <a:pt x="6742" y="11736"/>
                    <a:pt x="6837" y="11712"/>
                    <a:pt x="6900" y="11665"/>
                  </a:cubicBezTo>
                  <a:cubicBezTo>
                    <a:pt x="6994" y="11539"/>
                    <a:pt x="6994" y="11287"/>
                    <a:pt x="6900" y="11193"/>
                  </a:cubicBezTo>
                  <a:cubicBezTo>
                    <a:pt x="6616" y="10909"/>
                    <a:pt x="6427" y="10657"/>
                    <a:pt x="6333" y="10342"/>
                  </a:cubicBezTo>
                  <a:cubicBezTo>
                    <a:pt x="6616" y="10311"/>
                    <a:pt x="6931" y="10279"/>
                    <a:pt x="7215" y="10184"/>
                  </a:cubicBezTo>
                  <a:cubicBezTo>
                    <a:pt x="7467" y="10720"/>
                    <a:pt x="7876" y="10941"/>
                    <a:pt x="8380" y="11130"/>
                  </a:cubicBezTo>
                  <a:cubicBezTo>
                    <a:pt x="8424" y="11156"/>
                    <a:pt x="8474" y="11167"/>
                    <a:pt x="8526" y="11167"/>
                  </a:cubicBezTo>
                  <a:cubicBezTo>
                    <a:pt x="8662" y="11167"/>
                    <a:pt x="8807" y="11086"/>
                    <a:pt x="8853" y="10972"/>
                  </a:cubicBezTo>
                  <a:cubicBezTo>
                    <a:pt x="8947" y="10815"/>
                    <a:pt x="8853" y="10594"/>
                    <a:pt x="8695" y="10500"/>
                  </a:cubicBezTo>
                  <a:cubicBezTo>
                    <a:pt x="8349" y="10374"/>
                    <a:pt x="8065" y="10184"/>
                    <a:pt x="7908" y="9932"/>
                  </a:cubicBezTo>
                  <a:cubicBezTo>
                    <a:pt x="8191" y="9806"/>
                    <a:pt x="8412" y="9649"/>
                    <a:pt x="8664" y="9491"/>
                  </a:cubicBezTo>
                  <a:cubicBezTo>
                    <a:pt x="9105" y="9901"/>
                    <a:pt x="9578" y="9964"/>
                    <a:pt x="10082" y="9995"/>
                  </a:cubicBezTo>
                  <a:lnTo>
                    <a:pt x="10113" y="9995"/>
                  </a:lnTo>
                  <a:cubicBezTo>
                    <a:pt x="10302" y="9995"/>
                    <a:pt x="10428" y="9869"/>
                    <a:pt x="10460" y="9680"/>
                  </a:cubicBezTo>
                  <a:cubicBezTo>
                    <a:pt x="10460" y="9491"/>
                    <a:pt x="10365" y="9334"/>
                    <a:pt x="10145" y="9302"/>
                  </a:cubicBezTo>
                  <a:cubicBezTo>
                    <a:pt x="9767" y="9239"/>
                    <a:pt x="9483" y="9208"/>
                    <a:pt x="9199" y="9019"/>
                  </a:cubicBezTo>
                  <a:cubicBezTo>
                    <a:pt x="9388" y="8830"/>
                    <a:pt x="9609" y="8578"/>
                    <a:pt x="9767" y="8357"/>
                  </a:cubicBezTo>
                  <a:cubicBezTo>
                    <a:pt x="9980" y="8437"/>
                    <a:pt x="10181" y="8466"/>
                    <a:pt x="10384" y="8466"/>
                  </a:cubicBezTo>
                  <a:cubicBezTo>
                    <a:pt x="10660" y="8466"/>
                    <a:pt x="10938" y="8412"/>
                    <a:pt x="11247" y="8357"/>
                  </a:cubicBezTo>
                  <a:cubicBezTo>
                    <a:pt x="11468" y="8294"/>
                    <a:pt x="11531" y="8105"/>
                    <a:pt x="11499" y="7916"/>
                  </a:cubicBezTo>
                  <a:cubicBezTo>
                    <a:pt x="11472" y="7751"/>
                    <a:pt x="11300" y="7658"/>
                    <a:pt x="11131" y="7658"/>
                  </a:cubicBezTo>
                  <a:cubicBezTo>
                    <a:pt x="11107" y="7658"/>
                    <a:pt x="11082" y="7660"/>
                    <a:pt x="11058" y="7664"/>
                  </a:cubicBezTo>
                  <a:cubicBezTo>
                    <a:pt x="10806" y="7748"/>
                    <a:pt x="10596" y="7804"/>
                    <a:pt x="10391" y="7804"/>
                  </a:cubicBezTo>
                  <a:cubicBezTo>
                    <a:pt x="10288" y="7804"/>
                    <a:pt x="10187" y="7790"/>
                    <a:pt x="10082" y="7759"/>
                  </a:cubicBezTo>
                  <a:cubicBezTo>
                    <a:pt x="10208" y="7475"/>
                    <a:pt x="10302" y="7192"/>
                    <a:pt x="10365" y="6939"/>
                  </a:cubicBezTo>
                  <a:lnTo>
                    <a:pt x="10397" y="6939"/>
                  </a:lnTo>
                  <a:cubicBezTo>
                    <a:pt x="10932" y="6939"/>
                    <a:pt x="11342" y="6687"/>
                    <a:pt x="11751" y="6372"/>
                  </a:cubicBezTo>
                  <a:cubicBezTo>
                    <a:pt x="11940" y="6246"/>
                    <a:pt x="11972" y="6057"/>
                    <a:pt x="11846" y="5900"/>
                  </a:cubicBezTo>
                  <a:cubicBezTo>
                    <a:pt x="11789" y="5843"/>
                    <a:pt x="11687" y="5798"/>
                    <a:pt x="11580" y="5798"/>
                  </a:cubicBezTo>
                  <a:cubicBezTo>
                    <a:pt x="11509" y="5798"/>
                    <a:pt x="11436" y="5818"/>
                    <a:pt x="11373" y="5868"/>
                  </a:cubicBezTo>
                  <a:cubicBezTo>
                    <a:pt x="11058" y="6120"/>
                    <a:pt x="10775" y="6278"/>
                    <a:pt x="10460" y="6278"/>
                  </a:cubicBezTo>
                  <a:cubicBezTo>
                    <a:pt x="10460" y="6152"/>
                    <a:pt x="10491" y="5994"/>
                    <a:pt x="10491" y="5868"/>
                  </a:cubicBezTo>
                  <a:cubicBezTo>
                    <a:pt x="10491" y="5711"/>
                    <a:pt x="10491" y="5553"/>
                    <a:pt x="10460" y="5396"/>
                  </a:cubicBezTo>
                  <a:cubicBezTo>
                    <a:pt x="11027" y="5207"/>
                    <a:pt x="11279" y="4860"/>
                    <a:pt x="11594" y="4419"/>
                  </a:cubicBezTo>
                  <a:cubicBezTo>
                    <a:pt x="11720" y="4262"/>
                    <a:pt x="11688" y="4073"/>
                    <a:pt x="11531" y="3947"/>
                  </a:cubicBezTo>
                  <a:cubicBezTo>
                    <a:pt x="11465" y="3894"/>
                    <a:pt x="11394" y="3869"/>
                    <a:pt x="11324" y="3869"/>
                  </a:cubicBezTo>
                  <a:cubicBezTo>
                    <a:pt x="11226" y="3869"/>
                    <a:pt x="11132" y="3918"/>
                    <a:pt x="11058" y="4010"/>
                  </a:cubicBezTo>
                  <a:cubicBezTo>
                    <a:pt x="10838" y="4388"/>
                    <a:pt x="10617" y="4608"/>
                    <a:pt x="10365" y="4734"/>
                  </a:cubicBezTo>
                  <a:cubicBezTo>
                    <a:pt x="10271" y="4451"/>
                    <a:pt x="10176" y="4167"/>
                    <a:pt x="10019" y="3915"/>
                  </a:cubicBezTo>
                  <a:cubicBezTo>
                    <a:pt x="10460" y="3537"/>
                    <a:pt x="10617" y="3127"/>
                    <a:pt x="10775" y="2592"/>
                  </a:cubicBezTo>
                  <a:cubicBezTo>
                    <a:pt x="10806" y="2403"/>
                    <a:pt x="10712" y="2214"/>
                    <a:pt x="10554" y="2182"/>
                  </a:cubicBezTo>
                  <a:cubicBezTo>
                    <a:pt x="10520" y="2171"/>
                    <a:pt x="10485" y="2166"/>
                    <a:pt x="10450" y="2166"/>
                  </a:cubicBezTo>
                  <a:cubicBezTo>
                    <a:pt x="10292" y="2166"/>
                    <a:pt x="10139" y="2274"/>
                    <a:pt x="10113" y="2403"/>
                  </a:cubicBezTo>
                  <a:cubicBezTo>
                    <a:pt x="9987" y="2812"/>
                    <a:pt x="9924" y="3064"/>
                    <a:pt x="9672" y="3316"/>
                  </a:cubicBezTo>
                  <a:cubicBezTo>
                    <a:pt x="9515" y="3064"/>
                    <a:pt x="9325" y="2844"/>
                    <a:pt x="9136" y="2655"/>
                  </a:cubicBezTo>
                  <a:cubicBezTo>
                    <a:pt x="9451" y="2182"/>
                    <a:pt x="9388" y="1710"/>
                    <a:pt x="9357" y="1143"/>
                  </a:cubicBezTo>
                  <a:cubicBezTo>
                    <a:pt x="9357" y="954"/>
                    <a:pt x="9168" y="828"/>
                    <a:pt x="8979" y="828"/>
                  </a:cubicBezTo>
                  <a:cubicBezTo>
                    <a:pt x="8790" y="828"/>
                    <a:pt x="8664" y="1017"/>
                    <a:pt x="8664" y="1237"/>
                  </a:cubicBezTo>
                  <a:cubicBezTo>
                    <a:pt x="8695" y="1647"/>
                    <a:pt x="8695" y="1930"/>
                    <a:pt x="8569" y="2214"/>
                  </a:cubicBezTo>
                  <a:cubicBezTo>
                    <a:pt x="8349" y="2056"/>
                    <a:pt x="8097" y="1899"/>
                    <a:pt x="7813" y="1773"/>
                  </a:cubicBezTo>
                  <a:cubicBezTo>
                    <a:pt x="7939" y="1237"/>
                    <a:pt x="7782" y="796"/>
                    <a:pt x="7561" y="292"/>
                  </a:cubicBezTo>
                  <a:cubicBezTo>
                    <a:pt x="7493" y="178"/>
                    <a:pt x="7375" y="97"/>
                    <a:pt x="7243" y="97"/>
                  </a:cubicBezTo>
                  <a:cubicBezTo>
                    <a:pt x="7193" y="97"/>
                    <a:pt x="7141" y="108"/>
                    <a:pt x="7089" y="134"/>
                  </a:cubicBezTo>
                  <a:cubicBezTo>
                    <a:pt x="6931" y="197"/>
                    <a:pt x="6837" y="386"/>
                    <a:pt x="6931" y="607"/>
                  </a:cubicBezTo>
                  <a:cubicBezTo>
                    <a:pt x="7089" y="954"/>
                    <a:pt x="7215" y="1237"/>
                    <a:pt x="7152" y="1552"/>
                  </a:cubicBezTo>
                  <a:cubicBezTo>
                    <a:pt x="6900" y="1458"/>
                    <a:pt x="6616" y="1426"/>
                    <a:pt x="6301" y="1395"/>
                  </a:cubicBezTo>
                  <a:cubicBezTo>
                    <a:pt x="6206" y="828"/>
                    <a:pt x="5891" y="481"/>
                    <a:pt x="5545" y="71"/>
                  </a:cubicBezTo>
                  <a:cubicBezTo>
                    <a:pt x="5482" y="24"/>
                    <a:pt x="5395" y="1"/>
                    <a:pt x="53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1" name="Google Shape;7861;p77"/>
            <p:cNvSpPr/>
            <p:nvPr/>
          </p:nvSpPr>
          <p:spPr>
            <a:xfrm>
              <a:off x="-22740025" y="3217825"/>
              <a:ext cx="52000" cy="51225"/>
            </a:xfrm>
            <a:custGeom>
              <a:rect b="b" l="l" r="r" t="t"/>
              <a:pathLst>
                <a:path extrusionOk="0" h="2049" w="2080">
                  <a:moveTo>
                    <a:pt x="1040" y="0"/>
                  </a:moveTo>
                  <a:cubicBezTo>
                    <a:pt x="441" y="0"/>
                    <a:pt x="0" y="473"/>
                    <a:pt x="0" y="1009"/>
                  </a:cubicBezTo>
                  <a:cubicBezTo>
                    <a:pt x="0" y="1607"/>
                    <a:pt x="473" y="2048"/>
                    <a:pt x="1040" y="2048"/>
                  </a:cubicBezTo>
                  <a:cubicBezTo>
                    <a:pt x="1607" y="2048"/>
                    <a:pt x="2048" y="1576"/>
                    <a:pt x="2048" y="1009"/>
                  </a:cubicBezTo>
                  <a:cubicBezTo>
                    <a:pt x="2080" y="473"/>
                    <a:pt x="1607" y="0"/>
                    <a:pt x="10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2" name="Google Shape;7862;p77"/>
            <p:cNvSpPr/>
            <p:nvPr/>
          </p:nvSpPr>
          <p:spPr>
            <a:xfrm>
              <a:off x="-22705375" y="3321800"/>
              <a:ext cx="17350" cy="18125"/>
            </a:xfrm>
            <a:custGeom>
              <a:rect b="b" l="l" r="r" t="t"/>
              <a:pathLst>
                <a:path extrusionOk="0" h="725" w="694">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63" name="Google Shape;7863;p77"/>
          <p:cNvGrpSpPr/>
          <p:nvPr/>
        </p:nvGrpSpPr>
        <p:grpSpPr>
          <a:xfrm>
            <a:off x="5302382" y="1414087"/>
            <a:ext cx="310602" cy="352803"/>
            <a:chOff x="-28069875" y="3175300"/>
            <a:chExt cx="260725" cy="296150"/>
          </a:xfrm>
        </p:grpSpPr>
        <p:sp>
          <p:nvSpPr>
            <p:cNvPr id="7864" name="Google Shape;7864;p77"/>
            <p:cNvSpPr/>
            <p:nvPr/>
          </p:nvSpPr>
          <p:spPr>
            <a:xfrm>
              <a:off x="-28059650" y="3192625"/>
              <a:ext cx="26025" cy="70125"/>
            </a:xfrm>
            <a:custGeom>
              <a:rect b="b" l="l" r="r" t="t"/>
              <a:pathLst>
                <a:path extrusionOk="0" h="2805" w="1041">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5" name="Google Shape;7865;p77"/>
            <p:cNvSpPr/>
            <p:nvPr/>
          </p:nvSpPr>
          <p:spPr>
            <a:xfrm>
              <a:off x="-27843050" y="3192625"/>
              <a:ext cx="26025" cy="69325"/>
            </a:xfrm>
            <a:custGeom>
              <a:rect b="b" l="l" r="r" t="t"/>
              <a:pathLst>
                <a:path extrusionOk="0" h="2773" w="1041">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6" name="Google Shape;7866;p77"/>
            <p:cNvSpPr/>
            <p:nvPr/>
          </p:nvSpPr>
          <p:spPr>
            <a:xfrm>
              <a:off x="-27973000" y="3202075"/>
              <a:ext cx="26000" cy="57525"/>
            </a:xfrm>
            <a:custGeom>
              <a:rect b="b" l="l" r="r" t="t"/>
              <a:pathLst>
                <a:path extrusionOk="0" h="2301" w="104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7" name="Google Shape;7867;p77"/>
            <p:cNvSpPr/>
            <p:nvPr/>
          </p:nvSpPr>
          <p:spPr>
            <a:xfrm>
              <a:off x="-27929675" y="3202075"/>
              <a:ext cx="26000" cy="57525"/>
            </a:xfrm>
            <a:custGeom>
              <a:rect b="b" l="l" r="r" t="t"/>
              <a:pathLst>
                <a:path extrusionOk="0" h="2301" w="104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8" name="Google Shape;7868;p77"/>
            <p:cNvSpPr/>
            <p:nvPr/>
          </p:nvSpPr>
          <p:spPr>
            <a:xfrm>
              <a:off x="-28016325" y="3175300"/>
              <a:ext cx="26025" cy="91375"/>
            </a:xfrm>
            <a:custGeom>
              <a:rect b="b" l="l" r="r" t="t"/>
              <a:pathLst>
                <a:path extrusionOk="0" h="3655" w="1041">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9" name="Google Shape;7869;p77"/>
            <p:cNvSpPr/>
            <p:nvPr/>
          </p:nvSpPr>
          <p:spPr>
            <a:xfrm>
              <a:off x="-27886375" y="3176075"/>
              <a:ext cx="26025" cy="91400"/>
            </a:xfrm>
            <a:custGeom>
              <a:rect b="b" l="l" r="r" t="t"/>
              <a:pathLst>
                <a:path extrusionOk="0" h="3656" w="1041">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0" name="Google Shape;7870;p77"/>
            <p:cNvSpPr/>
            <p:nvPr/>
          </p:nvSpPr>
          <p:spPr>
            <a:xfrm>
              <a:off x="-28017900" y="3269025"/>
              <a:ext cx="161475" cy="133125"/>
            </a:xfrm>
            <a:custGeom>
              <a:rect b="b" l="l" r="r" t="t"/>
              <a:pathLst>
                <a:path extrusionOk="0" h="5325" w="6459">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1" name="Google Shape;7871;p77"/>
            <p:cNvSpPr/>
            <p:nvPr/>
          </p:nvSpPr>
          <p:spPr>
            <a:xfrm>
              <a:off x="-27930475" y="3269800"/>
              <a:ext cx="121325" cy="201650"/>
            </a:xfrm>
            <a:custGeom>
              <a:rect b="b" l="l" r="r" t="t"/>
              <a:pathLst>
                <a:path extrusionOk="0" h="8066" w="4853">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2" name="Google Shape;7872;p77"/>
            <p:cNvSpPr/>
            <p:nvPr/>
          </p:nvSpPr>
          <p:spPr>
            <a:xfrm>
              <a:off x="-28069875" y="3271375"/>
              <a:ext cx="122875" cy="200075"/>
            </a:xfrm>
            <a:custGeom>
              <a:rect b="b" l="l" r="r" t="t"/>
              <a:pathLst>
                <a:path extrusionOk="0" h="8003" w="4915">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73" name="Google Shape;7873;p77"/>
          <p:cNvSpPr/>
          <p:nvPr/>
        </p:nvSpPr>
        <p:spPr>
          <a:xfrm>
            <a:off x="5281815" y="1871822"/>
            <a:ext cx="352803" cy="350719"/>
          </a:xfrm>
          <a:custGeom>
            <a:rect b="b" l="l" r="r" t="t"/>
            <a:pathLst>
              <a:path extrusionOk="0" h="11776" w="11846">
                <a:moveTo>
                  <a:pt x="9074" y="2261"/>
                </a:moveTo>
                <a:lnTo>
                  <a:pt x="9546" y="2733"/>
                </a:lnTo>
                <a:lnTo>
                  <a:pt x="9011" y="3300"/>
                </a:lnTo>
                <a:lnTo>
                  <a:pt x="8538" y="2828"/>
                </a:lnTo>
                <a:lnTo>
                  <a:pt x="9074" y="2261"/>
                </a:lnTo>
                <a:close/>
                <a:moveTo>
                  <a:pt x="6333" y="3489"/>
                </a:moveTo>
                <a:lnTo>
                  <a:pt x="8286" y="5474"/>
                </a:lnTo>
                <a:lnTo>
                  <a:pt x="7782" y="5978"/>
                </a:lnTo>
                <a:lnTo>
                  <a:pt x="7026" y="5222"/>
                </a:lnTo>
                <a:cubicBezTo>
                  <a:pt x="6963" y="5159"/>
                  <a:pt x="6876" y="5128"/>
                  <a:pt x="6789" y="5128"/>
                </a:cubicBezTo>
                <a:cubicBezTo>
                  <a:pt x="6703" y="5128"/>
                  <a:pt x="6616" y="5159"/>
                  <a:pt x="6553" y="5222"/>
                </a:cubicBezTo>
                <a:cubicBezTo>
                  <a:pt x="6427" y="5348"/>
                  <a:pt x="6427" y="5569"/>
                  <a:pt x="6553" y="5695"/>
                </a:cubicBezTo>
                <a:lnTo>
                  <a:pt x="7309" y="6451"/>
                </a:lnTo>
                <a:lnTo>
                  <a:pt x="6837" y="6924"/>
                </a:lnTo>
                <a:lnTo>
                  <a:pt x="4883" y="4939"/>
                </a:lnTo>
                <a:lnTo>
                  <a:pt x="6333" y="3489"/>
                </a:lnTo>
                <a:close/>
                <a:moveTo>
                  <a:pt x="2647" y="8688"/>
                </a:moveTo>
                <a:lnTo>
                  <a:pt x="3119" y="9160"/>
                </a:lnTo>
                <a:lnTo>
                  <a:pt x="2899" y="9412"/>
                </a:lnTo>
                <a:cubicBezTo>
                  <a:pt x="2836" y="9460"/>
                  <a:pt x="2749" y="9483"/>
                  <a:pt x="2662" y="9483"/>
                </a:cubicBezTo>
                <a:cubicBezTo>
                  <a:pt x="2576" y="9483"/>
                  <a:pt x="2489" y="9460"/>
                  <a:pt x="2426" y="9412"/>
                </a:cubicBezTo>
                <a:cubicBezTo>
                  <a:pt x="2300" y="9286"/>
                  <a:pt x="2300" y="9034"/>
                  <a:pt x="2426" y="8940"/>
                </a:cubicBezTo>
                <a:lnTo>
                  <a:pt x="2647" y="8688"/>
                </a:lnTo>
                <a:close/>
                <a:moveTo>
                  <a:pt x="9294" y="0"/>
                </a:moveTo>
                <a:cubicBezTo>
                  <a:pt x="9026" y="0"/>
                  <a:pt x="8758" y="103"/>
                  <a:pt x="8569" y="308"/>
                </a:cubicBezTo>
                <a:cubicBezTo>
                  <a:pt x="8160" y="686"/>
                  <a:pt x="8097" y="1410"/>
                  <a:pt x="8538" y="1820"/>
                </a:cubicBezTo>
                <a:lnTo>
                  <a:pt x="8065" y="2292"/>
                </a:lnTo>
                <a:lnTo>
                  <a:pt x="7089" y="1316"/>
                </a:lnTo>
                <a:cubicBezTo>
                  <a:pt x="6884" y="1127"/>
                  <a:pt x="6616" y="1032"/>
                  <a:pt x="6348" y="1032"/>
                </a:cubicBezTo>
                <a:cubicBezTo>
                  <a:pt x="6081" y="1032"/>
                  <a:pt x="5813" y="1127"/>
                  <a:pt x="5608" y="1316"/>
                </a:cubicBezTo>
                <a:cubicBezTo>
                  <a:pt x="5230" y="1725"/>
                  <a:pt x="5230" y="2387"/>
                  <a:pt x="5608" y="2765"/>
                </a:cubicBezTo>
                <a:lnTo>
                  <a:pt x="5860" y="3017"/>
                </a:lnTo>
                <a:lnTo>
                  <a:pt x="2678" y="6199"/>
                </a:lnTo>
                <a:cubicBezTo>
                  <a:pt x="2142" y="6734"/>
                  <a:pt x="2048" y="7428"/>
                  <a:pt x="2268" y="8058"/>
                </a:cubicBezTo>
                <a:lnTo>
                  <a:pt x="1922" y="8404"/>
                </a:lnTo>
                <a:cubicBezTo>
                  <a:pt x="1607" y="8719"/>
                  <a:pt x="1512" y="9192"/>
                  <a:pt x="1733" y="9601"/>
                </a:cubicBezTo>
                <a:lnTo>
                  <a:pt x="95" y="11208"/>
                </a:lnTo>
                <a:cubicBezTo>
                  <a:pt x="0" y="11334"/>
                  <a:pt x="0" y="11555"/>
                  <a:pt x="95" y="11681"/>
                </a:cubicBezTo>
                <a:cubicBezTo>
                  <a:pt x="158" y="11744"/>
                  <a:pt x="252" y="11775"/>
                  <a:pt x="343" y="11775"/>
                </a:cubicBezTo>
                <a:cubicBezTo>
                  <a:pt x="433" y="11775"/>
                  <a:pt x="520" y="11744"/>
                  <a:pt x="567" y="11681"/>
                </a:cubicBezTo>
                <a:lnTo>
                  <a:pt x="2174" y="10074"/>
                </a:lnTo>
                <a:cubicBezTo>
                  <a:pt x="2318" y="10136"/>
                  <a:pt x="2465" y="10164"/>
                  <a:pt x="2609" y="10164"/>
                </a:cubicBezTo>
                <a:cubicBezTo>
                  <a:pt x="2904" y="10164"/>
                  <a:pt x="3180" y="10044"/>
                  <a:pt x="3371" y="9853"/>
                </a:cubicBezTo>
                <a:lnTo>
                  <a:pt x="3718" y="9507"/>
                </a:lnTo>
                <a:cubicBezTo>
                  <a:pt x="3930" y="9598"/>
                  <a:pt x="4148" y="9640"/>
                  <a:pt x="4363" y="9640"/>
                </a:cubicBezTo>
                <a:cubicBezTo>
                  <a:pt x="4818" y="9640"/>
                  <a:pt x="5255" y="9450"/>
                  <a:pt x="5576" y="9129"/>
                </a:cubicBezTo>
                <a:lnTo>
                  <a:pt x="5797" y="8877"/>
                </a:lnTo>
                <a:lnTo>
                  <a:pt x="4820" y="7900"/>
                </a:lnTo>
                <a:cubicBezTo>
                  <a:pt x="4694" y="7774"/>
                  <a:pt x="4694" y="7554"/>
                  <a:pt x="4820" y="7428"/>
                </a:cubicBezTo>
                <a:cubicBezTo>
                  <a:pt x="4883" y="7365"/>
                  <a:pt x="4970" y="7333"/>
                  <a:pt x="5057" y="7333"/>
                </a:cubicBezTo>
                <a:cubicBezTo>
                  <a:pt x="5143" y="7333"/>
                  <a:pt x="5230" y="7365"/>
                  <a:pt x="5293" y="7428"/>
                </a:cubicBezTo>
                <a:lnTo>
                  <a:pt x="6270" y="8404"/>
                </a:lnTo>
                <a:lnTo>
                  <a:pt x="8727" y="5978"/>
                </a:lnTo>
                <a:lnTo>
                  <a:pt x="8948" y="6199"/>
                </a:lnTo>
                <a:cubicBezTo>
                  <a:pt x="9152" y="6404"/>
                  <a:pt x="9420" y="6506"/>
                  <a:pt x="9688" y="6506"/>
                </a:cubicBezTo>
                <a:cubicBezTo>
                  <a:pt x="9956" y="6506"/>
                  <a:pt x="10223" y="6404"/>
                  <a:pt x="10428" y="6199"/>
                </a:cubicBezTo>
                <a:cubicBezTo>
                  <a:pt x="10806" y="5821"/>
                  <a:pt x="10806" y="5159"/>
                  <a:pt x="10428" y="4750"/>
                </a:cubicBezTo>
                <a:lnTo>
                  <a:pt x="9420" y="3773"/>
                </a:lnTo>
                <a:lnTo>
                  <a:pt x="9987" y="3206"/>
                </a:lnTo>
                <a:cubicBezTo>
                  <a:pt x="10176" y="3411"/>
                  <a:pt x="10444" y="3513"/>
                  <a:pt x="10712" y="3513"/>
                </a:cubicBezTo>
                <a:cubicBezTo>
                  <a:pt x="10980" y="3513"/>
                  <a:pt x="11247" y="3411"/>
                  <a:pt x="11436" y="3206"/>
                </a:cubicBezTo>
                <a:cubicBezTo>
                  <a:pt x="11846" y="2828"/>
                  <a:pt x="11846" y="2166"/>
                  <a:pt x="11436" y="1757"/>
                </a:cubicBezTo>
                <a:lnTo>
                  <a:pt x="10019" y="308"/>
                </a:lnTo>
                <a:cubicBezTo>
                  <a:pt x="9830" y="103"/>
                  <a:pt x="9562" y="0"/>
                  <a:pt x="92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74" name="Google Shape;7874;p77"/>
          <p:cNvGrpSpPr/>
          <p:nvPr/>
        </p:nvGrpSpPr>
        <p:grpSpPr>
          <a:xfrm>
            <a:off x="5343660" y="2321321"/>
            <a:ext cx="228045" cy="351880"/>
            <a:chOff x="-28032075" y="3916450"/>
            <a:chExt cx="191425" cy="295375"/>
          </a:xfrm>
        </p:grpSpPr>
        <p:sp>
          <p:nvSpPr>
            <p:cNvPr id="7875" name="Google Shape;7875;p77"/>
            <p:cNvSpPr/>
            <p:nvPr/>
          </p:nvSpPr>
          <p:spPr>
            <a:xfrm>
              <a:off x="-27996625" y="3916450"/>
              <a:ext cx="120525" cy="51225"/>
            </a:xfrm>
            <a:custGeom>
              <a:rect b="b" l="l" r="r" t="t"/>
              <a:pathLst>
                <a:path extrusionOk="0" h="2049" w="4821">
                  <a:moveTo>
                    <a:pt x="1040" y="0"/>
                  </a:moveTo>
                  <a:cubicBezTo>
                    <a:pt x="441" y="0"/>
                    <a:pt x="0" y="473"/>
                    <a:pt x="0" y="1040"/>
                  </a:cubicBezTo>
                  <a:cubicBezTo>
                    <a:pt x="0" y="1607"/>
                    <a:pt x="473" y="2048"/>
                    <a:pt x="1040" y="2048"/>
                  </a:cubicBezTo>
                  <a:lnTo>
                    <a:pt x="3781" y="2048"/>
                  </a:lnTo>
                  <a:cubicBezTo>
                    <a:pt x="4379" y="2048"/>
                    <a:pt x="4820" y="1575"/>
                    <a:pt x="4820" y="1040"/>
                  </a:cubicBezTo>
                  <a:cubicBezTo>
                    <a:pt x="4820" y="441"/>
                    <a:pt x="4348" y="0"/>
                    <a:pt x="37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6" name="Google Shape;7876;p77"/>
            <p:cNvSpPr/>
            <p:nvPr/>
          </p:nvSpPr>
          <p:spPr>
            <a:xfrm>
              <a:off x="-28032075" y="4089975"/>
              <a:ext cx="191425" cy="121850"/>
            </a:xfrm>
            <a:custGeom>
              <a:rect b="b" l="l" r="r" t="t"/>
              <a:pathLst>
                <a:path extrusionOk="0" h="4874" w="7657">
                  <a:moveTo>
                    <a:pt x="1733" y="715"/>
                  </a:moveTo>
                  <a:cubicBezTo>
                    <a:pt x="1954" y="715"/>
                    <a:pt x="2111" y="872"/>
                    <a:pt x="2111" y="1061"/>
                  </a:cubicBezTo>
                  <a:cubicBezTo>
                    <a:pt x="2111" y="1250"/>
                    <a:pt x="1954" y="1408"/>
                    <a:pt x="1733" y="1408"/>
                  </a:cubicBezTo>
                  <a:cubicBezTo>
                    <a:pt x="1544" y="1408"/>
                    <a:pt x="1387" y="1250"/>
                    <a:pt x="1387" y="1061"/>
                  </a:cubicBezTo>
                  <a:cubicBezTo>
                    <a:pt x="1418" y="872"/>
                    <a:pt x="1576" y="715"/>
                    <a:pt x="1733" y="715"/>
                  </a:cubicBezTo>
                  <a:close/>
                  <a:moveTo>
                    <a:pt x="3151" y="1376"/>
                  </a:moveTo>
                  <a:cubicBezTo>
                    <a:pt x="3372" y="1376"/>
                    <a:pt x="3529" y="1534"/>
                    <a:pt x="3529" y="1723"/>
                  </a:cubicBezTo>
                  <a:cubicBezTo>
                    <a:pt x="3529" y="1912"/>
                    <a:pt x="3372" y="2070"/>
                    <a:pt x="3151" y="2070"/>
                  </a:cubicBezTo>
                  <a:cubicBezTo>
                    <a:pt x="2962" y="2070"/>
                    <a:pt x="2804" y="1912"/>
                    <a:pt x="2804" y="1723"/>
                  </a:cubicBezTo>
                  <a:cubicBezTo>
                    <a:pt x="2804" y="1534"/>
                    <a:pt x="2962" y="1376"/>
                    <a:pt x="3151" y="1376"/>
                  </a:cubicBezTo>
                  <a:close/>
                  <a:moveTo>
                    <a:pt x="5199" y="2070"/>
                  </a:moveTo>
                  <a:cubicBezTo>
                    <a:pt x="5419" y="2070"/>
                    <a:pt x="5577" y="2227"/>
                    <a:pt x="5577" y="2448"/>
                  </a:cubicBezTo>
                  <a:cubicBezTo>
                    <a:pt x="5577" y="2637"/>
                    <a:pt x="5419" y="2794"/>
                    <a:pt x="5199" y="2794"/>
                  </a:cubicBezTo>
                  <a:cubicBezTo>
                    <a:pt x="5010" y="2794"/>
                    <a:pt x="4852" y="2637"/>
                    <a:pt x="4852" y="2448"/>
                  </a:cubicBezTo>
                  <a:cubicBezTo>
                    <a:pt x="4884" y="2227"/>
                    <a:pt x="5041" y="2070"/>
                    <a:pt x="5199" y="2070"/>
                  </a:cubicBezTo>
                  <a:close/>
                  <a:moveTo>
                    <a:pt x="3151" y="2794"/>
                  </a:moveTo>
                  <a:cubicBezTo>
                    <a:pt x="3372" y="2794"/>
                    <a:pt x="3529" y="2952"/>
                    <a:pt x="3529" y="3141"/>
                  </a:cubicBezTo>
                  <a:cubicBezTo>
                    <a:pt x="3529" y="3330"/>
                    <a:pt x="3372" y="3487"/>
                    <a:pt x="3151" y="3487"/>
                  </a:cubicBezTo>
                  <a:cubicBezTo>
                    <a:pt x="2962" y="3487"/>
                    <a:pt x="2804" y="3330"/>
                    <a:pt x="2804" y="3141"/>
                  </a:cubicBezTo>
                  <a:cubicBezTo>
                    <a:pt x="2804" y="2952"/>
                    <a:pt x="2962" y="2794"/>
                    <a:pt x="3151" y="2794"/>
                  </a:cubicBezTo>
                  <a:close/>
                  <a:moveTo>
                    <a:pt x="1748" y="1"/>
                  </a:moveTo>
                  <a:cubicBezTo>
                    <a:pt x="1181" y="1"/>
                    <a:pt x="615" y="166"/>
                    <a:pt x="63" y="494"/>
                  </a:cubicBezTo>
                  <a:cubicBezTo>
                    <a:pt x="63" y="715"/>
                    <a:pt x="0" y="872"/>
                    <a:pt x="0" y="1061"/>
                  </a:cubicBezTo>
                  <a:cubicBezTo>
                    <a:pt x="0" y="2196"/>
                    <a:pt x="536" y="3298"/>
                    <a:pt x="1418" y="4023"/>
                  </a:cubicBezTo>
                  <a:cubicBezTo>
                    <a:pt x="2111" y="4558"/>
                    <a:pt x="2962" y="4874"/>
                    <a:pt x="3844" y="4874"/>
                  </a:cubicBezTo>
                  <a:cubicBezTo>
                    <a:pt x="4096" y="4874"/>
                    <a:pt x="4380" y="4842"/>
                    <a:pt x="4663" y="4811"/>
                  </a:cubicBezTo>
                  <a:cubicBezTo>
                    <a:pt x="6144" y="4495"/>
                    <a:pt x="7341" y="3267"/>
                    <a:pt x="7625" y="1723"/>
                  </a:cubicBezTo>
                  <a:cubicBezTo>
                    <a:pt x="7656" y="1439"/>
                    <a:pt x="7656" y="1219"/>
                    <a:pt x="7656" y="935"/>
                  </a:cubicBezTo>
                  <a:lnTo>
                    <a:pt x="7656" y="935"/>
                  </a:lnTo>
                  <a:cubicBezTo>
                    <a:pt x="7033" y="1235"/>
                    <a:pt x="6444" y="1354"/>
                    <a:pt x="5904" y="1354"/>
                  </a:cubicBezTo>
                  <a:cubicBezTo>
                    <a:pt x="4969" y="1354"/>
                    <a:pt x="4183" y="1000"/>
                    <a:pt x="3624" y="620"/>
                  </a:cubicBezTo>
                  <a:cubicBezTo>
                    <a:pt x="3010" y="206"/>
                    <a:pt x="2378" y="1"/>
                    <a:pt x="17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7" name="Google Shape;7877;p77"/>
            <p:cNvSpPr/>
            <p:nvPr/>
          </p:nvSpPr>
          <p:spPr>
            <a:xfrm>
              <a:off x="-28024975" y="3985750"/>
              <a:ext cx="181950" cy="121975"/>
            </a:xfrm>
            <a:custGeom>
              <a:rect b="b" l="l" r="r" t="t"/>
              <a:pathLst>
                <a:path extrusionOk="0" h="4879" w="7278">
                  <a:moveTo>
                    <a:pt x="1827" y="1"/>
                  </a:moveTo>
                  <a:lnTo>
                    <a:pt x="1827" y="1639"/>
                  </a:lnTo>
                  <a:cubicBezTo>
                    <a:pt x="1827" y="1765"/>
                    <a:pt x="1733" y="1891"/>
                    <a:pt x="1607" y="1922"/>
                  </a:cubicBezTo>
                  <a:cubicBezTo>
                    <a:pt x="914" y="2363"/>
                    <a:pt x="315" y="3025"/>
                    <a:pt x="0" y="3813"/>
                  </a:cubicBezTo>
                  <a:cubicBezTo>
                    <a:pt x="492" y="3611"/>
                    <a:pt x="988" y="3505"/>
                    <a:pt x="1488" y="3505"/>
                  </a:cubicBezTo>
                  <a:cubicBezTo>
                    <a:pt x="2237" y="3505"/>
                    <a:pt x="2993" y="3743"/>
                    <a:pt x="3749" y="4254"/>
                  </a:cubicBezTo>
                  <a:cubicBezTo>
                    <a:pt x="4370" y="4673"/>
                    <a:pt x="5000" y="4878"/>
                    <a:pt x="5629" y="4878"/>
                  </a:cubicBezTo>
                  <a:cubicBezTo>
                    <a:pt x="6181" y="4878"/>
                    <a:pt x="6733" y="4721"/>
                    <a:pt x="7278" y="4411"/>
                  </a:cubicBezTo>
                  <a:cubicBezTo>
                    <a:pt x="7057" y="3372"/>
                    <a:pt x="6427" y="2427"/>
                    <a:pt x="5450" y="1922"/>
                  </a:cubicBezTo>
                  <a:cubicBezTo>
                    <a:pt x="5356" y="1859"/>
                    <a:pt x="5293" y="1765"/>
                    <a:pt x="5293" y="1639"/>
                  </a:cubicBezTo>
                  <a:lnTo>
                    <a:pt x="52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78" name="Google Shape;7878;p77"/>
          <p:cNvGrpSpPr/>
          <p:nvPr/>
        </p:nvGrpSpPr>
        <p:grpSpPr>
          <a:xfrm>
            <a:off x="7509007" y="1414072"/>
            <a:ext cx="352833" cy="352833"/>
            <a:chOff x="-26201650" y="3176075"/>
            <a:chExt cx="296175" cy="296175"/>
          </a:xfrm>
        </p:grpSpPr>
        <p:sp>
          <p:nvSpPr>
            <p:cNvPr id="7879" name="Google Shape;7879;p77"/>
            <p:cNvSpPr/>
            <p:nvPr/>
          </p:nvSpPr>
          <p:spPr>
            <a:xfrm>
              <a:off x="-26082700" y="3176075"/>
              <a:ext cx="51200" cy="226875"/>
            </a:xfrm>
            <a:custGeom>
              <a:rect b="b" l="l" r="r" t="t"/>
              <a:pathLst>
                <a:path extrusionOk="0" h="9075" w="2048">
                  <a:moveTo>
                    <a:pt x="1071" y="1"/>
                  </a:moveTo>
                  <a:cubicBezTo>
                    <a:pt x="882" y="1"/>
                    <a:pt x="725" y="158"/>
                    <a:pt x="725" y="347"/>
                  </a:cubicBezTo>
                  <a:lnTo>
                    <a:pt x="725" y="6554"/>
                  </a:lnTo>
                  <a:cubicBezTo>
                    <a:pt x="473" y="6900"/>
                    <a:pt x="0" y="7656"/>
                    <a:pt x="0" y="8034"/>
                  </a:cubicBezTo>
                  <a:cubicBezTo>
                    <a:pt x="0" y="8633"/>
                    <a:pt x="473" y="9074"/>
                    <a:pt x="1040" y="9074"/>
                  </a:cubicBezTo>
                  <a:cubicBezTo>
                    <a:pt x="1638" y="9074"/>
                    <a:pt x="2048" y="8602"/>
                    <a:pt x="2048" y="8034"/>
                  </a:cubicBezTo>
                  <a:cubicBezTo>
                    <a:pt x="2048" y="7656"/>
                    <a:pt x="1638" y="6900"/>
                    <a:pt x="1355" y="6554"/>
                  </a:cubicBezTo>
                  <a:lnTo>
                    <a:pt x="1355" y="347"/>
                  </a:lnTo>
                  <a:cubicBezTo>
                    <a:pt x="1386" y="158"/>
                    <a:pt x="1260" y="1"/>
                    <a:pt x="10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0" name="Google Shape;7880;p77"/>
            <p:cNvSpPr/>
            <p:nvPr/>
          </p:nvSpPr>
          <p:spPr>
            <a:xfrm>
              <a:off x="-26201650" y="3317075"/>
              <a:ext cx="296175" cy="155175"/>
            </a:xfrm>
            <a:custGeom>
              <a:rect b="b" l="l" r="r" t="t"/>
              <a:pathLst>
                <a:path extrusionOk="0" h="6207" w="11847">
                  <a:moveTo>
                    <a:pt x="3939" y="662"/>
                  </a:moveTo>
                  <a:cubicBezTo>
                    <a:pt x="3876" y="914"/>
                    <a:pt x="3750" y="1134"/>
                    <a:pt x="3624" y="1323"/>
                  </a:cubicBezTo>
                  <a:cubicBezTo>
                    <a:pt x="3624" y="1386"/>
                    <a:pt x="3593" y="1418"/>
                    <a:pt x="3593" y="1481"/>
                  </a:cubicBezTo>
                  <a:cubicBezTo>
                    <a:pt x="3277" y="1292"/>
                    <a:pt x="2836" y="1229"/>
                    <a:pt x="2490" y="1229"/>
                  </a:cubicBezTo>
                  <a:cubicBezTo>
                    <a:pt x="1986" y="1229"/>
                    <a:pt x="1293" y="1386"/>
                    <a:pt x="1041" y="1859"/>
                  </a:cubicBezTo>
                  <a:cubicBezTo>
                    <a:pt x="915" y="2048"/>
                    <a:pt x="757" y="2111"/>
                    <a:pt x="568" y="2111"/>
                  </a:cubicBezTo>
                  <a:lnTo>
                    <a:pt x="568" y="1008"/>
                  </a:lnTo>
                  <a:cubicBezTo>
                    <a:pt x="568" y="819"/>
                    <a:pt x="726" y="662"/>
                    <a:pt x="915" y="662"/>
                  </a:cubicBezTo>
                  <a:close/>
                  <a:moveTo>
                    <a:pt x="10681" y="662"/>
                  </a:moveTo>
                  <a:cubicBezTo>
                    <a:pt x="10870" y="662"/>
                    <a:pt x="11028" y="819"/>
                    <a:pt x="11028" y="1008"/>
                  </a:cubicBezTo>
                  <a:lnTo>
                    <a:pt x="11028" y="2111"/>
                  </a:lnTo>
                  <a:cubicBezTo>
                    <a:pt x="10870" y="2111"/>
                    <a:pt x="10681" y="2048"/>
                    <a:pt x="10555" y="1859"/>
                  </a:cubicBezTo>
                  <a:cubicBezTo>
                    <a:pt x="10335" y="1449"/>
                    <a:pt x="9894" y="1229"/>
                    <a:pt x="9452" y="1229"/>
                  </a:cubicBezTo>
                  <a:cubicBezTo>
                    <a:pt x="9011" y="1229"/>
                    <a:pt x="8602" y="1449"/>
                    <a:pt x="8350" y="1859"/>
                  </a:cubicBezTo>
                  <a:cubicBezTo>
                    <a:pt x="8318" y="1922"/>
                    <a:pt x="8224" y="2016"/>
                    <a:pt x="8192" y="2048"/>
                  </a:cubicBezTo>
                  <a:cubicBezTo>
                    <a:pt x="8161" y="1733"/>
                    <a:pt x="8003" y="1292"/>
                    <a:pt x="7657" y="662"/>
                  </a:cubicBezTo>
                  <a:close/>
                  <a:moveTo>
                    <a:pt x="2332" y="2741"/>
                  </a:moveTo>
                  <a:cubicBezTo>
                    <a:pt x="2521" y="2741"/>
                    <a:pt x="2679" y="2899"/>
                    <a:pt x="2679" y="3119"/>
                  </a:cubicBezTo>
                  <a:cubicBezTo>
                    <a:pt x="2679" y="3308"/>
                    <a:pt x="2521" y="3466"/>
                    <a:pt x="2332" y="3466"/>
                  </a:cubicBezTo>
                  <a:cubicBezTo>
                    <a:pt x="2143" y="3466"/>
                    <a:pt x="1986" y="3308"/>
                    <a:pt x="1986" y="3119"/>
                  </a:cubicBezTo>
                  <a:cubicBezTo>
                    <a:pt x="1986" y="2899"/>
                    <a:pt x="2143" y="2741"/>
                    <a:pt x="2332" y="2741"/>
                  </a:cubicBezTo>
                  <a:close/>
                  <a:moveTo>
                    <a:pt x="9295" y="2741"/>
                  </a:moveTo>
                  <a:cubicBezTo>
                    <a:pt x="9484" y="2741"/>
                    <a:pt x="9641" y="2899"/>
                    <a:pt x="9641" y="3119"/>
                  </a:cubicBezTo>
                  <a:cubicBezTo>
                    <a:pt x="9641" y="3308"/>
                    <a:pt x="9484" y="3466"/>
                    <a:pt x="9295" y="3466"/>
                  </a:cubicBezTo>
                  <a:cubicBezTo>
                    <a:pt x="9106" y="3466"/>
                    <a:pt x="8948" y="3308"/>
                    <a:pt x="8948" y="3119"/>
                  </a:cubicBezTo>
                  <a:cubicBezTo>
                    <a:pt x="8948" y="2899"/>
                    <a:pt x="9106" y="2741"/>
                    <a:pt x="9295" y="2741"/>
                  </a:cubicBezTo>
                  <a:close/>
                  <a:moveTo>
                    <a:pt x="1608" y="4127"/>
                  </a:moveTo>
                  <a:cubicBezTo>
                    <a:pt x="1828" y="4127"/>
                    <a:pt x="1986" y="4285"/>
                    <a:pt x="1986" y="4474"/>
                  </a:cubicBezTo>
                  <a:cubicBezTo>
                    <a:pt x="1986" y="4694"/>
                    <a:pt x="1828" y="4852"/>
                    <a:pt x="1608" y="4852"/>
                  </a:cubicBezTo>
                  <a:cubicBezTo>
                    <a:pt x="1419" y="4852"/>
                    <a:pt x="1261" y="4694"/>
                    <a:pt x="1261" y="4474"/>
                  </a:cubicBezTo>
                  <a:cubicBezTo>
                    <a:pt x="1261" y="4285"/>
                    <a:pt x="1419" y="4127"/>
                    <a:pt x="1608" y="4127"/>
                  </a:cubicBezTo>
                  <a:close/>
                  <a:moveTo>
                    <a:pt x="3025" y="4127"/>
                  </a:moveTo>
                  <a:cubicBezTo>
                    <a:pt x="3246" y="4127"/>
                    <a:pt x="3404" y="4285"/>
                    <a:pt x="3404" y="4474"/>
                  </a:cubicBezTo>
                  <a:cubicBezTo>
                    <a:pt x="3404" y="4694"/>
                    <a:pt x="3183" y="4852"/>
                    <a:pt x="3025" y="4852"/>
                  </a:cubicBezTo>
                  <a:cubicBezTo>
                    <a:pt x="2836" y="4852"/>
                    <a:pt x="2679" y="4694"/>
                    <a:pt x="2679" y="4474"/>
                  </a:cubicBezTo>
                  <a:cubicBezTo>
                    <a:pt x="2679" y="4285"/>
                    <a:pt x="2836" y="4127"/>
                    <a:pt x="3025" y="4127"/>
                  </a:cubicBezTo>
                  <a:close/>
                  <a:moveTo>
                    <a:pt x="8602" y="4127"/>
                  </a:moveTo>
                  <a:cubicBezTo>
                    <a:pt x="8791" y="4127"/>
                    <a:pt x="8948" y="4285"/>
                    <a:pt x="8948" y="4474"/>
                  </a:cubicBezTo>
                  <a:cubicBezTo>
                    <a:pt x="8948" y="4694"/>
                    <a:pt x="8791" y="4852"/>
                    <a:pt x="8602" y="4852"/>
                  </a:cubicBezTo>
                  <a:cubicBezTo>
                    <a:pt x="8381" y="4852"/>
                    <a:pt x="8224" y="4694"/>
                    <a:pt x="8224" y="4474"/>
                  </a:cubicBezTo>
                  <a:cubicBezTo>
                    <a:pt x="8224" y="4285"/>
                    <a:pt x="8381" y="4127"/>
                    <a:pt x="8602" y="4127"/>
                  </a:cubicBezTo>
                  <a:close/>
                  <a:moveTo>
                    <a:pt x="9957" y="4127"/>
                  </a:moveTo>
                  <a:cubicBezTo>
                    <a:pt x="10177" y="4127"/>
                    <a:pt x="10335" y="4285"/>
                    <a:pt x="10335" y="4474"/>
                  </a:cubicBezTo>
                  <a:cubicBezTo>
                    <a:pt x="10335" y="4694"/>
                    <a:pt x="10177" y="4852"/>
                    <a:pt x="9957" y="4852"/>
                  </a:cubicBezTo>
                  <a:cubicBezTo>
                    <a:pt x="9768" y="4852"/>
                    <a:pt x="9610" y="4694"/>
                    <a:pt x="9610" y="4474"/>
                  </a:cubicBezTo>
                  <a:cubicBezTo>
                    <a:pt x="9610" y="4285"/>
                    <a:pt x="9768" y="4127"/>
                    <a:pt x="9957" y="4127"/>
                  </a:cubicBezTo>
                  <a:close/>
                  <a:moveTo>
                    <a:pt x="1041" y="0"/>
                  </a:moveTo>
                  <a:cubicBezTo>
                    <a:pt x="442" y="0"/>
                    <a:pt x="1" y="473"/>
                    <a:pt x="1" y="1008"/>
                  </a:cubicBezTo>
                  <a:lnTo>
                    <a:pt x="1" y="5860"/>
                  </a:lnTo>
                  <a:cubicBezTo>
                    <a:pt x="1" y="6049"/>
                    <a:pt x="159" y="6207"/>
                    <a:pt x="348" y="6207"/>
                  </a:cubicBezTo>
                  <a:lnTo>
                    <a:pt x="11500" y="6207"/>
                  </a:lnTo>
                  <a:cubicBezTo>
                    <a:pt x="11689" y="6207"/>
                    <a:pt x="11847" y="6049"/>
                    <a:pt x="11847" y="5860"/>
                  </a:cubicBezTo>
                  <a:lnTo>
                    <a:pt x="11847" y="1008"/>
                  </a:lnTo>
                  <a:cubicBezTo>
                    <a:pt x="11752" y="441"/>
                    <a:pt x="11280" y="0"/>
                    <a:pt x="10713" y="0"/>
                  </a:cubicBezTo>
                  <a:lnTo>
                    <a:pt x="7058" y="0"/>
                  </a:lnTo>
                  <a:cubicBezTo>
                    <a:pt x="6775" y="0"/>
                    <a:pt x="6617" y="315"/>
                    <a:pt x="6775" y="536"/>
                  </a:cubicBezTo>
                  <a:cubicBezTo>
                    <a:pt x="7342" y="1323"/>
                    <a:pt x="7594" y="1953"/>
                    <a:pt x="7594" y="2426"/>
                  </a:cubicBezTo>
                  <a:cubicBezTo>
                    <a:pt x="7594" y="2899"/>
                    <a:pt x="7405" y="3371"/>
                    <a:pt x="7027" y="3749"/>
                  </a:cubicBezTo>
                  <a:cubicBezTo>
                    <a:pt x="6686" y="4033"/>
                    <a:pt x="6243" y="4163"/>
                    <a:pt x="5813" y="4163"/>
                  </a:cubicBezTo>
                  <a:cubicBezTo>
                    <a:pt x="5766" y="4163"/>
                    <a:pt x="5719" y="4162"/>
                    <a:pt x="5672" y="4159"/>
                  </a:cubicBezTo>
                  <a:cubicBezTo>
                    <a:pt x="5168" y="4127"/>
                    <a:pt x="4695" y="3812"/>
                    <a:pt x="4443" y="3340"/>
                  </a:cubicBezTo>
                  <a:cubicBezTo>
                    <a:pt x="4128" y="2835"/>
                    <a:pt x="4097" y="2205"/>
                    <a:pt x="4349" y="1638"/>
                  </a:cubicBezTo>
                  <a:cubicBezTo>
                    <a:pt x="4506" y="1323"/>
                    <a:pt x="4695" y="945"/>
                    <a:pt x="4979" y="536"/>
                  </a:cubicBezTo>
                  <a:cubicBezTo>
                    <a:pt x="5136" y="315"/>
                    <a:pt x="4979" y="0"/>
                    <a:pt x="46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81" name="Google Shape;7881;p77"/>
          <p:cNvGrpSpPr/>
          <p:nvPr/>
        </p:nvGrpSpPr>
        <p:grpSpPr>
          <a:xfrm>
            <a:off x="7508530" y="1871292"/>
            <a:ext cx="353786" cy="351880"/>
            <a:chOff x="-26204800" y="3547050"/>
            <a:chExt cx="296975" cy="295375"/>
          </a:xfrm>
        </p:grpSpPr>
        <p:sp>
          <p:nvSpPr>
            <p:cNvPr id="7882" name="Google Shape;7882;p77"/>
            <p:cNvSpPr/>
            <p:nvPr/>
          </p:nvSpPr>
          <p:spPr>
            <a:xfrm>
              <a:off x="-26204000" y="3669125"/>
              <a:ext cx="296175" cy="173300"/>
            </a:xfrm>
            <a:custGeom>
              <a:rect b="b" l="l" r="r" t="t"/>
              <a:pathLst>
                <a:path extrusionOk="0" h="6932" w="11847">
                  <a:moveTo>
                    <a:pt x="7656" y="3466"/>
                  </a:moveTo>
                  <a:lnTo>
                    <a:pt x="7656" y="4852"/>
                  </a:lnTo>
                  <a:lnTo>
                    <a:pt x="6963" y="4852"/>
                  </a:lnTo>
                  <a:lnTo>
                    <a:pt x="6963" y="3466"/>
                  </a:lnTo>
                  <a:close/>
                  <a:moveTo>
                    <a:pt x="9074" y="3466"/>
                  </a:moveTo>
                  <a:lnTo>
                    <a:pt x="9074" y="4852"/>
                  </a:lnTo>
                  <a:lnTo>
                    <a:pt x="8381" y="4852"/>
                  </a:lnTo>
                  <a:lnTo>
                    <a:pt x="8381" y="3466"/>
                  </a:lnTo>
                  <a:close/>
                  <a:moveTo>
                    <a:pt x="10460" y="3435"/>
                  </a:moveTo>
                  <a:lnTo>
                    <a:pt x="10460" y="4852"/>
                  </a:lnTo>
                  <a:lnTo>
                    <a:pt x="9735" y="4852"/>
                  </a:lnTo>
                  <a:lnTo>
                    <a:pt x="9735" y="3466"/>
                  </a:lnTo>
                  <a:lnTo>
                    <a:pt x="10114" y="3466"/>
                  </a:lnTo>
                  <a:cubicBezTo>
                    <a:pt x="10208" y="3466"/>
                    <a:pt x="10334" y="3466"/>
                    <a:pt x="10460" y="3435"/>
                  </a:cubicBezTo>
                  <a:close/>
                  <a:moveTo>
                    <a:pt x="10114" y="1"/>
                  </a:moveTo>
                  <a:cubicBezTo>
                    <a:pt x="9515" y="1"/>
                    <a:pt x="9042" y="442"/>
                    <a:pt x="8633" y="788"/>
                  </a:cubicBezTo>
                  <a:cubicBezTo>
                    <a:pt x="8318" y="1103"/>
                    <a:pt x="8034" y="1387"/>
                    <a:pt x="7656" y="1387"/>
                  </a:cubicBezTo>
                  <a:cubicBezTo>
                    <a:pt x="7404" y="1387"/>
                    <a:pt x="7121" y="1229"/>
                    <a:pt x="7026" y="946"/>
                  </a:cubicBezTo>
                  <a:cubicBezTo>
                    <a:pt x="6974" y="815"/>
                    <a:pt x="6855" y="749"/>
                    <a:pt x="6708" y="749"/>
                  </a:cubicBezTo>
                  <a:cubicBezTo>
                    <a:pt x="6679" y="749"/>
                    <a:pt x="6648" y="752"/>
                    <a:pt x="6617" y="757"/>
                  </a:cubicBezTo>
                  <a:cubicBezTo>
                    <a:pt x="6018" y="914"/>
                    <a:pt x="5577" y="1481"/>
                    <a:pt x="5577" y="2080"/>
                  </a:cubicBezTo>
                  <a:cubicBezTo>
                    <a:pt x="5577" y="2616"/>
                    <a:pt x="5860" y="3025"/>
                    <a:pt x="6301" y="3277"/>
                  </a:cubicBezTo>
                  <a:lnTo>
                    <a:pt x="6301" y="4758"/>
                  </a:lnTo>
                  <a:cubicBezTo>
                    <a:pt x="6238" y="4758"/>
                    <a:pt x="6207" y="4726"/>
                    <a:pt x="6144" y="4726"/>
                  </a:cubicBezTo>
                  <a:lnTo>
                    <a:pt x="4443" y="3813"/>
                  </a:lnTo>
                  <a:cubicBezTo>
                    <a:pt x="4002" y="3592"/>
                    <a:pt x="3498" y="3466"/>
                    <a:pt x="2993" y="3466"/>
                  </a:cubicBezTo>
                  <a:lnTo>
                    <a:pt x="347" y="3466"/>
                  </a:lnTo>
                  <a:cubicBezTo>
                    <a:pt x="158" y="3466"/>
                    <a:pt x="0" y="3624"/>
                    <a:pt x="0" y="3813"/>
                  </a:cubicBezTo>
                  <a:lnTo>
                    <a:pt x="0" y="5199"/>
                  </a:lnTo>
                  <a:cubicBezTo>
                    <a:pt x="0" y="5388"/>
                    <a:pt x="158" y="5546"/>
                    <a:pt x="347" y="5546"/>
                  </a:cubicBezTo>
                  <a:lnTo>
                    <a:pt x="2993" y="5546"/>
                  </a:lnTo>
                  <a:cubicBezTo>
                    <a:pt x="3371" y="5546"/>
                    <a:pt x="3781" y="5672"/>
                    <a:pt x="4128" y="5829"/>
                  </a:cubicBezTo>
                  <a:lnTo>
                    <a:pt x="5829" y="6743"/>
                  </a:lnTo>
                  <a:cubicBezTo>
                    <a:pt x="6049" y="6869"/>
                    <a:pt x="6364" y="6932"/>
                    <a:pt x="6648" y="6932"/>
                  </a:cubicBezTo>
                  <a:lnTo>
                    <a:pt x="10807" y="6932"/>
                  </a:lnTo>
                  <a:cubicBezTo>
                    <a:pt x="11405" y="6932"/>
                    <a:pt x="11846" y="6459"/>
                    <a:pt x="11846" y="5924"/>
                  </a:cubicBezTo>
                  <a:cubicBezTo>
                    <a:pt x="11846" y="5483"/>
                    <a:pt x="11563" y="5073"/>
                    <a:pt x="11122" y="4915"/>
                  </a:cubicBezTo>
                  <a:lnTo>
                    <a:pt x="11122" y="3120"/>
                  </a:lnTo>
                  <a:cubicBezTo>
                    <a:pt x="11563" y="2805"/>
                    <a:pt x="11846" y="2301"/>
                    <a:pt x="11846" y="1733"/>
                  </a:cubicBezTo>
                  <a:cubicBezTo>
                    <a:pt x="11846" y="788"/>
                    <a:pt x="11059" y="1"/>
                    <a:pt x="101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3" name="Google Shape;7883;p77"/>
            <p:cNvSpPr/>
            <p:nvPr/>
          </p:nvSpPr>
          <p:spPr>
            <a:xfrm>
              <a:off x="-26204800" y="3547050"/>
              <a:ext cx="296975" cy="122100"/>
            </a:xfrm>
            <a:custGeom>
              <a:rect b="b" l="l" r="r" t="t"/>
              <a:pathLst>
                <a:path extrusionOk="0" h="4884" w="11879">
                  <a:moveTo>
                    <a:pt x="10839" y="1702"/>
                  </a:moveTo>
                  <a:cubicBezTo>
                    <a:pt x="11028" y="1702"/>
                    <a:pt x="11185" y="1859"/>
                    <a:pt x="11185" y="2048"/>
                  </a:cubicBezTo>
                  <a:cubicBezTo>
                    <a:pt x="11154" y="2269"/>
                    <a:pt x="10996" y="2426"/>
                    <a:pt x="10839" y="2426"/>
                  </a:cubicBezTo>
                  <a:lnTo>
                    <a:pt x="10492" y="2426"/>
                  </a:lnTo>
                  <a:lnTo>
                    <a:pt x="10492" y="1702"/>
                  </a:lnTo>
                  <a:close/>
                  <a:moveTo>
                    <a:pt x="726" y="725"/>
                  </a:moveTo>
                  <a:lnTo>
                    <a:pt x="1419" y="757"/>
                  </a:lnTo>
                  <a:lnTo>
                    <a:pt x="1419" y="4002"/>
                  </a:lnTo>
                  <a:lnTo>
                    <a:pt x="726" y="4096"/>
                  </a:lnTo>
                  <a:lnTo>
                    <a:pt x="726" y="725"/>
                  </a:lnTo>
                  <a:close/>
                  <a:moveTo>
                    <a:pt x="379" y="0"/>
                  </a:moveTo>
                  <a:cubicBezTo>
                    <a:pt x="158" y="0"/>
                    <a:pt x="1" y="158"/>
                    <a:pt x="1" y="347"/>
                  </a:cubicBezTo>
                  <a:lnTo>
                    <a:pt x="1" y="4537"/>
                  </a:lnTo>
                  <a:cubicBezTo>
                    <a:pt x="1" y="4726"/>
                    <a:pt x="221" y="4884"/>
                    <a:pt x="411" y="4884"/>
                  </a:cubicBezTo>
                  <a:lnTo>
                    <a:pt x="9578" y="3592"/>
                  </a:lnTo>
                  <a:cubicBezTo>
                    <a:pt x="9862" y="3561"/>
                    <a:pt x="10083" y="3403"/>
                    <a:pt x="10240" y="3151"/>
                  </a:cubicBezTo>
                  <a:lnTo>
                    <a:pt x="10807" y="3151"/>
                  </a:lnTo>
                  <a:cubicBezTo>
                    <a:pt x="11406" y="3151"/>
                    <a:pt x="11815" y="2678"/>
                    <a:pt x="11815" y="2143"/>
                  </a:cubicBezTo>
                  <a:cubicBezTo>
                    <a:pt x="11878" y="1513"/>
                    <a:pt x="11406" y="1040"/>
                    <a:pt x="10839" y="1040"/>
                  </a:cubicBezTo>
                  <a:lnTo>
                    <a:pt x="10240" y="1040"/>
                  </a:lnTo>
                  <a:cubicBezTo>
                    <a:pt x="10083" y="788"/>
                    <a:pt x="9831" y="694"/>
                    <a:pt x="9515" y="631"/>
                  </a:cubicBezTo>
                  <a:lnTo>
                    <a:pt x="3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84" name="Google Shape;7884;p77"/>
          <p:cNvSpPr/>
          <p:nvPr/>
        </p:nvSpPr>
        <p:spPr>
          <a:xfrm>
            <a:off x="7541417" y="2320788"/>
            <a:ext cx="289009" cy="352833"/>
          </a:xfrm>
          <a:custGeom>
            <a:rect b="b" l="l" r="r" t="t"/>
            <a:pathLst>
              <a:path extrusionOk="0" h="11847" w="9704">
                <a:moveTo>
                  <a:pt x="7687" y="662"/>
                </a:moveTo>
                <a:cubicBezTo>
                  <a:pt x="7813" y="945"/>
                  <a:pt x="7971" y="1134"/>
                  <a:pt x="8160" y="1386"/>
                </a:cubicBezTo>
                <a:lnTo>
                  <a:pt x="1008" y="1386"/>
                </a:lnTo>
                <a:cubicBezTo>
                  <a:pt x="788" y="1386"/>
                  <a:pt x="630" y="1229"/>
                  <a:pt x="630" y="1040"/>
                </a:cubicBezTo>
                <a:cubicBezTo>
                  <a:pt x="630" y="819"/>
                  <a:pt x="788" y="662"/>
                  <a:pt x="1008" y="662"/>
                </a:cubicBezTo>
                <a:close/>
                <a:moveTo>
                  <a:pt x="6553" y="3466"/>
                </a:moveTo>
                <a:cubicBezTo>
                  <a:pt x="6742" y="3466"/>
                  <a:pt x="6900" y="3623"/>
                  <a:pt x="6900" y="3812"/>
                </a:cubicBezTo>
                <a:lnTo>
                  <a:pt x="6900" y="4852"/>
                </a:lnTo>
                <a:lnTo>
                  <a:pt x="7939" y="4852"/>
                </a:lnTo>
                <a:cubicBezTo>
                  <a:pt x="8128" y="4852"/>
                  <a:pt x="8286" y="5009"/>
                  <a:pt x="8286" y="5199"/>
                </a:cubicBezTo>
                <a:lnTo>
                  <a:pt x="8286" y="6585"/>
                </a:lnTo>
                <a:cubicBezTo>
                  <a:pt x="8286" y="6774"/>
                  <a:pt x="8128" y="6931"/>
                  <a:pt x="7939" y="6931"/>
                </a:cubicBezTo>
                <a:lnTo>
                  <a:pt x="6900" y="6931"/>
                </a:lnTo>
                <a:lnTo>
                  <a:pt x="6900" y="7971"/>
                </a:lnTo>
                <a:cubicBezTo>
                  <a:pt x="6900" y="8160"/>
                  <a:pt x="6742" y="8317"/>
                  <a:pt x="6553" y="8317"/>
                </a:cubicBezTo>
                <a:lnTo>
                  <a:pt x="5167" y="8317"/>
                </a:lnTo>
                <a:cubicBezTo>
                  <a:pt x="4978" y="8317"/>
                  <a:pt x="4820" y="8160"/>
                  <a:pt x="4820" y="7971"/>
                </a:cubicBezTo>
                <a:lnTo>
                  <a:pt x="4820" y="6931"/>
                </a:lnTo>
                <a:lnTo>
                  <a:pt x="3781" y="6931"/>
                </a:lnTo>
                <a:cubicBezTo>
                  <a:pt x="3592" y="6931"/>
                  <a:pt x="3434" y="6774"/>
                  <a:pt x="3434" y="6585"/>
                </a:cubicBezTo>
                <a:lnTo>
                  <a:pt x="3434" y="5199"/>
                </a:lnTo>
                <a:cubicBezTo>
                  <a:pt x="3434" y="5009"/>
                  <a:pt x="3592" y="4852"/>
                  <a:pt x="3781" y="4852"/>
                </a:cubicBezTo>
                <a:lnTo>
                  <a:pt x="4820" y="4852"/>
                </a:lnTo>
                <a:lnTo>
                  <a:pt x="4820" y="3812"/>
                </a:lnTo>
                <a:cubicBezTo>
                  <a:pt x="4820" y="3623"/>
                  <a:pt x="4978" y="3466"/>
                  <a:pt x="5167" y="3466"/>
                </a:cubicBezTo>
                <a:close/>
                <a:moveTo>
                  <a:pt x="7939" y="9735"/>
                </a:moveTo>
                <a:cubicBezTo>
                  <a:pt x="8128" y="9735"/>
                  <a:pt x="8286" y="9893"/>
                  <a:pt x="8286" y="10082"/>
                </a:cubicBezTo>
                <a:cubicBezTo>
                  <a:pt x="8286" y="10334"/>
                  <a:pt x="8128" y="10428"/>
                  <a:pt x="7939" y="10428"/>
                </a:cubicBezTo>
                <a:lnTo>
                  <a:pt x="3749" y="10428"/>
                </a:lnTo>
                <a:cubicBezTo>
                  <a:pt x="3560" y="10428"/>
                  <a:pt x="3403" y="10271"/>
                  <a:pt x="3403" y="10082"/>
                </a:cubicBezTo>
                <a:cubicBezTo>
                  <a:pt x="3403" y="9893"/>
                  <a:pt x="3560" y="9735"/>
                  <a:pt x="3749" y="9735"/>
                </a:cubicBezTo>
                <a:close/>
                <a:moveTo>
                  <a:pt x="1040" y="0"/>
                </a:moveTo>
                <a:cubicBezTo>
                  <a:pt x="441" y="0"/>
                  <a:pt x="0" y="473"/>
                  <a:pt x="0" y="1040"/>
                </a:cubicBezTo>
                <a:lnTo>
                  <a:pt x="0" y="10428"/>
                </a:lnTo>
                <a:cubicBezTo>
                  <a:pt x="0" y="11184"/>
                  <a:pt x="630" y="11815"/>
                  <a:pt x="1386" y="11815"/>
                </a:cubicBezTo>
                <a:lnTo>
                  <a:pt x="1386" y="2048"/>
                </a:lnTo>
                <a:lnTo>
                  <a:pt x="2111" y="2048"/>
                </a:lnTo>
                <a:lnTo>
                  <a:pt x="2111" y="11815"/>
                </a:lnTo>
                <a:lnTo>
                  <a:pt x="9357" y="11815"/>
                </a:lnTo>
                <a:lnTo>
                  <a:pt x="9357" y="11846"/>
                </a:lnTo>
                <a:cubicBezTo>
                  <a:pt x="9546" y="11846"/>
                  <a:pt x="9704" y="11688"/>
                  <a:pt x="9704" y="11499"/>
                </a:cubicBezTo>
                <a:lnTo>
                  <a:pt x="9704" y="1733"/>
                </a:lnTo>
                <a:cubicBezTo>
                  <a:pt x="9704" y="1607"/>
                  <a:pt x="9609" y="1449"/>
                  <a:pt x="9452" y="1418"/>
                </a:cubicBezTo>
                <a:cubicBezTo>
                  <a:pt x="8822" y="1166"/>
                  <a:pt x="8443" y="756"/>
                  <a:pt x="8286" y="252"/>
                </a:cubicBezTo>
                <a:cubicBezTo>
                  <a:pt x="8254" y="95"/>
                  <a:pt x="8097" y="0"/>
                  <a:pt x="79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85" name="Google Shape;7885;p77"/>
          <p:cNvGrpSpPr/>
          <p:nvPr/>
        </p:nvGrpSpPr>
        <p:grpSpPr>
          <a:xfrm>
            <a:off x="6179785" y="2801270"/>
            <a:ext cx="345328" cy="352833"/>
            <a:chOff x="-24353875" y="3147725"/>
            <a:chExt cx="289875" cy="296175"/>
          </a:xfrm>
        </p:grpSpPr>
        <p:sp>
          <p:nvSpPr>
            <p:cNvPr id="7886" name="Google Shape;7886;p77"/>
            <p:cNvSpPr/>
            <p:nvPr/>
          </p:nvSpPr>
          <p:spPr>
            <a:xfrm>
              <a:off x="-24238100" y="3271375"/>
              <a:ext cx="52025" cy="51225"/>
            </a:xfrm>
            <a:custGeom>
              <a:rect b="b" l="l" r="r" t="t"/>
              <a:pathLst>
                <a:path extrusionOk="0" h="2049" w="2081">
                  <a:moveTo>
                    <a:pt x="1041" y="1"/>
                  </a:moveTo>
                  <a:cubicBezTo>
                    <a:pt x="505" y="1"/>
                    <a:pt x="32" y="473"/>
                    <a:pt x="32" y="1040"/>
                  </a:cubicBezTo>
                  <a:cubicBezTo>
                    <a:pt x="1" y="1576"/>
                    <a:pt x="473" y="2049"/>
                    <a:pt x="1041" y="2049"/>
                  </a:cubicBezTo>
                  <a:cubicBezTo>
                    <a:pt x="1639" y="2049"/>
                    <a:pt x="2080" y="1576"/>
                    <a:pt x="2080" y="1040"/>
                  </a:cubicBezTo>
                  <a:cubicBezTo>
                    <a:pt x="2080" y="442"/>
                    <a:pt x="1608" y="1"/>
                    <a:pt x="10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7" name="Google Shape;7887;p77"/>
            <p:cNvSpPr/>
            <p:nvPr/>
          </p:nvSpPr>
          <p:spPr>
            <a:xfrm>
              <a:off x="-24353875" y="3147725"/>
              <a:ext cx="289875" cy="296175"/>
            </a:xfrm>
            <a:custGeom>
              <a:rect b="b" l="l" r="r" t="t"/>
              <a:pathLst>
                <a:path extrusionOk="0" h="11847" w="11595">
                  <a:moveTo>
                    <a:pt x="5672" y="757"/>
                  </a:moveTo>
                  <a:cubicBezTo>
                    <a:pt x="6144" y="757"/>
                    <a:pt x="6680" y="1544"/>
                    <a:pt x="7026" y="2710"/>
                  </a:cubicBezTo>
                  <a:cubicBezTo>
                    <a:pt x="6585" y="2867"/>
                    <a:pt x="6176" y="3025"/>
                    <a:pt x="5672" y="3214"/>
                  </a:cubicBezTo>
                  <a:cubicBezTo>
                    <a:pt x="5262" y="3025"/>
                    <a:pt x="4789" y="2836"/>
                    <a:pt x="4348" y="2710"/>
                  </a:cubicBezTo>
                  <a:cubicBezTo>
                    <a:pt x="4695" y="1481"/>
                    <a:pt x="5199" y="757"/>
                    <a:pt x="5672" y="757"/>
                  </a:cubicBezTo>
                  <a:close/>
                  <a:moveTo>
                    <a:pt x="4191" y="3372"/>
                  </a:moveTo>
                  <a:cubicBezTo>
                    <a:pt x="4411" y="3466"/>
                    <a:pt x="4632" y="3529"/>
                    <a:pt x="4852" y="3624"/>
                  </a:cubicBezTo>
                  <a:cubicBezTo>
                    <a:pt x="4159" y="3970"/>
                    <a:pt x="4726" y="3655"/>
                    <a:pt x="4065" y="4096"/>
                  </a:cubicBezTo>
                  <a:lnTo>
                    <a:pt x="4191" y="3372"/>
                  </a:lnTo>
                  <a:close/>
                  <a:moveTo>
                    <a:pt x="7184" y="3372"/>
                  </a:moveTo>
                  <a:lnTo>
                    <a:pt x="7310" y="4096"/>
                  </a:lnTo>
                  <a:cubicBezTo>
                    <a:pt x="6585" y="3655"/>
                    <a:pt x="7184" y="4002"/>
                    <a:pt x="6522" y="3624"/>
                  </a:cubicBezTo>
                  <a:cubicBezTo>
                    <a:pt x="6743" y="3529"/>
                    <a:pt x="6995" y="3466"/>
                    <a:pt x="7184" y="3372"/>
                  </a:cubicBezTo>
                  <a:close/>
                  <a:moveTo>
                    <a:pt x="9191" y="3001"/>
                  </a:moveTo>
                  <a:cubicBezTo>
                    <a:pt x="9631" y="3001"/>
                    <a:pt x="10026" y="3084"/>
                    <a:pt x="10177" y="3340"/>
                  </a:cubicBezTo>
                  <a:cubicBezTo>
                    <a:pt x="10208" y="3435"/>
                    <a:pt x="10240" y="3529"/>
                    <a:pt x="10208" y="3655"/>
                  </a:cubicBezTo>
                  <a:cubicBezTo>
                    <a:pt x="9925" y="3687"/>
                    <a:pt x="9673" y="3907"/>
                    <a:pt x="9515" y="4159"/>
                  </a:cubicBezTo>
                  <a:cubicBezTo>
                    <a:pt x="9358" y="4474"/>
                    <a:pt x="9295" y="4852"/>
                    <a:pt x="9452" y="5104"/>
                  </a:cubicBezTo>
                  <a:cubicBezTo>
                    <a:pt x="9358" y="5230"/>
                    <a:pt x="9263" y="5356"/>
                    <a:pt x="9137" y="5482"/>
                  </a:cubicBezTo>
                  <a:cubicBezTo>
                    <a:pt x="8791" y="5167"/>
                    <a:pt x="8444" y="4884"/>
                    <a:pt x="8034" y="4600"/>
                  </a:cubicBezTo>
                  <a:cubicBezTo>
                    <a:pt x="8003" y="4128"/>
                    <a:pt x="7940" y="3655"/>
                    <a:pt x="7845" y="3183"/>
                  </a:cubicBezTo>
                  <a:cubicBezTo>
                    <a:pt x="8174" y="3100"/>
                    <a:pt x="8710" y="3001"/>
                    <a:pt x="9191" y="3001"/>
                  </a:cubicBezTo>
                  <a:close/>
                  <a:moveTo>
                    <a:pt x="2994" y="3119"/>
                  </a:moveTo>
                  <a:cubicBezTo>
                    <a:pt x="3151" y="3151"/>
                    <a:pt x="3309" y="3151"/>
                    <a:pt x="3466" y="3214"/>
                  </a:cubicBezTo>
                  <a:cubicBezTo>
                    <a:pt x="3403" y="3655"/>
                    <a:pt x="3309" y="4128"/>
                    <a:pt x="3277" y="4632"/>
                  </a:cubicBezTo>
                  <a:cubicBezTo>
                    <a:pt x="2899" y="4915"/>
                    <a:pt x="2490" y="5230"/>
                    <a:pt x="2174" y="5514"/>
                  </a:cubicBezTo>
                  <a:cubicBezTo>
                    <a:pt x="1733" y="5010"/>
                    <a:pt x="851" y="3939"/>
                    <a:pt x="1166" y="3340"/>
                  </a:cubicBezTo>
                  <a:cubicBezTo>
                    <a:pt x="1198" y="3277"/>
                    <a:pt x="1261" y="3183"/>
                    <a:pt x="1387" y="3151"/>
                  </a:cubicBezTo>
                  <a:cubicBezTo>
                    <a:pt x="1576" y="3372"/>
                    <a:pt x="1859" y="3529"/>
                    <a:pt x="2174" y="3529"/>
                  </a:cubicBezTo>
                  <a:cubicBezTo>
                    <a:pt x="2521" y="3529"/>
                    <a:pt x="2836" y="3372"/>
                    <a:pt x="2994" y="3119"/>
                  </a:cubicBezTo>
                  <a:close/>
                  <a:moveTo>
                    <a:pt x="3277" y="5482"/>
                  </a:moveTo>
                  <a:lnTo>
                    <a:pt x="3277" y="5482"/>
                  </a:lnTo>
                  <a:cubicBezTo>
                    <a:pt x="3246" y="6144"/>
                    <a:pt x="3246" y="5986"/>
                    <a:pt x="3277" y="6428"/>
                  </a:cubicBezTo>
                  <a:cubicBezTo>
                    <a:pt x="3088" y="6270"/>
                    <a:pt x="2899" y="6112"/>
                    <a:pt x="2742" y="5955"/>
                  </a:cubicBezTo>
                  <a:cubicBezTo>
                    <a:pt x="2899" y="5797"/>
                    <a:pt x="3088" y="5640"/>
                    <a:pt x="3277" y="5482"/>
                  </a:cubicBezTo>
                  <a:close/>
                  <a:moveTo>
                    <a:pt x="8097" y="5514"/>
                  </a:moveTo>
                  <a:cubicBezTo>
                    <a:pt x="8286" y="5671"/>
                    <a:pt x="8475" y="5829"/>
                    <a:pt x="8633" y="5986"/>
                  </a:cubicBezTo>
                  <a:cubicBezTo>
                    <a:pt x="8475" y="6144"/>
                    <a:pt x="8286" y="6301"/>
                    <a:pt x="8097" y="6459"/>
                  </a:cubicBezTo>
                  <a:lnTo>
                    <a:pt x="8097" y="5514"/>
                  </a:lnTo>
                  <a:close/>
                  <a:moveTo>
                    <a:pt x="5703" y="4002"/>
                  </a:moveTo>
                  <a:cubicBezTo>
                    <a:pt x="6333" y="4317"/>
                    <a:pt x="6743" y="4569"/>
                    <a:pt x="7373" y="5010"/>
                  </a:cubicBezTo>
                  <a:cubicBezTo>
                    <a:pt x="7436" y="5671"/>
                    <a:pt x="7436" y="6238"/>
                    <a:pt x="7373" y="6963"/>
                  </a:cubicBezTo>
                  <a:cubicBezTo>
                    <a:pt x="6837" y="7310"/>
                    <a:pt x="6333" y="7625"/>
                    <a:pt x="5703" y="7940"/>
                  </a:cubicBezTo>
                  <a:cubicBezTo>
                    <a:pt x="5073" y="7625"/>
                    <a:pt x="4537" y="7373"/>
                    <a:pt x="4002" y="6963"/>
                  </a:cubicBezTo>
                  <a:cubicBezTo>
                    <a:pt x="3907" y="6270"/>
                    <a:pt x="3907" y="5671"/>
                    <a:pt x="4002" y="5010"/>
                  </a:cubicBezTo>
                  <a:cubicBezTo>
                    <a:pt x="4600" y="4600"/>
                    <a:pt x="5041" y="4317"/>
                    <a:pt x="5703" y="4002"/>
                  </a:cubicBezTo>
                  <a:close/>
                  <a:moveTo>
                    <a:pt x="4065" y="7845"/>
                  </a:moveTo>
                  <a:cubicBezTo>
                    <a:pt x="4506" y="8097"/>
                    <a:pt x="4254" y="8003"/>
                    <a:pt x="4852" y="8318"/>
                  </a:cubicBezTo>
                  <a:cubicBezTo>
                    <a:pt x="4632" y="8381"/>
                    <a:pt x="4380" y="8507"/>
                    <a:pt x="4191" y="8538"/>
                  </a:cubicBezTo>
                  <a:lnTo>
                    <a:pt x="4065" y="7845"/>
                  </a:lnTo>
                  <a:close/>
                  <a:moveTo>
                    <a:pt x="7278" y="7845"/>
                  </a:moveTo>
                  <a:cubicBezTo>
                    <a:pt x="7247" y="8066"/>
                    <a:pt x="7215" y="8318"/>
                    <a:pt x="7152" y="8538"/>
                  </a:cubicBezTo>
                  <a:cubicBezTo>
                    <a:pt x="6900" y="8475"/>
                    <a:pt x="6711" y="8381"/>
                    <a:pt x="6491" y="8318"/>
                  </a:cubicBezTo>
                  <a:cubicBezTo>
                    <a:pt x="6837" y="8097"/>
                    <a:pt x="6869" y="8097"/>
                    <a:pt x="7278" y="7845"/>
                  </a:cubicBezTo>
                  <a:close/>
                  <a:moveTo>
                    <a:pt x="2237" y="6459"/>
                  </a:moveTo>
                  <a:cubicBezTo>
                    <a:pt x="2584" y="6774"/>
                    <a:pt x="2931" y="7058"/>
                    <a:pt x="3340" y="7310"/>
                  </a:cubicBezTo>
                  <a:cubicBezTo>
                    <a:pt x="3372" y="7845"/>
                    <a:pt x="3435" y="8255"/>
                    <a:pt x="3529" y="8727"/>
                  </a:cubicBezTo>
                  <a:cubicBezTo>
                    <a:pt x="3008" y="8861"/>
                    <a:pt x="2544" y="8927"/>
                    <a:pt x="2165" y="8927"/>
                  </a:cubicBezTo>
                  <a:cubicBezTo>
                    <a:pt x="1650" y="8927"/>
                    <a:pt x="1293" y="8806"/>
                    <a:pt x="1166" y="8570"/>
                  </a:cubicBezTo>
                  <a:cubicBezTo>
                    <a:pt x="851" y="8003"/>
                    <a:pt x="1733" y="6932"/>
                    <a:pt x="2237" y="6459"/>
                  </a:cubicBezTo>
                  <a:close/>
                  <a:moveTo>
                    <a:pt x="9137" y="6459"/>
                  </a:moveTo>
                  <a:cubicBezTo>
                    <a:pt x="9610" y="6932"/>
                    <a:pt x="10523" y="8003"/>
                    <a:pt x="10177" y="8570"/>
                  </a:cubicBezTo>
                  <a:cubicBezTo>
                    <a:pt x="10032" y="8806"/>
                    <a:pt x="9678" y="8927"/>
                    <a:pt x="9169" y="8927"/>
                  </a:cubicBezTo>
                  <a:cubicBezTo>
                    <a:pt x="8794" y="8927"/>
                    <a:pt x="8335" y="8861"/>
                    <a:pt x="7814" y="8727"/>
                  </a:cubicBezTo>
                  <a:cubicBezTo>
                    <a:pt x="7940" y="8318"/>
                    <a:pt x="8003" y="7845"/>
                    <a:pt x="8034" y="7310"/>
                  </a:cubicBezTo>
                  <a:cubicBezTo>
                    <a:pt x="8444" y="7058"/>
                    <a:pt x="8822" y="6743"/>
                    <a:pt x="9137" y="6459"/>
                  </a:cubicBezTo>
                  <a:close/>
                  <a:moveTo>
                    <a:pt x="5640" y="8696"/>
                  </a:moveTo>
                  <a:cubicBezTo>
                    <a:pt x="6081" y="8885"/>
                    <a:pt x="6554" y="9074"/>
                    <a:pt x="6995" y="9200"/>
                  </a:cubicBezTo>
                  <a:cubicBezTo>
                    <a:pt x="6680" y="10429"/>
                    <a:pt x="6176" y="11185"/>
                    <a:pt x="5672" y="11185"/>
                  </a:cubicBezTo>
                  <a:cubicBezTo>
                    <a:pt x="5609" y="11185"/>
                    <a:pt x="5482" y="11090"/>
                    <a:pt x="5356" y="11059"/>
                  </a:cubicBezTo>
                  <a:cubicBezTo>
                    <a:pt x="5482" y="10775"/>
                    <a:pt x="5451" y="10460"/>
                    <a:pt x="5293" y="10177"/>
                  </a:cubicBezTo>
                  <a:cubicBezTo>
                    <a:pt x="5136" y="9862"/>
                    <a:pt x="4821" y="9736"/>
                    <a:pt x="4474" y="9673"/>
                  </a:cubicBezTo>
                  <a:cubicBezTo>
                    <a:pt x="4411" y="9515"/>
                    <a:pt x="4348" y="9357"/>
                    <a:pt x="4317" y="9200"/>
                  </a:cubicBezTo>
                  <a:cubicBezTo>
                    <a:pt x="4726" y="9042"/>
                    <a:pt x="5167" y="8885"/>
                    <a:pt x="5640" y="8696"/>
                  </a:cubicBezTo>
                  <a:close/>
                  <a:moveTo>
                    <a:pt x="5640" y="1"/>
                  </a:moveTo>
                  <a:cubicBezTo>
                    <a:pt x="4758" y="1"/>
                    <a:pt x="4065" y="1072"/>
                    <a:pt x="3655" y="2489"/>
                  </a:cubicBezTo>
                  <a:cubicBezTo>
                    <a:pt x="3498" y="2426"/>
                    <a:pt x="3340" y="2395"/>
                    <a:pt x="3214" y="2395"/>
                  </a:cubicBezTo>
                  <a:cubicBezTo>
                    <a:pt x="3183" y="1859"/>
                    <a:pt x="2742" y="1418"/>
                    <a:pt x="2174" y="1418"/>
                  </a:cubicBezTo>
                  <a:cubicBezTo>
                    <a:pt x="1607" y="1418"/>
                    <a:pt x="1166" y="1891"/>
                    <a:pt x="1166" y="2426"/>
                  </a:cubicBezTo>
                  <a:cubicBezTo>
                    <a:pt x="883" y="2552"/>
                    <a:pt x="694" y="2710"/>
                    <a:pt x="568" y="2962"/>
                  </a:cubicBezTo>
                  <a:cubicBezTo>
                    <a:pt x="32" y="3907"/>
                    <a:pt x="977" y="5104"/>
                    <a:pt x="1702" y="5892"/>
                  </a:cubicBezTo>
                  <a:cubicBezTo>
                    <a:pt x="946" y="6743"/>
                    <a:pt x="1" y="8003"/>
                    <a:pt x="568" y="8885"/>
                  </a:cubicBezTo>
                  <a:cubicBezTo>
                    <a:pt x="879" y="9433"/>
                    <a:pt x="1519" y="9600"/>
                    <a:pt x="2210" y="9600"/>
                  </a:cubicBezTo>
                  <a:cubicBezTo>
                    <a:pt x="2710" y="9600"/>
                    <a:pt x="3237" y="9513"/>
                    <a:pt x="3687" y="9420"/>
                  </a:cubicBezTo>
                  <a:cubicBezTo>
                    <a:pt x="3718" y="9578"/>
                    <a:pt x="3750" y="9673"/>
                    <a:pt x="3844" y="9830"/>
                  </a:cubicBezTo>
                  <a:cubicBezTo>
                    <a:pt x="3403" y="10145"/>
                    <a:pt x="3246" y="10744"/>
                    <a:pt x="3529" y="11216"/>
                  </a:cubicBezTo>
                  <a:cubicBezTo>
                    <a:pt x="3718" y="11531"/>
                    <a:pt x="4065" y="11720"/>
                    <a:pt x="4411" y="11720"/>
                  </a:cubicBezTo>
                  <a:cubicBezTo>
                    <a:pt x="4600" y="11720"/>
                    <a:pt x="4789" y="11689"/>
                    <a:pt x="4947" y="11563"/>
                  </a:cubicBezTo>
                  <a:cubicBezTo>
                    <a:pt x="5167" y="11720"/>
                    <a:pt x="5419" y="11846"/>
                    <a:pt x="5703" y="11846"/>
                  </a:cubicBezTo>
                  <a:cubicBezTo>
                    <a:pt x="6585" y="11846"/>
                    <a:pt x="7278" y="10775"/>
                    <a:pt x="7688" y="9357"/>
                  </a:cubicBezTo>
                  <a:cubicBezTo>
                    <a:pt x="8143" y="9478"/>
                    <a:pt x="8678" y="9576"/>
                    <a:pt x="9184" y="9576"/>
                  </a:cubicBezTo>
                  <a:cubicBezTo>
                    <a:pt x="9868" y="9576"/>
                    <a:pt x="10499" y="9397"/>
                    <a:pt x="10807" y="8853"/>
                  </a:cubicBezTo>
                  <a:cubicBezTo>
                    <a:pt x="11374" y="7908"/>
                    <a:pt x="10429" y="6680"/>
                    <a:pt x="9673" y="5892"/>
                  </a:cubicBezTo>
                  <a:cubicBezTo>
                    <a:pt x="9799" y="5797"/>
                    <a:pt x="9862" y="5671"/>
                    <a:pt x="9988" y="5545"/>
                  </a:cubicBezTo>
                  <a:cubicBezTo>
                    <a:pt x="10145" y="5640"/>
                    <a:pt x="10271" y="5671"/>
                    <a:pt x="10429" y="5671"/>
                  </a:cubicBezTo>
                  <a:cubicBezTo>
                    <a:pt x="10775" y="5671"/>
                    <a:pt x="11122" y="5482"/>
                    <a:pt x="11311" y="5167"/>
                  </a:cubicBezTo>
                  <a:cubicBezTo>
                    <a:pt x="11594" y="4632"/>
                    <a:pt x="11437" y="4002"/>
                    <a:pt x="10933" y="3750"/>
                  </a:cubicBezTo>
                  <a:cubicBezTo>
                    <a:pt x="10964" y="3466"/>
                    <a:pt x="10901" y="3183"/>
                    <a:pt x="10775" y="2962"/>
                  </a:cubicBezTo>
                  <a:cubicBezTo>
                    <a:pt x="10457" y="2432"/>
                    <a:pt x="9842" y="2259"/>
                    <a:pt x="9179" y="2259"/>
                  </a:cubicBezTo>
                  <a:cubicBezTo>
                    <a:pt x="8661" y="2259"/>
                    <a:pt x="8113" y="2365"/>
                    <a:pt x="7656" y="2489"/>
                  </a:cubicBezTo>
                  <a:cubicBezTo>
                    <a:pt x="7278" y="1072"/>
                    <a:pt x="6585" y="1"/>
                    <a:pt x="56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88" name="Google Shape;7888;p77"/>
          <p:cNvGrpSpPr/>
          <p:nvPr/>
        </p:nvGrpSpPr>
        <p:grpSpPr>
          <a:xfrm>
            <a:off x="6187767" y="3280678"/>
            <a:ext cx="329365" cy="351910"/>
            <a:chOff x="-24344425" y="3519475"/>
            <a:chExt cx="276475" cy="295400"/>
          </a:xfrm>
        </p:grpSpPr>
        <p:sp>
          <p:nvSpPr>
            <p:cNvPr id="7889" name="Google Shape;7889;p77"/>
            <p:cNvSpPr/>
            <p:nvPr/>
          </p:nvSpPr>
          <p:spPr>
            <a:xfrm>
              <a:off x="-24240450" y="3554150"/>
              <a:ext cx="69325" cy="34450"/>
            </a:xfrm>
            <a:custGeom>
              <a:rect b="b" l="l" r="r" t="t"/>
              <a:pathLst>
                <a:path extrusionOk="0" h="1378" w="2773">
                  <a:moveTo>
                    <a:pt x="1387" y="0"/>
                  </a:moveTo>
                  <a:cubicBezTo>
                    <a:pt x="788" y="0"/>
                    <a:pt x="284" y="347"/>
                    <a:pt x="95" y="914"/>
                  </a:cubicBezTo>
                  <a:cubicBezTo>
                    <a:pt x="0" y="1071"/>
                    <a:pt x="95" y="1260"/>
                    <a:pt x="284" y="1355"/>
                  </a:cubicBezTo>
                  <a:cubicBezTo>
                    <a:pt x="318" y="1366"/>
                    <a:pt x="352" y="1371"/>
                    <a:pt x="385" y="1371"/>
                  </a:cubicBezTo>
                  <a:cubicBezTo>
                    <a:pt x="537" y="1371"/>
                    <a:pt x="673" y="1263"/>
                    <a:pt x="725" y="1134"/>
                  </a:cubicBezTo>
                  <a:cubicBezTo>
                    <a:pt x="788" y="882"/>
                    <a:pt x="1072" y="662"/>
                    <a:pt x="1387" y="662"/>
                  </a:cubicBezTo>
                  <a:cubicBezTo>
                    <a:pt x="1702" y="662"/>
                    <a:pt x="1922" y="882"/>
                    <a:pt x="2048" y="1134"/>
                  </a:cubicBezTo>
                  <a:cubicBezTo>
                    <a:pt x="2120" y="1301"/>
                    <a:pt x="2246" y="1378"/>
                    <a:pt x="2371" y="1378"/>
                  </a:cubicBezTo>
                  <a:cubicBezTo>
                    <a:pt x="2411" y="1378"/>
                    <a:pt x="2451" y="1370"/>
                    <a:pt x="2489" y="1355"/>
                  </a:cubicBezTo>
                  <a:cubicBezTo>
                    <a:pt x="2678" y="1260"/>
                    <a:pt x="2773" y="1071"/>
                    <a:pt x="2678" y="914"/>
                  </a:cubicBezTo>
                  <a:cubicBezTo>
                    <a:pt x="2489" y="347"/>
                    <a:pt x="1985" y="0"/>
                    <a:pt x="13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0" name="Google Shape;7890;p77"/>
            <p:cNvSpPr/>
            <p:nvPr/>
          </p:nvSpPr>
          <p:spPr>
            <a:xfrm>
              <a:off x="-24344425" y="3519475"/>
              <a:ext cx="276475" cy="295400"/>
            </a:xfrm>
            <a:custGeom>
              <a:rect b="b" l="l" r="r" t="t"/>
              <a:pathLst>
                <a:path extrusionOk="0" h="11816" w="11059">
                  <a:moveTo>
                    <a:pt x="5546" y="694"/>
                  </a:moveTo>
                  <a:cubicBezTo>
                    <a:pt x="6743" y="694"/>
                    <a:pt x="7625" y="1608"/>
                    <a:pt x="7625" y="2773"/>
                  </a:cubicBezTo>
                  <a:lnTo>
                    <a:pt x="7625" y="3120"/>
                  </a:lnTo>
                  <a:cubicBezTo>
                    <a:pt x="7625" y="3309"/>
                    <a:pt x="7467" y="3466"/>
                    <a:pt x="7278" y="3466"/>
                  </a:cubicBezTo>
                  <a:lnTo>
                    <a:pt x="5892" y="3466"/>
                  </a:lnTo>
                  <a:lnTo>
                    <a:pt x="5892" y="3120"/>
                  </a:lnTo>
                  <a:cubicBezTo>
                    <a:pt x="5892" y="2931"/>
                    <a:pt x="5735" y="2773"/>
                    <a:pt x="5546" y="2773"/>
                  </a:cubicBezTo>
                  <a:cubicBezTo>
                    <a:pt x="5357" y="2773"/>
                    <a:pt x="5199" y="2931"/>
                    <a:pt x="5199" y="3120"/>
                  </a:cubicBezTo>
                  <a:lnTo>
                    <a:pt x="5199" y="3466"/>
                  </a:lnTo>
                  <a:lnTo>
                    <a:pt x="3813" y="3466"/>
                  </a:lnTo>
                  <a:cubicBezTo>
                    <a:pt x="3624" y="3466"/>
                    <a:pt x="3466" y="3309"/>
                    <a:pt x="3466" y="3120"/>
                  </a:cubicBezTo>
                  <a:lnTo>
                    <a:pt x="3466" y="2773"/>
                  </a:lnTo>
                  <a:cubicBezTo>
                    <a:pt x="3466" y="1639"/>
                    <a:pt x="4411" y="694"/>
                    <a:pt x="5546" y="694"/>
                  </a:cubicBezTo>
                  <a:close/>
                  <a:moveTo>
                    <a:pt x="7940" y="4821"/>
                  </a:moveTo>
                  <a:cubicBezTo>
                    <a:pt x="8160" y="4821"/>
                    <a:pt x="8318" y="4979"/>
                    <a:pt x="8318" y="5168"/>
                  </a:cubicBezTo>
                  <a:cubicBezTo>
                    <a:pt x="8318" y="5357"/>
                    <a:pt x="8160" y="5514"/>
                    <a:pt x="7940" y="5514"/>
                  </a:cubicBezTo>
                  <a:lnTo>
                    <a:pt x="3088" y="5514"/>
                  </a:lnTo>
                  <a:cubicBezTo>
                    <a:pt x="2899" y="5514"/>
                    <a:pt x="2742" y="5357"/>
                    <a:pt x="2742" y="5168"/>
                  </a:cubicBezTo>
                  <a:cubicBezTo>
                    <a:pt x="2742" y="4979"/>
                    <a:pt x="2899" y="4821"/>
                    <a:pt x="3088" y="4821"/>
                  </a:cubicBezTo>
                  <a:close/>
                  <a:moveTo>
                    <a:pt x="4128" y="6932"/>
                  </a:moveTo>
                  <a:cubicBezTo>
                    <a:pt x="4317" y="6932"/>
                    <a:pt x="4474" y="7089"/>
                    <a:pt x="4474" y="7310"/>
                  </a:cubicBezTo>
                  <a:cubicBezTo>
                    <a:pt x="4474" y="7499"/>
                    <a:pt x="4317" y="7656"/>
                    <a:pt x="4128" y="7656"/>
                  </a:cubicBezTo>
                  <a:lnTo>
                    <a:pt x="3088" y="7656"/>
                  </a:lnTo>
                  <a:cubicBezTo>
                    <a:pt x="2899" y="7656"/>
                    <a:pt x="2742" y="7499"/>
                    <a:pt x="2742" y="7310"/>
                  </a:cubicBezTo>
                  <a:cubicBezTo>
                    <a:pt x="2742" y="7089"/>
                    <a:pt x="2899" y="6932"/>
                    <a:pt x="3088" y="6932"/>
                  </a:cubicBezTo>
                  <a:close/>
                  <a:moveTo>
                    <a:pt x="7940" y="6932"/>
                  </a:moveTo>
                  <a:cubicBezTo>
                    <a:pt x="8160" y="6932"/>
                    <a:pt x="8318" y="7089"/>
                    <a:pt x="8318" y="7310"/>
                  </a:cubicBezTo>
                  <a:cubicBezTo>
                    <a:pt x="8286" y="7499"/>
                    <a:pt x="8160" y="7656"/>
                    <a:pt x="7940" y="7656"/>
                  </a:cubicBezTo>
                  <a:lnTo>
                    <a:pt x="6932" y="7656"/>
                  </a:lnTo>
                  <a:cubicBezTo>
                    <a:pt x="6743" y="7656"/>
                    <a:pt x="6585" y="7499"/>
                    <a:pt x="6585" y="7310"/>
                  </a:cubicBezTo>
                  <a:cubicBezTo>
                    <a:pt x="6585" y="7089"/>
                    <a:pt x="6743" y="6932"/>
                    <a:pt x="6932" y="6932"/>
                  </a:cubicBezTo>
                  <a:close/>
                  <a:moveTo>
                    <a:pt x="3781" y="8318"/>
                  </a:moveTo>
                  <a:cubicBezTo>
                    <a:pt x="4002" y="8350"/>
                    <a:pt x="4128" y="8507"/>
                    <a:pt x="4128" y="8665"/>
                  </a:cubicBezTo>
                  <a:cubicBezTo>
                    <a:pt x="4128" y="8885"/>
                    <a:pt x="3970" y="9043"/>
                    <a:pt x="3781" y="9043"/>
                  </a:cubicBezTo>
                  <a:lnTo>
                    <a:pt x="3057" y="9043"/>
                  </a:lnTo>
                  <a:cubicBezTo>
                    <a:pt x="2868" y="9043"/>
                    <a:pt x="2710" y="8885"/>
                    <a:pt x="2710" y="8665"/>
                  </a:cubicBezTo>
                  <a:cubicBezTo>
                    <a:pt x="2710" y="8476"/>
                    <a:pt x="2868" y="8318"/>
                    <a:pt x="3057" y="8318"/>
                  </a:cubicBezTo>
                  <a:close/>
                  <a:moveTo>
                    <a:pt x="7940" y="8318"/>
                  </a:moveTo>
                  <a:cubicBezTo>
                    <a:pt x="8160" y="8350"/>
                    <a:pt x="8286" y="8507"/>
                    <a:pt x="8286" y="8665"/>
                  </a:cubicBezTo>
                  <a:cubicBezTo>
                    <a:pt x="8286" y="8885"/>
                    <a:pt x="8129" y="9043"/>
                    <a:pt x="7940" y="9043"/>
                  </a:cubicBezTo>
                  <a:lnTo>
                    <a:pt x="7247" y="9043"/>
                  </a:lnTo>
                  <a:cubicBezTo>
                    <a:pt x="7026" y="9043"/>
                    <a:pt x="6869" y="8885"/>
                    <a:pt x="6869" y="8665"/>
                  </a:cubicBezTo>
                  <a:cubicBezTo>
                    <a:pt x="6869" y="8476"/>
                    <a:pt x="7026" y="8318"/>
                    <a:pt x="7247" y="8318"/>
                  </a:cubicBezTo>
                  <a:close/>
                  <a:moveTo>
                    <a:pt x="2868" y="2049"/>
                  </a:moveTo>
                  <a:lnTo>
                    <a:pt x="2868" y="2049"/>
                  </a:lnTo>
                  <a:cubicBezTo>
                    <a:pt x="2805" y="2332"/>
                    <a:pt x="2805" y="2521"/>
                    <a:pt x="2805" y="2805"/>
                  </a:cubicBezTo>
                  <a:cubicBezTo>
                    <a:pt x="2395" y="2962"/>
                    <a:pt x="2080" y="3309"/>
                    <a:pt x="2080" y="3781"/>
                  </a:cubicBezTo>
                  <a:lnTo>
                    <a:pt x="2080" y="8665"/>
                  </a:lnTo>
                  <a:cubicBezTo>
                    <a:pt x="2080" y="9263"/>
                    <a:pt x="2553" y="9704"/>
                    <a:pt x="3088" y="9704"/>
                  </a:cubicBezTo>
                  <a:lnTo>
                    <a:pt x="5199" y="9704"/>
                  </a:lnTo>
                  <a:lnTo>
                    <a:pt x="5199" y="7247"/>
                  </a:lnTo>
                  <a:cubicBezTo>
                    <a:pt x="5199" y="7058"/>
                    <a:pt x="5357" y="6900"/>
                    <a:pt x="5546" y="6900"/>
                  </a:cubicBezTo>
                  <a:cubicBezTo>
                    <a:pt x="5735" y="6900"/>
                    <a:pt x="5892" y="7058"/>
                    <a:pt x="5892" y="7247"/>
                  </a:cubicBezTo>
                  <a:lnTo>
                    <a:pt x="5892" y="9704"/>
                  </a:lnTo>
                  <a:lnTo>
                    <a:pt x="8003" y="9704"/>
                  </a:lnTo>
                  <a:cubicBezTo>
                    <a:pt x="8570" y="9704"/>
                    <a:pt x="9011" y="9232"/>
                    <a:pt x="9011" y="8665"/>
                  </a:cubicBezTo>
                  <a:lnTo>
                    <a:pt x="9011" y="3844"/>
                  </a:lnTo>
                  <a:cubicBezTo>
                    <a:pt x="9011" y="3372"/>
                    <a:pt x="8728" y="2994"/>
                    <a:pt x="8318" y="2836"/>
                  </a:cubicBezTo>
                  <a:cubicBezTo>
                    <a:pt x="8318" y="2584"/>
                    <a:pt x="8318" y="2364"/>
                    <a:pt x="8223" y="2112"/>
                  </a:cubicBezTo>
                  <a:lnTo>
                    <a:pt x="8223" y="2112"/>
                  </a:lnTo>
                  <a:cubicBezTo>
                    <a:pt x="9043" y="2269"/>
                    <a:pt x="9736" y="2962"/>
                    <a:pt x="9736" y="3844"/>
                  </a:cubicBezTo>
                  <a:lnTo>
                    <a:pt x="9736" y="8696"/>
                  </a:lnTo>
                  <a:cubicBezTo>
                    <a:pt x="9736" y="9641"/>
                    <a:pt x="8948" y="10429"/>
                    <a:pt x="8003" y="10429"/>
                  </a:cubicBezTo>
                  <a:lnTo>
                    <a:pt x="3151" y="10429"/>
                  </a:lnTo>
                  <a:cubicBezTo>
                    <a:pt x="2206" y="10429"/>
                    <a:pt x="1418" y="9641"/>
                    <a:pt x="1418" y="8696"/>
                  </a:cubicBezTo>
                  <a:lnTo>
                    <a:pt x="1418" y="3781"/>
                  </a:lnTo>
                  <a:lnTo>
                    <a:pt x="1355" y="3781"/>
                  </a:lnTo>
                  <a:cubicBezTo>
                    <a:pt x="1355" y="2931"/>
                    <a:pt x="1985" y="2206"/>
                    <a:pt x="2868" y="2049"/>
                  </a:cubicBezTo>
                  <a:close/>
                  <a:moveTo>
                    <a:pt x="3088" y="1"/>
                  </a:moveTo>
                  <a:cubicBezTo>
                    <a:pt x="1355" y="1"/>
                    <a:pt x="1" y="1419"/>
                    <a:pt x="1" y="3120"/>
                  </a:cubicBezTo>
                  <a:lnTo>
                    <a:pt x="1" y="8728"/>
                  </a:lnTo>
                  <a:cubicBezTo>
                    <a:pt x="1" y="10397"/>
                    <a:pt x="1355" y="11815"/>
                    <a:pt x="3088" y="11815"/>
                  </a:cubicBezTo>
                  <a:lnTo>
                    <a:pt x="7940" y="11815"/>
                  </a:lnTo>
                  <a:cubicBezTo>
                    <a:pt x="9673" y="11815"/>
                    <a:pt x="11059" y="10397"/>
                    <a:pt x="11059" y="8728"/>
                  </a:cubicBezTo>
                  <a:lnTo>
                    <a:pt x="11059" y="3120"/>
                  </a:lnTo>
                  <a:cubicBezTo>
                    <a:pt x="11059" y="1387"/>
                    <a:pt x="9641" y="1"/>
                    <a:pt x="79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91" name="Google Shape;7891;p77"/>
          <p:cNvGrpSpPr/>
          <p:nvPr/>
        </p:nvGrpSpPr>
        <p:grpSpPr>
          <a:xfrm>
            <a:off x="6177447" y="3732597"/>
            <a:ext cx="350004" cy="348128"/>
            <a:chOff x="-24353075" y="3891250"/>
            <a:chExt cx="293800" cy="292225"/>
          </a:xfrm>
        </p:grpSpPr>
        <p:sp>
          <p:nvSpPr>
            <p:cNvPr id="7892" name="Google Shape;7892;p77"/>
            <p:cNvSpPr/>
            <p:nvPr/>
          </p:nvSpPr>
          <p:spPr>
            <a:xfrm>
              <a:off x="-24251475" y="4012525"/>
              <a:ext cx="88225" cy="65400"/>
            </a:xfrm>
            <a:custGeom>
              <a:rect b="b" l="l" r="r" t="t"/>
              <a:pathLst>
                <a:path extrusionOk="0" h="2616" w="3529">
                  <a:moveTo>
                    <a:pt x="725" y="1"/>
                  </a:moveTo>
                  <a:cubicBezTo>
                    <a:pt x="315" y="1"/>
                    <a:pt x="0" y="347"/>
                    <a:pt x="0" y="725"/>
                  </a:cubicBezTo>
                  <a:cubicBezTo>
                    <a:pt x="0" y="1356"/>
                    <a:pt x="1040" y="2049"/>
                    <a:pt x="1733" y="2616"/>
                  </a:cubicBezTo>
                  <a:cubicBezTo>
                    <a:pt x="2458" y="2017"/>
                    <a:pt x="3466" y="1356"/>
                    <a:pt x="3466" y="725"/>
                  </a:cubicBezTo>
                  <a:cubicBezTo>
                    <a:pt x="3529" y="410"/>
                    <a:pt x="3277" y="1"/>
                    <a:pt x="2804" y="1"/>
                  </a:cubicBezTo>
                  <a:cubicBezTo>
                    <a:pt x="2300" y="1"/>
                    <a:pt x="2111" y="599"/>
                    <a:pt x="2111" y="599"/>
                  </a:cubicBezTo>
                  <a:cubicBezTo>
                    <a:pt x="2063" y="745"/>
                    <a:pt x="1906" y="824"/>
                    <a:pt x="1753" y="824"/>
                  </a:cubicBezTo>
                  <a:cubicBezTo>
                    <a:pt x="1607" y="824"/>
                    <a:pt x="1464" y="753"/>
                    <a:pt x="1418" y="599"/>
                  </a:cubicBezTo>
                  <a:cubicBezTo>
                    <a:pt x="1418" y="568"/>
                    <a:pt x="1229" y="1"/>
                    <a:pt x="7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3" name="Google Shape;7893;p77"/>
            <p:cNvSpPr/>
            <p:nvPr/>
          </p:nvSpPr>
          <p:spPr>
            <a:xfrm>
              <a:off x="-24353075" y="3891250"/>
              <a:ext cx="293800" cy="292225"/>
            </a:xfrm>
            <a:custGeom>
              <a:rect b="b" l="l" r="r" t="t"/>
              <a:pathLst>
                <a:path extrusionOk="0" h="11689" w="11752">
                  <a:moveTo>
                    <a:pt x="6837" y="4159"/>
                  </a:moveTo>
                  <a:cubicBezTo>
                    <a:pt x="7624" y="4159"/>
                    <a:pt x="8223" y="4789"/>
                    <a:pt x="8223" y="5576"/>
                  </a:cubicBezTo>
                  <a:cubicBezTo>
                    <a:pt x="8254" y="6616"/>
                    <a:pt x="7309" y="7183"/>
                    <a:pt x="6049" y="8223"/>
                  </a:cubicBezTo>
                  <a:cubicBezTo>
                    <a:pt x="5986" y="8286"/>
                    <a:pt x="5907" y="8317"/>
                    <a:pt x="5829" y="8317"/>
                  </a:cubicBezTo>
                  <a:cubicBezTo>
                    <a:pt x="5750" y="8317"/>
                    <a:pt x="5671" y="8286"/>
                    <a:pt x="5608" y="8223"/>
                  </a:cubicBezTo>
                  <a:cubicBezTo>
                    <a:pt x="4348" y="7183"/>
                    <a:pt x="3403" y="6585"/>
                    <a:pt x="3403" y="5576"/>
                  </a:cubicBezTo>
                  <a:cubicBezTo>
                    <a:pt x="3403" y="4789"/>
                    <a:pt x="4033" y="4159"/>
                    <a:pt x="4789" y="4159"/>
                  </a:cubicBezTo>
                  <a:cubicBezTo>
                    <a:pt x="5293" y="4159"/>
                    <a:pt x="5608" y="4411"/>
                    <a:pt x="5797" y="4663"/>
                  </a:cubicBezTo>
                  <a:cubicBezTo>
                    <a:pt x="6018" y="4411"/>
                    <a:pt x="6364" y="4159"/>
                    <a:pt x="6837" y="4159"/>
                  </a:cubicBezTo>
                  <a:close/>
                  <a:moveTo>
                    <a:pt x="4474" y="0"/>
                  </a:moveTo>
                  <a:cubicBezTo>
                    <a:pt x="3875" y="0"/>
                    <a:pt x="3466" y="473"/>
                    <a:pt x="3466" y="1008"/>
                  </a:cubicBezTo>
                  <a:lnTo>
                    <a:pt x="3466" y="3466"/>
                  </a:lnTo>
                  <a:lnTo>
                    <a:pt x="1008" y="3466"/>
                  </a:lnTo>
                  <a:cubicBezTo>
                    <a:pt x="410" y="3466"/>
                    <a:pt x="0" y="3938"/>
                    <a:pt x="0" y="4474"/>
                  </a:cubicBezTo>
                  <a:lnTo>
                    <a:pt x="0" y="7246"/>
                  </a:lnTo>
                  <a:cubicBezTo>
                    <a:pt x="0" y="7813"/>
                    <a:pt x="473" y="8254"/>
                    <a:pt x="1008" y="8254"/>
                  </a:cubicBezTo>
                  <a:lnTo>
                    <a:pt x="3466" y="8254"/>
                  </a:lnTo>
                  <a:lnTo>
                    <a:pt x="3466" y="10649"/>
                  </a:lnTo>
                  <a:cubicBezTo>
                    <a:pt x="3466" y="11247"/>
                    <a:pt x="3938" y="11688"/>
                    <a:pt x="4474" y="11688"/>
                  </a:cubicBezTo>
                  <a:lnTo>
                    <a:pt x="7246" y="11688"/>
                  </a:lnTo>
                  <a:cubicBezTo>
                    <a:pt x="7813" y="11688"/>
                    <a:pt x="8254" y="11216"/>
                    <a:pt x="8254" y="10649"/>
                  </a:cubicBezTo>
                  <a:lnTo>
                    <a:pt x="8254" y="8254"/>
                  </a:lnTo>
                  <a:lnTo>
                    <a:pt x="10680" y="8254"/>
                  </a:lnTo>
                  <a:cubicBezTo>
                    <a:pt x="11279" y="8254"/>
                    <a:pt x="11720" y="7782"/>
                    <a:pt x="11720" y="7246"/>
                  </a:cubicBezTo>
                  <a:lnTo>
                    <a:pt x="11720" y="4474"/>
                  </a:lnTo>
                  <a:cubicBezTo>
                    <a:pt x="11751" y="3938"/>
                    <a:pt x="11279" y="3466"/>
                    <a:pt x="10680" y="3466"/>
                  </a:cubicBezTo>
                  <a:lnTo>
                    <a:pt x="8254" y="3466"/>
                  </a:lnTo>
                  <a:lnTo>
                    <a:pt x="8254" y="1008"/>
                  </a:lnTo>
                  <a:cubicBezTo>
                    <a:pt x="8254" y="410"/>
                    <a:pt x="7782" y="0"/>
                    <a:pt x="72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94" name="Google Shape;7894;p77"/>
          <p:cNvGrpSpPr/>
          <p:nvPr/>
        </p:nvGrpSpPr>
        <p:grpSpPr>
          <a:xfrm>
            <a:off x="7960918" y="3280901"/>
            <a:ext cx="353757" cy="351463"/>
            <a:chOff x="-22845575" y="3504075"/>
            <a:chExt cx="296950" cy="295025"/>
          </a:xfrm>
        </p:grpSpPr>
        <p:sp>
          <p:nvSpPr>
            <p:cNvPr id="7895" name="Google Shape;7895;p77"/>
            <p:cNvSpPr/>
            <p:nvPr/>
          </p:nvSpPr>
          <p:spPr>
            <a:xfrm>
              <a:off x="-22688825" y="3504100"/>
              <a:ext cx="140200" cy="295000"/>
            </a:xfrm>
            <a:custGeom>
              <a:rect b="b" l="l" r="r" t="t"/>
              <a:pathLst>
                <a:path extrusionOk="0" h="11800" w="5608">
                  <a:moveTo>
                    <a:pt x="1465" y="2908"/>
                  </a:moveTo>
                  <a:cubicBezTo>
                    <a:pt x="1552" y="2908"/>
                    <a:pt x="1638" y="2931"/>
                    <a:pt x="1701" y="2979"/>
                  </a:cubicBezTo>
                  <a:cubicBezTo>
                    <a:pt x="1827" y="3105"/>
                    <a:pt x="1827" y="3357"/>
                    <a:pt x="1701" y="3451"/>
                  </a:cubicBezTo>
                  <a:cubicBezTo>
                    <a:pt x="1292" y="3861"/>
                    <a:pt x="1292" y="4522"/>
                    <a:pt x="1701" y="4932"/>
                  </a:cubicBezTo>
                  <a:cubicBezTo>
                    <a:pt x="1827" y="5026"/>
                    <a:pt x="1827" y="5279"/>
                    <a:pt x="1701" y="5373"/>
                  </a:cubicBezTo>
                  <a:cubicBezTo>
                    <a:pt x="1632" y="5477"/>
                    <a:pt x="1544" y="5524"/>
                    <a:pt x="1452" y="5524"/>
                  </a:cubicBezTo>
                  <a:cubicBezTo>
                    <a:pt x="1377" y="5524"/>
                    <a:pt x="1300" y="5493"/>
                    <a:pt x="1229" y="5436"/>
                  </a:cubicBezTo>
                  <a:cubicBezTo>
                    <a:pt x="567" y="4774"/>
                    <a:pt x="567" y="3672"/>
                    <a:pt x="1229" y="2979"/>
                  </a:cubicBezTo>
                  <a:cubicBezTo>
                    <a:pt x="1292" y="2931"/>
                    <a:pt x="1378" y="2908"/>
                    <a:pt x="1465" y="2908"/>
                  </a:cubicBezTo>
                  <a:close/>
                  <a:moveTo>
                    <a:pt x="2461" y="7313"/>
                  </a:moveTo>
                  <a:cubicBezTo>
                    <a:pt x="2532" y="7313"/>
                    <a:pt x="2605" y="7318"/>
                    <a:pt x="2678" y="7326"/>
                  </a:cubicBezTo>
                  <a:cubicBezTo>
                    <a:pt x="2867" y="7358"/>
                    <a:pt x="3025" y="7515"/>
                    <a:pt x="2993" y="7704"/>
                  </a:cubicBezTo>
                  <a:cubicBezTo>
                    <a:pt x="2962" y="7925"/>
                    <a:pt x="2804" y="8019"/>
                    <a:pt x="2615" y="8019"/>
                  </a:cubicBezTo>
                  <a:cubicBezTo>
                    <a:pt x="2579" y="8016"/>
                    <a:pt x="2543" y="8014"/>
                    <a:pt x="2507" y="8014"/>
                  </a:cubicBezTo>
                  <a:cubicBezTo>
                    <a:pt x="1947" y="8014"/>
                    <a:pt x="1418" y="8467"/>
                    <a:pt x="1418" y="9059"/>
                  </a:cubicBezTo>
                  <a:cubicBezTo>
                    <a:pt x="1418" y="9248"/>
                    <a:pt x="1260" y="9406"/>
                    <a:pt x="1071" y="9406"/>
                  </a:cubicBezTo>
                  <a:cubicBezTo>
                    <a:pt x="882" y="9406"/>
                    <a:pt x="725" y="9248"/>
                    <a:pt x="725" y="9059"/>
                  </a:cubicBezTo>
                  <a:cubicBezTo>
                    <a:pt x="725" y="8091"/>
                    <a:pt x="1490" y="7313"/>
                    <a:pt x="2461" y="7313"/>
                  </a:cubicBezTo>
                  <a:close/>
                  <a:moveTo>
                    <a:pt x="1060" y="0"/>
                  </a:moveTo>
                  <a:cubicBezTo>
                    <a:pt x="689" y="0"/>
                    <a:pt x="327" y="130"/>
                    <a:pt x="0" y="364"/>
                  </a:cubicBezTo>
                  <a:lnTo>
                    <a:pt x="0" y="5247"/>
                  </a:lnTo>
                  <a:cubicBezTo>
                    <a:pt x="0" y="5814"/>
                    <a:pt x="473" y="6255"/>
                    <a:pt x="1040" y="6255"/>
                  </a:cubicBezTo>
                  <a:cubicBezTo>
                    <a:pt x="1229" y="6255"/>
                    <a:pt x="1386" y="6413"/>
                    <a:pt x="1386" y="6602"/>
                  </a:cubicBezTo>
                  <a:cubicBezTo>
                    <a:pt x="1386" y="6822"/>
                    <a:pt x="1229" y="6948"/>
                    <a:pt x="1040" y="6948"/>
                  </a:cubicBezTo>
                  <a:cubicBezTo>
                    <a:pt x="630" y="6948"/>
                    <a:pt x="284" y="6854"/>
                    <a:pt x="0" y="6602"/>
                  </a:cubicBezTo>
                  <a:lnTo>
                    <a:pt x="0" y="11453"/>
                  </a:lnTo>
                  <a:cubicBezTo>
                    <a:pt x="284" y="11705"/>
                    <a:pt x="630" y="11800"/>
                    <a:pt x="1040" y="11800"/>
                  </a:cubicBezTo>
                  <a:cubicBezTo>
                    <a:pt x="1733" y="11800"/>
                    <a:pt x="2363" y="11359"/>
                    <a:pt x="2647" y="10760"/>
                  </a:cubicBezTo>
                  <a:cubicBezTo>
                    <a:pt x="3497" y="10634"/>
                    <a:pt x="4190" y="9910"/>
                    <a:pt x="4190" y="9028"/>
                  </a:cubicBezTo>
                  <a:cubicBezTo>
                    <a:pt x="4190" y="8902"/>
                    <a:pt x="4159" y="8776"/>
                    <a:pt x="4159" y="8618"/>
                  </a:cubicBezTo>
                  <a:cubicBezTo>
                    <a:pt x="4505" y="8555"/>
                    <a:pt x="4820" y="8397"/>
                    <a:pt x="5104" y="8145"/>
                  </a:cubicBezTo>
                  <a:cubicBezTo>
                    <a:pt x="5419" y="7830"/>
                    <a:pt x="5608" y="7389"/>
                    <a:pt x="5608" y="6917"/>
                  </a:cubicBezTo>
                  <a:cubicBezTo>
                    <a:pt x="5608" y="6539"/>
                    <a:pt x="5482" y="6192"/>
                    <a:pt x="5261" y="5909"/>
                  </a:cubicBezTo>
                  <a:cubicBezTo>
                    <a:pt x="5482" y="5594"/>
                    <a:pt x="5608" y="5247"/>
                    <a:pt x="5608" y="4869"/>
                  </a:cubicBezTo>
                  <a:cubicBezTo>
                    <a:pt x="5608" y="4396"/>
                    <a:pt x="5387" y="3987"/>
                    <a:pt x="5072" y="3672"/>
                  </a:cubicBezTo>
                  <a:cubicBezTo>
                    <a:pt x="4852" y="3420"/>
                    <a:pt x="4505" y="3262"/>
                    <a:pt x="4127" y="3199"/>
                  </a:cubicBezTo>
                  <a:cubicBezTo>
                    <a:pt x="4253" y="2632"/>
                    <a:pt x="4096" y="2002"/>
                    <a:pt x="3655" y="1561"/>
                  </a:cubicBezTo>
                  <a:cubicBezTo>
                    <a:pt x="3403" y="1309"/>
                    <a:pt x="3025" y="1120"/>
                    <a:pt x="2647" y="1088"/>
                  </a:cubicBezTo>
                  <a:cubicBezTo>
                    <a:pt x="2394" y="584"/>
                    <a:pt x="1985" y="143"/>
                    <a:pt x="1449" y="49"/>
                  </a:cubicBezTo>
                  <a:cubicBezTo>
                    <a:pt x="1319" y="16"/>
                    <a:pt x="1189" y="0"/>
                    <a:pt x="10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6" name="Google Shape;7896;p77"/>
            <p:cNvSpPr/>
            <p:nvPr/>
          </p:nvSpPr>
          <p:spPr>
            <a:xfrm>
              <a:off x="-22845575" y="3504075"/>
              <a:ext cx="139425" cy="294250"/>
            </a:xfrm>
            <a:custGeom>
              <a:rect b="b" l="l" r="r" t="t"/>
              <a:pathLst>
                <a:path extrusionOk="0" h="11770" w="5577">
                  <a:moveTo>
                    <a:pt x="4187" y="2948"/>
                  </a:moveTo>
                  <a:cubicBezTo>
                    <a:pt x="4277" y="2948"/>
                    <a:pt x="4364" y="2980"/>
                    <a:pt x="4411" y="3043"/>
                  </a:cubicBezTo>
                  <a:cubicBezTo>
                    <a:pt x="5104" y="3673"/>
                    <a:pt x="5104" y="4775"/>
                    <a:pt x="4411" y="5437"/>
                  </a:cubicBezTo>
                  <a:cubicBezTo>
                    <a:pt x="4364" y="5500"/>
                    <a:pt x="4277" y="5532"/>
                    <a:pt x="4187" y="5532"/>
                  </a:cubicBezTo>
                  <a:cubicBezTo>
                    <a:pt x="4096" y="5532"/>
                    <a:pt x="4002" y="5500"/>
                    <a:pt x="3939" y="5437"/>
                  </a:cubicBezTo>
                  <a:cubicBezTo>
                    <a:pt x="3844" y="5311"/>
                    <a:pt x="3844" y="5090"/>
                    <a:pt x="3939" y="4964"/>
                  </a:cubicBezTo>
                  <a:cubicBezTo>
                    <a:pt x="4348" y="4555"/>
                    <a:pt x="4348" y="3893"/>
                    <a:pt x="3939" y="3515"/>
                  </a:cubicBezTo>
                  <a:cubicBezTo>
                    <a:pt x="3844" y="3389"/>
                    <a:pt x="3844" y="3137"/>
                    <a:pt x="3939" y="3043"/>
                  </a:cubicBezTo>
                  <a:cubicBezTo>
                    <a:pt x="4002" y="2980"/>
                    <a:pt x="4096" y="2948"/>
                    <a:pt x="4187" y="2948"/>
                  </a:cubicBezTo>
                  <a:close/>
                  <a:moveTo>
                    <a:pt x="3148" y="7314"/>
                  </a:moveTo>
                  <a:cubicBezTo>
                    <a:pt x="4123" y="7314"/>
                    <a:pt x="4915" y="8092"/>
                    <a:pt x="4915" y="9060"/>
                  </a:cubicBezTo>
                  <a:cubicBezTo>
                    <a:pt x="4915" y="9249"/>
                    <a:pt x="4726" y="9407"/>
                    <a:pt x="4537" y="9407"/>
                  </a:cubicBezTo>
                  <a:cubicBezTo>
                    <a:pt x="4348" y="9407"/>
                    <a:pt x="4191" y="9249"/>
                    <a:pt x="4191" y="9060"/>
                  </a:cubicBezTo>
                  <a:cubicBezTo>
                    <a:pt x="4191" y="8468"/>
                    <a:pt x="3662" y="8015"/>
                    <a:pt x="3101" y="8015"/>
                  </a:cubicBezTo>
                  <a:cubicBezTo>
                    <a:pt x="3066" y="8015"/>
                    <a:pt x="3030" y="8017"/>
                    <a:pt x="2994" y="8020"/>
                  </a:cubicBezTo>
                  <a:cubicBezTo>
                    <a:pt x="2968" y="8029"/>
                    <a:pt x="2944" y="8033"/>
                    <a:pt x="2920" y="8033"/>
                  </a:cubicBezTo>
                  <a:cubicBezTo>
                    <a:pt x="2765" y="8033"/>
                    <a:pt x="2643" y="7869"/>
                    <a:pt x="2616" y="7705"/>
                  </a:cubicBezTo>
                  <a:cubicBezTo>
                    <a:pt x="2584" y="7516"/>
                    <a:pt x="2742" y="7359"/>
                    <a:pt x="2931" y="7327"/>
                  </a:cubicBezTo>
                  <a:cubicBezTo>
                    <a:pt x="3004" y="7319"/>
                    <a:pt x="3077" y="7314"/>
                    <a:pt x="3148" y="7314"/>
                  </a:cubicBezTo>
                  <a:close/>
                  <a:moveTo>
                    <a:pt x="4581" y="0"/>
                  </a:moveTo>
                  <a:cubicBezTo>
                    <a:pt x="4444" y="0"/>
                    <a:pt x="4303" y="16"/>
                    <a:pt x="4159" y="50"/>
                  </a:cubicBezTo>
                  <a:cubicBezTo>
                    <a:pt x="3592" y="144"/>
                    <a:pt x="3214" y="585"/>
                    <a:pt x="2962" y="1089"/>
                  </a:cubicBezTo>
                  <a:cubicBezTo>
                    <a:pt x="2584" y="1152"/>
                    <a:pt x="2206" y="1310"/>
                    <a:pt x="1954" y="1562"/>
                  </a:cubicBezTo>
                  <a:cubicBezTo>
                    <a:pt x="1513" y="2003"/>
                    <a:pt x="1355" y="2633"/>
                    <a:pt x="1481" y="3200"/>
                  </a:cubicBezTo>
                  <a:cubicBezTo>
                    <a:pt x="1135" y="3232"/>
                    <a:pt x="820" y="3389"/>
                    <a:pt x="536" y="3673"/>
                  </a:cubicBezTo>
                  <a:cubicBezTo>
                    <a:pt x="221" y="3988"/>
                    <a:pt x="1" y="4397"/>
                    <a:pt x="1" y="4870"/>
                  </a:cubicBezTo>
                  <a:cubicBezTo>
                    <a:pt x="1" y="5280"/>
                    <a:pt x="127" y="5626"/>
                    <a:pt x="379" y="5910"/>
                  </a:cubicBezTo>
                  <a:cubicBezTo>
                    <a:pt x="127" y="6225"/>
                    <a:pt x="1" y="6571"/>
                    <a:pt x="1" y="6918"/>
                  </a:cubicBezTo>
                  <a:cubicBezTo>
                    <a:pt x="1" y="7390"/>
                    <a:pt x="221" y="7831"/>
                    <a:pt x="536" y="8146"/>
                  </a:cubicBezTo>
                  <a:cubicBezTo>
                    <a:pt x="788" y="8430"/>
                    <a:pt x="1135" y="8588"/>
                    <a:pt x="1481" y="8619"/>
                  </a:cubicBezTo>
                  <a:cubicBezTo>
                    <a:pt x="1229" y="9690"/>
                    <a:pt x="1985" y="10604"/>
                    <a:pt x="2931" y="10698"/>
                  </a:cubicBezTo>
                  <a:cubicBezTo>
                    <a:pt x="3214" y="11328"/>
                    <a:pt x="3781" y="11769"/>
                    <a:pt x="4537" y="11769"/>
                  </a:cubicBezTo>
                  <a:cubicBezTo>
                    <a:pt x="4947" y="11769"/>
                    <a:pt x="5293" y="11612"/>
                    <a:pt x="5577" y="11423"/>
                  </a:cubicBezTo>
                  <a:lnTo>
                    <a:pt x="5577" y="6571"/>
                  </a:lnTo>
                  <a:cubicBezTo>
                    <a:pt x="5293" y="6823"/>
                    <a:pt x="4947" y="6918"/>
                    <a:pt x="4537" y="6918"/>
                  </a:cubicBezTo>
                  <a:cubicBezTo>
                    <a:pt x="4348" y="6918"/>
                    <a:pt x="4191" y="6760"/>
                    <a:pt x="4191" y="6571"/>
                  </a:cubicBezTo>
                  <a:cubicBezTo>
                    <a:pt x="4191" y="6382"/>
                    <a:pt x="4348" y="6225"/>
                    <a:pt x="4537" y="6225"/>
                  </a:cubicBezTo>
                  <a:cubicBezTo>
                    <a:pt x="5136" y="6225"/>
                    <a:pt x="5577" y="5752"/>
                    <a:pt x="5577" y="5185"/>
                  </a:cubicBezTo>
                  <a:lnTo>
                    <a:pt x="5577" y="302"/>
                  </a:lnTo>
                  <a:cubicBezTo>
                    <a:pt x="5300" y="117"/>
                    <a:pt x="4956" y="0"/>
                    <a:pt x="45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97" name="Google Shape;7897;p77"/>
          <p:cNvGrpSpPr/>
          <p:nvPr/>
        </p:nvGrpSpPr>
        <p:grpSpPr>
          <a:xfrm>
            <a:off x="5754099" y="1414548"/>
            <a:ext cx="299344" cy="351880"/>
            <a:chOff x="-27691025" y="3175300"/>
            <a:chExt cx="251275" cy="295375"/>
          </a:xfrm>
        </p:grpSpPr>
        <p:sp>
          <p:nvSpPr>
            <p:cNvPr id="7898" name="Google Shape;7898;p77"/>
            <p:cNvSpPr/>
            <p:nvPr/>
          </p:nvSpPr>
          <p:spPr>
            <a:xfrm>
              <a:off x="-27492550" y="3298150"/>
              <a:ext cx="18125" cy="18150"/>
            </a:xfrm>
            <a:custGeom>
              <a:rect b="b" l="l" r="r" t="t"/>
              <a:pathLst>
                <a:path extrusionOk="0" h="726" w="725">
                  <a:moveTo>
                    <a:pt x="378" y="1"/>
                  </a:moveTo>
                  <a:cubicBezTo>
                    <a:pt x="158" y="1"/>
                    <a:pt x="0" y="158"/>
                    <a:pt x="0" y="347"/>
                  </a:cubicBezTo>
                  <a:cubicBezTo>
                    <a:pt x="0" y="568"/>
                    <a:pt x="158" y="726"/>
                    <a:pt x="378" y="726"/>
                  </a:cubicBezTo>
                  <a:cubicBezTo>
                    <a:pt x="599" y="663"/>
                    <a:pt x="725" y="505"/>
                    <a:pt x="725" y="347"/>
                  </a:cubicBezTo>
                  <a:cubicBezTo>
                    <a:pt x="725" y="158"/>
                    <a:pt x="567" y="1"/>
                    <a:pt x="3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9" name="Google Shape;7899;p77"/>
            <p:cNvSpPr/>
            <p:nvPr/>
          </p:nvSpPr>
          <p:spPr>
            <a:xfrm>
              <a:off x="-27613050" y="3175300"/>
              <a:ext cx="60650" cy="105550"/>
            </a:xfrm>
            <a:custGeom>
              <a:rect b="b" l="l" r="r" t="t"/>
              <a:pathLst>
                <a:path extrusionOk="0" h="4222" w="2426">
                  <a:moveTo>
                    <a:pt x="347" y="0"/>
                  </a:moveTo>
                  <a:cubicBezTo>
                    <a:pt x="158" y="0"/>
                    <a:pt x="0" y="158"/>
                    <a:pt x="0" y="347"/>
                  </a:cubicBezTo>
                  <a:lnTo>
                    <a:pt x="0" y="1733"/>
                  </a:lnTo>
                  <a:cubicBezTo>
                    <a:pt x="32" y="1922"/>
                    <a:pt x="158" y="2080"/>
                    <a:pt x="347" y="2080"/>
                  </a:cubicBezTo>
                  <a:cubicBezTo>
                    <a:pt x="536" y="2080"/>
                    <a:pt x="693" y="1922"/>
                    <a:pt x="693" y="1733"/>
                  </a:cubicBezTo>
                  <a:lnTo>
                    <a:pt x="693" y="1386"/>
                  </a:lnTo>
                  <a:lnTo>
                    <a:pt x="1040" y="1386"/>
                  </a:lnTo>
                  <a:cubicBezTo>
                    <a:pt x="1260" y="1386"/>
                    <a:pt x="1418" y="1544"/>
                    <a:pt x="1418" y="1733"/>
                  </a:cubicBezTo>
                  <a:lnTo>
                    <a:pt x="1418" y="2899"/>
                  </a:lnTo>
                  <a:cubicBezTo>
                    <a:pt x="1197" y="3025"/>
                    <a:pt x="1040" y="3277"/>
                    <a:pt x="1040" y="3497"/>
                  </a:cubicBezTo>
                  <a:lnTo>
                    <a:pt x="1040" y="4222"/>
                  </a:lnTo>
                  <a:lnTo>
                    <a:pt x="2426" y="4222"/>
                  </a:lnTo>
                  <a:lnTo>
                    <a:pt x="2426" y="3497"/>
                  </a:lnTo>
                  <a:cubicBezTo>
                    <a:pt x="2426" y="3214"/>
                    <a:pt x="2268" y="3025"/>
                    <a:pt x="2079" y="2899"/>
                  </a:cubicBezTo>
                  <a:lnTo>
                    <a:pt x="2079" y="1733"/>
                  </a:lnTo>
                  <a:cubicBezTo>
                    <a:pt x="2079" y="1134"/>
                    <a:pt x="1607" y="693"/>
                    <a:pt x="1040" y="693"/>
                  </a:cubicBezTo>
                  <a:lnTo>
                    <a:pt x="693" y="693"/>
                  </a:lnTo>
                  <a:lnTo>
                    <a:pt x="693" y="347"/>
                  </a:lnTo>
                  <a:cubicBezTo>
                    <a:pt x="693"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0" name="Google Shape;7900;p77"/>
            <p:cNvSpPr/>
            <p:nvPr/>
          </p:nvSpPr>
          <p:spPr>
            <a:xfrm>
              <a:off x="-27691025" y="3175300"/>
              <a:ext cx="60650" cy="105550"/>
            </a:xfrm>
            <a:custGeom>
              <a:rect b="b" l="l" r="r" t="t"/>
              <a:pathLst>
                <a:path extrusionOk="0" h="4222" w="2426">
                  <a:moveTo>
                    <a:pt x="2079" y="0"/>
                  </a:moveTo>
                  <a:cubicBezTo>
                    <a:pt x="1890" y="0"/>
                    <a:pt x="1733" y="158"/>
                    <a:pt x="1733" y="347"/>
                  </a:cubicBezTo>
                  <a:lnTo>
                    <a:pt x="1733" y="693"/>
                  </a:lnTo>
                  <a:lnTo>
                    <a:pt x="1386" y="693"/>
                  </a:lnTo>
                  <a:cubicBezTo>
                    <a:pt x="788" y="693"/>
                    <a:pt x="347" y="1166"/>
                    <a:pt x="347" y="1733"/>
                  </a:cubicBezTo>
                  <a:lnTo>
                    <a:pt x="347" y="2899"/>
                  </a:lnTo>
                  <a:cubicBezTo>
                    <a:pt x="158" y="3025"/>
                    <a:pt x="0" y="3277"/>
                    <a:pt x="0" y="3497"/>
                  </a:cubicBezTo>
                  <a:lnTo>
                    <a:pt x="0" y="4222"/>
                  </a:lnTo>
                  <a:lnTo>
                    <a:pt x="1386" y="4222"/>
                  </a:lnTo>
                  <a:lnTo>
                    <a:pt x="1386" y="3497"/>
                  </a:lnTo>
                  <a:cubicBezTo>
                    <a:pt x="1386" y="3214"/>
                    <a:pt x="1229" y="3025"/>
                    <a:pt x="1008" y="2899"/>
                  </a:cubicBezTo>
                  <a:lnTo>
                    <a:pt x="1008" y="1733"/>
                  </a:lnTo>
                  <a:cubicBezTo>
                    <a:pt x="1008" y="1544"/>
                    <a:pt x="1166" y="1386"/>
                    <a:pt x="1386" y="1386"/>
                  </a:cubicBezTo>
                  <a:lnTo>
                    <a:pt x="1733" y="1386"/>
                  </a:lnTo>
                  <a:lnTo>
                    <a:pt x="1733" y="1733"/>
                  </a:lnTo>
                  <a:cubicBezTo>
                    <a:pt x="1733" y="1922"/>
                    <a:pt x="1890" y="2080"/>
                    <a:pt x="2079" y="2080"/>
                  </a:cubicBezTo>
                  <a:cubicBezTo>
                    <a:pt x="2268" y="2080"/>
                    <a:pt x="2426" y="1922"/>
                    <a:pt x="2426" y="1733"/>
                  </a:cubicBezTo>
                  <a:lnTo>
                    <a:pt x="2426" y="347"/>
                  </a:lnTo>
                  <a:cubicBezTo>
                    <a:pt x="2426" y="158"/>
                    <a:pt x="2268" y="0"/>
                    <a:pt x="20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1" name="Google Shape;7901;p77"/>
            <p:cNvSpPr/>
            <p:nvPr/>
          </p:nvSpPr>
          <p:spPr>
            <a:xfrm>
              <a:off x="-27691025" y="3263500"/>
              <a:ext cx="251275" cy="207175"/>
            </a:xfrm>
            <a:custGeom>
              <a:rect b="b" l="l" r="r" t="t"/>
              <a:pathLst>
                <a:path extrusionOk="0" h="8287" w="10051">
                  <a:moveTo>
                    <a:pt x="8317" y="725"/>
                  </a:moveTo>
                  <a:cubicBezTo>
                    <a:pt x="8885" y="725"/>
                    <a:pt x="9326" y="1198"/>
                    <a:pt x="9326" y="1733"/>
                  </a:cubicBezTo>
                  <a:cubicBezTo>
                    <a:pt x="9326" y="2332"/>
                    <a:pt x="8853" y="2773"/>
                    <a:pt x="8317" y="2773"/>
                  </a:cubicBezTo>
                  <a:cubicBezTo>
                    <a:pt x="7750" y="2773"/>
                    <a:pt x="7278" y="2301"/>
                    <a:pt x="7278" y="1733"/>
                  </a:cubicBezTo>
                  <a:cubicBezTo>
                    <a:pt x="7278" y="1166"/>
                    <a:pt x="7750" y="725"/>
                    <a:pt x="8317" y="725"/>
                  </a:cubicBezTo>
                  <a:close/>
                  <a:moveTo>
                    <a:pt x="8317" y="1"/>
                  </a:moveTo>
                  <a:cubicBezTo>
                    <a:pt x="7372" y="1"/>
                    <a:pt x="6585" y="788"/>
                    <a:pt x="6585" y="1733"/>
                  </a:cubicBezTo>
                  <a:cubicBezTo>
                    <a:pt x="6585" y="2584"/>
                    <a:pt x="7152" y="3277"/>
                    <a:pt x="7939" y="3435"/>
                  </a:cubicBezTo>
                  <a:lnTo>
                    <a:pt x="7939" y="5199"/>
                  </a:lnTo>
                  <a:cubicBezTo>
                    <a:pt x="7939" y="6554"/>
                    <a:pt x="6837" y="7656"/>
                    <a:pt x="5513" y="7656"/>
                  </a:cubicBezTo>
                  <a:cubicBezTo>
                    <a:pt x="4190" y="7656"/>
                    <a:pt x="3088" y="6554"/>
                    <a:pt x="3088" y="5199"/>
                  </a:cubicBezTo>
                  <a:lnTo>
                    <a:pt x="3088" y="4506"/>
                  </a:lnTo>
                  <a:lnTo>
                    <a:pt x="3088" y="4443"/>
                  </a:lnTo>
                  <a:cubicBezTo>
                    <a:pt x="4316" y="4317"/>
                    <a:pt x="5324" y="3309"/>
                    <a:pt x="5482" y="2049"/>
                  </a:cubicBezTo>
                  <a:cubicBezTo>
                    <a:pt x="5513" y="1797"/>
                    <a:pt x="5513" y="1891"/>
                    <a:pt x="5513" y="1355"/>
                  </a:cubicBezTo>
                  <a:lnTo>
                    <a:pt x="4127" y="1355"/>
                  </a:lnTo>
                  <a:cubicBezTo>
                    <a:pt x="4127" y="1607"/>
                    <a:pt x="4127" y="1765"/>
                    <a:pt x="4096" y="2049"/>
                  </a:cubicBezTo>
                  <a:cubicBezTo>
                    <a:pt x="3938" y="2710"/>
                    <a:pt x="3340" y="3088"/>
                    <a:pt x="2741" y="3088"/>
                  </a:cubicBezTo>
                  <a:cubicBezTo>
                    <a:pt x="2174" y="3088"/>
                    <a:pt x="1575" y="2773"/>
                    <a:pt x="1418" y="2049"/>
                  </a:cubicBezTo>
                  <a:cubicBezTo>
                    <a:pt x="1386" y="1828"/>
                    <a:pt x="1386" y="1607"/>
                    <a:pt x="1386" y="1355"/>
                  </a:cubicBezTo>
                  <a:lnTo>
                    <a:pt x="0" y="1355"/>
                  </a:lnTo>
                  <a:cubicBezTo>
                    <a:pt x="0" y="1670"/>
                    <a:pt x="0" y="1733"/>
                    <a:pt x="32" y="2049"/>
                  </a:cubicBezTo>
                  <a:cubicBezTo>
                    <a:pt x="221" y="3277"/>
                    <a:pt x="1166" y="4317"/>
                    <a:pt x="2426" y="4474"/>
                  </a:cubicBezTo>
                  <a:lnTo>
                    <a:pt x="2426" y="5168"/>
                  </a:lnTo>
                  <a:cubicBezTo>
                    <a:pt x="2426" y="5672"/>
                    <a:pt x="2552" y="6144"/>
                    <a:pt x="2804" y="6585"/>
                  </a:cubicBezTo>
                  <a:cubicBezTo>
                    <a:pt x="3308" y="7625"/>
                    <a:pt x="4379" y="8286"/>
                    <a:pt x="5545" y="8286"/>
                  </a:cubicBezTo>
                  <a:cubicBezTo>
                    <a:pt x="7278" y="8286"/>
                    <a:pt x="8664" y="6869"/>
                    <a:pt x="8664" y="5168"/>
                  </a:cubicBezTo>
                  <a:lnTo>
                    <a:pt x="8664" y="3435"/>
                  </a:lnTo>
                  <a:cubicBezTo>
                    <a:pt x="9452" y="3277"/>
                    <a:pt x="10050" y="2584"/>
                    <a:pt x="10050" y="1733"/>
                  </a:cubicBezTo>
                  <a:cubicBezTo>
                    <a:pt x="10050" y="788"/>
                    <a:pt x="9263" y="1"/>
                    <a:pt x="83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2" name="Google Shape;7902;p77"/>
          <p:cNvGrpSpPr/>
          <p:nvPr/>
        </p:nvGrpSpPr>
        <p:grpSpPr>
          <a:xfrm>
            <a:off x="5726416" y="1933225"/>
            <a:ext cx="354710" cy="228015"/>
            <a:chOff x="-27721750" y="3598250"/>
            <a:chExt cx="297750" cy="191400"/>
          </a:xfrm>
        </p:grpSpPr>
        <p:sp>
          <p:nvSpPr>
            <p:cNvPr id="7903" name="Google Shape;7903;p77"/>
            <p:cNvSpPr/>
            <p:nvPr/>
          </p:nvSpPr>
          <p:spPr>
            <a:xfrm>
              <a:off x="-27616200" y="3651800"/>
              <a:ext cx="86650" cy="86675"/>
            </a:xfrm>
            <a:custGeom>
              <a:rect b="b" l="l" r="r" t="t"/>
              <a:pathLst>
                <a:path extrusionOk="0" h="3467" w="3466">
                  <a:moveTo>
                    <a:pt x="1386" y="662"/>
                  </a:moveTo>
                  <a:cubicBezTo>
                    <a:pt x="1764" y="662"/>
                    <a:pt x="2079" y="977"/>
                    <a:pt x="2079" y="1387"/>
                  </a:cubicBezTo>
                  <a:cubicBezTo>
                    <a:pt x="2079" y="1765"/>
                    <a:pt x="1764" y="2080"/>
                    <a:pt x="1386" y="2080"/>
                  </a:cubicBezTo>
                  <a:cubicBezTo>
                    <a:pt x="977" y="2080"/>
                    <a:pt x="662" y="1765"/>
                    <a:pt x="662" y="1387"/>
                  </a:cubicBezTo>
                  <a:cubicBezTo>
                    <a:pt x="662" y="977"/>
                    <a:pt x="977" y="662"/>
                    <a:pt x="1386" y="662"/>
                  </a:cubicBezTo>
                  <a:close/>
                  <a:moveTo>
                    <a:pt x="1733" y="1"/>
                  </a:moveTo>
                  <a:cubicBezTo>
                    <a:pt x="788" y="1"/>
                    <a:pt x="0" y="788"/>
                    <a:pt x="0" y="1733"/>
                  </a:cubicBezTo>
                  <a:cubicBezTo>
                    <a:pt x="0" y="2679"/>
                    <a:pt x="788" y="3466"/>
                    <a:pt x="1733" y="3466"/>
                  </a:cubicBezTo>
                  <a:cubicBezTo>
                    <a:pt x="2678" y="3466"/>
                    <a:pt x="3466" y="2679"/>
                    <a:pt x="3466" y="1733"/>
                  </a:cubicBezTo>
                  <a:cubicBezTo>
                    <a:pt x="3466" y="788"/>
                    <a:pt x="2678" y="1"/>
                    <a:pt x="17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4" name="Google Shape;7904;p77"/>
            <p:cNvSpPr/>
            <p:nvPr/>
          </p:nvSpPr>
          <p:spPr>
            <a:xfrm>
              <a:off x="-27721750" y="3598250"/>
              <a:ext cx="297750" cy="191400"/>
            </a:xfrm>
            <a:custGeom>
              <a:rect b="b" l="l" r="r" t="t"/>
              <a:pathLst>
                <a:path extrusionOk="0" h="7656" w="11910">
                  <a:moveTo>
                    <a:pt x="5955" y="1418"/>
                  </a:moveTo>
                  <a:cubicBezTo>
                    <a:pt x="7278" y="1418"/>
                    <a:pt x="8381" y="2521"/>
                    <a:pt x="8381" y="3875"/>
                  </a:cubicBezTo>
                  <a:cubicBezTo>
                    <a:pt x="8381" y="5199"/>
                    <a:pt x="7278" y="6301"/>
                    <a:pt x="5955" y="6301"/>
                  </a:cubicBezTo>
                  <a:cubicBezTo>
                    <a:pt x="4600" y="6301"/>
                    <a:pt x="3497" y="5199"/>
                    <a:pt x="3497" y="3875"/>
                  </a:cubicBezTo>
                  <a:cubicBezTo>
                    <a:pt x="3497" y="2521"/>
                    <a:pt x="4600" y="1418"/>
                    <a:pt x="5955" y="1418"/>
                  </a:cubicBezTo>
                  <a:close/>
                  <a:moveTo>
                    <a:pt x="5955" y="0"/>
                  </a:moveTo>
                  <a:cubicBezTo>
                    <a:pt x="2710" y="0"/>
                    <a:pt x="189" y="3466"/>
                    <a:pt x="95" y="3623"/>
                  </a:cubicBezTo>
                  <a:cubicBezTo>
                    <a:pt x="0" y="3749"/>
                    <a:pt x="0" y="3907"/>
                    <a:pt x="95" y="4033"/>
                  </a:cubicBezTo>
                  <a:cubicBezTo>
                    <a:pt x="189" y="4190"/>
                    <a:pt x="2773" y="7656"/>
                    <a:pt x="5955" y="7656"/>
                  </a:cubicBezTo>
                  <a:cubicBezTo>
                    <a:pt x="9137" y="7656"/>
                    <a:pt x="11689" y="4190"/>
                    <a:pt x="11815" y="4033"/>
                  </a:cubicBezTo>
                  <a:cubicBezTo>
                    <a:pt x="11909" y="3907"/>
                    <a:pt x="11909" y="3749"/>
                    <a:pt x="11815" y="3623"/>
                  </a:cubicBezTo>
                  <a:cubicBezTo>
                    <a:pt x="11689" y="3466"/>
                    <a:pt x="9168" y="0"/>
                    <a:pt x="59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5" name="Google Shape;7905;p77"/>
          <p:cNvGrpSpPr/>
          <p:nvPr/>
        </p:nvGrpSpPr>
        <p:grpSpPr>
          <a:xfrm>
            <a:off x="5727816" y="2326771"/>
            <a:ext cx="351910" cy="340980"/>
            <a:chOff x="-27719400" y="3925600"/>
            <a:chExt cx="295400" cy="286225"/>
          </a:xfrm>
        </p:grpSpPr>
        <p:sp>
          <p:nvSpPr>
            <p:cNvPr id="7906" name="Google Shape;7906;p77"/>
            <p:cNvSpPr/>
            <p:nvPr/>
          </p:nvSpPr>
          <p:spPr>
            <a:xfrm>
              <a:off x="-27596525" y="3925600"/>
              <a:ext cx="172525" cy="162575"/>
            </a:xfrm>
            <a:custGeom>
              <a:rect b="b" l="l" r="r" t="t"/>
              <a:pathLst>
                <a:path extrusionOk="0" h="6503" w="6901">
                  <a:moveTo>
                    <a:pt x="5042" y="0"/>
                  </a:moveTo>
                  <a:cubicBezTo>
                    <a:pt x="4425" y="0"/>
                    <a:pt x="3809" y="237"/>
                    <a:pt x="3340" y="705"/>
                  </a:cubicBezTo>
                  <a:lnTo>
                    <a:pt x="1765" y="2281"/>
                  </a:lnTo>
                  <a:cubicBezTo>
                    <a:pt x="1639" y="2407"/>
                    <a:pt x="1639" y="2627"/>
                    <a:pt x="1765" y="2785"/>
                  </a:cubicBezTo>
                  <a:cubicBezTo>
                    <a:pt x="1860" y="2879"/>
                    <a:pt x="1891" y="2942"/>
                    <a:pt x="1891" y="3037"/>
                  </a:cubicBezTo>
                  <a:cubicBezTo>
                    <a:pt x="1891" y="3100"/>
                    <a:pt x="1860" y="3226"/>
                    <a:pt x="1765" y="3257"/>
                  </a:cubicBezTo>
                  <a:lnTo>
                    <a:pt x="1229" y="3824"/>
                  </a:lnTo>
                  <a:cubicBezTo>
                    <a:pt x="1009" y="3856"/>
                    <a:pt x="820" y="3919"/>
                    <a:pt x="662" y="4045"/>
                  </a:cubicBezTo>
                  <a:lnTo>
                    <a:pt x="1" y="4643"/>
                  </a:lnTo>
                  <a:lnTo>
                    <a:pt x="1860" y="6502"/>
                  </a:lnTo>
                  <a:lnTo>
                    <a:pt x="2427" y="5809"/>
                  </a:lnTo>
                  <a:cubicBezTo>
                    <a:pt x="2553" y="5652"/>
                    <a:pt x="2647" y="5494"/>
                    <a:pt x="2679" y="5305"/>
                  </a:cubicBezTo>
                  <a:lnTo>
                    <a:pt x="6774" y="1209"/>
                  </a:lnTo>
                  <a:cubicBezTo>
                    <a:pt x="6900" y="1083"/>
                    <a:pt x="6900" y="863"/>
                    <a:pt x="6774" y="737"/>
                  </a:cubicBezTo>
                  <a:cubicBezTo>
                    <a:pt x="6298" y="245"/>
                    <a:pt x="5669" y="0"/>
                    <a:pt x="50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7" name="Google Shape;7907;p77"/>
            <p:cNvSpPr/>
            <p:nvPr/>
          </p:nvSpPr>
          <p:spPr>
            <a:xfrm>
              <a:off x="-27719400" y="4054275"/>
              <a:ext cx="157550" cy="157550"/>
            </a:xfrm>
            <a:custGeom>
              <a:rect b="b" l="l" r="r" t="t"/>
              <a:pathLst>
                <a:path extrusionOk="0" h="6302" w="6302">
                  <a:moveTo>
                    <a:pt x="4412" y="1"/>
                  </a:moveTo>
                  <a:lnTo>
                    <a:pt x="537" y="3466"/>
                  </a:lnTo>
                  <a:cubicBezTo>
                    <a:pt x="190" y="3781"/>
                    <a:pt x="1" y="4222"/>
                    <a:pt x="1" y="4695"/>
                  </a:cubicBezTo>
                  <a:cubicBezTo>
                    <a:pt x="1" y="5136"/>
                    <a:pt x="158" y="5545"/>
                    <a:pt x="474" y="5829"/>
                  </a:cubicBezTo>
                  <a:cubicBezTo>
                    <a:pt x="789" y="6144"/>
                    <a:pt x="1167" y="6302"/>
                    <a:pt x="1608" y="6302"/>
                  </a:cubicBezTo>
                  <a:lnTo>
                    <a:pt x="1639" y="6302"/>
                  </a:lnTo>
                  <a:cubicBezTo>
                    <a:pt x="1954" y="6302"/>
                    <a:pt x="2269" y="6175"/>
                    <a:pt x="2553" y="5986"/>
                  </a:cubicBezTo>
                  <a:lnTo>
                    <a:pt x="1482" y="4915"/>
                  </a:lnTo>
                  <a:cubicBezTo>
                    <a:pt x="1356" y="4789"/>
                    <a:pt x="1356" y="4569"/>
                    <a:pt x="1482" y="4443"/>
                  </a:cubicBezTo>
                  <a:cubicBezTo>
                    <a:pt x="1545" y="4395"/>
                    <a:pt x="1631" y="4372"/>
                    <a:pt x="1718" y="4372"/>
                  </a:cubicBezTo>
                  <a:cubicBezTo>
                    <a:pt x="1805" y="4372"/>
                    <a:pt x="1891" y="4395"/>
                    <a:pt x="1954" y="4443"/>
                  </a:cubicBezTo>
                  <a:lnTo>
                    <a:pt x="3025" y="5514"/>
                  </a:lnTo>
                  <a:lnTo>
                    <a:pt x="3498" y="5010"/>
                  </a:lnTo>
                  <a:lnTo>
                    <a:pt x="2521" y="4002"/>
                  </a:lnTo>
                  <a:cubicBezTo>
                    <a:pt x="2395" y="3907"/>
                    <a:pt x="2395" y="3655"/>
                    <a:pt x="2521" y="3561"/>
                  </a:cubicBezTo>
                  <a:cubicBezTo>
                    <a:pt x="2569" y="3498"/>
                    <a:pt x="2655" y="3466"/>
                    <a:pt x="2746" y="3466"/>
                  </a:cubicBezTo>
                  <a:cubicBezTo>
                    <a:pt x="2836" y="3466"/>
                    <a:pt x="2931" y="3498"/>
                    <a:pt x="2994" y="3561"/>
                  </a:cubicBezTo>
                  <a:lnTo>
                    <a:pt x="3939" y="4474"/>
                  </a:lnTo>
                  <a:lnTo>
                    <a:pt x="4412" y="3970"/>
                  </a:lnTo>
                  <a:lnTo>
                    <a:pt x="3530" y="3120"/>
                  </a:lnTo>
                  <a:cubicBezTo>
                    <a:pt x="3403" y="2994"/>
                    <a:pt x="3403" y="2773"/>
                    <a:pt x="3530" y="2647"/>
                  </a:cubicBezTo>
                  <a:cubicBezTo>
                    <a:pt x="3593" y="2584"/>
                    <a:pt x="3679" y="2552"/>
                    <a:pt x="3766" y="2552"/>
                  </a:cubicBezTo>
                  <a:cubicBezTo>
                    <a:pt x="3852" y="2552"/>
                    <a:pt x="3939" y="2584"/>
                    <a:pt x="4002" y="2647"/>
                  </a:cubicBezTo>
                  <a:lnTo>
                    <a:pt x="4884" y="3498"/>
                  </a:lnTo>
                  <a:lnTo>
                    <a:pt x="5357" y="2994"/>
                  </a:lnTo>
                  <a:lnTo>
                    <a:pt x="4601" y="2237"/>
                  </a:lnTo>
                  <a:cubicBezTo>
                    <a:pt x="4475" y="2111"/>
                    <a:pt x="4475" y="1891"/>
                    <a:pt x="4601" y="1765"/>
                  </a:cubicBezTo>
                  <a:cubicBezTo>
                    <a:pt x="4671" y="1624"/>
                    <a:pt x="4771" y="1562"/>
                    <a:pt x="4867" y="1562"/>
                  </a:cubicBezTo>
                  <a:cubicBezTo>
                    <a:pt x="4944" y="1562"/>
                    <a:pt x="5018" y="1601"/>
                    <a:pt x="5073" y="1670"/>
                  </a:cubicBezTo>
                  <a:lnTo>
                    <a:pt x="5829" y="2395"/>
                  </a:lnTo>
                  <a:lnTo>
                    <a:pt x="6302" y="1891"/>
                  </a:lnTo>
                  <a:lnTo>
                    <a:pt x="441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8" name="Google Shape;7908;p77"/>
          <p:cNvGrpSpPr/>
          <p:nvPr/>
        </p:nvGrpSpPr>
        <p:grpSpPr>
          <a:xfrm>
            <a:off x="7949088" y="1413610"/>
            <a:ext cx="353757" cy="353757"/>
            <a:chOff x="-25834600" y="3176875"/>
            <a:chExt cx="296950" cy="296950"/>
          </a:xfrm>
        </p:grpSpPr>
        <p:sp>
          <p:nvSpPr>
            <p:cNvPr id="7909" name="Google Shape;7909;p77"/>
            <p:cNvSpPr/>
            <p:nvPr/>
          </p:nvSpPr>
          <p:spPr>
            <a:xfrm>
              <a:off x="-25625875" y="3316275"/>
              <a:ext cx="69325" cy="85875"/>
            </a:xfrm>
            <a:custGeom>
              <a:rect b="b" l="l" r="r" t="t"/>
              <a:pathLst>
                <a:path extrusionOk="0" h="3435" w="2773">
                  <a:moveTo>
                    <a:pt x="0" y="1"/>
                  </a:moveTo>
                  <a:lnTo>
                    <a:pt x="0" y="3435"/>
                  </a:lnTo>
                  <a:lnTo>
                    <a:pt x="2773" y="3435"/>
                  </a:lnTo>
                  <a:lnTo>
                    <a:pt x="2773" y="2741"/>
                  </a:lnTo>
                  <a:lnTo>
                    <a:pt x="1040" y="2741"/>
                  </a:lnTo>
                  <a:cubicBezTo>
                    <a:pt x="851" y="2741"/>
                    <a:pt x="693" y="2584"/>
                    <a:pt x="693" y="2395"/>
                  </a:cubicBezTo>
                  <a:cubicBezTo>
                    <a:pt x="693" y="2206"/>
                    <a:pt x="851" y="2048"/>
                    <a:pt x="1040" y="2048"/>
                  </a:cubicBezTo>
                  <a:lnTo>
                    <a:pt x="2773" y="2048"/>
                  </a:lnTo>
                  <a:lnTo>
                    <a:pt x="2773" y="1324"/>
                  </a:lnTo>
                  <a:lnTo>
                    <a:pt x="1040" y="1324"/>
                  </a:lnTo>
                  <a:cubicBezTo>
                    <a:pt x="851" y="1324"/>
                    <a:pt x="693" y="1166"/>
                    <a:pt x="693" y="977"/>
                  </a:cubicBezTo>
                  <a:cubicBezTo>
                    <a:pt x="693" y="851"/>
                    <a:pt x="851" y="694"/>
                    <a:pt x="1040" y="694"/>
                  </a:cubicBezTo>
                  <a:lnTo>
                    <a:pt x="2773" y="694"/>
                  </a:lnTo>
                  <a:lnTo>
                    <a:pt x="277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0" name="Google Shape;7910;p77"/>
            <p:cNvSpPr/>
            <p:nvPr/>
          </p:nvSpPr>
          <p:spPr>
            <a:xfrm>
              <a:off x="-25729075" y="3176875"/>
              <a:ext cx="191425" cy="296950"/>
            </a:xfrm>
            <a:custGeom>
              <a:rect b="b" l="l" r="r" t="t"/>
              <a:pathLst>
                <a:path extrusionOk="0" h="11878" w="7657">
                  <a:moveTo>
                    <a:pt x="2049" y="693"/>
                  </a:moveTo>
                  <a:lnTo>
                    <a:pt x="2049" y="2773"/>
                  </a:lnTo>
                  <a:lnTo>
                    <a:pt x="1356" y="2773"/>
                  </a:lnTo>
                  <a:lnTo>
                    <a:pt x="1356" y="693"/>
                  </a:lnTo>
                  <a:close/>
                  <a:moveTo>
                    <a:pt x="3435" y="693"/>
                  </a:moveTo>
                  <a:lnTo>
                    <a:pt x="3435" y="2773"/>
                  </a:lnTo>
                  <a:lnTo>
                    <a:pt x="2710" y="2773"/>
                  </a:lnTo>
                  <a:lnTo>
                    <a:pt x="2710" y="693"/>
                  </a:lnTo>
                  <a:close/>
                  <a:moveTo>
                    <a:pt x="4821" y="693"/>
                  </a:moveTo>
                  <a:lnTo>
                    <a:pt x="4821" y="2773"/>
                  </a:lnTo>
                  <a:lnTo>
                    <a:pt x="4097" y="2773"/>
                  </a:lnTo>
                  <a:lnTo>
                    <a:pt x="4097" y="693"/>
                  </a:lnTo>
                  <a:close/>
                  <a:moveTo>
                    <a:pt x="6176" y="693"/>
                  </a:moveTo>
                  <a:lnTo>
                    <a:pt x="6176" y="2773"/>
                  </a:lnTo>
                  <a:lnTo>
                    <a:pt x="5483" y="2773"/>
                  </a:lnTo>
                  <a:lnTo>
                    <a:pt x="5483" y="693"/>
                  </a:lnTo>
                  <a:close/>
                  <a:moveTo>
                    <a:pt x="1041" y="0"/>
                  </a:moveTo>
                  <a:cubicBezTo>
                    <a:pt x="442" y="0"/>
                    <a:pt x="1" y="473"/>
                    <a:pt x="1" y="1040"/>
                  </a:cubicBezTo>
                  <a:lnTo>
                    <a:pt x="1" y="3119"/>
                  </a:lnTo>
                  <a:cubicBezTo>
                    <a:pt x="1" y="3308"/>
                    <a:pt x="158" y="3466"/>
                    <a:pt x="379" y="3466"/>
                  </a:cubicBezTo>
                  <a:lnTo>
                    <a:pt x="726" y="3466"/>
                  </a:lnTo>
                  <a:lnTo>
                    <a:pt x="726" y="4883"/>
                  </a:lnTo>
                  <a:lnTo>
                    <a:pt x="2458" y="4883"/>
                  </a:lnTo>
                  <a:cubicBezTo>
                    <a:pt x="2647" y="4883"/>
                    <a:pt x="2805" y="5041"/>
                    <a:pt x="2805" y="5262"/>
                  </a:cubicBezTo>
                  <a:lnTo>
                    <a:pt x="2805" y="9420"/>
                  </a:lnTo>
                  <a:cubicBezTo>
                    <a:pt x="2805" y="9609"/>
                    <a:pt x="2647" y="9767"/>
                    <a:pt x="2458" y="9767"/>
                  </a:cubicBezTo>
                  <a:lnTo>
                    <a:pt x="2112" y="9767"/>
                  </a:lnTo>
                  <a:cubicBezTo>
                    <a:pt x="2112" y="10523"/>
                    <a:pt x="1797" y="11247"/>
                    <a:pt x="1261" y="11751"/>
                  </a:cubicBezTo>
                  <a:cubicBezTo>
                    <a:pt x="1419" y="11815"/>
                    <a:pt x="1576" y="11878"/>
                    <a:pt x="1734" y="11878"/>
                  </a:cubicBezTo>
                  <a:lnTo>
                    <a:pt x="5924" y="11878"/>
                  </a:lnTo>
                  <a:cubicBezTo>
                    <a:pt x="6522" y="11878"/>
                    <a:pt x="6932" y="11405"/>
                    <a:pt x="6932" y="10838"/>
                  </a:cubicBezTo>
                  <a:lnTo>
                    <a:pt x="6932" y="9798"/>
                  </a:lnTo>
                  <a:lnTo>
                    <a:pt x="3813" y="9798"/>
                  </a:lnTo>
                  <a:cubicBezTo>
                    <a:pt x="3624" y="9798"/>
                    <a:pt x="3467" y="9672"/>
                    <a:pt x="3467" y="9452"/>
                  </a:cubicBezTo>
                  <a:lnTo>
                    <a:pt x="3467" y="5293"/>
                  </a:lnTo>
                  <a:cubicBezTo>
                    <a:pt x="3467" y="5104"/>
                    <a:pt x="3624" y="4946"/>
                    <a:pt x="3813" y="4946"/>
                  </a:cubicBezTo>
                  <a:lnTo>
                    <a:pt x="6932" y="4946"/>
                  </a:lnTo>
                  <a:lnTo>
                    <a:pt x="6932" y="3529"/>
                  </a:lnTo>
                  <a:lnTo>
                    <a:pt x="7310" y="3529"/>
                  </a:lnTo>
                  <a:cubicBezTo>
                    <a:pt x="7499" y="3529"/>
                    <a:pt x="7657" y="3371"/>
                    <a:pt x="7657" y="3151"/>
                  </a:cubicBezTo>
                  <a:lnTo>
                    <a:pt x="7657" y="1040"/>
                  </a:lnTo>
                  <a:lnTo>
                    <a:pt x="7625" y="1040"/>
                  </a:lnTo>
                  <a:cubicBezTo>
                    <a:pt x="7625" y="441"/>
                    <a:pt x="7153" y="0"/>
                    <a:pt x="65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1" name="Google Shape;7911;p77"/>
            <p:cNvSpPr/>
            <p:nvPr/>
          </p:nvSpPr>
          <p:spPr>
            <a:xfrm>
              <a:off x="-25834600" y="3350150"/>
              <a:ext cx="69325" cy="96100"/>
            </a:xfrm>
            <a:custGeom>
              <a:rect b="b" l="l" r="r" t="t"/>
              <a:pathLst>
                <a:path extrusionOk="0" h="3844" w="2773">
                  <a:moveTo>
                    <a:pt x="2143" y="0"/>
                  </a:moveTo>
                  <a:cubicBezTo>
                    <a:pt x="1008" y="0"/>
                    <a:pt x="63" y="945"/>
                    <a:pt x="63" y="2080"/>
                  </a:cubicBezTo>
                  <a:cubicBezTo>
                    <a:pt x="0" y="2804"/>
                    <a:pt x="378" y="3434"/>
                    <a:pt x="914" y="3844"/>
                  </a:cubicBezTo>
                  <a:cubicBezTo>
                    <a:pt x="788" y="3529"/>
                    <a:pt x="725" y="3151"/>
                    <a:pt x="725" y="2804"/>
                  </a:cubicBezTo>
                  <a:cubicBezTo>
                    <a:pt x="725" y="1544"/>
                    <a:pt x="1576" y="473"/>
                    <a:pt x="2773" y="126"/>
                  </a:cubicBezTo>
                  <a:cubicBezTo>
                    <a:pt x="2584" y="63"/>
                    <a:pt x="2332" y="0"/>
                    <a:pt x="21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2" name="Google Shape;7912;p77"/>
            <p:cNvSpPr/>
            <p:nvPr/>
          </p:nvSpPr>
          <p:spPr>
            <a:xfrm>
              <a:off x="-25799950" y="3368250"/>
              <a:ext cx="104775" cy="104000"/>
            </a:xfrm>
            <a:custGeom>
              <a:rect b="b" l="l" r="r" t="t"/>
              <a:pathLst>
                <a:path extrusionOk="0" h="4160" w="4191">
                  <a:moveTo>
                    <a:pt x="2080" y="694"/>
                  </a:moveTo>
                  <a:cubicBezTo>
                    <a:pt x="2836" y="694"/>
                    <a:pt x="3466" y="1324"/>
                    <a:pt x="3466" y="2080"/>
                  </a:cubicBezTo>
                  <a:cubicBezTo>
                    <a:pt x="3466" y="2364"/>
                    <a:pt x="3403" y="2584"/>
                    <a:pt x="3246" y="2836"/>
                  </a:cubicBezTo>
                  <a:lnTo>
                    <a:pt x="1292" y="915"/>
                  </a:lnTo>
                  <a:cubicBezTo>
                    <a:pt x="1576" y="788"/>
                    <a:pt x="1828" y="694"/>
                    <a:pt x="2080" y="694"/>
                  </a:cubicBezTo>
                  <a:close/>
                  <a:moveTo>
                    <a:pt x="2111" y="1"/>
                  </a:moveTo>
                  <a:cubicBezTo>
                    <a:pt x="946" y="1"/>
                    <a:pt x="1" y="946"/>
                    <a:pt x="1" y="2080"/>
                  </a:cubicBezTo>
                  <a:cubicBezTo>
                    <a:pt x="1" y="3214"/>
                    <a:pt x="946" y="4160"/>
                    <a:pt x="2111" y="4160"/>
                  </a:cubicBezTo>
                  <a:cubicBezTo>
                    <a:pt x="3246" y="4160"/>
                    <a:pt x="4191" y="3214"/>
                    <a:pt x="4191" y="2080"/>
                  </a:cubicBezTo>
                  <a:cubicBezTo>
                    <a:pt x="4191" y="946"/>
                    <a:pt x="3246" y="1"/>
                    <a:pt x="21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3" name="Google Shape;7913;p77"/>
            <p:cNvSpPr/>
            <p:nvPr/>
          </p:nvSpPr>
          <p:spPr>
            <a:xfrm>
              <a:off x="-25712525" y="3317075"/>
              <a:ext cx="34675" cy="86650"/>
            </a:xfrm>
            <a:custGeom>
              <a:rect b="b" l="l" r="r" t="t"/>
              <a:pathLst>
                <a:path extrusionOk="0" h="3466" w="1387">
                  <a:moveTo>
                    <a:pt x="1" y="0"/>
                  </a:moveTo>
                  <a:lnTo>
                    <a:pt x="1" y="1764"/>
                  </a:lnTo>
                  <a:cubicBezTo>
                    <a:pt x="631" y="2111"/>
                    <a:pt x="1072" y="2709"/>
                    <a:pt x="1261" y="3466"/>
                  </a:cubicBezTo>
                  <a:lnTo>
                    <a:pt x="1387" y="3466"/>
                  </a:lnTo>
                  <a:lnTo>
                    <a:pt x="138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14" name="Google Shape;7914;p77"/>
          <p:cNvGrpSpPr/>
          <p:nvPr/>
        </p:nvGrpSpPr>
        <p:grpSpPr>
          <a:xfrm>
            <a:off x="7949088" y="1881612"/>
            <a:ext cx="353757" cy="331241"/>
            <a:chOff x="-25834600" y="3564375"/>
            <a:chExt cx="296950" cy="278050"/>
          </a:xfrm>
        </p:grpSpPr>
        <p:sp>
          <p:nvSpPr>
            <p:cNvPr id="7915" name="Google Shape;7915;p77"/>
            <p:cNvSpPr/>
            <p:nvPr/>
          </p:nvSpPr>
          <p:spPr>
            <a:xfrm>
              <a:off x="-25694400" y="3703775"/>
              <a:ext cx="17350" cy="17375"/>
            </a:xfrm>
            <a:custGeom>
              <a:rect b="b" l="l" r="r" t="t"/>
              <a:pathLst>
                <a:path extrusionOk="0" h="695" w="694">
                  <a:moveTo>
                    <a:pt x="347" y="1"/>
                  </a:moveTo>
                  <a:cubicBezTo>
                    <a:pt x="158" y="1"/>
                    <a:pt x="0" y="158"/>
                    <a:pt x="0" y="347"/>
                  </a:cubicBezTo>
                  <a:cubicBezTo>
                    <a:pt x="0" y="537"/>
                    <a:pt x="158" y="694"/>
                    <a:pt x="347" y="694"/>
                  </a:cubicBezTo>
                  <a:cubicBezTo>
                    <a:pt x="536" y="694"/>
                    <a:pt x="693" y="537"/>
                    <a:pt x="693" y="347"/>
                  </a:cubicBezTo>
                  <a:cubicBezTo>
                    <a:pt x="693" y="158"/>
                    <a:pt x="504"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6" name="Google Shape;7916;p77"/>
            <p:cNvSpPr/>
            <p:nvPr/>
          </p:nvSpPr>
          <p:spPr>
            <a:xfrm>
              <a:off x="-25591225" y="3703775"/>
              <a:ext cx="53575" cy="18150"/>
            </a:xfrm>
            <a:custGeom>
              <a:rect b="b" l="l" r="r" t="t"/>
              <a:pathLst>
                <a:path extrusionOk="0" h="726" w="2143">
                  <a:moveTo>
                    <a:pt x="347" y="1"/>
                  </a:moveTo>
                  <a:cubicBezTo>
                    <a:pt x="158" y="1"/>
                    <a:pt x="0" y="158"/>
                    <a:pt x="0" y="347"/>
                  </a:cubicBezTo>
                  <a:cubicBezTo>
                    <a:pt x="0" y="537"/>
                    <a:pt x="158" y="726"/>
                    <a:pt x="347" y="726"/>
                  </a:cubicBezTo>
                  <a:lnTo>
                    <a:pt x="1765" y="726"/>
                  </a:lnTo>
                  <a:cubicBezTo>
                    <a:pt x="1985" y="726"/>
                    <a:pt x="2143" y="568"/>
                    <a:pt x="2143" y="347"/>
                  </a:cubicBezTo>
                  <a:cubicBezTo>
                    <a:pt x="2143" y="158"/>
                    <a:pt x="1985" y="1"/>
                    <a:pt x="17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7" name="Google Shape;7917;p77"/>
            <p:cNvSpPr/>
            <p:nvPr/>
          </p:nvSpPr>
          <p:spPr>
            <a:xfrm>
              <a:off x="-25834600" y="3703775"/>
              <a:ext cx="53575" cy="18150"/>
            </a:xfrm>
            <a:custGeom>
              <a:rect b="b" l="l" r="r" t="t"/>
              <a:pathLst>
                <a:path extrusionOk="0" h="726" w="2143">
                  <a:moveTo>
                    <a:pt x="378" y="1"/>
                  </a:moveTo>
                  <a:cubicBezTo>
                    <a:pt x="158" y="1"/>
                    <a:pt x="0" y="158"/>
                    <a:pt x="0" y="347"/>
                  </a:cubicBezTo>
                  <a:cubicBezTo>
                    <a:pt x="0" y="568"/>
                    <a:pt x="158" y="726"/>
                    <a:pt x="378" y="726"/>
                  </a:cubicBezTo>
                  <a:lnTo>
                    <a:pt x="1796" y="726"/>
                  </a:lnTo>
                  <a:cubicBezTo>
                    <a:pt x="1985" y="726"/>
                    <a:pt x="2143" y="568"/>
                    <a:pt x="2143" y="347"/>
                  </a:cubicBezTo>
                  <a:cubicBezTo>
                    <a:pt x="2143" y="158"/>
                    <a:pt x="1985" y="1"/>
                    <a:pt x="17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8" name="Google Shape;7918;p77"/>
            <p:cNvSpPr/>
            <p:nvPr/>
          </p:nvSpPr>
          <p:spPr>
            <a:xfrm>
              <a:off x="-25695200" y="3564375"/>
              <a:ext cx="17350" cy="52800"/>
            </a:xfrm>
            <a:custGeom>
              <a:rect b="b" l="l" r="r" t="t"/>
              <a:pathLst>
                <a:path extrusionOk="0" h="2112" w="694">
                  <a:moveTo>
                    <a:pt x="347" y="1"/>
                  </a:moveTo>
                  <a:cubicBezTo>
                    <a:pt x="158" y="1"/>
                    <a:pt x="1" y="158"/>
                    <a:pt x="1" y="347"/>
                  </a:cubicBezTo>
                  <a:lnTo>
                    <a:pt x="1" y="1765"/>
                  </a:lnTo>
                  <a:cubicBezTo>
                    <a:pt x="1" y="1954"/>
                    <a:pt x="158" y="2111"/>
                    <a:pt x="347" y="2111"/>
                  </a:cubicBezTo>
                  <a:cubicBezTo>
                    <a:pt x="536" y="2111"/>
                    <a:pt x="694" y="1954"/>
                    <a:pt x="694" y="1765"/>
                  </a:cubicBezTo>
                  <a:lnTo>
                    <a:pt x="694" y="347"/>
                  </a:lnTo>
                  <a:cubicBezTo>
                    <a:pt x="694" y="158"/>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9" name="Google Shape;7919;p77"/>
            <p:cNvSpPr/>
            <p:nvPr/>
          </p:nvSpPr>
          <p:spPr>
            <a:xfrm>
              <a:off x="-25792850" y="3606125"/>
              <a:ext cx="42550" cy="40975"/>
            </a:xfrm>
            <a:custGeom>
              <a:rect b="b" l="l" r="r" t="t"/>
              <a:pathLst>
                <a:path extrusionOk="0" h="1639" w="1702">
                  <a:moveTo>
                    <a:pt x="351" y="0"/>
                  </a:moveTo>
                  <a:cubicBezTo>
                    <a:pt x="260" y="0"/>
                    <a:pt x="173" y="32"/>
                    <a:pt x="126" y="95"/>
                  </a:cubicBezTo>
                  <a:cubicBezTo>
                    <a:pt x="0" y="221"/>
                    <a:pt x="0" y="441"/>
                    <a:pt x="126" y="567"/>
                  </a:cubicBezTo>
                  <a:lnTo>
                    <a:pt x="1103" y="1544"/>
                  </a:lnTo>
                  <a:cubicBezTo>
                    <a:pt x="1166" y="1607"/>
                    <a:pt x="1252" y="1639"/>
                    <a:pt x="1339" y="1639"/>
                  </a:cubicBezTo>
                  <a:cubicBezTo>
                    <a:pt x="1426" y="1639"/>
                    <a:pt x="1512" y="1607"/>
                    <a:pt x="1575" y="1544"/>
                  </a:cubicBezTo>
                  <a:cubicBezTo>
                    <a:pt x="1701" y="1418"/>
                    <a:pt x="1701" y="1198"/>
                    <a:pt x="1575" y="1071"/>
                  </a:cubicBezTo>
                  <a:lnTo>
                    <a:pt x="599" y="95"/>
                  </a:lnTo>
                  <a:cubicBezTo>
                    <a:pt x="536" y="32"/>
                    <a:pt x="441" y="0"/>
                    <a:pt x="3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0" name="Google Shape;7920;p77"/>
            <p:cNvSpPr/>
            <p:nvPr/>
          </p:nvSpPr>
          <p:spPr>
            <a:xfrm>
              <a:off x="-25621950" y="3606125"/>
              <a:ext cx="43350" cy="40975"/>
            </a:xfrm>
            <a:custGeom>
              <a:rect b="b" l="l" r="r" t="t"/>
              <a:pathLst>
                <a:path extrusionOk="0" h="1639" w="1734">
                  <a:moveTo>
                    <a:pt x="1351" y="0"/>
                  </a:moveTo>
                  <a:cubicBezTo>
                    <a:pt x="1261" y="0"/>
                    <a:pt x="1166" y="32"/>
                    <a:pt x="1103" y="95"/>
                  </a:cubicBezTo>
                  <a:lnTo>
                    <a:pt x="127" y="1071"/>
                  </a:lnTo>
                  <a:cubicBezTo>
                    <a:pt x="1" y="1198"/>
                    <a:pt x="1" y="1418"/>
                    <a:pt x="127" y="1544"/>
                  </a:cubicBezTo>
                  <a:cubicBezTo>
                    <a:pt x="190" y="1607"/>
                    <a:pt x="284" y="1639"/>
                    <a:pt x="375" y="1639"/>
                  </a:cubicBezTo>
                  <a:cubicBezTo>
                    <a:pt x="465" y="1639"/>
                    <a:pt x="552" y="1607"/>
                    <a:pt x="599" y="1544"/>
                  </a:cubicBezTo>
                  <a:lnTo>
                    <a:pt x="1576" y="567"/>
                  </a:lnTo>
                  <a:cubicBezTo>
                    <a:pt x="1733" y="441"/>
                    <a:pt x="1733" y="221"/>
                    <a:pt x="1576" y="95"/>
                  </a:cubicBezTo>
                  <a:cubicBezTo>
                    <a:pt x="1529" y="32"/>
                    <a:pt x="1442" y="0"/>
                    <a:pt x="13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1" name="Google Shape;7921;p77"/>
            <p:cNvSpPr/>
            <p:nvPr/>
          </p:nvSpPr>
          <p:spPr>
            <a:xfrm>
              <a:off x="-25783400" y="3806975"/>
              <a:ext cx="192200" cy="35450"/>
            </a:xfrm>
            <a:custGeom>
              <a:rect b="b" l="l" r="r" t="t"/>
              <a:pathLst>
                <a:path extrusionOk="0" h="1418" w="7688">
                  <a:moveTo>
                    <a:pt x="725" y="0"/>
                  </a:moveTo>
                  <a:cubicBezTo>
                    <a:pt x="315" y="0"/>
                    <a:pt x="0" y="315"/>
                    <a:pt x="0" y="725"/>
                  </a:cubicBezTo>
                  <a:lnTo>
                    <a:pt x="0" y="1071"/>
                  </a:lnTo>
                  <a:cubicBezTo>
                    <a:pt x="0" y="1260"/>
                    <a:pt x="158" y="1418"/>
                    <a:pt x="378" y="1418"/>
                  </a:cubicBezTo>
                  <a:lnTo>
                    <a:pt x="7309" y="1418"/>
                  </a:lnTo>
                  <a:cubicBezTo>
                    <a:pt x="7530" y="1418"/>
                    <a:pt x="7687" y="1260"/>
                    <a:pt x="7687" y="1071"/>
                  </a:cubicBezTo>
                  <a:lnTo>
                    <a:pt x="7687" y="725"/>
                  </a:lnTo>
                  <a:cubicBezTo>
                    <a:pt x="7687" y="315"/>
                    <a:pt x="7372" y="0"/>
                    <a:pt x="69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2" name="Google Shape;7922;p77"/>
            <p:cNvSpPr/>
            <p:nvPr/>
          </p:nvSpPr>
          <p:spPr>
            <a:xfrm>
              <a:off x="-25764500" y="3635275"/>
              <a:ext cx="153600" cy="155175"/>
            </a:xfrm>
            <a:custGeom>
              <a:rect b="b" l="l" r="r" t="t"/>
              <a:pathLst>
                <a:path extrusionOk="0" h="6207" w="6144">
                  <a:moveTo>
                    <a:pt x="3025" y="0"/>
                  </a:moveTo>
                  <a:cubicBezTo>
                    <a:pt x="1355" y="0"/>
                    <a:pt x="0" y="1355"/>
                    <a:pt x="0" y="3087"/>
                  </a:cubicBezTo>
                  <a:lnTo>
                    <a:pt x="0" y="6206"/>
                  </a:lnTo>
                  <a:lnTo>
                    <a:pt x="2773" y="6206"/>
                  </a:lnTo>
                  <a:lnTo>
                    <a:pt x="2773" y="4064"/>
                  </a:lnTo>
                  <a:cubicBezTo>
                    <a:pt x="2363" y="3938"/>
                    <a:pt x="2048" y="3560"/>
                    <a:pt x="2048" y="3087"/>
                  </a:cubicBezTo>
                  <a:cubicBezTo>
                    <a:pt x="2048" y="2489"/>
                    <a:pt x="2521" y="2079"/>
                    <a:pt x="3088" y="2079"/>
                  </a:cubicBezTo>
                  <a:cubicBezTo>
                    <a:pt x="3655" y="2079"/>
                    <a:pt x="4096" y="2552"/>
                    <a:pt x="4096" y="3087"/>
                  </a:cubicBezTo>
                  <a:cubicBezTo>
                    <a:pt x="4096" y="3529"/>
                    <a:pt x="3812" y="3938"/>
                    <a:pt x="3403" y="4064"/>
                  </a:cubicBezTo>
                  <a:lnTo>
                    <a:pt x="3403" y="6206"/>
                  </a:lnTo>
                  <a:lnTo>
                    <a:pt x="6144" y="6206"/>
                  </a:lnTo>
                  <a:lnTo>
                    <a:pt x="6144" y="3087"/>
                  </a:lnTo>
                  <a:cubicBezTo>
                    <a:pt x="6144" y="1355"/>
                    <a:pt x="4726" y="0"/>
                    <a:pt x="30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23" name="Google Shape;7923;p77"/>
          <p:cNvGrpSpPr/>
          <p:nvPr/>
        </p:nvGrpSpPr>
        <p:grpSpPr>
          <a:xfrm>
            <a:off x="7947212" y="2320963"/>
            <a:ext cx="357509" cy="352595"/>
            <a:chOff x="-25834600" y="3915850"/>
            <a:chExt cx="300100" cy="295975"/>
          </a:xfrm>
        </p:grpSpPr>
        <p:sp>
          <p:nvSpPr>
            <p:cNvPr id="7924" name="Google Shape;7924;p77"/>
            <p:cNvSpPr/>
            <p:nvPr/>
          </p:nvSpPr>
          <p:spPr>
            <a:xfrm>
              <a:off x="-25677875" y="3915850"/>
              <a:ext cx="143375" cy="137675"/>
            </a:xfrm>
            <a:custGeom>
              <a:rect b="b" l="l" r="r" t="t"/>
              <a:pathLst>
                <a:path extrusionOk="0" h="5507" w="5735">
                  <a:moveTo>
                    <a:pt x="1123" y="1"/>
                  </a:moveTo>
                  <a:cubicBezTo>
                    <a:pt x="859" y="1"/>
                    <a:pt x="599" y="103"/>
                    <a:pt x="410" y="308"/>
                  </a:cubicBezTo>
                  <a:cubicBezTo>
                    <a:pt x="1" y="686"/>
                    <a:pt x="1" y="1379"/>
                    <a:pt x="410" y="1757"/>
                  </a:cubicBezTo>
                  <a:lnTo>
                    <a:pt x="3813" y="5191"/>
                  </a:lnTo>
                  <a:cubicBezTo>
                    <a:pt x="4033" y="5380"/>
                    <a:pt x="4285" y="5506"/>
                    <a:pt x="4569" y="5506"/>
                  </a:cubicBezTo>
                  <a:cubicBezTo>
                    <a:pt x="4853" y="5506"/>
                    <a:pt x="5136" y="5380"/>
                    <a:pt x="5325" y="5191"/>
                  </a:cubicBezTo>
                  <a:cubicBezTo>
                    <a:pt x="5735" y="4781"/>
                    <a:pt x="5735" y="4120"/>
                    <a:pt x="5325" y="3742"/>
                  </a:cubicBezTo>
                  <a:lnTo>
                    <a:pt x="1860" y="308"/>
                  </a:lnTo>
                  <a:cubicBezTo>
                    <a:pt x="1655" y="103"/>
                    <a:pt x="1387" y="1"/>
                    <a:pt x="11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5" name="Google Shape;7925;p77"/>
            <p:cNvSpPr/>
            <p:nvPr/>
          </p:nvSpPr>
          <p:spPr>
            <a:xfrm>
              <a:off x="-25834600" y="4167700"/>
              <a:ext cx="43350" cy="44125"/>
            </a:xfrm>
            <a:custGeom>
              <a:rect b="b" l="l" r="r" t="t"/>
              <a:pathLst>
                <a:path extrusionOk="0" h="1765" w="1734">
                  <a:moveTo>
                    <a:pt x="756" y="0"/>
                  </a:moveTo>
                  <a:lnTo>
                    <a:pt x="221" y="630"/>
                  </a:lnTo>
                  <a:cubicBezTo>
                    <a:pt x="95" y="756"/>
                    <a:pt x="0" y="945"/>
                    <a:pt x="0" y="1103"/>
                  </a:cubicBezTo>
                  <a:cubicBezTo>
                    <a:pt x="0" y="1292"/>
                    <a:pt x="95" y="1449"/>
                    <a:pt x="221" y="1575"/>
                  </a:cubicBezTo>
                  <a:cubicBezTo>
                    <a:pt x="347" y="1702"/>
                    <a:pt x="536" y="1765"/>
                    <a:pt x="693" y="1765"/>
                  </a:cubicBezTo>
                  <a:cubicBezTo>
                    <a:pt x="882" y="1765"/>
                    <a:pt x="1040" y="1702"/>
                    <a:pt x="1166" y="1575"/>
                  </a:cubicBezTo>
                  <a:lnTo>
                    <a:pt x="1733" y="977"/>
                  </a:lnTo>
                  <a:lnTo>
                    <a:pt x="75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6" name="Google Shape;7926;p77"/>
            <p:cNvSpPr/>
            <p:nvPr/>
          </p:nvSpPr>
          <p:spPr>
            <a:xfrm>
              <a:off x="-25800725" y="3972375"/>
              <a:ext cx="206375" cy="207950"/>
            </a:xfrm>
            <a:custGeom>
              <a:rect b="b" l="l" r="r" t="t"/>
              <a:pathLst>
                <a:path extrusionOk="0" h="8318" w="8255">
                  <a:moveTo>
                    <a:pt x="4285" y="2457"/>
                  </a:moveTo>
                  <a:lnTo>
                    <a:pt x="5797" y="3938"/>
                  </a:lnTo>
                  <a:lnTo>
                    <a:pt x="5261" y="4474"/>
                  </a:lnTo>
                  <a:cubicBezTo>
                    <a:pt x="4868" y="4868"/>
                    <a:pt x="4342" y="5064"/>
                    <a:pt x="3814" y="5064"/>
                  </a:cubicBezTo>
                  <a:cubicBezTo>
                    <a:pt x="3708" y="5064"/>
                    <a:pt x="3602" y="5057"/>
                    <a:pt x="3497" y="5041"/>
                  </a:cubicBezTo>
                  <a:lnTo>
                    <a:pt x="3214" y="5009"/>
                  </a:lnTo>
                  <a:lnTo>
                    <a:pt x="3182" y="4726"/>
                  </a:lnTo>
                  <a:cubicBezTo>
                    <a:pt x="3119" y="4096"/>
                    <a:pt x="3308" y="3434"/>
                    <a:pt x="3781" y="2962"/>
                  </a:cubicBezTo>
                  <a:lnTo>
                    <a:pt x="4285" y="2457"/>
                  </a:lnTo>
                  <a:close/>
                  <a:moveTo>
                    <a:pt x="4789" y="0"/>
                  </a:moveTo>
                  <a:lnTo>
                    <a:pt x="3056" y="1796"/>
                  </a:lnTo>
                  <a:cubicBezTo>
                    <a:pt x="2174" y="2678"/>
                    <a:pt x="1733" y="4001"/>
                    <a:pt x="1890" y="5261"/>
                  </a:cubicBezTo>
                  <a:lnTo>
                    <a:pt x="1922" y="5419"/>
                  </a:lnTo>
                  <a:lnTo>
                    <a:pt x="0" y="7341"/>
                  </a:lnTo>
                  <a:lnTo>
                    <a:pt x="977" y="8317"/>
                  </a:lnTo>
                  <a:lnTo>
                    <a:pt x="2898" y="6396"/>
                  </a:lnTo>
                  <a:lnTo>
                    <a:pt x="3056" y="6427"/>
                  </a:lnTo>
                  <a:cubicBezTo>
                    <a:pt x="3214" y="6459"/>
                    <a:pt x="3371" y="6459"/>
                    <a:pt x="3592" y="6459"/>
                  </a:cubicBezTo>
                  <a:cubicBezTo>
                    <a:pt x="4694" y="6459"/>
                    <a:pt x="5734" y="6049"/>
                    <a:pt x="6522" y="5261"/>
                  </a:cubicBezTo>
                  <a:lnTo>
                    <a:pt x="8254" y="3466"/>
                  </a:lnTo>
                  <a:lnTo>
                    <a:pt x="7278" y="2489"/>
                  </a:lnTo>
                  <a:lnTo>
                    <a:pt x="6301" y="3466"/>
                  </a:lnTo>
                  <a:lnTo>
                    <a:pt x="4852" y="2016"/>
                  </a:lnTo>
                  <a:lnTo>
                    <a:pt x="5828" y="1040"/>
                  </a:lnTo>
                  <a:lnTo>
                    <a:pt x="478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27" name="Google Shape;7927;p77"/>
          <p:cNvGrpSpPr/>
          <p:nvPr/>
        </p:nvGrpSpPr>
        <p:grpSpPr>
          <a:xfrm>
            <a:off x="6682640" y="2802193"/>
            <a:ext cx="228968" cy="350987"/>
            <a:chOff x="-23930925" y="3149300"/>
            <a:chExt cx="192200" cy="294625"/>
          </a:xfrm>
        </p:grpSpPr>
        <p:sp>
          <p:nvSpPr>
            <p:cNvPr id="7928" name="Google Shape;7928;p77"/>
            <p:cNvSpPr/>
            <p:nvPr/>
          </p:nvSpPr>
          <p:spPr>
            <a:xfrm>
              <a:off x="-23930125" y="3149300"/>
              <a:ext cx="191400" cy="35475"/>
            </a:xfrm>
            <a:custGeom>
              <a:rect b="b" l="l" r="r" t="t"/>
              <a:pathLst>
                <a:path extrusionOk="0" h="1419" w="7656">
                  <a:moveTo>
                    <a:pt x="1040" y="1"/>
                  </a:moveTo>
                  <a:cubicBezTo>
                    <a:pt x="441" y="1"/>
                    <a:pt x="0" y="473"/>
                    <a:pt x="0" y="1040"/>
                  </a:cubicBezTo>
                  <a:lnTo>
                    <a:pt x="0" y="1418"/>
                  </a:lnTo>
                  <a:lnTo>
                    <a:pt x="7656" y="1418"/>
                  </a:lnTo>
                  <a:lnTo>
                    <a:pt x="7656" y="1040"/>
                  </a:lnTo>
                  <a:lnTo>
                    <a:pt x="7593" y="1040"/>
                  </a:lnTo>
                  <a:cubicBezTo>
                    <a:pt x="7593" y="442"/>
                    <a:pt x="7120" y="1"/>
                    <a:pt x="65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9" name="Google Shape;7929;p77"/>
            <p:cNvSpPr/>
            <p:nvPr/>
          </p:nvSpPr>
          <p:spPr>
            <a:xfrm>
              <a:off x="-23878925" y="3237525"/>
              <a:ext cx="86650" cy="86650"/>
            </a:xfrm>
            <a:custGeom>
              <a:rect b="b" l="l" r="r" t="t"/>
              <a:pathLst>
                <a:path extrusionOk="0" h="3466" w="3466">
                  <a:moveTo>
                    <a:pt x="1386" y="0"/>
                  </a:moveTo>
                  <a:lnTo>
                    <a:pt x="1386" y="1008"/>
                  </a:lnTo>
                  <a:cubicBezTo>
                    <a:pt x="1386" y="1197"/>
                    <a:pt x="1229" y="1355"/>
                    <a:pt x="1008" y="1355"/>
                  </a:cubicBezTo>
                  <a:lnTo>
                    <a:pt x="0" y="1355"/>
                  </a:lnTo>
                  <a:lnTo>
                    <a:pt x="0" y="2079"/>
                  </a:lnTo>
                  <a:lnTo>
                    <a:pt x="1008" y="2079"/>
                  </a:lnTo>
                  <a:cubicBezTo>
                    <a:pt x="1229" y="2079"/>
                    <a:pt x="1386" y="2237"/>
                    <a:pt x="1386" y="2426"/>
                  </a:cubicBezTo>
                  <a:lnTo>
                    <a:pt x="1386" y="3466"/>
                  </a:lnTo>
                  <a:lnTo>
                    <a:pt x="2079" y="3466"/>
                  </a:lnTo>
                  <a:lnTo>
                    <a:pt x="2079" y="2426"/>
                  </a:lnTo>
                  <a:cubicBezTo>
                    <a:pt x="2079" y="2237"/>
                    <a:pt x="2237" y="2079"/>
                    <a:pt x="2426" y="2079"/>
                  </a:cubicBezTo>
                  <a:lnTo>
                    <a:pt x="3466" y="2079"/>
                  </a:lnTo>
                  <a:lnTo>
                    <a:pt x="3466" y="1355"/>
                  </a:lnTo>
                  <a:lnTo>
                    <a:pt x="2426" y="1355"/>
                  </a:lnTo>
                  <a:cubicBezTo>
                    <a:pt x="2237" y="1355"/>
                    <a:pt x="2079" y="1197"/>
                    <a:pt x="2079" y="1008"/>
                  </a:cubicBezTo>
                  <a:lnTo>
                    <a:pt x="20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0" name="Google Shape;7930;p77"/>
            <p:cNvSpPr/>
            <p:nvPr/>
          </p:nvSpPr>
          <p:spPr>
            <a:xfrm>
              <a:off x="-23930925" y="3375350"/>
              <a:ext cx="190625" cy="68575"/>
            </a:xfrm>
            <a:custGeom>
              <a:rect b="b" l="l" r="r" t="t"/>
              <a:pathLst>
                <a:path extrusionOk="0" h="2743" w="7625">
                  <a:moveTo>
                    <a:pt x="4159" y="694"/>
                  </a:moveTo>
                  <a:cubicBezTo>
                    <a:pt x="4348" y="694"/>
                    <a:pt x="4506" y="851"/>
                    <a:pt x="4506" y="1040"/>
                  </a:cubicBezTo>
                  <a:cubicBezTo>
                    <a:pt x="4506" y="1261"/>
                    <a:pt x="4348" y="1418"/>
                    <a:pt x="4159" y="1418"/>
                  </a:cubicBezTo>
                  <a:lnTo>
                    <a:pt x="3466" y="1418"/>
                  </a:lnTo>
                  <a:cubicBezTo>
                    <a:pt x="3246" y="1418"/>
                    <a:pt x="3088" y="1261"/>
                    <a:pt x="3088" y="1040"/>
                  </a:cubicBezTo>
                  <a:cubicBezTo>
                    <a:pt x="3088" y="851"/>
                    <a:pt x="3246" y="694"/>
                    <a:pt x="3466" y="694"/>
                  </a:cubicBezTo>
                  <a:close/>
                  <a:moveTo>
                    <a:pt x="1" y="0"/>
                  </a:moveTo>
                  <a:lnTo>
                    <a:pt x="1" y="1733"/>
                  </a:lnTo>
                  <a:cubicBezTo>
                    <a:pt x="1" y="2300"/>
                    <a:pt x="473" y="2741"/>
                    <a:pt x="1009" y="2741"/>
                  </a:cubicBezTo>
                  <a:lnTo>
                    <a:pt x="6554" y="2741"/>
                  </a:lnTo>
                  <a:cubicBezTo>
                    <a:pt x="6573" y="2742"/>
                    <a:pt x="6592" y="2743"/>
                    <a:pt x="6610" y="2743"/>
                  </a:cubicBezTo>
                  <a:cubicBezTo>
                    <a:pt x="7182" y="2743"/>
                    <a:pt x="7625" y="2282"/>
                    <a:pt x="7625" y="1733"/>
                  </a:cubicBezTo>
                  <a:lnTo>
                    <a:pt x="76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1" name="Google Shape;7931;p77"/>
            <p:cNvSpPr/>
            <p:nvPr/>
          </p:nvSpPr>
          <p:spPr>
            <a:xfrm>
              <a:off x="-23930925" y="3202075"/>
              <a:ext cx="190625" cy="155975"/>
            </a:xfrm>
            <a:custGeom>
              <a:rect b="b" l="l" r="r" t="t"/>
              <a:pathLst>
                <a:path extrusionOk="0" h="6239" w="7625">
                  <a:moveTo>
                    <a:pt x="4506" y="693"/>
                  </a:moveTo>
                  <a:cubicBezTo>
                    <a:pt x="4727" y="693"/>
                    <a:pt x="4884" y="851"/>
                    <a:pt x="4884" y="1040"/>
                  </a:cubicBezTo>
                  <a:lnTo>
                    <a:pt x="4884" y="2080"/>
                  </a:lnTo>
                  <a:lnTo>
                    <a:pt x="5892" y="2080"/>
                  </a:lnTo>
                  <a:cubicBezTo>
                    <a:pt x="6081" y="2080"/>
                    <a:pt x="6239" y="2237"/>
                    <a:pt x="6239" y="2426"/>
                  </a:cubicBezTo>
                  <a:lnTo>
                    <a:pt x="6239" y="3812"/>
                  </a:lnTo>
                  <a:cubicBezTo>
                    <a:pt x="6239" y="4001"/>
                    <a:pt x="6081" y="4159"/>
                    <a:pt x="5892" y="4159"/>
                  </a:cubicBezTo>
                  <a:lnTo>
                    <a:pt x="4884" y="4159"/>
                  </a:lnTo>
                  <a:lnTo>
                    <a:pt x="4884" y="5199"/>
                  </a:lnTo>
                  <a:cubicBezTo>
                    <a:pt x="4884" y="5388"/>
                    <a:pt x="4727" y="5545"/>
                    <a:pt x="4506" y="5545"/>
                  </a:cubicBezTo>
                  <a:lnTo>
                    <a:pt x="3151" y="5545"/>
                  </a:lnTo>
                  <a:cubicBezTo>
                    <a:pt x="2931" y="5545"/>
                    <a:pt x="2773" y="5388"/>
                    <a:pt x="2773" y="5199"/>
                  </a:cubicBezTo>
                  <a:lnTo>
                    <a:pt x="2773" y="4159"/>
                  </a:lnTo>
                  <a:lnTo>
                    <a:pt x="1765" y="4159"/>
                  </a:lnTo>
                  <a:cubicBezTo>
                    <a:pt x="1576" y="4159"/>
                    <a:pt x="1419" y="4001"/>
                    <a:pt x="1419" y="3812"/>
                  </a:cubicBezTo>
                  <a:lnTo>
                    <a:pt x="1419" y="2426"/>
                  </a:lnTo>
                  <a:cubicBezTo>
                    <a:pt x="1419" y="2237"/>
                    <a:pt x="1576" y="2080"/>
                    <a:pt x="1765" y="2080"/>
                  </a:cubicBezTo>
                  <a:lnTo>
                    <a:pt x="2773" y="2080"/>
                  </a:lnTo>
                  <a:lnTo>
                    <a:pt x="2773" y="1040"/>
                  </a:lnTo>
                  <a:cubicBezTo>
                    <a:pt x="2773" y="851"/>
                    <a:pt x="2931" y="693"/>
                    <a:pt x="3151" y="693"/>
                  </a:cubicBezTo>
                  <a:close/>
                  <a:moveTo>
                    <a:pt x="1" y="0"/>
                  </a:moveTo>
                  <a:lnTo>
                    <a:pt x="1" y="6238"/>
                  </a:lnTo>
                  <a:lnTo>
                    <a:pt x="7625" y="6238"/>
                  </a:lnTo>
                  <a:lnTo>
                    <a:pt x="76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2" name="Google Shape;7932;p77"/>
          <p:cNvGrpSpPr/>
          <p:nvPr/>
        </p:nvGrpSpPr>
        <p:grpSpPr>
          <a:xfrm>
            <a:off x="6639470" y="3280678"/>
            <a:ext cx="315307" cy="351910"/>
            <a:chOff x="-23962425" y="3519475"/>
            <a:chExt cx="264675" cy="295400"/>
          </a:xfrm>
        </p:grpSpPr>
        <p:sp>
          <p:nvSpPr>
            <p:cNvPr id="7933" name="Google Shape;7933;p77"/>
            <p:cNvSpPr/>
            <p:nvPr/>
          </p:nvSpPr>
          <p:spPr>
            <a:xfrm>
              <a:off x="-23961625" y="3580925"/>
              <a:ext cx="263875" cy="233950"/>
            </a:xfrm>
            <a:custGeom>
              <a:rect b="b" l="l" r="r" t="t"/>
              <a:pathLst>
                <a:path extrusionOk="0" h="9358" w="10555">
                  <a:moveTo>
                    <a:pt x="1701" y="3119"/>
                  </a:moveTo>
                  <a:cubicBezTo>
                    <a:pt x="1890" y="3119"/>
                    <a:pt x="2048" y="3277"/>
                    <a:pt x="2048" y="3466"/>
                  </a:cubicBezTo>
                  <a:lnTo>
                    <a:pt x="2048" y="4159"/>
                  </a:lnTo>
                  <a:cubicBezTo>
                    <a:pt x="2048" y="4379"/>
                    <a:pt x="2205" y="4537"/>
                    <a:pt x="2394" y="4537"/>
                  </a:cubicBezTo>
                  <a:lnTo>
                    <a:pt x="3119" y="4537"/>
                  </a:lnTo>
                  <a:cubicBezTo>
                    <a:pt x="3308" y="4537"/>
                    <a:pt x="3466" y="4663"/>
                    <a:pt x="3466" y="4883"/>
                  </a:cubicBezTo>
                  <a:cubicBezTo>
                    <a:pt x="3466" y="5072"/>
                    <a:pt x="3308" y="5230"/>
                    <a:pt x="3119" y="5230"/>
                  </a:cubicBezTo>
                  <a:lnTo>
                    <a:pt x="2394" y="5230"/>
                  </a:lnTo>
                  <a:cubicBezTo>
                    <a:pt x="1796" y="5198"/>
                    <a:pt x="1323" y="4726"/>
                    <a:pt x="1323" y="4159"/>
                  </a:cubicBezTo>
                  <a:lnTo>
                    <a:pt x="1323" y="3466"/>
                  </a:lnTo>
                  <a:cubicBezTo>
                    <a:pt x="1323" y="3277"/>
                    <a:pt x="1512" y="3119"/>
                    <a:pt x="1701" y="3119"/>
                  </a:cubicBezTo>
                  <a:close/>
                  <a:moveTo>
                    <a:pt x="3781" y="6585"/>
                  </a:moveTo>
                  <a:lnTo>
                    <a:pt x="3781" y="6931"/>
                  </a:lnTo>
                  <a:cubicBezTo>
                    <a:pt x="3781" y="7120"/>
                    <a:pt x="3623" y="7278"/>
                    <a:pt x="3434" y="7278"/>
                  </a:cubicBezTo>
                  <a:cubicBezTo>
                    <a:pt x="3214" y="7278"/>
                    <a:pt x="3056" y="7120"/>
                    <a:pt x="3056" y="6931"/>
                  </a:cubicBezTo>
                  <a:lnTo>
                    <a:pt x="3056" y="6585"/>
                  </a:lnTo>
                  <a:close/>
                  <a:moveTo>
                    <a:pt x="6900" y="0"/>
                  </a:moveTo>
                  <a:cubicBezTo>
                    <a:pt x="5986" y="0"/>
                    <a:pt x="5293" y="693"/>
                    <a:pt x="5293" y="1607"/>
                  </a:cubicBezTo>
                  <a:cubicBezTo>
                    <a:pt x="5293" y="2363"/>
                    <a:pt x="5765" y="2741"/>
                    <a:pt x="6238" y="3182"/>
                  </a:cubicBezTo>
                  <a:lnTo>
                    <a:pt x="7561" y="4379"/>
                  </a:lnTo>
                  <a:lnTo>
                    <a:pt x="7561" y="7624"/>
                  </a:lnTo>
                  <a:cubicBezTo>
                    <a:pt x="7561" y="8223"/>
                    <a:pt x="7089" y="8664"/>
                    <a:pt x="6553" y="8664"/>
                  </a:cubicBezTo>
                  <a:lnTo>
                    <a:pt x="4820" y="8664"/>
                  </a:lnTo>
                  <a:cubicBezTo>
                    <a:pt x="4348" y="8664"/>
                    <a:pt x="3938" y="8349"/>
                    <a:pt x="3812" y="7876"/>
                  </a:cubicBezTo>
                  <a:cubicBezTo>
                    <a:pt x="4222" y="7719"/>
                    <a:pt x="4505" y="7372"/>
                    <a:pt x="4505" y="6931"/>
                  </a:cubicBezTo>
                  <a:lnTo>
                    <a:pt x="4505" y="6585"/>
                  </a:lnTo>
                  <a:lnTo>
                    <a:pt x="5198" y="6585"/>
                  </a:lnTo>
                  <a:cubicBezTo>
                    <a:pt x="6144" y="6585"/>
                    <a:pt x="6931" y="5797"/>
                    <a:pt x="6931" y="4852"/>
                  </a:cubicBezTo>
                  <a:lnTo>
                    <a:pt x="6931" y="4631"/>
                  </a:lnTo>
                  <a:lnTo>
                    <a:pt x="5829" y="3686"/>
                  </a:lnTo>
                  <a:cubicBezTo>
                    <a:pt x="5671" y="3529"/>
                    <a:pt x="5482" y="3371"/>
                    <a:pt x="5293" y="3182"/>
                  </a:cubicBezTo>
                  <a:cubicBezTo>
                    <a:pt x="4568" y="3151"/>
                    <a:pt x="3875" y="2899"/>
                    <a:pt x="3182" y="2332"/>
                  </a:cubicBezTo>
                  <a:cubicBezTo>
                    <a:pt x="2720" y="1911"/>
                    <a:pt x="1880" y="1701"/>
                    <a:pt x="1091" y="1701"/>
                  </a:cubicBezTo>
                  <a:cubicBezTo>
                    <a:pt x="697" y="1701"/>
                    <a:pt x="315" y="1754"/>
                    <a:pt x="0" y="1859"/>
                  </a:cubicBezTo>
                  <a:lnTo>
                    <a:pt x="0" y="4883"/>
                  </a:lnTo>
                  <a:cubicBezTo>
                    <a:pt x="0" y="5829"/>
                    <a:pt x="788" y="6616"/>
                    <a:pt x="1733" y="6616"/>
                  </a:cubicBezTo>
                  <a:lnTo>
                    <a:pt x="2457" y="6616"/>
                  </a:lnTo>
                  <a:lnTo>
                    <a:pt x="2457" y="6963"/>
                  </a:lnTo>
                  <a:cubicBezTo>
                    <a:pt x="2394" y="7404"/>
                    <a:pt x="2678" y="7782"/>
                    <a:pt x="3119" y="7908"/>
                  </a:cubicBezTo>
                  <a:cubicBezTo>
                    <a:pt x="3277" y="8727"/>
                    <a:pt x="3970" y="9357"/>
                    <a:pt x="4820" y="9357"/>
                  </a:cubicBezTo>
                  <a:lnTo>
                    <a:pt x="6553" y="9357"/>
                  </a:lnTo>
                  <a:cubicBezTo>
                    <a:pt x="7498" y="9357"/>
                    <a:pt x="8286" y="8569"/>
                    <a:pt x="8286" y="7624"/>
                  </a:cubicBezTo>
                  <a:lnTo>
                    <a:pt x="8286" y="4379"/>
                  </a:lnTo>
                  <a:cubicBezTo>
                    <a:pt x="9294" y="3497"/>
                    <a:pt x="9546" y="3277"/>
                    <a:pt x="9546" y="3277"/>
                  </a:cubicBezTo>
                  <a:cubicBezTo>
                    <a:pt x="9987" y="2867"/>
                    <a:pt x="10554" y="2395"/>
                    <a:pt x="10554" y="1607"/>
                  </a:cubicBezTo>
                  <a:cubicBezTo>
                    <a:pt x="10554" y="693"/>
                    <a:pt x="9830" y="0"/>
                    <a:pt x="8948" y="0"/>
                  </a:cubicBezTo>
                  <a:cubicBezTo>
                    <a:pt x="8538" y="0"/>
                    <a:pt x="8191" y="126"/>
                    <a:pt x="7908" y="347"/>
                  </a:cubicBezTo>
                  <a:cubicBezTo>
                    <a:pt x="7656" y="95"/>
                    <a:pt x="7278" y="0"/>
                    <a:pt x="69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4" name="Google Shape;7934;p77"/>
            <p:cNvSpPr/>
            <p:nvPr/>
          </p:nvSpPr>
          <p:spPr>
            <a:xfrm>
              <a:off x="-23962425" y="3519475"/>
              <a:ext cx="158350" cy="122125"/>
            </a:xfrm>
            <a:custGeom>
              <a:rect b="b" l="l" r="r" t="t"/>
              <a:pathLst>
                <a:path extrusionOk="0" h="4885" w="6334">
                  <a:moveTo>
                    <a:pt x="3844" y="631"/>
                  </a:moveTo>
                  <a:cubicBezTo>
                    <a:pt x="4065" y="631"/>
                    <a:pt x="4222" y="788"/>
                    <a:pt x="4222" y="1009"/>
                  </a:cubicBezTo>
                  <a:lnTo>
                    <a:pt x="4222" y="1387"/>
                  </a:lnTo>
                  <a:lnTo>
                    <a:pt x="2773" y="1387"/>
                  </a:lnTo>
                  <a:lnTo>
                    <a:pt x="2773" y="1009"/>
                  </a:lnTo>
                  <a:cubicBezTo>
                    <a:pt x="2773" y="788"/>
                    <a:pt x="2931" y="631"/>
                    <a:pt x="3151" y="631"/>
                  </a:cubicBezTo>
                  <a:close/>
                  <a:moveTo>
                    <a:pt x="3088" y="1"/>
                  </a:moveTo>
                  <a:cubicBezTo>
                    <a:pt x="2521" y="1"/>
                    <a:pt x="2080" y="473"/>
                    <a:pt x="2080" y="1040"/>
                  </a:cubicBezTo>
                  <a:lnTo>
                    <a:pt x="2080" y="1419"/>
                  </a:lnTo>
                  <a:lnTo>
                    <a:pt x="1733" y="1419"/>
                  </a:lnTo>
                  <a:cubicBezTo>
                    <a:pt x="788" y="1419"/>
                    <a:pt x="1" y="2206"/>
                    <a:pt x="1" y="3151"/>
                  </a:cubicBezTo>
                  <a:lnTo>
                    <a:pt x="1" y="3592"/>
                  </a:lnTo>
                  <a:cubicBezTo>
                    <a:pt x="332" y="3503"/>
                    <a:pt x="705" y="3459"/>
                    <a:pt x="1087" y="3459"/>
                  </a:cubicBezTo>
                  <a:cubicBezTo>
                    <a:pt x="2048" y="3459"/>
                    <a:pt x="3069" y="3736"/>
                    <a:pt x="3655" y="4254"/>
                  </a:cubicBezTo>
                  <a:cubicBezTo>
                    <a:pt x="4002" y="4569"/>
                    <a:pt x="4411" y="4758"/>
                    <a:pt x="4789" y="4884"/>
                  </a:cubicBezTo>
                  <a:cubicBezTo>
                    <a:pt x="4726" y="4664"/>
                    <a:pt x="4632" y="4380"/>
                    <a:pt x="4632" y="4096"/>
                  </a:cubicBezTo>
                  <a:cubicBezTo>
                    <a:pt x="4632" y="2994"/>
                    <a:pt x="5356" y="2112"/>
                    <a:pt x="6333" y="1860"/>
                  </a:cubicBezTo>
                  <a:cubicBezTo>
                    <a:pt x="6018" y="1576"/>
                    <a:pt x="5608" y="1419"/>
                    <a:pt x="5199" y="1419"/>
                  </a:cubicBezTo>
                  <a:lnTo>
                    <a:pt x="4821" y="1419"/>
                  </a:lnTo>
                  <a:lnTo>
                    <a:pt x="4821" y="1040"/>
                  </a:lnTo>
                  <a:cubicBezTo>
                    <a:pt x="4821" y="442"/>
                    <a:pt x="4348" y="1"/>
                    <a:pt x="38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35" name="Google Shape;7935;p77"/>
          <p:cNvSpPr/>
          <p:nvPr/>
        </p:nvSpPr>
        <p:spPr>
          <a:xfrm>
            <a:off x="6609906" y="3734388"/>
            <a:ext cx="375349" cy="344435"/>
          </a:xfrm>
          <a:custGeom>
            <a:rect b="b" l="l" r="r" t="t"/>
            <a:pathLst>
              <a:path extrusionOk="0" h="11565" w="12603">
                <a:moveTo>
                  <a:pt x="9200" y="822"/>
                </a:moveTo>
                <a:lnTo>
                  <a:pt x="11311" y="2933"/>
                </a:lnTo>
                <a:cubicBezTo>
                  <a:pt x="11279" y="3185"/>
                  <a:pt x="11185" y="3437"/>
                  <a:pt x="11090" y="3689"/>
                </a:cubicBezTo>
                <a:lnTo>
                  <a:pt x="8444" y="1074"/>
                </a:lnTo>
                <a:cubicBezTo>
                  <a:pt x="8664" y="948"/>
                  <a:pt x="8916" y="853"/>
                  <a:pt x="9200" y="822"/>
                </a:cubicBezTo>
                <a:close/>
                <a:moveTo>
                  <a:pt x="7814" y="1389"/>
                </a:moveTo>
                <a:lnTo>
                  <a:pt x="10712" y="4287"/>
                </a:lnTo>
                <a:cubicBezTo>
                  <a:pt x="10649" y="4413"/>
                  <a:pt x="10555" y="4476"/>
                  <a:pt x="10492" y="4571"/>
                </a:cubicBezTo>
                <a:cubicBezTo>
                  <a:pt x="10397" y="4634"/>
                  <a:pt x="10334" y="4728"/>
                  <a:pt x="10208" y="4791"/>
                </a:cubicBezTo>
                <a:lnTo>
                  <a:pt x="7310" y="1893"/>
                </a:lnTo>
                <a:cubicBezTo>
                  <a:pt x="7373" y="1798"/>
                  <a:pt x="7467" y="1704"/>
                  <a:pt x="7530" y="1609"/>
                </a:cubicBezTo>
                <a:cubicBezTo>
                  <a:pt x="7625" y="1546"/>
                  <a:pt x="7688" y="1452"/>
                  <a:pt x="7814" y="1389"/>
                </a:cubicBezTo>
                <a:close/>
                <a:moveTo>
                  <a:pt x="6994" y="2523"/>
                </a:moveTo>
                <a:lnTo>
                  <a:pt x="9609" y="5169"/>
                </a:lnTo>
                <a:cubicBezTo>
                  <a:pt x="9389" y="5264"/>
                  <a:pt x="9105" y="5327"/>
                  <a:pt x="8885" y="5390"/>
                </a:cubicBezTo>
                <a:lnTo>
                  <a:pt x="6742" y="3279"/>
                </a:lnTo>
                <a:cubicBezTo>
                  <a:pt x="6774" y="3027"/>
                  <a:pt x="6868" y="2743"/>
                  <a:pt x="6994" y="2523"/>
                </a:cubicBezTo>
                <a:close/>
                <a:moveTo>
                  <a:pt x="3812" y="6209"/>
                </a:moveTo>
                <a:lnTo>
                  <a:pt x="5923" y="8351"/>
                </a:lnTo>
                <a:cubicBezTo>
                  <a:pt x="5892" y="8572"/>
                  <a:pt x="5797" y="8855"/>
                  <a:pt x="5671" y="9107"/>
                </a:cubicBezTo>
                <a:lnTo>
                  <a:pt x="3056" y="6461"/>
                </a:lnTo>
                <a:cubicBezTo>
                  <a:pt x="3277" y="6335"/>
                  <a:pt x="3560" y="6272"/>
                  <a:pt x="3812" y="6209"/>
                </a:cubicBezTo>
                <a:close/>
                <a:moveTo>
                  <a:pt x="2426" y="6776"/>
                </a:moveTo>
                <a:lnTo>
                  <a:pt x="5325" y="9675"/>
                </a:lnTo>
                <a:cubicBezTo>
                  <a:pt x="5262" y="9801"/>
                  <a:pt x="5167" y="9895"/>
                  <a:pt x="5104" y="9958"/>
                </a:cubicBezTo>
                <a:cubicBezTo>
                  <a:pt x="5010" y="10053"/>
                  <a:pt x="4947" y="10116"/>
                  <a:pt x="4821" y="10210"/>
                </a:cubicBezTo>
                <a:lnTo>
                  <a:pt x="1891" y="7280"/>
                </a:lnTo>
                <a:cubicBezTo>
                  <a:pt x="1985" y="7217"/>
                  <a:pt x="2080" y="7091"/>
                  <a:pt x="2143" y="6997"/>
                </a:cubicBezTo>
                <a:cubicBezTo>
                  <a:pt x="2206" y="6934"/>
                  <a:pt x="2300" y="6839"/>
                  <a:pt x="2426" y="6776"/>
                </a:cubicBezTo>
                <a:close/>
                <a:moveTo>
                  <a:pt x="1576" y="7910"/>
                </a:moveTo>
                <a:lnTo>
                  <a:pt x="4222" y="10557"/>
                </a:lnTo>
                <a:cubicBezTo>
                  <a:pt x="4002" y="10620"/>
                  <a:pt x="3718" y="10714"/>
                  <a:pt x="3466" y="10777"/>
                </a:cubicBezTo>
                <a:lnTo>
                  <a:pt x="1355" y="8666"/>
                </a:lnTo>
                <a:cubicBezTo>
                  <a:pt x="1387" y="8414"/>
                  <a:pt x="1481" y="8162"/>
                  <a:pt x="1576" y="7910"/>
                </a:cubicBezTo>
                <a:close/>
                <a:moveTo>
                  <a:pt x="10602" y="0"/>
                </a:moveTo>
                <a:cubicBezTo>
                  <a:pt x="9383" y="0"/>
                  <a:pt x="7954" y="274"/>
                  <a:pt x="7089" y="1168"/>
                </a:cubicBezTo>
                <a:cubicBezTo>
                  <a:pt x="6207" y="2082"/>
                  <a:pt x="5923" y="3500"/>
                  <a:pt x="5923" y="4728"/>
                </a:cubicBezTo>
                <a:cubicBezTo>
                  <a:pt x="6238" y="4760"/>
                  <a:pt x="6459" y="4791"/>
                  <a:pt x="6522" y="4791"/>
                </a:cubicBezTo>
                <a:lnTo>
                  <a:pt x="6585" y="4791"/>
                </a:lnTo>
                <a:lnTo>
                  <a:pt x="6585" y="4130"/>
                </a:lnTo>
                <a:lnTo>
                  <a:pt x="7971" y="5516"/>
                </a:lnTo>
                <a:cubicBezTo>
                  <a:pt x="7751" y="5532"/>
                  <a:pt x="7540" y="5538"/>
                  <a:pt x="7348" y="5538"/>
                </a:cubicBezTo>
                <a:cubicBezTo>
                  <a:pt x="6772" y="5538"/>
                  <a:pt x="6364" y="5484"/>
                  <a:pt x="6364" y="5484"/>
                </a:cubicBezTo>
                <a:cubicBezTo>
                  <a:pt x="6314" y="5459"/>
                  <a:pt x="5810" y="5369"/>
                  <a:pt x="5121" y="5369"/>
                </a:cubicBezTo>
                <a:cubicBezTo>
                  <a:pt x="4077" y="5369"/>
                  <a:pt x="2606" y="5575"/>
                  <a:pt x="1639" y="6524"/>
                </a:cubicBezTo>
                <a:cubicBezTo>
                  <a:pt x="0" y="8162"/>
                  <a:pt x="536" y="11155"/>
                  <a:pt x="567" y="11250"/>
                </a:cubicBezTo>
                <a:cubicBezTo>
                  <a:pt x="599" y="11407"/>
                  <a:pt x="725" y="11533"/>
                  <a:pt x="914" y="11533"/>
                </a:cubicBezTo>
                <a:lnTo>
                  <a:pt x="1009" y="11533"/>
                </a:lnTo>
                <a:cubicBezTo>
                  <a:pt x="1198" y="11502"/>
                  <a:pt x="1324" y="11344"/>
                  <a:pt x="1261" y="11155"/>
                </a:cubicBezTo>
                <a:cubicBezTo>
                  <a:pt x="1261" y="11155"/>
                  <a:pt x="1166" y="10399"/>
                  <a:pt x="1229" y="9517"/>
                </a:cubicBezTo>
                <a:lnTo>
                  <a:pt x="1229" y="9517"/>
                </a:lnTo>
                <a:lnTo>
                  <a:pt x="2615" y="10903"/>
                </a:lnTo>
                <a:cubicBezTo>
                  <a:pt x="2447" y="10903"/>
                  <a:pt x="2293" y="10917"/>
                  <a:pt x="2153" y="10917"/>
                </a:cubicBezTo>
                <a:cubicBezTo>
                  <a:pt x="2083" y="10917"/>
                  <a:pt x="2017" y="10914"/>
                  <a:pt x="1954" y="10903"/>
                </a:cubicBezTo>
                <a:lnTo>
                  <a:pt x="1954" y="10966"/>
                </a:lnTo>
                <a:cubicBezTo>
                  <a:pt x="1985" y="11187"/>
                  <a:pt x="1954" y="11407"/>
                  <a:pt x="1859" y="11565"/>
                </a:cubicBezTo>
                <a:lnTo>
                  <a:pt x="2048" y="11565"/>
                </a:lnTo>
                <a:cubicBezTo>
                  <a:pt x="3277" y="11565"/>
                  <a:pt x="4695" y="11281"/>
                  <a:pt x="5577" y="10399"/>
                </a:cubicBezTo>
                <a:cubicBezTo>
                  <a:pt x="6427" y="9517"/>
                  <a:pt x="6742" y="8068"/>
                  <a:pt x="6742" y="6839"/>
                </a:cubicBezTo>
                <a:cubicBezTo>
                  <a:pt x="6396" y="6808"/>
                  <a:pt x="6144" y="6776"/>
                  <a:pt x="6112" y="6776"/>
                </a:cubicBezTo>
                <a:lnTo>
                  <a:pt x="6049" y="6776"/>
                </a:lnTo>
                <a:lnTo>
                  <a:pt x="6049" y="7438"/>
                </a:lnTo>
                <a:lnTo>
                  <a:pt x="4663" y="6051"/>
                </a:lnTo>
                <a:cubicBezTo>
                  <a:pt x="4876" y="6036"/>
                  <a:pt x="5083" y="6030"/>
                  <a:pt x="5273" y="6030"/>
                </a:cubicBezTo>
                <a:cubicBezTo>
                  <a:pt x="5845" y="6030"/>
                  <a:pt x="6270" y="6083"/>
                  <a:pt x="6270" y="6083"/>
                </a:cubicBezTo>
                <a:cubicBezTo>
                  <a:pt x="6301" y="6083"/>
                  <a:pt x="6837" y="6178"/>
                  <a:pt x="7499" y="6178"/>
                </a:cubicBezTo>
                <a:cubicBezTo>
                  <a:pt x="8727" y="6178"/>
                  <a:pt x="10145" y="5862"/>
                  <a:pt x="10996" y="4980"/>
                </a:cubicBezTo>
                <a:cubicBezTo>
                  <a:pt x="12602" y="3374"/>
                  <a:pt x="12098" y="381"/>
                  <a:pt x="12067" y="255"/>
                </a:cubicBezTo>
                <a:cubicBezTo>
                  <a:pt x="12035" y="160"/>
                  <a:pt x="11878" y="34"/>
                  <a:pt x="11657" y="34"/>
                </a:cubicBezTo>
                <a:cubicBezTo>
                  <a:pt x="11468" y="66"/>
                  <a:pt x="11342" y="223"/>
                  <a:pt x="11405" y="444"/>
                </a:cubicBezTo>
                <a:cubicBezTo>
                  <a:pt x="11405" y="444"/>
                  <a:pt x="11531" y="1168"/>
                  <a:pt x="11437" y="2050"/>
                </a:cubicBezTo>
                <a:lnTo>
                  <a:pt x="10050" y="664"/>
                </a:lnTo>
                <a:cubicBezTo>
                  <a:pt x="10218" y="664"/>
                  <a:pt x="10373" y="650"/>
                  <a:pt x="10513" y="650"/>
                </a:cubicBezTo>
                <a:cubicBezTo>
                  <a:pt x="10583" y="650"/>
                  <a:pt x="10649" y="654"/>
                  <a:pt x="10712" y="664"/>
                </a:cubicBezTo>
                <a:lnTo>
                  <a:pt x="10712" y="601"/>
                </a:lnTo>
                <a:cubicBezTo>
                  <a:pt x="10681" y="381"/>
                  <a:pt x="10712" y="160"/>
                  <a:pt x="10807" y="3"/>
                </a:cubicBezTo>
                <a:cubicBezTo>
                  <a:pt x="10739" y="1"/>
                  <a:pt x="10671" y="0"/>
                  <a:pt x="106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36" name="Google Shape;7936;p77"/>
          <p:cNvGrpSpPr/>
          <p:nvPr/>
        </p:nvGrpSpPr>
        <p:grpSpPr>
          <a:xfrm>
            <a:off x="8018145" y="3730721"/>
            <a:ext cx="239302" cy="351880"/>
            <a:chOff x="-22788075" y="3904625"/>
            <a:chExt cx="200875" cy="295375"/>
          </a:xfrm>
        </p:grpSpPr>
        <p:sp>
          <p:nvSpPr>
            <p:cNvPr id="7937" name="Google Shape;7937;p77"/>
            <p:cNvSpPr/>
            <p:nvPr/>
          </p:nvSpPr>
          <p:spPr>
            <a:xfrm>
              <a:off x="-22775475" y="4165325"/>
              <a:ext cx="65400" cy="34675"/>
            </a:xfrm>
            <a:custGeom>
              <a:rect b="b" l="l" r="r" t="t"/>
              <a:pathLst>
                <a:path extrusionOk="0" h="1387" w="2616">
                  <a:moveTo>
                    <a:pt x="32" y="1"/>
                  </a:moveTo>
                  <a:cubicBezTo>
                    <a:pt x="1" y="883"/>
                    <a:pt x="631" y="1387"/>
                    <a:pt x="1292" y="1387"/>
                  </a:cubicBezTo>
                  <a:cubicBezTo>
                    <a:pt x="1985" y="1387"/>
                    <a:pt x="2615" y="851"/>
                    <a:pt x="25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8" name="Google Shape;7938;p77"/>
            <p:cNvSpPr/>
            <p:nvPr/>
          </p:nvSpPr>
          <p:spPr>
            <a:xfrm>
              <a:off x="-22669150" y="3904725"/>
              <a:ext cx="81950" cy="244100"/>
            </a:xfrm>
            <a:custGeom>
              <a:rect b="b" l="l" r="r" t="t"/>
              <a:pathLst>
                <a:path extrusionOk="0" h="9764" w="3278">
                  <a:moveTo>
                    <a:pt x="1198" y="5541"/>
                  </a:moveTo>
                  <a:cubicBezTo>
                    <a:pt x="1387" y="5604"/>
                    <a:pt x="1544" y="5699"/>
                    <a:pt x="1544" y="5888"/>
                  </a:cubicBezTo>
                  <a:lnTo>
                    <a:pt x="1576" y="6266"/>
                  </a:lnTo>
                  <a:lnTo>
                    <a:pt x="788" y="6266"/>
                  </a:lnTo>
                  <a:lnTo>
                    <a:pt x="788" y="5888"/>
                  </a:lnTo>
                  <a:cubicBezTo>
                    <a:pt x="788" y="5699"/>
                    <a:pt x="946" y="5541"/>
                    <a:pt x="1198" y="5541"/>
                  </a:cubicBezTo>
                  <a:close/>
                  <a:moveTo>
                    <a:pt x="2885" y="0"/>
                  </a:moveTo>
                  <a:cubicBezTo>
                    <a:pt x="2798" y="0"/>
                    <a:pt x="2714" y="40"/>
                    <a:pt x="2647" y="123"/>
                  </a:cubicBezTo>
                  <a:lnTo>
                    <a:pt x="914" y="2202"/>
                  </a:lnTo>
                  <a:cubicBezTo>
                    <a:pt x="883" y="2296"/>
                    <a:pt x="820" y="2360"/>
                    <a:pt x="820" y="2454"/>
                  </a:cubicBezTo>
                  <a:lnTo>
                    <a:pt x="820" y="4974"/>
                  </a:lnTo>
                  <a:cubicBezTo>
                    <a:pt x="442" y="5069"/>
                    <a:pt x="127" y="5478"/>
                    <a:pt x="127" y="5920"/>
                  </a:cubicBezTo>
                  <a:lnTo>
                    <a:pt x="1" y="9763"/>
                  </a:lnTo>
                  <a:lnTo>
                    <a:pt x="2458" y="9763"/>
                  </a:lnTo>
                  <a:lnTo>
                    <a:pt x="2238" y="5857"/>
                  </a:lnTo>
                  <a:cubicBezTo>
                    <a:pt x="2206" y="5447"/>
                    <a:pt x="1923" y="5069"/>
                    <a:pt x="1513" y="4974"/>
                  </a:cubicBezTo>
                  <a:lnTo>
                    <a:pt x="1513" y="2549"/>
                  </a:lnTo>
                  <a:lnTo>
                    <a:pt x="3151" y="595"/>
                  </a:lnTo>
                  <a:cubicBezTo>
                    <a:pt x="3277" y="375"/>
                    <a:pt x="3277" y="186"/>
                    <a:pt x="3120" y="91"/>
                  </a:cubicBezTo>
                  <a:cubicBezTo>
                    <a:pt x="3045" y="32"/>
                    <a:pt x="2964" y="0"/>
                    <a:pt x="28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9" name="Google Shape;7939;p77"/>
            <p:cNvSpPr/>
            <p:nvPr/>
          </p:nvSpPr>
          <p:spPr>
            <a:xfrm>
              <a:off x="-22788075" y="3904625"/>
              <a:ext cx="87450" cy="244200"/>
            </a:xfrm>
            <a:custGeom>
              <a:rect b="b" l="l" r="r" t="t"/>
              <a:pathLst>
                <a:path extrusionOk="0" h="9768" w="3498">
                  <a:moveTo>
                    <a:pt x="1733" y="1355"/>
                  </a:moveTo>
                  <a:cubicBezTo>
                    <a:pt x="1922" y="1355"/>
                    <a:pt x="2080" y="1513"/>
                    <a:pt x="2080" y="1702"/>
                  </a:cubicBezTo>
                  <a:cubicBezTo>
                    <a:pt x="2080" y="1922"/>
                    <a:pt x="1922" y="2048"/>
                    <a:pt x="1733" y="2048"/>
                  </a:cubicBezTo>
                  <a:cubicBezTo>
                    <a:pt x="1544" y="2048"/>
                    <a:pt x="1387" y="1891"/>
                    <a:pt x="1387" y="1702"/>
                  </a:cubicBezTo>
                  <a:cubicBezTo>
                    <a:pt x="1387" y="1513"/>
                    <a:pt x="1544" y="1355"/>
                    <a:pt x="1733" y="1355"/>
                  </a:cubicBezTo>
                  <a:close/>
                  <a:moveTo>
                    <a:pt x="1765" y="5545"/>
                  </a:moveTo>
                  <a:cubicBezTo>
                    <a:pt x="1954" y="5608"/>
                    <a:pt x="2111" y="5703"/>
                    <a:pt x="2111" y="5892"/>
                  </a:cubicBezTo>
                  <a:lnTo>
                    <a:pt x="2174" y="6270"/>
                  </a:lnTo>
                  <a:lnTo>
                    <a:pt x="1387" y="6270"/>
                  </a:lnTo>
                  <a:lnTo>
                    <a:pt x="1387" y="5892"/>
                  </a:lnTo>
                  <a:cubicBezTo>
                    <a:pt x="1387" y="5703"/>
                    <a:pt x="1544" y="5545"/>
                    <a:pt x="1765" y="5545"/>
                  </a:cubicBezTo>
                  <a:close/>
                  <a:moveTo>
                    <a:pt x="1733" y="1"/>
                  </a:moveTo>
                  <a:cubicBezTo>
                    <a:pt x="788" y="1"/>
                    <a:pt x="0" y="788"/>
                    <a:pt x="0" y="1733"/>
                  </a:cubicBezTo>
                  <a:cubicBezTo>
                    <a:pt x="0" y="2553"/>
                    <a:pt x="599" y="3277"/>
                    <a:pt x="1387" y="3435"/>
                  </a:cubicBezTo>
                  <a:lnTo>
                    <a:pt x="1387" y="4947"/>
                  </a:lnTo>
                  <a:cubicBezTo>
                    <a:pt x="977" y="5073"/>
                    <a:pt x="662" y="5482"/>
                    <a:pt x="662" y="5892"/>
                  </a:cubicBezTo>
                  <a:lnTo>
                    <a:pt x="536" y="9767"/>
                  </a:lnTo>
                  <a:lnTo>
                    <a:pt x="2993" y="9767"/>
                  </a:lnTo>
                  <a:lnTo>
                    <a:pt x="2804" y="5861"/>
                  </a:lnTo>
                  <a:cubicBezTo>
                    <a:pt x="2741" y="5419"/>
                    <a:pt x="2489" y="5073"/>
                    <a:pt x="2048" y="4947"/>
                  </a:cubicBezTo>
                  <a:lnTo>
                    <a:pt x="2048" y="3435"/>
                  </a:lnTo>
                  <a:cubicBezTo>
                    <a:pt x="2836" y="3277"/>
                    <a:pt x="3435" y="2553"/>
                    <a:pt x="3435" y="1733"/>
                  </a:cubicBezTo>
                  <a:cubicBezTo>
                    <a:pt x="3498" y="757"/>
                    <a:pt x="2710" y="1"/>
                    <a:pt x="17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0" name="Google Shape;7940;p77"/>
            <p:cNvSpPr/>
            <p:nvPr/>
          </p:nvSpPr>
          <p:spPr>
            <a:xfrm>
              <a:off x="-22670725" y="4165325"/>
              <a:ext cx="64625" cy="34675"/>
            </a:xfrm>
            <a:custGeom>
              <a:rect b="b" l="l" r="r" t="t"/>
              <a:pathLst>
                <a:path extrusionOk="0" h="1387" w="2585">
                  <a:moveTo>
                    <a:pt x="32" y="1"/>
                  </a:moveTo>
                  <a:cubicBezTo>
                    <a:pt x="1" y="883"/>
                    <a:pt x="631" y="1387"/>
                    <a:pt x="1292" y="1387"/>
                  </a:cubicBezTo>
                  <a:cubicBezTo>
                    <a:pt x="1954" y="1387"/>
                    <a:pt x="2584" y="851"/>
                    <a:pt x="25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41" name="Google Shape;7941;p77"/>
          <p:cNvGrpSpPr/>
          <p:nvPr/>
        </p:nvGrpSpPr>
        <p:grpSpPr>
          <a:xfrm>
            <a:off x="6173443" y="1414087"/>
            <a:ext cx="354710" cy="352803"/>
            <a:chOff x="-27351575" y="3175300"/>
            <a:chExt cx="297750" cy="296150"/>
          </a:xfrm>
        </p:grpSpPr>
        <p:sp>
          <p:nvSpPr>
            <p:cNvPr id="7942" name="Google Shape;7942;p77"/>
            <p:cNvSpPr/>
            <p:nvPr/>
          </p:nvSpPr>
          <p:spPr>
            <a:xfrm>
              <a:off x="-27351575" y="3175300"/>
              <a:ext cx="296975" cy="157550"/>
            </a:xfrm>
            <a:custGeom>
              <a:rect b="b" l="l" r="r" t="t"/>
              <a:pathLst>
                <a:path extrusionOk="0" h="6302" w="11879">
                  <a:moveTo>
                    <a:pt x="7688" y="2080"/>
                  </a:moveTo>
                  <a:lnTo>
                    <a:pt x="7688" y="2836"/>
                  </a:lnTo>
                  <a:lnTo>
                    <a:pt x="4191" y="2836"/>
                  </a:lnTo>
                  <a:lnTo>
                    <a:pt x="4191" y="2080"/>
                  </a:lnTo>
                  <a:close/>
                  <a:moveTo>
                    <a:pt x="10177" y="3497"/>
                  </a:moveTo>
                  <a:cubicBezTo>
                    <a:pt x="10586" y="3497"/>
                    <a:pt x="10996" y="3781"/>
                    <a:pt x="11154" y="4222"/>
                  </a:cubicBezTo>
                  <a:lnTo>
                    <a:pt x="820" y="4222"/>
                  </a:lnTo>
                  <a:cubicBezTo>
                    <a:pt x="914" y="3812"/>
                    <a:pt x="1292" y="3497"/>
                    <a:pt x="1765" y="3497"/>
                  </a:cubicBezTo>
                  <a:close/>
                  <a:moveTo>
                    <a:pt x="3844" y="0"/>
                  </a:moveTo>
                  <a:cubicBezTo>
                    <a:pt x="2899" y="0"/>
                    <a:pt x="2112" y="788"/>
                    <a:pt x="2112" y="1733"/>
                  </a:cubicBezTo>
                  <a:lnTo>
                    <a:pt x="2112" y="2836"/>
                  </a:lnTo>
                  <a:lnTo>
                    <a:pt x="1734" y="2836"/>
                  </a:lnTo>
                  <a:cubicBezTo>
                    <a:pt x="788" y="2836"/>
                    <a:pt x="1" y="3623"/>
                    <a:pt x="1" y="4568"/>
                  </a:cubicBezTo>
                  <a:lnTo>
                    <a:pt x="1" y="6301"/>
                  </a:lnTo>
                  <a:lnTo>
                    <a:pt x="1387" y="6301"/>
                  </a:lnTo>
                  <a:lnTo>
                    <a:pt x="1387" y="5955"/>
                  </a:lnTo>
                  <a:lnTo>
                    <a:pt x="1418" y="5955"/>
                  </a:lnTo>
                  <a:cubicBezTo>
                    <a:pt x="1418" y="5734"/>
                    <a:pt x="1576" y="5577"/>
                    <a:pt x="1765" y="5577"/>
                  </a:cubicBezTo>
                  <a:lnTo>
                    <a:pt x="3151" y="5577"/>
                  </a:lnTo>
                  <a:cubicBezTo>
                    <a:pt x="3340" y="5577"/>
                    <a:pt x="3529" y="5734"/>
                    <a:pt x="3529" y="5955"/>
                  </a:cubicBezTo>
                  <a:lnTo>
                    <a:pt x="3529" y="6301"/>
                  </a:lnTo>
                  <a:lnTo>
                    <a:pt x="8413" y="6301"/>
                  </a:lnTo>
                  <a:lnTo>
                    <a:pt x="8413" y="5955"/>
                  </a:lnTo>
                  <a:cubicBezTo>
                    <a:pt x="8413" y="5734"/>
                    <a:pt x="8570" y="5577"/>
                    <a:pt x="8759" y="5577"/>
                  </a:cubicBezTo>
                  <a:lnTo>
                    <a:pt x="10145" y="5577"/>
                  </a:lnTo>
                  <a:cubicBezTo>
                    <a:pt x="10334" y="5577"/>
                    <a:pt x="10492" y="5734"/>
                    <a:pt x="10492" y="5955"/>
                  </a:cubicBezTo>
                  <a:lnTo>
                    <a:pt x="10492" y="6301"/>
                  </a:lnTo>
                  <a:lnTo>
                    <a:pt x="11878" y="6301"/>
                  </a:lnTo>
                  <a:lnTo>
                    <a:pt x="11878" y="4568"/>
                  </a:lnTo>
                  <a:cubicBezTo>
                    <a:pt x="11878" y="3623"/>
                    <a:pt x="11091" y="2836"/>
                    <a:pt x="10145" y="2836"/>
                  </a:cubicBezTo>
                  <a:lnTo>
                    <a:pt x="9767" y="2836"/>
                  </a:lnTo>
                  <a:lnTo>
                    <a:pt x="9767" y="1733"/>
                  </a:lnTo>
                  <a:cubicBezTo>
                    <a:pt x="9767" y="788"/>
                    <a:pt x="8980" y="0"/>
                    <a:pt x="80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3" name="Google Shape;7943;p77"/>
            <p:cNvSpPr/>
            <p:nvPr/>
          </p:nvSpPr>
          <p:spPr>
            <a:xfrm>
              <a:off x="-27123950" y="3332825"/>
              <a:ext cx="17350" cy="52000"/>
            </a:xfrm>
            <a:custGeom>
              <a:rect b="b" l="l" r="r" t="t"/>
              <a:pathLst>
                <a:path extrusionOk="0" h="2080" w="694">
                  <a:moveTo>
                    <a:pt x="1" y="0"/>
                  </a:moveTo>
                  <a:lnTo>
                    <a:pt x="1" y="1733"/>
                  </a:lnTo>
                  <a:cubicBezTo>
                    <a:pt x="1" y="1922"/>
                    <a:pt x="158" y="2079"/>
                    <a:pt x="347" y="2079"/>
                  </a:cubicBezTo>
                  <a:cubicBezTo>
                    <a:pt x="536" y="2079"/>
                    <a:pt x="694" y="1922"/>
                    <a:pt x="694" y="1733"/>
                  </a:cubicBezTo>
                  <a:lnTo>
                    <a:pt x="69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4" name="Google Shape;7944;p77"/>
            <p:cNvSpPr/>
            <p:nvPr/>
          </p:nvSpPr>
          <p:spPr>
            <a:xfrm>
              <a:off x="-27350775" y="3350150"/>
              <a:ext cx="296950" cy="121300"/>
            </a:xfrm>
            <a:custGeom>
              <a:rect b="b" l="l" r="r" t="t"/>
              <a:pathLst>
                <a:path extrusionOk="0" h="4852" w="11878">
                  <a:moveTo>
                    <a:pt x="5923" y="693"/>
                  </a:moveTo>
                  <a:cubicBezTo>
                    <a:pt x="6112" y="693"/>
                    <a:pt x="6270" y="851"/>
                    <a:pt x="6270" y="1040"/>
                  </a:cubicBezTo>
                  <a:lnTo>
                    <a:pt x="6270" y="1733"/>
                  </a:lnTo>
                  <a:lnTo>
                    <a:pt x="6994" y="1733"/>
                  </a:lnTo>
                  <a:cubicBezTo>
                    <a:pt x="7183" y="1733"/>
                    <a:pt x="7341" y="1891"/>
                    <a:pt x="7341" y="2080"/>
                  </a:cubicBezTo>
                  <a:cubicBezTo>
                    <a:pt x="7341" y="2300"/>
                    <a:pt x="7183" y="2458"/>
                    <a:pt x="6994" y="2458"/>
                  </a:cubicBezTo>
                  <a:lnTo>
                    <a:pt x="6270" y="2458"/>
                  </a:lnTo>
                  <a:lnTo>
                    <a:pt x="6270" y="3151"/>
                  </a:lnTo>
                  <a:cubicBezTo>
                    <a:pt x="6270" y="3340"/>
                    <a:pt x="6112" y="3497"/>
                    <a:pt x="5923" y="3497"/>
                  </a:cubicBezTo>
                  <a:cubicBezTo>
                    <a:pt x="5734" y="3497"/>
                    <a:pt x="5577" y="3340"/>
                    <a:pt x="5577" y="3151"/>
                  </a:cubicBezTo>
                  <a:lnTo>
                    <a:pt x="5577" y="2458"/>
                  </a:lnTo>
                  <a:lnTo>
                    <a:pt x="4852" y="2458"/>
                  </a:lnTo>
                  <a:cubicBezTo>
                    <a:pt x="4663" y="2458"/>
                    <a:pt x="4505" y="2300"/>
                    <a:pt x="4505" y="2080"/>
                  </a:cubicBezTo>
                  <a:cubicBezTo>
                    <a:pt x="4537" y="1891"/>
                    <a:pt x="4695" y="1733"/>
                    <a:pt x="4852" y="1733"/>
                  </a:cubicBezTo>
                  <a:lnTo>
                    <a:pt x="5577" y="1733"/>
                  </a:lnTo>
                  <a:lnTo>
                    <a:pt x="5577" y="1040"/>
                  </a:lnTo>
                  <a:cubicBezTo>
                    <a:pt x="5577" y="851"/>
                    <a:pt x="5734" y="693"/>
                    <a:pt x="5923" y="693"/>
                  </a:cubicBezTo>
                  <a:close/>
                  <a:moveTo>
                    <a:pt x="126" y="0"/>
                  </a:moveTo>
                  <a:lnTo>
                    <a:pt x="126" y="3119"/>
                  </a:lnTo>
                  <a:cubicBezTo>
                    <a:pt x="0" y="4064"/>
                    <a:pt x="756" y="4852"/>
                    <a:pt x="1733" y="4852"/>
                  </a:cubicBezTo>
                  <a:lnTo>
                    <a:pt x="10145" y="4852"/>
                  </a:lnTo>
                  <a:cubicBezTo>
                    <a:pt x="11090" y="4852"/>
                    <a:pt x="11878" y="4064"/>
                    <a:pt x="11878" y="3119"/>
                  </a:cubicBezTo>
                  <a:lnTo>
                    <a:pt x="11878" y="0"/>
                  </a:lnTo>
                  <a:lnTo>
                    <a:pt x="10491" y="0"/>
                  </a:lnTo>
                  <a:lnTo>
                    <a:pt x="10491" y="1040"/>
                  </a:lnTo>
                  <a:cubicBezTo>
                    <a:pt x="10491" y="1639"/>
                    <a:pt x="10019" y="2048"/>
                    <a:pt x="9452" y="2048"/>
                  </a:cubicBezTo>
                  <a:cubicBezTo>
                    <a:pt x="8885" y="2048"/>
                    <a:pt x="8444" y="1576"/>
                    <a:pt x="8444" y="1040"/>
                  </a:cubicBezTo>
                  <a:lnTo>
                    <a:pt x="8444" y="0"/>
                  </a:lnTo>
                  <a:lnTo>
                    <a:pt x="3560" y="0"/>
                  </a:lnTo>
                  <a:lnTo>
                    <a:pt x="3560" y="1040"/>
                  </a:lnTo>
                  <a:cubicBezTo>
                    <a:pt x="3560" y="1639"/>
                    <a:pt x="3088" y="2048"/>
                    <a:pt x="2521" y="2048"/>
                  </a:cubicBezTo>
                  <a:cubicBezTo>
                    <a:pt x="1954" y="2048"/>
                    <a:pt x="1513" y="1576"/>
                    <a:pt x="1513" y="1040"/>
                  </a:cubicBezTo>
                  <a:lnTo>
                    <a:pt x="151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5" name="Google Shape;7945;p77"/>
            <p:cNvSpPr/>
            <p:nvPr/>
          </p:nvSpPr>
          <p:spPr>
            <a:xfrm>
              <a:off x="-27299575" y="3332825"/>
              <a:ext cx="18125" cy="52000"/>
            </a:xfrm>
            <a:custGeom>
              <a:rect b="b" l="l" r="r" t="t"/>
              <a:pathLst>
                <a:path extrusionOk="0" h="2080" w="725">
                  <a:moveTo>
                    <a:pt x="0" y="0"/>
                  </a:moveTo>
                  <a:lnTo>
                    <a:pt x="0" y="1733"/>
                  </a:lnTo>
                  <a:cubicBezTo>
                    <a:pt x="0" y="1922"/>
                    <a:pt x="158" y="2079"/>
                    <a:pt x="378" y="2079"/>
                  </a:cubicBezTo>
                  <a:cubicBezTo>
                    <a:pt x="567" y="2079"/>
                    <a:pt x="725" y="1922"/>
                    <a:pt x="725" y="1733"/>
                  </a:cubicBez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46" name="Google Shape;7946;p77"/>
          <p:cNvGrpSpPr/>
          <p:nvPr/>
        </p:nvGrpSpPr>
        <p:grpSpPr>
          <a:xfrm>
            <a:off x="6219252" y="1866396"/>
            <a:ext cx="269293" cy="353072"/>
            <a:chOff x="-27313750" y="3545275"/>
            <a:chExt cx="226050" cy="296375"/>
          </a:xfrm>
        </p:grpSpPr>
        <p:sp>
          <p:nvSpPr>
            <p:cNvPr id="7947" name="Google Shape;7947;p77"/>
            <p:cNvSpPr/>
            <p:nvPr/>
          </p:nvSpPr>
          <p:spPr>
            <a:xfrm>
              <a:off x="-27305100" y="3598450"/>
              <a:ext cx="208750" cy="173100"/>
            </a:xfrm>
            <a:custGeom>
              <a:rect b="b" l="l" r="r" t="t"/>
              <a:pathLst>
                <a:path extrusionOk="0" h="6924" w="8350">
                  <a:moveTo>
                    <a:pt x="4128" y="2733"/>
                  </a:moveTo>
                  <a:cubicBezTo>
                    <a:pt x="4380" y="3048"/>
                    <a:pt x="4726" y="3269"/>
                    <a:pt x="5167" y="3552"/>
                  </a:cubicBezTo>
                  <a:lnTo>
                    <a:pt x="5167" y="4497"/>
                  </a:lnTo>
                  <a:cubicBezTo>
                    <a:pt x="5167" y="4844"/>
                    <a:pt x="5010" y="5159"/>
                    <a:pt x="4695" y="5348"/>
                  </a:cubicBezTo>
                  <a:cubicBezTo>
                    <a:pt x="4537" y="5474"/>
                    <a:pt x="4325" y="5537"/>
                    <a:pt x="4112" y="5537"/>
                  </a:cubicBezTo>
                  <a:cubicBezTo>
                    <a:pt x="3899" y="5537"/>
                    <a:pt x="3687" y="5474"/>
                    <a:pt x="3529" y="5348"/>
                  </a:cubicBezTo>
                  <a:cubicBezTo>
                    <a:pt x="3277" y="5159"/>
                    <a:pt x="3057" y="4844"/>
                    <a:pt x="3057" y="4497"/>
                  </a:cubicBezTo>
                  <a:lnTo>
                    <a:pt x="3057" y="3552"/>
                  </a:lnTo>
                  <a:lnTo>
                    <a:pt x="3120" y="3552"/>
                  </a:lnTo>
                  <a:cubicBezTo>
                    <a:pt x="3529" y="3269"/>
                    <a:pt x="3907" y="2985"/>
                    <a:pt x="4128" y="2733"/>
                  </a:cubicBezTo>
                  <a:close/>
                  <a:moveTo>
                    <a:pt x="4222" y="0"/>
                  </a:moveTo>
                  <a:cubicBezTo>
                    <a:pt x="3568" y="0"/>
                    <a:pt x="2915" y="166"/>
                    <a:pt x="2363" y="496"/>
                  </a:cubicBezTo>
                  <a:cubicBezTo>
                    <a:pt x="1702" y="906"/>
                    <a:pt x="1229" y="1473"/>
                    <a:pt x="946" y="2166"/>
                  </a:cubicBezTo>
                  <a:lnTo>
                    <a:pt x="190" y="4560"/>
                  </a:lnTo>
                  <a:cubicBezTo>
                    <a:pt x="1" y="5002"/>
                    <a:pt x="64" y="5474"/>
                    <a:pt x="316" y="5915"/>
                  </a:cubicBezTo>
                  <a:cubicBezTo>
                    <a:pt x="662" y="6514"/>
                    <a:pt x="1324" y="6892"/>
                    <a:pt x="2080" y="6923"/>
                  </a:cubicBezTo>
                  <a:cubicBezTo>
                    <a:pt x="2363" y="6923"/>
                    <a:pt x="2615" y="6892"/>
                    <a:pt x="2805" y="6766"/>
                  </a:cubicBezTo>
                  <a:cubicBezTo>
                    <a:pt x="3120" y="6608"/>
                    <a:pt x="3403" y="6419"/>
                    <a:pt x="3561" y="6104"/>
                  </a:cubicBezTo>
                  <a:cubicBezTo>
                    <a:pt x="3750" y="6199"/>
                    <a:pt x="3939" y="6230"/>
                    <a:pt x="4191" y="6230"/>
                  </a:cubicBezTo>
                  <a:cubicBezTo>
                    <a:pt x="4380" y="6230"/>
                    <a:pt x="4600" y="6199"/>
                    <a:pt x="4821" y="6104"/>
                  </a:cubicBezTo>
                  <a:cubicBezTo>
                    <a:pt x="5010" y="6388"/>
                    <a:pt x="5230" y="6608"/>
                    <a:pt x="5545" y="6766"/>
                  </a:cubicBezTo>
                  <a:cubicBezTo>
                    <a:pt x="5797" y="6892"/>
                    <a:pt x="6018" y="6923"/>
                    <a:pt x="6270" y="6923"/>
                  </a:cubicBezTo>
                  <a:lnTo>
                    <a:pt x="6302" y="6923"/>
                  </a:lnTo>
                  <a:cubicBezTo>
                    <a:pt x="7026" y="6892"/>
                    <a:pt x="7688" y="6451"/>
                    <a:pt x="8034" y="5915"/>
                  </a:cubicBezTo>
                  <a:cubicBezTo>
                    <a:pt x="8318" y="5474"/>
                    <a:pt x="8349" y="5002"/>
                    <a:pt x="8192" y="4623"/>
                  </a:cubicBezTo>
                  <a:lnTo>
                    <a:pt x="7436" y="2135"/>
                  </a:lnTo>
                  <a:cubicBezTo>
                    <a:pt x="7184" y="1473"/>
                    <a:pt x="6711" y="906"/>
                    <a:pt x="6081" y="496"/>
                  </a:cubicBezTo>
                  <a:cubicBezTo>
                    <a:pt x="5530" y="166"/>
                    <a:pt x="4876" y="0"/>
                    <a:pt x="42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8" name="Google Shape;7948;p77"/>
            <p:cNvSpPr/>
            <p:nvPr/>
          </p:nvSpPr>
          <p:spPr>
            <a:xfrm>
              <a:off x="-27313750" y="3770725"/>
              <a:ext cx="226050" cy="70925"/>
            </a:xfrm>
            <a:custGeom>
              <a:rect b="b" l="l" r="r" t="t"/>
              <a:pathLst>
                <a:path extrusionOk="0" h="2837" w="9042">
                  <a:moveTo>
                    <a:pt x="4159" y="1"/>
                  </a:moveTo>
                  <a:cubicBezTo>
                    <a:pt x="3970" y="190"/>
                    <a:pt x="3686" y="379"/>
                    <a:pt x="3403" y="505"/>
                  </a:cubicBezTo>
                  <a:cubicBezTo>
                    <a:pt x="3151" y="631"/>
                    <a:pt x="2772" y="694"/>
                    <a:pt x="2426" y="694"/>
                  </a:cubicBezTo>
                  <a:cubicBezTo>
                    <a:pt x="1764" y="662"/>
                    <a:pt x="1166" y="442"/>
                    <a:pt x="693" y="32"/>
                  </a:cubicBezTo>
                  <a:cubicBezTo>
                    <a:pt x="252" y="473"/>
                    <a:pt x="0" y="1072"/>
                    <a:pt x="0" y="1734"/>
                  </a:cubicBezTo>
                  <a:lnTo>
                    <a:pt x="0" y="2490"/>
                  </a:lnTo>
                  <a:cubicBezTo>
                    <a:pt x="0" y="2679"/>
                    <a:pt x="158" y="2836"/>
                    <a:pt x="347" y="2836"/>
                  </a:cubicBezTo>
                  <a:lnTo>
                    <a:pt x="8695" y="2836"/>
                  </a:lnTo>
                  <a:cubicBezTo>
                    <a:pt x="8884" y="2836"/>
                    <a:pt x="9042" y="2679"/>
                    <a:pt x="9042" y="2490"/>
                  </a:cubicBezTo>
                  <a:lnTo>
                    <a:pt x="9042" y="1765"/>
                  </a:lnTo>
                  <a:cubicBezTo>
                    <a:pt x="9042" y="1135"/>
                    <a:pt x="8821" y="505"/>
                    <a:pt x="8349" y="95"/>
                  </a:cubicBezTo>
                  <a:cubicBezTo>
                    <a:pt x="7876" y="473"/>
                    <a:pt x="7309" y="725"/>
                    <a:pt x="6679" y="757"/>
                  </a:cubicBezTo>
                  <a:lnTo>
                    <a:pt x="6616" y="757"/>
                  </a:lnTo>
                  <a:cubicBezTo>
                    <a:pt x="6238" y="757"/>
                    <a:pt x="5891" y="662"/>
                    <a:pt x="5576" y="505"/>
                  </a:cubicBezTo>
                  <a:cubicBezTo>
                    <a:pt x="5324" y="379"/>
                    <a:pt x="5072" y="221"/>
                    <a:pt x="4883" y="1"/>
                  </a:cubicBezTo>
                  <a:cubicBezTo>
                    <a:pt x="4757" y="32"/>
                    <a:pt x="4631" y="32"/>
                    <a:pt x="4505" y="32"/>
                  </a:cubicBezTo>
                  <a:cubicBezTo>
                    <a:pt x="4411" y="32"/>
                    <a:pt x="4285" y="32"/>
                    <a:pt x="41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9" name="Google Shape;7949;p77"/>
            <p:cNvSpPr/>
            <p:nvPr/>
          </p:nvSpPr>
          <p:spPr>
            <a:xfrm>
              <a:off x="-27261000" y="3545275"/>
              <a:ext cx="122100" cy="51425"/>
            </a:xfrm>
            <a:custGeom>
              <a:rect b="b" l="l" r="r" t="t"/>
              <a:pathLst>
                <a:path extrusionOk="0" h="2057" w="4884">
                  <a:moveTo>
                    <a:pt x="2454" y="1"/>
                  </a:moveTo>
                  <a:cubicBezTo>
                    <a:pt x="1639" y="1"/>
                    <a:pt x="820" y="339"/>
                    <a:pt x="127" y="1017"/>
                  </a:cubicBezTo>
                  <a:cubicBezTo>
                    <a:pt x="32" y="1111"/>
                    <a:pt x="1" y="1237"/>
                    <a:pt x="32" y="1332"/>
                  </a:cubicBezTo>
                  <a:lnTo>
                    <a:pt x="190" y="2056"/>
                  </a:lnTo>
                  <a:cubicBezTo>
                    <a:pt x="820" y="1647"/>
                    <a:pt x="1608" y="1458"/>
                    <a:pt x="2395" y="1458"/>
                  </a:cubicBezTo>
                  <a:cubicBezTo>
                    <a:pt x="3183" y="1458"/>
                    <a:pt x="3970" y="1647"/>
                    <a:pt x="4601" y="2056"/>
                  </a:cubicBezTo>
                  <a:lnTo>
                    <a:pt x="4664" y="2056"/>
                  </a:lnTo>
                  <a:lnTo>
                    <a:pt x="4853" y="1332"/>
                  </a:lnTo>
                  <a:cubicBezTo>
                    <a:pt x="4884" y="1237"/>
                    <a:pt x="4853" y="1111"/>
                    <a:pt x="4758" y="1017"/>
                  </a:cubicBezTo>
                  <a:cubicBezTo>
                    <a:pt x="4081" y="339"/>
                    <a:pt x="3269" y="1"/>
                    <a:pt x="24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50" name="Google Shape;7950;p77"/>
          <p:cNvGrpSpPr/>
          <p:nvPr/>
        </p:nvGrpSpPr>
        <p:grpSpPr>
          <a:xfrm>
            <a:off x="6173443" y="2318968"/>
            <a:ext cx="354710" cy="356586"/>
            <a:chOff x="-27351575" y="3915650"/>
            <a:chExt cx="297750" cy="299325"/>
          </a:xfrm>
        </p:grpSpPr>
        <p:sp>
          <p:nvSpPr>
            <p:cNvPr id="7951" name="Google Shape;7951;p77"/>
            <p:cNvSpPr/>
            <p:nvPr/>
          </p:nvSpPr>
          <p:spPr>
            <a:xfrm>
              <a:off x="-27351575" y="4059000"/>
              <a:ext cx="153625" cy="155975"/>
            </a:xfrm>
            <a:custGeom>
              <a:rect b="b" l="l" r="r" t="t"/>
              <a:pathLst>
                <a:path extrusionOk="0" h="6239" w="6145">
                  <a:moveTo>
                    <a:pt x="3183" y="1"/>
                  </a:moveTo>
                  <a:lnTo>
                    <a:pt x="2490" y="725"/>
                  </a:lnTo>
                  <a:cubicBezTo>
                    <a:pt x="2206" y="1009"/>
                    <a:pt x="1986" y="1387"/>
                    <a:pt x="1860" y="1828"/>
                  </a:cubicBezTo>
                  <a:cubicBezTo>
                    <a:pt x="1608" y="2742"/>
                    <a:pt x="1229" y="3435"/>
                    <a:pt x="725" y="4002"/>
                  </a:cubicBezTo>
                  <a:lnTo>
                    <a:pt x="316" y="4411"/>
                  </a:lnTo>
                  <a:cubicBezTo>
                    <a:pt x="127" y="4632"/>
                    <a:pt x="1" y="4884"/>
                    <a:pt x="1" y="5167"/>
                  </a:cubicBezTo>
                  <a:cubicBezTo>
                    <a:pt x="1" y="5451"/>
                    <a:pt x="127" y="5734"/>
                    <a:pt x="316" y="5923"/>
                  </a:cubicBezTo>
                  <a:cubicBezTo>
                    <a:pt x="505" y="6113"/>
                    <a:pt x="788" y="6239"/>
                    <a:pt x="1072" y="6239"/>
                  </a:cubicBezTo>
                  <a:cubicBezTo>
                    <a:pt x="1355" y="6113"/>
                    <a:pt x="1608" y="5986"/>
                    <a:pt x="1765" y="5797"/>
                  </a:cubicBezTo>
                  <a:lnTo>
                    <a:pt x="2206" y="5419"/>
                  </a:lnTo>
                  <a:cubicBezTo>
                    <a:pt x="2710" y="4884"/>
                    <a:pt x="3435" y="4506"/>
                    <a:pt x="4380" y="4254"/>
                  </a:cubicBezTo>
                  <a:cubicBezTo>
                    <a:pt x="4664" y="4191"/>
                    <a:pt x="4916" y="4033"/>
                    <a:pt x="5168" y="3876"/>
                  </a:cubicBezTo>
                  <a:lnTo>
                    <a:pt x="4664" y="3372"/>
                  </a:lnTo>
                  <a:cubicBezTo>
                    <a:pt x="4537" y="3246"/>
                    <a:pt x="4537" y="2994"/>
                    <a:pt x="4664" y="2899"/>
                  </a:cubicBezTo>
                  <a:cubicBezTo>
                    <a:pt x="4711" y="2836"/>
                    <a:pt x="4797" y="2805"/>
                    <a:pt x="4888" y="2805"/>
                  </a:cubicBezTo>
                  <a:cubicBezTo>
                    <a:pt x="4979" y="2805"/>
                    <a:pt x="5073" y="2836"/>
                    <a:pt x="5136" y="2899"/>
                  </a:cubicBezTo>
                  <a:lnTo>
                    <a:pt x="5672" y="3435"/>
                  </a:lnTo>
                  <a:lnTo>
                    <a:pt x="6144" y="2962"/>
                  </a:lnTo>
                  <a:lnTo>
                    <a:pt x="318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2" name="Google Shape;7952;p77"/>
            <p:cNvSpPr/>
            <p:nvPr/>
          </p:nvSpPr>
          <p:spPr>
            <a:xfrm>
              <a:off x="-27257050" y="3915650"/>
              <a:ext cx="203225" cy="202450"/>
            </a:xfrm>
            <a:custGeom>
              <a:rect b="b" l="l" r="r" t="t"/>
              <a:pathLst>
                <a:path extrusionOk="0" h="8098" w="8129">
                  <a:moveTo>
                    <a:pt x="1891" y="2364"/>
                  </a:moveTo>
                  <a:cubicBezTo>
                    <a:pt x="1985" y="2364"/>
                    <a:pt x="2048" y="2395"/>
                    <a:pt x="2143" y="2490"/>
                  </a:cubicBezTo>
                  <a:lnTo>
                    <a:pt x="5545" y="5892"/>
                  </a:lnTo>
                  <a:cubicBezTo>
                    <a:pt x="5671" y="6018"/>
                    <a:pt x="5671" y="6239"/>
                    <a:pt x="5545" y="6365"/>
                  </a:cubicBezTo>
                  <a:cubicBezTo>
                    <a:pt x="5498" y="6428"/>
                    <a:pt x="5411" y="6459"/>
                    <a:pt x="5321" y="6459"/>
                  </a:cubicBezTo>
                  <a:cubicBezTo>
                    <a:pt x="5230" y="6459"/>
                    <a:pt x="5136" y="6428"/>
                    <a:pt x="5073" y="6365"/>
                  </a:cubicBezTo>
                  <a:lnTo>
                    <a:pt x="1670" y="2962"/>
                  </a:lnTo>
                  <a:cubicBezTo>
                    <a:pt x="1544" y="2836"/>
                    <a:pt x="1544" y="2647"/>
                    <a:pt x="1670" y="2490"/>
                  </a:cubicBezTo>
                  <a:cubicBezTo>
                    <a:pt x="1733" y="2395"/>
                    <a:pt x="1828" y="2364"/>
                    <a:pt x="1891" y="2364"/>
                  </a:cubicBezTo>
                  <a:close/>
                  <a:moveTo>
                    <a:pt x="6742" y="1"/>
                  </a:moveTo>
                  <a:cubicBezTo>
                    <a:pt x="6333" y="1"/>
                    <a:pt x="6018" y="158"/>
                    <a:pt x="5766" y="379"/>
                  </a:cubicBezTo>
                  <a:lnTo>
                    <a:pt x="4128" y="2017"/>
                  </a:lnTo>
                  <a:cubicBezTo>
                    <a:pt x="3938" y="2206"/>
                    <a:pt x="3679" y="2301"/>
                    <a:pt x="3415" y="2301"/>
                  </a:cubicBezTo>
                  <a:cubicBezTo>
                    <a:pt x="3151" y="2301"/>
                    <a:pt x="2883" y="2206"/>
                    <a:pt x="2678" y="2017"/>
                  </a:cubicBezTo>
                  <a:cubicBezTo>
                    <a:pt x="2489" y="1812"/>
                    <a:pt x="2229" y="1710"/>
                    <a:pt x="1965" y="1710"/>
                  </a:cubicBezTo>
                  <a:cubicBezTo>
                    <a:pt x="1702" y="1710"/>
                    <a:pt x="1434" y="1812"/>
                    <a:pt x="1229" y="2017"/>
                  </a:cubicBezTo>
                  <a:cubicBezTo>
                    <a:pt x="851" y="2395"/>
                    <a:pt x="851" y="3057"/>
                    <a:pt x="1229" y="3466"/>
                  </a:cubicBezTo>
                  <a:lnTo>
                    <a:pt x="1481" y="3687"/>
                  </a:lnTo>
                  <a:lnTo>
                    <a:pt x="0" y="5167"/>
                  </a:lnTo>
                  <a:lnTo>
                    <a:pt x="2962" y="8097"/>
                  </a:lnTo>
                  <a:lnTo>
                    <a:pt x="3403" y="7625"/>
                  </a:lnTo>
                  <a:lnTo>
                    <a:pt x="2836" y="7089"/>
                  </a:lnTo>
                  <a:cubicBezTo>
                    <a:pt x="2710" y="6963"/>
                    <a:pt x="2710" y="6743"/>
                    <a:pt x="2836" y="6617"/>
                  </a:cubicBezTo>
                  <a:cubicBezTo>
                    <a:pt x="2899" y="6554"/>
                    <a:pt x="2985" y="6522"/>
                    <a:pt x="3072" y="6522"/>
                  </a:cubicBezTo>
                  <a:cubicBezTo>
                    <a:pt x="3159" y="6522"/>
                    <a:pt x="3245" y="6554"/>
                    <a:pt x="3308" y="6617"/>
                  </a:cubicBezTo>
                  <a:lnTo>
                    <a:pt x="3875" y="7152"/>
                  </a:lnTo>
                  <a:lnTo>
                    <a:pt x="4380" y="6648"/>
                  </a:lnTo>
                  <a:lnTo>
                    <a:pt x="4600" y="6900"/>
                  </a:lnTo>
                  <a:cubicBezTo>
                    <a:pt x="4821" y="7089"/>
                    <a:pt x="5073" y="7215"/>
                    <a:pt x="5356" y="7215"/>
                  </a:cubicBezTo>
                  <a:cubicBezTo>
                    <a:pt x="5640" y="7215"/>
                    <a:pt x="5923" y="7089"/>
                    <a:pt x="6112" y="6900"/>
                  </a:cubicBezTo>
                  <a:cubicBezTo>
                    <a:pt x="6490" y="6491"/>
                    <a:pt x="6490" y="5829"/>
                    <a:pt x="6112" y="5420"/>
                  </a:cubicBezTo>
                  <a:cubicBezTo>
                    <a:pt x="5703" y="5041"/>
                    <a:pt x="5703" y="4380"/>
                    <a:pt x="6112" y="3970"/>
                  </a:cubicBezTo>
                  <a:lnTo>
                    <a:pt x="7719" y="2364"/>
                  </a:lnTo>
                  <a:cubicBezTo>
                    <a:pt x="8003" y="2080"/>
                    <a:pt x="8129" y="1733"/>
                    <a:pt x="8129" y="1387"/>
                  </a:cubicBezTo>
                  <a:cubicBezTo>
                    <a:pt x="8129" y="1009"/>
                    <a:pt x="7971" y="662"/>
                    <a:pt x="7719" y="379"/>
                  </a:cubicBezTo>
                  <a:cubicBezTo>
                    <a:pt x="7436" y="127"/>
                    <a:pt x="7120" y="1"/>
                    <a:pt x="67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53" name="Google Shape;7953;p77"/>
          <p:cNvGrpSpPr/>
          <p:nvPr/>
        </p:nvGrpSpPr>
        <p:grpSpPr>
          <a:xfrm>
            <a:off x="4860934" y="2801166"/>
            <a:ext cx="319060" cy="353042"/>
            <a:chOff x="-25445525" y="3175900"/>
            <a:chExt cx="267825" cy="296350"/>
          </a:xfrm>
        </p:grpSpPr>
        <p:sp>
          <p:nvSpPr>
            <p:cNvPr id="7954" name="Google Shape;7954;p77"/>
            <p:cNvSpPr/>
            <p:nvPr/>
          </p:nvSpPr>
          <p:spPr>
            <a:xfrm>
              <a:off x="-25445525" y="3367475"/>
              <a:ext cx="123675" cy="104775"/>
            </a:xfrm>
            <a:custGeom>
              <a:rect b="b" l="l" r="r" t="t"/>
              <a:pathLst>
                <a:path extrusionOk="0" h="4191" w="4947">
                  <a:moveTo>
                    <a:pt x="3088" y="0"/>
                  </a:moveTo>
                  <a:cubicBezTo>
                    <a:pt x="2364" y="883"/>
                    <a:pt x="1387" y="2080"/>
                    <a:pt x="127" y="3655"/>
                  </a:cubicBezTo>
                  <a:cubicBezTo>
                    <a:pt x="1" y="3718"/>
                    <a:pt x="1" y="3875"/>
                    <a:pt x="32" y="4001"/>
                  </a:cubicBezTo>
                  <a:cubicBezTo>
                    <a:pt x="95" y="4127"/>
                    <a:pt x="253" y="4191"/>
                    <a:pt x="379" y="4191"/>
                  </a:cubicBezTo>
                  <a:lnTo>
                    <a:pt x="3246" y="4191"/>
                  </a:lnTo>
                  <a:cubicBezTo>
                    <a:pt x="3372" y="4191"/>
                    <a:pt x="3435" y="4159"/>
                    <a:pt x="3529" y="4096"/>
                  </a:cubicBezTo>
                  <a:lnTo>
                    <a:pt x="4947" y="2363"/>
                  </a:lnTo>
                  <a:lnTo>
                    <a:pt x="3466" y="536"/>
                  </a:lnTo>
                  <a:lnTo>
                    <a:pt x="3120" y="63"/>
                  </a:lnTo>
                  <a:cubicBezTo>
                    <a:pt x="3120" y="32"/>
                    <a:pt x="3088" y="32"/>
                    <a:pt x="30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5" name="Google Shape;7955;p77"/>
            <p:cNvSpPr/>
            <p:nvPr/>
          </p:nvSpPr>
          <p:spPr>
            <a:xfrm>
              <a:off x="-25398250" y="3175900"/>
              <a:ext cx="220550" cy="296350"/>
            </a:xfrm>
            <a:custGeom>
              <a:rect b="b" l="l" r="r" t="t"/>
              <a:pathLst>
                <a:path extrusionOk="0" h="11854" w="8822">
                  <a:moveTo>
                    <a:pt x="3491" y="1"/>
                  </a:moveTo>
                  <a:cubicBezTo>
                    <a:pt x="3420" y="1"/>
                    <a:pt x="3348" y="3"/>
                    <a:pt x="3277" y="8"/>
                  </a:cubicBezTo>
                  <a:cubicBezTo>
                    <a:pt x="1481" y="134"/>
                    <a:pt x="0" y="1709"/>
                    <a:pt x="0" y="3568"/>
                  </a:cubicBezTo>
                  <a:cubicBezTo>
                    <a:pt x="0" y="4733"/>
                    <a:pt x="945" y="6246"/>
                    <a:pt x="1764" y="7285"/>
                  </a:cubicBezTo>
                  <a:lnTo>
                    <a:pt x="2142" y="7758"/>
                  </a:lnTo>
                  <a:lnTo>
                    <a:pt x="5324" y="11759"/>
                  </a:lnTo>
                  <a:cubicBezTo>
                    <a:pt x="5387" y="11822"/>
                    <a:pt x="5482" y="11854"/>
                    <a:pt x="5608" y="11854"/>
                  </a:cubicBezTo>
                  <a:lnTo>
                    <a:pt x="8475" y="11854"/>
                  </a:lnTo>
                  <a:cubicBezTo>
                    <a:pt x="8601" y="11854"/>
                    <a:pt x="8695" y="11790"/>
                    <a:pt x="8790" y="11664"/>
                  </a:cubicBezTo>
                  <a:cubicBezTo>
                    <a:pt x="8821" y="11538"/>
                    <a:pt x="8821" y="11381"/>
                    <a:pt x="8758" y="11318"/>
                  </a:cubicBezTo>
                  <a:cubicBezTo>
                    <a:pt x="7939" y="10278"/>
                    <a:pt x="7183" y="9302"/>
                    <a:pt x="6459" y="8482"/>
                  </a:cubicBezTo>
                  <a:cubicBezTo>
                    <a:pt x="6144" y="8073"/>
                    <a:pt x="5828" y="7695"/>
                    <a:pt x="5513" y="7348"/>
                  </a:cubicBezTo>
                  <a:cubicBezTo>
                    <a:pt x="5387" y="7191"/>
                    <a:pt x="5293" y="7065"/>
                    <a:pt x="5167" y="6907"/>
                  </a:cubicBezTo>
                  <a:cubicBezTo>
                    <a:pt x="4600" y="6246"/>
                    <a:pt x="4127" y="5647"/>
                    <a:pt x="3749" y="5080"/>
                  </a:cubicBezTo>
                  <a:cubicBezTo>
                    <a:pt x="3088" y="4198"/>
                    <a:pt x="2646" y="3568"/>
                    <a:pt x="2363" y="3032"/>
                  </a:cubicBezTo>
                  <a:cubicBezTo>
                    <a:pt x="2174" y="2686"/>
                    <a:pt x="2079" y="2371"/>
                    <a:pt x="2079" y="2182"/>
                  </a:cubicBezTo>
                  <a:cubicBezTo>
                    <a:pt x="2079" y="1425"/>
                    <a:pt x="2678" y="764"/>
                    <a:pt x="3466" y="764"/>
                  </a:cubicBezTo>
                  <a:cubicBezTo>
                    <a:pt x="4253" y="764"/>
                    <a:pt x="4852" y="1425"/>
                    <a:pt x="4852" y="2182"/>
                  </a:cubicBezTo>
                  <a:cubicBezTo>
                    <a:pt x="4852" y="2308"/>
                    <a:pt x="4820" y="2528"/>
                    <a:pt x="4568" y="3001"/>
                  </a:cubicBezTo>
                  <a:cubicBezTo>
                    <a:pt x="4379" y="3347"/>
                    <a:pt x="4159" y="3757"/>
                    <a:pt x="3907" y="4103"/>
                  </a:cubicBezTo>
                  <a:cubicBezTo>
                    <a:pt x="4064" y="4292"/>
                    <a:pt x="4190" y="4513"/>
                    <a:pt x="4316" y="4670"/>
                  </a:cubicBezTo>
                  <a:cubicBezTo>
                    <a:pt x="4694" y="5206"/>
                    <a:pt x="5167" y="5805"/>
                    <a:pt x="5734" y="6435"/>
                  </a:cubicBezTo>
                  <a:lnTo>
                    <a:pt x="5765" y="6466"/>
                  </a:lnTo>
                  <a:cubicBezTo>
                    <a:pt x="6396" y="5521"/>
                    <a:pt x="6931" y="4418"/>
                    <a:pt x="6931" y="3505"/>
                  </a:cubicBezTo>
                  <a:cubicBezTo>
                    <a:pt x="6931" y="1621"/>
                    <a:pt x="5408" y="1"/>
                    <a:pt x="34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6" name="Google Shape;7956;p77"/>
            <p:cNvSpPr/>
            <p:nvPr/>
          </p:nvSpPr>
          <p:spPr>
            <a:xfrm>
              <a:off x="-25328950" y="3211525"/>
              <a:ext cx="35475" cy="36250"/>
            </a:xfrm>
            <a:custGeom>
              <a:rect b="b" l="l" r="r" t="t"/>
              <a:pathLst>
                <a:path extrusionOk="0" h="1450" w="1419">
                  <a:moveTo>
                    <a:pt x="694" y="0"/>
                  </a:moveTo>
                  <a:cubicBezTo>
                    <a:pt x="316" y="0"/>
                    <a:pt x="0" y="347"/>
                    <a:pt x="0" y="757"/>
                  </a:cubicBezTo>
                  <a:cubicBezTo>
                    <a:pt x="0" y="757"/>
                    <a:pt x="0" y="914"/>
                    <a:pt x="190" y="1292"/>
                  </a:cubicBezTo>
                  <a:cubicBezTo>
                    <a:pt x="221" y="1355"/>
                    <a:pt x="221" y="1418"/>
                    <a:pt x="253" y="1450"/>
                  </a:cubicBezTo>
                  <a:cubicBezTo>
                    <a:pt x="379" y="1418"/>
                    <a:pt x="536" y="1387"/>
                    <a:pt x="662" y="1387"/>
                  </a:cubicBezTo>
                  <a:cubicBezTo>
                    <a:pt x="788" y="1387"/>
                    <a:pt x="946" y="1418"/>
                    <a:pt x="1040" y="1450"/>
                  </a:cubicBezTo>
                  <a:cubicBezTo>
                    <a:pt x="1103" y="1418"/>
                    <a:pt x="1135" y="1355"/>
                    <a:pt x="1135" y="1292"/>
                  </a:cubicBezTo>
                  <a:cubicBezTo>
                    <a:pt x="1324" y="914"/>
                    <a:pt x="1324" y="757"/>
                    <a:pt x="1324" y="757"/>
                  </a:cubicBezTo>
                  <a:cubicBezTo>
                    <a:pt x="1418" y="347"/>
                    <a:pt x="1103" y="0"/>
                    <a:pt x="6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57" name="Google Shape;7957;p77"/>
          <p:cNvGrpSpPr/>
          <p:nvPr/>
        </p:nvGrpSpPr>
        <p:grpSpPr>
          <a:xfrm>
            <a:off x="4842647" y="3291489"/>
            <a:ext cx="355633" cy="330288"/>
            <a:chOff x="-25465200" y="3565175"/>
            <a:chExt cx="298525" cy="277250"/>
          </a:xfrm>
        </p:grpSpPr>
        <p:sp>
          <p:nvSpPr>
            <p:cNvPr id="7958" name="Google Shape;7958;p77"/>
            <p:cNvSpPr/>
            <p:nvPr/>
          </p:nvSpPr>
          <p:spPr>
            <a:xfrm>
              <a:off x="-25413225" y="3565175"/>
              <a:ext cx="172500" cy="103975"/>
            </a:xfrm>
            <a:custGeom>
              <a:rect b="b" l="l" r="r" t="t"/>
              <a:pathLst>
                <a:path extrusionOk="0" h="4159" w="6900">
                  <a:moveTo>
                    <a:pt x="4884" y="1166"/>
                  </a:moveTo>
                  <a:lnTo>
                    <a:pt x="5797" y="2079"/>
                  </a:lnTo>
                  <a:lnTo>
                    <a:pt x="4884" y="2079"/>
                  </a:lnTo>
                  <a:lnTo>
                    <a:pt x="4884" y="1166"/>
                  </a:lnTo>
                  <a:close/>
                  <a:moveTo>
                    <a:pt x="379" y="0"/>
                  </a:moveTo>
                  <a:cubicBezTo>
                    <a:pt x="158" y="0"/>
                    <a:pt x="0" y="158"/>
                    <a:pt x="0" y="347"/>
                  </a:cubicBezTo>
                  <a:lnTo>
                    <a:pt x="0" y="3151"/>
                  </a:lnTo>
                  <a:cubicBezTo>
                    <a:pt x="284" y="2899"/>
                    <a:pt x="631" y="2804"/>
                    <a:pt x="1040" y="2804"/>
                  </a:cubicBezTo>
                  <a:lnTo>
                    <a:pt x="4065" y="2804"/>
                  </a:lnTo>
                  <a:cubicBezTo>
                    <a:pt x="4726" y="2804"/>
                    <a:pt x="5325" y="3151"/>
                    <a:pt x="5608" y="3718"/>
                  </a:cubicBezTo>
                  <a:lnTo>
                    <a:pt x="5797" y="4159"/>
                  </a:lnTo>
                  <a:lnTo>
                    <a:pt x="6900" y="4159"/>
                  </a:lnTo>
                  <a:lnTo>
                    <a:pt x="6900" y="2426"/>
                  </a:lnTo>
                  <a:cubicBezTo>
                    <a:pt x="6900" y="2394"/>
                    <a:pt x="6869" y="2237"/>
                    <a:pt x="6774" y="2205"/>
                  </a:cubicBezTo>
                  <a:lnTo>
                    <a:pt x="4695" y="126"/>
                  </a:lnTo>
                  <a:cubicBezTo>
                    <a:pt x="4726" y="32"/>
                    <a:pt x="4632" y="0"/>
                    <a:pt x="45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9" name="Google Shape;7959;p77"/>
            <p:cNvSpPr/>
            <p:nvPr/>
          </p:nvSpPr>
          <p:spPr>
            <a:xfrm>
              <a:off x="-25465200" y="3650225"/>
              <a:ext cx="298525" cy="192200"/>
            </a:xfrm>
            <a:custGeom>
              <a:rect b="b" l="l" r="r" t="t"/>
              <a:pathLst>
                <a:path extrusionOk="0" h="7688" w="11941">
                  <a:moveTo>
                    <a:pt x="10838" y="3529"/>
                  </a:moveTo>
                  <a:cubicBezTo>
                    <a:pt x="10964" y="3529"/>
                    <a:pt x="11027" y="3561"/>
                    <a:pt x="11121" y="3655"/>
                  </a:cubicBezTo>
                  <a:cubicBezTo>
                    <a:pt x="11184" y="3718"/>
                    <a:pt x="11184" y="3813"/>
                    <a:pt x="11184" y="3907"/>
                  </a:cubicBezTo>
                  <a:lnTo>
                    <a:pt x="10901" y="5703"/>
                  </a:lnTo>
                  <a:lnTo>
                    <a:pt x="10365" y="3529"/>
                  </a:lnTo>
                  <a:close/>
                  <a:moveTo>
                    <a:pt x="5227" y="2768"/>
                  </a:moveTo>
                  <a:cubicBezTo>
                    <a:pt x="5400" y="2768"/>
                    <a:pt x="5580" y="2884"/>
                    <a:pt x="5608" y="3025"/>
                  </a:cubicBezTo>
                  <a:lnTo>
                    <a:pt x="5892" y="4159"/>
                  </a:lnTo>
                  <a:lnTo>
                    <a:pt x="7341" y="4159"/>
                  </a:lnTo>
                  <a:cubicBezTo>
                    <a:pt x="7530" y="4159"/>
                    <a:pt x="7687" y="4317"/>
                    <a:pt x="7687" y="4506"/>
                  </a:cubicBezTo>
                  <a:cubicBezTo>
                    <a:pt x="7687" y="4758"/>
                    <a:pt x="7530" y="4915"/>
                    <a:pt x="7341" y="4915"/>
                  </a:cubicBezTo>
                  <a:lnTo>
                    <a:pt x="6018" y="4915"/>
                  </a:lnTo>
                  <a:lnTo>
                    <a:pt x="6270" y="5829"/>
                  </a:lnTo>
                  <a:cubicBezTo>
                    <a:pt x="6301" y="6050"/>
                    <a:pt x="6175" y="6207"/>
                    <a:pt x="6018" y="6270"/>
                  </a:cubicBezTo>
                  <a:lnTo>
                    <a:pt x="5955" y="6270"/>
                  </a:lnTo>
                  <a:cubicBezTo>
                    <a:pt x="5797" y="6270"/>
                    <a:pt x="5640" y="6176"/>
                    <a:pt x="5608" y="6018"/>
                  </a:cubicBezTo>
                  <a:lnTo>
                    <a:pt x="5324" y="4852"/>
                  </a:lnTo>
                  <a:lnTo>
                    <a:pt x="3875" y="4852"/>
                  </a:lnTo>
                  <a:cubicBezTo>
                    <a:pt x="3686" y="4852"/>
                    <a:pt x="3529" y="4695"/>
                    <a:pt x="3529" y="4506"/>
                  </a:cubicBezTo>
                  <a:cubicBezTo>
                    <a:pt x="3529" y="4317"/>
                    <a:pt x="3686" y="4159"/>
                    <a:pt x="3875" y="4159"/>
                  </a:cubicBezTo>
                  <a:lnTo>
                    <a:pt x="5167" y="4159"/>
                  </a:lnTo>
                  <a:lnTo>
                    <a:pt x="4946" y="3214"/>
                  </a:lnTo>
                  <a:cubicBezTo>
                    <a:pt x="4883" y="3025"/>
                    <a:pt x="5009" y="2868"/>
                    <a:pt x="5167" y="2773"/>
                  </a:cubicBezTo>
                  <a:cubicBezTo>
                    <a:pt x="5187" y="2770"/>
                    <a:pt x="5207" y="2768"/>
                    <a:pt x="5227" y="2768"/>
                  </a:cubicBezTo>
                  <a:close/>
                  <a:moveTo>
                    <a:pt x="3151" y="1"/>
                  </a:moveTo>
                  <a:cubicBezTo>
                    <a:pt x="2584" y="1"/>
                    <a:pt x="2142" y="473"/>
                    <a:pt x="2142" y="1040"/>
                  </a:cubicBezTo>
                  <a:lnTo>
                    <a:pt x="2142" y="1387"/>
                  </a:lnTo>
                  <a:lnTo>
                    <a:pt x="1103" y="1387"/>
                  </a:lnTo>
                  <a:cubicBezTo>
                    <a:pt x="788" y="1387"/>
                    <a:pt x="473" y="1544"/>
                    <a:pt x="284" y="1796"/>
                  </a:cubicBezTo>
                  <a:cubicBezTo>
                    <a:pt x="95" y="2017"/>
                    <a:pt x="0" y="2332"/>
                    <a:pt x="95" y="2679"/>
                  </a:cubicBezTo>
                  <a:lnTo>
                    <a:pt x="1166" y="6869"/>
                  </a:lnTo>
                  <a:cubicBezTo>
                    <a:pt x="1260" y="7341"/>
                    <a:pt x="1701" y="7656"/>
                    <a:pt x="2174" y="7656"/>
                  </a:cubicBezTo>
                  <a:lnTo>
                    <a:pt x="10995" y="7688"/>
                  </a:lnTo>
                  <a:cubicBezTo>
                    <a:pt x="11153" y="7688"/>
                    <a:pt x="11310" y="7593"/>
                    <a:pt x="11342" y="7436"/>
                  </a:cubicBezTo>
                  <a:lnTo>
                    <a:pt x="11909" y="4033"/>
                  </a:lnTo>
                  <a:cubicBezTo>
                    <a:pt x="11941" y="3718"/>
                    <a:pt x="11846" y="3435"/>
                    <a:pt x="11657" y="3214"/>
                  </a:cubicBezTo>
                  <a:cubicBezTo>
                    <a:pt x="11468" y="2962"/>
                    <a:pt x="11184" y="2868"/>
                    <a:pt x="10869" y="2868"/>
                  </a:cubicBezTo>
                  <a:lnTo>
                    <a:pt x="10208" y="2868"/>
                  </a:lnTo>
                  <a:lnTo>
                    <a:pt x="10050" y="2269"/>
                  </a:lnTo>
                  <a:cubicBezTo>
                    <a:pt x="9924" y="1796"/>
                    <a:pt x="9546" y="1450"/>
                    <a:pt x="9042" y="1450"/>
                  </a:cubicBezTo>
                  <a:lnTo>
                    <a:pt x="7530" y="1450"/>
                  </a:lnTo>
                  <a:lnTo>
                    <a:pt x="7120" y="599"/>
                  </a:lnTo>
                  <a:cubicBezTo>
                    <a:pt x="6963" y="253"/>
                    <a:pt x="6585" y="1"/>
                    <a:pt x="61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60" name="Google Shape;7960;p77"/>
          <p:cNvGrpSpPr/>
          <p:nvPr/>
        </p:nvGrpSpPr>
        <p:grpSpPr>
          <a:xfrm>
            <a:off x="4842186" y="3731019"/>
            <a:ext cx="356556" cy="351285"/>
            <a:chOff x="-25465200" y="3916150"/>
            <a:chExt cx="299300" cy="294875"/>
          </a:xfrm>
        </p:grpSpPr>
        <p:sp>
          <p:nvSpPr>
            <p:cNvPr id="7961" name="Google Shape;7961;p77"/>
            <p:cNvSpPr/>
            <p:nvPr/>
          </p:nvSpPr>
          <p:spPr>
            <a:xfrm>
              <a:off x="-25316350" y="3916150"/>
              <a:ext cx="150450" cy="149175"/>
            </a:xfrm>
            <a:custGeom>
              <a:rect b="b" l="l" r="r" t="t"/>
              <a:pathLst>
                <a:path extrusionOk="0" h="5967" w="6018">
                  <a:moveTo>
                    <a:pt x="3836" y="0"/>
                  </a:moveTo>
                  <a:cubicBezTo>
                    <a:pt x="3278" y="0"/>
                    <a:pt x="2726" y="214"/>
                    <a:pt x="2332" y="642"/>
                  </a:cubicBezTo>
                  <a:lnTo>
                    <a:pt x="1891" y="1083"/>
                  </a:lnTo>
                  <a:lnTo>
                    <a:pt x="2458" y="1619"/>
                  </a:lnTo>
                  <a:cubicBezTo>
                    <a:pt x="2552" y="1745"/>
                    <a:pt x="2552" y="1966"/>
                    <a:pt x="2458" y="2092"/>
                  </a:cubicBezTo>
                  <a:cubicBezTo>
                    <a:pt x="2363" y="2186"/>
                    <a:pt x="2300" y="2218"/>
                    <a:pt x="2206" y="2218"/>
                  </a:cubicBezTo>
                  <a:cubicBezTo>
                    <a:pt x="2143" y="2218"/>
                    <a:pt x="2017" y="2186"/>
                    <a:pt x="1985" y="2092"/>
                  </a:cubicBezTo>
                  <a:lnTo>
                    <a:pt x="1418" y="1556"/>
                  </a:lnTo>
                  <a:lnTo>
                    <a:pt x="946" y="2029"/>
                  </a:lnTo>
                  <a:lnTo>
                    <a:pt x="1513" y="2564"/>
                  </a:lnTo>
                  <a:cubicBezTo>
                    <a:pt x="1607" y="2690"/>
                    <a:pt x="1607" y="2911"/>
                    <a:pt x="1513" y="3037"/>
                  </a:cubicBezTo>
                  <a:cubicBezTo>
                    <a:pt x="1418" y="3131"/>
                    <a:pt x="1355" y="3163"/>
                    <a:pt x="1261" y="3163"/>
                  </a:cubicBezTo>
                  <a:cubicBezTo>
                    <a:pt x="1198" y="3163"/>
                    <a:pt x="1072" y="3131"/>
                    <a:pt x="1040" y="3037"/>
                  </a:cubicBezTo>
                  <a:lnTo>
                    <a:pt x="473" y="2501"/>
                  </a:lnTo>
                  <a:lnTo>
                    <a:pt x="1" y="3005"/>
                  </a:lnTo>
                  <a:lnTo>
                    <a:pt x="2962" y="5967"/>
                  </a:lnTo>
                  <a:lnTo>
                    <a:pt x="5388" y="3478"/>
                  </a:lnTo>
                  <a:cubicBezTo>
                    <a:pt x="5829" y="3037"/>
                    <a:pt x="6018" y="2501"/>
                    <a:pt x="5987" y="1903"/>
                  </a:cubicBezTo>
                  <a:cubicBezTo>
                    <a:pt x="5892" y="1398"/>
                    <a:pt x="5640" y="831"/>
                    <a:pt x="5167" y="453"/>
                  </a:cubicBezTo>
                  <a:cubicBezTo>
                    <a:pt x="4779" y="151"/>
                    <a:pt x="4305" y="0"/>
                    <a:pt x="38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2" name="Google Shape;7962;p77"/>
            <p:cNvSpPr/>
            <p:nvPr/>
          </p:nvSpPr>
          <p:spPr>
            <a:xfrm>
              <a:off x="-25465200" y="4003875"/>
              <a:ext cx="208725" cy="207150"/>
            </a:xfrm>
            <a:custGeom>
              <a:rect b="b" l="l" r="r" t="t"/>
              <a:pathLst>
                <a:path extrusionOk="0" h="8286" w="8349">
                  <a:moveTo>
                    <a:pt x="5419" y="0"/>
                  </a:moveTo>
                  <a:lnTo>
                    <a:pt x="4883" y="567"/>
                  </a:lnTo>
                  <a:lnTo>
                    <a:pt x="5450" y="1103"/>
                  </a:lnTo>
                  <a:cubicBezTo>
                    <a:pt x="5545" y="1229"/>
                    <a:pt x="5545" y="1449"/>
                    <a:pt x="5450" y="1575"/>
                  </a:cubicBezTo>
                  <a:cubicBezTo>
                    <a:pt x="5356" y="1670"/>
                    <a:pt x="5293" y="1702"/>
                    <a:pt x="5198" y="1702"/>
                  </a:cubicBezTo>
                  <a:cubicBezTo>
                    <a:pt x="5135" y="1702"/>
                    <a:pt x="5009" y="1670"/>
                    <a:pt x="4978" y="1575"/>
                  </a:cubicBezTo>
                  <a:lnTo>
                    <a:pt x="4411" y="1040"/>
                  </a:lnTo>
                  <a:lnTo>
                    <a:pt x="3938" y="1512"/>
                  </a:lnTo>
                  <a:lnTo>
                    <a:pt x="4505" y="2048"/>
                  </a:lnTo>
                  <a:cubicBezTo>
                    <a:pt x="4631" y="2174"/>
                    <a:pt x="4631" y="2395"/>
                    <a:pt x="4505" y="2521"/>
                  </a:cubicBezTo>
                  <a:cubicBezTo>
                    <a:pt x="4411" y="2615"/>
                    <a:pt x="4348" y="2647"/>
                    <a:pt x="4253" y="2647"/>
                  </a:cubicBezTo>
                  <a:cubicBezTo>
                    <a:pt x="4190" y="2647"/>
                    <a:pt x="4064" y="2615"/>
                    <a:pt x="4033" y="2521"/>
                  </a:cubicBezTo>
                  <a:lnTo>
                    <a:pt x="3466" y="1985"/>
                  </a:lnTo>
                  <a:lnTo>
                    <a:pt x="3214" y="2237"/>
                  </a:lnTo>
                  <a:cubicBezTo>
                    <a:pt x="2773" y="2678"/>
                    <a:pt x="2458" y="3277"/>
                    <a:pt x="2363" y="3907"/>
                  </a:cubicBezTo>
                  <a:cubicBezTo>
                    <a:pt x="2300" y="4379"/>
                    <a:pt x="2111" y="4852"/>
                    <a:pt x="1733" y="5167"/>
                  </a:cubicBezTo>
                  <a:lnTo>
                    <a:pt x="410" y="6490"/>
                  </a:lnTo>
                  <a:cubicBezTo>
                    <a:pt x="0" y="6900"/>
                    <a:pt x="0" y="7561"/>
                    <a:pt x="410" y="7971"/>
                  </a:cubicBezTo>
                  <a:cubicBezTo>
                    <a:pt x="599" y="8160"/>
                    <a:pt x="882" y="8286"/>
                    <a:pt x="1166" y="8286"/>
                  </a:cubicBezTo>
                  <a:cubicBezTo>
                    <a:pt x="1418" y="8286"/>
                    <a:pt x="1701" y="8160"/>
                    <a:pt x="1890" y="7971"/>
                  </a:cubicBezTo>
                  <a:lnTo>
                    <a:pt x="3245" y="6616"/>
                  </a:lnTo>
                  <a:cubicBezTo>
                    <a:pt x="3592" y="6270"/>
                    <a:pt x="4033" y="6081"/>
                    <a:pt x="4505" y="5986"/>
                  </a:cubicBezTo>
                  <a:cubicBezTo>
                    <a:pt x="5135" y="5923"/>
                    <a:pt x="5734" y="5608"/>
                    <a:pt x="6144" y="5167"/>
                  </a:cubicBezTo>
                  <a:lnTo>
                    <a:pt x="8349" y="2962"/>
                  </a:lnTo>
                  <a:lnTo>
                    <a:pt x="54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63" name="Google Shape;7963;p77"/>
          <p:cNvGrpSpPr/>
          <p:nvPr/>
        </p:nvGrpSpPr>
        <p:grpSpPr>
          <a:xfrm>
            <a:off x="7069625" y="2801285"/>
            <a:ext cx="351880" cy="352803"/>
            <a:chOff x="-23615075" y="3148525"/>
            <a:chExt cx="295375" cy="296150"/>
          </a:xfrm>
        </p:grpSpPr>
        <p:sp>
          <p:nvSpPr>
            <p:cNvPr id="7964" name="Google Shape;7964;p77"/>
            <p:cNvSpPr/>
            <p:nvPr/>
          </p:nvSpPr>
          <p:spPr>
            <a:xfrm>
              <a:off x="-23493775" y="3183950"/>
              <a:ext cx="52775" cy="53600"/>
            </a:xfrm>
            <a:custGeom>
              <a:rect b="b" l="l" r="r" t="t"/>
              <a:pathLst>
                <a:path extrusionOk="0" h="2144" w="2111">
                  <a:moveTo>
                    <a:pt x="1040" y="1"/>
                  </a:moveTo>
                  <a:cubicBezTo>
                    <a:pt x="851" y="1"/>
                    <a:pt x="693" y="158"/>
                    <a:pt x="693" y="347"/>
                  </a:cubicBezTo>
                  <a:lnTo>
                    <a:pt x="693" y="725"/>
                  </a:lnTo>
                  <a:lnTo>
                    <a:pt x="347" y="725"/>
                  </a:lnTo>
                  <a:cubicBezTo>
                    <a:pt x="158" y="725"/>
                    <a:pt x="0" y="883"/>
                    <a:pt x="0" y="1072"/>
                  </a:cubicBezTo>
                  <a:cubicBezTo>
                    <a:pt x="0" y="1261"/>
                    <a:pt x="158" y="1418"/>
                    <a:pt x="347" y="1418"/>
                  </a:cubicBezTo>
                  <a:lnTo>
                    <a:pt x="693" y="1418"/>
                  </a:lnTo>
                  <a:lnTo>
                    <a:pt x="693" y="1765"/>
                  </a:lnTo>
                  <a:cubicBezTo>
                    <a:pt x="693" y="1986"/>
                    <a:pt x="851" y="2143"/>
                    <a:pt x="1040" y="2143"/>
                  </a:cubicBezTo>
                  <a:cubicBezTo>
                    <a:pt x="1260" y="2143"/>
                    <a:pt x="1418" y="1986"/>
                    <a:pt x="1418" y="1765"/>
                  </a:cubicBezTo>
                  <a:lnTo>
                    <a:pt x="1418" y="1418"/>
                  </a:lnTo>
                  <a:lnTo>
                    <a:pt x="1764" y="1418"/>
                  </a:lnTo>
                  <a:cubicBezTo>
                    <a:pt x="1953" y="1418"/>
                    <a:pt x="2111" y="1261"/>
                    <a:pt x="2111" y="1072"/>
                  </a:cubicBezTo>
                  <a:cubicBezTo>
                    <a:pt x="2111" y="883"/>
                    <a:pt x="1953" y="725"/>
                    <a:pt x="1764" y="725"/>
                  </a:cubicBezTo>
                  <a:lnTo>
                    <a:pt x="1418" y="725"/>
                  </a:lnTo>
                  <a:lnTo>
                    <a:pt x="1418" y="347"/>
                  </a:lnTo>
                  <a:cubicBezTo>
                    <a:pt x="1418" y="158"/>
                    <a:pt x="1260" y="1"/>
                    <a:pt x="10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5" name="Google Shape;7965;p77"/>
            <p:cNvSpPr/>
            <p:nvPr/>
          </p:nvSpPr>
          <p:spPr>
            <a:xfrm>
              <a:off x="-23615075" y="3268225"/>
              <a:ext cx="34675" cy="173300"/>
            </a:xfrm>
            <a:custGeom>
              <a:rect b="b" l="l" r="r" t="t"/>
              <a:pathLst>
                <a:path extrusionOk="0" h="6932" w="1387">
                  <a:moveTo>
                    <a:pt x="1008" y="1"/>
                  </a:moveTo>
                  <a:cubicBezTo>
                    <a:pt x="441" y="1"/>
                    <a:pt x="0" y="473"/>
                    <a:pt x="0" y="1040"/>
                  </a:cubicBezTo>
                  <a:lnTo>
                    <a:pt x="0" y="6585"/>
                  </a:lnTo>
                  <a:cubicBezTo>
                    <a:pt x="0" y="6774"/>
                    <a:pt x="158" y="6932"/>
                    <a:pt x="347" y="6932"/>
                  </a:cubicBezTo>
                  <a:lnTo>
                    <a:pt x="1386" y="6932"/>
                  </a:lnTo>
                  <a:lnTo>
                    <a:pt x="1386" y="4285"/>
                  </a:lnTo>
                  <a:lnTo>
                    <a:pt x="662" y="4285"/>
                  </a:lnTo>
                  <a:lnTo>
                    <a:pt x="662" y="3561"/>
                  </a:lnTo>
                  <a:lnTo>
                    <a:pt x="1386" y="3561"/>
                  </a:lnTo>
                  <a:lnTo>
                    <a:pt x="1386" y="2868"/>
                  </a:lnTo>
                  <a:lnTo>
                    <a:pt x="662" y="2868"/>
                  </a:lnTo>
                  <a:lnTo>
                    <a:pt x="662" y="2143"/>
                  </a:lnTo>
                  <a:lnTo>
                    <a:pt x="1386" y="2143"/>
                  </a:lnTo>
                  <a:lnTo>
                    <a:pt x="1386" y="1418"/>
                  </a:lnTo>
                  <a:lnTo>
                    <a:pt x="662" y="1418"/>
                  </a:lnTo>
                  <a:lnTo>
                    <a:pt x="662" y="1072"/>
                  </a:lnTo>
                  <a:cubicBezTo>
                    <a:pt x="662" y="883"/>
                    <a:pt x="819" y="725"/>
                    <a:pt x="1008" y="725"/>
                  </a:cubicBezTo>
                  <a:lnTo>
                    <a:pt x="1386" y="725"/>
                  </a:lnTo>
                  <a:lnTo>
                    <a:pt x="138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6" name="Google Shape;7966;p77"/>
            <p:cNvSpPr/>
            <p:nvPr/>
          </p:nvSpPr>
          <p:spPr>
            <a:xfrm>
              <a:off x="-23354375" y="3270600"/>
              <a:ext cx="34675" cy="173300"/>
            </a:xfrm>
            <a:custGeom>
              <a:rect b="b" l="l" r="r" t="t"/>
              <a:pathLst>
                <a:path extrusionOk="0" h="6932" w="1387">
                  <a:moveTo>
                    <a:pt x="0" y="0"/>
                  </a:moveTo>
                  <a:lnTo>
                    <a:pt x="0" y="725"/>
                  </a:lnTo>
                  <a:lnTo>
                    <a:pt x="347" y="725"/>
                  </a:lnTo>
                  <a:cubicBezTo>
                    <a:pt x="568" y="725"/>
                    <a:pt x="725" y="882"/>
                    <a:pt x="725" y="1071"/>
                  </a:cubicBezTo>
                  <a:lnTo>
                    <a:pt x="725" y="1418"/>
                  </a:lnTo>
                  <a:lnTo>
                    <a:pt x="0" y="1418"/>
                  </a:lnTo>
                  <a:lnTo>
                    <a:pt x="0" y="2143"/>
                  </a:lnTo>
                  <a:lnTo>
                    <a:pt x="725" y="2143"/>
                  </a:lnTo>
                  <a:lnTo>
                    <a:pt x="725" y="2836"/>
                  </a:lnTo>
                  <a:lnTo>
                    <a:pt x="0" y="2836"/>
                  </a:lnTo>
                  <a:lnTo>
                    <a:pt x="0" y="3560"/>
                  </a:lnTo>
                  <a:lnTo>
                    <a:pt x="725" y="3560"/>
                  </a:lnTo>
                  <a:lnTo>
                    <a:pt x="725" y="4253"/>
                  </a:lnTo>
                  <a:lnTo>
                    <a:pt x="0" y="4253"/>
                  </a:lnTo>
                  <a:lnTo>
                    <a:pt x="0" y="6931"/>
                  </a:lnTo>
                  <a:lnTo>
                    <a:pt x="1040" y="6931"/>
                  </a:lnTo>
                  <a:cubicBezTo>
                    <a:pt x="1229" y="6931"/>
                    <a:pt x="1387" y="6774"/>
                    <a:pt x="1387" y="6585"/>
                  </a:cubicBezTo>
                  <a:lnTo>
                    <a:pt x="1387" y="1040"/>
                  </a:lnTo>
                  <a:cubicBezTo>
                    <a:pt x="1387" y="441"/>
                    <a:pt x="914"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7" name="Google Shape;7967;p77"/>
            <p:cNvSpPr/>
            <p:nvPr/>
          </p:nvSpPr>
          <p:spPr>
            <a:xfrm>
              <a:off x="-23562300" y="3148525"/>
              <a:ext cx="191400" cy="296150"/>
            </a:xfrm>
            <a:custGeom>
              <a:rect b="b" l="l" r="r" t="t"/>
              <a:pathLst>
                <a:path extrusionOk="0" h="11846" w="7656">
                  <a:moveTo>
                    <a:pt x="5545" y="662"/>
                  </a:moveTo>
                  <a:lnTo>
                    <a:pt x="5545" y="1764"/>
                  </a:lnTo>
                  <a:lnTo>
                    <a:pt x="5545" y="4222"/>
                  </a:lnTo>
                  <a:lnTo>
                    <a:pt x="2079" y="4222"/>
                  </a:lnTo>
                  <a:lnTo>
                    <a:pt x="2079" y="1764"/>
                  </a:lnTo>
                  <a:lnTo>
                    <a:pt x="2079" y="662"/>
                  </a:lnTo>
                  <a:close/>
                  <a:moveTo>
                    <a:pt x="3434" y="4883"/>
                  </a:moveTo>
                  <a:lnTo>
                    <a:pt x="3434" y="5608"/>
                  </a:lnTo>
                  <a:lnTo>
                    <a:pt x="2079" y="5608"/>
                  </a:lnTo>
                  <a:lnTo>
                    <a:pt x="2079" y="4883"/>
                  </a:lnTo>
                  <a:close/>
                  <a:moveTo>
                    <a:pt x="5513" y="4883"/>
                  </a:moveTo>
                  <a:lnTo>
                    <a:pt x="5513" y="5608"/>
                  </a:lnTo>
                  <a:lnTo>
                    <a:pt x="4159" y="5608"/>
                  </a:lnTo>
                  <a:lnTo>
                    <a:pt x="4159" y="4883"/>
                  </a:lnTo>
                  <a:close/>
                  <a:moveTo>
                    <a:pt x="3434" y="6301"/>
                  </a:moveTo>
                  <a:lnTo>
                    <a:pt x="3434" y="7026"/>
                  </a:lnTo>
                  <a:lnTo>
                    <a:pt x="2079" y="7026"/>
                  </a:lnTo>
                  <a:lnTo>
                    <a:pt x="2079" y="6301"/>
                  </a:lnTo>
                  <a:close/>
                  <a:moveTo>
                    <a:pt x="5513" y="6301"/>
                  </a:moveTo>
                  <a:lnTo>
                    <a:pt x="5513" y="7026"/>
                  </a:lnTo>
                  <a:lnTo>
                    <a:pt x="4159" y="7026"/>
                  </a:lnTo>
                  <a:lnTo>
                    <a:pt x="4159" y="6301"/>
                  </a:lnTo>
                  <a:close/>
                  <a:moveTo>
                    <a:pt x="3434" y="7687"/>
                  </a:moveTo>
                  <a:lnTo>
                    <a:pt x="3434" y="8380"/>
                  </a:lnTo>
                  <a:lnTo>
                    <a:pt x="2079" y="8380"/>
                  </a:lnTo>
                  <a:lnTo>
                    <a:pt x="2079" y="7687"/>
                  </a:lnTo>
                  <a:close/>
                  <a:moveTo>
                    <a:pt x="5513" y="7687"/>
                  </a:moveTo>
                  <a:lnTo>
                    <a:pt x="5513" y="8380"/>
                  </a:lnTo>
                  <a:lnTo>
                    <a:pt x="4159" y="8380"/>
                  </a:lnTo>
                  <a:lnTo>
                    <a:pt x="4159" y="7687"/>
                  </a:lnTo>
                  <a:close/>
                  <a:moveTo>
                    <a:pt x="1733" y="0"/>
                  </a:moveTo>
                  <a:cubicBezTo>
                    <a:pt x="1544" y="0"/>
                    <a:pt x="1386" y="158"/>
                    <a:pt x="1386" y="347"/>
                  </a:cubicBezTo>
                  <a:lnTo>
                    <a:pt x="1386" y="1449"/>
                  </a:lnTo>
                  <a:lnTo>
                    <a:pt x="1040" y="1449"/>
                  </a:lnTo>
                  <a:cubicBezTo>
                    <a:pt x="441" y="1449"/>
                    <a:pt x="0" y="1922"/>
                    <a:pt x="0" y="2489"/>
                  </a:cubicBezTo>
                  <a:lnTo>
                    <a:pt x="0" y="11846"/>
                  </a:lnTo>
                  <a:lnTo>
                    <a:pt x="2804" y="11846"/>
                  </a:lnTo>
                  <a:lnTo>
                    <a:pt x="2804" y="10491"/>
                  </a:lnTo>
                  <a:lnTo>
                    <a:pt x="4883" y="10491"/>
                  </a:lnTo>
                  <a:cubicBezTo>
                    <a:pt x="4852" y="10586"/>
                    <a:pt x="4852" y="11688"/>
                    <a:pt x="4852" y="11846"/>
                  </a:cubicBezTo>
                  <a:lnTo>
                    <a:pt x="7656" y="11846"/>
                  </a:lnTo>
                  <a:lnTo>
                    <a:pt x="7656" y="2489"/>
                  </a:lnTo>
                  <a:cubicBezTo>
                    <a:pt x="7656" y="1890"/>
                    <a:pt x="7183" y="1449"/>
                    <a:pt x="6616" y="1449"/>
                  </a:cubicBezTo>
                  <a:lnTo>
                    <a:pt x="6270" y="1449"/>
                  </a:lnTo>
                  <a:lnTo>
                    <a:pt x="6270" y="347"/>
                  </a:lnTo>
                  <a:cubicBezTo>
                    <a:pt x="6270" y="158"/>
                    <a:pt x="6112" y="0"/>
                    <a:pt x="59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68" name="Google Shape;7968;p77"/>
          <p:cNvSpPr/>
          <p:nvPr/>
        </p:nvSpPr>
        <p:spPr>
          <a:xfrm>
            <a:off x="7067722" y="3279645"/>
            <a:ext cx="356586" cy="353876"/>
          </a:xfrm>
          <a:custGeom>
            <a:rect b="b" l="l" r="r" t="t"/>
            <a:pathLst>
              <a:path extrusionOk="0" h="11882" w="11973">
                <a:moveTo>
                  <a:pt x="6302" y="725"/>
                </a:moveTo>
                <a:lnTo>
                  <a:pt x="6302" y="1639"/>
                </a:lnTo>
                <a:cubicBezTo>
                  <a:pt x="6302" y="2111"/>
                  <a:pt x="6522" y="2552"/>
                  <a:pt x="6837" y="2867"/>
                </a:cubicBezTo>
                <a:lnTo>
                  <a:pt x="7152" y="3182"/>
                </a:lnTo>
                <a:cubicBezTo>
                  <a:pt x="6900" y="3340"/>
                  <a:pt x="6774" y="3560"/>
                  <a:pt x="6711" y="3749"/>
                </a:cubicBezTo>
                <a:cubicBezTo>
                  <a:pt x="6479" y="3517"/>
                  <a:pt x="6209" y="3407"/>
                  <a:pt x="5942" y="3407"/>
                </a:cubicBezTo>
                <a:cubicBezTo>
                  <a:pt x="5665" y="3407"/>
                  <a:pt x="5392" y="3525"/>
                  <a:pt x="5168" y="3749"/>
                </a:cubicBezTo>
                <a:cubicBezTo>
                  <a:pt x="5042" y="3497"/>
                  <a:pt x="4979" y="3340"/>
                  <a:pt x="4758" y="3151"/>
                </a:cubicBezTo>
                <a:lnTo>
                  <a:pt x="5105" y="2836"/>
                </a:lnTo>
                <a:cubicBezTo>
                  <a:pt x="5420" y="2521"/>
                  <a:pt x="5609" y="2080"/>
                  <a:pt x="5609" y="1607"/>
                </a:cubicBezTo>
                <a:lnTo>
                  <a:pt x="5609" y="725"/>
                </a:lnTo>
                <a:close/>
                <a:moveTo>
                  <a:pt x="5231" y="0"/>
                </a:moveTo>
                <a:cubicBezTo>
                  <a:pt x="5042" y="0"/>
                  <a:pt x="4884" y="158"/>
                  <a:pt x="4884" y="347"/>
                </a:cubicBezTo>
                <a:lnTo>
                  <a:pt x="4884" y="725"/>
                </a:lnTo>
                <a:lnTo>
                  <a:pt x="4884" y="1639"/>
                </a:lnTo>
                <a:cubicBezTo>
                  <a:pt x="4884" y="1922"/>
                  <a:pt x="4758" y="2206"/>
                  <a:pt x="4569" y="2395"/>
                </a:cubicBezTo>
                <a:lnTo>
                  <a:pt x="4096" y="2867"/>
                </a:lnTo>
                <a:lnTo>
                  <a:pt x="4033" y="2867"/>
                </a:lnTo>
                <a:cubicBezTo>
                  <a:pt x="2206" y="2867"/>
                  <a:pt x="127" y="7404"/>
                  <a:pt x="32" y="9830"/>
                </a:cubicBezTo>
                <a:cubicBezTo>
                  <a:pt x="1" y="11311"/>
                  <a:pt x="631" y="11846"/>
                  <a:pt x="1292" y="11846"/>
                </a:cubicBezTo>
                <a:cubicBezTo>
                  <a:pt x="1346" y="11852"/>
                  <a:pt x="1398" y="11855"/>
                  <a:pt x="1450" y="11855"/>
                </a:cubicBezTo>
                <a:cubicBezTo>
                  <a:pt x="2222" y="11855"/>
                  <a:pt x="2817" y="11224"/>
                  <a:pt x="3466" y="10869"/>
                </a:cubicBezTo>
                <a:cubicBezTo>
                  <a:pt x="4033" y="10554"/>
                  <a:pt x="4537" y="10271"/>
                  <a:pt x="4884" y="9767"/>
                </a:cubicBezTo>
                <a:cubicBezTo>
                  <a:pt x="5357" y="9137"/>
                  <a:pt x="5640" y="7593"/>
                  <a:pt x="5640" y="6144"/>
                </a:cubicBezTo>
                <a:lnTo>
                  <a:pt x="5640" y="6144"/>
                </a:lnTo>
                <a:lnTo>
                  <a:pt x="4222" y="7561"/>
                </a:lnTo>
                <a:cubicBezTo>
                  <a:pt x="4222" y="7593"/>
                  <a:pt x="4191" y="7593"/>
                  <a:pt x="4191" y="7624"/>
                </a:cubicBezTo>
                <a:cubicBezTo>
                  <a:pt x="4159" y="7687"/>
                  <a:pt x="4159" y="7687"/>
                  <a:pt x="4096" y="7687"/>
                </a:cubicBezTo>
                <a:lnTo>
                  <a:pt x="2773" y="9011"/>
                </a:lnTo>
                <a:cubicBezTo>
                  <a:pt x="2710" y="9074"/>
                  <a:pt x="2616" y="9105"/>
                  <a:pt x="2525" y="9105"/>
                </a:cubicBezTo>
                <a:cubicBezTo>
                  <a:pt x="2435" y="9105"/>
                  <a:pt x="2348" y="9074"/>
                  <a:pt x="2301" y="9011"/>
                </a:cubicBezTo>
                <a:cubicBezTo>
                  <a:pt x="2175" y="8885"/>
                  <a:pt x="2175" y="8664"/>
                  <a:pt x="2301" y="8538"/>
                </a:cubicBezTo>
                <a:lnTo>
                  <a:pt x="3435" y="7404"/>
                </a:lnTo>
                <a:lnTo>
                  <a:pt x="2994" y="6963"/>
                </a:lnTo>
                <a:cubicBezTo>
                  <a:pt x="2931" y="6900"/>
                  <a:pt x="2899" y="6805"/>
                  <a:pt x="2899" y="6742"/>
                </a:cubicBezTo>
                <a:cubicBezTo>
                  <a:pt x="2899" y="6648"/>
                  <a:pt x="2931" y="6585"/>
                  <a:pt x="2962" y="6490"/>
                </a:cubicBezTo>
                <a:cubicBezTo>
                  <a:pt x="3029" y="6424"/>
                  <a:pt x="3122" y="6384"/>
                  <a:pt x="3213" y="6384"/>
                </a:cubicBezTo>
                <a:cubicBezTo>
                  <a:pt x="3295" y="6384"/>
                  <a:pt x="3375" y="6416"/>
                  <a:pt x="3435" y="6490"/>
                </a:cubicBezTo>
                <a:lnTo>
                  <a:pt x="3907" y="6931"/>
                </a:lnTo>
                <a:lnTo>
                  <a:pt x="5546" y="5262"/>
                </a:lnTo>
                <a:lnTo>
                  <a:pt x="5451" y="4568"/>
                </a:lnTo>
                <a:lnTo>
                  <a:pt x="5703" y="4285"/>
                </a:lnTo>
                <a:cubicBezTo>
                  <a:pt x="5766" y="4222"/>
                  <a:pt x="5861" y="4190"/>
                  <a:pt x="5951" y="4190"/>
                </a:cubicBezTo>
                <a:cubicBezTo>
                  <a:pt x="6042" y="4190"/>
                  <a:pt x="6128" y="4222"/>
                  <a:pt x="6176" y="4285"/>
                </a:cubicBezTo>
                <a:lnTo>
                  <a:pt x="6459" y="4568"/>
                </a:lnTo>
                <a:cubicBezTo>
                  <a:pt x="6428" y="4789"/>
                  <a:pt x="6396" y="5010"/>
                  <a:pt x="6333" y="5262"/>
                </a:cubicBezTo>
                <a:lnTo>
                  <a:pt x="8035" y="6963"/>
                </a:lnTo>
                <a:lnTo>
                  <a:pt x="8476" y="6522"/>
                </a:lnTo>
                <a:cubicBezTo>
                  <a:pt x="8539" y="6475"/>
                  <a:pt x="8625" y="6451"/>
                  <a:pt x="8712" y="6451"/>
                </a:cubicBezTo>
                <a:cubicBezTo>
                  <a:pt x="8799" y="6451"/>
                  <a:pt x="8885" y="6475"/>
                  <a:pt x="8948" y="6522"/>
                </a:cubicBezTo>
                <a:cubicBezTo>
                  <a:pt x="9074" y="6648"/>
                  <a:pt x="9074" y="6900"/>
                  <a:pt x="8948" y="6994"/>
                </a:cubicBezTo>
                <a:lnTo>
                  <a:pt x="8507" y="7435"/>
                </a:lnTo>
                <a:lnTo>
                  <a:pt x="9641" y="8570"/>
                </a:lnTo>
                <a:cubicBezTo>
                  <a:pt x="9767" y="8696"/>
                  <a:pt x="9767" y="8948"/>
                  <a:pt x="9641" y="9042"/>
                </a:cubicBezTo>
                <a:cubicBezTo>
                  <a:pt x="9594" y="9105"/>
                  <a:pt x="9507" y="9137"/>
                  <a:pt x="9417" y="9137"/>
                </a:cubicBezTo>
                <a:cubicBezTo>
                  <a:pt x="9326" y="9137"/>
                  <a:pt x="9232" y="9105"/>
                  <a:pt x="9169" y="9042"/>
                </a:cubicBezTo>
                <a:lnTo>
                  <a:pt x="6302" y="6175"/>
                </a:lnTo>
                <a:lnTo>
                  <a:pt x="6302" y="6175"/>
                </a:lnTo>
                <a:cubicBezTo>
                  <a:pt x="6270" y="7624"/>
                  <a:pt x="6585" y="9168"/>
                  <a:pt x="7058" y="9798"/>
                </a:cubicBezTo>
                <a:cubicBezTo>
                  <a:pt x="7404" y="10302"/>
                  <a:pt x="7909" y="10617"/>
                  <a:pt x="8476" y="10901"/>
                </a:cubicBezTo>
                <a:cubicBezTo>
                  <a:pt x="9136" y="11291"/>
                  <a:pt x="9711" y="11882"/>
                  <a:pt x="10527" y="11882"/>
                </a:cubicBezTo>
                <a:cubicBezTo>
                  <a:pt x="10567" y="11882"/>
                  <a:pt x="10608" y="11881"/>
                  <a:pt x="10649" y="11878"/>
                </a:cubicBezTo>
                <a:cubicBezTo>
                  <a:pt x="11028" y="11846"/>
                  <a:pt x="11973" y="11626"/>
                  <a:pt x="11910" y="9893"/>
                </a:cubicBezTo>
                <a:cubicBezTo>
                  <a:pt x="11752" y="7372"/>
                  <a:pt x="9673" y="2836"/>
                  <a:pt x="7846" y="2836"/>
                </a:cubicBezTo>
                <a:lnTo>
                  <a:pt x="7751" y="2836"/>
                </a:lnTo>
                <a:lnTo>
                  <a:pt x="7310" y="2363"/>
                </a:lnTo>
                <a:cubicBezTo>
                  <a:pt x="7089" y="2174"/>
                  <a:pt x="6963" y="1891"/>
                  <a:pt x="6963" y="1607"/>
                </a:cubicBezTo>
                <a:lnTo>
                  <a:pt x="6963" y="725"/>
                </a:lnTo>
                <a:lnTo>
                  <a:pt x="6963" y="347"/>
                </a:lnTo>
                <a:cubicBezTo>
                  <a:pt x="6963" y="158"/>
                  <a:pt x="6806" y="0"/>
                  <a:pt x="66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69" name="Google Shape;7969;p77"/>
          <p:cNvGrpSpPr/>
          <p:nvPr/>
        </p:nvGrpSpPr>
        <p:grpSpPr>
          <a:xfrm>
            <a:off x="7069149" y="3740564"/>
            <a:ext cx="352833" cy="332194"/>
            <a:chOff x="-23615075" y="3906200"/>
            <a:chExt cx="296175" cy="278850"/>
          </a:xfrm>
        </p:grpSpPr>
        <p:sp>
          <p:nvSpPr>
            <p:cNvPr id="7970" name="Google Shape;7970;p77"/>
            <p:cNvSpPr/>
            <p:nvPr/>
          </p:nvSpPr>
          <p:spPr>
            <a:xfrm>
              <a:off x="-23615075" y="3954250"/>
              <a:ext cx="296175" cy="193775"/>
            </a:xfrm>
            <a:custGeom>
              <a:rect b="b" l="l" r="r" t="t"/>
              <a:pathLst>
                <a:path extrusionOk="0" h="7751" w="11847">
                  <a:moveTo>
                    <a:pt x="10838" y="2993"/>
                  </a:moveTo>
                  <a:cubicBezTo>
                    <a:pt x="11027" y="2993"/>
                    <a:pt x="11185" y="3119"/>
                    <a:pt x="11185" y="3340"/>
                  </a:cubicBezTo>
                  <a:cubicBezTo>
                    <a:pt x="11153" y="3403"/>
                    <a:pt x="11153" y="3497"/>
                    <a:pt x="11059" y="3529"/>
                  </a:cubicBezTo>
                  <a:cubicBezTo>
                    <a:pt x="10996" y="3592"/>
                    <a:pt x="10901" y="3687"/>
                    <a:pt x="10806" y="3687"/>
                  </a:cubicBezTo>
                  <a:lnTo>
                    <a:pt x="1040" y="3687"/>
                  </a:lnTo>
                  <a:cubicBezTo>
                    <a:pt x="914" y="3687"/>
                    <a:pt x="819" y="3655"/>
                    <a:pt x="756" y="3529"/>
                  </a:cubicBezTo>
                  <a:cubicBezTo>
                    <a:pt x="725" y="3497"/>
                    <a:pt x="662" y="3403"/>
                    <a:pt x="662" y="3340"/>
                  </a:cubicBezTo>
                  <a:cubicBezTo>
                    <a:pt x="662" y="3119"/>
                    <a:pt x="819" y="2993"/>
                    <a:pt x="1040" y="2993"/>
                  </a:cubicBezTo>
                  <a:close/>
                  <a:moveTo>
                    <a:pt x="9735" y="4411"/>
                  </a:moveTo>
                  <a:cubicBezTo>
                    <a:pt x="9641" y="4947"/>
                    <a:pt x="9357" y="5671"/>
                    <a:pt x="8507" y="6364"/>
                  </a:cubicBezTo>
                  <a:cubicBezTo>
                    <a:pt x="8444" y="6396"/>
                    <a:pt x="8349" y="6459"/>
                    <a:pt x="8318" y="6459"/>
                  </a:cubicBezTo>
                  <a:cubicBezTo>
                    <a:pt x="8192" y="6459"/>
                    <a:pt x="8129" y="6396"/>
                    <a:pt x="8034" y="6333"/>
                  </a:cubicBezTo>
                  <a:cubicBezTo>
                    <a:pt x="7908" y="6175"/>
                    <a:pt x="7971" y="5986"/>
                    <a:pt x="8066" y="5860"/>
                  </a:cubicBezTo>
                  <a:cubicBezTo>
                    <a:pt x="8696" y="5356"/>
                    <a:pt x="8948" y="4821"/>
                    <a:pt x="9011" y="4411"/>
                  </a:cubicBezTo>
                  <a:close/>
                  <a:moveTo>
                    <a:pt x="3497" y="0"/>
                  </a:moveTo>
                  <a:cubicBezTo>
                    <a:pt x="3434" y="95"/>
                    <a:pt x="3340" y="221"/>
                    <a:pt x="3214" y="347"/>
                  </a:cubicBezTo>
                  <a:lnTo>
                    <a:pt x="2237" y="1324"/>
                  </a:lnTo>
                  <a:cubicBezTo>
                    <a:pt x="2111" y="1450"/>
                    <a:pt x="1985" y="1576"/>
                    <a:pt x="1765" y="1639"/>
                  </a:cubicBezTo>
                  <a:lnTo>
                    <a:pt x="2174" y="2237"/>
                  </a:lnTo>
                  <a:lnTo>
                    <a:pt x="1040" y="2237"/>
                  </a:lnTo>
                  <a:cubicBezTo>
                    <a:pt x="441" y="2237"/>
                    <a:pt x="0" y="2710"/>
                    <a:pt x="0" y="3245"/>
                  </a:cubicBezTo>
                  <a:cubicBezTo>
                    <a:pt x="0" y="3497"/>
                    <a:pt x="63" y="3687"/>
                    <a:pt x="189" y="3876"/>
                  </a:cubicBezTo>
                  <a:cubicBezTo>
                    <a:pt x="315" y="4096"/>
                    <a:pt x="504" y="4191"/>
                    <a:pt x="756" y="4254"/>
                  </a:cubicBezTo>
                  <a:cubicBezTo>
                    <a:pt x="945" y="6018"/>
                    <a:pt x="1765" y="6932"/>
                    <a:pt x="2930" y="7719"/>
                  </a:cubicBezTo>
                  <a:cubicBezTo>
                    <a:pt x="2962" y="7751"/>
                    <a:pt x="3025" y="7751"/>
                    <a:pt x="3119" y="7751"/>
                  </a:cubicBezTo>
                  <a:lnTo>
                    <a:pt x="8696" y="7751"/>
                  </a:lnTo>
                  <a:cubicBezTo>
                    <a:pt x="8790" y="7751"/>
                    <a:pt x="8822" y="7719"/>
                    <a:pt x="8916" y="7719"/>
                  </a:cubicBezTo>
                  <a:cubicBezTo>
                    <a:pt x="10239" y="6805"/>
                    <a:pt x="10932" y="5671"/>
                    <a:pt x="11090" y="4254"/>
                  </a:cubicBezTo>
                  <a:cubicBezTo>
                    <a:pt x="11311" y="4159"/>
                    <a:pt x="11500" y="4033"/>
                    <a:pt x="11626" y="3876"/>
                  </a:cubicBezTo>
                  <a:cubicBezTo>
                    <a:pt x="11752" y="3687"/>
                    <a:pt x="11815" y="3497"/>
                    <a:pt x="11815" y="3245"/>
                  </a:cubicBezTo>
                  <a:cubicBezTo>
                    <a:pt x="11846" y="2741"/>
                    <a:pt x="11374" y="2269"/>
                    <a:pt x="10775" y="2269"/>
                  </a:cubicBezTo>
                  <a:lnTo>
                    <a:pt x="10712" y="2269"/>
                  </a:lnTo>
                  <a:cubicBezTo>
                    <a:pt x="10996" y="1733"/>
                    <a:pt x="11153" y="1135"/>
                    <a:pt x="11153" y="536"/>
                  </a:cubicBezTo>
                  <a:cubicBezTo>
                    <a:pt x="11153" y="347"/>
                    <a:pt x="10996" y="189"/>
                    <a:pt x="10775" y="189"/>
                  </a:cubicBezTo>
                  <a:cubicBezTo>
                    <a:pt x="9326" y="189"/>
                    <a:pt x="8034" y="1009"/>
                    <a:pt x="7404" y="2269"/>
                  </a:cubicBezTo>
                  <a:lnTo>
                    <a:pt x="6301" y="2269"/>
                  </a:lnTo>
                  <a:lnTo>
                    <a:pt x="34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1" name="Google Shape;7971;p77"/>
            <p:cNvSpPr/>
            <p:nvPr/>
          </p:nvSpPr>
          <p:spPr>
            <a:xfrm>
              <a:off x="-23615075" y="3906200"/>
              <a:ext cx="77200" cy="77225"/>
            </a:xfrm>
            <a:custGeom>
              <a:rect b="b" l="l" r="r" t="t"/>
              <a:pathLst>
                <a:path extrusionOk="0" h="3089" w="3088">
                  <a:moveTo>
                    <a:pt x="2009" y="1"/>
                  </a:moveTo>
                  <a:cubicBezTo>
                    <a:pt x="1733" y="1"/>
                    <a:pt x="1465" y="95"/>
                    <a:pt x="1292" y="284"/>
                  </a:cubicBezTo>
                  <a:lnTo>
                    <a:pt x="315" y="1292"/>
                  </a:lnTo>
                  <a:cubicBezTo>
                    <a:pt x="126" y="1481"/>
                    <a:pt x="0" y="1765"/>
                    <a:pt x="0" y="2017"/>
                  </a:cubicBezTo>
                  <a:cubicBezTo>
                    <a:pt x="0" y="2301"/>
                    <a:pt x="126" y="2584"/>
                    <a:pt x="315" y="2773"/>
                  </a:cubicBezTo>
                  <a:cubicBezTo>
                    <a:pt x="504" y="2962"/>
                    <a:pt x="756" y="3088"/>
                    <a:pt x="1040" y="3088"/>
                  </a:cubicBezTo>
                  <a:cubicBezTo>
                    <a:pt x="1292" y="3088"/>
                    <a:pt x="1576" y="2962"/>
                    <a:pt x="1765" y="2773"/>
                  </a:cubicBezTo>
                  <a:lnTo>
                    <a:pt x="2773" y="1796"/>
                  </a:lnTo>
                  <a:cubicBezTo>
                    <a:pt x="2962" y="1576"/>
                    <a:pt x="3088" y="1324"/>
                    <a:pt x="3088" y="1040"/>
                  </a:cubicBezTo>
                  <a:cubicBezTo>
                    <a:pt x="3088" y="757"/>
                    <a:pt x="2962" y="505"/>
                    <a:pt x="2773" y="284"/>
                  </a:cubicBezTo>
                  <a:cubicBezTo>
                    <a:pt x="2568" y="95"/>
                    <a:pt x="2284" y="1"/>
                    <a:pt x="2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2" name="Google Shape;7972;p77"/>
            <p:cNvSpPr/>
            <p:nvPr/>
          </p:nvSpPr>
          <p:spPr>
            <a:xfrm>
              <a:off x="-23543400" y="4167700"/>
              <a:ext cx="153600" cy="17350"/>
            </a:xfrm>
            <a:custGeom>
              <a:rect b="b" l="l" r="r" t="t"/>
              <a:pathLst>
                <a:path extrusionOk="0" h="694" w="6144">
                  <a:moveTo>
                    <a:pt x="0" y="0"/>
                  </a:moveTo>
                  <a:cubicBezTo>
                    <a:pt x="158" y="378"/>
                    <a:pt x="536" y="693"/>
                    <a:pt x="1008" y="693"/>
                  </a:cubicBezTo>
                  <a:lnTo>
                    <a:pt x="5167" y="693"/>
                  </a:lnTo>
                  <a:cubicBezTo>
                    <a:pt x="5608" y="693"/>
                    <a:pt x="5986" y="441"/>
                    <a:pt x="61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73" name="Google Shape;7973;p77"/>
          <p:cNvSpPr/>
          <p:nvPr/>
        </p:nvSpPr>
        <p:spPr>
          <a:xfrm>
            <a:off x="6187981" y="4172532"/>
            <a:ext cx="351880" cy="350957"/>
          </a:xfrm>
          <a:custGeom>
            <a:rect b="b" l="l" r="r" t="t"/>
            <a:pathLst>
              <a:path extrusionOk="0" h="11784" w="11815">
                <a:moveTo>
                  <a:pt x="6616" y="3434"/>
                </a:moveTo>
                <a:cubicBezTo>
                  <a:pt x="7215" y="3434"/>
                  <a:pt x="7625" y="3907"/>
                  <a:pt x="7625" y="4474"/>
                </a:cubicBezTo>
                <a:lnTo>
                  <a:pt x="7625" y="5514"/>
                </a:lnTo>
                <a:lnTo>
                  <a:pt x="6742" y="5514"/>
                </a:lnTo>
                <a:cubicBezTo>
                  <a:pt x="6648" y="5451"/>
                  <a:pt x="6585" y="5325"/>
                  <a:pt x="6490" y="5262"/>
                </a:cubicBezTo>
                <a:cubicBezTo>
                  <a:pt x="5986" y="4789"/>
                  <a:pt x="5388" y="4411"/>
                  <a:pt x="4695" y="4222"/>
                </a:cubicBezTo>
                <a:lnTo>
                  <a:pt x="4569" y="3434"/>
                </a:lnTo>
                <a:close/>
                <a:moveTo>
                  <a:pt x="3466" y="4884"/>
                </a:moveTo>
                <a:lnTo>
                  <a:pt x="3466" y="5577"/>
                </a:lnTo>
                <a:cubicBezTo>
                  <a:pt x="3056" y="5640"/>
                  <a:pt x="2678" y="5797"/>
                  <a:pt x="2363" y="6018"/>
                </a:cubicBezTo>
                <a:lnTo>
                  <a:pt x="1891" y="5577"/>
                </a:lnTo>
                <a:cubicBezTo>
                  <a:pt x="2332" y="5199"/>
                  <a:pt x="2867" y="4978"/>
                  <a:pt x="3466" y="4884"/>
                </a:cubicBezTo>
                <a:close/>
                <a:moveTo>
                  <a:pt x="4128" y="4852"/>
                </a:moveTo>
                <a:cubicBezTo>
                  <a:pt x="4726" y="4947"/>
                  <a:pt x="5262" y="5167"/>
                  <a:pt x="5703" y="5514"/>
                </a:cubicBezTo>
                <a:lnTo>
                  <a:pt x="5230" y="6049"/>
                </a:lnTo>
                <a:cubicBezTo>
                  <a:pt x="4915" y="5797"/>
                  <a:pt x="4537" y="5640"/>
                  <a:pt x="4128" y="5577"/>
                </a:cubicBezTo>
                <a:lnTo>
                  <a:pt x="4128" y="4852"/>
                </a:lnTo>
                <a:close/>
                <a:moveTo>
                  <a:pt x="1387" y="6049"/>
                </a:moveTo>
                <a:lnTo>
                  <a:pt x="1859" y="6522"/>
                </a:lnTo>
                <a:cubicBezTo>
                  <a:pt x="1607" y="6837"/>
                  <a:pt x="1450" y="7215"/>
                  <a:pt x="1387" y="7625"/>
                </a:cubicBezTo>
                <a:lnTo>
                  <a:pt x="662" y="7625"/>
                </a:lnTo>
                <a:cubicBezTo>
                  <a:pt x="788" y="7026"/>
                  <a:pt x="1009" y="6459"/>
                  <a:pt x="1387" y="6049"/>
                </a:cubicBezTo>
                <a:close/>
                <a:moveTo>
                  <a:pt x="6175" y="6049"/>
                </a:moveTo>
                <a:cubicBezTo>
                  <a:pt x="6553" y="6459"/>
                  <a:pt x="6774" y="7026"/>
                  <a:pt x="6837" y="7625"/>
                </a:cubicBezTo>
                <a:lnTo>
                  <a:pt x="6175" y="7625"/>
                </a:lnTo>
                <a:cubicBezTo>
                  <a:pt x="6112" y="7215"/>
                  <a:pt x="5955" y="6837"/>
                  <a:pt x="5703" y="6522"/>
                </a:cubicBezTo>
                <a:lnTo>
                  <a:pt x="6175" y="6049"/>
                </a:lnTo>
                <a:close/>
                <a:moveTo>
                  <a:pt x="1418" y="8318"/>
                </a:moveTo>
                <a:cubicBezTo>
                  <a:pt x="1481" y="8727"/>
                  <a:pt x="1670" y="9105"/>
                  <a:pt x="1891" y="9420"/>
                </a:cubicBezTo>
                <a:lnTo>
                  <a:pt x="1418" y="9893"/>
                </a:lnTo>
                <a:cubicBezTo>
                  <a:pt x="1009" y="9452"/>
                  <a:pt x="788" y="8916"/>
                  <a:pt x="693" y="8318"/>
                </a:cubicBezTo>
                <a:close/>
                <a:moveTo>
                  <a:pt x="6931" y="8318"/>
                </a:moveTo>
                <a:cubicBezTo>
                  <a:pt x="6805" y="8916"/>
                  <a:pt x="6585" y="9452"/>
                  <a:pt x="6207" y="9893"/>
                </a:cubicBezTo>
                <a:lnTo>
                  <a:pt x="5766" y="9420"/>
                </a:lnTo>
                <a:cubicBezTo>
                  <a:pt x="5986" y="9105"/>
                  <a:pt x="6144" y="8727"/>
                  <a:pt x="6207" y="8318"/>
                </a:cubicBezTo>
                <a:close/>
                <a:moveTo>
                  <a:pt x="2363" y="9893"/>
                </a:moveTo>
                <a:cubicBezTo>
                  <a:pt x="2678" y="10145"/>
                  <a:pt x="3056" y="10303"/>
                  <a:pt x="3466" y="10366"/>
                </a:cubicBezTo>
                <a:lnTo>
                  <a:pt x="3466" y="11027"/>
                </a:lnTo>
                <a:cubicBezTo>
                  <a:pt x="2867" y="10964"/>
                  <a:pt x="2332" y="10712"/>
                  <a:pt x="1891" y="10366"/>
                </a:cubicBezTo>
                <a:lnTo>
                  <a:pt x="2363" y="9893"/>
                </a:lnTo>
                <a:close/>
                <a:moveTo>
                  <a:pt x="5230" y="9861"/>
                </a:moveTo>
                <a:lnTo>
                  <a:pt x="5703" y="10334"/>
                </a:lnTo>
                <a:cubicBezTo>
                  <a:pt x="5262" y="10744"/>
                  <a:pt x="4726" y="10996"/>
                  <a:pt x="4128" y="11027"/>
                </a:cubicBezTo>
                <a:lnTo>
                  <a:pt x="4128" y="10334"/>
                </a:lnTo>
                <a:cubicBezTo>
                  <a:pt x="4537" y="10240"/>
                  <a:pt x="4915" y="10082"/>
                  <a:pt x="5230" y="9861"/>
                </a:cubicBezTo>
                <a:close/>
                <a:moveTo>
                  <a:pt x="9326" y="10366"/>
                </a:moveTo>
                <a:cubicBezTo>
                  <a:pt x="9546" y="10366"/>
                  <a:pt x="9704" y="10523"/>
                  <a:pt x="9704" y="10712"/>
                </a:cubicBezTo>
                <a:cubicBezTo>
                  <a:pt x="9672" y="10933"/>
                  <a:pt x="9546" y="11090"/>
                  <a:pt x="9326" y="11090"/>
                </a:cubicBezTo>
                <a:cubicBezTo>
                  <a:pt x="9137" y="11090"/>
                  <a:pt x="8979" y="10933"/>
                  <a:pt x="8979" y="10712"/>
                </a:cubicBezTo>
                <a:cubicBezTo>
                  <a:pt x="8979" y="10523"/>
                  <a:pt x="9137" y="10366"/>
                  <a:pt x="9326" y="10366"/>
                </a:cubicBezTo>
                <a:close/>
                <a:moveTo>
                  <a:pt x="1103" y="0"/>
                </a:moveTo>
                <a:cubicBezTo>
                  <a:pt x="504" y="0"/>
                  <a:pt x="63" y="473"/>
                  <a:pt x="63" y="1040"/>
                </a:cubicBezTo>
                <a:cubicBezTo>
                  <a:pt x="63" y="1576"/>
                  <a:pt x="536" y="2048"/>
                  <a:pt x="1103" y="2048"/>
                </a:cubicBezTo>
                <a:cubicBezTo>
                  <a:pt x="2048" y="2048"/>
                  <a:pt x="2363" y="2836"/>
                  <a:pt x="2489" y="3497"/>
                </a:cubicBezTo>
                <a:lnTo>
                  <a:pt x="2584" y="4348"/>
                </a:lnTo>
                <a:cubicBezTo>
                  <a:pt x="1072" y="4852"/>
                  <a:pt x="0" y="6301"/>
                  <a:pt x="0" y="7971"/>
                </a:cubicBezTo>
                <a:cubicBezTo>
                  <a:pt x="0" y="10050"/>
                  <a:pt x="1702" y="11783"/>
                  <a:pt x="3812" y="11783"/>
                </a:cubicBezTo>
                <a:cubicBezTo>
                  <a:pt x="5797" y="11783"/>
                  <a:pt x="7436" y="10240"/>
                  <a:pt x="7593" y="8318"/>
                </a:cubicBezTo>
                <a:lnTo>
                  <a:pt x="9011" y="8318"/>
                </a:lnTo>
                <a:lnTo>
                  <a:pt x="9011" y="9767"/>
                </a:lnTo>
                <a:cubicBezTo>
                  <a:pt x="8633" y="9924"/>
                  <a:pt x="8318" y="10271"/>
                  <a:pt x="8318" y="10744"/>
                </a:cubicBezTo>
                <a:cubicBezTo>
                  <a:pt x="8318" y="11342"/>
                  <a:pt x="8790" y="11783"/>
                  <a:pt x="9326" y="11783"/>
                </a:cubicBezTo>
                <a:cubicBezTo>
                  <a:pt x="9767" y="11783"/>
                  <a:pt x="10145" y="11500"/>
                  <a:pt x="10302" y="11059"/>
                </a:cubicBezTo>
                <a:lnTo>
                  <a:pt x="11468" y="11059"/>
                </a:lnTo>
                <a:cubicBezTo>
                  <a:pt x="11657" y="11059"/>
                  <a:pt x="11815" y="10901"/>
                  <a:pt x="11815" y="10712"/>
                </a:cubicBezTo>
                <a:cubicBezTo>
                  <a:pt x="11815" y="10555"/>
                  <a:pt x="11657" y="10397"/>
                  <a:pt x="11468" y="10397"/>
                </a:cubicBezTo>
                <a:lnTo>
                  <a:pt x="10302" y="10397"/>
                </a:lnTo>
                <a:cubicBezTo>
                  <a:pt x="10208" y="10145"/>
                  <a:pt x="9956" y="9893"/>
                  <a:pt x="9672" y="9767"/>
                </a:cubicBezTo>
                <a:lnTo>
                  <a:pt x="9672" y="8318"/>
                </a:lnTo>
                <a:lnTo>
                  <a:pt x="10744" y="8318"/>
                </a:lnTo>
                <a:cubicBezTo>
                  <a:pt x="10933" y="8318"/>
                  <a:pt x="11122" y="8160"/>
                  <a:pt x="11122" y="7971"/>
                </a:cubicBezTo>
                <a:cubicBezTo>
                  <a:pt x="11122" y="7782"/>
                  <a:pt x="10933" y="7593"/>
                  <a:pt x="10744" y="7593"/>
                </a:cubicBezTo>
                <a:lnTo>
                  <a:pt x="10397" y="7593"/>
                </a:lnTo>
                <a:lnTo>
                  <a:pt x="10397" y="7247"/>
                </a:lnTo>
                <a:cubicBezTo>
                  <a:pt x="10397" y="6301"/>
                  <a:pt x="9609" y="5514"/>
                  <a:pt x="8664" y="5514"/>
                </a:cubicBezTo>
                <a:lnTo>
                  <a:pt x="8318" y="5514"/>
                </a:lnTo>
                <a:lnTo>
                  <a:pt x="8318" y="4506"/>
                </a:lnTo>
                <a:cubicBezTo>
                  <a:pt x="8318" y="3560"/>
                  <a:pt x="7530" y="2773"/>
                  <a:pt x="6585" y="2773"/>
                </a:cubicBezTo>
                <a:lnTo>
                  <a:pt x="4411" y="2773"/>
                </a:lnTo>
                <a:cubicBezTo>
                  <a:pt x="3970" y="1040"/>
                  <a:pt x="2741" y="0"/>
                  <a:pt x="11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74" name="Google Shape;7974;p77"/>
          <p:cNvGrpSpPr/>
          <p:nvPr/>
        </p:nvGrpSpPr>
        <p:grpSpPr>
          <a:xfrm>
            <a:off x="6618118" y="1414206"/>
            <a:ext cx="353757" cy="352565"/>
            <a:chOff x="-26980600" y="3175500"/>
            <a:chExt cx="296950" cy="295950"/>
          </a:xfrm>
        </p:grpSpPr>
        <p:sp>
          <p:nvSpPr>
            <p:cNvPr id="7975" name="Google Shape;7975;p77"/>
            <p:cNvSpPr/>
            <p:nvPr/>
          </p:nvSpPr>
          <p:spPr>
            <a:xfrm>
              <a:off x="-26798650" y="3175500"/>
              <a:ext cx="115000" cy="114025"/>
            </a:xfrm>
            <a:custGeom>
              <a:rect b="b" l="l" r="r" t="t"/>
              <a:pathLst>
                <a:path extrusionOk="0" h="4561" w="4600">
                  <a:moveTo>
                    <a:pt x="1115" y="0"/>
                  </a:moveTo>
                  <a:cubicBezTo>
                    <a:pt x="851" y="0"/>
                    <a:pt x="583" y="102"/>
                    <a:pt x="378" y="307"/>
                  </a:cubicBezTo>
                  <a:cubicBezTo>
                    <a:pt x="0" y="685"/>
                    <a:pt x="0" y="1378"/>
                    <a:pt x="378" y="1756"/>
                  </a:cubicBezTo>
                  <a:lnTo>
                    <a:pt x="2773" y="4245"/>
                  </a:lnTo>
                  <a:cubicBezTo>
                    <a:pt x="2962" y="4434"/>
                    <a:pt x="3245" y="4560"/>
                    <a:pt x="3529" y="4560"/>
                  </a:cubicBezTo>
                  <a:cubicBezTo>
                    <a:pt x="3812" y="4560"/>
                    <a:pt x="4064" y="4434"/>
                    <a:pt x="4285" y="4245"/>
                  </a:cubicBezTo>
                  <a:cubicBezTo>
                    <a:pt x="4474" y="4056"/>
                    <a:pt x="4600" y="3773"/>
                    <a:pt x="4600" y="3489"/>
                  </a:cubicBezTo>
                  <a:cubicBezTo>
                    <a:pt x="4600" y="3206"/>
                    <a:pt x="4474" y="2954"/>
                    <a:pt x="4285" y="2733"/>
                  </a:cubicBezTo>
                  <a:lnTo>
                    <a:pt x="1828" y="307"/>
                  </a:lnTo>
                  <a:cubicBezTo>
                    <a:pt x="1639" y="102"/>
                    <a:pt x="1379" y="0"/>
                    <a:pt x="11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6" name="Google Shape;7976;p77"/>
            <p:cNvSpPr/>
            <p:nvPr/>
          </p:nvSpPr>
          <p:spPr>
            <a:xfrm>
              <a:off x="-26980600" y="3325725"/>
              <a:ext cx="168575" cy="145725"/>
            </a:xfrm>
            <a:custGeom>
              <a:rect b="b" l="l" r="r" t="t"/>
              <a:pathLst>
                <a:path extrusionOk="0" h="5829" w="6743">
                  <a:moveTo>
                    <a:pt x="3797" y="2167"/>
                  </a:moveTo>
                  <a:cubicBezTo>
                    <a:pt x="3884" y="2167"/>
                    <a:pt x="3970" y="2190"/>
                    <a:pt x="4033" y="2237"/>
                  </a:cubicBezTo>
                  <a:cubicBezTo>
                    <a:pt x="4159" y="2363"/>
                    <a:pt x="4159" y="2616"/>
                    <a:pt x="4033" y="2710"/>
                  </a:cubicBezTo>
                  <a:cubicBezTo>
                    <a:pt x="3970" y="2773"/>
                    <a:pt x="3884" y="2805"/>
                    <a:pt x="3797" y="2805"/>
                  </a:cubicBezTo>
                  <a:cubicBezTo>
                    <a:pt x="3710" y="2805"/>
                    <a:pt x="3624" y="2773"/>
                    <a:pt x="3561" y="2710"/>
                  </a:cubicBezTo>
                  <a:cubicBezTo>
                    <a:pt x="3435" y="2616"/>
                    <a:pt x="3435" y="2363"/>
                    <a:pt x="3561" y="2237"/>
                  </a:cubicBezTo>
                  <a:cubicBezTo>
                    <a:pt x="3624" y="2190"/>
                    <a:pt x="3710" y="2167"/>
                    <a:pt x="3797" y="2167"/>
                  </a:cubicBezTo>
                  <a:close/>
                  <a:moveTo>
                    <a:pt x="2336" y="2639"/>
                  </a:moveTo>
                  <a:cubicBezTo>
                    <a:pt x="2426" y="2639"/>
                    <a:pt x="2521" y="2663"/>
                    <a:pt x="2584" y="2710"/>
                  </a:cubicBezTo>
                  <a:cubicBezTo>
                    <a:pt x="2679" y="2836"/>
                    <a:pt x="2679" y="3057"/>
                    <a:pt x="2584" y="3183"/>
                  </a:cubicBezTo>
                  <a:cubicBezTo>
                    <a:pt x="2521" y="3246"/>
                    <a:pt x="2426" y="3277"/>
                    <a:pt x="2336" y="3277"/>
                  </a:cubicBezTo>
                  <a:cubicBezTo>
                    <a:pt x="2245" y="3277"/>
                    <a:pt x="2159" y="3246"/>
                    <a:pt x="2111" y="3183"/>
                  </a:cubicBezTo>
                  <a:cubicBezTo>
                    <a:pt x="1985" y="3057"/>
                    <a:pt x="1985" y="2868"/>
                    <a:pt x="2111" y="2710"/>
                  </a:cubicBezTo>
                  <a:cubicBezTo>
                    <a:pt x="2159" y="2663"/>
                    <a:pt x="2245" y="2639"/>
                    <a:pt x="2336" y="2639"/>
                  </a:cubicBezTo>
                  <a:close/>
                  <a:moveTo>
                    <a:pt x="2931" y="1"/>
                  </a:moveTo>
                  <a:lnTo>
                    <a:pt x="599" y="2332"/>
                  </a:lnTo>
                  <a:cubicBezTo>
                    <a:pt x="221" y="2710"/>
                    <a:pt x="1" y="3214"/>
                    <a:pt x="1" y="3781"/>
                  </a:cubicBezTo>
                  <a:cubicBezTo>
                    <a:pt x="1" y="4317"/>
                    <a:pt x="221" y="4852"/>
                    <a:pt x="599" y="5230"/>
                  </a:cubicBezTo>
                  <a:cubicBezTo>
                    <a:pt x="1009" y="5608"/>
                    <a:pt x="1513" y="5829"/>
                    <a:pt x="2048" y="5829"/>
                  </a:cubicBezTo>
                  <a:cubicBezTo>
                    <a:pt x="2616" y="5829"/>
                    <a:pt x="3120" y="5640"/>
                    <a:pt x="3529" y="5230"/>
                  </a:cubicBezTo>
                  <a:lnTo>
                    <a:pt x="6743" y="2048"/>
                  </a:lnTo>
                  <a:cubicBezTo>
                    <a:pt x="6743" y="2017"/>
                    <a:pt x="6711" y="1954"/>
                    <a:pt x="6711" y="1922"/>
                  </a:cubicBezTo>
                  <a:cubicBezTo>
                    <a:pt x="6396" y="1418"/>
                    <a:pt x="5829" y="1103"/>
                    <a:pt x="5136" y="1103"/>
                  </a:cubicBezTo>
                  <a:lnTo>
                    <a:pt x="5104" y="1103"/>
                  </a:lnTo>
                  <a:cubicBezTo>
                    <a:pt x="5075" y="1104"/>
                    <a:pt x="5045" y="1105"/>
                    <a:pt x="5016" y="1105"/>
                  </a:cubicBezTo>
                  <a:cubicBezTo>
                    <a:pt x="4168" y="1105"/>
                    <a:pt x="3387" y="670"/>
                    <a:pt x="29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7" name="Google Shape;7977;p77"/>
            <p:cNvSpPr/>
            <p:nvPr/>
          </p:nvSpPr>
          <p:spPr>
            <a:xfrm>
              <a:off x="-26893950" y="3226500"/>
              <a:ext cx="159125" cy="137850"/>
            </a:xfrm>
            <a:custGeom>
              <a:rect b="b" l="l" r="r" t="t"/>
              <a:pathLst>
                <a:path extrusionOk="0" h="5514" w="6365">
                  <a:moveTo>
                    <a:pt x="3403" y="0"/>
                  </a:moveTo>
                  <a:lnTo>
                    <a:pt x="2678" y="693"/>
                  </a:lnTo>
                  <a:lnTo>
                    <a:pt x="2300" y="1103"/>
                  </a:lnTo>
                  <a:lnTo>
                    <a:pt x="3056" y="1859"/>
                  </a:lnTo>
                  <a:cubicBezTo>
                    <a:pt x="3151" y="1953"/>
                    <a:pt x="3151" y="2205"/>
                    <a:pt x="3056" y="2331"/>
                  </a:cubicBezTo>
                  <a:cubicBezTo>
                    <a:pt x="2962" y="2394"/>
                    <a:pt x="2899" y="2426"/>
                    <a:pt x="2804" y="2426"/>
                  </a:cubicBezTo>
                  <a:cubicBezTo>
                    <a:pt x="2741" y="2426"/>
                    <a:pt x="2615" y="2394"/>
                    <a:pt x="2584" y="2331"/>
                  </a:cubicBezTo>
                  <a:lnTo>
                    <a:pt x="1827" y="1575"/>
                  </a:lnTo>
                  <a:lnTo>
                    <a:pt x="1355" y="2048"/>
                  </a:lnTo>
                  <a:lnTo>
                    <a:pt x="2111" y="2804"/>
                  </a:lnTo>
                  <a:cubicBezTo>
                    <a:pt x="2205" y="2898"/>
                    <a:pt x="2205" y="3150"/>
                    <a:pt x="2111" y="3277"/>
                  </a:cubicBezTo>
                  <a:cubicBezTo>
                    <a:pt x="2016" y="3340"/>
                    <a:pt x="1953" y="3371"/>
                    <a:pt x="1859" y="3371"/>
                  </a:cubicBezTo>
                  <a:cubicBezTo>
                    <a:pt x="1796" y="3371"/>
                    <a:pt x="1670" y="3340"/>
                    <a:pt x="1638" y="3277"/>
                  </a:cubicBezTo>
                  <a:lnTo>
                    <a:pt x="882" y="2520"/>
                  </a:lnTo>
                  <a:lnTo>
                    <a:pt x="0" y="3371"/>
                  </a:lnTo>
                  <a:cubicBezTo>
                    <a:pt x="0" y="3403"/>
                    <a:pt x="63" y="3466"/>
                    <a:pt x="63" y="3497"/>
                  </a:cubicBezTo>
                  <a:cubicBezTo>
                    <a:pt x="364" y="4068"/>
                    <a:pt x="894" y="4381"/>
                    <a:pt x="1490" y="4381"/>
                  </a:cubicBezTo>
                  <a:cubicBezTo>
                    <a:pt x="1518" y="4381"/>
                    <a:pt x="1547" y="4381"/>
                    <a:pt x="1575" y="4379"/>
                  </a:cubicBezTo>
                  <a:cubicBezTo>
                    <a:pt x="1890" y="4379"/>
                    <a:pt x="2174" y="4411"/>
                    <a:pt x="2458" y="4474"/>
                  </a:cubicBezTo>
                  <a:cubicBezTo>
                    <a:pt x="2993" y="4631"/>
                    <a:pt x="3529" y="5009"/>
                    <a:pt x="3781" y="5513"/>
                  </a:cubicBezTo>
                  <a:lnTo>
                    <a:pt x="6364" y="2961"/>
                  </a:lnTo>
                  <a:lnTo>
                    <a:pt x="340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78" name="Google Shape;7978;p77"/>
          <p:cNvSpPr/>
          <p:nvPr/>
        </p:nvSpPr>
        <p:spPr>
          <a:xfrm>
            <a:off x="6640685" y="1871226"/>
            <a:ext cx="309649" cy="351910"/>
          </a:xfrm>
          <a:custGeom>
            <a:rect b="b" l="l" r="r" t="t"/>
            <a:pathLst>
              <a:path extrusionOk="0" h="11816" w="10397">
                <a:moveTo>
                  <a:pt x="6939" y="1373"/>
                </a:moveTo>
                <a:cubicBezTo>
                  <a:pt x="7177" y="1373"/>
                  <a:pt x="7419" y="1418"/>
                  <a:pt x="7656" y="1513"/>
                </a:cubicBezTo>
                <a:cubicBezTo>
                  <a:pt x="8255" y="1734"/>
                  <a:pt x="8696" y="2206"/>
                  <a:pt x="8853" y="2836"/>
                </a:cubicBezTo>
                <a:cubicBezTo>
                  <a:pt x="8916" y="3435"/>
                  <a:pt x="8822" y="4065"/>
                  <a:pt x="8412" y="4538"/>
                </a:cubicBezTo>
                <a:cubicBezTo>
                  <a:pt x="8349" y="4601"/>
                  <a:pt x="8255" y="4664"/>
                  <a:pt x="8129" y="4664"/>
                </a:cubicBezTo>
                <a:cubicBezTo>
                  <a:pt x="8066" y="4664"/>
                  <a:pt x="7971" y="4601"/>
                  <a:pt x="7939" y="4569"/>
                </a:cubicBezTo>
                <a:cubicBezTo>
                  <a:pt x="7782" y="4443"/>
                  <a:pt x="7782" y="4223"/>
                  <a:pt x="7908" y="4097"/>
                </a:cubicBezTo>
                <a:cubicBezTo>
                  <a:pt x="8129" y="3782"/>
                  <a:pt x="8223" y="3403"/>
                  <a:pt x="8129" y="2962"/>
                </a:cubicBezTo>
                <a:cubicBezTo>
                  <a:pt x="8066" y="2553"/>
                  <a:pt x="7750" y="2238"/>
                  <a:pt x="7404" y="2143"/>
                </a:cubicBezTo>
                <a:cubicBezTo>
                  <a:pt x="7254" y="2086"/>
                  <a:pt x="7095" y="2057"/>
                  <a:pt x="6939" y="2057"/>
                </a:cubicBezTo>
                <a:cubicBezTo>
                  <a:pt x="6669" y="2057"/>
                  <a:pt x="6406" y="2141"/>
                  <a:pt x="6207" y="2301"/>
                </a:cubicBezTo>
                <a:cubicBezTo>
                  <a:pt x="6148" y="2336"/>
                  <a:pt x="6084" y="2354"/>
                  <a:pt x="6021" y="2354"/>
                </a:cubicBezTo>
                <a:cubicBezTo>
                  <a:pt x="5916" y="2354"/>
                  <a:pt x="5813" y="2305"/>
                  <a:pt x="5734" y="2206"/>
                </a:cubicBezTo>
                <a:cubicBezTo>
                  <a:pt x="5608" y="2049"/>
                  <a:pt x="5671" y="1860"/>
                  <a:pt x="5829" y="1734"/>
                </a:cubicBezTo>
                <a:cubicBezTo>
                  <a:pt x="6163" y="1498"/>
                  <a:pt x="6545" y="1373"/>
                  <a:pt x="6939" y="1373"/>
                </a:cubicBezTo>
                <a:close/>
                <a:moveTo>
                  <a:pt x="3466" y="1"/>
                </a:moveTo>
                <a:cubicBezTo>
                  <a:pt x="3182" y="1"/>
                  <a:pt x="2899" y="32"/>
                  <a:pt x="2678" y="95"/>
                </a:cubicBezTo>
                <a:cubicBezTo>
                  <a:pt x="1481" y="348"/>
                  <a:pt x="504" y="1293"/>
                  <a:pt x="221" y="2490"/>
                </a:cubicBezTo>
                <a:cubicBezTo>
                  <a:pt x="0" y="3498"/>
                  <a:pt x="189" y="4569"/>
                  <a:pt x="851" y="5388"/>
                </a:cubicBezTo>
                <a:cubicBezTo>
                  <a:pt x="1292" y="5955"/>
                  <a:pt x="1512" y="6711"/>
                  <a:pt x="1512" y="7499"/>
                </a:cubicBezTo>
                <a:lnTo>
                  <a:pt x="1512" y="10209"/>
                </a:lnTo>
                <a:cubicBezTo>
                  <a:pt x="1512" y="11122"/>
                  <a:pt x="2237" y="11815"/>
                  <a:pt x="3151" y="11815"/>
                </a:cubicBezTo>
                <a:cubicBezTo>
                  <a:pt x="4033" y="11815"/>
                  <a:pt x="4757" y="11122"/>
                  <a:pt x="4757" y="10209"/>
                </a:cubicBezTo>
                <a:lnTo>
                  <a:pt x="4757" y="8539"/>
                </a:lnTo>
                <a:cubicBezTo>
                  <a:pt x="4757" y="8318"/>
                  <a:pt x="4947" y="8066"/>
                  <a:pt x="5230" y="8066"/>
                </a:cubicBezTo>
                <a:cubicBezTo>
                  <a:pt x="5451" y="8066"/>
                  <a:pt x="5703" y="8287"/>
                  <a:pt x="5703" y="8539"/>
                </a:cubicBezTo>
                <a:lnTo>
                  <a:pt x="5703" y="10209"/>
                </a:lnTo>
                <a:cubicBezTo>
                  <a:pt x="5703" y="11122"/>
                  <a:pt x="6396" y="11815"/>
                  <a:pt x="7309" y="11815"/>
                </a:cubicBezTo>
                <a:cubicBezTo>
                  <a:pt x="8223" y="11815"/>
                  <a:pt x="8916" y="11122"/>
                  <a:pt x="8916" y="10209"/>
                </a:cubicBezTo>
                <a:lnTo>
                  <a:pt x="8916" y="7499"/>
                </a:lnTo>
                <a:cubicBezTo>
                  <a:pt x="8916" y="6711"/>
                  <a:pt x="9168" y="5955"/>
                  <a:pt x="9609" y="5388"/>
                </a:cubicBezTo>
                <a:cubicBezTo>
                  <a:pt x="10145" y="4569"/>
                  <a:pt x="10397" y="3498"/>
                  <a:pt x="10145" y="2490"/>
                </a:cubicBezTo>
                <a:cubicBezTo>
                  <a:pt x="9893" y="1293"/>
                  <a:pt x="8885" y="348"/>
                  <a:pt x="7719" y="95"/>
                </a:cubicBezTo>
                <a:cubicBezTo>
                  <a:pt x="7435" y="1"/>
                  <a:pt x="7152" y="1"/>
                  <a:pt x="6931" y="1"/>
                </a:cubicBezTo>
                <a:cubicBezTo>
                  <a:pt x="6333" y="1"/>
                  <a:pt x="5703" y="158"/>
                  <a:pt x="5199" y="474"/>
                </a:cubicBezTo>
                <a:cubicBezTo>
                  <a:pt x="4663" y="158"/>
                  <a:pt x="4033" y="1"/>
                  <a:pt x="3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79" name="Google Shape;7979;p77"/>
          <p:cNvGrpSpPr/>
          <p:nvPr/>
        </p:nvGrpSpPr>
        <p:grpSpPr>
          <a:xfrm>
            <a:off x="6618594" y="2352741"/>
            <a:ext cx="352803" cy="289039"/>
            <a:chOff x="-26981375" y="3951875"/>
            <a:chExt cx="296150" cy="242625"/>
          </a:xfrm>
        </p:grpSpPr>
        <p:sp>
          <p:nvSpPr>
            <p:cNvPr id="7980" name="Google Shape;7980;p77"/>
            <p:cNvSpPr/>
            <p:nvPr/>
          </p:nvSpPr>
          <p:spPr>
            <a:xfrm>
              <a:off x="-26978225" y="3951875"/>
              <a:ext cx="173300" cy="155975"/>
            </a:xfrm>
            <a:custGeom>
              <a:rect b="b" l="l" r="r" t="t"/>
              <a:pathLst>
                <a:path extrusionOk="0" h="6239" w="6932">
                  <a:moveTo>
                    <a:pt x="3340" y="2364"/>
                  </a:moveTo>
                  <a:cubicBezTo>
                    <a:pt x="3529" y="2364"/>
                    <a:pt x="3686" y="2521"/>
                    <a:pt x="3686" y="2710"/>
                  </a:cubicBezTo>
                  <a:lnTo>
                    <a:pt x="3686" y="3435"/>
                  </a:lnTo>
                  <a:lnTo>
                    <a:pt x="4411" y="3435"/>
                  </a:lnTo>
                  <a:cubicBezTo>
                    <a:pt x="4600" y="3435"/>
                    <a:pt x="4757" y="3592"/>
                    <a:pt x="4757" y="3782"/>
                  </a:cubicBezTo>
                  <a:cubicBezTo>
                    <a:pt x="4757" y="3971"/>
                    <a:pt x="4600" y="4128"/>
                    <a:pt x="4411" y="4128"/>
                  </a:cubicBezTo>
                  <a:lnTo>
                    <a:pt x="3686" y="4128"/>
                  </a:lnTo>
                  <a:lnTo>
                    <a:pt x="3686" y="4853"/>
                  </a:lnTo>
                  <a:cubicBezTo>
                    <a:pt x="3686" y="5042"/>
                    <a:pt x="3529" y="5199"/>
                    <a:pt x="3340" y="5199"/>
                  </a:cubicBezTo>
                  <a:cubicBezTo>
                    <a:pt x="3151" y="5199"/>
                    <a:pt x="2993" y="5042"/>
                    <a:pt x="2993" y="4853"/>
                  </a:cubicBezTo>
                  <a:lnTo>
                    <a:pt x="2993" y="4128"/>
                  </a:lnTo>
                  <a:lnTo>
                    <a:pt x="2268" y="4128"/>
                  </a:lnTo>
                  <a:cubicBezTo>
                    <a:pt x="2079" y="4128"/>
                    <a:pt x="1922" y="3971"/>
                    <a:pt x="1922" y="3782"/>
                  </a:cubicBezTo>
                  <a:cubicBezTo>
                    <a:pt x="1922" y="3592"/>
                    <a:pt x="2079" y="3435"/>
                    <a:pt x="2268" y="3435"/>
                  </a:cubicBezTo>
                  <a:lnTo>
                    <a:pt x="2993" y="3435"/>
                  </a:lnTo>
                  <a:lnTo>
                    <a:pt x="2993" y="2710"/>
                  </a:lnTo>
                  <a:cubicBezTo>
                    <a:pt x="2993" y="2521"/>
                    <a:pt x="3151" y="2364"/>
                    <a:pt x="3340" y="2364"/>
                  </a:cubicBezTo>
                  <a:close/>
                  <a:moveTo>
                    <a:pt x="3434" y="1"/>
                  </a:moveTo>
                  <a:cubicBezTo>
                    <a:pt x="2836" y="1"/>
                    <a:pt x="2394" y="474"/>
                    <a:pt x="2394" y="1041"/>
                  </a:cubicBezTo>
                  <a:lnTo>
                    <a:pt x="2394" y="1387"/>
                  </a:lnTo>
                  <a:lnTo>
                    <a:pt x="1008" y="1387"/>
                  </a:lnTo>
                  <a:cubicBezTo>
                    <a:pt x="441" y="1387"/>
                    <a:pt x="0" y="1860"/>
                    <a:pt x="0" y="2395"/>
                  </a:cubicBezTo>
                  <a:lnTo>
                    <a:pt x="0" y="6239"/>
                  </a:lnTo>
                  <a:lnTo>
                    <a:pt x="6931" y="6239"/>
                  </a:lnTo>
                  <a:lnTo>
                    <a:pt x="6931" y="2395"/>
                  </a:lnTo>
                  <a:lnTo>
                    <a:pt x="6837" y="2395"/>
                  </a:lnTo>
                  <a:cubicBezTo>
                    <a:pt x="6837" y="1828"/>
                    <a:pt x="6364" y="1387"/>
                    <a:pt x="5829" y="1387"/>
                  </a:cubicBezTo>
                  <a:lnTo>
                    <a:pt x="4442" y="1387"/>
                  </a:lnTo>
                  <a:lnTo>
                    <a:pt x="4442" y="1041"/>
                  </a:lnTo>
                  <a:cubicBezTo>
                    <a:pt x="4442" y="442"/>
                    <a:pt x="3970" y="1"/>
                    <a:pt x="34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1" name="Google Shape;7981;p77"/>
            <p:cNvSpPr/>
            <p:nvPr/>
          </p:nvSpPr>
          <p:spPr>
            <a:xfrm>
              <a:off x="-26981375" y="4124375"/>
              <a:ext cx="174075" cy="70125"/>
            </a:xfrm>
            <a:custGeom>
              <a:rect b="b" l="l" r="r" t="t"/>
              <a:pathLst>
                <a:path extrusionOk="0" h="2805" w="6963">
                  <a:moveTo>
                    <a:pt x="2457" y="1418"/>
                  </a:moveTo>
                  <a:cubicBezTo>
                    <a:pt x="2647" y="1418"/>
                    <a:pt x="2804" y="1576"/>
                    <a:pt x="2804" y="1765"/>
                  </a:cubicBezTo>
                  <a:cubicBezTo>
                    <a:pt x="2804" y="1954"/>
                    <a:pt x="2647" y="2111"/>
                    <a:pt x="2457" y="2111"/>
                  </a:cubicBezTo>
                  <a:cubicBezTo>
                    <a:pt x="2237" y="2111"/>
                    <a:pt x="2079" y="1954"/>
                    <a:pt x="2079" y="1765"/>
                  </a:cubicBezTo>
                  <a:cubicBezTo>
                    <a:pt x="2079" y="1576"/>
                    <a:pt x="2237" y="1418"/>
                    <a:pt x="2457" y="1418"/>
                  </a:cubicBezTo>
                  <a:close/>
                  <a:moveTo>
                    <a:pt x="32" y="0"/>
                  </a:moveTo>
                  <a:lnTo>
                    <a:pt x="32" y="1009"/>
                  </a:lnTo>
                  <a:cubicBezTo>
                    <a:pt x="0" y="1607"/>
                    <a:pt x="473" y="2080"/>
                    <a:pt x="1071" y="2080"/>
                  </a:cubicBezTo>
                  <a:lnTo>
                    <a:pt x="1449" y="2080"/>
                  </a:lnTo>
                  <a:cubicBezTo>
                    <a:pt x="1607" y="2489"/>
                    <a:pt x="1985" y="2804"/>
                    <a:pt x="2457" y="2804"/>
                  </a:cubicBezTo>
                  <a:cubicBezTo>
                    <a:pt x="2867" y="2804"/>
                    <a:pt x="3277" y="2521"/>
                    <a:pt x="3434" y="2080"/>
                  </a:cubicBezTo>
                  <a:lnTo>
                    <a:pt x="6963" y="2080"/>
                  </a:lnTo>
                  <a:lnTo>
                    <a:pt x="69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2" name="Google Shape;7982;p77"/>
            <p:cNvSpPr/>
            <p:nvPr/>
          </p:nvSpPr>
          <p:spPr>
            <a:xfrm>
              <a:off x="-26790000" y="4002300"/>
              <a:ext cx="104775" cy="192200"/>
            </a:xfrm>
            <a:custGeom>
              <a:rect b="b" l="l" r="r" t="t"/>
              <a:pathLst>
                <a:path extrusionOk="0" h="7688" w="4191">
                  <a:moveTo>
                    <a:pt x="1513" y="693"/>
                  </a:moveTo>
                  <a:cubicBezTo>
                    <a:pt x="1954" y="693"/>
                    <a:pt x="2364" y="977"/>
                    <a:pt x="2521" y="1386"/>
                  </a:cubicBezTo>
                  <a:lnTo>
                    <a:pt x="3372" y="3497"/>
                  </a:lnTo>
                  <a:lnTo>
                    <a:pt x="1765" y="3497"/>
                  </a:lnTo>
                  <a:cubicBezTo>
                    <a:pt x="1576" y="3497"/>
                    <a:pt x="1419" y="3340"/>
                    <a:pt x="1419" y="3151"/>
                  </a:cubicBezTo>
                  <a:lnTo>
                    <a:pt x="1419" y="693"/>
                  </a:lnTo>
                  <a:close/>
                  <a:moveTo>
                    <a:pt x="1765" y="6270"/>
                  </a:moveTo>
                  <a:cubicBezTo>
                    <a:pt x="1954" y="6270"/>
                    <a:pt x="2112" y="6427"/>
                    <a:pt x="2112" y="6616"/>
                  </a:cubicBezTo>
                  <a:cubicBezTo>
                    <a:pt x="2112" y="6805"/>
                    <a:pt x="1954" y="6963"/>
                    <a:pt x="1765" y="6963"/>
                  </a:cubicBezTo>
                  <a:cubicBezTo>
                    <a:pt x="1576" y="6963"/>
                    <a:pt x="1419" y="6805"/>
                    <a:pt x="1419" y="6616"/>
                  </a:cubicBezTo>
                  <a:cubicBezTo>
                    <a:pt x="1419" y="6427"/>
                    <a:pt x="1576" y="6270"/>
                    <a:pt x="1765" y="6270"/>
                  </a:cubicBezTo>
                  <a:close/>
                  <a:moveTo>
                    <a:pt x="1" y="0"/>
                  </a:moveTo>
                  <a:lnTo>
                    <a:pt x="1" y="6963"/>
                  </a:lnTo>
                  <a:lnTo>
                    <a:pt x="788" y="6963"/>
                  </a:lnTo>
                  <a:cubicBezTo>
                    <a:pt x="946" y="7372"/>
                    <a:pt x="1293" y="7687"/>
                    <a:pt x="1765" y="7687"/>
                  </a:cubicBezTo>
                  <a:cubicBezTo>
                    <a:pt x="2206" y="7687"/>
                    <a:pt x="2584" y="7404"/>
                    <a:pt x="2742" y="6963"/>
                  </a:cubicBezTo>
                  <a:lnTo>
                    <a:pt x="3151" y="6963"/>
                  </a:lnTo>
                  <a:cubicBezTo>
                    <a:pt x="3718" y="6963"/>
                    <a:pt x="4159" y="6490"/>
                    <a:pt x="4159" y="5955"/>
                  </a:cubicBezTo>
                  <a:lnTo>
                    <a:pt x="4159" y="5577"/>
                  </a:lnTo>
                  <a:lnTo>
                    <a:pt x="3151" y="5577"/>
                  </a:lnTo>
                  <a:cubicBezTo>
                    <a:pt x="2931" y="5577"/>
                    <a:pt x="2773" y="5419"/>
                    <a:pt x="2773" y="5230"/>
                  </a:cubicBezTo>
                  <a:cubicBezTo>
                    <a:pt x="2773" y="5041"/>
                    <a:pt x="2994" y="4883"/>
                    <a:pt x="3183" y="4883"/>
                  </a:cubicBezTo>
                  <a:lnTo>
                    <a:pt x="4191" y="4883"/>
                  </a:lnTo>
                  <a:lnTo>
                    <a:pt x="4191" y="4096"/>
                  </a:lnTo>
                  <a:cubicBezTo>
                    <a:pt x="4191" y="3970"/>
                    <a:pt x="4159" y="3812"/>
                    <a:pt x="4159" y="3686"/>
                  </a:cubicBezTo>
                  <a:cubicBezTo>
                    <a:pt x="4096" y="3466"/>
                    <a:pt x="3246" y="1386"/>
                    <a:pt x="3151" y="1103"/>
                  </a:cubicBezTo>
                  <a:cubicBezTo>
                    <a:pt x="2868" y="410"/>
                    <a:pt x="2238" y="0"/>
                    <a:pt x="154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83" name="Google Shape;7983;p77"/>
          <p:cNvGrpSpPr/>
          <p:nvPr/>
        </p:nvGrpSpPr>
        <p:grpSpPr>
          <a:xfrm>
            <a:off x="5283637" y="2800332"/>
            <a:ext cx="351910" cy="354710"/>
            <a:chOff x="-25094250" y="3176075"/>
            <a:chExt cx="295400" cy="297750"/>
          </a:xfrm>
        </p:grpSpPr>
        <p:sp>
          <p:nvSpPr>
            <p:cNvPr id="7984" name="Google Shape;7984;p77"/>
            <p:cNvSpPr/>
            <p:nvPr/>
          </p:nvSpPr>
          <p:spPr>
            <a:xfrm>
              <a:off x="-24989225" y="3176075"/>
              <a:ext cx="87200" cy="122500"/>
            </a:xfrm>
            <a:custGeom>
              <a:rect b="b" l="l" r="r" t="t"/>
              <a:pathLst>
                <a:path extrusionOk="0" h="4900" w="3488">
                  <a:moveTo>
                    <a:pt x="1408" y="1"/>
                  </a:moveTo>
                  <a:lnTo>
                    <a:pt x="1408" y="1922"/>
                  </a:lnTo>
                  <a:cubicBezTo>
                    <a:pt x="1408" y="2647"/>
                    <a:pt x="998" y="3277"/>
                    <a:pt x="463" y="3561"/>
                  </a:cubicBezTo>
                  <a:cubicBezTo>
                    <a:pt x="211" y="3655"/>
                    <a:pt x="53" y="3907"/>
                    <a:pt x="22" y="4128"/>
                  </a:cubicBezTo>
                  <a:cubicBezTo>
                    <a:pt x="1" y="4609"/>
                    <a:pt x="369" y="4896"/>
                    <a:pt x="738" y="4896"/>
                  </a:cubicBezTo>
                  <a:cubicBezTo>
                    <a:pt x="925" y="4896"/>
                    <a:pt x="1113" y="4822"/>
                    <a:pt x="1250" y="4663"/>
                  </a:cubicBezTo>
                  <a:cubicBezTo>
                    <a:pt x="1361" y="4506"/>
                    <a:pt x="1557" y="4427"/>
                    <a:pt x="1754" y="4427"/>
                  </a:cubicBezTo>
                  <a:cubicBezTo>
                    <a:pt x="1951" y="4427"/>
                    <a:pt x="2148" y="4506"/>
                    <a:pt x="2258" y="4663"/>
                  </a:cubicBezTo>
                  <a:cubicBezTo>
                    <a:pt x="2411" y="4826"/>
                    <a:pt x="2604" y="4899"/>
                    <a:pt x="2792" y="4899"/>
                  </a:cubicBezTo>
                  <a:cubicBezTo>
                    <a:pt x="3149" y="4899"/>
                    <a:pt x="3487" y="4635"/>
                    <a:pt x="3487" y="4222"/>
                  </a:cubicBezTo>
                  <a:cubicBezTo>
                    <a:pt x="3487" y="3939"/>
                    <a:pt x="3330" y="3718"/>
                    <a:pt x="3109" y="3592"/>
                  </a:cubicBezTo>
                  <a:cubicBezTo>
                    <a:pt x="2479" y="3277"/>
                    <a:pt x="2101" y="2710"/>
                    <a:pt x="2101" y="2143"/>
                  </a:cubicBezTo>
                  <a:lnTo>
                    <a:pt x="2101" y="32"/>
                  </a:lnTo>
                  <a:cubicBezTo>
                    <a:pt x="2006" y="32"/>
                    <a:pt x="1880" y="1"/>
                    <a:pt x="17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5" name="Google Shape;7985;p77"/>
            <p:cNvSpPr/>
            <p:nvPr/>
          </p:nvSpPr>
          <p:spPr>
            <a:xfrm>
              <a:off x="-25094250" y="3179225"/>
              <a:ext cx="295400" cy="291450"/>
            </a:xfrm>
            <a:custGeom>
              <a:rect b="b" l="l" r="r" t="t"/>
              <a:pathLst>
                <a:path extrusionOk="0" h="11658" w="11816">
                  <a:moveTo>
                    <a:pt x="4884" y="1"/>
                  </a:moveTo>
                  <a:cubicBezTo>
                    <a:pt x="2143" y="505"/>
                    <a:pt x="1" y="2899"/>
                    <a:pt x="1" y="5829"/>
                  </a:cubicBezTo>
                  <a:cubicBezTo>
                    <a:pt x="1" y="8696"/>
                    <a:pt x="2143" y="11153"/>
                    <a:pt x="4884" y="11657"/>
                  </a:cubicBezTo>
                  <a:lnTo>
                    <a:pt x="4884" y="9799"/>
                  </a:lnTo>
                  <a:cubicBezTo>
                    <a:pt x="4884" y="9358"/>
                    <a:pt x="4664" y="8980"/>
                    <a:pt x="4349" y="8822"/>
                  </a:cubicBezTo>
                  <a:cubicBezTo>
                    <a:pt x="3876" y="8633"/>
                    <a:pt x="3561" y="8160"/>
                    <a:pt x="3530" y="7625"/>
                  </a:cubicBezTo>
                  <a:cubicBezTo>
                    <a:pt x="3446" y="6731"/>
                    <a:pt x="4186" y="6180"/>
                    <a:pt x="4925" y="6180"/>
                  </a:cubicBezTo>
                  <a:cubicBezTo>
                    <a:pt x="5306" y="6180"/>
                    <a:pt x="5687" y="6327"/>
                    <a:pt x="5955" y="6648"/>
                  </a:cubicBezTo>
                  <a:cubicBezTo>
                    <a:pt x="6188" y="6316"/>
                    <a:pt x="6553" y="6163"/>
                    <a:pt x="6929" y="6163"/>
                  </a:cubicBezTo>
                  <a:cubicBezTo>
                    <a:pt x="7621" y="6163"/>
                    <a:pt x="8350" y="6684"/>
                    <a:pt x="8350" y="7562"/>
                  </a:cubicBezTo>
                  <a:cubicBezTo>
                    <a:pt x="8350" y="8066"/>
                    <a:pt x="8035" y="8570"/>
                    <a:pt x="7562" y="8822"/>
                  </a:cubicBezTo>
                  <a:cubicBezTo>
                    <a:pt x="7184" y="9011"/>
                    <a:pt x="6995" y="9326"/>
                    <a:pt x="6995" y="9641"/>
                  </a:cubicBezTo>
                  <a:lnTo>
                    <a:pt x="6995" y="11657"/>
                  </a:lnTo>
                  <a:cubicBezTo>
                    <a:pt x="9736" y="11153"/>
                    <a:pt x="11815" y="8728"/>
                    <a:pt x="11815" y="5829"/>
                  </a:cubicBezTo>
                  <a:cubicBezTo>
                    <a:pt x="11815" y="2899"/>
                    <a:pt x="9736" y="505"/>
                    <a:pt x="6995" y="1"/>
                  </a:cubicBezTo>
                  <a:lnTo>
                    <a:pt x="6995" y="2017"/>
                  </a:lnTo>
                  <a:cubicBezTo>
                    <a:pt x="6995" y="2364"/>
                    <a:pt x="7216" y="2679"/>
                    <a:pt x="7562" y="2836"/>
                  </a:cubicBezTo>
                  <a:cubicBezTo>
                    <a:pt x="8035" y="3057"/>
                    <a:pt x="8350" y="3529"/>
                    <a:pt x="8350" y="4096"/>
                  </a:cubicBezTo>
                  <a:cubicBezTo>
                    <a:pt x="8350" y="4945"/>
                    <a:pt x="7656" y="5495"/>
                    <a:pt x="6948" y="5495"/>
                  </a:cubicBezTo>
                  <a:cubicBezTo>
                    <a:pt x="6578" y="5495"/>
                    <a:pt x="6205" y="5345"/>
                    <a:pt x="5924" y="5010"/>
                  </a:cubicBezTo>
                  <a:cubicBezTo>
                    <a:pt x="5691" y="5321"/>
                    <a:pt x="5310" y="5471"/>
                    <a:pt x="4919" y="5471"/>
                  </a:cubicBezTo>
                  <a:cubicBezTo>
                    <a:pt x="4200" y="5471"/>
                    <a:pt x="3448" y="4961"/>
                    <a:pt x="3530" y="4002"/>
                  </a:cubicBezTo>
                  <a:cubicBezTo>
                    <a:pt x="3561" y="3498"/>
                    <a:pt x="3876" y="3057"/>
                    <a:pt x="4349" y="2836"/>
                  </a:cubicBezTo>
                  <a:cubicBezTo>
                    <a:pt x="4664" y="2679"/>
                    <a:pt x="4884" y="2269"/>
                    <a:pt x="4884" y="1859"/>
                  </a:cubicBezTo>
                  <a:lnTo>
                    <a:pt x="488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6" name="Google Shape;7986;p77"/>
            <p:cNvSpPr/>
            <p:nvPr/>
          </p:nvSpPr>
          <p:spPr>
            <a:xfrm>
              <a:off x="-24989225" y="3350975"/>
              <a:ext cx="87200" cy="122850"/>
            </a:xfrm>
            <a:custGeom>
              <a:rect b="b" l="l" r="r" t="t"/>
              <a:pathLst>
                <a:path extrusionOk="0" h="4914" w="3488">
                  <a:moveTo>
                    <a:pt x="2777" y="1"/>
                  </a:moveTo>
                  <a:cubicBezTo>
                    <a:pt x="2589" y="1"/>
                    <a:pt x="2399" y="77"/>
                    <a:pt x="2258" y="251"/>
                  </a:cubicBezTo>
                  <a:cubicBezTo>
                    <a:pt x="2148" y="408"/>
                    <a:pt x="1951" y="487"/>
                    <a:pt x="1754" y="487"/>
                  </a:cubicBezTo>
                  <a:cubicBezTo>
                    <a:pt x="1557" y="487"/>
                    <a:pt x="1361" y="408"/>
                    <a:pt x="1250" y="251"/>
                  </a:cubicBezTo>
                  <a:cubicBezTo>
                    <a:pt x="1122" y="91"/>
                    <a:pt x="936" y="17"/>
                    <a:pt x="748" y="17"/>
                  </a:cubicBezTo>
                  <a:cubicBezTo>
                    <a:pt x="379" y="17"/>
                    <a:pt x="1" y="297"/>
                    <a:pt x="22" y="755"/>
                  </a:cubicBezTo>
                  <a:cubicBezTo>
                    <a:pt x="22" y="1007"/>
                    <a:pt x="242" y="1227"/>
                    <a:pt x="463" y="1353"/>
                  </a:cubicBezTo>
                  <a:cubicBezTo>
                    <a:pt x="1061" y="1637"/>
                    <a:pt x="1408" y="2267"/>
                    <a:pt x="1408" y="2960"/>
                  </a:cubicBezTo>
                  <a:lnTo>
                    <a:pt x="1408" y="4914"/>
                  </a:lnTo>
                  <a:cubicBezTo>
                    <a:pt x="1534" y="4851"/>
                    <a:pt x="1660" y="4851"/>
                    <a:pt x="1754" y="4851"/>
                  </a:cubicBezTo>
                  <a:lnTo>
                    <a:pt x="2101" y="4851"/>
                  </a:lnTo>
                  <a:lnTo>
                    <a:pt x="2101" y="2771"/>
                  </a:lnTo>
                  <a:cubicBezTo>
                    <a:pt x="2101" y="2141"/>
                    <a:pt x="2479" y="1606"/>
                    <a:pt x="3109" y="1322"/>
                  </a:cubicBezTo>
                  <a:cubicBezTo>
                    <a:pt x="3330" y="1196"/>
                    <a:pt x="3487" y="975"/>
                    <a:pt x="3487" y="692"/>
                  </a:cubicBezTo>
                  <a:cubicBezTo>
                    <a:pt x="3487" y="279"/>
                    <a:pt x="3135" y="1"/>
                    <a:pt x="27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87" name="Google Shape;7987;p77"/>
          <p:cNvGrpSpPr/>
          <p:nvPr/>
        </p:nvGrpSpPr>
        <p:grpSpPr>
          <a:xfrm>
            <a:off x="5283637" y="3280693"/>
            <a:ext cx="351910" cy="351880"/>
            <a:chOff x="-25094250" y="3547050"/>
            <a:chExt cx="295400" cy="295375"/>
          </a:xfrm>
        </p:grpSpPr>
        <p:sp>
          <p:nvSpPr>
            <p:cNvPr id="7988" name="Google Shape;7988;p77"/>
            <p:cNvSpPr/>
            <p:nvPr/>
          </p:nvSpPr>
          <p:spPr>
            <a:xfrm>
              <a:off x="-24990275" y="3580925"/>
              <a:ext cx="17350" cy="17350"/>
            </a:xfrm>
            <a:custGeom>
              <a:rect b="b" l="l" r="r" t="t"/>
              <a:pathLst>
                <a:path extrusionOk="0" h="694" w="694">
                  <a:moveTo>
                    <a:pt x="347" y="0"/>
                  </a:moveTo>
                  <a:cubicBezTo>
                    <a:pt x="158" y="0"/>
                    <a:pt x="1" y="158"/>
                    <a:pt x="1" y="347"/>
                  </a:cubicBezTo>
                  <a:cubicBezTo>
                    <a:pt x="1" y="536"/>
                    <a:pt x="158" y="693"/>
                    <a:pt x="347" y="693"/>
                  </a:cubicBezTo>
                  <a:cubicBezTo>
                    <a:pt x="536" y="693"/>
                    <a:pt x="694" y="536"/>
                    <a:pt x="694" y="347"/>
                  </a:cubicBezTo>
                  <a:cubicBezTo>
                    <a:pt x="694"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9" name="Google Shape;7989;p77"/>
            <p:cNvSpPr/>
            <p:nvPr/>
          </p:nvSpPr>
          <p:spPr>
            <a:xfrm>
              <a:off x="-25041475" y="3668350"/>
              <a:ext cx="52025" cy="52000"/>
            </a:xfrm>
            <a:custGeom>
              <a:rect b="b" l="l" r="r" t="t"/>
              <a:pathLst>
                <a:path extrusionOk="0" h="2080" w="2081">
                  <a:moveTo>
                    <a:pt x="1" y="0"/>
                  </a:moveTo>
                  <a:lnTo>
                    <a:pt x="1" y="2080"/>
                  </a:lnTo>
                  <a:lnTo>
                    <a:pt x="2080" y="2080"/>
                  </a:lnTo>
                  <a:lnTo>
                    <a:pt x="208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0" name="Google Shape;7990;p77"/>
            <p:cNvSpPr/>
            <p:nvPr/>
          </p:nvSpPr>
          <p:spPr>
            <a:xfrm>
              <a:off x="-25094250" y="3547050"/>
              <a:ext cx="224500" cy="295375"/>
            </a:xfrm>
            <a:custGeom>
              <a:rect b="b" l="l" r="r" t="t"/>
              <a:pathLst>
                <a:path extrusionOk="0" h="11815" w="8980">
                  <a:moveTo>
                    <a:pt x="4538" y="694"/>
                  </a:moveTo>
                  <a:cubicBezTo>
                    <a:pt x="5136" y="694"/>
                    <a:pt x="5577" y="1166"/>
                    <a:pt x="5577" y="1702"/>
                  </a:cubicBezTo>
                  <a:cubicBezTo>
                    <a:pt x="5577" y="1891"/>
                    <a:pt x="5735" y="2048"/>
                    <a:pt x="5924" y="2048"/>
                  </a:cubicBezTo>
                  <a:lnTo>
                    <a:pt x="6649" y="2048"/>
                  </a:lnTo>
                  <a:cubicBezTo>
                    <a:pt x="6838" y="2048"/>
                    <a:pt x="6995" y="2206"/>
                    <a:pt x="6995" y="2426"/>
                  </a:cubicBezTo>
                  <a:lnTo>
                    <a:pt x="6995" y="2773"/>
                  </a:lnTo>
                  <a:lnTo>
                    <a:pt x="2143" y="2773"/>
                  </a:lnTo>
                  <a:lnTo>
                    <a:pt x="2143" y="2426"/>
                  </a:lnTo>
                  <a:lnTo>
                    <a:pt x="2112" y="2426"/>
                  </a:lnTo>
                  <a:cubicBezTo>
                    <a:pt x="2112" y="2206"/>
                    <a:pt x="2269" y="2048"/>
                    <a:pt x="2458" y="2048"/>
                  </a:cubicBezTo>
                  <a:lnTo>
                    <a:pt x="3183" y="2048"/>
                  </a:lnTo>
                  <a:cubicBezTo>
                    <a:pt x="3372" y="2048"/>
                    <a:pt x="3530" y="1891"/>
                    <a:pt x="3530" y="1702"/>
                  </a:cubicBezTo>
                  <a:cubicBezTo>
                    <a:pt x="3530" y="1103"/>
                    <a:pt x="4002" y="694"/>
                    <a:pt x="4538" y="694"/>
                  </a:cubicBezTo>
                  <a:close/>
                  <a:moveTo>
                    <a:pt x="7310" y="4159"/>
                  </a:moveTo>
                  <a:cubicBezTo>
                    <a:pt x="7499" y="4159"/>
                    <a:pt x="7657" y="4317"/>
                    <a:pt x="7657" y="4506"/>
                  </a:cubicBezTo>
                  <a:cubicBezTo>
                    <a:pt x="7657" y="4695"/>
                    <a:pt x="7499" y="4852"/>
                    <a:pt x="7310" y="4852"/>
                  </a:cubicBezTo>
                  <a:lnTo>
                    <a:pt x="5924" y="4852"/>
                  </a:lnTo>
                  <a:cubicBezTo>
                    <a:pt x="5735" y="4852"/>
                    <a:pt x="5577" y="4695"/>
                    <a:pt x="5577" y="4506"/>
                  </a:cubicBezTo>
                  <a:cubicBezTo>
                    <a:pt x="5577" y="4317"/>
                    <a:pt x="5735" y="4159"/>
                    <a:pt x="5924" y="4159"/>
                  </a:cubicBezTo>
                  <a:close/>
                  <a:moveTo>
                    <a:pt x="7310" y="5514"/>
                  </a:moveTo>
                  <a:cubicBezTo>
                    <a:pt x="7499" y="5514"/>
                    <a:pt x="7657" y="5671"/>
                    <a:pt x="7657" y="5892"/>
                  </a:cubicBezTo>
                  <a:cubicBezTo>
                    <a:pt x="7657" y="6081"/>
                    <a:pt x="7499" y="6238"/>
                    <a:pt x="7310" y="6238"/>
                  </a:cubicBezTo>
                  <a:lnTo>
                    <a:pt x="5924" y="6238"/>
                  </a:lnTo>
                  <a:cubicBezTo>
                    <a:pt x="5735" y="6238"/>
                    <a:pt x="5577" y="6081"/>
                    <a:pt x="5577" y="5892"/>
                  </a:cubicBezTo>
                  <a:cubicBezTo>
                    <a:pt x="5577" y="5671"/>
                    <a:pt x="5735" y="5514"/>
                    <a:pt x="5924" y="5514"/>
                  </a:cubicBezTo>
                  <a:close/>
                  <a:moveTo>
                    <a:pt x="4506" y="4159"/>
                  </a:moveTo>
                  <a:cubicBezTo>
                    <a:pt x="4695" y="4159"/>
                    <a:pt x="4853" y="4317"/>
                    <a:pt x="4853" y="4506"/>
                  </a:cubicBezTo>
                  <a:lnTo>
                    <a:pt x="4853" y="7247"/>
                  </a:lnTo>
                  <a:cubicBezTo>
                    <a:pt x="4853" y="7467"/>
                    <a:pt x="4695" y="7593"/>
                    <a:pt x="4506" y="7593"/>
                  </a:cubicBezTo>
                  <a:lnTo>
                    <a:pt x="1734" y="7593"/>
                  </a:lnTo>
                  <a:cubicBezTo>
                    <a:pt x="1545" y="7593"/>
                    <a:pt x="1387" y="7467"/>
                    <a:pt x="1387" y="7247"/>
                  </a:cubicBezTo>
                  <a:lnTo>
                    <a:pt x="1387" y="4506"/>
                  </a:lnTo>
                  <a:cubicBezTo>
                    <a:pt x="1387" y="4317"/>
                    <a:pt x="1545" y="4159"/>
                    <a:pt x="1734" y="4159"/>
                  </a:cubicBezTo>
                  <a:close/>
                  <a:moveTo>
                    <a:pt x="7310" y="6900"/>
                  </a:moveTo>
                  <a:cubicBezTo>
                    <a:pt x="7499" y="6900"/>
                    <a:pt x="7657" y="7058"/>
                    <a:pt x="7657" y="7247"/>
                  </a:cubicBezTo>
                  <a:cubicBezTo>
                    <a:pt x="7657" y="7467"/>
                    <a:pt x="7499" y="7593"/>
                    <a:pt x="7310" y="7593"/>
                  </a:cubicBezTo>
                  <a:lnTo>
                    <a:pt x="5924" y="7593"/>
                  </a:lnTo>
                  <a:cubicBezTo>
                    <a:pt x="5735" y="7593"/>
                    <a:pt x="5577" y="7467"/>
                    <a:pt x="5577" y="7247"/>
                  </a:cubicBezTo>
                  <a:cubicBezTo>
                    <a:pt x="5577" y="7058"/>
                    <a:pt x="5735" y="6900"/>
                    <a:pt x="5924" y="6900"/>
                  </a:cubicBezTo>
                  <a:close/>
                  <a:moveTo>
                    <a:pt x="7310" y="8318"/>
                  </a:moveTo>
                  <a:cubicBezTo>
                    <a:pt x="7499" y="8318"/>
                    <a:pt x="7657" y="8475"/>
                    <a:pt x="7657" y="8664"/>
                  </a:cubicBezTo>
                  <a:cubicBezTo>
                    <a:pt x="7657" y="8853"/>
                    <a:pt x="7499" y="9011"/>
                    <a:pt x="7310" y="9011"/>
                  </a:cubicBezTo>
                  <a:lnTo>
                    <a:pt x="1734" y="9011"/>
                  </a:lnTo>
                  <a:cubicBezTo>
                    <a:pt x="1545" y="9011"/>
                    <a:pt x="1387" y="8853"/>
                    <a:pt x="1387" y="8664"/>
                  </a:cubicBezTo>
                  <a:cubicBezTo>
                    <a:pt x="1387" y="8475"/>
                    <a:pt x="1545" y="8318"/>
                    <a:pt x="1734" y="8318"/>
                  </a:cubicBezTo>
                  <a:close/>
                  <a:moveTo>
                    <a:pt x="7310" y="9704"/>
                  </a:moveTo>
                  <a:cubicBezTo>
                    <a:pt x="7499" y="9704"/>
                    <a:pt x="7657" y="9861"/>
                    <a:pt x="7657" y="10050"/>
                  </a:cubicBezTo>
                  <a:cubicBezTo>
                    <a:pt x="7657" y="10240"/>
                    <a:pt x="7499" y="10397"/>
                    <a:pt x="7310" y="10397"/>
                  </a:cubicBezTo>
                  <a:lnTo>
                    <a:pt x="1734" y="10397"/>
                  </a:lnTo>
                  <a:cubicBezTo>
                    <a:pt x="1545" y="10397"/>
                    <a:pt x="1387" y="10240"/>
                    <a:pt x="1387" y="10050"/>
                  </a:cubicBezTo>
                  <a:cubicBezTo>
                    <a:pt x="1387" y="9861"/>
                    <a:pt x="1545" y="9704"/>
                    <a:pt x="1734" y="9704"/>
                  </a:cubicBezTo>
                  <a:close/>
                  <a:moveTo>
                    <a:pt x="4506" y="0"/>
                  </a:moveTo>
                  <a:cubicBezTo>
                    <a:pt x="3687" y="0"/>
                    <a:pt x="2962" y="599"/>
                    <a:pt x="2805" y="1387"/>
                  </a:cubicBezTo>
                  <a:lnTo>
                    <a:pt x="2427" y="1387"/>
                  </a:lnTo>
                  <a:cubicBezTo>
                    <a:pt x="1986" y="1387"/>
                    <a:pt x="1576" y="1670"/>
                    <a:pt x="1419" y="2080"/>
                  </a:cubicBezTo>
                  <a:lnTo>
                    <a:pt x="1041" y="2080"/>
                  </a:lnTo>
                  <a:cubicBezTo>
                    <a:pt x="442" y="2080"/>
                    <a:pt x="1" y="2552"/>
                    <a:pt x="1" y="3119"/>
                  </a:cubicBezTo>
                  <a:lnTo>
                    <a:pt x="1" y="10807"/>
                  </a:lnTo>
                  <a:cubicBezTo>
                    <a:pt x="1" y="11342"/>
                    <a:pt x="474" y="11815"/>
                    <a:pt x="1041" y="11815"/>
                  </a:cubicBezTo>
                  <a:lnTo>
                    <a:pt x="7972" y="11815"/>
                  </a:lnTo>
                  <a:cubicBezTo>
                    <a:pt x="8570" y="11815"/>
                    <a:pt x="8980" y="11342"/>
                    <a:pt x="8980" y="10807"/>
                  </a:cubicBezTo>
                  <a:lnTo>
                    <a:pt x="8980" y="3119"/>
                  </a:lnTo>
                  <a:cubicBezTo>
                    <a:pt x="8980" y="2521"/>
                    <a:pt x="8507" y="2080"/>
                    <a:pt x="7972" y="2080"/>
                  </a:cubicBezTo>
                  <a:lnTo>
                    <a:pt x="7562" y="2080"/>
                  </a:lnTo>
                  <a:cubicBezTo>
                    <a:pt x="7405" y="1702"/>
                    <a:pt x="7058" y="1387"/>
                    <a:pt x="6585" y="1387"/>
                  </a:cubicBezTo>
                  <a:lnTo>
                    <a:pt x="6207" y="1387"/>
                  </a:lnTo>
                  <a:cubicBezTo>
                    <a:pt x="6050" y="599"/>
                    <a:pt x="5325" y="0"/>
                    <a:pt x="45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1" name="Google Shape;7991;p77"/>
            <p:cNvSpPr/>
            <p:nvPr/>
          </p:nvSpPr>
          <p:spPr>
            <a:xfrm>
              <a:off x="-24851650" y="3582300"/>
              <a:ext cx="52800" cy="190825"/>
            </a:xfrm>
            <a:custGeom>
              <a:rect b="b" l="l" r="r" t="t"/>
              <a:pathLst>
                <a:path extrusionOk="0" h="7633" w="2112">
                  <a:moveTo>
                    <a:pt x="1060" y="0"/>
                  </a:moveTo>
                  <a:cubicBezTo>
                    <a:pt x="930" y="0"/>
                    <a:pt x="804" y="55"/>
                    <a:pt x="757" y="166"/>
                  </a:cubicBezTo>
                  <a:lnTo>
                    <a:pt x="32" y="1552"/>
                  </a:lnTo>
                  <a:cubicBezTo>
                    <a:pt x="0" y="1583"/>
                    <a:pt x="0" y="1678"/>
                    <a:pt x="0" y="1709"/>
                  </a:cubicBezTo>
                  <a:lnTo>
                    <a:pt x="0" y="7632"/>
                  </a:lnTo>
                  <a:lnTo>
                    <a:pt x="2080" y="7632"/>
                  </a:lnTo>
                  <a:lnTo>
                    <a:pt x="2080" y="1709"/>
                  </a:lnTo>
                  <a:lnTo>
                    <a:pt x="2111" y="1709"/>
                  </a:lnTo>
                  <a:cubicBezTo>
                    <a:pt x="2111" y="1678"/>
                    <a:pt x="2111" y="1583"/>
                    <a:pt x="2080" y="1552"/>
                  </a:cubicBezTo>
                  <a:lnTo>
                    <a:pt x="1387" y="166"/>
                  </a:lnTo>
                  <a:cubicBezTo>
                    <a:pt x="1324" y="55"/>
                    <a:pt x="1190" y="0"/>
                    <a:pt x="10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2" name="Google Shape;7992;p77"/>
            <p:cNvSpPr/>
            <p:nvPr/>
          </p:nvSpPr>
          <p:spPr>
            <a:xfrm>
              <a:off x="-24850875" y="3788050"/>
              <a:ext cx="52025" cy="53600"/>
            </a:xfrm>
            <a:custGeom>
              <a:rect b="b" l="l" r="r" t="t"/>
              <a:pathLst>
                <a:path extrusionOk="0" h="2144" w="2081">
                  <a:moveTo>
                    <a:pt x="1" y="1"/>
                  </a:moveTo>
                  <a:lnTo>
                    <a:pt x="1" y="1104"/>
                  </a:lnTo>
                  <a:lnTo>
                    <a:pt x="64" y="1104"/>
                  </a:lnTo>
                  <a:cubicBezTo>
                    <a:pt x="64" y="1702"/>
                    <a:pt x="505" y="2143"/>
                    <a:pt x="1072" y="2143"/>
                  </a:cubicBezTo>
                  <a:cubicBezTo>
                    <a:pt x="1671" y="2143"/>
                    <a:pt x="2080" y="1671"/>
                    <a:pt x="2080" y="1104"/>
                  </a:cubicBezTo>
                  <a:lnTo>
                    <a:pt x="208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93" name="Google Shape;7993;p77"/>
          <p:cNvSpPr/>
          <p:nvPr/>
        </p:nvSpPr>
        <p:spPr>
          <a:xfrm>
            <a:off x="5283653" y="3785673"/>
            <a:ext cx="352833" cy="241864"/>
          </a:xfrm>
          <a:custGeom>
            <a:rect b="b" l="l" r="r" t="t"/>
            <a:pathLst>
              <a:path extrusionOk="0" h="8121" w="11847">
                <a:moveTo>
                  <a:pt x="5640" y="1221"/>
                </a:moveTo>
                <a:lnTo>
                  <a:pt x="5640" y="1914"/>
                </a:lnTo>
                <a:lnTo>
                  <a:pt x="4916" y="1914"/>
                </a:lnTo>
                <a:lnTo>
                  <a:pt x="4916" y="1568"/>
                </a:lnTo>
                <a:cubicBezTo>
                  <a:pt x="4916" y="1379"/>
                  <a:pt x="5073" y="1221"/>
                  <a:pt x="5294" y="1221"/>
                </a:cubicBezTo>
                <a:close/>
                <a:moveTo>
                  <a:pt x="8066" y="1253"/>
                </a:moveTo>
                <a:cubicBezTo>
                  <a:pt x="8287" y="1253"/>
                  <a:pt x="8444" y="1410"/>
                  <a:pt x="8444" y="1599"/>
                </a:cubicBezTo>
                <a:lnTo>
                  <a:pt x="8444" y="1946"/>
                </a:lnTo>
                <a:lnTo>
                  <a:pt x="7720" y="1946"/>
                </a:lnTo>
                <a:lnTo>
                  <a:pt x="7720" y="1253"/>
                </a:lnTo>
                <a:close/>
                <a:moveTo>
                  <a:pt x="7027" y="1253"/>
                </a:moveTo>
                <a:lnTo>
                  <a:pt x="7027" y="1977"/>
                </a:lnTo>
                <a:lnTo>
                  <a:pt x="6302" y="1977"/>
                </a:lnTo>
                <a:lnTo>
                  <a:pt x="6302" y="1253"/>
                </a:lnTo>
                <a:close/>
                <a:moveTo>
                  <a:pt x="8098" y="3994"/>
                </a:moveTo>
                <a:lnTo>
                  <a:pt x="6648" y="4844"/>
                </a:lnTo>
                <a:lnTo>
                  <a:pt x="5199" y="3994"/>
                </a:lnTo>
                <a:close/>
                <a:moveTo>
                  <a:pt x="6648" y="5663"/>
                </a:moveTo>
                <a:lnTo>
                  <a:pt x="8665" y="6797"/>
                </a:lnTo>
                <a:lnTo>
                  <a:pt x="4664" y="6797"/>
                </a:lnTo>
                <a:lnTo>
                  <a:pt x="6648" y="5663"/>
                </a:lnTo>
                <a:close/>
                <a:moveTo>
                  <a:pt x="3183" y="6766"/>
                </a:moveTo>
                <a:cubicBezTo>
                  <a:pt x="3372" y="6766"/>
                  <a:pt x="3561" y="6924"/>
                  <a:pt x="3561" y="7113"/>
                </a:cubicBezTo>
                <a:cubicBezTo>
                  <a:pt x="3561" y="7333"/>
                  <a:pt x="3372" y="7491"/>
                  <a:pt x="3183" y="7491"/>
                </a:cubicBezTo>
                <a:cubicBezTo>
                  <a:pt x="2994" y="7491"/>
                  <a:pt x="2836" y="7333"/>
                  <a:pt x="2836" y="7113"/>
                </a:cubicBezTo>
                <a:cubicBezTo>
                  <a:pt x="2836" y="6924"/>
                  <a:pt x="2994" y="6766"/>
                  <a:pt x="3183" y="6766"/>
                </a:cubicBezTo>
                <a:close/>
                <a:moveTo>
                  <a:pt x="10114" y="6797"/>
                </a:moveTo>
                <a:cubicBezTo>
                  <a:pt x="10303" y="6797"/>
                  <a:pt x="10461" y="6955"/>
                  <a:pt x="10461" y="7144"/>
                </a:cubicBezTo>
                <a:cubicBezTo>
                  <a:pt x="10461" y="7365"/>
                  <a:pt x="10303" y="7522"/>
                  <a:pt x="10114" y="7522"/>
                </a:cubicBezTo>
                <a:cubicBezTo>
                  <a:pt x="9925" y="7522"/>
                  <a:pt x="9767" y="7365"/>
                  <a:pt x="9767" y="7144"/>
                </a:cubicBezTo>
                <a:cubicBezTo>
                  <a:pt x="9767" y="6955"/>
                  <a:pt x="9925" y="6797"/>
                  <a:pt x="10114" y="6797"/>
                </a:cubicBezTo>
                <a:close/>
                <a:moveTo>
                  <a:pt x="1123" y="0"/>
                </a:moveTo>
                <a:cubicBezTo>
                  <a:pt x="859" y="0"/>
                  <a:pt x="600" y="103"/>
                  <a:pt x="411" y="308"/>
                </a:cubicBezTo>
                <a:cubicBezTo>
                  <a:pt x="1" y="686"/>
                  <a:pt x="1" y="1379"/>
                  <a:pt x="411" y="1757"/>
                </a:cubicBezTo>
                <a:lnTo>
                  <a:pt x="2017" y="3426"/>
                </a:lnTo>
                <a:cubicBezTo>
                  <a:pt x="2395" y="3805"/>
                  <a:pt x="2931" y="4025"/>
                  <a:pt x="3466" y="4025"/>
                </a:cubicBezTo>
                <a:lnTo>
                  <a:pt x="3782" y="4025"/>
                </a:lnTo>
                <a:lnTo>
                  <a:pt x="5955" y="5222"/>
                </a:lnTo>
                <a:lnTo>
                  <a:pt x="3908" y="6388"/>
                </a:lnTo>
                <a:cubicBezTo>
                  <a:pt x="3719" y="6167"/>
                  <a:pt x="3466" y="6073"/>
                  <a:pt x="3151" y="6073"/>
                </a:cubicBezTo>
                <a:cubicBezTo>
                  <a:pt x="2553" y="6073"/>
                  <a:pt x="2143" y="6545"/>
                  <a:pt x="2143" y="7081"/>
                </a:cubicBezTo>
                <a:cubicBezTo>
                  <a:pt x="2143" y="7680"/>
                  <a:pt x="2584" y="8121"/>
                  <a:pt x="3151" y="8121"/>
                </a:cubicBezTo>
                <a:cubicBezTo>
                  <a:pt x="3593" y="8121"/>
                  <a:pt x="3971" y="7837"/>
                  <a:pt x="4128" y="7396"/>
                </a:cubicBezTo>
                <a:lnTo>
                  <a:pt x="9137" y="7396"/>
                </a:lnTo>
                <a:cubicBezTo>
                  <a:pt x="9295" y="7806"/>
                  <a:pt x="9641" y="8121"/>
                  <a:pt x="10114" y="8121"/>
                </a:cubicBezTo>
                <a:cubicBezTo>
                  <a:pt x="10713" y="8121"/>
                  <a:pt x="11154" y="7648"/>
                  <a:pt x="11154" y="7081"/>
                </a:cubicBezTo>
                <a:cubicBezTo>
                  <a:pt x="11154" y="6482"/>
                  <a:pt x="10681" y="6073"/>
                  <a:pt x="10114" y="6073"/>
                </a:cubicBezTo>
                <a:cubicBezTo>
                  <a:pt x="9862" y="6073"/>
                  <a:pt x="9578" y="6167"/>
                  <a:pt x="9358" y="6388"/>
                </a:cubicBezTo>
                <a:lnTo>
                  <a:pt x="7310" y="5222"/>
                </a:lnTo>
                <a:lnTo>
                  <a:pt x="9484" y="4025"/>
                </a:lnTo>
                <a:lnTo>
                  <a:pt x="10839" y="4025"/>
                </a:lnTo>
                <a:cubicBezTo>
                  <a:pt x="11437" y="4025"/>
                  <a:pt x="11847" y="3552"/>
                  <a:pt x="11847" y="2985"/>
                </a:cubicBezTo>
                <a:cubicBezTo>
                  <a:pt x="11847" y="2387"/>
                  <a:pt x="11374" y="1946"/>
                  <a:pt x="10839" y="1946"/>
                </a:cubicBezTo>
                <a:lnTo>
                  <a:pt x="9074" y="1946"/>
                </a:lnTo>
                <a:lnTo>
                  <a:pt x="9074" y="1599"/>
                </a:lnTo>
                <a:cubicBezTo>
                  <a:pt x="9074" y="1032"/>
                  <a:pt x="8602" y="591"/>
                  <a:pt x="8035" y="591"/>
                </a:cubicBezTo>
                <a:lnTo>
                  <a:pt x="5294" y="591"/>
                </a:lnTo>
                <a:cubicBezTo>
                  <a:pt x="4695" y="591"/>
                  <a:pt x="4254" y="1064"/>
                  <a:pt x="4254" y="1599"/>
                </a:cubicBezTo>
                <a:lnTo>
                  <a:pt x="4254" y="1946"/>
                </a:lnTo>
                <a:lnTo>
                  <a:pt x="4097" y="1946"/>
                </a:lnTo>
                <a:cubicBezTo>
                  <a:pt x="3750" y="1946"/>
                  <a:pt x="3372" y="1820"/>
                  <a:pt x="3120" y="1568"/>
                </a:cubicBezTo>
                <a:lnTo>
                  <a:pt x="1860" y="308"/>
                </a:lnTo>
                <a:cubicBezTo>
                  <a:pt x="1655" y="103"/>
                  <a:pt x="1387" y="0"/>
                  <a:pt x="11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94" name="Google Shape;7994;p77"/>
          <p:cNvGrpSpPr/>
          <p:nvPr/>
        </p:nvGrpSpPr>
        <p:grpSpPr>
          <a:xfrm>
            <a:off x="7515714" y="2801285"/>
            <a:ext cx="352803" cy="352803"/>
            <a:chOff x="-23245675" y="3148525"/>
            <a:chExt cx="296150" cy="296150"/>
          </a:xfrm>
        </p:grpSpPr>
        <p:sp>
          <p:nvSpPr>
            <p:cNvPr id="7995" name="Google Shape;7995;p77"/>
            <p:cNvSpPr/>
            <p:nvPr/>
          </p:nvSpPr>
          <p:spPr>
            <a:xfrm>
              <a:off x="-23192925" y="3251700"/>
              <a:ext cx="192225" cy="105550"/>
            </a:xfrm>
            <a:custGeom>
              <a:rect b="b" l="l" r="r" t="t"/>
              <a:pathLst>
                <a:path extrusionOk="0" h="4222" w="7689">
                  <a:moveTo>
                    <a:pt x="3151" y="0"/>
                  </a:moveTo>
                  <a:lnTo>
                    <a:pt x="2616" y="1260"/>
                  </a:lnTo>
                  <a:cubicBezTo>
                    <a:pt x="2584" y="1386"/>
                    <a:pt x="2427" y="1481"/>
                    <a:pt x="2301" y="1481"/>
                  </a:cubicBezTo>
                  <a:lnTo>
                    <a:pt x="1" y="1481"/>
                  </a:lnTo>
                  <a:lnTo>
                    <a:pt x="1" y="4222"/>
                  </a:lnTo>
                  <a:lnTo>
                    <a:pt x="7688" y="4222"/>
                  </a:lnTo>
                  <a:lnTo>
                    <a:pt x="7688" y="1481"/>
                  </a:lnTo>
                  <a:lnTo>
                    <a:pt x="5672" y="1481"/>
                  </a:lnTo>
                  <a:lnTo>
                    <a:pt x="4884" y="3371"/>
                  </a:lnTo>
                  <a:cubicBezTo>
                    <a:pt x="4827" y="3513"/>
                    <a:pt x="4713" y="3578"/>
                    <a:pt x="4593" y="3578"/>
                  </a:cubicBezTo>
                  <a:cubicBezTo>
                    <a:pt x="4447" y="3578"/>
                    <a:pt x="4292" y="3481"/>
                    <a:pt x="4223" y="3308"/>
                  </a:cubicBezTo>
                  <a:lnTo>
                    <a:pt x="315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6" name="Google Shape;7996;p77"/>
            <p:cNvSpPr/>
            <p:nvPr/>
          </p:nvSpPr>
          <p:spPr>
            <a:xfrm>
              <a:off x="-23193700" y="3200500"/>
              <a:ext cx="192200" cy="106350"/>
            </a:xfrm>
            <a:custGeom>
              <a:rect b="b" l="l" r="r" t="t"/>
              <a:pathLst>
                <a:path extrusionOk="0" h="4254" w="7688">
                  <a:moveTo>
                    <a:pt x="0" y="0"/>
                  </a:moveTo>
                  <a:lnTo>
                    <a:pt x="0" y="2836"/>
                  </a:lnTo>
                  <a:lnTo>
                    <a:pt x="2111" y="2836"/>
                  </a:lnTo>
                  <a:lnTo>
                    <a:pt x="2962" y="945"/>
                  </a:lnTo>
                  <a:cubicBezTo>
                    <a:pt x="3020" y="800"/>
                    <a:pt x="3138" y="735"/>
                    <a:pt x="3258" y="735"/>
                  </a:cubicBezTo>
                  <a:cubicBezTo>
                    <a:pt x="3399" y="735"/>
                    <a:pt x="3541" y="824"/>
                    <a:pt x="3592" y="977"/>
                  </a:cubicBezTo>
                  <a:lnTo>
                    <a:pt x="4632" y="4253"/>
                  </a:lnTo>
                  <a:lnTo>
                    <a:pt x="5104" y="3056"/>
                  </a:lnTo>
                  <a:cubicBezTo>
                    <a:pt x="5167" y="2930"/>
                    <a:pt x="5325" y="2836"/>
                    <a:pt x="5419" y="2836"/>
                  </a:cubicBezTo>
                  <a:lnTo>
                    <a:pt x="7688" y="2836"/>
                  </a:lnTo>
                  <a:lnTo>
                    <a:pt x="768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7" name="Google Shape;7997;p77"/>
            <p:cNvSpPr/>
            <p:nvPr/>
          </p:nvSpPr>
          <p:spPr>
            <a:xfrm>
              <a:off x="-23245675" y="3148525"/>
              <a:ext cx="296150" cy="296150"/>
            </a:xfrm>
            <a:custGeom>
              <a:rect b="b" l="l" r="r" t="t"/>
              <a:pathLst>
                <a:path extrusionOk="0" h="11846" w="11846">
                  <a:moveTo>
                    <a:pt x="10113" y="1386"/>
                  </a:moveTo>
                  <a:cubicBezTo>
                    <a:pt x="10302" y="1386"/>
                    <a:pt x="10460" y="1544"/>
                    <a:pt x="10460" y="1733"/>
                  </a:cubicBezTo>
                  <a:lnTo>
                    <a:pt x="10460" y="8758"/>
                  </a:lnTo>
                  <a:cubicBezTo>
                    <a:pt x="10460" y="8947"/>
                    <a:pt x="10302" y="9105"/>
                    <a:pt x="10113" y="9105"/>
                  </a:cubicBezTo>
                  <a:lnTo>
                    <a:pt x="1733" y="9105"/>
                  </a:lnTo>
                  <a:cubicBezTo>
                    <a:pt x="1512" y="9105"/>
                    <a:pt x="1355" y="8947"/>
                    <a:pt x="1355" y="8758"/>
                  </a:cubicBezTo>
                  <a:lnTo>
                    <a:pt x="1355" y="1733"/>
                  </a:lnTo>
                  <a:cubicBezTo>
                    <a:pt x="1355" y="1544"/>
                    <a:pt x="1512" y="1386"/>
                    <a:pt x="1733" y="1386"/>
                  </a:cubicBezTo>
                  <a:close/>
                  <a:moveTo>
                    <a:pt x="2426" y="9767"/>
                  </a:moveTo>
                  <a:cubicBezTo>
                    <a:pt x="2615" y="9767"/>
                    <a:pt x="2804" y="9924"/>
                    <a:pt x="2804" y="10113"/>
                  </a:cubicBezTo>
                  <a:cubicBezTo>
                    <a:pt x="2804" y="10334"/>
                    <a:pt x="2615" y="10491"/>
                    <a:pt x="2426" y="10491"/>
                  </a:cubicBezTo>
                  <a:cubicBezTo>
                    <a:pt x="2237" y="10491"/>
                    <a:pt x="2079" y="10334"/>
                    <a:pt x="2079" y="10113"/>
                  </a:cubicBezTo>
                  <a:cubicBezTo>
                    <a:pt x="2079" y="9924"/>
                    <a:pt x="2237" y="9767"/>
                    <a:pt x="2426" y="9767"/>
                  </a:cubicBezTo>
                  <a:close/>
                  <a:moveTo>
                    <a:pt x="3844" y="9767"/>
                  </a:moveTo>
                  <a:cubicBezTo>
                    <a:pt x="4033" y="9767"/>
                    <a:pt x="4190" y="9924"/>
                    <a:pt x="4190" y="10113"/>
                  </a:cubicBezTo>
                  <a:cubicBezTo>
                    <a:pt x="4190" y="10334"/>
                    <a:pt x="4001" y="10491"/>
                    <a:pt x="3844" y="10491"/>
                  </a:cubicBezTo>
                  <a:cubicBezTo>
                    <a:pt x="3655" y="10491"/>
                    <a:pt x="3497" y="10334"/>
                    <a:pt x="3497" y="10113"/>
                  </a:cubicBezTo>
                  <a:cubicBezTo>
                    <a:pt x="3497" y="9924"/>
                    <a:pt x="3655" y="9767"/>
                    <a:pt x="3844" y="9767"/>
                  </a:cubicBezTo>
                  <a:close/>
                  <a:moveTo>
                    <a:pt x="1733" y="0"/>
                  </a:moveTo>
                  <a:cubicBezTo>
                    <a:pt x="788" y="0"/>
                    <a:pt x="0" y="788"/>
                    <a:pt x="0" y="1733"/>
                  </a:cubicBezTo>
                  <a:lnTo>
                    <a:pt x="0" y="10113"/>
                  </a:lnTo>
                  <a:cubicBezTo>
                    <a:pt x="0" y="11058"/>
                    <a:pt x="788" y="11846"/>
                    <a:pt x="1733" y="11846"/>
                  </a:cubicBezTo>
                  <a:lnTo>
                    <a:pt x="10113" y="11846"/>
                  </a:lnTo>
                  <a:cubicBezTo>
                    <a:pt x="11058" y="11846"/>
                    <a:pt x="11846" y="11058"/>
                    <a:pt x="11846" y="10113"/>
                  </a:cubicBezTo>
                  <a:lnTo>
                    <a:pt x="11846" y="1733"/>
                  </a:lnTo>
                  <a:cubicBezTo>
                    <a:pt x="11846" y="788"/>
                    <a:pt x="11058" y="0"/>
                    <a:pt x="101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98" name="Google Shape;7998;p77"/>
          <p:cNvSpPr/>
          <p:nvPr/>
        </p:nvSpPr>
        <p:spPr>
          <a:xfrm>
            <a:off x="7557896" y="3280627"/>
            <a:ext cx="269323" cy="351910"/>
          </a:xfrm>
          <a:custGeom>
            <a:rect b="b" l="l" r="r" t="t"/>
            <a:pathLst>
              <a:path extrusionOk="0" h="11816" w="9043">
                <a:moveTo>
                  <a:pt x="6392" y="3395"/>
                </a:moveTo>
                <a:cubicBezTo>
                  <a:pt x="6483" y="3395"/>
                  <a:pt x="6569" y="3419"/>
                  <a:pt x="6616" y="3466"/>
                </a:cubicBezTo>
                <a:cubicBezTo>
                  <a:pt x="7310" y="4159"/>
                  <a:pt x="7656" y="5010"/>
                  <a:pt x="7656" y="5924"/>
                </a:cubicBezTo>
                <a:cubicBezTo>
                  <a:pt x="7656" y="6837"/>
                  <a:pt x="7310" y="7719"/>
                  <a:pt x="6616" y="8350"/>
                </a:cubicBezTo>
                <a:cubicBezTo>
                  <a:pt x="5955" y="9043"/>
                  <a:pt x="5104" y="9389"/>
                  <a:pt x="4191" y="9389"/>
                </a:cubicBezTo>
                <a:cubicBezTo>
                  <a:pt x="4002" y="9389"/>
                  <a:pt x="3844" y="9232"/>
                  <a:pt x="3844" y="9043"/>
                </a:cubicBezTo>
                <a:cubicBezTo>
                  <a:pt x="3844" y="8822"/>
                  <a:pt x="4002" y="8665"/>
                  <a:pt x="4191" y="8665"/>
                </a:cubicBezTo>
                <a:cubicBezTo>
                  <a:pt x="4947" y="8665"/>
                  <a:pt x="5608" y="8413"/>
                  <a:pt x="6144" y="7845"/>
                </a:cubicBezTo>
                <a:cubicBezTo>
                  <a:pt x="6679" y="7341"/>
                  <a:pt x="6994" y="6617"/>
                  <a:pt x="6994" y="5892"/>
                </a:cubicBezTo>
                <a:cubicBezTo>
                  <a:pt x="6931" y="5168"/>
                  <a:pt x="6679" y="4474"/>
                  <a:pt x="6144" y="3939"/>
                </a:cubicBezTo>
                <a:cubicBezTo>
                  <a:pt x="6049" y="3844"/>
                  <a:pt x="6049" y="3592"/>
                  <a:pt x="6144" y="3466"/>
                </a:cubicBezTo>
                <a:cubicBezTo>
                  <a:pt x="6207" y="3419"/>
                  <a:pt x="6301" y="3395"/>
                  <a:pt x="6392" y="3395"/>
                </a:cubicBezTo>
                <a:close/>
                <a:moveTo>
                  <a:pt x="378" y="1"/>
                </a:moveTo>
                <a:cubicBezTo>
                  <a:pt x="189" y="1"/>
                  <a:pt x="0" y="158"/>
                  <a:pt x="0" y="379"/>
                </a:cubicBezTo>
                <a:lnTo>
                  <a:pt x="0" y="1482"/>
                </a:lnTo>
                <a:cubicBezTo>
                  <a:pt x="0" y="2742"/>
                  <a:pt x="977" y="3750"/>
                  <a:pt x="2206" y="3876"/>
                </a:cubicBezTo>
                <a:cubicBezTo>
                  <a:pt x="2489" y="4695"/>
                  <a:pt x="3277" y="5294"/>
                  <a:pt x="4191" y="5294"/>
                </a:cubicBezTo>
                <a:cubicBezTo>
                  <a:pt x="4569" y="5294"/>
                  <a:pt x="4915" y="5609"/>
                  <a:pt x="4915" y="5987"/>
                </a:cubicBezTo>
                <a:cubicBezTo>
                  <a:pt x="4852" y="6302"/>
                  <a:pt x="4537" y="6617"/>
                  <a:pt x="4191" y="6617"/>
                </a:cubicBezTo>
                <a:cubicBezTo>
                  <a:pt x="3277" y="6617"/>
                  <a:pt x="2489" y="7215"/>
                  <a:pt x="2206" y="8035"/>
                </a:cubicBezTo>
                <a:cubicBezTo>
                  <a:pt x="1009" y="8161"/>
                  <a:pt x="0" y="9200"/>
                  <a:pt x="0" y="10460"/>
                </a:cubicBezTo>
                <a:lnTo>
                  <a:pt x="0" y="11469"/>
                </a:lnTo>
                <a:cubicBezTo>
                  <a:pt x="0" y="11658"/>
                  <a:pt x="189" y="11815"/>
                  <a:pt x="378" y="11815"/>
                </a:cubicBezTo>
                <a:lnTo>
                  <a:pt x="1765" y="11815"/>
                </a:lnTo>
                <a:cubicBezTo>
                  <a:pt x="1954" y="11815"/>
                  <a:pt x="2111" y="11658"/>
                  <a:pt x="2111" y="11469"/>
                </a:cubicBezTo>
                <a:lnTo>
                  <a:pt x="2111" y="10460"/>
                </a:lnTo>
                <a:cubicBezTo>
                  <a:pt x="2111" y="10240"/>
                  <a:pt x="2269" y="10082"/>
                  <a:pt x="2458" y="10082"/>
                </a:cubicBezTo>
                <a:lnTo>
                  <a:pt x="2647" y="10082"/>
                </a:lnTo>
                <a:cubicBezTo>
                  <a:pt x="3056" y="10523"/>
                  <a:pt x="3592" y="10807"/>
                  <a:pt x="4191" y="10807"/>
                </a:cubicBezTo>
                <a:cubicBezTo>
                  <a:pt x="6868" y="10807"/>
                  <a:pt x="9042" y="8633"/>
                  <a:pt x="9042" y="5955"/>
                </a:cubicBezTo>
                <a:cubicBezTo>
                  <a:pt x="9042" y="3277"/>
                  <a:pt x="6868" y="1103"/>
                  <a:pt x="4191" y="1103"/>
                </a:cubicBezTo>
                <a:cubicBezTo>
                  <a:pt x="3592" y="1103"/>
                  <a:pt x="3056" y="1356"/>
                  <a:pt x="2647" y="1828"/>
                </a:cubicBezTo>
                <a:lnTo>
                  <a:pt x="2458" y="1828"/>
                </a:lnTo>
                <a:cubicBezTo>
                  <a:pt x="2269" y="1828"/>
                  <a:pt x="2111" y="1671"/>
                  <a:pt x="2111" y="1482"/>
                </a:cubicBezTo>
                <a:lnTo>
                  <a:pt x="2111" y="379"/>
                </a:lnTo>
                <a:cubicBezTo>
                  <a:pt x="2111" y="158"/>
                  <a:pt x="1954" y="1"/>
                  <a:pt x="17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99" name="Google Shape;7999;p77"/>
          <p:cNvGrpSpPr/>
          <p:nvPr/>
        </p:nvGrpSpPr>
        <p:grpSpPr>
          <a:xfrm>
            <a:off x="7516175" y="3730260"/>
            <a:ext cx="351880" cy="352803"/>
            <a:chOff x="-23244900" y="3888100"/>
            <a:chExt cx="295375" cy="296150"/>
          </a:xfrm>
        </p:grpSpPr>
        <p:sp>
          <p:nvSpPr>
            <p:cNvPr id="8000" name="Google Shape;8000;p77"/>
            <p:cNvSpPr/>
            <p:nvPr/>
          </p:nvSpPr>
          <p:spPr>
            <a:xfrm>
              <a:off x="-23106275" y="3958975"/>
              <a:ext cx="18150" cy="17350"/>
            </a:xfrm>
            <a:custGeom>
              <a:rect b="b" l="l" r="r" t="t"/>
              <a:pathLst>
                <a:path extrusionOk="0" h="694" w="726">
                  <a:moveTo>
                    <a:pt x="0" y="0"/>
                  </a:moveTo>
                  <a:lnTo>
                    <a:pt x="0" y="694"/>
                  </a:lnTo>
                  <a:lnTo>
                    <a:pt x="725" y="694"/>
                  </a:ln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1" name="Google Shape;8001;p77"/>
            <p:cNvSpPr/>
            <p:nvPr/>
          </p:nvSpPr>
          <p:spPr>
            <a:xfrm>
              <a:off x="-23106275" y="3992850"/>
              <a:ext cx="18150" cy="18125"/>
            </a:xfrm>
            <a:custGeom>
              <a:rect b="b" l="l" r="r" t="t"/>
              <a:pathLst>
                <a:path extrusionOk="0" h="725" w="726">
                  <a:moveTo>
                    <a:pt x="0" y="0"/>
                  </a:moveTo>
                  <a:lnTo>
                    <a:pt x="0" y="725"/>
                  </a:lnTo>
                  <a:lnTo>
                    <a:pt x="725" y="725"/>
                  </a:ln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2" name="Google Shape;8002;p77"/>
            <p:cNvSpPr/>
            <p:nvPr/>
          </p:nvSpPr>
          <p:spPr>
            <a:xfrm>
              <a:off x="-23106275" y="4062950"/>
              <a:ext cx="18150" cy="34675"/>
            </a:xfrm>
            <a:custGeom>
              <a:rect b="b" l="l" r="r" t="t"/>
              <a:pathLst>
                <a:path extrusionOk="0" h="1387" w="726">
                  <a:moveTo>
                    <a:pt x="0" y="0"/>
                  </a:moveTo>
                  <a:lnTo>
                    <a:pt x="0" y="1040"/>
                  </a:lnTo>
                  <a:cubicBezTo>
                    <a:pt x="0" y="1229"/>
                    <a:pt x="158" y="1386"/>
                    <a:pt x="379" y="1386"/>
                  </a:cubicBezTo>
                  <a:cubicBezTo>
                    <a:pt x="568" y="1386"/>
                    <a:pt x="725" y="1229"/>
                    <a:pt x="725" y="1040"/>
                  </a:cubicBez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3" name="Google Shape;8003;p77"/>
            <p:cNvSpPr/>
            <p:nvPr/>
          </p:nvSpPr>
          <p:spPr>
            <a:xfrm>
              <a:off x="-23070825" y="3940850"/>
              <a:ext cx="52775" cy="26825"/>
            </a:xfrm>
            <a:custGeom>
              <a:rect b="b" l="l" r="r" t="t"/>
              <a:pathLst>
                <a:path extrusionOk="0" h="1073" w="2111">
                  <a:moveTo>
                    <a:pt x="0" y="1"/>
                  </a:moveTo>
                  <a:lnTo>
                    <a:pt x="0" y="725"/>
                  </a:lnTo>
                  <a:lnTo>
                    <a:pt x="1040" y="725"/>
                  </a:lnTo>
                  <a:cubicBezTo>
                    <a:pt x="1386" y="725"/>
                    <a:pt x="1701" y="883"/>
                    <a:pt x="1985" y="1072"/>
                  </a:cubicBezTo>
                  <a:cubicBezTo>
                    <a:pt x="2048" y="946"/>
                    <a:pt x="2111" y="851"/>
                    <a:pt x="2111" y="725"/>
                  </a:cubicBezTo>
                  <a:cubicBezTo>
                    <a:pt x="2111" y="316"/>
                    <a:pt x="1764" y="1"/>
                    <a:pt x="13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4" name="Google Shape;8004;p77"/>
            <p:cNvSpPr/>
            <p:nvPr/>
          </p:nvSpPr>
          <p:spPr>
            <a:xfrm>
              <a:off x="-23106275" y="3923525"/>
              <a:ext cx="18150" cy="17350"/>
            </a:xfrm>
            <a:custGeom>
              <a:rect b="b" l="l" r="r" t="t"/>
              <a:pathLst>
                <a:path extrusionOk="0" h="694" w="726">
                  <a:moveTo>
                    <a:pt x="347" y="1"/>
                  </a:moveTo>
                  <a:cubicBezTo>
                    <a:pt x="158" y="1"/>
                    <a:pt x="0" y="158"/>
                    <a:pt x="0" y="347"/>
                  </a:cubicBezTo>
                  <a:lnTo>
                    <a:pt x="0" y="694"/>
                  </a:lnTo>
                  <a:lnTo>
                    <a:pt x="725" y="694"/>
                  </a:lnTo>
                  <a:lnTo>
                    <a:pt x="725" y="347"/>
                  </a:lnTo>
                  <a:cubicBezTo>
                    <a:pt x="725" y="158"/>
                    <a:pt x="568"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5" name="Google Shape;8005;p77"/>
            <p:cNvSpPr/>
            <p:nvPr/>
          </p:nvSpPr>
          <p:spPr>
            <a:xfrm>
              <a:off x="-23106275" y="4027500"/>
              <a:ext cx="18150" cy="18125"/>
            </a:xfrm>
            <a:custGeom>
              <a:rect b="b" l="l" r="r" t="t"/>
              <a:pathLst>
                <a:path extrusionOk="0" h="725" w="726">
                  <a:moveTo>
                    <a:pt x="0" y="0"/>
                  </a:moveTo>
                  <a:lnTo>
                    <a:pt x="0" y="725"/>
                  </a:lnTo>
                  <a:lnTo>
                    <a:pt x="725" y="725"/>
                  </a:ln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6" name="Google Shape;8006;p77"/>
            <p:cNvSpPr/>
            <p:nvPr/>
          </p:nvSpPr>
          <p:spPr>
            <a:xfrm>
              <a:off x="-23244900" y="3888100"/>
              <a:ext cx="295375" cy="296150"/>
            </a:xfrm>
            <a:custGeom>
              <a:rect b="b" l="l" r="r" t="t"/>
              <a:pathLst>
                <a:path extrusionOk="0" h="11846" w="11815">
                  <a:moveTo>
                    <a:pt x="5892" y="725"/>
                  </a:moveTo>
                  <a:cubicBezTo>
                    <a:pt x="6333" y="725"/>
                    <a:pt x="6743" y="1008"/>
                    <a:pt x="6900" y="1449"/>
                  </a:cubicBezTo>
                  <a:lnTo>
                    <a:pt x="8349" y="1449"/>
                  </a:lnTo>
                  <a:cubicBezTo>
                    <a:pt x="9106" y="1449"/>
                    <a:pt x="9736" y="2079"/>
                    <a:pt x="9736" y="2835"/>
                  </a:cubicBezTo>
                  <a:cubicBezTo>
                    <a:pt x="9736" y="3214"/>
                    <a:pt x="9578" y="3529"/>
                    <a:pt x="9295" y="3812"/>
                  </a:cubicBezTo>
                  <a:cubicBezTo>
                    <a:pt x="9326" y="3938"/>
                    <a:pt x="9358" y="4096"/>
                    <a:pt x="9358" y="4190"/>
                  </a:cubicBezTo>
                  <a:cubicBezTo>
                    <a:pt x="9358" y="4600"/>
                    <a:pt x="9200" y="4915"/>
                    <a:pt x="8948" y="5198"/>
                  </a:cubicBezTo>
                  <a:cubicBezTo>
                    <a:pt x="8980" y="5324"/>
                    <a:pt x="9011" y="5450"/>
                    <a:pt x="9011" y="5576"/>
                  </a:cubicBezTo>
                  <a:cubicBezTo>
                    <a:pt x="9011" y="6333"/>
                    <a:pt x="8381" y="6963"/>
                    <a:pt x="7625" y="6963"/>
                  </a:cubicBezTo>
                  <a:cubicBezTo>
                    <a:pt x="7436" y="6963"/>
                    <a:pt x="7278" y="6805"/>
                    <a:pt x="7278" y="6616"/>
                  </a:cubicBezTo>
                  <a:cubicBezTo>
                    <a:pt x="7278" y="6427"/>
                    <a:pt x="7436" y="6269"/>
                    <a:pt x="7625" y="6269"/>
                  </a:cubicBezTo>
                  <a:cubicBezTo>
                    <a:pt x="8034" y="6269"/>
                    <a:pt x="8349" y="5954"/>
                    <a:pt x="8349" y="5545"/>
                  </a:cubicBezTo>
                  <a:cubicBezTo>
                    <a:pt x="8349" y="5167"/>
                    <a:pt x="8034" y="4852"/>
                    <a:pt x="7625" y="4852"/>
                  </a:cubicBezTo>
                  <a:lnTo>
                    <a:pt x="6932" y="4852"/>
                  </a:lnTo>
                  <a:lnTo>
                    <a:pt x="6932" y="7593"/>
                  </a:lnTo>
                  <a:lnTo>
                    <a:pt x="7940" y="7593"/>
                  </a:lnTo>
                  <a:cubicBezTo>
                    <a:pt x="8538" y="7593"/>
                    <a:pt x="8980" y="8065"/>
                    <a:pt x="8980" y="8632"/>
                  </a:cubicBezTo>
                  <a:cubicBezTo>
                    <a:pt x="8980" y="9105"/>
                    <a:pt x="8664" y="9514"/>
                    <a:pt x="8192" y="9609"/>
                  </a:cubicBezTo>
                  <a:cubicBezTo>
                    <a:pt x="7562" y="9767"/>
                    <a:pt x="7058" y="10145"/>
                    <a:pt x="6680" y="10586"/>
                  </a:cubicBezTo>
                  <a:cubicBezTo>
                    <a:pt x="6459" y="10869"/>
                    <a:pt x="6176" y="11027"/>
                    <a:pt x="5861" y="11027"/>
                  </a:cubicBezTo>
                  <a:cubicBezTo>
                    <a:pt x="5545" y="11027"/>
                    <a:pt x="5230" y="10869"/>
                    <a:pt x="5041" y="10586"/>
                  </a:cubicBezTo>
                  <a:cubicBezTo>
                    <a:pt x="4695" y="10113"/>
                    <a:pt x="4128" y="9767"/>
                    <a:pt x="3529" y="9609"/>
                  </a:cubicBezTo>
                  <a:cubicBezTo>
                    <a:pt x="3057" y="9483"/>
                    <a:pt x="2742" y="9042"/>
                    <a:pt x="2742" y="8569"/>
                  </a:cubicBezTo>
                  <a:cubicBezTo>
                    <a:pt x="2742" y="8002"/>
                    <a:pt x="3214" y="7561"/>
                    <a:pt x="3781" y="7561"/>
                  </a:cubicBezTo>
                  <a:lnTo>
                    <a:pt x="4789" y="7561"/>
                  </a:lnTo>
                  <a:lnTo>
                    <a:pt x="4789" y="4789"/>
                  </a:lnTo>
                  <a:lnTo>
                    <a:pt x="4096" y="4789"/>
                  </a:lnTo>
                  <a:cubicBezTo>
                    <a:pt x="3687" y="4789"/>
                    <a:pt x="3372" y="5104"/>
                    <a:pt x="3372" y="5513"/>
                  </a:cubicBezTo>
                  <a:cubicBezTo>
                    <a:pt x="3372" y="5891"/>
                    <a:pt x="3687" y="6206"/>
                    <a:pt x="4096" y="6206"/>
                  </a:cubicBezTo>
                  <a:cubicBezTo>
                    <a:pt x="4285" y="6206"/>
                    <a:pt x="4443" y="6364"/>
                    <a:pt x="4443" y="6553"/>
                  </a:cubicBezTo>
                  <a:cubicBezTo>
                    <a:pt x="4443" y="6774"/>
                    <a:pt x="4285" y="6931"/>
                    <a:pt x="4096" y="6931"/>
                  </a:cubicBezTo>
                  <a:cubicBezTo>
                    <a:pt x="3340" y="6931"/>
                    <a:pt x="2710" y="6301"/>
                    <a:pt x="2710" y="5545"/>
                  </a:cubicBezTo>
                  <a:cubicBezTo>
                    <a:pt x="2710" y="5387"/>
                    <a:pt x="2742" y="5261"/>
                    <a:pt x="2805" y="5135"/>
                  </a:cubicBezTo>
                  <a:cubicBezTo>
                    <a:pt x="2521" y="4883"/>
                    <a:pt x="2363" y="4568"/>
                    <a:pt x="2363" y="4159"/>
                  </a:cubicBezTo>
                  <a:cubicBezTo>
                    <a:pt x="2363" y="4001"/>
                    <a:pt x="2395" y="3875"/>
                    <a:pt x="2426" y="3781"/>
                  </a:cubicBezTo>
                  <a:cubicBezTo>
                    <a:pt x="2174" y="3497"/>
                    <a:pt x="2017" y="3182"/>
                    <a:pt x="2017" y="2772"/>
                  </a:cubicBezTo>
                  <a:cubicBezTo>
                    <a:pt x="2080" y="2048"/>
                    <a:pt x="2710" y="1449"/>
                    <a:pt x="3466" y="1449"/>
                  </a:cubicBezTo>
                  <a:lnTo>
                    <a:pt x="4915" y="1449"/>
                  </a:lnTo>
                  <a:cubicBezTo>
                    <a:pt x="5073" y="1040"/>
                    <a:pt x="5419" y="725"/>
                    <a:pt x="5892" y="725"/>
                  </a:cubicBezTo>
                  <a:close/>
                  <a:moveTo>
                    <a:pt x="1009" y="0"/>
                  </a:moveTo>
                  <a:cubicBezTo>
                    <a:pt x="473" y="32"/>
                    <a:pt x="1" y="504"/>
                    <a:pt x="1" y="1040"/>
                  </a:cubicBezTo>
                  <a:lnTo>
                    <a:pt x="1" y="10838"/>
                  </a:lnTo>
                  <a:cubicBezTo>
                    <a:pt x="1" y="11405"/>
                    <a:pt x="473" y="11846"/>
                    <a:pt x="1009" y="11846"/>
                  </a:cubicBezTo>
                  <a:lnTo>
                    <a:pt x="10807" y="11846"/>
                  </a:lnTo>
                  <a:cubicBezTo>
                    <a:pt x="11374" y="11846"/>
                    <a:pt x="11815" y="11373"/>
                    <a:pt x="11815" y="10775"/>
                  </a:cubicBezTo>
                  <a:lnTo>
                    <a:pt x="11815" y="1071"/>
                  </a:lnTo>
                  <a:cubicBezTo>
                    <a:pt x="11815" y="504"/>
                    <a:pt x="11342" y="32"/>
                    <a:pt x="10807" y="32"/>
                  </a:cubicBezTo>
                  <a:lnTo>
                    <a:pt x="100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7" name="Google Shape;8007;p77"/>
            <p:cNvSpPr/>
            <p:nvPr/>
          </p:nvSpPr>
          <p:spPr>
            <a:xfrm>
              <a:off x="-23070825" y="3975525"/>
              <a:ext cx="43325" cy="26800"/>
            </a:xfrm>
            <a:custGeom>
              <a:rect b="b" l="l" r="r" t="t"/>
              <a:pathLst>
                <a:path extrusionOk="0" h="1072" w="1733">
                  <a:moveTo>
                    <a:pt x="0" y="0"/>
                  </a:moveTo>
                  <a:lnTo>
                    <a:pt x="0" y="725"/>
                  </a:lnTo>
                  <a:lnTo>
                    <a:pt x="725" y="725"/>
                  </a:lnTo>
                  <a:cubicBezTo>
                    <a:pt x="748" y="722"/>
                    <a:pt x="772" y="721"/>
                    <a:pt x="795" y="721"/>
                  </a:cubicBezTo>
                  <a:cubicBezTo>
                    <a:pt x="1086" y="721"/>
                    <a:pt x="1374" y="896"/>
                    <a:pt x="1607" y="1071"/>
                  </a:cubicBezTo>
                  <a:cubicBezTo>
                    <a:pt x="1701" y="945"/>
                    <a:pt x="1733" y="819"/>
                    <a:pt x="1733" y="725"/>
                  </a:cubicBezTo>
                  <a:cubicBezTo>
                    <a:pt x="1733" y="315"/>
                    <a:pt x="1418" y="0"/>
                    <a:pt x="10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8" name="Google Shape;8008;p77"/>
            <p:cNvSpPr/>
            <p:nvPr/>
          </p:nvSpPr>
          <p:spPr>
            <a:xfrm>
              <a:off x="-23158250" y="4097600"/>
              <a:ext cx="121300" cy="52000"/>
            </a:xfrm>
            <a:custGeom>
              <a:rect b="b" l="l" r="r" t="t"/>
              <a:pathLst>
                <a:path extrusionOk="0" h="2080" w="4852">
                  <a:moveTo>
                    <a:pt x="315" y="0"/>
                  </a:moveTo>
                  <a:cubicBezTo>
                    <a:pt x="158" y="0"/>
                    <a:pt x="0" y="158"/>
                    <a:pt x="0" y="347"/>
                  </a:cubicBezTo>
                  <a:cubicBezTo>
                    <a:pt x="0" y="567"/>
                    <a:pt x="158" y="662"/>
                    <a:pt x="284" y="693"/>
                  </a:cubicBezTo>
                  <a:cubicBezTo>
                    <a:pt x="1008" y="914"/>
                    <a:pt x="1701" y="1355"/>
                    <a:pt x="2174" y="1922"/>
                  </a:cubicBezTo>
                  <a:cubicBezTo>
                    <a:pt x="2205" y="2017"/>
                    <a:pt x="2269" y="2080"/>
                    <a:pt x="2426" y="2080"/>
                  </a:cubicBezTo>
                  <a:cubicBezTo>
                    <a:pt x="2584" y="2080"/>
                    <a:pt x="2678" y="2017"/>
                    <a:pt x="2710" y="1922"/>
                  </a:cubicBezTo>
                  <a:cubicBezTo>
                    <a:pt x="3151" y="1355"/>
                    <a:pt x="3812" y="882"/>
                    <a:pt x="4568" y="662"/>
                  </a:cubicBezTo>
                  <a:cubicBezTo>
                    <a:pt x="4726" y="630"/>
                    <a:pt x="4852" y="504"/>
                    <a:pt x="4852" y="347"/>
                  </a:cubicBezTo>
                  <a:cubicBezTo>
                    <a:pt x="4852" y="158"/>
                    <a:pt x="4694" y="0"/>
                    <a:pt x="4474" y="0"/>
                  </a:cubicBezTo>
                  <a:lnTo>
                    <a:pt x="3371" y="0"/>
                  </a:lnTo>
                  <a:cubicBezTo>
                    <a:pt x="3214" y="410"/>
                    <a:pt x="2867" y="725"/>
                    <a:pt x="2395" y="725"/>
                  </a:cubicBezTo>
                  <a:cubicBezTo>
                    <a:pt x="1922" y="725"/>
                    <a:pt x="1575" y="441"/>
                    <a:pt x="14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9" name="Google Shape;8009;p77"/>
            <p:cNvSpPr/>
            <p:nvPr/>
          </p:nvSpPr>
          <p:spPr>
            <a:xfrm>
              <a:off x="-23176375" y="3940850"/>
              <a:ext cx="52800" cy="26825"/>
            </a:xfrm>
            <a:custGeom>
              <a:rect b="b" l="l" r="r" t="t"/>
              <a:pathLst>
                <a:path extrusionOk="0" h="1073" w="2112">
                  <a:moveTo>
                    <a:pt x="725" y="1"/>
                  </a:moveTo>
                  <a:cubicBezTo>
                    <a:pt x="316" y="1"/>
                    <a:pt x="1" y="316"/>
                    <a:pt x="1" y="725"/>
                  </a:cubicBezTo>
                  <a:cubicBezTo>
                    <a:pt x="1" y="851"/>
                    <a:pt x="64" y="978"/>
                    <a:pt x="127" y="1072"/>
                  </a:cubicBezTo>
                  <a:cubicBezTo>
                    <a:pt x="410" y="883"/>
                    <a:pt x="725" y="725"/>
                    <a:pt x="1072" y="725"/>
                  </a:cubicBezTo>
                  <a:lnTo>
                    <a:pt x="2111" y="725"/>
                  </a:lnTo>
                  <a:lnTo>
                    <a:pt x="211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0" name="Google Shape;8010;p77"/>
            <p:cNvSpPr/>
            <p:nvPr/>
          </p:nvSpPr>
          <p:spPr>
            <a:xfrm>
              <a:off x="-23166125" y="3976300"/>
              <a:ext cx="44125" cy="26800"/>
            </a:xfrm>
            <a:custGeom>
              <a:rect b="b" l="l" r="r" t="t"/>
              <a:pathLst>
                <a:path extrusionOk="0" h="1072" w="1765">
                  <a:moveTo>
                    <a:pt x="693" y="1"/>
                  </a:moveTo>
                  <a:cubicBezTo>
                    <a:pt x="315" y="1"/>
                    <a:pt x="0" y="316"/>
                    <a:pt x="0" y="725"/>
                  </a:cubicBezTo>
                  <a:cubicBezTo>
                    <a:pt x="0" y="851"/>
                    <a:pt x="32" y="1009"/>
                    <a:pt x="126" y="1072"/>
                  </a:cubicBezTo>
                  <a:cubicBezTo>
                    <a:pt x="347" y="820"/>
                    <a:pt x="693" y="725"/>
                    <a:pt x="1071" y="725"/>
                  </a:cubicBezTo>
                  <a:lnTo>
                    <a:pt x="1764" y="725"/>
                  </a:lnTo>
                  <a:lnTo>
                    <a:pt x="176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11" name="Google Shape;8011;p77"/>
          <p:cNvSpPr/>
          <p:nvPr/>
        </p:nvSpPr>
        <p:spPr>
          <a:xfrm>
            <a:off x="6592439" y="4171125"/>
            <a:ext cx="353786" cy="353757"/>
          </a:xfrm>
          <a:custGeom>
            <a:rect b="b" l="l" r="r" t="t"/>
            <a:pathLst>
              <a:path extrusionOk="0" h="11878" w="11879">
                <a:moveTo>
                  <a:pt x="5451" y="6995"/>
                </a:moveTo>
                <a:lnTo>
                  <a:pt x="5451" y="7688"/>
                </a:lnTo>
                <a:lnTo>
                  <a:pt x="4443" y="7688"/>
                </a:lnTo>
                <a:cubicBezTo>
                  <a:pt x="4223" y="7688"/>
                  <a:pt x="4065" y="7530"/>
                  <a:pt x="4065" y="7341"/>
                </a:cubicBezTo>
                <a:cubicBezTo>
                  <a:pt x="4065" y="7152"/>
                  <a:pt x="4223" y="6995"/>
                  <a:pt x="4443" y="6995"/>
                </a:cubicBezTo>
                <a:close/>
                <a:moveTo>
                  <a:pt x="6491" y="8349"/>
                </a:moveTo>
                <a:lnTo>
                  <a:pt x="6491" y="8381"/>
                </a:lnTo>
                <a:cubicBezTo>
                  <a:pt x="6680" y="8381"/>
                  <a:pt x="6837" y="8538"/>
                  <a:pt x="6837" y="8727"/>
                </a:cubicBezTo>
                <a:cubicBezTo>
                  <a:pt x="6837" y="8916"/>
                  <a:pt x="6680" y="9074"/>
                  <a:pt x="6491" y="9074"/>
                </a:cubicBezTo>
                <a:lnTo>
                  <a:pt x="6113" y="9074"/>
                </a:lnTo>
                <a:lnTo>
                  <a:pt x="6113" y="8349"/>
                </a:lnTo>
                <a:close/>
                <a:moveTo>
                  <a:pt x="5451" y="9736"/>
                </a:moveTo>
                <a:lnTo>
                  <a:pt x="5451" y="10460"/>
                </a:lnTo>
                <a:lnTo>
                  <a:pt x="5105" y="10460"/>
                </a:lnTo>
                <a:cubicBezTo>
                  <a:pt x="4916" y="10460"/>
                  <a:pt x="4758" y="10303"/>
                  <a:pt x="4758" y="10114"/>
                </a:cubicBezTo>
                <a:cubicBezTo>
                  <a:pt x="4758" y="9893"/>
                  <a:pt x="4916" y="9736"/>
                  <a:pt x="5105" y="9736"/>
                </a:cubicBezTo>
                <a:close/>
                <a:moveTo>
                  <a:pt x="5861" y="1"/>
                </a:moveTo>
                <a:cubicBezTo>
                  <a:pt x="5262" y="1"/>
                  <a:pt x="4821" y="473"/>
                  <a:pt x="4821" y="1040"/>
                </a:cubicBezTo>
                <a:cubicBezTo>
                  <a:pt x="4821" y="1481"/>
                  <a:pt x="5105" y="1859"/>
                  <a:pt x="5546" y="2017"/>
                </a:cubicBezTo>
                <a:lnTo>
                  <a:pt x="5546" y="3340"/>
                </a:lnTo>
                <a:cubicBezTo>
                  <a:pt x="4441" y="2451"/>
                  <a:pt x="3936" y="2115"/>
                  <a:pt x="3379" y="2115"/>
                </a:cubicBezTo>
                <a:cubicBezTo>
                  <a:pt x="3285" y="2115"/>
                  <a:pt x="3189" y="2125"/>
                  <a:pt x="3088" y="2143"/>
                </a:cubicBezTo>
                <a:cubicBezTo>
                  <a:pt x="2584" y="2237"/>
                  <a:pt x="2301" y="2679"/>
                  <a:pt x="2080" y="3183"/>
                </a:cubicBezTo>
                <a:cubicBezTo>
                  <a:pt x="1734" y="3750"/>
                  <a:pt x="1324" y="4506"/>
                  <a:pt x="221" y="4947"/>
                </a:cubicBezTo>
                <a:cubicBezTo>
                  <a:pt x="64" y="5010"/>
                  <a:pt x="1" y="5167"/>
                  <a:pt x="32" y="5325"/>
                </a:cubicBezTo>
                <a:cubicBezTo>
                  <a:pt x="64" y="5482"/>
                  <a:pt x="190" y="5608"/>
                  <a:pt x="379" y="5608"/>
                </a:cubicBezTo>
                <a:lnTo>
                  <a:pt x="1104" y="5608"/>
                </a:lnTo>
                <a:cubicBezTo>
                  <a:pt x="1104" y="5608"/>
                  <a:pt x="2584" y="5577"/>
                  <a:pt x="3372" y="3750"/>
                </a:cubicBezTo>
                <a:cubicBezTo>
                  <a:pt x="3446" y="3626"/>
                  <a:pt x="3579" y="3541"/>
                  <a:pt x="3724" y="3541"/>
                </a:cubicBezTo>
                <a:cubicBezTo>
                  <a:pt x="3764" y="3541"/>
                  <a:pt x="3804" y="3547"/>
                  <a:pt x="3844" y="3561"/>
                </a:cubicBezTo>
                <a:cubicBezTo>
                  <a:pt x="4002" y="3655"/>
                  <a:pt x="4128" y="3844"/>
                  <a:pt x="4034" y="4033"/>
                </a:cubicBezTo>
                <a:cubicBezTo>
                  <a:pt x="3718" y="4789"/>
                  <a:pt x="3309" y="5293"/>
                  <a:pt x="2868" y="5640"/>
                </a:cubicBezTo>
                <a:lnTo>
                  <a:pt x="3655" y="5640"/>
                </a:lnTo>
                <a:cubicBezTo>
                  <a:pt x="3971" y="5388"/>
                  <a:pt x="4254" y="5010"/>
                  <a:pt x="4254" y="4632"/>
                </a:cubicBezTo>
                <a:cubicBezTo>
                  <a:pt x="4254" y="4443"/>
                  <a:pt x="4412" y="4285"/>
                  <a:pt x="4601" y="4285"/>
                </a:cubicBezTo>
                <a:cubicBezTo>
                  <a:pt x="4790" y="4285"/>
                  <a:pt x="4947" y="4443"/>
                  <a:pt x="4947" y="4632"/>
                </a:cubicBezTo>
                <a:cubicBezTo>
                  <a:pt x="4947" y="5010"/>
                  <a:pt x="4821" y="5388"/>
                  <a:pt x="4601" y="5640"/>
                </a:cubicBezTo>
                <a:lnTo>
                  <a:pt x="5609" y="5640"/>
                </a:lnTo>
                <a:lnTo>
                  <a:pt x="5609" y="6365"/>
                </a:lnTo>
                <a:lnTo>
                  <a:pt x="4601" y="6365"/>
                </a:lnTo>
                <a:cubicBezTo>
                  <a:pt x="4002" y="6365"/>
                  <a:pt x="3561" y="6837"/>
                  <a:pt x="3561" y="7373"/>
                </a:cubicBezTo>
                <a:cubicBezTo>
                  <a:pt x="3561" y="7971"/>
                  <a:pt x="4034" y="8412"/>
                  <a:pt x="4601" y="8412"/>
                </a:cubicBezTo>
                <a:lnTo>
                  <a:pt x="5609" y="8412"/>
                </a:lnTo>
                <a:lnTo>
                  <a:pt x="5609" y="9106"/>
                </a:lnTo>
                <a:lnTo>
                  <a:pt x="5262" y="9106"/>
                </a:lnTo>
                <a:cubicBezTo>
                  <a:pt x="4664" y="9106"/>
                  <a:pt x="4254" y="9578"/>
                  <a:pt x="4254" y="10145"/>
                </a:cubicBezTo>
                <a:cubicBezTo>
                  <a:pt x="4254" y="10744"/>
                  <a:pt x="4727" y="11153"/>
                  <a:pt x="5262" y="11153"/>
                </a:cubicBezTo>
                <a:lnTo>
                  <a:pt x="5609" y="11153"/>
                </a:lnTo>
                <a:lnTo>
                  <a:pt x="5609" y="11531"/>
                </a:lnTo>
                <a:cubicBezTo>
                  <a:pt x="5609" y="11720"/>
                  <a:pt x="5766" y="11878"/>
                  <a:pt x="5987" y="11878"/>
                </a:cubicBezTo>
                <a:cubicBezTo>
                  <a:pt x="6176" y="11878"/>
                  <a:pt x="6333" y="11720"/>
                  <a:pt x="6333" y="11531"/>
                </a:cubicBezTo>
                <a:lnTo>
                  <a:pt x="6333" y="11153"/>
                </a:lnTo>
                <a:lnTo>
                  <a:pt x="6680" y="11153"/>
                </a:lnTo>
                <a:cubicBezTo>
                  <a:pt x="6869" y="11153"/>
                  <a:pt x="7026" y="10996"/>
                  <a:pt x="7026" y="10807"/>
                </a:cubicBezTo>
                <a:cubicBezTo>
                  <a:pt x="7026" y="10618"/>
                  <a:pt x="6869" y="10460"/>
                  <a:pt x="6680" y="10460"/>
                </a:cubicBezTo>
                <a:lnTo>
                  <a:pt x="6333" y="10460"/>
                </a:lnTo>
                <a:lnTo>
                  <a:pt x="6333" y="9736"/>
                </a:lnTo>
                <a:lnTo>
                  <a:pt x="6680" y="9736"/>
                </a:lnTo>
                <a:cubicBezTo>
                  <a:pt x="7279" y="9736"/>
                  <a:pt x="7720" y="9263"/>
                  <a:pt x="7720" y="8727"/>
                </a:cubicBezTo>
                <a:cubicBezTo>
                  <a:pt x="7720" y="8129"/>
                  <a:pt x="7247" y="7688"/>
                  <a:pt x="6680" y="7688"/>
                </a:cubicBezTo>
                <a:lnTo>
                  <a:pt x="6333" y="7688"/>
                </a:lnTo>
                <a:lnTo>
                  <a:pt x="6333" y="6995"/>
                </a:lnTo>
                <a:lnTo>
                  <a:pt x="7342" y="6995"/>
                </a:lnTo>
                <a:cubicBezTo>
                  <a:pt x="7751" y="6995"/>
                  <a:pt x="8098" y="6743"/>
                  <a:pt x="8255" y="6428"/>
                </a:cubicBezTo>
                <a:cubicBezTo>
                  <a:pt x="8066" y="6333"/>
                  <a:pt x="7877" y="6176"/>
                  <a:pt x="7657" y="6018"/>
                </a:cubicBezTo>
                <a:cubicBezTo>
                  <a:pt x="7625" y="6176"/>
                  <a:pt x="7499" y="6270"/>
                  <a:pt x="7310" y="6270"/>
                </a:cubicBezTo>
                <a:lnTo>
                  <a:pt x="6302" y="6270"/>
                </a:lnTo>
                <a:lnTo>
                  <a:pt x="6302" y="5577"/>
                </a:lnTo>
                <a:lnTo>
                  <a:pt x="7310" y="5577"/>
                </a:lnTo>
                <a:cubicBezTo>
                  <a:pt x="7121" y="5262"/>
                  <a:pt x="6963" y="4947"/>
                  <a:pt x="6963" y="4537"/>
                </a:cubicBezTo>
                <a:cubicBezTo>
                  <a:pt x="6963" y="4348"/>
                  <a:pt x="7121" y="4191"/>
                  <a:pt x="7310" y="4191"/>
                </a:cubicBezTo>
                <a:cubicBezTo>
                  <a:pt x="7499" y="4191"/>
                  <a:pt x="7657" y="4348"/>
                  <a:pt x="7657" y="4537"/>
                </a:cubicBezTo>
                <a:cubicBezTo>
                  <a:pt x="7657" y="4978"/>
                  <a:pt x="7940" y="5293"/>
                  <a:pt x="8255" y="5577"/>
                </a:cubicBezTo>
                <a:lnTo>
                  <a:pt x="9043" y="5577"/>
                </a:lnTo>
                <a:cubicBezTo>
                  <a:pt x="8602" y="5230"/>
                  <a:pt x="8224" y="4758"/>
                  <a:pt x="7877" y="3970"/>
                </a:cubicBezTo>
                <a:cubicBezTo>
                  <a:pt x="7783" y="3813"/>
                  <a:pt x="7877" y="3561"/>
                  <a:pt x="8066" y="3498"/>
                </a:cubicBezTo>
                <a:cubicBezTo>
                  <a:pt x="8108" y="3472"/>
                  <a:pt x="8155" y="3461"/>
                  <a:pt x="8203" y="3461"/>
                </a:cubicBezTo>
                <a:cubicBezTo>
                  <a:pt x="8333" y="3461"/>
                  <a:pt x="8470" y="3548"/>
                  <a:pt x="8539" y="3687"/>
                </a:cubicBezTo>
                <a:cubicBezTo>
                  <a:pt x="9326" y="5545"/>
                  <a:pt x="10807" y="5545"/>
                  <a:pt x="10807" y="5545"/>
                </a:cubicBezTo>
                <a:lnTo>
                  <a:pt x="11532" y="5545"/>
                </a:lnTo>
                <a:cubicBezTo>
                  <a:pt x="11689" y="5545"/>
                  <a:pt x="11847" y="5419"/>
                  <a:pt x="11878" y="5262"/>
                </a:cubicBezTo>
                <a:cubicBezTo>
                  <a:pt x="11721" y="5167"/>
                  <a:pt x="11626" y="5010"/>
                  <a:pt x="11469" y="4947"/>
                </a:cubicBezTo>
                <a:cubicBezTo>
                  <a:pt x="10366" y="4506"/>
                  <a:pt x="9988" y="3750"/>
                  <a:pt x="9641" y="3183"/>
                </a:cubicBezTo>
                <a:cubicBezTo>
                  <a:pt x="9358" y="2710"/>
                  <a:pt x="9106" y="2269"/>
                  <a:pt x="8602" y="2143"/>
                </a:cubicBezTo>
                <a:cubicBezTo>
                  <a:pt x="8535" y="2127"/>
                  <a:pt x="8466" y="2119"/>
                  <a:pt x="8393" y="2119"/>
                </a:cubicBezTo>
                <a:cubicBezTo>
                  <a:pt x="7880" y="2119"/>
                  <a:pt x="7197" y="2512"/>
                  <a:pt x="6176" y="3340"/>
                </a:cubicBezTo>
                <a:lnTo>
                  <a:pt x="6176" y="2017"/>
                </a:lnTo>
                <a:cubicBezTo>
                  <a:pt x="6554" y="1859"/>
                  <a:pt x="6869" y="1513"/>
                  <a:pt x="6869" y="1040"/>
                </a:cubicBezTo>
                <a:cubicBezTo>
                  <a:pt x="6869" y="442"/>
                  <a:pt x="6396" y="1"/>
                  <a:pt x="58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2" name="Google Shape;8012;p77"/>
          <p:cNvSpPr txBox="1"/>
          <p:nvPr/>
        </p:nvSpPr>
        <p:spPr>
          <a:xfrm>
            <a:off x="827438" y="618604"/>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Roboto"/>
                <a:ea typeface="Roboto"/>
                <a:cs typeface="Roboto"/>
                <a:sym typeface="Roboto"/>
              </a:rPr>
              <a:t>Educational Icons</a:t>
            </a:r>
            <a:endParaRPr b="1" sz="2400">
              <a:solidFill>
                <a:schemeClr val="dk1"/>
              </a:solidFill>
              <a:latin typeface="Roboto"/>
              <a:ea typeface="Roboto"/>
              <a:cs typeface="Roboto"/>
              <a:sym typeface="Roboto"/>
            </a:endParaRPr>
          </a:p>
        </p:txBody>
      </p:sp>
      <p:sp>
        <p:nvSpPr>
          <p:cNvPr id="8013" name="Google Shape;8013;p77"/>
          <p:cNvSpPr txBox="1"/>
          <p:nvPr/>
        </p:nvSpPr>
        <p:spPr>
          <a:xfrm>
            <a:off x="4836163" y="618604"/>
            <a:ext cx="3482100" cy="48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Roboto"/>
                <a:ea typeface="Roboto"/>
                <a:cs typeface="Roboto"/>
                <a:sym typeface="Roboto"/>
              </a:rPr>
              <a:t>Medical Icons</a:t>
            </a:r>
            <a:endParaRPr b="1" sz="2400">
              <a:solidFill>
                <a:schemeClr val="dk1"/>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017" name="Shape 8017"/>
        <p:cNvGrpSpPr/>
        <p:nvPr/>
      </p:nvGrpSpPr>
      <p:grpSpPr>
        <a:xfrm>
          <a:off x="0" y="0"/>
          <a:ext cx="0" cy="0"/>
          <a:chOff x="0" y="0"/>
          <a:chExt cx="0" cy="0"/>
        </a:xfrm>
      </p:grpSpPr>
      <p:sp>
        <p:nvSpPr>
          <p:cNvPr id="8018" name="Google Shape;8018;p78"/>
          <p:cNvSpPr/>
          <p:nvPr/>
        </p:nvSpPr>
        <p:spPr>
          <a:xfrm>
            <a:off x="550879" y="1404878"/>
            <a:ext cx="367261" cy="366364"/>
          </a:xfrm>
          <a:custGeom>
            <a:rect b="b" l="l" r="r" t="t"/>
            <a:pathLst>
              <a:path extrusionOk="0" h="12666" w="12697">
                <a:moveTo>
                  <a:pt x="6301" y="1356"/>
                </a:moveTo>
                <a:cubicBezTo>
                  <a:pt x="6522" y="1356"/>
                  <a:pt x="6711" y="1576"/>
                  <a:pt x="6711" y="1797"/>
                </a:cubicBezTo>
                <a:lnTo>
                  <a:pt x="6711" y="2269"/>
                </a:lnTo>
                <a:cubicBezTo>
                  <a:pt x="7656" y="2458"/>
                  <a:pt x="8349" y="3309"/>
                  <a:pt x="8349" y="4285"/>
                </a:cubicBezTo>
                <a:cubicBezTo>
                  <a:pt x="8349" y="4538"/>
                  <a:pt x="8160" y="4727"/>
                  <a:pt x="7971" y="4727"/>
                </a:cubicBezTo>
                <a:cubicBezTo>
                  <a:pt x="7719" y="4727"/>
                  <a:pt x="7530" y="4538"/>
                  <a:pt x="7530" y="4285"/>
                </a:cubicBezTo>
                <a:cubicBezTo>
                  <a:pt x="7530" y="3624"/>
                  <a:pt x="6994" y="3057"/>
                  <a:pt x="6301" y="3057"/>
                </a:cubicBezTo>
                <a:cubicBezTo>
                  <a:pt x="5640" y="3057"/>
                  <a:pt x="5073" y="3624"/>
                  <a:pt x="5073" y="4285"/>
                </a:cubicBezTo>
                <a:cubicBezTo>
                  <a:pt x="5073" y="4947"/>
                  <a:pt x="5829" y="5483"/>
                  <a:pt x="6585" y="6018"/>
                </a:cubicBezTo>
                <a:cubicBezTo>
                  <a:pt x="7435" y="6648"/>
                  <a:pt x="8412" y="7310"/>
                  <a:pt x="8412" y="8413"/>
                </a:cubicBezTo>
                <a:cubicBezTo>
                  <a:pt x="8412" y="9421"/>
                  <a:pt x="7687" y="10271"/>
                  <a:pt x="6742" y="10429"/>
                </a:cubicBezTo>
                <a:lnTo>
                  <a:pt x="6742" y="10901"/>
                </a:lnTo>
                <a:cubicBezTo>
                  <a:pt x="6742" y="11154"/>
                  <a:pt x="6553" y="11311"/>
                  <a:pt x="6364" y="11311"/>
                </a:cubicBezTo>
                <a:cubicBezTo>
                  <a:pt x="6144" y="11311"/>
                  <a:pt x="5955" y="11091"/>
                  <a:pt x="5955" y="10901"/>
                </a:cubicBezTo>
                <a:lnTo>
                  <a:pt x="5955" y="10429"/>
                </a:lnTo>
                <a:cubicBezTo>
                  <a:pt x="5010" y="10240"/>
                  <a:pt x="4316" y="9421"/>
                  <a:pt x="4316" y="8413"/>
                </a:cubicBezTo>
                <a:cubicBezTo>
                  <a:pt x="4316" y="8192"/>
                  <a:pt x="4505" y="8035"/>
                  <a:pt x="4694" y="8035"/>
                </a:cubicBezTo>
                <a:cubicBezTo>
                  <a:pt x="4884" y="8035"/>
                  <a:pt x="5136" y="8224"/>
                  <a:pt x="5136" y="8413"/>
                </a:cubicBezTo>
                <a:cubicBezTo>
                  <a:pt x="5136" y="9106"/>
                  <a:pt x="5671" y="9641"/>
                  <a:pt x="6364" y="9641"/>
                </a:cubicBezTo>
                <a:cubicBezTo>
                  <a:pt x="7026" y="9641"/>
                  <a:pt x="7561" y="9106"/>
                  <a:pt x="7561" y="8413"/>
                </a:cubicBezTo>
                <a:cubicBezTo>
                  <a:pt x="7561" y="7751"/>
                  <a:pt x="6868" y="7247"/>
                  <a:pt x="6081" y="6680"/>
                </a:cubicBezTo>
                <a:cubicBezTo>
                  <a:pt x="5199" y="6050"/>
                  <a:pt x="4253" y="5388"/>
                  <a:pt x="4253" y="4285"/>
                </a:cubicBezTo>
                <a:cubicBezTo>
                  <a:pt x="4253" y="3309"/>
                  <a:pt x="4978" y="2427"/>
                  <a:pt x="5923" y="2269"/>
                </a:cubicBezTo>
                <a:lnTo>
                  <a:pt x="5923" y="1797"/>
                </a:lnTo>
                <a:cubicBezTo>
                  <a:pt x="5923" y="1576"/>
                  <a:pt x="6112" y="1356"/>
                  <a:pt x="6301" y="1356"/>
                </a:cubicBezTo>
                <a:close/>
                <a:moveTo>
                  <a:pt x="6333" y="1"/>
                </a:moveTo>
                <a:cubicBezTo>
                  <a:pt x="2836" y="1"/>
                  <a:pt x="0" y="2836"/>
                  <a:pt x="0" y="6333"/>
                </a:cubicBezTo>
                <a:cubicBezTo>
                  <a:pt x="0" y="9830"/>
                  <a:pt x="2836" y="12666"/>
                  <a:pt x="6333" y="12666"/>
                </a:cubicBezTo>
                <a:cubicBezTo>
                  <a:pt x="9861" y="12666"/>
                  <a:pt x="12697" y="9830"/>
                  <a:pt x="12697" y="6333"/>
                </a:cubicBezTo>
                <a:cubicBezTo>
                  <a:pt x="12697" y="2836"/>
                  <a:pt x="9861" y="1"/>
                  <a:pt x="63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19" name="Google Shape;8019;p78"/>
          <p:cNvGrpSpPr/>
          <p:nvPr/>
        </p:nvGrpSpPr>
        <p:grpSpPr>
          <a:xfrm>
            <a:off x="551004" y="1847447"/>
            <a:ext cx="367261" cy="367261"/>
            <a:chOff x="-65145700" y="3727425"/>
            <a:chExt cx="317425" cy="317425"/>
          </a:xfrm>
        </p:grpSpPr>
        <p:sp>
          <p:nvSpPr>
            <p:cNvPr id="8020" name="Google Shape;8020;p78"/>
            <p:cNvSpPr/>
            <p:nvPr/>
          </p:nvSpPr>
          <p:spPr>
            <a:xfrm>
              <a:off x="-65145700" y="3769150"/>
              <a:ext cx="275675" cy="275700"/>
            </a:xfrm>
            <a:custGeom>
              <a:rect b="b" l="l" r="r" t="t"/>
              <a:pathLst>
                <a:path extrusionOk="0" h="11028" w="11027">
                  <a:moveTo>
                    <a:pt x="5514" y="1"/>
                  </a:moveTo>
                  <a:cubicBezTo>
                    <a:pt x="2489" y="1"/>
                    <a:pt x="0" y="2458"/>
                    <a:pt x="0" y="5514"/>
                  </a:cubicBezTo>
                  <a:cubicBezTo>
                    <a:pt x="0" y="8539"/>
                    <a:pt x="2489" y="11027"/>
                    <a:pt x="5514" y="11027"/>
                  </a:cubicBezTo>
                  <a:cubicBezTo>
                    <a:pt x="8538" y="11027"/>
                    <a:pt x="11027" y="8539"/>
                    <a:pt x="11027" y="5514"/>
                  </a:cubicBezTo>
                  <a:cubicBezTo>
                    <a:pt x="11027" y="5294"/>
                    <a:pt x="10869" y="5105"/>
                    <a:pt x="10649" y="5105"/>
                  </a:cubicBezTo>
                  <a:lnTo>
                    <a:pt x="5955" y="5105"/>
                  </a:lnTo>
                  <a:lnTo>
                    <a:pt x="5955" y="410"/>
                  </a:lnTo>
                  <a:cubicBezTo>
                    <a:pt x="5955" y="190"/>
                    <a:pt x="5766" y="1"/>
                    <a:pt x="55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1" name="Google Shape;8021;p78"/>
            <p:cNvSpPr/>
            <p:nvPr/>
          </p:nvSpPr>
          <p:spPr>
            <a:xfrm>
              <a:off x="-64977150" y="3727425"/>
              <a:ext cx="148875" cy="147300"/>
            </a:xfrm>
            <a:custGeom>
              <a:rect b="b" l="l" r="r" t="t"/>
              <a:pathLst>
                <a:path extrusionOk="0" h="5892" w="5955">
                  <a:moveTo>
                    <a:pt x="441" y="0"/>
                  </a:moveTo>
                  <a:cubicBezTo>
                    <a:pt x="189" y="0"/>
                    <a:pt x="0" y="158"/>
                    <a:pt x="0" y="378"/>
                  </a:cubicBezTo>
                  <a:lnTo>
                    <a:pt x="0" y="5513"/>
                  </a:lnTo>
                  <a:cubicBezTo>
                    <a:pt x="0" y="5702"/>
                    <a:pt x="189" y="5891"/>
                    <a:pt x="441" y="5891"/>
                  </a:cubicBezTo>
                  <a:lnTo>
                    <a:pt x="5514" y="5891"/>
                  </a:lnTo>
                  <a:cubicBezTo>
                    <a:pt x="5734" y="5891"/>
                    <a:pt x="5955" y="5702"/>
                    <a:pt x="5955" y="5513"/>
                  </a:cubicBezTo>
                  <a:cubicBezTo>
                    <a:pt x="5955" y="2489"/>
                    <a:pt x="3466" y="0"/>
                    <a:pt x="4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2" name="Google Shape;8022;p78"/>
          <p:cNvGrpSpPr/>
          <p:nvPr/>
        </p:nvGrpSpPr>
        <p:grpSpPr>
          <a:xfrm>
            <a:off x="554201" y="2276361"/>
            <a:ext cx="360868" cy="367261"/>
            <a:chOff x="-65144125" y="4094450"/>
            <a:chExt cx="311900" cy="317425"/>
          </a:xfrm>
        </p:grpSpPr>
        <p:sp>
          <p:nvSpPr>
            <p:cNvPr id="8023" name="Google Shape;8023;p78"/>
            <p:cNvSpPr/>
            <p:nvPr/>
          </p:nvSpPr>
          <p:spPr>
            <a:xfrm>
              <a:off x="-65079550" y="4183450"/>
              <a:ext cx="185900" cy="185900"/>
            </a:xfrm>
            <a:custGeom>
              <a:rect b="b" l="l" r="r" t="t"/>
              <a:pathLst>
                <a:path extrusionOk="0" h="7436" w="7436">
                  <a:moveTo>
                    <a:pt x="3687" y="0"/>
                  </a:moveTo>
                  <a:cubicBezTo>
                    <a:pt x="1639" y="0"/>
                    <a:pt x="1" y="1639"/>
                    <a:pt x="1" y="3686"/>
                  </a:cubicBezTo>
                  <a:cubicBezTo>
                    <a:pt x="1" y="5734"/>
                    <a:pt x="1639" y="7435"/>
                    <a:pt x="3687" y="7435"/>
                  </a:cubicBezTo>
                  <a:cubicBezTo>
                    <a:pt x="5735" y="7435"/>
                    <a:pt x="7436" y="5797"/>
                    <a:pt x="7436" y="3686"/>
                  </a:cubicBezTo>
                  <a:cubicBezTo>
                    <a:pt x="7436" y="3466"/>
                    <a:pt x="7247" y="3308"/>
                    <a:pt x="7058" y="3308"/>
                  </a:cubicBezTo>
                  <a:lnTo>
                    <a:pt x="4096" y="3308"/>
                  </a:lnTo>
                  <a:lnTo>
                    <a:pt x="4096" y="378"/>
                  </a:lnTo>
                  <a:cubicBezTo>
                    <a:pt x="4096" y="158"/>
                    <a:pt x="3907" y="0"/>
                    <a:pt x="36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4" name="Google Shape;8024;p78"/>
            <p:cNvSpPr/>
            <p:nvPr/>
          </p:nvSpPr>
          <p:spPr>
            <a:xfrm>
              <a:off x="-65039375" y="4094450"/>
              <a:ext cx="104775" cy="19700"/>
            </a:xfrm>
            <a:custGeom>
              <a:rect b="b" l="l" r="r" t="t"/>
              <a:pathLst>
                <a:path extrusionOk="0" h="788" w="4191">
                  <a:moveTo>
                    <a:pt x="473" y="0"/>
                  </a:moveTo>
                  <a:cubicBezTo>
                    <a:pt x="252" y="0"/>
                    <a:pt x="32" y="221"/>
                    <a:pt x="32" y="410"/>
                  </a:cubicBezTo>
                  <a:cubicBezTo>
                    <a:pt x="0" y="599"/>
                    <a:pt x="158" y="756"/>
                    <a:pt x="347" y="788"/>
                  </a:cubicBezTo>
                  <a:lnTo>
                    <a:pt x="3813" y="788"/>
                  </a:lnTo>
                  <a:cubicBezTo>
                    <a:pt x="4033" y="756"/>
                    <a:pt x="4191" y="599"/>
                    <a:pt x="4191" y="410"/>
                  </a:cubicBezTo>
                  <a:cubicBezTo>
                    <a:pt x="4191" y="158"/>
                    <a:pt x="3970" y="0"/>
                    <a:pt x="37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5" name="Google Shape;8025;p78"/>
            <p:cNvSpPr/>
            <p:nvPr/>
          </p:nvSpPr>
          <p:spPr>
            <a:xfrm>
              <a:off x="-65144125" y="4121025"/>
              <a:ext cx="311900" cy="290850"/>
            </a:xfrm>
            <a:custGeom>
              <a:rect b="b" l="l" r="r" t="t"/>
              <a:pathLst>
                <a:path extrusionOk="0" h="11634" w="12476">
                  <a:moveTo>
                    <a:pt x="6321" y="1678"/>
                  </a:moveTo>
                  <a:cubicBezTo>
                    <a:pt x="7437" y="1678"/>
                    <a:pt x="8570" y="2088"/>
                    <a:pt x="9483" y="3001"/>
                  </a:cubicBezTo>
                  <a:cubicBezTo>
                    <a:pt x="10334" y="3884"/>
                    <a:pt x="10806" y="5018"/>
                    <a:pt x="10806" y="6246"/>
                  </a:cubicBezTo>
                  <a:cubicBezTo>
                    <a:pt x="10806" y="8767"/>
                    <a:pt x="8759" y="10815"/>
                    <a:pt x="6238" y="10815"/>
                  </a:cubicBezTo>
                  <a:cubicBezTo>
                    <a:pt x="3718" y="10815"/>
                    <a:pt x="1702" y="8767"/>
                    <a:pt x="1702" y="6246"/>
                  </a:cubicBezTo>
                  <a:cubicBezTo>
                    <a:pt x="1702" y="3492"/>
                    <a:pt x="3974" y="1678"/>
                    <a:pt x="6321" y="1678"/>
                  </a:cubicBezTo>
                  <a:close/>
                  <a:moveTo>
                    <a:pt x="1367" y="1"/>
                  </a:moveTo>
                  <a:cubicBezTo>
                    <a:pt x="1048" y="1"/>
                    <a:pt x="725" y="119"/>
                    <a:pt x="473" y="355"/>
                  </a:cubicBezTo>
                  <a:cubicBezTo>
                    <a:pt x="0" y="828"/>
                    <a:pt x="0" y="1615"/>
                    <a:pt x="473" y="2119"/>
                  </a:cubicBezTo>
                  <a:cubicBezTo>
                    <a:pt x="696" y="2363"/>
                    <a:pt x="997" y="2488"/>
                    <a:pt x="1327" y="2488"/>
                  </a:cubicBezTo>
                  <a:cubicBezTo>
                    <a:pt x="1509" y="2488"/>
                    <a:pt x="1700" y="2450"/>
                    <a:pt x="1891" y="2371"/>
                  </a:cubicBezTo>
                  <a:lnTo>
                    <a:pt x="2237" y="2718"/>
                  </a:lnTo>
                  <a:cubicBezTo>
                    <a:pt x="1386" y="3695"/>
                    <a:pt x="914" y="4923"/>
                    <a:pt x="914" y="6215"/>
                  </a:cubicBezTo>
                  <a:cubicBezTo>
                    <a:pt x="914" y="9176"/>
                    <a:pt x="3340" y="11634"/>
                    <a:pt x="6301" y="11634"/>
                  </a:cubicBezTo>
                  <a:cubicBezTo>
                    <a:pt x="9231" y="11634"/>
                    <a:pt x="11689" y="9208"/>
                    <a:pt x="11689" y="6215"/>
                  </a:cubicBezTo>
                  <a:cubicBezTo>
                    <a:pt x="11689" y="4923"/>
                    <a:pt x="11216" y="3695"/>
                    <a:pt x="10365" y="2718"/>
                  </a:cubicBezTo>
                  <a:lnTo>
                    <a:pt x="10743" y="2371"/>
                  </a:lnTo>
                  <a:cubicBezTo>
                    <a:pt x="10901" y="2466"/>
                    <a:pt x="11059" y="2497"/>
                    <a:pt x="11248" y="2497"/>
                  </a:cubicBezTo>
                  <a:cubicBezTo>
                    <a:pt x="11909" y="2497"/>
                    <a:pt x="12476" y="1930"/>
                    <a:pt x="12476" y="1269"/>
                  </a:cubicBezTo>
                  <a:cubicBezTo>
                    <a:pt x="12476" y="607"/>
                    <a:pt x="11909" y="8"/>
                    <a:pt x="11248" y="8"/>
                  </a:cubicBezTo>
                  <a:cubicBezTo>
                    <a:pt x="10586" y="8"/>
                    <a:pt x="10019" y="544"/>
                    <a:pt x="10019" y="1269"/>
                  </a:cubicBezTo>
                  <a:cubicBezTo>
                    <a:pt x="10019" y="1458"/>
                    <a:pt x="10050" y="1615"/>
                    <a:pt x="10145" y="1773"/>
                  </a:cubicBezTo>
                  <a:lnTo>
                    <a:pt x="9798" y="2119"/>
                  </a:lnTo>
                  <a:cubicBezTo>
                    <a:pt x="9137" y="1584"/>
                    <a:pt x="8381" y="1206"/>
                    <a:pt x="7561" y="985"/>
                  </a:cubicBezTo>
                  <a:lnTo>
                    <a:pt x="7561" y="544"/>
                  </a:lnTo>
                  <a:lnTo>
                    <a:pt x="5073" y="544"/>
                  </a:lnTo>
                  <a:lnTo>
                    <a:pt x="5073" y="985"/>
                  </a:lnTo>
                  <a:cubicBezTo>
                    <a:pt x="4222" y="1206"/>
                    <a:pt x="3434" y="1584"/>
                    <a:pt x="2836" y="2119"/>
                  </a:cubicBezTo>
                  <a:lnTo>
                    <a:pt x="2458" y="1773"/>
                  </a:lnTo>
                  <a:cubicBezTo>
                    <a:pt x="2710" y="1269"/>
                    <a:pt x="2584" y="733"/>
                    <a:pt x="2237" y="355"/>
                  </a:cubicBezTo>
                  <a:cubicBezTo>
                    <a:pt x="2001" y="119"/>
                    <a:pt x="1686" y="1"/>
                    <a:pt x="13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26" name="Google Shape;8026;p78"/>
          <p:cNvSpPr/>
          <p:nvPr/>
        </p:nvSpPr>
        <p:spPr>
          <a:xfrm>
            <a:off x="2758429" y="1403504"/>
            <a:ext cx="369083" cy="369112"/>
          </a:xfrm>
          <a:custGeom>
            <a:rect b="b" l="l" r="r" t="t"/>
            <a:pathLst>
              <a:path extrusionOk="0" h="12761" w="1276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27" name="Google Shape;8027;p78"/>
          <p:cNvGrpSpPr/>
          <p:nvPr/>
        </p:nvGrpSpPr>
        <p:grpSpPr>
          <a:xfrm>
            <a:off x="2757770" y="1847056"/>
            <a:ext cx="370645" cy="368042"/>
            <a:chOff x="-63250675" y="3744075"/>
            <a:chExt cx="320350" cy="318100"/>
          </a:xfrm>
        </p:grpSpPr>
        <p:sp>
          <p:nvSpPr>
            <p:cNvPr id="8028" name="Google Shape;8028;p78"/>
            <p:cNvSpPr/>
            <p:nvPr/>
          </p:nvSpPr>
          <p:spPr>
            <a:xfrm>
              <a:off x="-63126250" y="3744075"/>
              <a:ext cx="195925" cy="192875"/>
            </a:xfrm>
            <a:custGeom>
              <a:rect b="b" l="l" r="r" t="t"/>
              <a:pathLst>
                <a:path extrusionOk="0" h="7715" w="7837">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9" name="Google Shape;8029;p78"/>
            <p:cNvSpPr/>
            <p:nvPr/>
          </p:nvSpPr>
          <p:spPr>
            <a:xfrm>
              <a:off x="-63190025" y="3814050"/>
              <a:ext cx="186675" cy="185900"/>
            </a:xfrm>
            <a:custGeom>
              <a:rect b="b" l="l" r="r" t="t"/>
              <a:pathLst>
                <a:path extrusionOk="0" h="7436" w="7467">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0" name="Google Shape;8030;p78"/>
            <p:cNvSpPr/>
            <p:nvPr/>
          </p:nvSpPr>
          <p:spPr>
            <a:xfrm>
              <a:off x="-63250675" y="3751050"/>
              <a:ext cx="311125" cy="311125"/>
            </a:xfrm>
            <a:custGeom>
              <a:rect b="b" l="l" r="r" t="t"/>
              <a:pathLst>
                <a:path extrusionOk="0" h="12445" w="12445">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31" name="Google Shape;8031;p78"/>
          <p:cNvGrpSpPr/>
          <p:nvPr/>
        </p:nvGrpSpPr>
        <p:grpSpPr>
          <a:xfrm>
            <a:off x="2759462" y="2276361"/>
            <a:ext cx="367261" cy="367261"/>
            <a:chOff x="-63250675" y="4110200"/>
            <a:chExt cx="317425" cy="317425"/>
          </a:xfrm>
        </p:grpSpPr>
        <p:sp>
          <p:nvSpPr>
            <p:cNvPr id="8032" name="Google Shape;8032;p78"/>
            <p:cNvSpPr/>
            <p:nvPr/>
          </p:nvSpPr>
          <p:spPr>
            <a:xfrm>
              <a:off x="-63007300" y="4153725"/>
              <a:ext cx="30725" cy="29750"/>
            </a:xfrm>
            <a:custGeom>
              <a:rect b="b" l="l" r="r" t="t"/>
              <a:pathLst>
                <a:path extrusionOk="0" h="1190" w="1229">
                  <a:moveTo>
                    <a:pt x="772" y="0"/>
                  </a:moveTo>
                  <a:cubicBezTo>
                    <a:pt x="662" y="0"/>
                    <a:pt x="552" y="39"/>
                    <a:pt x="473" y="118"/>
                  </a:cubicBezTo>
                  <a:lnTo>
                    <a:pt x="0" y="591"/>
                  </a:lnTo>
                  <a:cubicBezTo>
                    <a:pt x="252" y="780"/>
                    <a:pt x="441" y="1000"/>
                    <a:pt x="599" y="1189"/>
                  </a:cubicBezTo>
                  <a:lnTo>
                    <a:pt x="1071" y="717"/>
                  </a:lnTo>
                  <a:cubicBezTo>
                    <a:pt x="1229" y="559"/>
                    <a:pt x="1229" y="276"/>
                    <a:pt x="1071" y="118"/>
                  </a:cubicBezTo>
                  <a:cubicBezTo>
                    <a:pt x="993" y="39"/>
                    <a:pt x="882" y="0"/>
                    <a:pt x="7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3" name="Google Shape;8033;p78"/>
            <p:cNvSpPr/>
            <p:nvPr/>
          </p:nvSpPr>
          <p:spPr>
            <a:xfrm>
              <a:off x="-63203425" y="4159025"/>
              <a:ext cx="222925" cy="222150"/>
            </a:xfrm>
            <a:custGeom>
              <a:rect b="b" l="l" r="r" t="t"/>
              <a:pathLst>
                <a:path extrusionOk="0" h="8886" w="8917">
                  <a:moveTo>
                    <a:pt x="4033" y="1418"/>
                  </a:moveTo>
                  <a:lnTo>
                    <a:pt x="4033" y="3088"/>
                  </a:lnTo>
                  <a:cubicBezTo>
                    <a:pt x="3939" y="3151"/>
                    <a:pt x="3876" y="3151"/>
                    <a:pt x="3781" y="3183"/>
                  </a:cubicBezTo>
                  <a:lnTo>
                    <a:pt x="2615" y="1985"/>
                  </a:lnTo>
                  <a:cubicBezTo>
                    <a:pt x="2993" y="1670"/>
                    <a:pt x="3529" y="1481"/>
                    <a:pt x="4033" y="1418"/>
                  </a:cubicBezTo>
                  <a:close/>
                  <a:moveTo>
                    <a:pt x="4852" y="1418"/>
                  </a:moveTo>
                  <a:cubicBezTo>
                    <a:pt x="5356" y="1481"/>
                    <a:pt x="5892" y="1670"/>
                    <a:pt x="6270" y="1985"/>
                  </a:cubicBezTo>
                  <a:lnTo>
                    <a:pt x="5104" y="3183"/>
                  </a:lnTo>
                  <a:cubicBezTo>
                    <a:pt x="5010" y="3151"/>
                    <a:pt x="4947" y="3088"/>
                    <a:pt x="4852" y="3088"/>
                  </a:cubicBezTo>
                  <a:lnTo>
                    <a:pt x="4852" y="1418"/>
                  </a:lnTo>
                  <a:close/>
                  <a:moveTo>
                    <a:pt x="2017" y="2553"/>
                  </a:moveTo>
                  <a:lnTo>
                    <a:pt x="3214" y="3718"/>
                  </a:lnTo>
                  <a:cubicBezTo>
                    <a:pt x="3151" y="3813"/>
                    <a:pt x="3119" y="3876"/>
                    <a:pt x="3119" y="3970"/>
                  </a:cubicBezTo>
                  <a:lnTo>
                    <a:pt x="1418" y="3970"/>
                  </a:lnTo>
                  <a:cubicBezTo>
                    <a:pt x="1513" y="3466"/>
                    <a:pt x="1733" y="2994"/>
                    <a:pt x="2017" y="2553"/>
                  </a:cubicBezTo>
                  <a:close/>
                  <a:moveTo>
                    <a:pt x="6869" y="2553"/>
                  </a:moveTo>
                  <a:cubicBezTo>
                    <a:pt x="7184" y="2994"/>
                    <a:pt x="7373" y="3466"/>
                    <a:pt x="7467" y="3970"/>
                  </a:cubicBezTo>
                  <a:lnTo>
                    <a:pt x="5766" y="3970"/>
                  </a:lnTo>
                  <a:cubicBezTo>
                    <a:pt x="5734" y="3876"/>
                    <a:pt x="5734" y="3813"/>
                    <a:pt x="5671" y="3718"/>
                  </a:cubicBezTo>
                  <a:lnTo>
                    <a:pt x="6869" y="2553"/>
                  </a:lnTo>
                  <a:close/>
                  <a:moveTo>
                    <a:pt x="3119" y="4789"/>
                  </a:moveTo>
                  <a:cubicBezTo>
                    <a:pt x="3182" y="4884"/>
                    <a:pt x="3182" y="4947"/>
                    <a:pt x="3214" y="5041"/>
                  </a:cubicBezTo>
                  <a:lnTo>
                    <a:pt x="2017" y="6207"/>
                  </a:lnTo>
                  <a:cubicBezTo>
                    <a:pt x="1733" y="5829"/>
                    <a:pt x="1513" y="5357"/>
                    <a:pt x="1418" y="4789"/>
                  </a:cubicBezTo>
                  <a:close/>
                  <a:moveTo>
                    <a:pt x="7467" y="4789"/>
                  </a:moveTo>
                  <a:cubicBezTo>
                    <a:pt x="7373" y="5357"/>
                    <a:pt x="7184" y="5829"/>
                    <a:pt x="6869" y="6207"/>
                  </a:cubicBezTo>
                  <a:lnTo>
                    <a:pt x="5671" y="5041"/>
                  </a:lnTo>
                  <a:cubicBezTo>
                    <a:pt x="5734" y="4947"/>
                    <a:pt x="5766" y="4884"/>
                    <a:pt x="5766" y="4789"/>
                  </a:cubicBezTo>
                  <a:close/>
                  <a:moveTo>
                    <a:pt x="3781" y="5609"/>
                  </a:moveTo>
                  <a:cubicBezTo>
                    <a:pt x="3876" y="5672"/>
                    <a:pt x="3939" y="5703"/>
                    <a:pt x="4033" y="5703"/>
                  </a:cubicBezTo>
                  <a:lnTo>
                    <a:pt x="4033" y="7404"/>
                  </a:lnTo>
                  <a:cubicBezTo>
                    <a:pt x="3529" y="7310"/>
                    <a:pt x="2993" y="7121"/>
                    <a:pt x="2615" y="6806"/>
                  </a:cubicBezTo>
                  <a:lnTo>
                    <a:pt x="3781" y="5609"/>
                  </a:lnTo>
                  <a:close/>
                  <a:moveTo>
                    <a:pt x="5104" y="5609"/>
                  </a:moveTo>
                  <a:lnTo>
                    <a:pt x="6270" y="6806"/>
                  </a:lnTo>
                  <a:cubicBezTo>
                    <a:pt x="5892" y="7121"/>
                    <a:pt x="5419" y="7310"/>
                    <a:pt x="4852" y="7404"/>
                  </a:cubicBezTo>
                  <a:lnTo>
                    <a:pt x="4852" y="5703"/>
                  </a:lnTo>
                  <a:cubicBezTo>
                    <a:pt x="4947" y="5672"/>
                    <a:pt x="5010" y="5672"/>
                    <a:pt x="5104" y="5609"/>
                  </a:cubicBezTo>
                  <a:close/>
                  <a:moveTo>
                    <a:pt x="4474" y="1"/>
                  </a:moveTo>
                  <a:cubicBezTo>
                    <a:pt x="2017" y="1"/>
                    <a:pt x="0" y="1985"/>
                    <a:pt x="0" y="4443"/>
                  </a:cubicBezTo>
                  <a:cubicBezTo>
                    <a:pt x="0" y="6869"/>
                    <a:pt x="2017" y="8885"/>
                    <a:pt x="4474" y="8885"/>
                  </a:cubicBezTo>
                  <a:cubicBezTo>
                    <a:pt x="6900" y="8885"/>
                    <a:pt x="8916" y="6869"/>
                    <a:pt x="8916" y="4443"/>
                  </a:cubicBezTo>
                  <a:cubicBezTo>
                    <a:pt x="8916" y="1954"/>
                    <a:pt x="6900" y="1"/>
                    <a:pt x="44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4" name="Google Shape;8034;p78"/>
            <p:cNvSpPr/>
            <p:nvPr/>
          </p:nvSpPr>
          <p:spPr>
            <a:xfrm>
              <a:off x="-63102600" y="4401625"/>
              <a:ext cx="20500" cy="26000"/>
            </a:xfrm>
            <a:custGeom>
              <a:rect b="b" l="l" r="r" t="t"/>
              <a:pathLst>
                <a:path extrusionOk="0" h="1040" w="820">
                  <a:moveTo>
                    <a:pt x="0" y="0"/>
                  </a:moveTo>
                  <a:lnTo>
                    <a:pt x="0" y="630"/>
                  </a:lnTo>
                  <a:cubicBezTo>
                    <a:pt x="0" y="882"/>
                    <a:pt x="189" y="1040"/>
                    <a:pt x="441" y="1040"/>
                  </a:cubicBezTo>
                  <a:cubicBezTo>
                    <a:pt x="662" y="1040"/>
                    <a:pt x="819" y="851"/>
                    <a:pt x="819" y="630"/>
                  </a:cubicBezTo>
                  <a:lnTo>
                    <a:pt x="8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5" name="Google Shape;8035;p78"/>
            <p:cNvSpPr/>
            <p:nvPr/>
          </p:nvSpPr>
          <p:spPr>
            <a:xfrm>
              <a:off x="-63006525" y="4354350"/>
              <a:ext cx="29950" cy="29975"/>
            </a:xfrm>
            <a:custGeom>
              <a:rect b="b" l="l" r="r" t="t"/>
              <a:pathLst>
                <a:path extrusionOk="0" h="1199" w="1198">
                  <a:moveTo>
                    <a:pt x="599" y="1"/>
                  </a:moveTo>
                  <a:cubicBezTo>
                    <a:pt x="410" y="221"/>
                    <a:pt x="253" y="410"/>
                    <a:pt x="1" y="599"/>
                  </a:cubicBezTo>
                  <a:lnTo>
                    <a:pt x="473" y="1072"/>
                  </a:lnTo>
                  <a:cubicBezTo>
                    <a:pt x="568" y="1167"/>
                    <a:pt x="694" y="1198"/>
                    <a:pt x="757" y="1198"/>
                  </a:cubicBezTo>
                  <a:cubicBezTo>
                    <a:pt x="851" y="1198"/>
                    <a:pt x="946" y="1167"/>
                    <a:pt x="1040" y="1072"/>
                  </a:cubicBezTo>
                  <a:cubicBezTo>
                    <a:pt x="1198" y="915"/>
                    <a:pt x="1198" y="631"/>
                    <a:pt x="1040" y="473"/>
                  </a:cubicBezTo>
                  <a:lnTo>
                    <a:pt x="59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6" name="Google Shape;8036;p78"/>
            <p:cNvSpPr/>
            <p:nvPr/>
          </p:nvSpPr>
          <p:spPr>
            <a:xfrm>
              <a:off x="-62960825" y="4258275"/>
              <a:ext cx="27575" cy="20500"/>
            </a:xfrm>
            <a:custGeom>
              <a:rect b="b" l="l" r="r" t="t"/>
              <a:pathLst>
                <a:path extrusionOk="0" h="820" w="1103">
                  <a:moveTo>
                    <a:pt x="0" y="0"/>
                  </a:moveTo>
                  <a:lnTo>
                    <a:pt x="0" y="441"/>
                  </a:lnTo>
                  <a:lnTo>
                    <a:pt x="0" y="819"/>
                  </a:lnTo>
                  <a:lnTo>
                    <a:pt x="662" y="819"/>
                  </a:lnTo>
                  <a:cubicBezTo>
                    <a:pt x="914" y="819"/>
                    <a:pt x="1071" y="630"/>
                    <a:pt x="1071" y="378"/>
                  </a:cubicBezTo>
                  <a:cubicBezTo>
                    <a:pt x="1103" y="189"/>
                    <a:pt x="914" y="0"/>
                    <a:pt x="6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7" name="Google Shape;8037;p78"/>
            <p:cNvSpPr/>
            <p:nvPr/>
          </p:nvSpPr>
          <p:spPr>
            <a:xfrm>
              <a:off x="-63250675" y="4259050"/>
              <a:ext cx="26800" cy="20500"/>
            </a:xfrm>
            <a:custGeom>
              <a:rect b="b" l="l" r="r" t="t"/>
              <a:pathLst>
                <a:path extrusionOk="0" h="820" w="1072">
                  <a:moveTo>
                    <a:pt x="410" y="1"/>
                  </a:moveTo>
                  <a:cubicBezTo>
                    <a:pt x="158" y="1"/>
                    <a:pt x="0" y="190"/>
                    <a:pt x="0" y="410"/>
                  </a:cubicBezTo>
                  <a:cubicBezTo>
                    <a:pt x="0" y="631"/>
                    <a:pt x="221" y="820"/>
                    <a:pt x="410" y="820"/>
                  </a:cubicBezTo>
                  <a:lnTo>
                    <a:pt x="1071" y="820"/>
                  </a:lnTo>
                  <a:lnTo>
                    <a:pt x="1071" y="442"/>
                  </a:lnTo>
                  <a:lnTo>
                    <a:pt x="107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8" name="Google Shape;8038;p78"/>
            <p:cNvSpPr/>
            <p:nvPr/>
          </p:nvSpPr>
          <p:spPr>
            <a:xfrm>
              <a:off x="-63208950" y="4354350"/>
              <a:ext cx="29175" cy="29975"/>
            </a:xfrm>
            <a:custGeom>
              <a:rect b="b" l="l" r="r" t="t"/>
              <a:pathLst>
                <a:path extrusionOk="0" h="1199" w="1167">
                  <a:moveTo>
                    <a:pt x="631" y="1"/>
                  </a:moveTo>
                  <a:lnTo>
                    <a:pt x="158" y="473"/>
                  </a:lnTo>
                  <a:cubicBezTo>
                    <a:pt x="1" y="631"/>
                    <a:pt x="1" y="915"/>
                    <a:pt x="158" y="1072"/>
                  </a:cubicBezTo>
                  <a:cubicBezTo>
                    <a:pt x="221" y="1167"/>
                    <a:pt x="348" y="1198"/>
                    <a:pt x="442" y="1198"/>
                  </a:cubicBezTo>
                  <a:cubicBezTo>
                    <a:pt x="505" y="1198"/>
                    <a:pt x="631" y="1167"/>
                    <a:pt x="694" y="1072"/>
                  </a:cubicBezTo>
                  <a:lnTo>
                    <a:pt x="1167" y="599"/>
                  </a:lnTo>
                  <a:cubicBezTo>
                    <a:pt x="1009" y="442"/>
                    <a:pt x="820" y="253"/>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9" name="Google Shape;8039;p78"/>
            <p:cNvSpPr/>
            <p:nvPr/>
          </p:nvSpPr>
          <p:spPr>
            <a:xfrm>
              <a:off x="-63208150" y="4153725"/>
              <a:ext cx="30725" cy="29750"/>
            </a:xfrm>
            <a:custGeom>
              <a:rect b="b" l="l" r="r" t="t"/>
              <a:pathLst>
                <a:path extrusionOk="0" h="1190" w="1229">
                  <a:moveTo>
                    <a:pt x="457" y="0"/>
                  </a:moveTo>
                  <a:cubicBezTo>
                    <a:pt x="347" y="0"/>
                    <a:pt x="237" y="39"/>
                    <a:pt x="158" y="118"/>
                  </a:cubicBezTo>
                  <a:cubicBezTo>
                    <a:pt x="0" y="276"/>
                    <a:pt x="0" y="559"/>
                    <a:pt x="158" y="717"/>
                  </a:cubicBezTo>
                  <a:lnTo>
                    <a:pt x="631" y="1189"/>
                  </a:lnTo>
                  <a:lnTo>
                    <a:pt x="1229" y="591"/>
                  </a:lnTo>
                  <a:lnTo>
                    <a:pt x="757" y="118"/>
                  </a:lnTo>
                  <a:cubicBezTo>
                    <a:pt x="678" y="39"/>
                    <a:pt x="568" y="0"/>
                    <a:pt x="4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0" name="Google Shape;8040;p78"/>
            <p:cNvSpPr/>
            <p:nvPr/>
          </p:nvSpPr>
          <p:spPr>
            <a:xfrm>
              <a:off x="-63102600" y="4110200"/>
              <a:ext cx="20500" cy="27600"/>
            </a:xfrm>
            <a:custGeom>
              <a:rect b="b" l="l" r="r" t="t"/>
              <a:pathLst>
                <a:path extrusionOk="0" h="1104" w="820">
                  <a:moveTo>
                    <a:pt x="441" y="0"/>
                  </a:moveTo>
                  <a:cubicBezTo>
                    <a:pt x="221" y="0"/>
                    <a:pt x="0" y="221"/>
                    <a:pt x="0" y="410"/>
                  </a:cubicBezTo>
                  <a:lnTo>
                    <a:pt x="0" y="1103"/>
                  </a:lnTo>
                  <a:lnTo>
                    <a:pt x="819" y="1103"/>
                  </a:lnTo>
                  <a:lnTo>
                    <a:pt x="819" y="410"/>
                  </a:lnTo>
                  <a:cubicBezTo>
                    <a:pt x="819" y="158"/>
                    <a:pt x="630" y="0"/>
                    <a:pt x="4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41" name="Google Shape;8041;p78"/>
          <p:cNvGrpSpPr/>
          <p:nvPr/>
        </p:nvGrpSpPr>
        <p:grpSpPr>
          <a:xfrm>
            <a:off x="1438509" y="2773456"/>
            <a:ext cx="359075" cy="358844"/>
            <a:chOff x="-61351725" y="3372400"/>
            <a:chExt cx="310350" cy="310150"/>
          </a:xfrm>
        </p:grpSpPr>
        <p:sp>
          <p:nvSpPr>
            <p:cNvPr id="8042" name="Google Shape;8042;p78"/>
            <p:cNvSpPr/>
            <p:nvPr/>
          </p:nvSpPr>
          <p:spPr>
            <a:xfrm>
              <a:off x="-61165050" y="3558875"/>
              <a:ext cx="19700" cy="19700"/>
            </a:xfrm>
            <a:custGeom>
              <a:rect b="b" l="l" r="r" t="t"/>
              <a:pathLst>
                <a:path extrusionOk="0" h="788" w="788">
                  <a:moveTo>
                    <a:pt x="410" y="0"/>
                  </a:moveTo>
                  <a:cubicBezTo>
                    <a:pt x="189" y="0"/>
                    <a:pt x="0" y="189"/>
                    <a:pt x="0" y="410"/>
                  </a:cubicBezTo>
                  <a:cubicBezTo>
                    <a:pt x="0" y="630"/>
                    <a:pt x="189" y="788"/>
                    <a:pt x="410" y="788"/>
                  </a:cubicBezTo>
                  <a:cubicBezTo>
                    <a:pt x="599" y="788"/>
                    <a:pt x="788" y="630"/>
                    <a:pt x="788" y="410"/>
                  </a:cubicBezTo>
                  <a:cubicBezTo>
                    <a:pt x="788" y="189"/>
                    <a:pt x="599" y="0"/>
                    <a:pt x="4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3" name="Google Shape;8043;p78"/>
            <p:cNvSpPr/>
            <p:nvPr/>
          </p:nvSpPr>
          <p:spPr>
            <a:xfrm>
              <a:off x="-61247750" y="3476175"/>
              <a:ext cx="19700" cy="19700"/>
            </a:xfrm>
            <a:custGeom>
              <a:rect b="b" l="l" r="r" t="t"/>
              <a:pathLst>
                <a:path extrusionOk="0" h="788" w="788">
                  <a:moveTo>
                    <a:pt x="378" y="0"/>
                  </a:moveTo>
                  <a:cubicBezTo>
                    <a:pt x="189" y="0"/>
                    <a:pt x="0" y="189"/>
                    <a:pt x="0" y="410"/>
                  </a:cubicBezTo>
                  <a:cubicBezTo>
                    <a:pt x="0" y="630"/>
                    <a:pt x="189" y="788"/>
                    <a:pt x="378" y="788"/>
                  </a:cubicBezTo>
                  <a:cubicBezTo>
                    <a:pt x="599" y="788"/>
                    <a:pt x="788" y="630"/>
                    <a:pt x="788" y="410"/>
                  </a:cubicBezTo>
                  <a:cubicBezTo>
                    <a:pt x="788" y="189"/>
                    <a:pt x="599" y="0"/>
                    <a:pt x="3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4" name="Google Shape;8044;p78"/>
            <p:cNvSpPr/>
            <p:nvPr/>
          </p:nvSpPr>
          <p:spPr>
            <a:xfrm>
              <a:off x="-61351725" y="3372400"/>
              <a:ext cx="310350" cy="310150"/>
            </a:xfrm>
            <a:custGeom>
              <a:rect b="b" l="l" r="r" t="t"/>
              <a:pathLst>
                <a:path extrusionOk="0" h="12406" w="12414">
                  <a:moveTo>
                    <a:pt x="4506" y="3332"/>
                  </a:moveTo>
                  <a:cubicBezTo>
                    <a:pt x="5167" y="3332"/>
                    <a:pt x="5735" y="3867"/>
                    <a:pt x="5735" y="4561"/>
                  </a:cubicBezTo>
                  <a:cubicBezTo>
                    <a:pt x="5735" y="5222"/>
                    <a:pt x="5199" y="5821"/>
                    <a:pt x="4506" y="5821"/>
                  </a:cubicBezTo>
                  <a:cubicBezTo>
                    <a:pt x="3844" y="5821"/>
                    <a:pt x="3277" y="5254"/>
                    <a:pt x="3277" y="4561"/>
                  </a:cubicBezTo>
                  <a:cubicBezTo>
                    <a:pt x="3277" y="3899"/>
                    <a:pt x="3844" y="3332"/>
                    <a:pt x="4506" y="3332"/>
                  </a:cubicBezTo>
                  <a:close/>
                  <a:moveTo>
                    <a:pt x="7830" y="4159"/>
                  </a:moveTo>
                  <a:cubicBezTo>
                    <a:pt x="7940" y="4159"/>
                    <a:pt x="8050" y="4198"/>
                    <a:pt x="8129" y="4277"/>
                  </a:cubicBezTo>
                  <a:cubicBezTo>
                    <a:pt x="8286" y="4435"/>
                    <a:pt x="8286" y="4718"/>
                    <a:pt x="8129" y="4876"/>
                  </a:cubicBezTo>
                  <a:lnTo>
                    <a:pt x="4821" y="8184"/>
                  </a:lnTo>
                  <a:cubicBezTo>
                    <a:pt x="4742" y="8262"/>
                    <a:pt x="4632" y="8302"/>
                    <a:pt x="4522" y="8302"/>
                  </a:cubicBezTo>
                  <a:cubicBezTo>
                    <a:pt x="4411" y="8302"/>
                    <a:pt x="4301" y="8262"/>
                    <a:pt x="4222" y="8184"/>
                  </a:cubicBezTo>
                  <a:cubicBezTo>
                    <a:pt x="4065" y="8026"/>
                    <a:pt x="4065" y="7743"/>
                    <a:pt x="4222" y="7585"/>
                  </a:cubicBezTo>
                  <a:lnTo>
                    <a:pt x="7530" y="4277"/>
                  </a:lnTo>
                  <a:cubicBezTo>
                    <a:pt x="7609" y="4198"/>
                    <a:pt x="7719" y="4159"/>
                    <a:pt x="7830" y="4159"/>
                  </a:cubicBezTo>
                  <a:close/>
                  <a:moveTo>
                    <a:pt x="7845" y="6640"/>
                  </a:moveTo>
                  <a:cubicBezTo>
                    <a:pt x="8539" y="6640"/>
                    <a:pt x="9074" y="7175"/>
                    <a:pt x="9074" y="7900"/>
                  </a:cubicBezTo>
                  <a:cubicBezTo>
                    <a:pt x="9074" y="8562"/>
                    <a:pt x="8539" y="9129"/>
                    <a:pt x="7845" y="9129"/>
                  </a:cubicBezTo>
                  <a:cubicBezTo>
                    <a:pt x="7184" y="9129"/>
                    <a:pt x="6648" y="8562"/>
                    <a:pt x="6648" y="7900"/>
                  </a:cubicBezTo>
                  <a:cubicBezTo>
                    <a:pt x="6648" y="7239"/>
                    <a:pt x="7184" y="6640"/>
                    <a:pt x="7845" y="6640"/>
                  </a:cubicBezTo>
                  <a:close/>
                  <a:moveTo>
                    <a:pt x="6223" y="0"/>
                  </a:moveTo>
                  <a:cubicBezTo>
                    <a:pt x="6113" y="0"/>
                    <a:pt x="6002" y="40"/>
                    <a:pt x="5924" y="118"/>
                  </a:cubicBezTo>
                  <a:lnTo>
                    <a:pt x="4348" y="1694"/>
                  </a:lnTo>
                  <a:lnTo>
                    <a:pt x="2111" y="1694"/>
                  </a:lnTo>
                  <a:cubicBezTo>
                    <a:pt x="1859" y="1694"/>
                    <a:pt x="1702" y="1883"/>
                    <a:pt x="1702" y="2072"/>
                  </a:cubicBezTo>
                  <a:lnTo>
                    <a:pt x="1702" y="4309"/>
                  </a:lnTo>
                  <a:lnTo>
                    <a:pt x="127" y="5884"/>
                  </a:lnTo>
                  <a:cubicBezTo>
                    <a:pt x="1" y="6041"/>
                    <a:pt x="1" y="6325"/>
                    <a:pt x="127" y="6482"/>
                  </a:cubicBezTo>
                  <a:lnTo>
                    <a:pt x="1702" y="8058"/>
                  </a:lnTo>
                  <a:lnTo>
                    <a:pt x="1702" y="10294"/>
                  </a:lnTo>
                  <a:cubicBezTo>
                    <a:pt x="1702" y="10547"/>
                    <a:pt x="1922" y="10704"/>
                    <a:pt x="2111" y="10704"/>
                  </a:cubicBezTo>
                  <a:lnTo>
                    <a:pt x="4348" y="10704"/>
                  </a:lnTo>
                  <a:lnTo>
                    <a:pt x="5924" y="12279"/>
                  </a:lnTo>
                  <a:cubicBezTo>
                    <a:pt x="6018" y="12342"/>
                    <a:pt x="6113" y="12405"/>
                    <a:pt x="6207" y="12405"/>
                  </a:cubicBezTo>
                  <a:cubicBezTo>
                    <a:pt x="6333" y="12405"/>
                    <a:pt x="6396" y="12342"/>
                    <a:pt x="6491" y="12279"/>
                  </a:cubicBezTo>
                  <a:lnTo>
                    <a:pt x="8066" y="10704"/>
                  </a:lnTo>
                  <a:lnTo>
                    <a:pt x="10303" y="10704"/>
                  </a:lnTo>
                  <a:cubicBezTo>
                    <a:pt x="10523" y="10704"/>
                    <a:pt x="10744" y="10515"/>
                    <a:pt x="10744" y="10294"/>
                  </a:cubicBezTo>
                  <a:lnTo>
                    <a:pt x="10744" y="8058"/>
                  </a:lnTo>
                  <a:lnTo>
                    <a:pt x="12319" y="6482"/>
                  </a:lnTo>
                  <a:cubicBezTo>
                    <a:pt x="12382" y="6419"/>
                    <a:pt x="12414" y="6293"/>
                    <a:pt x="12414" y="6199"/>
                  </a:cubicBezTo>
                  <a:cubicBezTo>
                    <a:pt x="12414" y="6104"/>
                    <a:pt x="12382" y="6010"/>
                    <a:pt x="12319" y="5947"/>
                  </a:cubicBezTo>
                  <a:lnTo>
                    <a:pt x="10744" y="4372"/>
                  </a:lnTo>
                  <a:lnTo>
                    <a:pt x="10744" y="2103"/>
                  </a:lnTo>
                  <a:cubicBezTo>
                    <a:pt x="10744" y="1851"/>
                    <a:pt x="10523" y="1694"/>
                    <a:pt x="10334" y="1694"/>
                  </a:cubicBezTo>
                  <a:lnTo>
                    <a:pt x="8097" y="1694"/>
                  </a:lnTo>
                  <a:lnTo>
                    <a:pt x="6522" y="118"/>
                  </a:lnTo>
                  <a:cubicBezTo>
                    <a:pt x="6443" y="40"/>
                    <a:pt x="6333" y="0"/>
                    <a:pt x="62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45" name="Google Shape;8045;p78"/>
          <p:cNvGrpSpPr/>
          <p:nvPr/>
        </p:nvGrpSpPr>
        <p:grpSpPr>
          <a:xfrm>
            <a:off x="1434864" y="3236513"/>
            <a:ext cx="366364" cy="333534"/>
            <a:chOff x="-61354875" y="3751050"/>
            <a:chExt cx="316650" cy="288275"/>
          </a:xfrm>
        </p:grpSpPr>
        <p:sp>
          <p:nvSpPr>
            <p:cNvPr id="8046" name="Google Shape;8046;p78"/>
            <p:cNvSpPr/>
            <p:nvPr/>
          </p:nvSpPr>
          <p:spPr>
            <a:xfrm>
              <a:off x="-61200500" y="3875475"/>
              <a:ext cx="41775" cy="41000"/>
            </a:xfrm>
            <a:custGeom>
              <a:rect b="b" l="l" r="r" t="t"/>
              <a:pathLst>
                <a:path extrusionOk="0" h="1640" w="1671">
                  <a:moveTo>
                    <a:pt x="820" y="1"/>
                  </a:moveTo>
                  <a:cubicBezTo>
                    <a:pt x="379" y="1"/>
                    <a:pt x="1" y="348"/>
                    <a:pt x="1" y="820"/>
                  </a:cubicBezTo>
                  <a:cubicBezTo>
                    <a:pt x="1" y="1261"/>
                    <a:pt x="379" y="1639"/>
                    <a:pt x="820" y="1639"/>
                  </a:cubicBezTo>
                  <a:cubicBezTo>
                    <a:pt x="1292" y="1639"/>
                    <a:pt x="1670" y="1261"/>
                    <a:pt x="1670" y="820"/>
                  </a:cubicBezTo>
                  <a:cubicBezTo>
                    <a:pt x="1670" y="348"/>
                    <a:pt x="1292" y="1"/>
                    <a:pt x="8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7" name="Google Shape;8047;p78"/>
            <p:cNvSpPr/>
            <p:nvPr/>
          </p:nvSpPr>
          <p:spPr>
            <a:xfrm>
              <a:off x="-61293425" y="3813275"/>
              <a:ext cx="192975" cy="165425"/>
            </a:xfrm>
            <a:custGeom>
              <a:rect b="b" l="l" r="r" t="t"/>
              <a:pathLst>
                <a:path extrusionOk="0" h="6617" w="7719">
                  <a:moveTo>
                    <a:pt x="6191" y="1260"/>
                  </a:moveTo>
                  <a:cubicBezTo>
                    <a:pt x="6301" y="1260"/>
                    <a:pt x="6411" y="1292"/>
                    <a:pt x="6490" y="1355"/>
                  </a:cubicBezTo>
                  <a:cubicBezTo>
                    <a:pt x="6648" y="1512"/>
                    <a:pt x="6648" y="1796"/>
                    <a:pt x="6490" y="1953"/>
                  </a:cubicBezTo>
                  <a:lnTo>
                    <a:pt x="5954" y="2457"/>
                  </a:lnTo>
                  <a:cubicBezTo>
                    <a:pt x="6112" y="2709"/>
                    <a:pt x="6207" y="3025"/>
                    <a:pt x="6207" y="3308"/>
                  </a:cubicBezTo>
                  <a:cubicBezTo>
                    <a:pt x="6207" y="3592"/>
                    <a:pt x="6112" y="3907"/>
                    <a:pt x="5954" y="4127"/>
                  </a:cubicBezTo>
                  <a:lnTo>
                    <a:pt x="6490" y="4631"/>
                  </a:lnTo>
                  <a:cubicBezTo>
                    <a:pt x="6648" y="4789"/>
                    <a:pt x="6648" y="5072"/>
                    <a:pt x="6490" y="5230"/>
                  </a:cubicBezTo>
                  <a:cubicBezTo>
                    <a:pt x="6396" y="5324"/>
                    <a:pt x="6270" y="5356"/>
                    <a:pt x="6207" y="5356"/>
                  </a:cubicBezTo>
                  <a:cubicBezTo>
                    <a:pt x="6080" y="5356"/>
                    <a:pt x="6017" y="5324"/>
                    <a:pt x="5923" y="5230"/>
                  </a:cubicBezTo>
                  <a:lnTo>
                    <a:pt x="5419" y="4726"/>
                  </a:lnTo>
                  <a:cubicBezTo>
                    <a:pt x="5167" y="4883"/>
                    <a:pt x="4852" y="4946"/>
                    <a:pt x="4600" y="4946"/>
                  </a:cubicBezTo>
                  <a:cubicBezTo>
                    <a:pt x="4316" y="4946"/>
                    <a:pt x="4001" y="4883"/>
                    <a:pt x="3749" y="4726"/>
                  </a:cubicBezTo>
                  <a:lnTo>
                    <a:pt x="3245" y="5230"/>
                  </a:lnTo>
                  <a:cubicBezTo>
                    <a:pt x="3182" y="5324"/>
                    <a:pt x="3056" y="5356"/>
                    <a:pt x="2961" y="5356"/>
                  </a:cubicBezTo>
                  <a:cubicBezTo>
                    <a:pt x="2835" y="5356"/>
                    <a:pt x="2772" y="5324"/>
                    <a:pt x="2709" y="5230"/>
                  </a:cubicBezTo>
                  <a:cubicBezTo>
                    <a:pt x="2552" y="5072"/>
                    <a:pt x="2552" y="4789"/>
                    <a:pt x="2709" y="4631"/>
                  </a:cubicBezTo>
                  <a:lnTo>
                    <a:pt x="3214" y="4127"/>
                  </a:lnTo>
                  <a:cubicBezTo>
                    <a:pt x="2961" y="3907"/>
                    <a:pt x="2898" y="3623"/>
                    <a:pt x="2898" y="3308"/>
                  </a:cubicBezTo>
                  <a:cubicBezTo>
                    <a:pt x="2898" y="2993"/>
                    <a:pt x="2961" y="2709"/>
                    <a:pt x="3119" y="2457"/>
                  </a:cubicBezTo>
                  <a:lnTo>
                    <a:pt x="2615" y="1953"/>
                  </a:lnTo>
                  <a:cubicBezTo>
                    <a:pt x="2457" y="1796"/>
                    <a:pt x="2457" y="1512"/>
                    <a:pt x="2615" y="1355"/>
                  </a:cubicBezTo>
                  <a:cubicBezTo>
                    <a:pt x="2694" y="1292"/>
                    <a:pt x="2804" y="1260"/>
                    <a:pt x="2914" y="1260"/>
                  </a:cubicBezTo>
                  <a:cubicBezTo>
                    <a:pt x="3025" y="1260"/>
                    <a:pt x="3135" y="1292"/>
                    <a:pt x="3214" y="1355"/>
                  </a:cubicBezTo>
                  <a:lnTo>
                    <a:pt x="3718" y="1890"/>
                  </a:lnTo>
                  <a:cubicBezTo>
                    <a:pt x="3970" y="1733"/>
                    <a:pt x="4253" y="1638"/>
                    <a:pt x="4537" y="1638"/>
                  </a:cubicBezTo>
                  <a:cubicBezTo>
                    <a:pt x="4820" y="1638"/>
                    <a:pt x="5135" y="1733"/>
                    <a:pt x="5387" y="1890"/>
                  </a:cubicBezTo>
                  <a:lnTo>
                    <a:pt x="5891" y="1355"/>
                  </a:lnTo>
                  <a:cubicBezTo>
                    <a:pt x="5970" y="1292"/>
                    <a:pt x="6080" y="1260"/>
                    <a:pt x="6191" y="1260"/>
                  </a:cubicBezTo>
                  <a:close/>
                  <a:moveTo>
                    <a:pt x="0" y="0"/>
                  </a:moveTo>
                  <a:lnTo>
                    <a:pt x="0" y="1260"/>
                  </a:lnTo>
                  <a:lnTo>
                    <a:pt x="851" y="1260"/>
                  </a:lnTo>
                  <a:cubicBezTo>
                    <a:pt x="1071" y="1260"/>
                    <a:pt x="1260" y="1449"/>
                    <a:pt x="1260" y="1638"/>
                  </a:cubicBezTo>
                  <a:cubicBezTo>
                    <a:pt x="1260" y="1859"/>
                    <a:pt x="1071" y="2079"/>
                    <a:pt x="851" y="2079"/>
                  </a:cubicBezTo>
                  <a:lnTo>
                    <a:pt x="0" y="2079"/>
                  </a:lnTo>
                  <a:lnTo>
                    <a:pt x="0" y="4568"/>
                  </a:lnTo>
                  <a:lnTo>
                    <a:pt x="851" y="4568"/>
                  </a:lnTo>
                  <a:cubicBezTo>
                    <a:pt x="1071" y="4568"/>
                    <a:pt x="1260" y="4757"/>
                    <a:pt x="1260" y="4946"/>
                  </a:cubicBezTo>
                  <a:cubicBezTo>
                    <a:pt x="1260" y="5198"/>
                    <a:pt x="1071" y="5387"/>
                    <a:pt x="851" y="5387"/>
                  </a:cubicBezTo>
                  <a:lnTo>
                    <a:pt x="0" y="5387"/>
                  </a:lnTo>
                  <a:lnTo>
                    <a:pt x="0" y="6616"/>
                  </a:lnTo>
                  <a:lnTo>
                    <a:pt x="7719" y="6616"/>
                  </a:lnTo>
                  <a:lnTo>
                    <a:pt x="7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8" name="Google Shape;8048;p78"/>
            <p:cNvSpPr/>
            <p:nvPr/>
          </p:nvSpPr>
          <p:spPr>
            <a:xfrm>
              <a:off x="-61354875" y="3751050"/>
              <a:ext cx="316650" cy="288275"/>
            </a:xfrm>
            <a:custGeom>
              <a:rect b="b" l="l" r="r" t="t"/>
              <a:pathLst>
                <a:path extrusionOk="0" h="11531" w="12666">
                  <a:moveTo>
                    <a:pt x="10618" y="1701"/>
                  </a:moveTo>
                  <a:cubicBezTo>
                    <a:pt x="10870" y="1701"/>
                    <a:pt x="11027" y="1890"/>
                    <a:pt x="11027" y="2080"/>
                  </a:cubicBezTo>
                  <a:lnTo>
                    <a:pt x="11027" y="9546"/>
                  </a:lnTo>
                  <a:cubicBezTo>
                    <a:pt x="11027" y="9767"/>
                    <a:pt x="10807" y="9956"/>
                    <a:pt x="10618" y="9956"/>
                  </a:cubicBezTo>
                  <a:lnTo>
                    <a:pt x="2080" y="9956"/>
                  </a:lnTo>
                  <a:cubicBezTo>
                    <a:pt x="1828" y="9956"/>
                    <a:pt x="1670" y="9767"/>
                    <a:pt x="1670" y="9546"/>
                  </a:cubicBezTo>
                  <a:lnTo>
                    <a:pt x="1670" y="2080"/>
                  </a:lnTo>
                  <a:cubicBezTo>
                    <a:pt x="1670" y="1859"/>
                    <a:pt x="1891" y="1701"/>
                    <a:pt x="2080" y="1701"/>
                  </a:cubicBezTo>
                  <a:close/>
                  <a:moveTo>
                    <a:pt x="1198" y="0"/>
                  </a:moveTo>
                  <a:cubicBezTo>
                    <a:pt x="536" y="0"/>
                    <a:pt x="1" y="567"/>
                    <a:pt x="1" y="1229"/>
                  </a:cubicBezTo>
                  <a:lnTo>
                    <a:pt x="1" y="10334"/>
                  </a:lnTo>
                  <a:cubicBezTo>
                    <a:pt x="1" y="10995"/>
                    <a:pt x="536" y="11531"/>
                    <a:pt x="1198" y="11531"/>
                  </a:cubicBezTo>
                  <a:lnTo>
                    <a:pt x="11405" y="11531"/>
                  </a:lnTo>
                  <a:cubicBezTo>
                    <a:pt x="12067" y="11531"/>
                    <a:pt x="12666" y="10995"/>
                    <a:pt x="12666" y="10334"/>
                  </a:cubicBezTo>
                  <a:lnTo>
                    <a:pt x="12666" y="1260"/>
                  </a:lnTo>
                  <a:cubicBezTo>
                    <a:pt x="12666" y="567"/>
                    <a:pt x="12130" y="0"/>
                    <a:pt x="114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49" name="Google Shape;8049;p78"/>
          <p:cNvGrpSpPr/>
          <p:nvPr/>
        </p:nvGrpSpPr>
        <p:grpSpPr>
          <a:xfrm>
            <a:off x="1434864" y="3678152"/>
            <a:ext cx="366364" cy="367290"/>
            <a:chOff x="-61354875" y="4101525"/>
            <a:chExt cx="316650" cy="317450"/>
          </a:xfrm>
        </p:grpSpPr>
        <p:sp>
          <p:nvSpPr>
            <p:cNvPr id="8050" name="Google Shape;8050;p78"/>
            <p:cNvSpPr/>
            <p:nvPr/>
          </p:nvSpPr>
          <p:spPr>
            <a:xfrm>
              <a:off x="-61172925" y="4240150"/>
              <a:ext cx="62225" cy="145750"/>
            </a:xfrm>
            <a:custGeom>
              <a:rect b="b" l="l" r="r" t="t"/>
              <a:pathLst>
                <a:path extrusionOk="0" h="5830" w="2489">
                  <a:moveTo>
                    <a:pt x="1260" y="1"/>
                  </a:moveTo>
                  <a:cubicBezTo>
                    <a:pt x="1071" y="1"/>
                    <a:pt x="819" y="221"/>
                    <a:pt x="819" y="442"/>
                  </a:cubicBezTo>
                  <a:lnTo>
                    <a:pt x="819" y="725"/>
                  </a:lnTo>
                  <a:cubicBezTo>
                    <a:pt x="347" y="883"/>
                    <a:pt x="0" y="1355"/>
                    <a:pt x="0" y="1891"/>
                  </a:cubicBezTo>
                  <a:cubicBezTo>
                    <a:pt x="0" y="2584"/>
                    <a:pt x="536" y="2962"/>
                    <a:pt x="977" y="3277"/>
                  </a:cubicBezTo>
                  <a:cubicBezTo>
                    <a:pt x="1292" y="3529"/>
                    <a:pt x="1639" y="3750"/>
                    <a:pt x="1639" y="4002"/>
                  </a:cubicBezTo>
                  <a:cubicBezTo>
                    <a:pt x="1639" y="4222"/>
                    <a:pt x="1450" y="4411"/>
                    <a:pt x="1260" y="4411"/>
                  </a:cubicBezTo>
                  <a:cubicBezTo>
                    <a:pt x="1008" y="4411"/>
                    <a:pt x="819" y="4222"/>
                    <a:pt x="819" y="4002"/>
                  </a:cubicBezTo>
                  <a:cubicBezTo>
                    <a:pt x="819" y="3750"/>
                    <a:pt x="630" y="3592"/>
                    <a:pt x="441" y="3592"/>
                  </a:cubicBezTo>
                  <a:cubicBezTo>
                    <a:pt x="221" y="3592"/>
                    <a:pt x="0" y="3781"/>
                    <a:pt x="0" y="4002"/>
                  </a:cubicBezTo>
                  <a:cubicBezTo>
                    <a:pt x="0" y="4537"/>
                    <a:pt x="347" y="4978"/>
                    <a:pt x="819" y="5167"/>
                  </a:cubicBezTo>
                  <a:lnTo>
                    <a:pt x="819" y="5451"/>
                  </a:lnTo>
                  <a:cubicBezTo>
                    <a:pt x="819" y="5672"/>
                    <a:pt x="1008" y="5829"/>
                    <a:pt x="1260" y="5829"/>
                  </a:cubicBezTo>
                  <a:cubicBezTo>
                    <a:pt x="1481" y="5829"/>
                    <a:pt x="1639" y="5640"/>
                    <a:pt x="1639" y="5451"/>
                  </a:cubicBezTo>
                  <a:lnTo>
                    <a:pt x="1639" y="5167"/>
                  </a:lnTo>
                  <a:cubicBezTo>
                    <a:pt x="2111" y="5010"/>
                    <a:pt x="2489" y="4537"/>
                    <a:pt x="2489" y="4002"/>
                  </a:cubicBezTo>
                  <a:cubicBezTo>
                    <a:pt x="2489" y="3309"/>
                    <a:pt x="1922" y="2931"/>
                    <a:pt x="1481" y="2616"/>
                  </a:cubicBezTo>
                  <a:cubicBezTo>
                    <a:pt x="1166" y="2364"/>
                    <a:pt x="819" y="2143"/>
                    <a:pt x="819" y="1891"/>
                  </a:cubicBezTo>
                  <a:cubicBezTo>
                    <a:pt x="819" y="1702"/>
                    <a:pt x="1008" y="1513"/>
                    <a:pt x="1260" y="1513"/>
                  </a:cubicBezTo>
                  <a:cubicBezTo>
                    <a:pt x="1513" y="1513"/>
                    <a:pt x="1639" y="1702"/>
                    <a:pt x="1639" y="1891"/>
                  </a:cubicBezTo>
                  <a:cubicBezTo>
                    <a:pt x="1639" y="2143"/>
                    <a:pt x="1859" y="2332"/>
                    <a:pt x="2048" y="2332"/>
                  </a:cubicBezTo>
                  <a:cubicBezTo>
                    <a:pt x="2300" y="2332"/>
                    <a:pt x="2489" y="2143"/>
                    <a:pt x="2489" y="1891"/>
                  </a:cubicBezTo>
                  <a:cubicBezTo>
                    <a:pt x="2489" y="1355"/>
                    <a:pt x="2143" y="914"/>
                    <a:pt x="1639" y="725"/>
                  </a:cubicBezTo>
                  <a:lnTo>
                    <a:pt x="1639" y="442"/>
                  </a:lnTo>
                  <a:cubicBezTo>
                    <a:pt x="1639" y="221"/>
                    <a:pt x="1450" y="1"/>
                    <a:pt x="12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1" name="Google Shape;8051;p78"/>
            <p:cNvSpPr/>
            <p:nvPr/>
          </p:nvSpPr>
          <p:spPr>
            <a:xfrm>
              <a:off x="-61354875" y="4101525"/>
              <a:ext cx="316650" cy="317450"/>
            </a:xfrm>
            <a:custGeom>
              <a:rect b="b" l="l" r="r" t="t"/>
              <a:pathLst>
                <a:path extrusionOk="0" h="12698" w="12666">
                  <a:moveTo>
                    <a:pt x="11405" y="1608"/>
                  </a:moveTo>
                  <a:cubicBezTo>
                    <a:pt x="11657" y="1608"/>
                    <a:pt x="11847" y="1797"/>
                    <a:pt x="11847" y="2049"/>
                  </a:cubicBezTo>
                  <a:lnTo>
                    <a:pt x="11847" y="3277"/>
                  </a:lnTo>
                  <a:lnTo>
                    <a:pt x="820" y="3277"/>
                  </a:lnTo>
                  <a:lnTo>
                    <a:pt x="820" y="2049"/>
                  </a:lnTo>
                  <a:cubicBezTo>
                    <a:pt x="820" y="1797"/>
                    <a:pt x="1009" y="1608"/>
                    <a:pt x="1198" y="1608"/>
                  </a:cubicBezTo>
                  <a:lnTo>
                    <a:pt x="1639" y="1608"/>
                  </a:lnTo>
                  <a:lnTo>
                    <a:pt x="1639" y="2049"/>
                  </a:lnTo>
                  <a:cubicBezTo>
                    <a:pt x="1639" y="2301"/>
                    <a:pt x="1828" y="2458"/>
                    <a:pt x="2048" y="2458"/>
                  </a:cubicBezTo>
                  <a:cubicBezTo>
                    <a:pt x="2237" y="2458"/>
                    <a:pt x="2427" y="2238"/>
                    <a:pt x="2427" y="2049"/>
                  </a:cubicBezTo>
                  <a:lnTo>
                    <a:pt x="2427" y="1608"/>
                  </a:lnTo>
                  <a:lnTo>
                    <a:pt x="5892" y="1608"/>
                  </a:lnTo>
                  <a:lnTo>
                    <a:pt x="5892" y="2049"/>
                  </a:lnTo>
                  <a:cubicBezTo>
                    <a:pt x="5892" y="2301"/>
                    <a:pt x="6081" y="2458"/>
                    <a:pt x="6333" y="2458"/>
                  </a:cubicBezTo>
                  <a:cubicBezTo>
                    <a:pt x="6585" y="2458"/>
                    <a:pt x="6743" y="2238"/>
                    <a:pt x="6743" y="2049"/>
                  </a:cubicBezTo>
                  <a:lnTo>
                    <a:pt x="6743" y="1608"/>
                  </a:lnTo>
                  <a:lnTo>
                    <a:pt x="10208" y="1608"/>
                  </a:lnTo>
                  <a:lnTo>
                    <a:pt x="10208" y="2049"/>
                  </a:lnTo>
                  <a:cubicBezTo>
                    <a:pt x="10208" y="2301"/>
                    <a:pt x="10397" y="2458"/>
                    <a:pt x="10618" y="2458"/>
                  </a:cubicBezTo>
                  <a:cubicBezTo>
                    <a:pt x="10870" y="2458"/>
                    <a:pt x="11027" y="2238"/>
                    <a:pt x="11027" y="2049"/>
                  </a:cubicBezTo>
                  <a:lnTo>
                    <a:pt x="11027" y="1608"/>
                  </a:lnTo>
                  <a:close/>
                  <a:moveTo>
                    <a:pt x="2868" y="4916"/>
                  </a:moveTo>
                  <a:cubicBezTo>
                    <a:pt x="3088" y="4916"/>
                    <a:pt x="3246" y="5136"/>
                    <a:pt x="3246" y="5357"/>
                  </a:cubicBezTo>
                  <a:cubicBezTo>
                    <a:pt x="3309" y="5546"/>
                    <a:pt x="3088" y="5766"/>
                    <a:pt x="2868" y="5766"/>
                  </a:cubicBezTo>
                  <a:lnTo>
                    <a:pt x="2048" y="5766"/>
                  </a:lnTo>
                  <a:cubicBezTo>
                    <a:pt x="1796" y="5766"/>
                    <a:pt x="1639" y="5546"/>
                    <a:pt x="1639" y="5357"/>
                  </a:cubicBezTo>
                  <a:cubicBezTo>
                    <a:pt x="1639" y="5136"/>
                    <a:pt x="1828" y="4916"/>
                    <a:pt x="2048" y="4916"/>
                  </a:cubicBezTo>
                  <a:close/>
                  <a:moveTo>
                    <a:pt x="2868" y="6585"/>
                  </a:moveTo>
                  <a:cubicBezTo>
                    <a:pt x="3088" y="6585"/>
                    <a:pt x="3246" y="6774"/>
                    <a:pt x="3246" y="6963"/>
                  </a:cubicBezTo>
                  <a:cubicBezTo>
                    <a:pt x="3309" y="7215"/>
                    <a:pt x="3088" y="7404"/>
                    <a:pt x="2868" y="7404"/>
                  </a:cubicBezTo>
                  <a:lnTo>
                    <a:pt x="2048" y="7404"/>
                  </a:lnTo>
                  <a:cubicBezTo>
                    <a:pt x="1796" y="7404"/>
                    <a:pt x="1639" y="7215"/>
                    <a:pt x="1639" y="6963"/>
                  </a:cubicBezTo>
                  <a:cubicBezTo>
                    <a:pt x="1639" y="6743"/>
                    <a:pt x="1828" y="6585"/>
                    <a:pt x="2048" y="6585"/>
                  </a:cubicBezTo>
                  <a:close/>
                  <a:moveTo>
                    <a:pt x="2868" y="8287"/>
                  </a:moveTo>
                  <a:cubicBezTo>
                    <a:pt x="3088" y="8287"/>
                    <a:pt x="3246" y="8476"/>
                    <a:pt x="3246" y="8665"/>
                  </a:cubicBezTo>
                  <a:cubicBezTo>
                    <a:pt x="3309" y="8854"/>
                    <a:pt x="3088" y="9074"/>
                    <a:pt x="2868" y="9074"/>
                  </a:cubicBezTo>
                  <a:lnTo>
                    <a:pt x="2048" y="9074"/>
                  </a:lnTo>
                  <a:cubicBezTo>
                    <a:pt x="1796" y="9074"/>
                    <a:pt x="1639" y="8854"/>
                    <a:pt x="1639" y="8665"/>
                  </a:cubicBezTo>
                  <a:cubicBezTo>
                    <a:pt x="1639" y="8413"/>
                    <a:pt x="1828" y="8287"/>
                    <a:pt x="2048" y="8287"/>
                  </a:cubicBezTo>
                  <a:close/>
                  <a:moveTo>
                    <a:pt x="8538" y="5199"/>
                  </a:moveTo>
                  <a:cubicBezTo>
                    <a:pt x="10366" y="5199"/>
                    <a:pt x="11847" y="6711"/>
                    <a:pt x="11847" y="8507"/>
                  </a:cubicBezTo>
                  <a:cubicBezTo>
                    <a:pt x="11847" y="10334"/>
                    <a:pt x="10334" y="11815"/>
                    <a:pt x="8538" y="11815"/>
                  </a:cubicBezTo>
                  <a:cubicBezTo>
                    <a:pt x="6711" y="11815"/>
                    <a:pt x="5230" y="10334"/>
                    <a:pt x="5230" y="8507"/>
                  </a:cubicBezTo>
                  <a:cubicBezTo>
                    <a:pt x="5230" y="6711"/>
                    <a:pt x="6743" y="5199"/>
                    <a:pt x="8538" y="5199"/>
                  </a:cubicBezTo>
                  <a:close/>
                  <a:moveTo>
                    <a:pt x="2048" y="1"/>
                  </a:moveTo>
                  <a:cubicBezTo>
                    <a:pt x="1828" y="1"/>
                    <a:pt x="1639" y="190"/>
                    <a:pt x="1639" y="410"/>
                  </a:cubicBezTo>
                  <a:lnTo>
                    <a:pt x="1639" y="788"/>
                  </a:lnTo>
                  <a:lnTo>
                    <a:pt x="1198" y="788"/>
                  </a:lnTo>
                  <a:cubicBezTo>
                    <a:pt x="536" y="788"/>
                    <a:pt x="1" y="1324"/>
                    <a:pt x="1" y="2049"/>
                  </a:cubicBezTo>
                  <a:lnTo>
                    <a:pt x="1" y="9767"/>
                  </a:lnTo>
                  <a:cubicBezTo>
                    <a:pt x="1" y="10429"/>
                    <a:pt x="536" y="11028"/>
                    <a:pt x="1198" y="11028"/>
                  </a:cubicBezTo>
                  <a:lnTo>
                    <a:pt x="5230" y="11028"/>
                  </a:lnTo>
                  <a:cubicBezTo>
                    <a:pt x="5987" y="12004"/>
                    <a:pt x="7184" y="12697"/>
                    <a:pt x="8538" y="12697"/>
                  </a:cubicBezTo>
                  <a:cubicBezTo>
                    <a:pt x="10807" y="12697"/>
                    <a:pt x="12666" y="10838"/>
                    <a:pt x="12666" y="8539"/>
                  </a:cubicBezTo>
                  <a:lnTo>
                    <a:pt x="12666" y="2080"/>
                  </a:lnTo>
                  <a:cubicBezTo>
                    <a:pt x="12666" y="1356"/>
                    <a:pt x="12130" y="788"/>
                    <a:pt x="11405" y="788"/>
                  </a:cubicBezTo>
                  <a:lnTo>
                    <a:pt x="11027" y="788"/>
                  </a:lnTo>
                  <a:lnTo>
                    <a:pt x="11027" y="410"/>
                  </a:lnTo>
                  <a:cubicBezTo>
                    <a:pt x="11027" y="158"/>
                    <a:pt x="10807" y="1"/>
                    <a:pt x="10618" y="1"/>
                  </a:cubicBezTo>
                  <a:cubicBezTo>
                    <a:pt x="10429" y="1"/>
                    <a:pt x="10177" y="190"/>
                    <a:pt x="10177" y="410"/>
                  </a:cubicBezTo>
                  <a:lnTo>
                    <a:pt x="10177" y="788"/>
                  </a:lnTo>
                  <a:lnTo>
                    <a:pt x="6711" y="788"/>
                  </a:lnTo>
                  <a:lnTo>
                    <a:pt x="6711" y="410"/>
                  </a:lnTo>
                  <a:cubicBezTo>
                    <a:pt x="6711" y="158"/>
                    <a:pt x="6522" y="1"/>
                    <a:pt x="6333" y="1"/>
                  </a:cubicBezTo>
                  <a:cubicBezTo>
                    <a:pt x="6144" y="1"/>
                    <a:pt x="5892" y="190"/>
                    <a:pt x="5892" y="410"/>
                  </a:cubicBezTo>
                  <a:lnTo>
                    <a:pt x="5892" y="788"/>
                  </a:lnTo>
                  <a:lnTo>
                    <a:pt x="2427" y="788"/>
                  </a:lnTo>
                  <a:lnTo>
                    <a:pt x="2427" y="410"/>
                  </a:lnTo>
                  <a:cubicBezTo>
                    <a:pt x="2427" y="158"/>
                    <a:pt x="2237" y="1"/>
                    <a:pt x="2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52" name="Google Shape;8052;p78"/>
          <p:cNvGrpSpPr/>
          <p:nvPr/>
        </p:nvGrpSpPr>
        <p:grpSpPr>
          <a:xfrm>
            <a:off x="3651299" y="2770028"/>
            <a:ext cx="368157" cy="365699"/>
            <a:chOff x="-59470075" y="3308975"/>
            <a:chExt cx="318200" cy="316075"/>
          </a:xfrm>
        </p:grpSpPr>
        <p:sp>
          <p:nvSpPr>
            <p:cNvPr id="8053" name="Google Shape;8053;p78"/>
            <p:cNvSpPr/>
            <p:nvPr/>
          </p:nvSpPr>
          <p:spPr>
            <a:xfrm>
              <a:off x="-59403925" y="3522625"/>
              <a:ext cx="21275" cy="20500"/>
            </a:xfrm>
            <a:custGeom>
              <a:rect b="b" l="l" r="r" t="t"/>
              <a:pathLst>
                <a:path extrusionOk="0" h="820" w="851">
                  <a:moveTo>
                    <a:pt x="0" y="1"/>
                  </a:moveTo>
                  <a:lnTo>
                    <a:pt x="0" y="820"/>
                  </a:lnTo>
                  <a:lnTo>
                    <a:pt x="851" y="820"/>
                  </a:lnTo>
                  <a:lnTo>
                    <a:pt x="85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4" name="Google Shape;8054;p78"/>
            <p:cNvSpPr/>
            <p:nvPr/>
          </p:nvSpPr>
          <p:spPr>
            <a:xfrm>
              <a:off x="-59362175" y="3522625"/>
              <a:ext cx="20500" cy="20500"/>
            </a:xfrm>
            <a:custGeom>
              <a:rect b="b" l="l" r="r" t="t"/>
              <a:pathLst>
                <a:path extrusionOk="0" h="820" w="820">
                  <a:moveTo>
                    <a:pt x="0" y="1"/>
                  </a:moveTo>
                  <a:lnTo>
                    <a:pt x="0" y="820"/>
                  </a:lnTo>
                  <a:lnTo>
                    <a:pt x="819" y="820"/>
                  </a:lnTo>
                  <a:lnTo>
                    <a:pt x="81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5" name="Google Shape;8055;p78"/>
            <p:cNvSpPr/>
            <p:nvPr/>
          </p:nvSpPr>
          <p:spPr>
            <a:xfrm>
              <a:off x="-59321225" y="3522625"/>
              <a:ext cx="20500" cy="20500"/>
            </a:xfrm>
            <a:custGeom>
              <a:rect b="b" l="l" r="r" t="t"/>
              <a:pathLst>
                <a:path extrusionOk="0" h="820" w="820">
                  <a:moveTo>
                    <a:pt x="0" y="1"/>
                  </a:moveTo>
                  <a:lnTo>
                    <a:pt x="0" y="820"/>
                  </a:lnTo>
                  <a:lnTo>
                    <a:pt x="820" y="820"/>
                  </a:lnTo>
                  <a:lnTo>
                    <a:pt x="82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6" name="Google Shape;8056;p78"/>
            <p:cNvSpPr/>
            <p:nvPr/>
          </p:nvSpPr>
          <p:spPr>
            <a:xfrm>
              <a:off x="-59279475" y="3522625"/>
              <a:ext cx="20500" cy="20500"/>
            </a:xfrm>
            <a:custGeom>
              <a:rect b="b" l="l" r="r" t="t"/>
              <a:pathLst>
                <a:path extrusionOk="0" h="820" w="820">
                  <a:moveTo>
                    <a:pt x="0" y="1"/>
                  </a:moveTo>
                  <a:lnTo>
                    <a:pt x="0" y="820"/>
                  </a:lnTo>
                  <a:lnTo>
                    <a:pt x="819" y="820"/>
                  </a:lnTo>
                  <a:lnTo>
                    <a:pt x="81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7" name="Google Shape;8057;p78"/>
            <p:cNvSpPr/>
            <p:nvPr/>
          </p:nvSpPr>
          <p:spPr>
            <a:xfrm>
              <a:off x="-59470075" y="3418825"/>
              <a:ext cx="317425" cy="206225"/>
            </a:xfrm>
            <a:custGeom>
              <a:rect b="b" l="l" r="r" t="t"/>
              <a:pathLst>
                <a:path extrusionOk="0" h="8249" w="12697">
                  <a:moveTo>
                    <a:pt x="10523" y="3334"/>
                  </a:moveTo>
                  <a:cubicBezTo>
                    <a:pt x="10775" y="3334"/>
                    <a:pt x="10932" y="3523"/>
                    <a:pt x="10932" y="3775"/>
                  </a:cubicBezTo>
                  <a:lnTo>
                    <a:pt x="10932" y="5413"/>
                  </a:lnTo>
                  <a:cubicBezTo>
                    <a:pt x="10932" y="5665"/>
                    <a:pt x="10712" y="5854"/>
                    <a:pt x="10523" y="5854"/>
                  </a:cubicBezTo>
                  <a:lnTo>
                    <a:pt x="2268" y="5854"/>
                  </a:lnTo>
                  <a:cubicBezTo>
                    <a:pt x="2016" y="5854"/>
                    <a:pt x="1827" y="5665"/>
                    <a:pt x="1827" y="5413"/>
                  </a:cubicBezTo>
                  <a:lnTo>
                    <a:pt x="1827" y="3775"/>
                  </a:lnTo>
                  <a:cubicBezTo>
                    <a:pt x="1827" y="3523"/>
                    <a:pt x="2016" y="3334"/>
                    <a:pt x="2268" y="3334"/>
                  </a:cubicBezTo>
                  <a:close/>
                  <a:moveTo>
                    <a:pt x="2893" y="1"/>
                  </a:moveTo>
                  <a:cubicBezTo>
                    <a:pt x="2822" y="1"/>
                    <a:pt x="2748" y="18"/>
                    <a:pt x="2678" y="57"/>
                  </a:cubicBezTo>
                  <a:lnTo>
                    <a:pt x="221" y="1727"/>
                  </a:lnTo>
                  <a:cubicBezTo>
                    <a:pt x="95" y="1790"/>
                    <a:pt x="0" y="1916"/>
                    <a:pt x="0" y="2073"/>
                  </a:cubicBezTo>
                  <a:lnTo>
                    <a:pt x="0" y="7870"/>
                  </a:lnTo>
                  <a:cubicBezTo>
                    <a:pt x="0" y="8091"/>
                    <a:pt x="221" y="8248"/>
                    <a:pt x="410" y="8248"/>
                  </a:cubicBezTo>
                  <a:lnTo>
                    <a:pt x="12255" y="8248"/>
                  </a:lnTo>
                  <a:cubicBezTo>
                    <a:pt x="12507" y="8248"/>
                    <a:pt x="12665" y="8059"/>
                    <a:pt x="12665" y="7870"/>
                  </a:cubicBezTo>
                  <a:lnTo>
                    <a:pt x="12665" y="2073"/>
                  </a:lnTo>
                  <a:cubicBezTo>
                    <a:pt x="12697" y="1884"/>
                    <a:pt x="12507" y="1664"/>
                    <a:pt x="12287" y="1664"/>
                  </a:cubicBezTo>
                  <a:lnTo>
                    <a:pt x="5797" y="1664"/>
                  </a:lnTo>
                  <a:lnTo>
                    <a:pt x="5797" y="404"/>
                  </a:lnTo>
                  <a:cubicBezTo>
                    <a:pt x="5797" y="166"/>
                    <a:pt x="5600" y="1"/>
                    <a:pt x="5382" y="1"/>
                  </a:cubicBezTo>
                  <a:cubicBezTo>
                    <a:pt x="5311" y="1"/>
                    <a:pt x="5237" y="18"/>
                    <a:pt x="5167" y="57"/>
                  </a:cubicBezTo>
                  <a:lnTo>
                    <a:pt x="3308" y="1286"/>
                  </a:lnTo>
                  <a:lnTo>
                    <a:pt x="3308" y="404"/>
                  </a:lnTo>
                  <a:cubicBezTo>
                    <a:pt x="3308" y="166"/>
                    <a:pt x="3111" y="1"/>
                    <a:pt x="28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8" name="Google Shape;8058;p78"/>
            <p:cNvSpPr/>
            <p:nvPr/>
          </p:nvSpPr>
          <p:spPr>
            <a:xfrm>
              <a:off x="-59238525" y="3522625"/>
              <a:ext cx="20500" cy="20500"/>
            </a:xfrm>
            <a:custGeom>
              <a:rect b="b" l="l" r="r" t="t"/>
              <a:pathLst>
                <a:path extrusionOk="0" h="820" w="820">
                  <a:moveTo>
                    <a:pt x="0" y="1"/>
                  </a:moveTo>
                  <a:lnTo>
                    <a:pt x="0" y="820"/>
                  </a:lnTo>
                  <a:lnTo>
                    <a:pt x="820" y="820"/>
                  </a:lnTo>
                  <a:lnTo>
                    <a:pt x="82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9" name="Google Shape;8059;p78"/>
            <p:cNvSpPr/>
            <p:nvPr/>
          </p:nvSpPr>
          <p:spPr>
            <a:xfrm>
              <a:off x="-59292875" y="3308975"/>
              <a:ext cx="106350" cy="41400"/>
            </a:xfrm>
            <a:custGeom>
              <a:rect b="b" l="l" r="r" t="t"/>
              <a:pathLst>
                <a:path extrusionOk="0" h="1656" w="4254">
                  <a:moveTo>
                    <a:pt x="1305" y="1"/>
                  </a:moveTo>
                  <a:cubicBezTo>
                    <a:pt x="904" y="1"/>
                    <a:pt x="497" y="175"/>
                    <a:pt x="158" y="545"/>
                  </a:cubicBezTo>
                  <a:cubicBezTo>
                    <a:pt x="1" y="702"/>
                    <a:pt x="64" y="986"/>
                    <a:pt x="221" y="1143"/>
                  </a:cubicBezTo>
                  <a:cubicBezTo>
                    <a:pt x="311" y="1218"/>
                    <a:pt x="409" y="1258"/>
                    <a:pt x="503" y="1258"/>
                  </a:cubicBezTo>
                  <a:cubicBezTo>
                    <a:pt x="606" y="1258"/>
                    <a:pt x="706" y="1210"/>
                    <a:pt x="788" y="1112"/>
                  </a:cubicBezTo>
                  <a:cubicBezTo>
                    <a:pt x="946" y="938"/>
                    <a:pt x="1127" y="852"/>
                    <a:pt x="1308" y="852"/>
                  </a:cubicBezTo>
                  <a:cubicBezTo>
                    <a:pt x="1489" y="852"/>
                    <a:pt x="1670" y="938"/>
                    <a:pt x="1828" y="1112"/>
                  </a:cubicBezTo>
                  <a:cubicBezTo>
                    <a:pt x="2150" y="1466"/>
                    <a:pt x="2562" y="1655"/>
                    <a:pt x="2977" y="1655"/>
                  </a:cubicBezTo>
                  <a:cubicBezTo>
                    <a:pt x="3374" y="1655"/>
                    <a:pt x="3773" y="1482"/>
                    <a:pt x="4096" y="1112"/>
                  </a:cubicBezTo>
                  <a:cubicBezTo>
                    <a:pt x="4254" y="954"/>
                    <a:pt x="4222" y="671"/>
                    <a:pt x="4065" y="513"/>
                  </a:cubicBezTo>
                  <a:cubicBezTo>
                    <a:pt x="3990" y="438"/>
                    <a:pt x="3886" y="399"/>
                    <a:pt x="3781" y="399"/>
                  </a:cubicBezTo>
                  <a:cubicBezTo>
                    <a:pt x="3665" y="399"/>
                    <a:pt x="3549" y="446"/>
                    <a:pt x="3466" y="545"/>
                  </a:cubicBezTo>
                  <a:cubicBezTo>
                    <a:pt x="3309" y="734"/>
                    <a:pt x="3135" y="828"/>
                    <a:pt x="2962" y="828"/>
                  </a:cubicBezTo>
                  <a:cubicBezTo>
                    <a:pt x="2789" y="828"/>
                    <a:pt x="2616" y="734"/>
                    <a:pt x="2458" y="545"/>
                  </a:cubicBezTo>
                  <a:cubicBezTo>
                    <a:pt x="2136" y="191"/>
                    <a:pt x="1724" y="1"/>
                    <a:pt x="13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0" name="Google Shape;8060;p78"/>
            <p:cNvSpPr/>
            <p:nvPr/>
          </p:nvSpPr>
          <p:spPr>
            <a:xfrm>
              <a:off x="-59214100" y="3371400"/>
              <a:ext cx="62225" cy="68550"/>
            </a:xfrm>
            <a:custGeom>
              <a:rect b="b" l="l" r="r" t="t"/>
              <a:pathLst>
                <a:path extrusionOk="0" h="2742" w="2489">
                  <a:moveTo>
                    <a:pt x="410" y="1"/>
                  </a:moveTo>
                  <a:cubicBezTo>
                    <a:pt x="158" y="1"/>
                    <a:pt x="0" y="190"/>
                    <a:pt x="0" y="379"/>
                  </a:cubicBezTo>
                  <a:lnTo>
                    <a:pt x="0" y="2742"/>
                  </a:lnTo>
                  <a:lnTo>
                    <a:pt x="2489" y="2742"/>
                  </a:lnTo>
                  <a:lnTo>
                    <a:pt x="2489" y="379"/>
                  </a:lnTo>
                  <a:cubicBezTo>
                    <a:pt x="2458" y="190"/>
                    <a:pt x="2268" y="1"/>
                    <a:pt x="2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1" name="Google Shape;8061;p78"/>
            <p:cNvSpPr/>
            <p:nvPr/>
          </p:nvSpPr>
          <p:spPr>
            <a:xfrm>
              <a:off x="-59297600" y="3392600"/>
              <a:ext cx="62250" cy="48150"/>
            </a:xfrm>
            <a:custGeom>
              <a:rect b="b" l="l" r="r" t="t"/>
              <a:pathLst>
                <a:path extrusionOk="0" h="1926" w="2490">
                  <a:moveTo>
                    <a:pt x="387" y="0"/>
                  </a:moveTo>
                  <a:cubicBezTo>
                    <a:pt x="163" y="0"/>
                    <a:pt x="1" y="177"/>
                    <a:pt x="1" y="382"/>
                  </a:cubicBezTo>
                  <a:lnTo>
                    <a:pt x="1" y="1925"/>
                  </a:lnTo>
                  <a:lnTo>
                    <a:pt x="2489" y="1925"/>
                  </a:lnTo>
                  <a:lnTo>
                    <a:pt x="2489" y="382"/>
                  </a:lnTo>
                  <a:cubicBezTo>
                    <a:pt x="2489" y="161"/>
                    <a:pt x="2300" y="4"/>
                    <a:pt x="2080" y="4"/>
                  </a:cubicBezTo>
                  <a:lnTo>
                    <a:pt x="442" y="4"/>
                  </a:lnTo>
                  <a:cubicBezTo>
                    <a:pt x="423" y="1"/>
                    <a:pt x="405" y="0"/>
                    <a:pt x="3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62" name="Google Shape;8062;p78"/>
          <p:cNvGrpSpPr/>
          <p:nvPr/>
        </p:nvGrpSpPr>
        <p:grpSpPr>
          <a:xfrm>
            <a:off x="996729" y="1405733"/>
            <a:ext cx="367261" cy="364686"/>
            <a:chOff x="-64781025" y="3361050"/>
            <a:chExt cx="317425" cy="315200"/>
          </a:xfrm>
        </p:grpSpPr>
        <p:sp>
          <p:nvSpPr>
            <p:cNvPr id="8063" name="Google Shape;8063;p78"/>
            <p:cNvSpPr/>
            <p:nvPr/>
          </p:nvSpPr>
          <p:spPr>
            <a:xfrm>
              <a:off x="-64764500" y="3388725"/>
              <a:ext cx="272550" cy="272550"/>
            </a:xfrm>
            <a:custGeom>
              <a:rect b="b" l="l" r="r" t="t"/>
              <a:pathLst>
                <a:path extrusionOk="0" h="10902" w="10902">
                  <a:moveTo>
                    <a:pt x="6554" y="2647"/>
                  </a:moveTo>
                  <a:cubicBezTo>
                    <a:pt x="6979" y="2647"/>
                    <a:pt x="7404" y="2805"/>
                    <a:pt x="7719" y="3120"/>
                  </a:cubicBezTo>
                  <a:cubicBezTo>
                    <a:pt x="8381" y="3782"/>
                    <a:pt x="8381" y="4821"/>
                    <a:pt x="7751" y="5483"/>
                  </a:cubicBezTo>
                  <a:cubicBezTo>
                    <a:pt x="7436" y="5798"/>
                    <a:pt x="7058" y="5955"/>
                    <a:pt x="6585" y="5955"/>
                  </a:cubicBezTo>
                  <a:cubicBezTo>
                    <a:pt x="6144" y="5955"/>
                    <a:pt x="5703" y="5798"/>
                    <a:pt x="5388" y="5483"/>
                  </a:cubicBezTo>
                  <a:cubicBezTo>
                    <a:pt x="5073" y="5168"/>
                    <a:pt x="4915" y="4758"/>
                    <a:pt x="4915" y="4286"/>
                  </a:cubicBezTo>
                  <a:cubicBezTo>
                    <a:pt x="4915" y="3813"/>
                    <a:pt x="5073" y="3435"/>
                    <a:pt x="5388" y="3120"/>
                  </a:cubicBezTo>
                  <a:cubicBezTo>
                    <a:pt x="5703" y="2805"/>
                    <a:pt x="6128" y="2647"/>
                    <a:pt x="6554" y="2647"/>
                  </a:cubicBezTo>
                  <a:close/>
                  <a:moveTo>
                    <a:pt x="2175" y="6901"/>
                  </a:moveTo>
                  <a:lnTo>
                    <a:pt x="4065" y="8791"/>
                  </a:lnTo>
                  <a:lnTo>
                    <a:pt x="3592" y="9484"/>
                  </a:lnTo>
                  <a:lnTo>
                    <a:pt x="1418" y="7342"/>
                  </a:lnTo>
                  <a:lnTo>
                    <a:pt x="2175" y="6901"/>
                  </a:lnTo>
                  <a:close/>
                  <a:moveTo>
                    <a:pt x="6907" y="1"/>
                  </a:moveTo>
                  <a:cubicBezTo>
                    <a:pt x="6851" y="1"/>
                    <a:pt x="6795" y="11"/>
                    <a:pt x="6743" y="33"/>
                  </a:cubicBezTo>
                  <a:cubicBezTo>
                    <a:pt x="5546" y="663"/>
                    <a:pt x="4474" y="1576"/>
                    <a:pt x="3655" y="2616"/>
                  </a:cubicBezTo>
                  <a:cubicBezTo>
                    <a:pt x="3025" y="3341"/>
                    <a:pt x="2553" y="4223"/>
                    <a:pt x="2175" y="5136"/>
                  </a:cubicBezTo>
                  <a:cubicBezTo>
                    <a:pt x="2048" y="5451"/>
                    <a:pt x="1922" y="5766"/>
                    <a:pt x="1859" y="6050"/>
                  </a:cubicBezTo>
                  <a:lnTo>
                    <a:pt x="505" y="6838"/>
                  </a:lnTo>
                  <a:cubicBezTo>
                    <a:pt x="379" y="6932"/>
                    <a:pt x="316" y="7058"/>
                    <a:pt x="316" y="7184"/>
                  </a:cubicBezTo>
                  <a:cubicBezTo>
                    <a:pt x="316" y="7279"/>
                    <a:pt x="347" y="7405"/>
                    <a:pt x="442" y="7531"/>
                  </a:cubicBezTo>
                  <a:lnTo>
                    <a:pt x="1072" y="8161"/>
                  </a:lnTo>
                  <a:cubicBezTo>
                    <a:pt x="631" y="8696"/>
                    <a:pt x="1" y="9673"/>
                    <a:pt x="1" y="10272"/>
                  </a:cubicBezTo>
                  <a:cubicBezTo>
                    <a:pt x="1" y="10524"/>
                    <a:pt x="64" y="10681"/>
                    <a:pt x="158" y="10744"/>
                  </a:cubicBezTo>
                  <a:cubicBezTo>
                    <a:pt x="221" y="10839"/>
                    <a:pt x="379" y="10902"/>
                    <a:pt x="631" y="10902"/>
                  </a:cubicBezTo>
                  <a:cubicBezTo>
                    <a:pt x="1229" y="10902"/>
                    <a:pt x="2238" y="10240"/>
                    <a:pt x="2742" y="9830"/>
                  </a:cubicBezTo>
                  <a:lnTo>
                    <a:pt x="3372" y="10461"/>
                  </a:lnTo>
                  <a:cubicBezTo>
                    <a:pt x="3466" y="10555"/>
                    <a:pt x="3592" y="10587"/>
                    <a:pt x="3655" y="10587"/>
                  </a:cubicBezTo>
                  <a:lnTo>
                    <a:pt x="3687" y="10587"/>
                  </a:lnTo>
                  <a:cubicBezTo>
                    <a:pt x="3813" y="10587"/>
                    <a:pt x="3939" y="10524"/>
                    <a:pt x="4002" y="10398"/>
                  </a:cubicBezTo>
                  <a:lnTo>
                    <a:pt x="4789" y="9074"/>
                  </a:lnTo>
                  <a:cubicBezTo>
                    <a:pt x="5104" y="8980"/>
                    <a:pt x="5420" y="8854"/>
                    <a:pt x="5735" y="8759"/>
                  </a:cubicBezTo>
                  <a:cubicBezTo>
                    <a:pt x="6648" y="8381"/>
                    <a:pt x="7530" y="7877"/>
                    <a:pt x="8255" y="7279"/>
                  </a:cubicBezTo>
                  <a:cubicBezTo>
                    <a:pt x="9295" y="6459"/>
                    <a:pt x="10208" y="5388"/>
                    <a:pt x="10838" y="4223"/>
                  </a:cubicBezTo>
                  <a:cubicBezTo>
                    <a:pt x="10901" y="4065"/>
                    <a:pt x="10870" y="3876"/>
                    <a:pt x="10744" y="3750"/>
                  </a:cubicBezTo>
                  <a:lnTo>
                    <a:pt x="7215" y="127"/>
                  </a:lnTo>
                  <a:cubicBezTo>
                    <a:pt x="7131" y="43"/>
                    <a:pt x="7019" y="1"/>
                    <a:pt x="69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4" name="Google Shape;8064;p78"/>
            <p:cNvSpPr/>
            <p:nvPr/>
          </p:nvSpPr>
          <p:spPr>
            <a:xfrm>
              <a:off x="-64568375" y="3361050"/>
              <a:ext cx="104775" cy="105675"/>
            </a:xfrm>
            <a:custGeom>
              <a:rect b="b" l="l" r="r" t="t"/>
              <a:pathLst>
                <a:path extrusionOk="0" h="4227" w="4191">
                  <a:moveTo>
                    <a:pt x="2941" y="1"/>
                  </a:moveTo>
                  <a:cubicBezTo>
                    <a:pt x="2906" y="1"/>
                    <a:pt x="2871" y="2"/>
                    <a:pt x="2836" y="5"/>
                  </a:cubicBezTo>
                  <a:cubicBezTo>
                    <a:pt x="1828" y="100"/>
                    <a:pt x="883" y="320"/>
                    <a:pt x="0" y="667"/>
                  </a:cubicBezTo>
                  <a:lnTo>
                    <a:pt x="3529" y="4227"/>
                  </a:lnTo>
                  <a:cubicBezTo>
                    <a:pt x="3876" y="3313"/>
                    <a:pt x="4128" y="2368"/>
                    <a:pt x="4191" y="1392"/>
                  </a:cubicBezTo>
                  <a:cubicBezTo>
                    <a:pt x="4191" y="982"/>
                    <a:pt x="4033" y="635"/>
                    <a:pt x="3812" y="352"/>
                  </a:cubicBezTo>
                  <a:cubicBezTo>
                    <a:pt x="3558" y="125"/>
                    <a:pt x="3252" y="1"/>
                    <a:pt x="29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5" name="Google Shape;8065;p78"/>
            <p:cNvSpPr/>
            <p:nvPr/>
          </p:nvSpPr>
          <p:spPr>
            <a:xfrm>
              <a:off x="-64645575" y="3596675"/>
              <a:ext cx="85100" cy="79575"/>
            </a:xfrm>
            <a:custGeom>
              <a:rect b="b" l="l" r="r" t="t"/>
              <a:pathLst>
                <a:path extrusionOk="0" h="3183" w="3404">
                  <a:moveTo>
                    <a:pt x="3403" y="0"/>
                  </a:moveTo>
                  <a:lnTo>
                    <a:pt x="3403" y="0"/>
                  </a:lnTo>
                  <a:cubicBezTo>
                    <a:pt x="2710" y="473"/>
                    <a:pt x="2017" y="819"/>
                    <a:pt x="1261" y="1134"/>
                  </a:cubicBezTo>
                  <a:cubicBezTo>
                    <a:pt x="1041" y="1292"/>
                    <a:pt x="726" y="1386"/>
                    <a:pt x="442" y="1449"/>
                  </a:cubicBezTo>
                  <a:cubicBezTo>
                    <a:pt x="347" y="1859"/>
                    <a:pt x="253" y="2237"/>
                    <a:pt x="95" y="2584"/>
                  </a:cubicBezTo>
                  <a:cubicBezTo>
                    <a:pt x="1" y="2741"/>
                    <a:pt x="32" y="2930"/>
                    <a:pt x="158" y="3056"/>
                  </a:cubicBezTo>
                  <a:cubicBezTo>
                    <a:pt x="253" y="3151"/>
                    <a:pt x="347" y="3182"/>
                    <a:pt x="442" y="3182"/>
                  </a:cubicBezTo>
                  <a:cubicBezTo>
                    <a:pt x="505" y="3182"/>
                    <a:pt x="568" y="3182"/>
                    <a:pt x="600" y="3151"/>
                  </a:cubicBezTo>
                  <a:cubicBezTo>
                    <a:pt x="1135" y="2867"/>
                    <a:pt x="1671" y="2521"/>
                    <a:pt x="2080" y="2080"/>
                  </a:cubicBezTo>
                  <a:cubicBezTo>
                    <a:pt x="2679" y="1481"/>
                    <a:pt x="3151" y="756"/>
                    <a:pt x="3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6" name="Google Shape;8066;p78"/>
            <p:cNvSpPr/>
            <p:nvPr/>
          </p:nvSpPr>
          <p:spPr>
            <a:xfrm>
              <a:off x="-64781025" y="3456475"/>
              <a:ext cx="80350" cy="85075"/>
            </a:xfrm>
            <a:custGeom>
              <a:rect b="b" l="l" r="r" t="t"/>
              <a:pathLst>
                <a:path extrusionOk="0" h="3403" w="3214">
                  <a:moveTo>
                    <a:pt x="3214" y="0"/>
                  </a:moveTo>
                  <a:cubicBezTo>
                    <a:pt x="2426" y="252"/>
                    <a:pt x="1733" y="725"/>
                    <a:pt x="1134" y="1324"/>
                  </a:cubicBezTo>
                  <a:cubicBezTo>
                    <a:pt x="693" y="1733"/>
                    <a:pt x="347" y="2269"/>
                    <a:pt x="63" y="2804"/>
                  </a:cubicBezTo>
                  <a:cubicBezTo>
                    <a:pt x="0" y="2962"/>
                    <a:pt x="32" y="3151"/>
                    <a:pt x="158" y="3277"/>
                  </a:cubicBezTo>
                  <a:cubicBezTo>
                    <a:pt x="221" y="3371"/>
                    <a:pt x="347" y="3403"/>
                    <a:pt x="410" y="3403"/>
                  </a:cubicBezTo>
                  <a:cubicBezTo>
                    <a:pt x="504" y="3403"/>
                    <a:pt x="536" y="3403"/>
                    <a:pt x="630" y="3371"/>
                  </a:cubicBezTo>
                  <a:cubicBezTo>
                    <a:pt x="977" y="3214"/>
                    <a:pt x="1355" y="3088"/>
                    <a:pt x="1764" y="2993"/>
                  </a:cubicBezTo>
                  <a:cubicBezTo>
                    <a:pt x="1827" y="2678"/>
                    <a:pt x="1953" y="2426"/>
                    <a:pt x="2079" y="2143"/>
                  </a:cubicBezTo>
                  <a:cubicBezTo>
                    <a:pt x="2394" y="1387"/>
                    <a:pt x="2741" y="694"/>
                    <a:pt x="3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67" name="Google Shape;8067;p78"/>
          <p:cNvSpPr/>
          <p:nvPr/>
        </p:nvSpPr>
        <p:spPr>
          <a:xfrm>
            <a:off x="996604" y="1848339"/>
            <a:ext cx="367261" cy="365438"/>
          </a:xfrm>
          <a:custGeom>
            <a:rect b="b" l="l" r="r" t="t"/>
            <a:pathLst>
              <a:path extrusionOk="0" h="12634" w="12697">
                <a:moveTo>
                  <a:pt x="11437" y="819"/>
                </a:moveTo>
                <a:cubicBezTo>
                  <a:pt x="11657" y="819"/>
                  <a:pt x="11815" y="1040"/>
                  <a:pt x="11815" y="1260"/>
                </a:cubicBezTo>
                <a:cubicBezTo>
                  <a:pt x="11815" y="1512"/>
                  <a:pt x="11657" y="1670"/>
                  <a:pt x="11437" y="1670"/>
                </a:cubicBezTo>
                <a:lnTo>
                  <a:pt x="1229" y="1670"/>
                </a:lnTo>
                <a:cubicBezTo>
                  <a:pt x="1009" y="1670"/>
                  <a:pt x="788" y="1449"/>
                  <a:pt x="788" y="1260"/>
                </a:cubicBezTo>
                <a:cubicBezTo>
                  <a:pt x="788" y="1071"/>
                  <a:pt x="1009" y="819"/>
                  <a:pt x="1229" y="819"/>
                </a:cubicBezTo>
                <a:close/>
                <a:moveTo>
                  <a:pt x="8790" y="3277"/>
                </a:moveTo>
                <a:cubicBezTo>
                  <a:pt x="9042" y="3277"/>
                  <a:pt x="9200" y="3466"/>
                  <a:pt x="9200" y="3655"/>
                </a:cubicBezTo>
                <a:lnTo>
                  <a:pt x="9200" y="5356"/>
                </a:lnTo>
                <a:lnTo>
                  <a:pt x="9232" y="5356"/>
                </a:lnTo>
                <a:cubicBezTo>
                  <a:pt x="9232" y="5608"/>
                  <a:pt x="9042" y="5765"/>
                  <a:pt x="8822" y="5765"/>
                </a:cubicBezTo>
                <a:cubicBezTo>
                  <a:pt x="8633" y="5765"/>
                  <a:pt x="8412" y="5545"/>
                  <a:pt x="8412" y="5356"/>
                </a:cubicBezTo>
                <a:lnTo>
                  <a:pt x="8412" y="4694"/>
                </a:lnTo>
                <a:lnTo>
                  <a:pt x="6617" y="6459"/>
                </a:lnTo>
                <a:cubicBezTo>
                  <a:pt x="6538" y="6537"/>
                  <a:pt x="6435" y="6577"/>
                  <a:pt x="6333" y="6577"/>
                </a:cubicBezTo>
                <a:cubicBezTo>
                  <a:pt x="6231" y="6577"/>
                  <a:pt x="6128" y="6537"/>
                  <a:pt x="6050" y="6459"/>
                </a:cubicBezTo>
                <a:lnTo>
                  <a:pt x="5482" y="5923"/>
                </a:lnTo>
                <a:lnTo>
                  <a:pt x="4096" y="7278"/>
                </a:lnTo>
                <a:cubicBezTo>
                  <a:pt x="4033" y="7356"/>
                  <a:pt x="3931" y="7396"/>
                  <a:pt x="3824" y="7396"/>
                </a:cubicBezTo>
                <a:cubicBezTo>
                  <a:pt x="3718" y="7396"/>
                  <a:pt x="3608" y="7356"/>
                  <a:pt x="3529" y="7278"/>
                </a:cubicBezTo>
                <a:cubicBezTo>
                  <a:pt x="3372" y="7120"/>
                  <a:pt x="3372" y="6868"/>
                  <a:pt x="3529" y="6711"/>
                </a:cubicBezTo>
                <a:lnTo>
                  <a:pt x="5167" y="5041"/>
                </a:lnTo>
                <a:cubicBezTo>
                  <a:pt x="5246" y="4962"/>
                  <a:pt x="5356" y="4923"/>
                  <a:pt x="5467" y="4923"/>
                </a:cubicBezTo>
                <a:cubicBezTo>
                  <a:pt x="5577" y="4923"/>
                  <a:pt x="5687" y="4962"/>
                  <a:pt x="5766" y="5041"/>
                </a:cubicBezTo>
                <a:lnTo>
                  <a:pt x="6302" y="5608"/>
                </a:lnTo>
                <a:lnTo>
                  <a:pt x="7814" y="4096"/>
                </a:lnTo>
                <a:lnTo>
                  <a:pt x="7152" y="4096"/>
                </a:lnTo>
                <a:cubicBezTo>
                  <a:pt x="6900" y="4096"/>
                  <a:pt x="6743" y="3907"/>
                  <a:pt x="6743" y="3655"/>
                </a:cubicBezTo>
                <a:cubicBezTo>
                  <a:pt x="6743" y="3434"/>
                  <a:pt x="6932" y="3277"/>
                  <a:pt x="7152" y="3277"/>
                </a:cubicBezTo>
                <a:close/>
                <a:moveTo>
                  <a:pt x="6302" y="11058"/>
                </a:moveTo>
                <a:cubicBezTo>
                  <a:pt x="6554" y="11058"/>
                  <a:pt x="6743" y="11279"/>
                  <a:pt x="6743" y="11468"/>
                </a:cubicBezTo>
                <a:cubicBezTo>
                  <a:pt x="6743" y="11657"/>
                  <a:pt x="6554" y="11846"/>
                  <a:pt x="6302" y="11846"/>
                </a:cubicBezTo>
                <a:cubicBezTo>
                  <a:pt x="6081" y="11846"/>
                  <a:pt x="5924" y="11657"/>
                  <a:pt x="5924" y="11468"/>
                </a:cubicBezTo>
                <a:cubicBezTo>
                  <a:pt x="5924" y="11279"/>
                  <a:pt x="6113" y="11058"/>
                  <a:pt x="6302" y="11058"/>
                </a:cubicBezTo>
                <a:close/>
                <a:moveTo>
                  <a:pt x="1229" y="0"/>
                </a:moveTo>
                <a:cubicBezTo>
                  <a:pt x="568" y="0"/>
                  <a:pt x="1" y="536"/>
                  <a:pt x="1" y="1229"/>
                </a:cubicBezTo>
                <a:cubicBezTo>
                  <a:pt x="1" y="1764"/>
                  <a:pt x="379" y="2205"/>
                  <a:pt x="851" y="2394"/>
                </a:cubicBezTo>
                <a:lnTo>
                  <a:pt x="851" y="8254"/>
                </a:lnTo>
                <a:lnTo>
                  <a:pt x="442" y="8254"/>
                </a:lnTo>
                <a:cubicBezTo>
                  <a:pt x="221" y="8254"/>
                  <a:pt x="64" y="8475"/>
                  <a:pt x="64" y="8664"/>
                </a:cubicBezTo>
                <a:cubicBezTo>
                  <a:pt x="64" y="8916"/>
                  <a:pt x="253" y="9042"/>
                  <a:pt x="442" y="9042"/>
                </a:cubicBezTo>
                <a:lnTo>
                  <a:pt x="5955" y="9042"/>
                </a:lnTo>
                <a:lnTo>
                  <a:pt x="5955" y="10239"/>
                </a:lnTo>
                <a:cubicBezTo>
                  <a:pt x="5482" y="10397"/>
                  <a:pt x="5136" y="10869"/>
                  <a:pt x="5136" y="11405"/>
                </a:cubicBezTo>
                <a:cubicBezTo>
                  <a:pt x="5136" y="12098"/>
                  <a:pt x="5671" y="12633"/>
                  <a:pt x="6365" y="12633"/>
                </a:cubicBezTo>
                <a:cubicBezTo>
                  <a:pt x="7026" y="12633"/>
                  <a:pt x="7625" y="12098"/>
                  <a:pt x="7625" y="11405"/>
                </a:cubicBezTo>
                <a:cubicBezTo>
                  <a:pt x="7625" y="10869"/>
                  <a:pt x="7247" y="10428"/>
                  <a:pt x="6774" y="10239"/>
                </a:cubicBezTo>
                <a:lnTo>
                  <a:pt x="6774" y="9042"/>
                </a:lnTo>
                <a:lnTo>
                  <a:pt x="12288" y="9042"/>
                </a:lnTo>
                <a:cubicBezTo>
                  <a:pt x="12540" y="9042"/>
                  <a:pt x="12697" y="8853"/>
                  <a:pt x="12697" y="8664"/>
                </a:cubicBezTo>
                <a:cubicBezTo>
                  <a:pt x="12666" y="8443"/>
                  <a:pt x="12508" y="8254"/>
                  <a:pt x="12256" y="8254"/>
                </a:cubicBezTo>
                <a:lnTo>
                  <a:pt x="11815" y="8254"/>
                </a:lnTo>
                <a:lnTo>
                  <a:pt x="11815" y="2394"/>
                </a:lnTo>
                <a:cubicBezTo>
                  <a:pt x="12288" y="2237"/>
                  <a:pt x="12666" y="1764"/>
                  <a:pt x="12666" y="1229"/>
                </a:cubicBezTo>
                <a:cubicBezTo>
                  <a:pt x="12666" y="567"/>
                  <a:pt x="12098" y="0"/>
                  <a:pt x="114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8" name="Google Shape;8068;p78"/>
          <p:cNvSpPr/>
          <p:nvPr/>
        </p:nvSpPr>
        <p:spPr>
          <a:xfrm>
            <a:off x="1023938" y="2276341"/>
            <a:ext cx="312592" cy="367261"/>
          </a:xfrm>
          <a:custGeom>
            <a:rect b="b" l="l" r="r" t="t"/>
            <a:pathLst>
              <a:path extrusionOk="0" h="12697" w="10807">
                <a:moveTo>
                  <a:pt x="6617" y="9924"/>
                </a:moveTo>
                <a:lnTo>
                  <a:pt x="6617" y="10775"/>
                </a:lnTo>
                <a:lnTo>
                  <a:pt x="4159" y="10775"/>
                </a:lnTo>
                <a:lnTo>
                  <a:pt x="4159" y="9924"/>
                </a:lnTo>
                <a:close/>
                <a:moveTo>
                  <a:pt x="4159" y="0"/>
                </a:moveTo>
                <a:cubicBezTo>
                  <a:pt x="3561" y="0"/>
                  <a:pt x="2994" y="315"/>
                  <a:pt x="2742" y="851"/>
                </a:cubicBezTo>
                <a:lnTo>
                  <a:pt x="2490" y="851"/>
                </a:lnTo>
                <a:cubicBezTo>
                  <a:pt x="1797" y="851"/>
                  <a:pt x="1166" y="1324"/>
                  <a:pt x="914" y="1954"/>
                </a:cubicBezTo>
                <a:cubicBezTo>
                  <a:pt x="1324" y="1985"/>
                  <a:pt x="1702" y="2143"/>
                  <a:pt x="1986" y="2426"/>
                </a:cubicBezTo>
                <a:cubicBezTo>
                  <a:pt x="2143" y="2584"/>
                  <a:pt x="2143" y="2836"/>
                  <a:pt x="1986" y="2993"/>
                </a:cubicBezTo>
                <a:cubicBezTo>
                  <a:pt x="1907" y="3072"/>
                  <a:pt x="1797" y="3111"/>
                  <a:pt x="1686" y="3111"/>
                </a:cubicBezTo>
                <a:cubicBezTo>
                  <a:pt x="1576" y="3111"/>
                  <a:pt x="1466" y="3072"/>
                  <a:pt x="1387" y="2993"/>
                </a:cubicBezTo>
                <a:cubicBezTo>
                  <a:pt x="1198" y="2804"/>
                  <a:pt x="946" y="2773"/>
                  <a:pt x="725" y="2773"/>
                </a:cubicBezTo>
                <a:cubicBezTo>
                  <a:pt x="284" y="3088"/>
                  <a:pt x="1" y="3560"/>
                  <a:pt x="1" y="4159"/>
                </a:cubicBezTo>
                <a:cubicBezTo>
                  <a:pt x="1" y="4411"/>
                  <a:pt x="95" y="4726"/>
                  <a:pt x="253" y="4978"/>
                </a:cubicBezTo>
                <a:cubicBezTo>
                  <a:pt x="95" y="5199"/>
                  <a:pt x="1" y="5514"/>
                  <a:pt x="1" y="5797"/>
                </a:cubicBezTo>
                <a:cubicBezTo>
                  <a:pt x="1" y="6144"/>
                  <a:pt x="127" y="6459"/>
                  <a:pt x="316" y="6742"/>
                </a:cubicBezTo>
                <a:cubicBezTo>
                  <a:pt x="599" y="6522"/>
                  <a:pt x="1009" y="6364"/>
                  <a:pt x="1387" y="6364"/>
                </a:cubicBezTo>
                <a:cubicBezTo>
                  <a:pt x="1639" y="6364"/>
                  <a:pt x="1797" y="6553"/>
                  <a:pt x="1797" y="6742"/>
                </a:cubicBezTo>
                <a:cubicBezTo>
                  <a:pt x="1797" y="6994"/>
                  <a:pt x="1576" y="7152"/>
                  <a:pt x="1387" y="7152"/>
                </a:cubicBezTo>
                <a:cubicBezTo>
                  <a:pt x="1198" y="7152"/>
                  <a:pt x="1009" y="7215"/>
                  <a:pt x="851" y="7341"/>
                </a:cubicBezTo>
                <a:lnTo>
                  <a:pt x="851" y="7404"/>
                </a:lnTo>
                <a:cubicBezTo>
                  <a:pt x="851" y="8318"/>
                  <a:pt x="1576" y="9074"/>
                  <a:pt x="2490" y="9074"/>
                </a:cubicBezTo>
                <a:lnTo>
                  <a:pt x="2742" y="9074"/>
                </a:lnTo>
                <a:cubicBezTo>
                  <a:pt x="2899" y="9357"/>
                  <a:pt x="3088" y="9546"/>
                  <a:pt x="3309" y="9704"/>
                </a:cubicBezTo>
                <a:lnTo>
                  <a:pt x="3309" y="10617"/>
                </a:lnTo>
                <a:cubicBezTo>
                  <a:pt x="3309" y="11752"/>
                  <a:pt x="4254" y="12697"/>
                  <a:pt x="5420" y="12697"/>
                </a:cubicBezTo>
                <a:cubicBezTo>
                  <a:pt x="6554" y="12697"/>
                  <a:pt x="7499" y="11752"/>
                  <a:pt x="7499" y="10617"/>
                </a:cubicBezTo>
                <a:lnTo>
                  <a:pt x="7499" y="9704"/>
                </a:lnTo>
                <a:cubicBezTo>
                  <a:pt x="7719" y="9546"/>
                  <a:pt x="7971" y="9357"/>
                  <a:pt x="8097" y="9074"/>
                </a:cubicBezTo>
                <a:lnTo>
                  <a:pt x="8318" y="9074"/>
                </a:lnTo>
                <a:cubicBezTo>
                  <a:pt x="9232" y="9074"/>
                  <a:pt x="9988" y="8318"/>
                  <a:pt x="9988" y="7404"/>
                </a:cubicBezTo>
                <a:lnTo>
                  <a:pt x="9988" y="7341"/>
                </a:lnTo>
                <a:cubicBezTo>
                  <a:pt x="9830" y="7215"/>
                  <a:pt x="9610" y="7152"/>
                  <a:pt x="9421" y="7152"/>
                </a:cubicBezTo>
                <a:cubicBezTo>
                  <a:pt x="9200" y="7152"/>
                  <a:pt x="9043" y="6931"/>
                  <a:pt x="9043" y="6742"/>
                </a:cubicBezTo>
                <a:cubicBezTo>
                  <a:pt x="9043" y="6522"/>
                  <a:pt x="9232" y="6364"/>
                  <a:pt x="9421" y="6364"/>
                </a:cubicBezTo>
                <a:cubicBezTo>
                  <a:pt x="9830" y="6364"/>
                  <a:pt x="10208" y="6522"/>
                  <a:pt x="10492" y="6742"/>
                </a:cubicBezTo>
                <a:cubicBezTo>
                  <a:pt x="10681" y="6459"/>
                  <a:pt x="10807" y="6144"/>
                  <a:pt x="10807" y="5797"/>
                </a:cubicBezTo>
                <a:cubicBezTo>
                  <a:pt x="10807" y="5514"/>
                  <a:pt x="10712" y="5199"/>
                  <a:pt x="10555" y="4978"/>
                </a:cubicBezTo>
                <a:cubicBezTo>
                  <a:pt x="10681" y="4726"/>
                  <a:pt x="10775" y="4411"/>
                  <a:pt x="10775" y="4159"/>
                </a:cubicBezTo>
                <a:cubicBezTo>
                  <a:pt x="10775" y="3592"/>
                  <a:pt x="10492" y="3088"/>
                  <a:pt x="10051" y="2773"/>
                </a:cubicBezTo>
                <a:cubicBezTo>
                  <a:pt x="10015" y="2768"/>
                  <a:pt x="9978" y="2765"/>
                  <a:pt x="9939" y="2765"/>
                </a:cubicBezTo>
                <a:cubicBezTo>
                  <a:pt x="9742" y="2765"/>
                  <a:pt x="9521" y="2835"/>
                  <a:pt x="9389" y="2993"/>
                </a:cubicBezTo>
                <a:cubicBezTo>
                  <a:pt x="9310" y="3072"/>
                  <a:pt x="9200" y="3111"/>
                  <a:pt x="9090" y="3111"/>
                </a:cubicBezTo>
                <a:cubicBezTo>
                  <a:pt x="8980" y="3111"/>
                  <a:pt x="8869" y="3072"/>
                  <a:pt x="8791" y="2993"/>
                </a:cubicBezTo>
                <a:cubicBezTo>
                  <a:pt x="8633" y="2836"/>
                  <a:pt x="8633" y="2584"/>
                  <a:pt x="8791" y="2426"/>
                </a:cubicBezTo>
                <a:cubicBezTo>
                  <a:pt x="9074" y="2143"/>
                  <a:pt x="9452" y="1954"/>
                  <a:pt x="9862" y="1954"/>
                </a:cubicBezTo>
                <a:cubicBezTo>
                  <a:pt x="9610" y="1324"/>
                  <a:pt x="9043" y="851"/>
                  <a:pt x="8287" y="851"/>
                </a:cubicBezTo>
                <a:lnTo>
                  <a:pt x="8034" y="851"/>
                </a:lnTo>
                <a:cubicBezTo>
                  <a:pt x="7782" y="315"/>
                  <a:pt x="7215" y="0"/>
                  <a:pt x="6617" y="0"/>
                </a:cubicBezTo>
                <a:cubicBezTo>
                  <a:pt x="6302" y="0"/>
                  <a:pt x="6050" y="95"/>
                  <a:pt x="5798" y="252"/>
                </a:cubicBezTo>
                <a:lnTo>
                  <a:pt x="5798" y="4190"/>
                </a:lnTo>
                <a:cubicBezTo>
                  <a:pt x="6743" y="4379"/>
                  <a:pt x="7467" y="5199"/>
                  <a:pt x="7467" y="6207"/>
                </a:cubicBezTo>
                <a:cubicBezTo>
                  <a:pt x="7467" y="6427"/>
                  <a:pt x="7247" y="6585"/>
                  <a:pt x="7058" y="6585"/>
                </a:cubicBezTo>
                <a:cubicBezTo>
                  <a:pt x="6869" y="6585"/>
                  <a:pt x="6617" y="6396"/>
                  <a:pt x="6617" y="6207"/>
                </a:cubicBezTo>
                <a:cubicBezTo>
                  <a:pt x="6617" y="5640"/>
                  <a:pt x="6270" y="5199"/>
                  <a:pt x="5798" y="5010"/>
                </a:cubicBezTo>
                <a:lnTo>
                  <a:pt x="5798" y="9074"/>
                </a:lnTo>
                <a:lnTo>
                  <a:pt x="4979" y="9074"/>
                </a:lnTo>
                <a:lnTo>
                  <a:pt x="4979" y="5010"/>
                </a:lnTo>
                <a:cubicBezTo>
                  <a:pt x="4506" y="5167"/>
                  <a:pt x="4159" y="5640"/>
                  <a:pt x="4159" y="6207"/>
                </a:cubicBezTo>
                <a:cubicBezTo>
                  <a:pt x="4159" y="6427"/>
                  <a:pt x="3939" y="6585"/>
                  <a:pt x="3718" y="6585"/>
                </a:cubicBezTo>
                <a:cubicBezTo>
                  <a:pt x="3466" y="6585"/>
                  <a:pt x="3309" y="6396"/>
                  <a:pt x="3309" y="6207"/>
                </a:cubicBezTo>
                <a:cubicBezTo>
                  <a:pt x="3309" y="5199"/>
                  <a:pt x="4033" y="4348"/>
                  <a:pt x="4979" y="4190"/>
                </a:cubicBezTo>
                <a:lnTo>
                  <a:pt x="4979" y="252"/>
                </a:lnTo>
                <a:cubicBezTo>
                  <a:pt x="4726" y="95"/>
                  <a:pt x="4474" y="0"/>
                  <a:pt x="41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9" name="Google Shape;8069;p78"/>
          <p:cNvSpPr/>
          <p:nvPr/>
        </p:nvSpPr>
        <p:spPr>
          <a:xfrm>
            <a:off x="3209223" y="1444982"/>
            <a:ext cx="366335" cy="286155"/>
          </a:xfrm>
          <a:custGeom>
            <a:rect b="b" l="l" r="r" t="t"/>
            <a:pathLst>
              <a:path extrusionOk="0" h="9893" w="12665">
                <a:moveTo>
                  <a:pt x="8538" y="2458"/>
                </a:moveTo>
                <a:cubicBezTo>
                  <a:pt x="8758" y="2458"/>
                  <a:pt x="8916" y="2678"/>
                  <a:pt x="8916" y="2899"/>
                </a:cubicBezTo>
                <a:lnTo>
                  <a:pt x="8916" y="4569"/>
                </a:lnTo>
                <a:cubicBezTo>
                  <a:pt x="8916" y="4789"/>
                  <a:pt x="8727" y="4978"/>
                  <a:pt x="8538" y="4978"/>
                </a:cubicBezTo>
                <a:cubicBezTo>
                  <a:pt x="8349" y="4978"/>
                  <a:pt x="8128" y="4789"/>
                  <a:pt x="8128" y="4569"/>
                </a:cubicBezTo>
                <a:lnTo>
                  <a:pt x="8128" y="3875"/>
                </a:lnTo>
                <a:lnTo>
                  <a:pt x="6364" y="5671"/>
                </a:lnTo>
                <a:cubicBezTo>
                  <a:pt x="6285" y="5750"/>
                  <a:pt x="6175" y="5789"/>
                  <a:pt x="6065" y="5789"/>
                </a:cubicBezTo>
                <a:cubicBezTo>
                  <a:pt x="5954" y="5789"/>
                  <a:pt x="5844" y="5750"/>
                  <a:pt x="5765" y="5671"/>
                </a:cubicBezTo>
                <a:lnTo>
                  <a:pt x="5230" y="5104"/>
                </a:lnTo>
                <a:lnTo>
                  <a:pt x="3844" y="6490"/>
                </a:lnTo>
                <a:cubicBezTo>
                  <a:pt x="3765" y="6569"/>
                  <a:pt x="3655" y="6608"/>
                  <a:pt x="3544" y="6608"/>
                </a:cubicBezTo>
                <a:cubicBezTo>
                  <a:pt x="3434" y="6608"/>
                  <a:pt x="3324" y="6569"/>
                  <a:pt x="3245" y="6490"/>
                </a:cubicBezTo>
                <a:cubicBezTo>
                  <a:pt x="3087" y="6333"/>
                  <a:pt x="3087" y="6049"/>
                  <a:pt x="3245" y="5892"/>
                </a:cubicBezTo>
                <a:lnTo>
                  <a:pt x="4915" y="4254"/>
                </a:lnTo>
                <a:cubicBezTo>
                  <a:pt x="4994" y="4175"/>
                  <a:pt x="5104" y="4135"/>
                  <a:pt x="5214" y="4135"/>
                </a:cubicBezTo>
                <a:cubicBezTo>
                  <a:pt x="5324" y="4135"/>
                  <a:pt x="5435" y="4175"/>
                  <a:pt x="5513" y="4254"/>
                </a:cubicBezTo>
                <a:lnTo>
                  <a:pt x="6049" y="4789"/>
                </a:lnTo>
                <a:lnTo>
                  <a:pt x="7561" y="3308"/>
                </a:lnTo>
                <a:lnTo>
                  <a:pt x="6868" y="3308"/>
                </a:lnTo>
                <a:cubicBezTo>
                  <a:pt x="6648" y="3308"/>
                  <a:pt x="6490" y="3088"/>
                  <a:pt x="6490" y="2899"/>
                </a:cubicBezTo>
                <a:cubicBezTo>
                  <a:pt x="6490" y="2678"/>
                  <a:pt x="6679" y="2458"/>
                  <a:pt x="6868" y="2458"/>
                </a:cubicBezTo>
                <a:close/>
                <a:moveTo>
                  <a:pt x="11814" y="8255"/>
                </a:moveTo>
                <a:cubicBezTo>
                  <a:pt x="11814" y="8538"/>
                  <a:pt x="11877" y="9105"/>
                  <a:pt x="11405" y="9105"/>
                </a:cubicBezTo>
                <a:lnTo>
                  <a:pt x="1197" y="9105"/>
                </a:lnTo>
                <a:cubicBezTo>
                  <a:pt x="977" y="9105"/>
                  <a:pt x="788" y="8885"/>
                  <a:pt x="788" y="8664"/>
                </a:cubicBezTo>
                <a:lnTo>
                  <a:pt x="788" y="8255"/>
                </a:lnTo>
                <a:close/>
                <a:moveTo>
                  <a:pt x="2048" y="0"/>
                </a:moveTo>
                <a:cubicBezTo>
                  <a:pt x="1355" y="0"/>
                  <a:pt x="819" y="536"/>
                  <a:pt x="819" y="1229"/>
                </a:cubicBezTo>
                <a:lnTo>
                  <a:pt x="819" y="7435"/>
                </a:lnTo>
                <a:lnTo>
                  <a:pt x="410" y="7435"/>
                </a:lnTo>
                <a:cubicBezTo>
                  <a:pt x="189" y="7435"/>
                  <a:pt x="0" y="7625"/>
                  <a:pt x="0" y="7845"/>
                </a:cubicBezTo>
                <a:lnTo>
                  <a:pt x="0" y="8664"/>
                </a:lnTo>
                <a:cubicBezTo>
                  <a:pt x="0" y="9326"/>
                  <a:pt x="536" y="9893"/>
                  <a:pt x="1260" y="9893"/>
                </a:cubicBezTo>
                <a:lnTo>
                  <a:pt x="11436" y="9893"/>
                </a:lnTo>
                <a:cubicBezTo>
                  <a:pt x="12129" y="9893"/>
                  <a:pt x="12665" y="9326"/>
                  <a:pt x="12665" y="8664"/>
                </a:cubicBezTo>
                <a:lnTo>
                  <a:pt x="12665" y="7845"/>
                </a:lnTo>
                <a:cubicBezTo>
                  <a:pt x="12634" y="7593"/>
                  <a:pt x="12444" y="7435"/>
                  <a:pt x="12224" y="7435"/>
                </a:cubicBezTo>
                <a:lnTo>
                  <a:pt x="11814" y="7435"/>
                </a:lnTo>
                <a:lnTo>
                  <a:pt x="11814" y="1229"/>
                </a:lnTo>
                <a:cubicBezTo>
                  <a:pt x="11814" y="536"/>
                  <a:pt x="11247" y="0"/>
                  <a:pt x="105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70" name="Google Shape;8070;p78"/>
          <p:cNvGrpSpPr/>
          <p:nvPr/>
        </p:nvGrpSpPr>
        <p:grpSpPr>
          <a:xfrm>
            <a:off x="3201129" y="1847172"/>
            <a:ext cx="382765" cy="367810"/>
            <a:chOff x="-62890750" y="3747425"/>
            <a:chExt cx="330825" cy="317900"/>
          </a:xfrm>
        </p:grpSpPr>
        <p:sp>
          <p:nvSpPr>
            <p:cNvPr id="8071" name="Google Shape;8071;p78"/>
            <p:cNvSpPr/>
            <p:nvPr/>
          </p:nvSpPr>
          <p:spPr>
            <a:xfrm>
              <a:off x="-62890750" y="3747425"/>
              <a:ext cx="313500" cy="195825"/>
            </a:xfrm>
            <a:custGeom>
              <a:rect b="b" l="l" r="r" t="t"/>
              <a:pathLst>
                <a:path extrusionOk="0" h="7833" w="12540">
                  <a:moveTo>
                    <a:pt x="6591" y="0"/>
                  </a:moveTo>
                  <a:cubicBezTo>
                    <a:pt x="4966" y="0"/>
                    <a:pt x="3342" y="616"/>
                    <a:pt x="2112" y="1846"/>
                  </a:cubicBezTo>
                  <a:cubicBezTo>
                    <a:pt x="663" y="3296"/>
                    <a:pt x="1" y="5438"/>
                    <a:pt x="379" y="7454"/>
                  </a:cubicBezTo>
                  <a:cubicBezTo>
                    <a:pt x="442" y="7675"/>
                    <a:pt x="568" y="7832"/>
                    <a:pt x="789" y="7832"/>
                  </a:cubicBezTo>
                  <a:lnTo>
                    <a:pt x="852" y="7832"/>
                  </a:lnTo>
                  <a:cubicBezTo>
                    <a:pt x="1104" y="7801"/>
                    <a:pt x="1198" y="7549"/>
                    <a:pt x="1167" y="7360"/>
                  </a:cubicBezTo>
                  <a:cubicBezTo>
                    <a:pt x="852" y="5596"/>
                    <a:pt x="1419" y="3737"/>
                    <a:pt x="2710" y="2477"/>
                  </a:cubicBezTo>
                  <a:cubicBezTo>
                    <a:pt x="3719" y="1437"/>
                    <a:pt x="5136" y="870"/>
                    <a:pt x="6617" y="870"/>
                  </a:cubicBezTo>
                  <a:cubicBezTo>
                    <a:pt x="7940" y="870"/>
                    <a:pt x="9200" y="1342"/>
                    <a:pt x="10177" y="2193"/>
                  </a:cubicBezTo>
                  <a:lnTo>
                    <a:pt x="9610" y="2792"/>
                  </a:lnTo>
                  <a:cubicBezTo>
                    <a:pt x="9484" y="2918"/>
                    <a:pt x="9452" y="3075"/>
                    <a:pt x="9484" y="3170"/>
                  </a:cubicBezTo>
                  <a:cubicBezTo>
                    <a:pt x="9515" y="3327"/>
                    <a:pt x="9641" y="3422"/>
                    <a:pt x="9799" y="3453"/>
                  </a:cubicBezTo>
                  <a:lnTo>
                    <a:pt x="12036" y="3926"/>
                  </a:lnTo>
                  <a:lnTo>
                    <a:pt x="12130" y="3926"/>
                  </a:lnTo>
                  <a:cubicBezTo>
                    <a:pt x="12225" y="3926"/>
                    <a:pt x="12319" y="3894"/>
                    <a:pt x="12382" y="3800"/>
                  </a:cubicBezTo>
                  <a:cubicBezTo>
                    <a:pt x="12508" y="3674"/>
                    <a:pt x="12540" y="3579"/>
                    <a:pt x="12508" y="3422"/>
                  </a:cubicBezTo>
                  <a:lnTo>
                    <a:pt x="12036" y="1153"/>
                  </a:lnTo>
                  <a:cubicBezTo>
                    <a:pt x="12004" y="1027"/>
                    <a:pt x="11878" y="901"/>
                    <a:pt x="11752" y="838"/>
                  </a:cubicBezTo>
                  <a:cubicBezTo>
                    <a:pt x="11715" y="831"/>
                    <a:pt x="11678" y="827"/>
                    <a:pt x="11642" y="827"/>
                  </a:cubicBezTo>
                  <a:cubicBezTo>
                    <a:pt x="11526" y="827"/>
                    <a:pt x="11422" y="868"/>
                    <a:pt x="11374" y="964"/>
                  </a:cubicBezTo>
                  <a:lnTo>
                    <a:pt x="10776" y="1563"/>
                  </a:lnTo>
                  <a:cubicBezTo>
                    <a:pt x="9583" y="521"/>
                    <a:pt x="8087" y="0"/>
                    <a:pt x="65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2" name="Google Shape;8072;p78"/>
            <p:cNvSpPr/>
            <p:nvPr/>
          </p:nvSpPr>
          <p:spPr>
            <a:xfrm>
              <a:off x="-62874975" y="3869075"/>
              <a:ext cx="315050" cy="196250"/>
            </a:xfrm>
            <a:custGeom>
              <a:rect b="b" l="l" r="r" t="t"/>
              <a:pathLst>
                <a:path extrusionOk="0" h="7850" w="12602">
                  <a:moveTo>
                    <a:pt x="11779" y="0"/>
                  </a:moveTo>
                  <a:cubicBezTo>
                    <a:pt x="11759" y="0"/>
                    <a:pt x="11739" y="2"/>
                    <a:pt x="11720" y="5"/>
                  </a:cubicBezTo>
                  <a:cubicBezTo>
                    <a:pt x="11499" y="36"/>
                    <a:pt x="11373" y="288"/>
                    <a:pt x="11405" y="477"/>
                  </a:cubicBezTo>
                  <a:cubicBezTo>
                    <a:pt x="11720" y="2242"/>
                    <a:pt x="11184" y="4101"/>
                    <a:pt x="9861" y="5361"/>
                  </a:cubicBezTo>
                  <a:cubicBezTo>
                    <a:pt x="8853" y="6400"/>
                    <a:pt x="7435" y="6967"/>
                    <a:pt x="5986" y="6967"/>
                  </a:cubicBezTo>
                  <a:cubicBezTo>
                    <a:pt x="4631" y="6967"/>
                    <a:pt x="3371" y="6495"/>
                    <a:pt x="2394" y="5644"/>
                  </a:cubicBezTo>
                  <a:lnTo>
                    <a:pt x="2993" y="5046"/>
                  </a:lnTo>
                  <a:cubicBezTo>
                    <a:pt x="3088" y="4920"/>
                    <a:pt x="3151" y="4762"/>
                    <a:pt x="3088" y="4668"/>
                  </a:cubicBezTo>
                  <a:cubicBezTo>
                    <a:pt x="3056" y="4510"/>
                    <a:pt x="2962" y="4416"/>
                    <a:pt x="2772" y="4384"/>
                  </a:cubicBezTo>
                  <a:lnTo>
                    <a:pt x="536" y="3912"/>
                  </a:lnTo>
                  <a:cubicBezTo>
                    <a:pt x="498" y="3904"/>
                    <a:pt x="465" y="3900"/>
                    <a:pt x="433" y="3900"/>
                  </a:cubicBezTo>
                  <a:cubicBezTo>
                    <a:pt x="332" y="3900"/>
                    <a:pt x="254" y="3941"/>
                    <a:pt x="158" y="4038"/>
                  </a:cubicBezTo>
                  <a:cubicBezTo>
                    <a:pt x="32" y="4132"/>
                    <a:pt x="0" y="4258"/>
                    <a:pt x="32" y="4416"/>
                  </a:cubicBezTo>
                  <a:lnTo>
                    <a:pt x="504" y="6652"/>
                  </a:lnTo>
                  <a:cubicBezTo>
                    <a:pt x="536" y="6810"/>
                    <a:pt x="662" y="6936"/>
                    <a:pt x="788" y="6967"/>
                  </a:cubicBezTo>
                  <a:lnTo>
                    <a:pt x="882" y="6967"/>
                  </a:lnTo>
                  <a:cubicBezTo>
                    <a:pt x="1008" y="6967"/>
                    <a:pt x="1103" y="6936"/>
                    <a:pt x="1166" y="6873"/>
                  </a:cubicBezTo>
                  <a:lnTo>
                    <a:pt x="1764" y="6274"/>
                  </a:lnTo>
                  <a:cubicBezTo>
                    <a:pt x="2930" y="7346"/>
                    <a:pt x="4442" y="7850"/>
                    <a:pt x="5923" y="7850"/>
                  </a:cubicBezTo>
                  <a:cubicBezTo>
                    <a:pt x="7561" y="7850"/>
                    <a:pt x="9168" y="7220"/>
                    <a:pt x="10428" y="5991"/>
                  </a:cubicBezTo>
                  <a:cubicBezTo>
                    <a:pt x="11909" y="4510"/>
                    <a:pt x="12602" y="2368"/>
                    <a:pt x="12192" y="320"/>
                  </a:cubicBezTo>
                  <a:cubicBezTo>
                    <a:pt x="12164" y="122"/>
                    <a:pt x="11958" y="0"/>
                    <a:pt x="117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3" name="Google Shape;8073;p78"/>
            <p:cNvSpPr/>
            <p:nvPr/>
          </p:nvSpPr>
          <p:spPr>
            <a:xfrm>
              <a:off x="-62751325" y="3834525"/>
              <a:ext cx="15775" cy="26800"/>
            </a:xfrm>
            <a:custGeom>
              <a:rect b="b" l="l" r="r" t="t"/>
              <a:pathLst>
                <a:path extrusionOk="0" h="1072" w="631">
                  <a:moveTo>
                    <a:pt x="630" y="1"/>
                  </a:moveTo>
                  <a:cubicBezTo>
                    <a:pt x="410" y="221"/>
                    <a:pt x="158" y="599"/>
                    <a:pt x="0" y="1072"/>
                  </a:cubicBezTo>
                  <a:lnTo>
                    <a:pt x="630" y="1072"/>
                  </a:lnTo>
                  <a:lnTo>
                    <a:pt x="63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4" name="Google Shape;8074;p78"/>
            <p:cNvSpPr/>
            <p:nvPr/>
          </p:nvSpPr>
          <p:spPr>
            <a:xfrm>
              <a:off x="-62715100" y="3950300"/>
              <a:ext cx="15775" cy="26025"/>
            </a:xfrm>
            <a:custGeom>
              <a:rect b="b" l="l" r="r" t="t"/>
              <a:pathLst>
                <a:path extrusionOk="0" h="1041" w="631">
                  <a:moveTo>
                    <a:pt x="1" y="1"/>
                  </a:moveTo>
                  <a:lnTo>
                    <a:pt x="1" y="1041"/>
                  </a:lnTo>
                  <a:cubicBezTo>
                    <a:pt x="253" y="852"/>
                    <a:pt x="473" y="473"/>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5" name="Google Shape;8075;p78"/>
            <p:cNvSpPr/>
            <p:nvPr/>
          </p:nvSpPr>
          <p:spPr>
            <a:xfrm>
              <a:off x="-62751325" y="3950300"/>
              <a:ext cx="15775" cy="26025"/>
            </a:xfrm>
            <a:custGeom>
              <a:rect b="b" l="l" r="r" t="t"/>
              <a:pathLst>
                <a:path extrusionOk="0" h="1041" w="631">
                  <a:moveTo>
                    <a:pt x="0" y="1"/>
                  </a:moveTo>
                  <a:cubicBezTo>
                    <a:pt x="158" y="473"/>
                    <a:pt x="410" y="852"/>
                    <a:pt x="630" y="1041"/>
                  </a:cubicBezTo>
                  <a:lnTo>
                    <a:pt x="63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6" name="Google Shape;8076;p78"/>
            <p:cNvSpPr/>
            <p:nvPr/>
          </p:nvSpPr>
          <p:spPr>
            <a:xfrm>
              <a:off x="-62822225" y="3881000"/>
              <a:ext cx="44125" cy="48075"/>
            </a:xfrm>
            <a:custGeom>
              <a:rect b="b" l="l" r="r" t="t"/>
              <a:pathLst>
                <a:path extrusionOk="0" h="1923" w="1765">
                  <a:moveTo>
                    <a:pt x="127" y="0"/>
                  </a:moveTo>
                  <a:cubicBezTo>
                    <a:pt x="32" y="316"/>
                    <a:pt x="1" y="631"/>
                    <a:pt x="1" y="977"/>
                  </a:cubicBezTo>
                  <a:cubicBezTo>
                    <a:pt x="1" y="1324"/>
                    <a:pt x="32" y="1670"/>
                    <a:pt x="127" y="1922"/>
                  </a:cubicBezTo>
                  <a:lnTo>
                    <a:pt x="1765" y="1922"/>
                  </a:lnTo>
                  <a:cubicBezTo>
                    <a:pt x="1734" y="1607"/>
                    <a:pt x="1702" y="1292"/>
                    <a:pt x="1702" y="977"/>
                  </a:cubicBezTo>
                  <a:cubicBezTo>
                    <a:pt x="1702" y="662"/>
                    <a:pt x="1734" y="316"/>
                    <a:pt x="1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7" name="Google Shape;8077;p78"/>
            <p:cNvSpPr/>
            <p:nvPr/>
          </p:nvSpPr>
          <p:spPr>
            <a:xfrm>
              <a:off x="-62715100" y="3833750"/>
              <a:ext cx="15775" cy="26800"/>
            </a:xfrm>
            <a:custGeom>
              <a:rect b="b" l="l" r="r" t="t"/>
              <a:pathLst>
                <a:path extrusionOk="0" h="1072" w="631">
                  <a:moveTo>
                    <a:pt x="1" y="0"/>
                  </a:moveTo>
                  <a:lnTo>
                    <a:pt x="1" y="1071"/>
                  </a:lnTo>
                  <a:lnTo>
                    <a:pt x="631" y="1071"/>
                  </a:lnTo>
                  <a:cubicBezTo>
                    <a:pt x="505" y="599"/>
                    <a:pt x="253" y="189"/>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8" name="Google Shape;8078;p78"/>
            <p:cNvSpPr/>
            <p:nvPr/>
          </p:nvSpPr>
          <p:spPr>
            <a:xfrm>
              <a:off x="-62758425" y="3881000"/>
              <a:ext cx="22875" cy="48075"/>
            </a:xfrm>
            <a:custGeom>
              <a:rect b="b" l="l" r="r" t="t"/>
              <a:pathLst>
                <a:path extrusionOk="0" h="1923" w="915">
                  <a:moveTo>
                    <a:pt x="95" y="0"/>
                  </a:moveTo>
                  <a:cubicBezTo>
                    <a:pt x="64" y="316"/>
                    <a:pt x="1" y="631"/>
                    <a:pt x="1" y="977"/>
                  </a:cubicBezTo>
                  <a:cubicBezTo>
                    <a:pt x="1" y="1324"/>
                    <a:pt x="64" y="1670"/>
                    <a:pt x="95" y="1922"/>
                  </a:cubicBezTo>
                  <a:lnTo>
                    <a:pt x="914" y="1922"/>
                  </a:lnTo>
                  <a:lnTo>
                    <a:pt x="91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9" name="Google Shape;8079;p78"/>
            <p:cNvSpPr/>
            <p:nvPr/>
          </p:nvSpPr>
          <p:spPr>
            <a:xfrm>
              <a:off x="-62715100" y="3809325"/>
              <a:ext cx="74850" cy="51225"/>
            </a:xfrm>
            <a:custGeom>
              <a:rect b="b" l="l" r="r" t="t"/>
              <a:pathLst>
                <a:path extrusionOk="0" h="2049" w="2994">
                  <a:moveTo>
                    <a:pt x="1" y="1"/>
                  </a:moveTo>
                  <a:lnTo>
                    <a:pt x="1" y="32"/>
                  </a:lnTo>
                  <a:cubicBezTo>
                    <a:pt x="631" y="253"/>
                    <a:pt x="1198" y="1009"/>
                    <a:pt x="1481" y="2048"/>
                  </a:cubicBezTo>
                  <a:lnTo>
                    <a:pt x="2994" y="2048"/>
                  </a:lnTo>
                  <a:cubicBezTo>
                    <a:pt x="2426" y="946"/>
                    <a:pt x="1324" y="158"/>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0" name="Google Shape;8080;p78"/>
            <p:cNvSpPr/>
            <p:nvPr/>
          </p:nvSpPr>
          <p:spPr>
            <a:xfrm>
              <a:off x="-62715875" y="3950300"/>
              <a:ext cx="75625" cy="51225"/>
            </a:xfrm>
            <a:custGeom>
              <a:rect b="b" l="l" r="r" t="t"/>
              <a:pathLst>
                <a:path extrusionOk="0" h="2049" w="3025">
                  <a:moveTo>
                    <a:pt x="1512" y="1"/>
                  </a:moveTo>
                  <a:cubicBezTo>
                    <a:pt x="1229" y="1009"/>
                    <a:pt x="662" y="1765"/>
                    <a:pt x="0" y="1986"/>
                  </a:cubicBezTo>
                  <a:lnTo>
                    <a:pt x="0" y="2049"/>
                  </a:lnTo>
                  <a:lnTo>
                    <a:pt x="32" y="2049"/>
                  </a:lnTo>
                  <a:cubicBezTo>
                    <a:pt x="1355" y="1891"/>
                    <a:pt x="2457" y="1104"/>
                    <a:pt x="30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1" name="Google Shape;8081;p78"/>
            <p:cNvSpPr/>
            <p:nvPr/>
          </p:nvSpPr>
          <p:spPr>
            <a:xfrm>
              <a:off x="-62811200" y="3949525"/>
              <a:ext cx="75650" cy="52000"/>
            </a:xfrm>
            <a:custGeom>
              <a:rect b="b" l="l" r="r" t="t"/>
              <a:pathLst>
                <a:path extrusionOk="0" h="2080" w="3026">
                  <a:moveTo>
                    <a:pt x="1" y="0"/>
                  </a:moveTo>
                  <a:cubicBezTo>
                    <a:pt x="600" y="1166"/>
                    <a:pt x="1702" y="1954"/>
                    <a:pt x="3025" y="2080"/>
                  </a:cubicBezTo>
                  <a:lnTo>
                    <a:pt x="3025" y="2017"/>
                  </a:lnTo>
                  <a:cubicBezTo>
                    <a:pt x="2364" y="1796"/>
                    <a:pt x="1860" y="1040"/>
                    <a:pt x="154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2" name="Google Shape;8082;p78"/>
            <p:cNvSpPr/>
            <p:nvPr/>
          </p:nvSpPr>
          <p:spPr>
            <a:xfrm>
              <a:off x="-62673350" y="3881000"/>
              <a:ext cx="44125" cy="48075"/>
            </a:xfrm>
            <a:custGeom>
              <a:rect b="b" l="l" r="r" t="t"/>
              <a:pathLst>
                <a:path extrusionOk="0" h="1923" w="1765">
                  <a:moveTo>
                    <a:pt x="0" y="0"/>
                  </a:moveTo>
                  <a:cubicBezTo>
                    <a:pt x="32" y="316"/>
                    <a:pt x="63" y="631"/>
                    <a:pt x="63" y="977"/>
                  </a:cubicBezTo>
                  <a:cubicBezTo>
                    <a:pt x="63" y="1324"/>
                    <a:pt x="32" y="1670"/>
                    <a:pt x="0" y="1922"/>
                  </a:cubicBezTo>
                  <a:lnTo>
                    <a:pt x="1639" y="1922"/>
                  </a:lnTo>
                  <a:cubicBezTo>
                    <a:pt x="1733" y="1670"/>
                    <a:pt x="1765" y="1292"/>
                    <a:pt x="1765" y="977"/>
                  </a:cubicBezTo>
                  <a:cubicBezTo>
                    <a:pt x="1765" y="662"/>
                    <a:pt x="1733" y="316"/>
                    <a:pt x="16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3" name="Google Shape;8083;p78"/>
            <p:cNvSpPr/>
            <p:nvPr/>
          </p:nvSpPr>
          <p:spPr>
            <a:xfrm>
              <a:off x="-62810400" y="3810125"/>
              <a:ext cx="75625" cy="51200"/>
            </a:xfrm>
            <a:custGeom>
              <a:rect b="b" l="l" r="r" t="t"/>
              <a:pathLst>
                <a:path extrusionOk="0" h="2048" w="3025">
                  <a:moveTo>
                    <a:pt x="2993" y="0"/>
                  </a:moveTo>
                  <a:cubicBezTo>
                    <a:pt x="1702" y="158"/>
                    <a:pt x="599" y="945"/>
                    <a:pt x="0" y="2048"/>
                  </a:cubicBezTo>
                  <a:lnTo>
                    <a:pt x="1544" y="2048"/>
                  </a:lnTo>
                  <a:cubicBezTo>
                    <a:pt x="1828" y="1008"/>
                    <a:pt x="2363" y="284"/>
                    <a:pt x="3025" y="32"/>
                  </a:cubicBezTo>
                  <a:lnTo>
                    <a:pt x="30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4" name="Google Shape;8084;p78"/>
            <p:cNvSpPr/>
            <p:nvPr/>
          </p:nvSpPr>
          <p:spPr>
            <a:xfrm>
              <a:off x="-62715100" y="3881000"/>
              <a:ext cx="22850" cy="48075"/>
            </a:xfrm>
            <a:custGeom>
              <a:rect b="b" l="l" r="r" t="t"/>
              <a:pathLst>
                <a:path extrusionOk="0" h="1923" w="914">
                  <a:moveTo>
                    <a:pt x="1" y="0"/>
                  </a:moveTo>
                  <a:lnTo>
                    <a:pt x="1" y="1922"/>
                  </a:lnTo>
                  <a:lnTo>
                    <a:pt x="851" y="1922"/>
                  </a:lnTo>
                  <a:cubicBezTo>
                    <a:pt x="883" y="1607"/>
                    <a:pt x="914" y="1292"/>
                    <a:pt x="914" y="977"/>
                  </a:cubicBezTo>
                  <a:cubicBezTo>
                    <a:pt x="914" y="662"/>
                    <a:pt x="883" y="316"/>
                    <a:pt x="8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85" name="Google Shape;8085;p78"/>
          <p:cNvGrpSpPr/>
          <p:nvPr/>
        </p:nvGrpSpPr>
        <p:grpSpPr>
          <a:xfrm>
            <a:off x="3208881" y="2276809"/>
            <a:ext cx="367261" cy="366364"/>
            <a:chOff x="-62884425" y="4111775"/>
            <a:chExt cx="317425" cy="316650"/>
          </a:xfrm>
        </p:grpSpPr>
        <p:sp>
          <p:nvSpPr>
            <p:cNvPr id="8086" name="Google Shape;8086;p78"/>
            <p:cNvSpPr/>
            <p:nvPr/>
          </p:nvSpPr>
          <p:spPr>
            <a:xfrm>
              <a:off x="-62884425" y="4325225"/>
              <a:ext cx="317425" cy="103200"/>
            </a:xfrm>
            <a:custGeom>
              <a:rect b="b" l="l" r="r" t="t"/>
              <a:pathLst>
                <a:path extrusionOk="0" h="4128" w="12697">
                  <a:moveTo>
                    <a:pt x="0" y="0"/>
                  </a:moveTo>
                  <a:lnTo>
                    <a:pt x="0" y="378"/>
                  </a:lnTo>
                  <a:cubicBezTo>
                    <a:pt x="0" y="1071"/>
                    <a:pt x="567" y="1638"/>
                    <a:pt x="1260" y="1638"/>
                  </a:cubicBezTo>
                  <a:lnTo>
                    <a:pt x="4001" y="1638"/>
                  </a:lnTo>
                  <a:lnTo>
                    <a:pt x="3434" y="3308"/>
                  </a:lnTo>
                  <a:lnTo>
                    <a:pt x="2930" y="3308"/>
                  </a:lnTo>
                  <a:cubicBezTo>
                    <a:pt x="2678" y="3308"/>
                    <a:pt x="2520" y="3497"/>
                    <a:pt x="2520" y="3749"/>
                  </a:cubicBezTo>
                  <a:cubicBezTo>
                    <a:pt x="2520" y="3970"/>
                    <a:pt x="2741" y="4127"/>
                    <a:pt x="2930" y="4127"/>
                  </a:cubicBezTo>
                  <a:lnTo>
                    <a:pt x="9830" y="4127"/>
                  </a:lnTo>
                  <a:cubicBezTo>
                    <a:pt x="10050" y="4127"/>
                    <a:pt x="10239" y="3938"/>
                    <a:pt x="10239" y="3749"/>
                  </a:cubicBezTo>
                  <a:cubicBezTo>
                    <a:pt x="10239" y="3497"/>
                    <a:pt x="10050" y="3308"/>
                    <a:pt x="9830" y="3308"/>
                  </a:cubicBezTo>
                  <a:lnTo>
                    <a:pt x="9294" y="3308"/>
                  </a:lnTo>
                  <a:lnTo>
                    <a:pt x="8758" y="1638"/>
                  </a:lnTo>
                  <a:lnTo>
                    <a:pt x="11468" y="1638"/>
                  </a:lnTo>
                  <a:cubicBezTo>
                    <a:pt x="12129" y="1638"/>
                    <a:pt x="12697" y="1103"/>
                    <a:pt x="12697" y="378"/>
                  </a:cubicBezTo>
                  <a:lnTo>
                    <a:pt x="126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7" name="Google Shape;8087;p78"/>
            <p:cNvSpPr/>
            <p:nvPr/>
          </p:nvSpPr>
          <p:spPr>
            <a:xfrm>
              <a:off x="-62884425" y="4111775"/>
              <a:ext cx="317425" cy="193000"/>
            </a:xfrm>
            <a:custGeom>
              <a:rect b="b" l="l" r="r" t="t"/>
              <a:pathLst>
                <a:path extrusionOk="0" h="7720" w="12697">
                  <a:moveTo>
                    <a:pt x="6301" y="946"/>
                  </a:moveTo>
                  <a:cubicBezTo>
                    <a:pt x="6522" y="946"/>
                    <a:pt x="6742" y="1135"/>
                    <a:pt x="6742" y="1324"/>
                  </a:cubicBezTo>
                  <a:lnTo>
                    <a:pt x="6742" y="1607"/>
                  </a:lnTo>
                  <a:cubicBezTo>
                    <a:pt x="7215" y="1765"/>
                    <a:pt x="7593" y="2237"/>
                    <a:pt x="7593" y="2773"/>
                  </a:cubicBezTo>
                  <a:cubicBezTo>
                    <a:pt x="7593" y="3025"/>
                    <a:pt x="7372" y="3182"/>
                    <a:pt x="7183" y="3182"/>
                  </a:cubicBezTo>
                  <a:cubicBezTo>
                    <a:pt x="6994" y="3182"/>
                    <a:pt x="6805" y="2993"/>
                    <a:pt x="6805" y="2773"/>
                  </a:cubicBezTo>
                  <a:cubicBezTo>
                    <a:pt x="6805" y="2552"/>
                    <a:pt x="6585" y="2363"/>
                    <a:pt x="6364" y="2363"/>
                  </a:cubicBezTo>
                  <a:cubicBezTo>
                    <a:pt x="6112" y="2363"/>
                    <a:pt x="5954" y="2552"/>
                    <a:pt x="5954" y="2773"/>
                  </a:cubicBezTo>
                  <a:cubicBezTo>
                    <a:pt x="5954" y="3025"/>
                    <a:pt x="6269" y="3245"/>
                    <a:pt x="6585" y="3497"/>
                  </a:cubicBezTo>
                  <a:cubicBezTo>
                    <a:pt x="7026" y="3812"/>
                    <a:pt x="7561" y="4191"/>
                    <a:pt x="7561" y="4884"/>
                  </a:cubicBezTo>
                  <a:cubicBezTo>
                    <a:pt x="7561" y="5419"/>
                    <a:pt x="7215" y="5860"/>
                    <a:pt x="6742" y="6049"/>
                  </a:cubicBezTo>
                  <a:lnTo>
                    <a:pt x="6742" y="6333"/>
                  </a:lnTo>
                  <a:cubicBezTo>
                    <a:pt x="6742" y="6553"/>
                    <a:pt x="6553" y="6774"/>
                    <a:pt x="6301" y="6774"/>
                  </a:cubicBezTo>
                  <a:cubicBezTo>
                    <a:pt x="6080" y="6774"/>
                    <a:pt x="5923" y="6553"/>
                    <a:pt x="5923" y="6333"/>
                  </a:cubicBezTo>
                  <a:lnTo>
                    <a:pt x="5923" y="6049"/>
                  </a:lnTo>
                  <a:cubicBezTo>
                    <a:pt x="5450" y="5892"/>
                    <a:pt x="5104" y="5419"/>
                    <a:pt x="5104" y="4884"/>
                  </a:cubicBezTo>
                  <a:cubicBezTo>
                    <a:pt x="5104" y="4632"/>
                    <a:pt x="5293" y="4443"/>
                    <a:pt x="5482" y="4443"/>
                  </a:cubicBezTo>
                  <a:cubicBezTo>
                    <a:pt x="5734" y="4443"/>
                    <a:pt x="5923" y="4632"/>
                    <a:pt x="5923" y="4884"/>
                  </a:cubicBezTo>
                  <a:cubicBezTo>
                    <a:pt x="5923" y="5104"/>
                    <a:pt x="6112" y="5262"/>
                    <a:pt x="6301" y="5262"/>
                  </a:cubicBezTo>
                  <a:cubicBezTo>
                    <a:pt x="6522" y="5262"/>
                    <a:pt x="6742" y="5073"/>
                    <a:pt x="6742" y="4884"/>
                  </a:cubicBezTo>
                  <a:cubicBezTo>
                    <a:pt x="6742" y="4632"/>
                    <a:pt x="6427" y="4411"/>
                    <a:pt x="6080" y="4159"/>
                  </a:cubicBezTo>
                  <a:cubicBezTo>
                    <a:pt x="5639" y="3844"/>
                    <a:pt x="5104" y="3466"/>
                    <a:pt x="5104" y="2773"/>
                  </a:cubicBezTo>
                  <a:cubicBezTo>
                    <a:pt x="5104" y="2237"/>
                    <a:pt x="5450" y="1796"/>
                    <a:pt x="5923" y="1607"/>
                  </a:cubicBezTo>
                  <a:lnTo>
                    <a:pt x="5923" y="1324"/>
                  </a:lnTo>
                  <a:cubicBezTo>
                    <a:pt x="5923" y="1103"/>
                    <a:pt x="6112" y="946"/>
                    <a:pt x="6301" y="946"/>
                  </a:cubicBezTo>
                  <a:close/>
                  <a:moveTo>
                    <a:pt x="1260" y="0"/>
                  </a:moveTo>
                  <a:cubicBezTo>
                    <a:pt x="599" y="0"/>
                    <a:pt x="0" y="536"/>
                    <a:pt x="0" y="1261"/>
                  </a:cubicBezTo>
                  <a:lnTo>
                    <a:pt x="0" y="7719"/>
                  </a:lnTo>
                  <a:lnTo>
                    <a:pt x="12697" y="7719"/>
                  </a:lnTo>
                  <a:lnTo>
                    <a:pt x="12697" y="1261"/>
                  </a:lnTo>
                  <a:cubicBezTo>
                    <a:pt x="12697" y="536"/>
                    <a:pt x="12129" y="0"/>
                    <a:pt x="114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88" name="Google Shape;8088;p78"/>
          <p:cNvGrpSpPr/>
          <p:nvPr/>
        </p:nvGrpSpPr>
        <p:grpSpPr>
          <a:xfrm>
            <a:off x="1881515" y="2772878"/>
            <a:ext cx="365438" cy="360001"/>
            <a:chOff x="-60991775" y="3376900"/>
            <a:chExt cx="315850" cy="311150"/>
          </a:xfrm>
        </p:grpSpPr>
        <p:sp>
          <p:nvSpPr>
            <p:cNvPr id="8089" name="Google Shape;8089;p78"/>
            <p:cNvSpPr/>
            <p:nvPr/>
          </p:nvSpPr>
          <p:spPr>
            <a:xfrm>
              <a:off x="-60991000" y="3376900"/>
              <a:ext cx="315075" cy="311150"/>
            </a:xfrm>
            <a:custGeom>
              <a:rect b="b" l="l" r="r" t="t"/>
              <a:pathLst>
                <a:path extrusionOk="0" h="12446" w="12603">
                  <a:moveTo>
                    <a:pt x="11136" y="1"/>
                  </a:moveTo>
                  <a:cubicBezTo>
                    <a:pt x="11054" y="1"/>
                    <a:pt x="10975" y="1"/>
                    <a:pt x="10902" y="1"/>
                  </a:cubicBezTo>
                  <a:cubicBezTo>
                    <a:pt x="10429" y="1"/>
                    <a:pt x="10051" y="159"/>
                    <a:pt x="9736" y="474"/>
                  </a:cubicBezTo>
                  <a:lnTo>
                    <a:pt x="3561" y="6649"/>
                  </a:lnTo>
                  <a:lnTo>
                    <a:pt x="2301" y="6428"/>
                  </a:lnTo>
                  <a:cubicBezTo>
                    <a:pt x="2278" y="6423"/>
                    <a:pt x="2253" y="6420"/>
                    <a:pt x="2229" y="6420"/>
                  </a:cubicBezTo>
                  <a:cubicBezTo>
                    <a:pt x="2119" y="6420"/>
                    <a:pt x="2000" y="6471"/>
                    <a:pt x="1923" y="6523"/>
                  </a:cubicBezTo>
                  <a:lnTo>
                    <a:pt x="158" y="8319"/>
                  </a:lnTo>
                  <a:cubicBezTo>
                    <a:pt x="32" y="8382"/>
                    <a:pt x="1" y="8539"/>
                    <a:pt x="32" y="8697"/>
                  </a:cubicBezTo>
                  <a:cubicBezTo>
                    <a:pt x="95" y="8823"/>
                    <a:pt x="190" y="8949"/>
                    <a:pt x="347" y="8980"/>
                  </a:cubicBezTo>
                  <a:lnTo>
                    <a:pt x="2994" y="9484"/>
                  </a:lnTo>
                  <a:lnTo>
                    <a:pt x="3498" y="12131"/>
                  </a:lnTo>
                  <a:cubicBezTo>
                    <a:pt x="3561" y="12288"/>
                    <a:pt x="3624" y="12414"/>
                    <a:pt x="3782" y="12446"/>
                  </a:cubicBezTo>
                  <a:lnTo>
                    <a:pt x="3908" y="12446"/>
                  </a:lnTo>
                  <a:cubicBezTo>
                    <a:pt x="4034" y="12446"/>
                    <a:pt x="4128" y="12414"/>
                    <a:pt x="4254" y="12414"/>
                  </a:cubicBezTo>
                  <a:lnTo>
                    <a:pt x="6018" y="10619"/>
                  </a:lnTo>
                  <a:cubicBezTo>
                    <a:pt x="6144" y="10556"/>
                    <a:pt x="6176" y="10398"/>
                    <a:pt x="6144" y="10272"/>
                  </a:cubicBezTo>
                  <a:lnTo>
                    <a:pt x="5924" y="9012"/>
                  </a:lnTo>
                  <a:lnTo>
                    <a:pt x="12099" y="2837"/>
                  </a:lnTo>
                  <a:cubicBezTo>
                    <a:pt x="12414" y="2522"/>
                    <a:pt x="12571" y="2081"/>
                    <a:pt x="12571" y="1671"/>
                  </a:cubicBezTo>
                  <a:cubicBezTo>
                    <a:pt x="12571" y="1199"/>
                    <a:pt x="12603" y="600"/>
                    <a:pt x="12288" y="285"/>
                  </a:cubicBezTo>
                  <a:cubicBezTo>
                    <a:pt x="12025" y="22"/>
                    <a:pt x="11544" y="1"/>
                    <a:pt x="111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0" name="Google Shape;8090;p78"/>
            <p:cNvSpPr/>
            <p:nvPr/>
          </p:nvSpPr>
          <p:spPr>
            <a:xfrm>
              <a:off x="-60991775" y="3404275"/>
              <a:ext cx="174875" cy="89250"/>
            </a:xfrm>
            <a:custGeom>
              <a:rect b="b" l="l" r="r" t="t"/>
              <a:pathLst>
                <a:path extrusionOk="0" h="3570" w="6995">
                  <a:moveTo>
                    <a:pt x="1632" y="1"/>
                  </a:moveTo>
                  <a:cubicBezTo>
                    <a:pt x="1523" y="1"/>
                    <a:pt x="1407" y="57"/>
                    <a:pt x="1355" y="135"/>
                  </a:cubicBezTo>
                  <a:lnTo>
                    <a:pt x="158" y="1301"/>
                  </a:lnTo>
                  <a:cubicBezTo>
                    <a:pt x="95" y="1395"/>
                    <a:pt x="0" y="1553"/>
                    <a:pt x="32" y="1710"/>
                  </a:cubicBezTo>
                  <a:cubicBezTo>
                    <a:pt x="126" y="1773"/>
                    <a:pt x="189" y="1899"/>
                    <a:pt x="315" y="1931"/>
                  </a:cubicBezTo>
                  <a:lnTo>
                    <a:pt x="4317" y="3569"/>
                  </a:lnTo>
                  <a:lnTo>
                    <a:pt x="6995" y="891"/>
                  </a:lnTo>
                  <a:lnTo>
                    <a:pt x="1702" y="9"/>
                  </a:lnTo>
                  <a:cubicBezTo>
                    <a:pt x="1679" y="4"/>
                    <a:pt x="1656" y="1"/>
                    <a:pt x="16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1" name="Google Shape;8091;p78"/>
            <p:cNvSpPr/>
            <p:nvPr/>
          </p:nvSpPr>
          <p:spPr>
            <a:xfrm>
              <a:off x="-60795650" y="3513975"/>
              <a:ext cx="89000" cy="173300"/>
            </a:xfrm>
            <a:custGeom>
              <a:rect b="b" l="l" r="r" t="t"/>
              <a:pathLst>
                <a:path extrusionOk="0" h="6932" w="3560">
                  <a:moveTo>
                    <a:pt x="2678" y="0"/>
                  </a:moveTo>
                  <a:lnTo>
                    <a:pt x="0" y="2678"/>
                  </a:lnTo>
                  <a:lnTo>
                    <a:pt x="1607" y="6679"/>
                  </a:lnTo>
                  <a:cubicBezTo>
                    <a:pt x="1638" y="6805"/>
                    <a:pt x="1764" y="6931"/>
                    <a:pt x="1922" y="6931"/>
                  </a:cubicBezTo>
                  <a:lnTo>
                    <a:pt x="1985" y="6931"/>
                  </a:lnTo>
                  <a:cubicBezTo>
                    <a:pt x="2111" y="6931"/>
                    <a:pt x="2206" y="6900"/>
                    <a:pt x="2269" y="6805"/>
                  </a:cubicBezTo>
                  <a:lnTo>
                    <a:pt x="3466" y="5640"/>
                  </a:lnTo>
                  <a:cubicBezTo>
                    <a:pt x="3529" y="5545"/>
                    <a:pt x="3560" y="5388"/>
                    <a:pt x="3560" y="5262"/>
                  </a:cubicBezTo>
                  <a:lnTo>
                    <a:pt x="267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92" name="Google Shape;8092;p78"/>
          <p:cNvGrpSpPr/>
          <p:nvPr/>
        </p:nvGrpSpPr>
        <p:grpSpPr>
          <a:xfrm>
            <a:off x="1881052" y="3223742"/>
            <a:ext cx="366364" cy="359075"/>
            <a:chOff x="-60988625" y="3740800"/>
            <a:chExt cx="316650" cy="310350"/>
          </a:xfrm>
        </p:grpSpPr>
        <p:sp>
          <p:nvSpPr>
            <p:cNvPr id="8093" name="Google Shape;8093;p78"/>
            <p:cNvSpPr/>
            <p:nvPr/>
          </p:nvSpPr>
          <p:spPr>
            <a:xfrm>
              <a:off x="-60988625" y="3740800"/>
              <a:ext cx="311125" cy="310350"/>
            </a:xfrm>
            <a:custGeom>
              <a:rect b="b" l="l" r="r" t="t"/>
              <a:pathLst>
                <a:path extrusionOk="0" h="12414" w="12445">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4" name="Google Shape;8094;p78"/>
            <p:cNvSpPr/>
            <p:nvPr/>
          </p:nvSpPr>
          <p:spPr>
            <a:xfrm>
              <a:off x="-60742100" y="3920375"/>
              <a:ext cx="68550" cy="55175"/>
            </a:xfrm>
            <a:custGeom>
              <a:rect b="b" l="l" r="r" t="t"/>
              <a:pathLst>
                <a:path extrusionOk="0" h="2207" w="2742">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5" name="Google Shape;8095;p78"/>
            <p:cNvSpPr/>
            <p:nvPr/>
          </p:nvSpPr>
          <p:spPr>
            <a:xfrm>
              <a:off x="-60740525" y="3741600"/>
              <a:ext cx="68550" cy="158325"/>
            </a:xfrm>
            <a:custGeom>
              <a:rect b="b" l="l" r="r" t="t"/>
              <a:pathLst>
                <a:path extrusionOk="0" h="6333" w="2742">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96" name="Google Shape;8096;p78"/>
          <p:cNvGrpSpPr/>
          <p:nvPr/>
        </p:nvGrpSpPr>
        <p:grpSpPr>
          <a:xfrm>
            <a:off x="1881052" y="3679193"/>
            <a:ext cx="366364" cy="365207"/>
            <a:chOff x="-60987850" y="4100950"/>
            <a:chExt cx="316650" cy="315650"/>
          </a:xfrm>
        </p:grpSpPr>
        <p:sp>
          <p:nvSpPr>
            <p:cNvPr id="8097" name="Google Shape;8097;p78"/>
            <p:cNvSpPr/>
            <p:nvPr/>
          </p:nvSpPr>
          <p:spPr>
            <a:xfrm>
              <a:off x="-60987850" y="4355925"/>
              <a:ext cx="315875" cy="60675"/>
            </a:xfrm>
            <a:custGeom>
              <a:rect b="b" l="l" r="r" t="t"/>
              <a:pathLst>
                <a:path extrusionOk="0" h="2427" w="12635">
                  <a:moveTo>
                    <a:pt x="1230" y="1"/>
                  </a:moveTo>
                  <a:cubicBezTo>
                    <a:pt x="537" y="1"/>
                    <a:pt x="1" y="536"/>
                    <a:pt x="1" y="1198"/>
                  </a:cubicBezTo>
                  <a:lnTo>
                    <a:pt x="1" y="2049"/>
                  </a:lnTo>
                  <a:cubicBezTo>
                    <a:pt x="1" y="2269"/>
                    <a:pt x="190" y="2427"/>
                    <a:pt x="379" y="2427"/>
                  </a:cubicBezTo>
                  <a:lnTo>
                    <a:pt x="12256" y="2427"/>
                  </a:lnTo>
                  <a:cubicBezTo>
                    <a:pt x="12477" y="2427"/>
                    <a:pt x="12634" y="2238"/>
                    <a:pt x="12634" y="2049"/>
                  </a:cubicBezTo>
                  <a:lnTo>
                    <a:pt x="12634" y="1198"/>
                  </a:lnTo>
                  <a:cubicBezTo>
                    <a:pt x="12634" y="536"/>
                    <a:pt x="12099" y="1"/>
                    <a:pt x="114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8" name="Google Shape;8098;p78"/>
            <p:cNvSpPr/>
            <p:nvPr/>
          </p:nvSpPr>
          <p:spPr>
            <a:xfrm>
              <a:off x="-60987050" y="4100950"/>
              <a:ext cx="315850" cy="123475"/>
            </a:xfrm>
            <a:custGeom>
              <a:rect b="b" l="l" r="r" t="t"/>
              <a:pathLst>
                <a:path extrusionOk="0" h="4939" w="12634">
                  <a:moveTo>
                    <a:pt x="6270" y="2355"/>
                  </a:moveTo>
                  <a:cubicBezTo>
                    <a:pt x="6490" y="2355"/>
                    <a:pt x="6711" y="2544"/>
                    <a:pt x="6711" y="2796"/>
                  </a:cubicBezTo>
                  <a:cubicBezTo>
                    <a:pt x="6711" y="2985"/>
                    <a:pt x="6490" y="3174"/>
                    <a:pt x="6270" y="3174"/>
                  </a:cubicBezTo>
                  <a:cubicBezTo>
                    <a:pt x="6018" y="3174"/>
                    <a:pt x="5860" y="2985"/>
                    <a:pt x="5860" y="2796"/>
                  </a:cubicBezTo>
                  <a:cubicBezTo>
                    <a:pt x="5860" y="2544"/>
                    <a:pt x="6081" y="2355"/>
                    <a:pt x="6270" y="2355"/>
                  </a:cubicBezTo>
                  <a:close/>
                  <a:moveTo>
                    <a:pt x="6290" y="0"/>
                  </a:moveTo>
                  <a:cubicBezTo>
                    <a:pt x="6238" y="0"/>
                    <a:pt x="6191" y="8"/>
                    <a:pt x="6144" y="24"/>
                  </a:cubicBezTo>
                  <a:lnTo>
                    <a:pt x="252" y="2513"/>
                  </a:lnTo>
                  <a:cubicBezTo>
                    <a:pt x="95" y="2576"/>
                    <a:pt x="0" y="2702"/>
                    <a:pt x="0" y="2891"/>
                  </a:cubicBezTo>
                  <a:lnTo>
                    <a:pt x="0" y="4561"/>
                  </a:lnTo>
                  <a:cubicBezTo>
                    <a:pt x="0" y="4781"/>
                    <a:pt x="189" y="4939"/>
                    <a:pt x="410" y="4939"/>
                  </a:cubicBezTo>
                  <a:lnTo>
                    <a:pt x="12256" y="4939"/>
                  </a:lnTo>
                  <a:cubicBezTo>
                    <a:pt x="12476" y="4939"/>
                    <a:pt x="12634" y="4750"/>
                    <a:pt x="12634" y="4561"/>
                  </a:cubicBezTo>
                  <a:lnTo>
                    <a:pt x="12634" y="2891"/>
                  </a:lnTo>
                  <a:cubicBezTo>
                    <a:pt x="12602" y="2702"/>
                    <a:pt x="12539" y="2544"/>
                    <a:pt x="12382" y="2513"/>
                  </a:cubicBezTo>
                  <a:lnTo>
                    <a:pt x="6459" y="24"/>
                  </a:lnTo>
                  <a:cubicBezTo>
                    <a:pt x="6396" y="8"/>
                    <a:pt x="6341" y="0"/>
                    <a:pt x="629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9" name="Google Shape;8099;p78"/>
            <p:cNvSpPr/>
            <p:nvPr/>
          </p:nvSpPr>
          <p:spPr>
            <a:xfrm>
              <a:off x="-60757075" y="4245675"/>
              <a:ext cx="61475" cy="89025"/>
            </a:xfrm>
            <a:custGeom>
              <a:rect b="b" l="l" r="r" t="t"/>
              <a:pathLst>
                <a:path extrusionOk="0" h="3561" w="2459">
                  <a:moveTo>
                    <a:pt x="1" y="0"/>
                  </a:moveTo>
                  <a:lnTo>
                    <a:pt x="1" y="3560"/>
                  </a:lnTo>
                  <a:lnTo>
                    <a:pt x="2458" y="3560"/>
                  </a:lnTo>
                  <a:lnTo>
                    <a:pt x="245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0" name="Google Shape;8100;p78"/>
            <p:cNvSpPr/>
            <p:nvPr/>
          </p:nvSpPr>
          <p:spPr>
            <a:xfrm>
              <a:off x="-60861025" y="4245675"/>
              <a:ext cx="62225" cy="89025"/>
            </a:xfrm>
            <a:custGeom>
              <a:rect b="b" l="l" r="r" t="t"/>
              <a:pathLst>
                <a:path extrusionOk="0" h="3561" w="2489">
                  <a:moveTo>
                    <a:pt x="0" y="0"/>
                  </a:moveTo>
                  <a:lnTo>
                    <a:pt x="0" y="3560"/>
                  </a:lnTo>
                  <a:lnTo>
                    <a:pt x="2489" y="3560"/>
                  </a:lnTo>
                  <a:lnTo>
                    <a:pt x="248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1" name="Google Shape;8101;p78"/>
            <p:cNvSpPr/>
            <p:nvPr/>
          </p:nvSpPr>
          <p:spPr>
            <a:xfrm>
              <a:off x="-60964200" y="4245675"/>
              <a:ext cx="62225" cy="89025"/>
            </a:xfrm>
            <a:custGeom>
              <a:rect b="b" l="l" r="r" t="t"/>
              <a:pathLst>
                <a:path extrusionOk="0" h="3561" w="2489">
                  <a:moveTo>
                    <a:pt x="0" y="0"/>
                  </a:moveTo>
                  <a:lnTo>
                    <a:pt x="0" y="3560"/>
                  </a:lnTo>
                  <a:lnTo>
                    <a:pt x="2489" y="3560"/>
                  </a:lnTo>
                  <a:lnTo>
                    <a:pt x="248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02" name="Google Shape;8102;p78"/>
          <p:cNvGrpSpPr/>
          <p:nvPr/>
        </p:nvGrpSpPr>
        <p:grpSpPr>
          <a:xfrm>
            <a:off x="3650836" y="3224653"/>
            <a:ext cx="369083" cy="357253"/>
            <a:chOff x="-59447250" y="3706150"/>
            <a:chExt cx="319000" cy="308775"/>
          </a:xfrm>
        </p:grpSpPr>
        <p:sp>
          <p:nvSpPr>
            <p:cNvPr id="8103" name="Google Shape;8103;p78"/>
            <p:cNvSpPr/>
            <p:nvPr/>
          </p:nvSpPr>
          <p:spPr>
            <a:xfrm>
              <a:off x="-59381875" y="3922750"/>
              <a:ext cx="79575" cy="29950"/>
            </a:xfrm>
            <a:custGeom>
              <a:rect b="b" l="l" r="r" t="t"/>
              <a:pathLst>
                <a:path extrusionOk="0" h="1198" w="3183">
                  <a:moveTo>
                    <a:pt x="1607" y="0"/>
                  </a:moveTo>
                  <a:cubicBezTo>
                    <a:pt x="820" y="0"/>
                    <a:pt x="190" y="504"/>
                    <a:pt x="1" y="1197"/>
                  </a:cubicBezTo>
                  <a:lnTo>
                    <a:pt x="3183" y="1197"/>
                  </a:lnTo>
                  <a:cubicBezTo>
                    <a:pt x="3025" y="536"/>
                    <a:pt x="2363" y="0"/>
                    <a:pt x="16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4" name="Google Shape;8104;p78"/>
            <p:cNvSpPr/>
            <p:nvPr/>
          </p:nvSpPr>
          <p:spPr>
            <a:xfrm>
              <a:off x="-59364550" y="3861525"/>
              <a:ext cx="43350" cy="40900"/>
            </a:xfrm>
            <a:custGeom>
              <a:rect b="b" l="l" r="r" t="t"/>
              <a:pathLst>
                <a:path extrusionOk="0" h="1636" w="1734">
                  <a:moveTo>
                    <a:pt x="858" y="0"/>
                  </a:moveTo>
                  <a:cubicBezTo>
                    <a:pt x="784" y="0"/>
                    <a:pt x="707" y="8"/>
                    <a:pt x="631" y="23"/>
                  </a:cubicBezTo>
                  <a:cubicBezTo>
                    <a:pt x="347" y="118"/>
                    <a:pt x="127" y="307"/>
                    <a:pt x="95" y="590"/>
                  </a:cubicBezTo>
                  <a:cubicBezTo>
                    <a:pt x="1" y="906"/>
                    <a:pt x="95" y="1189"/>
                    <a:pt x="284" y="1410"/>
                  </a:cubicBezTo>
                  <a:cubicBezTo>
                    <a:pt x="446" y="1548"/>
                    <a:pt x="658" y="1636"/>
                    <a:pt x="871" y="1636"/>
                  </a:cubicBezTo>
                  <a:cubicBezTo>
                    <a:pt x="949" y="1636"/>
                    <a:pt x="1027" y="1624"/>
                    <a:pt x="1103" y="1599"/>
                  </a:cubicBezTo>
                  <a:cubicBezTo>
                    <a:pt x="1387" y="1536"/>
                    <a:pt x="1607" y="1347"/>
                    <a:pt x="1670" y="1063"/>
                  </a:cubicBezTo>
                  <a:cubicBezTo>
                    <a:pt x="1733" y="748"/>
                    <a:pt x="1670" y="464"/>
                    <a:pt x="1450" y="244"/>
                  </a:cubicBezTo>
                  <a:cubicBezTo>
                    <a:pt x="1307" y="77"/>
                    <a:pt x="1091" y="0"/>
                    <a:pt x="8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5" name="Google Shape;8105;p78"/>
            <p:cNvSpPr/>
            <p:nvPr/>
          </p:nvSpPr>
          <p:spPr>
            <a:xfrm>
              <a:off x="-59447250" y="3706150"/>
              <a:ext cx="319000" cy="308775"/>
            </a:xfrm>
            <a:custGeom>
              <a:rect b="b" l="l" r="r" t="t"/>
              <a:pathLst>
                <a:path extrusionOk="0" h="12351" w="12760">
                  <a:moveTo>
                    <a:pt x="6428" y="820"/>
                  </a:moveTo>
                  <a:cubicBezTo>
                    <a:pt x="6900" y="820"/>
                    <a:pt x="7247" y="1166"/>
                    <a:pt x="7247" y="1639"/>
                  </a:cubicBezTo>
                  <a:lnTo>
                    <a:pt x="7247" y="4128"/>
                  </a:lnTo>
                  <a:lnTo>
                    <a:pt x="5609" y="4128"/>
                  </a:lnTo>
                  <a:lnTo>
                    <a:pt x="5609" y="1639"/>
                  </a:lnTo>
                  <a:cubicBezTo>
                    <a:pt x="5609" y="1166"/>
                    <a:pt x="5955" y="820"/>
                    <a:pt x="6428" y="820"/>
                  </a:cubicBezTo>
                  <a:close/>
                  <a:moveTo>
                    <a:pt x="10681" y="6616"/>
                  </a:moveTo>
                  <a:cubicBezTo>
                    <a:pt x="10901" y="6616"/>
                    <a:pt x="11059" y="6805"/>
                    <a:pt x="11059" y="6994"/>
                  </a:cubicBezTo>
                  <a:cubicBezTo>
                    <a:pt x="11122" y="7247"/>
                    <a:pt x="10901" y="7436"/>
                    <a:pt x="10681" y="7436"/>
                  </a:cubicBezTo>
                  <a:lnTo>
                    <a:pt x="8192" y="7436"/>
                  </a:lnTo>
                  <a:cubicBezTo>
                    <a:pt x="7971" y="7436"/>
                    <a:pt x="7751" y="7247"/>
                    <a:pt x="7751" y="6994"/>
                  </a:cubicBezTo>
                  <a:cubicBezTo>
                    <a:pt x="7751" y="6742"/>
                    <a:pt x="7971" y="6616"/>
                    <a:pt x="8192" y="6616"/>
                  </a:cubicBezTo>
                  <a:close/>
                  <a:moveTo>
                    <a:pt x="10681" y="8255"/>
                  </a:moveTo>
                  <a:cubicBezTo>
                    <a:pt x="10901" y="8255"/>
                    <a:pt x="11059" y="8444"/>
                    <a:pt x="11059" y="8696"/>
                  </a:cubicBezTo>
                  <a:cubicBezTo>
                    <a:pt x="11122" y="8885"/>
                    <a:pt x="10901" y="9074"/>
                    <a:pt x="10681" y="9074"/>
                  </a:cubicBezTo>
                  <a:lnTo>
                    <a:pt x="8192" y="9074"/>
                  </a:lnTo>
                  <a:cubicBezTo>
                    <a:pt x="7971" y="9074"/>
                    <a:pt x="7751" y="8885"/>
                    <a:pt x="7751" y="8696"/>
                  </a:cubicBezTo>
                  <a:cubicBezTo>
                    <a:pt x="7751" y="8444"/>
                    <a:pt x="7971" y="8255"/>
                    <a:pt x="8192" y="8255"/>
                  </a:cubicBezTo>
                  <a:close/>
                  <a:moveTo>
                    <a:pt x="4233" y="5360"/>
                  </a:moveTo>
                  <a:cubicBezTo>
                    <a:pt x="4671" y="5360"/>
                    <a:pt x="5082" y="5531"/>
                    <a:pt x="5388" y="5860"/>
                  </a:cubicBezTo>
                  <a:cubicBezTo>
                    <a:pt x="5829" y="6301"/>
                    <a:pt x="5987" y="6868"/>
                    <a:pt x="5829" y="7467"/>
                  </a:cubicBezTo>
                  <a:cubicBezTo>
                    <a:pt x="5766" y="7751"/>
                    <a:pt x="5640" y="7971"/>
                    <a:pt x="5451" y="8192"/>
                  </a:cubicBezTo>
                  <a:cubicBezTo>
                    <a:pt x="6176" y="8601"/>
                    <a:pt x="6711" y="9389"/>
                    <a:pt x="6711" y="10334"/>
                  </a:cubicBezTo>
                  <a:cubicBezTo>
                    <a:pt x="6711" y="10555"/>
                    <a:pt x="6491" y="10744"/>
                    <a:pt x="6270" y="10744"/>
                  </a:cubicBezTo>
                  <a:lnTo>
                    <a:pt x="2143" y="10744"/>
                  </a:lnTo>
                  <a:cubicBezTo>
                    <a:pt x="1891" y="10744"/>
                    <a:pt x="1733" y="10555"/>
                    <a:pt x="1733" y="10303"/>
                  </a:cubicBezTo>
                  <a:cubicBezTo>
                    <a:pt x="1733" y="9357"/>
                    <a:pt x="2238" y="8570"/>
                    <a:pt x="3025" y="8129"/>
                  </a:cubicBezTo>
                  <a:cubicBezTo>
                    <a:pt x="2647" y="7688"/>
                    <a:pt x="2490" y="7121"/>
                    <a:pt x="2647" y="6553"/>
                  </a:cubicBezTo>
                  <a:cubicBezTo>
                    <a:pt x="2805" y="6018"/>
                    <a:pt x="3246" y="5577"/>
                    <a:pt x="3781" y="5419"/>
                  </a:cubicBezTo>
                  <a:cubicBezTo>
                    <a:pt x="3933" y="5379"/>
                    <a:pt x="4084" y="5360"/>
                    <a:pt x="4233" y="5360"/>
                  </a:cubicBezTo>
                  <a:close/>
                  <a:moveTo>
                    <a:pt x="10681" y="9893"/>
                  </a:moveTo>
                  <a:cubicBezTo>
                    <a:pt x="10901" y="9893"/>
                    <a:pt x="11059" y="10113"/>
                    <a:pt x="11059" y="10303"/>
                  </a:cubicBezTo>
                  <a:cubicBezTo>
                    <a:pt x="11122" y="10555"/>
                    <a:pt x="10901" y="10744"/>
                    <a:pt x="10681" y="10744"/>
                  </a:cubicBezTo>
                  <a:lnTo>
                    <a:pt x="8192" y="10744"/>
                  </a:lnTo>
                  <a:cubicBezTo>
                    <a:pt x="7971" y="10744"/>
                    <a:pt x="7751" y="10555"/>
                    <a:pt x="7751" y="10303"/>
                  </a:cubicBezTo>
                  <a:cubicBezTo>
                    <a:pt x="7751" y="10050"/>
                    <a:pt x="7971" y="9893"/>
                    <a:pt x="8192" y="9893"/>
                  </a:cubicBezTo>
                  <a:close/>
                  <a:moveTo>
                    <a:pt x="6396" y="0"/>
                  </a:moveTo>
                  <a:cubicBezTo>
                    <a:pt x="5483" y="0"/>
                    <a:pt x="4726" y="725"/>
                    <a:pt x="4726" y="1639"/>
                  </a:cubicBezTo>
                  <a:lnTo>
                    <a:pt x="4726" y="2458"/>
                  </a:lnTo>
                  <a:lnTo>
                    <a:pt x="1261" y="2458"/>
                  </a:lnTo>
                  <a:cubicBezTo>
                    <a:pt x="599" y="2458"/>
                    <a:pt x="1" y="3025"/>
                    <a:pt x="1" y="3686"/>
                  </a:cubicBezTo>
                  <a:lnTo>
                    <a:pt x="1" y="11122"/>
                  </a:lnTo>
                  <a:cubicBezTo>
                    <a:pt x="1" y="11815"/>
                    <a:pt x="568" y="12350"/>
                    <a:pt x="1261" y="12350"/>
                  </a:cubicBezTo>
                  <a:lnTo>
                    <a:pt x="11468" y="12350"/>
                  </a:lnTo>
                  <a:cubicBezTo>
                    <a:pt x="12130" y="12350"/>
                    <a:pt x="12697" y="11815"/>
                    <a:pt x="12697" y="11122"/>
                  </a:cubicBezTo>
                  <a:lnTo>
                    <a:pt x="12697" y="3686"/>
                  </a:lnTo>
                  <a:cubicBezTo>
                    <a:pt x="12760" y="3025"/>
                    <a:pt x="12162" y="2458"/>
                    <a:pt x="11500" y="2458"/>
                  </a:cubicBezTo>
                  <a:lnTo>
                    <a:pt x="8034" y="2458"/>
                  </a:lnTo>
                  <a:lnTo>
                    <a:pt x="8034" y="1639"/>
                  </a:lnTo>
                  <a:cubicBezTo>
                    <a:pt x="8034" y="725"/>
                    <a:pt x="7278" y="0"/>
                    <a:pt x="6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6" name="Google Shape;8106;p78"/>
            <p:cNvSpPr/>
            <p:nvPr/>
          </p:nvSpPr>
          <p:spPr>
            <a:xfrm>
              <a:off x="-59293650" y="3740025"/>
              <a:ext cx="14175" cy="14200"/>
            </a:xfrm>
            <a:custGeom>
              <a:rect b="b" l="l" r="r" t="t"/>
              <a:pathLst>
                <a:path extrusionOk="0" h="568" w="567">
                  <a:moveTo>
                    <a:pt x="284" y="0"/>
                  </a:moveTo>
                  <a:cubicBezTo>
                    <a:pt x="126" y="0"/>
                    <a:pt x="0" y="126"/>
                    <a:pt x="0" y="284"/>
                  </a:cubicBezTo>
                  <a:cubicBezTo>
                    <a:pt x="0" y="441"/>
                    <a:pt x="126" y="567"/>
                    <a:pt x="284" y="567"/>
                  </a:cubicBezTo>
                  <a:cubicBezTo>
                    <a:pt x="441" y="567"/>
                    <a:pt x="567" y="441"/>
                    <a:pt x="567" y="284"/>
                  </a:cubicBezTo>
                  <a:cubicBezTo>
                    <a:pt x="567" y="126"/>
                    <a:pt x="441" y="0"/>
                    <a:pt x="2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07" name="Google Shape;8107;p78"/>
          <p:cNvGrpSpPr/>
          <p:nvPr/>
        </p:nvGrpSpPr>
        <p:grpSpPr>
          <a:xfrm>
            <a:off x="1439564" y="1405964"/>
            <a:ext cx="368186" cy="364224"/>
            <a:chOff x="-64406125" y="3362225"/>
            <a:chExt cx="318225" cy="314800"/>
          </a:xfrm>
        </p:grpSpPr>
        <p:sp>
          <p:nvSpPr>
            <p:cNvPr id="8108" name="Google Shape;8108;p78"/>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9" name="Google Shape;8109;p78"/>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10" name="Google Shape;8110;p78"/>
          <p:cNvSpPr/>
          <p:nvPr/>
        </p:nvSpPr>
        <p:spPr>
          <a:xfrm>
            <a:off x="1502771" y="1847428"/>
            <a:ext cx="241524" cy="367261"/>
          </a:xfrm>
          <a:custGeom>
            <a:rect b="b" l="l" r="r" t="t"/>
            <a:pathLst>
              <a:path extrusionOk="0" h="12697" w="8350">
                <a:moveTo>
                  <a:pt x="4222" y="1166"/>
                </a:moveTo>
                <a:cubicBezTo>
                  <a:pt x="4443" y="1166"/>
                  <a:pt x="4600" y="1386"/>
                  <a:pt x="4600" y="1607"/>
                </a:cubicBezTo>
                <a:lnTo>
                  <a:pt x="4600" y="1890"/>
                </a:lnTo>
                <a:cubicBezTo>
                  <a:pt x="5073" y="2048"/>
                  <a:pt x="5451" y="2520"/>
                  <a:pt x="5451" y="3088"/>
                </a:cubicBezTo>
                <a:cubicBezTo>
                  <a:pt x="5451" y="3308"/>
                  <a:pt x="5231" y="3497"/>
                  <a:pt x="5010" y="3497"/>
                </a:cubicBezTo>
                <a:cubicBezTo>
                  <a:pt x="4758" y="3497"/>
                  <a:pt x="4600" y="3308"/>
                  <a:pt x="4600" y="3088"/>
                </a:cubicBezTo>
                <a:cubicBezTo>
                  <a:pt x="4600" y="2835"/>
                  <a:pt x="4411" y="2678"/>
                  <a:pt x="4222" y="2678"/>
                </a:cubicBezTo>
                <a:cubicBezTo>
                  <a:pt x="3970" y="2678"/>
                  <a:pt x="3781" y="2867"/>
                  <a:pt x="3781" y="3088"/>
                </a:cubicBezTo>
                <a:cubicBezTo>
                  <a:pt x="3781" y="3308"/>
                  <a:pt x="4096" y="3529"/>
                  <a:pt x="4443" y="3781"/>
                </a:cubicBezTo>
                <a:cubicBezTo>
                  <a:pt x="4884" y="4096"/>
                  <a:pt x="5451" y="4505"/>
                  <a:pt x="5451" y="5167"/>
                </a:cubicBezTo>
                <a:cubicBezTo>
                  <a:pt x="5451" y="5702"/>
                  <a:pt x="5073" y="6143"/>
                  <a:pt x="4600" y="6333"/>
                </a:cubicBezTo>
                <a:lnTo>
                  <a:pt x="4600" y="6616"/>
                </a:lnTo>
                <a:cubicBezTo>
                  <a:pt x="4600" y="6868"/>
                  <a:pt x="4411" y="7026"/>
                  <a:pt x="4222" y="7026"/>
                </a:cubicBezTo>
                <a:cubicBezTo>
                  <a:pt x="3970" y="7026"/>
                  <a:pt x="3781" y="6805"/>
                  <a:pt x="3781" y="6616"/>
                </a:cubicBezTo>
                <a:lnTo>
                  <a:pt x="3781" y="6333"/>
                </a:lnTo>
                <a:cubicBezTo>
                  <a:pt x="3309" y="6143"/>
                  <a:pt x="2962" y="5702"/>
                  <a:pt x="2962" y="5167"/>
                </a:cubicBezTo>
                <a:cubicBezTo>
                  <a:pt x="2962" y="4915"/>
                  <a:pt x="3151" y="4757"/>
                  <a:pt x="3372" y="4757"/>
                </a:cubicBezTo>
                <a:cubicBezTo>
                  <a:pt x="3624" y="4757"/>
                  <a:pt x="3781" y="4978"/>
                  <a:pt x="3781" y="5167"/>
                </a:cubicBezTo>
                <a:cubicBezTo>
                  <a:pt x="3781" y="5387"/>
                  <a:pt x="3970" y="5608"/>
                  <a:pt x="4222" y="5608"/>
                </a:cubicBezTo>
                <a:cubicBezTo>
                  <a:pt x="4443" y="5608"/>
                  <a:pt x="4600" y="5387"/>
                  <a:pt x="4600" y="5167"/>
                </a:cubicBezTo>
                <a:cubicBezTo>
                  <a:pt x="4600" y="4915"/>
                  <a:pt x="4285" y="4694"/>
                  <a:pt x="3939" y="4442"/>
                </a:cubicBezTo>
                <a:cubicBezTo>
                  <a:pt x="3498" y="4127"/>
                  <a:pt x="2962" y="3749"/>
                  <a:pt x="2962" y="3088"/>
                </a:cubicBezTo>
                <a:cubicBezTo>
                  <a:pt x="2962" y="2520"/>
                  <a:pt x="3309" y="2079"/>
                  <a:pt x="3781" y="1890"/>
                </a:cubicBezTo>
                <a:lnTo>
                  <a:pt x="3781" y="1607"/>
                </a:lnTo>
                <a:cubicBezTo>
                  <a:pt x="3781" y="1386"/>
                  <a:pt x="3970" y="1166"/>
                  <a:pt x="4222" y="1166"/>
                </a:cubicBezTo>
                <a:close/>
                <a:moveTo>
                  <a:pt x="4222" y="0"/>
                </a:moveTo>
                <a:cubicBezTo>
                  <a:pt x="1923" y="0"/>
                  <a:pt x="64" y="1859"/>
                  <a:pt x="64" y="4127"/>
                </a:cubicBezTo>
                <a:cubicBezTo>
                  <a:pt x="64" y="6270"/>
                  <a:pt x="1733" y="8034"/>
                  <a:pt x="3781" y="8223"/>
                </a:cubicBezTo>
                <a:lnTo>
                  <a:pt x="3781" y="9767"/>
                </a:lnTo>
                <a:cubicBezTo>
                  <a:pt x="3655" y="9609"/>
                  <a:pt x="3529" y="9483"/>
                  <a:pt x="3372" y="9325"/>
                </a:cubicBezTo>
                <a:cubicBezTo>
                  <a:pt x="2647" y="8601"/>
                  <a:pt x="1576" y="8128"/>
                  <a:pt x="442" y="8128"/>
                </a:cubicBezTo>
                <a:cubicBezTo>
                  <a:pt x="190" y="8128"/>
                  <a:pt x="32" y="8317"/>
                  <a:pt x="32" y="8506"/>
                </a:cubicBezTo>
                <a:cubicBezTo>
                  <a:pt x="1" y="9609"/>
                  <a:pt x="442" y="10617"/>
                  <a:pt x="1261" y="11468"/>
                </a:cubicBezTo>
                <a:cubicBezTo>
                  <a:pt x="2049" y="12255"/>
                  <a:pt x="3057" y="12696"/>
                  <a:pt x="4096" y="12696"/>
                </a:cubicBezTo>
                <a:lnTo>
                  <a:pt x="4159" y="12696"/>
                </a:lnTo>
                <a:cubicBezTo>
                  <a:pt x="5231" y="12696"/>
                  <a:pt x="6302" y="12287"/>
                  <a:pt x="7089" y="11468"/>
                </a:cubicBezTo>
                <a:cubicBezTo>
                  <a:pt x="7877" y="10680"/>
                  <a:pt x="8318" y="9641"/>
                  <a:pt x="8318" y="8506"/>
                </a:cubicBezTo>
                <a:cubicBezTo>
                  <a:pt x="8350" y="8317"/>
                  <a:pt x="8160" y="8128"/>
                  <a:pt x="7940" y="8128"/>
                </a:cubicBezTo>
                <a:cubicBezTo>
                  <a:pt x="7871" y="8124"/>
                  <a:pt x="7801" y="8122"/>
                  <a:pt x="7733" y="8122"/>
                </a:cubicBezTo>
                <a:cubicBezTo>
                  <a:pt x="6711" y="8122"/>
                  <a:pt x="5778" y="8558"/>
                  <a:pt x="5010" y="9325"/>
                </a:cubicBezTo>
                <a:cubicBezTo>
                  <a:pt x="4852" y="9483"/>
                  <a:pt x="4726" y="9609"/>
                  <a:pt x="4600" y="9767"/>
                </a:cubicBezTo>
                <a:lnTo>
                  <a:pt x="4600" y="8223"/>
                </a:lnTo>
                <a:cubicBezTo>
                  <a:pt x="6680" y="8034"/>
                  <a:pt x="8350" y="6270"/>
                  <a:pt x="8350" y="4127"/>
                </a:cubicBezTo>
                <a:cubicBezTo>
                  <a:pt x="8350" y="1859"/>
                  <a:pt x="6491" y="0"/>
                  <a:pt x="42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11" name="Google Shape;8111;p78"/>
          <p:cNvGrpSpPr/>
          <p:nvPr/>
        </p:nvGrpSpPr>
        <p:grpSpPr>
          <a:xfrm>
            <a:off x="1440027" y="2276809"/>
            <a:ext cx="367261" cy="366364"/>
            <a:chOff x="-64410850" y="4094450"/>
            <a:chExt cx="317425" cy="316650"/>
          </a:xfrm>
        </p:grpSpPr>
        <p:sp>
          <p:nvSpPr>
            <p:cNvPr id="8112" name="Google Shape;8112;p78"/>
            <p:cNvSpPr/>
            <p:nvPr/>
          </p:nvSpPr>
          <p:spPr>
            <a:xfrm>
              <a:off x="-64410850" y="4348850"/>
              <a:ext cx="317425" cy="62250"/>
            </a:xfrm>
            <a:custGeom>
              <a:rect b="b" l="l" r="r" t="t"/>
              <a:pathLst>
                <a:path extrusionOk="0" h="2490" w="12697">
                  <a:moveTo>
                    <a:pt x="3403" y="0"/>
                  </a:moveTo>
                  <a:cubicBezTo>
                    <a:pt x="2741" y="0"/>
                    <a:pt x="2206" y="536"/>
                    <a:pt x="2206" y="1229"/>
                  </a:cubicBezTo>
                  <a:lnTo>
                    <a:pt x="2206" y="1639"/>
                  </a:lnTo>
                  <a:lnTo>
                    <a:pt x="410" y="1639"/>
                  </a:lnTo>
                  <a:cubicBezTo>
                    <a:pt x="189" y="1639"/>
                    <a:pt x="0" y="1859"/>
                    <a:pt x="0" y="2048"/>
                  </a:cubicBezTo>
                  <a:cubicBezTo>
                    <a:pt x="0" y="2269"/>
                    <a:pt x="189" y="2489"/>
                    <a:pt x="410" y="2489"/>
                  </a:cubicBezTo>
                  <a:lnTo>
                    <a:pt x="12287" y="2489"/>
                  </a:lnTo>
                  <a:cubicBezTo>
                    <a:pt x="12508" y="2489"/>
                    <a:pt x="12697" y="2269"/>
                    <a:pt x="12697" y="2048"/>
                  </a:cubicBezTo>
                  <a:cubicBezTo>
                    <a:pt x="12634" y="1859"/>
                    <a:pt x="12445" y="1639"/>
                    <a:pt x="12193" y="1639"/>
                  </a:cubicBezTo>
                  <a:lnTo>
                    <a:pt x="10429" y="1639"/>
                  </a:lnTo>
                  <a:lnTo>
                    <a:pt x="10429" y="1229"/>
                  </a:lnTo>
                  <a:cubicBezTo>
                    <a:pt x="10429" y="536"/>
                    <a:pt x="9861" y="0"/>
                    <a:pt x="92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3" name="Google Shape;8113;p78"/>
            <p:cNvSpPr/>
            <p:nvPr/>
          </p:nvSpPr>
          <p:spPr>
            <a:xfrm>
              <a:off x="-64315550" y="4094450"/>
              <a:ext cx="122100" cy="192200"/>
            </a:xfrm>
            <a:custGeom>
              <a:rect b="b" l="l" r="r" t="t"/>
              <a:pathLst>
                <a:path extrusionOk="0" h="7688" w="4884">
                  <a:moveTo>
                    <a:pt x="2489" y="0"/>
                  </a:moveTo>
                  <a:cubicBezTo>
                    <a:pt x="2269" y="0"/>
                    <a:pt x="2080" y="189"/>
                    <a:pt x="2080" y="410"/>
                  </a:cubicBezTo>
                  <a:lnTo>
                    <a:pt x="2080" y="819"/>
                  </a:lnTo>
                  <a:lnTo>
                    <a:pt x="1639" y="819"/>
                  </a:lnTo>
                  <a:cubicBezTo>
                    <a:pt x="1418" y="819"/>
                    <a:pt x="1261" y="1040"/>
                    <a:pt x="1261" y="1229"/>
                  </a:cubicBezTo>
                  <a:cubicBezTo>
                    <a:pt x="1261" y="1450"/>
                    <a:pt x="1450" y="1670"/>
                    <a:pt x="1639" y="1670"/>
                  </a:cubicBezTo>
                  <a:lnTo>
                    <a:pt x="2080" y="1670"/>
                  </a:lnTo>
                  <a:lnTo>
                    <a:pt x="2080" y="2489"/>
                  </a:lnTo>
                  <a:lnTo>
                    <a:pt x="1481" y="2489"/>
                  </a:lnTo>
                  <a:cubicBezTo>
                    <a:pt x="820" y="2489"/>
                    <a:pt x="347" y="3151"/>
                    <a:pt x="599" y="3781"/>
                  </a:cubicBezTo>
                  <a:cubicBezTo>
                    <a:pt x="662" y="3970"/>
                    <a:pt x="694" y="4222"/>
                    <a:pt x="788" y="4411"/>
                  </a:cubicBezTo>
                  <a:lnTo>
                    <a:pt x="473" y="4411"/>
                  </a:lnTo>
                  <a:cubicBezTo>
                    <a:pt x="221" y="4411"/>
                    <a:pt x="63" y="4632"/>
                    <a:pt x="63" y="4821"/>
                  </a:cubicBezTo>
                  <a:cubicBezTo>
                    <a:pt x="0" y="5010"/>
                    <a:pt x="158" y="5199"/>
                    <a:pt x="379" y="5199"/>
                  </a:cubicBezTo>
                  <a:lnTo>
                    <a:pt x="820" y="5199"/>
                  </a:lnTo>
                  <a:cubicBezTo>
                    <a:pt x="851" y="6081"/>
                    <a:pt x="694" y="6900"/>
                    <a:pt x="316" y="7687"/>
                  </a:cubicBezTo>
                  <a:lnTo>
                    <a:pt x="4569" y="7687"/>
                  </a:lnTo>
                  <a:cubicBezTo>
                    <a:pt x="4159" y="6900"/>
                    <a:pt x="4002" y="6081"/>
                    <a:pt x="4065" y="5199"/>
                  </a:cubicBezTo>
                  <a:lnTo>
                    <a:pt x="4474" y="5199"/>
                  </a:lnTo>
                  <a:cubicBezTo>
                    <a:pt x="4726" y="5199"/>
                    <a:pt x="4884" y="5010"/>
                    <a:pt x="4884" y="4821"/>
                  </a:cubicBezTo>
                  <a:cubicBezTo>
                    <a:pt x="4884" y="4568"/>
                    <a:pt x="4695" y="4411"/>
                    <a:pt x="4474" y="4411"/>
                  </a:cubicBezTo>
                  <a:lnTo>
                    <a:pt x="4159" y="4411"/>
                  </a:lnTo>
                  <a:cubicBezTo>
                    <a:pt x="4222" y="4222"/>
                    <a:pt x="4285" y="3970"/>
                    <a:pt x="4380" y="3781"/>
                  </a:cubicBezTo>
                  <a:cubicBezTo>
                    <a:pt x="4600" y="3151"/>
                    <a:pt x="4128" y="2489"/>
                    <a:pt x="3466" y="2489"/>
                  </a:cubicBezTo>
                  <a:lnTo>
                    <a:pt x="2867" y="2489"/>
                  </a:lnTo>
                  <a:lnTo>
                    <a:pt x="2867" y="1670"/>
                  </a:lnTo>
                  <a:lnTo>
                    <a:pt x="3309" y="1670"/>
                  </a:lnTo>
                  <a:cubicBezTo>
                    <a:pt x="3561" y="1670"/>
                    <a:pt x="3687" y="1450"/>
                    <a:pt x="3687" y="1229"/>
                  </a:cubicBezTo>
                  <a:cubicBezTo>
                    <a:pt x="3687" y="977"/>
                    <a:pt x="3498" y="819"/>
                    <a:pt x="3309" y="819"/>
                  </a:cubicBezTo>
                  <a:lnTo>
                    <a:pt x="2867" y="819"/>
                  </a:lnTo>
                  <a:lnTo>
                    <a:pt x="2867" y="410"/>
                  </a:lnTo>
                  <a:cubicBezTo>
                    <a:pt x="2867" y="158"/>
                    <a:pt x="2678" y="0"/>
                    <a:pt x="24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4" name="Google Shape;8114;p78"/>
            <p:cNvSpPr/>
            <p:nvPr/>
          </p:nvSpPr>
          <p:spPr>
            <a:xfrm>
              <a:off x="-64335250" y="4307100"/>
              <a:ext cx="161500" cy="21300"/>
            </a:xfrm>
            <a:custGeom>
              <a:rect b="b" l="l" r="r" t="t"/>
              <a:pathLst>
                <a:path extrusionOk="0" h="852" w="6460">
                  <a:moveTo>
                    <a:pt x="1167" y="1"/>
                  </a:moveTo>
                  <a:cubicBezTo>
                    <a:pt x="631" y="1"/>
                    <a:pt x="190" y="379"/>
                    <a:pt x="1" y="851"/>
                  </a:cubicBezTo>
                  <a:lnTo>
                    <a:pt x="6459" y="851"/>
                  </a:lnTo>
                  <a:cubicBezTo>
                    <a:pt x="6302" y="379"/>
                    <a:pt x="5861" y="1"/>
                    <a:pt x="53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15" name="Google Shape;8115;p78"/>
          <p:cNvSpPr/>
          <p:nvPr/>
        </p:nvSpPr>
        <p:spPr>
          <a:xfrm>
            <a:off x="3684247" y="1404328"/>
            <a:ext cx="319882" cy="367463"/>
          </a:xfrm>
          <a:custGeom>
            <a:rect b="b" l="l" r="r" t="t"/>
            <a:pathLst>
              <a:path extrusionOk="0" h="12704" w="11059">
                <a:moveTo>
                  <a:pt x="5545" y="3449"/>
                </a:moveTo>
                <a:cubicBezTo>
                  <a:pt x="5797" y="3449"/>
                  <a:pt x="5955" y="3638"/>
                  <a:pt x="5955" y="3859"/>
                </a:cubicBezTo>
                <a:lnTo>
                  <a:pt x="5955" y="4111"/>
                </a:lnTo>
                <a:cubicBezTo>
                  <a:pt x="6427" y="4268"/>
                  <a:pt x="6774" y="4741"/>
                  <a:pt x="6774" y="5308"/>
                </a:cubicBezTo>
                <a:cubicBezTo>
                  <a:pt x="6774" y="5528"/>
                  <a:pt x="6585" y="5749"/>
                  <a:pt x="6333" y="5749"/>
                </a:cubicBezTo>
                <a:cubicBezTo>
                  <a:pt x="6081" y="5749"/>
                  <a:pt x="5955" y="5528"/>
                  <a:pt x="5955" y="5308"/>
                </a:cubicBezTo>
                <a:cubicBezTo>
                  <a:pt x="5955" y="5056"/>
                  <a:pt x="5734" y="4898"/>
                  <a:pt x="5545" y="4898"/>
                </a:cubicBezTo>
                <a:cubicBezTo>
                  <a:pt x="5293" y="4898"/>
                  <a:pt x="5104" y="5119"/>
                  <a:pt x="5104" y="5308"/>
                </a:cubicBezTo>
                <a:cubicBezTo>
                  <a:pt x="5104" y="5528"/>
                  <a:pt x="5419" y="5780"/>
                  <a:pt x="5766" y="6001"/>
                </a:cubicBezTo>
                <a:cubicBezTo>
                  <a:pt x="6207" y="6316"/>
                  <a:pt x="6774" y="6725"/>
                  <a:pt x="6774" y="7387"/>
                </a:cubicBezTo>
                <a:cubicBezTo>
                  <a:pt x="6774" y="7954"/>
                  <a:pt x="6427" y="8364"/>
                  <a:pt x="5923" y="8584"/>
                </a:cubicBezTo>
                <a:lnTo>
                  <a:pt x="5923" y="8836"/>
                </a:lnTo>
                <a:cubicBezTo>
                  <a:pt x="5923" y="9088"/>
                  <a:pt x="5734" y="9246"/>
                  <a:pt x="5545" y="9246"/>
                </a:cubicBezTo>
                <a:cubicBezTo>
                  <a:pt x="5293" y="9246"/>
                  <a:pt x="5104" y="9057"/>
                  <a:pt x="5104" y="8836"/>
                </a:cubicBezTo>
                <a:lnTo>
                  <a:pt x="5104" y="8584"/>
                </a:lnTo>
                <a:cubicBezTo>
                  <a:pt x="4632" y="8427"/>
                  <a:pt x="4285" y="7954"/>
                  <a:pt x="4285" y="7387"/>
                </a:cubicBezTo>
                <a:cubicBezTo>
                  <a:pt x="4285" y="7167"/>
                  <a:pt x="4474" y="7009"/>
                  <a:pt x="4726" y="7009"/>
                </a:cubicBezTo>
                <a:cubicBezTo>
                  <a:pt x="4947" y="7009"/>
                  <a:pt x="5104" y="7198"/>
                  <a:pt x="5104" y="7387"/>
                </a:cubicBezTo>
                <a:cubicBezTo>
                  <a:pt x="5104" y="7639"/>
                  <a:pt x="5293" y="7828"/>
                  <a:pt x="5545" y="7828"/>
                </a:cubicBezTo>
                <a:cubicBezTo>
                  <a:pt x="5766" y="7828"/>
                  <a:pt x="5923" y="7639"/>
                  <a:pt x="5923" y="7387"/>
                </a:cubicBezTo>
                <a:cubicBezTo>
                  <a:pt x="5923" y="7167"/>
                  <a:pt x="5608" y="6914"/>
                  <a:pt x="5262" y="6694"/>
                </a:cubicBezTo>
                <a:cubicBezTo>
                  <a:pt x="4821" y="6379"/>
                  <a:pt x="4285" y="5969"/>
                  <a:pt x="4285" y="5308"/>
                </a:cubicBezTo>
                <a:cubicBezTo>
                  <a:pt x="4285" y="4741"/>
                  <a:pt x="4632" y="4331"/>
                  <a:pt x="5104" y="4111"/>
                </a:cubicBezTo>
                <a:lnTo>
                  <a:pt x="5104" y="3859"/>
                </a:lnTo>
                <a:cubicBezTo>
                  <a:pt x="5104" y="3606"/>
                  <a:pt x="5293" y="3449"/>
                  <a:pt x="5545" y="3449"/>
                </a:cubicBezTo>
                <a:close/>
                <a:moveTo>
                  <a:pt x="10651" y="1"/>
                </a:moveTo>
                <a:cubicBezTo>
                  <a:pt x="10562" y="1"/>
                  <a:pt x="10473" y="34"/>
                  <a:pt x="10397" y="109"/>
                </a:cubicBezTo>
                <a:cubicBezTo>
                  <a:pt x="9389" y="834"/>
                  <a:pt x="8538" y="960"/>
                  <a:pt x="8034" y="960"/>
                </a:cubicBezTo>
                <a:cubicBezTo>
                  <a:pt x="7310" y="960"/>
                  <a:pt x="6396" y="645"/>
                  <a:pt x="5766" y="172"/>
                </a:cubicBezTo>
                <a:cubicBezTo>
                  <a:pt x="5703" y="109"/>
                  <a:pt x="5616" y="78"/>
                  <a:pt x="5526" y="78"/>
                </a:cubicBezTo>
                <a:cubicBezTo>
                  <a:pt x="5435" y="78"/>
                  <a:pt x="5341" y="109"/>
                  <a:pt x="5262" y="172"/>
                </a:cubicBezTo>
                <a:cubicBezTo>
                  <a:pt x="4632" y="645"/>
                  <a:pt x="3781" y="960"/>
                  <a:pt x="3025" y="960"/>
                </a:cubicBezTo>
                <a:cubicBezTo>
                  <a:pt x="2237" y="960"/>
                  <a:pt x="1418" y="645"/>
                  <a:pt x="662" y="109"/>
                </a:cubicBezTo>
                <a:cubicBezTo>
                  <a:pt x="582" y="47"/>
                  <a:pt x="495" y="20"/>
                  <a:pt x="411" y="20"/>
                </a:cubicBezTo>
                <a:cubicBezTo>
                  <a:pt x="196" y="20"/>
                  <a:pt x="0" y="198"/>
                  <a:pt x="0" y="424"/>
                </a:cubicBezTo>
                <a:lnTo>
                  <a:pt x="0" y="5276"/>
                </a:lnTo>
                <a:cubicBezTo>
                  <a:pt x="0" y="8616"/>
                  <a:pt x="2143" y="11609"/>
                  <a:pt x="5388" y="12680"/>
                </a:cubicBezTo>
                <a:cubicBezTo>
                  <a:pt x="5419" y="12696"/>
                  <a:pt x="5459" y="12703"/>
                  <a:pt x="5506" y="12703"/>
                </a:cubicBezTo>
                <a:cubicBezTo>
                  <a:pt x="5553" y="12703"/>
                  <a:pt x="5608" y="12696"/>
                  <a:pt x="5671" y="12680"/>
                </a:cubicBezTo>
                <a:cubicBezTo>
                  <a:pt x="8885" y="11609"/>
                  <a:pt x="11059" y="8616"/>
                  <a:pt x="11059" y="5276"/>
                </a:cubicBezTo>
                <a:lnTo>
                  <a:pt x="11059" y="424"/>
                </a:lnTo>
                <a:cubicBezTo>
                  <a:pt x="11059" y="182"/>
                  <a:pt x="10858" y="1"/>
                  <a:pt x="106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16" name="Google Shape;8116;p78"/>
          <p:cNvGrpSpPr/>
          <p:nvPr/>
        </p:nvGrpSpPr>
        <p:grpSpPr>
          <a:xfrm>
            <a:off x="3661575" y="1846883"/>
            <a:ext cx="365467" cy="368389"/>
            <a:chOff x="-62516625" y="3743175"/>
            <a:chExt cx="315875" cy="318400"/>
          </a:xfrm>
        </p:grpSpPr>
        <p:sp>
          <p:nvSpPr>
            <p:cNvPr id="8117" name="Google Shape;8117;p78"/>
            <p:cNvSpPr/>
            <p:nvPr/>
          </p:nvSpPr>
          <p:spPr>
            <a:xfrm>
              <a:off x="-62334675" y="3884950"/>
              <a:ext cx="62250" cy="145725"/>
            </a:xfrm>
            <a:custGeom>
              <a:rect b="b" l="l" r="r" t="t"/>
              <a:pathLst>
                <a:path extrusionOk="0" h="5829" w="2490">
                  <a:moveTo>
                    <a:pt x="1229" y="0"/>
                  </a:moveTo>
                  <a:cubicBezTo>
                    <a:pt x="977" y="0"/>
                    <a:pt x="820" y="189"/>
                    <a:pt x="820" y="410"/>
                  </a:cubicBezTo>
                  <a:lnTo>
                    <a:pt x="820" y="662"/>
                  </a:lnTo>
                  <a:cubicBezTo>
                    <a:pt x="347" y="819"/>
                    <a:pt x="0" y="1292"/>
                    <a:pt x="0" y="1859"/>
                  </a:cubicBezTo>
                  <a:cubicBezTo>
                    <a:pt x="0" y="2520"/>
                    <a:pt x="536" y="2930"/>
                    <a:pt x="977" y="3245"/>
                  </a:cubicBezTo>
                  <a:cubicBezTo>
                    <a:pt x="1292" y="3466"/>
                    <a:pt x="1639" y="3718"/>
                    <a:pt x="1639" y="3938"/>
                  </a:cubicBezTo>
                  <a:cubicBezTo>
                    <a:pt x="1639" y="4190"/>
                    <a:pt x="1450" y="4348"/>
                    <a:pt x="1229" y="4348"/>
                  </a:cubicBezTo>
                  <a:cubicBezTo>
                    <a:pt x="977" y="4348"/>
                    <a:pt x="820" y="4127"/>
                    <a:pt x="820" y="3938"/>
                  </a:cubicBezTo>
                  <a:cubicBezTo>
                    <a:pt x="820" y="3718"/>
                    <a:pt x="631" y="3497"/>
                    <a:pt x="442" y="3497"/>
                  </a:cubicBezTo>
                  <a:cubicBezTo>
                    <a:pt x="221" y="3497"/>
                    <a:pt x="0" y="3718"/>
                    <a:pt x="0" y="3938"/>
                  </a:cubicBezTo>
                  <a:cubicBezTo>
                    <a:pt x="0" y="4505"/>
                    <a:pt x="347" y="4915"/>
                    <a:pt x="820" y="5135"/>
                  </a:cubicBezTo>
                  <a:lnTo>
                    <a:pt x="820" y="5387"/>
                  </a:lnTo>
                  <a:cubicBezTo>
                    <a:pt x="820" y="5639"/>
                    <a:pt x="1009" y="5828"/>
                    <a:pt x="1229" y="5828"/>
                  </a:cubicBezTo>
                  <a:cubicBezTo>
                    <a:pt x="1450" y="5828"/>
                    <a:pt x="1639" y="5639"/>
                    <a:pt x="1639" y="5387"/>
                  </a:cubicBezTo>
                  <a:lnTo>
                    <a:pt x="1639" y="5135"/>
                  </a:lnTo>
                  <a:cubicBezTo>
                    <a:pt x="2111" y="4978"/>
                    <a:pt x="2489" y="4505"/>
                    <a:pt x="2489" y="3938"/>
                  </a:cubicBezTo>
                  <a:cubicBezTo>
                    <a:pt x="2489" y="3277"/>
                    <a:pt x="1922" y="2867"/>
                    <a:pt x="1481" y="2552"/>
                  </a:cubicBezTo>
                  <a:cubicBezTo>
                    <a:pt x="1166" y="2331"/>
                    <a:pt x="820" y="2079"/>
                    <a:pt x="820" y="1859"/>
                  </a:cubicBezTo>
                  <a:cubicBezTo>
                    <a:pt x="820" y="1607"/>
                    <a:pt x="1009" y="1418"/>
                    <a:pt x="1229" y="1418"/>
                  </a:cubicBezTo>
                  <a:cubicBezTo>
                    <a:pt x="1450" y="1418"/>
                    <a:pt x="1639" y="1607"/>
                    <a:pt x="1639" y="1859"/>
                  </a:cubicBezTo>
                  <a:cubicBezTo>
                    <a:pt x="1639" y="2079"/>
                    <a:pt x="1859" y="2237"/>
                    <a:pt x="2048" y="2237"/>
                  </a:cubicBezTo>
                  <a:cubicBezTo>
                    <a:pt x="2237" y="2237"/>
                    <a:pt x="2489" y="2048"/>
                    <a:pt x="2489" y="1859"/>
                  </a:cubicBezTo>
                  <a:cubicBezTo>
                    <a:pt x="2489" y="1292"/>
                    <a:pt x="2143" y="882"/>
                    <a:pt x="1639" y="662"/>
                  </a:cubicBezTo>
                  <a:lnTo>
                    <a:pt x="1639" y="410"/>
                  </a:lnTo>
                  <a:cubicBezTo>
                    <a:pt x="1639" y="158"/>
                    <a:pt x="1450" y="0"/>
                    <a:pt x="12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8" name="Google Shape;8118;p78"/>
            <p:cNvSpPr/>
            <p:nvPr/>
          </p:nvSpPr>
          <p:spPr>
            <a:xfrm>
              <a:off x="-62516625" y="3743175"/>
              <a:ext cx="315875" cy="318400"/>
            </a:xfrm>
            <a:custGeom>
              <a:rect b="b" l="l" r="r" t="t"/>
              <a:pathLst>
                <a:path extrusionOk="0" h="12736" w="12635">
                  <a:moveTo>
                    <a:pt x="4632" y="3308"/>
                  </a:moveTo>
                  <a:cubicBezTo>
                    <a:pt x="5388" y="3308"/>
                    <a:pt x="6018" y="3938"/>
                    <a:pt x="6018" y="4694"/>
                  </a:cubicBezTo>
                  <a:cubicBezTo>
                    <a:pt x="6018" y="5450"/>
                    <a:pt x="5420" y="6049"/>
                    <a:pt x="4632" y="6049"/>
                  </a:cubicBezTo>
                  <a:cubicBezTo>
                    <a:pt x="3876" y="6049"/>
                    <a:pt x="3246" y="5419"/>
                    <a:pt x="3246" y="4694"/>
                  </a:cubicBezTo>
                  <a:cubicBezTo>
                    <a:pt x="3246" y="3938"/>
                    <a:pt x="3876" y="3308"/>
                    <a:pt x="4632" y="3308"/>
                  </a:cubicBezTo>
                  <a:close/>
                  <a:moveTo>
                    <a:pt x="8507" y="5230"/>
                  </a:moveTo>
                  <a:cubicBezTo>
                    <a:pt x="10303" y="5230"/>
                    <a:pt x="11815" y="6742"/>
                    <a:pt x="11815" y="8538"/>
                  </a:cubicBezTo>
                  <a:cubicBezTo>
                    <a:pt x="11815" y="10365"/>
                    <a:pt x="10334" y="11846"/>
                    <a:pt x="8507" y="11846"/>
                  </a:cubicBezTo>
                  <a:cubicBezTo>
                    <a:pt x="6680" y="11846"/>
                    <a:pt x="5199" y="10365"/>
                    <a:pt x="5199" y="8538"/>
                  </a:cubicBezTo>
                  <a:cubicBezTo>
                    <a:pt x="5199" y="6742"/>
                    <a:pt x="6680" y="5230"/>
                    <a:pt x="8507" y="5230"/>
                  </a:cubicBezTo>
                  <a:close/>
                  <a:moveTo>
                    <a:pt x="4664" y="0"/>
                  </a:moveTo>
                  <a:cubicBezTo>
                    <a:pt x="2080" y="0"/>
                    <a:pt x="1" y="2079"/>
                    <a:pt x="1" y="4694"/>
                  </a:cubicBezTo>
                  <a:cubicBezTo>
                    <a:pt x="1" y="5703"/>
                    <a:pt x="316" y="6711"/>
                    <a:pt x="914" y="7498"/>
                  </a:cubicBezTo>
                  <a:lnTo>
                    <a:pt x="4317" y="12571"/>
                  </a:lnTo>
                  <a:cubicBezTo>
                    <a:pt x="4396" y="12681"/>
                    <a:pt x="4530" y="12736"/>
                    <a:pt x="4660" y="12736"/>
                  </a:cubicBezTo>
                  <a:cubicBezTo>
                    <a:pt x="4790" y="12736"/>
                    <a:pt x="4916" y="12681"/>
                    <a:pt x="4979" y="12571"/>
                  </a:cubicBezTo>
                  <a:lnTo>
                    <a:pt x="5672" y="11531"/>
                  </a:lnTo>
                  <a:cubicBezTo>
                    <a:pt x="6396" y="12256"/>
                    <a:pt x="7404" y="12665"/>
                    <a:pt x="8507" y="12665"/>
                  </a:cubicBezTo>
                  <a:cubicBezTo>
                    <a:pt x="10776" y="12665"/>
                    <a:pt x="12634" y="10838"/>
                    <a:pt x="12634" y="8538"/>
                  </a:cubicBezTo>
                  <a:cubicBezTo>
                    <a:pt x="12634" y="6553"/>
                    <a:pt x="11217" y="4852"/>
                    <a:pt x="9326" y="4474"/>
                  </a:cubicBezTo>
                  <a:lnTo>
                    <a:pt x="9326" y="4222"/>
                  </a:lnTo>
                  <a:cubicBezTo>
                    <a:pt x="9074" y="1796"/>
                    <a:pt x="7089" y="0"/>
                    <a:pt x="46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19" name="Google Shape;8119;p78"/>
          <p:cNvGrpSpPr/>
          <p:nvPr/>
        </p:nvGrpSpPr>
        <p:grpSpPr>
          <a:xfrm>
            <a:off x="3668415" y="2296854"/>
            <a:ext cx="351786" cy="326274"/>
            <a:chOff x="-62511900" y="4129100"/>
            <a:chExt cx="304050" cy="282000"/>
          </a:xfrm>
        </p:grpSpPr>
        <p:sp>
          <p:nvSpPr>
            <p:cNvPr id="8120" name="Google Shape;8120;p78"/>
            <p:cNvSpPr/>
            <p:nvPr/>
          </p:nvSpPr>
          <p:spPr>
            <a:xfrm>
              <a:off x="-62414225" y="4203925"/>
              <a:ext cx="206375" cy="207175"/>
            </a:xfrm>
            <a:custGeom>
              <a:rect b="b" l="l" r="r" t="t"/>
              <a:pathLst>
                <a:path extrusionOk="0" h="8287" w="8255">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1" name="Google Shape;8121;p78"/>
            <p:cNvSpPr/>
            <p:nvPr/>
          </p:nvSpPr>
          <p:spPr>
            <a:xfrm>
              <a:off x="-62511100" y="4129100"/>
              <a:ext cx="159900" cy="74850"/>
            </a:xfrm>
            <a:custGeom>
              <a:rect b="b" l="l" r="r" t="t"/>
              <a:pathLst>
                <a:path extrusionOk="0" h="2994" w="6396">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2" name="Google Shape;8122;p78"/>
            <p:cNvSpPr/>
            <p:nvPr/>
          </p:nvSpPr>
          <p:spPr>
            <a:xfrm>
              <a:off x="-62511100" y="4207075"/>
              <a:ext cx="110275" cy="59875"/>
            </a:xfrm>
            <a:custGeom>
              <a:rect b="b" l="l" r="r" t="t"/>
              <a:pathLst>
                <a:path extrusionOk="0" h="2395" w="4411">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3" name="Google Shape;8123;p78"/>
            <p:cNvSpPr/>
            <p:nvPr/>
          </p:nvSpPr>
          <p:spPr>
            <a:xfrm>
              <a:off x="-62511100" y="4329950"/>
              <a:ext cx="106350" cy="59875"/>
            </a:xfrm>
            <a:custGeom>
              <a:rect b="b" l="l" r="r" t="t"/>
              <a:pathLst>
                <a:path extrusionOk="0" h="2395" w="4254">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4" name="Google Shape;8124;p78"/>
            <p:cNvSpPr/>
            <p:nvPr/>
          </p:nvSpPr>
          <p:spPr>
            <a:xfrm>
              <a:off x="-62511900" y="4268500"/>
              <a:ext cx="78000" cy="60675"/>
            </a:xfrm>
            <a:custGeom>
              <a:rect b="b" l="l" r="r" t="t"/>
              <a:pathLst>
                <a:path extrusionOk="0" h="2427" w="312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5" name="Google Shape;8125;p78"/>
          <p:cNvGrpSpPr/>
          <p:nvPr/>
        </p:nvGrpSpPr>
        <p:grpSpPr>
          <a:xfrm>
            <a:off x="2346537" y="2769248"/>
            <a:ext cx="310770" cy="367261"/>
            <a:chOff x="-60597975" y="3367475"/>
            <a:chExt cx="268600" cy="317425"/>
          </a:xfrm>
        </p:grpSpPr>
        <p:sp>
          <p:nvSpPr>
            <p:cNvPr id="8126" name="Google Shape;8126;p78"/>
            <p:cNvSpPr/>
            <p:nvPr/>
          </p:nvSpPr>
          <p:spPr>
            <a:xfrm>
              <a:off x="-60535750" y="3495075"/>
              <a:ext cx="206375" cy="82725"/>
            </a:xfrm>
            <a:custGeom>
              <a:rect b="b" l="l" r="r" t="t"/>
              <a:pathLst>
                <a:path extrusionOk="0" h="3309" w="8255">
                  <a:moveTo>
                    <a:pt x="5357" y="1229"/>
                  </a:moveTo>
                  <a:cubicBezTo>
                    <a:pt x="5577" y="1229"/>
                    <a:pt x="5766" y="1418"/>
                    <a:pt x="5766" y="1607"/>
                  </a:cubicBezTo>
                  <a:cubicBezTo>
                    <a:pt x="5766" y="1890"/>
                    <a:pt x="5577" y="2048"/>
                    <a:pt x="5357" y="2048"/>
                  </a:cubicBezTo>
                  <a:lnTo>
                    <a:pt x="2049" y="2048"/>
                  </a:lnTo>
                  <a:cubicBezTo>
                    <a:pt x="1797" y="2048"/>
                    <a:pt x="1639" y="1859"/>
                    <a:pt x="1639" y="1607"/>
                  </a:cubicBezTo>
                  <a:cubicBezTo>
                    <a:pt x="1639" y="1386"/>
                    <a:pt x="1828" y="1229"/>
                    <a:pt x="2049" y="1229"/>
                  </a:cubicBezTo>
                  <a:close/>
                  <a:moveTo>
                    <a:pt x="1" y="0"/>
                  </a:moveTo>
                  <a:lnTo>
                    <a:pt x="1" y="3308"/>
                  </a:lnTo>
                  <a:lnTo>
                    <a:pt x="8255" y="3308"/>
                  </a:lnTo>
                  <a:lnTo>
                    <a:pt x="825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7" name="Google Shape;8127;p78"/>
            <p:cNvSpPr/>
            <p:nvPr/>
          </p:nvSpPr>
          <p:spPr>
            <a:xfrm>
              <a:off x="-60432575" y="3367475"/>
              <a:ext cx="20500" cy="47275"/>
            </a:xfrm>
            <a:custGeom>
              <a:rect b="b" l="l" r="r" t="t"/>
              <a:pathLst>
                <a:path extrusionOk="0" h="1891" w="820">
                  <a:moveTo>
                    <a:pt x="1" y="0"/>
                  </a:moveTo>
                  <a:lnTo>
                    <a:pt x="1" y="1891"/>
                  </a:lnTo>
                  <a:cubicBezTo>
                    <a:pt x="127" y="1765"/>
                    <a:pt x="221" y="1639"/>
                    <a:pt x="379" y="1639"/>
                  </a:cubicBezTo>
                  <a:cubicBezTo>
                    <a:pt x="600" y="1639"/>
                    <a:pt x="694" y="1765"/>
                    <a:pt x="820" y="1891"/>
                  </a:cubicBezTo>
                  <a:lnTo>
                    <a:pt x="8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8" name="Google Shape;8128;p78"/>
            <p:cNvSpPr/>
            <p:nvPr/>
          </p:nvSpPr>
          <p:spPr>
            <a:xfrm>
              <a:off x="-60535750" y="3367475"/>
              <a:ext cx="206375" cy="107150"/>
            </a:xfrm>
            <a:custGeom>
              <a:rect b="b" l="l" r="r" t="t"/>
              <a:pathLst>
                <a:path extrusionOk="0" h="4286" w="8255">
                  <a:moveTo>
                    <a:pt x="1" y="0"/>
                  </a:moveTo>
                  <a:lnTo>
                    <a:pt x="1" y="4285"/>
                  </a:lnTo>
                  <a:lnTo>
                    <a:pt x="8255" y="4285"/>
                  </a:lnTo>
                  <a:lnTo>
                    <a:pt x="8255" y="1261"/>
                  </a:lnTo>
                  <a:cubicBezTo>
                    <a:pt x="8255" y="567"/>
                    <a:pt x="7720" y="32"/>
                    <a:pt x="7026" y="32"/>
                  </a:cubicBezTo>
                  <a:lnTo>
                    <a:pt x="5829" y="32"/>
                  </a:lnTo>
                  <a:lnTo>
                    <a:pt x="5829" y="2930"/>
                  </a:lnTo>
                  <a:cubicBezTo>
                    <a:pt x="5829" y="3182"/>
                    <a:pt x="5633" y="3350"/>
                    <a:pt x="5418" y="3350"/>
                  </a:cubicBezTo>
                  <a:cubicBezTo>
                    <a:pt x="5311" y="3350"/>
                    <a:pt x="5199" y="3308"/>
                    <a:pt x="5105" y="3214"/>
                  </a:cubicBezTo>
                  <a:lnTo>
                    <a:pt x="4569" y="2678"/>
                  </a:lnTo>
                  <a:lnTo>
                    <a:pt x="4002" y="3214"/>
                  </a:lnTo>
                  <a:cubicBezTo>
                    <a:pt x="3917" y="3289"/>
                    <a:pt x="3821" y="3322"/>
                    <a:pt x="3728" y="3322"/>
                  </a:cubicBezTo>
                  <a:cubicBezTo>
                    <a:pt x="3510" y="3322"/>
                    <a:pt x="3309" y="3142"/>
                    <a:pt x="3309" y="2899"/>
                  </a:cubicBezTo>
                  <a:lnTo>
                    <a:pt x="330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9" name="Google Shape;8129;p78"/>
            <p:cNvSpPr/>
            <p:nvPr/>
          </p:nvSpPr>
          <p:spPr>
            <a:xfrm>
              <a:off x="-60597975" y="3368175"/>
              <a:ext cx="40200" cy="316725"/>
            </a:xfrm>
            <a:custGeom>
              <a:rect b="b" l="l" r="r" t="t"/>
              <a:pathLst>
                <a:path extrusionOk="0" h="12669" w="1608">
                  <a:moveTo>
                    <a:pt x="337" y="0"/>
                  </a:moveTo>
                  <a:cubicBezTo>
                    <a:pt x="163" y="0"/>
                    <a:pt x="1" y="178"/>
                    <a:pt x="1" y="382"/>
                  </a:cubicBezTo>
                  <a:lnTo>
                    <a:pt x="1" y="12259"/>
                  </a:lnTo>
                  <a:cubicBezTo>
                    <a:pt x="1" y="12480"/>
                    <a:pt x="190" y="12669"/>
                    <a:pt x="379" y="12669"/>
                  </a:cubicBezTo>
                  <a:lnTo>
                    <a:pt x="1608" y="12669"/>
                  </a:lnTo>
                  <a:lnTo>
                    <a:pt x="1608" y="4"/>
                  </a:lnTo>
                  <a:lnTo>
                    <a:pt x="379" y="4"/>
                  </a:lnTo>
                  <a:cubicBezTo>
                    <a:pt x="365" y="2"/>
                    <a:pt x="351" y="0"/>
                    <a:pt x="3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0" name="Google Shape;8130;p78"/>
            <p:cNvSpPr/>
            <p:nvPr/>
          </p:nvSpPr>
          <p:spPr>
            <a:xfrm>
              <a:off x="-60535750" y="3597450"/>
              <a:ext cx="206375" cy="86675"/>
            </a:xfrm>
            <a:custGeom>
              <a:rect b="b" l="l" r="r" t="t"/>
              <a:pathLst>
                <a:path extrusionOk="0" h="3467" w="8255">
                  <a:moveTo>
                    <a:pt x="1" y="1"/>
                  </a:moveTo>
                  <a:lnTo>
                    <a:pt x="1" y="3466"/>
                  </a:lnTo>
                  <a:lnTo>
                    <a:pt x="7026" y="3466"/>
                  </a:lnTo>
                  <a:cubicBezTo>
                    <a:pt x="7720" y="3466"/>
                    <a:pt x="8255" y="2931"/>
                    <a:pt x="8255" y="2206"/>
                  </a:cubicBezTo>
                  <a:lnTo>
                    <a:pt x="825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31" name="Google Shape;8131;p78"/>
          <p:cNvSpPr/>
          <p:nvPr/>
        </p:nvSpPr>
        <p:spPr>
          <a:xfrm>
            <a:off x="2317264" y="3220759"/>
            <a:ext cx="369083" cy="365005"/>
          </a:xfrm>
          <a:custGeom>
            <a:rect b="b" l="l" r="r" t="t"/>
            <a:pathLst>
              <a:path extrusionOk="0" h="12619" w="12760">
                <a:moveTo>
                  <a:pt x="10082" y="2190"/>
                </a:moveTo>
                <a:lnTo>
                  <a:pt x="11027" y="2726"/>
                </a:lnTo>
                <a:lnTo>
                  <a:pt x="8948" y="6317"/>
                </a:lnTo>
                <a:lnTo>
                  <a:pt x="8003" y="5781"/>
                </a:lnTo>
                <a:cubicBezTo>
                  <a:pt x="8349" y="5151"/>
                  <a:pt x="9704" y="2820"/>
                  <a:pt x="10082" y="2190"/>
                </a:cubicBezTo>
                <a:close/>
                <a:moveTo>
                  <a:pt x="7813" y="6601"/>
                </a:moveTo>
                <a:lnTo>
                  <a:pt x="8318" y="6916"/>
                </a:lnTo>
                <a:lnTo>
                  <a:pt x="7782" y="7262"/>
                </a:lnTo>
                <a:lnTo>
                  <a:pt x="7813" y="6601"/>
                </a:lnTo>
                <a:close/>
                <a:moveTo>
                  <a:pt x="10554" y="8522"/>
                </a:moveTo>
                <a:cubicBezTo>
                  <a:pt x="10806" y="8522"/>
                  <a:pt x="10964" y="8711"/>
                  <a:pt x="10964" y="8900"/>
                </a:cubicBezTo>
                <a:cubicBezTo>
                  <a:pt x="10964" y="9153"/>
                  <a:pt x="10806" y="9342"/>
                  <a:pt x="10554" y="9342"/>
                </a:cubicBezTo>
                <a:lnTo>
                  <a:pt x="5608" y="9342"/>
                </a:lnTo>
                <a:cubicBezTo>
                  <a:pt x="5356" y="9342"/>
                  <a:pt x="5167" y="9153"/>
                  <a:pt x="5167" y="8900"/>
                </a:cubicBezTo>
                <a:cubicBezTo>
                  <a:pt x="5167" y="8680"/>
                  <a:pt x="5356" y="8522"/>
                  <a:pt x="5608" y="8522"/>
                </a:cubicBezTo>
                <a:close/>
                <a:moveTo>
                  <a:pt x="3088" y="5592"/>
                </a:moveTo>
                <a:cubicBezTo>
                  <a:pt x="3308" y="5592"/>
                  <a:pt x="3497" y="5813"/>
                  <a:pt x="3497" y="6002"/>
                </a:cubicBezTo>
                <a:lnTo>
                  <a:pt x="3497" y="6286"/>
                </a:lnTo>
                <a:cubicBezTo>
                  <a:pt x="3970" y="6443"/>
                  <a:pt x="4348" y="6916"/>
                  <a:pt x="4348" y="7451"/>
                </a:cubicBezTo>
                <a:cubicBezTo>
                  <a:pt x="4348" y="7703"/>
                  <a:pt x="4159" y="7861"/>
                  <a:pt x="3907" y="7861"/>
                </a:cubicBezTo>
                <a:cubicBezTo>
                  <a:pt x="3655" y="7861"/>
                  <a:pt x="3497" y="7640"/>
                  <a:pt x="3497" y="7451"/>
                </a:cubicBezTo>
                <a:cubicBezTo>
                  <a:pt x="3497" y="7231"/>
                  <a:pt x="3308" y="7010"/>
                  <a:pt x="3088" y="7010"/>
                </a:cubicBezTo>
                <a:cubicBezTo>
                  <a:pt x="2836" y="7010"/>
                  <a:pt x="2678" y="7231"/>
                  <a:pt x="2678" y="7451"/>
                </a:cubicBezTo>
                <a:cubicBezTo>
                  <a:pt x="2678" y="7703"/>
                  <a:pt x="3025" y="7924"/>
                  <a:pt x="3340" y="8176"/>
                </a:cubicBezTo>
                <a:cubicBezTo>
                  <a:pt x="3781" y="8491"/>
                  <a:pt x="4348" y="8869"/>
                  <a:pt x="4348" y="9531"/>
                </a:cubicBezTo>
                <a:cubicBezTo>
                  <a:pt x="4348" y="10098"/>
                  <a:pt x="3970" y="10539"/>
                  <a:pt x="3497" y="10728"/>
                </a:cubicBezTo>
                <a:lnTo>
                  <a:pt x="3497" y="11011"/>
                </a:lnTo>
                <a:cubicBezTo>
                  <a:pt x="3497" y="11232"/>
                  <a:pt x="3308" y="11452"/>
                  <a:pt x="3088" y="11452"/>
                </a:cubicBezTo>
                <a:cubicBezTo>
                  <a:pt x="2836" y="11452"/>
                  <a:pt x="2678" y="11232"/>
                  <a:pt x="2678" y="11011"/>
                </a:cubicBezTo>
                <a:lnTo>
                  <a:pt x="2678" y="10728"/>
                </a:lnTo>
                <a:cubicBezTo>
                  <a:pt x="2206" y="10570"/>
                  <a:pt x="1859" y="10098"/>
                  <a:pt x="1859" y="9531"/>
                </a:cubicBezTo>
                <a:cubicBezTo>
                  <a:pt x="1859" y="9310"/>
                  <a:pt x="2048" y="9121"/>
                  <a:pt x="2300" y="9121"/>
                </a:cubicBezTo>
                <a:cubicBezTo>
                  <a:pt x="2521" y="9121"/>
                  <a:pt x="2678" y="9310"/>
                  <a:pt x="2678" y="9531"/>
                </a:cubicBezTo>
                <a:cubicBezTo>
                  <a:pt x="2678" y="9783"/>
                  <a:pt x="2867" y="9940"/>
                  <a:pt x="3088" y="9940"/>
                </a:cubicBezTo>
                <a:cubicBezTo>
                  <a:pt x="3308" y="9940"/>
                  <a:pt x="3497" y="9751"/>
                  <a:pt x="3497" y="9531"/>
                </a:cubicBezTo>
                <a:cubicBezTo>
                  <a:pt x="3497" y="9310"/>
                  <a:pt x="3182" y="9089"/>
                  <a:pt x="2836" y="8837"/>
                </a:cubicBezTo>
                <a:cubicBezTo>
                  <a:pt x="2395" y="8522"/>
                  <a:pt x="1859" y="8113"/>
                  <a:pt x="1859" y="7451"/>
                </a:cubicBezTo>
                <a:cubicBezTo>
                  <a:pt x="1859" y="6916"/>
                  <a:pt x="2206" y="6475"/>
                  <a:pt x="2678" y="6286"/>
                </a:cubicBezTo>
                <a:lnTo>
                  <a:pt x="2678" y="6002"/>
                </a:lnTo>
                <a:cubicBezTo>
                  <a:pt x="2678" y="5750"/>
                  <a:pt x="2867" y="5592"/>
                  <a:pt x="3088" y="5592"/>
                </a:cubicBezTo>
                <a:close/>
                <a:moveTo>
                  <a:pt x="10554" y="11011"/>
                </a:moveTo>
                <a:cubicBezTo>
                  <a:pt x="10806" y="11011"/>
                  <a:pt x="10964" y="11200"/>
                  <a:pt x="10964" y="11452"/>
                </a:cubicBezTo>
                <a:cubicBezTo>
                  <a:pt x="10964" y="11641"/>
                  <a:pt x="10806" y="11830"/>
                  <a:pt x="10554" y="11830"/>
                </a:cubicBezTo>
                <a:lnTo>
                  <a:pt x="5608" y="11830"/>
                </a:lnTo>
                <a:cubicBezTo>
                  <a:pt x="5356" y="11830"/>
                  <a:pt x="5167" y="11641"/>
                  <a:pt x="5167" y="11452"/>
                </a:cubicBezTo>
                <a:cubicBezTo>
                  <a:pt x="5167" y="11200"/>
                  <a:pt x="5356" y="11011"/>
                  <a:pt x="5608" y="11011"/>
                </a:cubicBezTo>
                <a:close/>
                <a:moveTo>
                  <a:pt x="10933" y="1"/>
                </a:moveTo>
                <a:cubicBezTo>
                  <a:pt x="10599" y="1"/>
                  <a:pt x="10280" y="176"/>
                  <a:pt x="10113" y="489"/>
                </a:cubicBezTo>
                <a:lnTo>
                  <a:pt x="7877" y="4395"/>
                </a:lnTo>
                <a:lnTo>
                  <a:pt x="1229" y="4395"/>
                </a:lnTo>
                <a:cubicBezTo>
                  <a:pt x="567" y="4395"/>
                  <a:pt x="0" y="4931"/>
                  <a:pt x="0" y="5592"/>
                </a:cubicBezTo>
                <a:lnTo>
                  <a:pt x="0" y="11389"/>
                </a:lnTo>
                <a:cubicBezTo>
                  <a:pt x="0" y="12051"/>
                  <a:pt x="567" y="12618"/>
                  <a:pt x="1229" y="12618"/>
                </a:cubicBezTo>
                <a:lnTo>
                  <a:pt x="11437" y="12618"/>
                </a:lnTo>
                <a:cubicBezTo>
                  <a:pt x="12098" y="12618"/>
                  <a:pt x="12697" y="12082"/>
                  <a:pt x="12697" y="11389"/>
                </a:cubicBezTo>
                <a:lnTo>
                  <a:pt x="12697" y="5592"/>
                </a:lnTo>
                <a:cubicBezTo>
                  <a:pt x="12602" y="4931"/>
                  <a:pt x="12067" y="4395"/>
                  <a:pt x="11374" y="4395"/>
                </a:cubicBezTo>
                <a:lnTo>
                  <a:pt x="11027" y="4395"/>
                </a:lnTo>
                <a:lnTo>
                  <a:pt x="12476" y="1875"/>
                </a:lnTo>
                <a:cubicBezTo>
                  <a:pt x="12760" y="1402"/>
                  <a:pt x="12602" y="804"/>
                  <a:pt x="12130" y="583"/>
                </a:cubicBezTo>
                <a:lnTo>
                  <a:pt x="11437" y="142"/>
                </a:lnTo>
                <a:cubicBezTo>
                  <a:pt x="11277" y="46"/>
                  <a:pt x="11103" y="1"/>
                  <a:pt x="109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32" name="Google Shape;8132;p78"/>
          <p:cNvGrpSpPr/>
          <p:nvPr/>
        </p:nvGrpSpPr>
        <p:grpSpPr>
          <a:xfrm>
            <a:off x="2318740" y="3730564"/>
            <a:ext cx="366364" cy="262465"/>
            <a:chOff x="-60621600" y="4145650"/>
            <a:chExt cx="316650" cy="226850"/>
          </a:xfrm>
        </p:grpSpPr>
        <p:sp>
          <p:nvSpPr>
            <p:cNvPr id="8133" name="Google Shape;8133;p78"/>
            <p:cNvSpPr/>
            <p:nvPr/>
          </p:nvSpPr>
          <p:spPr>
            <a:xfrm>
              <a:off x="-60463275" y="4249600"/>
              <a:ext cx="61450" cy="60675"/>
            </a:xfrm>
            <a:custGeom>
              <a:rect b="b" l="l" r="r" t="t"/>
              <a:pathLst>
                <a:path extrusionOk="0" h="2427" w="2458">
                  <a:moveTo>
                    <a:pt x="1229" y="1"/>
                  </a:moveTo>
                  <a:cubicBezTo>
                    <a:pt x="567" y="1"/>
                    <a:pt x="0" y="536"/>
                    <a:pt x="0" y="1198"/>
                  </a:cubicBezTo>
                  <a:cubicBezTo>
                    <a:pt x="0" y="1891"/>
                    <a:pt x="567" y="2427"/>
                    <a:pt x="1229" y="2427"/>
                  </a:cubicBezTo>
                  <a:cubicBezTo>
                    <a:pt x="1891" y="2427"/>
                    <a:pt x="2458" y="1891"/>
                    <a:pt x="2458" y="1198"/>
                  </a:cubicBezTo>
                  <a:cubicBezTo>
                    <a:pt x="2458" y="536"/>
                    <a:pt x="1891" y="1"/>
                    <a:pt x="12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4" name="Google Shape;8134;p78"/>
            <p:cNvSpPr/>
            <p:nvPr/>
          </p:nvSpPr>
          <p:spPr>
            <a:xfrm>
              <a:off x="-60526300" y="4249600"/>
              <a:ext cx="48075" cy="60675"/>
            </a:xfrm>
            <a:custGeom>
              <a:rect b="b" l="l" r="r" t="t"/>
              <a:pathLst>
                <a:path extrusionOk="0" h="2427" w="1923">
                  <a:moveTo>
                    <a:pt x="1261" y="1"/>
                  </a:moveTo>
                  <a:cubicBezTo>
                    <a:pt x="599" y="1"/>
                    <a:pt x="1" y="536"/>
                    <a:pt x="1" y="1198"/>
                  </a:cubicBezTo>
                  <a:cubicBezTo>
                    <a:pt x="1" y="1891"/>
                    <a:pt x="568" y="2427"/>
                    <a:pt x="1261" y="2427"/>
                  </a:cubicBezTo>
                  <a:cubicBezTo>
                    <a:pt x="1513" y="2427"/>
                    <a:pt x="1734" y="2364"/>
                    <a:pt x="1923" y="2238"/>
                  </a:cubicBezTo>
                  <a:cubicBezTo>
                    <a:pt x="1765" y="1923"/>
                    <a:pt x="1671" y="1576"/>
                    <a:pt x="1671" y="1198"/>
                  </a:cubicBezTo>
                  <a:cubicBezTo>
                    <a:pt x="1671" y="851"/>
                    <a:pt x="1765" y="505"/>
                    <a:pt x="1923" y="190"/>
                  </a:cubicBezTo>
                  <a:cubicBezTo>
                    <a:pt x="1734" y="64"/>
                    <a:pt x="1513" y="1"/>
                    <a:pt x="12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5" name="Google Shape;8135;p78"/>
            <p:cNvSpPr/>
            <p:nvPr/>
          </p:nvSpPr>
          <p:spPr>
            <a:xfrm>
              <a:off x="-60621600" y="4145650"/>
              <a:ext cx="316650" cy="226850"/>
            </a:xfrm>
            <a:custGeom>
              <a:rect b="b" l="l" r="r" t="t"/>
              <a:pathLst>
                <a:path extrusionOk="0" h="9074" w="12666">
                  <a:moveTo>
                    <a:pt x="11374" y="851"/>
                  </a:moveTo>
                  <a:cubicBezTo>
                    <a:pt x="11626" y="851"/>
                    <a:pt x="11815" y="1040"/>
                    <a:pt x="11815" y="1229"/>
                  </a:cubicBezTo>
                  <a:lnTo>
                    <a:pt x="11815" y="1670"/>
                  </a:lnTo>
                  <a:lnTo>
                    <a:pt x="788" y="1670"/>
                  </a:lnTo>
                  <a:lnTo>
                    <a:pt x="788" y="1229"/>
                  </a:lnTo>
                  <a:cubicBezTo>
                    <a:pt x="788" y="1008"/>
                    <a:pt x="977" y="851"/>
                    <a:pt x="1166" y="851"/>
                  </a:cubicBezTo>
                  <a:close/>
                  <a:moveTo>
                    <a:pt x="7562" y="3277"/>
                  </a:moveTo>
                  <a:cubicBezTo>
                    <a:pt x="8696" y="3277"/>
                    <a:pt x="9641" y="4222"/>
                    <a:pt x="9641" y="5356"/>
                  </a:cubicBezTo>
                  <a:cubicBezTo>
                    <a:pt x="9610" y="6522"/>
                    <a:pt x="8696" y="7467"/>
                    <a:pt x="7562" y="7467"/>
                  </a:cubicBezTo>
                  <a:cubicBezTo>
                    <a:pt x="7089" y="7467"/>
                    <a:pt x="6648" y="7309"/>
                    <a:pt x="6333" y="7026"/>
                  </a:cubicBezTo>
                  <a:cubicBezTo>
                    <a:pt x="5987" y="7309"/>
                    <a:pt x="5546" y="7467"/>
                    <a:pt x="5073" y="7467"/>
                  </a:cubicBezTo>
                  <a:cubicBezTo>
                    <a:pt x="3939" y="7467"/>
                    <a:pt x="2994" y="6522"/>
                    <a:pt x="2994" y="5356"/>
                  </a:cubicBezTo>
                  <a:cubicBezTo>
                    <a:pt x="2994" y="4222"/>
                    <a:pt x="3939" y="3277"/>
                    <a:pt x="5073" y="3277"/>
                  </a:cubicBezTo>
                  <a:cubicBezTo>
                    <a:pt x="5514" y="3277"/>
                    <a:pt x="5987" y="3434"/>
                    <a:pt x="6333" y="3718"/>
                  </a:cubicBezTo>
                  <a:cubicBezTo>
                    <a:pt x="6680" y="3434"/>
                    <a:pt x="7121" y="3277"/>
                    <a:pt x="7562" y="3277"/>
                  </a:cubicBezTo>
                  <a:close/>
                  <a:moveTo>
                    <a:pt x="1229" y="0"/>
                  </a:moveTo>
                  <a:cubicBezTo>
                    <a:pt x="536" y="0"/>
                    <a:pt x="1" y="567"/>
                    <a:pt x="1" y="1229"/>
                  </a:cubicBezTo>
                  <a:lnTo>
                    <a:pt x="1" y="7845"/>
                  </a:lnTo>
                  <a:cubicBezTo>
                    <a:pt x="1" y="8506"/>
                    <a:pt x="536" y="9073"/>
                    <a:pt x="1229" y="9073"/>
                  </a:cubicBezTo>
                  <a:lnTo>
                    <a:pt x="11406" y="9073"/>
                  </a:lnTo>
                  <a:cubicBezTo>
                    <a:pt x="12099" y="9073"/>
                    <a:pt x="12666" y="8506"/>
                    <a:pt x="12666" y="7845"/>
                  </a:cubicBezTo>
                  <a:lnTo>
                    <a:pt x="12666" y="1229"/>
                  </a:lnTo>
                  <a:cubicBezTo>
                    <a:pt x="12634" y="567"/>
                    <a:pt x="12099" y="0"/>
                    <a:pt x="114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36" name="Google Shape;8136;p78"/>
          <p:cNvGrpSpPr/>
          <p:nvPr/>
        </p:nvGrpSpPr>
        <p:grpSpPr>
          <a:xfrm>
            <a:off x="3655392" y="3679063"/>
            <a:ext cx="359972" cy="365467"/>
            <a:chOff x="-59400775" y="4084200"/>
            <a:chExt cx="311125" cy="315875"/>
          </a:xfrm>
        </p:grpSpPr>
        <p:sp>
          <p:nvSpPr>
            <p:cNvPr id="8137" name="Google Shape;8137;p78"/>
            <p:cNvSpPr/>
            <p:nvPr/>
          </p:nvSpPr>
          <p:spPr>
            <a:xfrm>
              <a:off x="-59400775" y="4317350"/>
              <a:ext cx="89800" cy="82725"/>
            </a:xfrm>
            <a:custGeom>
              <a:rect b="b" l="l" r="r" t="t"/>
              <a:pathLst>
                <a:path extrusionOk="0" h="3309" w="3592">
                  <a:moveTo>
                    <a:pt x="1796" y="851"/>
                  </a:moveTo>
                  <a:cubicBezTo>
                    <a:pt x="2048" y="851"/>
                    <a:pt x="2237" y="1071"/>
                    <a:pt x="2237" y="1260"/>
                  </a:cubicBezTo>
                  <a:cubicBezTo>
                    <a:pt x="2237" y="1449"/>
                    <a:pt x="2048" y="1701"/>
                    <a:pt x="1796" y="1701"/>
                  </a:cubicBezTo>
                  <a:cubicBezTo>
                    <a:pt x="1576" y="1701"/>
                    <a:pt x="1418" y="1481"/>
                    <a:pt x="1418" y="1260"/>
                  </a:cubicBezTo>
                  <a:cubicBezTo>
                    <a:pt x="1418" y="1008"/>
                    <a:pt x="1576" y="851"/>
                    <a:pt x="1796" y="851"/>
                  </a:cubicBezTo>
                  <a:close/>
                  <a:moveTo>
                    <a:pt x="0" y="0"/>
                  </a:moveTo>
                  <a:lnTo>
                    <a:pt x="0" y="2079"/>
                  </a:lnTo>
                  <a:cubicBezTo>
                    <a:pt x="0" y="2741"/>
                    <a:pt x="536" y="3308"/>
                    <a:pt x="1229" y="3308"/>
                  </a:cubicBezTo>
                  <a:lnTo>
                    <a:pt x="2332" y="3308"/>
                  </a:lnTo>
                  <a:cubicBezTo>
                    <a:pt x="2993" y="3308"/>
                    <a:pt x="3592" y="2741"/>
                    <a:pt x="3592" y="2079"/>
                  </a:cubicBezTo>
                  <a:lnTo>
                    <a:pt x="35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8" name="Google Shape;8138;p78"/>
            <p:cNvSpPr/>
            <p:nvPr/>
          </p:nvSpPr>
          <p:spPr>
            <a:xfrm>
              <a:off x="-59400000" y="4084200"/>
              <a:ext cx="89825" cy="212700"/>
            </a:xfrm>
            <a:custGeom>
              <a:rect b="b" l="l" r="r" t="t"/>
              <a:pathLst>
                <a:path extrusionOk="0" h="8508" w="3593">
                  <a:moveTo>
                    <a:pt x="1734" y="1607"/>
                  </a:moveTo>
                  <a:cubicBezTo>
                    <a:pt x="1923" y="1607"/>
                    <a:pt x="2175" y="1797"/>
                    <a:pt x="2175" y="2049"/>
                  </a:cubicBezTo>
                  <a:lnTo>
                    <a:pt x="2175" y="7278"/>
                  </a:lnTo>
                  <a:cubicBezTo>
                    <a:pt x="2175" y="7499"/>
                    <a:pt x="1986" y="7656"/>
                    <a:pt x="1734" y="7656"/>
                  </a:cubicBezTo>
                  <a:cubicBezTo>
                    <a:pt x="1513" y="7656"/>
                    <a:pt x="1356" y="7467"/>
                    <a:pt x="1356" y="7278"/>
                  </a:cubicBezTo>
                  <a:lnTo>
                    <a:pt x="1356" y="2049"/>
                  </a:lnTo>
                  <a:cubicBezTo>
                    <a:pt x="1356" y="1797"/>
                    <a:pt x="1545" y="1607"/>
                    <a:pt x="1734" y="1607"/>
                  </a:cubicBezTo>
                  <a:close/>
                  <a:moveTo>
                    <a:pt x="1230" y="1"/>
                  </a:moveTo>
                  <a:cubicBezTo>
                    <a:pt x="568" y="1"/>
                    <a:pt x="1" y="536"/>
                    <a:pt x="1" y="1198"/>
                  </a:cubicBezTo>
                  <a:lnTo>
                    <a:pt x="1" y="8507"/>
                  </a:lnTo>
                  <a:lnTo>
                    <a:pt x="3593" y="8507"/>
                  </a:lnTo>
                  <a:lnTo>
                    <a:pt x="3593" y="1198"/>
                  </a:lnTo>
                  <a:cubicBezTo>
                    <a:pt x="3561" y="536"/>
                    <a:pt x="2994" y="1"/>
                    <a:pt x="23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9" name="Google Shape;8139;p78"/>
            <p:cNvSpPr/>
            <p:nvPr/>
          </p:nvSpPr>
          <p:spPr>
            <a:xfrm>
              <a:off x="-59290500" y="4317350"/>
              <a:ext cx="89800" cy="82725"/>
            </a:xfrm>
            <a:custGeom>
              <a:rect b="b" l="l" r="r" t="t"/>
              <a:pathLst>
                <a:path extrusionOk="0" h="3309" w="3592">
                  <a:moveTo>
                    <a:pt x="1796" y="851"/>
                  </a:moveTo>
                  <a:cubicBezTo>
                    <a:pt x="2048" y="851"/>
                    <a:pt x="2205" y="1071"/>
                    <a:pt x="2205" y="1260"/>
                  </a:cubicBezTo>
                  <a:cubicBezTo>
                    <a:pt x="2205" y="1449"/>
                    <a:pt x="2016" y="1701"/>
                    <a:pt x="1796" y="1701"/>
                  </a:cubicBezTo>
                  <a:cubicBezTo>
                    <a:pt x="1575" y="1701"/>
                    <a:pt x="1386" y="1481"/>
                    <a:pt x="1386" y="1260"/>
                  </a:cubicBezTo>
                  <a:cubicBezTo>
                    <a:pt x="1386" y="1008"/>
                    <a:pt x="1575" y="851"/>
                    <a:pt x="1796" y="851"/>
                  </a:cubicBezTo>
                  <a:close/>
                  <a:moveTo>
                    <a:pt x="0" y="0"/>
                  </a:moveTo>
                  <a:lnTo>
                    <a:pt x="0" y="2079"/>
                  </a:lnTo>
                  <a:cubicBezTo>
                    <a:pt x="0" y="2741"/>
                    <a:pt x="536" y="3308"/>
                    <a:pt x="1260" y="3308"/>
                  </a:cubicBezTo>
                  <a:lnTo>
                    <a:pt x="2363" y="3308"/>
                  </a:lnTo>
                  <a:cubicBezTo>
                    <a:pt x="3025" y="3308"/>
                    <a:pt x="3592" y="2741"/>
                    <a:pt x="3592" y="2079"/>
                  </a:cubicBezTo>
                  <a:lnTo>
                    <a:pt x="35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0" name="Google Shape;8140;p78"/>
            <p:cNvSpPr/>
            <p:nvPr/>
          </p:nvSpPr>
          <p:spPr>
            <a:xfrm>
              <a:off x="-59290500" y="4084200"/>
              <a:ext cx="89800" cy="212700"/>
            </a:xfrm>
            <a:custGeom>
              <a:rect b="b" l="l" r="r" t="t"/>
              <a:pathLst>
                <a:path extrusionOk="0" h="8508" w="3592">
                  <a:moveTo>
                    <a:pt x="1796" y="1607"/>
                  </a:moveTo>
                  <a:cubicBezTo>
                    <a:pt x="2048" y="1607"/>
                    <a:pt x="2205" y="1797"/>
                    <a:pt x="2205" y="2049"/>
                  </a:cubicBezTo>
                  <a:lnTo>
                    <a:pt x="2205" y="7278"/>
                  </a:lnTo>
                  <a:cubicBezTo>
                    <a:pt x="2205" y="7499"/>
                    <a:pt x="2016" y="7656"/>
                    <a:pt x="1796" y="7656"/>
                  </a:cubicBezTo>
                  <a:cubicBezTo>
                    <a:pt x="1607" y="7656"/>
                    <a:pt x="1386" y="7467"/>
                    <a:pt x="1386" y="7278"/>
                  </a:cubicBezTo>
                  <a:lnTo>
                    <a:pt x="1386" y="2049"/>
                  </a:lnTo>
                  <a:cubicBezTo>
                    <a:pt x="1386" y="1797"/>
                    <a:pt x="1575" y="1607"/>
                    <a:pt x="1796" y="1607"/>
                  </a:cubicBezTo>
                  <a:close/>
                  <a:moveTo>
                    <a:pt x="1260" y="1"/>
                  </a:moveTo>
                  <a:cubicBezTo>
                    <a:pt x="599" y="1"/>
                    <a:pt x="0" y="536"/>
                    <a:pt x="0" y="1198"/>
                  </a:cubicBezTo>
                  <a:lnTo>
                    <a:pt x="0" y="8507"/>
                  </a:lnTo>
                  <a:lnTo>
                    <a:pt x="3592" y="8507"/>
                  </a:lnTo>
                  <a:lnTo>
                    <a:pt x="3592" y="1198"/>
                  </a:lnTo>
                  <a:cubicBezTo>
                    <a:pt x="3592" y="536"/>
                    <a:pt x="3025" y="1"/>
                    <a:pt x="23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1" name="Google Shape;8141;p78"/>
            <p:cNvSpPr/>
            <p:nvPr/>
          </p:nvSpPr>
          <p:spPr>
            <a:xfrm>
              <a:off x="-59181025" y="4317350"/>
              <a:ext cx="89800" cy="82725"/>
            </a:xfrm>
            <a:custGeom>
              <a:rect b="b" l="l" r="r" t="t"/>
              <a:pathLst>
                <a:path extrusionOk="0" h="3309" w="3592">
                  <a:moveTo>
                    <a:pt x="1828" y="851"/>
                  </a:moveTo>
                  <a:cubicBezTo>
                    <a:pt x="2080" y="851"/>
                    <a:pt x="2269" y="1071"/>
                    <a:pt x="2269" y="1260"/>
                  </a:cubicBezTo>
                  <a:cubicBezTo>
                    <a:pt x="2269" y="1449"/>
                    <a:pt x="2080" y="1701"/>
                    <a:pt x="1828" y="1701"/>
                  </a:cubicBezTo>
                  <a:cubicBezTo>
                    <a:pt x="1607" y="1701"/>
                    <a:pt x="1450" y="1481"/>
                    <a:pt x="1450" y="1260"/>
                  </a:cubicBezTo>
                  <a:cubicBezTo>
                    <a:pt x="1450" y="1008"/>
                    <a:pt x="1607" y="851"/>
                    <a:pt x="1828" y="851"/>
                  </a:cubicBezTo>
                  <a:close/>
                  <a:moveTo>
                    <a:pt x="0" y="0"/>
                  </a:moveTo>
                  <a:lnTo>
                    <a:pt x="0" y="2079"/>
                  </a:lnTo>
                  <a:lnTo>
                    <a:pt x="32" y="2079"/>
                  </a:lnTo>
                  <a:cubicBezTo>
                    <a:pt x="32" y="2741"/>
                    <a:pt x="567" y="3308"/>
                    <a:pt x="1261" y="3308"/>
                  </a:cubicBezTo>
                  <a:lnTo>
                    <a:pt x="2363" y="3308"/>
                  </a:lnTo>
                  <a:cubicBezTo>
                    <a:pt x="3025" y="3308"/>
                    <a:pt x="3592" y="2741"/>
                    <a:pt x="3592" y="2079"/>
                  </a:cubicBezTo>
                  <a:lnTo>
                    <a:pt x="35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2" name="Google Shape;8142;p78"/>
            <p:cNvSpPr/>
            <p:nvPr/>
          </p:nvSpPr>
          <p:spPr>
            <a:xfrm>
              <a:off x="-59179450" y="4084200"/>
              <a:ext cx="89800" cy="212700"/>
            </a:xfrm>
            <a:custGeom>
              <a:rect b="b" l="l" r="r" t="t"/>
              <a:pathLst>
                <a:path extrusionOk="0" h="8508" w="3592">
                  <a:moveTo>
                    <a:pt x="1733" y="1607"/>
                  </a:moveTo>
                  <a:cubicBezTo>
                    <a:pt x="1922" y="1607"/>
                    <a:pt x="2174" y="1797"/>
                    <a:pt x="2174" y="2049"/>
                  </a:cubicBezTo>
                  <a:lnTo>
                    <a:pt x="2174" y="7278"/>
                  </a:lnTo>
                  <a:cubicBezTo>
                    <a:pt x="2174" y="7499"/>
                    <a:pt x="1985" y="7656"/>
                    <a:pt x="1733" y="7656"/>
                  </a:cubicBezTo>
                  <a:cubicBezTo>
                    <a:pt x="1513" y="7656"/>
                    <a:pt x="1355" y="7467"/>
                    <a:pt x="1355" y="7278"/>
                  </a:cubicBezTo>
                  <a:lnTo>
                    <a:pt x="1355" y="2049"/>
                  </a:lnTo>
                  <a:cubicBezTo>
                    <a:pt x="1355" y="1797"/>
                    <a:pt x="1544" y="1607"/>
                    <a:pt x="1733" y="1607"/>
                  </a:cubicBezTo>
                  <a:close/>
                  <a:moveTo>
                    <a:pt x="1229" y="1"/>
                  </a:moveTo>
                  <a:cubicBezTo>
                    <a:pt x="567" y="1"/>
                    <a:pt x="0" y="536"/>
                    <a:pt x="0" y="1198"/>
                  </a:cubicBezTo>
                  <a:lnTo>
                    <a:pt x="0" y="8507"/>
                  </a:lnTo>
                  <a:lnTo>
                    <a:pt x="3592" y="8507"/>
                  </a:lnTo>
                  <a:lnTo>
                    <a:pt x="3592" y="1198"/>
                  </a:lnTo>
                  <a:cubicBezTo>
                    <a:pt x="3560" y="536"/>
                    <a:pt x="2993" y="1"/>
                    <a:pt x="23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3" name="Google Shape;8143;p78"/>
          <p:cNvGrpSpPr/>
          <p:nvPr/>
        </p:nvGrpSpPr>
        <p:grpSpPr>
          <a:xfrm>
            <a:off x="1879486" y="1404894"/>
            <a:ext cx="365438" cy="366364"/>
            <a:chOff x="-64044600" y="3360375"/>
            <a:chExt cx="315850" cy="316650"/>
          </a:xfrm>
        </p:grpSpPr>
        <p:sp>
          <p:nvSpPr>
            <p:cNvPr id="8144" name="Google Shape;8144;p78"/>
            <p:cNvSpPr/>
            <p:nvPr/>
          </p:nvSpPr>
          <p:spPr>
            <a:xfrm>
              <a:off x="-63980025" y="3532875"/>
              <a:ext cx="185900" cy="144150"/>
            </a:xfrm>
            <a:custGeom>
              <a:rect b="b" l="l" r="r" t="t"/>
              <a:pathLst>
                <a:path extrusionOk="0" h="5766" w="7436">
                  <a:moveTo>
                    <a:pt x="410" y="0"/>
                  </a:moveTo>
                  <a:cubicBezTo>
                    <a:pt x="158" y="0"/>
                    <a:pt x="1" y="189"/>
                    <a:pt x="1" y="410"/>
                  </a:cubicBezTo>
                  <a:cubicBezTo>
                    <a:pt x="1" y="662"/>
                    <a:pt x="190" y="820"/>
                    <a:pt x="410" y="820"/>
                  </a:cubicBezTo>
                  <a:lnTo>
                    <a:pt x="883" y="820"/>
                  </a:lnTo>
                  <a:lnTo>
                    <a:pt x="1670" y="5419"/>
                  </a:lnTo>
                  <a:cubicBezTo>
                    <a:pt x="1702" y="5608"/>
                    <a:pt x="1859" y="5766"/>
                    <a:pt x="2048" y="5766"/>
                  </a:cubicBezTo>
                  <a:lnTo>
                    <a:pt x="5356" y="5766"/>
                  </a:lnTo>
                  <a:cubicBezTo>
                    <a:pt x="5545" y="5766"/>
                    <a:pt x="5766" y="5608"/>
                    <a:pt x="5766" y="5419"/>
                  </a:cubicBezTo>
                  <a:lnTo>
                    <a:pt x="6554" y="820"/>
                  </a:lnTo>
                  <a:lnTo>
                    <a:pt x="7026" y="820"/>
                  </a:lnTo>
                  <a:cubicBezTo>
                    <a:pt x="7247" y="820"/>
                    <a:pt x="7404" y="630"/>
                    <a:pt x="7404" y="410"/>
                  </a:cubicBezTo>
                  <a:cubicBezTo>
                    <a:pt x="7436" y="189"/>
                    <a:pt x="7247" y="0"/>
                    <a:pt x="70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5" name="Google Shape;8145;p78"/>
            <p:cNvSpPr/>
            <p:nvPr/>
          </p:nvSpPr>
          <p:spPr>
            <a:xfrm>
              <a:off x="-64044600" y="3360375"/>
              <a:ext cx="315850" cy="152825"/>
            </a:xfrm>
            <a:custGeom>
              <a:rect b="b" l="l" r="r" t="t"/>
              <a:pathLst>
                <a:path extrusionOk="0" h="6113" w="12634">
                  <a:moveTo>
                    <a:pt x="378" y="1"/>
                  </a:moveTo>
                  <a:cubicBezTo>
                    <a:pt x="158" y="1"/>
                    <a:pt x="0" y="190"/>
                    <a:pt x="0" y="442"/>
                  </a:cubicBezTo>
                  <a:lnTo>
                    <a:pt x="0" y="5672"/>
                  </a:lnTo>
                  <a:cubicBezTo>
                    <a:pt x="0" y="5892"/>
                    <a:pt x="189" y="6113"/>
                    <a:pt x="378" y="6113"/>
                  </a:cubicBezTo>
                  <a:lnTo>
                    <a:pt x="3088" y="6113"/>
                  </a:lnTo>
                  <a:cubicBezTo>
                    <a:pt x="3245" y="5514"/>
                    <a:pt x="3560" y="4947"/>
                    <a:pt x="4001" y="4569"/>
                  </a:cubicBezTo>
                  <a:cubicBezTo>
                    <a:pt x="3875" y="4285"/>
                    <a:pt x="3812" y="3970"/>
                    <a:pt x="3812" y="3624"/>
                  </a:cubicBezTo>
                  <a:cubicBezTo>
                    <a:pt x="3812" y="2238"/>
                    <a:pt x="4915" y="1135"/>
                    <a:pt x="6301" y="1135"/>
                  </a:cubicBezTo>
                  <a:cubicBezTo>
                    <a:pt x="7656" y="1135"/>
                    <a:pt x="8759" y="2238"/>
                    <a:pt x="8759" y="3624"/>
                  </a:cubicBezTo>
                  <a:cubicBezTo>
                    <a:pt x="8759" y="3939"/>
                    <a:pt x="8696" y="4254"/>
                    <a:pt x="8570" y="4569"/>
                  </a:cubicBezTo>
                  <a:cubicBezTo>
                    <a:pt x="9011" y="5010"/>
                    <a:pt x="9326" y="5514"/>
                    <a:pt x="9483" y="6113"/>
                  </a:cubicBezTo>
                  <a:lnTo>
                    <a:pt x="12193" y="6113"/>
                  </a:lnTo>
                  <a:cubicBezTo>
                    <a:pt x="12445" y="6113"/>
                    <a:pt x="12602" y="5892"/>
                    <a:pt x="12602" y="5672"/>
                  </a:cubicBezTo>
                  <a:lnTo>
                    <a:pt x="12602" y="442"/>
                  </a:lnTo>
                  <a:cubicBezTo>
                    <a:pt x="12634" y="190"/>
                    <a:pt x="12445" y="1"/>
                    <a:pt x="122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6" name="Google Shape;8146;p78"/>
            <p:cNvSpPr/>
            <p:nvPr/>
          </p:nvSpPr>
          <p:spPr>
            <a:xfrm>
              <a:off x="-63945375" y="3408425"/>
              <a:ext cx="117375" cy="103200"/>
            </a:xfrm>
            <a:custGeom>
              <a:rect b="b" l="l" r="r" t="t"/>
              <a:pathLst>
                <a:path extrusionOk="0" h="4128" w="4695">
                  <a:moveTo>
                    <a:pt x="2364" y="1"/>
                  </a:moveTo>
                  <a:cubicBezTo>
                    <a:pt x="1450" y="1"/>
                    <a:pt x="694" y="757"/>
                    <a:pt x="694" y="1670"/>
                  </a:cubicBezTo>
                  <a:cubicBezTo>
                    <a:pt x="694" y="2080"/>
                    <a:pt x="851" y="2489"/>
                    <a:pt x="1167" y="2805"/>
                  </a:cubicBezTo>
                  <a:cubicBezTo>
                    <a:pt x="599" y="3120"/>
                    <a:pt x="190" y="3592"/>
                    <a:pt x="1" y="4128"/>
                  </a:cubicBezTo>
                  <a:lnTo>
                    <a:pt x="4695" y="4128"/>
                  </a:lnTo>
                  <a:cubicBezTo>
                    <a:pt x="4475" y="3561"/>
                    <a:pt x="4065" y="3088"/>
                    <a:pt x="3529" y="2805"/>
                  </a:cubicBezTo>
                  <a:cubicBezTo>
                    <a:pt x="3813" y="2489"/>
                    <a:pt x="4002" y="2080"/>
                    <a:pt x="4002" y="1670"/>
                  </a:cubicBezTo>
                  <a:cubicBezTo>
                    <a:pt x="4002" y="757"/>
                    <a:pt x="3277" y="1"/>
                    <a:pt x="23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7" name="Google Shape;8147;p78"/>
          <p:cNvGrpSpPr/>
          <p:nvPr/>
        </p:nvGrpSpPr>
        <p:grpSpPr>
          <a:xfrm>
            <a:off x="1905909" y="1847447"/>
            <a:ext cx="312592" cy="367261"/>
            <a:chOff x="-64022550" y="3727425"/>
            <a:chExt cx="270175" cy="317425"/>
          </a:xfrm>
        </p:grpSpPr>
        <p:sp>
          <p:nvSpPr>
            <p:cNvPr id="8148" name="Google Shape;8148;p78"/>
            <p:cNvSpPr/>
            <p:nvPr/>
          </p:nvSpPr>
          <p:spPr>
            <a:xfrm>
              <a:off x="-64022550" y="3912500"/>
              <a:ext cx="270175" cy="90600"/>
            </a:xfrm>
            <a:custGeom>
              <a:rect b="b" l="l" r="r" t="t"/>
              <a:pathLst>
                <a:path extrusionOk="0" h="3624" w="10807">
                  <a:moveTo>
                    <a:pt x="2111" y="1"/>
                  </a:moveTo>
                  <a:cubicBezTo>
                    <a:pt x="945" y="1"/>
                    <a:pt x="0" y="946"/>
                    <a:pt x="0" y="2080"/>
                  </a:cubicBezTo>
                  <a:lnTo>
                    <a:pt x="0" y="3183"/>
                  </a:lnTo>
                  <a:cubicBezTo>
                    <a:pt x="0" y="3435"/>
                    <a:pt x="221" y="3624"/>
                    <a:pt x="441" y="3624"/>
                  </a:cubicBezTo>
                  <a:lnTo>
                    <a:pt x="10365" y="3624"/>
                  </a:lnTo>
                  <a:cubicBezTo>
                    <a:pt x="10618" y="3624"/>
                    <a:pt x="10807" y="3435"/>
                    <a:pt x="10807" y="3183"/>
                  </a:cubicBezTo>
                  <a:lnTo>
                    <a:pt x="10807" y="2080"/>
                  </a:lnTo>
                  <a:cubicBezTo>
                    <a:pt x="10807" y="946"/>
                    <a:pt x="9861" y="1"/>
                    <a:pt x="87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9" name="Google Shape;8149;p78"/>
            <p:cNvSpPr/>
            <p:nvPr/>
          </p:nvSpPr>
          <p:spPr>
            <a:xfrm>
              <a:off x="-64000500" y="4023550"/>
              <a:ext cx="227650" cy="21300"/>
            </a:xfrm>
            <a:custGeom>
              <a:rect b="b" l="l" r="r" t="t"/>
              <a:pathLst>
                <a:path extrusionOk="0" h="852" w="9106">
                  <a:moveTo>
                    <a:pt x="0" y="1"/>
                  </a:moveTo>
                  <a:lnTo>
                    <a:pt x="0" y="442"/>
                  </a:lnTo>
                  <a:cubicBezTo>
                    <a:pt x="0" y="694"/>
                    <a:pt x="190" y="851"/>
                    <a:pt x="442" y="851"/>
                  </a:cubicBezTo>
                  <a:lnTo>
                    <a:pt x="8696" y="851"/>
                  </a:lnTo>
                  <a:cubicBezTo>
                    <a:pt x="8948" y="851"/>
                    <a:pt x="9105" y="631"/>
                    <a:pt x="9105" y="442"/>
                  </a:cubicBezTo>
                  <a:lnTo>
                    <a:pt x="910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0" name="Google Shape;8150;p78"/>
            <p:cNvSpPr/>
            <p:nvPr/>
          </p:nvSpPr>
          <p:spPr>
            <a:xfrm>
              <a:off x="-63960325" y="3727425"/>
              <a:ext cx="144925" cy="165425"/>
            </a:xfrm>
            <a:custGeom>
              <a:rect b="b" l="l" r="r" t="t"/>
              <a:pathLst>
                <a:path extrusionOk="0" h="6617" w="5797">
                  <a:moveTo>
                    <a:pt x="2930" y="0"/>
                  </a:moveTo>
                  <a:cubicBezTo>
                    <a:pt x="1292" y="0"/>
                    <a:pt x="0" y="1292"/>
                    <a:pt x="0" y="2867"/>
                  </a:cubicBezTo>
                  <a:cubicBezTo>
                    <a:pt x="32" y="3812"/>
                    <a:pt x="504" y="4694"/>
                    <a:pt x="1260" y="5230"/>
                  </a:cubicBezTo>
                  <a:lnTo>
                    <a:pt x="1260" y="6616"/>
                  </a:lnTo>
                  <a:lnTo>
                    <a:pt x="4568" y="6616"/>
                  </a:lnTo>
                  <a:lnTo>
                    <a:pt x="4568" y="5230"/>
                  </a:lnTo>
                  <a:cubicBezTo>
                    <a:pt x="5356" y="4694"/>
                    <a:pt x="5797" y="3812"/>
                    <a:pt x="5797" y="2867"/>
                  </a:cubicBezTo>
                  <a:cubicBezTo>
                    <a:pt x="5797" y="1260"/>
                    <a:pt x="4505" y="0"/>
                    <a:pt x="29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51" name="Google Shape;8151;p78"/>
          <p:cNvGrpSpPr/>
          <p:nvPr/>
        </p:nvGrpSpPr>
        <p:grpSpPr>
          <a:xfrm>
            <a:off x="1930047" y="2276347"/>
            <a:ext cx="264317" cy="367290"/>
            <a:chOff x="-64001300" y="4093650"/>
            <a:chExt cx="228450" cy="317450"/>
          </a:xfrm>
        </p:grpSpPr>
        <p:sp>
          <p:nvSpPr>
            <p:cNvPr id="8152" name="Google Shape;8152;p78"/>
            <p:cNvSpPr/>
            <p:nvPr/>
          </p:nvSpPr>
          <p:spPr>
            <a:xfrm>
              <a:off x="-63933550" y="4328375"/>
              <a:ext cx="93750" cy="40975"/>
            </a:xfrm>
            <a:custGeom>
              <a:rect b="b" l="l" r="r" t="t"/>
              <a:pathLst>
                <a:path extrusionOk="0" h="1639" w="3750">
                  <a:moveTo>
                    <a:pt x="1859" y="0"/>
                  </a:moveTo>
                  <a:cubicBezTo>
                    <a:pt x="1009" y="0"/>
                    <a:pt x="315" y="662"/>
                    <a:pt x="0" y="1638"/>
                  </a:cubicBezTo>
                  <a:lnTo>
                    <a:pt x="3749" y="1638"/>
                  </a:lnTo>
                  <a:cubicBezTo>
                    <a:pt x="3434" y="662"/>
                    <a:pt x="2710" y="0"/>
                    <a:pt x="18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3" name="Google Shape;8153;p78"/>
            <p:cNvSpPr/>
            <p:nvPr/>
          </p:nvSpPr>
          <p:spPr>
            <a:xfrm>
              <a:off x="-63980025" y="4135400"/>
              <a:ext cx="185900" cy="234725"/>
            </a:xfrm>
            <a:custGeom>
              <a:rect b="b" l="l" r="r" t="t"/>
              <a:pathLst>
                <a:path extrusionOk="0" h="9389" w="7436">
                  <a:moveTo>
                    <a:pt x="6617" y="1"/>
                  </a:moveTo>
                  <a:lnTo>
                    <a:pt x="6617" y="725"/>
                  </a:lnTo>
                  <a:cubicBezTo>
                    <a:pt x="6196" y="593"/>
                    <a:pt x="5771" y="530"/>
                    <a:pt x="5358" y="530"/>
                  </a:cubicBezTo>
                  <a:cubicBezTo>
                    <a:pt x="4686" y="530"/>
                    <a:pt x="4044" y="697"/>
                    <a:pt x="3498" y="1009"/>
                  </a:cubicBezTo>
                  <a:cubicBezTo>
                    <a:pt x="3103" y="1242"/>
                    <a:pt x="2617" y="1373"/>
                    <a:pt x="2085" y="1373"/>
                  </a:cubicBezTo>
                  <a:cubicBezTo>
                    <a:pt x="1683" y="1373"/>
                    <a:pt x="1254" y="1298"/>
                    <a:pt x="820" y="1135"/>
                  </a:cubicBezTo>
                  <a:lnTo>
                    <a:pt x="820" y="32"/>
                  </a:lnTo>
                  <a:lnTo>
                    <a:pt x="1" y="32"/>
                  </a:lnTo>
                  <a:lnTo>
                    <a:pt x="1" y="1418"/>
                  </a:lnTo>
                  <a:cubicBezTo>
                    <a:pt x="1" y="2867"/>
                    <a:pt x="820" y="4096"/>
                    <a:pt x="2017" y="4726"/>
                  </a:cubicBezTo>
                  <a:cubicBezTo>
                    <a:pt x="820" y="5356"/>
                    <a:pt x="1" y="6554"/>
                    <a:pt x="1" y="8034"/>
                  </a:cubicBezTo>
                  <a:lnTo>
                    <a:pt x="1" y="9389"/>
                  </a:lnTo>
                  <a:lnTo>
                    <a:pt x="820" y="9389"/>
                  </a:lnTo>
                  <a:lnTo>
                    <a:pt x="820" y="8034"/>
                  </a:lnTo>
                  <a:cubicBezTo>
                    <a:pt x="820" y="6396"/>
                    <a:pt x="2143" y="5104"/>
                    <a:pt x="3750" y="5104"/>
                  </a:cubicBezTo>
                  <a:cubicBezTo>
                    <a:pt x="5356" y="5104"/>
                    <a:pt x="6617" y="6396"/>
                    <a:pt x="6617" y="8034"/>
                  </a:cubicBezTo>
                  <a:lnTo>
                    <a:pt x="6617" y="9389"/>
                  </a:lnTo>
                  <a:lnTo>
                    <a:pt x="7436" y="9389"/>
                  </a:lnTo>
                  <a:lnTo>
                    <a:pt x="7436" y="9357"/>
                  </a:lnTo>
                  <a:lnTo>
                    <a:pt x="7436" y="7971"/>
                  </a:lnTo>
                  <a:cubicBezTo>
                    <a:pt x="7436" y="6522"/>
                    <a:pt x="6617" y="5293"/>
                    <a:pt x="5451" y="4663"/>
                  </a:cubicBezTo>
                  <a:cubicBezTo>
                    <a:pt x="6617" y="4033"/>
                    <a:pt x="7436" y="2836"/>
                    <a:pt x="7436" y="1355"/>
                  </a:cubicBezTo>
                  <a:lnTo>
                    <a:pt x="743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4" name="Google Shape;8154;p78"/>
            <p:cNvSpPr/>
            <p:nvPr/>
          </p:nvSpPr>
          <p:spPr>
            <a:xfrm>
              <a:off x="-64001300" y="4389800"/>
              <a:ext cx="228450" cy="21300"/>
            </a:xfrm>
            <a:custGeom>
              <a:rect b="b" l="l" r="r" t="t"/>
              <a:pathLst>
                <a:path extrusionOk="0" h="852" w="9138">
                  <a:moveTo>
                    <a:pt x="411" y="1"/>
                  </a:moveTo>
                  <a:cubicBezTo>
                    <a:pt x="190" y="1"/>
                    <a:pt x="1" y="221"/>
                    <a:pt x="1" y="410"/>
                  </a:cubicBezTo>
                  <a:cubicBezTo>
                    <a:pt x="1" y="631"/>
                    <a:pt x="190" y="851"/>
                    <a:pt x="411" y="851"/>
                  </a:cubicBezTo>
                  <a:lnTo>
                    <a:pt x="8696" y="851"/>
                  </a:lnTo>
                  <a:cubicBezTo>
                    <a:pt x="8917" y="851"/>
                    <a:pt x="9074" y="631"/>
                    <a:pt x="9074" y="410"/>
                  </a:cubicBezTo>
                  <a:cubicBezTo>
                    <a:pt x="9137" y="221"/>
                    <a:pt x="8917" y="1"/>
                    <a:pt x="86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5" name="Google Shape;8155;p78"/>
            <p:cNvSpPr/>
            <p:nvPr/>
          </p:nvSpPr>
          <p:spPr>
            <a:xfrm>
              <a:off x="-64001300" y="4093650"/>
              <a:ext cx="226875" cy="20500"/>
            </a:xfrm>
            <a:custGeom>
              <a:rect b="b" l="l" r="r" t="t"/>
              <a:pathLst>
                <a:path extrusionOk="0" h="820" w="9075">
                  <a:moveTo>
                    <a:pt x="411" y="1"/>
                  </a:moveTo>
                  <a:cubicBezTo>
                    <a:pt x="190" y="1"/>
                    <a:pt x="1" y="190"/>
                    <a:pt x="1" y="410"/>
                  </a:cubicBezTo>
                  <a:cubicBezTo>
                    <a:pt x="32" y="631"/>
                    <a:pt x="190" y="820"/>
                    <a:pt x="411" y="820"/>
                  </a:cubicBezTo>
                  <a:lnTo>
                    <a:pt x="8696" y="820"/>
                  </a:lnTo>
                  <a:cubicBezTo>
                    <a:pt x="8917" y="820"/>
                    <a:pt x="9074" y="631"/>
                    <a:pt x="9074" y="410"/>
                  </a:cubicBezTo>
                  <a:cubicBezTo>
                    <a:pt x="9074" y="158"/>
                    <a:pt x="8885" y="1"/>
                    <a:pt x="86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56" name="Google Shape;8156;p78"/>
          <p:cNvGrpSpPr/>
          <p:nvPr/>
        </p:nvGrpSpPr>
        <p:grpSpPr>
          <a:xfrm>
            <a:off x="549051" y="2769638"/>
            <a:ext cx="359972" cy="366480"/>
            <a:chOff x="-62148800" y="3377700"/>
            <a:chExt cx="311125" cy="316750"/>
          </a:xfrm>
        </p:grpSpPr>
        <p:sp>
          <p:nvSpPr>
            <p:cNvPr id="8157" name="Google Shape;8157;p78"/>
            <p:cNvSpPr/>
            <p:nvPr/>
          </p:nvSpPr>
          <p:spPr>
            <a:xfrm>
              <a:off x="-62085775" y="3653375"/>
              <a:ext cx="185875" cy="41075"/>
            </a:xfrm>
            <a:custGeom>
              <a:rect b="b" l="l" r="r" t="t"/>
              <a:pathLst>
                <a:path extrusionOk="0" h="1643" w="7435">
                  <a:moveTo>
                    <a:pt x="819" y="1"/>
                  </a:moveTo>
                  <a:cubicBezTo>
                    <a:pt x="347" y="1"/>
                    <a:pt x="0" y="347"/>
                    <a:pt x="0" y="851"/>
                  </a:cubicBezTo>
                  <a:lnTo>
                    <a:pt x="0" y="1229"/>
                  </a:lnTo>
                  <a:cubicBezTo>
                    <a:pt x="0" y="1481"/>
                    <a:pt x="189" y="1639"/>
                    <a:pt x="410" y="1639"/>
                  </a:cubicBezTo>
                  <a:lnTo>
                    <a:pt x="7026" y="1639"/>
                  </a:lnTo>
                  <a:cubicBezTo>
                    <a:pt x="7044" y="1641"/>
                    <a:pt x="7062" y="1642"/>
                    <a:pt x="7080" y="1642"/>
                  </a:cubicBezTo>
                  <a:cubicBezTo>
                    <a:pt x="7300" y="1642"/>
                    <a:pt x="7435" y="1463"/>
                    <a:pt x="7435" y="1229"/>
                  </a:cubicBezTo>
                  <a:lnTo>
                    <a:pt x="7435" y="851"/>
                  </a:lnTo>
                  <a:cubicBezTo>
                    <a:pt x="7435" y="379"/>
                    <a:pt x="7089" y="1"/>
                    <a:pt x="66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8" name="Google Shape;8158;p78"/>
            <p:cNvSpPr/>
            <p:nvPr/>
          </p:nvSpPr>
          <p:spPr>
            <a:xfrm>
              <a:off x="-62148800" y="3377700"/>
              <a:ext cx="311125" cy="254425"/>
            </a:xfrm>
            <a:custGeom>
              <a:rect b="b" l="l" r="r" t="t"/>
              <a:pathLst>
                <a:path extrusionOk="0" h="10177" w="12445">
                  <a:moveTo>
                    <a:pt x="11626" y="1608"/>
                  </a:moveTo>
                  <a:lnTo>
                    <a:pt x="11626" y="2899"/>
                  </a:lnTo>
                  <a:cubicBezTo>
                    <a:pt x="11626" y="3939"/>
                    <a:pt x="10807" y="4853"/>
                    <a:pt x="9767" y="4916"/>
                  </a:cubicBezTo>
                  <a:cubicBezTo>
                    <a:pt x="9893" y="4538"/>
                    <a:pt x="9956" y="4128"/>
                    <a:pt x="9956" y="3718"/>
                  </a:cubicBezTo>
                  <a:lnTo>
                    <a:pt x="9956" y="1608"/>
                  </a:lnTo>
                  <a:close/>
                  <a:moveTo>
                    <a:pt x="2521" y="1639"/>
                  </a:moveTo>
                  <a:lnTo>
                    <a:pt x="2521" y="3718"/>
                  </a:lnTo>
                  <a:cubicBezTo>
                    <a:pt x="2521" y="4160"/>
                    <a:pt x="2616" y="4538"/>
                    <a:pt x="2710" y="4947"/>
                  </a:cubicBezTo>
                  <a:cubicBezTo>
                    <a:pt x="1702" y="4853"/>
                    <a:pt x="883" y="4002"/>
                    <a:pt x="883" y="2899"/>
                  </a:cubicBezTo>
                  <a:lnTo>
                    <a:pt x="883" y="1639"/>
                  </a:lnTo>
                  <a:close/>
                  <a:moveTo>
                    <a:pt x="6176" y="1576"/>
                  </a:moveTo>
                  <a:cubicBezTo>
                    <a:pt x="6333" y="1576"/>
                    <a:pt x="6491" y="1671"/>
                    <a:pt x="6554" y="1828"/>
                  </a:cubicBezTo>
                  <a:lnTo>
                    <a:pt x="6932" y="2647"/>
                  </a:lnTo>
                  <a:lnTo>
                    <a:pt x="7845" y="2773"/>
                  </a:lnTo>
                  <a:cubicBezTo>
                    <a:pt x="8003" y="2805"/>
                    <a:pt x="8129" y="2899"/>
                    <a:pt x="8160" y="3025"/>
                  </a:cubicBezTo>
                  <a:cubicBezTo>
                    <a:pt x="8349" y="3214"/>
                    <a:pt x="8318" y="3403"/>
                    <a:pt x="8192" y="3466"/>
                  </a:cubicBezTo>
                  <a:lnTo>
                    <a:pt x="7530" y="4097"/>
                  </a:lnTo>
                  <a:lnTo>
                    <a:pt x="7688" y="5010"/>
                  </a:lnTo>
                  <a:cubicBezTo>
                    <a:pt x="7719" y="5168"/>
                    <a:pt x="7656" y="5325"/>
                    <a:pt x="7530" y="5420"/>
                  </a:cubicBezTo>
                  <a:cubicBezTo>
                    <a:pt x="7452" y="5459"/>
                    <a:pt x="7363" y="5486"/>
                    <a:pt x="7268" y="5486"/>
                  </a:cubicBezTo>
                  <a:cubicBezTo>
                    <a:pt x="7210" y="5486"/>
                    <a:pt x="7149" y="5475"/>
                    <a:pt x="7089" y="5451"/>
                  </a:cubicBezTo>
                  <a:lnTo>
                    <a:pt x="6270" y="5010"/>
                  </a:lnTo>
                  <a:lnTo>
                    <a:pt x="5451" y="5451"/>
                  </a:lnTo>
                  <a:cubicBezTo>
                    <a:pt x="5380" y="5480"/>
                    <a:pt x="5309" y="5495"/>
                    <a:pt x="5241" y="5495"/>
                  </a:cubicBezTo>
                  <a:cubicBezTo>
                    <a:pt x="5158" y="5495"/>
                    <a:pt x="5079" y="5472"/>
                    <a:pt x="5010" y="5420"/>
                  </a:cubicBezTo>
                  <a:cubicBezTo>
                    <a:pt x="4884" y="5325"/>
                    <a:pt x="4821" y="5168"/>
                    <a:pt x="4852" y="5010"/>
                  </a:cubicBezTo>
                  <a:lnTo>
                    <a:pt x="5010" y="4097"/>
                  </a:lnTo>
                  <a:lnTo>
                    <a:pt x="4348" y="3466"/>
                  </a:lnTo>
                  <a:cubicBezTo>
                    <a:pt x="4222" y="3340"/>
                    <a:pt x="4191" y="3214"/>
                    <a:pt x="4222" y="3025"/>
                  </a:cubicBezTo>
                  <a:cubicBezTo>
                    <a:pt x="4254" y="2899"/>
                    <a:pt x="4411" y="2773"/>
                    <a:pt x="4537" y="2773"/>
                  </a:cubicBezTo>
                  <a:lnTo>
                    <a:pt x="5451" y="2647"/>
                  </a:lnTo>
                  <a:lnTo>
                    <a:pt x="5829" y="1828"/>
                  </a:lnTo>
                  <a:cubicBezTo>
                    <a:pt x="5924" y="1671"/>
                    <a:pt x="6018" y="1576"/>
                    <a:pt x="6176" y="1576"/>
                  </a:cubicBezTo>
                  <a:close/>
                  <a:moveTo>
                    <a:pt x="2931" y="1"/>
                  </a:moveTo>
                  <a:cubicBezTo>
                    <a:pt x="2679" y="1"/>
                    <a:pt x="2521" y="190"/>
                    <a:pt x="2521" y="410"/>
                  </a:cubicBezTo>
                  <a:lnTo>
                    <a:pt x="2521" y="852"/>
                  </a:lnTo>
                  <a:lnTo>
                    <a:pt x="442" y="852"/>
                  </a:lnTo>
                  <a:cubicBezTo>
                    <a:pt x="190" y="852"/>
                    <a:pt x="1" y="1041"/>
                    <a:pt x="1" y="1230"/>
                  </a:cubicBezTo>
                  <a:lnTo>
                    <a:pt x="1" y="2899"/>
                  </a:lnTo>
                  <a:cubicBezTo>
                    <a:pt x="1" y="4506"/>
                    <a:pt x="1292" y="5766"/>
                    <a:pt x="2931" y="5766"/>
                  </a:cubicBezTo>
                  <a:lnTo>
                    <a:pt x="3120" y="5766"/>
                  </a:lnTo>
                  <a:cubicBezTo>
                    <a:pt x="3561" y="6428"/>
                    <a:pt x="4222" y="6932"/>
                    <a:pt x="4978" y="7216"/>
                  </a:cubicBezTo>
                  <a:lnTo>
                    <a:pt x="4978" y="8507"/>
                  </a:lnTo>
                  <a:cubicBezTo>
                    <a:pt x="4506" y="8507"/>
                    <a:pt x="4128" y="8854"/>
                    <a:pt x="4128" y="9358"/>
                  </a:cubicBezTo>
                  <a:lnTo>
                    <a:pt x="4128" y="10177"/>
                  </a:lnTo>
                  <a:lnTo>
                    <a:pt x="8286" y="10177"/>
                  </a:lnTo>
                  <a:lnTo>
                    <a:pt x="8286" y="9358"/>
                  </a:lnTo>
                  <a:cubicBezTo>
                    <a:pt x="8286" y="8885"/>
                    <a:pt x="7908" y="8507"/>
                    <a:pt x="7436" y="8507"/>
                  </a:cubicBezTo>
                  <a:lnTo>
                    <a:pt x="7436" y="7216"/>
                  </a:lnTo>
                  <a:cubicBezTo>
                    <a:pt x="8192" y="6932"/>
                    <a:pt x="8854" y="6428"/>
                    <a:pt x="9295" y="5766"/>
                  </a:cubicBezTo>
                  <a:lnTo>
                    <a:pt x="9484" y="5766"/>
                  </a:lnTo>
                  <a:cubicBezTo>
                    <a:pt x="11122" y="5766"/>
                    <a:pt x="12414" y="4475"/>
                    <a:pt x="12414" y="2899"/>
                  </a:cubicBezTo>
                  <a:lnTo>
                    <a:pt x="12414" y="1230"/>
                  </a:lnTo>
                  <a:cubicBezTo>
                    <a:pt x="12445" y="978"/>
                    <a:pt x="12288" y="852"/>
                    <a:pt x="12067" y="852"/>
                  </a:cubicBezTo>
                  <a:lnTo>
                    <a:pt x="9956" y="852"/>
                  </a:lnTo>
                  <a:lnTo>
                    <a:pt x="9956" y="410"/>
                  </a:lnTo>
                  <a:cubicBezTo>
                    <a:pt x="9956" y="158"/>
                    <a:pt x="9767" y="1"/>
                    <a:pt x="95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59" name="Google Shape;8159;p78"/>
          <p:cNvGrpSpPr/>
          <p:nvPr/>
        </p:nvGrpSpPr>
        <p:grpSpPr>
          <a:xfrm>
            <a:off x="544958" y="3219635"/>
            <a:ext cx="368157" cy="367290"/>
            <a:chOff x="-62154300" y="3743950"/>
            <a:chExt cx="318200" cy="317450"/>
          </a:xfrm>
        </p:grpSpPr>
        <p:sp>
          <p:nvSpPr>
            <p:cNvPr id="8160" name="Google Shape;8160;p78"/>
            <p:cNvSpPr/>
            <p:nvPr/>
          </p:nvSpPr>
          <p:spPr>
            <a:xfrm>
              <a:off x="-61992850" y="3743950"/>
              <a:ext cx="63825" cy="69150"/>
            </a:xfrm>
            <a:custGeom>
              <a:rect b="b" l="l" r="r" t="t"/>
              <a:pathLst>
                <a:path extrusionOk="0" h="2766" w="2553">
                  <a:moveTo>
                    <a:pt x="1261" y="1"/>
                  </a:moveTo>
                  <a:cubicBezTo>
                    <a:pt x="1009" y="1"/>
                    <a:pt x="851" y="221"/>
                    <a:pt x="851" y="410"/>
                  </a:cubicBezTo>
                  <a:lnTo>
                    <a:pt x="851" y="1355"/>
                  </a:lnTo>
                  <a:lnTo>
                    <a:pt x="725" y="1229"/>
                  </a:lnTo>
                  <a:cubicBezTo>
                    <a:pt x="646" y="1151"/>
                    <a:pt x="544" y="1111"/>
                    <a:pt x="442" y="1111"/>
                  </a:cubicBezTo>
                  <a:cubicBezTo>
                    <a:pt x="339" y="1111"/>
                    <a:pt x="237" y="1151"/>
                    <a:pt x="158" y="1229"/>
                  </a:cubicBezTo>
                  <a:cubicBezTo>
                    <a:pt x="1" y="1387"/>
                    <a:pt x="1" y="1670"/>
                    <a:pt x="158" y="1828"/>
                  </a:cubicBezTo>
                  <a:lnTo>
                    <a:pt x="977" y="2647"/>
                  </a:lnTo>
                  <a:cubicBezTo>
                    <a:pt x="1056" y="2726"/>
                    <a:pt x="1166" y="2765"/>
                    <a:pt x="1277" y="2765"/>
                  </a:cubicBezTo>
                  <a:cubicBezTo>
                    <a:pt x="1387" y="2765"/>
                    <a:pt x="1497" y="2726"/>
                    <a:pt x="1576" y="2647"/>
                  </a:cubicBezTo>
                  <a:lnTo>
                    <a:pt x="2395" y="1828"/>
                  </a:lnTo>
                  <a:cubicBezTo>
                    <a:pt x="2553" y="1670"/>
                    <a:pt x="2553" y="1387"/>
                    <a:pt x="2395" y="1229"/>
                  </a:cubicBezTo>
                  <a:cubicBezTo>
                    <a:pt x="2316" y="1151"/>
                    <a:pt x="2206" y="1111"/>
                    <a:pt x="2096" y="1111"/>
                  </a:cubicBezTo>
                  <a:cubicBezTo>
                    <a:pt x="1985" y="1111"/>
                    <a:pt x="1875" y="1151"/>
                    <a:pt x="1796" y="1229"/>
                  </a:cubicBezTo>
                  <a:lnTo>
                    <a:pt x="1670" y="1355"/>
                  </a:lnTo>
                  <a:lnTo>
                    <a:pt x="1670" y="410"/>
                  </a:lnTo>
                  <a:cubicBezTo>
                    <a:pt x="1670" y="221"/>
                    <a:pt x="1481" y="1"/>
                    <a:pt x="12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1" name="Google Shape;8161;p78"/>
            <p:cNvSpPr/>
            <p:nvPr/>
          </p:nvSpPr>
          <p:spPr>
            <a:xfrm>
              <a:off x="-62154300" y="3785700"/>
              <a:ext cx="318200" cy="275700"/>
            </a:xfrm>
            <a:custGeom>
              <a:rect b="b" l="l" r="r" t="t"/>
              <a:pathLst>
                <a:path extrusionOk="0" h="11028" w="12728">
                  <a:moveTo>
                    <a:pt x="5261" y="3560"/>
                  </a:moveTo>
                  <a:cubicBezTo>
                    <a:pt x="5513" y="3560"/>
                    <a:pt x="5671" y="3781"/>
                    <a:pt x="5671" y="4002"/>
                  </a:cubicBezTo>
                  <a:lnTo>
                    <a:pt x="5671" y="5671"/>
                  </a:lnTo>
                  <a:cubicBezTo>
                    <a:pt x="5671" y="5892"/>
                    <a:pt x="5450" y="6112"/>
                    <a:pt x="5261" y="6112"/>
                  </a:cubicBezTo>
                  <a:cubicBezTo>
                    <a:pt x="5072" y="6112"/>
                    <a:pt x="4820" y="5892"/>
                    <a:pt x="4820" y="5671"/>
                  </a:cubicBezTo>
                  <a:lnTo>
                    <a:pt x="4820" y="4002"/>
                  </a:lnTo>
                  <a:cubicBezTo>
                    <a:pt x="4820" y="3781"/>
                    <a:pt x="5041" y="3560"/>
                    <a:pt x="5261" y="3560"/>
                  </a:cubicBezTo>
                  <a:close/>
                  <a:moveTo>
                    <a:pt x="7719" y="3560"/>
                  </a:moveTo>
                  <a:cubicBezTo>
                    <a:pt x="7908" y="3560"/>
                    <a:pt x="8128" y="3781"/>
                    <a:pt x="8128" y="4002"/>
                  </a:cubicBezTo>
                  <a:lnTo>
                    <a:pt x="8128" y="5671"/>
                  </a:lnTo>
                  <a:cubicBezTo>
                    <a:pt x="8128" y="5892"/>
                    <a:pt x="7939" y="6112"/>
                    <a:pt x="7719" y="6112"/>
                  </a:cubicBezTo>
                  <a:cubicBezTo>
                    <a:pt x="7467" y="6112"/>
                    <a:pt x="7309" y="5892"/>
                    <a:pt x="7309" y="5671"/>
                  </a:cubicBezTo>
                  <a:lnTo>
                    <a:pt x="7309" y="4002"/>
                  </a:lnTo>
                  <a:cubicBezTo>
                    <a:pt x="7309" y="3781"/>
                    <a:pt x="7498" y="3560"/>
                    <a:pt x="7719" y="3560"/>
                  </a:cubicBezTo>
                  <a:close/>
                  <a:moveTo>
                    <a:pt x="10239" y="3560"/>
                  </a:moveTo>
                  <a:cubicBezTo>
                    <a:pt x="10460" y="3560"/>
                    <a:pt x="10617" y="3781"/>
                    <a:pt x="10617" y="4002"/>
                  </a:cubicBezTo>
                  <a:lnTo>
                    <a:pt x="10617" y="5671"/>
                  </a:lnTo>
                  <a:cubicBezTo>
                    <a:pt x="10617" y="5892"/>
                    <a:pt x="10428" y="6112"/>
                    <a:pt x="10239" y="6112"/>
                  </a:cubicBezTo>
                  <a:cubicBezTo>
                    <a:pt x="9987" y="6112"/>
                    <a:pt x="9798" y="5892"/>
                    <a:pt x="9798" y="5671"/>
                  </a:cubicBezTo>
                  <a:lnTo>
                    <a:pt x="9798" y="4002"/>
                  </a:lnTo>
                  <a:cubicBezTo>
                    <a:pt x="9798" y="3781"/>
                    <a:pt x="9987" y="3560"/>
                    <a:pt x="10239" y="3560"/>
                  </a:cubicBezTo>
                  <a:close/>
                  <a:moveTo>
                    <a:pt x="5230" y="9357"/>
                  </a:moveTo>
                  <a:cubicBezTo>
                    <a:pt x="5450" y="9357"/>
                    <a:pt x="5608" y="9578"/>
                    <a:pt x="5608" y="9767"/>
                  </a:cubicBezTo>
                  <a:cubicBezTo>
                    <a:pt x="5608" y="9987"/>
                    <a:pt x="5419" y="10208"/>
                    <a:pt x="5230" y="10208"/>
                  </a:cubicBezTo>
                  <a:cubicBezTo>
                    <a:pt x="5041" y="10208"/>
                    <a:pt x="4789" y="9987"/>
                    <a:pt x="4789" y="9767"/>
                  </a:cubicBezTo>
                  <a:cubicBezTo>
                    <a:pt x="4820" y="9578"/>
                    <a:pt x="5041" y="9357"/>
                    <a:pt x="5230" y="9357"/>
                  </a:cubicBezTo>
                  <a:close/>
                  <a:moveTo>
                    <a:pt x="9924" y="9357"/>
                  </a:moveTo>
                  <a:cubicBezTo>
                    <a:pt x="10145" y="9357"/>
                    <a:pt x="10302" y="9578"/>
                    <a:pt x="10302" y="9767"/>
                  </a:cubicBezTo>
                  <a:cubicBezTo>
                    <a:pt x="10302" y="9987"/>
                    <a:pt x="10113" y="10208"/>
                    <a:pt x="9924" y="10208"/>
                  </a:cubicBezTo>
                  <a:cubicBezTo>
                    <a:pt x="9704" y="10208"/>
                    <a:pt x="9515" y="9987"/>
                    <a:pt x="9515" y="9767"/>
                  </a:cubicBezTo>
                  <a:cubicBezTo>
                    <a:pt x="9515" y="9578"/>
                    <a:pt x="9704" y="9357"/>
                    <a:pt x="9924" y="9357"/>
                  </a:cubicBezTo>
                  <a:close/>
                  <a:moveTo>
                    <a:pt x="441" y="0"/>
                  </a:moveTo>
                  <a:cubicBezTo>
                    <a:pt x="189" y="0"/>
                    <a:pt x="0" y="189"/>
                    <a:pt x="0" y="378"/>
                  </a:cubicBezTo>
                  <a:cubicBezTo>
                    <a:pt x="0" y="599"/>
                    <a:pt x="347" y="820"/>
                    <a:pt x="536" y="820"/>
                  </a:cubicBezTo>
                  <a:lnTo>
                    <a:pt x="2111" y="820"/>
                  </a:lnTo>
                  <a:cubicBezTo>
                    <a:pt x="2174" y="1103"/>
                    <a:pt x="3245" y="6711"/>
                    <a:pt x="3308" y="6994"/>
                  </a:cubicBezTo>
                  <a:cubicBezTo>
                    <a:pt x="2867" y="7184"/>
                    <a:pt x="2584" y="7625"/>
                    <a:pt x="2584" y="8097"/>
                  </a:cubicBezTo>
                  <a:cubicBezTo>
                    <a:pt x="2584" y="8759"/>
                    <a:pt x="3151" y="9326"/>
                    <a:pt x="3812" y="9326"/>
                  </a:cubicBezTo>
                  <a:lnTo>
                    <a:pt x="4001" y="9326"/>
                  </a:lnTo>
                  <a:cubicBezTo>
                    <a:pt x="3970" y="9452"/>
                    <a:pt x="3938" y="9609"/>
                    <a:pt x="3938" y="9767"/>
                  </a:cubicBezTo>
                  <a:cubicBezTo>
                    <a:pt x="3938" y="10429"/>
                    <a:pt x="4474" y="11027"/>
                    <a:pt x="5167" y="11027"/>
                  </a:cubicBezTo>
                  <a:cubicBezTo>
                    <a:pt x="5829" y="11027"/>
                    <a:pt x="6364" y="10460"/>
                    <a:pt x="6364" y="9767"/>
                  </a:cubicBezTo>
                  <a:cubicBezTo>
                    <a:pt x="6364" y="9609"/>
                    <a:pt x="6333" y="9483"/>
                    <a:pt x="6301" y="9326"/>
                  </a:cubicBezTo>
                  <a:lnTo>
                    <a:pt x="8664" y="9326"/>
                  </a:lnTo>
                  <a:cubicBezTo>
                    <a:pt x="8632" y="9452"/>
                    <a:pt x="8569" y="9609"/>
                    <a:pt x="8569" y="9767"/>
                  </a:cubicBezTo>
                  <a:cubicBezTo>
                    <a:pt x="8569" y="10429"/>
                    <a:pt x="9137" y="11027"/>
                    <a:pt x="9798" y="11027"/>
                  </a:cubicBezTo>
                  <a:cubicBezTo>
                    <a:pt x="10460" y="11027"/>
                    <a:pt x="11027" y="10460"/>
                    <a:pt x="11027" y="9767"/>
                  </a:cubicBezTo>
                  <a:cubicBezTo>
                    <a:pt x="11027" y="9609"/>
                    <a:pt x="10995" y="9483"/>
                    <a:pt x="10932" y="9357"/>
                  </a:cubicBezTo>
                  <a:lnTo>
                    <a:pt x="11562" y="9357"/>
                  </a:lnTo>
                  <a:cubicBezTo>
                    <a:pt x="11814" y="9357"/>
                    <a:pt x="12003" y="9168"/>
                    <a:pt x="12003" y="8979"/>
                  </a:cubicBezTo>
                  <a:cubicBezTo>
                    <a:pt x="12003" y="8727"/>
                    <a:pt x="11814" y="8538"/>
                    <a:pt x="11562" y="8538"/>
                  </a:cubicBezTo>
                  <a:lnTo>
                    <a:pt x="3749" y="8538"/>
                  </a:lnTo>
                  <a:cubicBezTo>
                    <a:pt x="3497" y="8538"/>
                    <a:pt x="3308" y="8349"/>
                    <a:pt x="3308" y="8160"/>
                  </a:cubicBezTo>
                  <a:cubicBezTo>
                    <a:pt x="3308" y="7940"/>
                    <a:pt x="3497" y="7719"/>
                    <a:pt x="3749" y="7719"/>
                  </a:cubicBezTo>
                  <a:lnTo>
                    <a:pt x="11468" y="7719"/>
                  </a:lnTo>
                  <a:cubicBezTo>
                    <a:pt x="11657" y="7719"/>
                    <a:pt x="11846" y="7562"/>
                    <a:pt x="11846" y="7373"/>
                  </a:cubicBezTo>
                  <a:lnTo>
                    <a:pt x="12665" y="2395"/>
                  </a:lnTo>
                  <a:cubicBezTo>
                    <a:pt x="12728" y="2143"/>
                    <a:pt x="12508" y="1922"/>
                    <a:pt x="12287" y="1922"/>
                  </a:cubicBezTo>
                  <a:lnTo>
                    <a:pt x="3056" y="1922"/>
                  </a:lnTo>
                  <a:lnTo>
                    <a:pt x="2741" y="347"/>
                  </a:lnTo>
                  <a:cubicBezTo>
                    <a:pt x="2710" y="158"/>
                    <a:pt x="2552" y="0"/>
                    <a:pt x="23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2" name="Google Shape;8162;p78"/>
          <p:cNvGrpSpPr/>
          <p:nvPr/>
        </p:nvGrpSpPr>
        <p:grpSpPr>
          <a:xfrm>
            <a:off x="544944" y="3678615"/>
            <a:ext cx="368186" cy="366364"/>
            <a:chOff x="-62151950" y="4111775"/>
            <a:chExt cx="318225" cy="316650"/>
          </a:xfrm>
        </p:grpSpPr>
        <p:sp>
          <p:nvSpPr>
            <p:cNvPr id="8163" name="Google Shape;8163;p78"/>
            <p:cNvSpPr/>
            <p:nvPr/>
          </p:nvSpPr>
          <p:spPr>
            <a:xfrm>
              <a:off x="-62151950" y="4407925"/>
              <a:ext cx="318225" cy="20500"/>
            </a:xfrm>
            <a:custGeom>
              <a:rect b="b" l="l" r="r" t="t"/>
              <a:pathLst>
                <a:path extrusionOk="0" h="820" w="12729">
                  <a:moveTo>
                    <a:pt x="442" y="0"/>
                  </a:moveTo>
                  <a:cubicBezTo>
                    <a:pt x="221" y="0"/>
                    <a:pt x="1" y="189"/>
                    <a:pt x="1" y="441"/>
                  </a:cubicBezTo>
                  <a:cubicBezTo>
                    <a:pt x="1" y="662"/>
                    <a:pt x="221" y="819"/>
                    <a:pt x="442" y="819"/>
                  </a:cubicBezTo>
                  <a:lnTo>
                    <a:pt x="12288" y="819"/>
                  </a:lnTo>
                  <a:cubicBezTo>
                    <a:pt x="12540" y="819"/>
                    <a:pt x="12697" y="630"/>
                    <a:pt x="12697" y="441"/>
                  </a:cubicBezTo>
                  <a:cubicBezTo>
                    <a:pt x="12729" y="158"/>
                    <a:pt x="12540" y="0"/>
                    <a:pt x="122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4" name="Google Shape;8164;p78"/>
            <p:cNvSpPr/>
            <p:nvPr/>
          </p:nvSpPr>
          <p:spPr>
            <a:xfrm>
              <a:off x="-62151950" y="4283475"/>
              <a:ext cx="84300" cy="104000"/>
            </a:xfrm>
            <a:custGeom>
              <a:rect b="b" l="l" r="r" t="t"/>
              <a:pathLst>
                <a:path extrusionOk="0" h="4160" w="3372">
                  <a:moveTo>
                    <a:pt x="1009" y="0"/>
                  </a:moveTo>
                  <a:cubicBezTo>
                    <a:pt x="442" y="0"/>
                    <a:pt x="1" y="442"/>
                    <a:pt x="1" y="1009"/>
                  </a:cubicBezTo>
                  <a:lnTo>
                    <a:pt x="1" y="3214"/>
                  </a:lnTo>
                  <a:cubicBezTo>
                    <a:pt x="64" y="3718"/>
                    <a:pt x="473" y="4159"/>
                    <a:pt x="1009" y="4159"/>
                  </a:cubicBezTo>
                  <a:lnTo>
                    <a:pt x="2363" y="4159"/>
                  </a:lnTo>
                  <a:cubicBezTo>
                    <a:pt x="2931" y="4159"/>
                    <a:pt x="3372" y="3718"/>
                    <a:pt x="3372" y="3214"/>
                  </a:cubicBezTo>
                  <a:lnTo>
                    <a:pt x="3372" y="1009"/>
                  </a:lnTo>
                  <a:cubicBezTo>
                    <a:pt x="3372" y="442"/>
                    <a:pt x="2931" y="0"/>
                    <a:pt x="23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5" name="Google Shape;8165;p78"/>
            <p:cNvSpPr/>
            <p:nvPr/>
          </p:nvSpPr>
          <p:spPr>
            <a:xfrm>
              <a:off x="-62033800" y="4111775"/>
              <a:ext cx="82725" cy="275700"/>
            </a:xfrm>
            <a:custGeom>
              <a:rect b="b" l="l" r="r" t="t"/>
              <a:pathLst>
                <a:path extrusionOk="0" h="11028" w="3309">
                  <a:moveTo>
                    <a:pt x="946" y="0"/>
                  </a:moveTo>
                  <a:cubicBezTo>
                    <a:pt x="410" y="0"/>
                    <a:pt x="0" y="410"/>
                    <a:pt x="0" y="977"/>
                  </a:cubicBezTo>
                  <a:lnTo>
                    <a:pt x="0" y="10082"/>
                  </a:lnTo>
                  <a:cubicBezTo>
                    <a:pt x="0" y="10618"/>
                    <a:pt x="441" y="11027"/>
                    <a:pt x="946" y="11027"/>
                  </a:cubicBezTo>
                  <a:lnTo>
                    <a:pt x="2332" y="11027"/>
                  </a:lnTo>
                  <a:cubicBezTo>
                    <a:pt x="2899" y="11027"/>
                    <a:pt x="3308" y="10586"/>
                    <a:pt x="3308" y="10082"/>
                  </a:cubicBezTo>
                  <a:lnTo>
                    <a:pt x="3308" y="977"/>
                  </a:lnTo>
                  <a:cubicBezTo>
                    <a:pt x="3308" y="410"/>
                    <a:pt x="2899" y="0"/>
                    <a:pt x="23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6" name="Google Shape;8166;p78"/>
            <p:cNvSpPr/>
            <p:nvPr/>
          </p:nvSpPr>
          <p:spPr>
            <a:xfrm>
              <a:off x="-61916450" y="4200775"/>
              <a:ext cx="82725" cy="186700"/>
            </a:xfrm>
            <a:custGeom>
              <a:rect b="b" l="l" r="r" t="t"/>
              <a:pathLst>
                <a:path extrusionOk="0" h="7468" w="3309">
                  <a:moveTo>
                    <a:pt x="946" y="0"/>
                  </a:moveTo>
                  <a:cubicBezTo>
                    <a:pt x="410" y="0"/>
                    <a:pt x="1" y="442"/>
                    <a:pt x="1" y="1009"/>
                  </a:cubicBezTo>
                  <a:lnTo>
                    <a:pt x="1" y="6522"/>
                  </a:lnTo>
                  <a:cubicBezTo>
                    <a:pt x="1" y="7058"/>
                    <a:pt x="442" y="7467"/>
                    <a:pt x="946" y="7467"/>
                  </a:cubicBezTo>
                  <a:lnTo>
                    <a:pt x="2332" y="7467"/>
                  </a:lnTo>
                  <a:cubicBezTo>
                    <a:pt x="2868" y="7467"/>
                    <a:pt x="3309" y="7026"/>
                    <a:pt x="3309" y="6522"/>
                  </a:cubicBezTo>
                  <a:lnTo>
                    <a:pt x="3309" y="1009"/>
                  </a:lnTo>
                  <a:cubicBezTo>
                    <a:pt x="3309" y="442"/>
                    <a:pt x="2868" y="0"/>
                    <a:pt x="23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7" name="Google Shape;8167;p78"/>
          <p:cNvGrpSpPr/>
          <p:nvPr/>
        </p:nvGrpSpPr>
        <p:grpSpPr>
          <a:xfrm>
            <a:off x="2763568" y="2769161"/>
            <a:ext cx="368157" cy="367434"/>
            <a:chOff x="-60254550" y="3367325"/>
            <a:chExt cx="318200" cy="317575"/>
          </a:xfrm>
        </p:grpSpPr>
        <p:sp>
          <p:nvSpPr>
            <p:cNvPr id="8168" name="Google Shape;8168;p78"/>
            <p:cNvSpPr/>
            <p:nvPr/>
          </p:nvSpPr>
          <p:spPr>
            <a:xfrm>
              <a:off x="-60219125" y="3367325"/>
              <a:ext cx="51225" cy="103575"/>
            </a:xfrm>
            <a:custGeom>
              <a:rect b="b" l="l" r="r" t="t"/>
              <a:pathLst>
                <a:path extrusionOk="0" h="4143" w="2049">
                  <a:moveTo>
                    <a:pt x="1051" y="0"/>
                  </a:moveTo>
                  <a:cubicBezTo>
                    <a:pt x="935" y="0"/>
                    <a:pt x="815" y="57"/>
                    <a:pt x="725" y="164"/>
                  </a:cubicBezTo>
                  <a:cubicBezTo>
                    <a:pt x="568" y="290"/>
                    <a:pt x="568" y="573"/>
                    <a:pt x="757" y="731"/>
                  </a:cubicBezTo>
                  <a:cubicBezTo>
                    <a:pt x="1103" y="1046"/>
                    <a:pt x="1103" y="1456"/>
                    <a:pt x="757" y="1771"/>
                  </a:cubicBezTo>
                  <a:cubicBezTo>
                    <a:pt x="32" y="2401"/>
                    <a:pt x="1" y="3377"/>
                    <a:pt x="757" y="4039"/>
                  </a:cubicBezTo>
                  <a:cubicBezTo>
                    <a:pt x="828" y="4110"/>
                    <a:pt x="924" y="4143"/>
                    <a:pt x="1023" y="4143"/>
                  </a:cubicBezTo>
                  <a:cubicBezTo>
                    <a:pt x="1144" y="4143"/>
                    <a:pt x="1269" y="4094"/>
                    <a:pt x="1356" y="4007"/>
                  </a:cubicBezTo>
                  <a:cubicBezTo>
                    <a:pt x="1513" y="3850"/>
                    <a:pt x="1513" y="3566"/>
                    <a:pt x="1292" y="3409"/>
                  </a:cubicBezTo>
                  <a:cubicBezTo>
                    <a:pt x="946" y="3094"/>
                    <a:pt x="946" y="2716"/>
                    <a:pt x="1292" y="2401"/>
                  </a:cubicBezTo>
                  <a:cubicBezTo>
                    <a:pt x="2017" y="1771"/>
                    <a:pt x="2049" y="762"/>
                    <a:pt x="1292" y="101"/>
                  </a:cubicBezTo>
                  <a:cubicBezTo>
                    <a:pt x="1224" y="33"/>
                    <a:pt x="1139" y="0"/>
                    <a:pt x="10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9" name="Google Shape;8169;p78"/>
            <p:cNvSpPr/>
            <p:nvPr/>
          </p:nvSpPr>
          <p:spPr>
            <a:xfrm>
              <a:off x="-60156900" y="3367325"/>
              <a:ext cx="51225" cy="103575"/>
            </a:xfrm>
            <a:custGeom>
              <a:rect b="b" l="l" r="r" t="t"/>
              <a:pathLst>
                <a:path extrusionOk="0" h="4143" w="2049">
                  <a:moveTo>
                    <a:pt x="1038" y="0"/>
                  </a:moveTo>
                  <a:cubicBezTo>
                    <a:pt x="913" y="0"/>
                    <a:pt x="783" y="57"/>
                    <a:pt x="694" y="164"/>
                  </a:cubicBezTo>
                  <a:cubicBezTo>
                    <a:pt x="536" y="290"/>
                    <a:pt x="536" y="573"/>
                    <a:pt x="757" y="731"/>
                  </a:cubicBezTo>
                  <a:cubicBezTo>
                    <a:pt x="1103" y="1046"/>
                    <a:pt x="1103" y="1456"/>
                    <a:pt x="757" y="1771"/>
                  </a:cubicBezTo>
                  <a:cubicBezTo>
                    <a:pt x="32" y="2401"/>
                    <a:pt x="1" y="3377"/>
                    <a:pt x="757" y="4039"/>
                  </a:cubicBezTo>
                  <a:cubicBezTo>
                    <a:pt x="828" y="4110"/>
                    <a:pt x="918" y="4143"/>
                    <a:pt x="1010" y="4143"/>
                  </a:cubicBezTo>
                  <a:cubicBezTo>
                    <a:pt x="1122" y="4143"/>
                    <a:pt x="1237" y="4094"/>
                    <a:pt x="1324" y="4007"/>
                  </a:cubicBezTo>
                  <a:cubicBezTo>
                    <a:pt x="1481" y="3850"/>
                    <a:pt x="1481" y="3566"/>
                    <a:pt x="1292" y="3409"/>
                  </a:cubicBezTo>
                  <a:cubicBezTo>
                    <a:pt x="946" y="3094"/>
                    <a:pt x="946" y="2716"/>
                    <a:pt x="1292" y="2401"/>
                  </a:cubicBezTo>
                  <a:cubicBezTo>
                    <a:pt x="2017" y="1771"/>
                    <a:pt x="2049" y="762"/>
                    <a:pt x="1292" y="101"/>
                  </a:cubicBezTo>
                  <a:cubicBezTo>
                    <a:pt x="1224" y="33"/>
                    <a:pt x="1133" y="0"/>
                    <a:pt x="10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0" name="Google Shape;8170;p78"/>
            <p:cNvSpPr/>
            <p:nvPr/>
          </p:nvSpPr>
          <p:spPr>
            <a:xfrm>
              <a:off x="-60094675" y="3367325"/>
              <a:ext cx="51225" cy="103575"/>
            </a:xfrm>
            <a:custGeom>
              <a:rect b="b" l="l" r="r" t="t"/>
              <a:pathLst>
                <a:path extrusionOk="0" h="4143" w="2049">
                  <a:moveTo>
                    <a:pt x="1038" y="0"/>
                  </a:moveTo>
                  <a:cubicBezTo>
                    <a:pt x="913" y="0"/>
                    <a:pt x="783" y="57"/>
                    <a:pt x="694" y="164"/>
                  </a:cubicBezTo>
                  <a:cubicBezTo>
                    <a:pt x="536" y="290"/>
                    <a:pt x="536" y="573"/>
                    <a:pt x="725" y="731"/>
                  </a:cubicBezTo>
                  <a:cubicBezTo>
                    <a:pt x="1103" y="1046"/>
                    <a:pt x="1103" y="1456"/>
                    <a:pt x="725" y="1771"/>
                  </a:cubicBezTo>
                  <a:cubicBezTo>
                    <a:pt x="32" y="2401"/>
                    <a:pt x="1" y="3377"/>
                    <a:pt x="725" y="4039"/>
                  </a:cubicBezTo>
                  <a:cubicBezTo>
                    <a:pt x="796" y="4110"/>
                    <a:pt x="893" y="4143"/>
                    <a:pt x="992" y="4143"/>
                  </a:cubicBezTo>
                  <a:cubicBezTo>
                    <a:pt x="1113" y="4143"/>
                    <a:pt x="1237" y="4094"/>
                    <a:pt x="1324" y="4007"/>
                  </a:cubicBezTo>
                  <a:cubicBezTo>
                    <a:pt x="1481" y="3850"/>
                    <a:pt x="1481" y="3566"/>
                    <a:pt x="1292" y="3409"/>
                  </a:cubicBezTo>
                  <a:cubicBezTo>
                    <a:pt x="946" y="3094"/>
                    <a:pt x="946" y="2716"/>
                    <a:pt x="1292" y="2401"/>
                  </a:cubicBezTo>
                  <a:cubicBezTo>
                    <a:pt x="1985" y="1771"/>
                    <a:pt x="2048" y="762"/>
                    <a:pt x="1292" y="101"/>
                  </a:cubicBezTo>
                  <a:cubicBezTo>
                    <a:pt x="1224" y="33"/>
                    <a:pt x="1133" y="0"/>
                    <a:pt x="10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1" name="Google Shape;8171;p78"/>
            <p:cNvSpPr/>
            <p:nvPr/>
          </p:nvSpPr>
          <p:spPr>
            <a:xfrm>
              <a:off x="-60254550" y="3478525"/>
              <a:ext cx="318200" cy="206375"/>
            </a:xfrm>
            <a:custGeom>
              <a:rect b="b" l="l" r="r" t="t"/>
              <a:pathLst>
                <a:path extrusionOk="0" h="8255" w="12728">
                  <a:moveTo>
                    <a:pt x="10428" y="1607"/>
                  </a:moveTo>
                  <a:cubicBezTo>
                    <a:pt x="11184" y="1607"/>
                    <a:pt x="11814" y="2237"/>
                    <a:pt x="11814" y="2994"/>
                  </a:cubicBezTo>
                  <a:cubicBezTo>
                    <a:pt x="11814" y="3718"/>
                    <a:pt x="11184" y="4380"/>
                    <a:pt x="10428" y="4380"/>
                  </a:cubicBezTo>
                  <a:lnTo>
                    <a:pt x="9767" y="4380"/>
                  </a:lnTo>
                  <a:cubicBezTo>
                    <a:pt x="9861" y="4002"/>
                    <a:pt x="9893" y="3655"/>
                    <a:pt x="9893" y="3246"/>
                  </a:cubicBezTo>
                  <a:lnTo>
                    <a:pt x="9893" y="1607"/>
                  </a:lnTo>
                  <a:close/>
                  <a:moveTo>
                    <a:pt x="410" y="1"/>
                  </a:moveTo>
                  <a:cubicBezTo>
                    <a:pt x="158" y="1"/>
                    <a:pt x="0" y="190"/>
                    <a:pt x="0" y="379"/>
                  </a:cubicBezTo>
                  <a:lnTo>
                    <a:pt x="0" y="3309"/>
                  </a:lnTo>
                  <a:cubicBezTo>
                    <a:pt x="0" y="5041"/>
                    <a:pt x="882" y="6522"/>
                    <a:pt x="2237" y="7436"/>
                  </a:cubicBezTo>
                  <a:lnTo>
                    <a:pt x="441" y="7436"/>
                  </a:lnTo>
                  <a:cubicBezTo>
                    <a:pt x="189" y="7436"/>
                    <a:pt x="32" y="7625"/>
                    <a:pt x="32" y="7845"/>
                  </a:cubicBezTo>
                  <a:cubicBezTo>
                    <a:pt x="32" y="8066"/>
                    <a:pt x="252" y="8255"/>
                    <a:pt x="441" y="8255"/>
                  </a:cubicBezTo>
                  <a:lnTo>
                    <a:pt x="9546" y="8255"/>
                  </a:lnTo>
                  <a:cubicBezTo>
                    <a:pt x="9767" y="8255"/>
                    <a:pt x="9924" y="8066"/>
                    <a:pt x="9924" y="7845"/>
                  </a:cubicBezTo>
                  <a:cubicBezTo>
                    <a:pt x="9924" y="7593"/>
                    <a:pt x="9735" y="7436"/>
                    <a:pt x="9546" y="7436"/>
                  </a:cubicBezTo>
                  <a:lnTo>
                    <a:pt x="7719" y="7436"/>
                  </a:lnTo>
                  <a:cubicBezTo>
                    <a:pt x="8538" y="6900"/>
                    <a:pt x="9168" y="6144"/>
                    <a:pt x="9578" y="5230"/>
                  </a:cubicBezTo>
                  <a:lnTo>
                    <a:pt x="10523" y="5230"/>
                  </a:lnTo>
                  <a:cubicBezTo>
                    <a:pt x="11751" y="5230"/>
                    <a:pt x="12728" y="4254"/>
                    <a:pt x="12728" y="3025"/>
                  </a:cubicBezTo>
                  <a:cubicBezTo>
                    <a:pt x="12728" y="1796"/>
                    <a:pt x="11657" y="788"/>
                    <a:pt x="10428" y="788"/>
                  </a:cubicBezTo>
                  <a:lnTo>
                    <a:pt x="9893" y="788"/>
                  </a:lnTo>
                  <a:lnTo>
                    <a:pt x="9893" y="379"/>
                  </a:lnTo>
                  <a:cubicBezTo>
                    <a:pt x="9893" y="158"/>
                    <a:pt x="9704" y="1"/>
                    <a:pt x="94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72" name="Google Shape;8172;p78"/>
          <p:cNvGrpSpPr/>
          <p:nvPr/>
        </p:nvGrpSpPr>
        <p:grpSpPr>
          <a:xfrm>
            <a:off x="2764465" y="3220155"/>
            <a:ext cx="366364" cy="366248"/>
            <a:chOff x="-60255350" y="3733825"/>
            <a:chExt cx="316650" cy="316550"/>
          </a:xfrm>
        </p:grpSpPr>
        <p:sp>
          <p:nvSpPr>
            <p:cNvPr id="8173" name="Google Shape;8173;p78"/>
            <p:cNvSpPr/>
            <p:nvPr/>
          </p:nvSpPr>
          <p:spPr>
            <a:xfrm>
              <a:off x="-60218325" y="3733825"/>
              <a:ext cx="235525" cy="316550"/>
            </a:xfrm>
            <a:custGeom>
              <a:rect b="b" l="l" r="r" t="t"/>
              <a:pathLst>
                <a:path extrusionOk="0" h="12662" w="9421">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4" name="Google Shape;8174;p78"/>
            <p:cNvSpPr/>
            <p:nvPr/>
          </p:nvSpPr>
          <p:spPr>
            <a:xfrm>
              <a:off x="-60255350" y="3844775"/>
              <a:ext cx="34675" cy="20500"/>
            </a:xfrm>
            <a:custGeom>
              <a:rect b="b" l="l" r="r" t="t"/>
              <a:pathLst>
                <a:path extrusionOk="0" h="820" w="1387">
                  <a:moveTo>
                    <a:pt x="379" y="0"/>
                  </a:moveTo>
                  <a:cubicBezTo>
                    <a:pt x="158" y="0"/>
                    <a:pt x="1" y="189"/>
                    <a:pt x="1" y="378"/>
                  </a:cubicBezTo>
                  <a:cubicBezTo>
                    <a:pt x="1" y="630"/>
                    <a:pt x="190" y="819"/>
                    <a:pt x="379" y="819"/>
                  </a:cubicBezTo>
                  <a:lnTo>
                    <a:pt x="946" y="819"/>
                  </a:lnTo>
                  <a:cubicBezTo>
                    <a:pt x="1166" y="819"/>
                    <a:pt x="1387" y="630"/>
                    <a:pt x="1387" y="378"/>
                  </a:cubicBezTo>
                  <a:cubicBezTo>
                    <a:pt x="1387" y="158"/>
                    <a:pt x="1166" y="0"/>
                    <a:pt x="9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5" name="Google Shape;8175;p78"/>
            <p:cNvSpPr/>
            <p:nvPr/>
          </p:nvSpPr>
          <p:spPr>
            <a:xfrm>
              <a:off x="-59974175" y="3844775"/>
              <a:ext cx="35475" cy="20500"/>
            </a:xfrm>
            <a:custGeom>
              <a:rect b="b" l="l" r="r" t="t"/>
              <a:pathLst>
                <a:path extrusionOk="0" h="820" w="1419">
                  <a:moveTo>
                    <a:pt x="442" y="0"/>
                  </a:moveTo>
                  <a:cubicBezTo>
                    <a:pt x="221" y="0"/>
                    <a:pt x="1" y="189"/>
                    <a:pt x="1" y="378"/>
                  </a:cubicBezTo>
                  <a:cubicBezTo>
                    <a:pt x="1" y="630"/>
                    <a:pt x="221" y="819"/>
                    <a:pt x="442" y="819"/>
                  </a:cubicBezTo>
                  <a:lnTo>
                    <a:pt x="1009" y="819"/>
                  </a:lnTo>
                  <a:cubicBezTo>
                    <a:pt x="1230" y="819"/>
                    <a:pt x="1387" y="630"/>
                    <a:pt x="1387" y="378"/>
                  </a:cubicBezTo>
                  <a:cubicBezTo>
                    <a:pt x="1419" y="158"/>
                    <a:pt x="1230" y="0"/>
                    <a:pt x="10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6" name="Google Shape;8176;p78"/>
            <p:cNvSpPr/>
            <p:nvPr/>
          </p:nvSpPr>
          <p:spPr>
            <a:xfrm>
              <a:off x="-60212825" y="3939475"/>
              <a:ext cx="32325" cy="30350"/>
            </a:xfrm>
            <a:custGeom>
              <a:rect b="b" l="l" r="r" t="t"/>
              <a:pathLst>
                <a:path extrusionOk="0" h="1214" w="1293">
                  <a:moveTo>
                    <a:pt x="836" y="1"/>
                  </a:moveTo>
                  <a:cubicBezTo>
                    <a:pt x="725" y="1"/>
                    <a:pt x="615" y="40"/>
                    <a:pt x="536" y="119"/>
                  </a:cubicBezTo>
                  <a:lnTo>
                    <a:pt x="158" y="497"/>
                  </a:lnTo>
                  <a:cubicBezTo>
                    <a:pt x="1" y="654"/>
                    <a:pt x="1" y="938"/>
                    <a:pt x="158" y="1096"/>
                  </a:cubicBezTo>
                  <a:cubicBezTo>
                    <a:pt x="237" y="1174"/>
                    <a:pt x="340" y="1214"/>
                    <a:pt x="442" y="1214"/>
                  </a:cubicBezTo>
                  <a:cubicBezTo>
                    <a:pt x="544" y="1214"/>
                    <a:pt x="647" y="1174"/>
                    <a:pt x="725" y="1096"/>
                  </a:cubicBezTo>
                  <a:lnTo>
                    <a:pt x="1135" y="686"/>
                  </a:lnTo>
                  <a:cubicBezTo>
                    <a:pt x="1293" y="528"/>
                    <a:pt x="1293" y="245"/>
                    <a:pt x="1135" y="119"/>
                  </a:cubicBezTo>
                  <a:cubicBezTo>
                    <a:pt x="1056" y="40"/>
                    <a:pt x="946" y="1"/>
                    <a:pt x="8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7" name="Google Shape;8177;p78"/>
            <p:cNvSpPr/>
            <p:nvPr/>
          </p:nvSpPr>
          <p:spPr>
            <a:xfrm>
              <a:off x="-60012750" y="3739425"/>
              <a:ext cx="32300" cy="30350"/>
            </a:xfrm>
            <a:custGeom>
              <a:rect b="b" l="l" r="r" t="t"/>
              <a:pathLst>
                <a:path extrusionOk="0" h="1214" w="1292">
                  <a:moveTo>
                    <a:pt x="835" y="1"/>
                  </a:moveTo>
                  <a:cubicBezTo>
                    <a:pt x="725" y="1"/>
                    <a:pt x="614" y="40"/>
                    <a:pt x="536" y="119"/>
                  </a:cubicBezTo>
                  <a:lnTo>
                    <a:pt x="126" y="497"/>
                  </a:lnTo>
                  <a:cubicBezTo>
                    <a:pt x="0" y="654"/>
                    <a:pt x="0" y="938"/>
                    <a:pt x="126" y="1095"/>
                  </a:cubicBezTo>
                  <a:cubicBezTo>
                    <a:pt x="205" y="1174"/>
                    <a:pt x="315" y="1213"/>
                    <a:pt x="425" y="1213"/>
                  </a:cubicBezTo>
                  <a:cubicBezTo>
                    <a:pt x="536" y="1213"/>
                    <a:pt x="646" y="1174"/>
                    <a:pt x="725" y="1095"/>
                  </a:cubicBezTo>
                  <a:lnTo>
                    <a:pt x="1134" y="686"/>
                  </a:lnTo>
                  <a:cubicBezTo>
                    <a:pt x="1292" y="560"/>
                    <a:pt x="1292" y="276"/>
                    <a:pt x="1134" y="119"/>
                  </a:cubicBezTo>
                  <a:cubicBezTo>
                    <a:pt x="1056" y="40"/>
                    <a:pt x="945" y="1"/>
                    <a:pt x="8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8" name="Google Shape;8178;p78"/>
            <p:cNvSpPr/>
            <p:nvPr/>
          </p:nvSpPr>
          <p:spPr>
            <a:xfrm>
              <a:off x="-60012750" y="3939475"/>
              <a:ext cx="32300" cy="30350"/>
            </a:xfrm>
            <a:custGeom>
              <a:rect b="b" l="l" r="r" t="t"/>
              <a:pathLst>
                <a:path extrusionOk="0" h="1214" w="1292">
                  <a:moveTo>
                    <a:pt x="425" y="1"/>
                  </a:moveTo>
                  <a:cubicBezTo>
                    <a:pt x="315" y="1"/>
                    <a:pt x="205" y="40"/>
                    <a:pt x="126" y="119"/>
                  </a:cubicBezTo>
                  <a:cubicBezTo>
                    <a:pt x="0" y="245"/>
                    <a:pt x="0" y="528"/>
                    <a:pt x="126" y="686"/>
                  </a:cubicBezTo>
                  <a:lnTo>
                    <a:pt x="536" y="1096"/>
                  </a:lnTo>
                  <a:cubicBezTo>
                    <a:pt x="614" y="1174"/>
                    <a:pt x="725" y="1214"/>
                    <a:pt x="835" y="1214"/>
                  </a:cubicBezTo>
                  <a:cubicBezTo>
                    <a:pt x="945" y="1214"/>
                    <a:pt x="1056" y="1174"/>
                    <a:pt x="1134" y="1096"/>
                  </a:cubicBezTo>
                  <a:cubicBezTo>
                    <a:pt x="1292" y="938"/>
                    <a:pt x="1292" y="654"/>
                    <a:pt x="1134" y="497"/>
                  </a:cubicBezTo>
                  <a:lnTo>
                    <a:pt x="725" y="119"/>
                  </a:lnTo>
                  <a:cubicBezTo>
                    <a:pt x="646" y="40"/>
                    <a:pt x="536" y="1"/>
                    <a:pt x="4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9" name="Google Shape;8179;p78"/>
            <p:cNvSpPr/>
            <p:nvPr/>
          </p:nvSpPr>
          <p:spPr>
            <a:xfrm>
              <a:off x="-60212825" y="3739425"/>
              <a:ext cx="32325" cy="30350"/>
            </a:xfrm>
            <a:custGeom>
              <a:rect b="b" l="l" r="r" t="t"/>
              <a:pathLst>
                <a:path extrusionOk="0" h="1214" w="1293">
                  <a:moveTo>
                    <a:pt x="442" y="1"/>
                  </a:moveTo>
                  <a:cubicBezTo>
                    <a:pt x="340" y="1"/>
                    <a:pt x="237" y="40"/>
                    <a:pt x="158" y="119"/>
                  </a:cubicBezTo>
                  <a:cubicBezTo>
                    <a:pt x="1" y="276"/>
                    <a:pt x="1" y="560"/>
                    <a:pt x="158" y="686"/>
                  </a:cubicBezTo>
                  <a:lnTo>
                    <a:pt x="536" y="1095"/>
                  </a:lnTo>
                  <a:cubicBezTo>
                    <a:pt x="615" y="1174"/>
                    <a:pt x="725" y="1213"/>
                    <a:pt x="836" y="1213"/>
                  </a:cubicBezTo>
                  <a:cubicBezTo>
                    <a:pt x="946" y="1213"/>
                    <a:pt x="1056" y="1174"/>
                    <a:pt x="1135" y="1095"/>
                  </a:cubicBezTo>
                  <a:cubicBezTo>
                    <a:pt x="1293" y="938"/>
                    <a:pt x="1293" y="654"/>
                    <a:pt x="1135" y="497"/>
                  </a:cubicBezTo>
                  <a:lnTo>
                    <a:pt x="725" y="119"/>
                  </a:lnTo>
                  <a:cubicBezTo>
                    <a:pt x="647" y="40"/>
                    <a:pt x="544" y="1"/>
                    <a:pt x="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80" name="Google Shape;8180;p78"/>
          <p:cNvGrpSpPr/>
          <p:nvPr/>
        </p:nvGrpSpPr>
        <p:grpSpPr>
          <a:xfrm>
            <a:off x="2792262" y="3679063"/>
            <a:ext cx="310770" cy="365467"/>
            <a:chOff x="-60232500" y="4101525"/>
            <a:chExt cx="268600" cy="315875"/>
          </a:xfrm>
        </p:grpSpPr>
        <p:sp>
          <p:nvSpPr>
            <p:cNvPr id="8181" name="Google Shape;8181;p78"/>
            <p:cNvSpPr/>
            <p:nvPr/>
          </p:nvSpPr>
          <p:spPr>
            <a:xfrm>
              <a:off x="-60222275" y="4273225"/>
              <a:ext cx="63025" cy="144175"/>
            </a:xfrm>
            <a:custGeom>
              <a:rect b="b" l="l" r="r" t="t"/>
              <a:pathLst>
                <a:path extrusionOk="0" h="5767" w="2521">
                  <a:moveTo>
                    <a:pt x="1261" y="1"/>
                  </a:moveTo>
                  <a:cubicBezTo>
                    <a:pt x="1072" y="1"/>
                    <a:pt x="851" y="190"/>
                    <a:pt x="851" y="379"/>
                  </a:cubicBezTo>
                  <a:lnTo>
                    <a:pt x="851" y="662"/>
                  </a:lnTo>
                  <a:cubicBezTo>
                    <a:pt x="379" y="820"/>
                    <a:pt x="1" y="1293"/>
                    <a:pt x="1" y="1828"/>
                  </a:cubicBezTo>
                  <a:cubicBezTo>
                    <a:pt x="1" y="2521"/>
                    <a:pt x="568" y="2899"/>
                    <a:pt x="1009" y="3214"/>
                  </a:cubicBezTo>
                  <a:cubicBezTo>
                    <a:pt x="1324" y="3466"/>
                    <a:pt x="1671" y="3687"/>
                    <a:pt x="1671" y="3939"/>
                  </a:cubicBezTo>
                  <a:cubicBezTo>
                    <a:pt x="1671" y="4160"/>
                    <a:pt x="1482" y="4349"/>
                    <a:pt x="1261" y="4349"/>
                  </a:cubicBezTo>
                  <a:cubicBezTo>
                    <a:pt x="1072" y="4349"/>
                    <a:pt x="851" y="4160"/>
                    <a:pt x="851" y="3939"/>
                  </a:cubicBezTo>
                  <a:cubicBezTo>
                    <a:pt x="851" y="3687"/>
                    <a:pt x="631" y="3529"/>
                    <a:pt x="442" y="3529"/>
                  </a:cubicBezTo>
                  <a:cubicBezTo>
                    <a:pt x="253" y="3529"/>
                    <a:pt x="64" y="3718"/>
                    <a:pt x="64" y="3939"/>
                  </a:cubicBezTo>
                  <a:cubicBezTo>
                    <a:pt x="64" y="4475"/>
                    <a:pt x="410" y="4916"/>
                    <a:pt x="883" y="5105"/>
                  </a:cubicBezTo>
                  <a:lnTo>
                    <a:pt x="883" y="5388"/>
                  </a:lnTo>
                  <a:cubicBezTo>
                    <a:pt x="883" y="5609"/>
                    <a:pt x="1072" y="5766"/>
                    <a:pt x="1324" y="5766"/>
                  </a:cubicBezTo>
                  <a:cubicBezTo>
                    <a:pt x="1545" y="5766"/>
                    <a:pt x="1702" y="5577"/>
                    <a:pt x="1702" y="5388"/>
                  </a:cubicBezTo>
                  <a:lnTo>
                    <a:pt x="1702" y="5105"/>
                  </a:lnTo>
                  <a:cubicBezTo>
                    <a:pt x="2175" y="4947"/>
                    <a:pt x="2521" y="4475"/>
                    <a:pt x="2521" y="3939"/>
                  </a:cubicBezTo>
                  <a:cubicBezTo>
                    <a:pt x="2521" y="3246"/>
                    <a:pt x="1986" y="2868"/>
                    <a:pt x="1545" y="2553"/>
                  </a:cubicBezTo>
                  <a:cubicBezTo>
                    <a:pt x="1229" y="2301"/>
                    <a:pt x="883" y="2080"/>
                    <a:pt x="883" y="1828"/>
                  </a:cubicBezTo>
                  <a:cubicBezTo>
                    <a:pt x="883" y="1608"/>
                    <a:pt x="1072" y="1450"/>
                    <a:pt x="1261" y="1450"/>
                  </a:cubicBezTo>
                  <a:cubicBezTo>
                    <a:pt x="1513" y="1450"/>
                    <a:pt x="1671" y="1639"/>
                    <a:pt x="1671" y="1828"/>
                  </a:cubicBezTo>
                  <a:cubicBezTo>
                    <a:pt x="1671" y="2080"/>
                    <a:pt x="1860" y="2269"/>
                    <a:pt x="2112" y="2269"/>
                  </a:cubicBezTo>
                  <a:cubicBezTo>
                    <a:pt x="2332" y="2269"/>
                    <a:pt x="2490" y="2080"/>
                    <a:pt x="2490" y="1828"/>
                  </a:cubicBezTo>
                  <a:cubicBezTo>
                    <a:pt x="2490" y="1293"/>
                    <a:pt x="2143" y="852"/>
                    <a:pt x="1671" y="662"/>
                  </a:cubicBezTo>
                  <a:lnTo>
                    <a:pt x="1671" y="379"/>
                  </a:lnTo>
                  <a:cubicBezTo>
                    <a:pt x="1671" y="158"/>
                    <a:pt x="1482" y="1"/>
                    <a:pt x="12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2" name="Google Shape;8182;p78"/>
            <p:cNvSpPr/>
            <p:nvPr/>
          </p:nvSpPr>
          <p:spPr>
            <a:xfrm>
              <a:off x="-60232500" y="4101525"/>
              <a:ext cx="268600" cy="315875"/>
            </a:xfrm>
            <a:custGeom>
              <a:rect b="b" l="l" r="r" t="t"/>
              <a:pathLst>
                <a:path extrusionOk="0" h="12635" w="10744">
                  <a:moveTo>
                    <a:pt x="5356" y="1"/>
                  </a:moveTo>
                  <a:cubicBezTo>
                    <a:pt x="5104" y="1"/>
                    <a:pt x="4946" y="190"/>
                    <a:pt x="4946" y="410"/>
                  </a:cubicBezTo>
                  <a:lnTo>
                    <a:pt x="4946" y="820"/>
                  </a:lnTo>
                  <a:cubicBezTo>
                    <a:pt x="2206" y="1041"/>
                    <a:pt x="0" y="3340"/>
                    <a:pt x="0" y="6176"/>
                  </a:cubicBezTo>
                  <a:lnTo>
                    <a:pt x="0" y="6585"/>
                  </a:lnTo>
                  <a:lnTo>
                    <a:pt x="32" y="6585"/>
                  </a:lnTo>
                  <a:cubicBezTo>
                    <a:pt x="32" y="6806"/>
                    <a:pt x="221" y="6963"/>
                    <a:pt x="473" y="6963"/>
                  </a:cubicBezTo>
                  <a:cubicBezTo>
                    <a:pt x="693" y="6963"/>
                    <a:pt x="851" y="6774"/>
                    <a:pt x="851" y="6585"/>
                  </a:cubicBezTo>
                  <a:cubicBezTo>
                    <a:pt x="851" y="6113"/>
                    <a:pt x="1197" y="5766"/>
                    <a:pt x="1701" y="5766"/>
                  </a:cubicBezTo>
                  <a:cubicBezTo>
                    <a:pt x="2174" y="5766"/>
                    <a:pt x="2521" y="6113"/>
                    <a:pt x="2521" y="6585"/>
                  </a:cubicBezTo>
                  <a:cubicBezTo>
                    <a:pt x="2521" y="6806"/>
                    <a:pt x="2710" y="6963"/>
                    <a:pt x="2899" y="6963"/>
                  </a:cubicBezTo>
                  <a:cubicBezTo>
                    <a:pt x="3119" y="6963"/>
                    <a:pt x="3308" y="6774"/>
                    <a:pt x="3308" y="6585"/>
                  </a:cubicBezTo>
                  <a:cubicBezTo>
                    <a:pt x="3308" y="6113"/>
                    <a:pt x="3655" y="5766"/>
                    <a:pt x="4127" y="5766"/>
                  </a:cubicBezTo>
                  <a:cubicBezTo>
                    <a:pt x="4600" y="5766"/>
                    <a:pt x="4946" y="6113"/>
                    <a:pt x="4946" y="6585"/>
                  </a:cubicBezTo>
                  <a:lnTo>
                    <a:pt x="4946" y="11437"/>
                  </a:lnTo>
                  <a:cubicBezTo>
                    <a:pt x="4946" y="12099"/>
                    <a:pt x="5514" y="12634"/>
                    <a:pt x="6175" y="12634"/>
                  </a:cubicBezTo>
                  <a:cubicBezTo>
                    <a:pt x="6837" y="12634"/>
                    <a:pt x="7404" y="12099"/>
                    <a:pt x="7404" y="11437"/>
                  </a:cubicBezTo>
                  <a:lnTo>
                    <a:pt x="7404" y="10586"/>
                  </a:lnTo>
                  <a:cubicBezTo>
                    <a:pt x="7404" y="10366"/>
                    <a:pt x="7215" y="10208"/>
                    <a:pt x="6994" y="10208"/>
                  </a:cubicBezTo>
                  <a:cubicBezTo>
                    <a:pt x="6805" y="10208"/>
                    <a:pt x="6616" y="10397"/>
                    <a:pt x="6616" y="10586"/>
                  </a:cubicBezTo>
                  <a:lnTo>
                    <a:pt x="6616" y="11437"/>
                  </a:lnTo>
                  <a:cubicBezTo>
                    <a:pt x="6616" y="11658"/>
                    <a:pt x="6427" y="11815"/>
                    <a:pt x="6175" y="11815"/>
                  </a:cubicBezTo>
                  <a:cubicBezTo>
                    <a:pt x="5955" y="11815"/>
                    <a:pt x="5797" y="11626"/>
                    <a:pt x="5797" y="11437"/>
                  </a:cubicBezTo>
                  <a:lnTo>
                    <a:pt x="5797" y="6585"/>
                  </a:lnTo>
                  <a:cubicBezTo>
                    <a:pt x="5797" y="6113"/>
                    <a:pt x="6144" y="5766"/>
                    <a:pt x="6616" y="5766"/>
                  </a:cubicBezTo>
                  <a:cubicBezTo>
                    <a:pt x="7089" y="5766"/>
                    <a:pt x="7435" y="6113"/>
                    <a:pt x="7435" y="6585"/>
                  </a:cubicBezTo>
                  <a:cubicBezTo>
                    <a:pt x="7435" y="6806"/>
                    <a:pt x="7624" y="6963"/>
                    <a:pt x="7876" y="6963"/>
                  </a:cubicBezTo>
                  <a:cubicBezTo>
                    <a:pt x="8097" y="6963"/>
                    <a:pt x="8255" y="6774"/>
                    <a:pt x="8255" y="6585"/>
                  </a:cubicBezTo>
                  <a:cubicBezTo>
                    <a:pt x="8255" y="6113"/>
                    <a:pt x="8633" y="5766"/>
                    <a:pt x="9105" y="5766"/>
                  </a:cubicBezTo>
                  <a:cubicBezTo>
                    <a:pt x="9578" y="5766"/>
                    <a:pt x="9924" y="6113"/>
                    <a:pt x="9924" y="6585"/>
                  </a:cubicBezTo>
                  <a:cubicBezTo>
                    <a:pt x="9924" y="6806"/>
                    <a:pt x="10113" y="6963"/>
                    <a:pt x="10302" y="6963"/>
                  </a:cubicBezTo>
                  <a:cubicBezTo>
                    <a:pt x="10523" y="6963"/>
                    <a:pt x="10743" y="6774"/>
                    <a:pt x="10743" y="6585"/>
                  </a:cubicBezTo>
                  <a:lnTo>
                    <a:pt x="10743" y="6176"/>
                  </a:lnTo>
                  <a:cubicBezTo>
                    <a:pt x="10743" y="3340"/>
                    <a:pt x="8538" y="1041"/>
                    <a:pt x="5797" y="820"/>
                  </a:cubicBezTo>
                  <a:lnTo>
                    <a:pt x="5797" y="410"/>
                  </a:lnTo>
                  <a:cubicBezTo>
                    <a:pt x="5797" y="158"/>
                    <a:pt x="5577" y="1"/>
                    <a:pt x="53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83" name="Google Shape;8183;p78"/>
          <p:cNvSpPr/>
          <p:nvPr/>
        </p:nvSpPr>
        <p:spPr>
          <a:xfrm>
            <a:off x="1880036" y="4147997"/>
            <a:ext cx="366335" cy="367290"/>
          </a:xfrm>
          <a:custGeom>
            <a:rect b="b" l="l" r="r" t="t"/>
            <a:pathLst>
              <a:path extrusionOk="0" h="12698" w="12665">
                <a:moveTo>
                  <a:pt x="9200" y="883"/>
                </a:moveTo>
                <a:lnTo>
                  <a:pt x="9200" y="1702"/>
                </a:lnTo>
                <a:lnTo>
                  <a:pt x="3403" y="1702"/>
                </a:lnTo>
                <a:lnTo>
                  <a:pt x="3403" y="883"/>
                </a:lnTo>
                <a:close/>
                <a:moveTo>
                  <a:pt x="4222" y="3340"/>
                </a:moveTo>
                <a:lnTo>
                  <a:pt x="4222" y="4191"/>
                </a:lnTo>
                <a:lnTo>
                  <a:pt x="3403" y="4191"/>
                </a:lnTo>
                <a:lnTo>
                  <a:pt x="3403" y="3340"/>
                </a:lnTo>
                <a:close/>
                <a:moveTo>
                  <a:pt x="6711" y="3340"/>
                </a:moveTo>
                <a:lnTo>
                  <a:pt x="6711" y="4191"/>
                </a:lnTo>
                <a:lnTo>
                  <a:pt x="5892" y="4191"/>
                </a:lnTo>
                <a:lnTo>
                  <a:pt x="5892" y="3340"/>
                </a:lnTo>
                <a:close/>
                <a:moveTo>
                  <a:pt x="9200" y="3340"/>
                </a:moveTo>
                <a:lnTo>
                  <a:pt x="9200" y="4191"/>
                </a:lnTo>
                <a:lnTo>
                  <a:pt x="8349" y="4191"/>
                </a:lnTo>
                <a:lnTo>
                  <a:pt x="8349" y="3340"/>
                </a:lnTo>
                <a:close/>
                <a:moveTo>
                  <a:pt x="4222" y="5010"/>
                </a:moveTo>
                <a:lnTo>
                  <a:pt x="4222" y="5829"/>
                </a:lnTo>
                <a:lnTo>
                  <a:pt x="3403" y="5829"/>
                </a:lnTo>
                <a:lnTo>
                  <a:pt x="3403" y="5010"/>
                </a:lnTo>
                <a:close/>
                <a:moveTo>
                  <a:pt x="6711" y="5010"/>
                </a:moveTo>
                <a:lnTo>
                  <a:pt x="6711" y="5829"/>
                </a:lnTo>
                <a:lnTo>
                  <a:pt x="5892" y="5829"/>
                </a:lnTo>
                <a:lnTo>
                  <a:pt x="5892" y="5010"/>
                </a:lnTo>
                <a:close/>
                <a:moveTo>
                  <a:pt x="9200" y="5010"/>
                </a:moveTo>
                <a:lnTo>
                  <a:pt x="9200" y="5829"/>
                </a:lnTo>
                <a:lnTo>
                  <a:pt x="8349" y="5829"/>
                </a:lnTo>
                <a:lnTo>
                  <a:pt x="8349" y="5010"/>
                </a:lnTo>
                <a:close/>
                <a:moveTo>
                  <a:pt x="4222" y="6648"/>
                </a:moveTo>
                <a:lnTo>
                  <a:pt x="4222" y="7499"/>
                </a:lnTo>
                <a:lnTo>
                  <a:pt x="3403" y="7499"/>
                </a:lnTo>
                <a:lnTo>
                  <a:pt x="3403" y="6648"/>
                </a:lnTo>
                <a:close/>
                <a:moveTo>
                  <a:pt x="6711" y="6648"/>
                </a:moveTo>
                <a:lnTo>
                  <a:pt x="6711" y="7499"/>
                </a:lnTo>
                <a:lnTo>
                  <a:pt x="5892" y="7499"/>
                </a:lnTo>
                <a:lnTo>
                  <a:pt x="5892" y="6648"/>
                </a:lnTo>
                <a:close/>
                <a:moveTo>
                  <a:pt x="9200" y="6648"/>
                </a:moveTo>
                <a:lnTo>
                  <a:pt x="9200" y="7499"/>
                </a:lnTo>
                <a:lnTo>
                  <a:pt x="8349" y="7499"/>
                </a:lnTo>
                <a:lnTo>
                  <a:pt x="8349" y="6648"/>
                </a:lnTo>
                <a:close/>
                <a:moveTo>
                  <a:pt x="1733" y="9137"/>
                </a:moveTo>
                <a:lnTo>
                  <a:pt x="1733" y="11909"/>
                </a:lnTo>
                <a:lnTo>
                  <a:pt x="819" y="11909"/>
                </a:lnTo>
                <a:lnTo>
                  <a:pt x="819" y="9137"/>
                </a:lnTo>
                <a:close/>
                <a:moveTo>
                  <a:pt x="5892" y="9137"/>
                </a:moveTo>
                <a:lnTo>
                  <a:pt x="5892" y="11909"/>
                </a:lnTo>
                <a:lnTo>
                  <a:pt x="4222" y="11909"/>
                </a:lnTo>
                <a:lnTo>
                  <a:pt x="4222" y="9137"/>
                </a:lnTo>
                <a:close/>
                <a:moveTo>
                  <a:pt x="8349" y="9137"/>
                </a:moveTo>
                <a:lnTo>
                  <a:pt x="8349" y="11909"/>
                </a:lnTo>
                <a:lnTo>
                  <a:pt x="6711" y="11909"/>
                </a:lnTo>
                <a:lnTo>
                  <a:pt x="6711" y="9137"/>
                </a:lnTo>
                <a:close/>
                <a:moveTo>
                  <a:pt x="11783" y="9137"/>
                </a:moveTo>
                <a:lnTo>
                  <a:pt x="11783" y="11909"/>
                </a:lnTo>
                <a:lnTo>
                  <a:pt x="10806" y="11909"/>
                </a:lnTo>
                <a:lnTo>
                  <a:pt x="10806" y="9137"/>
                </a:lnTo>
                <a:close/>
                <a:moveTo>
                  <a:pt x="2993" y="1"/>
                </a:moveTo>
                <a:cubicBezTo>
                  <a:pt x="2773" y="1"/>
                  <a:pt x="2615" y="190"/>
                  <a:pt x="2615" y="410"/>
                </a:cubicBezTo>
                <a:lnTo>
                  <a:pt x="2615" y="1670"/>
                </a:lnTo>
                <a:lnTo>
                  <a:pt x="2206" y="1670"/>
                </a:lnTo>
                <a:cubicBezTo>
                  <a:pt x="1985" y="1670"/>
                  <a:pt x="1796" y="1859"/>
                  <a:pt x="1796" y="2080"/>
                </a:cubicBezTo>
                <a:lnTo>
                  <a:pt x="1796" y="8318"/>
                </a:lnTo>
                <a:lnTo>
                  <a:pt x="410" y="8318"/>
                </a:lnTo>
                <a:cubicBezTo>
                  <a:pt x="158" y="8318"/>
                  <a:pt x="0" y="8507"/>
                  <a:pt x="0" y="8696"/>
                </a:cubicBezTo>
                <a:lnTo>
                  <a:pt x="0" y="12287"/>
                </a:lnTo>
                <a:cubicBezTo>
                  <a:pt x="0" y="12540"/>
                  <a:pt x="221" y="12697"/>
                  <a:pt x="410" y="12697"/>
                </a:cubicBezTo>
                <a:lnTo>
                  <a:pt x="12256" y="12697"/>
                </a:lnTo>
                <a:cubicBezTo>
                  <a:pt x="12508" y="12697"/>
                  <a:pt x="12665" y="12477"/>
                  <a:pt x="12665" y="12287"/>
                </a:cubicBezTo>
                <a:lnTo>
                  <a:pt x="12665" y="8696"/>
                </a:lnTo>
                <a:cubicBezTo>
                  <a:pt x="12602" y="8475"/>
                  <a:pt x="12445" y="8318"/>
                  <a:pt x="12224" y="8318"/>
                </a:cubicBezTo>
                <a:lnTo>
                  <a:pt x="10838" y="8318"/>
                </a:lnTo>
                <a:lnTo>
                  <a:pt x="10838" y="2080"/>
                </a:lnTo>
                <a:cubicBezTo>
                  <a:pt x="10838" y="1859"/>
                  <a:pt x="10649" y="1670"/>
                  <a:pt x="10460" y="1670"/>
                </a:cubicBezTo>
                <a:lnTo>
                  <a:pt x="10019" y="1670"/>
                </a:lnTo>
                <a:lnTo>
                  <a:pt x="10019" y="410"/>
                </a:lnTo>
                <a:cubicBezTo>
                  <a:pt x="10019" y="158"/>
                  <a:pt x="9830" y="1"/>
                  <a:pt x="96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84" name="Google Shape;8184;p78"/>
          <p:cNvGrpSpPr/>
          <p:nvPr/>
        </p:nvGrpSpPr>
        <p:grpSpPr>
          <a:xfrm>
            <a:off x="2325262" y="1404894"/>
            <a:ext cx="368186" cy="366364"/>
            <a:chOff x="-63679950" y="3360375"/>
            <a:chExt cx="318225" cy="316650"/>
          </a:xfrm>
        </p:grpSpPr>
        <p:sp>
          <p:nvSpPr>
            <p:cNvPr id="8185" name="Google Shape;8185;p78"/>
            <p:cNvSpPr/>
            <p:nvPr/>
          </p:nvSpPr>
          <p:spPr>
            <a:xfrm>
              <a:off x="-63497200" y="3423400"/>
              <a:ext cx="40975" cy="40975"/>
            </a:xfrm>
            <a:custGeom>
              <a:rect b="b" l="l" r="r" t="t"/>
              <a:pathLst>
                <a:path extrusionOk="0" h="1639" w="1639">
                  <a:moveTo>
                    <a:pt x="819" y="0"/>
                  </a:moveTo>
                  <a:cubicBezTo>
                    <a:pt x="378" y="0"/>
                    <a:pt x="0" y="378"/>
                    <a:pt x="0" y="819"/>
                  </a:cubicBezTo>
                  <a:cubicBezTo>
                    <a:pt x="0" y="1260"/>
                    <a:pt x="378" y="1638"/>
                    <a:pt x="819" y="1638"/>
                  </a:cubicBezTo>
                  <a:cubicBezTo>
                    <a:pt x="1260" y="1638"/>
                    <a:pt x="1638" y="1260"/>
                    <a:pt x="1638" y="819"/>
                  </a:cubicBezTo>
                  <a:cubicBezTo>
                    <a:pt x="1638" y="378"/>
                    <a:pt x="1260" y="0"/>
                    <a:pt x="8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6" name="Google Shape;8186;p78"/>
            <p:cNvSpPr/>
            <p:nvPr/>
          </p:nvSpPr>
          <p:spPr>
            <a:xfrm>
              <a:off x="-63516900" y="3485625"/>
              <a:ext cx="79575" cy="29950"/>
            </a:xfrm>
            <a:custGeom>
              <a:rect b="b" l="l" r="r" t="t"/>
              <a:pathLst>
                <a:path extrusionOk="0" h="1198" w="3183">
                  <a:moveTo>
                    <a:pt x="1607" y="0"/>
                  </a:moveTo>
                  <a:cubicBezTo>
                    <a:pt x="820" y="0"/>
                    <a:pt x="190" y="504"/>
                    <a:pt x="1" y="1197"/>
                  </a:cubicBezTo>
                  <a:lnTo>
                    <a:pt x="3183" y="1197"/>
                  </a:lnTo>
                  <a:cubicBezTo>
                    <a:pt x="3025" y="504"/>
                    <a:pt x="2395" y="0"/>
                    <a:pt x="16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7" name="Google Shape;8187;p78"/>
            <p:cNvSpPr/>
            <p:nvPr/>
          </p:nvSpPr>
          <p:spPr>
            <a:xfrm>
              <a:off x="-63618500" y="3360375"/>
              <a:ext cx="256775" cy="256600"/>
            </a:xfrm>
            <a:custGeom>
              <a:rect b="b" l="l" r="r" t="t"/>
              <a:pathLst>
                <a:path extrusionOk="0" h="10264" w="10271">
                  <a:moveTo>
                    <a:pt x="5703" y="1639"/>
                  </a:moveTo>
                  <a:cubicBezTo>
                    <a:pt x="6616" y="1639"/>
                    <a:pt x="7373" y="2395"/>
                    <a:pt x="7373" y="3309"/>
                  </a:cubicBezTo>
                  <a:cubicBezTo>
                    <a:pt x="7373" y="3750"/>
                    <a:pt x="7215" y="4128"/>
                    <a:pt x="6900" y="4443"/>
                  </a:cubicBezTo>
                  <a:cubicBezTo>
                    <a:pt x="7625" y="4884"/>
                    <a:pt x="8192" y="5672"/>
                    <a:pt x="8192" y="6617"/>
                  </a:cubicBezTo>
                  <a:cubicBezTo>
                    <a:pt x="8160" y="6900"/>
                    <a:pt x="8003" y="7058"/>
                    <a:pt x="7751" y="7058"/>
                  </a:cubicBezTo>
                  <a:lnTo>
                    <a:pt x="3623" y="7058"/>
                  </a:lnTo>
                  <a:cubicBezTo>
                    <a:pt x="3371" y="7058"/>
                    <a:pt x="3214" y="6837"/>
                    <a:pt x="3214" y="6617"/>
                  </a:cubicBezTo>
                  <a:cubicBezTo>
                    <a:pt x="3214" y="5672"/>
                    <a:pt x="3749" y="4884"/>
                    <a:pt x="4537" y="4443"/>
                  </a:cubicBezTo>
                  <a:cubicBezTo>
                    <a:pt x="4254" y="4128"/>
                    <a:pt x="4065" y="3718"/>
                    <a:pt x="4065" y="3309"/>
                  </a:cubicBezTo>
                  <a:cubicBezTo>
                    <a:pt x="4065" y="2395"/>
                    <a:pt x="4789" y="1639"/>
                    <a:pt x="5703" y="1639"/>
                  </a:cubicBezTo>
                  <a:close/>
                  <a:moveTo>
                    <a:pt x="5703" y="1"/>
                  </a:moveTo>
                  <a:cubicBezTo>
                    <a:pt x="3182" y="1"/>
                    <a:pt x="1135" y="2049"/>
                    <a:pt x="1135" y="4569"/>
                  </a:cubicBezTo>
                  <a:cubicBezTo>
                    <a:pt x="1135" y="5609"/>
                    <a:pt x="1481" y="6648"/>
                    <a:pt x="2206" y="7467"/>
                  </a:cubicBezTo>
                  <a:lnTo>
                    <a:pt x="1607" y="8066"/>
                  </a:lnTo>
                  <a:lnTo>
                    <a:pt x="756" y="7184"/>
                  </a:lnTo>
                  <a:cubicBezTo>
                    <a:pt x="678" y="7121"/>
                    <a:pt x="567" y="7089"/>
                    <a:pt x="457" y="7089"/>
                  </a:cubicBezTo>
                  <a:cubicBezTo>
                    <a:pt x="347" y="7089"/>
                    <a:pt x="237" y="7121"/>
                    <a:pt x="158" y="7184"/>
                  </a:cubicBezTo>
                  <a:cubicBezTo>
                    <a:pt x="0" y="7341"/>
                    <a:pt x="0" y="7625"/>
                    <a:pt x="158" y="7783"/>
                  </a:cubicBezTo>
                  <a:lnTo>
                    <a:pt x="1324" y="8980"/>
                  </a:lnTo>
                  <a:lnTo>
                    <a:pt x="2521" y="10145"/>
                  </a:lnTo>
                  <a:cubicBezTo>
                    <a:pt x="2600" y="10224"/>
                    <a:pt x="2710" y="10264"/>
                    <a:pt x="2820" y="10264"/>
                  </a:cubicBezTo>
                  <a:cubicBezTo>
                    <a:pt x="2930" y="10264"/>
                    <a:pt x="3041" y="10224"/>
                    <a:pt x="3119" y="10145"/>
                  </a:cubicBezTo>
                  <a:cubicBezTo>
                    <a:pt x="3277" y="9988"/>
                    <a:pt x="3277" y="9704"/>
                    <a:pt x="3119" y="9547"/>
                  </a:cubicBezTo>
                  <a:lnTo>
                    <a:pt x="2237" y="8696"/>
                  </a:lnTo>
                  <a:lnTo>
                    <a:pt x="2836" y="8098"/>
                  </a:lnTo>
                  <a:cubicBezTo>
                    <a:pt x="3655" y="8759"/>
                    <a:pt x="4695" y="9169"/>
                    <a:pt x="5734" y="9169"/>
                  </a:cubicBezTo>
                  <a:cubicBezTo>
                    <a:pt x="8255" y="9169"/>
                    <a:pt x="10271" y="7121"/>
                    <a:pt x="10271" y="4632"/>
                  </a:cubicBezTo>
                  <a:cubicBezTo>
                    <a:pt x="10239" y="2049"/>
                    <a:pt x="8223" y="1"/>
                    <a:pt x="57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8" name="Google Shape;8188;p78"/>
            <p:cNvSpPr/>
            <p:nvPr/>
          </p:nvSpPr>
          <p:spPr>
            <a:xfrm>
              <a:off x="-63679950" y="3576200"/>
              <a:ext cx="102425" cy="100825"/>
            </a:xfrm>
            <a:custGeom>
              <a:rect b="b" l="l" r="r" t="t"/>
              <a:pathLst>
                <a:path extrusionOk="0" h="4033" w="4097">
                  <a:moveTo>
                    <a:pt x="2332" y="0"/>
                  </a:moveTo>
                  <a:lnTo>
                    <a:pt x="159" y="2142"/>
                  </a:lnTo>
                  <a:cubicBezTo>
                    <a:pt x="1" y="2300"/>
                    <a:pt x="1" y="2584"/>
                    <a:pt x="159" y="2741"/>
                  </a:cubicBezTo>
                  <a:lnTo>
                    <a:pt x="1356" y="3938"/>
                  </a:lnTo>
                  <a:cubicBezTo>
                    <a:pt x="1434" y="4001"/>
                    <a:pt x="1545" y="4033"/>
                    <a:pt x="1655" y="4033"/>
                  </a:cubicBezTo>
                  <a:cubicBezTo>
                    <a:pt x="1765" y="4033"/>
                    <a:pt x="1876" y="4001"/>
                    <a:pt x="1954" y="3938"/>
                  </a:cubicBezTo>
                  <a:lnTo>
                    <a:pt x="4097" y="1764"/>
                  </a:lnTo>
                  <a:lnTo>
                    <a:pt x="233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89" name="Google Shape;8189;p78"/>
          <p:cNvSpPr/>
          <p:nvPr/>
        </p:nvSpPr>
        <p:spPr>
          <a:xfrm>
            <a:off x="2324229" y="1847197"/>
            <a:ext cx="370009" cy="367724"/>
          </a:xfrm>
          <a:custGeom>
            <a:rect b="b" l="l" r="r" t="t"/>
            <a:pathLst>
              <a:path extrusionOk="0" h="12713" w="12792">
                <a:moveTo>
                  <a:pt x="8633" y="1229"/>
                </a:moveTo>
                <a:cubicBezTo>
                  <a:pt x="8854" y="1229"/>
                  <a:pt x="9011" y="1418"/>
                  <a:pt x="9011" y="1607"/>
                </a:cubicBezTo>
                <a:lnTo>
                  <a:pt x="9011" y="1890"/>
                </a:lnTo>
                <a:cubicBezTo>
                  <a:pt x="9484" y="2048"/>
                  <a:pt x="9831" y="2520"/>
                  <a:pt x="9831" y="3088"/>
                </a:cubicBezTo>
                <a:cubicBezTo>
                  <a:pt x="9831" y="3308"/>
                  <a:pt x="9641" y="3497"/>
                  <a:pt x="9452" y="3497"/>
                </a:cubicBezTo>
                <a:cubicBezTo>
                  <a:pt x="9200" y="3497"/>
                  <a:pt x="9011" y="3308"/>
                  <a:pt x="9011" y="3088"/>
                </a:cubicBezTo>
                <a:cubicBezTo>
                  <a:pt x="9011" y="2835"/>
                  <a:pt x="8822" y="2678"/>
                  <a:pt x="8633" y="2678"/>
                </a:cubicBezTo>
                <a:cubicBezTo>
                  <a:pt x="8413" y="2678"/>
                  <a:pt x="8192" y="2867"/>
                  <a:pt x="8192" y="3088"/>
                </a:cubicBezTo>
                <a:cubicBezTo>
                  <a:pt x="8224" y="3308"/>
                  <a:pt x="8570" y="3529"/>
                  <a:pt x="8885" y="3781"/>
                </a:cubicBezTo>
                <a:cubicBezTo>
                  <a:pt x="9326" y="4096"/>
                  <a:pt x="9894" y="4505"/>
                  <a:pt x="9894" y="5167"/>
                </a:cubicBezTo>
                <a:cubicBezTo>
                  <a:pt x="9894" y="5702"/>
                  <a:pt x="9515" y="6143"/>
                  <a:pt x="9043" y="6333"/>
                </a:cubicBezTo>
                <a:lnTo>
                  <a:pt x="9043" y="6616"/>
                </a:lnTo>
                <a:cubicBezTo>
                  <a:pt x="9043" y="6868"/>
                  <a:pt x="8854" y="7026"/>
                  <a:pt x="8665" y="7026"/>
                </a:cubicBezTo>
                <a:cubicBezTo>
                  <a:pt x="8476" y="7026"/>
                  <a:pt x="8224" y="6805"/>
                  <a:pt x="8224" y="6616"/>
                </a:cubicBezTo>
                <a:lnTo>
                  <a:pt x="8224" y="6333"/>
                </a:lnTo>
                <a:cubicBezTo>
                  <a:pt x="7751" y="6175"/>
                  <a:pt x="7405" y="5702"/>
                  <a:pt x="7405" y="5167"/>
                </a:cubicBezTo>
                <a:cubicBezTo>
                  <a:pt x="7405" y="4915"/>
                  <a:pt x="7594" y="4757"/>
                  <a:pt x="7783" y="4757"/>
                </a:cubicBezTo>
                <a:cubicBezTo>
                  <a:pt x="8003" y="4757"/>
                  <a:pt x="8192" y="4978"/>
                  <a:pt x="8192" y="5167"/>
                </a:cubicBezTo>
                <a:cubicBezTo>
                  <a:pt x="8192" y="5387"/>
                  <a:pt x="8381" y="5608"/>
                  <a:pt x="8633" y="5608"/>
                </a:cubicBezTo>
                <a:cubicBezTo>
                  <a:pt x="8854" y="5608"/>
                  <a:pt x="9011" y="5387"/>
                  <a:pt x="9011" y="5167"/>
                </a:cubicBezTo>
                <a:cubicBezTo>
                  <a:pt x="9011" y="4915"/>
                  <a:pt x="8696" y="4694"/>
                  <a:pt x="8350" y="4442"/>
                </a:cubicBezTo>
                <a:cubicBezTo>
                  <a:pt x="7909" y="4127"/>
                  <a:pt x="7373" y="3749"/>
                  <a:pt x="7373" y="3088"/>
                </a:cubicBezTo>
                <a:cubicBezTo>
                  <a:pt x="7373" y="2520"/>
                  <a:pt x="7720" y="2079"/>
                  <a:pt x="8192" y="1890"/>
                </a:cubicBezTo>
                <a:lnTo>
                  <a:pt x="8192" y="1607"/>
                </a:lnTo>
                <a:cubicBezTo>
                  <a:pt x="8192" y="1386"/>
                  <a:pt x="8381" y="1229"/>
                  <a:pt x="8633" y="1229"/>
                </a:cubicBezTo>
                <a:close/>
                <a:moveTo>
                  <a:pt x="6050" y="6616"/>
                </a:moveTo>
                <a:lnTo>
                  <a:pt x="5073" y="10239"/>
                </a:lnTo>
                <a:lnTo>
                  <a:pt x="4853" y="9388"/>
                </a:lnTo>
                <a:cubicBezTo>
                  <a:pt x="4793" y="9168"/>
                  <a:pt x="4617" y="9049"/>
                  <a:pt x="4433" y="9049"/>
                </a:cubicBezTo>
                <a:cubicBezTo>
                  <a:pt x="4328" y="9049"/>
                  <a:pt x="4220" y="9088"/>
                  <a:pt x="4128" y="9168"/>
                </a:cubicBezTo>
                <a:lnTo>
                  <a:pt x="1450" y="11846"/>
                </a:lnTo>
                <a:lnTo>
                  <a:pt x="852" y="11279"/>
                </a:lnTo>
                <a:lnTo>
                  <a:pt x="3530" y="8601"/>
                </a:lnTo>
                <a:cubicBezTo>
                  <a:pt x="3782" y="8349"/>
                  <a:pt x="3656" y="7939"/>
                  <a:pt x="3341" y="7876"/>
                </a:cubicBezTo>
                <a:lnTo>
                  <a:pt x="2490" y="7624"/>
                </a:lnTo>
                <a:lnTo>
                  <a:pt x="6050" y="6616"/>
                </a:lnTo>
                <a:close/>
                <a:moveTo>
                  <a:pt x="8665" y="0"/>
                </a:moveTo>
                <a:cubicBezTo>
                  <a:pt x="6365" y="0"/>
                  <a:pt x="4538" y="1859"/>
                  <a:pt x="4538" y="4127"/>
                </a:cubicBezTo>
                <a:cubicBezTo>
                  <a:pt x="4538" y="4852"/>
                  <a:pt x="4695" y="5513"/>
                  <a:pt x="5042" y="6112"/>
                </a:cubicBezTo>
                <a:lnTo>
                  <a:pt x="820" y="7341"/>
                </a:lnTo>
                <a:cubicBezTo>
                  <a:pt x="442" y="7435"/>
                  <a:pt x="442" y="8034"/>
                  <a:pt x="820" y="8128"/>
                </a:cubicBezTo>
                <a:lnTo>
                  <a:pt x="2490" y="8538"/>
                </a:lnTo>
                <a:lnTo>
                  <a:pt x="316" y="10712"/>
                </a:lnTo>
                <a:cubicBezTo>
                  <a:pt x="1" y="11027"/>
                  <a:pt x="1" y="11594"/>
                  <a:pt x="316" y="11909"/>
                </a:cubicBezTo>
                <a:lnTo>
                  <a:pt x="915" y="12476"/>
                </a:lnTo>
                <a:cubicBezTo>
                  <a:pt x="1072" y="12633"/>
                  <a:pt x="1285" y="12712"/>
                  <a:pt x="1497" y="12712"/>
                </a:cubicBezTo>
                <a:cubicBezTo>
                  <a:pt x="1710" y="12712"/>
                  <a:pt x="1923" y="12633"/>
                  <a:pt x="2080" y="12476"/>
                </a:cubicBezTo>
                <a:lnTo>
                  <a:pt x="4254" y="10334"/>
                </a:lnTo>
                <a:lnTo>
                  <a:pt x="4695" y="11972"/>
                </a:lnTo>
                <a:cubicBezTo>
                  <a:pt x="4759" y="12180"/>
                  <a:pt x="4930" y="12291"/>
                  <a:pt x="5098" y="12291"/>
                </a:cubicBezTo>
                <a:cubicBezTo>
                  <a:pt x="5261" y="12291"/>
                  <a:pt x="5421" y="12188"/>
                  <a:pt x="5483" y="11972"/>
                </a:cubicBezTo>
                <a:lnTo>
                  <a:pt x="6712" y="7750"/>
                </a:lnTo>
                <a:cubicBezTo>
                  <a:pt x="7279" y="8065"/>
                  <a:pt x="7972" y="8286"/>
                  <a:pt x="8665" y="8286"/>
                </a:cubicBezTo>
                <a:cubicBezTo>
                  <a:pt x="10965" y="8286"/>
                  <a:pt x="12792" y="6427"/>
                  <a:pt x="12792" y="4127"/>
                </a:cubicBezTo>
                <a:cubicBezTo>
                  <a:pt x="12760" y="1859"/>
                  <a:pt x="10902" y="0"/>
                  <a:pt x="86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90" name="Google Shape;8190;p78"/>
          <p:cNvGrpSpPr/>
          <p:nvPr/>
        </p:nvGrpSpPr>
        <p:grpSpPr>
          <a:xfrm>
            <a:off x="2323889" y="2276231"/>
            <a:ext cx="370934" cy="367521"/>
            <a:chOff x="-63679950" y="4093450"/>
            <a:chExt cx="320600" cy="317650"/>
          </a:xfrm>
        </p:grpSpPr>
        <p:sp>
          <p:nvSpPr>
            <p:cNvPr id="8191" name="Google Shape;8191;p78"/>
            <p:cNvSpPr/>
            <p:nvPr/>
          </p:nvSpPr>
          <p:spPr>
            <a:xfrm>
              <a:off x="-63595650" y="4093450"/>
              <a:ext cx="236300" cy="230425"/>
            </a:xfrm>
            <a:custGeom>
              <a:rect b="b" l="l" r="r" t="t"/>
              <a:pathLst>
                <a:path extrusionOk="0" h="9217" w="9452">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2" name="Google Shape;8192;p78"/>
            <p:cNvSpPr/>
            <p:nvPr/>
          </p:nvSpPr>
          <p:spPr>
            <a:xfrm>
              <a:off x="-63679950" y="4233850"/>
              <a:ext cx="177250" cy="177250"/>
            </a:xfrm>
            <a:custGeom>
              <a:rect b="b" l="l" r="r" t="t"/>
              <a:pathLst>
                <a:path extrusionOk="0" h="7090" w="709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3" name="Google Shape;8193;p78"/>
            <p:cNvSpPr/>
            <p:nvPr/>
          </p:nvSpPr>
          <p:spPr>
            <a:xfrm>
              <a:off x="-63548400" y="4348850"/>
              <a:ext cx="185900" cy="62250"/>
            </a:xfrm>
            <a:custGeom>
              <a:rect b="b" l="l" r="r" t="t"/>
              <a:pathLst>
                <a:path extrusionOk="0" h="2490" w="7436">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94" name="Google Shape;8194;p78"/>
          <p:cNvGrpSpPr/>
          <p:nvPr/>
        </p:nvGrpSpPr>
        <p:grpSpPr>
          <a:xfrm>
            <a:off x="984006" y="2769233"/>
            <a:ext cx="366364" cy="367290"/>
            <a:chOff x="-61784125" y="3377700"/>
            <a:chExt cx="316650" cy="317450"/>
          </a:xfrm>
        </p:grpSpPr>
        <p:sp>
          <p:nvSpPr>
            <p:cNvPr id="8195" name="Google Shape;8195;p78"/>
            <p:cNvSpPr/>
            <p:nvPr/>
          </p:nvSpPr>
          <p:spPr>
            <a:xfrm>
              <a:off x="-61688025" y="3460400"/>
              <a:ext cx="124450" cy="51225"/>
            </a:xfrm>
            <a:custGeom>
              <a:rect b="b" l="l" r="r" t="t"/>
              <a:pathLst>
                <a:path extrusionOk="0" h="2049" w="4978">
                  <a:moveTo>
                    <a:pt x="630" y="1"/>
                  </a:moveTo>
                  <a:cubicBezTo>
                    <a:pt x="252" y="442"/>
                    <a:pt x="0" y="1041"/>
                    <a:pt x="0" y="1671"/>
                  </a:cubicBezTo>
                  <a:cubicBezTo>
                    <a:pt x="0" y="1891"/>
                    <a:pt x="189" y="2049"/>
                    <a:pt x="441" y="2049"/>
                  </a:cubicBezTo>
                  <a:lnTo>
                    <a:pt x="4568" y="2049"/>
                  </a:lnTo>
                  <a:cubicBezTo>
                    <a:pt x="4820" y="2049"/>
                    <a:pt x="4978" y="1860"/>
                    <a:pt x="4978" y="1671"/>
                  </a:cubicBezTo>
                  <a:cubicBezTo>
                    <a:pt x="4978" y="1041"/>
                    <a:pt x="4726" y="442"/>
                    <a:pt x="4348" y="1"/>
                  </a:cubicBezTo>
                  <a:cubicBezTo>
                    <a:pt x="3875" y="568"/>
                    <a:pt x="3182" y="852"/>
                    <a:pt x="2489" y="852"/>
                  </a:cubicBezTo>
                  <a:cubicBezTo>
                    <a:pt x="1827" y="852"/>
                    <a:pt x="1134" y="568"/>
                    <a:pt x="6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6" name="Google Shape;8196;p78"/>
            <p:cNvSpPr/>
            <p:nvPr/>
          </p:nvSpPr>
          <p:spPr>
            <a:xfrm>
              <a:off x="-61677800" y="3518900"/>
              <a:ext cx="104775" cy="61850"/>
            </a:xfrm>
            <a:custGeom>
              <a:rect b="b" l="l" r="r" t="t"/>
              <a:pathLst>
                <a:path extrusionOk="0" h="2474" w="4191">
                  <a:moveTo>
                    <a:pt x="2096" y="0"/>
                  </a:moveTo>
                  <a:cubicBezTo>
                    <a:pt x="1985" y="0"/>
                    <a:pt x="1875" y="40"/>
                    <a:pt x="1796" y="118"/>
                  </a:cubicBezTo>
                  <a:lnTo>
                    <a:pt x="158" y="1757"/>
                  </a:lnTo>
                  <a:cubicBezTo>
                    <a:pt x="1" y="1914"/>
                    <a:pt x="1" y="2198"/>
                    <a:pt x="158" y="2355"/>
                  </a:cubicBezTo>
                  <a:cubicBezTo>
                    <a:pt x="237" y="2434"/>
                    <a:pt x="339" y="2473"/>
                    <a:pt x="442" y="2473"/>
                  </a:cubicBezTo>
                  <a:cubicBezTo>
                    <a:pt x="544" y="2473"/>
                    <a:pt x="646" y="2434"/>
                    <a:pt x="725" y="2355"/>
                  </a:cubicBezTo>
                  <a:lnTo>
                    <a:pt x="2111" y="969"/>
                  </a:lnTo>
                  <a:lnTo>
                    <a:pt x="3498" y="2355"/>
                  </a:lnTo>
                  <a:cubicBezTo>
                    <a:pt x="3576" y="2434"/>
                    <a:pt x="3687" y="2473"/>
                    <a:pt x="3797" y="2473"/>
                  </a:cubicBezTo>
                  <a:cubicBezTo>
                    <a:pt x="3907" y="2473"/>
                    <a:pt x="4017" y="2434"/>
                    <a:pt x="4096" y="2355"/>
                  </a:cubicBezTo>
                  <a:cubicBezTo>
                    <a:pt x="4191" y="2198"/>
                    <a:pt x="4191" y="1914"/>
                    <a:pt x="4033" y="1757"/>
                  </a:cubicBezTo>
                  <a:lnTo>
                    <a:pt x="2395" y="118"/>
                  </a:lnTo>
                  <a:cubicBezTo>
                    <a:pt x="2316" y="40"/>
                    <a:pt x="2206" y="0"/>
                    <a:pt x="20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7" name="Google Shape;8197;p78"/>
            <p:cNvSpPr/>
            <p:nvPr/>
          </p:nvSpPr>
          <p:spPr>
            <a:xfrm>
              <a:off x="-61667550" y="3377700"/>
              <a:ext cx="82700" cy="82725"/>
            </a:xfrm>
            <a:custGeom>
              <a:rect b="b" l="l" r="r" t="t"/>
              <a:pathLst>
                <a:path extrusionOk="0" h="3309" w="3308">
                  <a:moveTo>
                    <a:pt x="1670" y="1"/>
                  </a:moveTo>
                  <a:cubicBezTo>
                    <a:pt x="756" y="1"/>
                    <a:pt x="0" y="757"/>
                    <a:pt x="0" y="1671"/>
                  </a:cubicBezTo>
                  <a:cubicBezTo>
                    <a:pt x="0" y="2584"/>
                    <a:pt x="756" y="3309"/>
                    <a:pt x="1670" y="3309"/>
                  </a:cubicBezTo>
                  <a:cubicBezTo>
                    <a:pt x="2584" y="3309"/>
                    <a:pt x="3308" y="2584"/>
                    <a:pt x="3308" y="1671"/>
                  </a:cubicBezTo>
                  <a:cubicBezTo>
                    <a:pt x="3308" y="757"/>
                    <a:pt x="2584" y="1"/>
                    <a:pt x="16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8" name="Google Shape;8198;p78"/>
            <p:cNvSpPr/>
            <p:nvPr/>
          </p:nvSpPr>
          <p:spPr>
            <a:xfrm>
              <a:off x="-61591150" y="3643150"/>
              <a:ext cx="123675" cy="51200"/>
            </a:xfrm>
            <a:custGeom>
              <a:rect b="b" l="l" r="r" t="t"/>
              <a:pathLst>
                <a:path extrusionOk="0" h="2048" w="4947">
                  <a:moveTo>
                    <a:pt x="630" y="0"/>
                  </a:moveTo>
                  <a:cubicBezTo>
                    <a:pt x="221" y="410"/>
                    <a:pt x="0" y="1008"/>
                    <a:pt x="0" y="1638"/>
                  </a:cubicBezTo>
                  <a:cubicBezTo>
                    <a:pt x="0" y="1890"/>
                    <a:pt x="189" y="2048"/>
                    <a:pt x="378" y="2048"/>
                  </a:cubicBezTo>
                  <a:lnTo>
                    <a:pt x="4505" y="2048"/>
                  </a:lnTo>
                  <a:cubicBezTo>
                    <a:pt x="4757" y="2048"/>
                    <a:pt x="4946" y="1827"/>
                    <a:pt x="4946" y="1638"/>
                  </a:cubicBezTo>
                  <a:cubicBezTo>
                    <a:pt x="4946" y="1008"/>
                    <a:pt x="4726" y="410"/>
                    <a:pt x="4316" y="0"/>
                  </a:cubicBezTo>
                  <a:cubicBezTo>
                    <a:pt x="3844" y="536"/>
                    <a:pt x="3182" y="819"/>
                    <a:pt x="2458" y="819"/>
                  </a:cubicBezTo>
                  <a:cubicBezTo>
                    <a:pt x="1796" y="819"/>
                    <a:pt x="1134" y="536"/>
                    <a:pt x="6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9" name="Google Shape;8199;p78"/>
            <p:cNvSpPr/>
            <p:nvPr/>
          </p:nvSpPr>
          <p:spPr>
            <a:xfrm>
              <a:off x="-61570675" y="3560450"/>
              <a:ext cx="82725" cy="82725"/>
            </a:xfrm>
            <a:custGeom>
              <a:rect b="b" l="l" r="r" t="t"/>
              <a:pathLst>
                <a:path extrusionOk="0" h="3309" w="3309">
                  <a:moveTo>
                    <a:pt x="1670" y="0"/>
                  </a:moveTo>
                  <a:cubicBezTo>
                    <a:pt x="756" y="0"/>
                    <a:pt x="0" y="725"/>
                    <a:pt x="0" y="1638"/>
                  </a:cubicBezTo>
                  <a:cubicBezTo>
                    <a:pt x="0" y="2552"/>
                    <a:pt x="756" y="3308"/>
                    <a:pt x="1670" y="3308"/>
                  </a:cubicBezTo>
                  <a:cubicBezTo>
                    <a:pt x="2552" y="3308"/>
                    <a:pt x="3308" y="2552"/>
                    <a:pt x="3308" y="1638"/>
                  </a:cubicBezTo>
                  <a:cubicBezTo>
                    <a:pt x="3308" y="725"/>
                    <a:pt x="2552" y="0"/>
                    <a:pt x="16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0" name="Google Shape;8200;p78"/>
            <p:cNvSpPr/>
            <p:nvPr/>
          </p:nvSpPr>
          <p:spPr>
            <a:xfrm>
              <a:off x="-61784125" y="3643925"/>
              <a:ext cx="124450" cy="51225"/>
            </a:xfrm>
            <a:custGeom>
              <a:rect b="b" l="l" r="r" t="t"/>
              <a:pathLst>
                <a:path extrusionOk="0" h="2049" w="4978">
                  <a:moveTo>
                    <a:pt x="662" y="1"/>
                  </a:moveTo>
                  <a:cubicBezTo>
                    <a:pt x="252" y="442"/>
                    <a:pt x="32" y="1009"/>
                    <a:pt x="32" y="1639"/>
                  </a:cubicBezTo>
                  <a:cubicBezTo>
                    <a:pt x="0" y="1859"/>
                    <a:pt x="189" y="2048"/>
                    <a:pt x="410" y="2048"/>
                  </a:cubicBezTo>
                  <a:lnTo>
                    <a:pt x="4569" y="2048"/>
                  </a:lnTo>
                  <a:cubicBezTo>
                    <a:pt x="4789" y="2048"/>
                    <a:pt x="4978" y="1859"/>
                    <a:pt x="4978" y="1639"/>
                  </a:cubicBezTo>
                  <a:cubicBezTo>
                    <a:pt x="4978" y="1009"/>
                    <a:pt x="4758" y="442"/>
                    <a:pt x="4348" y="1"/>
                  </a:cubicBezTo>
                  <a:cubicBezTo>
                    <a:pt x="3876" y="536"/>
                    <a:pt x="3214" y="820"/>
                    <a:pt x="2521" y="820"/>
                  </a:cubicBezTo>
                  <a:cubicBezTo>
                    <a:pt x="1828" y="820"/>
                    <a:pt x="1166" y="536"/>
                    <a:pt x="6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1" name="Google Shape;8201;p78"/>
            <p:cNvSpPr/>
            <p:nvPr/>
          </p:nvSpPr>
          <p:spPr>
            <a:xfrm>
              <a:off x="-61763650" y="3560450"/>
              <a:ext cx="82725" cy="82725"/>
            </a:xfrm>
            <a:custGeom>
              <a:rect b="b" l="l" r="r" t="t"/>
              <a:pathLst>
                <a:path extrusionOk="0" h="3309" w="3309">
                  <a:moveTo>
                    <a:pt x="1670" y="0"/>
                  </a:moveTo>
                  <a:cubicBezTo>
                    <a:pt x="757" y="0"/>
                    <a:pt x="1" y="725"/>
                    <a:pt x="1" y="1638"/>
                  </a:cubicBezTo>
                  <a:cubicBezTo>
                    <a:pt x="1" y="2552"/>
                    <a:pt x="757" y="3308"/>
                    <a:pt x="1670" y="3308"/>
                  </a:cubicBezTo>
                  <a:cubicBezTo>
                    <a:pt x="2552" y="3308"/>
                    <a:pt x="3309" y="2552"/>
                    <a:pt x="3309" y="1638"/>
                  </a:cubicBezTo>
                  <a:cubicBezTo>
                    <a:pt x="3309" y="725"/>
                    <a:pt x="2552" y="0"/>
                    <a:pt x="16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02" name="Google Shape;8202;p78"/>
          <p:cNvGrpSpPr/>
          <p:nvPr/>
        </p:nvGrpSpPr>
        <p:grpSpPr>
          <a:xfrm>
            <a:off x="984006" y="3219635"/>
            <a:ext cx="366364" cy="367290"/>
            <a:chOff x="-61783350" y="3743950"/>
            <a:chExt cx="316650" cy="317450"/>
          </a:xfrm>
        </p:grpSpPr>
        <p:sp>
          <p:nvSpPr>
            <p:cNvPr id="8203" name="Google Shape;8203;p78"/>
            <p:cNvSpPr/>
            <p:nvPr/>
          </p:nvSpPr>
          <p:spPr>
            <a:xfrm>
              <a:off x="-61783350" y="3743950"/>
              <a:ext cx="316650" cy="317450"/>
            </a:xfrm>
            <a:custGeom>
              <a:rect b="b" l="l" r="r" t="t"/>
              <a:pathLst>
                <a:path extrusionOk="0" h="12698" w="12666">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4" name="Google Shape;8204;p78"/>
            <p:cNvSpPr/>
            <p:nvPr/>
          </p:nvSpPr>
          <p:spPr>
            <a:xfrm>
              <a:off x="-61739225" y="3833750"/>
              <a:ext cx="272525" cy="149675"/>
            </a:xfrm>
            <a:custGeom>
              <a:rect b="b" l="l" r="r" t="t"/>
              <a:pathLst>
                <a:path extrusionOk="0" h="5987" w="10901">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05" name="Google Shape;8205;p78"/>
          <p:cNvSpPr/>
          <p:nvPr/>
        </p:nvSpPr>
        <p:spPr>
          <a:xfrm>
            <a:off x="983887" y="3678436"/>
            <a:ext cx="366364" cy="366682"/>
          </a:xfrm>
          <a:custGeom>
            <a:rect b="b" l="l" r="r" t="t"/>
            <a:pathLst>
              <a:path extrusionOk="0" h="12677" w="12666">
                <a:moveTo>
                  <a:pt x="8916" y="1639"/>
                </a:moveTo>
                <a:cubicBezTo>
                  <a:pt x="9137" y="1639"/>
                  <a:pt x="9294" y="1828"/>
                  <a:pt x="9294" y="2048"/>
                </a:cubicBezTo>
                <a:cubicBezTo>
                  <a:pt x="9294" y="2269"/>
                  <a:pt x="9105" y="2458"/>
                  <a:pt x="8916" y="2458"/>
                </a:cubicBezTo>
                <a:lnTo>
                  <a:pt x="3655" y="2458"/>
                </a:lnTo>
                <a:cubicBezTo>
                  <a:pt x="3434" y="2458"/>
                  <a:pt x="3245" y="2269"/>
                  <a:pt x="3245" y="2048"/>
                </a:cubicBezTo>
                <a:cubicBezTo>
                  <a:pt x="3245" y="1796"/>
                  <a:pt x="3434" y="1639"/>
                  <a:pt x="3655" y="1639"/>
                </a:cubicBezTo>
                <a:close/>
                <a:moveTo>
                  <a:pt x="10555" y="3245"/>
                </a:moveTo>
                <a:cubicBezTo>
                  <a:pt x="10807" y="3245"/>
                  <a:pt x="10964" y="3434"/>
                  <a:pt x="10964" y="3686"/>
                </a:cubicBezTo>
                <a:cubicBezTo>
                  <a:pt x="10964" y="3939"/>
                  <a:pt x="10807" y="4128"/>
                  <a:pt x="10555" y="4128"/>
                </a:cubicBezTo>
                <a:lnTo>
                  <a:pt x="2017" y="4128"/>
                </a:lnTo>
                <a:cubicBezTo>
                  <a:pt x="1765" y="4128"/>
                  <a:pt x="1607" y="3939"/>
                  <a:pt x="1607" y="3686"/>
                </a:cubicBezTo>
                <a:cubicBezTo>
                  <a:pt x="1607" y="3434"/>
                  <a:pt x="1828" y="3245"/>
                  <a:pt x="2017" y="3245"/>
                </a:cubicBezTo>
                <a:close/>
                <a:moveTo>
                  <a:pt x="6711" y="5766"/>
                </a:moveTo>
                <a:cubicBezTo>
                  <a:pt x="7593" y="5766"/>
                  <a:pt x="8349" y="6522"/>
                  <a:pt x="8349" y="7436"/>
                </a:cubicBezTo>
                <a:cubicBezTo>
                  <a:pt x="8349" y="8349"/>
                  <a:pt x="7593" y="9074"/>
                  <a:pt x="6711" y="9074"/>
                </a:cubicBezTo>
                <a:cubicBezTo>
                  <a:pt x="5797" y="9074"/>
                  <a:pt x="5041" y="8349"/>
                  <a:pt x="5041" y="7436"/>
                </a:cubicBezTo>
                <a:cubicBezTo>
                  <a:pt x="5041" y="6522"/>
                  <a:pt x="5797" y="5766"/>
                  <a:pt x="6711" y="5766"/>
                </a:cubicBezTo>
                <a:close/>
                <a:moveTo>
                  <a:pt x="2048" y="0"/>
                </a:moveTo>
                <a:cubicBezTo>
                  <a:pt x="1828" y="0"/>
                  <a:pt x="1670" y="189"/>
                  <a:pt x="1670" y="378"/>
                </a:cubicBezTo>
                <a:cubicBezTo>
                  <a:pt x="1670" y="1040"/>
                  <a:pt x="1103" y="1639"/>
                  <a:pt x="410" y="1639"/>
                </a:cubicBezTo>
                <a:cubicBezTo>
                  <a:pt x="158" y="1639"/>
                  <a:pt x="0" y="1828"/>
                  <a:pt x="0" y="2048"/>
                </a:cubicBezTo>
                <a:lnTo>
                  <a:pt x="0" y="6994"/>
                </a:lnTo>
                <a:cubicBezTo>
                  <a:pt x="0" y="7247"/>
                  <a:pt x="189" y="7404"/>
                  <a:pt x="410" y="7404"/>
                </a:cubicBezTo>
                <a:cubicBezTo>
                  <a:pt x="1072" y="7404"/>
                  <a:pt x="1670" y="7940"/>
                  <a:pt x="1670" y="8601"/>
                </a:cubicBezTo>
                <a:cubicBezTo>
                  <a:pt x="1670" y="8853"/>
                  <a:pt x="1859" y="9042"/>
                  <a:pt x="2048" y="9042"/>
                </a:cubicBezTo>
                <a:lnTo>
                  <a:pt x="4884" y="9042"/>
                </a:lnTo>
                <a:lnTo>
                  <a:pt x="5073" y="9231"/>
                </a:lnTo>
                <a:lnTo>
                  <a:pt x="5073" y="12224"/>
                </a:lnTo>
                <a:cubicBezTo>
                  <a:pt x="5073" y="12468"/>
                  <a:pt x="5298" y="12654"/>
                  <a:pt x="5517" y="12654"/>
                </a:cubicBezTo>
                <a:cubicBezTo>
                  <a:pt x="5581" y="12654"/>
                  <a:pt x="5645" y="12638"/>
                  <a:pt x="5703" y="12602"/>
                </a:cubicBezTo>
                <a:lnTo>
                  <a:pt x="6743" y="11909"/>
                </a:lnTo>
                <a:lnTo>
                  <a:pt x="7782" y="12602"/>
                </a:lnTo>
                <a:cubicBezTo>
                  <a:pt x="7850" y="12653"/>
                  <a:pt x="7926" y="12676"/>
                  <a:pt x="8002" y="12676"/>
                </a:cubicBezTo>
                <a:cubicBezTo>
                  <a:pt x="8210" y="12676"/>
                  <a:pt x="8412" y="12501"/>
                  <a:pt x="8412" y="12224"/>
                </a:cubicBezTo>
                <a:lnTo>
                  <a:pt x="8412" y="9231"/>
                </a:lnTo>
                <a:lnTo>
                  <a:pt x="8601" y="9042"/>
                </a:lnTo>
                <a:lnTo>
                  <a:pt x="10618" y="9042"/>
                </a:lnTo>
                <a:cubicBezTo>
                  <a:pt x="10838" y="9042"/>
                  <a:pt x="10996" y="8853"/>
                  <a:pt x="10996" y="8601"/>
                </a:cubicBezTo>
                <a:cubicBezTo>
                  <a:pt x="10996" y="7940"/>
                  <a:pt x="11563" y="7404"/>
                  <a:pt x="12224" y="7404"/>
                </a:cubicBezTo>
                <a:cubicBezTo>
                  <a:pt x="12445" y="7404"/>
                  <a:pt x="12665" y="7184"/>
                  <a:pt x="12665" y="6994"/>
                </a:cubicBezTo>
                <a:lnTo>
                  <a:pt x="12665" y="2048"/>
                </a:lnTo>
                <a:cubicBezTo>
                  <a:pt x="12602" y="1796"/>
                  <a:pt x="12445" y="1639"/>
                  <a:pt x="12224" y="1639"/>
                </a:cubicBezTo>
                <a:cubicBezTo>
                  <a:pt x="11531" y="1639"/>
                  <a:pt x="10996" y="1103"/>
                  <a:pt x="10996" y="378"/>
                </a:cubicBezTo>
                <a:cubicBezTo>
                  <a:pt x="10996" y="158"/>
                  <a:pt x="10807" y="0"/>
                  <a:pt x="105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6" name="Google Shape;8206;p78"/>
          <p:cNvSpPr/>
          <p:nvPr/>
        </p:nvSpPr>
        <p:spPr>
          <a:xfrm>
            <a:off x="3206689" y="2779080"/>
            <a:ext cx="366364" cy="347563"/>
          </a:xfrm>
          <a:custGeom>
            <a:rect b="b" l="l" r="r" t="t"/>
            <a:pathLst>
              <a:path extrusionOk="0" h="12016" w="12666">
                <a:moveTo>
                  <a:pt x="3844" y="5105"/>
                </a:moveTo>
                <a:cubicBezTo>
                  <a:pt x="4096" y="5105"/>
                  <a:pt x="4285" y="5325"/>
                  <a:pt x="4285" y="5514"/>
                </a:cubicBezTo>
                <a:lnTo>
                  <a:pt x="4285" y="7153"/>
                </a:lnTo>
                <a:cubicBezTo>
                  <a:pt x="4285" y="7405"/>
                  <a:pt x="4096" y="7562"/>
                  <a:pt x="3844" y="7562"/>
                </a:cubicBezTo>
                <a:lnTo>
                  <a:pt x="2206" y="7562"/>
                </a:lnTo>
                <a:cubicBezTo>
                  <a:pt x="1954" y="7562"/>
                  <a:pt x="1765" y="7342"/>
                  <a:pt x="1765" y="7153"/>
                </a:cubicBezTo>
                <a:lnTo>
                  <a:pt x="1765" y="5514"/>
                </a:lnTo>
                <a:cubicBezTo>
                  <a:pt x="1765" y="5262"/>
                  <a:pt x="1954" y="5105"/>
                  <a:pt x="2206" y="5105"/>
                </a:cubicBezTo>
                <a:close/>
                <a:moveTo>
                  <a:pt x="7215" y="1765"/>
                </a:moveTo>
                <a:cubicBezTo>
                  <a:pt x="7436" y="1765"/>
                  <a:pt x="7593" y="1954"/>
                  <a:pt x="7593" y="2206"/>
                </a:cubicBezTo>
                <a:lnTo>
                  <a:pt x="7593" y="7153"/>
                </a:lnTo>
                <a:cubicBezTo>
                  <a:pt x="7593" y="7405"/>
                  <a:pt x="7404" y="7562"/>
                  <a:pt x="7215" y="7562"/>
                </a:cubicBezTo>
                <a:lnTo>
                  <a:pt x="5545" y="7562"/>
                </a:lnTo>
                <a:cubicBezTo>
                  <a:pt x="5325" y="7562"/>
                  <a:pt x="5167" y="7342"/>
                  <a:pt x="5167" y="7153"/>
                </a:cubicBezTo>
                <a:lnTo>
                  <a:pt x="5167" y="2206"/>
                </a:lnTo>
                <a:cubicBezTo>
                  <a:pt x="5167" y="1954"/>
                  <a:pt x="5356" y="1765"/>
                  <a:pt x="5545" y="1765"/>
                </a:cubicBezTo>
                <a:close/>
                <a:moveTo>
                  <a:pt x="10523" y="4286"/>
                </a:moveTo>
                <a:cubicBezTo>
                  <a:pt x="10744" y="4286"/>
                  <a:pt x="10901" y="4475"/>
                  <a:pt x="10901" y="4664"/>
                </a:cubicBezTo>
                <a:lnTo>
                  <a:pt x="10901" y="7153"/>
                </a:lnTo>
                <a:cubicBezTo>
                  <a:pt x="10901" y="7405"/>
                  <a:pt x="10712" y="7562"/>
                  <a:pt x="10523" y="7562"/>
                </a:cubicBezTo>
                <a:lnTo>
                  <a:pt x="8853" y="7562"/>
                </a:lnTo>
                <a:cubicBezTo>
                  <a:pt x="8633" y="7562"/>
                  <a:pt x="8475" y="7342"/>
                  <a:pt x="8475" y="7153"/>
                </a:cubicBezTo>
                <a:lnTo>
                  <a:pt x="8475" y="4664"/>
                </a:lnTo>
                <a:cubicBezTo>
                  <a:pt x="8475" y="4443"/>
                  <a:pt x="8664" y="4286"/>
                  <a:pt x="8853" y="4286"/>
                </a:cubicBezTo>
                <a:close/>
                <a:moveTo>
                  <a:pt x="6333" y="1"/>
                </a:moveTo>
                <a:cubicBezTo>
                  <a:pt x="2836" y="1"/>
                  <a:pt x="0" y="2490"/>
                  <a:pt x="0" y="5514"/>
                </a:cubicBezTo>
                <a:cubicBezTo>
                  <a:pt x="0" y="6900"/>
                  <a:pt x="599" y="8224"/>
                  <a:pt x="1639" y="9200"/>
                </a:cubicBezTo>
                <a:lnTo>
                  <a:pt x="1639" y="11626"/>
                </a:lnTo>
                <a:cubicBezTo>
                  <a:pt x="1639" y="11856"/>
                  <a:pt x="1832" y="12016"/>
                  <a:pt x="2045" y="12016"/>
                </a:cubicBezTo>
                <a:cubicBezTo>
                  <a:pt x="2153" y="12016"/>
                  <a:pt x="2267" y="11974"/>
                  <a:pt x="2363" y="11878"/>
                </a:cubicBezTo>
                <a:lnTo>
                  <a:pt x="3749" y="10492"/>
                </a:lnTo>
                <a:cubicBezTo>
                  <a:pt x="4569" y="10839"/>
                  <a:pt x="5419" y="10965"/>
                  <a:pt x="6333" y="10965"/>
                </a:cubicBezTo>
                <a:cubicBezTo>
                  <a:pt x="9830" y="10965"/>
                  <a:pt x="12665" y="8507"/>
                  <a:pt x="12665" y="5451"/>
                </a:cubicBezTo>
                <a:cubicBezTo>
                  <a:pt x="12665" y="2427"/>
                  <a:pt x="9830" y="1"/>
                  <a:pt x="63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7" name="Google Shape;8207;p78"/>
          <p:cNvSpPr/>
          <p:nvPr/>
        </p:nvSpPr>
        <p:spPr>
          <a:xfrm>
            <a:off x="3205778" y="3259721"/>
            <a:ext cx="368186" cy="287081"/>
          </a:xfrm>
          <a:custGeom>
            <a:rect b="b" l="l" r="r" t="t"/>
            <a:pathLst>
              <a:path extrusionOk="0" h="9925" w="12729">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08" name="Google Shape;8208;p78"/>
          <p:cNvGrpSpPr/>
          <p:nvPr/>
        </p:nvGrpSpPr>
        <p:grpSpPr>
          <a:xfrm>
            <a:off x="3205430" y="3679468"/>
            <a:ext cx="369112" cy="364657"/>
            <a:chOff x="-59869425" y="4102225"/>
            <a:chExt cx="319025" cy="315175"/>
          </a:xfrm>
        </p:grpSpPr>
        <p:sp>
          <p:nvSpPr>
            <p:cNvPr id="8209" name="Google Shape;8209;p78"/>
            <p:cNvSpPr/>
            <p:nvPr/>
          </p:nvSpPr>
          <p:spPr>
            <a:xfrm>
              <a:off x="-59869425" y="4102225"/>
              <a:ext cx="149675" cy="256825"/>
            </a:xfrm>
            <a:custGeom>
              <a:rect b="b" l="l" r="r" t="t"/>
              <a:pathLst>
                <a:path extrusionOk="0" h="10273" w="5987">
                  <a:moveTo>
                    <a:pt x="5532" y="1"/>
                  </a:moveTo>
                  <a:cubicBezTo>
                    <a:pt x="5515" y="1"/>
                    <a:pt x="5499" y="2"/>
                    <a:pt x="5483" y="4"/>
                  </a:cubicBezTo>
                  <a:cubicBezTo>
                    <a:pt x="2364" y="445"/>
                    <a:pt x="1" y="3123"/>
                    <a:pt x="1" y="6274"/>
                  </a:cubicBezTo>
                  <a:cubicBezTo>
                    <a:pt x="1" y="7692"/>
                    <a:pt x="442" y="8983"/>
                    <a:pt x="1293" y="10086"/>
                  </a:cubicBezTo>
                  <a:cubicBezTo>
                    <a:pt x="1381" y="10209"/>
                    <a:pt x="1507" y="10273"/>
                    <a:pt x="1635" y="10273"/>
                  </a:cubicBezTo>
                  <a:cubicBezTo>
                    <a:pt x="1737" y="10273"/>
                    <a:pt x="1839" y="10233"/>
                    <a:pt x="1923" y="10149"/>
                  </a:cubicBezTo>
                  <a:lnTo>
                    <a:pt x="3719" y="8353"/>
                  </a:lnTo>
                  <a:cubicBezTo>
                    <a:pt x="3813" y="8259"/>
                    <a:pt x="3845" y="8007"/>
                    <a:pt x="3782" y="7849"/>
                  </a:cubicBezTo>
                  <a:cubicBezTo>
                    <a:pt x="3498" y="7376"/>
                    <a:pt x="3341" y="6809"/>
                    <a:pt x="3341" y="6274"/>
                  </a:cubicBezTo>
                  <a:cubicBezTo>
                    <a:pt x="3341" y="4888"/>
                    <a:pt x="4286" y="3659"/>
                    <a:pt x="5672" y="3312"/>
                  </a:cubicBezTo>
                  <a:cubicBezTo>
                    <a:pt x="5861" y="3281"/>
                    <a:pt x="5987" y="3123"/>
                    <a:pt x="5987" y="2934"/>
                  </a:cubicBezTo>
                  <a:lnTo>
                    <a:pt x="5987" y="414"/>
                  </a:lnTo>
                  <a:cubicBezTo>
                    <a:pt x="5958" y="180"/>
                    <a:pt x="5739" y="1"/>
                    <a:pt x="55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0" name="Google Shape;8210;p78"/>
            <p:cNvSpPr/>
            <p:nvPr/>
          </p:nvSpPr>
          <p:spPr>
            <a:xfrm>
              <a:off x="-59811125" y="4322075"/>
              <a:ext cx="201650" cy="95325"/>
            </a:xfrm>
            <a:custGeom>
              <a:rect b="b" l="l" r="r" t="t"/>
              <a:pathLst>
                <a:path extrusionOk="0" h="3813" w="8066">
                  <a:moveTo>
                    <a:pt x="5758" y="0"/>
                  </a:moveTo>
                  <a:cubicBezTo>
                    <a:pt x="5692" y="0"/>
                    <a:pt x="5629" y="11"/>
                    <a:pt x="5577" y="32"/>
                  </a:cubicBezTo>
                  <a:cubicBezTo>
                    <a:pt x="5091" y="339"/>
                    <a:pt x="4530" y="489"/>
                    <a:pt x="3972" y="489"/>
                  </a:cubicBezTo>
                  <a:cubicBezTo>
                    <a:pt x="3444" y="489"/>
                    <a:pt x="2917" y="355"/>
                    <a:pt x="2458" y="95"/>
                  </a:cubicBezTo>
                  <a:cubicBezTo>
                    <a:pt x="2389" y="53"/>
                    <a:pt x="2314" y="30"/>
                    <a:pt x="2239" y="30"/>
                  </a:cubicBezTo>
                  <a:cubicBezTo>
                    <a:pt x="2141" y="30"/>
                    <a:pt x="2042" y="69"/>
                    <a:pt x="1954" y="158"/>
                  </a:cubicBezTo>
                  <a:lnTo>
                    <a:pt x="189" y="1922"/>
                  </a:lnTo>
                  <a:cubicBezTo>
                    <a:pt x="0" y="2143"/>
                    <a:pt x="32" y="2395"/>
                    <a:pt x="221" y="2552"/>
                  </a:cubicBezTo>
                  <a:cubicBezTo>
                    <a:pt x="1324" y="3403"/>
                    <a:pt x="2615" y="3812"/>
                    <a:pt x="4001" y="3812"/>
                  </a:cubicBezTo>
                  <a:cubicBezTo>
                    <a:pt x="5388" y="3812"/>
                    <a:pt x="6711" y="3403"/>
                    <a:pt x="7814" y="2521"/>
                  </a:cubicBezTo>
                  <a:cubicBezTo>
                    <a:pt x="8034" y="2363"/>
                    <a:pt x="8066" y="2080"/>
                    <a:pt x="7877" y="1890"/>
                  </a:cubicBezTo>
                  <a:lnTo>
                    <a:pt x="6112" y="126"/>
                  </a:lnTo>
                  <a:cubicBezTo>
                    <a:pt x="6028" y="42"/>
                    <a:pt x="5888" y="0"/>
                    <a:pt x="57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1" name="Google Shape;8211;p78"/>
            <p:cNvSpPr/>
            <p:nvPr/>
          </p:nvSpPr>
          <p:spPr>
            <a:xfrm>
              <a:off x="-59700075" y="4102225"/>
              <a:ext cx="149675" cy="256525"/>
            </a:xfrm>
            <a:custGeom>
              <a:rect b="b" l="l" r="r" t="t"/>
              <a:pathLst>
                <a:path extrusionOk="0" h="10261" w="5987">
                  <a:moveTo>
                    <a:pt x="418" y="1"/>
                  </a:moveTo>
                  <a:cubicBezTo>
                    <a:pt x="190" y="1"/>
                    <a:pt x="1" y="180"/>
                    <a:pt x="1" y="414"/>
                  </a:cubicBezTo>
                  <a:lnTo>
                    <a:pt x="1" y="2934"/>
                  </a:lnTo>
                  <a:cubicBezTo>
                    <a:pt x="1" y="3123"/>
                    <a:pt x="127" y="3281"/>
                    <a:pt x="316" y="3312"/>
                  </a:cubicBezTo>
                  <a:cubicBezTo>
                    <a:pt x="1639" y="3659"/>
                    <a:pt x="2647" y="4856"/>
                    <a:pt x="2647" y="6274"/>
                  </a:cubicBezTo>
                  <a:cubicBezTo>
                    <a:pt x="2647" y="6809"/>
                    <a:pt x="2489" y="7376"/>
                    <a:pt x="2206" y="7849"/>
                  </a:cubicBezTo>
                  <a:cubicBezTo>
                    <a:pt x="2080" y="8007"/>
                    <a:pt x="2111" y="8196"/>
                    <a:pt x="2269" y="8353"/>
                  </a:cubicBezTo>
                  <a:lnTo>
                    <a:pt x="4065" y="10149"/>
                  </a:lnTo>
                  <a:cubicBezTo>
                    <a:pt x="4137" y="10221"/>
                    <a:pt x="4242" y="10260"/>
                    <a:pt x="4350" y="10260"/>
                  </a:cubicBezTo>
                  <a:cubicBezTo>
                    <a:pt x="4478" y="10260"/>
                    <a:pt x="4609" y="10205"/>
                    <a:pt x="4695" y="10086"/>
                  </a:cubicBezTo>
                  <a:cubicBezTo>
                    <a:pt x="5514" y="8983"/>
                    <a:pt x="5987" y="7660"/>
                    <a:pt x="5987" y="6274"/>
                  </a:cubicBezTo>
                  <a:cubicBezTo>
                    <a:pt x="5892" y="3123"/>
                    <a:pt x="3592" y="445"/>
                    <a:pt x="473" y="4"/>
                  </a:cubicBezTo>
                  <a:cubicBezTo>
                    <a:pt x="455" y="2"/>
                    <a:pt x="436" y="1"/>
                    <a:pt x="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2" name="Google Shape;8212;p78"/>
            <p:cNvSpPr/>
            <p:nvPr/>
          </p:nvSpPr>
          <p:spPr>
            <a:xfrm>
              <a:off x="-59742600" y="4187375"/>
              <a:ext cx="63025" cy="144950"/>
            </a:xfrm>
            <a:custGeom>
              <a:rect b="b" l="l" r="r" t="t"/>
              <a:pathLst>
                <a:path extrusionOk="0" h="5798" w="2521">
                  <a:moveTo>
                    <a:pt x="1260" y="1"/>
                  </a:moveTo>
                  <a:cubicBezTo>
                    <a:pt x="1040" y="1"/>
                    <a:pt x="819" y="190"/>
                    <a:pt x="819" y="379"/>
                  </a:cubicBezTo>
                  <a:lnTo>
                    <a:pt x="819" y="662"/>
                  </a:lnTo>
                  <a:cubicBezTo>
                    <a:pt x="347" y="820"/>
                    <a:pt x="0" y="1293"/>
                    <a:pt x="0" y="1860"/>
                  </a:cubicBezTo>
                  <a:cubicBezTo>
                    <a:pt x="0" y="2521"/>
                    <a:pt x="567" y="2899"/>
                    <a:pt x="977" y="3214"/>
                  </a:cubicBezTo>
                  <a:cubicBezTo>
                    <a:pt x="1292" y="3466"/>
                    <a:pt x="1670" y="3687"/>
                    <a:pt x="1670" y="3939"/>
                  </a:cubicBezTo>
                  <a:cubicBezTo>
                    <a:pt x="1670" y="4160"/>
                    <a:pt x="1450" y="4380"/>
                    <a:pt x="1260" y="4380"/>
                  </a:cubicBezTo>
                  <a:cubicBezTo>
                    <a:pt x="1071" y="4380"/>
                    <a:pt x="819" y="4160"/>
                    <a:pt x="819" y="3939"/>
                  </a:cubicBezTo>
                  <a:cubicBezTo>
                    <a:pt x="819" y="3687"/>
                    <a:pt x="630" y="3529"/>
                    <a:pt x="441" y="3529"/>
                  </a:cubicBezTo>
                  <a:cubicBezTo>
                    <a:pt x="252" y="3529"/>
                    <a:pt x="32" y="3750"/>
                    <a:pt x="32" y="3939"/>
                  </a:cubicBezTo>
                  <a:cubicBezTo>
                    <a:pt x="32" y="4475"/>
                    <a:pt x="410" y="4916"/>
                    <a:pt x="882" y="5105"/>
                  </a:cubicBezTo>
                  <a:lnTo>
                    <a:pt x="882" y="5388"/>
                  </a:lnTo>
                  <a:cubicBezTo>
                    <a:pt x="882" y="5640"/>
                    <a:pt x="1071" y="5798"/>
                    <a:pt x="1292" y="5798"/>
                  </a:cubicBezTo>
                  <a:cubicBezTo>
                    <a:pt x="1544" y="5798"/>
                    <a:pt x="1702" y="5577"/>
                    <a:pt x="1702" y="5388"/>
                  </a:cubicBezTo>
                  <a:lnTo>
                    <a:pt x="1702" y="5073"/>
                  </a:lnTo>
                  <a:cubicBezTo>
                    <a:pt x="2174" y="4916"/>
                    <a:pt x="2521" y="4443"/>
                    <a:pt x="2521" y="3907"/>
                  </a:cubicBezTo>
                  <a:cubicBezTo>
                    <a:pt x="2521" y="3214"/>
                    <a:pt x="1985" y="2836"/>
                    <a:pt x="1544" y="2521"/>
                  </a:cubicBezTo>
                  <a:cubicBezTo>
                    <a:pt x="1229" y="2269"/>
                    <a:pt x="882" y="2049"/>
                    <a:pt x="882" y="1797"/>
                  </a:cubicBezTo>
                  <a:cubicBezTo>
                    <a:pt x="882" y="1576"/>
                    <a:pt x="1071" y="1419"/>
                    <a:pt x="1292" y="1419"/>
                  </a:cubicBezTo>
                  <a:cubicBezTo>
                    <a:pt x="1544" y="1419"/>
                    <a:pt x="1702" y="1608"/>
                    <a:pt x="1702" y="1797"/>
                  </a:cubicBezTo>
                  <a:cubicBezTo>
                    <a:pt x="1702" y="2049"/>
                    <a:pt x="1891" y="2238"/>
                    <a:pt x="2143" y="2238"/>
                  </a:cubicBezTo>
                  <a:cubicBezTo>
                    <a:pt x="2363" y="2238"/>
                    <a:pt x="2521" y="2049"/>
                    <a:pt x="2521" y="1797"/>
                  </a:cubicBezTo>
                  <a:cubicBezTo>
                    <a:pt x="2521" y="1261"/>
                    <a:pt x="2174" y="820"/>
                    <a:pt x="1702" y="631"/>
                  </a:cubicBezTo>
                  <a:lnTo>
                    <a:pt x="1702" y="347"/>
                  </a:lnTo>
                  <a:cubicBezTo>
                    <a:pt x="1702" y="158"/>
                    <a:pt x="1513" y="1"/>
                    <a:pt x="12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13" name="Google Shape;8213;p78"/>
          <p:cNvGrpSpPr/>
          <p:nvPr/>
        </p:nvGrpSpPr>
        <p:grpSpPr>
          <a:xfrm>
            <a:off x="2324233" y="4148290"/>
            <a:ext cx="366364" cy="365467"/>
            <a:chOff x="-59029025" y="3711650"/>
            <a:chExt cx="316650" cy="315875"/>
          </a:xfrm>
        </p:grpSpPr>
        <p:sp>
          <p:nvSpPr>
            <p:cNvPr id="8214" name="Google Shape;8214;p78"/>
            <p:cNvSpPr/>
            <p:nvPr/>
          </p:nvSpPr>
          <p:spPr>
            <a:xfrm>
              <a:off x="-59029025" y="3712450"/>
              <a:ext cx="70125" cy="70125"/>
            </a:xfrm>
            <a:custGeom>
              <a:rect b="b" l="l" r="r" t="t"/>
              <a:pathLst>
                <a:path extrusionOk="0" h="2805" w="2805">
                  <a:moveTo>
                    <a:pt x="1229" y="0"/>
                  </a:moveTo>
                  <a:cubicBezTo>
                    <a:pt x="568" y="0"/>
                    <a:pt x="1" y="568"/>
                    <a:pt x="1" y="1229"/>
                  </a:cubicBezTo>
                  <a:cubicBezTo>
                    <a:pt x="1" y="1891"/>
                    <a:pt x="568" y="2458"/>
                    <a:pt x="1229" y="2458"/>
                  </a:cubicBezTo>
                  <a:cubicBezTo>
                    <a:pt x="1419" y="2458"/>
                    <a:pt x="1576" y="2426"/>
                    <a:pt x="1734" y="2332"/>
                  </a:cubicBezTo>
                  <a:lnTo>
                    <a:pt x="2206" y="2804"/>
                  </a:lnTo>
                  <a:cubicBezTo>
                    <a:pt x="2458" y="2489"/>
                    <a:pt x="2584" y="2426"/>
                    <a:pt x="2805" y="2206"/>
                  </a:cubicBezTo>
                  <a:lnTo>
                    <a:pt x="2332" y="1733"/>
                  </a:lnTo>
                  <a:cubicBezTo>
                    <a:pt x="2427" y="1576"/>
                    <a:pt x="2458" y="1387"/>
                    <a:pt x="2458" y="1229"/>
                  </a:cubicBezTo>
                  <a:cubicBezTo>
                    <a:pt x="2458" y="568"/>
                    <a:pt x="1923" y="0"/>
                    <a:pt x="12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5" name="Google Shape;8215;p78"/>
            <p:cNvSpPr/>
            <p:nvPr/>
          </p:nvSpPr>
          <p:spPr>
            <a:xfrm>
              <a:off x="-58782500" y="3958175"/>
              <a:ext cx="70125" cy="69350"/>
            </a:xfrm>
            <a:custGeom>
              <a:rect b="b" l="l" r="r" t="t"/>
              <a:pathLst>
                <a:path extrusionOk="0" h="2774" w="2805">
                  <a:moveTo>
                    <a:pt x="599" y="1"/>
                  </a:moveTo>
                  <a:cubicBezTo>
                    <a:pt x="379" y="222"/>
                    <a:pt x="316" y="316"/>
                    <a:pt x="1" y="568"/>
                  </a:cubicBezTo>
                  <a:lnTo>
                    <a:pt x="473" y="1041"/>
                  </a:lnTo>
                  <a:cubicBezTo>
                    <a:pt x="379" y="1198"/>
                    <a:pt x="347" y="1387"/>
                    <a:pt x="347" y="1576"/>
                  </a:cubicBezTo>
                  <a:cubicBezTo>
                    <a:pt x="347" y="2238"/>
                    <a:pt x="914" y="2773"/>
                    <a:pt x="1576" y="2773"/>
                  </a:cubicBezTo>
                  <a:cubicBezTo>
                    <a:pt x="2238" y="2773"/>
                    <a:pt x="2805" y="2238"/>
                    <a:pt x="2805" y="1576"/>
                  </a:cubicBezTo>
                  <a:cubicBezTo>
                    <a:pt x="2805" y="883"/>
                    <a:pt x="2238" y="348"/>
                    <a:pt x="1576" y="348"/>
                  </a:cubicBezTo>
                  <a:cubicBezTo>
                    <a:pt x="1387" y="348"/>
                    <a:pt x="1230" y="379"/>
                    <a:pt x="1072" y="474"/>
                  </a:cubicBezTo>
                  <a:lnTo>
                    <a:pt x="59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6" name="Google Shape;8216;p78"/>
            <p:cNvSpPr/>
            <p:nvPr/>
          </p:nvSpPr>
          <p:spPr>
            <a:xfrm>
              <a:off x="-58782500" y="3711650"/>
              <a:ext cx="70125" cy="70125"/>
            </a:xfrm>
            <a:custGeom>
              <a:rect b="b" l="l" r="r" t="t"/>
              <a:pathLst>
                <a:path extrusionOk="0" h="2805" w="2805">
                  <a:moveTo>
                    <a:pt x="1576" y="1"/>
                  </a:moveTo>
                  <a:cubicBezTo>
                    <a:pt x="914" y="1"/>
                    <a:pt x="347" y="568"/>
                    <a:pt x="347" y="1230"/>
                  </a:cubicBezTo>
                  <a:cubicBezTo>
                    <a:pt x="347" y="1419"/>
                    <a:pt x="379" y="1576"/>
                    <a:pt x="473" y="1734"/>
                  </a:cubicBezTo>
                  <a:lnTo>
                    <a:pt x="1" y="2206"/>
                  </a:lnTo>
                  <a:cubicBezTo>
                    <a:pt x="284" y="2458"/>
                    <a:pt x="347" y="2521"/>
                    <a:pt x="599" y="2805"/>
                  </a:cubicBezTo>
                  <a:lnTo>
                    <a:pt x="1072" y="2332"/>
                  </a:lnTo>
                  <a:cubicBezTo>
                    <a:pt x="1230" y="2395"/>
                    <a:pt x="1419" y="2458"/>
                    <a:pt x="1576" y="2458"/>
                  </a:cubicBezTo>
                  <a:cubicBezTo>
                    <a:pt x="2238" y="2458"/>
                    <a:pt x="2805" y="1891"/>
                    <a:pt x="2805" y="1230"/>
                  </a:cubicBezTo>
                  <a:cubicBezTo>
                    <a:pt x="2805" y="568"/>
                    <a:pt x="2238" y="1"/>
                    <a:pt x="15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7" name="Google Shape;8217;p78"/>
            <p:cNvSpPr/>
            <p:nvPr/>
          </p:nvSpPr>
          <p:spPr>
            <a:xfrm>
              <a:off x="-58911650" y="3880200"/>
              <a:ext cx="79550" cy="30750"/>
            </a:xfrm>
            <a:custGeom>
              <a:rect b="b" l="l" r="r" t="t"/>
              <a:pathLst>
                <a:path extrusionOk="0" h="1230" w="3182">
                  <a:moveTo>
                    <a:pt x="1607" y="1"/>
                  </a:moveTo>
                  <a:cubicBezTo>
                    <a:pt x="819" y="1"/>
                    <a:pt x="189" y="505"/>
                    <a:pt x="0" y="1230"/>
                  </a:cubicBezTo>
                  <a:lnTo>
                    <a:pt x="3182" y="1230"/>
                  </a:lnTo>
                  <a:cubicBezTo>
                    <a:pt x="3025" y="537"/>
                    <a:pt x="2394" y="1"/>
                    <a:pt x="16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8" name="Google Shape;8218;p78"/>
            <p:cNvSpPr/>
            <p:nvPr/>
          </p:nvSpPr>
          <p:spPr>
            <a:xfrm>
              <a:off x="-58891975" y="3818000"/>
              <a:ext cx="41775" cy="41750"/>
            </a:xfrm>
            <a:custGeom>
              <a:rect b="b" l="l" r="r" t="t"/>
              <a:pathLst>
                <a:path extrusionOk="0" h="1670" w="1671">
                  <a:moveTo>
                    <a:pt x="851" y="0"/>
                  </a:moveTo>
                  <a:cubicBezTo>
                    <a:pt x="379" y="0"/>
                    <a:pt x="1" y="378"/>
                    <a:pt x="1" y="819"/>
                  </a:cubicBezTo>
                  <a:cubicBezTo>
                    <a:pt x="1" y="1292"/>
                    <a:pt x="379" y="1670"/>
                    <a:pt x="851" y="1670"/>
                  </a:cubicBezTo>
                  <a:cubicBezTo>
                    <a:pt x="1292" y="1670"/>
                    <a:pt x="1670" y="1292"/>
                    <a:pt x="1670" y="819"/>
                  </a:cubicBezTo>
                  <a:cubicBezTo>
                    <a:pt x="1670" y="378"/>
                    <a:pt x="1292" y="0"/>
                    <a:pt x="8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9" name="Google Shape;8219;p78"/>
            <p:cNvSpPr/>
            <p:nvPr/>
          </p:nvSpPr>
          <p:spPr>
            <a:xfrm>
              <a:off x="-58983325" y="3755775"/>
              <a:ext cx="227625" cy="226850"/>
            </a:xfrm>
            <a:custGeom>
              <a:rect b="b" l="l" r="r" t="t"/>
              <a:pathLst>
                <a:path extrusionOk="0" h="9074" w="9105">
                  <a:moveTo>
                    <a:pt x="4537" y="1701"/>
                  </a:moveTo>
                  <a:cubicBezTo>
                    <a:pt x="5419" y="1701"/>
                    <a:pt x="6175" y="2458"/>
                    <a:pt x="6175" y="3371"/>
                  </a:cubicBezTo>
                  <a:cubicBezTo>
                    <a:pt x="6175" y="3781"/>
                    <a:pt x="6018" y="4190"/>
                    <a:pt x="5702" y="4505"/>
                  </a:cubicBezTo>
                  <a:cubicBezTo>
                    <a:pt x="6459" y="4946"/>
                    <a:pt x="6994" y="5734"/>
                    <a:pt x="6994" y="6679"/>
                  </a:cubicBezTo>
                  <a:cubicBezTo>
                    <a:pt x="6963" y="6868"/>
                    <a:pt x="6805" y="7057"/>
                    <a:pt x="6585" y="7057"/>
                  </a:cubicBezTo>
                  <a:lnTo>
                    <a:pt x="2426" y="7057"/>
                  </a:lnTo>
                  <a:cubicBezTo>
                    <a:pt x="2205" y="7057"/>
                    <a:pt x="2048" y="6868"/>
                    <a:pt x="2048" y="6679"/>
                  </a:cubicBezTo>
                  <a:cubicBezTo>
                    <a:pt x="2048" y="5734"/>
                    <a:pt x="2552" y="4946"/>
                    <a:pt x="3340" y="4505"/>
                  </a:cubicBezTo>
                  <a:cubicBezTo>
                    <a:pt x="3056" y="4190"/>
                    <a:pt x="2867" y="3781"/>
                    <a:pt x="2867" y="3371"/>
                  </a:cubicBezTo>
                  <a:cubicBezTo>
                    <a:pt x="2867" y="2458"/>
                    <a:pt x="3623" y="1701"/>
                    <a:pt x="4537" y="1701"/>
                  </a:cubicBezTo>
                  <a:close/>
                  <a:moveTo>
                    <a:pt x="4537" y="0"/>
                  </a:moveTo>
                  <a:cubicBezTo>
                    <a:pt x="2016" y="0"/>
                    <a:pt x="0" y="2048"/>
                    <a:pt x="0" y="4537"/>
                  </a:cubicBezTo>
                  <a:cubicBezTo>
                    <a:pt x="0" y="7057"/>
                    <a:pt x="2048" y="9074"/>
                    <a:pt x="4537" y="9074"/>
                  </a:cubicBezTo>
                  <a:cubicBezTo>
                    <a:pt x="7057" y="9074"/>
                    <a:pt x="9042" y="7026"/>
                    <a:pt x="9042" y="4537"/>
                  </a:cubicBezTo>
                  <a:cubicBezTo>
                    <a:pt x="9105" y="2017"/>
                    <a:pt x="7057" y="0"/>
                    <a:pt x="45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0" name="Google Shape;8220;p78"/>
            <p:cNvSpPr/>
            <p:nvPr/>
          </p:nvSpPr>
          <p:spPr>
            <a:xfrm>
              <a:off x="-59029025" y="3956600"/>
              <a:ext cx="70900" cy="70925"/>
            </a:xfrm>
            <a:custGeom>
              <a:rect b="b" l="l" r="r" t="t"/>
              <a:pathLst>
                <a:path extrusionOk="0" h="2837" w="2836">
                  <a:moveTo>
                    <a:pt x="2269" y="1"/>
                  </a:moveTo>
                  <a:lnTo>
                    <a:pt x="1734" y="537"/>
                  </a:lnTo>
                  <a:cubicBezTo>
                    <a:pt x="1576" y="442"/>
                    <a:pt x="1387" y="411"/>
                    <a:pt x="1229" y="411"/>
                  </a:cubicBezTo>
                  <a:cubicBezTo>
                    <a:pt x="568" y="411"/>
                    <a:pt x="1" y="946"/>
                    <a:pt x="1" y="1639"/>
                  </a:cubicBezTo>
                  <a:cubicBezTo>
                    <a:pt x="1" y="2301"/>
                    <a:pt x="568" y="2836"/>
                    <a:pt x="1229" y="2836"/>
                  </a:cubicBezTo>
                  <a:cubicBezTo>
                    <a:pt x="1891" y="2836"/>
                    <a:pt x="2458" y="2301"/>
                    <a:pt x="2458" y="1639"/>
                  </a:cubicBezTo>
                  <a:cubicBezTo>
                    <a:pt x="2458" y="1419"/>
                    <a:pt x="2427" y="1261"/>
                    <a:pt x="2332" y="1104"/>
                  </a:cubicBezTo>
                  <a:lnTo>
                    <a:pt x="2836" y="600"/>
                  </a:lnTo>
                  <a:cubicBezTo>
                    <a:pt x="2584" y="379"/>
                    <a:pt x="2490" y="285"/>
                    <a:pt x="22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21" name="Google Shape;8221;p78"/>
          <p:cNvGrpSpPr/>
          <p:nvPr/>
        </p:nvGrpSpPr>
        <p:grpSpPr>
          <a:xfrm>
            <a:off x="5122986" y="1452564"/>
            <a:ext cx="351940" cy="348188"/>
            <a:chOff x="581525" y="3254850"/>
            <a:chExt cx="297750" cy="294575"/>
          </a:xfrm>
        </p:grpSpPr>
        <p:sp>
          <p:nvSpPr>
            <p:cNvPr id="8222" name="Google Shape;8222;p78"/>
            <p:cNvSpPr/>
            <p:nvPr/>
          </p:nvSpPr>
          <p:spPr>
            <a:xfrm>
              <a:off x="616950" y="3358025"/>
              <a:ext cx="89025" cy="86650"/>
            </a:xfrm>
            <a:custGeom>
              <a:rect b="b" l="l" r="r" t="t"/>
              <a:pathLst>
                <a:path extrusionOk="0" h="3466" w="3561">
                  <a:moveTo>
                    <a:pt x="1797" y="0"/>
                  </a:moveTo>
                  <a:cubicBezTo>
                    <a:pt x="789" y="0"/>
                    <a:pt x="1" y="788"/>
                    <a:pt x="1" y="1733"/>
                  </a:cubicBezTo>
                  <a:cubicBezTo>
                    <a:pt x="1" y="2710"/>
                    <a:pt x="789" y="3466"/>
                    <a:pt x="1797" y="3466"/>
                  </a:cubicBezTo>
                  <a:cubicBezTo>
                    <a:pt x="2773" y="3466"/>
                    <a:pt x="3561" y="2710"/>
                    <a:pt x="3561" y="1733"/>
                  </a:cubicBezTo>
                  <a:cubicBezTo>
                    <a:pt x="3561" y="788"/>
                    <a:pt x="2773" y="0"/>
                    <a:pt x="17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3" name="Google Shape;8223;p78"/>
            <p:cNvSpPr/>
            <p:nvPr/>
          </p:nvSpPr>
          <p:spPr>
            <a:xfrm>
              <a:off x="721725" y="3254850"/>
              <a:ext cx="157550" cy="155975"/>
            </a:xfrm>
            <a:custGeom>
              <a:rect b="b" l="l" r="r" t="t"/>
              <a:pathLst>
                <a:path extrusionOk="0" h="6239" w="6302">
                  <a:moveTo>
                    <a:pt x="3151" y="1355"/>
                  </a:moveTo>
                  <a:cubicBezTo>
                    <a:pt x="3749" y="1355"/>
                    <a:pt x="4159" y="1827"/>
                    <a:pt x="4159" y="2363"/>
                  </a:cubicBezTo>
                  <a:cubicBezTo>
                    <a:pt x="4159" y="2773"/>
                    <a:pt x="3970" y="3119"/>
                    <a:pt x="3623" y="3277"/>
                  </a:cubicBezTo>
                  <a:cubicBezTo>
                    <a:pt x="3529" y="3308"/>
                    <a:pt x="3497" y="3434"/>
                    <a:pt x="3497" y="3560"/>
                  </a:cubicBezTo>
                  <a:cubicBezTo>
                    <a:pt x="3497" y="3749"/>
                    <a:pt x="3340" y="3907"/>
                    <a:pt x="3151" y="3907"/>
                  </a:cubicBezTo>
                  <a:cubicBezTo>
                    <a:pt x="2962" y="3907"/>
                    <a:pt x="2804" y="3749"/>
                    <a:pt x="2804" y="3560"/>
                  </a:cubicBezTo>
                  <a:cubicBezTo>
                    <a:pt x="2804" y="3151"/>
                    <a:pt x="2993" y="2836"/>
                    <a:pt x="3308" y="2647"/>
                  </a:cubicBezTo>
                  <a:cubicBezTo>
                    <a:pt x="3434" y="2552"/>
                    <a:pt x="3497" y="2458"/>
                    <a:pt x="3497" y="2332"/>
                  </a:cubicBezTo>
                  <a:cubicBezTo>
                    <a:pt x="3497" y="2143"/>
                    <a:pt x="3340" y="1953"/>
                    <a:pt x="3151" y="1953"/>
                  </a:cubicBezTo>
                  <a:cubicBezTo>
                    <a:pt x="2962" y="1953"/>
                    <a:pt x="2804" y="2143"/>
                    <a:pt x="2804" y="2332"/>
                  </a:cubicBezTo>
                  <a:cubicBezTo>
                    <a:pt x="2804" y="2521"/>
                    <a:pt x="2646" y="2678"/>
                    <a:pt x="2426" y="2678"/>
                  </a:cubicBezTo>
                  <a:cubicBezTo>
                    <a:pt x="2237" y="2678"/>
                    <a:pt x="2079" y="2521"/>
                    <a:pt x="2079" y="2332"/>
                  </a:cubicBezTo>
                  <a:cubicBezTo>
                    <a:pt x="2079" y="1827"/>
                    <a:pt x="2552" y="1355"/>
                    <a:pt x="3151" y="1355"/>
                  </a:cubicBezTo>
                  <a:close/>
                  <a:moveTo>
                    <a:pt x="3151" y="4096"/>
                  </a:moveTo>
                  <a:cubicBezTo>
                    <a:pt x="3340" y="4096"/>
                    <a:pt x="3497" y="4253"/>
                    <a:pt x="3497" y="4442"/>
                  </a:cubicBezTo>
                  <a:cubicBezTo>
                    <a:pt x="3497" y="4663"/>
                    <a:pt x="3340" y="4820"/>
                    <a:pt x="3151" y="4820"/>
                  </a:cubicBezTo>
                  <a:cubicBezTo>
                    <a:pt x="2962" y="4820"/>
                    <a:pt x="2804" y="4663"/>
                    <a:pt x="2804" y="4442"/>
                  </a:cubicBezTo>
                  <a:cubicBezTo>
                    <a:pt x="2804" y="4253"/>
                    <a:pt x="2962" y="4096"/>
                    <a:pt x="3151" y="4096"/>
                  </a:cubicBezTo>
                  <a:close/>
                  <a:moveTo>
                    <a:pt x="3182" y="0"/>
                  </a:moveTo>
                  <a:cubicBezTo>
                    <a:pt x="1481" y="0"/>
                    <a:pt x="63" y="1418"/>
                    <a:pt x="63" y="3119"/>
                  </a:cubicBezTo>
                  <a:cubicBezTo>
                    <a:pt x="63" y="3655"/>
                    <a:pt x="189" y="4159"/>
                    <a:pt x="473" y="4663"/>
                  </a:cubicBezTo>
                  <a:lnTo>
                    <a:pt x="32" y="5766"/>
                  </a:lnTo>
                  <a:cubicBezTo>
                    <a:pt x="0" y="5860"/>
                    <a:pt x="32" y="5986"/>
                    <a:pt x="126" y="6112"/>
                  </a:cubicBezTo>
                  <a:cubicBezTo>
                    <a:pt x="189" y="6175"/>
                    <a:pt x="347" y="6238"/>
                    <a:pt x="473" y="6238"/>
                  </a:cubicBezTo>
                  <a:lnTo>
                    <a:pt x="1764" y="5892"/>
                  </a:lnTo>
                  <a:cubicBezTo>
                    <a:pt x="2205" y="6144"/>
                    <a:pt x="2678" y="6238"/>
                    <a:pt x="3182" y="6238"/>
                  </a:cubicBezTo>
                  <a:cubicBezTo>
                    <a:pt x="4915" y="6238"/>
                    <a:pt x="6301" y="4789"/>
                    <a:pt x="6301" y="3119"/>
                  </a:cubicBezTo>
                  <a:cubicBezTo>
                    <a:pt x="6301" y="1386"/>
                    <a:pt x="4883" y="0"/>
                    <a:pt x="31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4" name="Google Shape;8224;p78"/>
            <p:cNvSpPr/>
            <p:nvPr/>
          </p:nvSpPr>
          <p:spPr>
            <a:xfrm>
              <a:off x="581525" y="3440725"/>
              <a:ext cx="157550" cy="108700"/>
            </a:xfrm>
            <a:custGeom>
              <a:rect b="b" l="l" r="r" t="t"/>
              <a:pathLst>
                <a:path extrusionOk="0" h="4348" w="6302">
                  <a:moveTo>
                    <a:pt x="1355" y="0"/>
                  </a:moveTo>
                  <a:cubicBezTo>
                    <a:pt x="567" y="567"/>
                    <a:pt x="0" y="1513"/>
                    <a:pt x="0" y="2584"/>
                  </a:cubicBezTo>
                  <a:lnTo>
                    <a:pt x="0" y="4001"/>
                  </a:lnTo>
                  <a:cubicBezTo>
                    <a:pt x="63" y="4190"/>
                    <a:pt x="221" y="4348"/>
                    <a:pt x="410" y="4348"/>
                  </a:cubicBezTo>
                  <a:lnTo>
                    <a:pt x="5955" y="4348"/>
                  </a:lnTo>
                  <a:cubicBezTo>
                    <a:pt x="6144" y="4348"/>
                    <a:pt x="6301" y="4190"/>
                    <a:pt x="6301" y="4001"/>
                  </a:cubicBezTo>
                  <a:lnTo>
                    <a:pt x="6301" y="2584"/>
                  </a:lnTo>
                  <a:cubicBezTo>
                    <a:pt x="6301" y="1513"/>
                    <a:pt x="5797" y="599"/>
                    <a:pt x="4978" y="0"/>
                  </a:cubicBezTo>
                  <a:cubicBezTo>
                    <a:pt x="4537" y="536"/>
                    <a:pt x="3875" y="851"/>
                    <a:pt x="3151" y="851"/>
                  </a:cubicBezTo>
                  <a:cubicBezTo>
                    <a:pt x="2458" y="851"/>
                    <a:pt x="1796" y="536"/>
                    <a:pt x="13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25" name="Google Shape;8225;p78"/>
          <p:cNvGrpSpPr/>
          <p:nvPr/>
        </p:nvGrpSpPr>
        <p:grpSpPr>
          <a:xfrm>
            <a:off x="5122055" y="1891500"/>
            <a:ext cx="353802" cy="351497"/>
            <a:chOff x="580725" y="3617925"/>
            <a:chExt cx="299325" cy="297375"/>
          </a:xfrm>
        </p:grpSpPr>
        <p:sp>
          <p:nvSpPr>
            <p:cNvPr id="8226" name="Google Shape;8226;p78"/>
            <p:cNvSpPr/>
            <p:nvPr/>
          </p:nvSpPr>
          <p:spPr>
            <a:xfrm>
              <a:off x="609075" y="3662050"/>
              <a:ext cx="51225" cy="51200"/>
            </a:xfrm>
            <a:custGeom>
              <a:rect b="b" l="l" r="r" t="t"/>
              <a:pathLst>
                <a:path extrusionOk="0" h="2048" w="2049">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7" name="Google Shape;8227;p78"/>
            <p:cNvSpPr/>
            <p:nvPr/>
          </p:nvSpPr>
          <p:spPr>
            <a:xfrm>
              <a:off x="668950" y="3617925"/>
              <a:ext cx="122875" cy="104475"/>
            </a:xfrm>
            <a:custGeom>
              <a:rect b="b" l="l" r="r" t="t"/>
              <a:pathLst>
                <a:path extrusionOk="0" h="4179" w="4915">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8" name="Google Shape;8228;p78"/>
            <p:cNvSpPr/>
            <p:nvPr/>
          </p:nvSpPr>
          <p:spPr>
            <a:xfrm>
              <a:off x="580725" y="3721900"/>
              <a:ext cx="141800" cy="192025"/>
            </a:xfrm>
            <a:custGeom>
              <a:rect b="b" l="l" r="r" t="t"/>
              <a:pathLst>
                <a:path extrusionOk="0" h="7681" w="5672">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9" name="Google Shape;8229;p78"/>
            <p:cNvSpPr/>
            <p:nvPr/>
          </p:nvSpPr>
          <p:spPr>
            <a:xfrm>
              <a:off x="800475" y="3662050"/>
              <a:ext cx="51225" cy="51200"/>
            </a:xfrm>
            <a:custGeom>
              <a:rect b="b" l="l" r="r" t="t"/>
              <a:pathLst>
                <a:path extrusionOk="0" h="2048" w="2049">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0" name="Google Shape;8230;p78"/>
            <p:cNvSpPr/>
            <p:nvPr/>
          </p:nvSpPr>
          <p:spPr>
            <a:xfrm>
              <a:off x="738250" y="3722700"/>
              <a:ext cx="141800" cy="192600"/>
            </a:xfrm>
            <a:custGeom>
              <a:rect b="b" l="l" r="r" t="t"/>
              <a:pathLst>
                <a:path extrusionOk="0" h="7704" w="5672">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31" name="Google Shape;8231;p78"/>
          <p:cNvGrpSpPr/>
          <p:nvPr/>
        </p:nvGrpSpPr>
        <p:grpSpPr>
          <a:xfrm>
            <a:off x="5123917" y="2338690"/>
            <a:ext cx="350079" cy="350079"/>
            <a:chOff x="583100" y="3982600"/>
            <a:chExt cx="296175" cy="296175"/>
          </a:xfrm>
        </p:grpSpPr>
        <p:sp>
          <p:nvSpPr>
            <p:cNvPr id="8232" name="Google Shape;8232;p78"/>
            <p:cNvSpPr/>
            <p:nvPr/>
          </p:nvSpPr>
          <p:spPr>
            <a:xfrm>
              <a:off x="694925" y="3982600"/>
              <a:ext cx="70925" cy="68550"/>
            </a:xfrm>
            <a:custGeom>
              <a:rect b="b" l="l" r="r" t="t"/>
              <a:pathLst>
                <a:path extrusionOk="0" h="2742" w="2837">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3" name="Google Shape;8233;p78"/>
            <p:cNvSpPr/>
            <p:nvPr/>
          </p:nvSpPr>
          <p:spPr>
            <a:xfrm>
              <a:off x="609075" y="4139350"/>
              <a:ext cx="69350" cy="68525"/>
            </a:xfrm>
            <a:custGeom>
              <a:rect b="b" l="l" r="r" t="t"/>
              <a:pathLst>
                <a:path extrusionOk="0" h="2741" w="2774">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4" name="Google Shape;8234;p78"/>
            <p:cNvSpPr/>
            <p:nvPr/>
          </p:nvSpPr>
          <p:spPr>
            <a:xfrm>
              <a:off x="783925" y="4140125"/>
              <a:ext cx="68550" cy="68550"/>
            </a:xfrm>
            <a:custGeom>
              <a:rect b="b" l="l" r="r" t="t"/>
              <a:pathLst>
                <a:path extrusionOk="0" h="2742" w="2742">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5" name="Google Shape;8235;p78"/>
            <p:cNvSpPr/>
            <p:nvPr/>
          </p:nvSpPr>
          <p:spPr>
            <a:xfrm>
              <a:off x="583100" y="4207075"/>
              <a:ext cx="122100" cy="71700"/>
            </a:xfrm>
            <a:custGeom>
              <a:rect b="b" l="l" r="r" t="t"/>
              <a:pathLst>
                <a:path extrusionOk="0" h="2868" w="4884">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6" name="Google Shape;8236;p78"/>
            <p:cNvSpPr/>
            <p:nvPr/>
          </p:nvSpPr>
          <p:spPr>
            <a:xfrm>
              <a:off x="669725" y="4049550"/>
              <a:ext cx="122900" cy="72475"/>
            </a:xfrm>
            <a:custGeom>
              <a:rect b="b" l="l" r="r" t="t"/>
              <a:pathLst>
                <a:path extrusionOk="0" h="2899" w="4916">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7" name="Google Shape;8237;p78"/>
            <p:cNvSpPr/>
            <p:nvPr/>
          </p:nvSpPr>
          <p:spPr>
            <a:xfrm>
              <a:off x="757150" y="4207075"/>
              <a:ext cx="122125" cy="71700"/>
            </a:xfrm>
            <a:custGeom>
              <a:rect b="b" l="l" r="r" t="t"/>
              <a:pathLst>
                <a:path extrusionOk="0" h="2868" w="4885">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8" name="Google Shape;8238;p78"/>
            <p:cNvSpPr/>
            <p:nvPr/>
          </p:nvSpPr>
          <p:spPr>
            <a:xfrm>
              <a:off x="691775" y="4139350"/>
              <a:ext cx="77225" cy="64600"/>
            </a:xfrm>
            <a:custGeom>
              <a:rect b="b" l="l" r="r" t="t"/>
              <a:pathLst>
                <a:path extrusionOk="0" h="2584" w="3089">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39" name="Google Shape;8239;p78"/>
          <p:cNvGrpSpPr/>
          <p:nvPr/>
        </p:nvGrpSpPr>
        <p:grpSpPr>
          <a:xfrm>
            <a:off x="7356531" y="1452314"/>
            <a:ext cx="307231" cy="348690"/>
            <a:chOff x="2423775" y="3226875"/>
            <a:chExt cx="259925" cy="295000"/>
          </a:xfrm>
        </p:grpSpPr>
        <p:sp>
          <p:nvSpPr>
            <p:cNvPr id="8240" name="Google Shape;8240;p78"/>
            <p:cNvSpPr/>
            <p:nvPr/>
          </p:nvSpPr>
          <p:spPr>
            <a:xfrm>
              <a:off x="2509625" y="3365900"/>
              <a:ext cx="86650" cy="52000"/>
            </a:xfrm>
            <a:custGeom>
              <a:rect b="b" l="l" r="r" t="t"/>
              <a:pathLst>
                <a:path extrusionOk="0" h="2080" w="3466">
                  <a:moveTo>
                    <a:pt x="1733" y="0"/>
                  </a:moveTo>
                  <a:cubicBezTo>
                    <a:pt x="788" y="0"/>
                    <a:pt x="0" y="788"/>
                    <a:pt x="0" y="1733"/>
                  </a:cubicBezTo>
                  <a:lnTo>
                    <a:pt x="0" y="2080"/>
                  </a:lnTo>
                  <a:lnTo>
                    <a:pt x="3466" y="2080"/>
                  </a:lnTo>
                  <a:lnTo>
                    <a:pt x="3466" y="1733"/>
                  </a:lnTo>
                  <a:cubicBezTo>
                    <a:pt x="3466" y="788"/>
                    <a:pt x="2678" y="0"/>
                    <a:pt x="17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1" name="Google Shape;8241;p78"/>
            <p:cNvSpPr/>
            <p:nvPr/>
          </p:nvSpPr>
          <p:spPr>
            <a:xfrm>
              <a:off x="2534825" y="3313925"/>
              <a:ext cx="35475" cy="35450"/>
            </a:xfrm>
            <a:custGeom>
              <a:rect b="b" l="l" r="r" t="t"/>
              <a:pathLst>
                <a:path extrusionOk="0" h="1418" w="1419">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2" name="Google Shape;8242;p78"/>
            <p:cNvSpPr/>
            <p:nvPr/>
          </p:nvSpPr>
          <p:spPr>
            <a:xfrm>
              <a:off x="2423775" y="3226875"/>
              <a:ext cx="259925" cy="295000"/>
            </a:xfrm>
            <a:custGeom>
              <a:rect b="b" l="l" r="r" t="t"/>
              <a:pathLst>
                <a:path extrusionOk="0" h="11800" w="10397">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43" name="Google Shape;8243;p78"/>
          <p:cNvGrpSpPr/>
          <p:nvPr/>
        </p:nvGrpSpPr>
        <p:grpSpPr>
          <a:xfrm>
            <a:off x="7333718" y="1893599"/>
            <a:ext cx="352857" cy="347301"/>
            <a:chOff x="2404875" y="3592725"/>
            <a:chExt cx="298525" cy="293825"/>
          </a:xfrm>
        </p:grpSpPr>
        <p:sp>
          <p:nvSpPr>
            <p:cNvPr id="8244" name="Google Shape;8244;p78"/>
            <p:cNvSpPr/>
            <p:nvPr/>
          </p:nvSpPr>
          <p:spPr>
            <a:xfrm>
              <a:off x="2404875" y="3747900"/>
              <a:ext cx="52775" cy="138650"/>
            </a:xfrm>
            <a:custGeom>
              <a:rect b="b" l="l" r="r" t="t"/>
              <a:pathLst>
                <a:path extrusionOk="0" h="5546" w="2111">
                  <a:moveTo>
                    <a:pt x="378" y="0"/>
                  </a:moveTo>
                  <a:cubicBezTo>
                    <a:pt x="158" y="0"/>
                    <a:pt x="0" y="158"/>
                    <a:pt x="0" y="347"/>
                  </a:cubicBezTo>
                  <a:lnTo>
                    <a:pt x="0" y="5198"/>
                  </a:lnTo>
                  <a:cubicBezTo>
                    <a:pt x="0" y="5419"/>
                    <a:pt x="158" y="5545"/>
                    <a:pt x="378" y="5545"/>
                  </a:cubicBezTo>
                  <a:lnTo>
                    <a:pt x="1071" y="5545"/>
                  </a:lnTo>
                  <a:cubicBezTo>
                    <a:pt x="1670" y="5545"/>
                    <a:pt x="2111" y="5072"/>
                    <a:pt x="2111" y="4537"/>
                  </a:cubicBezTo>
                  <a:lnTo>
                    <a:pt x="2111" y="1040"/>
                  </a:lnTo>
                  <a:cubicBezTo>
                    <a:pt x="2111" y="441"/>
                    <a:pt x="1638" y="0"/>
                    <a:pt x="10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5" name="Google Shape;8245;p78"/>
            <p:cNvSpPr/>
            <p:nvPr/>
          </p:nvSpPr>
          <p:spPr>
            <a:xfrm>
              <a:off x="2458425" y="3592725"/>
              <a:ext cx="190625" cy="160700"/>
            </a:xfrm>
            <a:custGeom>
              <a:rect b="b" l="l" r="r" t="t"/>
              <a:pathLst>
                <a:path extrusionOk="0" h="6428" w="7625">
                  <a:moveTo>
                    <a:pt x="3781" y="631"/>
                  </a:moveTo>
                  <a:cubicBezTo>
                    <a:pt x="3970" y="631"/>
                    <a:pt x="4128" y="788"/>
                    <a:pt x="4128" y="977"/>
                  </a:cubicBezTo>
                  <a:lnTo>
                    <a:pt x="4128" y="1418"/>
                  </a:lnTo>
                  <a:cubicBezTo>
                    <a:pt x="4380" y="1481"/>
                    <a:pt x="4569" y="1639"/>
                    <a:pt x="4758" y="1860"/>
                  </a:cubicBezTo>
                  <a:cubicBezTo>
                    <a:pt x="4884" y="2017"/>
                    <a:pt x="4884" y="2206"/>
                    <a:pt x="4726" y="2332"/>
                  </a:cubicBezTo>
                  <a:cubicBezTo>
                    <a:pt x="4657" y="2373"/>
                    <a:pt x="4583" y="2397"/>
                    <a:pt x="4510" y="2397"/>
                  </a:cubicBezTo>
                  <a:cubicBezTo>
                    <a:pt x="4416" y="2397"/>
                    <a:pt x="4325" y="2358"/>
                    <a:pt x="4254" y="2269"/>
                  </a:cubicBezTo>
                  <a:cubicBezTo>
                    <a:pt x="4114" y="2106"/>
                    <a:pt x="3957" y="2012"/>
                    <a:pt x="3821" y="2012"/>
                  </a:cubicBezTo>
                  <a:cubicBezTo>
                    <a:pt x="3773" y="2012"/>
                    <a:pt x="3728" y="2024"/>
                    <a:pt x="3687" y="2049"/>
                  </a:cubicBezTo>
                  <a:cubicBezTo>
                    <a:pt x="3592" y="2080"/>
                    <a:pt x="3466" y="2238"/>
                    <a:pt x="3466" y="2364"/>
                  </a:cubicBezTo>
                  <a:cubicBezTo>
                    <a:pt x="3466" y="2553"/>
                    <a:pt x="3624" y="2710"/>
                    <a:pt x="3813" y="2710"/>
                  </a:cubicBezTo>
                  <a:cubicBezTo>
                    <a:pt x="4411" y="2710"/>
                    <a:pt x="4852" y="3183"/>
                    <a:pt x="4852" y="3750"/>
                  </a:cubicBezTo>
                  <a:cubicBezTo>
                    <a:pt x="4852" y="4159"/>
                    <a:pt x="4600" y="4537"/>
                    <a:pt x="4222" y="4663"/>
                  </a:cubicBezTo>
                  <a:lnTo>
                    <a:pt x="4159" y="4663"/>
                  </a:lnTo>
                  <a:lnTo>
                    <a:pt x="4159" y="5073"/>
                  </a:lnTo>
                  <a:cubicBezTo>
                    <a:pt x="4159" y="5262"/>
                    <a:pt x="4002" y="5420"/>
                    <a:pt x="3813" y="5420"/>
                  </a:cubicBezTo>
                  <a:cubicBezTo>
                    <a:pt x="3624" y="5420"/>
                    <a:pt x="3466" y="5262"/>
                    <a:pt x="3466" y="5073"/>
                  </a:cubicBezTo>
                  <a:lnTo>
                    <a:pt x="3466" y="4663"/>
                  </a:lnTo>
                  <a:cubicBezTo>
                    <a:pt x="3277" y="4600"/>
                    <a:pt x="3119" y="4537"/>
                    <a:pt x="2962" y="4348"/>
                  </a:cubicBezTo>
                  <a:cubicBezTo>
                    <a:pt x="2836" y="4254"/>
                    <a:pt x="2804" y="4002"/>
                    <a:pt x="2962" y="3876"/>
                  </a:cubicBezTo>
                  <a:cubicBezTo>
                    <a:pt x="3013" y="3825"/>
                    <a:pt x="3108" y="3793"/>
                    <a:pt x="3206" y="3793"/>
                  </a:cubicBezTo>
                  <a:cubicBezTo>
                    <a:pt x="3290" y="3793"/>
                    <a:pt x="3376" y="3817"/>
                    <a:pt x="3435" y="3876"/>
                  </a:cubicBezTo>
                  <a:cubicBezTo>
                    <a:pt x="3549" y="3990"/>
                    <a:pt x="3679" y="4071"/>
                    <a:pt x="3803" y="4071"/>
                  </a:cubicBezTo>
                  <a:cubicBezTo>
                    <a:pt x="3850" y="4071"/>
                    <a:pt x="3895" y="4059"/>
                    <a:pt x="3939" y="4033"/>
                  </a:cubicBezTo>
                  <a:cubicBezTo>
                    <a:pt x="4065" y="4002"/>
                    <a:pt x="4128" y="3844"/>
                    <a:pt x="4128" y="3718"/>
                  </a:cubicBezTo>
                  <a:cubicBezTo>
                    <a:pt x="4128" y="3529"/>
                    <a:pt x="3970" y="3372"/>
                    <a:pt x="3781" y="3372"/>
                  </a:cubicBezTo>
                  <a:cubicBezTo>
                    <a:pt x="3182" y="3372"/>
                    <a:pt x="2741" y="2899"/>
                    <a:pt x="2741" y="2364"/>
                  </a:cubicBezTo>
                  <a:cubicBezTo>
                    <a:pt x="2741" y="1954"/>
                    <a:pt x="3025" y="1576"/>
                    <a:pt x="3435" y="1418"/>
                  </a:cubicBezTo>
                  <a:lnTo>
                    <a:pt x="3435" y="977"/>
                  </a:lnTo>
                  <a:cubicBezTo>
                    <a:pt x="3435" y="788"/>
                    <a:pt x="3592" y="631"/>
                    <a:pt x="3781" y="631"/>
                  </a:cubicBezTo>
                  <a:close/>
                  <a:moveTo>
                    <a:pt x="3813" y="1"/>
                  </a:moveTo>
                  <a:cubicBezTo>
                    <a:pt x="1733" y="1"/>
                    <a:pt x="0" y="1734"/>
                    <a:pt x="0" y="3813"/>
                  </a:cubicBezTo>
                  <a:cubicBezTo>
                    <a:pt x="0" y="4537"/>
                    <a:pt x="190" y="5231"/>
                    <a:pt x="536" y="5829"/>
                  </a:cubicBezTo>
                  <a:cubicBezTo>
                    <a:pt x="1009" y="5546"/>
                    <a:pt x="1544" y="5420"/>
                    <a:pt x="2080" y="5420"/>
                  </a:cubicBezTo>
                  <a:cubicBezTo>
                    <a:pt x="2146" y="5414"/>
                    <a:pt x="2213" y="5411"/>
                    <a:pt x="2279" y="5411"/>
                  </a:cubicBezTo>
                  <a:cubicBezTo>
                    <a:pt x="2936" y="5411"/>
                    <a:pt x="3587" y="5692"/>
                    <a:pt x="4159" y="6207"/>
                  </a:cubicBezTo>
                  <a:lnTo>
                    <a:pt x="5892" y="6207"/>
                  </a:lnTo>
                  <a:cubicBezTo>
                    <a:pt x="6144" y="6207"/>
                    <a:pt x="6364" y="6302"/>
                    <a:pt x="6585" y="6428"/>
                  </a:cubicBezTo>
                  <a:cubicBezTo>
                    <a:pt x="7215" y="5735"/>
                    <a:pt x="7625" y="4789"/>
                    <a:pt x="7625" y="3813"/>
                  </a:cubicBezTo>
                  <a:cubicBezTo>
                    <a:pt x="7625" y="1734"/>
                    <a:pt x="5892" y="1"/>
                    <a:pt x="38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6" name="Google Shape;8246;p78"/>
            <p:cNvSpPr/>
            <p:nvPr/>
          </p:nvSpPr>
          <p:spPr>
            <a:xfrm>
              <a:off x="2474975" y="3742775"/>
              <a:ext cx="228425" cy="125650"/>
            </a:xfrm>
            <a:custGeom>
              <a:rect b="b" l="l" r="r" t="t"/>
              <a:pathLst>
                <a:path extrusionOk="0" h="5026" w="9137">
                  <a:moveTo>
                    <a:pt x="1422" y="0"/>
                  </a:moveTo>
                  <a:cubicBezTo>
                    <a:pt x="918" y="0"/>
                    <a:pt x="416" y="160"/>
                    <a:pt x="0" y="457"/>
                  </a:cubicBezTo>
                  <a:lnTo>
                    <a:pt x="0" y="5025"/>
                  </a:lnTo>
                  <a:lnTo>
                    <a:pt x="5230" y="5025"/>
                  </a:lnTo>
                  <a:cubicBezTo>
                    <a:pt x="5923" y="5025"/>
                    <a:pt x="6490" y="4679"/>
                    <a:pt x="6900" y="4143"/>
                  </a:cubicBezTo>
                  <a:lnTo>
                    <a:pt x="8916" y="1245"/>
                  </a:lnTo>
                  <a:cubicBezTo>
                    <a:pt x="9137" y="930"/>
                    <a:pt x="9074" y="489"/>
                    <a:pt x="8727" y="268"/>
                  </a:cubicBezTo>
                  <a:cubicBezTo>
                    <a:pt x="8633" y="221"/>
                    <a:pt x="8517" y="196"/>
                    <a:pt x="8398" y="196"/>
                  </a:cubicBezTo>
                  <a:cubicBezTo>
                    <a:pt x="8196" y="196"/>
                    <a:pt x="7983" y="268"/>
                    <a:pt x="7845" y="426"/>
                  </a:cubicBezTo>
                  <a:lnTo>
                    <a:pt x="5955" y="2726"/>
                  </a:lnTo>
                  <a:cubicBezTo>
                    <a:pt x="5829" y="2883"/>
                    <a:pt x="5545" y="2978"/>
                    <a:pt x="5419" y="2978"/>
                  </a:cubicBezTo>
                  <a:lnTo>
                    <a:pt x="3119" y="2978"/>
                  </a:lnTo>
                  <a:cubicBezTo>
                    <a:pt x="2899" y="2978"/>
                    <a:pt x="2741" y="2820"/>
                    <a:pt x="2741" y="2631"/>
                  </a:cubicBezTo>
                  <a:cubicBezTo>
                    <a:pt x="2741" y="2411"/>
                    <a:pt x="2899" y="2253"/>
                    <a:pt x="3119" y="2253"/>
                  </a:cubicBezTo>
                  <a:lnTo>
                    <a:pt x="5198" y="2253"/>
                  </a:lnTo>
                  <a:cubicBezTo>
                    <a:pt x="5576" y="2253"/>
                    <a:pt x="5923" y="1938"/>
                    <a:pt x="5923" y="1560"/>
                  </a:cubicBezTo>
                  <a:cubicBezTo>
                    <a:pt x="5923" y="1150"/>
                    <a:pt x="5576" y="835"/>
                    <a:pt x="5198" y="835"/>
                  </a:cubicBezTo>
                  <a:lnTo>
                    <a:pt x="3340" y="835"/>
                  </a:lnTo>
                  <a:cubicBezTo>
                    <a:pt x="3182" y="835"/>
                    <a:pt x="3088" y="741"/>
                    <a:pt x="2962" y="615"/>
                  </a:cubicBezTo>
                  <a:cubicBezTo>
                    <a:pt x="2773" y="426"/>
                    <a:pt x="2520" y="300"/>
                    <a:pt x="2300" y="174"/>
                  </a:cubicBezTo>
                  <a:cubicBezTo>
                    <a:pt x="2019" y="56"/>
                    <a:pt x="1720" y="0"/>
                    <a:pt x="14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47" name="Google Shape;8247;p78"/>
          <p:cNvGrpSpPr/>
          <p:nvPr/>
        </p:nvGrpSpPr>
        <p:grpSpPr>
          <a:xfrm>
            <a:off x="7334649" y="2339164"/>
            <a:ext cx="350995" cy="349133"/>
            <a:chOff x="2404875" y="3955825"/>
            <a:chExt cx="296950" cy="295375"/>
          </a:xfrm>
        </p:grpSpPr>
        <p:sp>
          <p:nvSpPr>
            <p:cNvPr id="8248" name="Google Shape;8248;p78"/>
            <p:cNvSpPr/>
            <p:nvPr/>
          </p:nvSpPr>
          <p:spPr>
            <a:xfrm>
              <a:off x="2404875" y="3955825"/>
              <a:ext cx="219775" cy="224500"/>
            </a:xfrm>
            <a:custGeom>
              <a:rect b="b" l="l" r="r" t="t"/>
              <a:pathLst>
                <a:path extrusionOk="0" h="8980" w="8791">
                  <a:moveTo>
                    <a:pt x="4537" y="0"/>
                  </a:moveTo>
                  <a:cubicBezTo>
                    <a:pt x="2048" y="0"/>
                    <a:pt x="0" y="2017"/>
                    <a:pt x="0" y="4506"/>
                  </a:cubicBezTo>
                  <a:cubicBezTo>
                    <a:pt x="0" y="6963"/>
                    <a:pt x="2048" y="8979"/>
                    <a:pt x="4537" y="8979"/>
                  </a:cubicBezTo>
                  <a:cubicBezTo>
                    <a:pt x="6459" y="8979"/>
                    <a:pt x="8160" y="7719"/>
                    <a:pt x="8790" y="5986"/>
                  </a:cubicBezTo>
                  <a:cubicBezTo>
                    <a:pt x="8633" y="5860"/>
                    <a:pt x="8443" y="5640"/>
                    <a:pt x="8286" y="5514"/>
                  </a:cubicBezTo>
                  <a:lnTo>
                    <a:pt x="7498" y="5514"/>
                  </a:lnTo>
                  <a:cubicBezTo>
                    <a:pt x="7057" y="6742"/>
                    <a:pt x="5923" y="7593"/>
                    <a:pt x="4568" y="7593"/>
                  </a:cubicBezTo>
                  <a:cubicBezTo>
                    <a:pt x="2836" y="7593"/>
                    <a:pt x="1481" y="6175"/>
                    <a:pt x="1481" y="4506"/>
                  </a:cubicBezTo>
                  <a:cubicBezTo>
                    <a:pt x="1481" y="2804"/>
                    <a:pt x="2867" y="1387"/>
                    <a:pt x="4568" y="1387"/>
                  </a:cubicBezTo>
                  <a:cubicBezTo>
                    <a:pt x="5923" y="1387"/>
                    <a:pt x="7057" y="2237"/>
                    <a:pt x="7498" y="3466"/>
                  </a:cubicBezTo>
                  <a:lnTo>
                    <a:pt x="8286" y="3466"/>
                  </a:lnTo>
                  <a:cubicBezTo>
                    <a:pt x="8443" y="3308"/>
                    <a:pt x="8633" y="3088"/>
                    <a:pt x="8790" y="2993"/>
                  </a:cubicBezTo>
                  <a:cubicBezTo>
                    <a:pt x="8160" y="1261"/>
                    <a:pt x="6522" y="0"/>
                    <a:pt x="45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9" name="Google Shape;8249;p78"/>
            <p:cNvSpPr/>
            <p:nvPr/>
          </p:nvSpPr>
          <p:spPr>
            <a:xfrm>
              <a:off x="2510400" y="4024075"/>
              <a:ext cx="191425" cy="87575"/>
            </a:xfrm>
            <a:custGeom>
              <a:rect b="b" l="l" r="r" t="t"/>
              <a:pathLst>
                <a:path extrusionOk="0" h="3503" w="7657">
                  <a:moveTo>
                    <a:pt x="7260" y="0"/>
                  </a:moveTo>
                  <a:cubicBezTo>
                    <a:pt x="7232" y="0"/>
                    <a:pt x="7206" y="4"/>
                    <a:pt x="7184" y="11"/>
                  </a:cubicBezTo>
                  <a:lnTo>
                    <a:pt x="5073" y="736"/>
                  </a:lnTo>
                  <a:cubicBezTo>
                    <a:pt x="5042" y="736"/>
                    <a:pt x="5010" y="767"/>
                    <a:pt x="4947" y="799"/>
                  </a:cubicBezTo>
                  <a:lnTo>
                    <a:pt x="4380" y="1398"/>
                  </a:lnTo>
                  <a:lnTo>
                    <a:pt x="347" y="1398"/>
                  </a:lnTo>
                  <a:cubicBezTo>
                    <a:pt x="158" y="1398"/>
                    <a:pt x="1" y="1555"/>
                    <a:pt x="1" y="1744"/>
                  </a:cubicBezTo>
                  <a:cubicBezTo>
                    <a:pt x="1" y="1965"/>
                    <a:pt x="158" y="2122"/>
                    <a:pt x="347" y="2122"/>
                  </a:cubicBezTo>
                  <a:lnTo>
                    <a:pt x="4380" y="2122"/>
                  </a:lnTo>
                  <a:lnTo>
                    <a:pt x="4947" y="2689"/>
                  </a:lnTo>
                  <a:cubicBezTo>
                    <a:pt x="5010" y="2752"/>
                    <a:pt x="5042" y="2784"/>
                    <a:pt x="5073" y="2784"/>
                  </a:cubicBezTo>
                  <a:lnTo>
                    <a:pt x="7184" y="3477"/>
                  </a:lnTo>
                  <a:cubicBezTo>
                    <a:pt x="7210" y="3494"/>
                    <a:pt x="7242" y="3502"/>
                    <a:pt x="7275" y="3502"/>
                  </a:cubicBezTo>
                  <a:cubicBezTo>
                    <a:pt x="7362" y="3502"/>
                    <a:pt x="7462" y="3451"/>
                    <a:pt x="7531" y="3382"/>
                  </a:cubicBezTo>
                  <a:cubicBezTo>
                    <a:pt x="7594" y="3256"/>
                    <a:pt x="7657" y="3099"/>
                    <a:pt x="7562" y="2973"/>
                  </a:cubicBezTo>
                  <a:lnTo>
                    <a:pt x="6932" y="1744"/>
                  </a:lnTo>
                  <a:lnTo>
                    <a:pt x="7562" y="547"/>
                  </a:lnTo>
                  <a:cubicBezTo>
                    <a:pt x="7657" y="389"/>
                    <a:pt x="7594" y="232"/>
                    <a:pt x="7531" y="137"/>
                  </a:cubicBezTo>
                  <a:cubicBezTo>
                    <a:pt x="7458" y="41"/>
                    <a:pt x="7349" y="0"/>
                    <a:pt x="72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0" name="Google Shape;8250;p78"/>
            <p:cNvSpPr/>
            <p:nvPr/>
          </p:nvSpPr>
          <p:spPr>
            <a:xfrm>
              <a:off x="2424550" y="4188175"/>
              <a:ext cx="189050" cy="63025"/>
            </a:xfrm>
            <a:custGeom>
              <a:rect b="b" l="l" r="r" t="t"/>
              <a:pathLst>
                <a:path extrusionOk="0" h="2521" w="7562">
                  <a:moveTo>
                    <a:pt x="1828" y="0"/>
                  </a:moveTo>
                  <a:lnTo>
                    <a:pt x="1482" y="1135"/>
                  </a:lnTo>
                  <a:lnTo>
                    <a:pt x="1040" y="1135"/>
                  </a:lnTo>
                  <a:cubicBezTo>
                    <a:pt x="442" y="1135"/>
                    <a:pt x="1" y="1607"/>
                    <a:pt x="1" y="2174"/>
                  </a:cubicBezTo>
                  <a:cubicBezTo>
                    <a:pt x="1" y="2363"/>
                    <a:pt x="158" y="2521"/>
                    <a:pt x="379" y="2521"/>
                  </a:cubicBezTo>
                  <a:lnTo>
                    <a:pt x="7310" y="2521"/>
                  </a:lnTo>
                  <a:cubicBezTo>
                    <a:pt x="7404" y="2489"/>
                    <a:pt x="7562" y="2363"/>
                    <a:pt x="7562" y="2174"/>
                  </a:cubicBezTo>
                  <a:cubicBezTo>
                    <a:pt x="7562" y="1576"/>
                    <a:pt x="7089" y="1135"/>
                    <a:pt x="6554" y="1135"/>
                  </a:cubicBezTo>
                  <a:lnTo>
                    <a:pt x="6113" y="1135"/>
                  </a:lnTo>
                  <a:lnTo>
                    <a:pt x="5766" y="0"/>
                  </a:lnTo>
                  <a:cubicBezTo>
                    <a:pt x="5168" y="252"/>
                    <a:pt x="4506" y="410"/>
                    <a:pt x="3781" y="410"/>
                  </a:cubicBezTo>
                  <a:cubicBezTo>
                    <a:pt x="3088" y="410"/>
                    <a:pt x="2427" y="252"/>
                    <a:pt x="18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1" name="Google Shape;8251;p78"/>
            <p:cNvSpPr/>
            <p:nvPr/>
          </p:nvSpPr>
          <p:spPr>
            <a:xfrm>
              <a:off x="2457625" y="4007025"/>
              <a:ext cx="115025" cy="122100"/>
            </a:xfrm>
            <a:custGeom>
              <a:rect b="b" l="l" r="r" t="t"/>
              <a:pathLst>
                <a:path extrusionOk="0" h="4884" w="4601">
                  <a:moveTo>
                    <a:pt x="2427" y="0"/>
                  </a:moveTo>
                  <a:cubicBezTo>
                    <a:pt x="1104" y="0"/>
                    <a:pt x="1" y="1103"/>
                    <a:pt x="1" y="2458"/>
                  </a:cubicBezTo>
                  <a:cubicBezTo>
                    <a:pt x="1" y="3781"/>
                    <a:pt x="1104" y="4884"/>
                    <a:pt x="2427" y="4884"/>
                  </a:cubicBezTo>
                  <a:cubicBezTo>
                    <a:pt x="3404" y="4884"/>
                    <a:pt x="4254" y="4348"/>
                    <a:pt x="4601" y="3497"/>
                  </a:cubicBezTo>
                  <a:lnTo>
                    <a:pt x="2427" y="3497"/>
                  </a:lnTo>
                  <a:cubicBezTo>
                    <a:pt x="1828" y="3497"/>
                    <a:pt x="1419" y="3025"/>
                    <a:pt x="1419" y="2489"/>
                  </a:cubicBezTo>
                  <a:cubicBezTo>
                    <a:pt x="1356" y="1859"/>
                    <a:pt x="1828" y="1386"/>
                    <a:pt x="2427" y="1386"/>
                  </a:cubicBezTo>
                  <a:lnTo>
                    <a:pt x="4601" y="1386"/>
                  </a:lnTo>
                  <a:cubicBezTo>
                    <a:pt x="4191" y="567"/>
                    <a:pt x="3372" y="0"/>
                    <a:pt x="24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52" name="Google Shape;8252;p78"/>
          <p:cNvGrpSpPr/>
          <p:nvPr/>
        </p:nvGrpSpPr>
        <p:grpSpPr>
          <a:xfrm>
            <a:off x="6028629" y="2803358"/>
            <a:ext cx="349163" cy="350079"/>
            <a:chOff x="4263650" y="3235150"/>
            <a:chExt cx="295400" cy="296175"/>
          </a:xfrm>
        </p:grpSpPr>
        <p:sp>
          <p:nvSpPr>
            <p:cNvPr id="8253" name="Google Shape;8253;p78"/>
            <p:cNvSpPr/>
            <p:nvPr/>
          </p:nvSpPr>
          <p:spPr>
            <a:xfrm>
              <a:off x="4393625" y="3391100"/>
              <a:ext cx="35450" cy="35475"/>
            </a:xfrm>
            <a:custGeom>
              <a:rect b="b" l="l" r="r" t="t"/>
              <a:pathLst>
                <a:path extrusionOk="0" h="1419" w="1418">
                  <a:moveTo>
                    <a:pt x="725" y="1"/>
                  </a:moveTo>
                  <a:cubicBezTo>
                    <a:pt x="315" y="1"/>
                    <a:pt x="0" y="316"/>
                    <a:pt x="0" y="694"/>
                  </a:cubicBezTo>
                  <a:cubicBezTo>
                    <a:pt x="63" y="1103"/>
                    <a:pt x="315" y="1418"/>
                    <a:pt x="725" y="1418"/>
                  </a:cubicBezTo>
                  <a:cubicBezTo>
                    <a:pt x="1103" y="1418"/>
                    <a:pt x="1418" y="1103"/>
                    <a:pt x="1418" y="694"/>
                  </a:cubicBezTo>
                  <a:cubicBezTo>
                    <a:pt x="1418" y="316"/>
                    <a:pt x="1103" y="1"/>
                    <a:pt x="7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4" name="Google Shape;8254;p78"/>
            <p:cNvSpPr/>
            <p:nvPr/>
          </p:nvSpPr>
          <p:spPr>
            <a:xfrm>
              <a:off x="4377075" y="3443875"/>
              <a:ext cx="70125" cy="34675"/>
            </a:xfrm>
            <a:custGeom>
              <a:rect b="b" l="l" r="r" t="t"/>
              <a:pathLst>
                <a:path extrusionOk="0" h="1387" w="2805">
                  <a:moveTo>
                    <a:pt x="1387" y="0"/>
                  </a:moveTo>
                  <a:cubicBezTo>
                    <a:pt x="631" y="0"/>
                    <a:pt x="1" y="630"/>
                    <a:pt x="1" y="1387"/>
                  </a:cubicBezTo>
                  <a:lnTo>
                    <a:pt x="2805" y="1387"/>
                  </a:lnTo>
                  <a:cubicBezTo>
                    <a:pt x="2805" y="630"/>
                    <a:pt x="2174" y="0"/>
                    <a:pt x="13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5" name="Google Shape;8255;p78"/>
            <p:cNvSpPr/>
            <p:nvPr/>
          </p:nvSpPr>
          <p:spPr>
            <a:xfrm>
              <a:off x="4333750" y="3357225"/>
              <a:ext cx="156775" cy="174100"/>
            </a:xfrm>
            <a:custGeom>
              <a:rect b="b" l="l" r="r" t="t"/>
              <a:pathLst>
                <a:path extrusionOk="0" h="6964" w="6271">
                  <a:moveTo>
                    <a:pt x="3088" y="725"/>
                  </a:moveTo>
                  <a:cubicBezTo>
                    <a:pt x="3813" y="725"/>
                    <a:pt x="4506" y="1356"/>
                    <a:pt x="4506" y="2080"/>
                  </a:cubicBezTo>
                  <a:cubicBezTo>
                    <a:pt x="4506" y="2458"/>
                    <a:pt x="4348" y="2805"/>
                    <a:pt x="4096" y="3025"/>
                  </a:cubicBezTo>
                  <a:cubicBezTo>
                    <a:pt x="4727" y="3372"/>
                    <a:pt x="5168" y="4065"/>
                    <a:pt x="5168" y="4853"/>
                  </a:cubicBezTo>
                  <a:lnTo>
                    <a:pt x="5168" y="5199"/>
                  </a:lnTo>
                  <a:cubicBezTo>
                    <a:pt x="5168" y="5388"/>
                    <a:pt x="5010" y="5546"/>
                    <a:pt x="4821" y="5546"/>
                  </a:cubicBezTo>
                  <a:lnTo>
                    <a:pt x="1293" y="5546"/>
                  </a:lnTo>
                  <a:cubicBezTo>
                    <a:pt x="1103" y="5546"/>
                    <a:pt x="946" y="5388"/>
                    <a:pt x="946" y="5199"/>
                  </a:cubicBezTo>
                  <a:lnTo>
                    <a:pt x="946" y="4853"/>
                  </a:lnTo>
                  <a:lnTo>
                    <a:pt x="1040" y="4853"/>
                  </a:lnTo>
                  <a:cubicBezTo>
                    <a:pt x="1040" y="4065"/>
                    <a:pt x="1450" y="3403"/>
                    <a:pt x="2080" y="3025"/>
                  </a:cubicBezTo>
                  <a:cubicBezTo>
                    <a:pt x="1860" y="2805"/>
                    <a:pt x="1702" y="2458"/>
                    <a:pt x="1702" y="2080"/>
                  </a:cubicBezTo>
                  <a:cubicBezTo>
                    <a:pt x="1702" y="1356"/>
                    <a:pt x="2332" y="725"/>
                    <a:pt x="3088" y="725"/>
                  </a:cubicBezTo>
                  <a:close/>
                  <a:moveTo>
                    <a:pt x="1" y="1"/>
                  </a:moveTo>
                  <a:lnTo>
                    <a:pt x="1" y="6617"/>
                  </a:lnTo>
                  <a:cubicBezTo>
                    <a:pt x="1" y="6806"/>
                    <a:pt x="158" y="6963"/>
                    <a:pt x="347" y="6963"/>
                  </a:cubicBezTo>
                  <a:lnTo>
                    <a:pt x="5924" y="6963"/>
                  </a:lnTo>
                  <a:cubicBezTo>
                    <a:pt x="6113" y="6963"/>
                    <a:pt x="6270" y="6806"/>
                    <a:pt x="6270" y="6617"/>
                  </a:cubicBezTo>
                  <a:lnTo>
                    <a:pt x="627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6" name="Google Shape;8256;p78"/>
            <p:cNvSpPr/>
            <p:nvPr/>
          </p:nvSpPr>
          <p:spPr>
            <a:xfrm>
              <a:off x="4316425" y="3235150"/>
              <a:ext cx="191425" cy="35475"/>
            </a:xfrm>
            <a:custGeom>
              <a:rect b="b" l="l" r="r" t="t"/>
              <a:pathLst>
                <a:path extrusionOk="0" h="1419" w="7657">
                  <a:moveTo>
                    <a:pt x="347" y="1"/>
                  </a:moveTo>
                  <a:cubicBezTo>
                    <a:pt x="158" y="1"/>
                    <a:pt x="1" y="158"/>
                    <a:pt x="1" y="347"/>
                  </a:cubicBezTo>
                  <a:lnTo>
                    <a:pt x="1" y="1418"/>
                  </a:lnTo>
                  <a:lnTo>
                    <a:pt x="7625" y="1418"/>
                  </a:lnTo>
                  <a:lnTo>
                    <a:pt x="7625" y="347"/>
                  </a:lnTo>
                  <a:lnTo>
                    <a:pt x="7656" y="347"/>
                  </a:lnTo>
                  <a:cubicBezTo>
                    <a:pt x="7656" y="158"/>
                    <a:pt x="7499" y="1"/>
                    <a:pt x="73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7" name="Google Shape;8257;p78"/>
            <p:cNvSpPr/>
            <p:nvPr/>
          </p:nvSpPr>
          <p:spPr>
            <a:xfrm>
              <a:off x="4263650" y="3288700"/>
              <a:ext cx="295400" cy="137875"/>
            </a:xfrm>
            <a:custGeom>
              <a:rect b="b" l="l" r="r" t="t"/>
              <a:pathLst>
                <a:path extrusionOk="0" h="5515" w="11816">
                  <a:moveTo>
                    <a:pt x="10082" y="662"/>
                  </a:moveTo>
                  <a:cubicBezTo>
                    <a:pt x="10303" y="662"/>
                    <a:pt x="10461" y="820"/>
                    <a:pt x="10461" y="1009"/>
                  </a:cubicBezTo>
                  <a:cubicBezTo>
                    <a:pt x="10461" y="1198"/>
                    <a:pt x="10303" y="1356"/>
                    <a:pt x="10082" y="1356"/>
                  </a:cubicBezTo>
                  <a:cubicBezTo>
                    <a:pt x="9893" y="1356"/>
                    <a:pt x="9736" y="1198"/>
                    <a:pt x="9736" y="1009"/>
                  </a:cubicBezTo>
                  <a:cubicBezTo>
                    <a:pt x="9767" y="820"/>
                    <a:pt x="9893" y="662"/>
                    <a:pt x="10082" y="662"/>
                  </a:cubicBezTo>
                  <a:close/>
                  <a:moveTo>
                    <a:pt x="1041" y="1"/>
                  </a:moveTo>
                  <a:cubicBezTo>
                    <a:pt x="442" y="1"/>
                    <a:pt x="1" y="442"/>
                    <a:pt x="1" y="1009"/>
                  </a:cubicBezTo>
                  <a:lnTo>
                    <a:pt x="1" y="4475"/>
                  </a:lnTo>
                  <a:cubicBezTo>
                    <a:pt x="1" y="5073"/>
                    <a:pt x="473" y="5514"/>
                    <a:pt x="1041" y="5514"/>
                  </a:cubicBezTo>
                  <a:lnTo>
                    <a:pt x="2112" y="5514"/>
                  </a:lnTo>
                  <a:lnTo>
                    <a:pt x="2112" y="2395"/>
                  </a:lnTo>
                  <a:cubicBezTo>
                    <a:pt x="2112" y="2206"/>
                    <a:pt x="2269" y="2049"/>
                    <a:pt x="2458" y="2049"/>
                  </a:cubicBezTo>
                  <a:lnTo>
                    <a:pt x="9421" y="2049"/>
                  </a:lnTo>
                  <a:cubicBezTo>
                    <a:pt x="9610" y="2049"/>
                    <a:pt x="9767" y="2206"/>
                    <a:pt x="9767" y="2395"/>
                  </a:cubicBezTo>
                  <a:lnTo>
                    <a:pt x="9767" y="5514"/>
                  </a:lnTo>
                  <a:lnTo>
                    <a:pt x="10807" y="5514"/>
                  </a:lnTo>
                  <a:cubicBezTo>
                    <a:pt x="11406" y="5514"/>
                    <a:pt x="11815" y="5042"/>
                    <a:pt x="11815" y="4475"/>
                  </a:cubicBezTo>
                  <a:lnTo>
                    <a:pt x="11815" y="1009"/>
                  </a:lnTo>
                  <a:cubicBezTo>
                    <a:pt x="11815" y="410"/>
                    <a:pt x="11343" y="1"/>
                    <a:pt x="108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58" name="Google Shape;8258;p78"/>
          <p:cNvGrpSpPr/>
          <p:nvPr/>
        </p:nvGrpSpPr>
        <p:grpSpPr>
          <a:xfrm>
            <a:off x="6026309" y="3262519"/>
            <a:ext cx="353802" cy="327739"/>
            <a:chOff x="4266025" y="3609275"/>
            <a:chExt cx="299325" cy="277275"/>
          </a:xfrm>
        </p:grpSpPr>
        <p:sp>
          <p:nvSpPr>
            <p:cNvPr id="8259" name="Google Shape;8259;p78"/>
            <p:cNvSpPr/>
            <p:nvPr/>
          </p:nvSpPr>
          <p:spPr>
            <a:xfrm>
              <a:off x="4266025" y="3609275"/>
              <a:ext cx="299325" cy="224500"/>
            </a:xfrm>
            <a:custGeom>
              <a:rect b="b" l="l" r="r" t="t"/>
              <a:pathLst>
                <a:path extrusionOk="0" h="8980" w="11973">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0" name="Google Shape;8260;p78"/>
            <p:cNvSpPr/>
            <p:nvPr/>
          </p:nvSpPr>
          <p:spPr>
            <a:xfrm>
              <a:off x="4332975" y="3851850"/>
              <a:ext cx="157550" cy="34700"/>
            </a:xfrm>
            <a:custGeom>
              <a:rect b="b" l="l" r="r" t="t"/>
              <a:pathLst>
                <a:path extrusionOk="0" h="1388" w="6302">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61" name="Google Shape;8261;p78"/>
          <p:cNvGrpSpPr/>
          <p:nvPr/>
        </p:nvGrpSpPr>
        <p:grpSpPr>
          <a:xfrm>
            <a:off x="6026767" y="3727906"/>
            <a:ext cx="352886" cy="349133"/>
            <a:chOff x="4263650" y="3963700"/>
            <a:chExt cx="298550" cy="295375"/>
          </a:xfrm>
        </p:grpSpPr>
        <p:sp>
          <p:nvSpPr>
            <p:cNvPr id="8262" name="Google Shape;8262;p78"/>
            <p:cNvSpPr/>
            <p:nvPr/>
          </p:nvSpPr>
          <p:spPr>
            <a:xfrm>
              <a:off x="4384950" y="3963700"/>
              <a:ext cx="53575" cy="51225"/>
            </a:xfrm>
            <a:custGeom>
              <a:rect b="b" l="l" r="r" t="t"/>
              <a:pathLst>
                <a:path extrusionOk="0" h="2049" w="2143">
                  <a:moveTo>
                    <a:pt x="1072" y="1"/>
                  </a:moveTo>
                  <a:cubicBezTo>
                    <a:pt x="473" y="1"/>
                    <a:pt x="1" y="473"/>
                    <a:pt x="1" y="1040"/>
                  </a:cubicBezTo>
                  <a:cubicBezTo>
                    <a:pt x="1" y="1607"/>
                    <a:pt x="473" y="2048"/>
                    <a:pt x="1072" y="2048"/>
                  </a:cubicBezTo>
                  <a:cubicBezTo>
                    <a:pt x="1670" y="2048"/>
                    <a:pt x="2143" y="1576"/>
                    <a:pt x="2143" y="1040"/>
                  </a:cubicBezTo>
                  <a:cubicBezTo>
                    <a:pt x="2143" y="442"/>
                    <a:pt x="1670"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3" name="Google Shape;8263;p78"/>
            <p:cNvSpPr/>
            <p:nvPr/>
          </p:nvSpPr>
          <p:spPr>
            <a:xfrm>
              <a:off x="4315650" y="4136975"/>
              <a:ext cx="51200" cy="51225"/>
            </a:xfrm>
            <a:custGeom>
              <a:rect b="b" l="l" r="r" t="t"/>
              <a:pathLst>
                <a:path extrusionOk="0" h="2049" w="2048">
                  <a:moveTo>
                    <a:pt x="1040" y="1"/>
                  </a:moveTo>
                  <a:cubicBezTo>
                    <a:pt x="473" y="1"/>
                    <a:pt x="0" y="473"/>
                    <a:pt x="0" y="1040"/>
                  </a:cubicBezTo>
                  <a:cubicBezTo>
                    <a:pt x="0" y="1576"/>
                    <a:pt x="473" y="2048"/>
                    <a:pt x="1040" y="2048"/>
                  </a:cubicBezTo>
                  <a:cubicBezTo>
                    <a:pt x="1607" y="2048"/>
                    <a:pt x="2048" y="1576"/>
                    <a:pt x="2048" y="1040"/>
                  </a:cubicBezTo>
                  <a:cubicBezTo>
                    <a:pt x="2048" y="473"/>
                    <a:pt x="1607" y="1"/>
                    <a:pt x="10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4" name="Google Shape;8264;p78"/>
            <p:cNvSpPr/>
            <p:nvPr/>
          </p:nvSpPr>
          <p:spPr>
            <a:xfrm>
              <a:off x="4455850" y="4136975"/>
              <a:ext cx="51200" cy="51225"/>
            </a:xfrm>
            <a:custGeom>
              <a:rect b="b" l="l" r="r" t="t"/>
              <a:pathLst>
                <a:path extrusionOk="0" h="2049" w="2048">
                  <a:moveTo>
                    <a:pt x="1040" y="1"/>
                  </a:moveTo>
                  <a:cubicBezTo>
                    <a:pt x="473" y="1"/>
                    <a:pt x="0" y="473"/>
                    <a:pt x="0" y="1040"/>
                  </a:cubicBezTo>
                  <a:cubicBezTo>
                    <a:pt x="0" y="1576"/>
                    <a:pt x="473" y="2048"/>
                    <a:pt x="1040" y="2048"/>
                  </a:cubicBezTo>
                  <a:cubicBezTo>
                    <a:pt x="1575" y="2048"/>
                    <a:pt x="2048" y="1576"/>
                    <a:pt x="2048" y="1040"/>
                  </a:cubicBezTo>
                  <a:cubicBezTo>
                    <a:pt x="2048" y="473"/>
                    <a:pt x="1575" y="1"/>
                    <a:pt x="10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5" name="Google Shape;8265;p78"/>
            <p:cNvSpPr/>
            <p:nvPr/>
          </p:nvSpPr>
          <p:spPr>
            <a:xfrm>
              <a:off x="4263650" y="4085000"/>
              <a:ext cx="298550" cy="122100"/>
            </a:xfrm>
            <a:custGeom>
              <a:rect b="b" l="l" r="r" t="t"/>
              <a:pathLst>
                <a:path extrusionOk="0" h="4884" w="11942">
                  <a:moveTo>
                    <a:pt x="1545" y="0"/>
                  </a:moveTo>
                  <a:cubicBezTo>
                    <a:pt x="1041" y="0"/>
                    <a:pt x="599" y="347"/>
                    <a:pt x="505" y="851"/>
                  </a:cubicBezTo>
                  <a:lnTo>
                    <a:pt x="64" y="3655"/>
                  </a:lnTo>
                  <a:cubicBezTo>
                    <a:pt x="1" y="3970"/>
                    <a:pt x="95" y="4253"/>
                    <a:pt x="284" y="4474"/>
                  </a:cubicBezTo>
                  <a:cubicBezTo>
                    <a:pt x="410" y="4631"/>
                    <a:pt x="599" y="4757"/>
                    <a:pt x="788" y="4789"/>
                  </a:cubicBezTo>
                  <a:cubicBezTo>
                    <a:pt x="1009" y="4442"/>
                    <a:pt x="1324" y="4127"/>
                    <a:pt x="1639" y="3938"/>
                  </a:cubicBezTo>
                  <a:cubicBezTo>
                    <a:pt x="1513" y="3686"/>
                    <a:pt x="1419" y="3434"/>
                    <a:pt x="1419" y="3151"/>
                  </a:cubicBezTo>
                  <a:cubicBezTo>
                    <a:pt x="1419" y="2206"/>
                    <a:pt x="2206" y="1418"/>
                    <a:pt x="3151" y="1418"/>
                  </a:cubicBezTo>
                  <a:cubicBezTo>
                    <a:pt x="4097" y="1418"/>
                    <a:pt x="4884" y="2206"/>
                    <a:pt x="4884" y="3151"/>
                  </a:cubicBezTo>
                  <a:cubicBezTo>
                    <a:pt x="4884" y="3434"/>
                    <a:pt x="4821" y="3686"/>
                    <a:pt x="4695" y="3938"/>
                  </a:cubicBezTo>
                  <a:cubicBezTo>
                    <a:pt x="5042" y="4159"/>
                    <a:pt x="5325" y="4474"/>
                    <a:pt x="5577" y="4883"/>
                  </a:cubicBezTo>
                  <a:lnTo>
                    <a:pt x="6396" y="4883"/>
                  </a:lnTo>
                  <a:cubicBezTo>
                    <a:pt x="6585" y="4537"/>
                    <a:pt x="6900" y="4159"/>
                    <a:pt x="7247" y="3938"/>
                  </a:cubicBezTo>
                  <a:cubicBezTo>
                    <a:pt x="7152" y="3686"/>
                    <a:pt x="7058" y="3434"/>
                    <a:pt x="7058" y="3151"/>
                  </a:cubicBezTo>
                  <a:cubicBezTo>
                    <a:pt x="7058" y="2206"/>
                    <a:pt x="7846" y="1418"/>
                    <a:pt x="8791" y="1418"/>
                  </a:cubicBezTo>
                  <a:cubicBezTo>
                    <a:pt x="9736" y="1418"/>
                    <a:pt x="10524" y="2206"/>
                    <a:pt x="10524" y="3151"/>
                  </a:cubicBezTo>
                  <a:cubicBezTo>
                    <a:pt x="10524" y="3434"/>
                    <a:pt x="10461" y="3686"/>
                    <a:pt x="10334" y="3938"/>
                  </a:cubicBezTo>
                  <a:cubicBezTo>
                    <a:pt x="10681" y="4159"/>
                    <a:pt x="10965" y="4442"/>
                    <a:pt x="11154" y="4789"/>
                  </a:cubicBezTo>
                  <a:cubicBezTo>
                    <a:pt x="11343" y="4757"/>
                    <a:pt x="11563" y="4631"/>
                    <a:pt x="11658" y="4474"/>
                  </a:cubicBezTo>
                  <a:cubicBezTo>
                    <a:pt x="11878" y="4253"/>
                    <a:pt x="11941" y="3938"/>
                    <a:pt x="11910" y="3655"/>
                  </a:cubicBezTo>
                  <a:lnTo>
                    <a:pt x="11343" y="851"/>
                  </a:lnTo>
                  <a:cubicBezTo>
                    <a:pt x="11280" y="347"/>
                    <a:pt x="10839" y="0"/>
                    <a:pt x="10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6" name="Google Shape;8266;p78"/>
            <p:cNvSpPr/>
            <p:nvPr/>
          </p:nvSpPr>
          <p:spPr>
            <a:xfrm>
              <a:off x="4431425" y="4196825"/>
              <a:ext cx="104000" cy="62250"/>
            </a:xfrm>
            <a:custGeom>
              <a:rect b="b" l="l" r="r" t="t"/>
              <a:pathLst>
                <a:path extrusionOk="0" h="2490" w="4160">
                  <a:moveTo>
                    <a:pt x="977" y="1"/>
                  </a:moveTo>
                  <a:cubicBezTo>
                    <a:pt x="536" y="284"/>
                    <a:pt x="189" y="694"/>
                    <a:pt x="63" y="1198"/>
                  </a:cubicBezTo>
                  <a:cubicBezTo>
                    <a:pt x="32" y="1387"/>
                    <a:pt x="0" y="1576"/>
                    <a:pt x="0" y="1797"/>
                  </a:cubicBezTo>
                  <a:lnTo>
                    <a:pt x="0" y="2143"/>
                  </a:lnTo>
                  <a:cubicBezTo>
                    <a:pt x="0" y="2332"/>
                    <a:pt x="158" y="2490"/>
                    <a:pt x="347" y="2490"/>
                  </a:cubicBezTo>
                  <a:lnTo>
                    <a:pt x="3813" y="2490"/>
                  </a:lnTo>
                  <a:cubicBezTo>
                    <a:pt x="4002" y="2490"/>
                    <a:pt x="4159" y="2332"/>
                    <a:pt x="4159" y="2143"/>
                  </a:cubicBezTo>
                  <a:lnTo>
                    <a:pt x="4159" y="1797"/>
                  </a:lnTo>
                  <a:cubicBezTo>
                    <a:pt x="4096" y="1576"/>
                    <a:pt x="4065" y="1356"/>
                    <a:pt x="4002" y="1198"/>
                  </a:cubicBezTo>
                  <a:cubicBezTo>
                    <a:pt x="3844" y="694"/>
                    <a:pt x="3529" y="284"/>
                    <a:pt x="3119" y="1"/>
                  </a:cubicBezTo>
                  <a:cubicBezTo>
                    <a:pt x="2804" y="253"/>
                    <a:pt x="2426" y="410"/>
                    <a:pt x="2048" y="410"/>
                  </a:cubicBezTo>
                  <a:cubicBezTo>
                    <a:pt x="1639" y="410"/>
                    <a:pt x="1261" y="253"/>
                    <a:pt x="9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7" name="Google Shape;8267;p78"/>
            <p:cNvSpPr/>
            <p:nvPr/>
          </p:nvSpPr>
          <p:spPr>
            <a:xfrm>
              <a:off x="4359750" y="4022775"/>
              <a:ext cx="104775" cy="44125"/>
            </a:xfrm>
            <a:custGeom>
              <a:rect b="b" l="l" r="r" t="t"/>
              <a:pathLst>
                <a:path extrusionOk="0" h="1765" w="4191">
                  <a:moveTo>
                    <a:pt x="1009" y="0"/>
                  </a:moveTo>
                  <a:cubicBezTo>
                    <a:pt x="379" y="347"/>
                    <a:pt x="0" y="1040"/>
                    <a:pt x="0" y="1765"/>
                  </a:cubicBezTo>
                  <a:lnTo>
                    <a:pt x="4191" y="1765"/>
                  </a:lnTo>
                  <a:cubicBezTo>
                    <a:pt x="4191" y="1040"/>
                    <a:pt x="3813" y="347"/>
                    <a:pt x="3214" y="0"/>
                  </a:cubicBezTo>
                  <a:cubicBezTo>
                    <a:pt x="2899" y="252"/>
                    <a:pt x="2521" y="378"/>
                    <a:pt x="2111" y="378"/>
                  </a:cubicBezTo>
                  <a:cubicBezTo>
                    <a:pt x="1733" y="378"/>
                    <a:pt x="1324" y="252"/>
                    <a:pt x="10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8" name="Google Shape;8268;p78"/>
            <p:cNvSpPr/>
            <p:nvPr/>
          </p:nvSpPr>
          <p:spPr>
            <a:xfrm>
              <a:off x="4291225" y="4196825"/>
              <a:ext cx="102425" cy="62250"/>
            </a:xfrm>
            <a:custGeom>
              <a:rect b="b" l="l" r="r" t="t"/>
              <a:pathLst>
                <a:path extrusionOk="0" h="2490" w="4097">
                  <a:moveTo>
                    <a:pt x="1009" y="1"/>
                  </a:moveTo>
                  <a:cubicBezTo>
                    <a:pt x="568" y="284"/>
                    <a:pt x="221" y="694"/>
                    <a:pt x="95" y="1198"/>
                  </a:cubicBezTo>
                  <a:cubicBezTo>
                    <a:pt x="64" y="1387"/>
                    <a:pt x="1" y="1576"/>
                    <a:pt x="1" y="1797"/>
                  </a:cubicBezTo>
                  <a:lnTo>
                    <a:pt x="1" y="2143"/>
                  </a:lnTo>
                  <a:cubicBezTo>
                    <a:pt x="1" y="2332"/>
                    <a:pt x="158" y="2490"/>
                    <a:pt x="379" y="2490"/>
                  </a:cubicBezTo>
                  <a:lnTo>
                    <a:pt x="3844" y="2490"/>
                  </a:lnTo>
                  <a:cubicBezTo>
                    <a:pt x="3939" y="2490"/>
                    <a:pt x="4096" y="2332"/>
                    <a:pt x="4096" y="2143"/>
                  </a:cubicBezTo>
                  <a:lnTo>
                    <a:pt x="4096" y="1797"/>
                  </a:lnTo>
                  <a:cubicBezTo>
                    <a:pt x="4096" y="1576"/>
                    <a:pt x="4065" y="1356"/>
                    <a:pt x="4033" y="1198"/>
                  </a:cubicBezTo>
                  <a:cubicBezTo>
                    <a:pt x="3876" y="694"/>
                    <a:pt x="3561" y="284"/>
                    <a:pt x="3120" y="1"/>
                  </a:cubicBezTo>
                  <a:cubicBezTo>
                    <a:pt x="2804" y="253"/>
                    <a:pt x="2458" y="410"/>
                    <a:pt x="2048" y="410"/>
                  </a:cubicBezTo>
                  <a:cubicBezTo>
                    <a:pt x="1670" y="410"/>
                    <a:pt x="1261" y="253"/>
                    <a:pt x="1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69" name="Google Shape;8269;p78"/>
          <p:cNvGrpSpPr/>
          <p:nvPr/>
        </p:nvGrpSpPr>
        <p:grpSpPr>
          <a:xfrm>
            <a:off x="8305104" y="2803359"/>
            <a:ext cx="226264" cy="350079"/>
            <a:chOff x="6164975" y="3211525"/>
            <a:chExt cx="191425" cy="296175"/>
          </a:xfrm>
        </p:grpSpPr>
        <p:sp>
          <p:nvSpPr>
            <p:cNvPr id="8270" name="Google Shape;8270;p78"/>
            <p:cNvSpPr/>
            <p:nvPr/>
          </p:nvSpPr>
          <p:spPr>
            <a:xfrm>
              <a:off x="6269750" y="3371400"/>
              <a:ext cx="68525" cy="84300"/>
            </a:xfrm>
            <a:custGeom>
              <a:rect b="b" l="l" r="r" t="t"/>
              <a:pathLst>
                <a:path extrusionOk="0" h="3372" w="2741">
                  <a:moveTo>
                    <a:pt x="1670" y="1"/>
                  </a:moveTo>
                  <a:cubicBezTo>
                    <a:pt x="1166" y="316"/>
                    <a:pt x="599" y="505"/>
                    <a:pt x="0" y="568"/>
                  </a:cubicBezTo>
                  <a:lnTo>
                    <a:pt x="0" y="1482"/>
                  </a:lnTo>
                  <a:lnTo>
                    <a:pt x="1890" y="3372"/>
                  </a:lnTo>
                  <a:lnTo>
                    <a:pt x="2741" y="3372"/>
                  </a:lnTo>
                  <a:lnTo>
                    <a:pt x="2741" y="3340"/>
                  </a:lnTo>
                  <a:lnTo>
                    <a:pt x="2741" y="2301"/>
                  </a:lnTo>
                  <a:cubicBezTo>
                    <a:pt x="2741" y="1356"/>
                    <a:pt x="2300" y="536"/>
                    <a:pt x="16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1" name="Google Shape;8271;p78"/>
            <p:cNvSpPr/>
            <p:nvPr/>
          </p:nvSpPr>
          <p:spPr>
            <a:xfrm>
              <a:off x="6228775" y="3424175"/>
              <a:ext cx="62250" cy="30750"/>
            </a:xfrm>
            <a:custGeom>
              <a:rect b="b" l="l" r="r" t="t"/>
              <a:pathLst>
                <a:path extrusionOk="0" h="1230" w="2490">
                  <a:moveTo>
                    <a:pt x="1229" y="1"/>
                  </a:moveTo>
                  <a:lnTo>
                    <a:pt x="1" y="1229"/>
                  </a:lnTo>
                  <a:lnTo>
                    <a:pt x="2490" y="1229"/>
                  </a:lnTo>
                  <a:lnTo>
                    <a:pt x="122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2" name="Google Shape;8272;p78"/>
            <p:cNvSpPr/>
            <p:nvPr/>
          </p:nvSpPr>
          <p:spPr>
            <a:xfrm>
              <a:off x="6182300" y="3369825"/>
              <a:ext cx="69350" cy="85100"/>
            </a:xfrm>
            <a:custGeom>
              <a:rect b="b" l="l" r="r" t="t"/>
              <a:pathLst>
                <a:path extrusionOk="0" h="3404" w="2774">
                  <a:moveTo>
                    <a:pt x="1072" y="1"/>
                  </a:moveTo>
                  <a:cubicBezTo>
                    <a:pt x="411" y="599"/>
                    <a:pt x="1" y="1419"/>
                    <a:pt x="1" y="2332"/>
                  </a:cubicBezTo>
                  <a:lnTo>
                    <a:pt x="1" y="3403"/>
                  </a:lnTo>
                  <a:lnTo>
                    <a:pt x="883" y="3403"/>
                  </a:lnTo>
                  <a:lnTo>
                    <a:pt x="2773" y="1513"/>
                  </a:lnTo>
                  <a:lnTo>
                    <a:pt x="2773" y="599"/>
                  </a:lnTo>
                  <a:cubicBezTo>
                    <a:pt x="2143" y="568"/>
                    <a:pt x="1576" y="316"/>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3" name="Google Shape;8273;p78"/>
            <p:cNvSpPr/>
            <p:nvPr/>
          </p:nvSpPr>
          <p:spPr>
            <a:xfrm>
              <a:off x="6164975" y="3472225"/>
              <a:ext cx="191425" cy="35475"/>
            </a:xfrm>
            <a:custGeom>
              <a:rect b="b" l="l" r="r" t="t"/>
              <a:pathLst>
                <a:path extrusionOk="0" h="1419" w="7657">
                  <a:moveTo>
                    <a:pt x="725" y="1"/>
                  </a:moveTo>
                  <a:cubicBezTo>
                    <a:pt x="316" y="1"/>
                    <a:pt x="1" y="316"/>
                    <a:pt x="1" y="725"/>
                  </a:cubicBezTo>
                  <a:cubicBezTo>
                    <a:pt x="1" y="1103"/>
                    <a:pt x="316" y="1418"/>
                    <a:pt x="725" y="1418"/>
                  </a:cubicBezTo>
                  <a:lnTo>
                    <a:pt x="6932" y="1418"/>
                  </a:lnTo>
                  <a:cubicBezTo>
                    <a:pt x="7341" y="1418"/>
                    <a:pt x="7657" y="1103"/>
                    <a:pt x="7657" y="725"/>
                  </a:cubicBezTo>
                  <a:cubicBezTo>
                    <a:pt x="7594" y="316"/>
                    <a:pt x="7278" y="1"/>
                    <a:pt x="69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4" name="Google Shape;8274;p78"/>
            <p:cNvSpPr/>
            <p:nvPr/>
          </p:nvSpPr>
          <p:spPr>
            <a:xfrm>
              <a:off x="6164975" y="3211525"/>
              <a:ext cx="191425" cy="35475"/>
            </a:xfrm>
            <a:custGeom>
              <a:rect b="b" l="l" r="r" t="t"/>
              <a:pathLst>
                <a:path extrusionOk="0" h="1419" w="7657">
                  <a:moveTo>
                    <a:pt x="725" y="0"/>
                  </a:moveTo>
                  <a:cubicBezTo>
                    <a:pt x="316" y="0"/>
                    <a:pt x="1" y="315"/>
                    <a:pt x="1" y="725"/>
                  </a:cubicBezTo>
                  <a:cubicBezTo>
                    <a:pt x="1" y="1103"/>
                    <a:pt x="316" y="1418"/>
                    <a:pt x="725" y="1418"/>
                  </a:cubicBezTo>
                  <a:lnTo>
                    <a:pt x="6932" y="1418"/>
                  </a:lnTo>
                  <a:cubicBezTo>
                    <a:pt x="7341" y="1418"/>
                    <a:pt x="7657" y="1103"/>
                    <a:pt x="7657" y="725"/>
                  </a:cubicBezTo>
                  <a:cubicBezTo>
                    <a:pt x="7594" y="284"/>
                    <a:pt x="7278" y="0"/>
                    <a:pt x="69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5" name="Google Shape;8275;p78"/>
            <p:cNvSpPr/>
            <p:nvPr/>
          </p:nvSpPr>
          <p:spPr>
            <a:xfrm>
              <a:off x="6183100" y="3262725"/>
              <a:ext cx="155175" cy="35650"/>
            </a:xfrm>
            <a:custGeom>
              <a:rect b="b" l="l" r="r" t="t"/>
              <a:pathLst>
                <a:path extrusionOk="0" h="1426" w="6207">
                  <a:moveTo>
                    <a:pt x="0" y="0"/>
                  </a:moveTo>
                  <a:lnTo>
                    <a:pt x="0" y="441"/>
                  </a:lnTo>
                  <a:lnTo>
                    <a:pt x="568" y="788"/>
                  </a:lnTo>
                  <a:cubicBezTo>
                    <a:pt x="1355" y="1213"/>
                    <a:pt x="2237" y="1426"/>
                    <a:pt x="3112" y="1426"/>
                  </a:cubicBezTo>
                  <a:cubicBezTo>
                    <a:pt x="3986" y="1426"/>
                    <a:pt x="4852" y="1213"/>
                    <a:pt x="5608" y="788"/>
                  </a:cubicBezTo>
                  <a:lnTo>
                    <a:pt x="6207" y="441"/>
                  </a:lnTo>
                  <a:lnTo>
                    <a:pt x="62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6" name="Google Shape;8276;p78"/>
            <p:cNvSpPr/>
            <p:nvPr/>
          </p:nvSpPr>
          <p:spPr>
            <a:xfrm>
              <a:off x="6181525" y="3294225"/>
              <a:ext cx="155975" cy="74050"/>
            </a:xfrm>
            <a:custGeom>
              <a:rect b="b" l="l" r="r" t="t"/>
              <a:pathLst>
                <a:path extrusionOk="0" h="2962" w="6239">
                  <a:moveTo>
                    <a:pt x="0" y="0"/>
                  </a:moveTo>
                  <a:cubicBezTo>
                    <a:pt x="126" y="1607"/>
                    <a:pt x="1481" y="2962"/>
                    <a:pt x="3119" y="2962"/>
                  </a:cubicBezTo>
                  <a:cubicBezTo>
                    <a:pt x="4758" y="2962"/>
                    <a:pt x="6112" y="1607"/>
                    <a:pt x="6238" y="0"/>
                  </a:cubicBezTo>
                  <a:lnTo>
                    <a:pt x="6238" y="0"/>
                  </a:lnTo>
                  <a:lnTo>
                    <a:pt x="5986" y="126"/>
                  </a:lnTo>
                  <a:cubicBezTo>
                    <a:pt x="5136" y="631"/>
                    <a:pt x="4096" y="883"/>
                    <a:pt x="3119" y="883"/>
                  </a:cubicBezTo>
                  <a:cubicBezTo>
                    <a:pt x="2143" y="883"/>
                    <a:pt x="1166" y="631"/>
                    <a:pt x="252" y="126"/>
                  </a:cubicBez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77" name="Google Shape;8277;p78"/>
          <p:cNvGrpSpPr/>
          <p:nvPr/>
        </p:nvGrpSpPr>
        <p:grpSpPr>
          <a:xfrm>
            <a:off x="5567141" y="1451634"/>
            <a:ext cx="352886" cy="350049"/>
            <a:chOff x="946175" y="3253275"/>
            <a:chExt cx="298550" cy="296150"/>
          </a:xfrm>
        </p:grpSpPr>
        <p:sp>
          <p:nvSpPr>
            <p:cNvPr id="8278" name="Google Shape;8278;p78"/>
            <p:cNvSpPr/>
            <p:nvPr/>
          </p:nvSpPr>
          <p:spPr>
            <a:xfrm>
              <a:off x="946175" y="3253275"/>
              <a:ext cx="209550" cy="261500"/>
            </a:xfrm>
            <a:custGeom>
              <a:rect b="b" l="l" r="r" t="t"/>
              <a:pathLst>
                <a:path extrusionOk="0" h="10460" w="8382">
                  <a:moveTo>
                    <a:pt x="348" y="0"/>
                  </a:moveTo>
                  <a:cubicBezTo>
                    <a:pt x="158" y="0"/>
                    <a:pt x="1" y="158"/>
                    <a:pt x="1" y="347"/>
                  </a:cubicBezTo>
                  <a:lnTo>
                    <a:pt x="1" y="10113"/>
                  </a:lnTo>
                  <a:cubicBezTo>
                    <a:pt x="1" y="10302"/>
                    <a:pt x="158" y="10460"/>
                    <a:pt x="348" y="10460"/>
                  </a:cubicBezTo>
                  <a:lnTo>
                    <a:pt x="694" y="10460"/>
                  </a:lnTo>
                  <a:lnTo>
                    <a:pt x="694" y="3875"/>
                  </a:lnTo>
                  <a:cubicBezTo>
                    <a:pt x="694" y="3623"/>
                    <a:pt x="820" y="3340"/>
                    <a:pt x="1009" y="3151"/>
                  </a:cubicBezTo>
                  <a:lnTo>
                    <a:pt x="3151" y="1008"/>
                  </a:lnTo>
                  <a:cubicBezTo>
                    <a:pt x="3340" y="819"/>
                    <a:pt x="3624" y="693"/>
                    <a:pt x="3908" y="693"/>
                  </a:cubicBezTo>
                  <a:lnTo>
                    <a:pt x="8381" y="693"/>
                  </a:lnTo>
                  <a:lnTo>
                    <a:pt x="8381" y="347"/>
                  </a:lnTo>
                  <a:cubicBezTo>
                    <a:pt x="8381" y="158"/>
                    <a:pt x="8224" y="0"/>
                    <a:pt x="80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9" name="Google Shape;8279;p78"/>
            <p:cNvSpPr/>
            <p:nvPr/>
          </p:nvSpPr>
          <p:spPr>
            <a:xfrm>
              <a:off x="986350" y="3293425"/>
              <a:ext cx="47300" cy="48075"/>
            </a:xfrm>
            <a:custGeom>
              <a:rect b="b" l="l" r="r" t="t"/>
              <a:pathLst>
                <a:path extrusionOk="0" h="1923" w="1892">
                  <a:moveTo>
                    <a:pt x="1891" y="1"/>
                  </a:moveTo>
                  <a:lnTo>
                    <a:pt x="1" y="1923"/>
                  </a:lnTo>
                  <a:lnTo>
                    <a:pt x="1891" y="1923"/>
                  </a:lnTo>
                  <a:lnTo>
                    <a:pt x="189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0" name="Google Shape;8280;p78"/>
            <p:cNvSpPr/>
            <p:nvPr/>
          </p:nvSpPr>
          <p:spPr>
            <a:xfrm>
              <a:off x="1051725" y="3359600"/>
              <a:ext cx="122100" cy="121325"/>
            </a:xfrm>
            <a:custGeom>
              <a:rect b="b" l="l" r="r" t="t"/>
              <a:pathLst>
                <a:path extrusionOk="0" h="4853" w="4884">
                  <a:moveTo>
                    <a:pt x="2427" y="0"/>
                  </a:moveTo>
                  <a:cubicBezTo>
                    <a:pt x="1103" y="0"/>
                    <a:pt x="1" y="1103"/>
                    <a:pt x="1" y="2426"/>
                  </a:cubicBezTo>
                  <a:cubicBezTo>
                    <a:pt x="1" y="3749"/>
                    <a:pt x="1103" y="4852"/>
                    <a:pt x="2427" y="4852"/>
                  </a:cubicBezTo>
                  <a:cubicBezTo>
                    <a:pt x="3781" y="4852"/>
                    <a:pt x="4884" y="3749"/>
                    <a:pt x="4884" y="2426"/>
                  </a:cubicBezTo>
                  <a:cubicBezTo>
                    <a:pt x="4884" y="1103"/>
                    <a:pt x="3781" y="0"/>
                    <a:pt x="24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1" name="Google Shape;8281;p78"/>
            <p:cNvSpPr/>
            <p:nvPr/>
          </p:nvSpPr>
          <p:spPr>
            <a:xfrm>
              <a:off x="980050" y="3289500"/>
              <a:ext cx="192200" cy="242600"/>
            </a:xfrm>
            <a:custGeom>
              <a:rect b="b" l="l" r="r" t="t"/>
              <a:pathLst>
                <a:path extrusionOk="0" h="9704" w="7688">
                  <a:moveTo>
                    <a:pt x="2868" y="0"/>
                  </a:moveTo>
                  <a:lnTo>
                    <a:pt x="2868" y="2426"/>
                  </a:lnTo>
                  <a:cubicBezTo>
                    <a:pt x="2868" y="2647"/>
                    <a:pt x="2679" y="2804"/>
                    <a:pt x="2490" y="2804"/>
                  </a:cubicBezTo>
                  <a:lnTo>
                    <a:pt x="1" y="2804"/>
                  </a:lnTo>
                  <a:lnTo>
                    <a:pt x="1" y="9357"/>
                  </a:lnTo>
                  <a:cubicBezTo>
                    <a:pt x="1" y="9578"/>
                    <a:pt x="190" y="9704"/>
                    <a:pt x="379" y="9704"/>
                  </a:cubicBezTo>
                  <a:lnTo>
                    <a:pt x="7341" y="9704"/>
                  </a:lnTo>
                  <a:cubicBezTo>
                    <a:pt x="7467" y="9704"/>
                    <a:pt x="7593" y="9641"/>
                    <a:pt x="7625" y="9578"/>
                  </a:cubicBezTo>
                  <a:lnTo>
                    <a:pt x="6239" y="8192"/>
                  </a:lnTo>
                  <a:cubicBezTo>
                    <a:pt x="5924" y="8318"/>
                    <a:pt x="5609" y="8349"/>
                    <a:pt x="5262" y="8349"/>
                  </a:cubicBezTo>
                  <a:cubicBezTo>
                    <a:pt x="3529" y="8349"/>
                    <a:pt x="2143" y="6931"/>
                    <a:pt x="2143" y="5230"/>
                  </a:cubicBezTo>
                  <a:cubicBezTo>
                    <a:pt x="2143" y="3529"/>
                    <a:pt x="3561" y="2111"/>
                    <a:pt x="5262" y="2111"/>
                  </a:cubicBezTo>
                  <a:cubicBezTo>
                    <a:pt x="6239" y="2111"/>
                    <a:pt x="7121" y="2584"/>
                    <a:pt x="7688" y="3308"/>
                  </a:cubicBezTo>
                  <a:lnTo>
                    <a:pt x="7688" y="347"/>
                  </a:lnTo>
                  <a:cubicBezTo>
                    <a:pt x="7688" y="158"/>
                    <a:pt x="7530" y="0"/>
                    <a:pt x="73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2" name="Google Shape;8282;p78"/>
            <p:cNvSpPr/>
            <p:nvPr/>
          </p:nvSpPr>
          <p:spPr>
            <a:xfrm>
              <a:off x="1154125" y="3460400"/>
              <a:ext cx="90600" cy="89025"/>
            </a:xfrm>
            <a:custGeom>
              <a:rect b="b" l="l" r="r" t="t"/>
              <a:pathLst>
                <a:path extrusionOk="0" h="3561" w="3624">
                  <a:moveTo>
                    <a:pt x="977" y="1"/>
                  </a:moveTo>
                  <a:cubicBezTo>
                    <a:pt x="693" y="410"/>
                    <a:pt x="378" y="757"/>
                    <a:pt x="0" y="1009"/>
                  </a:cubicBezTo>
                  <a:lnTo>
                    <a:pt x="2363" y="3372"/>
                  </a:lnTo>
                  <a:cubicBezTo>
                    <a:pt x="2489" y="3498"/>
                    <a:pt x="2662" y="3561"/>
                    <a:pt x="2840" y="3561"/>
                  </a:cubicBezTo>
                  <a:cubicBezTo>
                    <a:pt x="3017" y="3561"/>
                    <a:pt x="3198" y="3498"/>
                    <a:pt x="3340" y="3372"/>
                  </a:cubicBezTo>
                  <a:cubicBezTo>
                    <a:pt x="3623" y="3088"/>
                    <a:pt x="3623" y="2647"/>
                    <a:pt x="3340" y="2364"/>
                  </a:cubicBezTo>
                  <a:lnTo>
                    <a:pt x="97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83" name="Google Shape;8283;p78"/>
          <p:cNvGrpSpPr/>
          <p:nvPr/>
        </p:nvGrpSpPr>
        <p:grpSpPr>
          <a:xfrm>
            <a:off x="5568072" y="1893598"/>
            <a:ext cx="351024" cy="347301"/>
            <a:chOff x="946175" y="3619500"/>
            <a:chExt cx="296975" cy="293825"/>
          </a:xfrm>
        </p:grpSpPr>
        <p:sp>
          <p:nvSpPr>
            <p:cNvPr id="8284" name="Google Shape;8284;p78"/>
            <p:cNvSpPr/>
            <p:nvPr/>
          </p:nvSpPr>
          <p:spPr>
            <a:xfrm>
              <a:off x="963525" y="3619500"/>
              <a:ext cx="207950" cy="293825"/>
            </a:xfrm>
            <a:custGeom>
              <a:rect b="b" l="l" r="r" t="t"/>
              <a:pathLst>
                <a:path extrusionOk="0" h="11753" w="8318">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5" name="Google Shape;8285;p78"/>
            <p:cNvSpPr/>
            <p:nvPr/>
          </p:nvSpPr>
          <p:spPr>
            <a:xfrm>
              <a:off x="1185625" y="3688025"/>
              <a:ext cx="57525" cy="55950"/>
            </a:xfrm>
            <a:custGeom>
              <a:rect b="b" l="l" r="r" t="t"/>
              <a:pathLst>
                <a:path extrusionOk="0" h="2238" w="2301">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6" name="Google Shape;8286;p78"/>
            <p:cNvSpPr/>
            <p:nvPr/>
          </p:nvSpPr>
          <p:spPr>
            <a:xfrm>
              <a:off x="1088075" y="3795925"/>
              <a:ext cx="46375" cy="45025"/>
            </a:xfrm>
            <a:custGeom>
              <a:rect b="b" l="l" r="r" t="t"/>
              <a:pathLst>
                <a:path extrusionOk="0" h="1801" w="1855">
                  <a:moveTo>
                    <a:pt x="594" y="1"/>
                  </a:moveTo>
                  <a:lnTo>
                    <a:pt x="59" y="1387"/>
                  </a:lnTo>
                  <a:cubicBezTo>
                    <a:pt x="0" y="1621"/>
                    <a:pt x="186" y="1800"/>
                    <a:pt x="414" y="1800"/>
                  </a:cubicBezTo>
                  <a:cubicBezTo>
                    <a:pt x="432" y="1800"/>
                    <a:pt x="450" y="1799"/>
                    <a:pt x="468" y="1797"/>
                  </a:cubicBezTo>
                  <a:lnTo>
                    <a:pt x="1855" y="1261"/>
                  </a:lnTo>
                  <a:lnTo>
                    <a:pt x="59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7" name="Google Shape;8287;p78"/>
            <p:cNvSpPr/>
            <p:nvPr/>
          </p:nvSpPr>
          <p:spPr>
            <a:xfrm>
              <a:off x="1112375" y="3720325"/>
              <a:ext cx="97700" cy="97700"/>
            </a:xfrm>
            <a:custGeom>
              <a:rect b="b" l="l" r="r" t="t"/>
              <a:pathLst>
                <a:path extrusionOk="0" h="3908" w="3908">
                  <a:moveTo>
                    <a:pt x="2426" y="1"/>
                  </a:moveTo>
                  <a:lnTo>
                    <a:pt x="1" y="2458"/>
                  </a:lnTo>
                  <a:lnTo>
                    <a:pt x="1450" y="3907"/>
                  </a:lnTo>
                  <a:lnTo>
                    <a:pt x="3907" y="1481"/>
                  </a:lnTo>
                  <a:lnTo>
                    <a:pt x="242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8" name="Google Shape;8288;p78"/>
            <p:cNvSpPr/>
            <p:nvPr/>
          </p:nvSpPr>
          <p:spPr>
            <a:xfrm>
              <a:off x="1120250" y="3623450"/>
              <a:ext cx="47275" cy="47275"/>
            </a:xfrm>
            <a:custGeom>
              <a:rect b="b" l="l" r="r" t="t"/>
              <a:pathLst>
                <a:path extrusionOk="0" h="1891" w="1891">
                  <a:moveTo>
                    <a:pt x="1" y="0"/>
                  </a:moveTo>
                  <a:lnTo>
                    <a:pt x="1" y="1891"/>
                  </a:lnTo>
                  <a:lnTo>
                    <a:pt x="1891" y="1891"/>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9" name="Google Shape;8289;p78"/>
            <p:cNvSpPr/>
            <p:nvPr/>
          </p:nvSpPr>
          <p:spPr>
            <a:xfrm>
              <a:off x="946175" y="3879425"/>
              <a:ext cx="166225" cy="33900"/>
            </a:xfrm>
            <a:custGeom>
              <a:rect b="b" l="l" r="r" t="t"/>
              <a:pathLst>
                <a:path extrusionOk="0" h="1356" w="6649">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90" name="Google Shape;8290;p78"/>
          <p:cNvGrpSpPr/>
          <p:nvPr/>
        </p:nvGrpSpPr>
        <p:grpSpPr>
          <a:xfrm>
            <a:off x="5567614" y="2338232"/>
            <a:ext cx="351940" cy="350995"/>
            <a:chOff x="944600" y="3981825"/>
            <a:chExt cx="297750" cy="296950"/>
          </a:xfrm>
        </p:grpSpPr>
        <p:sp>
          <p:nvSpPr>
            <p:cNvPr id="8291" name="Google Shape;8291;p78"/>
            <p:cNvSpPr/>
            <p:nvPr/>
          </p:nvSpPr>
          <p:spPr>
            <a:xfrm>
              <a:off x="944600" y="3981825"/>
              <a:ext cx="297750" cy="296950"/>
            </a:xfrm>
            <a:custGeom>
              <a:rect b="b" l="l" r="r" t="t"/>
              <a:pathLst>
                <a:path extrusionOk="0" h="11878" w="11910">
                  <a:moveTo>
                    <a:pt x="6333" y="1418"/>
                  </a:moveTo>
                  <a:cubicBezTo>
                    <a:pt x="8539" y="1575"/>
                    <a:pt x="10303" y="3340"/>
                    <a:pt x="10461" y="5545"/>
                  </a:cubicBezTo>
                  <a:lnTo>
                    <a:pt x="10146" y="5545"/>
                  </a:lnTo>
                  <a:cubicBezTo>
                    <a:pt x="9957" y="5545"/>
                    <a:pt x="9799" y="5702"/>
                    <a:pt x="9799" y="5892"/>
                  </a:cubicBezTo>
                  <a:cubicBezTo>
                    <a:pt x="9799" y="6081"/>
                    <a:pt x="9957" y="6238"/>
                    <a:pt x="10146" y="6238"/>
                  </a:cubicBezTo>
                  <a:lnTo>
                    <a:pt x="10461" y="6238"/>
                  </a:lnTo>
                  <a:cubicBezTo>
                    <a:pt x="10303" y="8443"/>
                    <a:pt x="8539" y="10239"/>
                    <a:pt x="6333" y="10397"/>
                  </a:cubicBezTo>
                  <a:lnTo>
                    <a:pt x="6333" y="10082"/>
                  </a:lnTo>
                  <a:cubicBezTo>
                    <a:pt x="6333" y="9861"/>
                    <a:pt x="6176" y="9704"/>
                    <a:pt x="5955" y="9704"/>
                  </a:cubicBezTo>
                  <a:cubicBezTo>
                    <a:pt x="5766" y="9704"/>
                    <a:pt x="5609" y="9861"/>
                    <a:pt x="5609" y="10082"/>
                  </a:cubicBezTo>
                  <a:lnTo>
                    <a:pt x="5609" y="10397"/>
                  </a:lnTo>
                  <a:cubicBezTo>
                    <a:pt x="3403" y="10239"/>
                    <a:pt x="1639" y="8443"/>
                    <a:pt x="1482" y="6238"/>
                  </a:cubicBezTo>
                  <a:lnTo>
                    <a:pt x="1797" y="6238"/>
                  </a:lnTo>
                  <a:cubicBezTo>
                    <a:pt x="1986" y="6238"/>
                    <a:pt x="2143" y="6081"/>
                    <a:pt x="2143" y="5892"/>
                  </a:cubicBezTo>
                  <a:cubicBezTo>
                    <a:pt x="2143" y="5702"/>
                    <a:pt x="1986" y="5545"/>
                    <a:pt x="1797" y="5545"/>
                  </a:cubicBezTo>
                  <a:lnTo>
                    <a:pt x="1482" y="5545"/>
                  </a:lnTo>
                  <a:cubicBezTo>
                    <a:pt x="1639" y="3340"/>
                    <a:pt x="3403" y="1575"/>
                    <a:pt x="5609" y="1418"/>
                  </a:cubicBezTo>
                  <a:lnTo>
                    <a:pt x="5609" y="1733"/>
                  </a:lnTo>
                  <a:cubicBezTo>
                    <a:pt x="5609" y="1922"/>
                    <a:pt x="5766" y="2079"/>
                    <a:pt x="5955" y="2079"/>
                  </a:cubicBezTo>
                  <a:cubicBezTo>
                    <a:pt x="6176" y="2079"/>
                    <a:pt x="6333" y="1922"/>
                    <a:pt x="6333" y="1733"/>
                  </a:cubicBezTo>
                  <a:lnTo>
                    <a:pt x="6333" y="1418"/>
                  </a:lnTo>
                  <a:close/>
                  <a:moveTo>
                    <a:pt x="5955" y="0"/>
                  </a:moveTo>
                  <a:cubicBezTo>
                    <a:pt x="5766" y="0"/>
                    <a:pt x="5609" y="126"/>
                    <a:pt x="5609" y="347"/>
                  </a:cubicBezTo>
                  <a:lnTo>
                    <a:pt x="5609" y="725"/>
                  </a:lnTo>
                  <a:cubicBezTo>
                    <a:pt x="2994" y="882"/>
                    <a:pt x="946" y="2962"/>
                    <a:pt x="757" y="5576"/>
                  </a:cubicBezTo>
                  <a:lnTo>
                    <a:pt x="379" y="5576"/>
                  </a:lnTo>
                  <a:cubicBezTo>
                    <a:pt x="158" y="5576"/>
                    <a:pt x="1" y="5734"/>
                    <a:pt x="1" y="5923"/>
                  </a:cubicBezTo>
                  <a:cubicBezTo>
                    <a:pt x="1" y="6112"/>
                    <a:pt x="158" y="6270"/>
                    <a:pt x="379" y="6270"/>
                  </a:cubicBezTo>
                  <a:lnTo>
                    <a:pt x="757" y="6270"/>
                  </a:lnTo>
                  <a:cubicBezTo>
                    <a:pt x="915" y="8884"/>
                    <a:pt x="2994" y="10932"/>
                    <a:pt x="5609" y="11121"/>
                  </a:cubicBezTo>
                  <a:lnTo>
                    <a:pt x="5609" y="11531"/>
                  </a:lnTo>
                  <a:cubicBezTo>
                    <a:pt x="5609" y="11720"/>
                    <a:pt x="5766" y="11877"/>
                    <a:pt x="5955" y="11877"/>
                  </a:cubicBezTo>
                  <a:cubicBezTo>
                    <a:pt x="6176" y="11877"/>
                    <a:pt x="6333" y="11720"/>
                    <a:pt x="6333" y="11531"/>
                  </a:cubicBezTo>
                  <a:lnTo>
                    <a:pt x="6333" y="11121"/>
                  </a:lnTo>
                  <a:cubicBezTo>
                    <a:pt x="8917" y="10964"/>
                    <a:pt x="10965" y="8884"/>
                    <a:pt x="11154" y="6270"/>
                  </a:cubicBezTo>
                  <a:lnTo>
                    <a:pt x="11563" y="6270"/>
                  </a:lnTo>
                  <a:cubicBezTo>
                    <a:pt x="11752" y="6270"/>
                    <a:pt x="11910" y="6112"/>
                    <a:pt x="11910" y="5923"/>
                  </a:cubicBezTo>
                  <a:cubicBezTo>
                    <a:pt x="11910" y="5734"/>
                    <a:pt x="11752" y="5576"/>
                    <a:pt x="11563" y="5576"/>
                  </a:cubicBezTo>
                  <a:lnTo>
                    <a:pt x="11154" y="5576"/>
                  </a:lnTo>
                  <a:cubicBezTo>
                    <a:pt x="10996" y="2962"/>
                    <a:pt x="8917" y="914"/>
                    <a:pt x="6333" y="725"/>
                  </a:cubicBezTo>
                  <a:lnTo>
                    <a:pt x="6333" y="347"/>
                  </a:lnTo>
                  <a:cubicBezTo>
                    <a:pt x="6333" y="126"/>
                    <a:pt x="6176" y="0"/>
                    <a:pt x="59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2" name="Google Shape;8292;p78"/>
            <p:cNvSpPr/>
            <p:nvPr/>
          </p:nvSpPr>
          <p:spPr>
            <a:xfrm>
              <a:off x="1058025" y="4155875"/>
              <a:ext cx="72500" cy="52000"/>
            </a:xfrm>
            <a:custGeom>
              <a:rect b="b" l="l" r="r" t="t"/>
              <a:pathLst>
                <a:path extrusionOk="0" h="2080" w="2900">
                  <a:moveTo>
                    <a:pt x="1418" y="1"/>
                  </a:moveTo>
                  <a:cubicBezTo>
                    <a:pt x="851" y="1"/>
                    <a:pt x="316" y="347"/>
                    <a:pt x="127" y="914"/>
                  </a:cubicBezTo>
                  <a:cubicBezTo>
                    <a:pt x="1" y="1166"/>
                    <a:pt x="1" y="1450"/>
                    <a:pt x="95" y="1765"/>
                  </a:cubicBezTo>
                  <a:cubicBezTo>
                    <a:pt x="473" y="1954"/>
                    <a:pt x="946" y="2080"/>
                    <a:pt x="1418" y="2080"/>
                  </a:cubicBezTo>
                  <a:cubicBezTo>
                    <a:pt x="1891" y="2080"/>
                    <a:pt x="2332" y="1954"/>
                    <a:pt x="2773" y="1765"/>
                  </a:cubicBezTo>
                  <a:cubicBezTo>
                    <a:pt x="2899" y="1387"/>
                    <a:pt x="2805" y="946"/>
                    <a:pt x="2616" y="599"/>
                  </a:cubicBezTo>
                  <a:cubicBezTo>
                    <a:pt x="2332" y="221"/>
                    <a:pt x="1891" y="1"/>
                    <a:pt x="1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3" name="Google Shape;8293;p78"/>
            <p:cNvSpPr/>
            <p:nvPr/>
          </p:nvSpPr>
          <p:spPr>
            <a:xfrm>
              <a:off x="1076150" y="4103900"/>
              <a:ext cx="35475" cy="35475"/>
            </a:xfrm>
            <a:custGeom>
              <a:rect b="b" l="l" r="r" t="t"/>
              <a:pathLst>
                <a:path extrusionOk="0" h="1419" w="1419">
                  <a:moveTo>
                    <a:pt x="693" y="0"/>
                  </a:moveTo>
                  <a:cubicBezTo>
                    <a:pt x="315" y="0"/>
                    <a:pt x="0" y="315"/>
                    <a:pt x="0" y="693"/>
                  </a:cubicBezTo>
                  <a:cubicBezTo>
                    <a:pt x="0" y="1103"/>
                    <a:pt x="315" y="1418"/>
                    <a:pt x="693" y="1418"/>
                  </a:cubicBezTo>
                  <a:cubicBezTo>
                    <a:pt x="1103" y="1355"/>
                    <a:pt x="1418" y="1040"/>
                    <a:pt x="1418" y="693"/>
                  </a:cubicBezTo>
                  <a:cubicBezTo>
                    <a:pt x="1418" y="315"/>
                    <a:pt x="1103" y="0"/>
                    <a:pt x="6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4" name="Google Shape;8294;p78"/>
            <p:cNvSpPr/>
            <p:nvPr/>
          </p:nvSpPr>
          <p:spPr>
            <a:xfrm>
              <a:off x="1016275" y="4051125"/>
              <a:ext cx="155975" cy="137075"/>
            </a:xfrm>
            <a:custGeom>
              <a:rect b="b" l="l" r="r" t="t"/>
              <a:pathLst>
                <a:path extrusionOk="0" h="5483" w="6239">
                  <a:moveTo>
                    <a:pt x="3088" y="1"/>
                  </a:moveTo>
                  <a:cubicBezTo>
                    <a:pt x="1356" y="1"/>
                    <a:pt x="1" y="1387"/>
                    <a:pt x="1" y="3120"/>
                  </a:cubicBezTo>
                  <a:cubicBezTo>
                    <a:pt x="1" y="4033"/>
                    <a:pt x="379" y="4852"/>
                    <a:pt x="1041" y="5451"/>
                  </a:cubicBezTo>
                  <a:cubicBezTo>
                    <a:pt x="1041" y="5262"/>
                    <a:pt x="1104" y="5041"/>
                    <a:pt x="1167" y="4852"/>
                  </a:cubicBezTo>
                  <a:cubicBezTo>
                    <a:pt x="1324" y="4380"/>
                    <a:pt x="1671" y="4002"/>
                    <a:pt x="2112" y="3750"/>
                  </a:cubicBezTo>
                  <a:cubicBezTo>
                    <a:pt x="1891" y="3498"/>
                    <a:pt x="1734" y="3151"/>
                    <a:pt x="1734" y="2804"/>
                  </a:cubicBezTo>
                  <a:cubicBezTo>
                    <a:pt x="1734" y="2048"/>
                    <a:pt x="2364" y="1418"/>
                    <a:pt x="3088" y="1418"/>
                  </a:cubicBezTo>
                  <a:cubicBezTo>
                    <a:pt x="3845" y="1418"/>
                    <a:pt x="4475" y="2048"/>
                    <a:pt x="4475" y="2804"/>
                  </a:cubicBezTo>
                  <a:cubicBezTo>
                    <a:pt x="4475" y="3151"/>
                    <a:pt x="4317" y="3529"/>
                    <a:pt x="4097" y="3750"/>
                  </a:cubicBezTo>
                  <a:cubicBezTo>
                    <a:pt x="4349" y="3907"/>
                    <a:pt x="4632" y="4128"/>
                    <a:pt x="4790" y="4411"/>
                  </a:cubicBezTo>
                  <a:cubicBezTo>
                    <a:pt x="4979" y="4726"/>
                    <a:pt x="5105" y="5073"/>
                    <a:pt x="5136" y="5482"/>
                  </a:cubicBezTo>
                  <a:cubicBezTo>
                    <a:pt x="5766" y="4884"/>
                    <a:pt x="6207" y="4096"/>
                    <a:pt x="6207" y="3151"/>
                  </a:cubicBezTo>
                  <a:cubicBezTo>
                    <a:pt x="6239" y="1418"/>
                    <a:pt x="4821" y="1"/>
                    <a:pt x="30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95" name="Google Shape;8295;p78"/>
          <p:cNvGrpSpPr/>
          <p:nvPr/>
        </p:nvGrpSpPr>
        <p:grpSpPr>
          <a:xfrm>
            <a:off x="7784550" y="1452092"/>
            <a:ext cx="350079" cy="349133"/>
            <a:chOff x="2768750" y="3227275"/>
            <a:chExt cx="296175" cy="295375"/>
          </a:xfrm>
        </p:grpSpPr>
        <p:sp>
          <p:nvSpPr>
            <p:cNvPr id="8296" name="Google Shape;8296;p78"/>
            <p:cNvSpPr/>
            <p:nvPr/>
          </p:nvSpPr>
          <p:spPr>
            <a:xfrm>
              <a:off x="2882950" y="3227275"/>
              <a:ext cx="68550" cy="69325"/>
            </a:xfrm>
            <a:custGeom>
              <a:rect b="b" l="l" r="r" t="t"/>
              <a:pathLst>
                <a:path extrusionOk="0" h="2773" w="2742">
                  <a:moveTo>
                    <a:pt x="1355" y="1"/>
                  </a:moveTo>
                  <a:cubicBezTo>
                    <a:pt x="631" y="1"/>
                    <a:pt x="1" y="631"/>
                    <a:pt x="1" y="1387"/>
                  </a:cubicBezTo>
                  <a:cubicBezTo>
                    <a:pt x="1" y="2143"/>
                    <a:pt x="631" y="2773"/>
                    <a:pt x="1355" y="2773"/>
                  </a:cubicBezTo>
                  <a:cubicBezTo>
                    <a:pt x="2111" y="2773"/>
                    <a:pt x="2742" y="2174"/>
                    <a:pt x="2742" y="1387"/>
                  </a:cubicBezTo>
                  <a:cubicBezTo>
                    <a:pt x="2742" y="631"/>
                    <a:pt x="2111" y="1"/>
                    <a:pt x="13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7" name="Google Shape;8297;p78"/>
            <p:cNvSpPr/>
            <p:nvPr/>
          </p:nvSpPr>
          <p:spPr>
            <a:xfrm>
              <a:off x="2856175" y="3436000"/>
              <a:ext cx="17350" cy="34675"/>
            </a:xfrm>
            <a:custGeom>
              <a:rect b="b" l="l" r="r" t="t"/>
              <a:pathLst>
                <a:path extrusionOk="0" h="1387" w="694">
                  <a:moveTo>
                    <a:pt x="0" y="0"/>
                  </a:moveTo>
                  <a:lnTo>
                    <a:pt x="0" y="1386"/>
                  </a:lnTo>
                  <a:lnTo>
                    <a:pt x="694" y="1386"/>
                  </a:lnTo>
                  <a:lnTo>
                    <a:pt x="69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8" name="Google Shape;8298;p78"/>
            <p:cNvSpPr/>
            <p:nvPr/>
          </p:nvSpPr>
          <p:spPr>
            <a:xfrm>
              <a:off x="2890050" y="3436000"/>
              <a:ext cx="18125" cy="34675"/>
            </a:xfrm>
            <a:custGeom>
              <a:rect b="b" l="l" r="r" t="t"/>
              <a:pathLst>
                <a:path extrusionOk="0" h="1387" w="725">
                  <a:moveTo>
                    <a:pt x="0" y="0"/>
                  </a:moveTo>
                  <a:lnTo>
                    <a:pt x="0" y="1386"/>
                  </a:lnTo>
                  <a:lnTo>
                    <a:pt x="725" y="1386"/>
                  </a:ln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9" name="Google Shape;8299;p78"/>
            <p:cNvSpPr/>
            <p:nvPr/>
          </p:nvSpPr>
          <p:spPr>
            <a:xfrm>
              <a:off x="2821525" y="3436000"/>
              <a:ext cx="17350" cy="34675"/>
            </a:xfrm>
            <a:custGeom>
              <a:rect b="b" l="l" r="r" t="t"/>
              <a:pathLst>
                <a:path extrusionOk="0" h="1387" w="694">
                  <a:moveTo>
                    <a:pt x="0" y="0"/>
                  </a:moveTo>
                  <a:lnTo>
                    <a:pt x="0" y="1386"/>
                  </a:lnTo>
                  <a:lnTo>
                    <a:pt x="693" y="1386"/>
                  </a:lnTo>
                  <a:lnTo>
                    <a:pt x="6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0" name="Google Shape;8300;p78"/>
            <p:cNvSpPr/>
            <p:nvPr/>
          </p:nvSpPr>
          <p:spPr>
            <a:xfrm>
              <a:off x="2924700" y="3436000"/>
              <a:ext cx="34675" cy="34675"/>
            </a:xfrm>
            <a:custGeom>
              <a:rect b="b" l="l" r="r" t="t"/>
              <a:pathLst>
                <a:path extrusionOk="0" h="1387" w="1387">
                  <a:moveTo>
                    <a:pt x="0" y="0"/>
                  </a:moveTo>
                  <a:lnTo>
                    <a:pt x="0" y="1386"/>
                  </a:lnTo>
                  <a:lnTo>
                    <a:pt x="1387" y="1386"/>
                  </a:lnTo>
                  <a:lnTo>
                    <a:pt x="138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1" name="Google Shape;8301;p78"/>
            <p:cNvSpPr/>
            <p:nvPr/>
          </p:nvSpPr>
          <p:spPr>
            <a:xfrm>
              <a:off x="2768750" y="3384800"/>
              <a:ext cx="244175" cy="137850"/>
            </a:xfrm>
            <a:custGeom>
              <a:rect b="b" l="l" r="r" t="t"/>
              <a:pathLst>
                <a:path extrusionOk="0" h="5514" w="9767">
                  <a:moveTo>
                    <a:pt x="7971" y="1387"/>
                  </a:moveTo>
                  <a:cubicBezTo>
                    <a:pt x="8192" y="1387"/>
                    <a:pt x="8349" y="1544"/>
                    <a:pt x="8349" y="1733"/>
                  </a:cubicBezTo>
                  <a:lnTo>
                    <a:pt x="8349" y="3813"/>
                  </a:lnTo>
                  <a:cubicBezTo>
                    <a:pt x="8349" y="4033"/>
                    <a:pt x="8192" y="4191"/>
                    <a:pt x="7971" y="4191"/>
                  </a:cubicBezTo>
                  <a:lnTo>
                    <a:pt x="1765" y="4191"/>
                  </a:lnTo>
                  <a:cubicBezTo>
                    <a:pt x="1576" y="4191"/>
                    <a:pt x="1418" y="4033"/>
                    <a:pt x="1418" y="3813"/>
                  </a:cubicBezTo>
                  <a:lnTo>
                    <a:pt x="1418" y="1733"/>
                  </a:lnTo>
                  <a:cubicBezTo>
                    <a:pt x="1418" y="1544"/>
                    <a:pt x="1576" y="1387"/>
                    <a:pt x="1765" y="1387"/>
                  </a:cubicBezTo>
                  <a:close/>
                  <a:moveTo>
                    <a:pt x="1040" y="0"/>
                  </a:moveTo>
                  <a:cubicBezTo>
                    <a:pt x="473" y="0"/>
                    <a:pt x="32" y="473"/>
                    <a:pt x="32" y="1040"/>
                  </a:cubicBezTo>
                  <a:lnTo>
                    <a:pt x="32" y="4506"/>
                  </a:lnTo>
                  <a:cubicBezTo>
                    <a:pt x="0" y="5073"/>
                    <a:pt x="473" y="5514"/>
                    <a:pt x="1040" y="5514"/>
                  </a:cubicBezTo>
                  <a:lnTo>
                    <a:pt x="8727" y="5514"/>
                  </a:lnTo>
                  <a:cubicBezTo>
                    <a:pt x="9326" y="5514"/>
                    <a:pt x="9767" y="5041"/>
                    <a:pt x="9767" y="4506"/>
                  </a:cubicBezTo>
                  <a:lnTo>
                    <a:pt x="9767" y="1040"/>
                  </a:lnTo>
                  <a:cubicBezTo>
                    <a:pt x="9767" y="442"/>
                    <a:pt x="9294" y="0"/>
                    <a:pt x="87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2" name="Google Shape;8302;p78"/>
            <p:cNvSpPr/>
            <p:nvPr/>
          </p:nvSpPr>
          <p:spPr>
            <a:xfrm>
              <a:off x="3030250" y="3419450"/>
              <a:ext cx="34675" cy="68550"/>
            </a:xfrm>
            <a:custGeom>
              <a:rect b="b" l="l" r="r" t="t"/>
              <a:pathLst>
                <a:path extrusionOk="0" h="2742" w="1387">
                  <a:moveTo>
                    <a:pt x="0" y="1"/>
                  </a:moveTo>
                  <a:lnTo>
                    <a:pt x="0" y="2742"/>
                  </a:lnTo>
                  <a:lnTo>
                    <a:pt x="1040" y="2742"/>
                  </a:lnTo>
                  <a:cubicBezTo>
                    <a:pt x="1229" y="2742"/>
                    <a:pt x="1386" y="2584"/>
                    <a:pt x="1386" y="2395"/>
                  </a:cubicBezTo>
                  <a:lnTo>
                    <a:pt x="1386" y="347"/>
                  </a:lnTo>
                  <a:cubicBezTo>
                    <a:pt x="1386" y="158"/>
                    <a:pt x="1229" y="1"/>
                    <a:pt x="10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3" name="Google Shape;8303;p78"/>
            <p:cNvSpPr/>
            <p:nvPr/>
          </p:nvSpPr>
          <p:spPr>
            <a:xfrm>
              <a:off x="2856175" y="3294225"/>
              <a:ext cx="122100" cy="73275"/>
            </a:xfrm>
            <a:custGeom>
              <a:rect b="b" l="l" r="r" t="t"/>
              <a:pathLst>
                <a:path extrusionOk="0" h="2931" w="4884">
                  <a:moveTo>
                    <a:pt x="820" y="0"/>
                  </a:moveTo>
                  <a:cubicBezTo>
                    <a:pt x="316" y="473"/>
                    <a:pt x="0" y="1103"/>
                    <a:pt x="0" y="1828"/>
                  </a:cubicBezTo>
                  <a:lnTo>
                    <a:pt x="0" y="2552"/>
                  </a:lnTo>
                  <a:cubicBezTo>
                    <a:pt x="0" y="2773"/>
                    <a:pt x="158" y="2930"/>
                    <a:pt x="347" y="2930"/>
                  </a:cubicBezTo>
                  <a:lnTo>
                    <a:pt x="4506" y="2930"/>
                  </a:lnTo>
                  <a:cubicBezTo>
                    <a:pt x="4726" y="2930"/>
                    <a:pt x="4884" y="2773"/>
                    <a:pt x="4884" y="2552"/>
                  </a:cubicBezTo>
                  <a:lnTo>
                    <a:pt x="4884" y="1828"/>
                  </a:lnTo>
                  <a:cubicBezTo>
                    <a:pt x="4884" y="1103"/>
                    <a:pt x="4569" y="441"/>
                    <a:pt x="4033" y="0"/>
                  </a:cubicBezTo>
                  <a:cubicBezTo>
                    <a:pt x="3655" y="473"/>
                    <a:pt x="3088" y="788"/>
                    <a:pt x="2426" y="788"/>
                  </a:cubicBezTo>
                  <a:cubicBezTo>
                    <a:pt x="1765" y="788"/>
                    <a:pt x="1198" y="473"/>
                    <a:pt x="8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04" name="Google Shape;8304;p78"/>
          <p:cNvGrpSpPr/>
          <p:nvPr/>
        </p:nvGrpSpPr>
        <p:grpSpPr>
          <a:xfrm>
            <a:off x="7805501" y="1892964"/>
            <a:ext cx="308177" cy="348572"/>
            <a:chOff x="2786075" y="3591800"/>
            <a:chExt cx="260725" cy="294900"/>
          </a:xfrm>
        </p:grpSpPr>
        <p:sp>
          <p:nvSpPr>
            <p:cNvPr id="8305" name="Google Shape;8305;p78"/>
            <p:cNvSpPr/>
            <p:nvPr/>
          </p:nvSpPr>
          <p:spPr>
            <a:xfrm>
              <a:off x="2898700" y="3677000"/>
              <a:ext cx="35475" cy="35475"/>
            </a:xfrm>
            <a:custGeom>
              <a:rect b="b" l="l" r="r" t="t"/>
              <a:pathLst>
                <a:path extrusionOk="0" h="1419" w="1419">
                  <a:moveTo>
                    <a:pt x="694" y="1"/>
                  </a:moveTo>
                  <a:cubicBezTo>
                    <a:pt x="316" y="1"/>
                    <a:pt x="1" y="316"/>
                    <a:pt x="1" y="725"/>
                  </a:cubicBezTo>
                  <a:cubicBezTo>
                    <a:pt x="1" y="1103"/>
                    <a:pt x="316" y="1418"/>
                    <a:pt x="694" y="1418"/>
                  </a:cubicBezTo>
                  <a:cubicBezTo>
                    <a:pt x="1103" y="1418"/>
                    <a:pt x="1418" y="1103"/>
                    <a:pt x="1418" y="725"/>
                  </a:cubicBezTo>
                  <a:cubicBezTo>
                    <a:pt x="1418" y="316"/>
                    <a:pt x="1103" y="1"/>
                    <a:pt x="6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6" name="Google Shape;8306;p78"/>
            <p:cNvSpPr/>
            <p:nvPr/>
          </p:nvSpPr>
          <p:spPr>
            <a:xfrm>
              <a:off x="2883750" y="3729775"/>
              <a:ext cx="66975" cy="33900"/>
            </a:xfrm>
            <a:custGeom>
              <a:rect b="b" l="l" r="r" t="t"/>
              <a:pathLst>
                <a:path extrusionOk="0" h="1356" w="2679">
                  <a:moveTo>
                    <a:pt x="1323" y="1"/>
                  </a:moveTo>
                  <a:cubicBezTo>
                    <a:pt x="693" y="1"/>
                    <a:pt x="189" y="379"/>
                    <a:pt x="0" y="977"/>
                  </a:cubicBezTo>
                  <a:cubicBezTo>
                    <a:pt x="378" y="1198"/>
                    <a:pt x="819" y="1355"/>
                    <a:pt x="1323" y="1355"/>
                  </a:cubicBezTo>
                  <a:cubicBezTo>
                    <a:pt x="1796" y="1355"/>
                    <a:pt x="2269" y="1198"/>
                    <a:pt x="2678" y="977"/>
                  </a:cubicBezTo>
                  <a:cubicBezTo>
                    <a:pt x="2489" y="410"/>
                    <a:pt x="1922" y="1"/>
                    <a:pt x="13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7" name="Google Shape;8307;p78"/>
            <p:cNvSpPr/>
            <p:nvPr/>
          </p:nvSpPr>
          <p:spPr>
            <a:xfrm>
              <a:off x="2855375" y="3643150"/>
              <a:ext cx="122125" cy="98475"/>
            </a:xfrm>
            <a:custGeom>
              <a:rect b="b" l="l" r="r" t="t"/>
              <a:pathLst>
                <a:path extrusionOk="0" h="3939" w="4885">
                  <a:moveTo>
                    <a:pt x="2458" y="0"/>
                  </a:moveTo>
                  <a:cubicBezTo>
                    <a:pt x="1198" y="0"/>
                    <a:pt x="222" y="977"/>
                    <a:pt x="64" y="2079"/>
                  </a:cubicBezTo>
                  <a:cubicBezTo>
                    <a:pt x="1" y="2741"/>
                    <a:pt x="159" y="3371"/>
                    <a:pt x="600" y="3938"/>
                  </a:cubicBezTo>
                  <a:cubicBezTo>
                    <a:pt x="820" y="3529"/>
                    <a:pt x="1135" y="3214"/>
                    <a:pt x="1482" y="3025"/>
                  </a:cubicBezTo>
                  <a:cubicBezTo>
                    <a:pt x="1230" y="2772"/>
                    <a:pt x="1072" y="2426"/>
                    <a:pt x="1072" y="2079"/>
                  </a:cubicBezTo>
                  <a:cubicBezTo>
                    <a:pt x="1072" y="1323"/>
                    <a:pt x="1734" y="693"/>
                    <a:pt x="2458" y="693"/>
                  </a:cubicBezTo>
                  <a:cubicBezTo>
                    <a:pt x="3214" y="693"/>
                    <a:pt x="3845" y="1323"/>
                    <a:pt x="3845" y="2079"/>
                  </a:cubicBezTo>
                  <a:cubicBezTo>
                    <a:pt x="3845" y="2426"/>
                    <a:pt x="3687" y="2772"/>
                    <a:pt x="3435" y="3025"/>
                  </a:cubicBezTo>
                  <a:cubicBezTo>
                    <a:pt x="3845" y="3214"/>
                    <a:pt x="4128" y="3529"/>
                    <a:pt x="4317" y="3938"/>
                  </a:cubicBezTo>
                  <a:cubicBezTo>
                    <a:pt x="4695" y="3466"/>
                    <a:pt x="4853" y="2930"/>
                    <a:pt x="4853" y="2394"/>
                  </a:cubicBezTo>
                  <a:cubicBezTo>
                    <a:pt x="4884" y="1103"/>
                    <a:pt x="3813" y="0"/>
                    <a:pt x="24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8" name="Google Shape;8308;p78"/>
            <p:cNvSpPr/>
            <p:nvPr/>
          </p:nvSpPr>
          <p:spPr>
            <a:xfrm>
              <a:off x="2801050" y="3591800"/>
              <a:ext cx="229225" cy="258500"/>
            </a:xfrm>
            <a:custGeom>
              <a:rect b="b" l="l" r="r" t="t"/>
              <a:pathLst>
                <a:path extrusionOk="0" h="10340" w="9169">
                  <a:moveTo>
                    <a:pt x="4679" y="1327"/>
                  </a:moveTo>
                  <a:cubicBezTo>
                    <a:pt x="6369" y="1327"/>
                    <a:pt x="7750" y="2741"/>
                    <a:pt x="7750" y="4448"/>
                  </a:cubicBezTo>
                  <a:cubicBezTo>
                    <a:pt x="7750" y="6244"/>
                    <a:pt x="6301" y="7599"/>
                    <a:pt x="4631" y="7599"/>
                  </a:cubicBezTo>
                  <a:cubicBezTo>
                    <a:pt x="2836" y="7599"/>
                    <a:pt x="1292" y="5961"/>
                    <a:pt x="1575" y="4039"/>
                  </a:cubicBezTo>
                  <a:cubicBezTo>
                    <a:pt x="1764" y="2716"/>
                    <a:pt x="2867" y="1550"/>
                    <a:pt x="4222" y="1361"/>
                  </a:cubicBezTo>
                  <a:cubicBezTo>
                    <a:pt x="4376" y="1338"/>
                    <a:pt x="4529" y="1327"/>
                    <a:pt x="4679" y="1327"/>
                  </a:cubicBezTo>
                  <a:close/>
                  <a:moveTo>
                    <a:pt x="4597" y="0"/>
                  </a:moveTo>
                  <a:cubicBezTo>
                    <a:pt x="4401" y="0"/>
                    <a:pt x="4202" y="13"/>
                    <a:pt x="4001" y="38"/>
                  </a:cubicBezTo>
                  <a:cubicBezTo>
                    <a:pt x="1985" y="290"/>
                    <a:pt x="378" y="1928"/>
                    <a:pt x="158" y="3913"/>
                  </a:cubicBezTo>
                  <a:cubicBezTo>
                    <a:pt x="0" y="5110"/>
                    <a:pt x="315" y="6244"/>
                    <a:pt x="1008" y="7189"/>
                  </a:cubicBezTo>
                  <a:cubicBezTo>
                    <a:pt x="1197" y="7473"/>
                    <a:pt x="1449" y="7756"/>
                    <a:pt x="1670" y="7945"/>
                  </a:cubicBezTo>
                  <a:lnTo>
                    <a:pt x="4411" y="10277"/>
                  </a:lnTo>
                  <a:cubicBezTo>
                    <a:pt x="4474" y="10308"/>
                    <a:pt x="4568" y="10340"/>
                    <a:pt x="4631" y="10340"/>
                  </a:cubicBezTo>
                  <a:cubicBezTo>
                    <a:pt x="4726" y="10340"/>
                    <a:pt x="4789" y="10308"/>
                    <a:pt x="4883" y="10277"/>
                  </a:cubicBezTo>
                  <a:lnTo>
                    <a:pt x="7593" y="7945"/>
                  </a:lnTo>
                  <a:cubicBezTo>
                    <a:pt x="7845" y="7756"/>
                    <a:pt x="8065" y="7473"/>
                    <a:pt x="8254" y="7189"/>
                  </a:cubicBezTo>
                  <a:cubicBezTo>
                    <a:pt x="8853" y="6402"/>
                    <a:pt x="9168" y="5457"/>
                    <a:pt x="9168" y="4480"/>
                  </a:cubicBezTo>
                  <a:cubicBezTo>
                    <a:pt x="9139" y="1996"/>
                    <a:pt x="7104" y="0"/>
                    <a:pt x="45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9" name="Google Shape;8309;p78"/>
            <p:cNvSpPr/>
            <p:nvPr/>
          </p:nvSpPr>
          <p:spPr>
            <a:xfrm>
              <a:off x="2786075" y="3800675"/>
              <a:ext cx="260725" cy="86025"/>
            </a:xfrm>
            <a:custGeom>
              <a:rect b="b" l="l" r="r" t="t"/>
              <a:pathLst>
                <a:path extrusionOk="0" h="3441" w="10429">
                  <a:moveTo>
                    <a:pt x="1702" y="0"/>
                  </a:moveTo>
                  <a:cubicBezTo>
                    <a:pt x="1576" y="0"/>
                    <a:pt x="1513" y="63"/>
                    <a:pt x="1418" y="189"/>
                  </a:cubicBezTo>
                  <a:lnTo>
                    <a:pt x="32" y="2930"/>
                  </a:lnTo>
                  <a:cubicBezTo>
                    <a:pt x="1" y="3056"/>
                    <a:pt x="1" y="3213"/>
                    <a:pt x="32" y="3308"/>
                  </a:cubicBezTo>
                  <a:cubicBezTo>
                    <a:pt x="95" y="3371"/>
                    <a:pt x="190" y="3434"/>
                    <a:pt x="316" y="3434"/>
                  </a:cubicBezTo>
                  <a:lnTo>
                    <a:pt x="10019" y="3434"/>
                  </a:lnTo>
                  <a:cubicBezTo>
                    <a:pt x="10045" y="3438"/>
                    <a:pt x="10070" y="3440"/>
                    <a:pt x="10093" y="3440"/>
                  </a:cubicBezTo>
                  <a:cubicBezTo>
                    <a:pt x="10241" y="3440"/>
                    <a:pt x="10338" y="3362"/>
                    <a:pt x="10366" y="3308"/>
                  </a:cubicBezTo>
                  <a:cubicBezTo>
                    <a:pt x="10429" y="3182"/>
                    <a:pt x="10429" y="3056"/>
                    <a:pt x="10366" y="2930"/>
                  </a:cubicBezTo>
                  <a:lnTo>
                    <a:pt x="8979" y="189"/>
                  </a:lnTo>
                  <a:cubicBezTo>
                    <a:pt x="8948" y="63"/>
                    <a:pt x="8822" y="32"/>
                    <a:pt x="8696" y="0"/>
                  </a:cubicBezTo>
                  <a:lnTo>
                    <a:pt x="8601" y="95"/>
                  </a:lnTo>
                  <a:lnTo>
                    <a:pt x="5860" y="2426"/>
                  </a:lnTo>
                  <a:cubicBezTo>
                    <a:pt x="5671" y="2583"/>
                    <a:pt x="5451" y="2678"/>
                    <a:pt x="5199" y="2678"/>
                  </a:cubicBezTo>
                  <a:cubicBezTo>
                    <a:pt x="4978" y="2678"/>
                    <a:pt x="4726" y="2583"/>
                    <a:pt x="4537" y="2426"/>
                  </a:cubicBezTo>
                  <a:lnTo>
                    <a:pt x="1828" y="95"/>
                  </a:lnTo>
                  <a:lnTo>
                    <a:pt x="17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10" name="Google Shape;8310;p78"/>
          <p:cNvGrpSpPr/>
          <p:nvPr/>
        </p:nvGrpSpPr>
        <p:grpSpPr>
          <a:xfrm>
            <a:off x="7845999" y="2338691"/>
            <a:ext cx="227180" cy="350079"/>
            <a:chOff x="2819150" y="3955025"/>
            <a:chExt cx="192200" cy="296175"/>
          </a:xfrm>
        </p:grpSpPr>
        <p:sp>
          <p:nvSpPr>
            <p:cNvPr id="8311" name="Google Shape;8311;p78"/>
            <p:cNvSpPr/>
            <p:nvPr/>
          </p:nvSpPr>
          <p:spPr>
            <a:xfrm>
              <a:off x="2856175" y="4007025"/>
              <a:ext cx="122100" cy="70125"/>
            </a:xfrm>
            <a:custGeom>
              <a:rect b="b" l="l" r="r" t="t"/>
              <a:pathLst>
                <a:path extrusionOk="0" h="2805" w="4884">
                  <a:moveTo>
                    <a:pt x="1324" y="0"/>
                  </a:moveTo>
                  <a:cubicBezTo>
                    <a:pt x="631" y="0"/>
                    <a:pt x="127" y="725"/>
                    <a:pt x="347" y="1386"/>
                  </a:cubicBezTo>
                  <a:lnTo>
                    <a:pt x="599" y="2080"/>
                  </a:lnTo>
                  <a:lnTo>
                    <a:pt x="379" y="2080"/>
                  </a:lnTo>
                  <a:cubicBezTo>
                    <a:pt x="158" y="2080"/>
                    <a:pt x="0" y="2237"/>
                    <a:pt x="0" y="2458"/>
                  </a:cubicBezTo>
                  <a:cubicBezTo>
                    <a:pt x="0" y="2647"/>
                    <a:pt x="158" y="2804"/>
                    <a:pt x="347" y="2804"/>
                  </a:cubicBezTo>
                  <a:lnTo>
                    <a:pt x="4506" y="2804"/>
                  </a:lnTo>
                  <a:cubicBezTo>
                    <a:pt x="4726" y="2804"/>
                    <a:pt x="4884" y="2647"/>
                    <a:pt x="4884" y="2458"/>
                  </a:cubicBezTo>
                  <a:cubicBezTo>
                    <a:pt x="4884" y="2237"/>
                    <a:pt x="4726" y="2080"/>
                    <a:pt x="4506" y="2080"/>
                  </a:cubicBezTo>
                  <a:lnTo>
                    <a:pt x="4317" y="2080"/>
                  </a:lnTo>
                  <a:lnTo>
                    <a:pt x="4569" y="1386"/>
                  </a:lnTo>
                  <a:cubicBezTo>
                    <a:pt x="4789" y="725"/>
                    <a:pt x="4285" y="0"/>
                    <a:pt x="35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2" name="Google Shape;8312;p78"/>
            <p:cNvSpPr/>
            <p:nvPr/>
          </p:nvSpPr>
          <p:spPr>
            <a:xfrm>
              <a:off x="2819150" y="4180300"/>
              <a:ext cx="192200" cy="70900"/>
            </a:xfrm>
            <a:custGeom>
              <a:rect b="b" l="l" r="r" t="t"/>
              <a:pathLst>
                <a:path extrusionOk="0" h="2836" w="7688">
                  <a:moveTo>
                    <a:pt x="1418" y="0"/>
                  </a:moveTo>
                  <a:cubicBezTo>
                    <a:pt x="1040" y="0"/>
                    <a:pt x="725" y="315"/>
                    <a:pt x="725" y="725"/>
                  </a:cubicBezTo>
                  <a:lnTo>
                    <a:pt x="725" y="1418"/>
                  </a:lnTo>
                  <a:cubicBezTo>
                    <a:pt x="316" y="1418"/>
                    <a:pt x="1" y="1733"/>
                    <a:pt x="1" y="2143"/>
                  </a:cubicBezTo>
                  <a:lnTo>
                    <a:pt x="1" y="2489"/>
                  </a:lnTo>
                  <a:cubicBezTo>
                    <a:pt x="1" y="2678"/>
                    <a:pt x="158" y="2836"/>
                    <a:pt x="379" y="2836"/>
                  </a:cubicBezTo>
                  <a:lnTo>
                    <a:pt x="7310" y="2836"/>
                  </a:lnTo>
                  <a:cubicBezTo>
                    <a:pt x="7530" y="2804"/>
                    <a:pt x="7688" y="2678"/>
                    <a:pt x="7688" y="2489"/>
                  </a:cubicBezTo>
                  <a:lnTo>
                    <a:pt x="7688" y="2143"/>
                  </a:lnTo>
                  <a:cubicBezTo>
                    <a:pt x="7688" y="1733"/>
                    <a:pt x="7373" y="1418"/>
                    <a:pt x="6995" y="1418"/>
                  </a:cubicBezTo>
                  <a:lnTo>
                    <a:pt x="6995" y="725"/>
                  </a:lnTo>
                  <a:cubicBezTo>
                    <a:pt x="6995" y="315"/>
                    <a:pt x="6680" y="0"/>
                    <a:pt x="62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3" name="Google Shape;8313;p78"/>
            <p:cNvSpPr/>
            <p:nvPr/>
          </p:nvSpPr>
          <p:spPr>
            <a:xfrm>
              <a:off x="2882950" y="3955025"/>
              <a:ext cx="68550" cy="35475"/>
            </a:xfrm>
            <a:custGeom>
              <a:rect b="b" l="l" r="r" t="t"/>
              <a:pathLst>
                <a:path extrusionOk="0" h="1419" w="2742">
                  <a:moveTo>
                    <a:pt x="1355" y="1"/>
                  </a:moveTo>
                  <a:cubicBezTo>
                    <a:pt x="1166" y="1"/>
                    <a:pt x="1009" y="158"/>
                    <a:pt x="1009" y="348"/>
                  </a:cubicBezTo>
                  <a:lnTo>
                    <a:pt x="1009" y="726"/>
                  </a:lnTo>
                  <a:cubicBezTo>
                    <a:pt x="568" y="820"/>
                    <a:pt x="221" y="1072"/>
                    <a:pt x="1" y="1419"/>
                  </a:cubicBezTo>
                  <a:lnTo>
                    <a:pt x="2742" y="1419"/>
                  </a:lnTo>
                  <a:cubicBezTo>
                    <a:pt x="2521" y="1104"/>
                    <a:pt x="2111" y="852"/>
                    <a:pt x="1733" y="726"/>
                  </a:cubicBezTo>
                  <a:lnTo>
                    <a:pt x="1733" y="348"/>
                  </a:lnTo>
                  <a:cubicBezTo>
                    <a:pt x="1670" y="158"/>
                    <a:pt x="1513" y="1"/>
                    <a:pt x="13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4" name="Google Shape;8314;p78"/>
            <p:cNvSpPr/>
            <p:nvPr/>
          </p:nvSpPr>
          <p:spPr>
            <a:xfrm>
              <a:off x="2856975" y="4093650"/>
              <a:ext cx="118950" cy="70125"/>
            </a:xfrm>
            <a:custGeom>
              <a:rect b="b" l="l" r="r" t="t"/>
              <a:pathLst>
                <a:path extrusionOk="0" h="2805" w="4758">
                  <a:moveTo>
                    <a:pt x="473" y="1"/>
                  </a:moveTo>
                  <a:lnTo>
                    <a:pt x="0" y="2805"/>
                  </a:lnTo>
                  <a:lnTo>
                    <a:pt x="4757" y="2805"/>
                  </a:lnTo>
                  <a:lnTo>
                    <a:pt x="428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15" name="Google Shape;8315;p78"/>
          <p:cNvGrpSpPr/>
          <p:nvPr/>
        </p:nvGrpSpPr>
        <p:grpSpPr>
          <a:xfrm>
            <a:off x="6469772" y="2804289"/>
            <a:ext cx="349133" cy="348217"/>
            <a:chOff x="4629125" y="3235150"/>
            <a:chExt cx="295375" cy="294600"/>
          </a:xfrm>
        </p:grpSpPr>
        <p:sp>
          <p:nvSpPr>
            <p:cNvPr id="8316" name="Google Shape;8316;p78"/>
            <p:cNvSpPr/>
            <p:nvPr/>
          </p:nvSpPr>
          <p:spPr>
            <a:xfrm>
              <a:off x="4696850" y="3391100"/>
              <a:ext cx="35475" cy="35475"/>
            </a:xfrm>
            <a:custGeom>
              <a:rect b="b" l="l" r="r" t="t"/>
              <a:pathLst>
                <a:path extrusionOk="0" h="1419" w="1419">
                  <a:moveTo>
                    <a:pt x="725" y="1"/>
                  </a:moveTo>
                  <a:cubicBezTo>
                    <a:pt x="316" y="1"/>
                    <a:pt x="1" y="316"/>
                    <a:pt x="1" y="694"/>
                  </a:cubicBezTo>
                  <a:cubicBezTo>
                    <a:pt x="64" y="1103"/>
                    <a:pt x="316" y="1418"/>
                    <a:pt x="725" y="1418"/>
                  </a:cubicBezTo>
                  <a:cubicBezTo>
                    <a:pt x="1103" y="1418"/>
                    <a:pt x="1418" y="1103"/>
                    <a:pt x="1418" y="694"/>
                  </a:cubicBezTo>
                  <a:cubicBezTo>
                    <a:pt x="1418" y="316"/>
                    <a:pt x="1103" y="1"/>
                    <a:pt x="7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7" name="Google Shape;8317;p78"/>
            <p:cNvSpPr/>
            <p:nvPr/>
          </p:nvSpPr>
          <p:spPr>
            <a:xfrm>
              <a:off x="4680300" y="3443875"/>
              <a:ext cx="69350" cy="34675"/>
            </a:xfrm>
            <a:custGeom>
              <a:rect b="b" l="l" r="r" t="t"/>
              <a:pathLst>
                <a:path extrusionOk="0" h="1387" w="2774">
                  <a:moveTo>
                    <a:pt x="1387" y="0"/>
                  </a:moveTo>
                  <a:cubicBezTo>
                    <a:pt x="631" y="0"/>
                    <a:pt x="1" y="630"/>
                    <a:pt x="1" y="1387"/>
                  </a:cubicBezTo>
                  <a:lnTo>
                    <a:pt x="2773" y="1387"/>
                  </a:lnTo>
                  <a:cubicBezTo>
                    <a:pt x="2773" y="630"/>
                    <a:pt x="2175" y="0"/>
                    <a:pt x="13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8" name="Google Shape;8318;p78"/>
            <p:cNvSpPr/>
            <p:nvPr/>
          </p:nvSpPr>
          <p:spPr>
            <a:xfrm>
              <a:off x="4629125" y="3339900"/>
              <a:ext cx="295375" cy="189850"/>
            </a:xfrm>
            <a:custGeom>
              <a:rect b="b" l="l" r="r" t="t"/>
              <a:pathLst>
                <a:path extrusionOk="0" h="7594" w="11815">
                  <a:moveTo>
                    <a:pt x="10050" y="2080"/>
                  </a:moveTo>
                  <a:cubicBezTo>
                    <a:pt x="10239" y="2080"/>
                    <a:pt x="10397" y="2238"/>
                    <a:pt x="10397" y="2427"/>
                  </a:cubicBezTo>
                  <a:cubicBezTo>
                    <a:pt x="10397" y="2616"/>
                    <a:pt x="10239" y="2773"/>
                    <a:pt x="10050" y="2773"/>
                  </a:cubicBezTo>
                  <a:lnTo>
                    <a:pt x="6553" y="2773"/>
                  </a:lnTo>
                  <a:cubicBezTo>
                    <a:pt x="6333" y="2773"/>
                    <a:pt x="6175" y="2616"/>
                    <a:pt x="6175" y="2427"/>
                  </a:cubicBezTo>
                  <a:cubicBezTo>
                    <a:pt x="6175" y="2238"/>
                    <a:pt x="6333" y="2080"/>
                    <a:pt x="6553" y="2080"/>
                  </a:cubicBezTo>
                  <a:close/>
                  <a:moveTo>
                    <a:pt x="10050" y="3466"/>
                  </a:moveTo>
                  <a:cubicBezTo>
                    <a:pt x="10239" y="3466"/>
                    <a:pt x="10397" y="3624"/>
                    <a:pt x="10397" y="3813"/>
                  </a:cubicBezTo>
                  <a:cubicBezTo>
                    <a:pt x="10397" y="4002"/>
                    <a:pt x="10239" y="4159"/>
                    <a:pt x="10050" y="4159"/>
                  </a:cubicBezTo>
                  <a:lnTo>
                    <a:pt x="6553" y="4159"/>
                  </a:lnTo>
                  <a:cubicBezTo>
                    <a:pt x="6333" y="4159"/>
                    <a:pt x="6175" y="4002"/>
                    <a:pt x="6175" y="3813"/>
                  </a:cubicBezTo>
                  <a:cubicBezTo>
                    <a:pt x="6175" y="3624"/>
                    <a:pt x="6333" y="3466"/>
                    <a:pt x="6553" y="3466"/>
                  </a:cubicBezTo>
                  <a:close/>
                  <a:moveTo>
                    <a:pt x="10050" y="4821"/>
                  </a:moveTo>
                  <a:cubicBezTo>
                    <a:pt x="10239" y="4821"/>
                    <a:pt x="10397" y="4978"/>
                    <a:pt x="10397" y="5199"/>
                  </a:cubicBezTo>
                  <a:cubicBezTo>
                    <a:pt x="10397" y="5388"/>
                    <a:pt x="10239" y="5546"/>
                    <a:pt x="10050" y="5546"/>
                  </a:cubicBezTo>
                  <a:lnTo>
                    <a:pt x="6553" y="5546"/>
                  </a:lnTo>
                  <a:cubicBezTo>
                    <a:pt x="6333" y="5546"/>
                    <a:pt x="6175" y="5388"/>
                    <a:pt x="6175" y="5199"/>
                  </a:cubicBezTo>
                  <a:cubicBezTo>
                    <a:pt x="6175" y="4978"/>
                    <a:pt x="6333" y="4821"/>
                    <a:pt x="6553" y="4821"/>
                  </a:cubicBezTo>
                  <a:close/>
                  <a:moveTo>
                    <a:pt x="3403" y="1418"/>
                  </a:moveTo>
                  <a:cubicBezTo>
                    <a:pt x="4127" y="1418"/>
                    <a:pt x="4757" y="2049"/>
                    <a:pt x="4757" y="2773"/>
                  </a:cubicBezTo>
                  <a:cubicBezTo>
                    <a:pt x="4757" y="3151"/>
                    <a:pt x="4600" y="3498"/>
                    <a:pt x="4379" y="3718"/>
                  </a:cubicBezTo>
                  <a:cubicBezTo>
                    <a:pt x="5009" y="4065"/>
                    <a:pt x="5451" y="4758"/>
                    <a:pt x="5451" y="5546"/>
                  </a:cubicBezTo>
                  <a:lnTo>
                    <a:pt x="5451" y="5892"/>
                  </a:lnTo>
                  <a:lnTo>
                    <a:pt x="5514" y="5892"/>
                  </a:lnTo>
                  <a:cubicBezTo>
                    <a:pt x="5514" y="6081"/>
                    <a:pt x="5356" y="6239"/>
                    <a:pt x="5167" y="6239"/>
                  </a:cubicBezTo>
                  <a:lnTo>
                    <a:pt x="1701" y="6239"/>
                  </a:lnTo>
                  <a:cubicBezTo>
                    <a:pt x="1512" y="6239"/>
                    <a:pt x="1355" y="6081"/>
                    <a:pt x="1355" y="5892"/>
                  </a:cubicBezTo>
                  <a:lnTo>
                    <a:pt x="1355" y="5546"/>
                  </a:lnTo>
                  <a:cubicBezTo>
                    <a:pt x="1355" y="4758"/>
                    <a:pt x="1764" y="4096"/>
                    <a:pt x="2395" y="3718"/>
                  </a:cubicBezTo>
                  <a:cubicBezTo>
                    <a:pt x="2174" y="3498"/>
                    <a:pt x="2016" y="3151"/>
                    <a:pt x="2016" y="2773"/>
                  </a:cubicBezTo>
                  <a:cubicBezTo>
                    <a:pt x="2016" y="2049"/>
                    <a:pt x="2647" y="1418"/>
                    <a:pt x="3403" y="1418"/>
                  </a:cubicBezTo>
                  <a:close/>
                  <a:moveTo>
                    <a:pt x="1040" y="1"/>
                  </a:moveTo>
                  <a:cubicBezTo>
                    <a:pt x="441" y="1"/>
                    <a:pt x="0" y="473"/>
                    <a:pt x="0" y="1009"/>
                  </a:cubicBezTo>
                  <a:lnTo>
                    <a:pt x="0" y="6554"/>
                  </a:lnTo>
                  <a:cubicBezTo>
                    <a:pt x="0" y="7152"/>
                    <a:pt x="473" y="7593"/>
                    <a:pt x="1040" y="7593"/>
                  </a:cubicBezTo>
                  <a:lnTo>
                    <a:pt x="10806" y="7593"/>
                  </a:lnTo>
                  <a:cubicBezTo>
                    <a:pt x="11373" y="7593"/>
                    <a:pt x="11815" y="7121"/>
                    <a:pt x="11815" y="6554"/>
                  </a:cubicBezTo>
                  <a:lnTo>
                    <a:pt x="11815" y="1009"/>
                  </a:lnTo>
                  <a:cubicBezTo>
                    <a:pt x="11783" y="473"/>
                    <a:pt x="11310" y="1"/>
                    <a:pt x="10743" y="1"/>
                  </a:cubicBezTo>
                  <a:lnTo>
                    <a:pt x="7593" y="1"/>
                  </a:lnTo>
                  <a:lnTo>
                    <a:pt x="7593" y="347"/>
                  </a:lnTo>
                  <a:cubicBezTo>
                    <a:pt x="7593" y="946"/>
                    <a:pt x="7120" y="1355"/>
                    <a:pt x="6585" y="1355"/>
                  </a:cubicBezTo>
                  <a:lnTo>
                    <a:pt x="5198" y="1355"/>
                  </a:lnTo>
                  <a:cubicBezTo>
                    <a:pt x="4600" y="1355"/>
                    <a:pt x="4190" y="883"/>
                    <a:pt x="4190" y="347"/>
                  </a:cubicBezTo>
                  <a:lnTo>
                    <a:pt x="419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9" name="Google Shape;8319;p78"/>
            <p:cNvSpPr/>
            <p:nvPr/>
          </p:nvSpPr>
          <p:spPr>
            <a:xfrm>
              <a:off x="4714975" y="3287125"/>
              <a:ext cx="122100" cy="70125"/>
            </a:xfrm>
            <a:custGeom>
              <a:rect b="b" l="l" r="r" t="t"/>
              <a:pathLst>
                <a:path extrusionOk="0" h="2805" w="4884">
                  <a:moveTo>
                    <a:pt x="693" y="1"/>
                  </a:moveTo>
                  <a:cubicBezTo>
                    <a:pt x="315" y="1"/>
                    <a:pt x="0" y="316"/>
                    <a:pt x="0" y="725"/>
                  </a:cubicBezTo>
                  <a:cubicBezTo>
                    <a:pt x="0" y="1104"/>
                    <a:pt x="315" y="1419"/>
                    <a:pt x="693" y="1419"/>
                  </a:cubicBezTo>
                  <a:lnTo>
                    <a:pt x="1418" y="1419"/>
                  </a:lnTo>
                  <a:lnTo>
                    <a:pt x="1418" y="2458"/>
                  </a:lnTo>
                  <a:cubicBezTo>
                    <a:pt x="1386" y="2647"/>
                    <a:pt x="1544" y="2805"/>
                    <a:pt x="1733" y="2805"/>
                  </a:cubicBezTo>
                  <a:lnTo>
                    <a:pt x="3119" y="2805"/>
                  </a:lnTo>
                  <a:cubicBezTo>
                    <a:pt x="3308" y="2805"/>
                    <a:pt x="3466" y="2647"/>
                    <a:pt x="3466" y="2458"/>
                  </a:cubicBezTo>
                  <a:lnTo>
                    <a:pt x="3466" y="1419"/>
                  </a:lnTo>
                  <a:lnTo>
                    <a:pt x="4159" y="1419"/>
                  </a:lnTo>
                  <a:cubicBezTo>
                    <a:pt x="4568" y="1419"/>
                    <a:pt x="4883" y="1104"/>
                    <a:pt x="4883" y="725"/>
                  </a:cubicBezTo>
                  <a:cubicBezTo>
                    <a:pt x="4883" y="316"/>
                    <a:pt x="4568" y="1"/>
                    <a:pt x="41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0" name="Google Shape;8320;p78"/>
            <p:cNvSpPr/>
            <p:nvPr/>
          </p:nvSpPr>
          <p:spPr>
            <a:xfrm>
              <a:off x="4732300" y="3235150"/>
              <a:ext cx="86650" cy="35475"/>
            </a:xfrm>
            <a:custGeom>
              <a:rect b="b" l="l" r="r" t="t"/>
              <a:pathLst>
                <a:path extrusionOk="0" h="1419" w="3466">
                  <a:moveTo>
                    <a:pt x="378" y="1"/>
                  </a:moveTo>
                  <a:cubicBezTo>
                    <a:pt x="158" y="1"/>
                    <a:pt x="0" y="158"/>
                    <a:pt x="0" y="347"/>
                  </a:cubicBezTo>
                  <a:lnTo>
                    <a:pt x="0" y="1418"/>
                  </a:lnTo>
                  <a:lnTo>
                    <a:pt x="3466" y="1418"/>
                  </a:lnTo>
                  <a:lnTo>
                    <a:pt x="3466" y="347"/>
                  </a:lnTo>
                  <a:cubicBezTo>
                    <a:pt x="3466" y="158"/>
                    <a:pt x="3308" y="1"/>
                    <a:pt x="3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21" name="Google Shape;8321;p78"/>
          <p:cNvGrpSpPr/>
          <p:nvPr/>
        </p:nvGrpSpPr>
        <p:grpSpPr>
          <a:xfrm>
            <a:off x="6469757" y="3251822"/>
            <a:ext cx="349163" cy="349133"/>
            <a:chOff x="4628325" y="3599825"/>
            <a:chExt cx="295400" cy="295375"/>
          </a:xfrm>
        </p:grpSpPr>
        <p:sp>
          <p:nvSpPr>
            <p:cNvPr id="8322" name="Google Shape;8322;p78"/>
            <p:cNvSpPr/>
            <p:nvPr/>
          </p:nvSpPr>
          <p:spPr>
            <a:xfrm>
              <a:off x="4679525" y="3686450"/>
              <a:ext cx="17350" cy="86675"/>
            </a:xfrm>
            <a:custGeom>
              <a:rect b="b" l="l" r="r" t="t"/>
              <a:pathLst>
                <a:path extrusionOk="0" h="3467" w="694">
                  <a:moveTo>
                    <a:pt x="0" y="1"/>
                  </a:moveTo>
                  <a:lnTo>
                    <a:pt x="0" y="3466"/>
                  </a:lnTo>
                  <a:lnTo>
                    <a:pt x="694" y="3466"/>
                  </a:lnTo>
                  <a:lnTo>
                    <a:pt x="69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3" name="Google Shape;8323;p78"/>
            <p:cNvSpPr/>
            <p:nvPr/>
          </p:nvSpPr>
          <p:spPr>
            <a:xfrm>
              <a:off x="4854375" y="3686450"/>
              <a:ext cx="18150" cy="86675"/>
            </a:xfrm>
            <a:custGeom>
              <a:rect b="b" l="l" r="r" t="t"/>
              <a:pathLst>
                <a:path extrusionOk="0" h="3467" w="726">
                  <a:moveTo>
                    <a:pt x="1" y="1"/>
                  </a:moveTo>
                  <a:lnTo>
                    <a:pt x="1" y="3466"/>
                  </a:lnTo>
                  <a:lnTo>
                    <a:pt x="725" y="3466"/>
                  </a:lnTo>
                  <a:lnTo>
                    <a:pt x="7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4" name="Google Shape;8324;p78"/>
            <p:cNvSpPr/>
            <p:nvPr/>
          </p:nvSpPr>
          <p:spPr>
            <a:xfrm>
              <a:off x="4679525" y="3790425"/>
              <a:ext cx="17350" cy="104000"/>
            </a:xfrm>
            <a:custGeom>
              <a:rect b="b" l="l" r="r" t="t"/>
              <a:pathLst>
                <a:path extrusionOk="0" h="4160" w="694">
                  <a:moveTo>
                    <a:pt x="0" y="0"/>
                  </a:moveTo>
                  <a:lnTo>
                    <a:pt x="0" y="4159"/>
                  </a:lnTo>
                  <a:lnTo>
                    <a:pt x="694" y="4159"/>
                  </a:lnTo>
                  <a:lnTo>
                    <a:pt x="69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5" name="Google Shape;8325;p78"/>
            <p:cNvSpPr/>
            <p:nvPr/>
          </p:nvSpPr>
          <p:spPr>
            <a:xfrm>
              <a:off x="4854375" y="3790425"/>
              <a:ext cx="18150" cy="104000"/>
            </a:xfrm>
            <a:custGeom>
              <a:rect b="b" l="l" r="r" t="t"/>
              <a:pathLst>
                <a:path extrusionOk="0" h="4160" w="726">
                  <a:moveTo>
                    <a:pt x="1" y="0"/>
                  </a:moveTo>
                  <a:lnTo>
                    <a:pt x="1" y="4159"/>
                  </a:lnTo>
                  <a:lnTo>
                    <a:pt x="725" y="4159"/>
                  </a:ln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6" name="Google Shape;8326;p78"/>
            <p:cNvSpPr/>
            <p:nvPr/>
          </p:nvSpPr>
          <p:spPr>
            <a:xfrm>
              <a:off x="4628325" y="3686450"/>
              <a:ext cx="34675" cy="86675"/>
            </a:xfrm>
            <a:custGeom>
              <a:rect b="b" l="l" r="r" t="t"/>
              <a:pathLst>
                <a:path extrusionOk="0" h="3467" w="1387">
                  <a:moveTo>
                    <a:pt x="1009" y="1"/>
                  </a:moveTo>
                  <a:cubicBezTo>
                    <a:pt x="442" y="1"/>
                    <a:pt x="1" y="442"/>
                    <a:pt x="1" y="1009"/>
                  </a:cubicBezTo>
                  <a:lnTo>
                    <a:pt x="1" y="2049"/>
                  </a:lnTo>
                  <a:cubicBezTo>
                    <a:pt x="1" y="2427"/>
                    <a:pt x="158" y="2773"/>
                    <a:pt x="442" y="3025"/>
                  </a:cubicBezTo>
                  <a:cubicBezTo>
                    <a:pt x="662" y="3340"/>
                    <a:pt x="1009" y="3466"/>
                    <a:pt x="1387" y="3466"/>
                  </a:cubicBezTo>
                  <a:lnTo>
                    <a:pt x="138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7" name="Google Shape;8327;p78"/>
            <p:cNvSpPr/>
            <p:nvPr/>
          </p:nvSpPr>
          <p:spPr>
            <a:xfrm>
              <a:off x="4714975" y="3686450"/>
              <a:ext cx="122100" cy="86675"/>
            </a:xfrm>
            <a:custGeom>
              <a:rect b="b" l="l" r="r" t="t"/>
              <a:pathLst>
                <a:path extrusionOk="0" h="3467" w="4884">
                  <a:moveTo>
                    <a:pt x="0" y="1"/>
                  </a:moveTo>
                  <a:lnTo>
                    <a:pt x="0" y="3466"/>
                  </a:lnTo>
                  <a:lnTo>
                    <a:pt x="4883" y="3466"/>
                  </a:lnTo>
                  <a:lnTo>
                    <a:pt x="488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8" name="Google Shape;8328;p78"/>
            <p:cNvSpPr/>
            <p:nvPr/>
          </p:nvSpPr>
          <p:spPr>
            <a:xfrm>
              <a:off x="4889025" y="3777825"/>
              <a:ext cx="34700" cy="117375"/>
            </a:xfrm>
            <a:custGeom>
              <a:rect b="b" l="l" r="r" t="t"/>
              <a:pathLst>
                <a:path extrusionOk="0" h="4695" w="1388">
                  <a:moveTo>
                    <a:pt x="1387" y="0"/>
                  </a:moveTo>
                  <a:cubicBezTo>
                    <a:pt x="977" y="315"/>
                    <a:pt x="505" y="504"/>
                    <a:pt x="1" y="504"/>
                  </a:cubicBezTo>
                  <a:lnTo>
                    <a:pt x="1" y="4695"/>
                  </a:lnTo>
                  <a:lnTo>
                    <a:pt x="347" y="4695"/>
                  </a:lnTo>
                  <a:cubicBezTo>
                    <a:pt x="946" y="4695"/>
                    <a:pt x="1387" y="4222"/>
                    <a:pt x="1387" y="3655"/>
                  </a:cubicBezTo>
                  <a:lnTo>
                    <a:pt x="138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9" name="Google Shape;8329;p78"/>
            <p:cNvSpPr/>
            <p:nvPr/>
          </p:nvSpPr>
          <p:spPr>
            <a:xfrm>
              <a:off x="4628325" y="3777825"/>
              <a:ext cx="34675" cy="116600"/>
            </a:xfrm>
            <a:custGeom>
              <a:rect b="b" l="l" r="r" t="t"/>
              <a:pathLst>
                <a:path extrusionOk="0" h="4664" w="1387">
                  <a:moveTo>
                    <a:pt x="1" y="0"/>
                  </a:moveTo>
                  <a:lnTo>
                    <a:pt x="1" y="3655"/>
                  </a:lnTo>
                  <a:cubicBezTo>
                    <a:pt x="1" y="4222"/>
                    <a:pt x="442" y="4663"/>
                    <a:pt x="1009" y="4663"/>
                  </a:cubicBezTo>
                  <a:lnTo>
                    <a:pt x="1387" y="4663"/>
                  </a:lnTo>
                  <a:lnTo>
                    <a:pt x="1387" y="504"/>
                  </a:lnTo>
                  <a:cubicBezTo>
                    <a:pt x="851" y="504"/>
                    <a:pt x="379" y="315"/>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0" name="Google Shape;8330;p78"/>
            <p:cNvSpPr/>
            <p:nvPr/>
          </p:nvSpPr>
          <p:spPr>
            <a:xfrm>
              <a:off x="4766950" y="3790425"/>
              <a:ext cx="17350" cy="18150"/>
            </a:xfrm>
            <a:custGeom>
              <a:rect b="b" l="l" r="r" t="t"/>
              <a:pathLst>
                <a:path extrusionOk="0" h="726" w="694">
                  <a:moveTo>
                    <a:pt x="1" y="0"/>
                  </a:moveTo>
                  <a:lnTo>
                    <a:pt x="1" y="347"/>
                  </a:lnTo>
                  <a:cubicBezTo>
                    <a:pt x="1" y="568"/>
                    <a:pt x="158" y="725"/>
                    <a:pt x="347" y="725"/>
                  </a:cubicBezTo>
                  <a:cubicBezTo>
                    <a:pt x="568" y="725"/>
                    <a:pt x="694" y="568"/>
                    <a:pt x="694" y="347"/>
                  </a:cubicBezTo>
                  <a:lnTo>
                    <a:pt x="69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1" name="Google Shape;8331;p78"/>
            <p:cNvSpPr/>
            <p:nvPr/>
          </p:nvSpPr>
          <p:spPr>
            <a:xfrm>
              <a:off x="4889025" y="3686450"/>
              <a:ext cx="34700" cy="86675"/>
            </a:xfrm>
            <a:custGeom>
              <a:rect b="b" l="l" r="r" t="t"/>
              <a:pathLst>
                <a:path extrusionOk="0" h="3467" w="1388">
                  <a:moveTo>
                    <a:pt x="1" y="1"/>
                  </a:moveTo>
                  <a:lnTo>
                    <a:pt x="1" y="3466"/>
                  </a:lnTo>
                  <a:cubicBezTo>
                    <a:pt x="347" y="3466"/>
                    <a:pt x="662" y="3340"/>
                    <a:pt x="946" y="3088"/>
                  </a:cubicBezTo>
                  <a:cubicBezTo>
                    <a:pt x="1229" y="2836"/>
                    <a:pt x="1387" y="2458"/>
                    <a:pt x="1387" y="2080"/>
                  </a:cubicBezTo>
                  <a:lnTo>
                    <a:pt x="1387" y="1040"/>
                  </a:lnTo>
                  <a:cubicBezTo>
                    <a:pt x="1387" y="442"/>
                    <a:pt x="914"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2" name="Google Shape;8332;p78"/>
            <p:cNvSpPr/>
            <p:nvPr/>
          </p:nvSpPr>
          <p:spPr>
            <a:xfrm>
              <a:off x="4714975" y="3790425"/>
              <a:ext cx="122100" cy="104000"/>
            </a:xfrm>
            <a:custGeom>
              <a:rect b="b" l="l" r="r" t="t"/>
              <a:pathLst>
                <a:path extrusionOk="0" h="4160" w="4884">
                  <a:moveTo>
                    <a:pt x="0" y="0"/>
                  </a:moveTo>
                  <a:lnTo>
                    <a:pt x="0" y="4159"/>
                  </a:lnTo>
                  <a:lnTo>
                    <a:pt x="4883" y="4159"/>
                  </a:lnTo>
                  <a:lnTo>
                    <a:pt x="4883" y="0"/>
                  </a:lnTo>
                  <a:lnTo>
                    <a:pt x="3466" y="0"/>
                  </a:lnTo>
                  <a:lnTo>
                    <a:pt x="3466" y="347"/>
                  </a:lnTo>
                  <a:cubicBezTo>
                    <a:pt x="3466" y="946"/>
                    <a:pt x="2993" y="1387"/>
                    <a:pt x="2426" y="1387"/>
                  </a:cubicBezTo>
                  <a:cubicBezTo>
                    <a:pt x="1827" y="1387"/>
                    <a:pt x="1418" y="914"/>
                    <a:pt x="1418" y="347"/>
                  </a:cubicBezTo>
                  <a:lnTo>
                    <a:pt x="14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3" name="Google Shape;8333;p78"/>
            <p:cNvSpPr/>
            <p:nvPr/>
          </p:nvSpPr>
          <p:spPr>
            <a:xfrm>
              <a:off x="4714175" y="3599825"/>
              <a:ext cx="122100" cy="69325"/>
            </a:xfrm>
            <a:custGeom>
              <a:rect b="b" l="l" r="r" t="t"/>
              <a:pathLst>
                <a:path extrusionOk="0" h="2773" w="4884">
                  <a:moveTo>
                    <a:pt x="2427" y="0"/>
                  </a:moveTo>
                  <a:cubicBezTo>
                    <a:pt x="1103" y="0"/>
                    <a:pt x="1" y="1103"/>
                    <a:pt x="1" y="2426"/>
                  </a:cubicBezTo>
                  <a:lnTo>
                    <a:pt x="1" y="2773"/>
                  </a:lnTo>
                  <a:lnTo>
                    <a:pt x="1355" y="2773"/>
                  </a:lnTo>
                  <a:lnTo>
                    <a:pt x="1355" y="2426"/>
                  </a:lnTo>
                  <a:cubicBezTo>
                    <a:pt x="1355" y="1828"/>
                    <a:pt x="1828" y="1418"/>
                    <a:pt x="2395" y="1418"/>
                  </a:cubicBezTo>
                  <a:cubicBezTo>
                    <a:pt x="2994" y="1418"/>
                    <a:pt x="3403" y="1891"/>
                    <a:pt x="3403" y="2426"/>
                  </a:cubicBezTo>
                  <a:lnTo>
                    <a:pt x="3403" y="2773"/>
                  </a:lnTo>
                  <a:lnTo>
                    <a:pt x="4884" y="2773"/>
                  </a:lnTo>
                  <a:lnTo>
                    <a:pt x="4884" y="2426"/>
                  </a:lnTo>
                  <a:cubicBezTo>
                    <a:pt x="4884" y="1103"/>
                    <a:pt x="3781" y="0"/>
                    <a:pt x="24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34" name="Google Shape;8334;p78"/>
          <p:cNvGrpSpPr/>
          <p:nvPr/>
        </p:nvGrpSpPr>
        <p:grpSpPr>
          <a:xfrm>
            <a:off x="6490708" y="3727433"/>
            <a:ext cx="307261" cy="350079"/>
            <a:chOff x="4645650" y="3962900"/>
            <a:chExt cx="259950" cy="296175"/>
          </a:xfrm>
        </p:grpSpPr>
        <p:sp>
          <p:nvSpPr>
            <p:cNvPr id="8335" name="Google Shape;8335;p78"/>
            <p:cNvSpPr/>
            <p:nvPr/>
          </p:nvSpPr>
          <p:spPr>
            <a:xfrm>
              <a:off x="4853600" y="4155100"/>
              <a:ext cx="52000" cy="103975"/>
            </a:xfrm>
            <a:custGeom>
              <a:rect b="b" l="l" r="r" t="t"/>
              <a:pathLst>
                <a:path extrusionOk="0" h="4159" w="2080">
                  <a:moveTo>
                    <a:pt x="0" y="0"/>
                  </a:moveTo>
                  <a:lnTo>
                    <a:pt x="0" y="4159"/>
                  </a:lnTo>
                  <a:lnTo>
                    <a:pt x="1733" y="4159"/>
                  </a:lnTo>
                  <a:cubicBezTo>
                    <a:pt x="1922" y="4159"/>
                    <a:pt x="2079" y="4001"/>
                    <a:pt x="2079" y="3812"/>
                  </a:cubicBezTo>
                  <a:lnTo>
                    <a:pt x="2079" y="1733"/>
                  </a:lnTo>
                  <a:cubicBezTo>
                    <a:pt x="2079" y="788"/>
                    <a:pt x="1292"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6" name="Google Shape;8336;p78"/>
            <p:cNvSpPr/>
            <p:nvPr/>
          </p:nvSpPr>
          <p:spPr>
            <a:xfrm>
              <a:off x="4714975" y="4155100"/>
              <a:ext cx="121300" cy="50625"/>
            </a:xfrm>
            <a:custGeom>
              <a:rect b="b" l="l" r="r" t="t"/>
              <a:pathLst>
                <a:path extrusionOk="0" h="2025" w="4852">
                  <a:moveTo>
                    <a:pt x="0" y="0"/>
                  </a:moveTo>
                  <a:lnTo>
                    <a:pt x="0" y="1481"/>
                  </a:lnTo>
                  <a:cubicBezTo>
                    <a:pt x="772" y="1843"/>
                    <a:pt x="1599" y="2024"/>
                    <a:pt x="2426" y="2024"/>
                  </a:cubicBezTo>
                  <a:cubicBezTo>
                    <a:pt x="3253" y="2024"/>
                    <a:pt x="4080" y="1843"/>
                    <a:pt x="4852" y="1481"/>
                  </a:cubicBezTo>
                  <a:lnTo>
                    <a:pt x="4852" y="0"/>
                  </a:lnTo>
                  <a:lnTo>
                    <a:pt x="4789" y="0"/>
                  </a:lnTo>
                  <a:cubicBezTo>
                    <a:pt x="4348" y="410"/>
                    <a:pt x="3781" y="693"/>
                    <a:pt x="3119" y="693"/>
                  </a:cubicBezTo>
                  <a:lnTo>
                    <a:pt x="1733" y="693"/>
                  </a:lnTo>
                  <a:cubicBezTo>
                    <a:pt x="1071" y="693"/>
                    <a:pt x="473" y="410"/>
                    <a:pt x="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7" name="Google Shape;8337;p78"/>
            <p:cNvSpPr/>
            <p:nvPr/>
          </p:nvSpPr>
          <p:spPr>
            <a:xfrm>
              <a:off x="4714975" y="4211025"/>
              <a:ext cx="121300" cy="48050"/>
            </a:xfrm>
            <a:custGeom>
              <a:rect b="b" l="l" r="r" t="t"/>
              <a:pathLst>
                <a:path extrusionOk="0" h="1922" w="4852">
                  <a:moveTo>
                    <a:pt x="0" y="0"/>
                  </a:moveTo>
                  <a:lnTo>
                    <a:pt x="0" y="1922"/>
                  </a:lnTo>
                  <a:lnTo>
                    <a:pt x="4852" y="1922"/>
                  </a:lnTo>
                  <a:lnTo>
                    <a:pt x="4852" y="0"/>
                  </a:lnTo>
                  <a:cubicBezTo>
                    <a:pt x="4080" y="315"/>
                    <a:pt x="3253" y="473"/>
                    <a:pt x="2426" y="473"/>
                  </a:cubicBezTo>
                  <a:cubicBezTo>
                    <a:pt x="1599" y="473"/>
                    <a:pt x="772" y="315"/>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8" name="Google Shape;8338;p78"/>
            <p:cNvSpPr/>
            <p:nvPr/>
          </p:nvSpPr>
          <p:spPr>
            <a:xfrm>
              <a:off x="4645650" y="4154300"/>
              <a:ext cx="52025" cy="104775"/>
            </a:xfrm>
            <a:custGeom>
              <a:rect b="b" l="l" r="r" t="t"/>
              <a:pathLst>
                <a:path extrusionOk="0" h="4191" w="2081">
                  <a:moveTo>
                    <a:pt x="1734" y="1"/>
                  </a:moveTo>
                  <a:cubicBezTo>
                    <a:pt x="757" y="32"/>
                    <a:pt x="1" y="757"/>
                    <a:pt x="1" y="1765"/>
                  </a:cubicBezTo>
                  <a:lnTo>
                    <a:pt x="1" y="3844"/>
                  </a:lnTo>
                  <a:cubicBezTo>
                    <a:pt x="1" y="4033"/>
                    <a:pt x="158" y="4191"/>
                    <a:pt x="379" y="4191"/>
                  </a:cubicBezTo>
                  <a:lnTo>
                    <a:pt x="2080" y="4191"/>
                  </a:lnTo>
                  <a:lnTo>
                    <a:pt x="208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9" name="Google Shape;8339;p78"/>
            <p:cNvSpPr/>
            <p:nvPr/>
          </p:nvSpPr>
          <p:spPr>
            <a:xfrm>
              <a:off x="4722850" y="4049550"/>
              <a:ext cx="103975" cy="105575"/>
            </a:xfrm>
            <a:custGeom>
              <a:rect b="b" l="l" r="r" t="t"/>
              <a:pathLst>
                <a:path extrusionOk="0" h="4223" w="4159">
                  <a:moveTo>
                    <a:pt x="2080" y="1"/>
                  </a:moveTo>
                  <a:cubicBezTo>
                    <a:pt x="1765" y="442"/>
                    <a:pt x="1260" y="694"/>
                    <a:pt x="693" y="694"/>
                  </a:cubicBezTo>
                  <a:lnTo>
                    <a:pt x="0" y="694"/>
                  </a:lnTo>
                  <a:lnTo>
                    <a:pt x="0" y="3498"/>
                  </a:lnTo>
                  <a:cubicBezTo>
                    <a:pt x="347" y="3939"/>
                    <a:pt x="851" y="4222"/>
                    <a:pt x="1418" y="4222"/>
                  </a:cubicBezTo>
                  <a:lnTo>
                    <a:pt x="2804" y="4222"/>
                  </a:lnTo>
                  <a:cubicBezTo>
                    <a:pt x="3340" y="4222"/>
                    <a:pt x="3844" y="3939"/>
                    <a:pt x="4159" y="3498"/>
                  </a:cubicBezTo>
                  <a:lnTo>
                    <a:pt x="4159" y="694"/>
                  </a:lnTo>
                  <a:lnTo>
                    <a:pt x="3466" y="694"/>
                  </a:lnTo>
                  <a:cubicBezTo>
                    <a:pt x="2899" y="694"/>
                    <a:pt x="2395" y="442"/>
                    <a:pt x="208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0" name="Google Shape;8340;p78"/>
            <p:cNvSpPr/>
            <p:nvPr/>
          </p:nvSpPr>
          <p:spPr>
            <a:xfrm>
              <a:off x="4678725" y="3962900"/>
              <a:ext cx="190650" cy="174100"/>
            </a:xfrm>
            <a:custGeom>
              <a:rect b="b" l="l" r="r" t="t"/>
              <a:pathLst>
                <a:path extrusionOk="0" h="6964" w="7626">
                  <a:moveTo>
                    <a:pt x="3813" y="1"/>
                  </a:moveTo>
                  <a:cubicBezTo>
                    <a:pt x="1734" y="1"/>
                    <a:pt x="1" y="1702"/>
                    <a:pt x="1" y="3813"/>
                  </a:cubicBezTo>
                  <a:lnTo>
                    <a:pt x="1" y="5955"/>
                  </a:lnTo>
                  <a:lnTo>
                    <a:pt x="64" y="5955"/>
                  </a:lnTo>
                  <a:cubicBezTo>
                    <a:pt x="64" y="6522"/>
                    <a:pt x="537" y="6964"/>
                    <a:pt x="1104" y="6964"/>
                  </a:cubicBezTo>
                  <a:lnTo>
                    <a:pt x="1104" y="3813"/>
                  </a:lnTo>
                  <a:cubicBezTo>
                    <a:pt x="1104" y="3624"/>
                    <a:pt x="1261" y="3467"/>
                    <a:pt x="1450" y="3467"/>
                  </a:cubicBezTo>
                  <a:lnTo>
                    <a:pt x="2458" y="3467"/>
                  </a:lnTo>
                  <a:cubicBezTo>
                    <a:pt x="3057" y="3467"/>
                    <a:pt x="3498" y="2994"/>
                    <a:pt x="3498" y="2427"/>
                  </a:cubicBezTo>
                  <a:lnTo>
                    <a:pt x="3498" y="1734"/>
                  </a:lnTo>
                  <a:cubicBezTo>
                    <a:pt x="3498" y="1545"/>
                    <a:pt x="3656" y="1387"/>
                    <a:pt x="3845" y="1387"/>
                  </a:cubicBezTo>
                  <a:cubicBezTo>
                    <a:pt x="4034" y="1387"/>
                    <a:pt x="4191" y="1545"/>
                    <a:pt x="4191" y="1734"/>
                  </a:cubicBezTo>
                  <a:lnTo>
                    <a:pt x="4191" y="2427"/>
                  </a:lnTo>
                  <a:cubicBezTo>
                    <a:pt x="4191" y="3025"/>
                    <a:pt x="4664" y="3467"/>
                    <a:pt x="5231" y="3467"/>
                  </a:cubicBezTo>
                  <a:lnTo>
                    <a:pt x="6239" y="3467"/>
                  </a:lnTo>
                  <a:cubicBezTo>
                    <a:pt x="6459" y="3467"/>
                    <a:pt x="6617" y="3624"/>
                    <a:pt x="6617" y="3813"/>
                  </a:cubicBezTo>
                  <a:lnTo>
                    <a:pt x="6617" y="6964"/>
                  </a:lnTo>
                  <a:cubicBezTo>
                    <a:pt x="7184" y="6964"/>
                    <a:pt x="7625" y="6491"/>
                    <a:pt x="7625" y="5955"/>
                  </a:cubicBezTo>
                  <a:lnTo>
                    <a:pt x="7625" y="3813"/>
                  </a:lnTo>
                  <a:cubicBezTo>
                    <a:pt x="7625" y="1734"/>
                    <a:pt x="5924" y="1"/>
                    <a:pt x="38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41" name="Google Shape;8341;p78"/>
          <p:cNvGrpSpPr/>
          <p:nvPr/>
        </p:nvGrpSpPr>
        <p:grpSpPr>
          <a:xfrm>
            <a:off x="8243669" y="3252295"/>
            <a:ext cx="349133" cy="348188"/>
            <a:chOff x="6143725" y="3582500"/>
            <a:chExt cx="295375" cy="294575"/>
          </a:xfrm>
        </p:grpSpPr>
        <p:sp>
          <p:nvSpPr>
            <p:cNvPr id="8342" name="Google Shape;8342;p78"/>
            <p:cNvSpPr/>
            <p:nvPr/>
          </p:nvSpPr>
          <p:spPr>
            <a:xfrm>
              <a:off x="6143725" y="3720325"/>
              <a:ext cx="295375" cy="156750"/>
            </a:xfrm>
            <a:custGeom>
              <a:rect b="b" l="l" r="r" t="t"/>
              <a:pathLst>
                <a:path extrusionOk="0" h="6270" w="11815">
                  <a:moveTo>
                    <a:pt x="7309" y="1418"/>
                  </a:moveTo>
                  <a:cubicBezTo>
                    <a:pt x="7908" y="1418"/>
                    <a:pt x="8349" y="1891"/>
                    <a:pt x="8349" y="2458"/>
                  </a:cubicBezTo>
                  <a:cubicBezTo>
                    <a:pt x="8349" y="2993"/>
                    <a:pt x="7845" y="3466"/>
                    <a:pt x="7309" y="3466"/>
                  </a:cubicBezTo>
                  <a:lnTo>
                    <a:pt x="4474" y="3466"/>
                  </a:lnTo>
                  <a:cubicBezTo>
                    <a:pt x="3875" y="3466"/>
                    <a:pt x="3434" y="2993"/>
                    <a:pt x="3434" y="2458"/>
                  </a:cubicBezTo>
                  <a:cubicBezTo>
                    <a:pt x="3434" y="1859"/>
                    <a:pt x="3907" y="1418"/>
                    <a:pt x="4474" y="1418"/>
                  </a:cubicBezTo>
                  <a:close/>
                  <a:moveTo>
                    <a:pt x="1008" y="1"/>
                  </a:moveTo>
                  <a:cubicBezTo>
                    <a:pt x="410" y="1"/>
                    <a:pt x="0" y="473"/>
                    <a:pt x="0" y="1040"/>
                  </a:cubicBezTo>
                  <a:lnTo>
                    <a:pt x="0" y="5262"/>
                  </a:lnTo>
                  <a:cubicBezTo>
                    <a:pt x="0" y="5829"/>
                    <a:pt x="473" y="6270"/>
                    <a:pt x="1008" y="6270"/>
                  </a:cubicBezTo>
                  <a:lnTo>
                    <a:pt x="10775" y="6270"/>
                  </a:lnTo>
                  <a:cubicBezTo>
                    <a:pt x="11373" y="6270"/>
                    <a:pt x="11815" y="5797"/>
                    <a:pt x="11815" y="5262"/>
                  </a:cubicBezTo>
                  <a:lnTo>
                    <a:pt x="11815" y="1040"/>
                  </a:lnTo>
                  <a:cubicBezTo>
                    <a:pt x="11783" y="473"/>
                    <a:pt x="11342" y="1"/>
                    <a:pt x="107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3" name="Google Shape;8343;p78"/>
            <p:cNvSpPr/>
            <p:nvPr/>
          </p:nvSpPr>
          <p:spPr>
            <a:xfrm>
              <a:off x="6246900" y="3773100"/>
              <a:ext cx="88225" cy="17350"/>
            </a:xfrm>
            <a:custGeom>
              <a:rect b="b" l="l" r="r" t="t"/>
              <a:pathLst>
                <a:path extrusionOk="0" h="694" w="3529">
                  <a:moveTo>
                    <a:pt x="347" y="0"/>
                  </a:moveTo>
                  <a:cubicBezTo>
                    <a:pt x="158" y="0"/>
                    <a:pt x="0" y="126"/>
                    <a:pt x="0" y="347"/>
                  </a:cubicBezTo>
                  <a:cubicBezTo>
                    <a:pt x="0" y="536"/>
                    <a:pt x="158" y="693"/>
                    <a:pt x="347" y="693"/>
                  </a:cubicBezTo>
                  <a:lnTo>
                    <a:pt x="3182" y="693"/>
                  </a:lnTo>
                  <a:cubicBezTo>
                    <a:pt x="3371" y="693"/>
                    <a:pt x="3529" y="536"/>
                    <a:pt x="3529" y="347"/>
                  </a:cubicBezTo>
                  <a:cubicBezTo>
                    <a:pt x="3529" y="126"/>
                    <a:pt x="3371" y="0"/>
                    <a:pt x="31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4" name="Google Shape;8344;p78"/>
            <p:cNvSpPr/>
            <p:nvPr/>
          </p:nvSpPr>
          <p:spPr>
            <a:xfrm>
              <a:off x="6161050" y="3582500"/>
              <a:ext cx="86650" cy="34675"/>
            </a:xfrm>
            <a:custGeom>
              <a:rect b="b" l="l" r="r" t="t"/>
              <a:pathLst>
                <a:path extrusionOk="0" h="1387" w="3466">
                  <a:moveTo>
                    <a:pt x="1008" y="0"/>
                  </a:moveTo>
                  <a:cubicBezTo>
                    <a:pt x="441" y="0"/>
                    <a:pt x="0" y="473"/>
                    <a:pt x="0" y="1040"/>
                  </a:cubicBezTo>
                  <a:lnTo>
                    <a:pt x="0" y="1386"/>
                  </a:lnTo>
                  <a:lnTo>
                    <a:pt x="3466" y="1386"/>
                  </a:lnTo>
                  <a:lnTo>
                    <a:pt x="3466" y="1040"/>
                  </a:lnTo>
                  <a:lnTo>
                    <a:pt x="3434" y="1040"/>
                  </a:lnTo>
                  <a:cubicBezTo>
                    <a:pt x="3434" y="441"/>
                    <a:pt x="2962" y="0"/>
                    <a:pt x="23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5" name="Google Shape;8345;p78"/>
            <p:cNvSpPr/>
            <p:nvPr/>
          </p:nvSpPr>
          <p:spPr>
            <a:xfrm>
              <a:off x="6160250" y="3633675"/>
              <a:ext cx="86675" cy="69350"/>
            </a:xfrm>
            <a:custGeom>
              <a:rect b="b" l="l" r="r" t="t"/>
              <a:pathLst>
                <a:path extrusionOk="0" h="2774" w="3467">
                  <a:moveTo>
                    <a:pt x="2112" y="726"/>
                  </a:moveTo>
                  <a:cubicBezTo>
                    <a:pt x="2332" y="726"/>
                    <a:pt x="2458" y="883"/>
                    <a:pt x="2458" y="1072"/>
                  </a:cubicBezTo>
                  <a:cubicBezTo>
                    <a:pt x="2458" y="1261"/>
                    <a:pt x="2332" y="1419"/>
                    <a:pt x="2112" y="1419"/>
                  </a:cubicBezTo>
                  <a:lnTo>
                    <a:pt x="1419" y="1419"/>
                  </a:lnTo>
                  <a:cubicBezTo>
                    <a:pt x="1230" y="1419"/>
                    <a:pt x="1072" y="1261"/>
                    <a:pt x="1072" y="1072"/>
                  </a:cubicBezTo>
                  <a:cubicBezTo>
                    <a:pt x="1072" y="883"/>
                    <a:pt x="1230" y="726"/>
                    <a:pt x="1419" y="726"/>
                  </a:cubicBezTo>
                  <a:close/>
                  <a:moveTo>
                    <a:pt x="1" y="1"/>
                  </a:moveTo>
                  <a:lnTo>
                    <a:pt x="1" y="2773"/>
                  </a:lnTo>
                  <a:lnTo>
                    <a:pt x="3466" y="2773"/>
                  </a:lnTo>
                  <a:lnTo>
                    <a:pt x="346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6" name="Google Shape;8346;p78"/>
            <p:cNvSpPr/>
            <p:nvPr/>
          </p:nvSpPr>
          <p:spPr>
            <a:xfrm>
              <a:off x="6336675" y="3599025"/>
              <a:ext cx="85875" cy="69350"/>
            </a:xfrm>
            <a:custGeom>
              <a:rect b="b" l="l" r="r" t="t"/>
              <a:pathLst>
                <a:path extrusionOk="0" h="2774" w="3435">
                  <a:moveTo>
                    <a:pt x="1986" y="1387"/>
                  </a:moveTo>
                  <a:cubicBezTo>
                    <a:pt x="2206" y="1387"/>
                    <a:pt x="2364" y="1545"/>
                    <a:pt x="2364" y="1765"/>
                  </a:cubicBezTo>
                  <a:cubicBezTo>
                    <a:pt x="2364" y="1954"/>
                    <a:pt x="2206" y="2112"/>
                    <a:pt x="1986" y="2112"/>
                  </a:cubicBezTo>
                  <a:lnTo>
                    <a:pt x="1293" y="2112"/>
                  </a:lnTo>
                  <a:cubicBezTo>
                    <a:pt x="1104" y="2112"/>
                    <a:pt x="946" y="1954"/>
                    <a:pt x="946" y="1765"/>
                  </a:cubicBezTo>
                  <a:cubicBezTo>
                    <a:pt x="946" y="1545"/>
                    <a:pt x="1104" y="1387"/>
                    <a:pt x="1293" y="1387"/>
                  </a:cubicBezTo>
                  <a:close/>
                  <a:moveTo>
                    <a:pt x="1009" y="1"/>
                  </a:moveTo>
                  <a:cubicBezTo>
                    <a:pt x="410" y="1"/>
                    <a:pt x="1" y="473"/>
                    <a:pt x="1" y="1040"/>
                  </a:cubicBezTo>
                  <a:lnTo>
                    <a:pt x="1" y="2773"/>
                  </a:lnTo>
                  <a:lnTo>
                    <a:pt x="3435" y="2773"/>
                  </a:lnTo>
                  <a:lnTo>
                    <a:pt x="3435" y="1040"/>
                  </a:lnTo>
                  <a:lnTo>
                    <a:pt x="3403" y="1040"/>
                  </a:lnTo>
                  <a:cubicBezTo>
                    <a:pt x="3403" y="442"/>
                    <a:pt x="2931" y="1"/>
                    <a:pt x="23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7" name="Google Shape;8347;p78"/>
            <p:cNvSpPr/>
            <p:nvPr/>
          </p:nvSpPr>
          <p:spPr>
            <a:xfrm>
              <a:off x="6335100" y="3686450"/>
              <a:ext cx="86675" cy="17350"/>
            </a:xfrm>
            <a:custGeom>
              <a:rect b="b" l="l" r="r" t="t"/>
              <a:pathLst>
                <a:path extrusionOk="0" h="694" w="3467">
                  <a:moveTo>
                    <a:pt x="1" y="1"/>
                  </a:moveTo>
                  <a:lnTo>
                    <a:pt x="1" y="694"/>
                  </a:lnTo>
                  <a:lnTo>
                    <a:pt x="3466" y="694"/>
                  </a:lnTo>
                  <a:lnTo>
                    <a:pt x="346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8" name="Google Shape;8348;p78"/>
            <p:cNvSpPr/>
            <p:nvPr/>
          </p:nvSpPr>
          <p:spPr>
            <a:xfrm>
              <a:off x="6264225" y="3617150"/>
              <a:ext cx="53575" cy="86650"/>
            </a:xfrm>
            <a:custGeom>
              <a:rect b="b" l="l" r="r" t="t"/>
              <a:pathLst>
                <a:path extrusionOk="0" h="3466" w="2143">
                  <a:moveTo>
                    <a:pt x="1072" y="0"/>
                  </a:moveTo>
                  <a:cubicBezTo>
                    <a:pt x="473" y="0"/>
                    <a:pt x="0" y="441"/>
                    <a:pt x="0" y="1040"/>
                  </a:cubicBezTo>
                  <a:lnTo>
                    <a:pt x="0" y="3466"/>
                  </a:lnTo>
                  <a:lnTo>
                    <a:pt x="2143" y="3466"/>
                  </a:lnTo>
                  <a:lnTo>
                    <a:pt x="2143" y="1040"/>
                  </a:lnTo>
                  <a:cubicBezTo>
                    <a:pt x="2143" y="441"/>
                    <a:pt x="1670" y="0"/>
                    <a:pt x="10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49" name="Google Shape;8349;p78"/>
          <p:cNvGrpSpPr/>
          <p:nvPr/>
        </p:nvGrpSpPr>
        <p:grpSpPr>
          <a:xfrm>
            <a:off x="6012495" y="1451634"/>
            <a:ext cx="350995" cy="350049"/>
            <a:chOff x="1310075" y="3253275"/>
            <a:chExt cx="296950" cy="296150"/>
          </a:xfrm>
        </p:grpSpPr>
        <p:sp>
          <p:nvSpPr>
            <p:cNvPr id="8350" name="Google Shape;8350;p78"/>
            <p:cNvSpPr/>
            <p:nvPr/>
          </p:nvSpPr>
          <p:spPr>
            <a:xfrm>
              <a:off x="1423475" y="3359600"/>
              <a:ext cx="69350" cy="68550"/>
            </a:xfrm>
            <a:custGeom>
              <a:rect b="b" l="l" r="r" t="t"/>
              <a:pathLst>
                <a:path extrusionOk="0" h="2742" w="2774">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1" name="Google Shape;8351;p78"/>
            <p:cNvSpPr/>
            <p:nvPr/>
          </p:nvSpPr>
          <p:spPr>
            <a:xfrm>
              <a:off x="1310075" y="3253275"/>
              <a:ext cx="296950" cy="296150"/>
            </a:xfrm>
            <a:custGeom>
              <a:rect b="b" l="l" r="r" t="t"/>
              <a:pathLst>
                <a:path extrusionOk="0" h="11846" w="11878">
                  <a:moveTo>
                    <a:pt x="5923" y="2111"/>
                  </a:moveTo>
                  <a:cubicBezTo>
                    <a:pt x="8003" y="2111"/>
                    <a:pt x="9735" y="3812"/>
                    <a:pt x="9735" y="5923"/>
                  </a:cubicBezTo>
                  <a:cubicBezTo>
                    <a:pt x="9735" y="8034"/>
                    <a:pt x="8034" y="9767"/>
                    <a:pt x="5923" y="9767"/>
                  </a:cubicBezTo>
                  <a:cubicBezTo>
                    <a:pt x="3844" y="9767"/>
                    <a:pt x="2080" y="8065"/>
                    <a:pt x="2080" y="5923"/>
                  </a:cubicBezTo>
                  <a:cubicBezTo>
                    <a:pt x="2111" y="3844"/>
                    <a:pt x="3844" y="2111"/>
                    <a:pt x="5923" y="2111"/>
                  </a:cubicBezTo>
                  <a:close/>
                  <a:moveTo>
                    <a:pt x="5262" y="0"/>
                  </a:moveTo>
                  <a:cubicBezTo>
                    <a:pt x="5104" y="0"/>
                    <a:pt x="4947" y="95"/>
                    <a:pt x="4884" y="252"/>
                  </a:cubicBezTo>
                  <a:lnTo>
                    <a:pt x="4726" y="1166"/>
                  </a:lnTo>
                  <a:cubicBezTo>
                    <a:pt x="4253" y="1292"/>
                    <a:pt x="3844" y="1481"/>
                    <a:pt x="3434" y="1733"/>
                  </a:cubicBezTo>
                  <a:lnTo>
                    <a:pt x="2678" y="1197"/>
                  </a:lnTo>
                  <a:cubicBezTo>
                    <a:pt x="2641" y="1160"/>
                    <a:pt x="2584" y="1142"/>
                    <a:pt x="2523" y="1142"/>
                  </a:cubicBezTo>
                  <a:cubicBezTo>
                    <a:pt x="2429" y="1142"/>
                    <a:pt x="2326" y="1184"/>
                    <a:pt x="2269" y="1260"/>
                  </a:cubicBezTo>
                  <a:lnTo>
                    <a:pt x="1260" y="2237"/>
                  </a:lnTo>
                  <a:cubicBezTo>
                    <a:pt x="1166" y="2363"/>
                    <a:pt x="1166" y="2552"/>
                    <a:pt x="1229" y="2678"/>
                  </a:cubicBezTo>
                  <a:lnTo>
                    <a:pt x="1733" y="3403"/>
                  </a:lnTo>
                  <a:cubicBezTo>
                    <a:pt x="1512" y="3812"/>
                    <a:pt x="1323" y="4253"/>
                    <a:pt x="1197" y="4726"/>
                  </a:cubicBezTo>
                  <a:lnTo>
                    <a:pt x="284" y="4883"/>
                  </a:lnTo>
                  <a:cubicBezTo>
                    <a:pt x="126" y="4915"/>
                    <a:pt x="0" y="5041"/>
                    <a:pt x="0" y="5230"/>
                  </a:cubicBezTo>
                  <a:lnTo>
                    <a:pt x="0" y="6616"/>
                  </a:lnTo>
                  <a:cubicBezTo>
                    <a:pt x="0" y="6805"/>
                    <a:pt x="126" y="6963"/>
                    <a:pt x="284" y="6963"/>
                  </a:cubicBezTo>
                  <a:lnTo>
                    <a:pt x="1197" y="7120"/>
                  </a:lnTo>
                  <a:cubicBezTo>
                    <a:pt x="1292" y="7593"/>
                    <a:pt x="1512" y="8002"/>
                    <a:pt x="1733" y="8412"/>
                  </a:cubicBezTo>
                  <a:lnTo>
                    <a:pt x="1229" y="9168"/>
                  </a:lnTo>
                  <a:cubicBezTo>
                    <a:pt x="1103" y="9263"/>
                    <a:pt x="1166" y="9483"/>
                    <a:pt x="1260" y="9578"/>
                  </a:cubicBezTo>
                  <a:lnTo>
                    <a:pt x="2269" y="10586"/>
                  </a:lnTo>
                  <a:cubicBezTo>
                    <a:pt x="2321" y="10638"/>
                    <a:pt x="2411" y="10661"/>
                    <a:pt x="2497" y="10661"/>
                  </a:cubicBezTo>
                  <a:cubicBezTo>
                    <a:pt x="2568" y="10661"/>
                    <a:pt x="2636" y="10646"/>
                    <a:pt x="2678" y="10617"/>
                  </a:cubicBezTo>
                  <a:lnTo>
                    <a:pt x="3434" y="10113"/>
                  </a:lnTo>
                  <a:cubicBezTo>
                    <a:pt x="3844" y="10334"/>
                    <a:pt x="4253" y="10554"/>
                    <a:pt x="4726" y="10649"/>
                  </a:cubicBezTo>
                  <a:lnTo>
                    <a:pt x="4884" y="11562"/>
                  </a:lnTo>
                  <a:cubicBezTo>
                    <a:pt x="4947" y="11720"/>
                    <a:pt x="5041" y="11846"/>
                    <a:pt x="5262" y="11846"/>
                  </a:cubicBezTo>
                  <a:lnTo>
                    <a:pt x="6616" y="11846"/>
                  </a:lnTo>
                  <a:cubicBezTo>
                    <a:pt x="6774" y="11846"/>
                    <a:pt x="6931" y="11720"/>
                    <a:pt x="6994" y="11562"/>
                  </a:cubicBezTo>
                  <a:lnTo>
                    <a:pt x="7152" y="10649"/>
                  </a:lnTo>
                  <a:cubicBezTo>
                    <a:pt x="7624" y="10523"/>
                    <a:pt x="8034" y="10334"/>
                    <a:pt x="8444" y="10113"/>
                  </a:cubicBezTo>
                  <a:lnTo>
                    <a:pt x="9200" y="10617"/>
                  </a:lnTo>
                  <a:cubicBezTo>
                    <a:pt x="9242" y="10646"/>
                    <a:pt x="9310" y="10661"/>
                    <a:pt x="9381" y="10661"/>
                  </a:cubicBezTo>
                  <a:cubicBezTo>
                    <a:pt x="9467" y="10661"/>
                    <a:pt x="9557" y="10638"/>
                    <a:pt x="9609" y="10586"/>
                  </a:cubicBezTo>
                  <a:lnTo>
                    <a:pt x="10617" y="9578"/>
                  </a:lnTo>
                  <a:cubicBezTo>
                    <a:pt x="10712" y="9483"/>
                    <a:pt x="10712" y="9263"/>
                    <a:pt x="10649" y="9168"/>
                  </a:cubicBezTo>
                  <a:lnTo>
                    <a:pt x="10145" y="8412"/>
                  </a:lnTo>
                  <a:cubicBezTo>
                    <a:pt x="10365" y="8002"/>
                    <a:pt x="10554" y="7593"/>
                    <a:pt x="10680" y="7120"/>
                  </a:cubicBezTo>
                  <a:lnTo>
                    <a:pt x="11594" y="6963"/>
                  </a:lnTo>
                  <a:cubicBezTo>
                    <a:pt x="11752" y="6900"/>
                    <a:pt x="11878" y="6805"/>
                    <a:pt x="11878" y="6616"/>
                  </a:cubicBezTo>
                  <a:lnTo>
                    <a:pt x="11878" y="5230"/>
                  </a:lnTo>
                  <a:cubicBezTo>
                    <a:pt x="11878" y="5072"/>
                    <a:pt x="11752" y="4915"/>
                    <a:pt x="11594" y="4883"/>
                  </a:cubicBezTo>
                  <a:lnTo>
                    <a:pt x="10680" y="4726"/>
                  </a:lnTo>
                  <a:cubicBezTo>
                    <a:pt x="10554" y="4253"/>
                    <a:pt x="10365" y="3812"/>
                    <a:pt x="10145" y="3403"/>
                  </a:cubicBezTo>
                  <a:lnTo>
                    <a:pt x="10649" y="2678"/>
                  </a:lnTo>
                  <a:cubicBezTo>
                    <a:pt x="10775" y="2552"/>
                    <a:pt x="10712" y="2363"/>
                    <a:pt x="10617" y="2237"/>
                  </a:cubicBezTo>
                  <a:lnTo>
                    <a:pt x="9609" y="1260"/>
                  </a:lnTo>
                  <a:cubicBezTo>
                    <a:pt x="9554" y="1187"/>
                    <a:pt x="9455" y="1156"/>
                    <a:pt x="9364" y="1156"/>
                  </a:cubicBezTo>
                  <a:cubicBezTo>
                    <a:pt x="9300" y="1156"/>
                    <a:pt x="9239" y="1171"/>
                    <a:pt x="9200" y="1197"/>
                  </a:cubicBezTo>
                  <a:lnTo>
                    <a:pt x="8444" y="1733"/>
                  </a:lnTo>
                  <a:cubicBezTo>
                    <a:pt x="8034" y="1481"/>
                    <a:pt x="7624" y="1292"/>
                    <a:pt x="7152" y="1166"/>
                  </a:cubicBezTo>
                  <a:lnTo>
                    <a:pt x="6994" y="252"/>
                  </a:lnTo>
                  <a:cubicBezTo>
                    <a:pt x="6931" y="95"/>
                    <a:pt x="6837" y="0"/>
                    <a:pt x="6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2" name="Google Shape;8352;p78"/>
            <p:cNvSpPr/>
            <p:nvPr/>
          </p:nvSpPr>
          <p:spPr>
            <a:xfrm>
              <a:off x="1399850" y="3426550"/>
              <a:ext cx="116600" cy="52800"/>
            </a:xfrm>
            <a:custGeom>
              <a:rect b="b" l="l" r="r" t="t"/>
              <a:pathLst>
                <a:path extrusionOk="0" h="2112" w="4664">
                  <a:moveTo>
                    <a:pt x="725" y="0"/>
                  </a:moveTo>
                  <a:cubicBezTo>
                    <a:pt x="410" y="252"/>
                    <a:pt x="127" y="662"/>
                    <a:pt x="1" y="1103"/>
                  </a:cubicBezTo>
                  <a:cubicBezTo>
                    <a:pt x="599" y="1733"/>
                    <a:pt x="1387" y="2111"/>
                    <a:pt x="2332" y="2111"/>
                  </a:cubicBezTo>
                  <a:cubicBezTo>
                    <a:pt x="3246" y="2111"/>
                    <a:pt x="4065" y="1733"/>
                    <a:pt x="4664" y="1103"/>
                  </a:cubicBezTo>
                  <a:cubicBezTo>
                    <a:pt x="4538" y="662"/>
                    <a:pt x="4254" y="252"/>
                    <a:pt x="3939" y="0"/>
                  </a:cubicBezTo>
                  <a:cubicBezTo>
                    <a:pt x="3561" y="473"/>
                    <a:pt x="2994" y="788"/>
                    <a:pt x="2332" y="788"/>
                  </a:cubicBezTo>
                  <a:cubicBezTo>
                    <a:pt x="1702" y="788"/>
                    <a:pt x="1103" y="473"/>
                    <a:pt x="7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53" name="Google Shape;8353;p78"/>
          <p:cNvSpPr/>
          <p:nvPr/>
        </p:nvSpPr>
        <p:spPr>
          <a:xfrm>
            <a:off x="6013916" y="1893722"/>
            <a:ext cx="348217" cy="347272"/>
          </a:xfrm>
          <a:custGeom>
            <a:rect b="b" l="l" r="r" t="t"/>
            <a:pathLst>
              <a:path extrusionOk="0" h="11752" w="11784">
                <a:moveTo>
                  <a:pt x="1040" y="0"/>
                </a:moveTo>
                <a:cubicBezTo>
                  <a:pt x="441" y="0"/>
                  <a:pt x="0" y="473"/>
                  <a:pt x="0" y="1040"/>
                </a:cubicBezTo>
                <a:cubicBezTo>
                  <a:pt x="0" y="1639"/>
                  <a:pt x="473" y="2048"/>
                  <a:pt x="1040" y="2048"/>
                </a:cubicBezTo>
                <a:lnTo>
                  <a:pt x="1386" y="2048"/>
                </a:lnTo>
                <a:lnTo>
                  <a:pt x="1386" y="2426"/>
                </a:lnTo>
                <a:cubicBezTo>
                  <a:pt x="1386" y="2993"/>
                  <a:pt x="1859" y="3434"/>
                  <a:pt x="2426" y="3434"/>
                </a:cubicBezTo>
                <a:lnTo>
                  <a:pt x="5577" y="3434"/>
                </a:lnTo>
                <a:lnTo>
                  <a:pt x="5577" y="4159"/>
                </a:lnTo>
                <a:lnTo>
                  <a:pt x="4537" y="4159"/>
                </a:lnTo>
                <a:cubicBezTo>
                  <a:pt x="3938" y="4159"/>
                  <a:pt x="3466" y="4632"/>
                  <a:pt x="3466" y="5167"/>
                </a:cubicBezTo>
                <a:lnTo>
                  <a:pt x="3466" y="6585"/>
                </a:lnTo>
                <a:cubicBezTo>
                  <a:pt x="3466" y="7183"/>
                  <a:pt x="3938" y="7625"/>
                  <a:pt x="4537" y="7625"/>
                </a:cubicBezTo>
                <a:lnTo>
                  <a:pt x="5577" y="7625"/>
                </a:lnTo>
                <a:lnTo>
                  <a:pt x="5577" y="8318"/>
                </a:lnTo>
                <a:lnTo>
                  <a:pt x="2426" y="8318"/>
                </a:lnTo>
                <a:cubicBezTo>
                  <a:pt x="1828" y="8318"/>
                  <a:pt x="1386" y="8790"/>
                  <a:pt x="1386" y="9357"/>
                </a:cubicBezTo>
                <a:lnTo>
                  <a:pt x="1386" y="9704"/>
                </a:lnTo>
                <a:lnTo>
                  <a:pt x="1040" y="9704"/>
                </a:lnTo>
                <a:cubicBezTo>
                  <a:pt x="441" y="9704"/>
                  <a:pt x="0" y="10176"/>
                  <a:pt x="0" y="10744"/>
                </a:cubicBezTo>
                <a:cubicBezTo>
                  <a:pt x="0" y="11311"/>
                  <a:pt x="473" y="11752"/>
                  <a:pt x="1040" y="11752"/>
                </a:cubicBezTo>
                <a:lnTo>
                  <a:pt x="2426" y="11752"/>
                </a:lnTo>
                <a:cubicBezTo>
                  <a:pt x="2993" y="11752"/>
                  <a:pt x="3434" y="11279"/>
                  <a:pt x="3434" y="10744"/>
                </a:cubicBezTo>
                <a:cubicBezTo>
                  <a:pt x="3434" y="10145"/>
                  <a:pt x="2962" y="9704"/>
                  <a:pt x="2426" y="9704"/>
                </a:cubicBezTo>
                <a:lnTo>
                  <a:pt x="2048" y="9704"/>
                </a:lnTo>
                <a:lnTo>
                  <a:pt x="2048" y="9357"/>
                </a:lnTo>
                <a:cubicBezTo>
                  <a:pt x="2048" y="9168"/>
                  <a:pt x="2206" y="9011"/>
                  <a:pt x="2426" y="9011"/>
                </a:cubicBezTo>
                <a:lnTo>
                  <a:pt x="5577" y="9011"/>
                </a:lnTo>
                <a:lnTo>
                  <a:pt x="5577" y="9704"/>
                </a:lnTo>
                <a:lnTo>
                  <a:pt x="5199" y="9704"/>
                </a:lnTo>
                <a:cubicBezTo>
                  <a:pt x="4631" y="9704"/>
                  <a:pt x="4190" y="10176"/>
                  <a:pt x="4190" y="10744"/>
                </a:cubicBezTo>
                <a:cubicBezTo>
                  <a:pt x="4190" y="11311"/>
                  <a:pt x="4663" y="11752"/>
                  <a:pt x="5199" y="11752"/>
                </a:cubicBezTo>
                <a:lnTo>
                  <a:pt x="6585" y="11752"/>
                </a:lnTo>
                <a:cubicBezTo>
                  <a:pt x="7183" y="11752"/>
                  <a:pt x="7593" y="11279"/>
                  <a:pt x="7593" y="10744"/>
                </a:cubicBezTo>
                <a:cubicBezTo>
                  <a:pt x="7593" y="10145"/>
                  <a:pt x="7120" y="9704"/>
                  <a:pt x="6585" y="9704"/>
                </a:cubicBezTo>
                <a:lnTo>
                  <a:pt x="6238" y="9704"/>
                </a:lnTo>
                <a:lnTo>
                  <a:pt x="6238" y="9011"/>
                </a:lnTo>
                <a:lnTo>
                  <a:pt x="9389" y="9011"/>
                </a:lnTo>
                <a:cubicBezTo>
                  <a:pt x="9578" y="9011"/>
                  <a:pt x="9735" y="9168"/>
                  <a:pt x="9735" y="9357"/>
                </a:cubicBezTo>
                <a:lnTo>
                  <a:pt x="9735" y="9704"/>
                </a:lnTo>
                <a:lnTo>
                  <a:pt x="9389" y="9704"/>
                </a:lnTo>
                <a:cubicBezTo>
                  <a:pt x="8790" y="9704"/>
                  <a:pt x="8349" y="10176"/>
                  <a:pt x="8349" y="10744"/>
                </a:cubicBezTo>
                <a:cubicBezTo>
                  <a:pt x="8349" y="11311"/>
                  <a:pt x="8822" y="11752"/>
                  <a:pt x="9389" y="11752"/>
                </a:cubicBezTo>
                <a:lnTo>
                  <a:pt x="10743" y="11752"/>
                </a:lnTo>
                <a:cubicBezTo>
                  <a:pt x="11342" y="11752"/>
                  <a:pt x="11783" y="11279"/>
                  <a:pt x="11783" y="10744"/>
                </a:cubicBezTo>
                <a:cubicBezTo>
                  <a:pt x="11783" y="10145"/>
                  <a:pt x="11311" y="9704"/>
                  <a:pt x="10743" y="9704"/>
                </a:cubicBezTo>
                <a:lnTo>
                  <a:pt x="10397" y="9704"/>
                </a:lnTo>
                <a:lnTo>
                  <a:pt x="10397" y="9357"/>
                </a:lnTo>
                <a:cubicBezTo>
                  <a:pt x="10397" y="8759"/>
                  <a:pt x="9924" y="8318"/>
                  <a:pt x="9389" y="8318"/>
                </a:cubicBezTo>
                <a:lnTo>
                  <a:pt x="6238" y="8318"/>
                </a:lnTo>
                <a:lnTo>
                  <a:pt x="6238" y="7625"/>
                </a:lnTo>
                <a:lnTo>
                  <a:pt x="7246" y="7625"/>
                </a:lnTo>
                <a:cubicBezTo>
                  <a:pt x="7845" y="7625"/>
                  <a:pt x="8318" y="7152"/>
                  <a:pt x="8318" y="6585"/>
                </a:cubicBezTo>
                <a:lnTo>
                  <a:pt x="8318" y="5167"/>
                </a:lnTo>
                <a:cubicBezTo>
                  <a:pt x="8318" y="4569"/>
                  <a:pt x="7845" y="4159"/>
                  <a:pt x="7246" y="4159"/>
                </a:cubicBezTo>
                <a:lnTo>
                  <a:pt x="6238" y="4159"/>
                </a:lnTo>
                <a:lnTo>
                  <a:pt x="6238" y="3434"/>
                </a:lnTo>
                <a:lnTo>
                  <a:pt x="9389" y="3434"/>
                </a:lnTo>
                <a:cubicBezTo>
                  <a:pt x="9956" y="3434"/>
                  <a:pt x="10397" y="2962"/>
                  <a:pt x="10397" y="2426"/>
                </a:cubicBezTo>
                <a:lnTo>
                  <a:pt x="10397" y="2048"/>
                </a:lnTo>
                <a:lnTo>
                  <a:pt x="10743" y="2048"/>
                </a:lnTo>
                <a:cubicBezTo>
                  <a:pt x="11342" y="2048"/>
                  <a:pt x="11783" y="1576"/>
                  <a:pt x="11783" y="1040"/>
                </a:cubicBezTo>
                <a:cubicBezTo>
                  <a:pt x="11783" y="441"/>
                  <a:pt x="11311" y="0"/>
                  <a:pt x="10743" y="0"/>
                </a:cubicBezTo>
                <a:lnTo>
                  <a:pt x="9389" y="0"/>
                </a:lnTo>
                <a:cubicBezTo>
                  <a:pt x="8790" y="0"/>
                  <a:pt x="8349" y="473"/>
                  <a:pt x="8349" y="1040"/>
                </a:cubicBezTo>
                <a:cubicBezTo>
                  <a:pt x="8349" y="1639"/>
                  <a:pt x="8822" y="2048"/>
                  <a:pt x="9389" y="2048"/>
                </a:cubicBezTo>
                <a:lnTo>
                  <a:pt x="9735" y="2048"/>
                </a:lnTo>
                <a:lnTo>
                  <a:pt x="9735" y="2426"/>
                </a:lnTo>
                <a:cubicBezTo>
                  <a:pt x="9735" y="2615"/>
                  <a:pt x="9578" y="2773"/>
                  <a:pt x="9389" y="2773"/>
                </a:cubicBezTo>
                <a:lnTo>
                  <a:pt x="6238" y="2773"/>
                </a:lnTo>
                <a:lnTo>
                  <a:pt x="6238" y="2048"/>
                </a:lnTo>
                <a:lnTo>
                  <a:pt x="6585" y="2048"/>
                </a:lnTo>
                <a:cubicBezTo>
                  <a:pt x="7183" y="2048"/>
                  <a:pt x="7593" y="1576"/>
                  <a:pt x="7593" y="1040"/>
                </a:cubicBezTo>
                <a:cubicBezTo>
                  <a:pt x="7593" y="441"/>
                  <a:pt x="7120" y="0"/>
                  <a:pt x="6585" y="0"/>
                </a:cubicBezTo>
                <a:lnTo>
                  <a:pt x="5199" y="0"/>
                </a:lnTo>
                <a:cubicBezTo>
                  <a:pt x="4631" y="0"/>
                  <a:pt x="4190" y="473"/>
                  <a:pt x="4190" y="1040"/>
                </a:cubicBezTo>
                <a:cubicBezTo>
                  <a:pt x="4190" y="1639"/>
                  <a:pt x="4663" y="2048"/>
                  <a:pt x="5199" y="2048"/>
                </a:cubicBezTo>
                <a:lnTo>
                  <a:pt x="5577" y="2048"/>
                </a:lnTo>
                <a:lnTo>
                  <a:pt x="5577" y="2773"/>
                </a:lnTo>
                <a:lnTo>
                  <a:pt x="2426" y="2773"/>
                </a:lnTo>
                <a:cubicBezTo>
                  <a:pt x="2206" y="2773"/>
                  <a:pt x="2048" y="2615"/>
                  <a:pt x="2048" y="2426"/>
                </a:cubicBezTo>
                <a:lnTo>
                  <a:pt x="2048" y="2048"/>
                </a:lnTo>
                <a:lnTo>
                  <a:pt x="2426" y="2048"/>
                </a:lnTo>
                <a:cubicBezTo>
                  <a:pt x="2993" y="2048"/>
                  <a:pt x="3434" y="1576"/>
                  <a:pt x="3434" y="1040"/>
                </a:cubicBezTo>
                <a:cubicBezTo>
                  <a:pt x="3434" y="441"/>
                  <a:pt x="2962" y="0"/>
                  <a:pt x="24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54" name="Google Shape;8354;p78"/>
          <p:cNvGrpSpPr/>
          <p:nvPr/>
        </p:nvGrpSpPr>
        <p:grpSpPr>
          <a:xfrm>
            <a:off x="6012022" y="2337893"/>
            <a:ext cx="351941" cy="351675"/>
            <a:chOff x="1310075" y="3980250"/>
            <a:chExt cx="297750" cy="297525"/>
          </a:xfrm>
        </p:grpSpPr>
        <p:sp>
          <p:nvSpPr>
            <p:cNvPr id="8355" name="Google Shape;8355;p78"/>
            <p:cNvSpPr/>
            <p:nvPr/>
          </p:nvSpPr>
          <p:spPr>
            <a:xfrm>
              <a:off x="1310075" y="3980250"/>
              <a:ext cx="297750" cy="297525"/>
            </a:xfrm>
            <a:custGeom>
              <a:rect b="b" l="l" r="r" t="t"/>
              <a:pathLst>
                <a:path extrusionOk="0" h="11901" w="11910">
                  <a:moveTo>
                    <a:pt x="3844" y="4946"/>
                  </a:moveTo>
                  <a:cubicBezTo>
                    <a:pt x="4033" y="4946"/>
                    <a:pt x="4190" y="5104"/>
                    <a:pt x="4190" y="5293"/>
                  </a:cubicBezTo>
                  <a:lnTo>
                    <a:pt x="4190" y="6679"/>
                  </a:lnTo>
                  <a:cubicBezTo>
                    <a:pt x="4190" y="6868"/>
                    <a:pt x="4033" y="7026"/>
                    <a:pt x="3844" y="7026"/>
                  </a:cubicBezTo>
                  <a:lnTo>
                    <a:pt x="2458" y="7026"/>
                  </a:lnTo>
                  <a:cubicBezTo>
                    <a:pt x="2269" y="7026"/>
                    <a:pt x="2111" y="6868"/>
                    <a:pt x="2111" y="6679"/>
                  </a:cubicBezTo>
                  <a:lnTo>
                    <a:pt x="2111" y="5293"/>
                  </a:lnTo>
                  <a:cubicBezTo>
                    <a:pt x="2111" y="5104"/>
                    <a:pt x="2269" y="4946"/>
                    <a:pt x="2458" y="4946"/>
                  </a:cubicBezTo>
                  <a:close/>
                  <a:moveTo>
                    <a:pt x="6616" y="3560"/>
                  </a:moveTo>
                  <a:cubicBezTo>
                    <a:pt x="6837" y="3560"/>
                    <a:pt x="6994" y="3718"/>
                    <a:pt x="6994" y="3907"/>
                  </a:cubicBezTo>
                  <a:lnTo>
                    <a:pt x="6994" y="6679"/>
                  </a:lnTo>
                  <a:cubicBezTo>
                    <a:pt x="6994" y="6868"/>
                    <a:pt x="6837" y="7026"/>
                    <a:pt x="6616" y="7026"/>
                  </a:cubicBezTo>
                  <a:lnTo>
                    <a:pt x="5262" y="7026"/>
                  </a:lnTo>
                  <a:cubicBezTo>
                    <a:pt x="5041" y="7026"/>
                    <a:pt x="4884" y="6868"/>
                    <a:pt x="4884" y="6679"/>
                  </a:cubicBezTo>
                  <a:lnTo>
                    <a:pt x="4884" y="3907"/>
                  </a:lnTo>
                  <a:cubicBezTo>
                    <a:pt x="4884" y="3718"/>
                    <a:pt x="5041" y="3560"/>
                    <a:pt x="5262" y="3560"/>
                  </a:cubicBezTo>
                  <a:close/>
                  <a:moveTo>
                    <a:pt x="9389" y="2174"/>
                  </a:moveTo>
                  <a:cubicBezTo>
                    <a:pt x="9578" y="2174"/>
                    <a:pt x="9735" y="2331"/>
                    <a:pt x="9735" y="2520"/>
                  </a:cubicBezTo>
                  <a:lnTo>
                    <a:pt x="9735" y="6679"/>
                  </a:lnTo>
                  <a:cubicBezTo>
                    <a:pt x="9735" y="6868"/>
                    <a:pt x="9578" y="7026"/>
                    <a:pt x="9389" y="7026"/>
                  </a:cubicBezTo>
                  <a:lnTo>
                    <a:pt x="8003" y="7026"/>
                  </a:lnTo>
                  <a:cubicBezTo>
                    <a:pt x="7813" y="7026"/>
                    <a:pt x="7656" y="6868"/>
                    <a:pt x="7656" y="6679"/>
                  </a:cubicBezTo>
                  <a:lnTo>
                    <a:pt x="7656" y="2520"/>
                  </a:lnTo>
                  <a:cubicBezTo>
                    <a:pt x="7656" y="2331"/>
                    <a:pt x="7813" y="2174"/>
                    <a:pt x="8003" y="2174"/>
                  </a:cubicBezTo>
                  <a:close/>
                  <a:moveTo>
                    <a:pt x="5577" y="8412"/>
                  </a:moveTo>
                  <a:lnTo>
                    <a:pt x="5577" y="9105"/>
                  </a:lnTo>
                  <a:lnTo>
                    <a:pt x="5167" y="9105"/>
                  </a:lnTo>
                  <a:lnTo>
                    <a:pt x="5451" y="8412"/>
                  </a:lnTo>
                  <a:close/>
                  <a:moveTo>
                    <a:pt x="6396" y="8412"/>
                  </a:moveTo>
                  <a:lnTo>
                    <a:pt x="6679" y="9105"/>
                  </a:lnTo>
                  <a:lnTo>
                    <a:pt x="6270" y="9105"/>
                  </a:lnTo>
                  <a:lnTo>
                    <a:pt x="6270" y="8412"/>
                  </a:lnTo>
                  <a:close/>
                  <a:moveTo>
                    <a:pt x="5955" y="0"/>
                  </a:moveTo>
                  <a:cubicBezTo>
                    <a:pt x="5766" y="0"/>
                    <a:pt x="5608" y="158"/>
                    <a:pt x="5608" y="378"/>
                  </a:cubicBezTo>
                  <a:lnTo>
                    <a:pt x="5608" y="725"/>
                  </a:lnTo>
                  <a:lnTo>
                    <a:pt x="347" y="725"/>
                  </a:lnTo>
                  <a:cubicBezTo>
                    <a:pt x="158" y="725"/>
                    <a:pt x="0" y="882"/>
                    <a:pt x="0" y="1071"/>
                  </a:cubicBezTo>
                  <a:cubicBezTo>
                    <a:pt x="0" y="1260"/>
                    <a:pt x="158" y="1418"/>
                    <a:pt x="347" y="1418"/>
                  </a:cubicBezTo>
                  <a:lnTo>
                    <a:pt x="725" y="1418"/>
                  </a:lnTo>
                  <a:lnTo>
                    <a:pt x="725" y="7719"/>
                  </a:lnTo>
                  <a:lnTo>
                    <a:pt x="378" y="7719"/>
                  </a:lnTo>
                  <a:cubicBezTo>
                    <a:pt x="158" y="7719"/>
                    <a:pt x="0" y="7876"/>
                    <a:pt x="0" y="8097"/>
                  </a:cubicBezTo>
                  <a:cubicBezTo>
                    <a:pt x="0" y="8286"/>
                    <a:pt x="158" y="8443"/>
                    <a:pt x="378" y="8443"/>
                  </a:cubicBezTo>
                  <a:lnTo>
                    <a:pt x="4726" y="8443"/>
                  </a:lnTo>
                  <a:lnTo>
                    <a:pt x="3560" y="11436"/>
                  </a:lnTo>
                  <a:cubicBezTo>
                    <a:pt x="3466" y="11625"/>
                    <a:pt x="3560" y="11814"/>
                    <a:pt x="3749" y="11877"/>
                  </a:cubicBezTo>
                  <a:cubicBezTo>
                    <a:pt x="3788" y="11893"/>
                    <a:pt x="3831" y="11901"/>
                    <a:pt x="3876" y="11901"/>
                  </a:cubicBezTo>
                  <a:cubicBezTo>
                    <a:pt x="4016" y="11901"/>
                    <a:pt x="4167" y="11824"/>
                    <a:pt x="4190" y="11657"/>
                  </a:cubicBezTo>
                  <a:lnTo>
                    <a:pt x="4947" y="9830"/>
                  </a:lnTo>
                  <a:lnTo>
                    <a:pt x="5608" y="9830"/>
                  </a:lnTo>
                  <a:lnTo>
                    <a:pt x="5608" y="10838"/>
                  </a:lnTo>
                  <a:cubicBezTo>
                    <a:pt x="5608" y="11027"/>
                    <a:pt x="5766" y="11184"/>
                    <a:pt x="5955" y="11184"/>
                  </a:cubicBezTo>
                  <a:cubicBezTo>
                    <a:pt x="6144" y="11184"/>
                    <a:pt x="6301" y="11027"/>
                    <a:pt x="6301" y="10838"/>
                  </a:cubicBezTo>
                  <a:lnTo>
                    <a:pt x="6301" y="9830"/>
                  </a:lnTo>
                  <a:lnTo>
                    <a:pt x="6994" y="9830"/>
                  </a:lnTo>
                  <a:lnTo>
                    <a:pt x="7719" y="11657"/>
                  </a:lnTo>
                  <a:cubicBezTo>
                    <a:pt x="7791" y="11824"/>
                    <a:pt x="7916" y="11901"/>
                    <a:pt x="8042" y="11901"/>
                  </a:cubicBezTo>
                  <a:cubicBezTo>
                    <a:pt x="8082" y="11901"/>
                    <a:pt x="8122" y="11893"/>
                    <a:pt x="8160" y="11877"/>
                  </a:cubicBezTo>
                  <a:cubicBezTo>
                    <a:pt x="8349" y="11783"/>
                    <a:pt x="8444" y="11594"/>
                    <a:pt x="8349" y="11436"/>
                  </a:cubicBezTo>
                  <a:lnTo>
                    <a:pt x="7183" y="8443"/>
                  </a:lnTo>
                  <a:lnTo>
                    <a:pt x="11531" y="8443"/>
                  </a:lnTo>
                  <a:cubicBezTo>
                    <a:pt x="11752" y="8443"/>
                    <a:pt x="11909" y="8286"/>
                    <a:pt x="11909" y="8097"/>
                  </a:cubicBezTo>
                  <a:cubicBezTo>
                    <a:pt x="11909" y="7876"/>
                    <a:pt x="11752" y="7719"/>
                    <a:pt x="11531" y="7719"/>
                  </a:cubicBezTo>
                  <a:lnTo>
                    <a:pt x="11185" y="7719"/>
                  </a:lnTo>
                  <a:lnTo>
                    <a:pt x="11185" y="1418"/>
                  </a:lnTo>
                  <a:lnTo>
                    <a:pt x="11531" y="1418"/>
                  </a:lnTo>
                  <a:cubicBezTo>
                    <a:pt x="11752" y="1418"/>
                    <a:pt x="11909" y="1260"/>
                    <a:pt x="11909" y="1071"/>
                  </a:cubicBezTo>
                  <a:cubicBezTo>
                    <a:pt x="11909" y="882"/>
                    <a:pt x="11752" y="725"/>
                    <a:pt x="11531" y="725"/>
                  </a:cubicBezTo>
                  <a:lnTo>
                    <a:pt x="6301" y="725"/>
                  </a:lnTo>
                  <a:lnTo>
                    <a:pt x="6301" y="378"/>
                  </a:lnTo>
                  <a:cubicBezTo>
                    <a:pt x="6301" y="158"/>
                    <a:pt x="6144" y="0"/>
                    <a:pt x="59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6" name="Google Shape;8356;p78"/>
            <p:cNvSpPr/>
            <p:nvPr/>
          </p:nvSpPr>
          <p:spPr>
            <a:xfrm>
              <a:off x="1449475" y="4086575"/>
              <a:ext cx="17350" cy="52000"/>
            </a:xfrm>
            <a:custGeom>
              <a:rect b="b" l="l" r="r" t="t"/>
              <a:pathLst>
                <a:path extrusionOk="0" h="2080" w="694">
                  <a:moveTo>
                    <a:pt x="1" y="0"/>
                  </a:moveTo>
                  <a:lnTo>
                    <a:pt x="1" y="2080"/>
                  </a:lnTo>
                  <a:lnTo>
                    <a:pt x="694" y="2080"/>
                  </a:lnTo>
                  <a:lnTo>
                    <a:pt x="69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7" name="Google Shape;8357;p78"/>
            <p:cNvSpPr/>
            <p:nvPr/>
          </p:nvSpPr>
          <p:spPr>
            <a:xfrm>
              <a:off x="1380175" y="4121225"/>
              <a:ext cx="17350" cy="17350"/>
            </a:xfrm>
            <a:custGeom>
              <a:rect b="b" l="l" r="r" t="t"/>
              <a:pathLst>
                <a:path extrusionOk="0" h="694" w="694">
                  <a:moveTo>
                    <a:pt x="0" y="0"/>
                  </a:moveTo>
                  <a:lnTo>
                    <a:pt x="0" y="694"/>
                  </a:lnTo>
                  <a:lnTo>
                    <a:pt x="693" y="694"/>
                  </a:lnTo>
                  <a:lnTo>
                    <a:pt x="6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8" name="Google Shape;8358;p78"/>
            <p:cNvSpPr/>
            <p:nvPr/>
          </p:nvSpPr>
          <p:spPr>
            <a:xfrm>
              <a:off x="1518800" y="4051925"/>
              <a:ext cx="18125" cy="86650"/>
            </a:xfrm>
            <a:custGeom>
              <a:rect b="b" l="l" r="r" t="t"/>
              <a:pathLst>
                <a:path extrusionOk="0" h="3466" w="725">
                  <a:moveTo>
                    <a:pt x="0" y="0"/>
                  </a:moveTo>
                  <a:lnTo>
                    <a:pt x="0" y="3466"/>
                  </a:lnTo>
                  <a:lnTo>
                    <a:pt x="725" y="3466"/>
                  </a:ln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59" name="Google Shape;8359;p78"/>
          <p:cNvGrpSpPr/>
          <p:nvPr/>
        </p:nvGrpSpPr>
        <p:grpSpPr>
          <a:xfrm>
            <a:off x="8276811" y="1452092"/>
            <a:ext cx="266305" cy="349133"/>
            <a:chOff x="3167275" y="3227275"/>
            <a:chExt cx="225300" cy="295375"/>
          </a:xfrm>
        </p:grpSpPr>
        <p:sp>
          <p:nvSpPr>
            <p:cNvPr id="8360" name="Google Shape;8360;p78"/>
            <p:cNvSpPr/>
            <p:nvPr/>
          </p:nvSpPr>
          <p:spPr>
            <a:xfrm>
              <a:off x="3167275" y="3227275"/>
              <a:ext cx="225300" cy="207950"/>
            </a:xfrm>
            <a:custGeom>
              <a:rect b="b" l="l" r="r" t="t"/>
              <a:pathLst>
                <a:path extrusionOk="0" h="8318" w="9012">
                  <a:moveTo>
                    <a:pt x="4538" y="1"/>
                  </a:moveTo>
                  <a:cubicBezTo>
                    <a:pt x="2112" y="1"/>
                    <a:pt x="1" y="1985"/>
                    <a:pt x="32" y="4537"/>
                  </a:cubicBezTo>
                  <a:cubicBezTo>
                    <a:pt x="32" y="5860"/>
                    <a:pt x="631" y="7184"/>
                    <a:pt x="1797" y="8066"/>
                  </a:cubicBezTo>
                  <a:cubicBezTo>
                    <a:pt x="1923" y="8192"/>
                    <a:pt x="2017" y="8223"/>
                    <a:pt x="2049" y="8318"/>
                  </a:cubicBezTo>
                  <a:lnTo>
                    <a:pt x="4160" y="8318"/>
                  </a:lnTo>
                  <a:lnTo>
                    <a:pt x="4160" y="6900"/>
                  </a:lnTo>
                  <a:lnTo>
                    <a:pt x="2427" y="6900"/>
                  </a:lnTo>
                  <a:cubicBezTo>
                    <a:pt x="2238" y="6900"/>
                    <a:pt x="2080" y="6743"/>
                    <a:pt x="2080" y="6554"/>
                  </a:cubicBezTo>
                  <a:lnTo>
                    <a:pt x="2080" y="5829"/>
                  </a:lnTo>
                  <a:cubicBezTo>
                    <a:pt x="2080" y="4852"/>
                    <a:pt x="2679" y="4033"/>
                    <a:pt x="3498" y="3624"/>
                  </a:cubicBezTo>
                  <a:cubicBezTo>
                    <a:pt x="3277" y="3403"/>
                    <a:pt x="3151" y="3088"/>
                    <a:pt x="3151" y="2678"/>
                  </a:cubicBezTo>
                  <a:cubicBezTo>
                    <a:pt x="3151" y="1922"/>
                    <a:pt x="3782" y="1292"/>
                    <a:pt x="4538" y="1292"/>
                  </a:cubicBezTo>
                  <a:cubicBezTo>
                    <a:pt x="5262" y="1292"/>
                    <a:pt x="5892" y="1922"/>
                    <a:pt x="5892" y="2678"/>
                  </a:cubicBezTo>
                  <a:cubicBezTo>
                    <a:pt x="5892" y="3025"/>
                    <a:pt x="5735" y="3340"/>
                    <a:pt x="5546" y="3624"/>
                  </a:cubicBezTo>
                  <a:cubicBezTo>
                    <a:pt x="6365" y="4033"/>
                    <a:pt x="6964" y="4852"/>
                    <a:pt x="6964" y="5829"/>
                  </a:cubicBezTo>
                  <a:lnTo>
                    <a:pt x="6964" y="6554"/>
                  </a:lnTo>
                  <a:cubicBezTo>
                    <a:pt x="6964" y="6743"/>
                    <a:pt x="6806" y="6900"/>
                    <a:pt x="6617" y="6900"/>
                  </a:cubicBezTo>
                  <a:lnTo>
                    <a:pt x="4884" y="6900"/>
                  </a:lnTo>
                  <a:lnTo>
                    <a:pt x="4884" y="8318"/>
                  </a:lnTo>
                  <a:lnTo>
                    <a:pt x="6995" y="8318"/>
                  </a:lnTo>
                  <a:cubicBezTo>
                    <a:pt x="7027" y="8286"/>
                    <a:pt x="7121" y="8192"/>
                    <a:pt x="7247" y="8129"/>
                  </a:cubicBezTo>
                  <a:cubicBezTo>
                    <a:pt x="8413" y="7184"/>
                    <a:pt x="9011" y="5829"/>
                    <a:pt x="9011" y="4506"/>
                  </a:cubicBezTo>
                  <a:cubicBezTo>
                    <a:pt x="9011" y="2017"/>
                    <a:pt x="6995" y="1"/>
                    <a:pt x="45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1" name="Google Shape;8361;p78"/>
            <p:cNvSpPr/>
            <p:nvPr/>
          </p:nvSpPr>
          <p:spPr>
            <a:xfrm>
              <a:off x="3262600" y="3278475"/>
              <a:ext cx="35450" cy="35475"/>
            </a:xfrm>
            <a:custGeom>
              <a:rect b="b" l="l" r="r" t="t"/>
              <a:pathLst>
                <a:path extrusionOk="0" h="1419" w="1418">
                  <a:moveTo>
                    <a:pt x="725" y="0"/>
                  </a:moveTo>
                  <a:cubicBezTo>
                    <a:pt x="315" y="0"/>
                    <a:pt x="0" y="315"/>
                    <a:pt x="0" y="725"/>
                  </a:cubicBezTo>
                  <a:cubicBezTo>
                    <a:pt x="0" y="1103"/>
                    <a:pt x="315" y="1418"/>
                    <a:pt x="725" y="1418"/>
                  </a:cubicBezTo>
                  <a:cubicBezTo>
                    <a:pt x="1103" y="1418"/>
                    <a:pt x="1418" y="1103"/>
                    <a:pt x="1418" y="725"/>
                  </a:cubicBezTo>
                  <a:cubicBezTo>
                    <a:pt x="1418" y="315"/>
                    <a:pt x="1103" y="0"/>
                    <a:pt x="7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2" name="Google Shape;8362;p78"/>
            <p:cNvSpPr/>
            <p:nvPr/>
          </p:nvSpPr>
          <p:spPr>
            <a:xfrm>
              <a:off x="3220050" y="3452525"/>
              <a:ext cx="121325" cy="35475"/>
            </a:xfrm>
            <a:custGeom>
              <a:rect b="b" l="l" r="r" t="t"/>
              <a:pathLst>
                <a:path extrusionOk="0" h="1419" w="4853">
                  <a:moveTo>
                    <a:pt x="1" y="1"/>
                  </a:moveTo>
                  <a:lnTo>
                    <a:pt x="1" y="347"/>
                  </a:lnTo>
                  <a:cubicBezTo>
                    <a:pt x="1" y="946"/>
                    <a:pt x="473" y="1419"/>
                    <a:pt x="1040" y="1419"/>
                  </a:cubicBezTo>
                  <a:lnTo>
                    <a:pt x="3781" y="1419"/>
                  </a:lnTo>
                  <a:cubicBezTo>
                    <a:pt x="4380" y="1419"/>
                    <a:pt x="4853" y="946"/>
                    <a:pt x="4853" y="347"/>
                  </a:cubicBezTo>
                  <a:lnTo>
                    <a:pt x="485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3" name="Google Shape;8363;p78"/>
            <p:cNvSpPr/>
            <p:nvPr/>
          </p:nvSpPr>
          <p:spPr>
            <a:xfrm>
              <a:off x="3237375" y="3332025"/>
              <a:ext cx="86675" cy="52000"/>
            </a:xfrm>
            <a:custGeom>
              <a:rect b="b" l="l" r="r" t="t"/>
              <a:pathLst>
                <a:path extrusionOk="0" h="2080" w="3467">
                  <a:moveTo>
                    <a:pt x="1734" y="1"/>
                  </a:moveTo>
                  <a:cubicBezTo>
                    <a:pt x="789" y="1"/>
                    <a:pt x="1" y="725"/>
                    <a:pt x="1" y="1733"/>
                  </a:cubicBezTo>
                  <a:lnTo>
                    <a:pt x="1" y="2080"/>
                  </a:lnTo>
                  <a:lnTo>
                    <a:pt x="3466" y="2080"/>
                  </a:lnTo>
                  <a:lnTo>
                    <a:pt x="3466" y="1733"/>
                  </a:lnTo>
                  <a:cubicBezTo>
                    <a:pt x="3466" y="788"/>
                    <a:pt x="2679" y="1"/>
                    <a:pt x="17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4" name="Google Shape;8364;p78"/>
            <p:cNvSpPr/>
            <p:nvPr/>
          </p:nvSpPr>
          <p:spPr>
            <a:xfrm>
              <a:off x="3237375" y="3505300"/>
              <a:ext cx="87450" cy="17350"/>
            </a:xfrm>
            <a:custGeom>
              <a:rect b="b" l="l" r="r" t="t"/>
              <a:pathLst>
                <a:path extrusionOk="0" h="694" w="3498">
                  <a:moveTo>
                    <a:pt x="32" y="1"/>
                  </a:moveTo>
                  <a:cubicBezTo>
                    <a:pt x="1" y="379"/>
                    <a:pt x="284" y="694"/>
                    <a:pt x="694" y="694"/>
                  </a:cubicBezTo>
                  <a:lnTo>
                    <a:pt x="2773" y="694"/>
                  </a:lnTo>
                  <a:cubicBezTo>
                    <a:pt x="3183" y="694"/>
                    <a:pt x="3498" y="379"/>
                    <a:pt x="34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65" name="Google Shape;8365;p78"/>
          <p:cNvSpPr/>
          <p:nvPr/>
        </p:nvSpPr>
        <p:spPr>
          <a:xfrm>
            <a:off x="8226149" y="1891978"/>
            <a:ext cx="367779" cy="350758"/>
          </a:xfrm>
          <a:custGeom>
            <a:rect b="b" l="l" r="r" t="t"/>
            <a:pathLst>
              <a:path extrusionOk="0" h="11870" w="12446">
                <a:moveTo>
                  <a:pt x="9421" y="1410"/>
                </a:moveTo>
                <a:cubicBezTo>
                  <a:pt x="9775" y="1410"/>
                  <a:pt x="10130" y="1544"/>
                  <a:pt x="10397" y="1812"/>
                </a:cubicBezTo>
                <a:cubicBezTo>
                  <a:pt x="10901" y="2316"/>
                  <a:pt x="10901" y="3198"/>
                  <a:pt x="10366" y="3734"/>
                </a:cubicBezTo>
                <a:lnTo>
                  <a:pt x="9169" y="4931"/>
                </a:lnTo>
                <a:cubicBezTo>
                  <a:pt x="8948" y="5152"/>
                  <a:pt x="8633" y="5278"/>
                  <a:pt x="8318" y="5309"/>
                </a:cubicBezTo>
                <a:lnTo>
                  <a:pt x="8476" y="5152"/>
                </a:lnTo>
                <a:cubicBezTo>
                  <a:pt x="8854" y="4773"/>
                  <a:pt x="8854" y="4112"/>
                  <a:pt x="8476" y="3702"/>
                </a:cubicBezTo>
                <a:cubicBezTo>
                  <a:pt x="8271" y="3513"/>
                  <a:pt x="8003" y="3419"/>
                  <a:pt x="7739" y="3419"/>
                </a:cubicBezTo>
                <a:cubicBezTo>
                  <a:pt x="7475" y="3419"/>
                  <a:pt x="7215" y="3513"/>
                  <a:pt x="7026" y="3702"/>
                </a:cubicBezTo>
                <a:lnTo>
                  <a:pt x="6869" y="3860"/>
                </a:lnTo>
                <a:cubicBezTo>
                  <a:pt x="6900" y="3545"/>
                  <a:pt x="7026" y="3230"/>
                  <a:pt x="7247" y="3009"/>
                </a:cubicBezTo>
                <a:lnTo>
                  <a:pt x="8444" y="1812"/>
                </a:lnTo>
                <a:cubicBezTo>
                  <a:pt x="8712" y="1544"/>
                  <a:pt x="9066" y="1410"/>
                  <a:pt x="9421" y="1410"/>
                </a:cubicBezTo>
                <a:close/>
                <a:moveTo>
                  <a:pt x="4128" y="6475"/>
                </a:moveTo>
                <a:lnTo>
                  <a:pt x="3970" y="6601"/>
                </a:lnTo>
                <a:cubicBezTo>
                  <a:pt x="3592" y="7010"/>
                  <a:pt x="3592" y="7672"/>
                  <a:pt x="3970" y="8081"/>
                </a:cubicBezTo>
                <a:cubicBezTo>
                  <a:pt x="4175" y="8270"/>
                  <a:pt x="4443" y="8365"/>
                  <a:pt x="4711" y="8365"/>
                </a:cubicBezTo>
                <a:cubicBezTo>
                  <a:pt x="4978" y="8365"/>
                  <a:pt x="5246" y="8270"/>
                  <a:pt x="5451" y="8081"/>
                </a:cubicBezTo>
                <a:lnTo>
                  <a:pt x="5577" y="7924"/>
                </a:lnTo>
                <a:lnTo>
                  <a:pt x="5577" y="7924"/>
                </a:lnTo>
                <a:cubicBezTo>
                  <a:pt x="5640" y="8270"/>
                  <a:pt x="5483" y="8586"/>
                  <a:pt x="5231" y="8838"/>
                </a:cubicBezTo>
                <a:lnTo>
                  <a:pt x="4065" y="10003"/>
                </a:lnTo>
                <a:cubicBezTo>
                  <a:pt x="3781" y="10271"/>
                  <a:pt x="3427" y="10405"/>
                  <a:pt x="3072" y="10405"/>
                </a:cubicBezTo>
                <a:cubicBezTo>
                  <a:pt x="2718" y="10405"/>
                  <a:pt x="2364" y="10271"/>
                  <a:pt x="2080" y="10003"/>
                </a:cubicBezTo>
                <a:cubicBezTo>
                  <a:pt x="1544" y="9468"/>
                  <a:pt x="1544" y="8586"/>
                  <a:pt x="2080" y="8050"/>
                </a:cubicBezTo>
                <a:lnTo>
                  <a:pt x="3277" y="6853"/>
                </a:lnTo>
                <a:cubicBezTo>
                  <a:pt x="3498" y="6601"/>
                  <a:pt x="3813" y="6506"/>
                  <a:pt x="4128" y="6475"/>
                </a:cubicBezTo>
                <a:close/>
                <a:moveTo>
                  <a:pt x="9373" y="0"/>
                </a:moveTo>
                <a:cubicBezTo>
                  <a:pt x="8665" y="0"/>
                  <a:pt x="7956" y="268"/>
                  <a:pt x="7404" y="804"/>
                </a:cubicBezTo>
                <a:lnTo>
                  <a:pt x="6239" y="1970"/>
                </a:lnTo>
                <a:cubicBezTo>
                  <a:pt x="5451" y="2757"/>
                  <a:pt x="5199" y="3986"/>
                  <a:pt x="5640" y="4994"/>
                </a:cubicBezTo>
                <a:lnTo>
                  <a:pt x="5325" y="5309"/>
                </a:lnTo>
                <a:cubicBezTo>
                  <a:pt x="4994" y="5170"/>
                  <a:pt x="4634" y="5100"/>
                  <a:pt x="4270" y="5100"/>
                </a:cubicBezTo>
                <a:cubicBezTo>
                  <a:pt x="3562" y="5100"/>
                  <a:pt x="2842" y="5366"/>
                  <a:pt x="2301" y="5908"/>
                </a:cubicBezTo>
                <a:lnTo>
                  <a:pt x="1103" y="7105"/>
                </a:lnTo>
                <a:cubicBezTo>
                  <a:pt x="1" y="8144"/>
                  <a:pt x="1" y="9940"/>
                  <a:pt x="1103" y="11043"/>
                </a:cubicBezTo>
                <a:cubicBezTo>
                  <a:pt x="1655" y="11594"/>
                  <a:pt x="2364" y="11870"/>
                  <a:pt x="3072" y="11870"/>
                </a:cubicBezTo>
                <a:cubicBezTo>
                  <a:pt x="3781" y="11870"/>
                  <a:pt x="4490" y="11594"/>
                  <a:pt x="5041" y="11043"/>
                </a:cubicBezTo>
                <a:lnTo>
                  <a:pt x="6239" y="9846"/>
                </a:lnTo>
                <a:cubicBezTo>
                  <a:pt x="7026" y="9058"/>
                  <a:pt x="7247" y="7829"/>
                  <a:pt x="6806" y="6821"/>
                </a:cubicBezTo>
                <a:lnTo>
                  <a:pt x="7121" y="6506"/>
                </a:lnTo>
                <a:cubicBezTo>
                  <a:pt x="7473" y="6656"/>
                  <a:pt x="7840" y="6729"/>
                  <a:pt x="8204" y="6729"/>
                </a:cubicBezTo>
                <a:cubicBezTo>
                  <a:pt x="8914" y="6729"/>
                  <a:pt x="9614" y="6449"/>
                  <a:pt x="10177" y="5908"/>
                </a:cubicBezTo>
                <a:lnTo>
                  <a:pt x="11342" y="4742"/>
                </a:lnTo>
                <a:cubicBezTo>
                  <a:pt x="12445" y="3639"/>
                  <a:pt x="12445" y="1907"/>
                  <a:pt x="11342" y="804"/>
                </a:cubicBezTo>
                <a:cubicBezTo>
                  <a:pt x="10791" y="268"/>
                  <a:pt x="10082" y="0"/>
                  <a:pt x="9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66" name="Google Shape;8366;p78"/>
          <p:cNvGrpSpPr/>
          <p:nvPr/>
        </p:nvGrpSpPr>
        <p:grpSpPr>
          <a:xfrm>
            <a:off x="8233993" y="2339149"/>
            <a:ext cx="351940" cy="349163"/>
            <a:chOff x="3133425" y="3955025"/>
            <a:chExt cx="297750" cy="295400"/>
          </a:xfrm>
        </p:grpSpPr>
        <p:sp>
          <p:nvSpPr>
            <p:cNvPr id="8367" name="Google Shape;8367;p78"/>
            <p:cNvSpPr/>
            <p:nvPr/>
          </p:nvSpPr>
          <p:spPr>
            <a:xfrm>
              <a:off x="3133425" y="4058225"/>
              <a:ext cx="297750" cy="192200"/>
            </a:xfrm>
            <a:custGeom>
              <a:rect b="b" l="l" r="r" t="t"/>
              <a:pathLst>
                <a:path extrusionOk="0" h="7688" w="11910">
                  <a:moveTo>
                    <a:pt x="5923" y="0"/>
                  </a:moveTo>
                  <a:cubicBezTo>
                    <a:pt x="5325" y="0"/>
                    <a:pt x="4821" y="347"/>
                    <a:pt x="4631" y="914"/>
                  </a:cubicBezTo>
                  <a:cubicBezTo>
                    <a:pt x="4505" y="1166"/>
                    <a:pt x="4505" y="1449"/>
                    <a:pt x="4568" y="1764"/>
                  </a:cubicBezTo>
                  <a:cubicBezTo>
                    <a:pt x="4884" y="1922"/>
                    <a:pt x="5199" y="2016"/>
                    <a:pt x="5577" y="2048"/>
                  </a:cubicBezTo>
                  <a:lnTo>
                    <a:pt x="5577" y="2741"/>
                  </a:lnTo>
                  <a:lnTo>
                    <a:pt x="2458" y="2741"/>
                  </a:lnTo>
                  <a:cubicBezTo>
                    <a:pt x="1859" y="2741"/>
                    <a:pt x="1418" y="3214"/>
                    <a:pt x="1418" y="3781"/>
                  </a:cubicBezTo>
                  <a:lnTo>
                    <a:pt x="1418" y="4190"/>
                  </a:lnTo>
                  <a:cubicBezTo>
                    <a:pt x="630" y="4316"/>
                    <a:pt x="0" y="5041"/>
                    <a:pt x="0" y="5891"/>
                  </a:cubicBezTo>
                  <a:cubicBezTo>
                    <a:pt x="0" y="6837"/>
                    <a:pt x="788" y="7687"/>
                    <a:pt x="1765" y="7687"/>
                  </a:cubicBezTo>
                  <a:cubicBezTo>
                    <a:pt x="2710" y="7687"/>
                    <a:pt x="3497" y="6900"/>
                    <a:pt x="3497" y="5891"/>
                  </a:cubicBezTo>
                  <a:cubicBezTo>
                    <a:pt x="3497" y="5072"/>
                    <a:pt x="2930" y="4316"/>
                    <a:pt x="2143" y="4190"/>
                  </a:cubicBezTo>
                  <a:lnTo>
                    <a:pt x="2143" y="3781"/>
                  </a:lnTo>
                  <a:cubicBezTo>
                    <a:pt x="2143" y="3592"/>
                    <a:pt x="2300" y="3434"/>
                    <a:pt x="2489" y="3434"/>
                  </a:cubicBezTo>
                  <a:lnTo>
                    <a:pt x="5608" y="3434"/>
                  </a:lnTo>
                  <a:lnTo>
                    <a:pt x="5608" y="4127"/>
                  </a:lnTo>
                  <a:cubicBezTo>
                    <a:pt x="4821" y="4285"/>
                    <a:pt x="4222" y="5009"/>
                    <a:pt x="4222" y="5860"/>
                  </a:cubicBezTo>
                  <a:cubicBezTo>
                    <a:pt x="4222" y="6805"/>
                    <a:pt x="5010" y="7656"/>
                    <a:pt x="5955" y="7656"/>
                  </a:cubicBezTo>
                  <a:cubicBezTo>
                    <a:pt x="6900" y="7656"/>
                    <a:pt x="7687" y="6868"/>
                    <a:pt x="7687" y="5860"/>
                  </a:cubicBezTo>
                  <a:cubicBezTo>
                    <a:pt x="7687" y="5041"/>
                    <a:pt x="7089" y="4285"/>
                    <a:pt x="6301" y="4127"/>
                  </a:cubicBezTo>
                  <a:lnTo>
                    <a:pt x="6301" y="3434"/>
                  </a:lnTo>
                  <a:lnTo>
                    <a:pt x="9452" y="3434"/>
                  </a:lnTo>
                  <a:cubicBezTo>
                    <a:pt x="9641" y="3434"/>
                    <a:pt x="9798" y="3592"/>
                    <a:pt x="9798" y="3781"/>
                  </a:cubicBezTo>
                  <a:lnTo>
                    <a:pt x="9798" y="4190"/>
                  </a:lnTo>
                  <a:cubicBezTo>
                    <a:pt x="9011" y="4316"/>
                    <a:pt x="8444" y="5041"/>
                    <a:pt x="8444" y="5891"/>
                  </a:cubicBezTo>
                  <a:cubicBezTo>
                    <a:pt x="8444" y="6837"/>
                    <a:pt x="9231" y="7687"/>
                    <a:pt x="10176" y="7687"/>
                  </a:cubicBezTo>
                  <a:cubicBezTo>
                    <a:pt x="11121" y="7687"/>
                    <a:pt x="11909" y="6900"/>
                    <a:pt x="11909" y="5891"/>
                  </a:cubicBezTo>
                  <a:cubicBezTo>
                    <a:pt x="11783" y="5135"/>
                    <a:pt x="11185" y="4379"/>
                    <a:pt x="10397" y="4222"/>
                  </a:cubicBezTo>
                  <a:lnTo>
                    <a:pt x="10397" y="3812"/>
                  </a:lnTo>
                  <a:cubicBezTo>
                    <a:pt x="10397" y="3245"/>
                    <a:pt x="9924" y="2804"/>
                    <a:pt x="9389" y="2804"/>
                  </a:cubicBezTo>
                  <a:lnTo>
                    <a:pt x="6238" y="2804"/>
                  </a:lnTo>
                  <a:lnTo>
                    <a:pt x="6238" y="2079"/>
                  </a:lnTo>
                  <a:cubicBezTo>
                    <a:pt x="6585" y="2048"/>
                    <a:pt x="6900" y="1922"/>
                    <a:pt x="7215" y="1827"/>
                  </a:cubicBezTo>
                  <a:cubicBezTo>
                    <a:pt x="7341" y="1418"/>
                    <a:pt x="7246" y="977"/>
                    <a:pt x="7057" y="630"/>
                  </a:cubicBezTo>
                  <a:cubicBezTo>
                    <a:pt x="6774" y="221"/>
                    <a:pt x="6396" y="0"/>
                    <a:pt x="59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8" name="Google Shape;8368;p78"/>
            <p:cNvSpPr/>
            <p:nvPr/>
          </p:nvSpPr>
          <p:spPr>
            <a:xfrm>
              <a:off x="3263375" y="4007025"/>
              <a:ext cx="35475" cy="35450"/>
            </a:xfrm>
            <a:custGeom>
              <a:rect b="b" l="l" r="r" t="t"/>
              <a:pathLst>
                <a:path extrusionOk="0" h="1418" w="1419">
                  <a:moveTo>
                    <a:pt x="725" y="0"/>
                  </a:moveTo>
                  <a:cubicBezTo>
                    <a:pt x="284" y="0"/>
                    <a:pt x="1" y="315"/>
                    <a:pt x="1" y="725"/>
                  </a:cubicBezTo>
                  <a:cubicBezTo>
                    <a:pt x="1" y="1103"/>
                    <a:pt x="316" y="1418"/>
                    <a:pt x="725" y="1418"/>
                  </a:cubicBezTo>
                  <a:cubicBezTo>
                    <a:pt x="1103" y="1418"/>
                    <a:pt x="1418" y="1103"/>
                    <a:pt x="1418" y="725"/>
                  </a:cubicBezTo>
                  <a:cubicBezTo>
                    <a:pt x="1418" y="315"/>
                    <a:pt x="1103" y="0"/>
                    <a:pt x="7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9" name="Google Shape;8369;p78"/>
            <p:cNvSpPr/>
            <p:nvPr/>
          </p:nvSpPr>
          <p:spPr>
            <a:xfrm>
              <a:off x="3203525" y="3955025"/>
              <a:ext cx="155175" cy="135500"/>
            </a:xfrm>
            <a:custGeom>
              <a:rect b="b" l="l" r="r" t="t"/>
              <a:pathLst>
                <a:path extrusionOk="0" h="5420" w="6207">
                  <a:moveTo>
                    <a:pt x="3119" y="1"/>
                  </a:moveTo>
                  <a:cubicBezTo>
                    <a:pt x="1386" y="1"/>
                    <a:pt x="0" y="1387"/>
                    <a:pt x="0" y="3120"/>
                  </a:cubicBezTo>
                  <a:cubicBezTo>
                    <a:pt x="0" y="4002"/>
                    <a:pt x="410" y="4853"/>
                    <a:pt x="1071" y="5420"/>
                  </a:cubicBezTo>
                  <a:cubicBezTo>
                    <a:pt x="1071" y="5231"/>
                    <a:pt x="1103" y="5042"/>
                    <a:pt x="1197" y="4853"/>
                  </a:cubicBezTo>
                  <a:cubicBezTo>
                    <a:pt x="1323" y="4380"/>
                    <a:pt x="1701" y="3971"/>
                    <a:pt x="2111" y="3750"/>
                  </a:cubicBezTo>
                  <a:cubicBezTo>
                    <a:pt x="1890" y="3498"/>
                    <a:pt x="1733" y="3151"/>
                    <a:pt x="1733" y="2805"/>
                  </a:cubicBezTo>
                  <a:cubicBezTo>
                    <a:pt x="1733" y="2049"/>
                    <a:pt x="2363" y="1419"/>
                    <a:pt x="3119" y="1419"/>
                  </a:cubicBezTo>
                  <a:cubicBezTo>
                    <a:pt x="3844" y="1419"/>
                    <a:pt x="4474" y="2049"/>
                    <a:pt x="4474" y="2805"/>
                  </a:cubicBezTo>
                  <a:cubicBezTo>
                    <a:pt x="4474" y="3151"/>
                    <a:pt x="4348" y="3498"/>
                    <a:pt x="4096" y="3750"/>
                  </a:cubicBezTo>
                  <a:cubicBezTo>
                    <a:pt x="4379" y="3876"/>
                    <a:pt x="4600" y="4097"/>
                    <a:pt x="4789" y="4380"/>
                  </a:cubicBezTo>
                  <a:cubicBezTo>
                    <a:pt x="5009" y="4695"/>
                    <a:pt x="5135" y="5042"/>
                    <a:pt x="5167" y="5420"/>
                  </a:cubicBezTo>
                  <a:cubicBezTo>
                    <a:pt x="5797" y="4853"/>
                    <a:pt x="6207" y="4065"/>
                    <a:pt x="6207" y="3120"/>
                  </a:cubicBezTo>
                  <a:cubicBezTo>
                    <a:pt x="6207" y="1387"/>
                    <a:pt x="4852" y="1"/>
                    <a:pt x="3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70" name="Google Shape;8370;p78"/>
          <p:cNvGrpSpPr/>
          <p:nvPr/>
        </p:nvGrpSpPr>
        <p:grpSpPr>
          <a:xfrm>
            <a:off x="6914166" y="2802737"/>
            <a:ext cx="350079" cy="351320"/>
            <a:chOff x="4991425" y="3234750"/>
            <a:chExt cx="296175" cy="297225"/>
          </a:xfrm>
        </p:grpSpPr>
        <p:sp>
          <p:nvSpPr>
            <p:cNvPr id="8371" name="Google Shape;8371;p78"/>
            <p:cNvSpPr/>
            <p:nvPr/>
          </p:nvSpPr>
          <p:spPr>
            <a:xfrm>
              <a:off x="5077275" y="3304450"/>
              <a:ext cx="122100" cy="99275"/>
            </a:xfrm>
            <a:custGeom>
              <a:rect b="b" l="l" r="r" t="t"/>
              <a:pathLst>
                <a:path extrusionOk="0" h="3971" w="4884">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2" name="Google Shape;8372;p78"/>
            <p:cNvSpPr/>
            <p:nvPr/>
          </p:nvSpPr>
          <p:spPr>
            <a:xfrm>
              <a:off x="5121375" y="3339900"/>
              <a:ext cx="35475" cy="35475"/>
            </a:xfrm>
            <a:custGeom>
              <a:rect b="b" l="l" r="r" t="t"/>
              <a:pathLst>
                <a:path extrusionOk="0" h="1419" w="1419">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3" name="Google Shape;8373;p78"/>
            <p:cNvSpPr/>
            <p:nvPr/>
          </p:nvSpPr>
          <p:spPr>
            <a:xfrm>
              <a:off x="5009550" y="3234750"/>
              <a:ext cx="259150" cy="261125"/>
            </a:xfrm>
            <a:custGeom>
              <a:rect b="b" l="l" r="r" t="t"/>
              <a:pathLst>
                <a:path extrusionOk="0" h="10445" w="10366">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4" name="Google Shape;8374;p78"/>
            <p:cNvSpPr/>
            <p:nvPr/>
          </p:nvSpPr>
          <p:spPr>
            <a:xfrm>
              <a:off x="5105625" y="3391900"/>
              <a:ext cx="66975" cy="34675"/>
            </a:xfrm>
            <a:custGeom>
              <a:rect b="b" l="l" r="r" t="t"/>
              <a:pathLst>
                <a:path extrusionOk="0" h="1387" w="2679">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5" name="Google Shape;8375;p78"/>
            <p:cNvSpPr/>
            <p:nvPr/>
          </p:nvSpPr>
          <p:spPr>
            <a:xfrm>
              <a:off x="5192275" y="3443075"/>
              <a:ext cx="95325" cy="86975"/>
            </a:xfrm>
            <a:custGeom>
              <a:rect b="b" l="l" r="r" t="t"/>
              <a:pathLst>
                <a:path extrusionOk="0" h="3479" w="3813">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6" name="Google Shape;8376;p78"/>
            <p:cNvSpPr/>
            <p:nvPr/>
          </p:nvSpPr>
          <p:spPr>
            <a:xfrm>
              <a:off x="4991425" y="3444650"/>
              <a:ext cx="95325" cy="87325"/>
            </a:xfrm>
            <a:custGeom>
              <a:rect b="b" l="l" r="r" t="t"/>
              <a:pathLst>
                <a:path extrusionOk="0" h="3493" w="3813">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77" name="Google Shape;8377;p78"/>
          <p:cNvGrpSpPr/>
          <p:nvPr/>
        </p:nvGrpSpPr>
        <p:grpSpPr>
          <a:xfrm>
            <a:off x="6914166" y="3272300"/>
            <a:ext cx="350079" cy="308177"/>
            <a:chOff x="4991425" y="3617150"/>
            <a:chExt cx="296175" cy="260725"/>
          </a:xfrm>
        </p:grpSpPr>
        <p:sp>
          <p:nvSpPr>
            <p:cNvPr id="8378" name="Google Shape;8378;p78"/>
            <p:cNvSpPr/>
            <p:nvPr/>
          </p:nvSpPr>
          <p:spPr>
            <a:xfrm>
              <a:off x="5069400" y="3738450"/>
              <a:ext cx="139425" cy="139425"/>
            </a:xfrm>
            <a:custGeom>
              <a:rect b="b" l="l" r="r" t="t"/>
              <a:pathLst>
                <a:path extrusionOk="0" h="5577" w="5577">
                  <a:moveTo>
                    <a:pt x="2804" y="0"/>
                  </a:moveTo>
                  <a:cubicBezTo>
                    <a:pt x="1607" y="0"/>
                    <a:pt x="1450" y="725"/>
                    <a:pt x="1009" y="3308"/>
                  </a:cubicBezTo>
                  <a:cubicBezTo>
                    <a:pt x="946" y="3749"/>
                    <a:pt x="851" y="4285"/>
                    <a:pt x="757" y="4883"/>
                  </a:cubicBezTo>
                  <a:lnTo>
                    <a:pt x="347" y="4883"/>
                  </a:lnTo>
                  <a:cubicBezTo>
                    <a:pt x="158" y="4883"/>
                    <a:pt x="0" y="5041"/>
                    <a:pt x="0" y="5230"/>
                  </a:cubicBezTo>
                  <a:cubicBezTo>
                    <a:pt x="0" y="5419"/>
                    <a:pt x="158" y="5576"/>
                    <a:pt x="347" y="5576"/>
                  </a:cubicBezTo>
                  <a:lnTo>
                    <a:pt x="5230" y="5576"/>
                  </a:lnTo>
                  <a:cubicBezTo>
                    <a:pt x="5419" y="5545"/>
                    <a:pt x="5577" y="5387"/>
                    <a:pt x="5577" y="5198"/>
                  </a:cubicBezTo>
                  <a:cubicBezTo>
                    <a:pt x="5577" y="5009"/>
                    <a:pt x="5419" y="4852"/>
                    <a:pt x="5230" y="4852"/>
                  </a:cubicBezTo>
                  <a:lnTo>
                    <a:pt x="4852" y="4852"/>
                  </a:lnTo>
                  <a:cubicBezTo>
                    <a:pt x="4726" y="4253"/>
                    <a:pt x="4632" y="3749"/>
                    <a:pt x="4569" y="3277"/>
                  </a:cubicBezTo>
                  <a:cubicBezTo>
                    <a:pt x="4128" y="756"/>
                    <a:pt x="3970" y="0"/>
                    <a:pt x="2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9" name="Google Shape;8379;p78"/>
            <p:cNvSpPr/>
            <p:nvPr/>
          </p:nvSpPr>
          <p:spPr>
            <a:xfrm>
              <a:off x="5200150" y="3617150"/>
              <a:ext cx="69325" cy="69325"/>
            </a:xfrm>
            <a:custGeom>
              <a:rect b="b" l="l" r="r" t="t"/>
              <a:pathLst>
                <a:path extrusionOk="0" h="2773" w="2773">
                  <a:moveTo>
                    <a:pt x="1386" y="0"/>
                  </a:moveTo>
                  <a:cubicBezTo>
                    <a:pt x="630" y="0"/>
                    <a:pt x="0" y="630"/>
                    <a:pt x="0" y="1387"/>
                  </a:cubicBezTo>
                  <a:cubicBezTo>
                    <a:pt x="0" y="2111"/>
                    <a:pt x="630" y="2773"/>
                    <a:pt x="1386" y="2773"/>
                  </a:cubicBezTo>
                  <a:cubicBezTo>
                    <a:pt x="2143" y="2773"/>
                    <a:pt x="2773" y="2111"/>
                    <a:pt x="2773" y="1387"/>
                  </a:cubicBezTo>
                  <a:cubicBezTo>
                    <a:pt x="2773" y="630"/>
                    <a:pt x="2143" y="0"/>
                    <a:pt x="13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0" name="Google Shape;8380;p78"/>
            <p:cNvSpPr/>
            <p:nvPr/>
          </p:nvSpPr>
          <p:spPr>
            <a:xfrm>
              <a:off x="5009550" y="3617150"/>
              <a:ext cx="68525" cy="69325"/>
            </a:xfrm>
            <a:custGeom>
              <a:rect b="b" l="l" r="r" t="t"/>
              <a:pathLst>
                <a:path extrusionOk="0" h="2773" w="2741">
                  <a:moveTo>
                    <a:pt x="1355" y="0"/>
                  </a:moveTo>
                  <a:cubicBezTo>
                    <a:pt x="599" y="0"/>
                    <a:pt x="0" y="630"/>
                    <a:pt x="0" y="1387"/>
                  </a:cubicBezTo>
                  <a:cubicBezTo>
                    <a:pt x="0" y="2143"/>
                    <a:pt x="599" y="2773"/>
                    <a:pt x="1355" y="2773"/>
                  </a:cubicBezTo>
                  <a:cubicBezTo>
                    <a:pt x="2111" y="2773"/>
                    <a:pt x="2741" y="2143"/>
                    <a:pt x="2741" y="1387"/>
                  </a:cubicBezTo>
                  <a:cubicBezTo>
                    <a:pt x="2741" y="630"/>
                    <a:pt x="2111" y="0"/>
                    <a:pt x="13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1" name="Google Shape;8381;p78"/>
            <p:cNvSpPr/>
            <p:nvPr/>
          </p:nvSpPr>
          <p:spPr>
            <a:xfrm>
              <a:off x="4991425" y="3686450"/>
              <a:ext cx="104775" cy="52025"/>
            </a:xfrm>
            <a:custGeom>
              <a:rect b="b" l="l" r="r" t="t"/>
              <a:pathLst>
                <a:path extrusionOk="0" h="2081" w="4191">
                  <a:moveTo>
                    <a:pt x="568" y="1"/>
                  </a:moveTo>
                  <a:cubicBezTo>
                    <a:pt x="252" y="347"/>
                    <a:pt x="0" y="851"/>
                    <a:pt x="0" y="1356"/>
                  </a:cubicBezTo>
                  <a:lnTo>
                    <a:pt x="0" y="1734"/>
                  </a:lnTo>
                  <a:cubicBezTo>
                    <a:pt x="0" y="1923"/>
                    <a:pt x="158" y="2080"/>
                    <a:pt x="347" y="2080"/>
                  </a:cubicBezTo>
                  <a:lnTo>
                    <a:pt x="3813" y="2080"/>
                  </a:lnTo>
                  <a:cubicBezTo>
                    <a:pt x="4033" y="2080"/>
                    <a:pt x="4191" y="1923"/>
                    <a:pt x="4191" y="1734"/>
                  </a:cubicBezTo>
                  <a:lnTo>
                    <a:pt x="4191" y="1356"/>
                  </a:lnTo>
                  <a:cubicBezTo>
                    <a:pt x="4191" y="820"/>
                    <a:pt x="3970" y="347"/>
                    <a:pt x="3624" y="1"/>
                  </a:cubicBezTo>
                  <a:cubicBezTo>
                    <a:pt x="3245" y="410"/>
                    <a:pt x="2678" y="694"/>
                    <a:pt x="2080" y="694"/>
                  </a:cubicBezTo>
                  <a:cubicBezTo>
                    <a:pt x="1513" y="694"/>
                    <a:pt x="946" y="410"/>
                    <a:pt x="5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2" name="Google Shape;8382;p78"/>
            <p:cNvSpPr/>
            <p:nvPr/>
          </p:nvSpPr>
          <p:spPr>
            <a:xfrm>
              <a:off x="5183600" y="3686450"/>
              <a:ext cx="104000" cy="52025"/>
            </a:xfrm>
            <a:custGeom>
              <a:rect b="b" l="l" r="r" t="t"/>
              <a:pathLst>
                <a:path extrusionOk="0" h="2081" w="4160">
                  <a:moveTo>
                    <a:pt x="536" y="1"/>
                  </a:moveTo>
                  <a:cubicBezTo>
                    <a:pt x="221" y="347"/>
                    <a:pt x="1" y="851"/>
                    <a:pt x="1" y="1356"/>
                  </a:cubicBezTo>
                  <a:lnTo>
                    <a:pt x="1" y="1702"/>
                  </a:lnTo>
                  <a:cubicBezTo>
                    <a:pt x="1" y="1923"/>
                    <a:pt x="158" y="2080"/>
                    <a:pt x="347" y="2080"/>
                  </a:cubicBezTo>
                  <a:lnTo>
                    <a:pt x="3813" y="2080"/>
                  </a:lnTo>
                  <a:cubicBezTo>
                    <a:pt x="4002" y="2080"/>
                    <a:pt x="4159" y="1923"/>
                    <a:pt x="4159" y="1702"/>
                  </a:cubicBezTo>
                  <a:lnTo>
                    <a:pt x="4159" y="1356"/>
                  </a:lnTo>
                  <a:cubicBezTo>
                    <a:pt x="4159" y="820"/>
                    <a:pt x="3970" y="347"/>
                    <a:pt x="3624" y="1"/>
                  </a:cubicBezTo>
                  <a:cubicBezTo>
                    <a:pt x="3214" y="410"/>
                    <a:pt x="2679" y="694"/>
                    <a:pt x="2080" y="694"/>
                  </a:cubicBezTo>
                  <a:cubicBezTo>
                    <a:pt x="1450" y="694"/>
                    <a:pt x="946" y="410"/>
                    <a:pt x="5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3" name="Google Shape;8383;p78"/>
            <p:cNvSpPr/>
            <p:nvPr/>
          </p:nvSpPr>
          <p:spPr>
            <a:xfrm>
              <a:off x="5187550" y="3755775"/>
              <a:ext cx="100050" cy="52800"/>
            </a:xfrm>
            <a:custGeom>
              <a:rect b="b" l="l" r="r" t="t"/>
              <a:pathLst>
                <a:path extrusionOk="0" h="2112" w="4002">
                  <a:moveTo>
                    <a:pt x="0" y="0"/>
                  </a:moveTo>
                  <a:cubicBezTo>
                    <a:pt x="189" y="567"/>
                    <a:pt x="315" y="1229"/>
                    <a:pt x="473" y="2111"/>
                  </a:cubicBezTo>
                  <a:lnTo>
                    <a:pt x="3655" y="2111"/>
                  </a:lnTo>
                  <a:cubicBezTo>
                    <a:pt x="3844" y="2111"/>
                    <a:pt x="4001" y="1954"/>
                    <a:pt x="4001" y="1733"/>
                  </a:cubicBezTo>
                  <a:lnTo>
                    <a:pt x="4001" y="378"/>
                  </a:lnTo>
                  <a:cubicBezTo>
                    <a:pt x="3970" y="158"/>
                    <a:pt x="3844" y="0"/>
                    <a:pt x="36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4" name="Google Shape;8384;p78"/>
            <p:cNvSpPr/>
            <p:nvPr/>
          </p:nvSpPr>
          <p:spPr>
            <a:xfrm>
              <a:off x="4991425" y="3755775"/>
              <a:ext cx="100850" cy="52000"/>
            </a:xfrm>
            <a:custGeom>
              <a:rect b="b" l="l" r="r" t="t"/>
              <a:pathLst>
                <a:path extrusionOk="0" h="2080" w="4034">
                  <a:moveTo>
                    <a:pt x="347" y="0"/>
                  </a:moveTo>
                  <a:cubicBezTo>
                    <a:pt x="158" y="0"/>
                    <a:pt x="0" y="158"/>
                    <a:pt x="0" y="347"/>
                  </a:cubicBezTo>
                  <a:lnTo>
                    <a:pt x="0" y="1733"/>
                  </a:lnTo>
                  <a:cubicBezTo>
                    <a:pt x="0" y="1954"/>
                    <a:pt x="158" y="2080"/>
                    <a:pt x="347" y="2080"/>
                  </a:cubicBezTo>
                  <a:lnTo>
                    <a:pt x="3561" y="2080"/>
                  </a:lnTo>
                  <a:cubicBezTo>
                    <a:pt x="3718" y="1229"/>
                    <a:pt x="3813" y="567"/>
                    <a:pt x="40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5" name="Google Shape;8385;p78"/>
          <p:cNvGrpSpPr/>
          <p:nvPr/>
        </p:nvGrpSpPr>
        <p:grpSpPr>
          <a:xfrm>
            <a:off x="6991439" y="3727891"/>
            <a:ext cx="195532" cy="349163"/>
            <a:chOff x="5056800" y="3962900"/>
            <a:chExt cx="165425" cy="295400"/>
          </a:xfrm>
        </p:grpSpPr>
        <p:sp>
          <p:nvSpPr>
            <p:cNvPr id="8386" name="Google Shape;8386;p78"/>
            <p:cNvSpPr/>
            <p:nvPr/>
          </p:nvSpPr>
          <p:spPr>
            <a:xfrm>
              <a:off x="5155250" y="4042450"/>
              <a:ext cx="66975" cy="104800"/>
            </a:xfrm>
            <a:custGeom>
              <a:rect b="b" l="l" r="r" t="t"/>
              <a:pathLst>
                <a:path extrusionOk="0" h="4192" w="2679">
                  <a:moveTo>
                    <a:pt x="0" y="1"/>
                  </a:moveTo>
                  <a:lnTo>
                    <a:pt x="505" y="3467"/>
                  </a:lnTo>
                  <a:lnTo>
                    <a:pt x="1103" y="4065"/>
                  </a:lnTo>
                  <a:cubicBezTo>
                    <a:pt x="1166" y="4128"/>
                    <a:pt x="1261" y="4191"/>
                    <a:pt x="1324" y="4191"/>
                  </a:cubicBezTo>
                  <a:lnTo>
                    <a:pt x="2300" y="4191"/>
                  </a:lnTo>
                  <a:cubicBezTo>
                    <a:pt x="2521" y="4191"/>
                    <a:pt x="2678" y="4034"/>
                    <a:pt x="2678" y="3813"/>
                  </a:cubicBezTo>
                  <a:lnTo>
                    <a:pt x="2678" y="2805"/>
                  </a:lnTo>
                  <a:cubicBezTo>
                    <a:pt x="2678" y="2710"/>
                    <a:pt x="2615" y="2616"/>
                    <a:pt x="2552" y="2553"/>
                  </a:cubicBez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7" name="Google Shape;8387;p78"/>
            <p:cNvSpPr/>
            <p:nvPr/>
          </p:nvSpPr>
          <p:spPr>
            <a:xfrm>
              <a:off x="5065450" y="3962900"/>
              <a:ext cx="88250" cy="52025"/>
            </a:xfrm>
            <a:custGeom>
              <a:rect b="b" l="l" r="r" t="t"/>
              <a:pathLst>
                <a:path extrusionOk="0" h="2081" w="3530">
                  <a:moveTo>
                    <a:pt x="347" y="1"/>
                  </a:moveTo>
                  <a:cubicBezTo>
                    <a:pt x="221" y="1"/>
                    <a:pt x="158" y="33"/>
                    <a:pt x="64" y="159"/>
                  </a:cubicBezTo>
                  <a:cubicBezTo>
                    <a:pt x="1" y="222"/>
                    <a:pt x="1" y="348"/>
                    <a:pt x="32" y="474"/>
                  </a:cubicBezTo>
                  <a:lnTo>
                    <a:pt x="568" y="2080"/>
                  </a:lnTo>
                  <a:lnTo>
                    <a:pt x="2931" y="2080"/>
                  </a:lnTo>
                  <a:lnTo>
                    <a:pt x="3498" y="474"/>
                  </a:lnTo>
                  <a:cubicBezTo>
                    <a:pt x="3529" y="348"/>
                    <a:pt x="3498" y="222"/>
                    <a:pt x="3466" y="159"/>
                  </a:cubicBezTo>
                  <a:cubicBezTo>
                    <a:pt x="3340" y="64"/>
                    <a:pt x="3214" y="1"/>
                    <a:pt x="31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8" name="Google Shape;8388;p78"/>
            <p:cNvSpPr/>
            <p:nvPr/>
          </p:nvSpPr>
          <p:spPr>
            <a:xfrm>
              <a:off x="5056800" y="4032225"/>
              <a:ext cx="104000" cy="226075"/>
            </a:xfrm>
            <a:custGeom>
              <a:rect b="b" l="l" r="r" t="t"/>
              <a:pathLst>
                <a:path extrusionOk="0" h="9043" w="4160">
                  <a:moveTo>
                    <a:pt x="977" y="0"/>
                  </a:moveTo>
                  <a:lnTo>
                    <a:pt x="0" y="6553"/>
                  </a:lnTo>
                  <a:cubicBezTo>
                    <a:pt x="0" y="6648"/>
                    <a:pt x="0" y="6742"/>
                    <a:pt x="63" y="6837"/>
                  </a:cubicBezTo>
                  <a:lnTo>
                    <a:pt x="1796" y="8916"/>
                  </a:lnTo>
                  <a:cubicBezTo>
                    <a:pt x="1859" y="9011"/>
                    <a:pt x="1954" y="9042"/>
                    <a:pt x="2080" y="9042"/>
                  </a:cubicBezTo>
                  <a:cubicBezTo>
                    <a:pt x="2174" y="9042"/>
                    <a:pt x="2269" y="9011"/>
                    <a:pt x="2332" y="8916"/>
                  </a:cubicBezTo>
                  <a:lnTo>
                    <a:pt x="4065" y="6837"/>
                  </a:lnTo>
                  <a:cubicBezTo>
                    <a:pt x="4159" y="6742"/>
                    <a:pt x="4159" y="6679"/>
                    <a:pt x="4159" y="6553"/>
                  </a:cubicBezTo>
                  <a:lnTo>
                    <a:pt x="318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9" name="Google Shape;8389;p78"/>
          <p:cNvGrpSpPr/>
          <p:nvPr/>
        </p:nvGrpSpPr>
        <p:grpSpPr>
          <a:xfrm>
            <a:off x="8242737" y="3727907"/>
            <a:ext cx="350995" cy="349133"/>
            <a:chOff x="6168925" y="3936925"/>
            <a:chExt cx="296950" cy="295375"/>
          </a:xfrm>
        </p:grpSpPr>
        <p:sp>
          <p:nvSpPr>
            <p:cNvPr id="8390" name="Google Shape;8390;p78"/>
            <p:cNvSpPr/>
            <p:nvPr/>
          </p:nvSpPr>
          <p:spPr>
            <a:xfrm>
              <a:off x="6220900" y="4164550"/>
              <a:ext cx="18150" cy="18125"/>
            </a:xfrm>
            <a:custGeom>
              <a:rect b="b" l="l" r="r" t="t"/>
              <a:pathLst>
                <a:path extrusionOk="0" h="725" w="726">
                  <a:moveTo>
                    <a:pt x="379" y="0"/>
                  </a:moveTo>
                  <a:cubicBezTo>
                    <a:pt x="158" y="0"/>
                    <a:pt x="1" y="158"/>
                    <a:pt x="1" y="347"/>
                  </a:cubicBezTo>
                  <a:cubicBezTo>
                    <a:pt x="1" y="567"/>
                    <a:pt x="158" y="725"/>
                    <a:pt x="379" y="725"/>
                  </a:cubicBezTo>
                  <a:cubicBezTo>
                    <a:pt x="568" y="725"/>
                    <a:pt x="725" y="567"/>
                    <a:pt x="725" y="347"/>
                  </a:cubicBezTo>
                  <a:cubicBezTo>
                    <a:pt x="725" y="158"/>
                    <a:pt x="568" y="0"/>
                    <a:pt x="3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1" name="Google Shape;8391;p78"/>
            <p:cNvSpPr/>
            <p:nvPr/>
          </p:nvSpPr>
          <p:spPr>
            <a:xfrm>
              <a:off x="6168925" y="3972375"/>
              <a:ext cx="227650" cy="259925"/>
            </a:xfrm>
            <a:custGeom>
              <a:rect b="b" l="l" r="r" t="t"/>
              <a:pathLst>
                <a:path extrusionOk="0" h="10397" w="9106">
                  <a:moveTo>
                    <a:pt x="3115" y="2135"/>
                  </a:moveTo>
                  <a:cubicBezTo>
                    <a:pt x="3206" y="2135"/>
                    <a:pt x="3293" y="2158"/>
                    <a:pt x="3340" y="2205"/>
                  </a:cubicBezTo>
                  <a:cubicBezTo>
                    <a:pt x="3466" y="2331"/>
                    <a:pt x="3466" y="2583"/>
                    <a:pt x="3340" y="2678"/>
                  </a:cubicBezTo>
                  <a:lnTo>
                    <a:pt x="2930" y="3119"/>
                  </a:lnTo>
                  <a:lnTo>
                    <a:pt x="3340" y="3560"/>
                  </a:lnTo>
                  <a:cubicBezTo>
                    <a:pt x="3466" y="3686"/>
                    <a:pt x="3466" y="3907"/>
                    <a:pt x="3340" y="4033"/>
                  </a:cubicBezTo>
                  <a:cubicBezTo>
                    <a:pt x="3293" y="4096"/>
                    <a:pt x="3206" y="4127"/>
                    <a:pt x="3115" y="4127"/>
                  </a:cubicBezTo>
                  <a:cubicBezTo>
                    <a:pt x="3025" y="4127"/>
                    <a:pt x="2930" y="4096"/>
                    <a:pt x="2867" y="4033"/>
                  </a:cubicBezTo>
                  <a:lnTo>
                    <a:pt x="2458" y="3592"/>
                  </a:lnTo>
                  <a:lnTo>
                    <a:pt x="2017" y="4033"/>
                  </a:lnTo>
                  <a:cubicBezTo>
                    <a:pt x="1954" y="4096"/>
                    <a:pt x="1867" y="4127"/>
                    <a:pt x="1780" y="4127"/>
                  </a:cubicBezTo>
                  <a:cubicBezTo>
                    <a:pt x="1694" y="4127"/>
                    <a:pt x="1607" y="4096"/>
                    <a:pt x="1544" y="4033"/>
                  </a:cubicBezTo>
                  <a:cubicBezTo>
                    <a:pt x="1418" y="3907"/>
                    <a:pt x="1418" y="3686"/>
                    <a:pt x="1544" y="3560"/>
                  </a:cubicBezTo>
                  <a:lnTo>
                    <a:pt x="1985" y="3119"/>
                  </a:lnTo>
                  <a:lnTo>
                    <a:pt x="1544" y="2678"/>
                  </a:lnTo>
                  <a:cubicBezTo>
                    <a:pt x="1418" y="2583"/>
                    <a:pt x="1418" y="2331"/>
                    <a:pt x="1544" y="2205"/>
                  </a:cubicBezTo>
                  <a:cubicBezTo>
                    <a:pt x="1591" y="2158"/>
                    <a:pt x="1678" y="2135"/>
                    <a:pt x="1769" y="2135"/>
                  </a:cubicBezTo>
                  <a:cubicBezTo>
                    <a:pt x="1859" y="2135"/>
                    <a:pt x="1954" y="2158"/>
                    <a:pt x="2017" y="2205"/>
                  </a:cubicBezTo>
                  <a:lnTo>
                    <a:pt x="2458" y="2646"/>
                  </a:lnTo>
                  <a:lnTo>
                    <a:pt x="2867" y="2205"/>
                  </a:lnTo>
                  <a:cubicBezTo>
                    <a:pt x="2930" y="2158"/>
                    <a:pt x="3025" y="2135"/>
                    <a:pt x="3115" y="2135"/>
                  </a:cubicBezTo>
                  <a:close/>
                  <a:moveTo>
                    <a:pt x="6727" y="2079"/>
                  </a:moveTo>
                  <a:cubicBezTo>
                    <a:pt x="6813" y="2079"/>
                    <a:pt x="6900" y="2111"/>
                    <a:pt x="6963" y="2174"/>
                  </a:cubicBezTo>
                  <a:lnTo>
                    <a:pt x="7688" y="2898"/>
                  </a:lnTo>
                  <a:cubicBezTo>
                    <a:pt x="7719" y="2993"/>
                    <a:pt x="7719" y="3245"/>
                    <a:pt x="7593" y="3371"/>
                  </a:cubicBezTo>
                  <a:cubicBezTo>
                    <a:pt x="7546" y="3418"/>
                    <a:pt x="7459" y="3442"/>
                    <a:pt x="7369" y="3442"/>
                  </a:cubicBezTo>
                  <a:cubicBezTo>
                    <a:pt x="7278" y="3442"/>
                    <a:pt x="7183" y="3418"/>
                    <a:pt x="7120" y="3371"/>
                  </a:cubicBezTo>
                  <a:lnTo>
                    <a:pt x="7026" y="3245"/>
                  </a:lnTo>
                  <a:lnTo>
                    <a:pt x="7026" y="4505"/>
                  </a:lnTo>
                  <a:cubicBezTo>
                    <a:pt x="7026" y="5104"/>
                    <a:pt x="6553" y="5513"/>
                    <a:pt x="5986" y="5513"/>
                  </a:cubicBezTo>
                  <a:lnTo>
                    <a:pt x="3151" y="5513"/>
                  </a:lnTo>
                  <a:cubicBezTo>
                    <a:pt x="2962" y="5513"/>
                    <a:pt x="2804" y="5671"/>
                    <a:pt x="2804" y="5891"/>
                  </a:cubicBezTo>
                  <a:lnTo>
                    <a:pt x="2804" y="7026"/>
                  </a:lnTo>
                  <a:cubicBezTo>
                    <a:pt x="3182" y="7183"/>
                    <a:pt x="3497" y="7530"/>
                    <a:pt x="3497" y="8002"/>
                  </a:cubicBezTo>
                  <a:cubicBezTo>
                    <a:pt x="3497" y="8601"/>
                    <a:pt x="3025" y="9042"/>
                    <a:pt x="2489" y="9042"/>
                  </a:cubicBezTo>
                  <a:cubicBezTo>
                    <a:pt x="1922" y="9042"/>
                    <a:pt x="1450" y="8569"/>
                    <a:pt x="1450" y="8002"/>
                  </a:cubicBezTo>
                  <a:cubicBezTo>
                    <a:pt x="1450" y="7561"/>
                    <a:pt x="1733" y="7183"/>
                    <a:pt x="2174" y="7026"/>
                  </a:cubicBezTo>
                  <a:lnTo>
                    <a:pt x="2174" y="5891"/>
                  </a:lnTo>
                  <a:cubicBezTo>
                    <a:pt x="2174" y="5293"/>
                    <a:pt x="2647" y="4852"/>
                    <a:pt x="3182" y="4852"/>
                  </a:cubicBezTo>
                  <a:lnTo>
                    <a:pt x="6018" y="4852"/>
                  </a:lnTo>
                  <a:cubicBezTo>
                    <a:pt x="6207" y="4852"/>
                    <a:pt x="6364" y="4694"/>
                    <a:pt x="6364" y="4505"/>
                  </a:cubicBezTo>
                  <a:lnTo>
                    <a:pt x="6364" y="3245"/>
                  </a:lnTo>
                  <a:lnTo>
                    <a:pt x="6270" y="3371"/>
                  </a:lnTo>
                  <a:cubicBezTo>
                    <a:pt x="6207" y="3418"/>
                    <a:pt x="6120" y="3442"/>
                    <a:pt x="6034" y="3442"/>
                  </a:cubicBezTo>
                  <a:cubicBezTo>
                    <a:pt x="5947" y="3442"/>
                    <a:pt x="5860" y="3418"/>
                    <a:pt x="5797" y="3371"/>
                  </a:cubicBezTo>
                  <a:cubicBezTo>
                    <a:pt x="5671" y="3245"/>
                    <a:pt x="5671" y="2993"/>
                    <a:pt x="5797" y="2898"/>
                  </a:cubicBezTo>
                  <a:lnTo>
                    <a:pt x="6490" y="2174"/>
                  </a:lnTo>
                  <a:cubicBezTo>
                    <a:pt x="6553" y="2111"/>
                    <a:pt x="6640" y="2079"/>
                    <a:pt x="6727" y="2079"/>
                  </a:cubicBezTo>
                  <a:close/>
                  <a:moveTo>
                    <a:pt x="7369" y="7057"/>
                  </a:moveTo>
                  <a:cubicBezTo>
                    <a:pt x="7459" y="7057"/>
                    <a:pt x="7546" y="7089"/>
                    <a:pt x="7593" y="7152"/>
                  </a:cubicBezTo>
                  <a:cubicBezTo>
                    <a:pt x="7719" y="7246"/>
                    <a:pt x="7719" y="7498"/>
                    <a:pt x="7593" y="7624"/>
                  </a:cubicBezTo>
                  <a:lnTo>
                    <a:pt x="7183" y="8034"/>
                  </a:lnTo>
                  <a:lnTo>
                    <a:pt x="7593" y="8475"/>
                  </a:lnTo>
                  <a:cubicBezTo>
                    <a:pt x="7719" y="8601"/>
                    <a:pt x="7719" y="8821"/>
                    <a:pt x="7593" y="8947"/>
                  </a:cubicBezTo>
                  <a:cubicBezTo>
                    <a:pt x="7546" y="9010"/>
                    <a:pt x="7459" y="9042"/>
                    <a:pt x="7369" y="9042"/>
                  </a:cubicBezTo>
                  <a:cubicBezTo>
                    <a:pt x="7278" y="9042"/>
                    <a:pt x="7183" y="9010"/>
                    <a:pt x="7120" y="8947"/>
                  </a:cubicBezTo>
                  <a:lnTo>
                    <a:pt x="6711" y="8506"/>
                  </a:lnTo>
                  <a:lnTo>
                    <a:pt x="6270" y="8947"/>
                  </a:lnTo>
                  <a:cubicBezTo>
                    <a:pt x="6207" y="9010"/>
                    <a:pt x="6120" y="9042"/>
                    <a:pt x="6034" y="9042"/>
                  </a:cubicBezTo>
                  <a:cubicBezTo>
                    <a:pt x="5947" y="9042"/>
                    <a:pt x="5860" y="9010"/>
                    <a:pt x="5797" y="8947"/>
                  </a:cubicBezTo>
                  <a:cubicBezTo>
                    <a:pt x="5671" y="8821"/>
                    <a:pt x="5671" y="8601"/>
                    <a:pt x="5797" y="8475"/>
                  </a:cubicBezTo>
                  <a:lnTo>
                    <a:pt x="6207" y="8034"/>
                  </a:lnTo>
                  <a:lnTo>
                    <a:pt x="5797" y="7624"/>
                  </a:lnTo>
                  <a:cubicBezTo>
                    <a:pt x="5671" y="7498"/>
                    <a:pt x="5671" y="7246"/>
                    <a:pt x="5797" y="7152"/>
                  </a:cubicBezTo>
                  <a:cubicBezTo>
                    <a:pt x="5845" y="7089"/>
                    <a:pt x="5931" y="7057"/>
                    <a:pt x="6022" y="7057"/>
                  </a:cubicBezTo>
                  <a:cubicBezTo>
                    <a:pt x="6112" y="7057"/>
                    <a:pt x="6207" y="7089"/>
                    <a:pt x="6270" y="7152"/>
                  </a:cubicBezTo>
                  <a:lnTo>
                    <a:pt x="6711" y="7561"/>
                  </a:lnTo>
                  <a:lnTo>
                    <a:pt x="7120" y="7152"/>
                  </a:lnTo>
                  <a:cubicBezTo>
                    <a:pt x="7183" y="7089"/>
                    <a:pt x="7278" y="7057"/>
                    <a:pt x="7369" y="7057"/>
                  </a:cubicBezTo>
                  <a:close/>
                  <a:moveTo>
                    <a:pt x="1040" y="0"/>
                  </a:moveTo>
                  <a:cubicBezTo>
                    <a:pt x="441" y="0"/>
                    <a:pt x="0" y="473"/>
                    <a:pt x="0" y="1040"/>
                  </a:cubicBezTo>
                  <a:lnTo>
                    <a:pt x="0" y="9388"/>
                  </a:lnTo>
                  <a:cubicBezTo>
                    <a:pt x="0" y="9987"/>
                    <a:pt x="473" y="10397"/>
                    <a:pt x="1040" y="10397"/>
                  </a:cubicBezTo>
                  <a:lnTo>
                    <a:pt x="8003" y="10397"/>
                  </a:lnTo>
                  <a:cubicBezTo>
                    <a:pt x="8601" y="10397"/>
                    <a:pt x="9011" y="9924"/>
                    <a:pt x="9011" y="9388"/>
                  </a:cubicBezTo>
                  <a:lnTo>
                    <a:pt x="9011" y="1040"/>
                  </a:lnTo>
                  <a:cubicBezTo>
                    <a:pt x="9105" y="473"/>
                    <a:pt x="8633" y="0"/>
                    <a:pt x="8034" y="0"/>
                  </a:cubicBezTo>
                  <a:lnTo>
                    <a:pt x="7341" y="0"/>
                  </a:lnTo>
                  <a:cubicBezTo>
                    <a:pt x="7341" y="756"/>
                    <a:pt x="6711" y="1386"/>
                    <a:pt x="5955" y="1386"/>
                  </a:cubicBezTo>
                  <a:lnTo>
                    <a:pt x="3119" y="1386"/>
                  </a:lnTo>
                  <a:cubicBezTo>
                    <a:pt x="2363" y="1386"/>
                    <a:pt x="1733" y="756"/>
                    <a:pt x="17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2" name="Google Shape;8392;p78"/>
            <p:cNvSpPr/>
            <p:nvPr/>
          </p:nvSpPr>
          <p:spPr>
            <a:xfrm>
              <a:off x="6228775" y="3936925"/>
              <a:ext cx="106350" cy="53575"/>
            </a:xfrm>
            <a:custGeom>
              <a:rect b="b" l="l" r="r" t="t"/>
              <a:pathLst>
                <a:path extrusionOk="0" h="2143" w="4254">
                  <a:moveTo>
                    <a:pt x="2143" y="0"/>
                  </a:moveTo>
                  <a:cubicBezTo>
                    <a:pt x="1860" y="0"/>
                    <a:pt x="1576" y="221"/>
                    <a:pt x="1450" y="473"/>
                  </a:cubicBezTo>
                  <a:lnTo>
                    <a:pt x="1387" y="725"/>
                  </a:lnTo>
                  <a:lnTo>
                    <a:pt x="725" y="725"/>
                  </a:lnTo>
                  <a:cubicBezTo>
                    <a:pt x="316" y="725"/>
                    <a:pt x="1" y="1040"/>
                    <a:pt x="1" y="1418"/>
                  </a:cubicBezTo>
                  <a:cubicBezTo>
                    <a:pt x="1" y="1828"/>
                    <a:pt x="316" y="2143"/>
                    <a:pt x="725" y="2143"/>
                  </a:cubicBezTo>
                  <a:lnTo>
                    <a:pt x="3561" y="2143"/>
                  </a:lnTo>
                  <a:cubicBezTo>
                    <a:pt x="3939" y="2143"/>
                    <a:pt x="4254" y="1828"/>
                    <a:pt x="4254" y="1418"/>
                  </a:cubicBezTo>
                  <a:cubicBezTo>
                    <a:pt x="4254" y="1040"/>
                    <a:pt x="3939" y="725"/>
                    <a:pt x="3561" y="725"/>
                  </a:cubicBezTo>
                  <a:lnTo>
                    <a:pt x="2868" y="725"/>
                  </a:lnTo>
                  <a:lnTo>
                    <a:pt x="2805" y="473"/>
                  </a:lnTo>
                  <a:cubicBezTo>
                    <a:pt x="2710" y="221"/>
                    <a:pt x="2458" y="0"/>
                    <a:pt x="21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3" name="Google Shape;8393;p78"/>
            <p:cNvSpPr/>
            <p:nvPr/>
          </p:nvSpPr>
          <p:spPr>
            <a:xfrm>
              <a:off x="6412300" y="4059000"/>
              <a:ext cx="52000" cy="105575"/>
            </a:xfrm>
            <a:custGeom>
              <a:rect b="b" l="l" r="r" t="t"/>
              <a:pathLst>
                <a:path extrusionOk="0" h="4223" w="2080">
                  <a:moveTo>
                    <a:pt x="0" y="1"/>
                  </a:moveTo>
                  <a:lnTo>
                    <a:pt x="0" y="4222"/>
                  </a:lnTo>
                  <a:lnTo>
                    <a:pt x="32" y="4222"/>
                  </a:lnTo>
                  <a:cubicBezTo>
                    <a:pt x="315" y="4002"/>
                    <a:pt x="662" y="3876"/>
                    <a:pt x="1072" y="3876"/>
                  </a:cubicBezTo>
                  <a:cubicBezTo>
                    <a:pt x="1450" y="3876"/>
                    <a:pt x="1796" y="4002"/>
                    <a:pt x="2080" y="4222"/>
                  </a:cubicBezTo>
                  <a:lnTo>
                    <a:pt x="208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4" name="Google Shape;8394;p78"/>
            <p:cNvSpPr/>
            <p:nvPr/>
          </p:nvSpPr>
          <p:spPr>
            <a:xfrm>
              <a:off x="6413875" y="4007025"/>
              <a:ext cx="52000" cy="34675"/>
            </a:xfrm>
            <a:custGeom>
              <a:rect b="b" l="l" r="r" t="t"/>
              <a:pathLst>
                <a:path extrusionOk="0" h="1387" w="2080">
                  <a:moveTo>
                    <a:pt x="1040" y="0"/>
                  </a:moveTo>
                  <a:cubicBezTo>
                    <a:pt x="441" y="0"/>
                    <a:pt x="0" y="473"/>
                    <a:pt x="0" y="1040"/>
                  </a:cubicBezTo>
                  <a:lnTo>
                    <a:pt x="0" y="1386"/>
                  </a:lnTo>
                  <a:lnTo>
                    <a:pt x="2080" y="1386"/>
                  </a:lnTo>
                  <a:lnTo>
                    <a:pt x="2080" y="1040"/>
                  </a:lnTo>
                  <a:cubicBezTo>
                    <a:pt x="2048" y="473"/>
                    <a:pt x="1576" y="0"/>
                    <a:pt x="10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5" name="Google Shape;8395;p78"/>
            <p:cNvSpPr/>
            <p:nvPr/>
          </p:nvSpPr>
          <p:spPr>
            <a:xfrm>
              <a:off x="6417800" y="4173200"/>
              <a:ext cx="43350" cy="43350"/>
            </a:xfrm>
            <a:custGeom>
              <a:rect b="b" l="l" r="r" t="t"/>
              <a:pathLst>
                <a:path extrusionOk="0" h="1734" w="1734">
                  <a:moveTo>
                    <a:pt x="883" y="1"/>
                  </a:moveTo>
                  <a:cubicBezTo>
                    <a:pt x="537" y="1"/>
                    <a:pt x="190" y="221"/>
                    <a:pt x="1" y="442"/>
                  </a:cubicBezTo>
                  <a:lnTo>
                    <a:pt x="568" y="1545"/>
                  </a:lnTo>
                  <a:cubicBezTo>
                    <a:pt x="600" y="1671"/>
                    <a:pt x="757" y="1734"/>
                    <a:pt x="883" y="1734"/>
                  </a:cubicBezTo>
                  <a:cubicBezTo>
                    <a:pt x="978" y="1734"/>
                    <a:pt x="1104" y="1671"/>
                    <a:pt x="1198" y="1545"/>
                  </a:cubicBezTo>
                  <a:lnTo>
                    <a:pt x="1734" y="442"/>
                  </a:lnTo>
                  <a:cubicBezTo>
                    <a:pt x="1545" y="158"/>
                    <a:pt x="1230" y="1"/>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96" name="Google Shape;8396;p78"/>
          <p:cNvGrpSpPr/>
          <p:nvPr/>
        </p:nvGrpSpPr>
        <p:grpSpPr>
          <a:xfrm>
            <a:off x="6456456" y="1444979"/>
            <a:ext cx="348188" cy="349133"/>
            <a:chOff x="1674750" y="3254050"/>
            <a:chExt cx="294575" cy="295375"/>
          </a:xfrm>
        </p:grpSpPr>
        <p:sp>
          <p:nvSpPr>
            <p:cNvPr id="8397" name="Google Shape;8397;p78"/>
            <p:cNvSpPr/>
            <p:nvPr/>
          </p:nvSpPr>
          <p:spPr>
            <a:xfrm>
              <a:off x="1691275" y="3351700"/>
              <a:ext cx="278050" cy="197725"/>
            </a:xfrm>
            <a:custGeom>
              <a:rect b="b" l="l" r="r" t="t"/>
              <a:pathLst>
                <a:path extrusionOk="0" h="7909" w="11122">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8" name="Google Shape;8398;p78"/>
            <p:cNvSpPr/>
            <p:nvPr/>
          </p:nvSpPr>
          <p:spPr>
            <a:xfrm>
              <a:off x="1674750" y="3254050"/>
              <a:ext cx="277250" cy="197900"/>
            </a:xfrm>
            <a:custGeom>
              <a:rect b="b" l="l" r="r" t="t"/>
              <a:pathLst>
                <a:path extrusionOk="0" h="7916" w="1109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9" name="Google Shape;8399;p78"/>
            <p:cNvSpPr/>
            <p:nvPr/>
          </p:nvSpPr>
          <p:spPr>
            <a:xfrm>
              <a:off x="1727500" y="3306825"/>
              <a:ext cx="189075" cy="189050"/>
            </a:xfrm>
            <a:custGeom>
              <a:rect b="b" l="l" r="r" t="t"/>
              <a:pathLst>
                <a:path extrusionOk="0" h="7562" w="7563">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00" name="Google Shape;8400;p78"/>
          <p:cNvGrpSpPr/>
          <p:nvPr/>
        </p:nvGrpSpPr>
        <p:grpSpPr>
          <a:xfrm>
            <a:off x="6470852" y="1892682"/>
            <a:ext cx="319347" cy="349133"/>
            <a:chOff x="1687350" y="3618725"/>
            <a:chExt cx="270175" cy="295375"/>
          </a:xfrm>
        </p:grpSpPr>
        <p:sp>
          <p:nvSpPr>
            <p:cNvPr id="8401" name="Google Shape;8401;p78"/>
            <p:cNvSpPr/>
            <p:nvPr/>
          </p:nvSpPr>
          <p:spPr>
            <a:xfrm>
              <a:off x="1829900" y="3808550"/>
              <a:ext cx="18150" cy="35450"/>
            </a:xfrm>
            <a:custGeom>
              <a:rect b="b" l="l" r="r" t="t"/>
              <a:pathLst>
                <a:path extrusionOk="0" h="1418" w="726">
                  <a:moveTo>
                    <a:pt x="1" y="0"/>
                  </a:moveTo>
                  <a:lnTo>
                    <a:pt x="1" y="1418"/>
                  </a:lnTo>
                  <a:lnTo>
                    <a:pt x="379" y="1418"/>
                  </a:lnTo>
                  <a:cubicBezTo>
                    <a:pt x="568" y="1418"/>
                    <a:pt x="725" y="1260"/>
                    <a:pt x="725" y="1040"/>
                  </a:cubicBezTo>
                  <a:lnTo>
                    <a:pt x="725" y="347"/>
                  </a:lnTo>
                  <a:cubicBezTo>
                    <a:pt x="725" y="158"/>
                    <a:pt x="568" y="0"/>
                    <a:pt x="3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2" name="Google Shape;8402;p78"/>
            <p:cNvSpPr/>
            <p:nvPr/>
          </p:nvSpPr>
          <p:spPr>
            <a:xfrm>
              <a:off x="1795250" y="3755775"/>
              <a:ext cx="18125" cy="35450"/>
            </a:xfrm>
            <a:custGeom>
              <a:rect b="b" l="l" r="r" t="t"/>
              <a:pathLst>
                <a:path extrusionOk="0" h="1418" w="725">
                  <a:moveTo>
                    <a:pt x="378" y="0"/>
                  </a:moveTo>
                  <a:cubicBezTo>
                    <a:pt x="189" y="0"/>
                    <a:pt x="0" y="158"/>
                    <a:pt x="0" y="378"/>
                  </a:cubicBezTo>
                  <a:lnTo>
                    <a:pt x="0" y="1071"/>
                  </a:lnTo>
                  <a:cubicBezTo>
                    <a:pt x="0" y="1260"/>
                    <a:pt x="189" y="1418"/>
                    <a:pt x="378" y="1418"/>
                  </a:cubicBezTo>
                  <a:lnTo>
                    <a:pt x="725" y="1418"/>
                  </a:ln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3" name="Google Shape;8403;p78"/>
            <p:cNvSpPr/>
            <p:nvPr/>
          </p:nvSpPr>
          <p:spPr>
            <a:xfrm>
              <a:off x="1687350" y="3618725"/>
              <a:ext cx="270175" cy="295375"/>
            </a:xfrm>
            <a:custGeom>
              <a:rect b="b" l="l" r="r" t="t"/>
              <a:pathLst>
                <a:path extrusionOk="0" h="11815" w="10807">
                  <a:moveTo>
                    <a:pt x="6459" y="662"/>
                  </a:moveTo>
                  <a:cubicBezTo>
                    <a:pt x="6868" y="662"/>
                    <a:pt x="7183" y="977"/>
                    <a:pt x="7183" y="1355"/>
                  </a:cubicBezTo>
                  <a:cubicBezTo>
                    <a:pt x="7183" y="1765"/>
                    <a:pt x="6868" y="2080"/>
                    <a:pt x="6459" y="2080"/>
                  </a:cubicBezTo>
                  <a:lnTo>
                    <a:pt x="6459" y="1702"/>
                  </a:lnTo>
                  <a:cubicBezTo>
                    <a:pt x="6459" y="1513"/>
                    <a:pt x="6301" y="1355"/>
                    <a:pt x="6112" y="1355"/>
                  </a:cubicBezTo>
                  <a:lnTo>
                    <a:pt x="4726" y="1355"/>
                  </a:lnTo>
                  <a:cubicBezTo>
                    <a:pt x="4537" y="1355"/>
                    <a:pt x="4379" y="1513"/>
                    <a:pt x="4379" y="1702"/>
                  </a:cubicBezTo>
                  <a:lnTo>
                    <a:pt x="4379" y="2080"/>
                  </a:lnTo>
                  <a:cubicBezTo>
                    <a:pt x="3970" y="2017"/>
                    <a:pt x="3655" y="1702"/>
                    <a:pt x="3655" y="1355"/>
                  </a:cubicBezTo>
                  <a:cubicBezTo>
                    <a:pt x="3655" y="977"/>
                    <a:pt x="3970" y="662"/>
                    <a:pt x="4379" y="662"/>
                  </a:cubicBezTo>
                  <a:close/>
                  <a:moveTo>
                    <a:pt x="5387" y="4128"/>
                  </a:moveTo>
                  <a:cubicBezTo>
                    <a:pt x="5608" y="4128"/>
                    <a:pt x="5766" y="4285"/>
                    <a:pt x="5766" y="4474"/>
                  </a:cubicBezTo>
                  <a:lnTo>
                    <a:pt x="5766" y="4821"/>
                  </a:lnTo>
                  <a:lnTo>
                    <a:pt x="6112" y="4821"/>
                  </a:lnTo>
                  <a:cubicBezTo>
                    <a:pt x="6711" y="4821"/>
                    <a:pt x="7120" y="5293"/>
                    <a:pt x="7120" y="5860"/>
                  </a:cubicBezTo>
                  <a:cubicBezTo>
                    <a:pt x="7120" y="6049"/>
                    <a:pt x="6963" y="6207"/>
                    <a:pt x="6774" y="6207"/>
                  </a:cubicBezTo>
                  <a:cubicBezTo>
                    <a:pt x="6585" y="6207"/>
                    <a:pt x="6427" y="6049"/>
                    <a:pt x="6427" y="5860"/>
                  </a:cubicBezTo>
                  <a:cubicBezTo>
                    <a:pt x="6427" y="5640"/>
                    <a:pt x="6270" y="5482"/>
                    <a:pt x="6081" y="5482"/>
                  </a:cubicBezTo>
                  <a:lnTo>
                    <a:pt x="5703" y="5482"/>
                  </a:lnTo>
                  <a:lnTo>
                    <a:pt x="5703" y="6868"/>
                  </a:lnTo>
                  <a:lnTo>
                    <a:pt x="6081" y="6868"/>
                  </a:lnTo>
                  <a:cubicBezTo>
                    <a:pt x="6648" y="6868"/>
                    <a:pt x="7089" y="7341"/>
                    <a:pt x="7089" y="7908"/>
                  </a:cubicBezTo>
                  <a:lnTo>
                    <a:pt x="7089" y="8601"/>
                  </a:lnTo>
                  <a:cubicBezTo>
                    <a:pt x="7089" y="9200"/>
                    <a:pt x="6616" y="9641"/>
                    <a:pt x="6081" y="9641"/>
                  </a:cubicBezTo>
                  <a:lnTo>
                    <a:pt x="5703" y="9641"/>
                  </a:lnTo>
                  <a:lnTo>
                    <a:pt x="5703" y="9987"/>
                  </a:lnTo>
                  <a:cubicBezTo>
                    <a:pt x="5703" y="10176"/>
                    <a:pt x="5545" y="10334"/>
                    <a:pt x="5356" y="10334"/>
                  </a:cubicBezTo>
                  <a:cubicBezTo>
                    <a:pt x="5167" y="10334"/>
                    <a:pt x="5009" y="10176"/>
                    <a:pt x="5009" y="9987"/>
                  </a:cubicBezTo>
                  <a:lnTo>
                    <a:pt x="5009" y="9704"/>
                  </a:lnTo>
                  <a:lnTo>
                    <a:pt x="4631" y="9704"/>
                  </a:lnTo>
                  <a:cubicBezTo>
                    <a:pt x="4064" y="9704"/>
                    <a:pt x="3623" y="9231"/>
                    <a:pt x="3623" y="8664"/>
                  </a:cubicBezTo>
                  <a:cubicBezTo>
                    <a:pt x="3623" y="8475"/>
                    <a:pt x="3781" y="8318"/>
                    <a:pt x="3970" y="8318"/>
                  </a:cubicBezTo>
                  <a:cubicBezTo>
                    <a:pt x="4159" y="8318"/>
                    <a:pt x="4316" y="8475"/>
                    <a:pt x="4316" y="8664"/>
                  </a:cubicBezTo>
                  <a:cubicBezTo>
                    <a:pt x="4316" y="8885"/>
                    <a:pt x="4505" y="9042"/>
                    <a:pt x="4694" y="9042"/>
                  </a:cubicBezTo>
                  <a:lnTo>
                    <a:pt x="5041" y="9042"/>
                  </a:lnTo>
                  <a:lnTo>
                    <a:pt x="5041" y="7625"/>
                  </a:lnTo>
                  <a:lnTo>
                    <a:pt x="4694" y="7625"/>
                  </a:lnTo>
                  <a:lnTo>
                    <a:pt x="4694" y="7593"/>
                  </a:lnTo>
                  <a:cubicBezTo>
                    <a:pt x="4096" y="7593"/>
                    <a:pt x="3655" y="7120"/>
                    <a:pt x="3655" y="6553"/>
                  </a:cubicBezTo>
                  <a:lnTo>
                    <a:pt x="3655" y="5860"/>
                  </a:lnTo>
                  <a:cubicBezTo>
                    <a:pt x="3655" y="5262"/>
                    <a:pt x="4127" y="4821"/>
                    <a:pt x="4694" y="4821"/>
                  </a:cubicBezTo>
                  <a:lnTo>
                    <a:pt x="5041" y="4821"/>
                  </a:lnTo>
                  <a:lnTo>
                    <a:pt x="5041" y="4474"/>
                  </a:lnTo>
                  <a:cubicBezTo>
                    <a:pt x="5041" y="4285"/>
                    <a:pt x="5198" y="4128"/>
                    <a:pt x="5387" y="4128"/>
                  </a:cubicBezTo>
                  <a:close/>
                  <a:moveTo>
                    <a:pt x="4379" y="0"/>
                  </a:moveTo>
                  <a:cubicBezTo>
                    <a:pt x="3623" y="0"/>
                    <a:pt x="2993" y="662"/>
                    <a:pt x="2993" y="1387"/>
                  </a:cubicBezTo>
                  <a:cubicBezTo>
                    <a:pt x="2993" y="2143"/>
                    <a:pt x="3623" y="2773"/>
                    <a:pt x="4379" y="2773"/>
                  </a:cubicBezTo>
                  <a:lnTo>
                    <a:pt x="4379" y="2899"/>
                  </a:lnTo>
                  <a:cubicBezTo>
                    <a:pt x="3781" y="3025"/>
                    <a:pt x="3277" y="3277"/>
                    <a:pt x="2804" y="3592"/>
                  </a:cubicBezTo>
                  <a:lnTo>
                    <a:pt x="2332" y="3056"/>
                  </a:lnTo>
                  <a:lnTo>
                    <a:pt x="2584" y="2804"/>
                  </a:lnTo>
                  <a:cubicBezTo>
                    <a:pt x="2710" y="2710"/>
                    <a:pt x="2710" y="2458"/>
                    <a:pt x="2615" y="2332"/>
                  </a:cubicBezTo>
                  <a:lnTo>
                    <a:pt x="1701" y="1292"/>
                  </a:lnTo>
                  <a:cubicBezTo>
                    <a:pt x="1630" y="1203"/>
                    <a:pt x="1529" y="1165"/>
                    <a:pt x="1432" y="1165"/>
                  </a:cubicBezTo>
                  <a:cubicBezTo>
                    <a:pt x="1357" y="1165"/>
                    <a:pt x="1284" y="1188"/>
                    <a:pt x="1229" y="1229"/>
                  </a:cubicBezTo>
                  <a:lnTo>
                    <a:pt x="158" y="2143"/>
                  </a:lnTo>
                  <a:cubicBezTo>
                    <a:pt x="0" y="2269"/>
                    <a:pt x="0" y="2489"/>
                    <a:pt x="126" y="2615"/>
                  </a:cubicBezTo>
                  <a:lnTo>
                    <a:pt x="1040" y="3686"/>
                  </a:lnTo>
                  <a:cubicBezTo>
                    <a:pt x="1090" y="3770"/>
                    <a:pt x="1183" y="3809"/>
                    <a:pt x="1279" y="3809"/>
                  </a:cubicBezTo>
                  <a:cubicBezTo>
                    <a:pt x="1365" y="3809"/>
                    <a:pt x="1453" y="3777"/>
                    <a:pt x="1512" y="3718"/>
                  </a:cubicBezTo>
                  <a:lnTo>
                    <a:pt x="1764" y="3497"/>
                  </a:lnTo>
                  <a:lnTo>
                    <a:pt x="2237" y="4033"/>
                  </a:lnTo>
                  <a:cubicBezTo>
                    <a:pt x="1418" y="4852"/>
                    <a:pt x="914" y="5986"/>
                    <a:pt x="914" y="7247"/>
                  </a:cubicBezTo>
                  <a:cubicBezTo>
                    <a:pt x="914" y="9735"/>
                    <a:pt x="2930" y="11815"/>
                    <a:pt x="5387" y="11815"/>
                  </a:cubicBezTo>
                  <a:cubicBezTo>
                    <a:pt x="7876" y="11815"/>
                    <a:pt x="9893" y="9798"/>
                    <a:pt x="9893" y="7247"/>
                  </a:cubicBezTo>
                  <a:cubicBezTo>
                    <a:pt x="9893" y="5986"/>
                    <a:pt x="9389" y="4852"/>
                    <a:pt x="8538" y="4033"/>
                  </a:cubicBezTo>
                  <a:lnTo>
                    <a:pt x="9011" y="3497"/>
                  </a:lnTo>
                  <a:lnTo>
                    <a:pt x="9294" y="3718"/>
                  </a:lnTo>
                  <a:cubicBezTo>
                    <a:pt x="9368" y="3777"/>
                    <a:pt x="9450" y="3809"/>
                    <a:pt x="9528" y="3809"/>
                  </a:cubicBezTo>
                  <a:cubicBezTo>
                    <a:pt x="9616" y="3809"/>
                    <a:pt x="9700" y="3770"/>
                    <a:pt x="9767" y="3686"/>
                  </a:cubicBezTo>
                  <a:lnTo>
                    <a:pt x="10680" y="2615"/>
                  </a:lnTo>
                  <a:cubicBezTo>
                    <a:pt x="10806" y="2458"/>
                    <a:pt x="10806" y="2269"/>
                    <a:pt x="10649" y="2143"/>
                  </a:cubicBezTo>
                  <a:lnTo>
                    <a:pt x="9578" y="1229"/>
                  </a:lnTo>
                  <a:cubicBezTo>
                    <a:pt x="9509" y="1188"/>
                    <a:pt x="9434" y="1165"/>
                    <a:pt x="9361" y="1165"/>
                  </a:cubicBezTo>
                  <a:cubicBezTo>
                    <a:pt x="9267" y="1165"/>
                    <a:pt x="9176" y="1203"/>
                    <a:pt x="9105" y="1292"/>
                  </a:cubicBezTo>
                  <a:lnTo>
                    <a:pt x="8191" y="2332"/>
                  </a:lnTo>
                  <a:cubicBezTo>
                    <a:pt x="8065" y="2489"/>
                    <a:pt x="8065" y="2710"/>
                    <a:pt x="8223" y="2804"/>
                  </a:cubicBezTo>
                  <a:lnTo>
                    <a:pt x="8506" y="3056"/>
                  </a:lnTo>
                  <a:lnTo>
                    <a:pt x="8034" y="3592"/>
                  </a:lnTo>
                  <a:cubicBezTo>
                    <a:pt x="7561" y="3245"/>
                    <a:pt x="7057" y="3025"/>
                    <a:pt x="6459" y="2899"/>
                  </a:cubicBezTo>
                  <a:lnTo>
                    <a:pt x="6459" y="2773"/>
                  </a:lnTo>
                  <a:cubicBezTo>
                    <a:pt x="7215" y="2773"/>
                    <a:pt x="7845" y="2143"/>
                    <a:pt x="7845" y="1387"/>
                  </a:cubicBezTo>
                  <a:cubicBezTo>
                    <a:pt x="7845" y="662"/>
                    <a:pt x="7215" y="0"/>
                    <a:pt x="64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04" name="Google Shape;8404;p78"/>
          <p:cNvGrpSpPr/>
          <p:nvPr/>
        </p:nvGrpSpPr>
        <p:grpSpPr>
          <a:xfrm>
            <a:off x="6454555" y="2339163"/>
            <a:ext cx="351940" cy="349133"/>
            <a:chOff x="1672375" y="3982600"/>
            <a:chExt cx="297750" cy="295375"/>
          </a:xfrm>
        </p:grpSpPr>
        <p:sp>
          <p:nvSpPr>
            <p:cNvPr id="8405" name="Google Shape;8405;p78"/>
            <p:cNvSpPr/>
            <p:nvPr/>
          </p:nvSpPr>
          <p:spPr>
            <a:xfrm>
              <a:off x="1796825" y="3982600"/>
              <a:ext cx="51225" cy="51225"/>
            </a:xfrm>
            <a:custGeom>
              <a:rect b="b" l="l" r="r" t="t"/>
              <a:pathLst>
                <a:path extrusionOk="0" h="2049" w="2049">
                  <a:moveTo>
                    <a:pt x="1008" y="1"/>
                  </a:moveTo>
                  <a:cubicBezTo>
                    <a:pt x="441" y="1"/>
                    <a:pt x="0" y="442"/>
                    <a:pt x="0" y="1009"/>
                  </a:cubicBezTo>
                  <a:cubicBezTo>
                    <a:pt x="0" y="1576"/>
                    <a:pt x="441" y="2048"/>
                    <a:pt x="1008" y="2048"/>
                  </a:cubicBezTo>
                  <a:cubicBezTo>
                    <a:pt x="1576" y="2048"/>
                    <a:pt x="2048" y="1576"/>
                    <a:pt x="2048" y="1009"/>
                  </a:cubicBezTo>
                  <a:cubicBezTo>
                    <a:pt x="2048" y="442"/>
                    <a:pt x="1576" y="1"/>
                    <a:pt x="1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6" name="Google Shape;8406;p78"/>
            <p:cNvSpPr/>
            <p:nvPr/>
          </p:nvSpPr>
          <p:spPr>
            <a:xfrm>
              <a:off x="1672375" y="4092075"/>
              <a:ext cx="297750" cy="185900"/>
            </a:xfrm>
            <a:custGeom>
              <a:rect b="b" l="l" r="r" t="t"/>
              <a:pathLst>
                <a:path extrusionOk="0" h="7436" w="11910">
                  <a:moveTo>
                    <a:pt x="3498" y="1"/>
                  </a:moveTo>
                  <a:cubicBezTo>
                    <a:pt x="2174" y="316"/>
                    <a:pt x="1418" y="820"/>
                    <a:pt x="1418" y="1482"/>
                  </a:cubicBezTo>
                  <a:cubicBezTo>
                    <a:pt x="1418" y="2112"/>
                    <a:pt x="2080" y="2553"/>
                    <a:pt x="3088" y="2868"/>
                  </a:cubicBezTo>
                  <a:lnTo>
                    <a:pt x="1891" y="5357"/>
                  </a:lnTo>
                  <a:lnTo>
                    <a:pt x="1765" y="5357"/>
                  </a:lnTo>
                  <a:cubicBezTo>
                    <a:pt x="788" y="5357"/>
                    <a:pt x="1" y="5766"/>
                    <a:pt x="1" y="6365"/>
                  </a:cubicBezTo>
                  <a:cubicBezTo>
                    <a:pt x="1" y="6963"/>
                    <a:pt x="757" y="7404"/>
                    <a:pt x="1765" y="7404"/>
                  </a:cubicBezTo>
                  <a:cubicBezTo>
                    <a:pt x="2804" y="7404"/>
                    <a:pt x="3498" y="6963"/>
                    <a:pt x="3498" y="6365"/>
                  </a:cubicBezTo>
                  <a:cubicBezTo>
                    <a:pt x="3498" y="5987"/>
                    <a:pt x="3151" y="5609"/>
                    <a:pt x="2615" y="5451"/>
                  </a:cubicBezTo>
                  <a:lnTo>
                    <a:pt x="3781" y="3025"/>
                  </a:lnTo>
                  <a:cubicBezTo>
                    <a:pt x="4348" y="3151"/>
                    <a:pt x="4978" y="3183"/>
                    <a:pt x="5608" y="3214"/>
                  </a:cubicBezTo>
                  <a:lnTo>
                    <a:pt x="5608" y="5388"/>
                  </a:lnTo>
                  <a:cubicBezTo>
                    <a:pt x="4758" y="5451"/>
                    <a:pt x="4222" y="5892"/>
                    <a:pt x="4222" y="6396"/>
                  </a:cubicBezTo>
                  <a:cubicBezTo>
                    <a:pt x="4222" y="6995"/>
                    <a:pt x="4978" y="7436"/>
                    <a:pt x="5955" y="7436"/>
                  </a:cubicBezTo>
                  <a:cubicBezTo>
                    <a:pt x="6932" y="7436"/>
                    <a:pt x="7688" y="6995"/>
                    <a:pt x="7688" y="6396"/>
                  </a:cubicBezTo>
                  <a:cubicBezTo>
                    <a:pt x="7688" y="5892"/>
                    <a:pt x="7089" y="5451"/>
                    <a:pt x="6302" y="5388"/>
                  </a:cubicBezTo>
                  <a:lnTo>
                    <a:pt x="6302" y="3214"/>
                  </a:lnTo>
                  <a:cubicBezTo>
                    <a:pt x="6932" y="3214"/>
                    <a:pt x="7562" y="3151"/>
                    <a:pt x="8129" y="3025"/>
                  </a:cubicBezTo>
                  <a:lnTo>
                    <a:pt x="9295" y="5451"/>
                  </a:lnTo>
                  <a:cubicBezTo>
                    <a:pt x="8759" y="5609"/>
                    <a:pt x="8381" y="5987"/>
                    <a:pt x="8381" y="6365"/>
                  </a:cubicBezTo>
                  <a:cubicBezTo>
                    <a:pt x="8381" y="6963"/>
                    <a:pt x="9137" y="7404"/>
                    <a:pt x="10114" y="7404"/>
                  </a:cubicBezTo>
                  <a:cubicBezTo>
                    <a:pt x="11122" y="7404"/>
                    <a:pt x="11909" y="6963"/>
                    <a:pt x="11909" y="6365"/>
                  </a:cubicBezTo>
                  <a:cubicBezTo>
                    <a:pt x="11909" y="5766"/>
                    <a:pt x="11122" y="5357"/>
                    <a:pt x="10145" y="5357"/>
                  </a:cubicBezTo>
                  <a:lnTo>
                    <a:pt x="10019" y="5357"/>
                  </a:lnTo>
                  <a:lnTo>
                    <a:pt x="8822" y="2868"/>
                  </a:lnTo>
                  <a:cubicBezTo>
                    <a:pt x="9830" y="2584"/>
                    <a:pt x="10492" y="2112"/>
                    <a:pt x="10492" y="1482"/>
                  </a:cubicBezTo>
                  <a:cubicBezTo>
                    <a:pt x="10492" y="820"/>
                    <a:pt x="9736" y="316"/>
                    <a:pt x="8381" y="1"/>
                  </a:cubicBezTo>
                  <a:lnTo>
                    <a:pt x="8381" y="64"/>
                  </a:lnTo>
                  <a:lnTo>
                    <a:pt x="8381" y="1450"/>
                  </a:lnTo>
                  <a:cubicBezTo>
                    <a:pt x="8381" y="1639"/>
                    <a:pt x="8223" y="1797"/>
                    <a:pt x="8034" y="1797"/>
                  </a:cubicBezTo>
                  <a:lnTo>
                    <a:pt x="3876" y="1797"/>
                  </a:lnTo>
                  <a:cubicBezTo>
                    <a:pt x="3655" y="1797"/>
                    <a:pt x="3498" y="1639"/>
                    <a:pt x="3498" y="1450"/>
                  </a:cubicBezTo>
                  <a:lnTo>
                    <a:pt x="3498" y="64"/>
                  </a:lnTo>
                  <a:lnTo>
                    <a:pt x="34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7" name="Google Shape;8407;p78"/>
            <p:cNvSpPr/>
            <p:nvPr/>
          </p:nvSpPr>
          <p:spPr>
            <a:xfrm>
              <a:off x="1778700" y="4051125"/>
              <a:ext cx="86675" cy="69325"/>
            </a:xfrm>
            <a:custGeom>
              <a:rect b="b" l="l" r="r" t="t"/>
              <a:pathLst>
                <a:path extrusionOk="0" h="2773" w="3467">
                  <a:moveTo>
                    <a:pt x="1733" y="1"/>
                  </a:moveTo>
                  <a:cubicBezTo>
                    <a:pt x="788" y="1"/>
                    <a:pt x="1" y="757"/>
                    <a:pt x="1" y="1733"/>
                  </a:cubicBezTo>
                  <a:lnTo>
                    <a:pt x="1" y="2773"/>
                  </a:lnTo>
                  <a:lnTo>
                    <a:pt x="3466" y="2773"/>
                  </a:lnTo>
                  <a:lnTo>
                    <a:pt x="3466" y="1733"/>
                  </a:lnTo>
                  <a:cubicBezTo>
                    <a:pt x="3466" y="788"/>
                    <a:pt x="2679" y="1"/>
                    <a:pt x="17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08" name="Google Shape;8408;p78"/>
          <p:cNvGrpSpPr/>
          <p:nvPr/>
        </p:nvGrpSpPr>
        <p:grpSpPr>
          <a:xfrm>
            <a:off x="5146547" y="2803358"/>
            <a:ext cx="350079" cy="350079"/>
            <a:chOff x="3497300" y="3227275"/>
            <a:chExt cx="296175" cy="296175"/>
          </a:xfrm>
        </p:grpSpPr>
        <p:sp>
          <p:nvSpPr>
            <p:cNvPr id="8409" name="Google Shape;8409;p78"/>
            <p:cNvSpPr/>
            <p:nvPr/>
          </p:nvSpPr>
          <p:spPr>
            <a:xfrm>
              <a:off x="3609925" y="3339900"/>
              <a:ext cx="69350" cy="68550"/>
            </a:xfrm>
            <a:custGeom>
              <a:rect b="b" l="l" r="r" t="t"/>
              <a:pathLst>
                <a:path extrusionOk="0" h="2742" w="2774">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0" name="Google Shape;8410;p78"/>
            <p:cNvSpPr/>
            <p:nvPr/>
          </p:nvSpPr>
          <p:spPr>
            <a:xfrm>
              <a:off x="3531175" y="3227275"/>
              <a:ext cx="86650" cy="86675"/>
            </a:xfrm>
            <a:custGeom>
              <a:rect b="b" l="l" r="r" t="t"/>
              <a:pathLst>
                <a:path extrusionOk="0" h="3467" w="3466">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1" name="Google Shape;8411;p78"/>
            <p:cNvSpPr/>
            <p:nvPr/>
          </p:nvSpPr>
          <p:spPr>
            <a:xfrm>
              <a:off x="3670575" y="3227275"/>
              <a:ext cx="86675" cy="86675"/>
            </a:xfrm>
            <a:custGeom>
              <a:rect b="b" l="l" r="r" t="t"/>
              <a:pathLst>
                <a:path extrusionOk="0" h="3467" w="3467">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2" name="Google Shape;8412;p78"/>
            <p:cNvSpPr/>
            <p:nvPr/>
          </p:nvSpPr>
          <p:spPr>
            <a:xfrm>
              <a:off x="3622525" y="3421825"/>
              <a:ext cx="41775" cy="25225"/>
            </a:xfrm>
            <a:custGeom>
              <a:rect b="b" l="l" r="r" t="t"/>
              <a:pathLst>
                <a:path extrusionOk="0" h="1009" w="1671">
                  <a:moveTo>
                    <a:pt x="1" y="0"/>
                  </a:moveTo>
                  <a:lnTo>
                    <a:pt x="851" y="1008"/>
                  </a:lnTo>
                  <a:lnTo>
                    <a:pt x="1671" y="0"/>
                  </a:lnTo>
                  <a:lnTo>
                    <a:pt x="1671" y="0"/>
                  </a:lnTo>
                  <a:cubicBezTo>
                    <a:pt x="1450" y="126"/>
                    <a:pt x="1167" y="158"/>
                    <a:pt x="851" y="158"/>
                  </a:cubicBezTo>
                  <a:cubicBezTo>
                    <a:pt x="568" y="158"/>
                    <a:pt x="284" y="95"/>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3" name="Google Shape;8413;p78"/>
            <p:cNvSpPr/>
            <p:nvPr/>
          </p:nvSpPr>
          <p:spPr>
            <a:xfrm>
              <a:off x="3566600" y="3416300"/>
              <a:ext cx="70125" cy="106350"/>
            </a:xfrm>
            <a:custGeom>
              <a:rect b="b" l="l" r="r" t="t"/>
              <a:pathLst>
                <a:path extrusionOk="0" h="4254" w="2805">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4" name="Google Shape;8414;p78"/>
            <p:cNvSpPr/>
            <p:nvPr/>
          </p:nvSpPr>
          <p:spPr>
            <a:xfrm>
              <a:off x="3653250" y="3417100"/>
              <a:ext cx="70125" cy="106350"/>
            </a:xfrm>
            <a:custGeom>
              <a:rect b="b" l="l" r="r" t="t"/>
              <a:pathLst>
                <a:path extrusionOk="0" h="4254" w="2805">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5" name="Google Shape;8415;p78"/>
            <p:cNvSpPr/>
            <p:nvPr/>
          </p:nvSpPr>
          <p:spPr>
            <a:xfrm>
              <a:off x="3655625" y="3310775"/>
              <a:ext cx="137850" cy="108700"/>
            </a:xfrm>
            <a:custGeom>
              <a:rect b="b" l="l" r="r" t="t"/>
              <a:pathLst>
                <a:path extrusionOk="0" h="4348" w="5514">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6" name="Google Shape;8416;p78"/>
            <p:cNvSpPr/>
            <p:nvPr/>
          </p:nvSpPr>
          <p:spPr>
            <a:xfrm>
              <a:off x="3497300" y="3309975"/>
              <a:ext cx="136275" cy="108725"/>
            </a:xfrm>
            <a:custGeom>
              <a:rect b="b" l="l" r="r" t="t"/>
              <a:pathLst>
                <a:path extrusionOk="0" h="4349" w="5451">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17" name="Google Shape;8417;p78"/>
          <p:cNvGrpSpPr/>
          <p:nvPr/>
        </p:nvGrpSpPr>
        <p:grpSpPr>
          <a:xfrm>
            <a:off x="5147020" y="3252753"/>
            <a:ext cx="349133" cy="347272"/>
            <a:chOff x="3497300" y="3591950"/>
            <a:chExt cx="295375" cy="293800"/>
          </a:xfrm>
        </p:grpSpPr>
        <p:sp>
          <p:nvSpPr>
            <p:cNvPr id="8418" name="Google Shape;8418;p78"/>
            <p:cNvSpPr/>
            <p:nvPr/>
          </p:nvSpPr>
          <p:spPr>
            <a:xfrm>
              <a:off x="3628825" y="3724275"/>
              <a:ext cx="18150" cy="16550"/>
            </a:xfrm>
            <a:custGeom>
              <a:rect b="b" l="l" r="r" t="t"/>
              <a:pathLst>
                <a:path extrusionOk="0" h="662" w="726">
                  <a:moveTo>
                    <a:pt x="375" y="0"/>
                  </a:moveTo>
                  <a:cubicBezTo>
                    <a:pt x="292" y="0"/>
                    <a:pt x="206" y="32"/>
                    <a:pt x="127" y="95"/>
                  </a:cubicBezTo>
                  <a:cubicBezTo>
                    <a:pt x="1" y="221"/>
                    <a:pt x="1" y="441"/>
                    <a:pt x="127" y="567"/>
                  </a:cubicBezTo>
                  <a:cubicBezTo>
                    <a:pt x="190" y="630"/>
                    <a:pt x="277" y="662"/>
                    <a:pt x="363" y="662"/>
                  </a:cubicBezTo>
                  <a:cubicBezTo>
                    <a:pt x="450" y="662"/>
                    <a:pt x="536" y="630"/>
                    <a:pt x="599" y="567"/>
                  </a:cubicBezTo>
                  <a:cubicBezTo>
                    <a:pt x="725" y="441"/>
                    <a:pt x="725" y="221"/>
                    <a:pt x="599" y="95"/>
                  </a:cubicBezTo>
                  <a:cubicBezTo>
                    <a:pt x="536" y="32"/>
                    <a:pt x="458" y="0"/>
                    <a:pt x="3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9" name="Google Shape;8419;p78"/>
            <p:cNvSpPr/>
            <p:nvPr/>
          </p:nvSpPr>
          <p:spPr>
            <a:xfrm>
              <a:off x="3590250" y="3689400"/>
              <a:ext cx="94525" cy="86675"/>
            </a:xfrm>
            <a:custGeom>
              <a:rect b="b" l="l" r="r" t="t"/>
              <a:pathLst>
                <a:path extrusionOk="0" h="3467" w="3781">
                  <a:moveTo>
                    <a:pt x="1922" y="710"/>
                  </a:moveTo>
                  <a:cubicBezTo>
                    <a:pt x="2190" y="710"/>
                    <a:pt x="2458" y="812"/>
                    <a:pt x="2647" y="1017"/>
                  </a:cubicBezTo>
                  <a:cubicBezTo>
                    <a:pt x="3088" y="1395"/>
                    <a:pt x="3088" y="2088"/>
                    <a:pt x="2647" y="2466"/>
                  </a:cubicBezTo>
                  <a:cubicBezTo>
                    <a:pt x="2458" y="2671"/>
                    <a:pt x="2190" y="2773"/>
                    <a:pt x="1922" y="2773"/>
                  </a:cubicBezTo>
                  <a:cubicBezTo>
                    <a:pt x="1654" y="2773"/>
                    <a:pt x="1386" y="2671"/>
                    <a:pt x="1197" y="2466"/>
                  </a:cubicBezTo>
                  <a:cubicBezTo>
                    <a:pt x="788" y="2088"/>
                    <a:pt x="788" y="1395"/>
                    <a:pt x="1197" y="1017"/>
                  </a:cubicBezTo>
                  <a:cubicBezTo>
                    <a:pt x="1386" y="812"/>
                    <a:pt x="1654" y="710"/>
                    <a:pt x="1922" y="710"/>
                  </a:cubicBezTo>
                  <a:close/>
                  <a:moveTo>
                    <a:pt x="1930" y="1"/>
                  </a:moveTo>
                  <a:cubicBezTo>
                    <a:pt x="1489" y="1"/>
                    <a:pt x="1040" y="182"/>
                    <a:pt x="693" y="544"/>
                  </a:cubicBezTo>
                  <a:cubicBezTo>
                    <a:pt x="0" y="1206"/>
                    <a:pt x="0" y="2309"/>
                    <a:pt x="693" y="2970"/>
                  </a:cubicBezTo>
                  <a:cubicBezTo>
                    <a:pt x="1024" y="3301"/>
                    <a:pt x="1473" y="3466"/>
                    <a:pt x="1918" y="3466"/>
                  </a:cubicBezTo>
                  <a:cubicBezTo>
                    <a:pt x="2363" y="3466"/>
                    <a:pt x="2804" y="3301"/>
                    <a:pt x="3119" y="2970"/>
                  </a:cubicBezTo>
                  <a:cubicBezTo>
                    <a:pt x="3781" y="2309"/>
                    <a:pt x="3781" y="1206"/>
                    <a:pt x="3119" y="544"/>
                  </a:cubicBezTo>
                  <a:cubicBezTo>
                    <a:pt x="2804" y="182"/>
                    <a:pt x="2371" y="1"/>
                    <a:pt x="19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0" name="Google Shape;8420;p78"/>
            <p:cNvSpPr/>
            <p:nvPr/>
          </p:nvSpPr>
          <p:spPr>
            <a:xfrm>
              <a:off x="3674525" y="3601400"/>
              <a:ext cx="118150" cy="118950"/>
            </a:xfrm>
            <a:custGeom>
              <a:rect b="b" l="l" r="r" t="t"/>
              <a:pathLst>
                <a:path extrusionOk="0" h="4758" w="4726">
                  <a:moveTo>
                    <a:pt x="3533" y="0"/>
                  </a:moveTo>
                  <a:cubicBezTo>
                    <a:pt x="3442" y="0"/>
                    <a:pt x="3355" y="32"/>
                    <a:pt x="3308" y="95"/>
                  </a:cubicBezTo>
                  <a:lnTo>
                    <a:pt x="0" y="3308"/>
                  </a:lnTo>
                  <a:cubicBezTo>
                    <a:pt x="410" y="3623"/>
                    <a:pt x="788" y="4127"/>
                    <a:pt x="1953" y="4758"/>
                  </a:cubicBezTo>
                  <a:lnTo>
                    <a:pt x="4600" y="2678"/>
                  </a:lnTo>
                  <a:cubicBezTo>
                    <a:pt x="4663" y="2615"/>
                    <a:pt x="4726" y="2521"/>
                    <a:pt x="4726" y="2395"/>
                  </a:cubicBezTo>
                  <a:cubicBezTo>
                    <a:pt x="4726" y="1544"/>
                    <a:pt x="4348" y="693"/>
                    <a:pt x="3781" y="95"/>
                  </a:cubicBezTo>
                  <a:cubicBezTo>
                    <a:pt x="3718" y="32"/>
                    <a:pt x="3623" y="0"/>
                    <a:pt x="35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1" name="Google Shape;8421;p78"/>
            <p:cNvSpPr/>
            <p:nvPr/>
          </p:nvSpPr>
          <p:spPr>
            <a:xfrm>
              <a:off x="3631200" y="3774675"/>
              <a:ext cx="103200" cy="102400"/>
            </a:xfrm>
            <a:custGeom>
              <a:rect b="b" l="l" r="r" t="t"/>
              <a:pathLst>
                <a:path extrusionOk="0" h="4096" w="4128">
                  <a:moveTo>
                    <a:pt x="2048" y="0"/>
                  </a:moveTo>
                  <a:cubicBezTo>
                    <a:pt x="1985" y="32"/>
                    <a:pt x="1985" y="63"/>
                    <a:pt x="1954" y="126"/>
                  </a:cubicBezTo>
                  <a:cubicBezTo>
                    <a:pt x="1506" y="546"/>
                    <a:pt x="859" y="767"/>
                    <a:pt x="235" y="767"/>
                  </a:cubicBezTo>
                  <a:cubicBezTo>
                    <a:pt x="156" y="767"/>
                    <a:pt x="78" y="764"/>
                    <a:pt x="0" y="756"/>
                  </a:cubicBezTo>
                  <a:lnTo>
                    <a:pt x="0" y="756"/>
                  </a:lnTo>
                  <a:cubicBezTo>
                    <a:pt x="567" y="1670"/>
                    <a:pt x="1355" y="3749"/>
                    <a:pt x="1418" y="3875"/>
                  </a:cubicBezTo>
                  <a:cubicBezTo>
                    <a:pt x="1450" y="4001"/>
                    <a:pt x="1607" y="4096"/>
                    <a:pt x="1733" y="4096"/>
                  </a:cubicBezTo>
                  <a:cubicBezTo>
                    <a:pt x="1891" y="4096"/>
                    <a:pt x="1985" y="4033"/>
                    <a:pt x="2048" y="3875"/>
                  </a:cubicBezTo>
                  <a:lnTo>
                    <a:pt x="2426" y="2647"/>
                  </a:lnTo>
                  <a:lnTo>
                    <a:pt x="3182" y="2647"/>
                  </a:lnTo>
                  <a:cubicBezTo>
                    <a:pt x="4128" y="2647"/>
                    <a:pt x="2710" y="630"/>
                    <a:pt x="20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2" name="Google Shape;8422;p78"/>
            <p:cNvSpPr/>
            <p:nvPr/>
          </p:nvSpPr>
          <p:spPr>
            <a:xfrm>
              <a:off x="3691850" y="3726625"/>
              <a:ext cx="89800" cy="89050"/>
            </a:xfrm>
            <a:custGeom>
              <a:rect b="b" l="l" r="r" t="t"/>
              <a:pathLst>
                <a:path extrusionOk="0" h="3562" w="3592">
                  <a:moveTo>
                    <a:pt x="252" y="1"/>
                  </a:moveTo>
                  <a:cubicBezTo>
                    <a:pt x="284" y="410"/>
                    <a:pt x="189" y="883"/>
                    <a:pt x="0" y="1292"/>
                  </a:cubicBezTo>
                  <a:cubicBezTo>
                    <a:pt x="630" y="1922"/>
                    <a:pt x="1134" y="2615"/>
                    <a:pt x="1544" y="3466"/>
                  </a:cubicBezTo>
                  <a:cubicBezTo>
                    <a:pt x="1565" y="3530"/>
                    <a:pt x="1634" y="3562"/>
                    <a:pt x="1715" y="3562"/>
                  </a:cubicBezTo>
                  <a:cubicBezTo>
                    <a:pt x="1874" y="3562"/>
                    <a:pt x="2080" y="3443"/>
                    <a:pt x="2080" y="3214"/>
                  </a:cubicBezTo>
                  <a:lnTo>
                    <a:pt x="2080" y="2458"/>
                  </a:lnTo>
                  <a:lnTo>
                    <a:pt x="3308" y="2080"/>
                  </a:lnTo>
                  <a:cubicBezTo>
                    <a:pt x="3497" y="1985"/>
                    <a:pt x="3592" y="1891"/>
                    <a:pt x="3592" y="1733"/>
                  </a:cubicBezTo>
                  <a:cubicBezTo>
                    <a:pt x="3592" y="1576"/>
                    <a:pt x="3497" y="1450"/>
                    <a:pt x="3340" y="1418"/>
                  </a:cubicBezTo>
                  <a:cubicBezTo>
                    <a:pt x="3182" y="1355"/>
                    <a:pt x="1134" y="568"/>
                    <a:pt x="2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3" name="Google Shape;8423;p78"/>
            <p:cNvSpPr/>
            <p:nvPr/>
          </p:nvSpPr>
          <p:spPr>
            <a:xfrm>
              <a:off x="3505175" y="3767575"/>
              <a:ext cx="120525" cy="118175"/>
            </a:xfrm>
            <a:custGeom>
              <a:rect b="b" l="l" r="r" t="t"/>
              <a:pathLst>
                <a:path extrusionOk="0" h="4727" w="4821">
                  <a:moveTo>
                    <a:pt x="3372" y="1"/>
                  </a:moveTo>
                  <a:lnTo>
                    <a:pt x="95" y="3277"/>
                  </a:lnTo>
                  <a:cubicBezTo>
                    <a:pt x="1" y="3435"/>
                    <a:pt x="1" y="3687"/>
                    <a:pt x="158" y="3781"/>
                  </a:cubicBezTo>
                  <a:cubicBezTo>
                    <a:pt x="788" y="4411"/>
                    <a:pt x="1607" y="4727"/>
                    <a:pt x="2458" y="4727"/>
                  </a:cubicBezTo>
                  <a:cubicBezTo>
                    <a:pt x="2584" y="4727"/>
                    <a:pt x="2679" y="4695"/>
                    <a:pt x="2742" y="4632"/>
                  </a:cubicBezTo>
                  <a:lnTo>
                    <a:pt x="4821" y="1986"/>
                  </a:lnTo>
                  <a:cubicBezTo>
                    <a:pt x="4254" y="851"/>
                    <a:pt x="3718" y="442"/>
                    <a:pt x="33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4" name="Google Shape;8424;p78"/>
            <p:cNvSpPr/>
            <p:nvPr/>
          </p:nvSpPr>
          <p:spPr>
            <a:xfrm>
              <a:off x="3631200" y="3591950"/>
              <a:ext cx="104000" cy="84300"/>
            </a:xfrm>
            <a:custGeom>
              <a:rect b="b" l="l" r="r" t="t"/>
              <a:pathLst>
                <a:path extrusionOk="0" h="3372" w="4160">
                  <a:moveTo>
                    <a:pt x="2836" y="0"/>
                  </a:moveTo>
                  <a:cubicBezTo>
                    <a:pt x="2678" y="0"/>
                    <a:pt x="2584" y="32"/>
                    <a:pt x="2521" y="95"/>
                  </a:cubicBezTo>
                  <a:lnTo>
                    <a:pt x="0" y="3245"/>
                  </a:lnTo>
                  <a:cubicBezTo>
                    <a:pt x="90" y="3238"/>
                    <a:pt x="181" y="3234"/>
                    <a:pt x="272" y="3234"/>
                  </a:cubicBezTo>
                  <a:cubicBezTo>
                    <a:pt x="568" y="3234"/>
                    <a:pt x="870" y="3275"/>
                    <a:pt x="1135" y="3371"/>
                  </a:cubicBezTo>
                  <a:cubicBezTo>
                    <a:pt x="1324" y="3119"/>
                    <a:pt x="3939" y="567"/>
                    <a:pt x="4159" y="347"/>
                  </a:cubicBezTo>
                  <a:cubicBezTo>
                    <a:pt x="3718" y="158"/>
                    <a:pt x="3308" y="0"/>
                    <a:pt x="28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5" name="Google Shape;8425;p78"/>
            <p:cNvSpPr/>
            <p:nvPr/>
          </p:nvSpPr>
          <p:spPr>
            <a:xfrm>
              <a:off x="3497300" y="3721900"/>
              <a:ext cx="84300" cy="107150"/>
            </a:xfrm>
            <a:custGeom>
              <a:rect b="b" l="l" r="r" t="t"/>
              <a:pathLst>
                <a:path extrusionOk="0" h="4286" w="3372">
                  <a:moveTo>
                    <a:pt x="3246" y="1"/>
                  </a:moveTo>
                  <a:lnTo>
                    <a:pt x="95" y="2552"/>
                  </a:lnTo>
                  <a:cubicBezTo>
                    <a:pt x="32" y="2615"/>
                    <a:pt x="1" y="2710"/>
                    <a:pt x="1" y="2836"/>
                  </a:cubicBezTo>
                  <a:cubicBezTo>
                    <a:pt x="1" y="3340"/>
                    <a:pt x="95" y="3844"/>
                    <a:pt x="347" y="4285"/>
                  </a:cubicBezTo>
                  <a:lnTo>
                    <a:pt x="3372" y="1261"/>
                  </a:lnTo>
                  <a:cubicBezTo>
                    <a:pt x="3214" y="851"/>
                    <a:pt x="3183" y="410"/>
                    <a:pt x="32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26" name="Google Shape;8426;p78"/>
          <p:cNvGrpSpPr/>
          <p:nvPr/>
        </p:nvGrpSpPr>
        <p:grpSpPr>
          <a:xfrm>
            <a:off x="5147020" y="3727891"/>
            <a:ext cx="349133" cy="349163"/>
            <a:chOff x="3497300" y="3955025"/>
            <a:chExt cx="295375" cy="295400"/>
          </a:xfrm>
        </p:grpSpPr>
        <p:sp>
          <p:nvSpPr>
            <p:cNvPr id="8427" name="Google Shape;8427;p78"/>
            <p:cNvSpPr/>
            <p:nvPr/>
          </p:nvSpPr>
          <p:spPr>
            <a:xfrm>
              <a:off x="3660350" y="4035375"/>
              <a:ext cx="132325" cy="155175"/>
            </a:xfrm>
            <a:custGeom>
              <a:rect b="b" l="l" r="r" t="t"/>
              <a:pathLst>
                <a:path extrusionOk="0" h="6207" w="5293">
                  <a:moveTo>
                    <a:pt x="4663" y="0"/>
                  </a:moveTo>
                  <a:lnTo>
                    <a:pt x="0" y="2773"/>
                  </a:lnTo>
                  <a:lnTo>
                    <a:pt x="4127" y="6207"/>
                  </a:lnTo>
                  <a:cubicBezTo>
                    <a:pt x="4852" y="5199"/>
                    <a:pt x="5293" y="4033"/>
                    <a:pt x="5293" y="2678"/>
                  </a:cubicBezTo>
                  <a:cubicBezTo>
                    <a:pt x="5293" y="1733"/>
                    <a:pt x="5041" y="851"/>
                    <a:pt x="46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8" name="Google Shape;8428;p78"/>
            <p:cNvSpPr/>
            <p:nvPr/>
          </p:nvSpPr>
          <p:spPr>
            <a:xfrm>
              <a:off x="3653250" y="3955025"/>
              <a:ext cx="114225" cy="133150"/>
            </a:xfrm>
            <a:custGeom>
              <a:rect b="b" l="l" r="r" t="t"/>
              <a:pathLst>
                <a:path extrusionOk="0" h="5326" w="4569">
                  <a:moveTo>
                    <a:pt x="1" y="1"/>
                  </a:moveTo>
                  <a:lnTo>
                    <a:pt x="1" y="5325"/>
                  </a:lnTo>
                  <a:lnTo>
                    <a:pt x="4569" y="2679"/>
                  </a:lnTo>
                  <a:cubicBezTo>
                    <a:pt x="3561" y="1167"/>
                    <a:pt x="1891" y="12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9" name="Google Shape;8429;p78"/>
            <p:cNvSpPr/>
            <p:nvPr/>
          </p:nvSpPr>
          <p:spPr>
            <a:xfrm>
              <a:off x="3497300" y="3955025"/>
              <a:ext cx="256000" cy="295400"/>
            </a:xfrm>
            <a:custGeom>
              <a:rect b="b" l="l" r="r" t="t"/>
              <a:pathLst>
                <a:path extrusionOk="0" h="11816" w="10240">
                  <a:moveTo>
                    <a:pt x="5577" y="1"/>
                  </a:moveTo>
                  <a:cubicBezTo>
                    <a:pt x="2521" y="190"/>
                    <a:pt x="1" y="2805"/>
                    <a:pt x="1" y="5892"/>
                  </a:cubicBezTo>
                  <a:cubicBezTo>
                    <a:pt x="1" y="9137"/>
                    <a:pt x="2678" y="11815"/>
                    <a:pt x="5923" y="11815"/>
                  </a:cubicBezTo>
                  <a:cubicBezTo>
                    <a:pt x="7625" y="11815"/>
                    <a:pt x="9168" y="11059"/>
                    <a:pt x="10240" y="9925"/>
                  </a:cubicBezTo>
                  <a:lnTo>
                    <a:pt x="5703" y="6176"/>
                  </a:lnTo>
                  <a:cubicBezTo>
                    <a:pt x="5608" y="6144"/>
                    <a:pt x="5577" y="5987"/>
                    <a:pt x="5577" y="5892"/>
                  </a:cubicBezTo>
                  <a:lnTo>
                    <a:pt x="557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30" name="Google Shape;8430;p78"/>
          <p:cNvGrpSpPr/>
          <p:nvPr/>
        </p:nvGrpSpPr>
        <p:grpSpPr>
          <a:xfrm>
            <a:off x="7371592" y="2804082"/>
            <a:ext cx="327739" cy="348631"/>
            <a:chOff x="5364750" y="3235150"/>
            <a:chExt cx="277275" cy="294950"/>
          </a:xfrm>
        </p:grpSpPr>
        <p:sp>
          <p:nvSpPr>
            <p:cNvPr id="8431" name="Google Shape;8431;p78"/>
            <p:cNvSpPr/>
            <p:nvPr/>
          </p:nvSpPr>
          <p:spPr>
            <a:xfrm>
              <a:off x="5502600" y="3235150"/>
              <a:ext cx="17350" cy="44125"/>
            </a:xfrm>
            <a:custGeom>
              <a:rect b="b" l="l" r="r" t="t"/>
              <a:pathLst>
                <a:path extrusionOk="0" h="1765" w="694">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2" name="Google Shape;8432;p78"/>
            <p:cNvSpPr/>
            <p:nvPr/>
          </p:nvSpPr>
          <p:spPr>
            <a:xfrm>
              <a:off x="5555375" y="3253850"/>
              <a:ext cx="35450" cy="34100"/>
            </a:xfrm>
            <a:custGeom>
              <a:rect b="b" l="l" r="r" t="t"/>
              <a:pathLst>
                <a:path extrusionOk="0" h="1364" w="1418">
                  <a:moveTo>
                    <a:pt x="1071" y="1"/>
                  </a:moveTo>
                  <a:cubicBezTo>
                    <a:pt x="977" y="1"/>
                    <a:pt x="882" y="24"/>
                    <a:pt x="819" y="72"/>
                  </a:cubicBezTo>
                  <a:lnTo>
                    <a:pt x="126" y="796"/>
                  </a:lnTo>
                  <a:cubicBezTo>
                    <a:pt x="0" y="922"/>
                    <a:pt x="0" y="1143"/>
                    <a:pt x="126" y="1269"/>
                  </a:cubicBezTo>
                  <a:cubicBezTo>
                    <a:pt x="189" y="1332"/>
                    <a:pt x="268" y="1363"/>
                    <a:pt x="350" y="1363"/>
                  </a:cubicBezTo>
                  <a:cubicBezTo>
                    <a:pt x="433" y="1363"/>
                    <a:pt x="520" y="1332"/>
                    <a:pt x="599" y="1269"/>
                  </a:cubicBezTo>
                  <a:lnTo>
                    <a:pt x="1323" y="544"/>
                  </a:lnTo>
                  <a:cubicBezTo>
                    <a:pt x="1418" y="418"/>
                    <a:pt x="1418" y="198"/>
                    <a:pt x="1323" y="72"/>
                  </a:cubicBezTo>
                  <a:cubicBezTo>
                    <a:pt x="1260" y="24"/>
                    <a:pt x="1166" y="1"/>
                    <a:pt x="10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3" name="Google Shape;8433;p78"/>
            <p:cNvSpPr/>
            <p:nvPr/>
          </p:nvSpPr>
          <p:spPr>
            <a:xfrm>
              <a:off x="5606550" y="3357225"/>
              <a:ext cx="35475" cy="18150"/>
            </a:xfrm>
            <a:custGeom>
              <a:rect b="b" l="l" r="r" t="t"/>
              <a:pathLst>
                <a:path extrusionOk="0" h="726" w="1419">
                  <a:moveTo>
                    <a:pt x="379" y="1"/>
                  </a:moveTo>
                  <a:cubicBezTo>
                    <a:pt x="158" y="1"/>
                    <a:pt x="1" y="158"/>
                    <a:pt x="1" y="347"/>
                  </a:cubicBezTo>
                  <a:cubicBezTo>
                    <a:pt x="1" y="568"/>
                    <a:pt x="158" y="725"/>
                    <a:pt x="379" y="725"/>
                  </a:cubicBezTo>
                  <a:lnTo>
                    <a:pt x="1072" y="725"/>
                  </a:lnTo>
                  <a:cubicBezTo>
                    <a:pt x="1261" y="725"/>
                    <a:pt x="1419" y="568"/>
                    <a:pt x="1419" y="347"/>
                  </a:cubicBezTo>
                  <a:cubicBezTo>
                    <a:pt x="1419" y="158"/>
                    <a:pt x="1261"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4" name="Google Shape;8434;p78"/>
            <p:cNvSpPr/>
            <p:nvPr/>
          </p:nvSpPr>
          <p:spPr>
            <a:xfrm>
              <a:off x="5364750" y="3357225"/>
              <a:ext cx="35475" cy="17350"/>
            </a:xfrm>
            <a:custGeom>
              <a:rect b="b" l="l" r="r" t="t"/>
              <a:pathLst>
                <a:path extrusionOk="0" h="694" w="1419">
                  <a:moveTo>
                    <a:pt x="347" y="1"/>
                  </a:moveTo>
                  <a:cubicBezTo>
                    <a:pt x="158" y="1"/>
                    <a:pt x="1" y="158"/>
                    <a:pt x="1" y="347"/>
                  </a:cubicBezTo>
                  <a:cubicBezTo>
                    <a:pt x="1" y="568"/>
                    <a:pt x="158" y="694"/>
                    <a:pt x="347" y="694"/>
                  </a:cubicBezTo>
                  <a:lnTo>
                    <a:pt x="1072" y="694"/>
                  </a:lnTo>
                  <a:cubicBezTo>
                    <a:pt x="1261" y="694"/>
                    <a:pt x="1419" y="568"/>
                    <a:pt x="1419" y="347"/>
                  </a:cubicBezTo>
                  <a:cubicBezTo>
                    <a:pt x="1419" y="158"/>
                    <a:pt x="1261"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5" name="Google Shape;8435;p78"/>
            <p:cNvSpPr/>
            <p:nvPr/>
          </p:nvSpPr>
          <p:spPr>
            <a:xfrm>
              <a:off x="5433275" y="3253850"/>
              <a:ext cx="35475" cy="34100"/>
            </a:xfrm>
            <a:custGeom>
              <a:rect b="b" l="l" r="r" t="t"/>
              <a:pathLst>
                <a:path extrusionOk="0" h="1364" w="1419">
                  <a:moveTo>
                    <a:pt x="363" y="1"/>
                  </a:moveTo>
                  <a:cubicBezTo>
                    <a:pt x="276" y="1"/>
                    <a:pt x="190" y="24"/>
                    <a:pt x="127" y="72"/>
                  </a:cubicBezTo>
                  <a:cubicBezTo>
                    <a:pt x="1" y="198"/>
                    <a:pt x="1" y="450"/>
                    <a:pt x="127" y="544"/>
                  </a:cubicBezTo>
                  <a:lnTo>
                    <a:pt x="820" y="1269"/>
                  </a:lnTo>
                  <a:cubicBezTo>
                    <a:pt x="883" y="1332"/>
                    <a:pt x="977" y="1363"/>
                    <a:pt x="1072" y="1363"/>
                  </a:cubicBezTo>
                  <a:cubicBezTo>
                    <a:pt x="1166" y="1363"/>
                    <a:pt x="1261" y="1332"/>
                    <a:pt x="1324" y="1269"/>
                  </a:cubicBezTo>
                  <a:cubicBezTo>
                    <a:pt x="1418" y="1143"/>
                    <a:pt x="1418" y="922"/>
                    <a:pt x="1324" y="796"/>
                  </a:cubicBezTo>
                  <a:lnTo>
                    <a:pt x="599" y="72"/>
                  </a:lnTo>
                  <a:cubicBezTo>
                    <a:pt x="536" y="24"/>
                    <a:pt x="450" y="1"/>
                    <a:pt x="3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6" name="Google Shape;8436;p78"/>
            <p:cNvSpPr/>
            <p:nvPr/>
          </p:nvSpPr>
          <p:spPr>
            <a:xfrm>
              <a:off x="5380500" y="3287775"/>
              <a:ext cx="37050" cy="25975"/>
            </a:xfrm>
            <a:custGeom>
              <a:rect b="b" l="l" r="r" t="t"/>
              <a:pathLst>
                <a:path extrusionOk="0" h="1039" w="1482">
                  <a:moveTo>
                    <a:pt x="396" y="0"/>
                  </a:moveTo>
                  <a:cubicBezTo>
                    <a:pt x="267" y="0"/>
                    <a:pt x="132" y="81"/>
                    <a:pt x="64" y="195"/>
                  </a:cubicBezTo>
                  <a:cubicBezTo>
                    <a:pt x="1" y="353"/>
                    <a:pt x="64" y="573"/>
                    <a:pt x="221" y="668"/>
                  </a:cubicBezTo>
                  <a:lnTo>
                    <a:pt x="946" y="1015"/>
                  </a:lnTo>
                  <a:cubicBezTo>
                    <a:pt x="987" y="1031"/>
                    <a:pt x="1032" y="1039"/>
                    <a:pt x="1077" y="1039"/>
                  </a:cubicBezTo>
                  <a:cubicBezTo>
                    <a:pt x="1209" y="1039"/>
                    <a:pt x="1349" y="974"/>
                    <a:pt x="1419" y="857"/>
                  </a:cubicBezTo>
                  <a:cubicBezTo>
                    <a:pt x="1482" y="699"/>
                    <a:pt x="1419" y="447"/>
                    <a:pt x="1261" y="384"/>
                  </a:cubicBezTo>
                  <a:lnTo>
                    <a:pt x="536" y="38"/>
                  </a:lnTo>
                  <a:cubicBezTo>
                    <a:pt x="493" y="12"/>
                    <a:pt x="445" y="0"/>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7" name="Google Shape;8437;p78"/>
            <p:cNvSpPr/>
            <p:nvPr/>
          </p:nvSpPr>
          <p:spPr>
            <a:xfrm>
              <a:off x="5588450" y="3288075"/>
              <a:ext cx="37025" cy="26800"/>
            </a:xfrm>
            <a:custGeom>
              <a:rect b="b" l="l" r="r" t="t"/>
              <a:pathLst>
                <a:path extrusionOk="0" h="1072" w="1481">
                  <a:moveTo>
                    <a:pt x="1110" y="0"/>
                  </a:moveTo>
                  <a:cubicBezTo>
                    <a:pt x="1049" y="0"/>
                    <a:pt x="983" y="18"/>
                    <a:pt x="914" y="57"/>
                  </a:cubicBezTo>
                  <a:lnTo>
                    <a:pt x="221" y="404"/>
                  </a:lnTo>
                  <a:cubicBezTo>
                    <a:pt x="63" y="498"/>
                    <a:pt x="0" y="687"/>
                    <a:pt x="63" y="877"/>
                  </a:cubicBezTo>
                  <a:cubicBezTo>
                    <a:pt x="132" y="991"/>
                    <a:pt x="250" y="1072"/>
                    <a:pt x="382" y="1072"/>
                  </a:cubicBezTo>
                  <a:cubicBezTo>
                    <a:pt x="432" y="1072"/>
                    <a:pt x="484" y="1060"/>
                    <a:pt x="536" y="1034"/>
                  </a:cubicBezTo>
                  <a:lnTo>
                    <a:pt x="1260" y="687"/>
                  </a:lnTo>
                  <a:cubicBezTo>
                    <a:pt x="1418" y="593"/>
                    <a:pt x="1481" y="404"/>
                    <a:pt x="1418" y="215"/>
                  </a:cubicBezTo>
                  <a:cubicBezTo>
                    <a:pt x="1353" y="85"/>
                    <a:pt x="1244" y="0"/>
                    <a:pt x="11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8" name="Google Shape;8438;p78"/>
            <p:cNvSpPr/>
            <p:nvPr/>
          </p:nvSpPr>
          <p:spPr>
            <a:xfrm>
              <a:off x="5412025" y="3286350"/>
              <a:ext cx="177225" cy="243750"/>
            </a:xfrm>
            <a:custGeom>
              <a:rect b="b" l="l" r="r" t="t"/>
              <a:pathLst>
                <a:path extrusionOk="0" h="9750" w="7089">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39" name="Google Shape;8439;p78"/>
          <p:cNvGrpSpPr/>
          <p:nvPr/>
        </p:nvGrpSpPr>
        <p:grpSpPr>
          <a:xfrm>
            <a:off x="7359949" y="3250418"/>
            <a:ext cx="351024" cy="351941"/>
            <a:chOff x="5355300" y="3598250"/>
            <a:chExt cx="296975" cy="297750"/>
          </a:xfrm>
        </p:grpSpPr>
        <p:sp>
          <p:nvSpPr>
            <p:cNvPr id="8440" name="Google Shape;8440;p78"/>
            <p:cNvSpPr/>
            <p:nvPr/>
          </p:nvSpPr>
          <p:spPr>
            <a:xfrm>
              <a:off x="5355300" y="3703000"/>
              <a:ext cx="35475" cy="191425"/>
            </a:xfrm>
            <a:custGeom>
              <a:rect b="b" l="l" r="r" t="t"/>
              <a:pathLst>
                <a:path extrusionOk="0" h="7657" w="1419">
                  <a:moveTo>
                    <a:pt x="410" y="0"/>
                  </a:moveTo>
                  <a:cubicBezTo>
                    <a:pt x="221" y="0"/>
                    <a:pt x="64" y="158"/>
                    <a:pt x="64" y="347"/>
                  </a:cubicBezTo>
                  <a:cubicBezTo>
                    <a:pt x="1" y="2867"/>
                    <a:pt x="1" y="4789"/>
                    <a:pt x="1" y="7310"/>
                  </a:cubicBezTo>
                  <a:cubicBezTo>
                    <a:pt x="1" y="7530"/>
                    <a:pt x="158" y="7656"/>
                    <a:pt x="379" y="7656"/>
                  </a:cubicBezTo>
                  <a:cubicBezTo>
                    <a:pt x="568" y="7656"/>
                    <a:pt x="725" y="7530"/>
                    <a:pt x="725" y="7310"/>
                  </a:cubicBezTo>
                  <a:lnTo>
                    <a:pt x="725" y="1355"/>
                  </a:lnTo>
                  <a:lnTo>
                    <a:pt x="1418" y="1355"/>
                  </a:lnTo>
                  <a:lnTo>
                    <a:pt x="14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1" name="Google Shape;8441;p78"/>
            <p:cNvSpPr/>
            <p:nvPr/>
          </p:nvSpPr>
          <p:spPr>
            <a:xfrm>
              <a:off x="5389175" y="3773100"/>
              <a:ext cx="122900" cy="122900"/>
            </a:xfrm>
            <a:custGeom>
              <a:rect b="b" l="l" r="r" t="t"/>
              <a:pathLst>
                <a:path extrusionOk="0" h="4916" w="4916">
                  <a:moveTo>
                    <a:pt x="2080" y="0"/>
                  </a:moveTo>
                  <a:lnTo>
                    <a:pt x="2080" y="693"/>
                  </a:lnTo>
                  <a:lnTo>
                    <a:pt x="1733" y="693"/>
                  </a:lnTo>
                  <a:cubicBezTo>
                    <a:pt x="788" y="693"/>
                    <a:pt x="0" y="1481"/>
                    <a:pt x="0" y="2458"/>
                  </a:cubicBezTo>
                  <a:cubicBezTo>
                    <a:pt x="0" y="2678"/>
                    <a:pt x="158" y="2836"/>
                    <a:pt x="347" y="2836"/>
                  </a:cubicBezTo>
                  <a:lnTo>
                    <a:pt x="2080" y="2836"/>
                  </a:lnTo>
                  <a:lnTo>
                    <a:pt x="2080" y="3529"/>
                  </a:lnTo>
                  <a:lnTo>
                    <a:pt x="1072" y="3529"/>
                  </a:lnTo>
                  <a:cubicBezTo>
                    <a:pt x="473" y="3529"/>
                    <a:pt x="32" y="4001"/>
                    <a:pt x="32" y="4569"/>
                  </a:cubicBezTo>
                  <a:cubicBezTo>
                    <a:pt x="32" y="4758"/>
                    <a:pt x="189" y="4915"/>
                    <a:pt x="410" y="4915"/>
                  </a:cubicBezTo>
                  <a:cubicBezTo>
                    <a:pt x="599" y="4915"/>
                    <a:pt x="757" y="4758"/>
                    <a:pt x="757" y="4569"/>
                  </a:cubicBezTo>
                  <a:cubicBezTo>
                    <a:pt x="757" y="4348"/>
                    <a:pt x="914" y="4190"/>
                    <a:pt x="1103" y="4190"/>
                  </a:cubicBezTo>
                  <a:lnTo>
                    <a:pt x="2143" y="4190"/>
                  </a:lnTo>
                  <a:lnTo>
                    <a:pt x="2143" y="4569"/>
                  </a:lnTo>
                  <a:cubicBezTo>
                    <a:pt x="2143" y="4758"/>
                    <a:pt x="2300" y="4915"/>
                    <a:pt x="2489" y="4915"/>
                  </a:cubicBezTo>
                  <a:cubicBezTo>
                    <a:pt x="2678" y="4915"/>
                    <a:pt x="2836" y="4758"/>
                    <a:pt x="2836" y="4569"/>
                  </a:cubicBezTo>
                  <a:lnTo>
                    <a:pt x="2836" y="4190"/>
                  </a:lnTo>
                  <a:lnTo>
                    <a:pt x="3876" y="4190"/>
                  </a:lnTo>
                  <a:cubicBezTo>
                    <a:pt x="4065" y="4190"/>
                    <a:pt x="4222" y="4348"/>
                    <a:pt x="4222" y="4569"/>
                  </a:cubicBezTo>
                  <a:cubicBezTo>
                    <a:pt x="4222" y="4758"/>
                    <a:pt x="4380" y="4915"/>
                    <a:pt x="4569" y="4915"/>
                  </a:cubicBezTo>
                  <a:cubicBezTo>
                    <a:pt x="4758" y="4915"/>
                    <a:pt x="4915" y="4758"/>
                    <a:pt x="4915" y="4569"/>
                  </a:cubicBezTo>
                  <a:cubicBezTo>
                    <a:pt x="4915" y="3970"/>
                    <a:pt x="4443" y="3529"/>
                    <a:pt x="3907" y="3529"/>
                  </a:cubicBezTo>
                  <a:lnTo>
                    <a:pt x="2867" y="3529"/>
                  </a:lnTo>
                  <a:lnTo>
                    <a:pt x="2867" y="2836"/>
                  </a:lnTo>
                  <a:lnTo>
                    <a:pt x="4537" y="2836"/>
                  </a:lnTo>
                  <a:lnTo>
                    <a:pt x="4537" y="2773"/>
                  </a:lnTo>
                  <a:cubicBezTo>
                    <a:pt x="4726" y="2773"/>
                    <a:pt x="4884" y="2615"/>
                    <a:pt x="4884" y="2426"/>
                  </a:cubicBezTo>
                  <a:cubicBezTo>
                    <a:pt x="4884" y="1481"/>
                    <a:pt x="4096" y="662"/>
                    <a:pt x="3151" y="662"/>
                  </a:cubicBezTo>
                  <a:lnTo>
                    <a:pt x="2804" y="662"/>
                  </a:lnTo>
                  <a:lnTo>
                    <a:pt x="280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2" name="Google Shape;8442;p78"/>
            <p:cNvSpPr/>
            <p:nvPr/>
          </p:nvSpPr>
          <p:spPr>
            <a:xfrm>
              <a:off x="5527800" y="3598250"/>
              <a:ext cx="105550" cy="35450"/>
            </a:xfrm>
            <a:custGeom>
              <a:rect b="b" l="l" r="r" t="t"/>
              <a:pathLst>
                <a:path extrusionOk="0" h="1418" w="4222">
                  <a:moveTo>
                    <a:pt x="725" y="0"/>
                  </a:moveTo>
                  <a:cubicBezTo>
                    <a:pt x="315" y="0"/>
                    <a:pt x="0" y="315"/>
                    <a:pt x="0" y="725"/>
                  </a:cubicBezTo>
                  <a:cubicBezTo>
                    <a:pt x="63" y="1103"/>
                    <a:pt x="378" y="1418"/>
                    <a:pt x="725" y="1418"/>
                  </a:cubicBezTo>
                  <a:lnTo>
                    <a:pt x="3875" y="1418"/>
                  </a:lnTo>
                  <a:cubicBezTo>
                    <a:pt x="4064" y="1418"/>
                    <a:pt x="4222" y="1260"/>
                    <a:pt x="4222" y="1071"/>
                  </a:cubicBezTo>
                  <a:lnTo>
                    <a:pt x="4222" y="378"/>
                  </a:lnTo>
                  <a:cubicBezTo>
                    <a:pt x="4222" y="158"/>
                    <a:pt x="4064" y="0"/>
                    <a:pt x="38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3" name="Google Shape;8443;p78"/>
            <p:cNvSpPr/>
            <p:nvPr/>
          </p:nvSpPr>
          <p:spPr>
            <a:xfrm>
              <a:off x="5545900" y="3651800"/>
              <a:ext cx="104800" cy="35475"/>
            </a:xfrm>
            <a:custGeom>
              <a:rect b="b" l="l" r="r" t="t"/>
              <a:pathLst>
                <a:path extrusionOk="0" h="1419" w="4192">
                  <a:moveTo>
                    <a:pt x="694" y="1"/>
                  </a:moveTo>
                  <a:cubicBezTo>
                    <a:pt x="316" y="1"/>
                    <a:pt x="1" y="316"/>
                    <a:pt x="1" y="694"/>
                  </a:cubicBezTo>
                  <a:cubicBezTo>
                    <a:pt x="1" y="1103"/>
                    <a:pt x="316" y="1418"/>
                    <a:pt x="694" y="1418"/>
                  </a:cubicBezTo>
                  <a:lnTo>
                    <a:pt x="3845" y="1418"/>
                  </a:lnTo>
                  <a:cubicBezTo>
                    <a:pt x="4065" y="1418"/>
                    <a:pt x="4191" y="1261"/>
                    <a:pt x="4191" y="1072"/>
                  </a:cubicBezTo>
                  <a:lnTo>
                    <a:pt x="4191" y="347"/>
                  </a:lnTo>
                  <a:cubicBezTo>
                    <a:pt x="4191" y="158"/>
                    <a:pt x="4065" y="1"/>
                    <a:pt x="38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4" name="Google Shape;8444;p78"/>
            <p:cNvSpPr/>
            <p:nvPr/>
          </p:nvSpPr>
          <p:spPr>
            <a:xfrm>
              <a:off x="5529375" y="3754975"/>
              <a:ext cx="122100" cy="35475"/>
            </a:xfrm>
            <a:custGeom>
              <a:rect b="b" l="l" r="r" t="t"/>
              <a:pathLst>
                <a:path extrusionOk="0" h="1419" w="4884">
                  <a:moveTo>
                    <a:pt x="0" y="1"/>
                  </a:moveTo>
                  <a:lnTo>
                    <a:pt x="0" y="1418"/>
                  </a:lnTo>
                  <a:lnTo>
                    <a:pt x="4884" y="1418"/>
                  </a:lnTo>
                  <a:lnTo>
                    <a:pt x="4884" y="1"/>
                  </a:lnTo>
                  <a:lnTo>
                    <a:pt x="2773" y="1"/>
                  </a:lnTo>
                  <a:lnTo>
                    <a:pt x="2773" y="347"/>
                  </a:lnTo>
                  <a:cubicBezTo>
                    <a:pt x="2773" y="568"/>
                    <a:pt x="2615" y="725"/>
                    <a:pt x="2426" y="725"/>
                  </a:cubicBezTo>
                  <a:cubicBezTo>
                    <a:pt x="2237" y="725"/>
                    <a:pt x="2080" y="568"/>
                    <a:pt x="2080" y="347"/>
                  </a:cubicBezTo>
                  <a:lnTo>
                    <a:pt x="208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5" name="Google Shape;8445;p78"/>
            <p:cNvSpPr/>
            <p:nvPr/>
          </p:nvSpPr>
          <p:spPr>
            <a:xfrm>
              <a:off x="5511250" y="3703000"/>
              <a:ext cx="140225" cy="33900"/>
            </a:xfrm>
            <a:custGeom>
              <a:rect b="b" l="l" r="r" t="t"/>
              <a:pathLst>
                <a:path extrusionOk="0" h="1356" w="5609">
                  <a:moveTo>
                    <a:pt x="1" y="0"/>
                  </a:moveTo>
                  <a:lnTo>
                    <a:pt x="1" y="1355"/>
                  </a:lnTo>
                  <a:lnTo>
                    <a:pt x="5609" y="1355"/>
                  </a:lnTo>
                  <a:lnTo>
                    <a:pt x="5609" y="347"/>
                  </a:lnTo>
                  <a:cubicBezTo>
                    <a:pt x="5577" y="158"/>
                    <a:pt x="5451" y="0"/>
                    <a:pt x="52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6" name="Google Shape;8446;p78"/>
            <p:cNvSpPr/>
            <p:nvPr/>
          </p:nvSpPr>
          <p:spPr>
            <a:xfrm>
              <a:off x="5529375" y="3808550"/>
              <a:ext cx="122900" cy="87450"/>
            </a:xfrm>
            <a:custGeom>
              <a:rect b="b" l="l" r="r" t="t"/>
              <a:pathLst>
                <a:path extrusionOk="0" h="3498" w="4916">
                  <a:moveTo>
                    <a:pt x="0" y="0"/>
                  </a:moveTo>
                  <a:lnTo>
                    <a:pt x="0" y="3151"/>
                  </a:lnTo>
                  <a:cubicBezTo>
                    <a:pt x="0" y="3340"/>
                    <a:pt x="158" y="3497"/>
                    <a:pt x="347" y="3497"/>
                  </a:cubicBezTo>
                  <a:cubicBezTo>
                    <a:pt x="536" y="3497"/>
                    <a:pt x="693" y="3340"/>
                    <a:pt x="693" y="3151"/>
                  </a:cubicBezTo>
                  <a:lnTo>
                    <a:pt x="693" y="1418"/>
                  </a:lnTo>
                  <a:lnTo>
                    <a:pt x="4190" y="1418"/>
                  </a:lnTo>
                  <a:lnTo>
                    <a:pt x="4190" y="3151"/>
                  </a:lnTo>
                  <a:cubicBezTo>
                    <a:pt x="4190" y="3340"/>
                    <a:pt x="4348" y="3497"/>
                    <a:pt x="4569" y="3497"/>
                  </a:cubicBezTo>
                  <a:cubicBezTo>
                    <a:pt x="4758" y="3497"/>
                    <a:pt x="4915" y="3340"/>
                    <a:pt x="4915" y="3151"/>
                  </a:cubicBezTo>
                  <a:lnTo>
                    <a:pt x="4915" y="0"/>
                  </a:lnTo>
                  <a:lnTo>
                    <a:pt x="2773" y="0"/>
                  </a:lnTo>
                  <a:lnTo>
                    <a:pt x="2773" y="347"/>
                  </a:lnTo>
                  <a:cubicBezTo>
                    <a:pt x="2773" y="536"/>
                    <a:pt x="2615" y="693"/>
                    <a:pt x="2426" y="693"/>
                  </a:cubicBezTo>
                  <a:cubicBezTo>
                    <a:pt x="2237" y="693"/>
                    <a:pt x="2080" y="536"/>
                    <a:pt x="2080" y="347"/>
                  </a:cubicBezTo>
                  <a:lnTo>
                    <a:pt x="208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7" name="Google Shape;8447;p78"/>
            <p:cNvSpPr/>
            <p:nvPr/>
          </p:nvSpPr>
          <p:spPr>
            <a:xfrm>
              <a:off x="5408075" y="3651025"/>
              <a:ext cx="86675" cy="103975"/>
            </a:xfrm>
            <a:custGeom>
              <a:rect b="b" l="l" r="r" t="t"/>
              <a:pathLst>
                <a:path extrusionOk="0" h="4159" w="3467">
                  <a:moveTo>
                    <a:pt x="1733" y="0"/>
                  </a:moveTo>
                  <a:cubicBezTo>
                    <a:pt x="788" y="0"/>
                    <a:pt x="1" y="788"/>
                    <a:pt x="1" y="1733"/>
                  </a:cubicBezTo>
                  <a:lnTo>
                    <a:pt x="1" y="3812"/>
                  </a:lnTo>
                  <a:cubicBezTo>
                    <a:pt x="1" y="4001"/>
                    <a:pt x="158" y="4159"/>
                    <a:pt x="347" y="4159"/>
                  </a:cubicBezTo>
                  <a:lnTo>
                    <a:pt x="3120" y="4159"/>
                  </a:lnTo>
                  <a:cubicBezTo>
                    <a:pt x="3309" y="4159"/>
                    <a:pt x="3466" y="4001"/>
                    <a:pt x="3466" y="3812"/>
                  </a:cubicBezTo>
                  <a:lnTo>
                    <a:pt x="3466" y="1733"/>
                  </a:lnTo>
                  <a:cubicBezTo>
                    <a:pt x="3466" y="788"/>
                    <a:pt x="2678" y="0"/>
                    <a:pt x="17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48" name="Google Shape;8448;p78"/>
          <p:cNvGrpSpPr/>
          <p:nvPr/>
        </p:nvGrpSpPr>
        <p:grpSpPr>
          <a:xfrm>
            <a:off x="7364145" y="3789340"/>
            <a:ext cx="342632" cy="226264"/>
            <a:chOff x="5358450" y="4015675"/>
            <a:chExt cx="289875" cy="191425"/>
          </a:xfrm>
        </p:grpSpPr>
        <p:sp>
          <p:nvSpPr>
            <p:cNvPr id="8449" name="Google Shape;8449;p78"/>
            <p:cNvSpPr/>
            <p:nvPr/>
          </p:nvSpPr>
          <p:spPr>
            <a:xfrm>
              <a:off x="5358450" y="4015675"/>
              <a:ext cx="289875" cy="89025"/>
            </a:xfrm>
            <a:custGeom>
              <a:rect b="b" l="l" r="r" t="t"/>
              <a:pathLst>
                <a:path extrusionOk="0" h="3561" w="11595">
                  <a:moveTo>
                    <a:pt x="5798" y="1"/>
                  </a:moveTo>
                  <a:cubicBezTo>
                    <a:pt x="2773" y="1"/>
                    <a:pt x="316" y="3120"/>
                    <a:pt x="1" y="3561"/>
                  </a:cubicBezTo>
                  <a:cubicBezTo>
                    <a:pt x="1229" y="2679"/>
                    <a:pt x="3561" y="1734"/>
                    <a:pt x="5798" y="1734"/>
                  </a:cubicBezTo>
                  <a:cubicBezTo>
                    <a:pt x="7751" y="1734"/>
                    <a:pt x="10051" y="2490"/>
                    <a:pt x="11595" y="3561"/>
                  </a:cubicBezTo>
                  <a:cubicBezTo>
                    <a:pt x="11280" y="3120"/>
                    <a:pt x="8822" y="1"/>
                    <a:pt x="57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0" name="Google Shape;8450;p78"/>
            <p:cNvSpPr/>
            <p:nvPr/>
          </p:nvSpPr>
          <p:spPr>
            <a:xfrm>
              <a:off x="5494725" y="4101525"/>
              <a:ext cx="17350" cy="18150"/>
            </a:xfrm>
            <a:custGeom>
              <a:rect b="b" l="l" r="r" t="t"/>
              <a:pathLst>
                <a:path extrusionOk="0" h="726" w="694">
                  <a:moveTo>
                    <a:pt x="347" y="1"/>
                  </a:moveTo>
                  <a:cubicBezTo>
                    <a:pt x="158" y="1"/>
                    <a:pt x="0" y="158"/>
                    <a:pt x="0" y="347"/>
                  </a:cubicBezTo>
                  <a:cubicBezTo>
                    <a:pt x="0" y="568"/>
                    <a:pt x="158" y="725"/>
                    <a:pt x="347" y="725"/>
                  </a:cubicBezTo>
                  <a:cubicBezTo>
                    <a:pt x="536" y="725"/>
                    <a:pt x="693" y="568"/>
                    <a:pt x="693" y="347"/>
                  </a:cubicBezTo>
                  <a:cubicBezTo>
                    <a:pt x="693" y="158"/>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1" name="Google Shape;8451;p78"/>
            <p:cNvSpPr/>
            <p:nvPr/>
          </p:nvSpPr>
          <p:spPr>
            <a:xfrm>
              <a:off x="5460050" y="4077125"/>
              <a:ext cx="86675" cy="78000"/>
            </a:xfrm>
            <a:custGeom>
              <a:rect b="b" l="l" r="r" t="t"/>
              <a:pathLst>
                <a:path extrusionOk="0" h="3120" w="3467">
                  <a:moveTo>
                    <a:pt x="1734" y="315"/>
                  </a:moveTo>
                  <a:cubicBezTo>
                    <a:pt x="2332" y="315"/>
                    <a:pt x="2773" y="788"/>
                    <a:pt x="2773" y="1323"/>
                  </a:cubicBezTo>
                  <a:cubicBezTo>
                    <a:pt x="2773" y="1922"/>
                    <a:pt x="2269" y="2363"/>
                    <a:pt x="1734" y="2363"/>
                  </a:cubicBezTo>
                  <a:cubicBezTo>
                    <a:pt x="1135" y="2363"/>
                    <a:pt x="694" y="1890"/>
                    <a:pt x="694" y="1323"/>
                  </a:cubicBezTo>
                  <a:cubicBezTo>
                    <a:pt x="663" y="788"/>
                    <a:pt x="1135" y="315"/>
                    <a:pt x="1734" y="315"/>
                  </a:cubicBezTo>
                  <a:close/>
                  <a:moveTo>
                    <a:pt x="1734" y="0"/>
                  </a:moveTo>
                  <a:cubicBezTo>
                    <a:pt x="1324" y="0"/>
                    <a:pt x="978" y="32"/>
                    <a:pt x="599" y="63"/>
                  </a:cubicBezTo>
                  <a:cubicBezTo>
                    <a:pt x="190" y="378"/>
                    <a:pt x="1" y="851"/>
                    <a:pt x="1" y="1386"/>
                  </a:cubicBezTo>
                  <a:cubicBezTo>
                    <a:pt x="1" y="2332"/>
                    <a:pt x="789" y="3119"/>
                    <a:pt x="1734" y="3119"/>
                  </a:cubicBezTo>
                  <a:cubicBezTo>
                    <a:pt x="2679" y="3119"/>
                    <a:pt x="3466" y="2332"/>
                    <a:pt x="3466" y="1386"/>
                  </a:cubicBezTo>
                  <a:cubicBezTo>
                    <a:pt x="3466" y="851"/>
                    <a:pt x="3214" y="378"/>
                    <a:pt x="2868" y="63"/>
                  </a:cubicBezTo>
                  <a:cubicBezTo>
                    <a:pt x="2521" y="32"/>
                    <a:pt x="2112" y="0"/>
                    <a:pt x="17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2" name="Google Shape;8452;p78"/>
            <p:cNvSpPr/>
            <p:nvPr/>
          </p:nvSpPr>
          <p:spPr>
            <a:xfrm>
              <a:off x="5362400" y="4084200"/>
              <a:ext cx="282000" cy="122900"/>
            </a:xfrm>
            <a:custGeom>
              <a:rect b="b" l="l" r="r" t="t"/>
              <a:pathLst>
                <a:path extrusionOk="0" h="4916" w="11280">
                  <a:moveTo>
                    <a:pt x="3466" y="1"/>
                  </a:moveTo>
                  <a:lnTo>
                    <a:pt x="3466" y="1"/>
                  </a:lnTo>
                  <a:cubicBezTo>
                    <a:pt x="2332" y="253"/>
                    <a:pt x="1103" y="820"/>
                    <a:pt x="0" y="1576"/>
                  </a:cubicBezTo>
                  <a:cubicBezTo>
                    <a:pt x="693" y="2395"/>
                    <a:pt x="2899" y="4915"/>
                    <a:pt x="5640" y="4915"/>
                  </a:cubicBezTo>
                  <a:cubicBezTo>
                    <a:pt x="8349" y="4884"/>
                    <a:pt x="10617" y="2395"/>
                    <a:pt x="11279" y="1576"/>
                  </a:cubicBezTo>
                  <a:cubicBezTo>
                    <a:pt x="10176" y="820"/>
                    <a:pt x="8948" y="253"/>
                    <a:pt x="7814" y="1"/>
                  </a:cubicBezTo>
                  <a:lnTo>
                    <a:pt x="7814" y="1"/>
                  </a:lnTo>
                  <a:cubicBezTo>
                    <a:pt x="7971" y="347"/>
                    <a:pt x="8097" y="694"/>
                    <a:pt x="8097" y="1103"/>
                  </a:cubicBezTo>
                  <a:cubicBezTo>
                    <a:pt x="8097" y="2427"/>
                    <a:pt x="6994" y="3529"/>
                    <a:pt x="5640" y="3529"/>
                  </a:cubicBezTo>
                  <a:cubicBezTo>
                    <a:pt x="4316" y="3529"/>
                    <a:pt x="3214" y="2427"/>
                    <a:pt x="3214" y="1103"/>
                  </a:cubicBezTo>
                  <a:cubicBezTo>
                    <a:pt x="3214" y="694"/>
                    <a:pt x="3277" y="347"/>
                    <a:pt x="3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53" name="Google Shape;8453;p78"/>
          <p:cNvGrpSpPr/>
          <p:nvPr/>
        </p:nvGrpSpPr>
        <p:grpSpPr>
          <a:xfrm>
            <a:off x="6490628" y="4171872"/>
            <a:ext cx="351024" cy="325464"/>
            <a:chOff x="6543825" y="3202075"/>
            <a:chExt cx="296975" cy="275350"/>
          </a:xfrm>
        </p:grpSpPr>
        <p:sp>
          <p:nvSpPr>
            <p:cNvPr id="8454" name="Google Shape;8454;p78"/>
            <p:cNvSpPr/>
            <p:nvPr/>
          </p:nvSpPr>
          <p:spPr>
            <a:xfrm>
              <a:off x="6683250" y="3202075"/>
              <a:ext cx="17350" cy="43350"/>
            </a:xfrm>
            <a:custGeom>
              <a:rect b="b" l="l" r="r" t="t"/>
              <a:pathLst>
                <a:path extrusionOk="0" h="1734" w="694">
                  <a:moveTo>
                    <a:pt x="347" y="0"/>
                  </a:moveTo>
                  <a:cubicBezTo>
                    <a:pt x="158" y="0"/>
                    <a:pt x="0" y="158"/>
                    <a:pt x="0" y="347"/>
                  </a:cubicBezTo>
                  <a:lnTo>
                    <a:pt x="0" y="1355"/>
                  </a:lnTo>
                  <a:cubicBezTo>
                    <a:pt x="0" y="1576"/>
                    <a:pt x="158" y="1733"/>
                    <a:pt x="347" y="1733"/>
                  </a:cubicBezTo>
                  <a:cubicBezTo>
                    <a:pt x="536" y="1733"/>
                    <a:pt x="693" y="1576"/>
                    <a:pt x="693" y="1355"/>
                  </a:cubicBezTo>
                  <a:lnTo>
                    <a:pt x="693" y="347"/>
                  </a:lnTo>
                  <a:cubicBezTo>
                    <a:pt x="693"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5" name="Google Shape;8455;p78"/>
            <p:cNvSpPr/>
            <p:nvPr/>
          </p:nvSpPr>
          <p:spPr>
            <a:xfrm>
              <a:off x="6613925" y="3236125"/>
              <a:ext cx="35475" cy="34700"/>
            </a:xfrm>
            <a:custGeom>
              <a:rect b="b" l="l" r="r" t="t"/>
              <a:pathLst>
                <a:path extrusionOk="0" h="1388" w="1419">
                  <a:moveTo>
                    <a:pt x="363" y="1"/>
                  </a:moveTo>
                  <a:cubicBezTo>
                    <a:pt x="276" y="1"/>
                    <a:pt x="190" y="40"/>
                    <a:pt x="127" y="119"/>
                  </a:cubicBezTo>
                  <a:cubicBezTo>
                    <a:pt x="1" y="245"/>
                    <a:pt x="1" y="466"/>
                    <a:pt x="127" y="592"/>
                  </a:cubicBezTo>
                  <a:lnTo>
                    <a:pt x="820" y="1316"/>
                  </a:lnTo>
                  <a:cubicBezTo>
                    <a:pt x="883" y="1364"/>
                    <a:pt x="969" y="1387"/>
                    <a:pt x="1056" y="1387"/>
                  </a:cubicBezTo>
                  <a:cubicBezTo>
                    <a:pt x="1143" y="1387"/>
                    <a:pt x="1229" y="1364"/>
                    <a:pt x="1292" y="1316"/>
                  </a:cubicBezTo>
                  <a:cubicBezTo>
                    <a:pt x="1418" y="1190"/>
                    <a:pt x="1418" y="938"/>
                    <a:pt x="1292" y="844"/>
                  </a:cubicBezTo>
                  <a:lnTo>
                    <a:pt x="599" y="119"/>
                  </a:lnTo>
                  <a:cubicBezTo>
                    <a:pt x="536" y="40"/>
                    <a:pt x="450" y="1"/>
                    <a:pt x="3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6" name="Google Shape;8456;p78"/>
            <p:cNvSpPr/>
            <p:nvPr/>
          </p:nvSpPr>
          <p:spPr>
            <a:xfrm>
              <a:off x="6734425" y="3236425"/>
              <a:ext cx="35475" cy="34400"/>
            </a:xfrm>
            <a:custGeom>
              <a:rect b="b" l="l" r="r" t="t"/>
              <a:pathLst>
                <a:path extrusionOk="0" h="1376" w="1419">
                  <a:moveTo>
                    <a:pt x="1054" y="0"/>
                  </a:moveTo>
                  <a:cubicBezTo>
                    <a:pt x="976" y="0"/>
                    <a:pt x="894" y="33"/>
                    <a:pt x="820" y="107"/>
                  </a:cubicBezTo>
                  <a:lnTo>
                    <a:pt x="95" y="832"/>
                  </a:lnTo>
                  <a:cubicBezTo>
                    <a:pt x="1" y="926"/>
                    <a:pt x="1" y="1178"/>
                    <a:pt x="95" y="1304"/>
                  </a:cubicBezTo>
                  <a:cubicBezTo>
                    <a:pt x="158" y="1352"/>
                    <a:pt x="253" y="1375"/>
                    <a:pt x="344" y="1375"/>
                  </a:cubicBezTo>
                  <a:cubicBezTo>
                    <a:pt x="434" y="1375"/>
                    <a:pt x="521" y="1352"/>
                    <a:pt x="568" y="1304"/>
                  </a:cubicBezTo>
                  <a:lnTo>
                    <a:pt x="1293" y="580"/>
                  </a:lnTo>
                  <a:cubicBezTo>
                    <a:pt x="1419" y="454"/>
                    <a:pt x="1419" y="233"/>
                    <a:pt x="1293" y="107"/>
                  </a:cubicBezTo>
                  <a:cubicBezTo>
                    <a:pt x="1226" y="41"/>
                    <a:pt x="1142" y="0"/>
                    <a:pt x="10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7" name="Google Shape;8457;p78"/>
            <p:cNvSpPr/>
            <p:nvPr/>
          </p:nvSpPr>
          <p:spPr>
            <a:xfrm>
              <a:off x="6805325" y="3322575"/>
              <a:ext cx="35475" cy="121325"/>
            </a:xfrm>
            <a:custGeom>
              <a:rect b="b" l="l" r="r" t="t"/>
              <a:pathLst>
                <a:path extrusionOk="0" h="4853" w="1419">
                  <a:moveTo>
                    <a:pt x="0" y="1"/>
                  </a:moveTo>
                  <a:lnTo>
                    <a:pt x="0" y="4852"/>
                  </a:lnTo>
                  <a:lnTo>
                    <a:pt x="1040" y="4852"/>
                  </a:lnTo>
                  <a:cubicBezTo>
                    <a:pt x="1261" y="4852"/>
                    <a:pt x="1418" y="4695"/>
                    <a:pt x="1418" y="4506"/>
                  </a:cubicBezTo>
                  <a:lnTo>
                    <a:pt x="1418" y="316"/>
                  </a:lnTo>
                  <a:cubicBezTo>
                    <a:pt x="1355" y="158"/>
                    <a:pt x="1198" y="1"/>
                    <a:pt x="10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8" name="Google Shape;8458;p78"/>
            <p:cNvSpPr/>
            <p:nvPr/>
          </p:nvSpPr>
          <p:spPr>
            <a:xfrm>
              <a:off x="6543825" y="3323275"/>
              <a:ext cx="35475" cy="121400"/>
            </a:xfrm>
            <a:custGeom>
              <a:rect b="b" l="l" r="r" t="t"/>
              <a:pathLst>
                <a:path extrusionOk="0" h="4856" w="1419">
                  <a:moveTo>
                    <a:pt x="323" y="0"/>
                  </a:moveTo>
                  <a:cubicBezTo>
                    <a:pt x="132" y="0"/>
                    <a:pt x="1" y="149"/>
                    <a:pt x="1" y="351"/>
                  </a:cubicBezTo>
                  <a:lnTo>
                    <a:pt x="1" y="4509"/>
                  </a:lnTo>
                  <a:cubicBezTo>
                    <a:pt x="1" y="4698"/>
                    <a:pt x="158" y="4856"/>
                    <a:pt x="379" y="4856"/>
                  </a:cubicBezTo>
                  <a:lnTo>
                    <a:pt x="1418" y="4856"/>
                  </a:lnTo>
                  <a:lnTo>
                    <a:pt x="1418" y="4"/>
                  </a:lnTo>
                  <a:lnTo>
                    <a:pt x="379" y="4"/>
                  </a:lnTo>
                  <a:cubicBezTo>
                    <a:pt x="360" y="1"/>
                    <a:pt x="341" y="0"/>
                    <a:pt x="3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9" name="Google Shape;8459;p78"/>
            <p:cNvSpPr/>
            <p:nvPr/>
          </p:nvSpPr>
          <p:spPr>
            <a:xfrm>
              <a:off x="6643075" y="3332025"/>
              <a:ext cx="143375" cy="104000"/>
            </a:xfrm>
            <a:custGeom>
              <a:rect b="b" l="l" r="r" t="t"/>
              <a:pathLst>
                <a:path extrusionOk="0" h="4160" w="5735">
                  <a:moveTo>
                    <a:pt x="1639" y="1"/>
                  </a:moveTo>
                  <a:cubicBezTo>
                    <a:pt x="1450" y="1"/>
                    <a:pt x="1198" y="158"/>
                    <a:pt x="1072" y="379"/>
                  </a:cubicBezTo>
                  <a:lnTo>
                    <a:pt x="0" y="2490"/>
                  </a:lnTo>
                  <a:cubicBezTo>
                    <a:pt x="158" y="2584"/>
                    <a:pt x="378" y="2616"/>
                    <a:pt x="567" y="2616"/>
                  </a:cubicBezTo>
                  <a:cubicBezTo>
                    <a:pt x="1072" y="2616"/>
                    <a:pt x="1544" y="2364"/>
                    <a:pt x="1796" y="1891"/>
                  </a:cubicBezTo>
                  <a:lnTo>
                    <a:pt x="2017" y="1418"/>
                  </a:lnTo>
                  <a:lnTo>
                    <a:pt x="2710" y="1418"/>
                  </a:lnTo>
                  <a:cubicBezTo>
                    <a:pt x="2899" y="1418"/>
                    <a:pt x="3056" y="1481"/>
                    <a:pt x="3182" y="1607"/>
                  </a:cubicBezTo>
                  <a:lnTo>
                    <a:pt x="5734" y="4159"/>
                  </a:lnTo>
                  <a:lnTo>
                    <a:pt x="57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0" name="Google Shape;8460;p78"/>
            <p:cNvSpPr/>
            <p:nvPr/>
          </p:nvSpPr>
          <p:spPr>
            <a:xfrm>
              <a:off x="6595025" y="3288700"/>
              <a:ext cx="175675" cy="188725"/>
            </a:xfrm>
            <a:custGeom>
              <a:rect b="b" l="l" r="r" t="t"/>
              <a:pathLst>
                <a:path extrusionOk="0" h="7549" w="7027">
                  <a:moveTo>
                    <a:pt x="2206" y="1"/>
                  </a:moveTo>
                  <a:cubicBezTo>
                    <a:pt x="1828" y="1"/>
                    <a:pt x="1481" y="221"/>
                    <a:pt x="1261" y="568"/>
                  </a:cubicBezTo>
                  <a:lnTo>
                    <a:pt x="946" y="1198"/>
                  </a:lnTo>
                  <a:cubicBezTo>
                    <a:pt x="914" y="1324"/>
                    <a:pt x="757" y="1419"/>
                    <a:pt x="631" y="1419"/>
                  </a:cubicBezTo>
                  <a:lnTo>
                    <a:pt x="1" y="1419"/>
                  </a:lnTo>
                  <a:lnTo>
                    <a:pt x="1" y="6239"/>
                  </a:lnTo>
                  <a:lnTo>
                    <a:pt x="1576" y="6239"/>
                  </a:lnTo>
                  <a:lnTo>
                    <a:pt x="2584" y="7247"/>
                  </a:lnTo>
                  <a:cubicBezTo>
                    <a:pt x="2768" y="7431"/>
                    <a:pt x="3054" y="7548"/>
                    <a:pt x="3330" y="7548"/>
                  </a:cubicBezTo>
                  <a:cubicBezTo>
                    <a:pt x="3431" y="7548"/>
                    <a:pt x="3531" y="7533"/>
                    <a:pt x="3624" y="7499"/>
                  </a:cubicBezTo>
                  <a:lnTo>
                    <a:pt x="6585" y="6554"/>
                  </a:lnTo>
                  <a:cubicBezTo>
                    <a:pt x="6743" y="6522"/>
                    <a:pt x="6900" y="6396"/>
                    <a:pt x="7026" y="6302"/>
                  </a:cubicBezTo>
                  <a:lnTo>
                    <a:pt x="4537" y="3813"/>
                  </a:lnTo>
                  <a:lnTo>
                    <a:pt x="4380" y="3813"/>
                  </a:lnTo>
                  <a:lnTo>
                    <a:pt x="4348" y="3844"/>
                  </a:lnTo>
                  <a:cubicBezTo>
                    <a:pt x="4033" y="4506"/>
                    <a:pt x="3340" y="4947"/>
                    <a:pt x="2647" y="5042"/>
                  </a:cubicBezTo>
                  <a:cubicBezTo>
                    <a:pt x="2601" y="5044"/>
                    <a:pt x="2556" y="5046"/>
                    <a:pt x="2511" y="5046"/>
                  </a:cubicBezTo>
                  <a:cubicBezTo>
                    <a:pt x="2046" y="5046"/>
                    <a:pt x="1698" y="4899"/>
                    <a:pt x="1324" y="4727"/>
                  </a:cubicBezTo>
                  <a:cubicBezTo>
                    <a:pt x="1103" y="4632"/>
                    <a:pt x="1040" y="4412"/>
                    <a:pt x="1166" y="4254"/>
                  </a:cubicBezTo>
                  <a:lnTo>
                    <a:pt x="2363" y="1797"/>
                  </a:lnTo>
                  <a:cubicBezTo>
                    <a:pt x="2615" y="1324"/>
                    <a:pt x="3088" y="1041"/>
                    <a:pt x="3592" y="1041"/>
                  </a:cubicBezTo>
                  <a:lnTo>
                    <a:pt x="5104" y="1041"/>
                  </a:lnTo>
                  <a:cubicBezTo>
                    <a:pt x="5167" y="852"/>
                    <a:pt x="5262" y="631"/>
                    <a:pt x="5262" y="347"/>
                  </a:cubicBezTo>
                  <a:cubicBezTo>
                    <a:pt x="5262" y="158"/>
                    <a:pt x="5104" y="1"/>
                    <a:pt x="48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1" name="Google Shape;8461;p78"/>
          <p:cNvGrpSpPr/>
          <p:nvPr/>
        </p:nvGrpSpPr>
        <p:grpSpPr>
          <a:xfrm>
            <a:off x="6897609" y="1451619"/>
            <a:ext cx="350079" cy="350079"/>
            <a:chOff x="2037825" y="3254050"/>
            <a:chExt cx="296175" cy="296175"/>
          </a:xfrm>
        </p:grpSpPr>
        <p:sp>
          <p:nvSpPr>
            <p:cNvPr id="8462" name="Google Shape;8462;p78"/>
            <p:cNvSpPr/>
            <p:nvPr/>
          </p:nvSpPr>
          <p:spPr>
            <a:xfrm>
              <a:off x="2063825" y="3254050"/>
              <a:ext cx="86675" cy="86675"/>
            </a:xfrm>
            <a:custGeom>
              <a:rect b="b" l="l" r="r" t="t"/>
              <a:pathLst>
                <a:path extrusionOk="0" h="3467" w="3467">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3" name="Google Shape;8463;p78"/>
            <p:cNvSpPr/>
            <p:nvPr/>
          </p:nvSpPr>
          <p:spPr>
            <a:xfrm>
              <a:off x="2178025" y="3289500"/>
              <a:ext cx="104000" cy="67950"/>
            </a:xfrm>
            <a:custGeom>
              <a:rect b="b" l="l" r="r" t="t"/>
              <a:pathLst>
                <a:path extrusionOk="0" h="2718" w="416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4" name="Google Shape;8464;p78"/>
            <p:cNvSpPr/>
            <p:nvPr/>
          </p:nvSpPr>
          <p:spPr>
            <a:xfrm>
              <a:off x="2070125" y="3444225"/>
              <a:ext cx="106350" cy="69075"/>
            </a:xfrm>
            <a:custGeom>
              <a:rect b="b" l="l" r="r" t="t"/>
              <a:pathLst>
                <a:path extrusionOk="0" h="2763" w="4254">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5" name="Google Shape;8465;p78"/>
            <p:cNvSpPr/>
            <p:nvPr/>
          </p:nvSpPr>
          <p:spPr>
            <a:xfrm>
              <a:off x="2219775" y="3375350"/>
              <a:ext cx="89025" cy="85875"/>
            </a:xfrm>
            <a:custGeom>
              <a:rect b="b" l="l" r="r" t="t"/>
              <a:pathLst>
                <a:path extrusionOk="0" h="3435" w="3561">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6" name="Google Shape;8466;p78"/>
            <p:cNvSpPr/>
            <p:nvPr/>
          </p:nvSpPr>
          <p:spPr>
            <a:xfrm>
              <a:off x="2037825" y="3339125"/>
              <a:ext cx="138650" cy="88225"/>
            </a:xfrm>
            <a:custGeom>
              <a:rect b="b" l="l" r="r" t="t"/>
              <a:pathLst>
                <a:path extrusionOk="0" h="3529" w="5546">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7" name="Google Shape;8467;p78"/>
            <p:cNvSpPr/>
            <p:nvPr/>
          </p:nvSpPr>
          <p:spPr>
            <a:xfrm>
              <a:off x="2193775" y="3460400"/>
              <a:ext cx="140225" cy="89825"/>
            </a:xfrm>
            <a:custGeom>
              <a:rect b="b" l="l" r="r" t="t"/>
              <a:pathLst>
                <a:path extrusionOk="0" h="3593" w="5609">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8" name="Google Shape;8468;p78"/>
          <p:cNvGrpSpPr/>
          <p:nvPr/>
        </p:nvGrpSpPr>
        <p:grpSpPr>
          <a:xfrm>
            <a:off x="6895747" y="1892786"/>
            <a:ext cx="353802" cy="348926"/>
            <a:chOff x="2034675" y="3617925"/>
            <a:chExt cx="299325" cy="295200"/>
          </a:xfrm>
        </p:grpSpPr>
        <p:sp>
          <p:nvSpPr>
            <p:cNvPr id="8469" name="Google Shape;8469;p78"/>
            <p:cNvSpPr/>
            <p:nvPr/>
          </p:nvSpPr>
          <p:spPr>
            <a:xfrm>
              <a:off x="2195350" y="3721900"/>
              <a:ext cx="69350" cy="33900"/>
            </a:xfrm>
            <a:custGeom>
              <a:rect b="b" l="l" r="r" t="t"/>
              <a:pathLst>
                <a:path extrusionOk="0" h="1356" w="2774">
                  <a:moveTo>
                    <a:pt x="1387" y="1"/>
                  </a:moveTo>
                  <a:cubicBezTo>
                    <a:pt x="631" y="1"/>
                    <a:pt x="1" y="631"/>
                    <a:pt x="1" y="1355"/>
                  </a:cubicBezTo>
                  <a:lnTo>
                    <a:pt x="2773" y="1355"/>
                  </a:lnTo>
                  <a:cubicBezTo>
                    <a:pt x="2773" y="599"/>
                    <a:pt x="2143" y="1"/>
                    <a:pt x="13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0" name="Google Shape;8470;p78"/>
            <p:cNvSpPr/>
            <p:nvPr/>
          </p:nvSpPr>
          <p:spPr>
            <a:xfrm>
              <a:off x="2211900" y="3669125"/>
              <a:ext cx="35475" cy="35475"/>
            </a:xfrm>
            <a:custGeom>
              <a:rect b="b" l="l" r="r" t="t"/>
              <a:pathLst>
                <a:path extrusionOk="0" h="1419" w="1419">
                  <a:moveTo>
                    <a:pt x="725" y="1"/>
                  </a:moveTo>
                  <a:cubicBezTo>
                    <a:pt x="315" y="1"/>
                    <a:pt x="0" y="316"/>
                    <a:pt x="0" y="725"/>
                  </a:cubicBezTo>
                  <a:cubicBezTo>
                    <a:pt x="0" y="1103"/>
                    <a:pt x="315" y="1418"/>
                    <a:pt x="725" y="1418"/>
                  </a:cubicBezTo>
                  <a:cubicBezTo>
                    <a:pt x="1103" y="1418"/>
                    <a:pt x="1418" y="1103"/>
                    <a:pt x="1418" y="725"/>
                  </a:cubicBezTo>
                  <a:cubicBezTo>
                    <a:pt x="1418" y="316"/>
                    <a:pt x="1103" y="1"/>
                    <a:pt x="7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1" name="Google Shape;8471;p78"/>
            <p:cNvSpPr/>
            <p:nvPr/>
          </p:nvSpPr>
          <p:spPr>
            <a:xfrm>
              <a:off x="2125250" y="3617925"/>
              <a:ext cx="208750" cy="208750"/>
            </a:xfrm>
            <a:custGeom>
              <a:rect b="b" l="l" r="r" t="t"/>
              <a:pathLst>
                <a:path extrusionOk="0" h="8350" w="8350">
                  <a:moveTo>
                    <a:pt x="4128" y="1387"/>
                  </a:moveTo>
                  <a:cubicBezTo>
                    <a:pt x="4884" y="1387"/>
                    <a:pt x="5514" y="2017"/>
                    <a:pt x="5514" y="2773"/>
                  </a:cubicBezTo>
                  <a:cubicBezTo>
                    <a:pt x="5514" y="3120"/>
                    <a:pt x="5357" y="3466"/>
                    <a:pt x="5136" y="3718"/>
                  </a:cubicBezTo>
                  <a:cubicBezTo>
                    <a:pt x="5766" y="4065"/>
                    <a:pt x="6176" y="4727"/>
                    <a:pt x="6176" y="5514"/>
                  </a:cubicBezTo>
                  <a:lnTo>
                    <a:pt x="6176" y="5892"/>
                  </a:lnTo>
                  <a:lnTo>
                    <a:pt x="6270" y="5892"/>
                  </a:lnTo>
                  <a:cubicBezTo>
                    <a:pt x="6270" y="6081"/>
                    <a:pt x="6113" y="6239"/>
                    <a:pt x="5924" y="6239"/>
                  </a:cubicBezTo>
                  <a:lnTo>
                    <a:pt x="2458" y="6239"/>
                  </a:lnTo>
                  <a:cubicBezTo>
                    <a:pt x="2238" y="6239"/>
                    <a:pt x="2080" y="6081"/>
                    <a:pt x="2080" y="5892"/>
                  </a:cubicBezTo>
                  <a:lnTo>
                    <a:pt x="2080" y="5514"/>
                  </a:lnTo>
                  <a:cubicBezTo>
                    <a:pt x="2080" y="4727"/>
                    <a:pt x="2521" y="4065"/>
                    <a:pt x="3151" y="3718"/>
                  </a:cubicBezTo>
                  <a:cubicBezTo>
                    <a:pt x="2931" y="3466"/>
                    <a:pt x="2773" y="3120"/>
                    <a:pt x="2773" y="2773"/>
                  </a:cubicBezTo>
                  <a:cubicBezTo>
                    <a:pt x="2773" y="2017"/>
                    <a:pt x="3403" y="1387"/>
                    <a:pt x="4128" y="1387"/>
                  </a:cubicBezTo>
                  <a:close/>
                  <a:moveTo>
                    <a:pt x="4191" y="1"/>
                  </a:moveTo>
                  <a:cubicBezTo>
                    <a:pt x="1891" y="1"/>
                    <a:pt x="1" y="1860"/>
                    <a:pt x="1" y="4191"/>
                  </a:cubicBezTo>
                  <a:cubicBezTo>
                    <a:pt x="1" y="6522"/>
                    <a:pt x="1860" y="8350"/>
                    <a:pt x="4191" y="8350"/>
                  </a:cubicBezTo>
                  <a:cubicBezTo>
                    <a:pt x="6459" y="8350"/>
                    <a:pt x="8350" y="6522"/>
                    <a:pt x="8350" y="4191"/>
                  </a:cubicBezTo>
                  <a:cubicBezTo>
                    <a:pt x="8350" y="1860"/>
                    <a:pt x="6459" y="1"/>
                    <a:pt x="41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2" name="Google Shape;8472;p78"/>
            <p:cNvSpPr/>
            <p:nvPr/>
          </p:nvSpPr>
          <p:spPr>
            <a:xfrm>
              <a:off x="2107150" y="3771525"/>
              <a:ext cx="73275" cy="72475"/>
            </a:xfrm>
            <a:custGeom>
              <a:rect b="b" l="l" r="r" t="t"/>
              <a:pathLst>
                <a:path extrusionOk="0" h="2899" w="2931">
                  <a:moveTo>
                    <a:pt x="504" y="0"/>
                  </a:moveTo>
                  <a:lnTo>
                    <a:pt x="378" y="126"/>
                  </a:lnTo>
                  <a:cubicBezTo>
                    <a:pt x="0" y="536"/>
                    <a:pt x="0" y="1198"/>
                    <a:pt x="378" y="1576"/>
                  </a:cubicBezTo>
                  <a:lnTo>
                    <a:pt x="1355" y="2584"/>
                  </a:lnTo>
                  <a:cubicBezTo>
                    <a:pt x="1576" y="2773"/>
                    <a:pt x="1828" y="2899"/>
                    <a:pt x="2111" y="2899"/>
                  </a:cubicBezTo>
                  <a:cubicBezTo>
                    <a:pt x="2395" y="2899"/>
                    <a:pt x="2678" y="2773"/>
                    <a:pt x="2867" y="2584"/>
                  </a:cubicBezTo>
                  <a:lnTo>
                    <a:pt x="2930" y="2458"/>
                  </a:lnTo>
                  <a:cubicBezTo>
                    <a:pt x="1828" y="1985"/>
                    <a:pt x="977" y="1071"/>
                    <a:pt x="5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3" name="Google Shape;8473;p78"/>
            <p:cNvSpPr/>
            <p:nvPr/>
          </p:nvSpPr>
          <p:spPr>
            <a:xfrm>
              <a:off x="2034675" y="3816425"/>
              <a:ext cx="100050" cy="96700"/>
            </a:xfrm>
            <a:custGeom>
              <a:rect b="b" l="l" r="r" t="t"/>
              <a:pathLst>
                <a:path extrusionOk="0" h="3868" w="4002">
                  <a:moveTo>
                    <a:pt x="2521" y="0"/>
                  </a:moveTo>
                  <a:lnTo>
                    <a:pt x="410" y="2111"/>
                  </a:lnTo>
                  <a:cubicBezTo>
                    <a:pt x="1" y="2520"/>
                    <a:pt x="1" y="3182"/>
                    <a:pt x="410" y="3560"/>
                  </a:cubicBezTo>
                  <a:cubicBezTo>
                    <a:pt x="599" y="3765"/>
                    <a:pt x="867" y="3867"/>
                    <a:pt x="1135" y="3867"/>
                  </a:cubicBezTo>
                  <a:cubicBezTo>
                    <a:pt x="1403" y="3867"/>
                    <a:pt x="1671" y="3765"/>
                    <a:pt x="1860" y="3560"/>
                  </a:cubicBezTo>
                  <a:lnTo>
                    <a:pt x="4002" y="1449"/>
                  </a:lnTo>
                  <a:cubicBezTo>
                    <a:pt x="3907" y="1418"/>
                    <a:pt x="3844" y="1323"/>
                    <a:pt x="3750" y="1260"/>
                  </a:cubicBezTo>
                  <a:lnTo>
                    <a:pt x="2773" y="252"/>
                  </a:lnTo>
                  <a:cubicBezTo>
                    <a:pt x="2679" y="189"/>
                    <a:pt x="2616" y="95"/>
                    <a:pt x="25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74" name="Google Shape;8474;p78"/>
          <p:cNvGrpSpPr/>
          <p:nvPr/>
        </p:nvGrpSpPr>
        <p:grpSpPr>
          <a:xfrm>
            <a:off x="6897609" y="2339163"/>
            <a:ext cx="350079" cy="349133"/>
            <a:chOff x="2037825" y="3981825"/>
            <a:chExt cx="296175" cy="295375"/>
          </a:xfrm>
        </p:grpSpPr>
        <p:sp>
          <p:nvSpPr>
            <p:cNvPr id="8475" name="Google Shape;8475;p78"/>
            <p:cNvSpPr/>
            <p:nvPr/>
          </p:nvSpPr>
          <p:spPr>
            <a:xfrm>
              <a:off x="2072500" y="4085775"/>
              <a:ext cx="88225" cy="86675"/>
            </a:xfrm>
            <a:custGeom>
              <a:rect b="b" l="l" r="r" t="t"/>
              <a:pathLst>
                <a:path extrusionOk="0" h="3467" w="3529">
                  <a:moveTo>
                    <a:pt x="1764" y="1"/>
                  </a:moveTo>
                  <a:cubicBezTo>
                    <a:pt x="819" y="1"/>
                    <a:pt x="0" y="788"/>
                    <a:pt x="0" y="1734"/>
                  </a:cubicBezTo>
                  <a:cubicBezTo>
                    <a:pt x="0" y="2679"/>
                    <a:pt x="819" y="3466"/>
                    <a:pt x="1764" y="3466"/>
                  </a:cubicBezTo>
                  <a:cubicBezTo>
                    <a:pt x="2709" y="3466"/>
                    <a:pt x="3529" y="2679"/>
                    <a:pt x="3529" y="1734"/>
                  </a:cubicBezTo>
                  <a:cubicBezTo>
                    <a:pt x="3529" y="788"/>
                    <a:pt x="2741" y="1"/>
                    <a:pt x="17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6" name="Google Shape;8476;p78"/>
            <p:cNvSpPr/>
            <p:nvPr/>
          </p:nvSpPr>
          <p:spPr>
            <a:xfrm>
              <a:off x="2176450" y="3981825"/>
              <a:ext cx="157550" cy="155975"/>
            </a:xfrm>
            <a:custGeom>
              <a:rect b="b" l="l" r="r" t="t"/>
              <a:pathLst>
                <a:path extrusionOk="0" h="6239" w="6302">
                  <a:moveTo>
                    <a:pt x="3151" y="1733"/>
                  </a:moveTo>
                  <a:cubicBezTo>
                    <a:pt x="3372" y="1733"/>
                    <a:pt x="3529" y="1890"/>
                    <a:pt x="3529" y="2079"/>
                  </a:cubicBezTo>
                  <a:cubicBezTo>
                    <a:pt x="3529" y="2268"/>
                    <a:pt x="3372" y="2426"/>
                    <a:pt x="3151" y="2426"/>
                  </a:cubicBezTo>
                  <a:cubicBezTo>
                    <a:pt x="2962" y="2426"/>
                    <a:pt x="2805" y="2268"/>
                    <a:pt x="2805" y="2079"/>
                  </a:cubicBezTo>
                  <a:cubicBezTo>
                    <a:pt x="2805" y="1890"/>
                    <a:pt x="2962" y="1733"/>
                    <a:pt x="3151" y="1733"/>
                  </a:cubicBezTo>
                  <a:close/>
                  <a:moveTo>
                    <a:pt x="3151" y="2773"/>
                  </a:moveTo>
                  <a:cubicBezTo>
                    <a:pt x="3372" y="2773"/>
                    <a:pt x="3529" y="2930"/>
                    <a:pt x="3529" y="3151"/>
                  </a:cubicBezTo>
                  <a:lnTo>
                    <a:pt x="3529" y="4505"/>
                  </a:lnTo>
                  <a:cubicBezTo>
                    <a:pt x="3529" y="4726"/>
                    <a:pt x="3372" y="4883"/>
                    <a:pt x="3151" y="4883"/>
                  </a:cubicBezTo>
                  <a:cubicBezTo>
                    <a:pt x="2962" y="4883"/>
                    <a:pt x="2805" y="4726"/>
                    <a:pt x="2805" y="4505"/>
                  </a:cubicBezTo>
                  <a:lnTo>
                    <a:pt x="2805" y="3151"/>
                  </a:lnTo>
                  <a:cubicBezTo>
                    <a:pt x="2805" y="2930"/>
                    <a:pt x="2962" y="2773"/>
                    <a:pt x="3151" y="2773"/>
                  </a:cubicBezTo>
                  <a:close/>
                  <a:moveTo>
                    <a:pt x="3151" y="0"/>
                  </a:moveTo>
                  <a:cubicBezTo>
                    <a:pt x="1418" y="0"/>
                    <a:pt x="64" y="1418"/>
                    <a:pt x="64" y="3088"/>
                  </a:cubicBezTo>
                  <a:cubicBezTo>
                    <a:pt x="64" y="3655"/>
                    <a:pt x="158" y="4159"/>
                    <a:pt x="442" y="4631"/>
                  </a:cubicBezTo>
                  <a:lnTo>
                    <a:pt x="64" y="5765"/>
                  </a:lnTo>
                  <a:cubicBezTo>
                    <a:pt x="1" y="5892"/>
                    <a:pt x="64" y="6018"/>
                    <a:pt x="127" y="6112"/>
                  </a:cubicBezTo>
                  <a:cubicBezTo>
                    <a:pt x="190" y="6207"/>
                    <a:pt x="379" y="6238"/>
                    <a:pt x="473" y="6238"/>
                  </a:cubicBezTo>
                  <a:lnTo>
                    <a:pt x="1796" y="5923"/>
                  </a:lnTo>
                  <a:cubicBezTo>
                    <a:pt x="2206" y="6175"/>
                    <a:pt x="2679" y="6238"/>
                    <a:pt x="3214" y="6238"/>
                  </a:cubicBezTo>
                  <a:cubicBezTo>
                    <a:pt x="4947" y="6238"/>
                    <a:pt x="6302" y="4820"/>
                    <a:pt x="6302" y="3119"/>
                  </a:cubicBezTo>
                  <a:cubicBezTo>
                    <a:pt x="6270" y="1418"/>
                    <a:pt x="4884" y="0"/>
                    <a:pt x="3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7" name="Google Shape;8477;p78"/>
            <p:cNvSpPr/>
            <p:nvPr/>
          </p:nvSpPr>
          <p:spPr>
            <a:xfrm>
              <a:off x="2037825" y="4168475"/>
              <a:ext cx="157550" cy="108725"/>
            </a:xfrm>
            <a:custGeom>
              <a:rect b="b" l="l" r="r" t="t"/>
              <a:pathLst>
                <a:path extrusionOk="0" h="4349" w="6302">
                  <a:moveTo>
                    <a:pt x="1356" y="1"/>
                  </a:moveTo>
                  <a:cubicBezTo>
                    <a:pt x="568" y="568"/>
                    <a:pt x="1" y="1513"/>
                    <a:pt x="1" y="2553"/>
                  </a:cubicBezTo>
                  <a:lnTo>
                    <a:pt x="1" y="3970"/>
                  </a:lnTo>
                  <a:cubicBezTo>
                    <a:pt x="1" y="4222"/>
                    <a:pt x="158" y="4348"/>
                    <a:pt x="347" y="4348"/>
                  </a:cubicBezTo>
                  <a:lnTo>
                    <a:pt x="5955" y="4348"/>
                  </a:lnTo>
                  <a:cubicBezTo>
                    <a:pt x="6144" y="4348"/>
                    <a:pt x="6302" y="4191"/>
                    <a:pt x="6302" y="3970"/>
                  </a:cubicBezTo>
                  <a:lnTo>
                    <a:pt x="6302" y="2553"/>
                  </a:lnTo>
                  <a:cubicBezTo>
                    <a:pt x="6302" y="1513"/>
                    <a:pt x="5798" y="599"/>
                    <a:pt x="4947" y="1"/>
                  </a:cubicBezTo>
                  <a:cubicBezTo>
                    <a:pt x="4538" y="505"/>
                    <a:pt x="3844" y="820"/>
                    <a:pt x="3151" y="820"/>
                  </a:cubicBezTo>
                  <a:cubicBezTo>
                    <a:pt x="2427" y="820"/>
                    <a:pt x="1765" y="505"/>
                    <a:pt x="13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78" name="Google Shape;8478;p78"/>
          <p:cNvGrpSpPr/>
          <p:nvPr/>
        </p:nvGrpSpPr>
        <p:grpSpPr>
          <a:xfrm>
            <a:off x="5582627" y="2835479"/>
            <a:ext cx="350079" cy="285837"/>
            <a:chOff x="3860400" y="3254050"/>
            <a:chExt cx="296175" cy="241825"/>
          </a:xfrm>
        </p:grpSpPr>
        <p:sp>
          <p:nvSpPr>
            <p:cNvPr id="8479" name="Google Shape;8479;p78"/>
            <p:cNvSpPr/>
            <p:nvPr/>
          </p:nvSpPr>
          <p:spPr>
            <a:xfrm>
              <a:off x="4112425" y="3358025"/>
              <a:ext cx="44150" cy="18125"/>
            </a:xfrm>
            <a:custGeom>
              <a:rect b="b" l="l" r="r" t="t"/>
              <a:pathLst>
                <a:path extrusionOk="0" h="725" w="1766">
                  <a:moveTo>
                    <a:pt x="347" y="0"/>
                  </a:moveTo>
                  <a:cubicBezTo>
                    <a:pt x="158" y="0"/>
                    <a:pt x="1" y="158"/>
                    <a:pt x="1" y="378"/>
                  </a:cubicBezTo>
                  <a:cubicBezTo>
                    <a:pt x="1" y="567"/>
                    <a:pt x="158" y="725"/>
                    <a:pt x="347" y="725"/>
                  </a:cubicBezTo>
                  <a:lnTo>
                    <a:pt x="1419" y="725"/>
                  </a:lnTo>
                  <a:cubicBezTo>
                    <a:pt x="1608" y="725"/>
                    <a:pt x="1765" y="567"/>
                    <a:pt x="1765" y="378"/>
                  </a:cubicBezTo>
                  <a:cubicBezTo>
                    <a:pt x="1734" y="158"/>
                    <a:pt x="1608" y="0"/>
                    <a:pt x="1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0" name="Google Shape;8480;p78"/>
            <p:cNvSpPr/>
            <p:nvPr/>
          </p:nvSpPr>
          <p:spPr>
            <a:xfrm>
              <a:off x="4102200" y="3393475"/>
              <a:ext cx="37050" cy="33875"/>
            </a:xfrm>
            <a:custGeom>
              <a:rect b="b" l="l" r="r" t="t"/>
              <a:pathLst>
                <a:path extrusionOk="0" h="1355" w="1482">
                  <a:moveTo>
                    <a:pt x="394" y="0"/>
                  </a:moveTo>
                  <a:cubicBezTo>
                    <a:pt x="308" y="0"/>
                    <a:pt x="221" y="32"/>
                    <a:pt x="158" y="95"/>
                  </a:cubicBezTo>
                  <a:cubicBezTo>
                    <a:pt x="0" y="221"/>
                    <a:pt x="0" y="410"/>
                    <a:pt x="158" y="567"/>
                  </a:cubicBezTo>
                  <a:lnTo>
                    <a:pt x="882" y="1260"/>
                  </a:lnTo>
                  <a:cubicBezTo>
                    <a:pt x="945" y="1323"/>
                    <a:pt x="1032" y="1355"/>
                    <a:pt x="1119" y="1355"/>
                  </a:cubicBezTo>
                  <a:cubicBezTo>
                    <a:pt x="1205" y="1355"/>
                    <a:pt x="1292" y="1323"/>
                    <a:pt x="1355" y="1260"/>
                  </a:cubicBezTo>
                  <a:cubicBezTo>
                    <a:pt x="1481" y="1134"/>
                    <a:pt x="1481" y="914"/>
                    <a:pt x="1355" y="788"/>
                  </a:cubicBezTo>
                  <a:lnTo>
                    <a:pt x="630" y="95"/>
                  </a:lnTo>
                  <a:cubicBezTo>
                    <a:pt x="567" y="32"/>
                    <a:pt x="481" y="0"/>
                    <a:pt x="3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1" name="Google Shape;8481;p78"/>
            <p:cNvSpPr/>
            <p:nvPr/>
          </p:nvSpPr>
          <p:spPr>
            <a:xfrm>
              <a:off x="4103775" y="3306025"/>
              <a:ext cx="35475" cy="34500"/>
            </a:xfrm>
            <a:custGeom>
              <a:rect b="b" l="l" r="r" t="t"/>
              <a:pathLst>
                <a:path extrusionOk="0" h="1380" w="1419">
                  <a:moveTo>
                    <a:pt x="1056" y="1"/>
                  </a:moveTo>
                  <a:cubicBezTo>
                    <a:pt x="969" y="1"/>
                    <a:pt x="882" y="32"/>
                    <a:pt x="819" y="96"/>
                  </a:cubicBezTo>
                  <a:lnTo>
                    <a:pt x="95" y="789"/>
                  </a:lnTo>
                  <a:cubicBezTo>
                    <a:pt x="0" y="915"/>
                    <a:pt x="0" y="1135"/>
                    <a:pt x="95" y="1261"/>
                  </a:cubicBezTo>
                  <a:cubicBezTo>
                    <a:pt x="158" y="1340"/>
                    <a:pt x="252" y="1379"/>
                    <a:pt x="343" y="1379"/>
                  </a:cubicBezTo>
                  <a:cubicBezTo>
                    <a:pt x="434" y="1379"/>
                    <a:pt x="520" y="1340"/>
                    <a:pt x="567" y="1261"/>
                  </a:cubicBezTo>
                  <a:lnTo>
                    <a:pt x="1292" y="568"/>
                  </a:lnTo>
                  <a:cubicBezTo>
                    <a:pt x="1418" y="442"/>
                    <a:pt x="1418" y="190"/>
                    <a:pt x="1292" y="96"/>
                  </a:cubicBezTo>
                  <a:cubicBezTo>
                    <a:pt x="1229" y="32"/>
                    <a:pt x="1142" y="1"/>
                    <a:pt x="1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2" name="Google Shape;8482;p78"/>
            <p:cNvSpPr/>
            <p:nvPr/>
          </p:nvSpPr>
          <p:spPr>
            <a:xfrm>
              <a:off x="3860400" y="3306025"/>
              <a:ext cx="105550" cy="104800"/>
            </a:xfrm>
            <a:custGeom>
              <a:rect b="b" l="l" r="r" t="t"/>
              <a:pathLst>
                <a:path extrusionOk="0" h="4192" w="4222">
                  <a:moveTo>
                    <a:pt x="2489" y="1"/>
                  </a:moveTo>
                  <a:cubicBezTo>
                    <a:pt x="2048" y="1"/>
                    <a:pt x="1639" y="285"/>
                    <a:pt x="1481" y="726"/>
                  </a:cubicBezTo>
                  <a:lnTo>
                    <a:pt x="1418" y="726"/>
                  </a:lnTo>
                  <a:cubicBezTo>
                    <a:pt x="662" y="726"/>
                    <a:pt x="0" y="1356"/>
                    <a:pt x="0" y="2080"/>
                  </a:cubicBezTo>
                  <a:cubicBezTo>
                    <a:pt x="0" y="2836"/>
                    <a:pt x="630" y="3467"/>
                    <a:pt x="1418" y="3467"/>
                  </a:cubicBezTo>
                  <a:lnTo>
                    <a:pt x="1481" y="3467"/>
                  </a:lnTo>
                  <a:cubicBezTo>
                    <a:pt x="1639" y="3845"/>
                    <a:pt x="2017" y="4191"/>
                    <a:pt x="2489" y="4191"/>
                  </a:cubicBezTo>
                  <a:lnTo>
                    <a:pt x="4222" y="4191"/>
                  </a:lnTo>
                  <a:lnTo>
                    <a:pt x="422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3" name="Google Shape;8483;p78"/>
            <p:cNvSpPr/>
            <p:nvPr/>
          </p:nvSpPr>
          <p:spPr>
            <a:xfrm>
              <a:off x="4050225" y="3254050"/>
              <a:ext cx="35450" cy="208750"/>
            </a:xfrm>
            <a:custGeom>
              <a:rect b="b" l="l" r="r" t="t"/>
              <a:pathLst>
                <a:path extrusionOk="0" h="8350" w="1418">
                  <a:moveTo>
                    <a:pt x="725" y="1"/>
                  </a:moveTo>
                  <a:cubicBezTo>
                    <a:pt x="315" y="1"/>
                    <a:pt x="0" y="316"/>
                    <a:pt x="0" y="694"/>
                  </a:cubicBezTo>
                  <a:lnTo>
                    <a:pt x="0" y="7625"/>
                  </a:lnTo>
                  <a:cubicBezTo>
                    <a:pt x="0" y="8034"/>
                    <a:pt x="315" y="8349"/>
                    <a:pt x="725" y="8349"/>
                  </a:cubicBezTo>
                  <a:cubicBezTo>
                    <a:pt x="1134" y="8286"/>
                    <a:pt x="1418" y="8003"/>
                    <a:pt x="1418" y="7625"/>
                  </a:cubicBezTo>
                  <a:lnTo>
                    <a:pt x="1418" y="694"/>
                  </a:lnTo>
                  <a:cubicBezTo>
                    <a:pt x="1418" y="316"/>
                    <a:pt x="1103" y="1"/>
                    <a:pt x="7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4" name="Google Shape;8484;p78"/>
            <p:cNvSpPr/>
            <p:nvPr/>
          </p:nvSpPr>
          <p:spPr>
            <a:xfrm>
              <a:off x="3912375" y="3426550"/>
              <a:ext cx="51225" cy="69325"/>
            </a:xfrm>
            <a:custGeom>
              <a:rect b="b" l="l" r="r" t="t"/>
              <a:pathLst>
                <a:path extrusionOk="0" h="2773" w="2049">
                  <a:moveTo>
                    <a:pt x="1" y="0"/>
                  </a:moveTo>
                  <a:lnTo>
                    <a:pt x="1" y="1764"/>
                  </a:lnTo>
                  <a:cubicBezTo>
                    <a:pt x="1" y="2363"/>
                    <a:pt x="473" y="2773"/>
                    <a:pt x="1040" y="2773"/>
                  </a:cubicBezTo>
                  <a:cubicBezTo>
                    <a:pt x="1607" y="2773"/>
                    <a:pt x="2048" y="2300"/>
                    <a:pt x="2048" y="1764"/>
                  </a:cubicBezTo>
                  <a:lnTo>
                    <a:pt x="2048" y="32"/>
                  </a:lnTo>
                  <a:lnTo>
                    <a:pt x="316" y="32"/>
                  </a:lnTo>
                  <a:cubicBezTo>
                    <a:pt x="253" y="32"/>
                    <a:pt x="127" y="32"/>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5" name="Google Shape;8485;p78"/>
            <p:cNvSpPr/>
            <p:nvPr/>
          </p:nvSpPr>
          <p:spPr>
            <a:xfrm>
              <a:off x="3982475" y="3275325"/>
              <a:ext cx="52000" cy="163850"/>
            </a:xfrm>
            <a:custGeom>
              <a:rect b="b" l="l" r="r" t="t"/>
              <a:pathLst>
                <a:path extrusionOk="0" h="6554" w="2080">
                  <a:moveTo>
                    <a:pt x="2080" y="0"/>
                  </a:moveTo>
                  <a:lnTo>
                    <a:pt x="1765" y="315"/>
                  </a:lnTo>
                  <a:cubicBezTo>
                    <a:pt x="1292" y="788"/>
                    <a:pt x="662" y="1071"/>
                    <a:pt x="1" y="1166"/>
                  </a:cubicBezTo>
                  <a:lnTo>
                    <a:pt x="1" y="5419"/>
                  </a:lnTo>
                  <a:cubicBezTo>
                    <a:pt x="662" y="5482"/>
                    <a:pt x="1292" y="5766"/>
                    <a:pt x="1765" y="6238"/>
                  </a:cubicBezTo>
                  <a:lnTo>
                    <a:pt x="2080" y="6553"/>
                  </a:lnTo>
                  <a:lnTo>
                    <a:pt x="208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86" name="Google Shape;8486;p78"/>
          <p:cNvGrpSpPr/>
          <p:nvPr/>
        </p:nvGrpSpPr>
        <p:grpSpPr>
          <a:xfrm>
            <a:off x="5582154" y="3251350"/>
            <a:ext cx="351024" cy="350079"/>
            <a:chOff x="3859600" y="3591950"/>
            <a:chExt cx="296975" cy="296175"/>
          </a:xfrm>
        </p:grpSpPr>
        <p:sp>
          <p:nvSpPr>
            <p:cNvPr id="8487" name="Google Shape;8487;p78"/>
            <p:cNvSpPr/>
            <p:nvPr/>
          </p:nvSpPr>
          <p:spPr>
            <a:xfrm>
              <a:off x="4034450" y="3766000"/>
              <a:ext cx="122125" cy="122125"/>
            </a:xfrm>
            <a:custGeom>
              <a:rect b="b" l="l" r="r" t="t"/>
              <a:pathLst>
                <a:path extrusionOk="0" h="4885" w="4885">
                  <a:moveTo>
                    <a:pt x="2395" y="1324"/>
                  </a:moveTo>
                  <a:cubicBezTo>
                    <a:pt x="2616" y="1324"/>
                    <a:pt x="2773" y="1482"/>
                    <a:pt x="2773" y="1702"/>
                  </a:cubicBezTo>
                  <a:lnTo>
                    <a:pt x="2773" y="2049"/>
                  </a:lnTo>
                  <a:lnTo>
                    <a:pt x="3120" y="2049"/>
                  </a:lnTo>
                  <a:cubicBezTo>
                    <a:pt x="3309" y="2049"/>
                    <a:pt x="3466" y="2206"/>
                    <a:pt x="3466" y="2395"/>
                  </a:cubicBezTo>
                  <a:cubicBezTo>
                    <a:pt x="3466" y="2584"/>
                    <a:pt x="3309" y="2742"/>
                    <a:pt x="3120" y="2742"/>
                  </a:cubicBezTo>
                  <a:lnTo>
                    <a:pt x="2395" y="2742"/>
                  </a:lnTo>
                  <a:cubicBezTo>
                    <a:pt x="2206" y="2742"/>
                    <a:pt x="2049" y="2584"/>
                    <a:pt x="2049" y="2395"/>
                  </a:cubicBezTo>
                  <a:lnTo>
                    <a:pt x="2049" y="1702"/>
                  </a:lnTo>
                  <a:cubicBezTo>
                    <a:pt x="2049" y="1482"/>
                    <a:pt x="2206" y="1324"/>
                    <a:pt x="2395" y="1324"/>
                  </a:cubicBezTo>
                  <a:close/>
                  <a:moveTo>
                    <a:pt x="2458" y="1"/>
                  </a:moveTo>
                  <a:cubicBezTo>
                    <a:pt x="1104" y="1"/>
                    <a:pt x="1" y="1103"/>
                    <a:pt x="1" y="2427"/>
                  </a:cubicBezTo>
                  <a:cubicBezTo>
                    <a:pt x="1" y="3781"/>
                    <a:pt x="1104" y="4884"/>
                    <a:pt x="2458" y="4884"/>
                  </a:cubicBezTo>
                  <a:cubicBezTo>
                    <a:pt x="3782" y="4884"/>
                    <a:pt x="4884" y="3781"/>
                    <a:pt x="4884" y="2427"/>
                  </a:cubicBezTo>
                  <a:cubicBezTo>
                    <a:pt x="4853" y="1072"/>
                    <a:pt x="3782" y="1"/>
                    <a:pt x="24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8" name="Google Shape;8488;p78"/>
            <p:cNvSpPr/>
            <p:nvPr/>
          </p:nvSpPr>
          <p:spPr>
            <a:xfrm>
              <a:off x="3860400" y="3679375"/>
              <a:ext cx="260725" cy="173300"/>
            </a:xfrm>
            <a:custGeom>
              <a:rect b="b" l="l" r="r" t="t"/>
              <a:pathLst>
                <a:path extrusionOk="0" h="6932" w="10429">
                  <a:moveTo>
                    <a:pt x="2426" y="662"/>
                  </a:moveTo>
                  <a:cubicBezTo>
                    <a:pt x="2647" y="662"/>
                    <a:pt x="2804" y="819"/>
                    <a:pt x="2804" y="1008"/>
                  </a:cubicBezTo>
                  <a:cubicBezTo>
                    <a:pt x="2804" y="1197"/>
                    <a:pt x="2647" y="1355"/>
                    <a:pt x="2426" y="1355"/>
                  </a:cubicBezTo>
                  <a:lnTo>
                    <a:pt x="1733" y="1355"/>
                  </a:lnTo>
                  <a:cubicBezTo>
                    <a:pt x="1544" y="1355"/>
                    <a:pt x="1387" y="1197"/>
                    <a:pt x="1387" y="1008"/>
                  </a:cubicBezTo>
                  <a:cubicBezTo>
                    <a:pt x="1387" y="819"/>
                    <a:pt x="1544" y="662"/>
                    <a:pt x="1733" y="662"/>
                  </a:cubicBezTo>
                  <a:close/>
                  <a:moveTo>
                    <a:pt x="4537" y="662"/>
                  </a:moveTo>
                  <a:cubicBezTo>
                    <a:pt x="4726" y="662"/>
                    <a:pt x="4884" y="819"/>
                    <a:pt x="4884" y="1008"/>
                  </a:cubicBezTo>
                  <a:cubicBezTo>
                    <a:pt x="4884" y="1197"/>
                    <a:pt x="4695" y="1355"/>
                    <a:pt x="4537" y="1355"/>
                  </a:cubicBezTo>
                  <a:lnTo>
                    <a:pt x="3812" y="1355"/>
                  </a:lnTo>
                  <a:cubicBezTo>
                    <a:pt x="3623" y="1355"/>
                    <a:pt x="3466" y="1197"/>
                    <a:pt x="3466" y="1008"/>
                  </a:cubicBezTo>
                  <a:cubicBezTo>
                    <a:pt x="3466" y="819"/>
                    <a:pt x="3623" y="662"/>
                    <a:pt x="3812" y="662"/>
                  </a:cubicBezTo>
                  <a:close/>
                  <a:moveTo>
                    <a:pt x="6648" y="662"/>
                  </a:moveTo>
                  <a:cubicBezTo>
                    <a:pt x="6837" y="662"/>
                    <a:pt x="6994" y="819"/>
                    <a:pt x="6994" y="1008"/>
                  </a:cubicBezTo>
                  <a:cubicBezTo>
                    <a:pt x="6994" y="1197"/>
                    <a:pt x="6837" y="1355"/>
                    <a:pt x="6648" y="1355"/>
                  </a:cubicBezTo>
                  <a:lnTo>
                    <a:pt x="5955" y="1355"/>
                  </a:lnTo>
                  <a:cubicBezTo>
                    <a:pt x="5734" y="1355"/>
                    <a:pt x="5577" y="1197"/>
                    <a:pt x="5577" y="1008"/>
                  </a:cubicBezTo>
                  <a:cubicBezTo>
                    <a:pt x="5577" y="819"/>
                    <a:pt x="5734" y="662"/>
                    <a:pt x="5955" y="662"/>
                  </a:cubicBezTo>
                  <a:close/>
                  <a:moveTo>
                    <a:pt x="8727" y="662"/>
                  </a:moveTo>
                  <a:cubicBezTo>
                    <a:pt x="8948" y="662"/>
                    <a:pt x="9105" y="819"/>
                    <a:pt x="9105" y="1008"/>
                  </a:cubicBezTo>
                  <a:cubicBezTo>
                    <a:pt x="9105" y="1197"/>
                    <a:pt x="8948" y="1355"/>
                    <a:pt x="8727" y="1355"/>
                  </a:cubicBezTo>
                  <a:lnTo>
                    <a:pt x="8034" y="1355"/>
                  </a:lnTo>
                  <a:cubicBezTo>
                    <a:pt x="7845" y="1355"/>
                    <a:pt x="7688" y="1197"/>
                    <a:pt x="7688" y="1008"/>
                  </a:cubicBezTo>
                  <a:cubicBezTo>
                    <a:pt x="7688" y="819"/>
                    <a:pt x="7845" y="662"/>
                    <a:pt x="8034" y="662"/>
                  </a:cubicBezTo>
                  <a:close/>
                  <a:moveTo>
                    <a:pt x="2426" y="2080"/>
                  </a:moveTo>
                  <a:cubicBezTo>
                    <a:pt x="2647" y="2080"/>
                    <a:pt x="2804" y="2237"/>
                    <a:pt x="2804" y="2426"/>
                  </a:cubicBezTo>
                  <a:cubicBezTo>
                    <a:pt x="2804" y="2647"/>
                    <a:pt x="2647" y="2773"/>
                    <a:pt x="2426" y="2773"/>
                  </a:cubicBezTo>
                  <a:lnTo>
                    <a:pt x="1733" y="2773"/>
                  </a:lnTo>
                  <a:cubicBezTo>
                    <a:pt x="1544" y="2773"/>
                    <a:pt x="1387" y="2647"/>
                    <a:pt x="1387" y="2426"/>
                  </a:cubicBezTo>
                  <a:cubicBezTo>
                    <a:pt x="1387" y="2206"/>
                    <a:pt x="1544" y="2080"/>
                    <a:pt x="1733" y="2080"/>
                  </a:cubicBezTo>
                  <a:close/>
                  <a:moveTo>
                    <a:pt x="4537" y="2080"/>
                  </a:moveTo>
                  <a:cubicBezTo>
                    <a:pt x="4726" y="2080"/>
                    <a:pt x="4884" y="2237"/>
                    <a:pt x="4884" y="2426"/>
                  </a:cubicBezTo>
                  <a:cubicBezTo>
                    <a:pt x="4884" y="2647"/>
                    <a:pt x="4695" y="2773"/>
                    <a:pt x="4537" y="2773"/>
                  </a:cubicBezTo>
                  <a:lnTo>
                    <a:pt x="3812" y="2773"/>
                  </a:lnTo>
                  <a:cubicBezTo>
                    <a:pt x="3623" y="2773"/>
                    <a:pt x="3466" y="2647"/>
                    <a:pt x="3466" y="2426"/>
                  </a:cubicBezTo>
                  <a:cubicBezTo>
                    <a:pt x="3466" y="2206"/>
                    <a:pt x="3623" y="2080"/>
                    <a:pt x="3812" y="2080"/>
                  </a:cubicBezTo>
                  <a:close/>
                  <a:moveTo>
                    <a:pt x="6648" y="2080"/>
                  </a:moveTo>
                  <a:cubicBezTo>
                    <a:pt x="6837" y="2080"/>
                    <a:pt x="6994" y="2237"/>
                    <a:pt x="6994" y="2426"/>
                  </a:cubicBezTo>
                  <a:cubicBezTo>
                    <a:pt x="6994" y="2647"/>
                    <a:pt x="6837" y="2773"/>
                    <a:pt x="6648" y="2773"/>
                  </a:cubicBezTo>
                  <a:lnTo>
                    <a:pt x="5955" y="2773"/>
                  </a:lnTo>
                  <a:cubicBezTo>
                    <a:pt x="5734" y="2773"/>
                    <a:pt x="5577" y="2647"/>
                    <a:pt x="5577" y="2426"/>
                  </a:cubicBezTo>
                  <a:cubicBezTo>
                    <a:pt x="5577" y="2206"/>
                    <a:pt x="5734" y="2080"/>
                    <a:pt x="5955" y="2080"/>
                  </a:cubicBezTo>
                  <a:close/>
                  <a:moveTo>
                    <a:pt x="8727" y="2080"/>
                  </a:moveTo>
                  <a:cubicBezTo>
                    <a:pt x="8948" y="2080"/>
                    <a:pt x="9105" y="2237"/>
                    <a:pt x="9105" y="2426"/>
                  </a:cubicBezTo>
                  <a:cubicBezTo>
                    <a:pt x="9105" y="2647"/>
                    <a:pt x="8948" y="2773"/>
                    <a:pt x="8727" y="2773"/>
                  </a:cubicBezTo>
                  <a:lnTo>
                    <a:pt x="8034" y="2773"/>
                  </a:lnTo>
                  <a:cubicBezTo>
                    <a:pt x="7845" y="2773"/>
                    <a:pt x="7688" y="2647"/>
                    <a:pt x="7688" y="2426"/>
                  </a:cubicBezTo>
                  <a:cubicBezTo>
                    <a:pt x="7688" y="2206"/>
                    <a:pt x="7845" y="2080"/>
                    <a:pt x="8034" y="2080"/>
                  </a:cubicBezTo>
                  <a:close/>
                  <a:moveTo>
                    <a:pt x="2426" y="3466"/>
                  </a:moveTo>
                  <a:cubicBezTo>
                    <a:pt x="2647" y="3466"/>
                    <a:pt x="2804" y="3623"/>
                    <a:pt x="2804" y="3812"/>
                  </a:cubicBezTo>
                  <a:cubicBezTo>
                    <a:pt x="2804" y="4001"/>
                    <a:pt x="2647" y="4159"/>
                    <a:pt x="2426" y="4159"/>
                  </a:cubicBezTo>
                  <a:lnTo>
                    <a:pt x="1733" y="4159"/>
                  </a:lnTo>
                  <a:cubicBezTo>
                    <a:pt x="1544" y="4159"/>
                    <a:pt x="1387" y="4001"/>
                    <a:pt x="1387" y="3812"/>
                  </a:cubicBezTo>
                  <a:cubicBezTo>
                    <a:pt x="1387" y="3623"/>
                    <a:pt x="1544" y="3466"/>
                    <a:pt x="1733" y="3466"/>
                  </a:cubicBezTo>
                  <a:close/>
                  <a:moveTo>
                    <a:pt x="4537" y="3466"/>
                  </a:moveTo>
                  <a:cubicBezTo>
                    <a:pt x="4726" y="3466"/>
                    <a:pt x="4884" y="3623"/>
                    <a:pt x="4884" y="3812"/>
                  </a:cubicBezTo>
                  <a:cubicBezTo>
                    <a:pt x="4884" y="4001"/>
                    <a:pt x="4695" y="4159"/>
                    <a:pt x="4537" y="4159"/>
                  </a:cubicBezTo>
                  <a:lnTo>
                    <a:pt x="3812" y="4159"/>
                  </a:lnTo>
                  <a:cubicBezTo>
                    <a:pt x="3623" y="4159"/>
                    <a:pt x="3466" y="4001"/>
                    <a:pt x="3466" y="3812"/>
                  </a:cubicBezTo>
                  <a:cubicBezTo>
                    <a:pt x="3466" y="3623"/>
                    <a:pt x="3623" y="3466"/>
                    <a:pt x="3812" y="3466"/>
                  </a:cubicBezTo>
                  <a:close/>
                  <a:moveTo>
                    <a:pt x="6648" y="3466"/>
                  </a:moveTo>
                  <a:cubicBezTo>
                    <a:pt x="6837" y="3466"/>
                    <a:pt x="6994" y="3623"/>
                    <a:pt x="6994" y="3812"/>
                  </a:cubicBezTo>
                  <a:cubicBezTo>
                    <a:pt x="6994" y="4001"/>
                    <a:pt x="6837" y="4159"/>
                    <a:pt x="6648" y="4159"/>
                  </a:cubicBezTo>
                  <a:lnTo>
                    <a:pt x="5955" y="4159"/>
                  </a:lnTo>
                  <a:cubicBezTo>
                    <a:pt x="5734" y="4159"/>
                    <a:pt x="5577" y="4001"/>
                    <a:pt x="5577" y="3812"/>
                  </a:cubicBezTo>
                  <a:cubicBezTo>
                    <a:pt x="5577" y="3623"/>
                    <a:pt x="5734" y="3466"/>
                    <a:pt x="5955" y="3466"/>
                  </a:cubicBezTo>
                  <a:close/>
                  <a:moveTo>
                    <a:pt x="2426" y="4852"/>
                  </a:moveTo>
                  <a:cubicBezTo>
                    <a:pt x="2647" y="4852"/>
                    <a:pt x="2804" y="5010"/>
                    <a:pt x="2804" y="5199"/>
                  </a:cubicBezTo>
                  <a:cubicBezTo>
                    <a:pt x="2804" y="5388"/>
                    <a:pt x="2647" y="5545"/>
                    <a:pt x="2426" y="5545"/>
                  </a:cubicBezTo>
                  <a:lnTo>
                    <a:pt x="1733" y="5545"/>
                  </a:lnTo>
                  <a:cubicBezTo>
                    <a:pt x="1544" y="5545"/>
                    <a:pt x="1387" y="5388"/>
                    <a:pt x="1387" y="5199"/>
                  </a:cubicBezTo>
                  <a:cubicBezTo>
                    <a:pt x="1387" y="5010"/>
                    <a:pt x="1544" y="4852"/>
                    <a:pt x="1733" y="4852"/>
                  </a:cubicBezTo>
                  <a:close/>
                  <a:moveTo>
                    <a:pt x="4537" y="4852"/>
                  </a:moveTo>
                  <a:cubicBezTo>
                    <a:pt x="4726" y="4852"/>
                    <a:pt x="4884" y="5010"/>
                    <a:pt x="4884" y="5199"/>
                  </a:cubicBezTo>
                  <a:cubicBezTo>
                    <a:pt x="4884" y="5388"/>
                    <a:pt x="4695" y="5545"/>
                    <a:pt x="4537" y="5545"/>
                  </a:cubicBezTo>
                  <a:lnTo>
                    <a:pt x="3812" y="5545"/>
                  </a:lnTo>
                  <a:cubicBezTo>
                    <a:pt x="3623" y="5545"/>
                    <a:pt x="3466" y="5388"/>
                    <a:pt x="3466" y="5199"/>
                  </a:cubicBezTo>
                  <a:cubicBezTo>
                    <a:pt x="3466" y="5010"/>
                    <a:pt x="3623" y="4852"/>
                    <a:pt x="3812" y="4852"/>
                  </a:cubicBezTo>
                  <a:close/>
                  <a:moveTo>
                    <a:pt x="0" y="0"/>
                  </a:moveTo>
                  <a:lnTo>
                    <a:pt x="0" y="5892"/>
                  </a:lnTo>
                  <a:cubicBezTo>
                    <a:pt x="0" y="6459"/>
                    <a:pt x="473" y="6931"/>
                    <a:pt x="1071" y="6931"/>
                  </a:cubicBezTo>
                  <a:lnTo>
                    <a:pt x="6490" y="6931"/>
                  </a:lnTo>
                  <a:cubicBezTo>
                    <a:pt x="6364" y="6616"/>
                    <a:pt x="6301" y="6270"/>
                    <a:pt x="6301" y="5892"/>
                  </a:cubicBezTo>
                  <a:cubicBezTo>
                    <a:pt x="6301" y="5797"/>
                    <a:pt x="6333" y="5671"/>
                    <a:pt x="6333" y="5545"/>
                  </a:cubicBezTo>
                  <a:lnTo>
                    <a:pt x="5955" y="5545"/>
                  </a:lnTo>
                  <a:cubicBezTo>
                    <a:pt x="5734" y="5545"/>
                    <a:pt x="5577" y="5388"/>
                    <a:pt x="5577" y="5199"/>
                  </a:cubicBezTo>
                  <a:cubicBezTo>
                    <a:pt x="5577" y="5010"/>
                    <a:pt x="5734" y="4852"/>
                    <a:pt x="5955" y="4852"/>
                  </a:cubicBezTo>
                  <a:lnTo>
                    <a:pt x="6490" y="4852"/>
                  </a:lnTo>
                  <a:cubicBezTo>
                    <a:pt x="6931" y="3623"/>
                    <a:pt x="8066" y="2741"/>
                    <a:pt x="9420" y="2741"/>
                  </a:cubicBezTo>
                  <a:cubicBezTo>
                    <a:pt x="9767" y="2741"/>
                    <a:pt x="10113" y="2836"/>
                    <a:pt x="10428" y="2962"/>
                  </a:cubicBezTo>
                  <a:lnTo>
                    <a:pt x="104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9" name="Google Shape;8489;p78"/>
            <p:cNvSpPr/>
            <p:nvPr/>
          </p:nvSpPr>
          <p:spPr>
            <a:xfrm>
              <a:off x="3859600" y="3591950"/>
              <a:ext cx="261525" cy="70900"/>
            </a:xfrm>
            <a:custGeom>
              <a:rect b="b" l="l" r="r" t="t"/>
              <a:pathLst>
                <a:path extrusionOk="0" h="2836" w="10461">
                  <a:moveTo>
                    <a:pt x="1734" y="0"/>
                  </a:moveTo>
                  <a:cubicBezTo>
                    <a:pt x="1513" y="0"/>
                    <a:pt x="1356" y="158"/>
                    <a:pt x="1356" y="347"/>
                  </a:cubicBezTo>
                  <a:lnTo>
                    <a:pt x="1356" y="693"/>
                  </a:lnTo>
                  <a:lnTo>
                    <a:pt x="1009" y="693"/>
                  </a:lnTo>
                  <a:cubicBezTo>
                    <a:pt x="410" y="693"/>
                    <a:pt x="1" y="1166"/>
                    <a:pt x="1" y="1733"/>
                  </a:cubicBezTo>
                  <a:lnTo>
                    <a:pt x="1" y="2836"/>
                  </a:lnTo>
                  <a:lnTo>
                    <a:pt x="10429" y="2836"/>
                  </a:lnTo>
                  <a:lnTo>
                    <a:pt x="10429" y="1733"/>
                  </a:lnTo>
                  <a:lnTo>
                    <a:pt x="10460" y="1733"/>
                  </a:lnTo>
                  <a:cubicBezTo>
                    <a:pt x="10460" y="1134"/>
                    <a:pt x="9988" y="693"/>
                    <a:pt x="9421" y="693"/>
                  </a:cubicBezTo>
                  <a:lnTo>
                    <a:pt x="9074" y="693"/>
                  </a:lnTo>
                  <a:lnTo>
                    <a:pt x="9074" y="347"/>
                  </a:lnTo>
                  <a:cubicBezTo>
                    <a:pt x="9074" y="158"/>
                    <a:pt x="8917" y="0"/>
                    <a:pt x="8728" y="0"/>
                  </a:cubicBezTo>
                  <a:cubicBezTo>
                    <a:pt x="8539" y="0"/>
                    <a:pt x="8381" y="158"/>
                    <a:pt x="8381" y="347"/>
                  </a:cubicBezTo>
                  <a:lnTo>
                    <a:pt x="8381" y="693"/>
                  </a:lnTo>
                  <a:lnTo>
                    <a:pt x="6995" y="693"/>
                  </a:lnTo>
                  <a:lnTo>
                    <a:pt x="6995" y="347"/>
                  </a:lnTo>
                  <a:cubicBezTo>
                    <a:pt x="6995" y="158"/>
                    <a:pt x="6837" y="0"/>
                    <a:pt x="6648" y="0"/>
                  </a:cubicBezTo>
                  <a:cubicBezTo>
                    <a:pt x="6459" y="0"/>
                    <a:pt x="6302" y="158"/>
                    <a:pt x="6302" y="347"/>
                  </a:cubicBezTo>
                  <a:lnTo>
                    <a:pt x="6302" y="693"/>
                  </a:lnTo>
                  <a:lnTo>
                    <a:pt x="4159" y="693"/>
                  </a:lnTo>
                  <a:lnTo>
                    <a:pt x="4159" y="347"/>
                  </a:lnTo>
                  <a:cubicBezTo>
                    <a:pt x="4159" y="158"/>
                    <a:pt x="4002" y="0"/>
                    <a:pt x="3813" y="0"/>
                  </a:cubicBezTo>
                  <a:cubicBezTo>
                    <a:pt x="3624" y="0"/>
                    <a:pt x="3466" y="158"/>
                    <a:pt x="3466" y="347"/>
                  </a:cubicBezTo>
                  <a:lnTo>
                    <a:pt x="3466" y="693"/>
                  </a:lnTo>
                  <a:lnTo>
                    <a:pt x="2080" y="693"/>
                  </a:lnTo>
                  <a:lnTo>
                    <a:pt x="2080" y="347"/>
                  </a:lnTo>
                  <a:cubicBezTo>
                    <a:pt x="2080" y="158"/>
                    <a:pt x="1923" y="0"/>
                    <a:pt x="17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90" name="Google Shape;8490;p78"/>
          <p:cNvGrpSpPr/>
          <p:nvPr/>
        </p:nvGrpSpPr>
        <p:grpSpPr>
          <a:xfrm>
            <a:off x="5582627" y="3727433"/>
            <a:ext cx="350079" cy="350079"/>
            <a:chOff x="3860400" y="3955025"/>
            <a:chExt cx="296175" cy="296175"/>
          </a:xfrm>
        </p:grpSpPr>
        <p:sp>
          <p:nvSpPr>
            <p:cNvPr id="8491" name="Google Shape;8491;p78"/>
            <p:cNvSpPr/>
            <p:nvPr/>
          </p:nvSpPr>
          <p:spPr>
            <a:xfrm>
              <a:off x="3973825" y="3955025"/>
              <a:ext cx="68525" cy="68550"/>
            </a:xfrm>
            <a:custGeom>
              <a:rect b="b" l="l" r="r" t="t"/>
              <a:pathLst>
                <a:path extrusionOk="0" h="2742" w="2741">
                  <a:moveTo>
                    <a:pt x="1355" y="1"/>
                  </a:moveTo>
                  <a:cubicBezTo>
                    <a:pt x="630" y="1"/>
                    <a:pt x="0" y="631"/>
                    <a:pt x="0" y="1387"/>
                  </a:cubicBezTo>
                  <a:cubicBezTo>
                    <a:pt x="0" y="2112"/>
                    <a:pt x="630" y="2742"/>
                    <a:pt x="1355" y="2742"/>
                  </a:cubicBezTo>
                  <a:cubicBezTo>
                    <a:pt x="2111" y="2742"/>
                    <a:pt x="2741" y="2112"/>
                    <a:pt x="2741" y="1387"/>
                  </a:cubicBezTo>
                  <a:cubicBezTo>
                    <a:pt x="2741" y="631"/>
                    <a:pt x="2142" y="1"/>
                    <a:pt x="13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2" name="Google Shape;8492;p78"/>
            <p:cNvSpPr/>
            <p:nvPr/>
          </p:nvSpPr>
          <p:spPr>
            <a:xfrm>
              <a:off x="3947025" y="4021975"/>
              <a:ext cx="122125" cy="71700"/>
            </a:xfrm>
            <a:custGeom>
              <a:rect b="b" l="l" r="r" t="t"/>
              <a:pathLst>
                <a:path extrusionOk="0" h="2868" w="4885">
                  <a:moveTo>
                    <a:pt x="820" y="1"/>
                  </a:moveTo>
                  <a:cubicBezTo>
                    <a:pt x="316" y="442"/>
                    <a:pt x="1" y="1104"/>
                    <a:pt x="1" y="1797"/>
                  </a:cubicBezTo>
                  <a:lnTo>
                    <a:pt x="1" y="2521"/>
                  </a:lnTo>
                  <a:cubicBezTo>
                    <a:pt x="1" y="2710"/>
                    <a:pt x="158" y="2868"/>
                    <a:pt x="347" y="2868"/>
                  </a:cubicBezTo>
                  <a:lnTo>
                    <a:pt x="4506" y="2868"/>
                  </a:lnTo>
                  <a:cubicBezTo>
                    <a:pt x="4727" y="2868"/>
                    <a:pt x="4884" y="2710"/>
                    <a:pt x="4884" y="2521"/>
                  </a:cubicBezTo>
                  <a:lnTo>
                    <a:pt x="4884" y="1860"/>
                  </a:lnTo>
                  <a:cubicBezTo>
                    <a:pt x="4884" y="1135"/>
                    <a:pt x="4569" y="473"/>
                    <a:pt x="4034" y="32"/>
                  </a:cubicBezTo>
                  <a:cubicBezTo>
                    <a:pt x="3655" y="473"/>
                    <a:pt x="3120" y="788"/>
                    <a:pt x="2427" y="788"/>
                  </a:cubicBezTo>
                  <a:cubicBezTo>
                    <a:pt x="1797" y="788"/>
                    <a:pt x="1198" y="473"/>
                    <a:pt x="8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3" name="Google Shape;8493;p78"/>
            <p:cNvSpPr/>
            <p:nvPr/>
          </p:nvSpPr>
          <p:spPr>
            <a:xfrm>
              <a:off x="4086450" y="4145650"/>
              <a:ext cx="70125" cy="104775"/>
            </a:xfrm>
            <a:custGeom>
              <a:rect b="b" l="l" r="r" t="t"/>
              <a:pathLst>
                <a:path extrusionOk="0" h="4191" w="2805">
                  <a:moveTo>
                    <a:pt x="0" y="0"/>
                  </a:moveTo>
                  <a:lnTo>
                    <a:pt x="0" y="4190"/>
                  </a:lnTo>
                  <a:lnTo>
                    <a:pt x="2458" y="4190"/>
                  </a:lnTo>
                  <a:cubicBezTo>
                    <a:pt x="2647" y="4190"/>
                    <a:pt x="2804" y="4033"/>
                    <a:pt x="2804" y="3844"/>
                  </a:cubicBezTo>
                  <a:lnTo>
                    <a:pt x="2804" y="315"/>
                  </a:lnTo>
                  <a:cubicBezTo>
                    <a:pt x="2773" y="158"/>
                    <a:pt x="2647" y="0"/>
                    <a:pt x="24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4" name="Google Shape;8494;p78"/>
            <p:cNvSpPr/>
            <p:nvPr/>
          </p:nvSpPr>
          <p:spPr>
            <a:xfrm>
              <a:off x="3860400" y="4180300"/>
              <a:ext cx="70125" cy="70125"/>
            </a:xfrm>
            <a:custGeom>
              <a:rect b="b" l="l" r="r" t="t"/>
              <a:pathLst>
                <a:path extrusionOk="0" h="2805" w="2805">
                  <a:moveTo>
                    <a:pt x="347" y="0"/>
                  </a:moveTo>
                  <a:cubicBezTo>
                    <a:pt x="158" y="0"/>
                    <a:pt x="0" y="189"/>
                    <a:pt x="0" y="347"/>
                  </a:cubicBezTo>
                  <a:lnTo>
                    <a:pt x="0" y="2458"/>
                  </a:lnTo>
                  <a:cubicBezTo>
                    <a:pt x="0" y="2678"/>
                    <a:pt x="158" y="2804"/>
                    <a:pt x="347" y="2804"/>
                  </a:cubicBezTo>
                  <a:lnTo>
                    <a:pt x="2804" y="2804"/>
                  </a:lnTo>
                  <a:lnTo>
                    <a:pt x="280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5" name="Google Shape;8495;p78"/>
            <p:cNvSpPr/>
            <p:nvPr/>
          </p:nvSpPr>
          <p:spPr>
            <a:xfrm>
              <a:off x="3947025" y="4111775"/>
              <a:ext cx="122125" cy="139425"/>
            </a:xfrm>
            <a:custGeom>
              <a:rect b="b" l="l" r="r" t="t"/>
              <a:pathLst>
                <a:path extrusionOk="0" h="5577" w="4885">
                  <a:moveTo>
                    <a:pt x="2466" y="1377"/>
                  </a:moveTo>
                  <a:cubicBezTo>
                    <a:pt x="2522" y="1377"/>
                    <a:pt x="2582" y="1392"/>
                    <a:pt x="2647" y="1418"/>
                  </a:cubicBezTo>
                  <a:cubicBezTo>
                    <a:pt x="2742" y="1450"/>
                    <a:pt x="2836" y="1607"/>
                    <a:pt x="2836" y="1733"/>
                  </a:cubicBezTo>
                  <a:lnTo>
                    <a:pt x="2836" y="3497"/>
                  </a:lnTo>
                  <a:lnTo>
                    <a:pt x="3183" y="3497"/>
                  </a:lnTo>
                  <a:cubicBezTo>
                    <a:pt x="3372" y="3497"/>
                    <a:pt x="3529" y="3655"/>
                    <a:pt x="3529" y="3844"/>
                  </a:cubicBezTo>
                  <a:cubicBezTo>
                    <a:pt x="3529" y="4033"/>
                    <a:pt x="3340" y="4159"/>
                    <a:pt x="3151" y="4159"/>
                  </a:cubicBezTo>
                  <a:lnTo>
                    <a:pt x="1765" y="4159"/>
                  </a:lnTo>
                  <a:cubicBezTo>
                    <a:pt x="1576" y="4159"/>
                    <a:pt x="1419" y="4002"/>
                    <a:pt x="1419" y="3812"/>
                  </a:cubicBezTo>
                  <a:cubicBezTo>
                    <a:pt x="1419" y="3623"/>
                    <a:pt x="1576" y="3466"/>
                    <a:pt x="1765" y="3466"/>
                  </a:cubicBezTo>
                  <a:lnTo>
                    <a:pt x="2112" y="3466"/>
                  </a:lnTo>
                  <a:lnTo>
                    <a:pt x="2112" y="2552"/>
                  </a:lnTo>
                  <a:lnTo>
                    <a:pt x="1986" y="2678"/>
                  </a:lnTo>
                  <a:cubicBezTo>
                    <a:pt x="1938" y="2726"/>
                    <a:pt x="1852" y="2749"/>
                    <a:pt x="1765" y="2749"/>
                  </a:cubicBezTo>
                  <a:cubicBezTo>
                    <a:pt x="1679" y="2749"/>
                    <a:pt x="1592" y="2726"/>
                    <a:pt x="1545" y="2678"/>
                  </a:cubicBezTo>
                  <a:cubicBezTo>
                    <a:pt x="1419" y="2552"/>
                    <a:pt x="1419" y="2300"/>
                    <a:pt x="1545" y="2206"/>
                  </a:cubicBezTo>
                  <a:lnTo>
                    <a:pt x="2238" y="1481"/>
                  </a:lnTo>
                  <a:cubicBezTo>
                    <a:pt x="2312" y="1407"/>
                    <a:pt x="2385" y="1377"/>
                    <a:pt x="2466" y="1377"/>
                  </a:cubicBezTo>
                  <a:close/>
                  <a:moveTo>
                    <a:pt x="347" y="0"/>
                  </a:moveTo>
                  <a:cubicBezTo>
                    <a:pt x="158" y="0"/>
                    <a:pt x="1" y="158"/>
                    <a:pt x="1" y="347"/>
                  </a:cubicBezTo>
                  <a:lnTo>
                    <a:pt x="1" y="5577"/>
                  </a:lnTo>
                  <a:lnTo>
                    <a:pt x="4853" y="5577"/>
                  </a:lnTo>
                  <a:cubicBezTo>
                    <a:pt x="4884" y="3245"/>
                    <a:pt x="4884" y="2678"/>
                    <a:pt x="4884" y="347"/>
                  </a:cubicBezTo>
                  <a:cubicBezTo>
                    <a:pt x="4884" y="158"/>
                    <a:pt x="4727" y="0"/>
                    <a:pt x="45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96" name="Google Shape;8496;p78"/>
          <p:cNvGrpSpPr/>
          <p:nvPr/>
        </p:nvGrpSpPr>
        <p:grpSpPr>
          <a:xfrm>
            <a:off x="7797842" y="2803831"/>
            <a:ext cx="355664" cy="349133"/>
            <a:chOff x="5716825" y="3235950"/>
            <a:chExt cx="300900" cy="295375"/>
          </a:xfrm>
        </p:grpSpPr>
        <p:sp>
          <p:nvSpPr>
            <p:cNvPr id="8497" name="Google Shape;8497;p78"/>
            <p:cNvSpPr/>
            <p:nvPr/>
          </p:nvSpPr>
          <p:spPr>
            <a:xfrm>
              <a:off x="5716825" y="3309975"/>
              <a:ext cx="137075" cy="146525"/>
            </a:xfrm>
            <a:custGeom>
              <a:rect b="b" l="l" r="r" t="t"/>
              <a:pathLst>
                <a:path extrusionOk="0" h="5861" w="5483">
                  <a:moveTo>
                    <a:pt x="2584" y="1"/>
                  </a:moveTo>
                  <a:lnTo>
                    <a:pt x="410" y="2206"/>
                  </a:lnTo>
                  <a:cubicBezTo>
                    <a:pt x="1" y="2615"/>
                    <a:pt x="1" y="3277"/>
                    <a:pt x="410" y="3655"/>
                  </a:cubicBezTo>
                  <a:lnTo>
                    <a:pt x="2584" y="5860"/>
                  </a:lnTo>
                  <a:lnTo>
                    <a:pt x="3781" y="4632"/>
                  </a:lnTo>
                  <a:cubicBezTo>
                    <a:pt x="3844" y="4584"/>
                    <a:pt x="3939" y="4561"/>
                    <a:pt x="4029" y="4561"/>
                  </a:cubicBezTo>
                  <a:cubicBezTo>
                    <a:pt x="4120" y="4561"/>
                    <a:pt x="4206" y="4584"/>
                    <a:pt x="4254" y="4632"/>
                  </a:cubicBezTo>
                  <a:lnTo>
                    <a:pt x="4726" y="5104"/>
                  </a:lnTo>
                  <a:cubicBezTo>
                    <a:pt x="4789" y="5167"/>
                    <a:pt x="4884" y="5199"/>
                    <a:pt x="4974" y="5199"/>
                  </a:cubicBezTo>
                  <a:cubicBezTo>
                    <a:pt x="5065" y="5199"/>
                    <a:pt x="5152" y="5167"/>
                    <a:pt x="5199" y="5104"/>
                  </a:cubicBezTo>
                  <a:cubicBezTo>
                    <a:pt x="5325" y="5010"/>
                    <a:pt x="5325" y="4758"/>
                    <a:pt x="5199" y="4632"/>
                  </a:cubicBezTo>
                  <a:lnTo>
                    <a:pt x="4726" y="4159"/>
                  </a:lnTo>
                  <a:cubicBezTo>
                    <a:pt x="4632" y="4065"/>
                    <a:pt x="4632" y="3813"/>
                    <a:pt x="4726" y="3687"/>
                  </a:cubicBezTo>
                  <a:lnTo>
                    <a:pt x="5482" y="2962"/>
                  </a:lnTo>
                  <a:lnTo>
                    <a:pt x="5010" y="2489"/>
                  </a:lnTo>
                  <a:lnTo>
                    <a:pt x="4789" y="2710"/>
                  </a:lnTo>
                  <a:cubicBezTo>
                    <a:pt x="4584" y="2915"/>
                    <a:pt x="4317" y="3017"/>
                    <a:pt x="4049" y="3017"/>
                  </a:cubicBezTo>
                  <a:cubicBezTo>
                    <a:pt x="3781" y="3017"/>
                    <a:pt x="3513" y="2915"/>
                    <a:pt x="3309" y="2710"/>
                  </a:cubicBezTo>
                  <a:cubicBezTo>
                    <a:pt x="2930" y="2332"/>
                    <a:pt x="2930" y="1670"/>
                    <a:pt x="3309" y="1261"/>
                  </a:cubicBezTo>
                  <a:lnTo>
                    <a:pt x="3561" y="1040"/>
                  </a:lnTo>
                  <a:lnTo>
                    <a:pt x="258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8" name="Google Shape;8498;p78"/>
            <p:cNvSpPr/>
            <p:nvPr/>
          </p:nvSpPr>
          <p:spPr>
            <a:xfrm>
              <a:off x="5794025" y="3235950"/>
              <a:ext cx="145725" cy="133900"/>
            </a:xfrm>
            <a:custGeom>
              <a:rect b="b" l="l" r="r" t="t"/>
              <a:pathLst>
                <a:path extrusionOk="0" h="5356" w="5829">
                  <a:moveTo>
                    <a:pt x="2926" y="0"/>
                  </a:moveTo>
                  <a:cubicBezTo>
                    <a:pt x="2662" y="0"/>
                    <a:pt x="2394" y="95"/>
                    <a:pt x="2205" y="284"/>
                  </a:cubicBezTo>
                  <a:lnTo>
                    <a:pt x="0" y="2457"/>
                  </a:lnTo>
                  <a:lnTo>
                    <a:pt x="1229" y="3686"/>
                  </a:lnTo>
                  <a:cubicBezTo>
                    <a:pt x="1323" y="3781"/>
                    <a:pt x="1323" y="4033"/>
                    <a:pt x="1229" y="4127"/>
                  </a:cubicBezTo>
                  <a:lnTo>
                    <a:pt x="725" y="4600"/>
                  </a:lnTo>
                  <a:cubicBezTo>
                    <a:pt x="630" y="4726"/>
                    <a:pt x="630" y="4978"/>
                    <a:pt x="725" y="5072"/>
                  </a:cubicBezTo>
                  <a:cubicBezTo>
                    <a:pt x="788" y="5135"/>
                    <a:pt x="882" y="5167"/>
                    <a:pt x="977" y="5167"/>
                  </a:cubicBezTo>
                  <a:cubicBezTo>
                    <a:pt x="1071" y="5167"/>
                    <a:pt x="1166" y="5135"/>
                    <a:pt x="1229" y="5072"/>
                  </a:cubicBezTo>
                  <a:lnTo>
                    <a:pt x="1701" y="4600"/>
                  </a:lnTo>
                  <a:cubicBezTo>
                    <a:pt x="1749" y="4553"/>
                    <a:pt x="1835" y="4529"/>
                    <a:pt x="1926" y="4529"/>
                  </a:cubicBezTo>
                  <a:cubicBezTo>
                    <a:pt x="2016" y="4529"/>
                    <a:pt x="2111" y="4553"/>
                    <a:pt x="2174" y="4600"/>
                  </a:cubicBezTo>
                  <a:lnTo>
                    <a:pt x="2898" y="5356"/>
                  </a:lnTo>
                  <a:lnTo>
                    <a:pt x="3371" y="4883"/>
                  </a:lnTo>
                  <a:lnTo>
                    <a:pt x="3151" y="4663"/>
                  </a:lnTo>
                  <a:cubicBezTo>
                    <a:pt x="2741" y="4253"/>
                    <a:pt x="2741" y="3592"/>
                    <a:pt x="3151" y="3214"/>
                  </a:cubicBezTo>
                  <a:cubicBezTo>
                    <a:pt x="3340" y="3009"/>
                    <a:pt x="3607" y="2906"/>
                    <a:pt x="3875" y="2906"/>
                  </a:cubicBezTo>
                  <a:cubicBezTo>
                    <a:pt x="4143" y="2906"/>
                    <a:pt x="4411" y="3009"/>
                    <a:pt x="4600" y="3214"/>
                  </a:cubicBezTo>
                  <a:lnTo>
                    <a:pt x="4852" y="3434"/>
                  </a:lnTo>
                  <a:lnTo>
                    <a:pt x="5828" y="2457"/>
                  </a:lnTo>
                  <a:lnTo>
                    <a:pt x="3623" y="284"/>
                  </a:lnTo>
                  <a:cubicBezTo>
                    <a:pt x="3450" y="95"/>
                    <a:pt x="3190" y="0"/>
                    <a:pt x="29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9" name="Google Shape;8499;p78"/>
            <p:cNvSpPr/>
            <p:nvPr/>
          </p:nvSpPr>
          <p:spPr>
            <a:xfrm>
              <a:off x="5880650" y="3309975"/>
              <a:ext cx="137075" cy="145725"/>
            </a:xfrm>
            <a:custGeom>
              <a:rect b="b" l="l" r="r" t="t"/>
              <a:pathLst>
                <a:path extrusionOk="0" h="5829" w="5483">
                  <a:moveTo>
                    <a:pt x="2899" y="1"/>
                  </a:moveTo>
                  <a:lnTo>
                    <a:pt x="1702" y="1229"/>
                  </a:lnTo>
                  <a:cubicBezTo>
                    <a:pt x="1639" y="1292"/>
                    <a:pt x="1544" y="1324"/>
                    <a:pt x="1450" y="1324"/>
                  </a:cubicBezTo>
                  <a:cubicBezTo>
                    <a:pt x="1355" y="1324"/>
                    <a:pt x="1261" y="1292"/>
                    <a:pt x="1198" y="1229"/>
                  </a:cubicBezTo>
                  <a:lnTo>
                    <a:pt x="725" y="757"/>
                  </a:lnTo>
                  <a:cubicBezTo>
                    <a:pt x="678" y="694"/>
                    <a:pt x="591" y="662"/>
                    <a:pt x="501" y="662"/>
                  </a:cubicBezTo>
                  <a:cubicBezTo>
                    <a:pt x="410" y="662"/>
                    <a:pt x="316" y="694"/>
                    <a:pt x="253" y="757"/>
                  </a:cubicBezTo>
                  <a:cubicBezTo>
                    <a:pt x="158" y="883"/>
                    <a:pt x="158" y="1103"/>
                    <a:pt x="253" y="1229"/>
                  </a:cubicBezTo>
                  <a:lnTo>
                    <a:pt x="725" y="1702"/>
                  </a:lnTo>
                  <a:cubicBezTo>
                    <a:pt x="851" y="1828"/>
                    <a:pt x="851" y="2048"/>
                    <a:pt x="725" y="2174"/>
                  </a:cubicBezTo>
                  <a:lnTo>
                    <a:pt x="1" y="2899"/>
                  </a:lnTo>
                  <a:lnTo>
                    <a:pt x="473" y="3372"/>
                  </a:lnTo>
                  <a:lnTo>
                    <a:pt x="694" y="3151"/>
                  </a:lnTo>
                  <a:cubicBezTo>
                    <a:pt x="898" y="2946"/>
                    <a:pt x="1166" y="2844"/>
                    <a:pt x="1434" y="2844"/>
                  </a:cubicBezTo>
                  <a:cubicBezTo>
                    <a:pt x="1702" y="2844"/>
                    <a:pt x="1970" y="2946"/>
                    <a:pt x="2174" y="3151"/>
                  </a:cubicBezTo>
                  <a:cubicBezTo>
                    <a:pt x="2552" y="3529"/>
                    <a:pt x="2552" y="4222"/>
                    <a:pt x="2174" y="4600"/>
                  </a:cubicBezTo>
                  <a:lnTo>
                    <a:pt x="1922" y="4852"/>
                  </a:lnTo>
                  <a:lnTo>
                    <a:pt x="2899" y="5829"/>
                  </a:lnTo>
                  <a:lnTo>
                    <a:pt x="5073" y="3655"/>
                  </a:lnTo>
                  <a:cubicBezTo>
                    <a:pt x="5482" y="3277"/>
                    <a:pt x="5482" y="2615"/>
                    <a:pt x="5073" y="2206"/>
                  </a:cubicBezTo>
                  <a:lnTo>
                    <a:pt x="289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0" name="Google Shape;8500;p78"/>
            <p:cNvSpPr/>
            <p:nvPr/>
          </p:nvSpPr>
          <p:spPr>
            <a:xfrm>
              <a:off x="5794025" y="3396625"/>
              <a:ext cx="147300" cy="134700"/>
            </a:xfrm>
            <a:custGeom>
              <a:rect b="b" l="l" r="r" t="t"/>
              <a:pathLst>
                <a:path extrusionOk="0" h="5388" w="5892">
                  <a:moveTo>
                    <a:pt x="2993" y="0"/>
                  </a:moveTo>
                  <a:lnTo>
                    <a:pt x="2520" y="473"/>
                  </a:lnTo>
                  <a:lnTo>
                    <a:pt x="2741" y="725"/>
                  </a:lnTo>
                  <a:cubicBezTo>
                    <a:pt x="3151" y="1103"/>
                    <a:pt x="3151" y="1764"/>
                    <a:pt x="2741" y="2174"/>
                  </a:cubicBezTo>
                  <a:cubicBezTo>
                    <a:pt x="2505" y="2363"/>
                    <a:pt x="2221" y="2457"/>
                    <a:pt x="1949" y="2457"/>
                  </a:cubicBezTo>
                  <a:cubicBezTo>
                    <a:pt x="1678" y="2457"/>
                    <a:pt x="1418" y="2363"/>
                    <a:pt x="1229" y="2174"/>
                  </a:cubicBezTo>
                  <a:lnTo>
                    <a:pt x="977" y="1922"/>
                  </a:lnTo>
                  <a:lnTo>
                    <a:pt x="0" y="2930"/>
                  </a:lnTo>
                  <a:lnTo>
                    <a:pt x="2205" y="5072"/>
                  </a:lnTo>
                  <a:cubicBezTo>
                    <a:pt x="2394" y="5293"/>
                    <a:pt x="2678" y="5387"/>
                    <a:pt x="2930" y="5387"/>
                  </a:cubicBezTo>
                  <a:cubicBezTo>
                    <a:pt x="3214" y="5387"/>
                    <a:pt x="3497" y="5293"/>
                    <a:pt x="3686" y="5072"/>
                  </a:cubicBezTo>
                  <a:lnTo>
                    <a:pt x="5891" y="2930"/>
                  </a:lnTo>
                  <a:lnTo>
                    <a:pt x="4663" y="1701"/>
                  </a:lnTo>
                  <a:cubicBezTo>
                    <a:pt x="4568" y="1575"/>
                    <a:pt x="4568" y="1355"/>
                    <a:pt x="4663" y="1229"/>
                  </a:cubicBezTo>
                  <a:lnTo>
                    <a:pt x="5167" y="756"/>
                  </a:lnTo>
                  <a:cubicBezTo>
                    <a:pt x="5261" y="630"/>
                    <a:pt x="5261" y="410"/>
                    <a:pt x="5167" y="284"/>
                  </a:cubicBezTo>
                  <a:cubicBezTo>
                    <a:pt x="5104" y="221"/>
                    <a:pt x="5009" y="189"/>
                    <a:pt x="4915" y="189"/>
                  </a:cubicBezTo>
                  <a:cubicBezTo>
                    <a:pt x="4820" y="189"/>
                    <a:pt x="4726" y="221"/>
                    <a:pt x="4663" y="284"/>
                  </a:cubicBezTo>
                  <a:lnTo>
                    <a:pt x="4190" y="756"/>
                  </a:lnTo>
                  <a:cubicBezTo>
                    <a:pt x="4143" y="819"/>
                    <a:pt x="4056" y="851"/>
                    <a:pt x="3966" y="851"/>
                  </a:cubicBezTo>
                  <a:cubicBezTo>
                    <a:pt x="3875" y="851"/>
                    <a:pt x="3781" y="819"/>
                    <a:pt x="3718" y="756"/>
                  </a:cubicBezTo>
                  <a:lnTo>
                    <a:pt x="29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01" name="Google Shape;8501;p78"/>
          <p:cNvGrpSpPr/>
          <p:nvPr/>
        </p:nvGrpSpPr>
        <p:grpSpPr>
          <a:xfrm>
            <a:off x="7810874" y="3262519"/>
            <a:ext cx="329601" cy="327739"/>
            <a:chOff x="5727850" y="3609275"/>
            <a:chExt cx="278850" cy="277275"/>
          </a:xfrm>
        </p:grpSpPr>
        <p:sp>
          <p:nvSpPr>
            <p:cNvPr id="8502" name="Google Shape;8502;p78"/>
            <p:cNvSpPr/>
            <p:nvPr/>
          </p:nvSpPr>
          <p:spPr>
            <a:xfrm>
              <a:off x="5884600" y="3765225"/>
              <a:ext cx="122100" cy="121325"/>
            </a:xfrm>
            <a:custGeom>
              <a:rect b="b" l="l" r="r" t="t"/>
              <a:pathLst>
                <a:path extrusionOk="0" h="4853" w="4884">
                  <a:moveTo>
                    <a:pt x="2426" y="662"/>
                  </a:moveTo>
                  <a:cubicBezTo>
                    <a:pt x="2646" y="662"/>
                    <a:pt x="2804" y="819"/>
                    <a:pt x="2804" y="1008"/>
                  </a:cubicBezTo>
                  <a:cubicBezTo>
                    <a:pt x="2804" y="1197"/>
                    <a:pt x="2646" y="1355"/>
                    <a:pt x="2426" y="1355"/>
                  </a:cubicBezTo>
                  <a:cubicBezTo>
                    <a:pt x="2237" y="1355"/>
                    <a:pt x="2079" y="1197"/>
                    <a:pt x="2079" y="1008"/>
                  </a:cubicBezTo>
                  <a:cubicBezTo>
                    <a:pt x="2079" y="819"/>
                    <a:pt x="2237" y="662"/>
                    <a:pt x="2426" y="662"/>
                  </a:cubicBezTo>
                  <a:close/>
                  <a:moveTo>
                    <a:pt x="2426" y="1670"/>
                  </a:moveTo>
                  <a:cubicBezTo>
                    <a:pt x="2646" y="1670"/>
                    <a:pt x="2804" y="1828"/>
                    <a:pt x="2804" y="2048"/>
                  </a:cubicBezTo>
                  <a:lnTo>
                    <a:pt x="2804" y="3781"/>
                  </a:lnTo>
                  <a:cubicBezTo>
                    <a:pt x="2804" y="3970"/>
                    <a:pt x="2646" y="4127"/>
                    <a:pt x="2426" y="4127"/>
                  </a:cubicBezTo>
                  <a:cubicBezTo>
                    <a:pt x="2237" y="4127"/>
                    <a:pt x="2079" y="3970"/>
                    <a:pt x="2079" y="3781"/>
                  </a:cubicBezTo>
                  <a:lnTo>
                    <a:pt x="2079" y="2048"/>
                  </a:lnTo>
                  <a:cubicBezTo>
                    <a:pt x="2079" y="1828"/>
                    <a:pt x="2237" y="1670"/>
                    <a:pt x="2426" y="1670"/>
                  </a:cubicBezTo>
                  <a:close/>
                  <a:moveTo>
                    <a:pt x="2426" y="0"/>
                  </a:moveTo>
                  <a:cubicBezTo>
                    <a:pt x="1103" y="0"/>
                    <a:pt x="0" y="1103"/>
                    <a:pt x="0" y="2426"/>
                  </a:cubicBezTo>
                  <a:cubicBezTo>
                    <a:pt x="0" y="3749"/>
                    <a:pt x="1103" y="4852"/>
                    <a:pt x="2426" y="4852"/>
                  </a:cubicBezTo>
                  <a:cubicBezTo>
                    <a:pt x="3781" y="4852"/>
                    <a:pt x="4883" y="3749"/>
                    <a:pt x="4883" y="2426"/>
                  </a:cubicBezTo>
                  <a:cubicBezTo>
                    <a:pt x="4883" y="1040"/>
                    <a:pt x="3781" y="0"/>
                    <a:pt x="24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3" name="Google Shape;8503;p78"/>
            <p:cNvSpPr/>
            <p:nvPr/>
          </p:nvSpPr>
          <p:spPr>
            <a:xfrm>
              <a:off x="5727850" y="3669125"/>
              <a:ext cx="35475" cy="216625"/>
            </a:xfrm>
            <a:custGeom>
              <a:rect b="b" l="l" r="r" t="t"/>
              <a:pathLst>
                <a:path extrusionOk="0" h="8665" w="1419">
                  <a:moveTo>
                    <a:pt x="32" y="1"/>
                  </a:moveTo>
                  <a:lnTo>
                    <a:pt x="32" y="7310"/>
                  </a:lnTo>
                  <a:cubicBezTo>
                    <a:pt x="1" y="8034"/>
                    <a:pt x="631" y="8665"/>
                    <a:pt x="1418" y="8665"/>
                  </a:cubicBezTo>
                  <a:lnTo>
                    <a:pt x="1418" y="347"/>
                  </a:lnTo>
                  <a:lnTo>
                    <a:pt x="1072" y="347"/>
                  </a:lnTo>
                  <a:cubicBezTo>
                    <a:pt x="662" y="347"/>
                    <a:pt x="316" y="253"/>
                    <a:pt x="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4" name="Google Shape;8504;p78"/>
            <p:cNvSpPr/>
            <p:nvPr/>
          </p:nvSpPr>
          <p:spPr>
            <a:xfrm>
              <a:off x="5779825" y="3677800"/>
              <a:ext cx="174900" cy="207950"/>
            </a:xfrm>
            <a:custGeom>
              <a:rect b="b" l="l" r="r" t="t"/>
              <a:pathLst>
                <a:path extrusionOk="0" h="8318" w="6996">
                  <a:moveTo>
                    <a:pt x="5262" y="693"/>
                  </a:moveTo>
                  <a:cubicBezTo>
                    <a:pt x="5451" y="693"/>
                    <a:pt x="5609" y="851"/>
                    <a:pt x="5609" y="1040"/>
                  </a:cubicBezTo>
                  <a:cubicBezTo>
                    <a:pt x="5609" y="1229"/>
                    <a:pt x="5451" y="1386"/>
                    <a:pt x="5262" y="1386"/>
                  </a:cubicBezTo>
                  <a:lnTo>
                    <a:pt x="1072" y="1386"/>
                  </a:lnTo>
                  <a:cubicBezTo>
                    <a:pt x="883" y="1386"/>
                    <a:pt x="726" y="1229"/>
                    <a:pt x="726" y="1040"/>
                  </a:cubicBezTo>
                  <a:cubicBezTo>
                    <a:pt x="726" y="851"/>
                    <a:pt x="883" y="693"/>
                    <a:pt x="1072" y="693"/>
                  </a:cubicBezTo>
                  <a:close/>
                  <a:moveTo>
                    <a:pt x="5262" y="2080"/>
                  </a:moveTo>
                  <a:cubicBezTo>
                    <a:pt x="5451" y="2080"/>
                    <a:pt x="5609" y="2237"/>
                    <a:pt x="5609" y="2426"/>
                  </a:cubicBezTo>
                  <a:cubicBezTo>
                    <a:pt x="5609" y="2615"/>
                    <a:pt x="5451" y="2773"/>
                    <a:pt x="5262" y="2773"/>
                  </a:cubicBezTo>
                  <a:lnTo>
                    <a:pt x="1072" y="2773"/>
                  </a:lnTo>
                  <a:cubicBezTo>
                    <a:pt x="883" y="2773"/>
                    <a:pt x="726" y="2615"/>
                    <a:pt x="726" y="2426"/>
                  </a:cubicBezTo>
                  <a:cubicBezTo>
                    <a:pt x="726" y="2237"/>
                    <a:pt x="883" y="2080"/>
                    <a:pt x="1072" y="2080"/>
                  </a:cubicBezTo>
                  <a:close/>
                  <a:moveTo>
                    <a:pt x="1" y="0"/>
                  </a:moveTo>
                  <a:lnTo>
                    <a:pt x="1" y="8318"/>
                  </a:lnTo>
                  <a:lnTo>
                    <a:pt x="4695" y="8318"/>
                  </a:lnTo>
                  <a:cubicBezTo>
                    <a:pt x="4002" y="7750"/>
                    <a:pt x="3498" y="6868"/>
                    <a:pt x="3498" y="5892"/>
                  </a:cubicBezTo>
                  <a:cubicBezTo>
                    <a:pt x="3498" y="5766"/>
                    <a:pt x="3561" y="5640"/>
                    <a:pt x="3561" y="5545"/>
                  </a:cubicBezTo>
                  <a:lnTo>
                    <a:pt x="1072" y="5545"/>
                  </a:lnTo>
                  <a:cubicBezTo>
                    <a:pt x="883" y="5545"/>
                    <a:pt x="726" y="5388"/>
                    <a:pt x="726" y="5167"/>
                  </a:cubicBezTo>
                  <a:lnTo>
                    <a:pt x="726" y="3812"/>
                  </a:lnTo>
                  <a:cubicBezTo>
                    <a:pt x="726" y="3592"/>
                    <a:pt x="883" y="3434"/>
                    <a:pt x="1072" y="3434"/>
                  </a:cubicBezTo>
                  <a:lnTo>
                    <a:pt x="4695" y="3434"/>
                  </a:lnTo>
                  <a:cubicBezTo>
                    <a:pt x="5199" y="3056"/>
                    <a:pt x="5861" y="2773"/>
                    <a:pt x="6617" y="2773"/>
                  </a:cubicBezTo>
                  <a:cubicBezTo>
                    <a:pt x="6743" y="2773"/>
                    <a:pt x="6869" y="2804"/>
                    <a:pt x="6995" y="2804"/>
                  </a:cubicBezTo>
                  <a:lnTo>
                    <a:pt x="699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5" name="Google Shape;8505;p78"/>
            <p:cNvSpPr/>
            <p:nvPr/>
          </p:nvSpPr>
          <p:spPr>
            <a:xfrm>
              <a:off x="5815275" y="3781750"/>
              <a:ext cx="66200" cy="17350"/>
            </a:xfrm>
            <a:custGeom>
              <a:rect b="b" l="l" r="r" t="t"/>
              <a:pathLst>
                <a:path extrusionOk="0" h="694" w="2648">
                  <a:moveTo>
                    <a:pt x="1" y="1"/>
                  </a:moveTo>
                  <a:lnTo>
                    <a:pt x="1" y="694"/>
                  </a:lnTo>
                  <a:lnTo>
                    <a:pt x="2301" y="694"/>
                  </a:lnTo>
                  <a:cubicBezTo>
                    <a:pt x="2364" y="473"/>
                    <a:pt x="2490" y="221"/>
                    <a:pt x="26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6" name="Google Shape;8506;p78"/>
            <p:cNvSpPr/>
            <p:nvPr/>
          </p:nvSpPr>
          <p:spPr>
            <a:xfrm>
              <a:off x="5727850" y="3609275"/>
              <a:ext cx="226075" cy="51225"/>
            </a:xfrm>
            <a:custGeom>
              <a:rect b="b" l="l" r="r" t="t"/>
              <a:pathLst>
                <a:path extrusionOk="0" h="2049" w="9043">
                  <a:moveTo>
                    <a:pt x="1072" y="0"/>
                  </a:moveTo>
                  <a:cubicBezTo>
                    <a:pt x="473" y="0"/>
                    <a:pt x="32" y="473"/>
                    <a:pt x="32" y="1040"/>
                  </a:cubicBezTo>
                  <a:cubicBezTo>
                    <a:pt x="1" y="1576"/>
                    <a:pt x="473" y="2048"/>
                    <a:pt x="1072" y="2048"/>
                  </a:cubicBezTo>
                  <a:lnTo>
                    <a:pt x="9043" y="2048"/>
                  </a:lnTo>
                  <a:cubicBezTo>
                    <a:pt x="8475" y="2048"/>
                    <a:pt x="8034" y="1576"/>
                    <a:pt x="8034" y="1040"/>
                  </a:cubicBezTo>
                  <a:cubicBezTo>
                    <a:pt x="8034" y="441"/>
                    <a:pt x="8507" y="0"/>
                    <a:pt x="90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07" name="Google Shape;8507;p78"/>
          <p:cNvGrpSpPr/>
          <p:nvPr/>
        </p:nvGrpSpPr>
        <p:grpSpPr>
          <a:xfrm>
            <a:off x="7822058" y="3727906"/>
            <a:ext cx="307231" cy="349133"/>
            <a:chOff x="5736525" y="3963700"/>
            <a:chExt cx="259925" cy="295375"/>
          </a:xfrm>
        </p:grpSpPr>
        <p:sp>
          <p:nvSpPr>
            <p:cNvPr id="8508" name="Google Shape;8508;p78"/>
            <p:cNvSpPr/>
            <p:nvPr/>
          </p:nvSpPr>
          <p:spPr>
            <a:xfrm>
              <a:off x="5736525" y="4153525"/>
              <a:ext cx="121300" cy="105550"/>
            </a:xfrm>
            <a:custGeom>
              <a:rect b="b" l="l" r="r" t="t"/>
              <a:pathLst>
                <a:path extrusionOk="0" h="4222" w="4852">
                  <a:moveTo>
                    <a:pt x="1733" y="0"/>
                  </a:moveTo>
                  <a:cubicBezTo>
                    <a:pt x="788" y="0"/>
                    <a:pt x="0" y="788"/>
                    <a:pt x="0" y="1733"/>
                  </a:cubicBezTo>
                  <a:lnTo>
                    <a:pt x="0" y="3875"/>
                  </a:lnTo>
                  <a:cubicBezTo>
                    <a:pt x="0" y="4064"/>
                    <a:pt x="158" y="4222"/>
                    <a:pt x="378" y="4222"/>
                  </a:cubicBezTo>
                  <a:lnTo>
                    <a:pt x="4852" y="4222"/>
                  </a:lnTo>
                  <a:lnTo>
                    <a:pt x="4852" y="2584"/>
                  </a:lnTo>
                  <a:lnTo>
                    <a:pt x="230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9" name="Google Shape;8509;p78"/>
            <p:cNvSpPr/>
            <p:nvPr/>
          </p:nvSpPr>
          <p:spPr>
            <a:xfrm>
              <a:off x="5833400" y="4168475"/>
              <a:ext cx="66975" cy="33900"/>
            </a:xfrm>
            <a:custGeom>
              <a:rect b="b" l="l" r="r" t="t"/>
              <a:pathLst>
                <a:path extrusionOk="0" h="1356" w="2679">
                  <a:moveTo>
                    <a:pt x="2678" y="1"/>
                  </a:moveTo>
                  <a:lnTo>
                    <a:pt x="2678" y="1"/>
                  </a:lnTo>
                  <a:cubicBezTo>
                    <a:pt x="2458" y="32"/>
                    <a:pt x="2237" y="127"/>
                    <a:pt x="1985" y="127"/>
                  </a:cubicBezTo>
                  <a:lnTo>
                    <a:pt x="662" y="127"/>
                  </a:lnTo>
                  <a:cubicBezTo>
                    <a:pt x="441" y="127"/>
                    <a:pt x="221" y="95"/>
                    <a:pt x="0" y="1"/>
                  </a:cubicBezTo>
                  <a:lnTo>
                    <a:pt x="0" y="1"/>
                  </a:lnTo>
                  <a:lnTo>
                    <a:pt x="1323" y="1355"/>
                  </a:lnTo>
                  <a:lnTo>
                    <a:pt x="267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0" name="Google Shape;8510;p78"/>
            <p:cNvSpPr/>
            <p:nvPr/>
          </p:nvSpPr>
          <p:spPr>
            <a:xfrm>
              <a:off x="5875925" y="4153525"/>
              <a:ext cx="120525" cy="105550"/>
            </a:xfrm>
            <a:custGeom>
              <a:rect b="b" l="l" r="r" t="t"/>
              <a:pathLst>
                <a:path extrusionOk="0" h="4222" w="4821">
                  <a:moveTo>
                    <a:pt x="2426" y="2048"/>
                  </a:moveTo>
                  <a:cubicBezTo>
                    <a:pt x="2615" y="2048"/>
                    <a:pt x="2773" y="2205"/>
                    <a:pt x="2773" y="2426"/>
                  </a:cubicBezTo>
                  <a:cubicBezTo>
                    <a:pt x="2773" y="2615"/>
                    <a:pt x="2615" y="2773"/>
                    <a:pt x="2426" y="2773"/>
                  </a:cubicBezTo>
                  <a:lnTo>
                    <a:pt x="1733" y="2773"/>
                  </a:lnTo>
                  <a:cubicBezTo>
                    <a:pt x="1513" y="2773"/>
                    <a:pt x="1355" y="2615"/>
                    <a:pt x="1355" y="2426"/>
                  </a:cubicBezTo>
                  <a:cubicBezTo>
                    <a:pt x="1355" y="2205"/>
                    <a:pt x="1513" y="2048"/>
                    <a:pt x="1733" y="2048"/>
                  </a:cubicBezTo>
                  <a:close/>
                  <a:moveTo>
                    <a:pt x="2552" y="0"/>
                  </a:moveTo>
                  <a:lnTo>
                    <a:pt x="1" y="2584"/>
                  </a:lnTo>
                  <a:lnTo>
                    <a:pt x="1" y="4222"/>
                  </a:lnTo>
                  <a:lnTo>
                    <a:pt x="4474" y="4222"/>
                  </a:lnTo>
                  <a:cubicBezTo>
                    <a:pt x="4663" y="4222"/>
                    <a:pt x="4821" y="4064"/>
                    <a:pt x="4821" y="3875"/>
                  </a:cubicBezTo>
                  <a:lnTo>
                    <a:pt x="4821" y="1733"/>
                  </a:lnTo>
                  <a:cubicBezTo>
                    <a:pt x="4821" y="788"/>
                    <a:pt x="4033" y="0"/>
                    <a:pt x="30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1" name="Google Shape;8511;p78"/>
            <p:cNvSpPr/>
            <p:nvPr/>
          </p:nvSpPr>
          <p:spPr>
            <a:xfrm>
              <a:off x="5754625" y="3963700"/>
              <a:ext cx="224500" cy="154400"/>
            </a:xfrm>
            <a:custGeom>
              <a:rect b="b" l="l" r="r" t="t"/>
              <a:pathLst>
                <a:path extrusionOk="0" h="6176" w="8980">
                  <a:moveTo>
                    <a:pt x="3120" y="1"/>
                  </a:moveTo>
                  <a:cubicBezTo>
                    <a:pt x="1387" y="1"/>
                    <a:pt x="1" y="1418"/>
                    <a:pt x="1" y="3119"/>
                  </a:cubicBezTo>
                  <a:lnTo>
                    <a:pt x="1" y="4506"/>
                  </a:lnTo>
                  <a:cubicBezTo>
                    <a:pt x="1" y="5325"/>
                    <a:pt x="568" y="6018"/>
                    <a:pt x="1355" y="6175"/>
                  </a:cubicBezTo>
                  <a:lnTo>
                    <a:pt x="1355" y="2773"/>
                  </a:lnTo>
                  <a:lnTo>
                    <a:pt x="1009" y="2773"/>
                  </a:lnTo>
                  <a:cubicBezTo>
                    <a:pt x="914" y="2773"/>
                    <a:pt x="820" y="2804"/>
                    <a:pt x="694" y="2804"/>
                  </a:cubicBezTo>
                  <a:cubicBezTo>
                    <a:pt x="851" y="1607"/>
                    <a:pt x="1860" y="662"/>
                    <a:pt x="3120" y="662"/>
                  </a:cubicBezTo>
                  <a:lnTo>
                    <a:pt x="5861" y="662"/>
                  </a:lnTo>
                  <a:cubicBezTo>
                    <a:pt x="7089" y="662"/>
                    <a:pt x="8098" y="1607"/>
                    <a:pt x="8255" y="2804"/>
                  </a:cubicBezTo>
                  <a:cubicBezTo>
                    <a:pt x="8161" y="2773"/>
                    <a:pt x="8066" y="2773"/>
                    <a:pt x="7940" y="2773"/>
                  </a:cubicBezTo>
                  <a:lnTo>
                    <a:pt x="7593" y="2773"/>
                  </a:lnTo>
                  <a:lnTo>
                    <a:pt x="7593" y="6175"/>
                  </a:lnTo>
                  <a:cubicBezTo>
                    <a:pt x="8381" y="6018"/>
                    <a:pt x="8980" y="5325"/>
                    <a:pt x="8980" y="4506"/>
                  </a:cubicBezTo>
                  <a:lnTo>
                    <a:pt x="8980" y="3119"/>
                  </a:lnTo>
                  <a:cubicBezTo>
                    <a:pt x="8980" y="1387"/>
                    <a:pt x="7562" y="1"/>
                    <a:pt x="58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2" name="Google Shape;8512;p78"/>
            <p:cNvSpPr/>
            <p:nvPr/>
          </p:nvSpPr>
          <p:spPr>
            <a:xfrm>
              <a:off x="5806625" y="3998350"/>
              <a:ext cx="69325" cy="52025"/>
            </a:xfrm>
            <a:custGeom>
              <a:rect b="b" l="l" r="r" t="t"/>
              <a:pathLst>
                <a:path extrusionOk="0" h="2081" w="2773">
                  <a:moveTo>
                    <a:pt x="1733" y="1"/>
                  </a:moveTo>
                  <a:cubicBezTo>
                    <a:pt x="788" y="1"/>
                    <a:pt x="0" y="788"/>
                    <a:pt x="0" y="1733"/>
                  </a:cubicBezTo>
                  <a:lnTo>
                    <a:pt x="0" y="2080"/>
                  </a:lnTo>
                  <a:lnTo>
                    <a:pt x="1733" y="2080"/>
                  </a:lnTo>
                  <a:cubicBezTo>
                    <a:pt x="2300" y="2049"/>
                    <a:pt x="2773" y="1607"/>
                    <a:pt x="2773" y="1009"/>
                  </a:cubicBezTo>
                  <a:lnTo>
                    <a:pt x="277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3" name="Google Shape;8513;p78"/>
            <p:cNvSpPr/>
            <p:nvPr/>
          </p:nvSpPr>
          <p:spPr>
            <a:xfrm>
              <a:off x="5893250" y="3999150"/>
              <a:ext cx="34675" cy="51225"/>
            </a:xfrm>
            <a:custGeom>
              <a:rect b="b" l="l" r="r" t="t"/>
              <a:pathLst>
                <a:path extrusionOk="0" h="2049" w="1387">
                  <a:moveTo>
                    <a:pt x="1" y="0"/>
                  </a:moveTo>
                  <a:lnTo>
                    <a:pt x="1" y="1040"/>
                  </a:lnTo>
                  <a:cubicBezTo>
                    <a:pt x="1" y="1607"/>
                    <a:pt x="473" y="2048"/>
                    <a:pt x="1040" y="2048"/>
                  </a:cubicBezTo>
                  <a:lnTo>
                    <a:pt x="1387" y="2048"/>
                  </a:lnTo>
                  <a:lnTo>
                    <a:pt x="1387" y="1701"/>
                  </a:lnTo>
                  <a:cubicBezTo>
                    <a:pt x="1387" y="882"/>
                    <a:pt x="788" y="158"/>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4" name="Google Shape;8514;p78"/>
            <p:cNvSpPr/>
            <p:nvPr/>
          </p:nvSpPr>
          <p:spPr>
            <a:xfrm>
              <a:off x="5806625" y="4049550"/>
              <a:ext cx="121300" cy="104000"/>
            </a:xfrm>
            <a:custGeom>
              <a:rect b="b" l="l" r="r" t="t"/>
              <a:pathLst>
                <a:path extrusionOk="0" h="4160" w="4852">
                  <a:moveTo>
                    <a:pt x="3119" y="1"/>
                  </a:moveTo>
                  <a:cubicBezTo>
                    <a:pt x="2804" y="442"/>
                    <a:pt x="2300" y="694"/>
                    <a:pt x="1733" y="694"/>
                  </a:cubicBezTo>
                  <a:lnTo>
                    <a:pt x="0" y="694"/>
                  </a:lnTo>
                  <a:lnTo>
                    <a:pt x="0" y="2426"/>
                  </a:lnTo>
                  <a:cubicBezTo>
                    <a:pt x="0" y="3372"/>
                    <a:pt x="788" y="4159"/>
                    <a:pt x="1733" y="4159"/>
                  </a:cubicBezTo>
                  <a:lnTo>
                    <a:pt x="3119" y="4159"/>
                  </a:lnTo>
                  <a:cubicBezTo>
                    <a:pt x="4064" y="4159"/>
                    <a:pt x="4852" y="3372"/>
                    <a:pt x="4852" y="2426"/>
                  </a:cubicBezTo>
                  <a:lnTo>
                    <a:pt x="4852" y="694"/>
                  </a:lnTo>
                  <a:lnTo>
                    <a:pt x="4505" y="694"/>
                  </a:lnTo>
                  <a:cubicBezTo>
                    <a:pt x="3938" y="694"/>
                    <a:pt x="3434" y="442"/>
                    <a:pt x="31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15" name="Google Shape;8515;p78"/>
          <p:cNvGrpSpPr/>
          <p:nvPr/>
        </p:nvGrpSpPr>
        <p:grpSpPr>
          <a:xfrm>
            <a:off x="6913638" y="4177233"/>
            <a:ext cx="351024" cy="350079"/>
            <a:chOff x="6553275" y="3604550"/>
            <a:chExt cx="296975" cy="296175"/>
          </a:xfrm>
        </p:grpSpPr>
        <p:sp>
          <p:nvSpPr>
            <p:cNvPr id="8516" name="Google Shape;8516;p78"/>
            <p:cNvSpPr/>
            <p:nvPr/>
          </p:nvSpPr>
          <p:spPr>
            <a:xfrm>
              <a:off x="6657250" y="3604550"/>
              <a:ext cx="86650" cy="86650"/>
            </a:xfrm>
            <a:custGeom>
              <a:rect b="b" l="l" r="r" t="t"/>
              <a:pathLst>
                <a:path extrusionOk="0" h="3466" w="3466">
                  <a:moveTo>
                    <a:pt x="1733" y="0"/>
                  </a:moveTo>
                  <a:cubicBezTo>
                    <a:pt x="788" y="0"/>
                    <a:pt x="0" y="788"/>
                    <a:pt x="0" y="1733"/>
                  </a:cubicBezTo>
                  <a:cubicBezTo>
                    <a:pt x="0" y="2678"/>
                    <a:pt x="788" y="3466"/>
                    <a:pt x="1733" y="3466"/>
                  </a:cubicBezTo>
                  <a:cubicBezTo>
                    <a:pt x="2678" y="3466"/>
                    <a:pt x="3466" y="2678"/>
                    <a:pt x="3466" y="1733"/>
                  </a:cubicBezTo>
                  <a:cubicBezTo>
                    <a:pt x="3466" y="788"/>
                    <a:pt x="2678" y="0"/>
                    <a:pt x="17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7" name="Google Shape;8517;p78"/>
            <p:cNvSpPr/>
            <p:nvPr/>
          </p:nvSpPr>
          <p:spPr>
            <a:xfrm>
              <a:off x="6553275" y="3777825"/>
              <a:ext cx="296975" cy="122900"/>
            </a:xfrm>
            <a:custGeom>
              <a:rect b="b" l="l" r="r" t="t"/>
              <a:pathLst>
                <a:path extrusionOk="0" h="4916" w="11879">
                  <a:moveTo>
                    <a:pt x="694" y="0"/>
                  </a:moveTo>
                  <a:cubicBezTo>
                    <a:pt x="316" y="0"/>
                    <a:pt x="1" y="315"/>
                    <a:pt x="1" y="693"/>
                  </a:cubicBezTo>
                  <a:cubicBezTo>
                    <a:pt x="1" y="1103"/>
                    <a:pt x="316" y="1418"/>
                    <a:pt x="694" y="1418"/>
                  </a:cubicBezTo>
                  <a:lnTo>
                    <a:pt x="694" y="4569"/>
                  </a:lnTo>
                  <a:cubicBezTo>
                    <a:pt x="694" y="4758"/>
                    <a:pt x="851" y="4915"/>
                    <a:pt x="1040" y="4915"/>
                  </a:cubicBezTo>
                  <a:lnTo>
                    <a:pt x="10807" y="4915"/>
                  </a:lnTo>
                  <a:cubicBezTo>
                    <a:pt x="11028" y="4915"/>
                    <a:pt x="11185" y="4758"/>
                    <a:pt x="11185" y="4569"/>
                  </a:cubicBezTo>
                  <a:lnTo>
                    <a:pt x="11185" y="1418"/>
                  </a:lnTo>
                  <a:cubicBezTo>
                    <a:pt x="11563" y="1418"/>
                    <a:pt x="11878" y="1103"/>
                    <a:pt x="11878" y="693"/>
                  </a:cubicBezTo>
                  <a:cubicBezTo>
                    <a:pt x="11815" y="315"/>
                    <a:pt x="11500" y="0"/>
                    <a:pt x="111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8" name="Google Shape;8518;p78"/>
            <p:cNvSpPr/>
            <p:nvPr/>
          </p:nvSpPr>
          <p:spPr>
            <a:xfrm>
              <a:off x="6755700" y="3640000"/>
              <a:ext cx="74850" cy="121300"/>
            </a:xfrm>
            <a:custGeom>
              <a:rect b="b" l="l" r="r" t="t"/>
              <a:pathLst>
                <a:path extrusionOk="0" h="4852" w="2994">
                  <a:moveTo>
                    <a:pt x="190" y="0"/>
                  </a:moveTo>
                  <a:cubicBezTo>
                    <a:pt x="190" y="126"/>
                    <a:pt x="253" y="221"/>
                    <a:pt x="253" y="347"/>
                  </a:cubicBezTo>
                  <a:cubicBezTo>
                    <a:pt x="253" y="693"/>
                    <a:pt x="158" y="1071"/>
                    <a:pt x="1" y="1386"/>
                  </a:cubicBezTo>
                  <a:cubicBezTo>
                    <a:pt x="977" y="2079"/>
                    <a:pt x="1607" y="3182"/>
                    <a:pt x="1607" y="4474"/>
                  </a:cubicBezTo>
                  <a:lnTo>
                    <a:pt x="1607" y="4852"/>
                  </a:lnTo>
                  <a:lnTo>
                    <a:pt x="2994" y="4852"/>
                  </a:lnTo>
                  <a:lnTo>
                    <a:pt x="2489" y="756"/>
                  </a:lnTo>
                  <a:cubicBezTo>
                    <a:pt x="2363" y="315"/>
                    <a:pt x="1922" y="0"/>
                    <a:pt x="14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9" name="Google Shape;8519;p78"/>
            <p:cNvSpPr/>
            <p:nvPr/>
          </p:nvSpPr>
          <p:spPr>
            <a:xfrm>
              <a:off x="6570600" y="3640000"/>
              <a:ext cx="74850" cy="121300"/>
            </a:xfrm>
            <a:custGeom>
              <a:rect b="b" l="l" r="r" t="t"/>
              <a:pathLst>
                <a:path extrusionOk="0" h="4852" w="2994">
                  <a:moveTo>
                    <a:pt x="1545" y="0"/>
                  </a:moveTo>
                  <a:cubicBezTo>
                    <a:pt x="1072" y="0"/>
                    <a:pt x="663" y="315"/>
                    <a:pt x="505" y="788"/>
                  </a:cubicBezTo>
                  <a:lnTo>
                    <a:pt x="1" y="4852"/>
                  </a:lnTo>
                  <a:lnTo>
                    <a:pt x="1356" y="4852"/>
                  </a:lnTo>
                  <a:lnTo>
                    <a:pt x="1356" y="4474"/>
                  </a:lnTo>
                  <a:lnTo>
                    <a:pt x="1387" y="4474"/>
                  </a:lnTo>
                  <a:cubicBezTo>
                    <a:pt x="1387" y="3182"/>
                    <a:pt x="2017" y="2048"/>
                    <a:pt x="2994" y="1386"/>
                  </a:cubicBezTo>
                  <a:cubicBezTo>
                    <a:pt x="2836" y="1071"/>
                    <a:pt x="2773" y="693"/>
                    <a:pt x="2773" y="347"/>
                  </a:cubicBezTo>
                  <a:cubicBezTo>
                    <a:pt x="2773" y="221"/>
                    <a:pt x="2773" y="95"/>
                    <a:pt x="28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0" name="Google Shape;8520;p78"/>
            <p:cNvSpPr/>
            <p:nvPr/>
          </p:nvSpPr>
          <p:spPr>
            <a:xfrm>
              <a:off x="6707650" y="3688025"/>
              <a:ext cx="70925" cy="70925"/>
            </a:xfrm>
            <a:custGeom>
              <a:rect b="b" l="l" r="r" t="t"/>
              <a:pathLst>
                <a:path extrusionOk="0" h="2837" w="2837">
                  <a:moveTo>
                    <a:pt x="1482" y="1"/>
                  </a:moveTo>
                  <a:cubicBezTo>
                    <a:pt x="1450" y="32"/>
                    <a:pt x="1418" y="64"/>
                    <a:pt x="1324" y="127"/>
                  </a:cubicBezTo>
                  <a:cubicBezTo>
                    <a:pt x="1324" y="190"/>
                    <a:pt x="1292" y="253"/>
                    <a:pt x="1261" y="284"/>
                  </a:cubicBezTo>
                  <a:lnTo>
                    <a:pt x="1" y="1923"/>
                  </a:lnTo>
                  <a:lnTo>
                    <a:pt x="1" y="2836"/>
                  </a:lnTo>
                  <a:lnTo>
                    <a:pt x="2742" y="2836"/>
                  </a:lnTo>
                  <a:lnTo>
                    <a:pt x="2742" y="2553"/>
                  </a:lnTo>
                  <a:lnTo>
                    <a:pt x="2836" y="2553"/>
                  </a:lnTo>
                  <a:cubicBezTo>
                    <a:pt x="2836" y="1513"/>
                    <a:pt x="2332" y="599"/>
                    <a:pt x="14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1" name="Google Shape;8521;p78"/>
            <p:cNvSpPr/>
            <p:nvPr/>
          </p:nvSpPr>
          <p:spPr>
            <a:xfrm>
              <a:off x="6621025" y="3688825"/>
              <a:ext cx="70900" cy="73275"/>
            </a:xfrm>
            <a:custGeom>
              <a:rect b="b" l="l" r="r" t="t"/>
              <a:pathLst>
                <a:path extrusionOk="0" h="2931" w="2836">
                  <a:moveTo>
                    <a:pt x="1323" y="0"/>
                  </a:moveTo>
                  <a:cubicBezTo>
                    <a:pt x="536" y="567"/>
                    <a:pt x="0" y="1513"/>
                    <a:pt x="0" y="2584"/>
                  </a:cubicBezTo>
                  <a:lnTo>
                    <a:pt x="0" y="2930"/>
                  </a:lnTo>
                  <a:lnTo>
                    <a:pt x="2741" y="2930"/>
                  </a:lnTo>
                  <a:lnTo>
                    <a:pt x="2741" y="1922"/>
                  </a:lnTo>
                  <a:lnTo>
                    <a:pt x="2836" y="1922"/>
                  </a:lnTo>
                  <a:lnTo>
                    <a:pt x="1575" y="284"/>
                  </a:lnTo>
                  <a:cubicBezTo>
                    <a:pt x="1512" y="252"/>
                    <a:pt x="1512" y="158"/>
                    <a:pt x="1481" y="126"/>
                  </a:cubicBezTo>
                  <a:cubicBezTo>
                    <a:pt x="1449" y="95"/>
                    <a:pt x="1355" y="63"/>
                    <a:pt x="13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22" name="Google Shape;8522;p78"/>
          <p:cNvSpPr txBox="1"/>
          <p:nvPr/>
        </p:nvSpPr>
        <p:spPr>
          <a:xfrm>
            <a:off x="-12" y="-30725"/>
            <a:ext cx="4572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Roboto"/>
                <a:ea typeface="Roboto"/>
                <a:cs typeface="Roboto"/>
                <a:sym typeface="Roboto"/>
              </a:rPr>
              <a:t>Business Icons</a:t>
            </a:r>
            <a:endParaRPr sz="2000">
              <a:solidFill>
                <a:schemeClr val="dk1"/>
              </a:solidFill>
              <a:latin typeface="Roboto"/>
              <a:ea typeface="Roboto"/>
              <a:cs typeface="Roboto"/>
              <a:sym typeface="Roboto"/>
            </a:endParaRPr>
          </a:p>
        </p:txBody>
      </p:sp>
      <p:sp>
        <p:nvSpPr>
          <p:cNvPr id="8523" name="Google Shape;8523;p78"/>
          <p:cNvSpPr txBox="1"/>
          <p:nvPr/>
        </p:nvSpPr>
        <p:spPr>
          <a:xfrm>
            <a:off x="4571988" y="3450"/>
            <a:ext cx="4572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Roboto"/>
                <a:ea typeface="Roboto"/>
                <a:cs typeface="Roboto"/>
                <a:sym typeface="Roboto"/>
              </a:rPr>
              <a:t>Teamwork Icons</a:t>
            </a:r>
            <a:endParaRPr sz="2000">
              <a:solidFill>
                <a:schemeClr val="dk1"/>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527" name="Shape 8527"/>
        <p:cNvGrpSpPr/>
        <p:nvPr/>
      </p:nvGrpSpPr>
      <p:grpSpPr>
        <a:xfrm>
          <a:off x="0" y="0"/>
          <a:ext cx="0" cy="0"/>
          <a:chOff x="0" y="0"/>
          <a:chExt cx="0" cy="0"/>
        </a:xfrm>
      </p:grpSpPr>
      <p:grpSp>
        <p:nvGrpSpPr>
          <p:cNvPr id="8528" name="Google Shape;8528;p79"/>
          <p:cNvGrpSpPr/>
          <p:nvPr/>
        </p:nvGrpSpPr>
        <p:grpSpPr>
          <a:xfrm>
            <a:off x="577395" y="1343621"/>
            <a:ext cx="294401" cy="353645"/>
            <a:chOff x="-35814600" y="3202075"/>
            <a:chExt cx="242625" cy="291450"/>
          </a:xfrm>
        </p:grpSpPr>
        <p:sp>
          <p:nvSpPr>
            <p:cNvPr id="8529" name="Google Shape;8529;p79"/>
            <p:cNvSpPr/>
            <p:nvPr/>
          </p:nvSpPr>
          <p:spPr>
            <a:xfrm>
              <a:off x="-35814600" y="3202075"/>
              <a:ext cx="51225" cy="202450"/>
            </a:xfrm>
            <a:custGeom>
              <a:rect b="b" l="l" r="r" t="t"/>
              <a:pathLst>
                <a:path extrusionOk="0" h="8098" w="2049">
                  <a:moveTo>
                    <a:pt x="1702" y="0"/>
                  </a:moveTo>
                  <a:cubicBezTo>
                    <a:pt x="757" y="0"/>
                    <a:pt x="1" y="788"/>
                    <a:pt x="1" y="1733"/>
                  </a:cubicBezTo>
                  <a:lnTo>
                    <a:pt x="1" y="8097"/>
                  </a:lnTo>
                  <a:cubicBezTo>
                    <a:pt x="348" y="7782"/>
                    <a:pt x="820" y="7562"/>
                    <a:pt x="1387" y="7562"/>
                  </a:cubicBezTo>
                  <a:lnTo>
                    <a:pt x="2049" y="7562"/>
                  </a:lnTo>
                  <a:lnTo>
                    <a:pt x="204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0" name="Google Shape;8530;p79"/>
            <p:cNvSpPr/>
            <p:nvPr/>
          </p:nvSpPr>
          <p:spPr>
            <a:xfrm>
              <a:off x="-35814600" y="3407650"/>
              <a:ext cx="242625" cy="68550"/>
            </a:xfrm>
            <a:custGeom>
              <a:rect b="b" l="l" r="r" t="t"/>
              <a:pathLst>
                <a:path extrusionOk="0" h="2742" w="9705">
                  <a:moveTo>
                    <a:pt x="1387" y="0"/>
                  </a:moveTo>
                  <a:cubicBezTo>
                    <a:pt x="631" y="0"/>
                    <a:pt x="1" y="630"/>
                    <a:pt x="1" y="1386"/>
                  </a:cubicBezTo>
                  <a:cubicBezTo>
                    <a:pt x="1" y="2111"/>
                    <a:pt x="600" y="2741"/>
                    <a:pt x="1356" y="2741"/>
                  </a:cubicBezTo>
                  <a:lnTo>
                    <a:pt x="4758" y="2741"/>
                  </a:lnTo>
                  <a:lnTo>
                    <a:pt x="4758" y="1733"/>
                  </a:lnTo>
                  <a:lnTo>
                    <a:pt x="1702" y="1733"/>
                  </a:lnTo>
                  <a:cubicBezTo>
                    <a:pt x="1513" y="1733"/>
                    <a:pt x="1356" y="1575"/>
                    <a:pt x="1356" y="1355"/>
                  </a:cubicBezTo>
                  <a:cubicBezTo>
                    <a:pt x="1356" y="1166"/>
                    <a:pt x="1513" y="1008"/>
                    <a:pt x="1702" y="1008"/>
                  </a:cubicBezTo>
                  <a:lnTo>
                    <a:pt x="9232" y="1008"/>
                  </a:lnTo>
                  <a:cubicBezTo>
                    <a:pt x="9263" y="851"/>
                    <a:pt x="9326" y="662"/>
                    <a:pt x="9452" y="536"/>
                  </a:cubicBezTo>
                  <a:cubicBezTo>
                    <a:pt x="9704" y="221"/>
                    <a:pt x="9484" y="0"/>
                    <a:pt x="9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1" name="Google Shape;8531;p79"/>
            <p:cNvSpPr/>
            <p:nvPr/>
          </p:nvSpPr>
          <p:spPr>
            <a:xfrm>
              <a:off x="-35627125" y="3450950"/>
              <a:ext cx="55150" cy="25250"/>
            </a:xfrm>
            <a:custGeom>
              <a:rect b="b" l="l" r="r" t="t"/>
              <a:pathLst>
                <a:path extrusionOk="0" h="1010" w="2206">
                  <a:moveTo>
                    <a:pt x="0" y="1"/>
                  </a:moveTo>
                  <a:lnTo>
                    <a:pt x="0" y="1009"/>
                  </a:lnTo>
                  <a:lnTo>
                    <a:pt x="1670" y="1009"/>
                  </a:lnTo>
                  <a:cubicBezTo>
                    <a:pt x="1953" y="1009"/>
                    <a:pt x="2205" y="788"/>
                    <a:pt x="1953" y="505"/>
                  </a:cubicBezTo>
                  <a:cubicBezTo>
                    <a:pt x="1827" y="347"/>
                    <a:pt x="1764" y="190"/>
                    <a:pt x="16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2" name="Google Shape;8532;p79"/>
            <p:cNvSpPr/>
            <p:nvPr/>
          </p:nvSpPr>
          <p:spPr>
            <a:xfrm>
              <a:off x="-35703525" y="3305250"/>
              <a:ext cx="84300" cy="34675"/>
            </a:xfrm>
            <a:custGeom>
              <a:rect b="b" l="l" r="r" t="t"/>
              <a:pathLst>
                <a:path extrusionOk="0" h="1387" w="3372">
                  <a:moveTo>
                    <a:pt x="1701" y="0"/>
                  </a:moveTo>
                  <a:cubicBezTo>
                    <a:pt x="882" y="0"/>
                    <a:pt x="221" y="599"/>
                    <a:pt x="0" y="1387"/>
                  </a:cubicBezTo>
                  <a:lnTo>
                    <a:pt x="3371" y="1387"/>
                  </a:lnTo>
                  <a:cubicBezTo>
                    <a:pt x="3214" y="599"/>
                    <a:pt x="2521" y="0"/>
                    <a:pt x="17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3" name="Google Shape;8533;p79"/>
            <p:cNvSpPr/>
            <p:nvPr/>
          </p:nvSpPr>
          <p:spPr>
            <a:xfrm>
              <a:off x="-35677550" y="3254050"/>
              <a:ext cx="33100" cy="33100"/>
            </a:xfrm>
            <a:custGeom>
              <a:rect b="b" l="l" r="r" t="t"/>
              <a:pathLst>
                <a:path extrusionOk="0" h="1324" w="1324">
                  <a:moveTo>
                    <a:pt x="662" y="1"/>
                  </a:moveTo>
                  <a:cubicBezTo>
                    <a:pt x="316" y="1"/>
                    <a:pt x="1" y="284"/>
                    <a:pt x="1" y="662"/>
                  </a:cubicBezTo>
                  <a:cubicBezTo>
                    <a:pt x="1" y="1040"/>
                    <a:pt x="316" y="1324"/>
                    <a:pt x="662" y="1324"/>
                  </a:cubicBezTo>
                  <a:cubicBezTo>
                    <a:pt x="1040" y="1324"/>
                    <a:pt x="1324" y="1040"/>
                    <a:pt x="1324" y="662"/>
                  </a:cubicBezTo>
                  <a:cubicBezTo>
                    <a:pt x="1324" y="284"/>
                    <a:pt x="1040" y="1"/>
                    <a:pt x="6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4" name="Google Shape;8534;p79"/>
            <p:cNvSpPr/>
            <p:nvPr/>
          </p:nvSpPr>
          <p:spPr>
            <a:xfrm>
              <a:off x="-35746850" y="3202075"/>
              <a:ext cx="171725" cy="189050"/>
            </a:xfrm>
            <a:custGeom>
              <a:rect b="b" l="l" r="r" t="t"/>
              <a:pathLst>
                <a:path extrusionOk="0" h="7562" w="6869">
                  <a:moveTo>
                    <a:pt x="3434" y="1355"/>
                  </a:moveTo>
                  <a:cubicBezTo>
                    <a:pt x="4191" y="1355"/>
                    <a:pt x="4821" y="1985"/>
                    <a:pt x="4821" y="2741"/>
                  </a:cubicBezTo>
                  <a:cubicBezTo>
                    <a:pt x="4821" y="3088"/>
                    <a:pt x="4663" y="3403"/>
                    <a:pt x="4474" y="3655"/>
                  </a:cubicBezTo>
                  <a:cubicBezTo>
                    <a:pt x="5293" y="4033"/>
                    <a:pt x="5829" y="4852"/>
                    <a:pt x="5829" y="5829"/>
                  </a:cubicBezTo>
                  <a:cubicBezTo>
                    <a:pt x="5829" y="6018"/>
                    <a:pt x="5671" y="6175"/>
                    <a:pt x="5482" y="6175"/>
                  </a:cubicBezTo>
                  <a:lnTo>
                    <a:pt x="1387" y="6175"/>
                  </a:lnTo>
                  <a:cubicBezTo>
                    <a:pt x="1198" y="6175"/>
                    <a:pt x="1040" y="6018"/>
                    <a:pt x="1040" y="5829"/>
                  </a:cubicBezTo>
                  <a:cubicBezTo>
                    <a:pt x="1040" y="4852"/>
                    <a:pt x="1576" y="4033"/>
                    <a:pt x="2426" y="3655"/>
                  </a:cubicBezTo>
                  <a:cubicBezTo>
                    <a:pt x="2174" y="3403"/>
                    <a:pt x="2048" y="3088"/>
                    <a:pt x="2048" y="2741"/>
                  </a:cubicBezTo>
                  <a:cubicBezTo>
                    <a:pt x="2048" y="1985"/>
                    <a:pt x="2678" y="1355"/>
                    <a:pt x="3434" y="1355"/>
                  </a:cubicBezTo>
                  <a:close/>
                  <a:moveTo>
                    <a:pt x="0" y="0"/>
                  </a:moveTo>
                  <a:lnTo>
                    <a:pt x="0" y="7562"/>
                  </a:lnTo>
                  <a:lnTo>
                    <a:pt x="6868" y="7562"/>
                  </a:lnTo>
                  <a:lnTo>
                    <a:pt x="6868" y="1009"/>
                  </a:lnTo>
                  <a:cubicBezTo>
                    <a:pt x="6868" y="473"/>
                    <a:pt x="6396" y="0"/>
                    <a:pt x="58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5" name="Google Shape;8535;p79"/>
            <p:cNvSpPr/>
            <p:nvPr/>
          </p:nvSpPr>
          <p:spPr>
            <a:xfrm>
              <a:off x="-35677550" y="3450950"/>
              <a:ext cx="34675" cy="42575"/>
            </a:xfrm>
            <a:custGeom>
              <a:rect b="b" l="l" r="r" t="t"/>
              <a:pathLst>
                <a:path extrusionOk="0" h="1703" w="1387">
                  <a:moveTo>
                    <a:pt x="1" y="1"/>
                  </a:moveTo>
                  <a:lnTo>
                    <a:pt x="1" y="1702"/>
                  </a:lnTo>
                  <a:lnTo>
                    <a:pt x="505" y="1387"/>
                  </a:lnTo>
                  <a:cubicBezTo>
                    <a:pt x="536" y="1324"/>
                    <a:pt x="631" y="1324"/>
                    <a:pt x="694" y="1324"/>
                  </a:cubicBezTo>
                  <a:cubicBezTo>
                    <a:pt x="711" y="1316"/>
                    <a:pt x="725" y="1312"/>
                    <a:pt x="739" y="1312"/>
                  </a:cubicBezTo>
                  <a:cubicBezTo>
                    <a:pt x="776" y="1312"/>
                    <a:pt x="805" y="1341"/>
                    <a:pt x="851" y="1387"/>
                  </a:cubicBezTo>
                  <a:lnTo>
                    <a:pt x="1387" y="1702"/>
                  </a:lnTo>
                  <a:lnTo>
                    <a:pt x="138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36" name="Google Shape;8536;p79"/>
          <p:cNvGrpSpPr/>
          <p:nvPr/>
        </p:nvGrpSpPr>
        <p:grpSpPr>
          <a:xfrm>
            <a:off x="547772" y="1784541"/>
            <a:ext cx="353645" cy="353888"/>
            <a:chOff x="-35839800" y="3561025"/>
            <a:chExt cx="291450" cy="291650"/>
          </a:xfrm>
        </p:grpSpPr>
        <p:sp>
          <p:nvSpPr>
            <p:cNvPr id="8537" name="Google Shape;8537;p79"/>
            <p:cNvSpPr/>
            <p:nvPr/>
          </p:nvSpPr>
          <p:spPr>
            <a:xfrm>
              <a:off x="-35772850" y="3612425"/>
              <a:ext cx="155200" cy="142575"/>
            </a:xfrm>
            <a:custGeom>
              <a:rect b="b" l="l" r="r" t="t"/>
              <a:pathLst>
                <a:path extrusionOk="0" h="5703" w="6208">
                  <a:moveTo>
                    <a:pt x="3088" y="693"/>
                  </a:moveTo>
                  <a:cubicBezTo>
                    <a:pt x="3655" y="693"/>
                    <a:pt x="4128" y="1166"/>
                    <a:pt x="4128" y="1733"/>
                  </a:cubicBezTo>
                  <a:cubicBezTo>
                    <a:pt x="4128" y="2174"/>
                    <a:pt x="3844" y="2552"/>
                    <a:pt x="3466" y="2710"/>
                  </a:cubicBezTo>
                  <a:lnTo>
                    <a:pt x="3466" y="3119"/>
                  </a:lnTo>
                  <a:cubicBezTo>
                    <a:pt x="3466" y="3308"/>
                    <a:pt x="3309" y="3466"/>
                    <a:pt x="3088" y="3466"/>
                  </a:cubicBezTo>
                  <a:cubicBezTo>
                    <a:pt x="2899" y="3466"/>
                    <a:pt x="2742" y="3308"/>
                    <a:pt x="2742" y="3119"/>
                  </a:cubicBezTo>
                  <a:lnTo>
                    <a:pt x="2742" y="2710"/>
                  </a:lnTo>
                  <a:cubicBezTo>
                    <a:pt x="2742" y="2426"/>
                    <a:pt x="2931" y="2174"/>
                    <a:pt x="3214" y="2080"/>
                  </a:cubicBezTo>
                  <a:cubicBezTo>
                    <a:pt x="3340" y="2048"/>
                    <a:pt x="3466" y="1891"/>
                    <a:pt x="3466" y="1765"/>
                  </a:cubicBezTo>
                  <a:cubicBezTo>
                    <a:pt x="3466" y="1576"/>
                    <a:pt x="3309" y="1418"/>
                    <a:pt x="3088" y="1418"/>
                  </a:cubicBezTo>
                  <a:cubicBezTo>
                    <a:pt x="2899" y="1418"/>
                    <a:pt x="2742" y="1576"/>
                    <a:pt x="2742" y="1765"/>
                  </a:cubicBezTo>
                  <a:cubicBezTo>
                    <a:pt x="2742" y="1954"/>
                    <a:pt x="2584" y="2111"/>
                    <a:pt x="2395" y="2111"/>
                  </a:cubicBezTo>
                  <a:cubicBezTo>
                    <a:pt x="2206" y="2111"/>
                    <a:pt x="2049" y="1954"/>
                    <a:pt x="2049" y="1765"/>
                  </a:cubicBezTo>
                  <a:cubicBezTo>
                    <a:pt x="2080" y="1166"/>
                    <a:pt x="2553" y="693"/>
                    <a:pt x="3088" y="693"/>
                  </a:cubicBezTo>
                  <a:close/>
                  <a:moveTo>
                    <a:pt x="3088" y="3781"/>
                  </a:moveTo>
                  <a:cubicBezTo>
                    <a:pt x="3309" y="3781"/>
                    <a:pt x="3466" y="3938"/>
                    <a:pt x="3466" y="4127"/>
                  </a:cubicBezTo>
                  <a:cubicBezTo>
                    <a:pt x="3466" y="4317"/>
                    <a:pt x="3309" y="4474"/>
                    <a:pt x="3088" y="4474"/>
                  </a:cubicBezTo>
                  <a:cubicBezTo>
                    <a:pt x="2899" y="4474"/>
                    <a:pt x="2742" y="4317"/>
                    <a:pt x="2742" y="4127"/>
                  </a:cubicBezTo>
                  <a:cubicBezTo>
                    <a:pt x="2742" y="3938"/>
                    <a:pt x="2899" y="3781"/>
                    <a:pt x="3088" y="3781"/>
                  </a:cubicBezTo>
                  <a:close/>
                  <a:moveTo>
                    <a:pt x="347" y="0"/>
                  </a:moveTo>
                  <a:cubicBezTo>
                    <a:pt x="158" y="32"/>
                    <a:pt x="1" y="189"/>
                    <a:pt x="1" y="347"/>
                  </a:cubicBezTo>
                  <a:lnTo>
                    <a:pt x="1" y="5010"/>
                  </a:lnTo>
                  <a:lnTo>
                    <a:pt x="694" y="5703"/>
                  </a:lnTo>
                  <a:cubicBezTo>
                    <a:pt x="1371" y="5088"/>
                    <a:pt x="2238" y="4781"/>
                    <a:pt x="3104" y="4781"/>
                  </a:cubicBezTo>
                  <a:cubicBezTo>
                    <a:pt x="3970" y="4781"/>
                    <a:pt x="4837" y="5088"/>
                    <a:pt x="5514" y="5703"/>
                  </a:cubicBezTo>
                  <a:lnTo>
                    <a:pt x="6207" y="5010"/>
                  </a:lnTo>
                  <a:lnTo>
                    <a:pt x="6207" y="347"/>
                  </a:lnTo>
                  <a:cubicBezTo>
                    <a:pt x="6207" y="158"/>
                    <a:pt x="6050" y="0"/>
                    <a:pt x="58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8" name="Google Shape;8538;p79"/>
            <p:cNvSpPr/>
            <p:nvPr/>
          </p:nvSpPr>
          <p:spPr>
            <a:xfrm>
              <a:off x="-35621625" y="3694325"/>
              <a:ext cx="73275" cy="143375"/>
            </a:xfrm>
            <a:custGeom>
              <a:rect b="b" l="l" r="r" t="t"/>
              <a:pathLst>
                <a:path extrusionOk="0" h="5735" w="2931">
                  <a:moveTo>
                    <a:pt x="2931" y="1"/>
                  </a:moveTo>
                  <a:lnTo>
                    <a:pt x="1" y="2899"/>
                  </a:lnTo>
                  <a:lnTo>
                    <a:pt x="2805" y="5735"/>
                  </a:lnTo>
                  <a:cubicBezTo>
                    <a:pt x="2868" y="5609"/>
                    <a:pt x="2931" y="5451"/>
                    <a:pt x="2931" y="5294"/>
                  </a:cubicBezTo>
                  <a:lnTo>
                    <a:pt x="293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9" name="Google Shape;8539;p79"/>
            <p:cNvSpPr/>
            <p:nvPr/>
          </p:nvSpPr>
          <p:spPr>
            <a:xfrm>
              <a:off x="-35827200" y="3748675"/>
              <a:ext cx="263100" cy="104000"/>
            </a:xfrm>
            <a:custGeom>
              <a:rect b="b" l="l" r="r" t="t"/>
              <a:pathLst>
                <a:path extrusionOk="0" h="4160" w="10524">
                  <a:moveTo>
                    <a:pt x="5235" y="1"/>
                  </a:moveTo>
                  <a:cubicBezTo>
                    <a:pt x="4482" y="1"/>
                    <a:pt x="3734" y="284"/>
                    <a:pt x="3183" y="851"/>
                  </a:cubicBezTo>
                  <a:lnTo>
                    <a:pt x="1" y="4033"/>
                  </a:lnTo>
                  <a:cubicBezTo>
                    <a:pt x="158" y="4128"/>
                    <a:pt x="316" y="4159"/>
                    <a:pt x="473" y="4159"/>
                  </a:cubicBezTo>
                  <a:lnTo>
                    <a:pt x="10082" y="4159"/>
                  </a:lnTo>
                  <a:cubicBezTo>
                    <a:pt x="10240" y="4159"/>
                    <a:pt x="10398" y="4128"/>
                    <a:pt x="10524" y="4033"/>
                  </a:cubicBezTo>
                  <a:lnTo>
                    <a:pt x="7310" y="851"/>
                  </a:lnTo>
                  <a:cubicBezTo>
                    <a:pt x="6743" y="284"/>
                    <a:pt x="5987" y="1"/>
                    <a:pt x="52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0" name="Google Shape;8540;p79"/>
            <p:cNvSpPr/>
            <p:nvPr/>
          </p:nvSpPr>
          <p:spPr>
            <a:xfrm>
              <a:off x="-35831925" y="3635275"/>
              <a:ext cx="41775" cy="85075"/>
            </a:xfrm>
            <a:custGeom>
              <a:rect b="b" l="l" r="r" t="t"/>
              <a:pathLst>
                <a:path extrusionOk="0" h="3403" w="1671">
                  <a:moveTo>
                    <a:pt x="1671" y="0"/>
                  </a:moveTo>
                  <a:lnTo>
                    <a:pt x="1" y="1701"/>
                  </a:lnTo>
                  <a:lnTo>
                    <a:pt x="1671" y="3403"/>
                  </a:lnTo>
                  <a:lnTo>
                    <a:pt x="167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1" name="Google Shape;8541;p79"/>
            <p:cNvSpPr/>
            <p:nvPr/>
          </p:nvSpPr>
          <p:spPr>
            <a:xfrm>
              <a:off x="-35601150" y="3635275"/>
              <a:ext cx="43350" cy="85075"/>
            </a:xfrm>
            <a:custGeom>
              <a:rect b="b" l="l" r="r" t="t"/>
              <a:pathLst>
                <a:path extrusionOk="0" h="3403" w="1734">
                  <a:moveTo>
                    <a:pt x="1" y="0"/>
                  </a:moveTo>
                  <a:lnTo>
                    <a:pt x="1" y="3403"/>
                  </a:lnTo>
                  <a:lnTo>
                    <a:pt x="1734" y="1701"/>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2" name="Google Shape;8542;p79"/>
            <p:cNvSpPr/>
            <p:nvPr/>
          </p:nvSpPr>
          <p:spPr>
            <a:xfrm>
              <a:off x="-35750000" y="3561025"/>
              <a:ext cx="111075" cy="35675"/>
            </a:xfrm>
            <a:custGeom>
              <a:rect b="b" l="l" r="r" t="t"/>
              <a:pathLst>
                <a:path extrusionOk="0" h="1427" w="4443">
                  <a:moveTo>
                    <a:pt x="2182" y="1"/>
                  </a:moveTo>
                  <a:cubicBezTo>
                    <a:pt x="1686" y="1"/>
                    <a:pt x="1198" y="182"/>
                    <a:pt x="851" y="544"/>
                  </a:cubicBezTo>
                  <a:lnTo>
                    <a:pt x="0" y="1426"/>
                  </a:lnTo>
                  <a:lnTo>
                    <a:pt x="4443" y="1426"/>
                  </a:lnTo>
                  <a:lnTo>
                    <a:pt x="3560" y="544"/>
                  </a:lnTo>
                  <a:cubicBezTo>
                    <a:pt x="3182" y="182"/>
                    <a:pt x="2678" y="1"/>
                    <a:pt x="21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3" name="Google Shape;8543;p79"/>
            <p:cNvSpPr/>
            <p:nvPr/>
          </p:nvSpPr>
          <p:spPr>
            <a:xfrm>
              <a:off x="-35839800" y="3694325"/>
              <a:ext cx="72500" cy="143375"/>
            </a:xfrm>
            <a:custGeom>
              <a:rect b="b" l="l" r="r" t="t"/>
              <a:pathLst>
                <a:path extrusionOk="0" h="5735" w="2900">
                  <a:moveTo>
                    <a:pt x="1" y="1"/>
                  </a:moveTo>
                  <a:lnTo>
                    <a:pt x="1" y="5294"/>
                  </a:lnTo>
                  <a:cubicBezTo>
                    <a:pt x="1" y="5451"/>
                    <a:pt x="32" y="5609"/>
                    <a:pt x="95" y="5735"/>
                  </a:cubicBezTo>
                  <a:lnTo>
                    <a:pt x="2899" y="2899"/>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44" name="Google Shape;8544;p79"/>
          <p:cNvSpPr/>
          <p:nvPr/>
        </p:nvSpPr>
        <p:spPr>
          <a:xfrm>
            <a:off x="546197" y="2220079"/>
            <a:ext cx="355557" cy="353645"/>
          </a:xfrm>
          <a:custGeom>
            <a:rect b="b" l="l" r="r" t="t"/>
            <a:pathLst>
              <a:path extrusionOk="0" h="11658" w="11721">
                <a:moveTo>
                  <a:pt x="6144" y="2773"/>
                </a:moveTo>
                <a:cubicBezTo>
                  <a:pt x="7467" y="2868"/>
                  <a:pt x="8570" y="3813"/>
                  <a:pt x="8885" y="5042"/>
                </a:cubicBezTo>
                <a:cubicBezTo>
                  <a:pt x="8917" y="5231"/>
                  <a:pt x="8791" y="5388"/>
                  <a:pt x="8633" y="5483"/>
                </a:cubicBezTo>
                <a:cubicBezTo>
                  <a:pt x="8613" y="5486"/>
                  <a:pt x="8594" y="5487"/>
                  <a:pt x="8575" y="5487"/>
                </a:cubicBezTo>
                <a:cubicBezTo>
                  <a:pt x="8412" y="5487"/>
                  <a:pt x="8277" y="5372"/>
                  <a:pt x="8192" y="5231"/>
                </a:cubicBezTo>
                <a:cubicBezTo>
                  <a:pt x="7972" y="4254"/>
                  <a:pt x="7089" y="3561"/>
                  <a:pt x="6113" y="3466"/>
                </a:cubicBezTo>
                <a:cubicBezTo>
                  <a:pt x="5924" y="3466"/>
                  <a:pt x="5798" y="3277"/>
                  <a:pt x="5798" y="3120"/>
                </a:cubicBezTo>
                <a:cubicBezTo>
                  <a:pt x="5798" y="2868"/>
                  <a:pt x="5955" y="2773"/>
                  <a:pt x="6144" y="2773"/>
                </a:cubicBezTo>
                <a:close/>
                <a:moveTo>
                  <a:pt x="6222" y="1414"/>
                </a:moveTo>
                <a:cubicBezTo>
                  <a:pt x="6238" y="1414"/>
                  <a:pt x="6254" y="1416"/>
                  <a:pt x="6270" y="1418"/>
                </a:cubicBezTo>
                <a:cubicBezTo>
                  <a:pt x="8161" y="1576"/>
                  <a:pt x="9862" y="2962"/>
                  <a:pt x="10240" y="5136"/>
                </a:cubicBezTo>
                <a:cubicBezTo>
                  <a:pt x="10303" y="5325"/>
                  <a:pt x="10177" y="5483"/>
                  <a:pt x="9988" y="5514"/>
                </a:cubicBezTo>
                <a:cubicBezTo>
                  <a:pt x="9960" y="5518"/>
                  <a:pt x="9934" y="5520"/>
                  <a:pt x="9908" y="5520"/>
                </a:cubicBezTo>
                <a:cubicBezTo>
                  <a:pt x="9730" y="5520"/>
                  <a:pt x="9606" y="5424"/>
                  <a:pt x="9578" y="5231"/>
                </a:cubicBezTo>
                <a:cubicBezTo>
                  <a:pt x="9263" y="3466"/>
                  <a:pt x="7846" y="2238"/>
                  <a:pt x="6239" y="2143"/>
                </a:cubicBezTo>
                <a:cubicBezTo>
                  <a:pt x="6050" y="2143"/>
                  <a:pt x="5924" y="1923"/>
                  <a:pt x="5924" y="1765"/>
                </a:cubicBezTo>
                <a:cubicBezTo>
                  <a:pt x="5924" y="1563"/>
                  <a:pt x="6055" y="1414"/>
                  <a:pt x="6222" y="1414"/>
                </a:cubicBezTo>
                <a:close/>
                <a:moveTo>
                  <a:pt x="5907" y="4124"/>
                </a:moveTo>
                <a:cubicBezTo>
                  <a:pt x="5923" y="4124"/>
                  <a:pt x="5939" y="4125"/>
                  <a:pt x="5955" y="4128"/>
                </a:cubicBezTo>
                <a:cubicBezTo>
                  <a:pt x="6680" y="4191"/>
                  <a:pt x="7247" y="4663"/>
                  <a:pt x="7499" y="5325"/>
                </a:cubicBezTo>
                <a:cubicBezTo>
                  <a:pt x="7530" y="5514"/>
                  <a:pt x="7467" y="5672"/>
                  <a:pt x="7247" y="5766"/>
                </a:cubicBezTo>
                <a:cubicBezTo>
                  <a:pt x="7223" y="5770"/>
                  <a:pt x="7199" y="5772"/>
                  <a:pt x="7177" y="5772"/>
                </a:cubicBezTo>
                <a:cubicBezTo>
                  <a:pt x="7019" y="5772"/>
                  <a:pt x="6892" y="5679"/>
                  <a:pt x="6837" y="5514"/>
                </a:cubicBezTo>
                <a:cubicBezTo>
                  <a:pt x="6711" y="5136"/>
                  <a:pt x="6365" y="4852"/>
                  <a:pt x="5924" y="4821"/>
                </a:cubicBezTo>
                <a:cubicBezTo>
                  <a:pt x="5735" y="4821"/>
                  <a:pt x="5609" y="4663"/>
                  <a:pt x="5609" y="4443"/>
                </a:cubicBezTo>
                <a:cubicBezTo>
                  <a:pt x="5609" y="4270"/>
                  <a:pt x="5740" y="4124"/>
                  <a:pt x="5907" y="4124"/>
                </a:cubicBezTo>
                <a:close/>
                <a:moveTo>
                  <a:pt x="3385" y="3199"/>
                </a:moveTo>
                <a:cubicBezTo>
                  <a:pt x="3455" y="3199"/>
                  <a:pt x="3527" y="3225"/>
                  <a:pt x="3592" y="3277"/>
                </a:cubicBezTo>
                <a:lnTo>
                  <a:pt x="4695" y="4096"/>
                </a:lnTo>
                <a:cubicBezTo>
                  <a:pt x="4853" y="4222"/>
                  <a:pt x="4884" y="4411"/>
                  <a:pt x="4790" y="4569"/>
                </a:cubicBezTo>
                <a:lnTo>
                  <a:pt x="4159" y="5388"/>
                </a:lnTo>
                <a:lnTo>
                  <a:pt x="6869" y="7436"/>
                </a:lnTo>
                <a:lnTo>
                  <a:pt x="7499" y="6617"/>
                </a:lnTo>
                <a:cubicBezTo>
                  <a:pt x="7572" y="6525"/>
                  <a:pt x="7667" y="6476"/>
                  <a:pt x="7765" y="6476"/>
                </a:cubicBezTo>
                <a:cubicBezTo>
                  <a:pt x="7835" y="6476"/>
                  <a:pt x="7906" y="6501"/>
                  <a:pt x="7972" y="6554"/>
                </a:cubicBezTo>
                <a:lnTo>
                  <a:pt x="9074" y="7373"/>
                </a:lnTo>
                <a:cubicBezTo>
                  <a:pt x="9232" y="7499"/>
                  <a:pt x="9263" y="7688"/>
                  <a:pt x="9137" y="7845"/>
                </a:cubicBezTo>
                <a:lnTo>
                  <a:pt x="8507" y="8665"/>
                </a:lnTo>
                <a:cubicBezTo>
                  <a:pt x="8225" y="9022"/>
                  <a:pt x="7819" y="9211"/>
                  <a:pt x="7403" y="9211"/>
                </a:cubicBezTo>
                <a:cubicBezTo>
                  <a:pt x="7123" y="9211"/>
                  <a:pt x="6839" y="9126"/>
                  <a:pt x="6585" y="8948"/>
                </a:cubicBezTo>
                <a:lnTo>
                  <a:pt x="2773" y="6081"/>
                </a:lnTo>
                <a:cubicBezTo>
                  <a:pt x="2143" y="5672"/>
                  <a:pt x="2017" y="4821"/>
                  <a:pt x="2490" y="4191"/>
                </a:cubicBezTo>
                <a:lnTo>
                  <a:pt x="3120" y="3340"/>
                </a:lnTo>
                <a:cubicBezTo>
                  <a:pt x="3193" y="3248"/>
                  <a:pt x="3288" y="3199"/>
                  <a:pt x="3385" y="3199"/>
                </a:cubicBezTo>
                <a:close/>
                <a:moveTo>
                  <a:pt x="5829" y="1"/>
                </a:moveTo>
                <a:cubicBezTo>
                  <a:pt x="2647" y="1"/>
                  <a:pt x="1" y="2647"/>
                  <a:pt x="1" y="5829"/>
                </a:cubicBezTo>
                <a:cubicBezTo>
                  <a:pt x="64" y="9011"/>
                  <a:pt x="2647" y="11658"/>
                  <a:pt x="5892" y="11658"/>
                </a:cubicBezTo>
                <a:cubicBezTo>
                  <a:pt x="6900" y="11658"/>
                  <a:pt x="7940" y="11374"/>
                  <a:pt x="8822" y="10838"/>
                </a:cubicBezTo>
                <a:lnTo>
                  <a:pt x="11248" y="11626"/>
                </a:lnTo>
                <a:cubicBezTo>
                  <a:pt x="11272" y="11634"/>
                  <a:pt x="11299" y="11638"/>
                  <a:pt x="11329" y="11638"/>
                </a:cubicBezTo>
                <a:cubicBezTo>
                  <a:pt x="11417" y="11638"/>
                  <a:pt x="11524" y="11602"/>
                  <a:pt x="11595" y="11531"/>
                </a:cubicBezTo>
                <a:cubicBezTo>
                  <a:pt x="11658" y="11468"/>
                  <a:pt x="11721" y="11311"/>
                  <a:pt x="11658" y="11185"/>
                </a:cubicBezTo>
                <a:lnTo>
                  <a:pt x="10838" y="8791"/>
                </a:lnTo>
                <a:cubicBezTo>
                  <a:pt x="11406" y="7877"/>
                  <a:pt x="11658" y="6869"/>
                  <a:pt x="11658" y="5829"/>
                </a:cubicBezTo>
                <a:cubicBezTo>
                  <a:pt x="11658" y="2647"/>
                  <a:pt x="9043" y="1"/>
                  <a:pt x="58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45" name="Google Shape;8545;p79"/>
          <p:cNvGrpSpPr/>
          <p:nvPr/>
        </p:nvGrpSpPr>
        <p:grpSpPr>
          <a:xfrm>
            <a:off x="2785318" y="1343621"/>
            <a:ext cx="353645" cy="353645"/>
            <a:chOff x="-34003850" y="3227275"/>
            <a:chExt cx="291450" cy="291450"/>
          </a:xfrm>
        </p:grpSpPr>
        <p:sp>
          <p:nvSpPr>
            <p:cNvPr id="8546" name="Google Shape;8546;p79"/>
            <p:cNvSpPr/>
            <p:nvPr/>
          </p:nvSpPr>
          <p:spPr>
            <a:xfrm>
              <a:off x="-33852625" y="3313925"/>
              <a:ext cx="128425" cy="49625"/>
            </a:xfrm>
            <a:custGeom>
              <a:rect b="b" l="l" r="r" t="t"/>
              <a:pathLst>
                <a:path extrusionOk="0" h="1985" w="5137">
                  <a:moveTo>
                    <a:pt x="473" y="0"/>
                  </a:moveTo>
                  <a:cubicBezTo>
                    <a:pt x="316" y="0"/>
                    <a:pt x="158" y="32"/>
                    <a:pt x="1" y="126"/>
                  </a:cubicBezTo>
                  <a:lnTo>
                    <a:pt x="2521" y="1985"/>
                  </a:lnTo>
                  <a:lnTo>
                    <a:pt x="5136" y="158"/>
                  </a:lnTo>
                  <a:cubicBezTo>
                    <a:pt x="4979" y="32"/>
                    <a:pt x="4790" y="0"/>
                    <a:pt x="45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7" name="Google Shape;8547;p79"/>
            <p:cNvSpPr/>
            <p:nvPr/>
          </p:nvSpPr>
          <p:spPr>
            <a:xfrm>
              <a:off x="-33866000" y="3328875"/>
              <a:ext cx="153600" cy="103200"/>
            </a:xfrm>
            <a:custGeom>
              <a:rect b="b" l="l" r="r" t="t"/>
              <a:pathLst>
                <a:path extrusionOk="0" h="4128" w="6144">
                  <a:moveTo>
                    <a:pt x="63" y="1"/>
                  </a:moveTo>
                  <a:cubicBezTo>
                    <a:pt x="32" y="127"/>
                    <a:pt x="0" y="284"/>
                    <a:pt x="0" y="379"/>
                  </a:cubicBezTo>
                  <a:lnTo>
                    <a:pt x="0" y="3120"/>
                  </a:lnTo>
                  <a:cubicBezTo>
                    <a:pt x="0" y="3655"/>
                    <a:pt x="473" y="4128"/>
                    <a:pt x="1040" y="4128"/>
                  </a:cubicBezTo>
                  <a:lnTo>
                    <a:pt x="5136" y="4128"/>
                  </a:lnTo>
                  <a:cubicBezTo>
                    <a:pt x="5671" y="4128"/>
                    <a:pt x="6144" y="3655"/>
                    <a:pt x="6144" y="3120"/>
                  </a:cubicBezTo>
                  <a:lnTo>
                    <a:pt x="6144" y="379"/>
                  </a:lnTo>
                  <a:cubicBezTo>
                    <a:pt x="6144" y="284"/>
                    <a:pt x="6112" y="190"/>
                    <a:pt x="6112" y="64"/>
                  </a:cubicBezTo>
                  <a:lnTo>
                    <a:pt x="3277" y="2048"/>
                  </a:lnTo>
                  <a:cubicBezTo>
                    <a:pt x="3214" y="2080"/>
                    <a:pt x="3151" y="2080"/>
                    <a:pt x="3056" y="2080"/>
                  </a:cubicBezTo>
                  <a:cubicBezTo>
                    <a:pt x="2993" y="2080"/>
                    <a:pt x="2962" y="2080"/>
                    <a:pt x="2867" y="2048"/>
                  </a:cubicBezTo>
                  <a:lnTo>
                    <a:pt x="6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8" name="Google Shape;8548;p79"/>
            <p:cNvSpPr/>
            <p:nvPr/>
          </p:nvSpPr>
          <p:spPr>
            <a:xfrm>
              <a:off x="-34003850" y="3279250"/>
              <a:ext cx="189050" cy="188275"/>
            </a:xfrm>
            <a:custGeom>
              <a:rect b="b" l="l" r="r" t="t"/>
              <a:pathLst>
                <a:path extrusionOk="0" h="7531" w="7562">
                  <a:moveTo>
                    <a:pt x="3781" y="2017"/>
                  </a:moveTo>
                  <a:cubicBezTo>
                    <a:pt x="3970" y="2017"/>
                    <a:pt x="4128" y="2175"/>
                    <a:pt x="4128" y="2364"/>
                  </a:cubicBezTo>
                  <a:cubicBezTo>
                    <a:pt x="4128" y="2584"/>
                    <a:pt x="3970" y="2742"/>
                    <a:pt x="3781" y="2742"/>
                  </a:cubicBezTo>
                  <a:lnTo>
                    <a:pt x="1702" y="2742"/>
                  </a:lnTo>
                  <a:cubicBezTo>
                    <a:pt x="1482" y="2742"/>
                    <a:pt x="1324" y="2584"/>
                    <a:pt x="1324" y="2364"/>
                  </a:cubicBezTo>
                  <a:cubicBezTo>
                    <a:pt x="1324" y="2175"/>
                    <a:pt x="1482" y="2017"/>
                    <a:pt x="1702" y="2017"/>
                  </a:cubicBezTo>
                  <a:close/>
                  <a:moveTo>
                    <a:pt x="3057" y="3403"/>
                  </a:moveTo>
                  <a:cubicBezTo>
                    <a:pt x="3277" y="3403"/>
                    <a:pt x="3435" y="3561"/>
                    <a:pt x="3435" y="3750"/>
                  </a:cubicBezTo>
                  <a:cubicBezTo>
                    <a:pt x="3466" y="3939"/>
                    <a:pt x="3277" y="4096"/>
                    <a:pt x="3057" y="4096"/>
                  </a:cubicBezTo>
                  <a:lnTo>
                    <a:pt x="1702" y="4096"/>
                  </a:lnTo>
                  <a:cubicBezTo>
                    <a:pt x="1482" y="4096"/>
                    <a:pt x="1324" y="3939"/>
                    <a:pt x="1324" y="3750"/>
                  </a:cubicBezTo>
                  <a:cubicBezTo>
                    <a:pt x="1324" y="3561"/>
                    <a:pt x="1482" y="3403"/>
                    <a:pt x="1702" y="3403"/>
                  </a:cubicBezTo>
                  <a:close/>
                  <a:moveTo>
                    <a:pt x="2395" y="4790"/>
                  </a:moveTo>
                  <a:cubicBezTo>
                    <a:pt x="2584" y="4790"/>
                    <a:pt x="2742" y="4947"/>
                    <a:pt x="2742" y="5136"/>
                  </a:cubicBezTo>
                  <a:cubicBezTo>
                    <a:pt x="2742" y="5325"/>
                    <a:pt x="2584" y="5483"/>
                    <a:pt x="2395" y="5483"/>
                  </a:cubicBezTo>
                  <a:lnTo>
                    <a:pt x="1702" y="5483"/>
                  </a:lnTo>
                  <a:cubicBezTo>
                    <a:pt x="1482" y="5483"/>
                    <a:pt x="1324" y="5325"/>
                    <a:pt x="1324" y="5136"/>
                  </a:cubicBezTo>
                  <a:cubicBezTo>
                    <a:pt x="1324" y="4947"/>
                    <a:pt x="1482" y="4790"/>
                    <a:pt x="1702" y="4790"/>
                  </a:cubicBezTo>
                  <a:close/>
                  <a:moveTo>
                    <a:pt x="1" y="1"/>
                  </a:moveTo>
                  <a:lnTo>
                    <a:pt x="1" y="7530"/>
                  </a:lnTo>
                  <a:lnTo>
                    <a:pt x="7562" y="7530"/>
                  </a:lnTo>
                  <a:lnTo>
                    <a:pt x="7562" y="6837"/>
                  </a:lnTo>
                  <a:lnTo>
                    <a:pt x="6522" y="6837"/>
                  </a:lnTo>
                  <a:cubicBezTo>
                    <a:pt x="5577" y="6837"/>
                    <a:pt x="4853" y="6081"/>
                    <a:pt x="4853" y="5136"/>
                  </a:cubicBezTo>
                  <a:lnTo>
                    <a:pt x="4853" y="2395"/>
                  </a:lnTo>
                  <a:cubicBezTo>
                    <a:pt x="4853" y="1450"/>
                    <a:pt x="5577" y="725"/>
                    <a:pt x="6522" y="725"/>
                  </a:cubicBezTo>
                  <a:lnTo>
                    <a:pt x="7562" y="725"/>
                  </a:lnTo>
                  <a:lnTo>
                    <a:pt x="756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9" name="Google Shape;8549;p79"/>
            <p:cNvSpPr/>
            <p:nvPr/>
          </p:nvSpPr>
          <p:spPr>
            <a:xfrm>
              <a:off x="-34003850" y="3227275"/>
              <a:ext cx="189050" cy="34675"/>
            </a:xfrm>
            <a:custGeom>
              <a:rect b="b" l="l" r="r" t="t"/>
              <a:pathLst>
                <a:path extrusionOk="0" h="1387" w="7562">
                  <a:moveTo>
                    <a:pt x="1009" y="1"/>
                  </a:moveTo>
                  <a:cubicBezTo>
                    <a:pt x="473" y="1"/>
                    <a:pt x="1" y="473"/>
                    <a:pt x="1" y="1040"/>
                  </a:cubicBezTo>
                  <a:lnTo>
                    <a:pt x="1" y="1387"/>
                  </a:lnTo>
                  <a:lnTo>
                    <a:pt x="7562" y="1387"/>
                  </a:lnTo>
                  <a:lnTo>
                    <a:pt x="7562" y="1040"/>
                  </a:lnTo>
                  <a:cubicBezTo>
                    <a:pt x="7562" y="473"/>
                    <a:pt x="7089" y="1"/>
                    <a:pt x="65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0" name="Google Shape;8550;p79"/>
            <p:cNvSpPr/>
            <p:nvPr/>
          </p:nvSpPr>
          <p:spPr>
            <a:xfrm>
              <a:off x="-34003850" y="3484050"/>
              <a:ext cx="189050" cy="34675"/>
            </a:xfrm>
            <a:custGeom>
              <a:rect b="b" l="l" r="r" t="t"/>
              <a:pathLst>
                <a:path extrusionOk="0" h="1387" w="7562">
                  <a:moveTo>
                    <a:pt x="1" y="0"/>
                  </a:moveTo>
                  <a:lnTo>
                    <a:pt x="1" y="347"/>
                  </a:lnTo>
                  <a:cubicBezTo>
                    <a:pt x="1" y="945"/>
                    <a:pt x="442" y="1386"/>
                    <a:pt x="1009" y="1386"/>
                  </a:cubicBezTo>
                  <a:lnTo>
                    <a:pt x="6522" y="1386"/>
                  </a:lnTo>
                  <a:cubicBezTo>
                    <a:pt x="7089" y="1386"/>
                    <a:pt x="7562" y="914"/>
                    <a:pt x="7562" y="347"/>
                  </a:cubicBezTo>
                  <a:lnTo>
                    <a:pt x="756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51" name="Google Shape;8551;p79"/>
          <p:cNvGrpSpPr/>
          <p:nvPr/>
        </p:nvGrpSpPr>
        <p:grpSpPr>
          <a:xfrm>
            <a:off x="2784848" y="1784313"/>
            <a:ext cx="354586" cy="354343"/>
            <a:chOff x="-34004625" y="3585850"/>
            <a:chExt cx="292225" cy="292025"/>
          </a:xfrm>
        </p:grpSpPr>
        <p:sp>
          <p:nvSpPr>
            <p:cNvPr id="8552" name="Google Shape;8552;p79"/>
            <p:cNvSpPr/>
            <p:nvPr/>
          </p:nvSpPr>
          <p:spPr>
            <a:xfrm>
              <a:off x="-33832150" y="3585850"/>
              <a:ext cx="103200" cy="154200"/>
            </a:xfrm>
            <a:custGeom>
              <a:rect b="b" l="l" r="r" t="t"/>
              <a:pathLst>
                <a:path extrusionOk="0" h="6168" w="4128">
                  <a:moveTo>
                    <a:pt x="2426" y="1"/>
                  </a:moveTo>
                  <a:cubicBezTo>
                    <a:pt x="2286" y="1"/>
                    <a:pt x="2136" y="77"/>
                    <a:pt x="2112" y="244"/>
                  </a:cubicBezTo>
                  <a:lnTo>
                    <a:pt x="64" y="5064"/>
                  </a:lnTo>
                  <a:cubicBezTo>
                    <a:pt x="1" y="5222"/>
                    <a:pt x="64" y="5474"/>
                    <a:pt x="253" y="5506"/>
                  </a:cubicBezTo>
                  <a:cubicBezTo>
                    <a:pt x="295" y="5531"/>
                    <a:pt x="342" y="5543"/>
                    <a:pt x="389" y="5543"/>
                  </a:cubicBezTo>
                  <a:cubicBezTo>
                    <a:pt x="517" y="5543"/>
                    <a:pt x="648" y="5455"/>
                    <a:pt x="694" y="5317"/>
                  </a:cubicBezTo>
                  <a:lnTo>
                    <a:pt x="1261" y="4025"/>
                  </a:lnTo>
                  <a:cubicBezTo>
                    <a:pt x="1419" y="4088"/>
                    <a:pt x="1576" y="4119"/>
                    <a:pt x="1765" y="4119"/>
                  </a:cubicBezTo>
                  <a:cubicBezTo>
                    <a:pt x="1891" y="4119"/>
                    <a:pt x="1986" y="4088"/>
                    <a:pt x="2112" y="4056"/>
                  </a:cubicBezTo>
                  <a:lnTo>
                    <a:pt x="2112" y="4844"/>
                  </a:lnTo>
                  <a:cubicBezTo>
                    <a:pt x="1450" y="4970"/>
                    <a:pt x="946" y="5506"/>
                    <a:pt x="789" y="6167"/>
                  </a:cubicBezTo>
                  <a:lnTo>
                    <a:pt x="4128" y="6167"/>
                  </a:lnTo>
                  <a:cubicBezTo>
                    <a:pt x="4002" y="5506"/>
                    <a:pt x="3466" y="5001"/>
                    <a:pt x="2773" y="4844"/>
                  </a:cubicBezTo>
                  <a:lnTo>
                    <a:pt x="2773" y="3143"/>
                  </a:lnTo>
                  <a:cubicBezTo>
                    <a:pt x="2773" y="2670"/>
                    <a:pt x="2458" y="2324"/>
                    <a:pt x="2080" y="2166"/>
                  </a:cubicBezTo>
                  <a:lnTo>
                    <a:pt x="2773" y="496"/>
                  </a:lnTo>
                  <a:cubicBezTo>
                    <a:pt x="2773" y="307"/>
                    <a:pt x="2710" y="118"/>
                    <a:pt x="2553" y="24"/>
                  </a:cubicBezTo>
                  <a:cubicBezTo>
                    <a:pt x="2515" y="8"/>
                    <a:pt x="2471" y="1"/>
                    <a:pt x="24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3" name="Google Shape;8553;p79"/>
            <p:cNvSpPr/>
            <p:nvPr/>
          </p:nvSpPr>
          <p:spPr>
            <a:xfrm>
              <a:off x="-34004625" y="3690400"/>
              <a:ext cx="155175" cy="187475"/>
            </a:xfrm>
            <a:custGeom>
              <a:rect b="b" l="l" r="r" t="t"/>
              <a:pathLst>
                <a:path extrusionOk="0" h="7499" w="6207">
                  <a:moveTo>
                    <a:pt x="693" y="0"/>
                  </a:moveTo>
                  <a:cubicBezTo>
                    <a:pt x="315" y="0"/>
                    <a:pt x="0" y="315"/>
                    <a:pt x="0" y="662"/>
                  </a:cubicBezTo>
                  <a:lnTo>
                    <a:pt x="0" y="6490"/>
                  </a:lnTo>
                  <a:cubicBezTo>
                    <a:pt x="32" y="7026"/>
                    <a:pt x="504" y="7498"/>
                    <a:pt x="1103" y="7498"/>
                  </a:cubicBezTo>
                  <a:lnTo>
                    <a:pt x="6207" y="7498"/>
                  </a:lnTo>
                  <a:lnTo>
                    <a:pt x="6207" y="5797"/>
                  </a:lnTo>
                  <a:cubicBezTo>
                    <a:pt x="6207" y="5608"/>
                    <a:pt x="6049" y="5451"/>
                    <a:pt x="5860" y="5451"/>
                  </a:cubicBezTo>
                  <a:lnTo>
                    <a:pt x="1765" y="5451"/>
                  </a:lnTo>
                  <a:cubicBezTo>
                    <a:pt x="1576" y="5451"/>
                    <a:pt x="1418" y="5293"/>
                    <a:pt x="1418" y="5104"/>
                  </a:cubicBezTo>
                  <a:lnTo>
                    <a:pt x="1418" y="662"/>
                  </a:lnTo>
                  <a:cubicBezTo>
                    <a:pt x="1418" y="252"/>
                    <a:pt x="1103" y="0"/>
                    <a:pt x="6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4" name="Google Shape;8554;p79"/>
            <p:cNvSpPr/>
            <p:nvPr/>
          </p:nvSpPr>
          <p:spPr>
            <a:xfrm>
              <a:off x="-33936100" y="3621075"/>
              <a:ext cx="51200" cy="51225"/>
            </a:xfrm>
            <a:custGeom>
              <a:rect b="b" l="l" r="r" t="t"/>
              <a:pathLst>
                <a:path extrusionOk="0" h="2049" w="2048">
                  <a:moveTo>
                    <a:pt x="1040" y="1"/>
                  </a:moveTo>
                  <a:cubicBezTo>
                    <a:pt x="473" y="1"/>
                    <a:pt x="0" y="473"/>
                    <a:pt x="0" y="1041"/>
                  </a:cubicBezTo>
                  <a:cubicBezTo>
                    <a:pt x="0" y="1576"/>
                    <a:pt x="473" y="2049"/>
                    <a:pt x="1040" y="2049"/>
                  </a:cubicBezTo>
                  <a:cubicBezTo>
                    <a:pt x="1576" y="2049"/>
                    <a:pt x="2048" y="1576"/>
                    <a:pt x="2048" y="1041"/>
                  </a:cubicBezTo>
                  <a:cubicBezTo>
                    <a:pt x="2048" y="473"/>
                    <a:pt x="1607" y="1"/>
                    <a:pt x="10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5" name="Google Shape;8555;p79"/>
            <p:cNvSpPr/>
            <p:nvPr/>
          </p:nvSpPr>
          <p:spPr>
            <a:xfrm>
              <a:off x="-33952650" y="3690125"/>
              <a:ext cx="155975" cy="186950"/>
            </a:xfrm>
            <a:custGeom>
              <a:rect b="b" l="l" r="r" t="t"/>
              <a:pathLst>
                <a:path extrusionOk="0" h="7478" w="6239">
                  <a:moveTo>
                    <a:pt x="1641" y="1"/>
                  </a:moveTo>
                  <a:cubicBezTo>
                    <a:pt x="1242" y="1"/>
                    <a:pt x="819" y="205"/>
                    <a:pt x="568" y="484"/>
                  </a:cubicBezTo>
                  <a:cubicBezTo>
                    <a:pt x="190" y="799"/>
                    <a:pt x="1" y="1209"/>
                    <a:pt x="1" y="1681"/>
                  </a:cubicBezTo>
                  <a:lnTo>
                    <a:pt x="1" y="4769"/>
                  </a:lnTo>
                  <a:lnTo>
                    <a:pt x="2679" y="4769"/>
                  </a:lnTo>
                  <a:cubicBezTo>
                    <a:pt x="2521" y="4359"/>
                    <a:pt x="2175" y="4107"/>
                    <a:pt x="1702" y="4107"/>
                  </a:cubicBezTo>
                  <a:lnTo>
                    <a:pt x="1040" y="4107"/>
                  </a:lnTo>
                  <a:cubicBezTo>
                    <a:pt x="820" y="4107"/>
                    <a:pt x="662" y="3949"/>
                    <a:pt x="662" y="3729"/>
                  </a:cubicBezTo>
                  <a:lnTo>
                    <a:pt x="662" y="2374"/>
                  </a:lnTo>
                  <a:cubicBezTo>
                    <a:pt x="662" y="2154"/>
                    <a:pt x="820" y="1996"/>
                    <a:pt x="1040" y="1996"/>
                  </a:cubicBezTo>
                  <a:cubicBezTo>
                    <a:pt x="1229" y="1996"/>
                    <a:pt x="1387" y="2154"/>
                    <a:pt x="1387" y="2374"/>
                  </a:cubicBezTo>
                  <a:lnTo>
                    <a:pt x="1387" y="3382"/>
                  </a:lnTo>
                  <a:lnTo>
                    <a:pt x="1733" y="3382"/>
                  </a:lnTo>
                  <a:cubicBezTo>
                    <a:pt x="2553" y="3382"/>
                    <a:pt x="3277" y="3981"/>
                    <a:pt x="3435" y="4769"/>
                  </a:cubicBezTo>
                  <a:lnTo>
                    <a:pt x="3813" y="4769"/>
                  </a:lnTo>
                  <a:cubicBezTo>
                    <a:pt x="4380" y="4769"/>
                    <a:pt x="4852" y="5241"/>
                    <a:pt x="4852" y="5777"/>
                  </a:cubicBezTo>
                  <a:lnTo>
                    <a:pt x="4852" y="7478"/>
                  </a:lnTo>
                  <a:lnTo>
                    <a:pt x="6239" y="7478"/>
                  </a:lnTo>
                  <a:lnTo>
                    <a:pt x="6239" y="5084"/>
                  </a:lnTo>
                  <a:cubicBezTo>
                    <a:pt x="6176" y="4580"/>
                    <a:pt x="5703" y="4107"/>
                    <a:pt x="5168" y="4107"/>
                  </a:cubicBezTo>
                  <a:lnTo>
                    <a:pt x="3781" y="4107"/>
                  </a:lnTo>
                  <a:cubicBezTo>
                    <a:pt x="3592" y="4107"/>
                    <a:pt x="3435" y="3949"/>
                    <a:pt x="3435" y="3729"/>
                  </a:cubicBezTo>
                  <a:lnTo>
                    <a:pt x="3435" y="1807"/>
                  </a:lnTo>
                  <a:cubicBezTo>
                    <a:pt x="3435" y="862"/>
                    <a:pt x="2710" y="43"/>
                    <a:pt x="1796" y="11"/>
                  </a:cubicBezTo>
                  <a:cubicBezTo>
                    <a:pt x="1745" y="4"/>
                    <a:pt x="1694" y="1"/>
                    <a:pt x="16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6" name="Google Shape;8556;p79"/>
            <p:cNvSpPr/>
            <p:nvPr/>
          </p:nvSpPr>
          <p:spPr>
            <a:xfrm>
              <a:off x="-33849475" y="3758125"/>
              <a:ext cx="137075" cy="33100"/>
            </a:xfrm>
            <a:custGeom>
              <a:rect b="b" l="l" r="r" t="t"/>
              <a:pathLst>
                <a:path extrusionOk="0" h="1324" w="5483">
                  <a:moveTo>
                    <a:pt x="1" y="1"/>
                  </a:moveTo>
                  <a:lnTo>
                    <a:pt x="1" y="662"/>
                  </a:lnTo>
                  <a:lnTo>
                    <a:pt x="1041" y="662"/>
                  </a:lnTo>
                  <a:cubicBezTo>
                    <a:pt x="1576" y="662"/>
                    <a:pt x="2080" y="946"/>
                    <a:pt x="2395" y="1324"/>
                  </a:cubicBezTo>
                  <a:lnTo>
                    <a:pt x="5136" y="1324"/>
                  </a:lnTo>
                  <a:cubicBezTo>
                    <a:pt x="5325" y="1324"/>
                    <a:pt x="5483" y="1166"/>
                    <a:pt x="5483" y="977"/>
                  </a:cubicBezTo>
                  <a:lnTo>
                    <a:pt x="5483" y="316"/>
                  </a:lnTo>
                  <a:cubicBezTo>
                    <a:pt x="5483" y="158"/>
                    <a:pt x="5325" y="1"/>
                    <a:pt x="51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57" name="Google Shape;8557;p79"/>
          <p:cNvGrpSpPr/>
          <p:nvPr/>
        </p:nvGrpSpPr>
        <p:grpSpPr>
          <a:xfrm>
            <a:off x="2784362" y="2219514"/>
            <a:ext cx="355557" cy="354616"/>
            <a:chOff x="-34005425" y="3945575"/>
            <a:chExt cx="293025" cy="292250"/>
          </a:xfrm>
        </p:grpSpPr>
        <p:sp>
          <p:nvSpPr>
            <p:cNvPr id="8558" name="Google Shape;8558;p79"/>
            <p:cNvSpPr/>
            <p:nvPr/>
          </p:nvSpPr>
          <p:spPr>
            <a:xfrm>
              <a:off x="-33952650" y="3998350"/>
              <a:ext cx="186700" cy="186700"/>
            </a:xfrm>
            <a:custGeom>
              <a:rect b="b" l="l" r="r" t="t"/>
              <a:pathLst>
                <a:path extrusionOk="0" h="7468" w="7468">
                  <a:moveTo>
                    <a:pt x="5861" y="2017"/>
                  </a:moveTo>
                  <a:cubicBezTo>
                    <a:pt x="6050" y="2017"/>
                    <a:pt x="6207" y="2143"/>
                    <a:pt x="6207" y="2364"/>
                  </a:cubicBezTo>
                  <a:lnTo>
                    <a:pt x="6207" y="3750"/>
                  </a:lnTo>
                  <a:lnTo>
                    <a:pt x="6207" y="5104"/>
                  </a:lnTo>
                  <a:cubicBezTo>
                    <a:pt x="6207" y="5325"/>
                    <a:pt x="6050" y="5451"/>
                    <a:pt x="5861" y="5451"/>
                  </a:cubicBezTo>
                  <a:cubicBezTo>
                    <a:pt x="5672" y="5451"/>
                    <a:pt x="5514" y="5325"/>
                    <a:pt x="5514" y="5104"/>
                  </a:cubicBezTo>
                  <a:lnTo>
                    <a:pt x="5514" y="4096"/>
                  </a:lnTo>
                  <a:lnTo>
                    <a:pt x="4474" y="4096"/>
                  </a:lnTo>
                  <a:cubicBezTo>
                    <a:pt x="4285" y="4096"/>
                    <a:pt x="4128" y="3939"/>
                    <a:pt x="4128" y="3750"/>
                  </a:cubicBezTo>
                  <a:lnTo>
                    <a:pt x="4128" y="2364"/>
                  </a:lnTo>
                  <a:cubicBezTo>
                    <a:pt x="4128" y="2143"/>
                    <a:pt x="4285" y="2017"/>
                    <a:pt x="4474" y="2017"/>
                  </a:cubicBezTo>
                  <a:cubicBezTo>
                    <a:pt x="4695" y="2017"/>
                    <a:pt x="4852" y="2143"/>
                    <a:pt x="4852" y="2364"/>
                  </a:cubicBezTo>
                  <a:lnTo>
                    <a:pt x="4852" y="3372"/>
                  </a:lnTo>
                  <a:lnTo>
                    <a:pt x="5514" y="3372"/>
                  </a:lnTo>
                  <a:lnTo>
                    <a:pt x="5514" y="2364"/>
                  </a:lnTo>
                  <a:cubicBezTo>
                    <a:pt x="5514" y="2143"/>
                    <a:pt x="5672" y="2017"/>
                    <a:pt x="5861" y="2017"/>
                  </a:cubicBezTo>
                  <a:close/>
                  <a:moveTo>
                    <a:pt x="2332" y="2017"/>
                  </a:moveTo>
                  <a:cubicBezTo>
                    <a:pt x="2868" y="2017"/>
                    <a:pt x="3340" y="2490"/>
                    <a:pt x="3340" y="3025"/>
                  </a:cubicBezTo>
                  <a:lnTo>
                    <a:pt x="3340" y="3309"/>
                  </a:lnTo>
                  <a:lnTo>
                    <a:pt x="3435" y="3309"/>
                  </a:lnTo>
                  <a:cubicBezTo>
                    <a:pt x="3435" y="3687"/>
                    <a:pt x="3183" y="4065"/>
                    <a:pt x="2868" y="4222"/>
                  </a:cubicBezTo>
                  <a:lnTo>
                    <a:pt x="2238" y="4537"/>
                  </a:lnTo>
                  <a:cubicBezTo>
                    <a:pt x="2175" y="4569"/>
                    <a:pt x="2080" y="4632"/>
                    <a:pt x="2049" y="4758"/>
                  </a:cubicBezTo>
                  <a:lnTo>
                    <a:pt x="3057" y="4758"/>
                  </a:lnTo>
                  <a:cubicBezTo>
                    <a:pt x="3277" y="4758"/>
                    <a:pt x="3435" y="4915"/>
                    <a:pt x="3435" y="5104"/>
                  </a:cubicBezTo>
                  <a:cubicBezTo>
                    <a:pt x="3435" y="5325"/>
                    <a:pt x="3277" y="5483"/>
                    <a:pt x="3057" y="5483"/>
                  </a:cubicBezTo>
                  <a:lnTo>
                    <a:pt x="1702" y="5483"/>
                  </a:lnTo>
                  <a:cubicBezTo>
                    <a:pt x="1481" y="5483"/>
                    <a:pt x="1324" y="5325"/>
                    <a:pt x="1324" y="5104"/>
                  </a:cubicBezTo>
                  <a:lnTo>
                    <a:pt x="1324" y="4852"/>
                  </a:lnTo>
                  <a:cubicBezTo>
                    <a:pt x="1324" y="4443"/>
                    <a:pt x="1576" y="4096"/>
                    <a:pt x="1891" y="3939"/>
                  </a:cubicBezTo>
                  <a:lnTo>
                    <a:pt x="2521" y="3624"/>
                  </a:lnTo>
                  <a:cubicBezTo>
                    <a:pt x="2647" y="3592"/>
                    <a:pt x="2710" y="3466"/>
                    <a:pt x="2710" y="3309"/>
                  </a:cubicBezTo>
                  <a:lnTo>
                    <a:pt x="2710" y="3025"/>
                  </a:lnTo>
                  <a:cubicBezTo>
                    <a:pt x="2710" y="2836"/>
                    <a:pt x="2553" y="2679"/>
                    <a:pt x="2364" y="2679"/>
                  </a:cubicBezTo>
                  <a:cubicBezTo>
                    <a:pt x="2175" y="2679"/>
                    <a:pt x="2017" y="2836"/>
                    <a:pt x="2017" y="3025"/>
                  </a:cubicBezTo>
                  <a:cubicBezTo>
                    <a:pt x="2017" y="3214"/>
                    <a:pt x="1859" y="3372"/>
                    <a:pt x="1639" y="3372"/>
                  </a:cubicBezTo>
                  <a:cubicBezTo>
                    <a:pt x="1450" y="3372"/>
                    <a:pt x="1292" y="3214"/>
                    <a:pt x="1292" y="3025"/>
                  </a:cubicBezTo>
                  <a:cubicBezTo>
                    <a:pt x="1292" y="2490"/>
                    <a:pt x="1765" y="2017"/>
                    <a:pt x="2332" y="2017"/>
                  </a:cubicBezTo>
                  <a:close/>
                  <a:moveTo>
                    <a:pt x="3214" y="1"/>
                  </a:moveTo>
                  <a:cubicBezTo>
                    <a:pt x="3214" y="127"/>
                    <a:pt x="3183" y="284"/>
                    <a:pt x="3120" y="379"/>
                  </a:cubicBezTo>
                  <a:cubicBezTo>
                    <a:pt x="2962" y="662"/>
                    <a:pt x="2679" y="914"/>
                    <a:pt x="2364" y="946"/>
                  </a:cubicBezTo>
                  <a:lnTo>
                    <a:pt x="1009" y="1135"/>
                  </a:lnTo>
                  <a:cubicBezTo>
                    <a:pt x="473" y="1733"/>
                    <a:pt x="64" y="2521"/>
                    <a:pt x="1" y="3372"/>
                  </a:cubicBezTo>
                  <a:lnTo>
                    <a:pt x="316" y="3372"/>
                  </a:lnTo>
                  <a:cubicBezTo>
                    <a:pt x="505" y="3372"/>
                    <a:pt x="662" y="3529"/>
                    <a:pt x="662" y="3750"/>
                  </a:cubicBezTo>
                  <a:cubicBezTo>
                    <a:pt x="662" y="3939"/>
                    <a:pt x="505" y="4096"/>
                    <a:pt x="316" y="4096"/>
                  </a:cubicBezTo>
                  <a:lnTo>
                    <a:pt x="1" y="4096"/>
                  </a:lnTo>
                  <a:cubicBezTo>
                    <a:pt x="158" y="5892"/>
                    <a:pt x="1607" y="7310"/>
                    <a:pt x="3372" y="7467"/>
                  </a:cubicBezTo>
                  <a:lnTo>
                    <a:pt x="3372" y="7121"/>
                  </a:lnTo>
                  <a:cubicBezTo>
                    <a:pt x="3372" y="6932"/>
                    <a:pt x="3529" y="6774"/>
                    <a:pt x="3750" y="6774"/>
                  </a:cubicBezTo>
                  <a:cubicBezTo>
                    <a:pt x="3939" y="6774"/>
                    <a:pt x="4096" y="6932"/>
                    <a:pt x="4096" y="7121"/>
                  </a:cubicBezTo>
                  <a:lnTo>
                    <a:pt x="4096" y="7436"/>
                  </a:lnTo>
                  <a:lnTo>
                    <a:pt x="4254" y="7436"/>
                  </a:lnTo>
                  <a:cubicBezTo>
                    <a:pt x="4254" y="7373"/>
                    <a:pt x="4285" y="7278"/>
                    <a:pt x="4317" y="7215"/>
                  </a:cubicBezTo>
                  <a:cubicBezTo>
                    <a:pt x="4443" y="6900"/>
                    <a:pt x="4758" y="6648"/>
                    <a:pt x="5073" y="6617"/>
                  </a:cubicBezTo>
                  <a:lnTo>
                    <a:pt x="6491" y="6333"/>
                  </a:lnTo>
                  <a:cubicBezTo>
                    <a:pt x="7089" y="5703"/>
                    <a:pt x="7404" y="5010"/>
                    <a:pt x="7467" y="4096"/>
                  </a:cubicBezTo>
                  <a:lnTo>
                    <a:pt x="7152" y="4096"/>
                  </a:lnTo>
                  <a:cubicBezTo>
                    <a:pt x="6963" y="4096"/>
                    <a:pt x="6806" y="3939"/>
                    <a:pt x="6806" y="3750"/>
                  </a:cubicBezTo>
                  <a:cubicBezTo>
                    <a:pt x="6806" y="3529"/>
                    <a:pt x="6963" y="3372"/>
                    <a:pt x="7152" y="3372"/>
                  </a:cubicBezTo>
                  <a:lnTo>
                    <a:pt x="7467" y="3372"/>
                  </a:lnTo>
                  <a:cubicBezTo>
                    <a:pt x="7310" y="1576"/>
                    <a:pt x="5861" y="158"/>
                    <a:pt x="4096" y="1"/>
                  </a:cubicBezTo>
                  <a:lnTo>
                    <a:pt x="4096" y="316"/>
                  </a:lnTo>
                  <a:cubicBezTo>
                    <a:pt x="4096" y="505"/>
                    <a:pt x="3939" y="662"/>
                    <a:pt x="3750" y="662"/>
                  </a:cubicBezTo>
                  <a:cubicBezTo>
                    <a:pt x="3529" y="662"/>
                    <a:pt x="3372" y="505"/>
                    <a:pt x="3372" y="316"/>
                  </a:cubicBezTo>
                  <a:lnTo>
                    <a:pt x="33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9" name="Google Shape;8559;p79"/>
            <p:cNvSpPr/>
            <p:nvPr/>
          </p:nvSpPr>
          <p:spPr>
            <a:xfrm>
              <a:off x="-33944775" y="3945575"/>
              <a:ext cx="232375" cy="247350"/>
            </a:xfrm>
            <a:custGeom>
              <a:rect b="b" l="l" r="r" t="t"/>
              <a:pathLst>
                <a:path extrusionOk="0" h="9894" w="9295">
                  <a:moveTo>
                    <a:pt x="3466" y="1"/>
                  </a:moveTo>
                  <a:cubicBezTo>
                    <a:pt x="2490" y="1"/>
                    <a:pt x="1450" y="316"/>
                    <a:pt x="1103" y="536"/>
                  </a:cubicBezTo>
                  <a:lnTo>
                    <a:pt x="1040" y="410"/>
                  </a:lnTo>
                  <a:cubicBezTo>
                    <a:pt x="970" y="340"/>
                    <a:pt x="881" y="304"/>
                    <a:pt x="788" y="304"/>
                  </a:cubicBezTo>
                  <a:cubicBezTo>
                    <a:pt x="757" y="304"/>
                    <a:pt x="725" y="308"/>
                    <a:pt x="694" y="316"/>
                  </a:cubicBezTo>
                  <a:cubicBezTo>
                    <a:pt x="599" y="379"/>
                    <a:pt x="505" y="473"/>
                    <a:pt x="473" y="568"/>
                  </a:cubicBezTo>
                  <a:cubicBezTo>
                    <a:pt x="347" y="1041"/>
                    <a:pt x="442" y="726"/>
                    <a:pt x="32" y="2143"/>
                  </a:cubicBezTo>
                  <a:cubicBezTo>
                    <a:pt x="1" y="2269"/>
                    <a:pt x="32" y="2395"/>
                    <a:pt x="127" y="2458"/>
                  </a:cubicBezTo>
                  <a:cubicBezTo>
                    <a:pt x="253" y="2584"/>
                    <a:pt x="316" y="2584"/>
                    <a:pt x="473" y="2584"/>
                  </a:cubicBezTo>
                  <a:lnTo>
                    <a:pt x="2049" y="2332"/>
                  </a:lnTo>
                  <a:cubicBezTo>
                    <a:pt x="2238" y="2301"/>
                    <a:pt x="2395" y="2080"/>
                    <a:pt x="2332" y="1860"/>
                  </a:cubicBezTo>
                  <a:lnTo>
                    <a:pt x="2206" y="1545"/>
                  </a:lnTo>
                  <a:cubicBezTo>
                    <a:pt x="2647" y="1450"/>
                    <a:pt x="3057" y="1356"/>
                    <a:pt x="3529" y="1356"/>
                  </a:cubicBezTo>
                  <a:cubicBezTo>
                    <a:pt x="5987" y="1356"/>
                    <a:pt x="8003" y="3372"/>
                    <a:pt x="8003" y="5798"/>
                  </a:cubicBezTo>
                  <a:cubicBezTo>
                    <a:pt x="8003" y="6806"/>
                    <a:pt x="7688" y="7657"/>
                    <a:pt x="7152" y="8413"/>
                  </a:cubicBezTo>
                  <a:cubicBezTo>
                    <a:pt x="7278" y="8444"/>
                    <a:pt x="7404" y="8539"/>
                    <a:pt x="7530" y="8633"/>
                  </a:cubicBezTo>
                  <a:cubicBezTo>
                    <a:pt x="7751" y="8885"/>
                    <a:pt x="7845" y="9232"/>
                    <a:pt x="7751" y="9578"/>
                  </a:cubicBezTo>
                  <a:lnTo>
                    <a:pt x="7593" y="9893"/>
                  </a:lnTo>
                  <a:cubicBezTo>
                    <a:pt x="8633" y="8854"/>
                    <a:pt x="9295" y="7436"/>
                    <a:pt x="9295" y="5861"/>
                  </a:cubicBezTo>
                  <a:cubicBezTo>
                    <a:pt x="9295" y="2616"/>
                    <a:pt x="6648" y="1"/>
                    <a:pt x="3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0" name="Google Shape;8560;p79"/>
            <p:cNvSpPr/>
            <p:nvPr/>
          </p:nvSpPr>
          <p:spPr>
            <a:xfrm>
              <a:off x="-34005425" y="3987325"/>
              <a:ext cx="237100" cy="250500"/>
            </a:xfrm>
            <a:custGeom>
              <a:rect b="b" l="l" r="r" t="t"/>
              <a:pathLst>
                <a:path extrusionOk="0" h="10020" w="9484">
                  <a:moveTo>
                    <a:pt x="1797" y="1"/>
                  </a:moveTo>
                  <a:lnTo>
                    <a:pt x="1797" y="1"/>
                  </a:lnTo>
                  <a:cubicBezTo>
                    <a:pt x="694" y="1072"/>
                    <a:pt x="1" y="2521"/>
                    <a:pt x="1" y="4191"/>
                  </a:cubicBezTo>
                  <a:cubicBezTo>
                    <a:pt x="64" y="7373"/>
                    <a:pt x="2647" y="10019"/>
                    <a:pt x="5892" y="10019"/>
                  </a:cubicBezTo>
                  <a:cubicBezTo>
                    <a:pt x="6239" y="10019"/>
                    <a:pt x="7972" y="9736"/>
                    <a:pt x="8224" y="9547"/>
                  </a:cubicBezTo>
                  <a:cubicBezTo>
                    <a:pt x="8255" y="9547"/>
                    <a:pt x="8287" y="9484"/>
                    <a:pt x="8350" y="9484"/>
                  </a:cubicBezTo>
                  <a:lnTo>
                    <a:pt x="8507" y="9641"/>
                  </a:lnTo>
                  <a:cubicBezTo>
                    <a:pt x="8576" y="9710"/>
                    <a:pt x="8661" y="9741"/>
                    <a:pt x="8743" y="9741"/>
                  </a:cubicBezTo>
                  <a:cubicBezTo>
                    <a:pt x="8887" y="9741"/>
                    <a:pt x="9023" y="9644"/>
                    <a:pt x="9043" y="9484"/>
                  </a:cubicBezTo>
                  <a:lnTo>
                    <a:pt x="9169" y="9011"/>
                  </a:lnTo>
                  <a:lnTo>
                    <a:pt x="9452" y="7814"/>
                  </a:lnTo>
                  <a:cubicBezTo>
                    <a:pt x="9484" y="7688"/>
                    <a:pt x="9452" y="7562"/>
                    <a:pt x="9358" y="7467"/>
                  </a:cubicBezTo>
                  <a:cubicBezTo>
                    <a:pt x="9278" y="7407"/>
                    <a:pt x="9211" y="7385"/>
                    <a:pt x="9132" y="7385"/>
                  </a:cubicBezTo>
                  <a:cubicBezTo>
                    <a:pt x="9087" y="7385"/>
                    <a:pt x="9037" y="7393"/>
                    <a:pt x="8980" y="7404"/>
                  </a:cubicBezTo>
                  <a:lnTo>
                    <a:pt x="7310" y="7719"/>
                  </a:lnTo>
                  <a:cubicBezTo>
                    <a:pt x="7089" y="7751"/>
                    <a:pt x="6963" y="8034"/>
                    <a:pt x="7089" y="8223"/>
                  </a:cubicBezTo>
                  <a:lnTo>
                    <a:pt x="7184" y="8444"/>
                  </a:lnTo>
                  <a:cubicBezTo>
                    <a:pt x="6774" y="8538"/>
                    <a:pt x="6333" y="8633"/>
                    <a:pt x="5861" y="8633"/>
                  </a:cubicBezTo>
                  <a:cubicBezTo>
                    <a:pt x="3403" y="8633"/>
                    <a:pt x="1419" y="6648"/>
                    <a:pt x="1419" y="4191"/>
                  </a:cubicBezTo>
                  <a:cubicBezTo>
                    <a:pt x="1419" y="3183"/>
                    <a:pt x="1734" y="2269"/>
                    <a:pt x="2269" y="1544"/>
                  </a:cubicBezTo>
                  <a:cubicBezTo>
                    <a:pt x="2143" y="1481"/>
                    <a:pt x="2049" y="1418"/>
                    <a:pt x="1954" y="1292"/>
                  </a:cubicBezTo>
                  <a:cubicBezTo>
                    <a:pt x="1734" y="1009"/>
                    <a:pt x="1639" y="662"/>
                    <a:pt x="1734" y="316"/>
                  </a:cubicBezTo>
                  <a:lnTo>
                    <a:pt x="179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61" name="Google Shape;8561;p79"/>
          <p:cNvGrpSpPr/>
          <p:nvPr/>
        </p:nvGrpSpPr>
        <p:grpSpPr>
          <a:xfrm>
            <a:off x="1431461" y="2692690"/>
            <a:ext cx="358408" cy="355557"/>
            <a:chOff x="-32174975" y="3192625"/>
            <a:chExt cx="295375" cy="293025"/>
          </a:xfrm>
        </p:grpSpPr>
        <p:sp>
          <p:nvSpPr>
            <p:cNvPr id="8562" name="Google Shape;8562;p79"/>
            <p:cNvSpPr/>
            <p:nvPr/>
          </p:nvSpPr>
          <p:spPr>
            <a:xfrm>
              <a:off x="-32171050" y="3279250"/>
              <a:ext cx="291450" cy="153625"/>
            </a:xfrm>
            <a:custGeom>
              <a:rect b="b" l="l" r="r" t="t"/>
              <a:pathLst>
                <a:path extrusionOk="0" h="6145" w="11658">
                  <a:moveTo>
                    <a:pt x="5829" y="694"/>
                  </a:moveTo>
                  <a:cubicBezTo>
                    <a:pt x="7184" y="694"/>
                    <a:pt x="8255" y="1734"/>
                    <a:pt x="8255" y="3088"/>
                  </a:cubicBezTo>
                  <a:cubicBezTo>
                    <a:pt x="8255" y="4412"/>
                    <a:pt x="7153" y="5483"/>
                    <a:pt x="5829" y="5483"/>
                  </a:cubicBezTo>
                  <a:cubicBezTo>
                    <a:pt x="4506" y="5483"/>
                    <a:pt x="3435" y="4412"/>
                    <a:pt x="3435" y="3088"/>
                  </a:cubicBezTo>
                  <a:cubicBezTo>
                    <a:pt x="3435" y="1734"/>
                    <a:pt x="4506" y="694"/>
                    <a:pt x="5829" y="694"/>
                  </a:cubicBezTo>
                  <a:close/>
                  <a:moveTo>
                    <a:pt x="1" y="1"/>
                  </a:moveTo>
                  <a:lnTo>
                    <a:pt x="1" y="6144"/>
                  </a:lnTo>
                  <a:lnTo>
                    <a:pt x="11658" y="6144"/>
                  </a:lnTo>
                  <a:lnTo>
                    <a:pt x="116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3" name="Google Shape;8563;p79"/>
            <p:cNvSpPr/>
            <p:nvPr/>
          </p:nvSpPr>
          <p:spPr>
            <a:xfrm>
              <a:off x="-32067075" y="3313925"/>
              <a:ext cx="84300" cy="85075"/>
            </a:xfrm>
            <a:custGeom>
              <a:rect b="b" l="l" r="r" t="t"/>
              <a:pathLst>
                <a:path extrusionOk="0" h="3403" w="3372">
                  <a:moveTo>
                    <a:pt x="1670" y="662"/>
                  </a:moveTo>
                  <a:cubicBezTo>
                    <a:pt x="1891" y="662"/>
                    <a:pt x="2048" y="819"/>
                    <a:pt x="2048" y="1040"/>
                  </a:cubicBezTo>
                  <a:lnTo>
                    <a:pt x="2048" y="1386"/>
                  </a:lnTo>
                  <a:lnTo>
                    <a:pt x="2395" y="1386"/>
                  </a:lnTo>
                  <a:cubicBezTo>
                    <a:pt x="2584" y="1386"/>
                    <a:pt x="2741" y="1544"/>
                    <a:pt x="2741" y="1733"/>
                  </a:cubicBezTo>
                  <a:cubicBezTo>
                    <a:pt x="2710" y="1890"/>
                    <a:pt x="2552" y="2048"/>
                    <a:pt x="2363" y="2048"/>
                  </a:cubicBezTo>
                  <a:lnTo>
                    <a:pt x="1670" y="2048"/>
                  </a:lnTo>
                  <a:cubicBezTo>
                    <a:pt x="1481" y="2048"/>
                    <a:pt x="1324" y="1890"/>
                    <a:pt x="1324" y="1701"/>
                  </a:cubicBezTo>
                  <a:lnTo>
                    <a:pt x="1324" y="1040"/>
                  </a:lnTo>
                  <a:cubicBezTo>
                    <a:pt x="1324" y="819"/>
                    <a:pt x="1481" y="662"/>
                    <a:pt x="1670" y="662"/>
                  </a:cubicBezTo>
                  <a:close/>
                  <a:moveTo>
                    <a:pt x="1670" y="0"/>
                  </a:moveTo>
                  <a:cubicBezTo>
                    <a:pt x="725" y="0"/>
                    <a:pt x="1" y="756"/>
                    <a:pt x="1" y="1701"/>
                  </a:cubicBezTo>
                  <a:cubicBezTo>
                    <a:pt x="1" y="2646"/>
                    <a:pt x="725" y="3403"/>
                    <a:pt x="1670" y="3403"/>
                  </a:cubicBezTo>
                  <a:cubicBezTo>
                    <a:pt x="2615" y="3403"/>
                    <a:pt x="3372" y="2646"/>
                    <a:pt x="3372" y="1701"/>
                  </a:cubicBezTo>
                  <a:cubicBezTo>
                    <a:pt x="3372" y="756"/>
                    <a:pt x="2615" y="0"/>
                    <a:pt x="16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4" name="Google Shape;8564;p79"/>
            <p:cNvSpPr/>
            <p:nvPr/>
          </p:nvSpPr>
          <p:spPr>
            <a:xfrm>
              <a:off x="-32171050" y="3450950"/>
              <a:ext cx="291450" cy="34700"/>
            </a:xfrm>
            <a:custGeom>
              <a:rect b="b" l="l" r="r" t="t"/>
              <a:pathLst>
                <a:path extrusionOk="0" h="1388" w="11658">
                  <a:moveTo>
                    <a:pt x="1" y="1"/>
                  </a:moveTo>
                  <a:lnTo>
                    <a:pt x="1" y="347"/>
                  </a:lnTo>
                  <a:cubicBezTo>
                    <a:pt x="1" y="915"/>
                    <a:pt x="442" y="1387"/>
                    <a:pt x="1041" y="1387"/>
                  </a:cubicBezTo>
                  <a:lnTo>
                    <a:pt x="10650" y="1387"/>
                  </a:lnTo>
                  <a:cubicBezTo>
                    <a:pt x="11217" y="1387"/>
                    <a:pt x="11658" y="915"/>
                    <a:pt x="11658" y="347"/>
                  </a:cubicBezTo>
                  <a:lnTo>
                    <a:pt x="116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5" name="Google Shape;8565;p79"/>
            <p:cNvSpPr/>
            <p:nvPr/>
          </p:nvSpPr>
          <p:spPr>
            <a:xfrm>
              <a:off x="-32174975" y="3192625"/>
              <a:ext cx="295375" cy="70125"/>
            </a:xfrm>
            <a:custGeom>
              <a:rect b="b" l="l" r="r" t="t"/>
              <a:pathLst>
                <a:path extrusionOk="0" h="2805" w="11815">
                  <a:moveTo>
                    <a:pt x="1733" y="0"/>
                  </a:moveTo>
                  <a:cubicBezTo>
                    <a:pt x="1544" y="0"/>
                    <a:pt x="1387" y="158"/>
                    <a:pt x="1387" y="378"/>
                  </a:cubicBezTo>
                  <a:lnTo>
                    <a:pt x="1387" y="725"/>
                  </a:lnTo>
                  <a:lnTo>
                    <a:pt x="1040" y="725"/>
                  </a:lnTo>
                  <a:cubicBezTo>
                    <a:pt x="473" y="725"/>
                    <a:pt x="0" y="1197"/>
                    <a:pt x="0" y="1733"/>
                  </a:cubicBezTo>
                  <a:lnTo>
                    <a:pt x="0" y="2804"/>
                  </a:lnTo>
                  <a:lnTo>
                    <a:pt x="11657" y="2804"/>
                  </a:lnTo>
                  <a:lnTo>
                    <a:pt x="11657" y="1733"/>
                  </a:lnTo>
                  <a:lnTo>
                    <a:pt x="11815" y="1733"/>
                  </a:lnTo>
                  <a:cubicBezTo>
                    <a:pt x="11815" y="1197"/>
                    <a:pt x="11374" y="725"/>
                    <a:pt x="10807" y="725"/>
                  </a:cubicBezTo>
                  <a:lnTo>
                    <a:pt x="10460" y="725"/>
                  </a:lnTo>
                  <a:lnTo>
                    <a:pt x="10460" y="378"/>
                  </a:lnTo>
                  <a:cubicBezTo>
                    <a:pt x="10460" y="158"/>
                    <a:pt x="10303" y="0"/>
                    <a:pt x="10082" y="0"/>
                  </a:cubicBezTo>
                  <a:cubicBezTo>
                    <a:pt x="9893" y="0"/>
                    <a:pt x="9735" y="158"/>
                    <a:pt x="9735" y="378"/>
                  </a:cubicBezTo>
                  <a:lnTo>
                    <a:pt x="9735" y="725"/>
                  </a:lnTo>
                  <a:lnTo>
                    <a:pt x="8349" y="725"/>
                  </a:lnTo>
                  <a:lnTo>
                    <a:pt x="8349" y="378"/>
                  </a:lnTo>
                  <a:cubicBezTo>
                    <a:pt x="8349" y="158"/>
                    <a:pt x="8192" y="0"/>
                    <a:pt x="8003" y="0"/>
                  </a:cubicBezTo>
                  <a:cubicBezTo>
                    <a:pt x="7814" y="0"/>
                    <a:pt x="7656" y="158"/>
                    <a:pt x="7656" y="378"/>
                  </a:cubicBezTo>
                  <a:lnTo>
                    <a:pt x="7656" y="725"/>
                  </a:lnTo>
                  <a:lnTo>
                    <a:pt x="6270" y="725"/>
                  </a:lnTo>
                  <a:lnTo>
                    <a:pt x="6270" y="378"/>
                  </a:lnTo>
                  <a:cubicBezTo>
                    <a:pt x="6270" y="158"/>
                    <a:pt x="6112" y="0"/>
                    <a:pt x="5923" y="0"/>
                  </a:cubicBezTo>
                  <a:cubicBezTo>
                    <a:pt x="5734" y="0"/>
                    <a:pt x="5577" y="158"/>
                    <a:pt x="5577" y="378"/>
                  </a:cubicBezTo>
                  <a:lnTo>
                    <a:pt x="5577" y="725"/>
                  </a:lnTo>
                  <a:lnTo>
                    <a:pt x="4191" y="725"/>
                  </a:lnTo>
                  <a:lnTo>
                    <a:pt x="4191" y="378"/>
                  </a:lnTo>
                  <a:cubicBezTo>
                    <a:pt x="4191" y="158"/>
                    <a:pt x="4033" y="0"/>
                    <a:pt x="3844" y="0"/>
                  </a:cubicBezTo>
                  <a:cubicBezTo>
                    <a:pt x="3623" y="0"/>
                    <a:pt x="3466" y="158"/>
                    <a:pt x="3466" y="378"/>
                  </a:cubicBezTo>
                  <a:lnTo>
                    <a:pt x="3466" y="725"/>
                  </a:lnTo>
                  <a:lnTo>
                    <a:pt x="2111" y="725"/>
                  </a:lnTo>
                  <a:lnTo>
                    <a:pt x="2111" y="378"/>
                  </a:lnTo>
                  <a:cubicBezTo>
                    <a:pt x="2111" y="158"/>
                    <a:pt x="1954" y="0"/>
                    <a:pt x="17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66" name="Google Shape;8566;p79"/>
          <p:cNvSpPr/>
          <p:nvPr/>
        </p:nvSpPr>
        <p:spPr>
          <a:xfrm>
            <a:off x="1428508" y="3163754"/>
            <a:ext cx="363201" cy="354859"/>
          </a:xfrm>
          <a:custGeom>
            <a:rect b="b" l="l" r="r" t="t"/>
            <a:pathLst>
              <a:path extrusionOk="0" h="11698" w="11973">
                <a:moveTo>
                  <a:pt x="8928" y="1750"/>
                </a:moveTo>
                <a:cubicBezTo>
                  <a:pt x="9192" y="1750"/>
                  <a:pt x="9452" y="1852"/>
                  <a:pt x="9641" y="2057"/>
                </a:cubicBezTo>
                <a:cubicBezTo>
                  <a:pt x="10050" y="2435"/>
                  <a:pt x="10050" y="3096"/>
                  <a:pt x="9641" y="3506"/>
                </a:cubicBezTo>
                <a:cubicBezTo>
                  <a:pt x="9452" y="3695"/>
                  <a:pt x="9192" y="3790"/>
                  <a:pt x="8928" y="3790"/>
                </a:cubicBezTo>
                <a:cubicBezTo>
                  <a:pt x="8664" y="3790"/>
                  <a:pt x="8396" y="3695"/>
                  <a:pt x="8192" y="3506"/>
                </a:cubicBezTo>
                <a:cubicBezTo>
                  <a:pt x="7814" y="3096"/>
                  <a:pt x="7814" y="2435"/>
                  <a:pt x="8192" y="2057"/>
                </a:cubicBezTo>
                <a:cubicBezTo>
                  <a:pt x="8396" y="1852"/>
                  <a:pt x="8664" y="1750"/>
                  <a:pt x="8928" y="1750"/>
                </a:cubicBezTo>
                <a:close/>
                <a:moveTo>
                  <a:pt x="7901" y="1"/>
                </a:moveTo>
                <a:cubicBezTo>
                  <a:pt x="6958" y="1"/>
                  <a:pt x="6010" y="363"/>
                  <a:pt x="5293" y="1080"/>
                </a:cubicBezTo>
                <a:cubicBezTo>
                  <a:pt x="4285" y="2088"/>
                  <a:pt x="3939" y="3569"/>
                  <a:pt x="4380" y="4924"/>
                </a:cubicBezTo>
                <a:lnTo>
                  <a:pt x="126" y="9177"/>
                </a:lnTo>
                <a:cubicBezTo>
                  <a:pt x="32" y="9240"/>
                  <a:pt x="0" y="9334"/>
                  <a:pt x="0" y="9397"/>
                </a:cubicBezTo>
                <a:lnTo>
                  <a:pt x="0" y="11319"/>
                </a:lnTo>
                <a:cubicBezTo>
                  <a:pt x="0" y="11540"/>
                  <a:pt x="158" y="11697"/>
                  <a:pt x="347" y="11697"/>
                </a:cubicBezTo>
                <a:lnTo>
                  <a:pt x="2300" y="11697"/>
                </a:lnTo>
                <a:cubicBezTo>
                  <a:pt x="2363" y="11697"/>
                  <a:pt x="2489" y="11634"/>
                  <a:pt x="2521" y="11571"/>
                </a:cubicBezTo>
                <a:lnTo>
                  <a:pt x="2993" y="11099"/>
                </a:lnTo>
                <a:cubicBezTo>
                  <a:pt x="3088" y="11004"/>
                  <a:pt x="3119" y="10910"/>
                  <a:pt x="3088" y="10815"/>
                </a:cubicBezTo>
                <a:lnTo>
                  <a:pt x="2993" y="10311"/>
                </a:lnTo>
                <a:lnTo>
                  <a:pt x="3718" y="10217"/>
                </a:lnTo>
                <a:cubicBezTo>
                  <a:pt x="3876" y="10217"/>
                  <a:pt x="3970" y="10091"/>
                  <a:pt x="4033" y="9902"/>
                </a:cubicBezTo>
                <a:lnTo>
                  <a:pt x="4096" y="9208"/>
                </a:lnTo>
                <a:lnTo>
                  <a:pt x="4600" y="9271"/>
                </a:lnTo>
                <a:cubicBezTo>
                  <a:pt x="4695" y="9271"/>
                  <a:pt x="4821" y="9271"/>
                  <a:pt x="4884" y="9208"/>
                </a:cubicBezTo>
                <a:cubicBezTo>
                  <a:pt x="4978" y="9114"/>
                  <a:pt x="5010" y="9051"/>
                  <a:pt x="5010" y="8956"/>
                </a:cubicBezTo>
                <a:lnTo>
                  <a:pt x="5010" y="8326"/>
                </a:lnTo>
                <a:lnTo>
                  <a:pt x="5640" y="8326"/>
                </a:lnTo>
                <a:cubicBezTo>
                  <a:pt x="5703" y="8326"/>
                  <a:pt x="5829" y="8295"/>
                  <a:pt x="5860" y="8232"/>
                </a:cubicBezTo>
                <a:lnTo>
                  <a:pt x="6742" y="7350"/>
                </a:lnTo>
                <a:cubicBezTo>
                  <a:pt x="7131" y="7479"/>
                  <a:pt x="7533" y="7543"/>
                  <a:pt x="7931" y="7543"/>
                </a:cubicBezTo>
                <a:cubicBezTo>
                  <a:pt x="8891" y="7543"/>
                  <a:pt x="9833" y="7171"/>
                  <a:pt x="10523" y="6436"/>
                </a:cubicBezTo>
                <a:cubicBezTo>
                  <a:pt x="11972" y="4987"/>
                  <a:pt x="11972" y="2592"/>
                  <a:pt x="10523" y="1143"/>
                </a:cubicBezTo>
                <a:cubicBezTo>
                  <a:pt x="9823" y="379"/>
                  <a:pt x="8865" y="1"/>
                  <a:pt x="79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7" name="Google Shape;8567;p79"/>
          <p:cNvSpPr/>
          <p:nvPr/>
        </p:nvSpPr>
        <p:spPr>
          <a:xfrm>
            <a:off x="1433286" y="3628839"/>
            <a:ext cx="353645" cy="354586"/>
          </a:xfrm>
          <a:custGeom>
            <a:rect b="b" l="l" r="r" t="t"/>
            <a:pathLst>
              <a:path extrusionOk="0" h="11689" w="11658">
                <a:moveTo>
                  <a:pt x="7877" y="1386"/>
                </a:moveTo>
                <a:cubicBezTo>
                  <a:pt x="9232" y="1386"/>
                  <a:pt x="10303" y="2458"/>
                  <a:pt x="10303" y="3781"/>
                </a:cubicBezTo>
                <a:lnTo>
                  <a:pt x="10303" y="4883"/>
                </a:lnTo>
                <a:cubicBezTo>
                  <a:pt x="10240" y="4883"/>
                  <a:pt x="10209" y="4946"/>
                  <a:pt x="10177" y="4946"/>
                </a:cubicBezTo>
                <a:cubicBezTo>
                  <a:pt x="10019" y="4190"/>
                  <a:pt x="9704" y="3529"/>
                  <a:pt x="9200" y="2962"/>
                </a:cubicBezTo>
                <a:lnTo>
                  <a:pt x="7720" y="4442"/>
                </a:lnTo>
                <a:cubicBezTo>
                  <a:pt x="8192" y="5072"/>
                  <a:pt x="8318" y="5860"/>
                  <a:pt x="8098" y="6648"/>
                </a:cubicBezTo>
                <a:cubicBezTo>
                  <a:pt x="8003" y="6868"/>
                  <a:pt x="7877" y="7057"/>
                  <a:pt x="7720" y="7278"/>
                </a:cubicBezTo>
                <a:lnTo>
                  <a:pt x="9200" y="8727"/>
                </a:lnTo>
                <a:cubicBezTo>
                  <a:pt x="9673" y="8160"/>
                  <a:pt x="10019" y="7498"/>
                  <a:pt x="10177" y="6742"/>
                </a:cubicBezTo>
                <a:cubicBezTo>
                  <a:pt x="10209" y="6742"/>
                  <a:pt x="10240" y="6805"/>
                  <a:pt x="10303" y="6805"/>
                </a:cubicBezTo>
                <a:lnTo>
                  <a:pt x="10303" y="7908"/>
                </a:lnTo>
                <a:cubicBezTo>
                  <a:pt x="10303" y="9231"/>
                  <a:pt x="9232" y="10302"/>
                  <a:pt x="7877" y="10302"/>
                </a:cubicBezTo>
                <a:lnTo>
                  <a:pt x="6774" y="10302"/>
                </a:lnTo>
                <a:cubicBezTo>
                  <a:pt x="6774" y="10271"/>
                  <a:pt x="6743" y="10208"/>
                  <a:pt x="6743" y="10176"/>
                </a:cubicBezTo>
                <a:cubicBezTo>
                  <a:pt x="7499" y="10019"/>
                  <a:pt x="8161" y="9704"/>
                  <a:pt x="8728" y="9200"/>
                </a:cubicBezTo>
                <a:lnTo>
                  <a:pt x="7279" y="7750"/>
                </a:lnTo>
                <a:cubicBezTo>
                  <a:pt x="7058" y="7908"/>
                  <a:pt x="6869" y="8002"/>
                  <a:pt x="6648" y="8097"/>
                </a:cubicBezTo>
                <a:cubicBezTo>
                  <a:pt x="6365" y="8160"/>
                  <a:pt x="6081" y="8223"/>
                  <a:pt x="5861" y="8223"/>
                </a:cubicBezTo>
                <a:cubicBezTo>
                  <a:pt x="5325" y="8223"/>
                  <a:pt x="4821" y="8065"/>
                  <a:pt x="4443" y="7750"/>
                </a:cubicBezTo>
                <a:lnTo>
                  <a:pt x="2962" y="9200"/>
                </a:lnTo>
                <a:cubicBezTo>
                  <a:pt x="3529" y="9672"/>
                  <a:pt x="4191" y="10019"/>
                  <a:pt x="4947" y="10176"/>
                </a:cubicBezTo>
                <a:cubicBezTo>
                  <a:pt x="4947" y="10208"/>
                  <a:pt x="4916" y="10271"/>
                  <a:pt x="4916" y="10302"/>
                </a:cubicBezTo>
                <a:lnTo>
                  <a:pt x="3813" y="10302"/>
                </a:lnTo>
                <a:cubicBezTo>
                  <a:pt x="2458" y="10302"/>
                  <a:pt x="1387" y="9231"/>
                  <a:pt x="1387" y="7908"/>
                </a:cubicBezTo>
                <a:lnTo>
                  <a:pt x="1387" y="6805"/>
                </a:lnTo>
                <a:cubicBezTo>
                  <a:pt x="1450" y="6805"/>
                  <a:pt x="1482" y="6742"/>
                  <a:pt x="1513" y="6742"/>
                </a:cubicBezTo>
                <a:cubicBezTo>
                  <a:pt x="1671" y="7498"/>
                  <a:pt x="1986" y="8160"/>
                  <a:pt x="2490" y="8727"/>
                </a:cubicBezTo>
                <a:lnTo>
                  <a:pt x="3971" y="7278"/>
                </a:lnTo>
                <a:cubicBezTo>
                  <a:pt x="3498" y="6648"/>
                  <a:pt x="3372" y="5860"/>
                  <a:pt x="3592" y="5072"/>
                </a:cubicBezTo>
                <a:cubicBezTo>
                  <a:pt x="3687" y="4820"/>
                  <a:pt x="3813" y="4631"/>
                  <a:pt x="3971" y="4442"/>
                </a:cubicBezTo>
                <a:lnTo>
                  <a:pt x="2490" y="2962"/>
                </a:lnTo>
                <a:cubicBezTo>
                  <a:pt x="2017" y="3529"/>
                  <a:pt x="1671" y="4190"/>
                  <a:pt x="1513" y="4946"/>
                </a:cubicBezTo>
                <a:cubicBezTo>
                  <a:pt x="1482" y="4946"/>
                  <a:pt x="1450" y="4883"/>
                  <a:pt x="1387" y="4883"/>
                </a:cubicBezTo>
                <a:lnTo>
                  <a:pt x="1387" y="3781"/>
                </a:lnTo>
                <a:cubicBezTo>
                  <a:pt x="1387" y="2458"/>
                  <a:pt x="2458" y="1386"/>
                  <a:pt x="3813" y="1386"/>
                </a:cubicBezTo>
                <a:lnTo>
                  <a:pt x="4916" y="1386"/>
                </a:lnTo>
                <a:cubicBezTo>
                  <a:pt x="4916" y="1418"/>
                  <a:pt x="4947" y="1481"/>
                  <a:pt x="4947" y="1512"/>
                </a:cubicBezTo>
                <a:cubicBezTo>
                  <a:pt x="4191" y="1670"/>
                  <a:pt x="3529" y="1985"/>
                  <a:pt x="2962" y="2489"/>
                </a:cubicBezTo>
                <a:lnTo>
                  <a:pt x="4443" y="3938"/>
                </a:lnTo>
                <a:cubicBezTo>
                  <a:pt x="4632" y="3781"/>
                  <a:pt x="4821" y="3686"/>
                  <a:pt x="5073" y="3592"/>
                </a:cubicBezTo>
                <a:cubicBezTo>
                  <a:pt x="5339" y="3496"/>
                  <a:pt x="5605" y="3451"/>
                  <a:pt x="5865" y="3451"/>
                </a:cubicBezTo>
                <a:cubicBezTo>
                  <a:pt x="6375" y="3451"/>
                  <a:pt x="6861" y="3625"/>
                  <a:pt x="7279" y="3938"/>
                </a:cubicBezTo>
                <a:lnTo>
                  <a:pt x="8728" y="2489"/>
                </a:lnTo>
                <a:cubicBezTo>
                  <a:pt x="8161" y="2016"/>
                  <a:pt x="7499" y="1670"/>
                  <a:pt x="6743" y="1512"/>
                </a:cubicBezTo>
                <a:cubicBezTo>
                  <a:pt x="6743" y="1481"/>
                  <a:pt x="6774" y="1418"/>
                  <a:pt x="6774" y="1386"/>
                </a:cubicBezTo>
                <a:close/>
                <a:moveTo>
                  <a:pt x="5829" y="0"/>
                </a:moveTo>
                <a:cubicBezTo>
                  <a:pt x="5420" y="0"/>
                  <a:pt x="5010" y="315"/>
                  <a:pt x="4884" y="725"/>
                </a:cubicBezTo>
                <a:lnTo>
                  <a:pt x="3782" y="725"/>
                </a:lnTo>
                <a:cubicBezTo>
                  <a:pt x="2112" y="725"/>
                  <a:pt x="726" y="2111"/>
                  <a:pt x="726" y="3781"/>
                </a:cubicBezTo>
                <a:lnTo>
                  <a:pt x="726" y="4883"/>
                </a:lnTo>
                <a:cubicBezTo>
                  <a:pt x="316" y="5041"/>
                  <a:pt x="1" y="5419"/>
                  <a:pt x="1" y="5829"/>
                </a:cubicBezTo>
                <a:cubicBezTo>
                  <a:pt x="1" y="6270"/>
                  <a:pt x="316" y="6679"/>
                  <a:pt x="726" y="6774"/>
                </a:cubicBezTo>
                <a:lnTo>
                  <a:pt x="726" y="7876"/>
                </a:lnTo>
                <a:cubicBezTo>
                  <a:pt x="726" y="9578"/>
                  <a:pt x="2112" y="10964"/>
                  <a:pt x="3782" y="10964"/>
                </a:cubicBezTo>
                <a:lnTo>
                  <a:pt x="4884" y="10964"/>
                </a:lnTo>
                <a:cubicBezTo>
                  <a:pt x="5042" y="11342"/>
                  <a:pt x="5420" y="11688"/>
                  <a:pt x="5829" y="11688"/>
                </a:cubicBezTo>
                <a:cubicBezTo>
                  <a:pt x="6270" y="11688"/>
                  <a:pt x="6680" y="11342"/>
                  <a:pt x="6774" y="10964"/>
                </a:cubicBezTo>
                <a:lnTo>
                  <a:pt x="7877" y="10964"/>
                </a:lnTo>
                <a:cubicBezTo>
                  <a:pt x="9578" y="10964"/>
                  <a:pt x="10965" y="9578"/>
                  <a:pt x="10965" y="7876"/>
                </a:cubicBezTo>
                <a:lnTo>
                  <a:pt x="10965" y="6774"/>
                </a:lnTo>
                <a:cubicBezTo>
                  <a:pt x="11343" y="6616"/>
                  <a:pt x="11658" y="6270"/>
                  <a:pt x="11658" y="5829"/>
                </a:cubicBezTo>
                <a:cubicBezTo>
                  <a:pt x="11658" y="5419"/>
                  <a:pt x="11343" y="5072"/>
                  <a:pt x="10965" y="4883"/>
                </a:cubicBezTo>
                <a:lnTo>
                  <a:pt x="10965" y="3781"/>
                </a:lnTo>
                <a:cubicBezTo>
                  <a:pt x="10965" y="2111"/>
                  <a:pt x="9578" y="725"/>
                  <a:pt x="7877" y="725"/>
                </a:cubicBezTo>
                <a:lnTo>
                  <a:pt x="6774" y="725"/>
                </a:lnTo>
                <a:cubicBezTo>
                  <a:pt x="6617" y="315"/>
                  <a:pt x="6270" y="0"/>
                  <a:pt x="58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68" name="Google Shape;8568;p79"/>
          <p:cNvGrpSpPr/>
          <p:nvPr/>
        </p:nvGrpSpPr>
        <p:grpSpPr>
          <a:xfrm>
            <a:off x="3670611" y="2693645"/>
            <a:ext cx="354586" cy="353645"/>
            <a:chOff x="-30345325" y="3184750"/>
            <a:chExt cx="292225" cy="291450"/>
          </a:xfrm>
        </p:grpSpPr>
        <p:sp>
          <p:nvSpPr>
            <p:cNvPr id="8569" name="Google Shape;8569;p79"/>
            <p:cNvSpPr/>
            <p:nvPr/>
          </p:nvSpPr>
          <p:spPr>
            <a:xfrm>
              <a:off x="-30328000" y="3184750"/>
              <a:ext cx="258375" cy="120950"/>
            </a:xfrm>
            <a:custGeom>
              <a:rect b="b" l="l" r="r" t="t"/>
              <a:pathLst>
                <a:path extrusionOk="0" h="4838" w="10335">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0" name="Google Shape;8570;p79"/>
            <p:cNvSpPr/>
            <p:nvPr/>
          </p:nvSpPr>
          <p:spPr>
            <a:xfrm>
              <a:off x="-30310675" y="3322575"/>
              <a:ext cx="68550" cy="69350"/>
            </a:xfrm>
            <a:custGeom>
              <a:rect b="b" l="l" r="r" t="t"/>
              <a:pathLst>
                <a:path extrusionOk="0" h="2774" w="2742">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1" name="Google Shape;8571;p79"/>
            <p:cNvSpPr/>
            <p:nvPr/>
          </p:nvSpPr>
          <p:spPr>
            <a:xfrm>
              <a:off x="-30345325" y="3408425"/>
              <a:ext cx="137075" cy="67775"/>
            </a:xfrm>
            <a:custGeom>
              <a:rect b="b" l="l" r="r" t="t"/>
              <a:pathLst>
                <a:path extrusionOk="0" h="2711" w="5483">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2" name="Google Shape;8572;p79"/>
            <p:cNvSpPr/>
            <p:nvPr/>
          </p:nvSpPr>
          <p:spPr>
            <a:xfrm>
              <a:off x="-30156300" y="3322575"/>
              <a:ext cx="68550" cy="69350"/>
            </a:xfrm>
            <a:custGeom>
              <a:rect b="b" l="l" r="r" t="t"/>
              <a:pathLst>
                <a:path extrusionOk="0" h="2774" w="2742">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3" name="Google Shape;8573;p79"/>
            <p:cNvSpPr/>
            <p:nvPr/>
          </p:nvSpPr>
          <p:spPr>
            <a:xfrm>
              <a:off x="-30190950" y="3408425"/>
              <a:ext cx="137850" cy="67775"/>
            </a:xfrm>
            <a:custGeom>
              <a:rect b="b" l="l" r="r" t="t"/>
              <a:pathLst>
                <a:path extrusionOk="0" h="2711" w="5514">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74" name="Google Shape;8574;p79"/>
          <p:cNvGrpSpPr/>
          <p:nvPr/>
        </p:nvGrpSpPr>
        <p:grpSpPr>
          <a:xfrm>
            <a:off x="995364" y="1343621"/>
            <a:ext cx="353645" cy="353645"/>
            <a:chOff x="-35481425" y="3202075"/>
            <a:chExt cx="291450" cy="291450"/>
          </a:xfrm>
        </p:grpSpPr>
        <p:sp>
          <p:nvSpPr>
            <p:cNvPr id="8575" name="Google Shape;8575;p79"/>
            <p:cNvSpPr/>
            <p:nvPr/>
          </p:nvSpPr>
          <p:spPr>
            <a:xfrm>
              <a:off x="-35414475" y="3304600"/>
              <a:ext cx="154400" cy="85975"/>
            </a:xfrm>
            <a:custGeom>
              <a:rect b="b" l="l" r="r" t="t"/>
              <a:pathLst>
                <a:path extrusionOk="0" h="3439" w="6176">
                  <a:moveTo>
                    <a:pt x="4433" y="0"/>
                  </a:moveTo>
                  <a:cubicBezTo>
                    <a:pt x="4393" y="0"/>
                    <a:pt x="4354" y="8"/>
                    <a:pt x="4317" y="26"/>
                  </a:cubicBezTo>
                  <a:cubicBezTo>
                    <a:pt x="4191" y="58"/>
                    <a:pt x="4128" y="216"/>
                    <a:pt x="4128" y="342"/>
                  </a:cubicBezTo>
                  <a:lnTo>
                    <a:pt x="4128" y="1003"/>
                  </a:lnTo>
                  <a:lnTo>
                    <a:pt x="2048" y="1003"/>
                  </a:lnTo>
                  <a:lnTo>
                    <a:pt x="2048" y="342"/>
                  </a:lnTo>
                  <a:cubicBezTo>
                    <a:pt x="2048" y="184"/>
                    <a:pt x="1954" y="58"/>
                    <a:pt x="1828" y="26"/>
                  </a:cubicBezTo>
                  <a:cubicBezTo>
                    <a:pt x="1793" y="15"/>
                    <a:pt x="1750" y="8"/>
                    <a:pt x="1705" y="8"/>
                  </a:cubicBezTo>
                  <a:cubicBezTo>
                    <a:pt x="1626" y="8"/>
                    <a:pt x="1541" y="30"/>
                    <a:pt x="1481" y="89"/>
                  </a:cubicBezTo>
                  <a:lnTo>
                    <a:pt x="95" y="1476"/>
                  </a:lnTo>
                  <a:cubicBezTo>
                    <a:pt x="0" y="1602"/>
                    <a:pt x="0" y="1822"/>
                    <a:pt x="95" y="1948"/>
                  </a:cubicBezTo>
                  <a:lnTo>
                    <a:pt x="1481" y="3334"/>
                  </a:lnTo>
                  <a:cubicBezTo>
                    <a:pt x="1548" y="3379"/>
                    <a:pt x="1646" y="3424"/>
                    <a:pt x="1732" y="3424"/>
                  </a:cubicBezTo>
                  <a:cubicBezTo>
                    <a:pt x="1767" y="3424"/>
                    <a:pt x="1800" y="3416"/>
                    <a:pt x="1828" y="3398"/>
                  </a:cubicBezTo>
                  <a:cubicBezTo>
                    <a:pt x="1954" y="3366"/>
                    <a:pt x="2048" y="3208"/>
                    <a:pt x="2048" y="3082"/>
                  </a:cubicBezTo>
                  <a:lnTo>
                    <a:pt x="2048" y="2421"/>
                  </a:lnTo>
                  <a:lnTo>
                    <a:pt x="4128" y="2421"/>
                  </a:lnTo>
                  <a:lnTo>
                    <a:pt x="4128" y="3082"/>
                  </a:lnTo>
                  <a:cubicBezTo>
                    <a:pt x="4128" y="3240"/>
                    <a:pt x="4191" y="3366"/>
                    <a:pt x="4317" y="3398"/>
                  </a:cubicBezTo>
                  <a:cubicBezTo>
                    <a:pt x="4369" y="3424"/>
                    <a:pt x="4426" y="3439"/>
                    <a:pt x="4483" y="3439"/>
                  </a:cubicBezTo>
                  <a:cubicBezTo>
                    <a:pt x="4562" y="3439"/>
                    <a:pt x="4639" y="3408"/>
                    <a:pt x="4695" y="3334"/>
                  </a:cubicBezTo>
                  <a:lnTo>
                    <a:pt x="6049" y="1948"/>
                  </a:lnTo>
                  <a:cubicBezTo>
                    <a:pt x="6175" y="1822"/>
                    <a:pt x="6175" y="1602"/>
                    <a:pt x="6049" y="1476"/>
                  </a:cubicBezTo>
                  <a:lnTo>
                    <a:pt x="4695" y="89"/>
                  </a:lnTo>
                  <a:cubicBezTo>
                    <a:pt x="4628" y="45"/>
                    <a:pt x="4530" y="0"/>
                    <a:pt x="44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6" name="Google Shape;8576;p79"/>
            <p:cNvSpPr/>
            <p:nvPr/>
          </p:nvSpPr>
          <p:spPr>
            <a:xfrm>
              <a:off x="-35413700" y="3202075"/>
              <a:ext cx="34700" cy="103200"/>
            </a:xfrm>
            <a:custGeom>
              <a:rect b="b" l="l" r="r" t="t"/>
              <a:pathLst>
                <a:path extrusionOk="0" h="4128" w="1388">
                  <a:moveTo>
                    <a:pt x="1" y="0"/>
                  </a:moveTo>
                  <a:lnTo>
                    <a:pt x="1" y="4127"/>
                  </a:lnTo>
                  <a:lnTo>
                    <a:pt x="348" y="4127"/>
                  </a:lnTo>
                  <a:cubicBezTo>
                    <a:pt x="915" y="4127"/>
                    <a:pt x="1387" y="3655"/>
                    <a:pt x="1387" y="3088"/>
                  </a:cubicBezTo>
                  <a:lnTo>
                    <a:pt x="1387" y="1009"/>
                  </a:lnTo>
                  <a:cubicBezTo>
                    <a:pt x="1387" y="473"/>
                    <a:pt x="915" y="0"/>
                    <a:pt x="3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7" name="Google Shape;8577;p79"/>
            <p:cNvSpPr/>
            <p:nvPr/>
          </p:nvSpPr>
          <p:spPr>
            <a:xfrm>
              <a:off x="-35413700" y="3389525"/>
              <a:ext cx="34700" cy="103250"/>
            </a:xfrm>
            <a:custGeom>
              <a:rect b="b" l="l" r="r" t="t"/>
              <a:pathLst>
                <a:path extrusionOk="0" h="4130" w="1388">
                  <a:moveTo>
                    <a:pt x="1" y="1"/>
                  </a:moveTo>
                  <a:lnTo>
                    <a:pt x="1" y="4128"/>
                  </a:lnTo>
                  <a:lnTo>
                    <a:pt x="348" y="4128"/>
                  </a:lnTo>
                  <a:cubicBezTo>
                    <a:pt x="367" y="4129"/>
                    <a:pt x="386" y="4129"/>
                    <a:pt x="405" y="4129"/>
                  </a:cubicBezTo>
                  <a:cubicBezTo>
                    <a:pt x="946" y="4129"/>
                    <a:pt x="1387" y="3698"/>
                    <a:pt x="1387" y="3119"/>
                  </a:cubicBezTo>
                  <a:lnTo>
                    <a:pt x="1387" y="1040"/>
                  </a:lnTo>
                  <a:cubicBezTo>
                    <a:pt x="1387" y="473"/>
                    <a:pt x="915" y="1"/>
                    <a:pt x="3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8" name="Google Shape;8578;p79"/>
            <p:cNvSpPr/>
            <p:nvPr/>
          </p:nvSpPr>
          <p:spPr>
            <a:xfrm>
              <a:off x="-35292400" y="3202075"/>
              <a:ext cx="33900" cy="103200"/>
            </a:xfrm>
            <a:custGeom>
              <a:rect b="b" l="l" r="r" t="t"/>
              <a:pathLst>
                <a:path extrusionOk="0" h="4128" w="1356">
                  <a:moveTo>
                    <a:pt x="1009" y="0"/>
                  </a:moveTo>
                  <a:cubicBezTo>
                    <a:pt x="473" y="0"/>
                    <a:pt x="1" y="473"/>
                    <a:pt x="1" y="1009"/>
                  </a:cubicBezTo>
                  <a:lnTo>
                    <a:pt x="1" y="3088"/>
                  </a:lnTo>
                  <a:cubicBezTo>
                    <a:pt x="1" y="3655"/>
                    <a:pt x="410" y="4127"/>
                    <a:pt x="1009" y="4127"/>
                  </a:cubicBezTo>
                  <a:lnTo>
                    <a:pt x="1355" y="4127"/>
                  </a:lnTo>
                  <a:lnTo>
                    <a:pt x="135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9" name="Google Shape;8579;p79"/>
            <p:cNvSpPr/>
            <p:nvPr/>
          </p:nvSpPr>
          <p:spPr>
            <a:xfrm>
              <a:off x="-35241200" y="3202850"/>
              <a:ext cx="51225" cy="290675"/>
            </a:xfrm>
            <a:custGeom>
              <a:rect b="b" l="l" r="r" t="t"/>
              <a:pathLst>
                <a:path extrusionOk="0" h="11627" w="2049">
                  <a:moveTo>
                    <a:pt x="1" y="1"/>
                  </a:moveTo>
                  <a:lnTo>
                    <a:pt x="1" y="11626"/>
                  </a:lnTo>
                  <a:cubicBezTo>
                    <a:pt x="1135" y="11469"/>
                    <a:pt x="2048" y="10460"/>
                    <a:pt x="2048" y="9263"/>
                  </a:cubicBezTo>
                  <a:lnTo>
                    <a:pt x="2048" y="2395"/>
                  </a:lnTo>
                  <a:cubicBezTo>
                    <a:pt x="2048" y="1167"/>
                    <a:pt x="1135" y="158"/>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0" name="Google Shape;8580;p79"/>
            <p:cNvSpPr/>
            <p:nvPr/>
          </p:nvSpPr>
          <p:spPr>
            <a:xfrm>
              <a:off x="-35292400" y="3389525"/>
              <a:ext cx="33900" cy="104000"/>
            </a:xfrm>
            <a:custGeom>
              <a:rect b="b" l="l" r="r" t="t"/>
              <a:pathLst>
                <a:path extrusionOk="0" h="4160" w="1356">
                  <a:moveTo>
                    <a:pt x="1009" y="1"/>
                  </a:moveTo>
                  <a:cubicBezTo>
                    <a:pt x="473" y="1"/>
                    <a:pt x="1" y="473"/>
                    <a:pt x="1" y="1040"/>
                  </a:cubicBezTo>
                  <a:lnTo>
                    <a:pt x="1" y="3119"/>
                  </a:lnTo>
                  <a:cubicBezTo>
                    <a:pt x="1" y="3718"/>
                    <a:pt x="410" y="4159"/>
                    <a:pt x="1009" y="4159"/>
                  </a:cubicBezTo>
                  <a:lnTo>
                    <a:pt x="1355" y="4159"/>
                  </a:lnTo>
                  <a:lnTo>
                    <a:pt x="135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1" name="Google Shape;8581;p79"/>
            <p:cNvSpPr/>
            <p:nvPr/>
          </p:nvSpPr>
          <p:spPr>
            <a:xfrm>
              <a:off x="-35481425" y="3202075"/>
              <a:ext cx="51225" cy="289875"/>
            </a:xfrm>
            <a:custGeom>
              <a:rect b="b" l="l" r="r" t="t"/>
              <a:pathLst>
                <a:path extrusionOk="0" h="11595" w="2049">
                  <a:moveTo>
                    <a:pt x="2048" y="0"/>
                  </a:moveTo>
                  <a:cubicBezTo>
                    <a:pt x="883" y="158"/>
                    <a:pt x="1" y="1166"/>
                    <a:pt x="1" y="2363"/>
                  </a:cubicBezTo>
                  <a:lnTo>
                    <a:pt x="1" y="9200"/>
                  </a:lnTo>
                  <a:cubicBezTo>
                    <a:pt x="1" y="10460"/>
                    <a:pt x="851" y="11437"/>
                    <a:pt x="2048" y="11594"/>
                  </a:cubicBezTo>
                  <a:lnTo>
                    <a:pt x="20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82" name="Google Shape;8582;p79"/>
          <p:cNvGrpSpPr/>
          <p:nvPr/>
        </p:nvGrpSpPr>
        <p:grpSpPr>
          <a:xfrm>
            <a:off x="994894" y="1785147"/>
            <a:ext cx="354586" cy="352675"/>
            <a:chOff x="-35482200" y="3561225"/>
            <a:chExt cx="292225" cy="290650"/>
          </a:xfrm>
        </p:grpSpPr>
        <p:sp>
          <p:nvSpPr>
            <p:cNvPr id="8583" name="Google Shape;8583;p79"/>
            <p:cNvSpPr/>
            <p:nvPr/>
          </p:nvSpPr>
          <p:spPr>
            <a:xfrm>
              <a:off x="-35482200" y="3749475"/>
              <a:ext cx="292225" cy="102400"/>
            </a:xfrm>
            <a:custGeom>
              <a:rect b="b" l="l" r="r" t="t"/>
              <a:pathLst>
                <a:path extrusionOk="0" h="4096" w="11689">
                  <a:moveTo>
                    <a:pt x="1701" y="0"/>
                  </a:moveTo>
                  <a:cubicBezTo>
                    <a:pt x="1040" y="0"/>
                    <a:pt x="473" y="315"/>
                    <a:pt x="63" y="819"/>
                  </a:cubicBezTo>
                  <a:cubicBezTo>
                    <a:pt x="0" y="945"/>
                    <a:pt x="0" y="1040"/>
                    <a:pt x="32" y="1166"/>
                  </a:cubicBezTo>
                  <a:cubicBezTo>
                    <a:pt x="63" y="1292"/>
                    <a:pt x="189" y="1355"/>
                    <a:pt x="347" y="1355"/>
                  </a:cubicBezTo>
                  <a:lnTo>
                    <a:pt x="1008" y="1355"/>
                  </a:lnTo>
                  <a:cubicBezTo>
                    <a:pt x="1418" y="1355"/>
                    <a:pt x="1670" y="1670"/>
                    <a:pt x="1670" y="2048"/>
                  </a:cubicBezTo>
                  <a:cubicBezTo>
                    <a:pt x="1670" y="2426"/>
                    <a:pt x="1355" y="2710"/>
                    <a:pt x="1008" y="2710"/>
                  </a:cubicBezTo>
                  <a:lnTo>
                    <a:pt x="347" y="2710"/>
                  </a:lnTo>
                  <a:cubicBezTo>
                    <a:pt x="221" y="2710"/>
                    <a:pt x="95" y="2773"/>
                    <a:pt x="32" y="2899"/>
                  </a:cubicBezTo>
                  <a:cubicBezTo>
                    <a:pt x="0" y="3025"/>
                    <a:pt x="0" y="3151"/>
                    <a:pt x="63" y="3245"/>
                  </a:cubicBezTo>
                  <a:cubicBezTo>
                    <a:pt x="410" y="3781"/>
                    <a:pt x="1040" y="4096"/>
                    <a:pt x="1701" y="4096"/>
                  </a:cubicBezTo>
                  <a:cubicBezTo>
                    <a:pt x="2615" y="4096"/>
                    <a:pt x="3371" y="3497"/>
                    <a:pt x="3655" y="2710"/>
                  </a:cubicBezTo>
                  <a:lnTo>
                    <a:pt x="8065" y="2710"/>
                  </a:lnTo>
                  <a:cubicBezTo>
                    <a:pt x="8317" y="3497"/>
                    <a:pt x="9073" y="4096"/>
                    <a:pt x="9987" y="4096"/>
                  </a:cubicBezTo>
                  <a:cubicBezTo>
                    <a:pt x="10649" y="4096"/>
                    <a:pt x="11247" y="3781"/>
                    <a:pt x="11594" y="3245"/>
                  </a:cubicBezTo>
                  <a:cubicBezTo>
                    <a:pt x="11688" y="3119"/>
                    <a:pt x="11688" y="3025"/>
                    <a:pt x="11625" y="2899"/>
                  </a:cubicBezTo>
                  <a:cubicBezTo>
                    <a:pt x="11594" y="2773"/>
                    <a:pt x="11468" y="2710"/>
                    <a:pt x="11310" y="2710"/>
                  </a:cubicBezTo>
                  <a:lnTo>
                    <a:pt x="10649" y="2710"/>
                  </a:lnTo>
                  <a:cubicBezTo>
                    <a:pt x="10271" y="2710"/>
                    <a:pt x="9987" y="2395"/>
                    <a:pt x="9987" y="2048"/>
                  </a:cubicBezTo>
                  <a:cubicBezTo>
                    <a:pt x="9987" y="1670"/>
                    <a:pt x="10302" y="1355"/>
                    <a:pt x="10649" y="1355"/>
                  </a:cubicBezTo>
                  <a:lnTo>
                    <a:pt x="11310" y="1355"/>
                  </a:lnTo>
                  <a:cubicBezTo>
                    <a:pt x="11436" y="1355"/>
                    <a:pt x="11562" y="1292"/>
                    <a:pt x="11625" y="1166"/>
                  </a:cubicBezTo>
                  <a:cubicBezTo>
                    <a:pt x="11688" y="1040"/>
                    <a:pt x="11688" y="945"/>
                    <a:pt x="11594" y="819"/>
                  </a:cubicBezTo>
                  <a:cubicBezTo>
                    <a:pt x="11247" y="315"/>
                    <a:pt x="10649" y="0"/>
                    <a:pt x="9987" y="0"/>
                  </a:cubicBezTo>
                  <a:cubicBezTo>
                    <a:pt x="9073" y="0"/>
                    <a:pt x="8349" y="567"/>
                    <a:pt x="8065" y="1355"/>
                  </a:cubicBezTo>
                  <a:lnTo>
                    <a:pt x="3655" y="1355"/>
                  </a:lnTo>
                  <a:cubicBezTo>
                    <a:pt x="3371" y="567"/>
                    <a:pt x="2615" y="0"/>
                    <a:pt x="17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4" name="Google Shape;8584;p79"/>
            <p:cNvSpPr/>
            <p:nvPr/>
          </p:nvSpPr>
          <p:spPr>
            <a:xfrm>
              <a:off x="-35371150" y="3561225"/>
              <a:ext cx="68550" cy="68550"/>
            </a:xfrm>
            <a:custGeom>
              <a:rect b="b" l="l" r="r" t="t"/>
              <a:pathLst>
                <a:path extrusionOk="0" h="2742" w="2742">
                  <a:moveTo>
                    <a:pt x="1355" y="1"/>
                  </a:moveTo>
                  <a:cubicBezTo>
                    <a:pt x="630" y="1"/>
                    <a:pt x="0" y="631"/>
                    <a:pt x="0" y="1387"/>
                  </a:cubicBezTo>
                  <a:cubicBezTo>
                    <a:pt x="0" y="2111"/>
                    <a:pt x="630" y="2741"/>
                    <a:pt x="1355" y="2741"/>
                  </a:cubicBezTo>
                  <a:cubicBezTo>
                    <a:pt x="2111" y="2741"/>
                    <a:pt x="2741" y="2111"/>
                    <a:pt x="2741" y="1387"/>
                  </a:cubicBezTo>
                  <a:cubicBezTo>
                    <a:pt x="2741" y="631"/>
                    <a:pt x="2111" y="1"/>
                    <a:pt x="13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5" name="Google Shape;8585;p79"/>
            <p:cNvSpPr/>
            <p:nvPr/>
          </p:nvSpPr>
          <p:spPr>
            <a:xfrm>
              <a:off x="-35405025" y="3647075"/>
              <a:ext cx="136275" cy="119750"/>
            </a:xfrm>
            <a:custGeom>
              <a:rect b="b" l="l" r="r" t="t"/>
              <a:pathLst>
                <a:path extrusionOk="0" h="4790" w="5451">
                  <a:moveTo>
                    <a:pt x="2710" y="1"/>
                  </a:moveTo>
                  <a:cubicBezTo>
                    <a:pt x="1387" y="1"/>
                    <a:pt x="253" y="1009"/>
                    <a:pt x="32" y="2300"/>
                  </a:cubicBezTo>
                  <a:cubicBezTo>
                    <a:pt x="1" y="2521"/>
                    <a:pt x="158" y="2710"/>
                    <a:pt x="410" y="2710"/>
                  </a:cubicBezTo>
                  <a:lnTo>
                    <a:pt x="2395" y="2710"/>
                  </a:lnTo>
                  <a:lnTo>
                    <a:pt x="2395" y="4789"/>
                  </a:lnTo>
                  <a:lnTo>
                    <a:pt x="3088" y="4789"/>
                  </a:lnTo>
                  <a:lnTo>
                    <a:pt x="3088" y="2710"/>
                  </a:lnTo>
                  <a:lnTo>
                    <a:pt x="5073" y="2710"/>
                  </a:lnTo>
                  <a:cubicBezTo>
                    <a:pt x="5293" y="2710"/>
                    <a:pt x="5451" y="2521"/>
                    <a:pt x="5451" y="2300"/>
                  </a:cubicBezTo>
                  <a:cubicBezTo>
                    <a:pt x="5230" y="977"/>
                    <a:pt x="4096" y="1"/>
                    <a:pt x="27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86" name="Google Shape;8586;p79"/>
          <p:cNvGrpSpPr/>
          <p:nvPr/>
        </p:nvGrpSpPr>
        <p:grpSpPr>
          <a:xfrm>
            <a:off x="995364" y="2220015"/>
            <a:ext cx="353645" cy="353615"/>
            <a:chOff x="-35481425" y="3919600"/>
            <a:chExt cx="291450" cy="291425"/>
          </a:xfrm>
        </p:grpSpPr>
        <p:sp>
          <p:nvSpPr>
            <p:cNvPr id="8587" name="Google Shape;8587;p79"/>
            <p:cNvSpPr/>
            <p:nvPr/>
          </p:nvSpPr>
          <p:spPr>
            <a:xfrm>
              <a:off x="-35327050" y="4125150"/>
              <a:ext cx="84300" cy="85100"/>
            </a:xfrm>
            <a:custGeom>
              <a:rect b="b" l="l" r="r" t="t"/>
              <a:pathLst>
                <a:path extrusionOk="0" h="3404" w="3372">
                  <a:moveTo>
                    <a:pt x="3025" y="1"/>
                  </a:moveTo>
                  <a:cubicBezTo>
                    <a:pt x="2836" y="1"/>
                    <a:pt x="2678" y="159"/>
                    <a:pt x="2678" y="348"/>
                  </a:cubicBezTo>
                  <a:lnTo>
                    <a:pt x="2678" y="1041"/>
                  </a:lnTo>
                  <a:cubicBezTo>
                    <a:pt x="2678" y="1576"/>
                    <a:pt x="2206" y="2049"/>
                    <a:pt x="1639" y="2049"/>
                  </a:cubicBezTo>
                  <a:lnTo>
                    <a:pt x="1103" y="2049"/>
                  </a:lnTo>
                  <a:lnTo>
                    <a:pt x="1229" y="1923"/>
                  </a:lnTo>
                  <a:cubicBezTo>
                    <a:pt x="1387" y="1860"/>
                    <a:pt x="1387" y="1608"/>
                    <a:pt x="1261" y="1513"/>
                  </a:cubicBezTo>
                  <a:cubicBezTo>
                    <a:pt x="1198" y="1450"/>
                    <a:pt x="1111" y="1419"/>
                    <a:pt x="1024" y="1419"/>
                  </a:cubicBezTo>
                  <a:cubicBezTo>
                    <a:pt x="938" y="1419"/>
                    <a:pt x="851" y="1450"/>
                    <a:pt x="788" y="1513"/>
                  </a:cubicBezTo>
                  <a:lnTo>
                    <a:pt x="127" y="2175"/>
                  </a:lnTo>
                  <a:cubicBezTo>
                    <a:pt x="1" y="2301"/>
                    <a:pt x="1" y="2521"/>
                    <a:pt x="127" y="2647"/>
                  </a:cubicBezTo>
                  <a:lnTo>
                    <a:pt x="788" y="3309"/>
                  </a:lnTo>
                  <a:cubicBezTo>
                    <a:pt x="851" y="3372"/>
                    <a:pt x="938" y="3404"/>
                    <a:pt x="1024" y="3404"/>
                  </a:cubicBezTo>
                  <a:cubicBezTo>
                    <a:pt x="1111" y="3404"/>
                    <a:pt x="1198" y="3372"/>
                    <a:pt x="1261" y="3309"/>
                  </a:cubicBezTo>
                  <a:cubicBezTo>
                    <a:pt x="1387" y="3183"/>
                    <a:pt x="1387" y="2962"/>
                    <a:pt x="1261" y="2836"/>
                  </a:cubicBezTo>
                  <a:lnTo>
                    <a:pt x="1135" y="2710"/>
                  </a:lnTo>
                  <a:lnTo>
                    <a:pt x="1702" y="2710"/>
                  </a:lnTo>
                  <a:cubicBezTo>
                    <a:pt x="2647" y="2710"/>
                    <a:pt x="3372" y="1986"/>
                    <a:pt x="3372" y="1041"/>
                  </a:cubicBezTo>
                  <a:lnTo>
                    <a:pt x="3372" y="348"/>
                  </a:lnTo>
                  <a:cubicBezTo>
                    <a:pt x="3372" y="159"/>
                    <a:pt x="3214" y="1"/>
                    <a:pt x="30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8" name="Google Shape;8588;p79"/>
            <p:cNvSpPr/>
            <p:nvPr/>
          </p:nvSpPr>
          <p:spPr>
            <a:xfrm>
              <a:off x="-35429450" y="3921175"/>
              <a:ext cx="84300" cy="85075"/>
            </a:xfrm>
            <a:custGeom>
              <a:rect b="b" l="l" r="r" t="t"/>
              <a:pathLst>
                <a:path extrusionOk="0" h="3403" w="3372">
                  <a:moveTo>
                    <a:pt x="2360" y="0"/>
                  </a:moveTo>
                  <a:cubicBezTo>
                    <a:pt x="2269" y="0"/>
                    <a:pt x="2175" y="32"/>
                    <a:pt x="2112" y="95"/>
                  </a:cubicBezTo>
                  <a:cubicBezTo>
                    <a:pt x="2017" y="221"/>
                    <a:pt x="2017" y="441"/>
                    <a:pt x="2112" y="567"/>
                  </a:cubicBezTo>
                  <a:lnTo>
                    <a:pt x="2238" y="693"/>
                  </a:lnTo>
                  <a:lnTo>
                    <a:pt x="1702" y="693"/>
                  </a:lnTo>
                  <a:cubicBezTo>
                    <a:pt x="757" y="693"/>
                    <a:pt x="1" y="1418"/>
                    <a:pt x="1" y="2363"/>
                  </a:cubicBezTo>
                  <a:lnTo>
                    <a:pt x="1" y="3056"/>
                  </a:lnTo>
                  <a:cubicBezTo>
                    <a:pt x="1" y="3245"/>
                    <a:pt x="158" y="3403"/>
                    <a:pt x="347" y="3403"/>
                  </a:cubicBezTo>
                  <a:cubicBezTo>
                    <a:pt x="536" y="3403"/>
                    <a:pt x="694" y="3245"/>
                    <a:pt x="694" y="3056"/>
                  </a:cubicBezTo>
                  <a:lnTo>
                    <a:pt x="694" y="2332"/>
                  </a:lnTo>
                  <a:cubicBezTo>
                    <a:pt x="694" y="1796"/>
                    <a:pt x="1167" y="1292"/>
                    <a:pt x="1734" y="1292"/>
                  </a:cubicBezTo>
                  <a:lnTo>
                    <a:pt x="2269" y="1292"/>
                  </a:lnTo>
                  <a:lnTo>
                    <a:pt x="2175" y="1418"/>
                  </a:lnTo>
                  <a:cubicBezTo>
                    <a:pt x="2017" y="1544"/>
                    <a:pt x="2017" y="1733"/>
                    <a:pt x="2112" y="1891"/>
                  </a:cubicBezTo>
                  <a:cubicBezTo>
                    <a:pt x="2175" y="1954"/>
                    <a:pt x="2269" y="1985"/>
                    <a:pt x="2360" y="1985"/>
                  </a:cubicBezTo>
                  <a:cubicBezTo>
                    <a:pt x="2450" y="1985"/>
                    <a:pt x="2537" y="1954"/>
                    <a:pt x="2584" y="1891"/>
                  </a:cubicBezTo>
                  <a:lnTo>
                    <a:pt x="3277" y="1229"/>
                  </a:lnTo>
                  <a:cubicBezTo>
                    <a:pt x="3372" y="1103"/>
                    <a:pt x="3372" y="882"/>
                    <a:pt x="3277" y="756"/>
                  </a:cubicBezTo>
                  <a:lnTo>
                    <a:pt x="2584" y="95"/>
                  </a:lnTo>
                  <a:cubicBezTo>
                    <a:pt x="2537" y="32"/>
                    <a:pt x="2450" y="0"/>
                    <a:pt x="23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9" name="Google Shape;8589;p79"/>
            <p:cNvSpPr/>
            <p:nvPr/>
          </p:nvSpPr>
          <p:spPr>
            <a:xfrm>
              <a:off x="-35481425" y="4021975"/>
              <a:ext cx="137075" cy="35475"/>
            </a:xfrm>
            <a:custGeom>
              <a:rect b="b" l="l" r="r" t="t"/>
              <a:pathLst>
                <a:path extrusionOk="0" h="1419" w="5483">
                  <a:moveTo>
                    <a:pt x="1009" y="1"/>
                  </a:moveTo>
                  <a:cubicBezTo>
                    <a:pt x="473" y="1"/>
                    <a:pt x="1" y="473"/>
                    <a:pt x="1" y="1072"/>
                  </a:cubicBezTo>
                  <a:lnTo>
                    <a:pt x="1" y="1419"/>
                  </a:lnTo>
                  <a:lnTo>
                    <a:pt x="5482" y="1419"/>
                  </a:lnTo>
                  <a:lnTo>
                    <a:pt x="5482" y="1072"/>
                  </a:lnTo>
                  <a:lnTo>
                    <a:pt x="5451" y="1072"/>
                  </a:lnTo>
                  <a:cubicBezTo>
                    <a:pt x="5451" y="505"/>
                    <a:pt x="5010" y="1"/>
                    <a:pt x="44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0" name="Google Shape;8590;p79"/>
            <p:cNvSpPr/>
            <p:nvPr/>
          </p:nvSpPr>
          <p:spPr>
            <a:xfrm>
              <a:off x="-35481425" y="4073975"/>
              <a:ext cx="136275" cy="85875"/>
            </a:xfrm>
            <a:custGeom>
              <a:rect b="b" l="l" r="r" t="t"/>
              <a:pathLst>
                <a:path extrusionOk="0" h="3435" w="5451">
                  <a:moveTo>
                    <a:pt x="1" y="0"/>
                  </a:moveTo>
                  <a:lnTo>
                    <a:pt x="1" y="3434"/>
                  </a:lnTo>
                  <a:lnTo>
                    <a:pt x="5451" y="3434"/>
                  </a:lnTo>
                  <a:lnTo>
                    <a:pt x="545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1" name="Google Shape;8591;p79"/>
            <p:cNvSpPr/>
            <p:nvPr/>
          </p:nvSpPr>
          <p:spPr>
            <a:xfrm>
              <a:off x="-35481425" y="4176350"/>
              <a:ext cx="136275" cy="34675"/>
            </a:xfrm>
            <a:custGeom>
              <a:rect b="b" l="l" r="r" t="t"/>
              <a:pathLst>
                <a:path extrusionOk="0" h="1387" w="5451">
                  <a:moveTo>
                    <a:pt x="1" y="1"/>
                  </a:moveTo>
                  <a:lnTo>
                    <a:pt x="1" y="347"/>
                  </a:lnTo>
                  <a:cubicBezTo>
                    <a:pt x="1" y="946"/>
                    <a:pt x="410" y="1387"/>
                    <a:pt x="1009" y="1387"/>
                  </a:cubicBezTo>
                  <a:lnTo>
                    <a:pt x="4443" y="1387"/>
                  </a:lnTo>
                  <a:cubicBezTo>
                    <a:pt x="4978" y="1387"/>
                    <a:pt x="5451" y="914"/>
                    <a:pt x="5451" y="347"/>
                  </a:cubicBezTo>
                  <a:lnTo>
                    <a:pt x="545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2" name="Google Shape;8592;p79"/>
            <p:cNvSpPr/>
            <p:nvPr/>
          </p:nvSpPr>
          <p:spPr>
            <a:xfrm>
              <a:off x="-35327050" y="3919600"/>
              <a:ext cx="137075" cy="33875"/>
            </a:xfrm>
            <a:custGeom>
              <a:rect b="b" l="l" r="r" t="t"/>
              <a:pathLst>
                <a:path extrusionOk="0" h="1355" w="5483">
                  <a:moveTo>
                    <a:pt x="1009" y="0"/>
                  </a:moveTo>
                  <a:cubicBezTo>
                    <a:pt x="473" y="0"/>
                    <a:pt x="1" y="473"/>
                    <a:pt x="1" y="1008"/>
                  </a:cubicBezTo>
                  <a:lnTo>
                    <a:pt x="1" y="1355"/>
                  </a:lnTo>
                  <a:lnTo>
                    <a:pt x="5482" y="1355"/>
                  </a:lnTo>
                  <a:lnTo>
                    <a:pt x="5482" y="1008"/>
                  </a:lnTo>
                  <a:cubicBezTo>
                    <a:pt x="5482" y="473"/>
                    <a:pt x="5010" y="0"/>
                    <a:pt x="4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3" name="Google Shape;8593;p79"/>
            <p:cNvSpPr/>
            <p:nvPr/>
          </p:nvSpPr>
          <p:spPr>
            <a:xfrm>
              <a:off x="-35327825" y="3970800"/>
              <a:ext cx="136275" cy="85875"/>
            </a:xfrm>
            <a:custGeom>
              <a:rect b="b" l="l" r="r" t="t"/>
              <a:pathLst>
                <a:path extrusionOk="0" h="3435" w="5451">
                  <a:moveTo>
                    <a:pt x="0" y="0"/>
                  </a:moveTo>
                  <a:lnTo>
                    <a:pt x="0" y="3434"/>
                  </a:lnTo>
                  <a:lnTo>
                    <a:pt x="5450" y="3434"/>
                  </a:lnTo>
                  <a:lnTo>
                    <a:pt x="54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4" name="Google Shape;8594;p79"/>
            <p:cNvSpPr/>
            <p:nvPr/>
          </p:nvSpPr>
          <p:spPr>
            <a:xfrm>
              <a:off x="-35327825" y="4073975"/>
              <a:ext cx="136275" cy="35450"/>
            </a:xfrm>
            <a:custGeom>
              <a:rect b="b" l="l" r="r" t="t"/>
              <a:pathLst>
                <a:path extrusionOk="0" h="1418" w="5451">
                  <a:moveTo>
                    <a:pt x="0" y="0"/>
                  </a:moveTo>
                  <a:lnTo>
                    <a:pt x="0" y="347"/>
                  </a:lnTo>
                  <a:cubicBezTo>
                    <a:pt x="0" y="914"/>
                    <a:pt x="473" y="1418"/>
                    <a:pt x="1008" y="1418"/>
                  </a:cubicBezTo>
                  <a:lnTo>
                    <a:pt x="4442" y="1418"/>
                  </a:lnTo>
                  <a:cubicBezTo>
                    <a:pt x="4978" y="1418"/>
                    <a:pt x="5450" y="945"/>
                    <a:pt x="5450" y="347"/>
                  </a:cubicBezTo>
                  <a:lnTo>
                    <a:pt x="54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95" name="Google Shape;8595;p79"/>
          <p:cNvGrpSpPr/>
          <p:nvPr/>
        </p:nvGrpSpPr>
        <p:grpSpPr>
          <a:xfrm>
            <a:off x="3230998" y="1344106"/>
            <a:ext cx="357468" cy="352675"/>
            <a:chOff x="-33645475" y="3228075"/>
            <a:chExt cx="294600" cy="290650"/>
          </a:xfrm>
        </p:grpSpPr>
        <p:sp>
          <p:nvSpPr>
            <p:cNvPr id="8596" name="Google Shape;8596;p79"/>
            <p:cNvSpPr/>
            <p:nvPr/>
          </p:nvSpPr>
          <p:spPr>
            <a:xfrm>
              <a:off x="-33456450" y="3261925"/>
              <a:ext cx="84300" cy="85100"/>
            </a:xfrm>
            <a:custGeom>
              <a:rect b="b" l="l" r="r" t="t"/>
              <a:pathLst>
                <a:path extrusionOk="0" h="3404" w="3372">
                  <a:moveTo>
                    <a:pt x="347" y="1"/>
                  </a:moveTo>
                  <a:cubicBezTo>
                    <a:pt x="158" y="1"/>
                    <a:pt x="1" y="158"/>
                    <a:pt x="1" y="347"/>
                  </a:cubicBezTo>
                  <a:cubicBezTo>
                    <a:pt x="1" y="536"/>
                    <a:pt x="158" y="694"/>
                    <a:pt x="347" y="694"/>
                  </a:cubicBezTo>
                  <a:lnTo>
                    <a:pt x="1009" y="694"/>
                  </a:lnTo>
                  <a:cubicBezTo>
                    <a:pt x="1576" y="694"/>
                    <a:pt x="2049" y="1166"/>
                    <a:pt x="2049" y="1733"/>
                  </a:cubicBezTo>
                  <a:lnTo>
                    <a:pt x="2049" y="2269"/>
                  </a:lnTo>
                  <a:lnTo>
                    <a:pt x="1923" y="2175"/>
                  </a:lnTo>
                  <a:cubicBezTo>
                    <a:pt x="1860" y="2112"/>
                    <a:pt x="1773" y="2080"/>
                    <a:pt x="1686" y="2080"/>
                  </a:cubicBezTo>
                  <a:cubicBezTo>
                    <a:pt x="1600" y="2080"/>
                    <a:pt x="1513" y="2112"/>
                    <a:pt x="1450" y="2175"/>
                  </a:cubicBezTo>
                  <a:cubicBezTo>
                    <a:pt x="1324" y="2269"/>
                    <a:pt x="1324" y="2521"/>
                    <a:pt x="1450" y="2647"/>
                  </a:cubicBezTo>
                  <a:lnTo>
                    <a:pt x="2112" y="3309"/>
                  </a:lnTo>
                  <a:cubicBezTo>
                    <a:pt x="2175" y="3372"/>
                    <a:pt x="2269" y="3403"/>
                    <a:pt x="2360" y="3403"/>
                  </a:cubicBezTo>
                  <a:cubicBezTo>
                    <a:pt x="2450" y="3403"/>
                    <a:pt x="2537" y="3372"/>
                    <a:pt x="2584" y="3309"/>
                  </a:cubicBezTo>
                  <a:lnTo>
                    <a:pt x="3277" y="2647"/>
                  </a:lnTo>
                  <a:cubicBezTo>
                    <a:pt x="3372" y="2521"/>
                    <a:pt x="3372" y="2269"/>
                    <a:pt x="3277" y="2175"/>
                  </a:cubicBezTo>
                  <a:cubicBezTo>
                    <a:pt x="3214" y="2112"/>
                    <a:pt x="3120" y="2080"/>
                    <a:pt x="3029" y="2080"/>
                  </a:cubicBezTo>
                  <a:cubicBezTo>
                    <a:pt x="2939" y="2080"/>
                    <a:pt x="2852" y="2112"/>
                    <a:pt x="2805" y="2175"/>
                  </a:cubicBezTo>
                  <a:lnTo>
                    <a:pt x="2679" y="2269"/>
                  </a:lnTo>
                  <a:lnTo>
                    <a:pt x="2679" y="1733"/>
                  </a:lnTo>
                  <a:cubicBezTo>
                    <a:pt x="2742" y="788"/>
                    <a:pt x="1954" y="1"/>
                    <a:pt x="1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7" name="Google Shape;8597;p79"/>
            <p:cNvSpPr/>
            <p:nvPr/>
          </p:nvSpPr>
          <p:spPr>
            <a:xfrm>
              <a:off x="-33575375" y="3433625"/>
              <a:ext cx="85075" cy="85100"/>
            </a:xfrm>
            <a:custGeom>
              <a:rect b="b" l="l" r="r" t="t"/>
              <a:pathLst>
                <a:path extrusionOk="0" h="3404" w="3403">
                  <a:moveTo>
                    <a:pt x="1013" y="1"/>
                  </a:moveTo>
                  <a:cubicBezTo>
                    <a:pt x="922" y="1"/>
                    <a:pt x="835" y="32"/>
                    <a:pt x="788" y="95"/>
                  </a:cubicBezTo>
                  <a:lnTo>
                    <a:pt x="127" y="757"/>
                  </a:lnTo>
                  <a:cubicBezTo>
                    <a:pt x="1" y="883"/>
                    <a:pt x="1" y="1135"/>
                    <a:pt x="127" y="1229"/>
                  </a:cubicBezTo>
                  <a:cubicBezTo>
                    <a:pt x="174" y="1292"/>
                    <a:pt x="260" y="1324"/>
                    <a:pt x="351" y="1324"/>
                  </a:cubicBezTo>
                  <a:cubicBezTo>
                    <a:pt x="442" y="1324"/>
                    <a:pt x="536" y="1292"/>
                    <a:pt x="599" y="1229"/>
                  </a:cubicBezTo>
                  <a:lnTo>
                    <a:pt x="694" y="1135"/>
                  </a:lnTo>
                  <a:lnTo>
                    <a:pt x="694" y="1671"/>
                  </a:lnTo>
                  <a:cubicBezTo>
                    <a:pt x="694" y="2616"/>
                    <a:pt x="1450" y="3372"/>
                    <a:pt x="2395" y="3372"/>
                  </a:cubicBezTo>
                  <a:lnTo>
                    <a:pt x="3057" y="3372"/>
                  </a:lnTo>
                  <a:lnTo>
                    <a:pt x="3057" y="3403"/>
                  </a:lnTo>
                  <a:cubicBezTo>
                    <a:pt x="3246" y="3403"/>
                    <a:pt x="3403" y="3246"/>
                    <a:pt x="3403" y="3057"/>
                  </a:cubicBezTo>
                  <a:cubicBezTo>
                    <a:pt x="3403" y="2868"/>
                    <a:pt x="3246" y="2710"/>
                    <a:pt x="3057" y="2710"/>
                  </a:cubicBezTo>
                  <a:lnTo>
                    <a:pt x="2363" y="2710"/>
                  </a:lnTo>
                  <a:cubicBezTo>
                    <a:pt x="1796" y="2710"/>
                    <a:pt x="1324" y="2238"/>
                    <a:pt x="1324" y="1671"/>
                  </a:cubicBezTo>
                  <a:lnTo>
                    <a:pt x="1324" y="1135"/>
                  </a:lnTo>
                  <a:lnTo>
                    <a:pt x="1450" y="1229"/>
                  </a:lnTo>
                  <a:cubicBezTo>
                    <a:pt x="1513" y="1292"/>
                    <a:pt x="1599" y="1324"/>
                    <a:pt x="1686" y="1324"/>
                  </a:cubicBezTo>
                  <a:cubicBezTo>
                    <a:pt x="1773" y="1324"/>
                    <a:pt x="1859" y="1292"/>
                    <a:pt x="1922" y="1229"/>
                  </a:cubicBezTo>
                  <a:cubicBezTo>
                    <a:pt x="2048" y="1135"/>
                    <a:pt x="2048" y="883"/>
                    <a:pt x="1922" y="757"/>
                  </a:cubicBezTo>
                  <a:lnTo>
                    <a:pt x="1261" y="95"/>
                  </a:lnTo>
                  <a:cubicBezTo>
                    <a:pt x="1198" y="32"/>
                    <a:pt x="1103" y="1"/>
                    <a:pt x="10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8" name="Google Shape;8598;p79"/>
            <p:cNvSpPr/>
            <p:nvPr/>
          </p:nvSpPr>
          <p:spPr>
            <a:xfrm>
              <a:off x="-33645475" y="3228075"/>
              <a:ext cx="206375" cy="153600"/>
            </a:xfrm>
            <a:custGeom>
              <a:rect b="b" l="l" r="r" t="t"/>
              <a:pathLst>
                <a:path extrusionOk="0" h="6144" w="8255">
                  <a:moveTo>
                    <a:pt x="4191" y="0"/>
                  </a:moveTo>
                  <a:cubicBezTo>
                    <a:pt x="2300" y="0"/>
                    <a:pt x="757" y="1544"/>
                    <a:pt x="757" y="3434"/>
                  </a:cubicBezTo>
                  <a:lnTo>
                    <a:pt x="757" y="3529"/>
                  </a:lnTo>
                  <a:cubicBezTo>
                    <a:pt x="347" y="3686"/>
                    <a:pt x="95" y="4033"/>
                    <a:pt x="95" y="4474"/>
                  </a:cubicBezTo>
                  <a:lnTo>
                    <a:pt x="95" y="5135"/>
                  </a:lnTo>
                  <a:cubicBezTo>
                    <a:pt x="1" y="5671"/>
                    <a:pt x="473" y="6143"/>
                    <a:pt x="1009" y="6143"/>
                  </a:cubicBezTo>
                  <a:cubicBezTo>
                    <a:pt x="1135" y="6143"/>
                    <a:pt x="1261" y="6112"/>
                    <a:pt x="1387" y="6080"/>
                  </a:cubicBezTo>
                  <a:lnTo>
                    <a:pt x="1387" y="3403"/>
                  </a:lnTo>
                  <a:cubicBezTo>
                    <a:pt x="1387" y="1890"/>
                    <a:pt x="2647" y="630"/>
                    <a:pt x="4128" y="630"/>
                  </a:cubicBezTo>
                  <a:cubicBezTo>
                    <a:pt x="5640" y="630"/>
                    <a:pt x="6900" y="1890"/>
                    <a:pt x="6900" y="3403"/>
                  </a:cubicBezTo>
                  <a:lnTo>
                    <a:pt x="6900" y="6080"/>
                  </a:lnTo>
                  <a:cubicBezTo>
                    <a:pt x="6995" y="6112"/>
                    <a:pt x="7121" y="6143"/>
                    <a:pt x="7247" y="6143"/>
                  </a:cubicBezTo>
                  <a:cubicBezTo>
                    <a:pt x="7782" y="6143"/>
                    <a:pt x="8255" y="5671"/>
                    <a:pt x="8255" y="5135"/>
                  </a:cubicBezTo>
                  <a:lnTo>
                    <a:pt x="8255" y="4474"/>
                  </a:lnTo>
                  <a:cubicBezTo>
                    <a:pt x="8255" y="4033"/>
                    <a:pt x="8003" y="3623"/>
                    <a:pt x="7593" y="3529"/>
                  </a:cubicBezTo>
                  <a:lnTo>
                    <a:pt x="7593" y="3434"/>
                  </a:lnTo>
                  <a:cubicBezTo>
                    <a:pt x="7593" y="1544"/>
                    <a:pt x="6050" y="0"/>
                    <a:pt x="41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9" name="Google Shape;8599;p79"/>
            <p:cNvSpPr/>
            <p:nvPr/>
          </p:nvSpPr>
          <p:spPr>
            <a:xfrm>
              <a:off x="-33593500" y="3279250"/>
              <a:ext cx="104775" cy="52275"/>
            </a:xfrm>
            <a:custGeom>
              <a:rect b="b" l="l" r="r" t="t"/>
              <a:pathLst>
                <a:path extrusionOk="0" h="2091" w="4191">
                  <a:moveTo>
                    <a:pt x="1734" y="1"/>
                  </a:moveTo>
                  <a:cubicBezTo>
                    <a:pt x="789" y="1"/>
                    <a:pt x="1" y="757"/>
                    <a:pt x="1" y="1702"/>
                  </a:cubicBezTo>
                  <a:lnTo>
                    <a:pt x="1" y="2049"/>
                  </a:lnTo>
                  <a:lnTo>
                    <a:pt x="1230" y="2049"/>
                  </a:lnTo>
                  <a:cubicBezTo>
                    <a:pt x="1545" y="2049"/>
                    <a:pt x="1891" y="2049"/>
                    <a:pt x="2017" y="1986"/>
                  </a:cubicBezTo>
                  <a:cubicBezTo>
                    <a:pt x="2049" y="1954"/>
                    <a:pt x="2080" y="1828"/>
                    <a:pt x="2080" y="1734"/>
                  </a:cubicBezTo>
                  <a:cubicBezTo>
                    <a:pt x="2080" y="1545"/>
                    <a:pt x="2238" y="1387"/>
                    <a:pt x="2458" y="1387"/>
                  </a:cubicBezTo>
                  <a:cubicBezTo>
                    <a:pt x="2647" y="1387"/>
                    <a:pt x="2805" y="1545"/>
                    <a:pt x="2805" y="1734"/>
                  </a:cubicBezTo>
                  <a:cubicBezTo>
                    <a:pt x="2805" y="1828"/>
                    <a:pt x="2805" y="1954"/>
                    <a:pt x="2868" y="1986"/>
                  </a:cubicBezTo>
                  <a:cubicBezTo>
                    <a:pt x="2942" y="2059"/>
                    <a:pt x="3091" y="2090"/>
                    <a:pt x="3266" y="2090"/>
                  </a:cubicBezTo>
                  <a:cubicBezTo>
                    <a:pt x="3389" y="2090"/>
                    <a:pt x="3525" y="2075"/>
                    <a:pt x="3656" y="2049"/>
                  </a:cubicBezTo>
                  <a:lnTo>
                    <a:pt x="4191" y="2049"/>
                  </a:lnTo>
                  <a:lnTo>
                    <a:pt x="4191" y="1702"/>
                  </a:lnTo>
                  <a:lnTo>
                    <a:pt x="4128" y="1702"/>
                  </a:lnTo>
                  <a:cubicBezTo>
                    <a:pt x="4128" y="757"/>
                    <a:pt x="3340" y="1"/>
                    <a:pt x="23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0" name="Google Shape;8600;p79"/>
            <p:cNvSpPr/>
            <p:nvPr/>
          </p:nvSpPr>
          <p:spPr>
            <a:xfrm>
              <a:off x="-33593500" y="3341475"/>
              <a:ext cx="104775" cy="74075"/>
            </a:xfrm>
            <a:custGeom>
              <a:rect b="b" l="l" r="r" t="t"/>
              <a:pathLst>
                <a:path extrusionOk="0" h="2963" w="4191">
                  <a:moveTo>
                    <a:pt x="2395" y="1"/>
                  </a:moveTo>
                  <a:cubicBezTo>
                    <a:pt x="2080" y="253"/>
                    <a:pt x="1671" y="253"/>
                    <a:pt x="1230" y="253"/>
                  </a:cubicBezTo>
                  <a:lnTo>
                    <a:pt x="1" y="253"/>
                  </a:lnTo>
                  <a:lnTo>
                    <a:pt x="1" y="914"/>
                  </a:lnTo>
                  <a:cubicBezTo>
                    <a:pt x="1" y="2049"/>
                    <a:pt x="946" y="2962"/>
                    <a:pt x="2112" y="2962"/>
                  </a:cubicBezTo>
                  <a:cubicBezTo>
                    <a:pt x="3246" y="2962"/>
                    <a:pt x="4191" y="2049"/>
                    <a:pt x="4191" y="914"/>
                  </a:cubicBezTo>
                  <a:lnTo>
                    <a:pt x="4191" y="253"/>
                  </a:lnTo>
                  <a:lnTo>
                    <a:pt x="3466" y="253"/>
                  </a:lnTo>
                  <a:cubicBezTo>
                    <a:pt x="3088" y="253"/>
                    <a:pt x="2679" y="190"/>
                    <a:pt x="23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1" name="Google Shape;8601;p79"/>
            <p:cNvSpPr/>
            <p:nvPr/>
          </p:nvSpPr>
          <p:spPr>
            <a:xfrm>
              <a:off x="-33455650" y="3381650"/>
              <a:ext cx="104775" cy="52250"/>
            </a:xfrm>
            <a:custGeom>
              <a:rect b="b" l="l" r="r" t="t"/>
              <a:pathLst>
                <a:path extrusionOk="0" h="2090" w="4191">
                  <a:moveTo>
                    <a:pt x="1702" y="0"/>
                  </a:moveTo>
                  <a:cubicBezTo>
                    <a:pt x="756" y="0"/>
                    <a:pt x="0" y="757"/>
                    <a:pt x="0" y="1702"/>
                  </a:cubicBezTo>
                  <a:lnTo>
                    <a:pt x="0" y="2048"/>
                  </a:lnTo>
                  <a:lnTo>
                    <a:pt x="1229" y="2048"/>
                  </a:lnTo>
                  <a:cubicBezTo>
                    <a:pt x="1544" y="2048"/>
                    <a:pt x="1891" y="2048"/>
                    <a:pt x="2017" y="1985"/>
                  </a:cubicBezTo>
                  <a:cubicBezTo>
                    <a:pt x="2048" y="1954"/>
                    <a:pt x="2080" y="1828"/>
                    <a:pt x="2080" y="1733"/>
                  </a:cubicBezTo>
                  <a:cubicBezTo>
                    <a:pt x="2080" y="1544"/>
                    <a:pt x="2237" y="1387"/>
                    <a:pt x="2458" y="1387"/>
                  </a:cubicBezTo>
                  <a:cubicBezTo>
                    <a:pt x="2647" y="1387"/>
                    <a:pt x="2804" y="1544"/>
                    <a:pt x="2804" y="1733"/>
                  </a:cubicBezTo>
                  <a:cubicBezTo>
                    <a:pt x="2804" y="1828"/>
                    <a:pt x="2804" y="1954"/>
                    <a:pt x="2867" y="1985"/>
                  </a:cubicBezTo>
                  <a:cubicBezTo>
                    <a:pt x="2941" y="2059"/>
                    <a:pt x="3091" y="2090"/>
                    <a:pt x="3265" y="2090"/>
                  </a:cubicBezTo>
                  <a:cubicBezTo>
                    <a:pt x="3388" y="2090"/>
                    <a:pt x="3524" y="2074"/>
                    <a:pt x="3655" y="2048"/>
                  </a:cubicBezTo>
                  <a:lnTo>
                    <a:pt x="4190" y="2048"/>
                  </a:lnTo>
                  <a:lnTo>
                    <a:pt x="4190" y="1702"/>
                  </a:lnTo>
                  <a:cubicBezTo>
                    <a:pt x="4096" y="757"/>
                    <a:pt x="3308" y="0"/>
                    <a:pt x="23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2" name="Google Shape;8602;p79"/>
            <p:cNvSpPr/>
            <p:nvPr/>
          </p:nvSpPr>
          <p:spPr>
            <a:xfrm>
              <a:off x="-33456450" y="3443875"/>
              <a:ext cx="102425" cy="74850"/>
            </a:xfrm>
            <a:custGeom>
              <a:rect b="b" l="l" r="r" t="t"/>
              <a:pathLst>
                <a:path extrusionOk="0" h="2994" w="4097">
                  <a:moveTo>
                    <a:pt x="2395" y="0"/>
                  </a:moveTo>
                  <a:cubicBezTo>
                    <a:pt x="2080" y="252"/>
                    <a:pt x="1639" y="252"/>
                    <a:pt x="1230" y="252"/>
                  </a:cubicBezTo>
                  <a:lnTo>
                    <a:pt x="1" y="252"/>
                  </a:lnTo>
                  <a:lnTo>
                    <a:pt x="1" y="914"/>
                  </a:lnTo>
                  <a:cubicBezTo>
                    <a:pt x="1" y="2048"/>
                    <a:pt x="914" y="2993"/>
                    <a:pt x="2049" y="2993"/>
                  </a:cubicBezTo>
                  <a:cubicBezTo>
                    <a:pt x="3183" y="2993"/>
                    <a:pt x="4096" y="2048"/>
                    <a:pt x="4096" y="914"/>
                  </a:cubicBezTo>
                  <a:lnTo>
                    <a:pt x="4096" y="252"/>
                  </a:lnTo>
                  <a:lnTo>
                    <a:pt x="3435" y="252"/>
                  </a:lnTo>
                  <a:cubicBezTo>
                    <a:pt x="3025" y="252"/>
                    <a:pt x="2679" y="189"/>
                    <a:pt x="23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03" name="Google Shape;8603;p79"/>
          <p:cNvGrpSpPr/>
          <p:nvPr/>
        </p:nvGrpSpPr>
        <p:grpSpPr>
          <a:xfrm>
            <a:off x="3231969" y="1784191"/>
            <a:ext cx="355526" cy="354586"/>
            <a:chOff x="-33646250" y="3586425"/>
            <a:chExt cx="293000" cy="292225"/>
          </a:xfrm>
        </p:grpSpPr>
        <p:sp>
          <p:nvSpPr>
            <p:cNvPr id="8604" name="Google Shape;8604;p79"/>
            <p:cNvSpPr/>
            <p:nvPr/>
          </p:nvSpPr>
          <p:spPr>
            <a:xfrm>
              <a:off x="-33646250" y="3739225"/>
              <a:ext cx="141775" cy="139425"/>
            </a:xfrm>
            <a:custGeom>
              <a:rect b="b" l="l" r="r" t="t"/>
              <a:pathLst>
                <a:path extrusionOk="0" h="5577" w="5671">
                  <a:moveTo>
                    <a:pt x="4190" y="1"/>
                  </a:moveTo>
                  <a:cubicBezTo>
                    <a:pt x="4001" y="316"/>
                    <a:pt x="3970" y="725"/>
                    <a:pt x="4127" y="1040"/>
                  </a:cubicBezTo>
                  <a:lnTo>
                    <a:pt x="3497" y="1670"/>
                  </a:lnTo>
                  <a:cubicBezTo>
                    <a:pt x="3345" y="1589"/>
                    <a:pt x="3194" y="1550"/>
                    <a:pt x="3047" y="1550"/>
                  </a:cubicBezTo>
                  <a:cubicBezTo>
                    <a:pt x="2797" y="1550"/>
                    <a:pt x="2561" y="1661"/>
                    <a:pt x="2363" y="1859"/>
                  </a:cubicBezTo>
                  <a:lnTo>
                    <a:pt x="378" y="3813"/>
                  </a:lnTo>
                  <a:cubicBezTo>
                    <a:pt x="0" y="4222"/>
                    <a:pt x="0" y="4884"/>
                    <a:pt x="378" y="5293"/>
                  </a:cubicBezTo>
                  <a:cubicBezTo>
                    <a:pt x="583" y="5482"/>
                    <a:pt x="851" y="5577"/>
                    <a:pt x="1115" y="5577"/>
                  </a:cubicBezTo>
                  <a:cubicBezTo>
                    <a:pt x="1378" y="5577"/>
                    <a:pt x="1638" y="5482"/>
                    <a:pt x="1827" y="5293"/>
                  </a:cubicBezTo>
                  <a:lnTo>
                    <a:pt x="3812" y="3309"/>
                  </a:lnTo>
                  <a:cubicBezTo>
                    <a:pt x="4096" y="3025"/>
                    <a:pt x="4190" y="2553"/>
                    <a:pt x="4001" y="2143"/>
                  </a:cubicBezTo>
                  <a:lnTo>
                    <a:pt x="4631" y="1513"/>
                  </a:lnTo>
                  <a:cubicBezTo>
                    <a:pt x="4789" y="1576"/>
                    <a:pt x="4915" y="1607"/>
                    <a:pt x="5072" y="1607"/>
                  </a:cubicBezTo>
                  <a:cubicBezTo>
                    <a:pt x="5261" y="1607"/>
                    <a:pt x="5450" y="1544"/>
                    <a:pt x="5671" y="1418"/>
                  </a:cubicBezTo>
                  <a:cubicBezTo>
                    <a:pt x="5041" y="1040"/>
                    <a:pt x="4568" y="568"/>
                    <a:pt x="41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5" name="Google Shape;8605;p79"/>
            <p:cNvSpPr/>
            <p:nvPr/>
          </p:nvSpPr>
          <p:spPr>
            <a:xfrm>
              <a:off x="-33541500" y="3586425"/>
              <a:ext cx="188250" cy="187475"/>
            </a:xfrm>
            <a:custGeom>
              <a:rect b="b" l="l" r="r" t="t"/>
              <a:pathLst>
                <a:path extrusionOk="0" h="7499" w="7530">
                  <a:moveTo>
                    <a:pt x="3718" y="1387"/>
                  </a:moveTo>
                  <a:cubicBezTo>
                    <a:pt x="4253" y="1387"/>
                    <a:pt x="4726" y="1859"/>
                    <a:pt x="4726" y="2427"/>
                  </a:cubicBezTo>
                  <a:cubicBezTo>
                    <a:pt x="4789" y="2805"/>
                    <a:pt x="4505" y="3214"/>
                    <a:pt x="4096" y="3372"/>
                  </a:cubicBezTo>
                  <a:lnTo>
                    <a:pt x="4096" y="3750"/>
                  </a:lnTo>
                  <a:cubicBezTo>
                    <a:pt x="4096" y="3939"/>
                    <a:pt x="3938" y="4096"/>
                    <a:pt x="3749" y="4096"/>
                  </a:cubicBezTo>
                  <a:cubicBezTo>
                    <a:pt x="3560" y="4096"/>
                    <a:pt x="3403" y="3939"/>
                    <a:pt x="3403" y="3750"/>
                  </a:cubicBezTo>
                  <a:lnTo>
                    <a:pt x="3403" y="3372"/>
                  </a:lnTo>
                  <a:cubicBezTo>
                    <a:pt x="3403" y="3088"/>
                    <a:pt x="3592" y="2805"/>
                    <a:pt x="3875" y="2742"/>
                  </a:cubicBezTo>
                  <a:cubicBezTo>
                    <a:pt x="4001" y="2679"/>
                    <a:pt x="4096" y="2521"/>
                    <a:pt x="4096" y="2427"/>
                  </a:cubicBezTo>
                  <a:cubicBezTo>
                    <a:pt x="4096" y="2206"/>
                    <a:pt x="3938" y="2049"/>
                    <a:pt x="3749" y="2049"/>
                  </a:cubicBezTo>
                  <a:cubicBezTo>
                    <a:pt x="3560" y="2049"/>
                    <a:pt x="3403" y="2206"/>
                    <a:pt x="3403" y="2427"/>
                  </a:cubicBezTo>
                  <a:cubicBezTo>
                    <a:pt x="3403" y="2616"/>
                    <a:pt x="3245" y="2773"/>
                    <a:pt x="3056" y="2773"/>
                  </a:cubicBezTo>
                  <a:cubicBezTo>
                    <a:pt x="2836" y="2773"/>
                    <a:pt x="2678" y="2616"/>
                    <a:pt x="2678" y="2427"/>
                  </a:cubicBezTo>
                  <a:cubicBezTo>
                    <a:pt x="2678" y="1859"/>
                    <a:pt x="3151" y="1387"/>
                    <a:pt x="3718" y="1387"/>
                  </a:cubicBezTo>
                  <a:close/>
                  <a:moveTo>
                    <a:pt x="3749" y="4726"/>
                  </a:moveTo>
                  <a:cubicBezTo>
                    <a:pt x="3938" y="4726"/>
                    <a:pt x="4096" y="4884"/>
                    <a:pt x="4096" y="5104"/>
                  </a:cubicBezTo>
                  <a:cubicBezTo>
                    <a:pt x="4096" y="5294"/>
                    <a:pt x="3938" y="5451"/>
                    <a:pt x="3749" y="5451"/>
                  </a:cubicBezTo>
                  <a:cubicBezTo>
                    <a:pt x="3560" y="5451"/>
                    <a:pt x="3403" y="5294"/>
                    <a:pt x="3403" y="5104"/>
                  </a:cubicBezTo>
                  <a:cubicBezTo>
                    <a:pt x="3403" y="4884"/>
                    <a:pt x="3560" y="4726"/>
                    <a:pt x="3749" y="4726"/>
                  </a:cubicBezTo>
                  <a:close/>
                  <a:moveTo>
                    <a:pt x="3749" y="1"/>
                  </a:moveTo>
                  <a:cubicBezTo>
                    <a:pt x="1670" y="1"/>
                    <a:pt x="0" y="1702"/>
                    <a:pt x="0" y="3750"/>
                  </a:cubicBezTo>
                  <a:cubicBezTo>
                    <a:pt x="0" y="5829"/>
                    <a:pt x="1702" y="7499"/>
                    <a:pt x="3749" y="7499"/>
                  </a:cubicBezTo>
                  <a:cubicBezTo>
                    <a:pt x="5829" y="7499"/>
                    <a:pt x="7498" y="5798"/>
                    <a:pt x="7498" y="3750"/>
                  </a:cubicBezTo>
                  <a:cubicBezTo>
                    <a:pt x="7530" y="1670"/>
                    <a:pt x="5829" y="1"/>
                    <a:pt x="37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06" name="Google Shape;8606;p79"/>
          <p:cNvGrpSpPr/>
          <p:nvPr/>
        </p:nvGrpSpPr>
        <p:grpSpPr>
          <a:xfrm>
            <a:off x="3232439" y="2219044"/>
            <a:ext cx="354586" cy="355557"/>
            <a:chOff x="-33645475" y="3944800"/>
            <a:chExt cx="292225" cy="293025"/>
          </a:xfrm>
        </p:grpSpPr>
        <p:sp>
          <p:nvSpPr>
            <p:cNvPr id="8607" name="Google Shape;8607;p79"/>
            <p:cNvSpPr/>
            <p:nvPr/>
          </p:nvSpPr>
          <p:spPr>
            <a:xfrm>
              <a:off x="-33549375" y="3944800"/>
              <a:ext cx="98475" cy="70900"/>
            </a:xfrm>
            <a:custGeom>
              <a:rect b="b" l="l" r="r" t="t"/>
              <a:pathLst>
                <a:path extrusionOk="0" h="2836" w="3939">
                  <a:moveTo>
                    <a:pt x="1985" y="0"/>
                  </a:moveTo>
                  <a:cubicBezTo>
                    <a:pt x="1260" y="0"/>
                    <a:pt x="473" y="946"/>
                    <a:pt x="0" y="2521"/>
                  </a:cubicBezTo>
                  <a:cubicBezTo>
                    <a:pt x="158" y="2615"/>
                    <a:pt x="284" y="2710"/>
                    <a:pt x="410" y="2836"/>
                  </a:cubicBezTo>
                  <a:cubicBezTo>
                    <a:pt x="914" y="2773"/>
                    <a:pt x="1481" y="2773"/>
                    <a:pt x="1985" y="2773"/>
                  </a:cubicBezTo>
                  <a:cubicBezTo>
                    <a:pt x="2489" y="2773"/>
                    <a:pt x="3056" y="2804"/>
                    <a:pt x="3560" y="2836"/>
                  </a:cubicBezTo>
                  <a:cubicBezTo>
                    <a:pt x="3623" y="2678"/>
                    <a:pt x="3781" y="2584"/>
                    <a:pt x="3938" y="2521"/>
                  </a:cubicBezTo>
                  <a:cubicBezTo>
                    <a:pt x="3529" y="946"/>
                    <a:pt x="2741" y="0"/>
                    <a:pt x="19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8" name="Google Shape;8608;p79"/>
            <p:cNvSpPr/>
            <p:nvPr/>
          </p:nvSpPr>
          <p:spPr>
            <a:xfrm>
              <a:off x="-33645475" y="4041675"/>
              <a:ext cx="70900" cy="98475"/>
            </a:xfrm>
            <a:custGeom>
              <a:rect b="b" l="l" r="r" t="t"/>
              <a:pathLst>
                <a:path extrusionOk="0" h="3939" w="2836">
                  <a:moveTo>
                    <a:pt x="2521" y="0"/>
                  </a:moveTo>
                  <a:cubicBezTo>
                    <a:pt x="946" y="473"/>
                    <a:pt x="32" y="1229"/>
                    <a:pt x="32" y="1954"/>
                  </a:cubicBezTo>
                  <a:cubicBezTo>
                    <a:pt x="1" y="2710"/>
                    <a:pt x="946" y="3466"/>
                    <a:pt x="2521" y="3939"/>
                  </a:cubicBezTo>
                  <a:cubicBezTo>
                    <a:pt x="2584" y="3781"/>
                    <a:pt x="2710" y="3655"/>
                    <a:pt x="2836" y="3529"/>
                  </a:cubicBezTo>
                  <a:cubicBezTo>
                    <a:pt x="2773" y="3025"/>
                    <a:pt x="2773" y="2521"/>
                    <a:pt x="2773" y="1954"/>
                  </a:cubicBezTo>
                  <a:cubicBezTo>
                    <a:pt x="2773" y="1418"/>
                    <a:pt x="2805" y="914"/>
                    <a:pt x="2836" y="379"/>
                  </a:cubicBezTo>
                  <a:cubicBezTo>
                    <a:pt x="2679" y="316"/>
                    <a:pt x="2553" y="158"/>
                    <a:pt x="25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9" name="Google Shape;8609;p79"/>
            <p:cNvSpPr/>
            <p:nvPr/>
          </p:nvSpPr>
          <p:spPr>
            <a:xfrm>
              <a:off x="-33424150" y="4042450"/>
              <a:ext cx="70900" cy="52025"/>
            </a:xfrm>
            <a:custGeom>
              <a:rect b="b" l="l" r="r" t="t"/>
              <a:pathLst>
                <a:path extrusionOk="0" h="2081" w="2836">
                  <a:moveTo>
                    <a:pt x="316" y="1"/>
                  </a:moveTo>
                  <a:cubicBezTo>
                    <a:pt x="253" y="159"/>
                    <a:pt x="127" y="285"/>
                    <a:pt x="1" y="379"/>
                  </a:cubicBezTo>
                  <a:cubicBezTo>
                    <a:pt x="32" y="600"/>
                    <a:pt x="32" y="789"/>
                    <a:pt x="32" y="978"/>
                  </a:cubicBezTo>
                  <a:cubicBezTo>
                    <a:pt x="158" y="978"/>
                    <a:pt x="284" y="946"/>
                    <a:pt x="442" y="946"/>
                  </a:cubicBezTo>
                  <a:cubicBezTo>
                    <a:pt x="1387" y="946"/>
                    <a:pt x="2237" y="1387"/>
                    <a:pt x="2804" y="2080"/>
                  </a:cubicBezTo>
                  <a:lnTo>
                    <a:pt x="2804" y="1954"/>
                  </a:lnTo>
                  <a:cubicBezTo>
                    <a:pt x="2836" y="1230"/>
                    <a:pt x="1891" y="474"/>
                    <a:pt x="3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0" name="Google Shape;8610;p79"/>
            <p:cNvSpPr/>
            <p:nvPr/>
          </p:nvSpPr>
          <p:spPr>
            <a:xfrm>
              <a:off x="-33549375" y="4165325"/>
              <a:ext cx="86650" cy="70925"/>
            </a:xfrm>
            <a:custGeom>
              <a:rect b="b" l="l" r="r" t="t"/>
              <a:pathLst>
                <a:path extrusionOk="0" h="2837" w="3466">
                  <a:moveTo>
                    <a:pt x="410" y="1"/>
                  </a:moveTo>
                  <a:cubicBezTo>
                    <a:pt x="315" y="158"/>
                    <a:pt x="158" y="284"/>
                    <a:pt x="0" y="316"/>
                  </a:cubicBezTo>
                  <a:cubicBezTo>
                    <a:pt x="473" y="1891"/>
                    <a:pt x="1260" y="2836"/>
                    <a:pt x="1985" y="2836"/>
                  </a:cubicBezTo>
                  <a:cubicBezTo>
                    <a:pt x="2489" y="2836"/>
                    <a:pt x="3056" y="2364"/>
                    <a:pt x="3466" y="1544"/>
                  </a:cubicBezTo>
                  <a:lnTo>
                    <a:pt x="3119" y="1072"/>
                  </a:lnTo>
                  <a:cubicBezTo>
                    <a:pt x="2836" y="851"/>
                    <a:pt x="2678" y="473"/>
                    <a:pt x="2521" y="95"/>
                  </a:cubicBezTo>
                  <a:lnTo>
                    <a:pt x="1985" y="95"/>
                  </a:lnTo>
                  <a:cubicBezTo>
                    <a:pt x="1418" y="95"/>
                    <a:pt x="882" y="64"/>
                    <a:pt x="4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1" name="Google Shape;8611;p79"/>
            <p:cNvSpPr/>
            <p:nvPr/>
          </p:nvSpPr>
          <p:spPr>
            <a:xfrm>
              <a:off x="-33558825" y="4030650"/>
              <a:ext cx="118950" cy="120525"/>
            </a:xfrm>
            <a:custGeom>
              <a:rect b="b" l="l" r="r" t="t"/>
              <a:pathLst>
                <a:path extrusionOk="0" h="4821" w="4758">
                  <a:moveTo>
                    <a:pt x="2395" y="0"/>
                  </a:moveTo>
                  <a:cubicBezTo>
                    <a:pt x="1922" y="0"/>
                    <a:pt x="1418" y="32"/>
                    <a:pt x="1008" y="95"/>
                  </a:cubicBezTo>
                  <a:cubicBezTo>
                    <a:pt x="977" y="599"/>
                    <a:pt x="599" y="977"/>
                    <a:pt x="63" y="1040"/>
                  </a:cubicBezTo>
                  <a:cubicBezTo>
                    <a:pt x="32" y="1450"/>
                    <a:pt x="0" y="1922"/>
                    <a:pt x="0" y="2395"/>
                  </a:cubicBezTo>
                  <a:cubicBezTo>
                    <a:pt x="0" y="2867"/>
                    <a:pt x="32" y="3340"/>
                    <a:pt x="63" y="3781"/>
                  </a:cubicBezTo>
                  <a:cubicBezTo>
                    <a:pt x="599" y="3812"/>
                    <a:pt x="977" y="4222"/>
                    <a:pt x="1008" y="4726"/>
                  </a:cubicBezTo>
                  <a:cubicBezTo>
                    <a:pt x="1449" y="4758"/>
                    <a:pt x="1922" y="4821"/>
                    <a:pt x="2395" y="4821"/>
                  </a:cubicBezTo>
                  <a:lnTo>
                    <a:pt x="2804" y="4821"/>
                  </a:lnTo>
                  <a:cubicBezTo>
                    <a:pt x="2804" y="4695"/>
                    <a:pt x="2741" y="4569"/>
                    <a:pt x="2741" y="4506"/>
                  </a:cubicBezTo>
                  <a:cubicBezTo>
                    <a:pt x="2741" y="3151"/>
                    <a:pt x="3592" y="2017"/>
                    <a:pt x="4757" y="1576"/>
                  </a:cubicBezTo>
                  <a:cubicBezTo>
                    <a:pt x="4757" y="1387"/>
                    <a:pt x="4726" y="1229"/>
                    <a:pt x="4726" y="1040"/>
                  </a:cubicBezTo>
                  <a:cubicBezTo>
                    <a:pt x="4222" y="977"/>
                    <a:pt x="3812" y="599"/>
                    <a:pt x="3781" y="95"/>
                  </a:cubicBezTo>
                  <a:cubicBezTo>
                    <a:pt x="3340" y="32"/>
                    <a:pt x="2867" y="0"/>
                    <a:pt x="23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2" name="Google Shape;8612;p79"/>
            <p:cNvSpPr/>
            <p:nvPr/>
          </p:nvSpPr>
          <p:spPr>
            <a:xfrm>
              <a:off x="-33639950" y="4129900"/>
              <a:ext cx="100825" cy="100825"/>
            </a:xfrm>
            <a:custGeom>
              <a:rect b="b" l="l" r="r" t="t"/>
              <a:pathLst>
                <a:path extrusionOk="0" h="4033" w="4033">
                  <a:moveTo>
                    <a:pt x="0" y="0"/>
                  </a:moveTo>
                  <a:lnTo>
                    <a:pt x="0" y="0"/>
                  </a:lnTo>
                  <a:cubicBezTo>
                    <a:pt x="567" y="1953"/>
                    <a:pt x="2111" y="3466"/>
                    <a:pt x="4033" y="4033"/>
                  </a:cubicBezTo>
                  <a:cubicBezTo>
                    <a:pt x="3592" y="3466"/>
                    <a:pt x="3245" y="2741"/>
                    <a:pt x="2962" y="1827"/>
                  </a:cubicBezTo>
                  <a:cubicBezTo>
                    <a:pt x="2584" y="1733"/>
                    <a:pt x="2300" y="1481"/>
                    <a:pt x="2206" y="1071"/>
                  </a:cubicBezTo>
                  <a:cubicBezTo>
                    <a:pt x="1323" y="851"/>
                    <a:pt x="567" y="441"/>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3" name="Google Shape;8613;p79"/>
            <p:cNvSpPr/>
            <p:nvPr/>
          </p:nvSpPr>
          <p:spPr>
            <a:xfrm>
              <a:off x="-33459600" y="3951875"/>
              <a:ext cx="100850" cy="100075"/>
            </a:xfrm>
            <a:custGeom>
              <a:rect b="b" l="l" r="r" t="t"/>
              <a:pathLst>
                <a:path extrusionOk="0" h="4003" w="4034">
                  <a:moveTo>
                    <a:pt x="1" y="1"/>
                  </a:moveTo>
                  <a:lnTo>
                    <a:pt x="1" y="1"/>
                  </a:lnTo>
                  <a:cubicBezTo>
                    <a:pt x="442" y="537"/>
                    <a:pt x="788" y="1293"/>
                    <a:pt x="1072" y="2206"/>
                  </a:cubicBezTo>
                  <a:cubicBezTo>
                    <a:pt x="1419" y="2238"/>
                    <a:pt x="1734" y="2553"/>
                    <a:pt x="1828" y="2962"/>
                  </a:cubicBezTo>
                  <a:cubicBezTo>
                    <a:pt x="2710" y="3183"/>
                    <a:pt x="3466" y="3592"/>
                    <a:pt x="4033" y="4002"/>
                  </a:cubicBezTo>
                  <a:cubicBezTo>
                    <a:pt x="3466" y="2080"/>
                    <a:pt x="1923" y="53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4" name="Google Shape;8614;p79"/>
            <p:cNvSpPr/>
            <p:nvPr/>
          </p:nvSpPr>
          <p:spPr>
            <a:xfrm>
              <a:off x="-33639950" y="3951100"/>
              <a:ext cx="100825" cy="100050"/>
            </a:xfrm>
            <a:custGeom>
              <a:rect b="b" l="l" r="r" t="t"/>
              <a:pathLst>
                <a:path extrusionOk="0" h="4002" w="4033">
                  <a:moveTo>
                    <a:pt x="4033" y="0"/>
                  </a:moveTo>
                  <a:lnTo>
                    <a:pt x="4033" y="0"/>
                  </a:lnTo>
                  <a:cubicBezTo>
                    <a:pt x="2111" y="536"/>
                    <a:pt x="567" y="2080"/>
                    <a:pt x="0" y="4002"/>
                  </a:cubicBezTo>
                  <a:cubicBezTo>
                    <a:pt x="567" y="3592"/>
                    <a:pt x="1323" y="3214"/>
                    <a:pt x="2206" y="2962"/>
                  </a:cubicBezTo>
                  <a:cubicBezTo>
                    <a:pt x="2300" y="2552"/>
                    <a:pt x="2615" y="2269"/>
                    <a:pt x="2962" y="2206"/>
                  </a:cubicBezTo>
                  <a:cubicBezTo>
                    <a:pt x="3214" y="1292"/>
                    <a:pt x="3592" y="505"/>
                    <a:pt x="40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5" name="Google Shape;8615;p79"/>
            <p:cNvSpPr/>
            <p:nvPr/>
          </p:nvSpPr>
          <p:spPr>
            <a:xfrm>
              <a:off x="-33472975" y="4082625"/>
              <a:ext cx="119725" cy="155200"/>
            </a:xfrm>
            <a:custGeom>
              <a:rect b="b" l="l" r="r" t="t"/>
              <a:pathLst>
                <a:path extrusionOk="0" h="6208" w="4789">
                  <a:moveTo>
                    <a:pt x="2395" y="1355"/>
                  </a:moveTo>
                  <a:cubicBezTo>
                    <a:pt x="2930" y="1355"/>
                    <a:pt x="3403" y="1828"/>
                    <a:pt x="3403" y="2364"/>
                  </a:cubicBezTo>
                  <a:cubicBezTo>
                    <a:pt x="3403" y="2962"/>
                    <a:pt x="2930" y="3403"/>
                    <a:pt x="2395" y="3403"/>
                  </a:cubicBezTo>
                  <a:cubicBezTo>
                    <a:pt x="1827" y="3403"/>
                    <a:pt x="1355" y="2931"/>
                    <a:pt x="1355" y="2364"/>
                  </a:cubicBezTo>
                  <a:cubicBezTo>
                    <a:pt x="1355" y="1828"/>
                    <a:pt x="1827" y="1355"/>
                    <a:pt x="2395" y="1355"/>
                  </a:cubicBezTo>
                  <a:close/>
                  <a:moveTo>
                    <a:pt x="2395" y="1"/>
                  </a:moveTo>
                  <a:cubicBezTo>
                    <a:pt x="1040" y="1"/>
                    <a:pt x="0" y="1072"/>
                    <a:pt x="0" y="2427"/>
                  </a:cubicBezTo>
                  <a:cubicBezTo>
                    <a:pt x="0" y="2994"/>
                    <a:pt x="221" y="3592"/>
                    <a:pt x="630" y="4002"/>
                  </a:cubicBezTo>
                  <a:lnTo>
                    <a:pt x="2111" y="6050"/>
                  </a:lnTo>
                  <a:cubicBezTo>
                    <a:pt x="2206" y="6113"/>
                    <a:pt x="2269" y="6207"/>
                    <a:pt x="2395" y="6207"/>
                  </a:cubicBezTo>
                  <a:cubicBezTo>
                    <a:pt x="2521" y="6207"/>
                    <a:pt x="2584" y="6144"/>
                    <a:pt x="2678" y="6050"/>
                  </a:cubicBezTo>
                  <a:lnTo>
                    <a:pt x="4442" y="3592"/>
                  </a:lnTo>
                  <a:cubicBezTo>
                    <a:pt x="4663" y="3246"/>
                    <a:pt x="4757" y="2805"/>
                    <a:pt x="4757" y="2364"/>
                  </a:cubicBezTo>
                  <a:cubicBezTo>
                    <a:pt x="4789" y="1072"/>
                    <a:pt x="3686" y="1"/>
                    <a:pt x="23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6" name="Google Shape;8616;p79"/>
            <p:cNvSpPr/>
            <p:nvPr/>
          </p:nvSpPr>
          <p:spPr>
            <a:xfrm>
              <a:off x="-33421775" y="4133825"/>
              <a:ext cx="17350" cy="18150"/>
            </a:xfrm>
            <a:custGeom>
              <a:rect b="b" l="l" r="r" t="t"/>
              <a:pathLst>
                <a:path extrusionOk="0" h="726" w="694">
                  <a:moveTo>
                    <a:pt x="347" y="1"/>
                  </a:moveTo>
                  <a:cubicBezTo>
                    <a:pt x="158" y="1"/>
                    <a:pt x="0" y="158"/>
                    <a:pt x="0" y="379"/>
                  </a:cubicBezTo>
                  <a:cubicBezTo>
                    <a:pt x="0" y="568"/>
                    <a:pt x="158" y="725"/>
                    <a:pt x="347" y="725"/>
                  </a:cubicBezTo>
                  <a:cubicBezTo>
                    <a:pt x="536" y="725"/>
                    <a:pt x="693" y="568"/>
                    <a:pt x="693" y="379"/>
                  </a:cubicBezTo>
                  <a:cubicBezTo>
                    <a:pt x="693" y="158"/>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17" name="Google Shape;8617;p79"/>
          <p:cNvGrpSpPr/>
          <p:nvPr/>
        </p:nvGrpSpPr>
        <p:grpSpPr>
          <a:xfrm>
            <a:off x="1885657" y="2692781"/>
            <a:ext cx="352675" cy="355375"/>
            <a:chOff x="-31809525" y="3192625"/>
            <a:chExt cx="290650" cy="292875"/>
          </a:xfrm>
        </p:grpSpPr>
        <p:sp>
          <p:nvSpPr>
            <p:cNvPr id="8618" name="Google Shape;8618;p79"/>
            <p:cNvSpPr/>
            <p:nvPr/>
          </p:nvSpPr>
          <p:spPr>
            <a:xfrm>
              <a:off x="-31767775" y="3192625"/>
              <a:ext cx="204800" cy="153600"/>
            </a:xfrm>
            <a:custGeom>
              <a:rect b="b" l="l" r="r" t="t"/>
              <a:pathLst>
                <a:path extrusionOk="0" h="6144" w="8192">
                  <a:moveTo>
                    <a:pt x="4096" y="0"/>
                  </a:moveTo>
                  <a:cubicBezTo>
                    <a:pt x="2206" y="0"/>
                    <a:pt x="662" y="1544"/>
                    <a:pt x="662" y="3434"/>
                  </a:cubicBezTo>
                  <a:lnTo>
                    <a:pt x="662" y="3497"/>
                  </a:lnTo>
                  <a:cubicBezTo>
                    <a:pt x="252" y="3655"/>
                    <a:pt x="0" y="4033"/>
                    <a:pt x="0" y="4442"/>
                  </a:cubicBezTo>
                  <a:lnTo>
                    <a:pt x="0" y="5136"/>
                  </a:lnTo>
                  <a:cubicBezTo>
                    <a:pt x="0" y="5671"/>
                    <a:pt x="473" y="6144"/>
                    <a:pt x="1009" y="6144"/>
                  </a:cubicBezTo>
                  <a:cubicBezTo>
                    <a:pt x="1135" y="6144"/>
                    <a:pt x="1261" y="6112"/>
                    <a:pt x="1387" y="6081"/>
                  </a:cubicBezTo>
                  <a:lnTo>
                    <a:pt x="1387" y="3403"/>
                  </a:lnTo>
                  <a:cubicBezTo>
                    <a:pt x="1387" y="1891"/>
                    <a:pt x="2584" y="630"/>
                    <a:pt x="4096" y="630"/>
                  </a:cubicBezTo>
                  <a:cubicBezTo>
                    <a:pt x="5577" y="630"/>
                    <a:pt x="6806" y="1891"/>
                    <a:pt x="6806" y="3403"/>
                  </a:cubicBezTo>
                  <a:lnTo>
                    <a:pt x="6806" y="6081"/>
                  </a:lnTo>
                  <a:cubicBezTo>
                    <a:pt x="6932" y="6112"/>
                    <a:pt x="7058" y="6144"/>
                    <a:pt x="7152" y="6144"/>
                  </a:cubicBezTo>
                  <a:cubicBezTo>
                    <a:pt x="7719" y="6144"/>
                    <a:pt x="8192" y="5671"/>
                    <a:pt x="8192" y="5136"/>
                  </a:cubicBezTo>
                  <a:lnTo>
                    <a:pt x="8192" y="4442"/>
                  </a:lnTo>
                  <a:cubicBezTo>
                    <a:pt x="8192" y="4033"/>
                    <a:pt x="7908" y="3623"/>
                    <a:pt x="7530" y="3497"/>
                  </a:cubicBezTo>
                  <a:lnTo>
                    <a:pt x="7530" y="3434"/>
                  </a:lnTo>
                  <a:cubicBezTo>
                    <a:pt x="7467" y="1576"/>
                    <a:pt x="5986" y="0"/>
                    <a:pt x="40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9" name="Google Shape;8619;p79"/>
            <p:cNvSpPr/>
            <p:nvPr/>
          </p:nvSpPr>
          <p:spPr>
            <a:xfrm>
              <a:off x="-31715000" y="3244600"/>
              <a:ext cx="101625" cy="52450"/>
            </a:xfrm>
            <a:custGeom>
              <a:rect b="b" l="l" r="r" t="t"/>
              <a:pathLst>
                <a:path extrusionOk="0" h="2098" w="4065">
                  <a:moveTo>
                    <a:pt x="1702" y="1"/>
                  </a:moveTo>
                  <a:cubicBezTo>
                    <a:pt x="756" y="1"/>
                    <a:pt x="0" y="757"/>
                    <a:pt x="0" y="1702"/>
                  </a:cubicBezTo>
                  <a:lnTo>
                    <a:pt x="0" y="2080"/>
                  </a:lnTo>
                  <a:lnTo>
                    <a:pt x="1229" y="2080"/>
                  </a:lnTo>
                  <a:cubicBezTo>
                    <a:pt x="1418" y="2080"/>
                    <a:pt x="1765" y="2080"/>
                    <a:pt x="1891" y="1985"/>
                  </a:cubicBezTo>
                  <a:cubicBezTo>
                    <a:pt x="1922" y="1954"/>
                    <a:pt x="1985" y="1828"/>
                    <a:pt x="1985" y="1765"/>
                  </a:cubicBezTo>
                  <a:cubicBezTo>
                    <a:pt x="1985" y="1544"/>
                    <a:pt x="2143" y="1387"/>
                    <a:pt x="2332" y="1387"/>
                  </a:cubicBezTo>
                  <a:cubicBezTo>
                    <a:pt x="2521" y="1387"/>
                    <a:pt x="2678" y="1544"/>
                    <a:pt x="2678" y="1765"/>
                  </a:cubicBezTo>
                  <a:cubicBezTo>
                    <a:pt x="2678" y="1828"/>
                    <a:pt x="2678" y="1954"/>
                    <a:pt x="2773" y="1985"/>
                  </a:cubicBezTo>
                  <a:cubicBezTo>
                    <a:pt x="2836" y="2069"/>
                    <a:pt x="3025" y="2097"/>
                    <a:pt x="3237" y="2097"/>
                  </a:cubicBezTo>
                  <a:cubicBezTo>
                    <a:pt x="3343" y="2097"/>
                    <a:pt x="3455" y="2090"/>
                    <a:pt x="3560" y="2080"/>
                  </a:cubicBezTo>
                  <a:lnTo>
                    <a:pt x="4064" y="2080"/>
                  </a:lnTo>
                  <a:lnTo>
                    <a:pt x="4064" y="1702"/>
                  </a:lnTo>
                  <a:cubicBezTo>
                    <a:pt x="4064" y="757"/>
                    <a:pt x="3308" y="1"/>
                    <a:pt x="23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0" name="Google Shape;8620;p79"/>
            <p:cNvSpPr/>
            <p:nvPr/>
          </p:nvSpPr>
          <p:spPr>
            <a:xfrm>
              <a:off x="-31716575" y="3308400"/>
              <a:ext cx="102400" cy="73275"/>
            </a:xfrm>
            <a:custGeom>
              <a:rect b="b" l="l" r="r" t="t"/>
              <a:pathLst>
                <a:path extrusionOk="0" h="2931" w="4096">
                  <a:moveTo>
                    <a:pt x="2395" y="1"/>
                  </a:moveTo>
                  <a:cubicBezTo>
                    <a:pt x="2080" y="221"/>
                    <a:pt x="1639" y="221"/>
                    <a:pt x="1197" y="221"/>
                  </a:cubicBezTo>
                  <a:lnTo>
                    <a:pt x="0" y="221"/>
                  </a:lnTo>
                  <a:lnTo>
                    <a:pt x="0" y="883"/>
                  </a:lnTo>
                  <a:cubicBezTo>
                    <a:pt x="0" y="2048"/>
                    <a:pt x="914" y="2930"/>
                    <a:pt x="2048" y="2930"/>
                  </a:cubicBezTo>
                  <a:cubicBezTo>
                    <a:pt x="3182" y="2930"/>
                    <a:pt x="4096" y="2048"/>
                    <a:pt x="4096" y="883"/>
                  </a:cubicBezTo>
                  <a:lnTo>
                    <a:pt x="4096" y="221"/>
                  </a:lnTo>
                  <a:lnTo>
                    <a:pt x="3403" y="221"/>
                  </a:lnTo>
                  <a:cubicBezTo>
                    <a:pt x="3025" y="221"/>
                    <a:pt x="2678" y="190"/>
                    <a:pt x="23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1" name="Google Shape;8621;p79"/>
            <p:cNvSpPr/>
            <p:nvPr/>
          </p:nvSpPr>
          <p:spPr>
            <a:xfrm>
              <a:off x="-31809525" y="3386375"/>
              <a:ext cx="290650" cy="99125"/>
            </a:xfrm>
            <a:custGeom>
              <a:rect b="b" l="l" r="r" t="t"/>
              <a:pathLst>
                <a:path extrusionOk="0" h="3965" w="11626">
                  <a:moveTo>
                    <a:pt x="2092" y="0"/>
                  </a:moveTo>
                  <a:cubicBezTo>
                    <a:pt x="1962" y="0"/>
                    <a:pt x="1828" y="63"/>
                    <a:pt x="1765" y="190"/>
                  </a:cubicBezTo>
                  <a:lnTo>
                    <a:pt x="1355" y="1072"/>
                  </a:lnTo>
                  <a:lnTo>
                    <a:pt x="316" y="1229"/>
                  </a:lnTo>
                  <a:cubicBezTo>
                    <a:pt x="190" y="1229"/>
                    <a:pt x="95" y="1355"/>
                    <a:pt x="64" y="1481"/>
                  </a:cubicBezTo>
                  <a:cubicBezTo>
                    <a:pt x="1" y="1607"/>
                    <a:pt x="64" y="1765"/>
                    <a:pt x="127" y="1828"/>
                  </a:cubicBezTo>
                  <a:lnTo>
                    <a:pt x="883" y="2552"/>
                  </a:lnTo>
                  <a:lnTo>
                    <a:pt x="725" y="3561"/>
                  </a:lnTo>
                  <a:cubicBezTo>
                    <a:pt x="694" y="3687"/>
                    <a:pt x="757" y="3844"/>
                    <a:pt x="851" y="3876"/>
                  </a:cubicBezTo>
                  <a:cubicBezTo>
                    <a:pt x="903" y="3928"/>
                    <a:pt x="965" y="3951"/>
                    <a:pt x="1031" y="3951"/>
                  </a:cubicBezTo>
                  <a:cubicBezTo>
                    <a:pt x="1085" y="3951"/>
                    <a:pt x="1141" y="3935"/>
                    <a:pt x="1198" y="3907"/>
                  </a:cubicBezTo>
                  <a:lnTo>
                    <a:pt x="2112" y="3435"/>
                  </a:lnTo>
                  <a:lnTo>
                    <a:pt x="2994" y="3907"/>
                  </a:lnTo>
                  <a:cubicBezTo>
                    <a:pt x="3046" y="3947"/>
                    <a:pt x="3099" y="3964"/>
                    <a:pt x="3152" y="3964"/>
                  </a:cubicBezTo>
                  <a:cubicBezTo>
                    <a:pt x="3225" y="3964"/>
                    <a:pt x="3298" y="3930"/>
                    <a:pt x="3372" y="3876"/>
                  </a:cubicBezTo>
                  <a:cubicBezTo>
                    <a:pt x="3466" y="3813"/>
                    <a:pt x="3529" y="3687"/>
                    <a:pt x="3466" y="3561"/>
                  </a:cubicBezTo>
                  <a:lnTo>
                    <a:pt x="3309" y="2552"/>
                  </a:lnTo>
                  <a:lnTo>
                    <a:pt x="4002" y="1891"/>
                  </a:lnTo>
                  <a:lnTo>
                    <a:pt x="4663" y="2552"/>
                  </a:lnTo>
                  <a:lnTo>
                    <a:pt x="4506" y="3561"/>
                  </a:lnTo>
                  <a:cubicBezTo>
                    <a:pt x="4474" y="3687"/>
                    <a:pt x="4537" y="3844"/>
                    <a:pt x="4632" y="3876"/>
                  </a:cubicBezTo>
                  <a:cubicBezTo>
                    <a:pt x="4684" y="3928"/>
                    <a:pt x="4746" y="3951"/>
                    <a:pt x="4811" y="3951"/>
                  </a:cubicBezTo>
                  <a:cubicBezTo>
                    <a:pt x="4865" y="3951"/>
                    <a:pt x="4922" y="3935"/>
                    <a:pt x="4978" y="3907"/>
                  </a:cubicBezTo>
                  <a:lnTo>
                    <a:pt x="5892" y="3435"/>
                  </a:lnTo>
                  <a:lnTo>
                    <a:pt x="6774" y="3907"/>
                  </a:lnTo>
                  <a:cubicBezTo>
                    <a:pt x="6827" y="3947"/>
                    <a:pt x="6880" y="3964"/>
                    <a:pt x="6933" y="3964"/>
                  </a:cubicBezTo>
                  <a:cubicBezTo>
                    <a:pt x="7006" y="3964"/>
                    <a:pt x="7079" y="3930"/>
                    <a:pt x="7152" y="3876"/>
                  </a:cubicBezTo>
                  <a:cubicBezTo>
                    <a:pt x="7247" y="3813"/>
                    <a:pt x="7310" y="3687"/>
                    <a:pt x="7247" y="3561"/>
                  </a:cubicBezTo>
                  <a:lnTo>
                    <a:pt x="7089" y="2552"/>
                  </a:lnTo>
                  <a:lnTo>
                    <a:pt x="7782" y="1891"/>
                  </a:lnTo>
                  <a:lnTo>
                    <a:pt x="8444" y="2552"/>
                  </a:lnTo>
                  <a:lnTo>
                    <a:pt x="8286" y="3561"/>
                  </a:lnTo>
                  <a:cubicBezTo>
                    <a:pt x="8255" y="3687"/>
                    <a:pt x="8318" y="3844"/>
                    <a:pt x="8413" y="3876"/>
                  </a:cubicBezTo>
                  <a:cubicBezTo>
                    <a:pt x="8465" y="3928"/>
                    <a:pt x="8526" y="3951"/>
                    <a:pt x="8592" y="3951"/>
                  </a:cubicBezTo>
                  <a:cubicBezTo>
                    <a:pt x="8646" y="3951"/>
                    <a:pt x="8702" y="3935"/>
                    <a:pt x="8759" y="3907"/>
                  </a:cubicBezTo>
                  <a:lnTo>
                    <a:pt x="9673" y="3435"/>
                  </a:lnTo>
                  <a:lnTo>
                    <a:pt x="10555" y="3907"/>
                  </a:lnTo>
                  <a:cubicBezTo>
                    <a:pt x="10608" y="3947"/>
                    <a:pt x="10660" y="3964"/>
                    <a:pt x="10713" y="3964"/>
                  </a:cubicBezTo>
                  <a:cubicBezTo>
                    <a:pt x="10786" y="3964"/>
                    <a:pt x="10860" y="3930"/>
                    <a:pt x="10933" y="3876"/>
                  </a:cubicBezTo>
                  <a:cubicBezTo>
                    <a:pt x="11027" y="3813"/>
                    <a:pt x="11090" y="3687"/>
                    <a:pt x="11027" y="3561"/>
                  </a:cubicBezTo>
                  <a:lnTo>
                    <a:pt x="10870" y="2552"/>
                  </a:lnTo>
                  <a:lnTo>
                    <a:pt x="11626" y="1828"/>
                  </a:lnTo>
                  <a:cubicBezTo>
                    <a:pt x="11532" y="1702"/>
                    <a:pt x="11595" y="1607"/>
                    <a:pt x="11532" y="1481"/>
                  </a:cubicBezTo>
                  <a:cubicBezTo>
                    <a:pt x="11500" y="1355"/>
                    <a:pt x="11374" y="1292"/>
                    <a:pt x="11279" y="1229"/>
                  </a:cubicBezTo>
                  <a:lnTo>
                    <a:pt x="10240" y="1072"/>
                  </a:lnTo>
                  <a:lnTo>
                    <a:pt x="9799" y="190"/>
                  </a:lnTo>
                  <a:cubicBezTo>
                    <a:pt x="9751" y="63"/>
                    <a:pt x="9625" y="0"/>
                    <a:pt x="9495" y="0"/>
                  </a:cubicBezTo>
                  <a:cubicBezTo>
                    <a:pt x="9366" y="0"/>
                    <a:pt x="9232" y="63"/>
                    <a:pt x="9169" y="190"/>
                  </a:cubicBezTo>
                  <a:lnTo>
                    <a:pt x="8759" y="1072"/>
                  </a:lnTo>
                  <a:lnTo>
                    <a:pt x="7782" y="1229"/>
                  </a:lnTo>
                  <a:cubicBezTo>
                    <a:pt x="7719" y="1229"/>
                    <a:pt x="7688" y="1292"/>
                    <a:pt x="7656" y="1292"/>
                  </a:cubicBezTo>
                  <a:cubicBezTo>
                    <a:pt x="7593" y="1229"/>
                    <a:pt x="7562" y="1229"/>
                    <a:pt x="7530" y="1229"/>
                  </a:cubicBezTo>
                  <a:lnTo>
                    <a:pt x="6554" y="1072"/>
                  </a:lnTo>
                  <a:lnTo>
                    <a:pt x="6113" y="190"/>
                  </a:lnTo>
                  <a:cubicBezTo>
                    <a:pt x="6050" y="63"/>
                    <a:pt x="5924" y="0"/>
                    <a:pt x="5798" y="0"/>
                  </a:cubicBezTo>
                  <a:cubicBezTo>
                    <a:pt x="5672" y="0"/>
                    <a:pt x="5546" y="63"/>
                    <a:pt x="5483" y="190"/>
                  </a:cubicBezTo>
                  <a:lnTo>
                    <a:pt x="5041" y="1072"/>
                  </a:lnTo>
                  <a:lnTo>
                    <a:pt x="4065" y="1229"/>
                  </a:lnTo>
                  <a:cubicBezTo>
                    <a:pt x="4033" y="1229"/>
                    <a:pt x="4002" y="1292"/>
                    <a:pt x="3939" y="1292"/>
                  </a:cubicBezTo>
                  <a:cubicBezTo>
                    <a:pt x="3907" y="1229"/>
                    <a:pt x="3876" y="1229"/>
                    <a:pt x="3813" y="1229"/>
                  </a:cubicBezTo>
                  <a:lnTo>
                    <a:pt x="2836" y="1072"/>
                  </a:lnTo>
                  <a:lnTo>
                    <a:pt x="2395" y="190"/>
                  </a:lnTo>
                  <a:cubicBezTo>
                    <a:pt x="2348" y="63"/>
                    <a:pt x="2222" y="0"/>
                    <a:pt x="2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22" name="Google Shape;8622;p79"/>
          <p:cNvGrpSpPr/>
          <p:nvPr/>
        </p:nvGrpSpPr>
        <p:grpSpPr>
          <a:xfrm>
            <a:off x="1885172" y="3163333"/>
            <a:ext cx="353645" cy="355557"/>
            <a:chOff x="-31811100" y="3550975"/>
            <a:chExt cx="291450" cy="293025"/>
          </a:xfrm>
        </p:grpSpPr>
        <p:sp>
          <p:nvSpPr>
            <p:cNvPr id="8623" name="Google Shape;8623;p79"/>
            <p:cNvSpPr/>
            <p:nvPr/>
          </p:nvSpPr>
          <p:spPr>
            <a:xfrm>
              <a:off x="-31554325" y="3595875"/>
              <a:ext cx="34675" cy="33900"/>
            </a:xfrm>
            <a:custGeom>
              <a:rect b="b" l="l" r="r" t="t"/>
              <a:pathLst>
                <a:path extrusionOk="0" h="1356" w="1387">
                  <a:moveTo>
                    <a:pt x="0" y="1"/>
                  </a:moveTo>
                  <a:lnTo>
                    <a:pt x="0" y="1355"/>
                  </a:lnTo>
                  <a:lnTo>
                    <a:pt x="662" y="1355"/>
                  </a:lnTo>
                  <a:cubicBezTo>
                    <a:pt x="1071" y="1355"/>
                    <a:pt x="1324" y="1040"/>
                    <a:pt x="1324" y="694"/>
                  </a:cubicBezTo>
                  <a:cubicBezTo>
                    <a:pt x="1387" y="316"/>
                    <a:pt x="1071" y="1"/>
                    <a:pt x="6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4" name="Google Shape;8624;p79"/>
            <p:cNvSpPr/>
            <p:nvPr/>
          </p:nvSpPr>
          <p:spPr>
            <a:xfrm>
              <a:off x="-31659075" y="3628650"/>
              <a:ext cx="139425" cy="71650"/>
            </a:xfrm>
            <a:custGeom>
              <a:rect b="b" l="l" r="r" t="t"/>
              <a:pathLst>
                <a:path extrusionOk="0" h="2866" w="5577">
                  <a:moveTo>
                    <a:pt x="1438" y="1"/>
                  </a:moveTo>
                  <a:cubicBezTo>
                    <a:pt x="1338" y="1"/>
                    <a:pt x="1235" y="30"/>
                    <a:pt x="1166" y="76"/>
                  </a:cubicBezTo>
                  <a:lnTo>
                    <a:pt x="126" y="1179"/>
                  </a:lnTo>
                  <a:cubicBezTo>
                    <a:pt x="0" y="1305"/>
                    <a:pt x="0" y="1525"/>
                    <a:pt x="126" y="1651"/>
                  </a:cubicBezTo>
                  <a:lnTo>
                    <a:pt x="1166" y="2754"/>
                  </a:lnTo>
                  <a:cubicBezTo>
                    <a:pt x="1208" y="2838"/>
                    <a:pt x="1292" y="2866"/>
                    <a:pt x="1390" y="2866"/>
                  </a:cubicBezTo>
                  <a:cubicBezTo>
                    <a:pt x="1439" y="2866"/>
                    <a:pt x="1491" y="2859"/>
                    <a:pt x="1544" y="2848"/>
                  </a:cubicBezTo>
                  <a:cubicBezTo>
                    <a:pt x="1670" y="2817"/>
                    <a:pt x="1796" y="2659"/>
                    <a:pt x="1796" y="2533"/>
                  </a:cubicBezTo>
                  <a:lnTo>
                    <a:pt x="1796" y="2124"/>
                  </a:lnTo>
                  <a:lnTo>
                    <a:pt x="4190" y="2124"/>
                  </a:lnTo>
                  <a:cubicBezTo>
                    <a:pt x="4946" y="2124"/>
                    <a:pt x="5577" y="1494"/>
                    <a:pt x="5577" y="769"/>
                  </a:cubicBezTo>
                  <a:lnTo>
                    <a:pt x="5577" y="549"/>
                  </a:lnTo>
                  <a:cubicBezTo>
                    <a:pt x="5356" y="675"/>
                    <a:pt x="5135" y="769"/>
                    <a:pt x="4883" y="769"/>
                  </a:cubicBezTo>
                  <a:cubicBezTo>
                    <a:pt x="3686" y="738"/>
                    <a:pt x="2930" y="738"/>
                    <a:pt x="1796" y="738"/>
                  </a:cubicBezTo>
                  <a:lnTo>
                    <a:pt x="1796" y="328"/>
                  </a:lnTo>
                  <a:cubicBezTo>
                    <a:pt x="1796" y="170"/>
                    <a:pt x="1701" y="44"/>
                    <a:pt x="1544" y="13"/>
                  </a:cubicBezTo>
                  <a:cubicBezTo>
                    <a:pt x="1510" y="5"/>
                    <a:pt x="1474" y="1"/>
                    <a:pt x="14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5" name="Google Shape;8625;p79"/>
            <p:cNvSpPr/>
            <p:nvPr/>
          </p:nvSpPr>
          <p:spPr>
            <a:xfrm>
              <a:off x="-31811100" y="3647075"/>
              <a:ext cx="33100" cy="33100"/>
            </a:xfrm>
            <a:custGeom>
              <a:rect b="b" l="l" r="r" t="t"/>
              <a:pathLst>
                <a:path extrusionOk="0" h="1324" w="1324">
                  <a:moveTo>
                    <a:pt x="662" y="1"/>
                  </a:moveTo>
                  <a:cubicBezTo>
                    <a:pt x="253" y="1"/>
                    <a:pt x="1" y="316"/>
                    <a:pt x="1" y="662"/>
                  </a:cubicBezTo>
                  <a:cubicBezTo>
                    <a:pt x="1" y="1040"/>
                    <a:pt x="316" y="1324"/>
                    <a:pt x="662" y="1324"/>
                  </a:cubicBezTo>
                  <a:lnTo>
                    <a:pt x="1324" y="1324"/>
                  </a:lnTo>
                  <a:lnTo>
                    <a:pt x="132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6" name="Google Shape;8626;p79"/>
            <p:cNvSpPr/>
            <p:nvPr/>
          </p:nvSpPr>
          <p:spPr>
            <a:xfrm>
              <a:off x="-31811100" y="3678325"/>
              <a:ext cx="138650" cy="72250"/>
            </a:xfrm>
            <a:custGeom>
              <a:rect b="b" l="l" r="r" t="t"/>
              <a:pathLst>
                <a:path extrusionOk="0" h="2890" w="5546">
                  <a:moveTo>
                    <a:pt x="4193" y="1"/>
                  </a:moveTo>
                  <a:cubicBezTo>
                    <a:pt x="4132" y="1"/>
                    <a:pt x="4067" y="16"/>
                    <a:pt x="4002" y="42"/>
                  </a:cubicBezTo>
                  <a:cubicBezTo>
                    <a:pt x="3876" y="74"/>
                    <a:pt x="3781" y="231"/>
                    <a:pt x="3781" y="357"/>
                  </a:cubicBezTo>
                  <a:lnTo>
                    <a:pt x="3781" y="735"/>
                  </a:lnTo>
                  <a:lnTo>
                    <a:pt x="662" y="735"/>
                  </a:lnTo>
                  <a:cubicBezTo>
                    <a:pt x="410" y="735"/>
                    <a:pt x="190" y="672"/>
                    <a:pt x="1" y="546"/>
                  </a:cubicBezTo>
                  <a:lnTo>
                    <a:pt x="1" y="767"/>
                  </a:lnTo>
                  <a:cubicBezTo>
                    <a:pt x="1" y="1523"/>
                    <a:pt x="631" y="2153"/>
                    <a:pt x="1355" y="2153"/>
                  </a:cubicBezTo>
                  <a:lnTo>
                    <a:pt x="3781" y="2153"/>
                  </a:lnTo>
                  <a:lnTo>
                    <a:pt x="3781" y="2563"/>
                  </a:lnTo>
                  <a:cubicBezTo>
                    <a:pt x="3781" y="2720"/>
                    <a:pt x="3844" y="2815"/>
                    <a:pt x="4002" y="2878"/>
                  </a:cubicBezTo>
                  <a:cubicBezTo>
                    <a:pt x="4033" y="2886"/>
                    <a:pt x="4067" y="2890"/>
                    <a:pt x="4101" y="2890"/>
                  </a:cubicBezTo>
                  <a:cubicBezTo>
                    <a:pt x="4205" y="2890"/>
                    <a:pt x="4317" y="2854"/>
                    <a:pt x="4411" y="2783"/>
                  </a:cubicBezTo>
                  <a:lnTo>
                    <a:pt x="5420" y="1681"/>
                  </a:lnTo>
                  <a:cubicBezTo>
                    <a:pt x="5546" y="1555"/>
                    <a:pt x="5546" y="1365"/>
                    <a:pt x="5420" y="1208"/>
                  </a:cubicBezTo>
                  <a:lnTo>
                    <a:pt x="4411" y="105"/>
                  </a:lnTo>
                  <a:cubicBezTo>
                    <a:pt x="4356" y="31"/>
                    <a:pt x="4279" y="1"/>
                    <a:pt x="41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7" name="Google Shape;8627;p79"/>
            <p:cNvSpPr/>
            <p:nvPr/>
          </p:nvSpPr>
          <p:spPr>
            <a:xfrm>
              <a:off x="-31759900" y="3791200"/>
              <a:ext cx="187475" cy="52800"/>
            </a:xfrm>
            <a:custGeom>
              <a:rect b="b" l="l" r="r" t="t"/>
              <a:pathLst>
                <a:path extrusionOk="0" h="2112" w="7499">
                  <a:moveTo>
                    <a:pt x="1" y="1"/>
                  </a:moveTo>
                  <a:lnTo>
                    <a:pt x="1" y="1072"/>
                  </a:lnTo>
                  <a:cubicBezTo>
                    <a:pt x="1" y="1639"/>
                    <a:pt x="473" y="2112"/>
                    <a:pt x="1009" y="2112"/>
                  </a:cubicBezTo>
                  <a:lnTo>
                    <a:pt x="6491" y="2112"/>
                  </a:lnTo>
                  <a:cubicBezTo>
                    <a:pt x="7026" y="2112"/>
                    <a:pt x="7499" y="1639"/>
                    <a:pt x="7499" y="1072"/>
                  </a:cubicBezTo>
                  <a:lnTo>
                    <a:pt x="749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8" name="Google Shape;8628;p79"/>
            <p:cNvSpPr/>
            <p:nvPr/>
          </p:nvSpPr>
          <p:spPr>
            <a:xfrm>
              <a:off x="-31759900" y="3550975"/>
              <a:ext cx="187475" cy="35475"/>
            </a:xfrm>
            <a:custGeom>
              <a:rect b="b" l="l" r="r" t="t"/>
              <a:pathLst>
                <a:path extrusionOk="0" h="1419" w="7499">
                  <a:moveTo>
                    <a:pt x="1009" y="1"/>
                  </a:moveTo>
                  <a:cubicBezTo>
                    <a:pt x="473" y="1"/>
                    <a:pt x="1" y="474"/>
                    <a:pt x="1" y="1072"/>
                  </a:cubicBezTo>
                  <a:lnTo>
                    <a:pt x="1" y="1419"/>
                  </a:lnTo>
                  <a:lnTo>
                    <a:pt x="7499" y="1419"/>
                  </a:lnTo>
                  <a:lnTo>
                    <a:pt x="7499" y="1072"/>
                  </a:lnTo>
                  <a:cubicBezTo>
                    <a:pt x="7499" y="537"/>
                    <a:pt x="7026" y="1"/>
                    <a:pt x="64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9" name="Google Shape;8629;p79"/>
            <p:cNvSpPr/>
            <p:nvPr/>
          </p:nvSpPr>
          <p:spPr>
            <a:xfrm>
              <a:off x="-31759100" y="3602975"/>
              <a:ext cx="188250" cy="172500"/>
            </a:xfrm>
            <a:custGeom>
              <a:rect b="b" l="l" r="r" t="t"/>
              <a:pathLst>
                <a:path extrusionOk="0" h="6900" w="7530">
                  <a:moveTo>
                    <a:pt x="0" y="0"/>
                  </a:moveTo>
                  <a:lnTo>
                    <a:pt x="0" y="3088"/>
                  </a:lnTo>
                  <a:lnTo>
                    <a:pt x="1071" y="3088"/>
                  </a:lnTo>
                  <a:cubicBezTo>
                    <a:pt x="1134" y="2773"/>
                    <a:pt x="1386" y="2552"/>
                    <a:pt x="1701" y="2426"/>
                  </a:cubicBezTo>
                  <a:cubicBezTo>
                    <a:pt x="1822" y="2376"/>
                    <a:pt x="1952" y="2351"/>
                    <a:pt x="2083" y="2351"/>
                  </a:cubicBezTo>
                  <a:cubicBezTo>
                    <a:pt x="2361" y="2351"/>
                    <a:pt x="2642" y="2464"/>
                    <a:pt x="2835" y="2678"/>
                  </a:cubicBezTo>
                  <a:lnTo>
                    <a:pt x="3844" y="3781"/>
                  </a:lnTo>
                  <a:cubicBezTo>
                    <a:pt x="4222" y="4190"/>
                    <a:pt x="4222" y="4789"/>
                    <a:pt x="3844" y="5167"/>
                  </a:cubicBezTo>
                  <a:lnTo>
                    <a:pt x="2835" y="6270"/>
                  </a:lnTo>
                  <a:cubicBezTo>
                    <a:pt x="2635" y="6493"/>
                    <a:pt x="2339" y="6621"/>
                    <a:pt x="2050" y="6621"/>
                  </a:cubicBezTo>
                  <a:cubicBezTo>
                    <a:pt x="1930" y="6621"/>
                    <a:pt x="1812" y="6599"/>
                    <a:pt x="1701" y="6553"/>
                  </a:cubicBezTo>
                  <a:cubicBezTo>
                    <a:pt x="1386" y="6427"/>
                    <a:pt x="1134" y="6144"/>
                    <a:pt x="1071" y="5892"/>
                  </a:cubicBezTo>
                  <a:lnTo>
                    <a:pt x="0" y="5892"/>
                  </a:lnTo>
                  <a:lnTo>
                    <a:pt x="0" y="6900"/>
                  </a:lnTo>
                  <a:lnTo>
                    <a:pt x="7530" y="6900"/>
                  </a:lnTo>
                  <a:lnTo>
                    <a:pt x="7530" y="3844"/>
                  </a:lnTo>
                  <a:lnTo>
                    <a:pt x="6459" y="3844"/>
                  </a:lnTo>
                  <a:cubicBezTo>
                    <a:pt x="6364" y="4159"/>
                    <a:pt x="6143" y="4379"/>
                    <a:pt x="5828" y="4505"/>
                  </a:cubicBezTo>
                  <a:cubicBezTo>
                    <a:pt x="5709" y="4551"/>
                    <a:pt x="5589" y="4573"/>
                    <a:pt x="5472" y="4573"/>
                  </a:cubicBezTo>
                  <a:cubicBezTo>
                    <a:pt x="5188" y="4573"/>
                    <a:pt x="4917" y="4445"/>
                    <a:pt x="4694" y="4222"/>
                  </a:cubicBezTo>
                  <a:lnTo>
                    <a:pt x="3655" y="3119"/>
                  </a:lnTo>
                  <a:cubicBezTo>
                    <a:pt x="3308" y="2741"/>
                    <a:pt x="3308" y="2143"/>
                    <a:pt x="3655" y="1765"/>
                  </a:cubicBezTo>
                  <a:lnTo>
                    <a:pt x="4694" y="630"/>
                  </a:lnTo>
                  <a:cubicBezTo>
                    <a:pt x="4866" y="416"/>
                    <a:pt x="5140" y="304"/>
                    <a:pt x="5427" y="304"/>
                  </a:cubicBezTo>
                  <a:cubicBezTo>
                    <a:pt x="5561" y="304"/>
                    <a:pt x="5698" y="328"/>
                    <a:pt x="5828" y="378"/>
                  </a:cubicBezTo>
                  <a:cubicBezTo>
                    <a:pt x="6143" y="504"/>
                    <a:pt x="6364" y="756"/>
                    <a:pt x="6459" y="1040"/>
                  </a:cubicBezTo>
                  <a:lnTo>
                    <a:pt x="7530" y="1040"/>
                  </a:lnTo>
                  <a:lnTo>
                    <a:pt x="75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30" name="Google Shape;8630;p79"/>
          <p:cNvGrpSpPr/>
          <p:nvPr/>
        </p:nvGrpSpPr>
        <p:grpSpPr>
          <a:xfrm>
            <a:off x="1878969" y="3627637"/>
            <a:ext cx="366052" cy="356831"/>
            <a:chOff x="-31817400" y="3910025"/>
            <a:chExt cx="301675" cy="294075"/>
          </a:xfrm>
        </p:grpSpPr>
        <p:sp>
          <p:nvSpPr>
            <p:cNvPr id="8631" name="Google Shape;8631;p79"/>
            <p:cNvSpPr/>
            <p:nvPr/>
          </p:nvSpPr>
          <p:spPr>
            <a:xfrm>
              <a:off x="-31817400" y="3911550"/>
              <a:ext cx="301675" cy="292550"/>
            </a:xfrm>
            <a:custGeom>
              <a:rect b="b" l="l" r="r" t="t"/>
              <a:pathLst>
                <a:path extrusionOk="0" h="11702" w="12067">
                  <a:moveTo>
                    <a:pt x="2558" y="0"/>
                  </a:moveTo>
                  <a:cubicBezTo>
                    <a:pt x="2357" y="0"/>
                    <a:pt x="2155" y="24"/>
                    <a:pt x="1954" y="70"/>
                  </a:cubicBezTo>
                  <a:cubicBezTo>
                    <a:pt x="1828" y="102"/>
                    <a:pt x="1733" y="196"/>
                    <a:pt x="1702" y="322"/>
                  </a:cubicBezTo>
                  <a:cubicBezTo>
                    <a:pt x="1670" y="448"/>
                    <a:pt x="1702" y="543"/>
                    <a:pt x="1796" y="637"/>
                  </a:cubicBezTo>
                  <a:lnTo>
                    <a:pt x="2679" y="1551"/>
                  </a:lnTo>
                  <a:cubicBezTo>
                    <a:pt x="2962" y="1803"/>
                    <a:pt x="2962" y="2244"/>
                    <a:pt x="2679" y="2528"/>
                  </a:cubicBezTo>
                  <a:cubicBezTo>
                    <a:pt x="2553" y="2669"/>
                    <a:pt x="2379" y="2740"/>
                    <a:pt x="2202" y="2740"/>
                  </a:cubicBezTo>
                  <a:cubicBezTo>
                    <a:pt x="2025" y="2740"/>
                    <a:pt x="1844" y="2669"/>
                    <a:pt x="1702" y="2528"/>
                  </a:cubicBezTo>
                  <a:lnTo>
                    <a:pt x="788" y="1614"/>
                  </a:lnTo>
                  <a:cubicBezTo>
                    <a:pt x="744" y="1569"/>
                    <a:pt x="668" y="1525"/>
                    <a:pt x="582" y="1525"/>
                  </a:cubicBezTo>
                  <a:cubicBezTo>
                    <a:pt x="547" y="1525"/>
                    <a:pt x="510" y="1532"/>
                    <a:pt x="473" y="1551"/>
                  </a:cubicBezTo>
                  <a:cubicBezTo>
                    <a:pt x="347" y="1582"/>
                    <a:pt x="284" y="1645"/>
                    <a:pt x="253" y="1771"/>
                  </a:cubicBezTo>
                  <a:cubicBezTo>
                    <a:pt x="1" y="2591"/>
                    <a:pt x="253" y="3473"/>
                    <a:pt x="883" y="4103"/>
                  </a:cubicBezTo>
                  <a:cubicBezTo>
                    <a:pt x="1366" y="4494"/>
                    <a:pt x="1932" y="4750"/>
                    <a:pt x="2619" y="4750"/>
                  </a:cubicBezTo>
                  <a:cubicBezTo>
                    <a:pt x="2874" y="4750"/>
                    <a:pt x="3145" y="4715"/>
                    <a:pt x="3435" y="4638"/>
                  </a:cubicBezTo>
                  <a:lnTo>
                    <a:pt x="7247" y="8482"/>
                  </a:lnTo>
                  <a:cubicBezTo>
                    <a:pt x="6963" y="9522"/>
                    <a:pt x="7215" y="10372"/>
                    <a:pt x="7814" y="10971"/>
                  </a:cubicBezTo>
                  <a:cubicBezTo>
                    <a:pt x="8291" y="11472"/>
                    <a:pt x="8895" y="11702"/>
                    <a:pt x="9516" y="11702"/>
                  </a:cubicBezTo>
                  <a:cubicBezTo>
                    <a:pt x="9714" y="11702"/>
                    <a:pt x="9915" y="11678"/>
                    <a:pt x="10114" y="11632"/>
                  </a:cubicBezTo>
                  <a:cubicBezTo>
                    <a:pt x="10240" y="11569"/>
                    <a:pt x="10334" y="11506"/>
                    <a:pt x="10366" y="11380"/>
                  </a:cubicBezTo>
                  <a:cubicBezTo>
                    <a:pt x="10397" y="11254"/>
                    <a:pt x="10366" y="11128"/>
                    <a:pt x="10271" y="11065"/>
                  </a:cubicBezTo>
                  <a:lnTo>
                    <a:pt x="9389" y="10152"/>
                  </a:lnTo>
                  <a:cubicBezTo>
                    <a:pt x="9106" y="9868"/>
                    <a:pt x="9106" y="9459"/>
                    <a:pt x="9389" y="9175"/>
                  </a:cubicBezTo>
                  <a:cubicBezTo>
                    <a:pt x="9515" y="9033"/>
                    <a:pt x="9688" y="8962"/>
                    <a:pt x="9866" y="8962"/>
                  </a:cubicBezTo>
                  <a:cubicBezTo>
                    <a:pt x="10043" y="8962"/>
                    <a:pt x="10224" y="9033"/>
                    <a:pt x="10366" y="9175"/>
                  </a:cubicBezTo>
                  <a:lnTo>
                    <a:pt x="11279" y="10089"/>
                  </a:lnTo>
                  <a:cubicBezTo>
                    <a:pt x="11326" y="10135"/>
                    <a:pt x="11405" y="10164"/>
                    <a:pt x="11494" y="10164"/>
                  </a:cubicBezTo>
                  <a:cubicBezTo>
                    <a:pt x="11527" y="10164"/>
                    <a:pt x="11561" y="10160"/>
                    <a:pt x="11594" y="10152"/>
                  </a:cubicBezTo>
                  <a:cubicBezTo>
                    <a:pt x="11720" y="10120"/>
                    <a:pt x="11783" y="10026"/>
                    <a:pt x="11815" y="9931"/>
                  </a:cubicBezTo>
                  <a:cubicBezTo>
                    <a:pt x="12067" y="9081"/>
                    <a:pt x="11815" y="8230"/>
                    <a:pt x="11185" y="7600"/>
                  </a:cubicBezTo>
                  <a:cubicBezTo>
                    <a:pt x="10778" y="7170"/>
                    <a:pt x="10224" y="6903"/>
                    <a:pt x="9537" y="6903"/>
                  </a:cubicBezTo>
                  <a:cubicBezTo>
                    <a:pt x="9266" y="6903"/>
                    <a:pt x="8975" y="6944"/>
                    <a:pt x="8665" y="7033"/>
                  </a:cubicBezTo>
                  <a:lnTo>
                    <a:pt x="4852" y="3221"/>
                  </a:lnTo>
                  <a:lnTo>
                    <a:pt x="4884" y="3032"/>
                  </a:lnTo>
                  <a:cubicBezTo>
                    <a:pt x="5136" y="2213"/>
                    <a:pt x="4884" y="1330"/>
                    <a:pt x="4254" y="700"/>
                  </a:cubicBezTo>
                  <a:cubicBezTo>
                    <a:pt x="3778" y="225"/>
                    <a:pt x="3177" y="0"/>
                    <a:pt x="25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2" name="Google Shape;8632;p79"/>
            <p:cNvSpPr/>
            <p:nvPr/>
          </p:nvSpPr>
          <p:spPr>
            <a:xfrm>
              <a:off x="-31816600" y="4062950"/>
              <a:ext cx="144150" cy="140600"/>
            </a:xfrm>
            <a:custGeom>
              <a:rect b="b" l="l" r="r" t="t"/>
              <a:pathLst>
                <a:path extrusionOk="0" h="5624" w="5766">
                  <a:moveTo>
                    <a:pt x="4080" y="1504"/>
                  </a:moveTo>
                  <a:cubicBezTo>
                    <a:pt x="4167" y="1504"/>
                    <a:pt x="4253" y="1528"/>
                    <a:pt x="4316" y="1575"/>
                  </a:cubicBezTo>
                  <a:cubicBezTo>
                    <a:pt x="4442" y="1701"/>
                    <a:pt x="4442" y="1953"/>
                    <a:pt x="4316" y="2048"/>
                  </a:cubicBezTo>
                  <a:lnTo>
                    <a:pt x="2205" y="4159"/>
                  </a:lnTo>
                  <a:cubicBezTo>
                    <a:pt x="2158" y="4206"/>
                    <a:pt x="2072" y="4230"/>
                    <a:pt x="1985" y="4230"/>
                  </a:cubicBezTo>
                  <a:cubicBezTo>
                    <a:pt x="1898" y="4230"/>
                    <a:pt x="1812" y="4206"/>
                    <a:pt x="1764" y="4159"/>
                  </a:cubicBezTo>
                  <a:cubicBezTo>
                    <a:pt x="1638" y="4033"/>
                    <a:pt x="1638" y="3781"/>
                    <a:pt x="1764" y="3686"/>
                  </a:cubicBezTo>
                  <a:lnTo>
                    <a:pt x="3844" y="1575"/>
                  </a:lnTo>
                  <a:cubicBezTo>
                    <a:pt x="3907" y="1528"/>
                    <a:pt x="3993" y="1504"/>
                    <a:pt x="4080" y="1504"/>
                  </a:cubicBezTo>
                  <a:close/>
                  <a:moveTo>
                    <a:pt x="3844" y="0"/>
                  </a:moveTo>
                  <a:lnTo>
                    <a:pt x="567" y="3277"/>
                  </a:lnTo>
                  <a:cubicBezTo>
                    <a:pt x="0" y="3844"/>
                    <a:pt x="0" y="4694"/>
                    <a:pt x="567" y="5198"/>
                  </a:cubicBezTo>
                  <a:cubicBezTo>
                    <a:pt x="835" y="5482"/>
                    <a:pt x="1189" y="5624"/>
                    <a:pt x="1540" y="5624"/>
                  </a:cubicBezTo>
                  <a:cubicBezTo>
                    <a:pt x="1890" y="5624"/>
                    <a:pt x="2237" y="5482"/>
                    <a:pt x="2489" y="5198"/>
                  </a:cubicBezTo>
                  <a:lnTo>
                    <a:pt x="5766" y="1953"/>
                  </a:lnTo>
                  <a:lnTo>
                    <a:pt x="38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3" name="Google Shape;8633;p79"/>
            <p:cNvSpPr/>
            <p:nvPr/>
          </p:nvSpPr>
          <p:spPr>
            <a:xfrm>
              <a:off x="-31648050" y="3910025"/>
              <a:ext cx="129175" cy="127725"/>
            </a:xfrm>
            <a:custGeom>
              <a:rect b="b" l="l" r="r" t="t"/>
              <a:pathLst>
                <a:path extrusionOk="0" h="5109" w="5167">
                  <a:moveTo>
                    <a:pt x="4249" y="1"/>
                  </a:moveTo>
                  <a:cubicBezTo>
                    <a:pt x="4179" y="1"/>
                    <a:pt x="4106" y="24"/>
                    <a:pt x="4033" y="68"/>
                  </a:cubicBezTo>
                  <a:lnTo>
                    <a:pt x="2206" y="1171"/>
                  </a:lnTo>
                  <a:cubicBezTo>
                    <a:pt x="2017" y="1265"/>
                    <a:pt x="1985" y="1549"/>
                    <a:pt x="2143" y="1706"/>
                  </a:cubicBezTo>
                  <a:lnTo>
                    <a:pt x="2300" y="1864"/>
                  </a:lnTo>
                  <a:lnTo>
                    <a:pt x="0" y="4164"/>
                  </a:lnTo>
                  <a:lnTo>
                    <a:pt x="945" y="5109"/>
                  </a:lnTo>
                  <a:lnTo>
                    <a:pt x="3245" y="2809"/>
                  </a:lnTo>
                  <a:lnTo>
                    <a:pt x="3434" y="2998"/>
                  </a:lnTo>
                  <a:cubicBezTo>
                    <a:pt x="3502" y="3066"/>
                    <a:pt x="3594" y="3099"/>
                    <a:pt x="3684" y="3099"/>
                  </a:cubicBezTo>
                  <a:cubicBezTo>
                    <a:pt x="3802" y="3099"/>
                    <a:pt x="3916" y="3042"/>
                    <a:pt x="3970" y="2935"/>
                  </a:cubicBezTo>
                  <a:lnTo>
                    <a:pt x="5073" y="1108"/>
                  </a:lnTo>
                  <a:cubicBezTo>
                    <a:pt x="5167" y="1013"/>
                    <a:pt x="5167" y="793"/>
                    <a:pt x="5041" y="698"/>
                  </a:cubicBezTo>
                  <a:lnTo>
                    <a:pt x="4474" y="100"/>
                  </a:lnTo>
                  <a:cubicBezTo>
                    <a:pt x="4406" y="32"/>
                    <a:pt x="4330" y="1"/>
                    <a:pt x="42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34" name="Google Shape;8634;p79"/>
          <p:cNvGrpSpPr/>
          <p:nvPr/>
        </p:nvGrpSpPr>
        <p:grpSpPr>
          <a:xfrm>
            <a:off x="3670596" y="3163818"/>
            <a:ext cx="354616" cy="354586"/>
            <a:chOff x="-30354000" y="3569100"/>
            <a:chExt cx="292250" cy="292225"/>
          </a:xfrm>
        </p:grpSpPr>
        <p:sp>
          <p:nvSpPr>
            <p:cNvPr id="8635" name="Google Shape;8635;p79"/>
            <p:cNvSpPr/>
            <p:nvPr/>
          </p:nvSpPr>
          <p:spPr>
            <a:xfrm>
              <a:off x="-30354000" y="3604550"/>
              <a:ext cx="137875" cy="256000"/>
            </a:xfrm>
            <a:custGeom>
              <a:rect b="b" l="l" r="r" t="t"/>
              <a:pathLst>
                <a:path extrusionOk="0" h="10240" w="5515">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6" name="Google Shape;8636;p79"/>
            <p:cNvSpPr/>
            <p:nvPr/>
          </p:nvSpPr>
          <p:spPr>
            <a:xfrm>
              <a:off x="-30198825" y="3604550"/>
              <a:ext cx="137075" cy="256775"/>
            </a:xfrm>
            <a:custGeom>
              <a:rect b="b" l="l" r="r" t="t"/>
              <a:pathLst>
                <a:path extrusionOk="0" h="10271" w="5483">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7" name="Google Shape;8637;p79"/>
            <p:cNvSpPr/>
            <p:nvPr/>
          </p:nvSpPr>
          <p:spPr>
            <a:xfrm>
              <a:off x="-30139750" y="3636850"/>
              <a:ext cx="26000" cy="37825"/>
            </a:xfrm>
            <a:custGeom>
              <a:rect b="b" l="l" r="r" t="t"/>
              <a:pathLst>
                <a:path extrusionOk="0" h="1513" w="104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8" name="Google Shape;8638;p79"/>
            <p:cNvSpPr/>
            <p:nvPr/>
          </p:nvSpPr>
          <p:spPr>
            <a:xfrm>
              <a:off x="-30302800" y="3638950"/>
              <a:ext cx="25225" cy="36500"/>
            </a:xfrm>
            <a:custGeom>
              <a:rect b="b" l="l" r="r" t="t"/>
              <a:pathLst>
                <a:path extrusionOk="0" h="1460" w="1009">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9" name="Google Shape;8639;p79"/>
            <p:cNvSpPr/>
            <p:nvPr/>
          </p:nvSpPr>
          <p:spPr>
            <a:xfrm>
              <a:off x="-30242925" y="3569100"/>
              <a:ext cx="68525" cy="68550"/>
            </a:xfrm>
            <a:custGeom>
              <a:rect b="b" l="l" r="r" t="t"/>
              <a:pathLst>
                <a:path extrusionOk="0" h="2742" w="2741">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0" name="Google Shape;8640;p79"/>
            <p:cNvSpPr/>
            <p:nvPr/>
          </p:nvSpPr>
          <p:spPr>
            <a:xfrm>
              <a:off x="-30262625" y="3654950"/>
              <a:ext cx="107925" cy="68550"/>
            </a:xfrm>
            <a:custGeom>
              <a:rect b="b" l="l" r="r" t="t"/>
              <a:pathLst>
                <a:path extrusionOk="0" h="2742" w="4317">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41" name="Google Shape;8641;p79"/>
          <p:cNvGrpSpPr/>
          <p:nvPr/>
        </p:nvGrpSpPr>
        <p:grpSpPr>
          <a:xfrm>
            <a:off x="1449174" y="1343621"/>
            <a:ext cx="342148" cy="353645"/>
            <a:chOff x="-35118325" y="3202075"/>
            <a:chExt cx="281975" cy="291450"/>
          </a:xfrm>
        </p:grpSpPr>
        <p:sp>
          <p:nvSpPr>
            <p:cNvPr id="8642" name="Google Shape;8642;p79"/>
            <p:cNvSpPr/>
            <p:nvPr/>
          </p:nvSpPr>
          <p:spPr>
            <a:xfrm>
              <a:off x="-35008050" y="3202075"/>
              <a:ext cx="171700" cy="171250"/>
            </a:xfrm>
            <a:custGeom>
              <a:rect b="b" l="l" r="r" t="t"/>
              <a:pathLst>
                <a:path extrusionOk="0" h="6850" w="6868">
                  <a:moveTo>
                    <a:pt x="3466" y="1355"/>
                  </a:moveTo>
                  <a:cubicBezTo>
                    <a:pt x="4222" y="1355"/>
                    <a:pt x="4852" y="1985"/>
                    <a:pt x="4852" y="2741"/>
                  </a:cubicBezTo>
                  <a:lnTo>
                    <a:pt x="4852" y="4127"/>
                  </a:lnTo>
                  <a:cubicBezTo>
                    <a:pt x="4852" y="4348"/>
                    <a:pt x="4757" y="4600"/>
                    <a:pt x="4631" y="4821"/>
                  </a:cubicBezTo>
                  <a:lnTo>
                    <a:pt x="4726" y="4915"/>
                  </a:lnTo>
                  <a:cubicBezTo>
                    <a:pt x="4852" y="5041"/>
                    <a:pt x="4852" y="5262"/>
                    <a:pt x="4726" y="5388"/>
                  </a:cubicBezTo>
                  <a:cubicBezTo>
                    <a:pt x="4663" y="5451"/>
                    <a:pt x="4576" y="5482"/>
                    <a:pt x="4489" y="5482"/>
                  </a:cubicBezTo>
                  <a:cubicBezTo>
                    <a:pt x="4403" y="5482"/>
                    <a:pt x="4316" y="5451"/>
                    <a:pt x="4253" y="5388"/>
                  </a:cubicBezTo>
                  <a:lnTo>
                    <a:pt x="4190" y="5293"/>
                  </a:lnTo>
                  <a:cubicBezTo>
                    <a:pt x="3970" y="5419"/>
                    <a:pt x="3749" y="5514"/>
                    <a:pt x="3466" y="5514"/>
                  </a:cubicBezTo>
                  <a:cubicBezTo>
                    <a:pt x="2709" y="5514"/>
                    <a:pt x="2079" y="4884"/>
                    <a:pt x="2079" y="4127"/>
                  </a:cubicBezTo>
                  <a:lnTo>
                    <a:pt x="2079" y="2741"/>
                  </a:lnTo>
                  <a:cubicBezTo>
                    <a:pt x="2079" y="1985"/>
                    <a:pt x="2709" y="1355"/>
                    <a:pt x="3466" y="1355"/>
                  </a:cubicBezTo>
                  <a:close/>
                  <a:moveTo>
                    <a:pt x="3466" y="0"/>
                  </a:moveTo>
                  <a:cubicBezTo>
                    <a:pt x="1575" y="0"/>
                    <a:pt x="32" y="1576"/>
                    <a:pt x="32" y="3403"/>
                  </a:cubicBezTo>
                  <a:cubicBezTo>
                    <a:pt x="32" y="4001"/>
                    <a:pt x="189" y="4569"/>
                    <a:pt x="473" y="5104"/>
                  </a:cubicBezTo>
                  <a:lnTo>
                    <a:pt x="32" y="6396"/>
                  </a:lnTo>
                  <a:cubicBezTo>
                    <a:pt x="0" y="6522"/>
                    <a:pt x="32" y="6679"/>
                    <a:pt x="126" y="6774"/>
                  </a:cubicBezTo>
                  <a:cubicBezTo>
                    <a:pt x="172" y="6820"/>
                    <a:pt x="269" y="6849"/>
                    <a:pt x="367" y="6849"/>
                  </a:cubicBezTo>
                  <a:cubicBezTo>
                    <a:pt x="403" y="6849"/>
                    <a:pt x="439" y="6845"/>
                    <a:pt x="473" y="6837"/>
                  </a:cubicBezTo>
                  <a:lnTo>
                    <a:pt x="1764" y="6396"/>
                  </a:lnTo>
                  <a:cubicBezTo>
                    <a:pt x="2300" y="6679"/>
                    <a:pt x="2867" y="6837"/>
                    <a:pt x="3466" y="6837"/>
                  </a:cubicBezTo>
                  <a:cubicBezTo>
                    <a:pt x="5356" y="6837"/>
                    <a:pt x="6868" y="5293"/>
                    <a:pt x="6868" y="3403"/>
                  </a:cubicBezTo>
                  <a:cubicBezTo>
                    <a:pt x="6868" y="1513"/>
                    <a:pt x="5356" y="0"/>
                    <a:pt x="3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3" name="Google Shape;8643;p79"/>
            <p:cNvSpPr/>
            <p:nvPr/>
          </p:nvSpPr>
          <p:spPr>
            <a:xfrm>
              <a:off x="-34937975" y="3254050"/>
              <a:ext cx="33125" cy="67775"/>
            </a:xfrm>
            <a:custGeom>
              <a:rect b="b" l="l" r="r" t="t"/>
              <a:pathLst>
                <a:path extrusionOk="0" h="2711" w="1325">
                  <a:moveTo>
                    <a:pt x="663" y="1"/>
                  </a:moveTo>
                  <a:cubicBezTo>
                    <a:pt x="253" y="1"/>
                    <a:pt x="1" y="316"/>
                    <a:pt x="1" y="662"/>
                  </a:cubicBezTo>
                  <a:lnTo>
                    <a:pt x="1" y="2048"/>
                  </a:lnTo>
                  <a:cubicBezTo>
                    <a:pt x="1" y="2427"/>
                    <a:pt x="316" y="2710"/>
                    <a:pt x="663" y="2710"/>
                  </a:cubicBezTo>
                  <a:cubicBezTo>
                    <a:pt x="694" y="2710"/>
                    <a:pt x="789" y="2710"/>
                    <a:pt x="820" y="2679"/>
                  </a:cubicBezTo>
                  <a:lnTo>
                    <a:pt x="757" y="2584"/>
                  </a:lnTo>
                  <a:cubicBezTo>
                    <a:pt x="631" y="2490"/>
                    <a:pt x="631" y="2238"/>
                    <a:pt x="757" y="2111"/>
                  </a:cubicBezTo>
                  <a:cubicBezTo>
                    <a:pt x="804" y="2064"/>
                    <a:pt x="891" y="2041"/>
                    <a:pt x="978" y="2041"/>
                  </a:cubicBezTo>
                  <a:cubicBezTo>
                    <a:pt x="1064" y="2041"/>
                    <a:pt x="1151" y="2064"/>
                    <a:pt x="1198" y="2111"/>
                  </a:cubicBezTo>
                  <a:lnTo>
                    <a:pt x="1293" y="2206"/>
                  </a:lnTo>
                  <a:cubicBezTo>
                    <a:pt x="1293" y="2175"/>
                    <a:pt x="1324" y="2080"/>
                    <a:pt x="1324" y="2048"/>
                  </a:cubicBezTo>
                  <a:lnTo>
                    <a:pt x="1324" y="662"/>
                  </a:lnTo>
                  <a:cubicBezTo>
                    <a:pt x="1324" y="284"/>
                    <a:pt x="1041" y="1"/>
                    <a:pt x="6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4" name="Google Shape;8644;p79"/>
            <p:cNvSpPr/>
            <p:nvPr/>
          </p:nvSpPr>
          <p:spPr>
            <a:xfrm>
              <a:off x="-35085250" y="3338325"/>
              <a:ext cx="69325" cy="69350"/>
            </a:xfrm>
            <a:custGeom>
              <a:rect b="b" l="l" r="r" t="t"/>
              <a:pathLst>
                <a:path extrusionOk="0" h="2774" w="2773">
                  <a:moveTo>
                    <a:pt x="1387" y="1"/>
                  </a:moveTo>
                  <a:cubicBezTo>
                    <a:pt x="631" y="1"/>
                    <a:pt x="1" y="631"/>
                    <a:pt x="1" y="1387"/>
                  </a:cubicBezTo>
                  <a:cubicBezTo>
                    <a:pt x="64" y="2143"/>
                    <a:pt x="631" y="2773"/>
                    <a:pt x="1387" y="2773"/>
                  </a:cubicBezTo>
                  <a:cubicBezTo>
                    <a:pt x="2143" y="2773"/>
                    <a:pt x="2773" y="2143"/>
                    <a:pt x="2773" y="1387"/>
                  </a:cubicBezTo>
                  <a:cubicBezTo>
                    <a:pt x="2773" y="631"/>
                    <a:pt x="2143" y="1"/>
                    <a:pt x="13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5" name="Google Shape;8645;p79"/>
            <p:cNvSpPr/>
            <p:nvPr/>
          </p:nvSpPr>
          <p:spPr>
            <a:xfrm>
              <a:off x="-35118325" y="3424175"/>
              <a:ext cx="137075" cy="69350"/>
            </a:xfrm>
            <a:custGeom>
              <a:rect b="b" l="l" r="r" t="t"/>
              <a:pathLst>
                <a:path extrusionOk="0" h="2774" w="5483">
                  <a:moveTo>
                    <a:pt x="2741" y="1"/>
                  </a:moveTo>
                  <a:cubicBezTo>
                    <a:pt x="1387" y="1"/>
                    <a:pt x="221" y="1040"/>
                    <a:pt x="32" y="2364"/>
                  </a:cubicBezTo>
                  <a:cubicBezTo>
                    <a:pt x="0" y="2553"/>
                    <a:pt x="158" y="2773"/>
                    <a:pt x="347" y="2773"/>
                  </a:cubicBezTo>
                  <a:lnTo>
                    <a:pt x="5104" y="2773"/>
                  </a:lnTo>
                  <a:cubicBezTo>
                    <a:pt x="5325" y="2773"/>
                    <a:pt x="5482" y="2553"/>
                    <a:pt x="5482" y="2364"/>
                  </a:cubicBezTo>
                  <a:cubicBezTo>
                    <a:pt x="5262" y="1040"/>
                    <a:pt x="4127" y="1"/>
                    <a:pt x="27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46" name="Google Shape;8646;p79"/>
          <p:cNvGrpSpPr/>
          <p:nvPr/>
        </p:nvGrpSpPr>
        <p:grpSpPr>
          <a:xfrm>
            <a:off x="1442955" y="1784874"/>
            <a:ext cx="354586" cy="353221"/>
            <a:chOff x="-35123050" y="3561225"/>
            <a:chExt cx="292225" cy="291100"/>
          </a:xfrm>
        </p:grpSpPr>
        <p:sp>
          <p:nvSpPr>
            <p:cNvPr id="8647" name="Google Shape;8647;p79"/>
            <p:cNvSpPr/>
            <p:nvPr/>
          </p:nvSpPr>
          <p:spPr>
            <a:xfrm>
              <a:off x="-35123050" y="3629750"/>
              <a:ext cx="205575" cy="222575"/>
            </a:xfrm>
            <a:custGeom>
              <a:rect b="b" l="l" r="r" t="t"/>
              <a:pathLst>
                <a:path extrusionOk="0" h="8903" w="8223">
                  <a:moveTo>
                    <a:pt x="2080" y="2710"/>
                  </a:moveTo>
                  <a:cubicBezTo>
                    <a:pt x="2458" y="2710"/>
                    <a:pt x="2741" y="3056"/>
                    <a:pt x="2741" y="3403"/>
                  </a:cubicBezTo>
                  <a:cubicBezTo>
                    <a:pt x="2741" y="3781"/>
                    <a:pt x="2426" y="4065"/>
                    <a:pt x="2080" y="4065"/>
                  </a:cubicBezTo>
                  <a:cubicBezTo>
                    <a:pt x="1733" y="4065"/>
                    <a:pt x="1418" y="3750"/>
                    <a:pt x="1418" y="3403"/>
                  </a:cubicBezTo>
                  <a:cubicBezTo>
                    <a:pt x="1418" y="3056"/>
                    <a:pt x="1670" y="2710"/>
                    <a:pt x="2080" y="2710"/>
                  </a:cubicBezTo>
                  <a:close/>
                  <a:moveTo>
                    <a:pt x="4127" y="2710"/>
                  </a:moveTo>
                  <a:cubicBezTo>
                    <a:pt x="4506" y="2710"/>
                    <a:pt x="4789" y="3056"/>
                    <a:pt x="4789" y="3403"/>
                  </a:cubicBezTo>
                  <a:cubicBezTo>
                    <a:pt x="4789" y="3781"/>
                    <a:pt x="4474" y="4065"/>
                    <a:pt x="4127" y="4065"/>
                  </a:cubicBezTo>
                  <a:cubicBezTo>
                    <a:pt x="3718" y="4065"/>
                    <a:pt x="3466" y="3750"/>
                    <a:pt x="3466" y="3403"/>
                  </a:cubicBezTo>
                  <a:cubicBezTo>
                    <a:pt x="3466" y="3056"/>
                    <a:pt x="3718" y="2710"/>
                    <a:pt x="4127" y="2710"/>
                  </a:cubicBezTo>
                  <a:close/>
                  <a:moveTo>
                    <a:pt x="6207" y="2710"/>
                  </a:moveTo>
                  <a:cubicBezTo>
                    <a:pt x="6616" y="2710"/>
                    <a:pt x="6868" y="3056"/>
                    <a:pt x="6868" y="3403"/>
                  </a:cubicBezTo>
                  <a:cubicBezTo>
                    <a:pt x="6868" y="3781"/>
                    <a:pt x="6553" y="4065"/>
                    <a:pt x="6207" y="4065"/>
                  </a:cubicBezTo>
                  <a:cubicBezTo>
                    <a:pt x="5829" y="4065"/>
                    <a:pt x="5545" y="3750"/>
                    <a:pt x="5545" y="3403"/>
                  </a:cubicBezTo>
                  <a:cubicBezTo>
                    <a:pt x="5514" y="3056"/>
                    <a:pt x="5829" y="2710"/>
                    <a:pt x="6207" y="2710"/>
                  </a:cubicBezTo>
                  <a:close/>
                  <a:moveTo>
                    <a:pt x="1733" y="0"/>
                  </a:moveTo>
                  <a:cubicBezTo>
                    <a:pt x="788" y="0"/>
                    <a:pt x="0" y="757"/>
                    <a:pt x="0" y="1702"/>
                  </a:cubicBezTo>
                  <a:lnTo>
                    <a:pt x="0" y="5136"/>
                  </a:lnTo>
                  <a:cubicBezTo>
                    <a:pt x="0" y="5955"/>
                    <a:pt x="630" y="6616"/>
                    <a:pt x="1418" y="6774"/>
                  </a:cubicBezTo>
                  <a:lnTo>
                    <a:pt x="1418" y="8570"/>
                  </a:lnTo>
                  <a:cubicBezTo>
                    <a:pt x="1418" y="8696"/>
                    <a:pt x="1481" y="8822"/>
                    <a:pt x="1607" y="8885"/>
                  </a:cubicBezTo>
                  <a:cubicBezTo>
                    <a:pt x="1649" y="8895"/>
                    <a:pt x="1695" y="8902"/>
                    <a:pt x="1739" y="8902"/>
                  </a:cubicBezTo>
                  <a:cubicBezTo>
                    <a:pt x="1828" y="8902"/>
                    <a:pt x="1912" y="8874"/>
                    <a:pt x="1954" y="8790"/>
                  </a:cubicBezTo>
                  <a:lnTo>
                    <a:pt x="3938" y="6837"/>
                  </a:lnTo>
                  <a:lnTo>
                    <a:pt x="6522" y="6837"/>
                  </a:lnTo>
                  <a:cubicBezTo>
                    <a:pt x="7467" y="6837"/>
                    <a:pt x="8223" y="6081"/>
                    <a:pt x="8223" y="5136"/>
                  </a:cubicBezTo>
                  <a:lnTo>
                    <a:pt x="8223" y="1702"/>
                  </a:lnTo>
                  <a:cubicBezTo>
                    <a:pt x="8223" y="757"/>
                    <a:pt x="7467" y="0"/>
                    <a:pt x="65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8" name="Google Shape;8648;p79"/>
            <p:cNvSpPr/>
            <p:nvPr/>
          </p:nvSpPr>
          <p:spPr>
            <a:xfrm>
              <a:off x="-35053750" y="3561225"/>
              <a:ext cx="222925" cy="221825"/>
            </a:xfrm>
            <a:custGeom>
              <a:rect b="b" l="l" r="r" t="t"/>
              <a:pathLst>
                <a:path extrusionOk="0" h="8873" w="8917">
                  <a:moveTo>
                    <a:pt x="1702" y="1"/>
                  </a:moveTo>
                  <a:cubicBezTo>
                    <a:pt x="757" y="1"/>
                    <a:pt x="1" y="725"/>
                    <a:pt x="1" y="1702"/>
                  </a:cubicBezTo>
                  <a:lnTo>
                    <a:pt x="1" y="2048"/>
                  </a:lnTo>
                  <a:lnTo>
                    <a:pt x="3781" y="2048"/>
                  </a:lnTo>
                  <a:cubicBezTo>
                    <a:pt x="5136" y="2048"/>
                    <a:pt x="6207" y="3088"/>
                    <a:pt x="6207" y="4443"/>
                  </a:cubicBezTo>
                  <a:lnTo>
                    <a:pt x="6207" y="7877"/>
                  </a:lnTo>
                  <a:lnTo>
                    <a:pt x="6207" y="8003"/>
                  </a:lnTo>
                  <a:lnTo>
                    <a:pt x="6995" y="8790"/>
                  </a:lnTo>
                  <a:cubicBezTo>
                    <a:pt x="7055" y="8850"/>
                    <a:pt x="7127" y="8872"/>
                    <a:pt x="7205" y="8872"/>
                  </a:cubicBezTo>
                  <a:cubicBezTo>
                    <a:pt x="7249" y="8872"/>
                    <a:pt x="7295" y="8865"/>
                    <a:pt x="7341" y="8853"/>
                  </a:cubicBezTo>
                  <a:cubicBezTo>
                    <a:pt x="7467" y="8822"/>
                    <a:pt x="7530" y="8664"/>
                    <a:pt x="7530" y="8538"/>
                  </a:cubicBezTo>
                  <a:lnTo>
                    <a:pt x="7530" y="6806"/>
                  </a:lnTo>
                  <a:cubicBezTo>
                    <a:pt x="8318" y="6648"/>
                    <a:pt x="8917" y="5955"/>
                    <a:pt x="8917" y="5104"/>
                  </a:cubicBezTo>
                  <a:lnTo>
                    <a:pt x="8917" y="1702"/>
                  </a:lnTo>
                  <a:cubicBezTo>
                    <a:pt x="8917" y="725"/>
                    <a:pt x="8129" y="1"/>
                    <a:pt x="71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49" name="Google Shape;8649;p79"/>
          <p:cNvGrpSpPr/>
          <p:nvPr/>
        </p:nvGrpSpPr>
        <p:grpSpPr>
          <a:xfrm>
            <a:off x="1485015" y="2220015"/>
            <a:ext cx="270467" cy="353615"/>
            <a:chOff x="-35089175" y="3919600"/>
            <a:chExt cx="222900" cy="291425"/>
          </a:xfrm>
        </p:grpSpPr>
        <p:sp>
          <p:nvSpPr>
            <p:cNvPr id="8650" name="Google Shape;8650;p79"/>
            <p:cNvSpPr/>
            <p:nvPr/>
          </p:nvSpPr>
          <p:spPr>
            <a:xfrm>
              <a:off x="-35089175" y="3919600"/>
              <a:ext cx="222900" cy="291425"/>
            </a:xfrm>
            <a:custGeom>
              <a:rect b="b" l="l" r="r" t="t"/>
              <a:pathLst>
                <a:path extrusionOk="0" h="11657" w="8916">
                  <a:moveTo>
                    <a:pt x="4474" y="1418"/>
                  </a:moveTo>
                  <a:cubicBezTo>
                    <a:pt x="6143" y="1418"/>
                    <a:pt x="7530" y="2804"/>
                    <a:pt x="7530" y="4474"/>
                  </a:cubicBezTo>
                  <a:cubicBezTo>
                    <a:pt x="7561" y="6175"/>
                    <a:pt x="6143" y="7561"/>
                    <a:pt x="4474" y="7561"/>
                  </a:cubicBezTo>
                  <a:cubicBezTo>
                    <a:pt x="2772" y="7561"/>
                    <a:pt x="1386" y="6175"/>
                    <a:pt x="1386" y="4474"/>
                  </a:cubicBezTo>
                  <a:cubicBezTo>
                    <a:pt x="1386" y="2804"/>
                    <a:pt x="2772" y="1418"/>
                    <a:pt x="4474" y="1418"/>
                  </a:cubicBezTo>
                  <a:close/>
                  <a:moveTo>
                    <a:pt x="4474" y="0"/>
                  </a:moveTo>
                  <a:cubicBezTo>
                    <a:pt x="2016" y="0"/>
                    <a:pt x="0" y="2017"/>
                    <a:pt x="0" y="4442"/>
                  </a:cubicBezTo>
                  <a:cubicBezTo>
                    <a:pt x="0" y="5419"/>
                    <a:pt x="315" y="6333"/>
                    <a:pt x="914" y="7120"/>
                  </a:cubicBezTo>
                  <a:lnTo>
                    <a:pt x="4190" y="11531"/>
                  </a:lnTo>
                  <a:cubicBezTo>
                    <a:pt x="4253" y="11626"/>
                    <a:pt x="4348" y="11657"/>
                    <a:pt x="4474" y="11657"/>
                  </a:cubicBezTo>
                  <a:cubicBezTo>
                    <a:pt x="4568" y="11657"/>
                    <a:pt x="4663" y="11626"/>
                    <a:pt x="4726" y="11531"/>
                  </a:cubicBezTo>
                  <a:lnTo>
                    <a:pt x="8002" y="7120"/>
                  </a:lnTo>
                  <a:cubicBezTo>
                    <a:pt x="8601" y="6333"/>
                    <a:pt x="8916" y="5419"/>
                    <a:pt x="8916" y="4442"/>
                  </a:cubicBezTo>
                  <a:cubicBezTo>
                    <a:pt x="8916" y="2017"/>
                    <a:pt x="6931" y="0"/>
                    <a:pt x="44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1" name="Google Shape;8651;p79"/>
            <p:cNvSpPr/>
            <p:nvPr/>
          </p:nvSpPr>
          <p:spPr>
            <a:xfrm>
              <a:off x="-35038000" y="3971575"/>
              <a:ext cx="120525" cy="120525"/>
            </a:xfrm>
            <a:custGeom>
              <a:rect b="b" l="l" r="r" t="t"/>
              <a:pathLst>
                <a:path extrusionOk="0" h="4821" w="4821">
                  <a:moveTo>
                    <a:pt x="2427" y="662"/>
                  </a:moveTo>
                  <a:cubicBezTo>
                    <a:pt x="2616" y="662"/>
                    <a:pt x="2773" y="820"/>
                    <a:pt x="2773" y="1040"/>
                  </a:cubicBezTo>
                  <a:cubicBezTo>
                    <a:pt x="2773" y="1229"/>
                    <a:pt x="2616" y="1387"/>
                    <a:pt x="2427" y="1387"/>
                  </a:cubicBezTo>
                  <a:cubicBezTo>
                    <a:pt x="2206" y="1387"/>
                    <a:pt x="2049" y="1229"/>
                    <a:pt x="2049" y="1040"/>
                  </a:cubicBezTo>
                  <a:cubicBezTo>
                    <a:pt x="2049" y="820"/>
                    <a:pt x="2206" y="662"/>
                    <a:pt x="2427" y="662"/>
                  </a:cubicBezTo>
                  <a:close/>
                  <a:moveTo>
                    <a:pt x="2427" y="2017"/>
                  </a:moveTo>
                  <a:cubicBezTo>
                    <a:pt x="2616" y="2017"/>
                    <a:pt x="2773" y="2174"/>
                    <a:pt x="2773" y="2363"/>
                  </a:cubicBezTo>
                  <a:lnTo>
                    <a:pt x="2773" y="3750"/>
                  </a:lnTo>
                  <a:cubicBezTo>
                    <a:pt x="2773" y="3939"/>
                    <a:pt x="2616" y="4096"/>
                    <a:pt x="2427" y="4096"/>
                  </a:cubicBezTo>
                  <a:cubicBezTo>
                    <a:pt x="2206" y="4096"/>
                    <a:pt x="2049" y="3939"/>
                    <a:pt x="2049" y="3750"/>
                  </a:cubicBezTo>
                  <a:lnTo>
                    <a:pt x="2049" y="2363"/>
                  </a:lnTo>
                  <a:cubicBezTo>
                    <a:pt x="2049" y="2174"/>
                    <a:pt x="2206" y="2017"/>
                    <a:pt x="2427" y="2017"/>
                  </a:cubicBezTo>
                  <a:close/>
                  <a:moveTo>
                    <a:pt x="2427" y="1"/>
                  </a:moveTo>
                  <a:cubicBezTo>
                    <a:pt x="1072" y="1"/>
                    <a:pt x="1" y="1072"/>
                    <a:pt x="1" y="2395"/>
                  </a:cubicBezTo>
                  <a:cubicBezTo>
                    <a:pt x="1" y="3750"/>
                    <a:pt x="1072" y="4821"/>
                    <a:pt x="2427" y="4821"/>
                  </a:cubicBezTo>
                  <a:cubicBezTo>
                    <a:pt x="3750" y="4821"/>
                    <a:pt x="4821" y="3750"/>
                    <a:pt x="4821" y="2395"/>
                  </a:cubicBezTo>
                  <a:cubicBezTo>
                    <a:pt x="4821" y="1072"/>
                    <a:pt x="3750" y="1"/>
                    <a:pt x="24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52" name="Google Shape;8652;p79"/>
          <p:cNvGrpSpPr/>
          <p:nvPr/>
        </p:nvGrpSpPr>
        <p:grpSpPr>
          <a:xfrm>
            <a:off x="3682010" y="1343378"/>
            <a:ext cx="336445" cy="354131"/>
            <a:chOff x="-33277650" y="3226875"/>
            <a:chExt cx="277275" cy="291850"/>
          </a:xfrm>
        </p:grpSpPr>
        <p:sp>
          <p:nvSpPr>
            <p:cNvPr id="8653" name="Google Shape;8653;p79"/>
            <p:cNvSpPr/>
            <p:nvPr/>
          </p:nvSpPr>
          <p:spPr>
            <a:xfrm>
              <a:off x="-33071300" y="3440725"/>
              <a:ext cx="33100" cy="33900"/>
            </a:xfrm>
            <a:custGeom>
              <a:rect b="b" l="l" r="r" t="t"/>
              <a:pathLst>
                <a:path extrusionOk="0" h="1356" w="1324">
                  <a:moveTo>
                    <a:pt x="662" y="0"/>
                  </a:moveTo>
                  <a:cubicBezTo>
                    <a:pt x="284" y="0"/>
                    <a:pt x="1" y="315"/>
                    <a:pt x="1" y="693"/>
                  </a:cubicBezTo>
                  <a:cubicBezTo>
                    <a:pt x="1" y="1040"/>
                    <a:pt x="284" y="1355"/>
                    <a:pt x="662" y="1355"/>
                  </a:cubicBezTo>
                  <a:cubicBezTo>
                    <a:pt x="1040" y="1355"/>
                    <a:pt x="1324" y="1040"/>
                    <a:pt x="1324" y="693"/>
                  </a:cubicBezTo>
                  <a:cubicBezTo>
                    <a:pt x="1324" y="315"/>
                    <a:pt x="1040" y="0"/>
                    <a:pt x="6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4" name="Google Shape;8654;p79"/>
            <p:cNvSpPr/>
            <p:nvPr/>
          </p:nvSpPr>
          <p:spPr>
            <a:xfrm>
              <a:off x="-33157925" y="3227275"/>
              <a:ext cx="17350" cy="103200"/>
            </a:xfrm>
            <a:custGeom>
              <a:rect b="b" l="l" r="r" t="t"/>
              <a:pathLst>
                <a:path extrusionOk="0" h="4128" w="694">
                  <a:moveTo>
                    <a:pt x="347" y="1"/>
                  </a:moveTo>
                  <a:cubicBezTo>
                    <a:pt x="158" y="1"/>
                    <a:pt x="0" y="158"/>
                    <a:pt x="0" y="347"/>
                  </a:cubicBezTo>
                  <a:lnTo>
                    <a:pt x="0" y="4128"/>
                  </a:lnTo>
                  <a:cubicBezTo>
                    <a:pt x="95" y="4096"/>
                    <a:pt x="221" y="4096"/>
                    <a:pt x="347" y="4096"/>
                  </a:cubicBezTo>
                  <a:cubicBezTo>
                    <a:pt x="473" y="4096"/>
                    <a:pt x="567" y="4096"/>
                    <a:pt x="693" y="4128"/>
                  </a:cubicBezTo>
                  <a:lnTo>
                    <a:pt x="693" y="347"/>
                  </a:lnTo>
                  <a:cubicBezTo>
                    <a:pt x="693" y="158"/>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5" name="Google Shape;8655;p79"/>
            <p:cNvSpPr/>
            <p:nvPr/>
          </p:nvSpPr>
          <p:spPr>
            <a:xfrm>
              <a:off x="-33175250" y="3347650"/>
              <a:ext cx="51200" cy="51350"/>
            </a:xfrm>
            <a:custGeom>
              <a:rect b="b" l="l" r="r" t="t"/>
              <a:pathLst>
                <a:path extrusionOk="0" h="2054" w="2048">
                  <a:moveTo>
                    <a:pt x="938" y="0"/>
                  </a:moveTo>
                  <a:cubicBezTo>
                    <a:pt x="417" y="0"/>
                    <a:pt x="0" y="451"/>
                    <a:pt x="0" y="1014"/>
                  </a:cubicBezTo>
                  <a:cubicBezTo>
                    <a:pt x="0" y="1549"/>
                    <a:pt x="473" y="2054"/>
                    <a:pt x="1040" y="2054"/>
                  </a:cubicBezTo>
                  <a:cubicBezTo>
                    <a:pt x="1575" y="2054"/>
                    <a:pt x="2048" y="1581"/>
                    <a:pt x="2048" y="1014"/>
                  </a:cubicBezTo>
                  <a:cubicBezTo>
                    <a:pt x="2048" y="447"/>
                    <a:pt x="1575" y="6"/>
                    <a:pt x="1040" y="6"/>
                  </a:cubicBezTo>
                  <a:cubicBezTo>
                    <a:pt x="1006" y="2"/>
                    <a:pt x="972" y="0"/>
                    <a:pt x="9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6" name="Google Shape;8656;p79"/>
            <p:cNvSpPr/>
            <p:nvPr/>
          </p:nvSpPr>
          <p:spPr>
            <a:xfrm>
              <a:off x="-33224875" y="3404500"/>
              <a:ext cx="159900" cy="114225"/>
            </a:xfrm>
            <a:custGeom>
              <a:rect b="b" l="l" r="r" t="t"/>
              <a:pathLst>
                <a:path extrusionOk="0" h="4569" w="6396">
                  <a:moveTo>
                    <a:pt x="1954" y="0"/>
                  </a:moveTo>
                  <a:lnTo>
                    <a:pt x="0" y="2520"/>
                  </a:lnTo>
                  <a:lnTo>
                    <a:pt x="0" y="4222"/>
                  </a:lnTo>
                  <a:cubicBezTo>
                    <a:pt x="0" y="4411"/>
                    <a:pt x="158" y="4568"/>
                    <a:pt x="347" y="4568"/>
                  </a:cubicBezTo>
                  <a:lnTo>
                    <a:pt x="3781" y="4568"/>
                  </a:lnTo>
                  <a:cubicBezTo>
                    <a:pt x="3970" y="4568"/>
                    <a:pt x="4127" y="4411"/>
                    <a:pt x="4127" y="4222"/>
                  </a:cubicBezTo>
                  <a:lnTo>
                    <a:pt x="4127" y="3875"/>
                  </a:lnTo>
                  <a:lnTo>
                    <a:pt x="5136" y="3875"/>
                  </a:lnTo>
                  <a:cubicBezTo>
                    <a:pt x="5577" y="3844"/>
                    <a:pt x="6018" y="3718"/>
                    <a:pt x="6396" y="3434"/>
                  </a:cubicBezTo>
                  <a:cubicBezTo>
                    <a:pt x="5986" y="3277"/>
                    <a:pt x="5608" y="2930"/>
                    <a:pt x="5514" y="2489"/>
                  </a:cubicBezTo>
                  <a:lnTo>
                    <a:pt x="4442" y="2489"/>
                  </a:lnTo>
                  <a:cubicBezTo>
                    <a:pt x="3497" y="2489"/>
                    <a:pt x="2741" y="1733"/>
                    <a:pt x="2741" y="788"/>
                  </a:cubicBezTo>
                  <a:lnTo>
                    <a:pt x="2741" y="410"/>
                  </a:lnTo>
                  <a:cubicBezTo>
                    <a:pt x="2426" y="315"/>
                    <a:pt x="2206" y="189"/>
                    <a:pt x="19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7" name="Google Shape;8657;p79"/>
            <p:cNvSpPr/>
            <p:nvPr/>
          </p:nvSpPr>
          <p:spPr>
            <a:xfrm>
              <a:off x="-33141400" y="3312350"/>
              <a:ext cx="127625" cy="138625"/>
            </a:xfrm>
            <a:custGeom>
              <a:rect b="b" l="l" r="r" t="t"/>
              <a:pathLst>
                <a:path extrusionOk="0" h="5545" w="5105">
                  <a:moveTo>
                    <a:pt x="4128" y="0"/>
                  </a:moveTo>
                  <a:lnTo>
                    <a:pt x="694" y="662"/>
                  </a:lnTo>
                  <a:lnTo>
                    <a:pt x="694" y="1040"/>
                  </a:lnTo>
                  <a:cubicBezTo>
                    <a:pt x="1103" y="1355"/>
                    <a:pt x="1387" y="1827"/>
                    <a:pt x="1387" y="2426"/>
                  </a:cubicBezTo>
                  <a:cubicBezTo>
                    <a:pt x="1387" y="3245"/>
                    <a:pt x="788" y="3938"/>
                    <a:pt x="1" y="4127"/>
                  </a:cubicBezTo>
                  <a:lnTo>
                    <a:pt x="1" y="4505"/>
                  </a:lnTo>
                  <a:cubicBezTo>
                    <a:pt x="1" y="5072"/>
                    <a:pt x="473" y="5545"/>
                    <a:pt x="1009" y="5545"/>
                  </a:cubicBezTo>
                  <a:lnTo>
                    <a:pt x="2080" y="5545"/>
                  </a:lnTo>
                  <a:cubicBezTo>
                    <a:pt x="2238" y="4946"/>
                    <a:pt x="2742" y="4505"/>
                    <a:pt x="3372" y="4505"/>
                  </a:cubicBezTo>
                  <a:cubicBezTo>
                    <a:pt x="3624" y="4505"/>
                    <a:pt x="3844" y="4600"/>
                    <a:pt x="4065" y="4726"/>
                  </a:cubicBezTo>
                  <a:lnTo>
                    <a:pt x="4065" y="4127"/>
                  </a:lnTo>
                  <a:lnTo>
                    <a:pt x="4128" y="4127"/>
                  </a:lnTo>
                  <a:cubicBezTo>
                    <a:pt x="4443" y="4064"/>
                    <a:pt x="4758" y="3938"/>
                    <a:pt x="4916" y="3655"/>
                  </a:cubicBezTo>
                  <a:cubicBezTo>
                    <a:pt x="5105" y="3340"/>
                    <a:pt x="5105" y="2993"/>
                    <a:pt x="4947" y="2678"/>
                  </a:cubicBezTo>
                  <a:lnTo>
                    <a:pt x="4128" y="1008"/>
                  </a:lnTo>
                  <a:lnTo>
                    <a:pt x="41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8" name="Google Shape;8658;p79"/>
            <p:cNvSpPr/>
            <p:nvPr/>
          </p:nvSpPr>
          <p:spPr>
            <a:xfrm>
              <a:off x="-33122500" y="3226875"/>
              <a:ext cx="122125" cy="83925"/>
            </a:xfrm>
            <a:custGeom>
              <a:rect b="b" l="l" r="r" t="t"/>
              <a:pathLst>
                <a:path extrusionOk="0" h="3357" w="4885">
                  <a:moveTo>
                    <a:pt x="3376" y="1"/>
                  </a:moveTo>
                  <a:cubicBezTo>
                    <a:pt x="3025" y="1"/>
                    <a:pt x="2679" y="143"/>
                    <a:pt x="2427" y="426"/>
                  </a:cubicBezTo>
                  <a:lnTo>
                    <a:pt x="2143" y="678"/>
                  </a:lnTo>
                  <a:lnTo>
                    <a:pt x="1" y="678"/>
                  </a:lnTo>
                  <a:lnTo>
                    <a:pt x="1" y="3356"/>
                  </a:lnTo>
                  <a:lnTo>
                    <a:pt x="4191" y="2537"/>
                  </a:lnTo>
                  <a:lnTo>
                    <a:pt x="4349" y="2379"/>
                  </a:lnTo>
                  <a:cubicBezTo>
                    <a:pt x="4884" y="1844"/>
                    <a:pt x="4884" y="962"/>
                    <a:pt x="4349" y="426"/>
                  </a:cubicBezTo>
                  <a:cubicBezTo>
                    <a:pt x="4081" y="143"/>
                    <a:pt x="3726" y="1"/>
                    <a:pt x="33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9" name="Google Shape;8659;p79"/>
            <p:cNvSpPr/>
            <p:nvPr/>
          </p:nvSpPr>
          <p:spPr>
            <a:xfrm>
              <a:off x="-33277650" y="3245400"/>
              <a:ext cx="102400" cy="198500"/>
            </a:xfrm>
            <a:custGeom>
              <a:rect b="b" l="l" r="r" t="t"/>
              <a:pathLst>
                <a:path extrusionOk="0" h="7940" w="4096">
                  <a:moveTo>
                    <a:pt x="4096" y="0"/>
                  </a:moveTo>
                  <a:cubicBezTo>
                    <a:pt x="1828" y="95"/>
                    <a:pt x="0" y="1985"/>
                    <a:pt x="0" y="4316"/>
                  </a:cubicBezTo>
                  <a:cubicBezTo>
                    <a:pt x="0" y="5766"/>
                    <a:pt x="757" y="7120"/>
                    <a:pt x="1954" y="7939"/>
                  </a:cubicBezTo>
                  <a:lnTo>
                    <a:pt x="3592" y="5829"/>
                  </a:lnTo>
                  <a:cubicBezTo>
                    <a:pt x="3466" y="5576"/>
                    <a:pt x="3434" y="5356"/>
                    <a:pt x="3434" y="5104"/>
                  </a:cubicBezTo>
                  <a:cubicBezTo>
                    <a:pt x="3434" y="4568"/>
                    <a:pt x="3718" y="4033"/>
                    <a:pt x="4096" y="3718"/>
                  </a:cubicBezTo>
                  <a:lnTo>
                    <a:pt x="409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60" name="Google Shape;8660;p79"/>
          <p:cNvGrpSpPr/>
          <p:nvPr/>
        </p:nvGrpSpPr>
        <p:grpSpPr>
          <a:xfrm>
            <a:off x="3673411" y="1784662"/>
            <a:ext cx="353645" cy="353645"/>
            <a:chOff x="-33286325" y="3586425"/>
            <a:chExt cx="291450" cy="291450"/>
          </a:xfrm>
        </p:grpSpPr>
        <p:sp>
          <p:nvSpPr>
            <p:cNvPr id="8661" name="Google Shape;8661;p79"/>
            <p:cNvSpPr/>
            <p:nvPr/>
          </p:nvSpPr>
          <p:spPr>
            <a:xfrm>
              <a:off x="-33114625" y="3586425"/>
              <a:ext cx="119750" cy="120525"/>
            </a:xfrm>
            <a:custGeom>
              <a:rect b="b" l="l" r="r" t="t"/>
              <a:pathLst>
                <a:path extrusionOk="0" h="4821" w="4790">
                  <a:moveTo>
                    <a:pt x="2395" y="631"/>
                  </a:moveTo>
                  <a:cubicBezTo>
                    <a:pt x="2584" y="631"/>
                    <a:pt x="2742" y="788"/>
                    <a:pt x="2742" y="1009"/>
                  </a:cubicBezTo>
                  <a:lnTo>
                    <a:pt x="2742" y="2017"/>
                  </a:lnTo>
                  <a:lnTo>
                    <a:pt x="3782" y="2017"/>
                  </a:lnTo>
                  <a:cubicBezTo>
                    <a:pt x="3971" y="2017"/>
                    <a:pt x="4128" y="2175"/>
                    <a:pt x="4128" y="2364"/>
                  </a:cubicBezTo>
                  <a:cubicBezTo>
                    <a:pt x="4128" y="2584"/>
                    <a:pt x="3971" y="2742"/>
                    <a:pt x="3782" y="2742"/>
                  </a:cubicBezTo>
                  <a:lnTo>
                    <a:pt x="2395" y="2742"/>
                  </a:lnTo>
                  <a:cubicBezTo>
                    <a:pt x="2206" y="2742"/>
                    <a:pt x="2049" y="2584"/>
                    <a:pt x="2049" y="2364"/>
                  </a:cubicBezTo>
                  <a:lnTo>
                    <a:pt x="2049" y="1009"/>
                  </a:lnTo>
                  <a:cubicBezTo>
                    <a:pt x="2049" y="788"/>
                    <a:pt x="2206" y="631"/>
                    <a:pt x="2395" y="631"/>
                  </a:cubicBezTo>
                  <a:close/>
                  <a:moveTo>
                    <a:pt x="2395" y="1"/>
                  </a:moveTo>
                  <a:cubicBezTo>
                    <a:pt x="1041" y="1"/>
                    <a:pt x="1" y="1072"/>
                    <a:pt x="1" y="2427"/>
                  </a:cubicBezTo>
                  <a:cubicBezTo>
                    <a:pt x="1" y="3750"/>
                    <a:pt x="1041" y="4821"/>
                    <a:pt x="2395" y="4821"/>
                  </a:cubicBezTo>
                  <a:cubicBezTo>
                    <a:pt x="3719" y="4821"/>
                    <a:pt x="4790" y="3750"/>
                    <a:pt x="4790" y="2427"/>
                  </a:cubicBezTo>
                  <a:cubicBezTo>
                    <a:pt x="4790" y="1072"/>
                    <a:pt x="3719" y="1"/>
                    <a:pt x="23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2" name="Google Shape;8662;p79"/>
            <p:cNvSpPr/>
            <p:nvPr/>
          </p:nvSpPr>
          <p:spPr>
            <a:xfrm>
              <a:off x="-33286325" y="3825875"/>
              <a:ext cx="241050" cy="52000"/>
            </a:xfrm>
            <a:custGeom>
              <a:rect b="b" l="l" r="r" t="t"/>
              <a:pathLst>
                <a:path extrusionOk="0" h="2080" w="9642">
                  <a:moveTo>
                    <a:pt x="32" y="0"/>
                  </a:moveTo>
                  <a:lnTo>
                    <a:pt x="32" y="1764"/>
                  </a:lnTo>
                  <a:cubicBezTo>
                    <a:pt x="1" y="1922"/>
                    <a:pt x="158" y="2079"/>
                    <a:pt x="347" y="2079"/>
                  </a:cubicBezTo>
                  <a:lnTo>
                    <a:pt x="9295" y="2079"/>
                  </a:lnTo>
                  <a:cubicBezTo>
                    <a:pt x="9484" y="2079"/>
                    <a:pt x="9641" y="1922"/>
                    <a:pt x="9641" y="1733"/>
                  </a:cubicBezTo>
                  <a:lnTo>
                    <a:pt x="9641" y="1040"/>
                  </a:lnTo>
                  <a:cubicBezTo>
                    <a:pt x="9641" y="473"/>
                    <a:pt x="9169" y="0"/>
                    <a:pt x="86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3" name="Google Shape;8663;p79"/>
            <p:cNvSpPr/>
            <p:nvPr/>
          </p:nvSpPr>
          <p:spPr>
            <a:xfrm>
              <a:off x="-33183925" y="3756550"/>
              <a:ext cx="103200" cy="52025"/>
            </a:xfrm>
            <a:custGeom>
              <a:rect b="b" l="l" r="r" t="t"/>
              <a:pathLst>
                <a:path extrusionOk="0" h="2081" w="4128">
                  <a:moveTo>
                    <a:pt x="1040" y="1"/>
                  </a:moveTo>
                  <a:cubicBezTo>
                    <a:pt x="473" y="1"/>
                    <a:pt x="1" y="505"/>
                    <a:pt x="1" y="1040"/>
                  </a:cubicBezTo>
                  <a:lnTo>
                    <a:pt x="1" y="2080"/>
                  </a:lnTo>
                  <a:lnTo>
                    <a:pt x="4128" y="2080"/>
                  </a:lnTo>
                  <a:lnTo>
                    <a:pt x="4128" y="1040"/>
                  </a:lnTo>
                  <a:cubicBezTo>
                    <a:pt x="4128" y="505"/>
                    <a:pt x="3687" y="1"/>
                    <a:pt x="31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4" name="Google Shape;8664;p79"/>
            <p:cNvSpPr/>
            <p:nvPr/>
          </p:nvSpPr>
          <p:spPr>
            <a:xfrm>
              <a:off x="-33252450" y="3636850"/>
              <a:ext cx="68550" cy="69325"/>
            </a:xfrm>
            <a:custGeom>
              <a:rect b="b" l="l" r="r" t="t"/>
              <a:pathLst>
                <a:path extrusionOk="0" h="2773" w="2742">
                  <a:moveTo>
                    <a:pt x="1387" y="0"/>
                  </a:moveTo>
                  <a:cubicBezTo>
                    <a:pt x="599" y="0"/>
                    <a:pt x="1" y="630"/>
                    <a:pt x="1" y="1386"/>
                  </a:cubicBezTo>
                  <a:cubicBezTo>
                    <a:pt x="1" y="2142"/>
                    <a:pt x="599" y="2772"/>
                    <a:pt x="1387" y="2772"/>
                  </a:cubicBezTo>
                  <a:cubicBezTo>
                    <a:pt x="2143" y="2772"/>
                    <a:pt x="2742" y="2142"/>
                    <a:pt x="2742" y="1386"/>
                  </a:cubicBezTo>
                  <a:cubicBezTo>
                    <a:pt x="2742" y="630"/>
                    <a:pt x="2143" y="0"/>
                    <a:pt x="13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5" name="Google Shape;8665;p79"/>
            <p:cNvSpPr/>
            <p:nvPr/>
          </p:nvSpPr>
          <p:spPr>
            <a:xfrm>
              <a:off x="-33286325" y="3723050"/>
              <a:ext cx="116600" cy="85525"/>
            </a:xfrm>
            <a:custGeom>
              <a:rect b="b" l="l" r="r" t="t"/>
              <a:pathLst>
                <a:path extrusionOk="0" h="3421" w="4664">
                  <a:moveTo>
                    <a:pt x="2788" y="1"/>
                  </a:moveTo>
                  <a:cubicBezTo>
                    <a:pt x="2690" y="1"/>
                    <a:pt x="2591" y="6"/>
                    <a:pt x="2490" y="18"/>
                  </a:cubicBezTo>
                  <a:cubicBezTo>
                    <a:pt x="1072" y="144"/>
                    <a:pt x="1" y="1435"/>
                    <a:pt x="1" y="2853"/>
                  </a:cubicBezTo>
                  <a:lnTo>
                    <a:pt x="1" y="3105"/>
                  </a:lnTo>
                  <a:cubicBezTo>
                    <a:pt x="1" y="3263"/>
                    <a:pt x="158" y="3420"/>
                    <a:pt x="347" y="3420"/>
                  </a:cubicBezTo>
                  <a:lnTo>
                    <a:pt x="3435" y="3420"/>
                  </a:lnTo>
                  <a:lnTo>
                    <a:pt x="3435" y="2380"/>
                  </a:lnTo>
                  <a:cubicBezTo>
                    <a:pt x="3435" y="1624"/>
                    <a:pt x="3939" y="963"/>
                    <a:pt x="4664" y="774"/>
                  </a:cubicBezTo>
                  <a:cubicBezTo>
                    <a:pt x="4164" y="302"/>
                    <a:pt x="3517" y="1"/>
                    <a:pt x="27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66" name="Google Shape;8666;p79"/>
          <p:cNvGrpSpPr/>
          <p:nvPr/>
        </p:nvGrpSpPr>
        <p:grpSpPr>
          <a:xfrm>
            <a:off x="3673411" y="2219044"/>
            <a:ext cx="353645" cy="355557"/>
            <a:chOff x="-33286325" y="3944800"/>
            <a:chExt cx="291450" cy="293025"/>
          </a:xfrm>
        </p:grpSpPr>
        <p:sp>
          <p:nvSpPr>
            <p:cNvPr id="8667" name="Google Shape;8667;p79"/>
            <p:cNvSpPr/>
            <p:nvPr/>
          </p:nvSpPr>
          <p:spPr>
            <a:xfrm>
              <a:off x="-33194950" y="3996000"/>
              <a:ext cx="200075" cy="241825"/>
            </a:xfrm>
            <a:custGeom>
              <a:rect b="b" l="l" r="r" t="t"/>
              <a:pathLst>
                <a:path extrusionOk="0" h="9673" w="8003">
                  <a:moveTo>
                    <a:pt x="2300" y="0"/>
                  </a:moveTo>
                  <a:cubicBezTo>
                    <a:pt x="2017" y="0"/>
                    <a:pt x="1796" y="252"/>
                    <a:pt x="1796" y="536"/>
                  </a:cubicBezTo>
                  <a:lnTo>
                    <a:pt x="1796" y="2962"/>
                  </a:lnTo>
                  <a:lnTo>
                    <a:pt x="694" y="4064"/>
                  </a:lnTo>
                  <a:cubicBezTo>
                    <a:pt x="95" y="4663"/>
                    <a:pt x="0" y="5640"/>
                    <a:pt x="536" y="6301"/>
                  </a:cubicBezTo>
                  <a:lnTo>
                    <a:pt x="1576" y="7719"/>
                  </a:lnTo>
                  <a:cubicBezTo>
                    <a:pt x="1702" y="7876"/>
                    <a:pt x="1796" y="8128"/>
                    <a:pt x="1796" y="8349"/>
                  </a:cubicBezTo>
                  <a:lnTo>
                    <a:pt x="1796" y="9294"/>
                  </a:lnTo>
                  <a:cubicBezTo>
                    <a:pt x="1796" y="9515"/>
                    <a:pt x="1954" y="9672"/>
                    <a:pt x="2143" y="9672"/>
                  </a:cubicBezTo>
                  <a:lnTo>
                    <a:pt x="6932" y="9672"/>
                  </a:lnTo>
                  <a:cubicBezTo>
                    <a:pt x="7152" y="9672"/>
                    <a:pt x="7310" y="9515"/>
                    <a:pt x="7310" y="9294"/>
                  </a:cubicBezTo>
                  <a:lnTo>
                    <a:pt x="7310" y="8349"/>
                  </a:lnTo>
                  <a:cubicBezTo>
                    <a:pt x="7310" y="8128"/>
                    <a:pt x="7373" y="7939"/>
                    <a:pt x="7530" y="7782"/>
                  </a:cubicBezTo>
                  <a:cubicBezTo>
                    <a:pt x="7814" y="7498"/>
                    <a:pt x="7971" y="7089"/>
                    <a:pt x="7971" y="6711"/>
                  </a:cubicBezTo>
                  <a:lnTo>
                    <a:pt x="7971" y="3938"/>
                  </a:lnTo>
                  <a:cubicBezTo>
                    <a:pt x="8003" y="3686"/>
                    <a:pt x="7782" y="3434"/>
                    <a:pt x="7499" y="3434"/>
                  </a:cubicBezTo>
                  <a:cubicBezTo>
                    <a:pt x="7215" y="3434"/>
                    <a:pt x="6995" y="3686"/>
                    <a:pt x="6995" y="3938"/>
                  </a:cubicBezTo>
                  <a:lnTo>
                    <a:pt x="6995" y="4474"/>
                  </a:lnTo>
                  <a:cubicBezTo>
                    <a:pt x="6995" y="4663"/>
                    <a:pt x="6837" y="4820"/>
                    <a:pt x="6617" y="4820"/>
                  </a:cubicBezTo>
                  <a:cubicBezTo>
                    <a:pt x="6427" y="4820"/>
                    <a:pt x="6270" y="4663"/>
                    <a:pt x="6270" y="4474"/>
                  </a:cubicBezTo>
                  <a:lnTo>
                    <a:pt x="6270" y="3277"/>
                  </a:lnTo>
                  <a:cubicBezTo>
                    <a:pt x="6270" y="2993"/>
                    <a:pt x="6049" y="2773"/>
                    <a:pt x="5766" y="2773"/>
                  </a:cubicBezTo>
                  <a:cubicBezTo>
                    <a:pt x="5482" y="2773"/>
                    <a:pt x="5262" y="2993"/>
                    <a:pt x="5262" y="3277"/>
                  </a:cubicBezTo>
                  <a:lnTo>
                    <a:pt x="5262" y="4474"/>
                  </a:lnTo>
                  <a:cubicBezTo>
                    <a:pt x="5262" y="4663"/>
                    <a:pt x="5104" y="4820"/>
                    <a:pt x="4884" y="4820"/>
                  </a:cubicBezTo>
                  <a:cubicBezTo>
                    <a:pt x="4695" y="4820"/>
                    <a:pt x="4537" y="4663"/>
                    <a:pt x="4537" y="4474"/>
                  </a:cubicBezTo>
                  <a:lnTo>
                    <a:pt x="4537" y="1890"/>
                  </a:lnTo>
                  <a:cubicBezTo>
                    <a:pt x="4537" y="1638"/>
                    <a:pt x="4317" y="1386"/>
                    <a:pt x="4033" y="1386"/>
                  </a:cubicBezTo>
                  <a:cubicBezTo>
                    <a:pt x="3750" y="1386"/>
                    <a:pt x="3529" y="1638"/>
                    <a:pt x="3529" y="1890"/>
                  </a:cubicBezTo>
                  <a:lnTo>
                    <a:pt x="3529" y="4474"/>
                  </a:lnTo>
                  <a:cubicBezTo>
                    <a:pt x="3529" y="4663"/>
                    <a:pt x="3371" y="4820"/>
                    <a:pt x="3151" y="4820"/>
                  </a:cubicBezTo>
                  <a:cubicBezTo>
                    <a:pt x="2962" y="4820"/>
                    <a:pt x="2804" y="4663"/>
                    <a:pt x="2804" y="4474"/>
                  </a:cubicBezTo>
                  <a:lnTo>
                    <a:pt x="2804" y="4159"/>
                  </a:lnTo>
                  <a:lnTo>
                    <a:pt x="2804" y="536"/>
                  </a:lnTo>
                  <a:cubicBezTo>
                    <a:pt x="2804" y="252"/>
                    <a:pt x="2584" y="0"/>
                    <a:pt x="23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8" name="Google Shape;8668;p79"/>
            <p:cNvSpPr/>
            <p:nvPr/>
          </p:nvSpPr>
          <p:spPr>
            <a:xfrm>
              <a:off x="-33027975" y="3962900"/>
              <a:ext cx="33100" cy="105575"/>
            </a:xfrm>
            <a:custGeom>
              <a:rect b="b" l="l" r="r" t="t"/>
              <a:pathLst>
                <a:path extrusionOk="0" h="4223" w="1324">
                  <a:moveTo>
                    <a:pt x="1" y="1"/>
                  </a:moveTo>
                  <a:lnTo>
                    <a:pt x="1" y="3782"/>
                  </a:lnTo>
                  <a:cubicBezTo>
                    <a:pt x="95" y="3908"/>
                    <a:pt x="221" y="4065"/>
                    <a:pt x="253" y="4223"/>
                  </a:cubicBezTo>
                  <a:cubicBezTo>
                    <a:pt x="410" y="4128"/>
                    <a:pt x="631" y="4065"/>
                    <a:pt x="820" y="4065"/>
                  </a:cubicBezTo>
                  <a:cubicBezTo>
                    <a:pt x="1009" y="4065"/>
                    <a:pt x="1166" y="4097"/>
                    <a:pt x="1324" y="4160"/>
                  </a:cubicBezTo>
                  <a:lnTo>
                    <a:pt x="1324" y="285"/>
                  </a:lnTo>
                  <a:cubicBezTo>
                    <a:pt x="1324" y="127"/>
                    <a:pt x="1166" y="1"/>
                    <a:pt x="1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9" name="Google Shape;8669;p79"/>
            <p:cNvSpPr/>
            <p:nvPr/>
          </p:nvSpPr>
          <p:spPr>
            <a:xfrm>
              <a:off x="-33286325" y="3962125"/>
              <a:ext cx="96125" cy="205600"/>
            </a:xfrm>
            <a:custGeom>
              <a:rect b="b" l="l" r="r" t="t"/>
              <a:pathLst>
                <a:path extrusionOk="0" h="8224" w="3845">
                  <a:moveTo>
                    <a:pt x="379" y="0"/>
                  </a:moveTo>
                  <a:cubicBezTo>
                    <a:pt x="158" y="0"/>
                    <a:pt x="1" y="127"/>
                    <a:pt x="1" y="347"/>
                  </a:cubicBezTo>
                  <a:lnTo>
                    <a:pt x="1" y="7877"/>
                  </a:lnTo>
                  <a:cubicBezTo>
                    <a:pt x="1" y="8066"/>
                    <a:pt x="158" y="8223"/>
                    <a:pt x="347" y="8223"/>
                  </a:cubicBezTo>
                  <a:lnTo>
                    <a:pt x="3844" y="8223"/>
                  </a:lnTo>
                  <a:lnTo>
                    <a:pt x="3718" y="8066"/>
                  </a:lnTo>
                  <a:cubicBezTo>
                    <a:pt x="3435" y="7719"/>
                    <a:pt x="3277" y="7278"/>
                    <a:pt x="3246" y="6837"/>
                  </a:cubicBezTo>
                  <a:lnTo>
                    <a:pt x="2458" y="6837"/>
                  </a:lnTo>
                  <a:cubicBezTo>
                    <a:pt x="1891" y="6837"/>
                    <a:pt x="1419" y="6364"/>
                    <a:pt x="1419" y="5829"/>
                  </a:cubicBezTo>
                  <a:lnTo>
                    <a:pt x="14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0" name="Google Shape;8670;p79"/>
            <p:cNvSpPr/>
            <p:nvPr/>
          </p:nvSpPr>
          <p:spPr>
            <a:xfrm>
              <a:off x="-33235125" y="3944800"/>
              <a:ext cx="189050" cy="171725"/>
            </a:xfrm>
            <a:custGeom>
              <a:rect b="b" l="l" r="r" t="t"/>
              <a:pathLst>
                <a:path extrusionOk="0" h="6869" w="7562">
                  <a:moveTo>
                    <a:pt x="379" y="0"/>
                  </a:moveTo>
                  <a:cubicBezTo>
                    <a:pt x="158" y="0"/>
                    <a:pt x="1" y="158"/>
                    <a:pt x="1" y="347"/>
                  </a:cubicBezTo>
                  <a:lnTo>
                    <a:pt x="1" y="6522"/>
                  </a:lnTo>
                  <a:cubicBezTo>
                    <a:pt x="1" y="6711"/>
                    <a:pt x="158" y="6868"/>
                    <a:pt x="379" y="6868"/>
                  </a:cubicBezTo>
                  <a:lnTo>
                    <a:pt x="1198" y="6868"/>
                  </a:lnTo>
                  <a:cubicBezTo>
                    <a:pt x="1261" y="6427"/>
                    <a:pt x="1513" y="5986"/>
                    <a:pt x="1828" y="5640"/>
                  </a:cubicBezTo>
                  <a:lnTo>
                    <a:pt x="2742" y="4726"/>
                  </a:lnTo>
                  <a:lnTo>
                    <a:pt x="2742" y="2584"/>
                  </a:lnTo>
                  <a:cubicBezTo>
                    <a:pt x="2742" y="1891"/>
                    <a:pt x="3277" y="1387"/>
                    <a:pt x="3907" y="1387"/>
                  </a:cubicBezTo>
                  <a:cubicBezTo>
                    <a:pt x="4537" y="1387"/>
                    <a:pt x="5105" y="1922"/>
                    <a:pt x="5105" y="2584"/>
                  </a:cubicBezTo>
                  <a:lnTo>
                    <a:pt x="5105" y="2836"/>
                  </a:lnTo>
                  <a:cubicBezTo>
                    <a:pt x="5262" y="2773"/>
                    <a:pt x="5420" y="2710"/>
                    <a:pt x="5609" y="2710"/>
                  </a:cubicBezTo>
                  <a:cubicBezTo>
                    <a:pt x="6270" y="2710"/>
                    <a:pt x="6774" y="3277"/>
                    <a:pt x="6774" y="3907"/>
                  </a:cubicBezTo>
                  <a:lnTo>
                    <a:pt x="6774" y="4191"/>
                  </a:lnTo>
                  <a:cubicBezTo>
                    <a:pt x="7058" y="4159"/>
                    <a:pt x="7215" y="4096"/>
                    <a:pt x="7404" y="4096"/>
                  </a:cubicBezTo>
                  <a:cubicBezTo>
                    <a:pt x="7499" y="4096"/>
                    <a:pt x="7530" y="4096"/>
                    <a:pt x="7562" y="4159"/>
                  </a:cubicBezTo>
                  <a:lnTo>
                    <a:pt x="7562" y="347"/>
                  </a:lnTo>
                  <a:cubicBezTo>
                    <a:pt x="7562" y="158"/>
                    <a:pt x="7404" y="0"/>
                    <a:pt x="7215" y="0"/>
                  </a:cubicBezTo>
                  <a:lnTo>
                    <a:pt x="5168" y="0"/>
                  </a:lnTo>
                  <a:cubicBezTo>
                    <a:pt x="4600" y="0"/>
                    <a:pt x="4096" y="284"/>
                    <a:pt x="3781" y="725"/>
                  </a:cubicBezTo>
                  <a:cubicBezTo>
                    <a:pt x="3466" y="284"/>
                    <a:pt x="2994" y="0"/>
                    <a:pt x="23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71" name="Google Shape;8671;p79"/>
          <p:cNvGrpSpPr/>
          <p:nvPr/>
        </p:nvGrpSpPr>
        <p:grpSpPr>
          <a:xfrm>
            <a:off x="2331808" y="2692204"/>
            <a:ext cx="353645" cy="356527"/>
            <a:chOff x="-31452725" y="3191825"/>
            <a:chExt cx="291450" cy="293825"/>
          </a:xfrm>
        </p:grpSpPr>
        <p:sp>
          <p:nvSpPr>
            <p:cNvPr id="8672" name="Google Shape;8672;p79"/>
            <p:cNvSpPr/>
            <p:nvPr/>
          </p:nvSpPr>
          <p:spPr>
            <a:xfrm>
              <a:off x="-31314900" y="3278475"/>
              <a:ext cx="103200" cy="18125"/>
            </a:xfrm>
            <a:custGeom>
              <a:rect b="b" l="l" r="r" t="t"/>
              <a:pathLst>
                <a:path extrusionOk="0" h="725" w="4128">
                  <a:moveTo>
                    <a:pt x="1" y="0"/>
                  </a:moveTo>
                  <a:lnTo>
                    <a:pt x="1" y="725"/>
                  </a:lnTo>
                  <a:lnTo>
                    <a:pt x="4128" y="725"/>
                  </a:lnTo>
                  <a:lnTo>
                    <a:pt x="41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3" name="Google Shape;8673;p79"/>
            <p:cNvSpPr/>
            <p:nvPr/>
          </p:nvSpPr>
          <p:spPr>
            <a:xfrm>
              <a:off x="-31367675" y="3227275"/>
              <a:ext cx="206400" cy="221350"/>
            </a:xfrm>
            <a:custGeom>
              <a:rect b="b" l="l" r="r" t="t"/>
              <a:pathLst>
                <a:path extrusionOk="0" h="8854" w="8256">
                  <a:moveTo>
                    <a:pt x="6554" y="1387"/>
                  </a:moveTo>
                  <a:cubicBezTo>
                    <a:pt x="6743" y="1387"/>
                    <a:pt x="6901" y="1544"/>
                    <a:pt x="6901" y="1733"/>
                  </a:cubicBezTo>
                  <a:lnTo>
                    <a:pt x="6901" y="3119"/>
                  </a:lnTo>
                  <a:cubicBezTo>
                    <a:pt x="6901" y="3309"/>
                    <a:pt x="6743" y="3466"/>
                    <a:pt x="6554" y="3466"/>
                  </a:cubicBezTo>
                  <a:lnTo>
                    <a:pt x="1734" y="3466"/>
                  </a:lnTo>
                  <a:cubicBezTo>
                    <a:pt x="1545" y="3466"/>
                    <a:pt x="1387" y="3309"/>
                    <a:pt x="1387" y="3119"/>
                  </a:cubicBezTo>
                  <a:lnTo>
                    <a:pt x="1387" y="1733"/>
                  </a:lnTo>
                  <a:cubicBezTo>
                    <a:pt x="1387" y="1544"/>
                    <a:pt x="1545" y="1387"/>
                    <a:pt x="1734" y="1387"/>
                  </a:cubicBezTo>
                  <a:close/>
                  <a:moveTo>
                    <a:pt x="2427" y="4096"/>
                  </a:moveTo>
                  <a:cubicBezTo>
                    <a:pt x="2616" y="4096"/>
                    <a:pt x="2773" y="4254"/>
                    <a:pt x="2773" y="4443"/>
                  </a:cubicBezTo>
                  <a:cubicBezTo>
                    <a:pt x="2773" y="4663"/>
                    <a:pt x="2616" y="4821"/>
                    <a:pt x="2427" y="4821"/>
                  </a:cubicBezTo>
                  <a:lnTo>
                    <a:pt x="1734" y="4821"/>
                  </a:lnTo>
                  <a:cubicBezTo>
                    <a:pt x="1545" y="4821"/>
                    <a:pt x="1387" y="4663"/>
                    <a:pt x="1387" y="4443"/>
                  </a:cubicBezTo>
                  <a:cubicBezTo>
                    <a:pt x="1387" y="4254"/>
                    <a:pt x="1545" y="4096"/>
                    <a:pt x="1734" y="4096"/>
                  </a:cubicBezTo>
                  <a:close/>
                  <a:moveTo>
                    <a:pt x="4475" y="4096"/>
                  </a:moveTo>
                  <a:cubicBezTo>
                    <a:pt x="4664" y="4096"/>
                    <a:pt x="4821" y="4254"/>
                    <a:pt x="4821" y="4443"/>
                  </a:cubicBezTo>
                  <a:cubicBezTo>
                    <a:pt x="4821" y="4663"/>
                    <a:pt x="4664" y="4821"/>
                    <a:pt x="4475" y="4821"/>
                  </a:cubicBezTo>
                  <a:lnTo>
                    <a:pt x="3782" y="4821"/>
                  </a:lnTo>
                  <a:cubicBezTo>
                    <a:pt x="3593" y="4821"/>
                    <a:pt x="3435" y="4663"/>
                    <a:pt x="3435" y="4443"/>
                  </a:cubicBezTo>
                  <a:cubicBezTo>
                    <a:pt x="3435" y="4254"/>
                    <a:pt x="3593" y="4096"/>
                    <a:pt x="3782" y="4096"/>
                  </a:cubicBezTo>
                  <a:close/>
                  <a:moveTo>
                    <a:pt x="6554" y="4096"/>
                  </a:moveTo>
                  <a:cubicBezTo>
                    <a:pt x="6743" y="4096"/>
                    <a:pt x="6901" y="4254"/>
                    <a:pt x="6901" y="4443"/>
                  </a:cubicBezTo>
                  <a:cubicBezTo>
                    <a:pt x="6901" y="4663"/>
                    <a:pt x="6743" y="4821"/>
                    <a:pt x="6554" y="4821"/>
                  </a:cubicBezTo>
                  <a:lnTo>
                    <a:pt x="5892" y="4821"/>
                  </a:lnTo>
                  <a:cubicBezTo>
                    <a:pt x="5672" y="4821"/>
                    <a:pt x="5514" y="4663"/>
                    <a:pt x="5514" y="4443"/>
                  </a:cubicBezTo>
                  <a:cubicBezTo>
                    <a:pt x="5514" y="4254"/>
                    <a:pt x="5672" y="4096"/>
                    <a:pt x="5892" y="4096"/>
                  </a:cubicBezTo>
                  <a:close/>
                  <a:moveTo>
                    <a:pt x="2427" y="5482"/>
                  </a:moveTo>
                  <a:cubicBezTo>
                    <a:pt x="2616" y="5482"/>
                    <a:pt x="2773" y="5640"/>
                    <a:pt x="2773" y="5829"/>
                  </a:cubicBezTo>
                  <a:cubicBezTo>
                    <a:pt x="2773" y="6018"/>
                    <a:pt x="2616" y="6175"/>
                    <a:pt x="2427" y="6175"/>
                  </a:cubicBezTo>
                  <a:lnTo>
                    <a:pt x="1734" y="6175"/>
                  </a:lnTo>
                  <a:cubicBezTo>
                    <a:pt x="1545" y="6175"/>
                    <a:pt x="1387" y="6018"/>
                    <a:pt x="1387" y="5829"/>
                  </a:cubicBezTo>
                  <a:cubicBezTo>
                    <a:pt x="1387" y="5640"/>
                    <a:pt x="1545" y="5482"/>
                    <a:pt x="1734" y="5482"/>
                  </a:cubicBezTo>
                  <a:close/>
                  <a:moveTo>
                    <a:pt x="4475" y="5482"/>
                  </a:moveTo>
                  <a:cubicBezTo>
                    <a:pt x="4664" y="5482"/>
                    <a:pt x="4821" y="5640"/>
                    <a:pt x="4821" y="5829"/>
                  </a:cubicBezTo>
                  <a:cubicBezTo>
                    <a:pt x="4821" y="6018"/>
                    <a:pt x="4664" y="6175"/>
                    <a:pt x="4475" y="6175"/>
                  </a:cubicBezTo>
                  <a:lnTo>
                    <a:pt x="3782" y="6175"/>
                  </a:lnTo>
                  <a:cubicBezTo>
                    <a:pt x="3593" y="6175"/>
                    <a:pt x="3435" y="6018"/>
                    <a:pt x="3435" y="5829"/>
                  </a:cubicBezTo>
                  <a:cubicBezTo>
                    <a:pt x="3435" y="5640"/>
                    <a:pt x="3593" y="5482"/>
                    <a:pt x="3782" y="5482"/>
                  </a:cubicBezTo>
                  <a:close/>
                  <a:moveTo>
                    <a:pt x="6554" y="5482"/>
                  </a:moveTo>
                  <a:cubicBezTo>
                    <a:pt x="6743" y="5482"/>
                    <a:pt x="6901" y="5640"/>
                    <a:pt x="6901" y="5829"/>
                  </a:cubicBezTo>
                  <a:cubicBezTo>
                    <a:pt x="6901" y="6018"/>
                    <a:pt x="6743" y="6175"/>
                    <a:pt x="6554" y="6175"/>
                  </a:cubicBezTo>
                  <a:lnTo>
                    <a:pt x="5892" y="6175"/>
                  </a:lnTo>
                  <a:cubicBezTo>
                    <a:pt x="5672" y="6175"/>
                    <a:pt x="5514" y="6018"/>
                    <a:pt x="5514" y="5829"/>
                  </a:cubicBezTo>
                  <a:cubicBezTo>
                    <a:pt x="5514" y="5640"/>
                    <a:pt x="5672" y="5482"/>
                    <a:pt x="5892" y="5482"/>
                  </a:cubicBezTo>
                  <a:close/>
                  <a:moveTo>
                    <a:pt x="2427" y="6869"/>
                  </a:moveTo>
                  <a:cubicBezTo>
                    <a:pt x="2616" y="6869"/>
                    <a:pt x="2773" y="7026"/>
                    <a:pt x="2773" y="7215"/>
                  </a:cubicBezTo>
                  <a:cubicBezTo>
                    <a:pt x="2773" y="7404"/>
                    <a:pt x="2616" y="7562"/>
                    <a:pt x="2427" y="7562"/>
                  </a:cubicBezTo>
                  <a:lnTo>
                    <a:pt x="1734" y="7562"/>
                  </a:lnTo>
                  <a:cubicBezTo>
                    <a:pt x="1545" y="7562"/>
                    <a:pt x="1387" y="7404"/>
                    <a:pt x="1387" y="7215"/>
                  </a:cubicBezTo>
                  <a:cubicBezTo>
                    <a:pt x="1387" y="7026"/>
                    <a:pt x="1545" y="6869"/>
                    <a:pt x="1734" y="6869"/>
                  </a:cubicBezTo>
                  <a:close/>
                  <a:moveTo>
                    <a:pt x="4475" y="6869"/>
                  </a:moveTo>
                  <a:cubicBezTo>
                    <a:pt x="4664" y="6869"/>
                    <a:pt x="4821" y="7026"/>
                    <a:pt x="4821" y="7215"/>
                  </a:cubicBezTo>
                  <a:cubicBezTo>
                    <a:pt x="4821" y="7404"/>
                    <a:pt x="4664" y="7562"/>
                    <a:pt x="4475" y="7562"/>
                  </a:cubicBezTo>
                  <a:lnTo>
                    <a:pt x="3782" y="7562"/>
                  </a:lnTo>
                  <a:cubicBezTo>
                    <a:pt x="3593" y="7562"/>
                    <a:pt x="3435" y="7404"/>
                    <a:pt x="3435" y="7215"/>
                  </a:cubicBezTo>
                  <a:cubicBezTo>
                    <a:pt x="3435" y="7026"/>
                    <a:pt x="3593" y="6869"/>
                    <a:pt x="3782" y="6869"/>
                  </a:cubicBezTo>
                  <a:close/>
                  <a:moveTo>
                    <a:pt x="6554" y="6869"/>
                  </a:moveTo>
                  <a:cubicBezTo>
                    <a:pt x="6743" y="6869"/>
                    <a:pt x="6901" y="7026"/>
                    <a:pt x="6901" y="7215"/>
                  </a:cubicBezTo>
                  <a:cubicBezTo>
                    <a:pt x="6901" y="7404"/>
                    <a:pt x="6743" y="7562"/>
                    <a:pt x="6554" y="7562"/>
                  </a:cubicBezTo>
                  <a:lnTo>
                    <a:pt x="5892" y="7562"/>
                  </a:lnTo>
                  <a:cubicBezTo>
                    <a:pt x="5672" y="7562"/>
                    <a:pt x="5514" y="7404"/>
                    <a:pt x="5514" y="7215"/>
                  </a:cubicBezTo>
                  <a:cubicBezTo>
                    <a:pt x="5514" y="7026"/>
                    <a:pt x="5672" y="6869"/>
                    <a:pt x="5892" y="6869"/>
                  </a:cubicBezTo>
                  <a:close/>
                  <a:moveTo>
                    <a:pt x="694" y="1"/>
                  </a:moveTo>
                  <a:lnTo>
                    <a:pt x="694" y="95"/>
                  </a:lnTo>
                  <a:cubicBezTo>
                    <a:pt x="694" y="631"/>
                    <a:pt x="442" y="1198"/>
                    <a:pt x="64" y="1576"/>
                  </a:cubicBezTo>
                  <a:lnTo>
                    <a:pt x="1" y="1607"/>
                  </a:lnTo>
                  <a:lnTo>
                    <a:pt x="1" y="5860"/>
                  </a:lnTo>
                  <a:lnTo>
                    <a:pt x="64" y="5923"/>
                  </a:lnTo>
                  <a:cubicBezTo>
                    <a:pt x="442" y="6301"/>
                    <a:pt x="694" y="6869"/>
                    <a:pt x="694" y="7404"/>
                  </a:cubicBezTo>
                  <a:cubicBezTo>
                    <a:pt x="694" y="7971"/>
                    <a:pt x="442" y="8475"/>
                    <a:pt x="95" y="8853"/>
                  </a:cubicBezTo>
                  <a:lnTo>
                    <a:pt x="7184" y="8853"/>
                  </a:lnTo>
                  <a:cubicBezTo>
                    <a:pt x="7720" y="8853"/>
                    <a:pt x="8192" y="8381"/>
                    <a:pt x="8192" y="7845"/>
                  </a:cubicBezTo>
                  <a:lnTo>
                    <a:pt x="8192" y="946"/>
                  </a:lnTo>
                  <a:cubicBezTo>
                    <a:pt x="8255" y="473"/>
                    <a:pt x="7814" y="1"/>
                    <a:pt x="72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4" name="Google Shape;8674;p79"/>
            <p:cNvSpPr/>
            <p:nvPr/>
          </p:nvSpPr>
          <p:spPr>
            <a:xfrm>
              <a:off x="-31452725" y="3191825"/>
              <a:ext cx="86650" cy="259150"/>
            </a:xfrm>
            <a:custGeom>
              <a:rect b="b" l="l" r="r" t="t"/>
              <a:pathLst>
                <a:path extrusionOk="0" h="10366" w="3466">
                  <a:moveTo>
                    <a:pt x="1450" y="1"/>
                  </a:moveTo>
                  <a:cubicBezTo>
                    <a:pt x="662" y="1"/>
                    <a:pt x="0" y="662"/>
                    <a:pt x="0" y="1450"/>
                  </a:cubicBezTo>
                  <a:cubicBezTo>
                    <a:pt x="0" y="1860"/>
                    <a:pt x="158" y="2206"/>
                    <a:pt x="410" y="2490"/>
                  </a:cubicBezTo>
                  <a:lnTo>
                    <a:pt x="694" y="2773"/>
                  </a:lnTo>
                  <a:lnTo>
                    <a:pt x="694" y="7593"/>
                  </a:lnTo>
                  <a:lnTo>
                    <a:pt x="410" y="7877"/>
                  </a:lnTo>
                  <a:cubicBezTo>
                    <a:pt x="158" y="8161"/>
                    <a:pt x="0" y="8507"/>
                    <a:pt x="0" y="8917"/>
                  </a:cubicBezTo>
                  <a:cubicBezTo>
                    <a:pt x="0" y="9704"/>
                    <a:pt x="662" y="10366"/>
                    <a:pt x="1450" y="10366"/>
                  </a:cubicBezTo>
                  <a:lnTo>
                    <a:pt x="1985" y="10366"/>
                  </a:lnTo>
                  <a:cubicBezTo>
                    <a:pt x="2773" y="10366"/>
                    <a:pt x="3466" y="9704"/>
                    <a:pt x="3466" y="8917"/>
                  </a:cubicBezTo>
                  <a:cubicBezTo>
                    <a:pt x="3466" y="8507"/>
                    <a:pt x="3308" y="8161"/>
                    <a:pt x="3025" y="7877"/>
                  </a:cubicBezTo>
                  <a:lnTo>
                    <a:pt x="2741" y="7593"/>
                  </a:lnTo>
                  <a:lnTo>
                    <a:pt x="2741" y="2773"/>
                  </a:lnTo>
                  <a:lnTo>
                    <a:pt x="3025" y="2490"/>
                  </a:lnTo>
                  <a:cubicBezTo>
                    <a:pt x="3308" y="2206"/>
                    <a:pt x="3466" y="1860"/>
                    <a:pt x="3466" y="1450"/>
                  </a:cubicBezTo>
                  <a:cubicBezTo>
                    <a:pt x="3466" y="662"/>
                    <a:pt x="2773" y="1"/>
                    <a:pt x="19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5" name="Google Shape;8675;p79"/>
            <p:cNvSpPr/>
            <p:nvPr/>
          </p:nvSpPr>
          <p:spPr>
            <a:xfrm>
              <a:off x="-31409400" y="3468275"/>
              <a:ext cx="92950" cy="17375"/>
            </a:xfrm>
            <a:custGeom>
              <a:rect b="b" l="l" r="r" t="t"/>
              <a:pathLst>
                <a:path extrusionOk="0" h="695" w="3718">
                  <a:moveTo>
                    <a:pt x="0" y="1"/>
                  </a:moveTo>
                  <a:cubicBezTo>
                    <a:pt x="0" y="379"/>
                    <a:pt x="315" y="694"/>
                    <a:pt x="662" y="694"/>
                  </a:cubicBezTo>
                  <a:lnTo>
                    <a:pt x="3056" y="694"/>
                  </a:lnTo>
                  <a:cubicBezTo>
                    <a:pt x="3466" y="694"/>
                    <a:pt x="3718" y="379"/>
                    <a:pt x="37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76" name="Google Shape;8676;p79"/>
          <p:cNvGrpSpPr/>
          <p:nvPr/>
        </p:nvGrpSpPr>
        <p:grpSpPr>
          <a:xfrm>
            <a:off x="2331338" y="3163819"/>
            <a:ext cx="354586" cy="354586"/>
            <a:chOff x="-31452725" y="3551775"/>
            <a:chExt cx="292225" cy="292225"/>
          </a:xfrm>
        </p:grpSpPr>
        <p:sp>
          <p:nvSpPr>
            <p:cNvPr id="8677" name="Google Shape;8677;p79"/>
            <p:cNvSpPr/>
            <p:nvPr/>
          </p:nvSpPr>
          <p:spPr>
            <a:xfrm>
              <a:off x="-31452725" y="3756550"/>
              <a:ext cx="155175" cy="34675"/>
            </a:xfrm>
            <a:custGeom>
              <a:rect b="b" l="l" r="r" t="t"/>
              <a:pathLst>
                <a:path extrusionOk="0" h="1387" w="6207">
                  <a:moveTo>
                    <a:pt x="32" y="1"/>
                  </a:moveTo>
                  <a:lnTo>
                    <a:pt x="32" y="1040"/>
                  </a:lnTo>
                  <a:cubicBezTo>
                    <a:pt x="0" y="1292"/>
                    <a:pt x="158" y="1387"/>
                    <a:pt x="347" y="1387"/>
                  </a:cubicBezTo>
                  <a:lnTo>
                    <a:pt x="6207" y="1387"/>
                  </a:lnTo>
                  <a:lnTo>
                    <a:pt x="620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8" name="Google Shape;8678;p79"/>
            <p:cNvSpPr/>
            <p:nvPr/>
          </p:nvSpPr>
          <p:spPr>
            <a:xfrm>
              <a:off x="-31452725" y="3551775"/>
              <a:ext cx="183525" cy="188275"/>
            </a:xfrm>
            <a:custGeom>
              <a:rect b="b" l="l" r="r" t="t"/>
              <a:pathLst>
                <a:path extrusionOk="0" h="7531" w="7341">
                  <a:moveTo>
                    <a:pt x="4474" y="0"/>
                  </a:moveTo>
                  <a:cubicBezTo>
                    <a:pt x="3939" y="0"/>
                    <a:pt x="3466" y="473"/>
                    <a:pt x="3466" y="1040"/>
                  </a:cubicBezTo>
                  <a:cubicBezTo>
                    <a:pt x="3466" y="1576"/>
                    <a:pt x="3939" y="2080"/>
                    <a:pt x="4474" y="2080"/>
                  </a:cubicBezTo>
                  <a:cubicBezTo>
                    <a:pt x="4600" y="2080"/>
                    <a:pt x="4726" y="2017"/>
                    <a:pt x="4852" y="1985"/>
                  </a:cubicBezTo>
                  <a:lnTo>
                    <a:pt x="4852" y="2773"/>
                  </a:lnTo>
                  <a:lnTo>
                    <a:pt x="2741" y="2773"/>
                  </a:lnTo>
                  <a:cubicBezTo>
                    <a:pt x="1261" y="2773"/>
                    <a:pt x="0" y="4002"/>
                    <a:pt x="0" y="5482"/>
                  </a:cubicBezTo>
                  <a:lnTo>
                    <a:pt x="0" y="7530"/>
                  </a:lnTo>
                  <a:lnTo>
                    <a:pt x="6175" y="7530"/>
                  </a:lnTo>
                  <a:lnTo>
                    <a:pt x="6175" y="5167"/>
                  </a:lnTo>
                  <a:cubicBezTo>
                    <a:pt x="6175" y="4191"/>
                    <a:pt x="6648" y="3372"/>
                    <a:pt x="7341" y="2773"/>
                  </a:cubicBezTo>
                  <a:lnTo>
                    <a:pt x="5514" y="2773"/>
                  </a:lnTo>
                  <a:lnTo>
                    <a:pt x="5514" y="1040"/>
                  </a:lnTo>
                  <a:cubicBezTo>
                    <a:pt x="5514" y="505"/>
                    <a:pt x="5041" y="0"/>
                    <a:pt x="44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9" name="Google Shape;8679;p79"/>
            <p:cNvSpPr/>
            <p:nvPr/>
          </p:nvSpPr>
          <p:spPr>
            <a:xfrm>
              <a:off x="-31366100" y="3808550"/>
              <a:ext cx="52025" cy="35450"/>
            </a:xfrm>
            <a:custGeom>
              <a:rect b="b" l="l" r="r" t="t"/>
              <a:pathLst>
                <a:path extrusionOk="0" h="1418" w="2081">
                  <a:moveTo>
                    <a:pt x="32" y="0"/>
                  </a:moveTo>
                  <a:lnTo>
                    <a:pt x="32" y="1040"/>
                  </a:lnTo>
                  <a:lnTo>
                    <a:pt x="1" y="1040"/>
                  </a:lnTo>
                  <a:cubicBezTo>
                    <a:pt x="1" y="1260"/>
                    <a:pt x="159" y="1418"/>
                    <a:pt x="348" y="1418"/>
                  </a:cubicBezTo>
                  <a:lnTo>
                    <a:pt x="1734" y="1418"/>
                  </a:lnTo>
                  <a:cubicBezTo>
                    <a:pt x="1923" y="1418"/>
                    <a:pt x="2080" y="1260"/>
                    <a:pt x="2080" y="1040"/>
                  </a:cubicBezTo>
                  <a:lnTo>
                    <a:pt x="208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0" name="Google Shape;8680;p79"/>
            <p:cNvSpPr/>
            <p:nvPr/>
          </p:nvSpPr>
          <p:spPr>
            <a:xfrm>
              <a:off x="-31281025" y="3621075"/>
              <a:ext cx="120525" cy="171725"/>
            </a:xfrm>
            <a:custGeom>
              <a:rect b="b" l="l" r="r" t="t"/>
              <a:pathLst>
                <a:path extrusionOk="0" h="6869" w="4821">
                  <a:moveTo>
                    <a:pt x="3435" y="2017"/>
                  </a:moveTo>
                  <a:cubicBezTo>
                    <a:pt x="3624" y="2017"/>
                    <a:pt x="3781" y="2175"/>
                    <a:pt x="3781" y="2364"/>
                  </a:cubicBezTo>
                  <a:cubicBezTo>
                    <a:pt x="3750" y="2553"/>
                    <a:pt x="3592" y="2710"/>
                    <a:pt x="3435" y="2710"/>
                  </a:cubicBezTo>
                  <a:lnTo>
                    <a:pt x="1387" y="2710"/>
                  </a:lnTo>
                  <a:cubicBezTo>
                    <a:pt x="1198" y="2710"/>
                    <a:pt x="1040" y="2553"/>
                    <a:pt x="1040" y="2364"/>
                  </a:cubicBezTo>
                  <a:cubicBezTo>
                    <a:pt x="1040" y="2175"/>
                    <a:pt x="1198" y="2017"/>
                    <a:pt x="1387" y="2017"/>
                  </a:cubicBezTo>
                  <a:close/>
                  <a:moveTo>
                    <a:pt x="3088" y="4128"/>
                  </a:moveTo>
                  <a:cubicBezTo>
                    <a:pt x="3466" y="4128"/>
                    <a:pt x="3750" y="4443"/>
                    <a:pt x="3750" y="4821"/>
                  </a:cubicBezTo>
                  <a:cubicBezTo>
                    <a:pt x="3750" y="5168"/>
                    <a:pt x="3466" y="5483"/>
                    <a:pt x="3088" y="5483"/>
                  </a:cubicBezTo>
                  <a:lnTo>
                    <a:pt x="1702" y="5483"/>
                  </a:lnTo>
                  <a:cubicBezTo>
                    <a:pt x="1324" y="5483"/>
                    <a:pt x="1040" y="5168"/>
                    <a:pt x="1040" y="4821"/>
                  </a:cubicBezTo>
                  <a:cubicBezTo>
                    <a:pt x="1040" y="4412"/>
                    <a:pt x="1355" y="4128"/>
                    <a:pt x="1702" y="4128"/>
                  </a:cubicBezTo>
                  <a:close/>
                  <a:moveTo>
                    <a:pt x="2426" y="1"/>
                  </a:moveTo>
                  <a:cubicBezTo>
                    <a:pt x="1072" y="1"/>
                    <a:pt x="1" y="1072"/>
                    <a:pt x="1" y="2395"/>
                  </a:cubicBezTo>
                  <a:lnTo>
                    <a:pt x="1" y="6869"/>
                  </a:lnTo>
                  <a:lnTo>
                    <a:pt x="4474" y="6869"/>
                  </a:lnTo>
                  <a:cubicBezTo>
                    <a:pt x="4663" y="6869"/>
                    <a:pt x="4821" y="6711"/>
                    <a:pt x="4821" y="6491"/>
                  </a:cubicBezTo>
                  <a:lnTo>
                    <a:pt x="4821" y="2395"/>
                  </a:lnTo>
                  <a:cubicBezTo>
                    <a:pt x="4789" y="1072"/>
                    <a:pt x="3718" y="1"/>
                    <a:pt x="24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81" name="Google Shape;8681;p79"/>
          <p:cNvGrpSpPr/>
          <p:nvPr/>
        </p:nvGrpSpPr>
        <p:grpSpPr>
          <a:xfrm>
            <a:off x="2329897" y="3627804"/>
            <a:ext cx="357468" cy="356497"/>
            <a:chOff x="-31455100" y="3909350"/>
            <a:chExt cx="294600" cy="293800"/>
          </a:xfrm>
        </p:grpSpPr>
        <p:sp>
          <p:nvSpPr>
            <p:cNvPr id="8682" name="Google Shape;8682;p79"/>
            <p:cNvSpPr/>
            <p:nvPr/>
          </p:nvSpPr>
          <p:spPr>
            <a:xfrm>
              <a:off x="-31455100" y="3909350"/>
              <a:ext cx="294600" cy="293800"/>
            </a:xfrm>
            <a:custGeom>
              <a:rect b="b" l="l" r="r" t="t"/>
              <a:pathLst>
                <a:path extrusionOk="0" h="11752" w="11784">
                  <a:moveTo>
                    <a:pt x="5199" y="1"/>
                  </a:moveTo>
                  <a:cubicBezTo>
                    <a:pt x="5042" y="1"/>
                    <a:pt x="4916" y="127"/>
                    <a:pt x="4884" y="284"/>
                  </a:cubicBezTo>
                  <a:lnTo>
                    <a:pt x="4727" y="883"/>
                  </a:lnTo>
                  <a:cubicBezTo>
                    <a:pt x="4191" y="977"/>
                    <a:pt x="3655" y="1229"/>
                    <a:pt x="3151" y="1513"/>
                  </a:cubicBezTo>
                  <a:lnTo>
                    <a:pt x="2647" y="1229"/>
                  </a:lnTo>
                  <a:cubicBezTo>
                    <a:pt x="2599" y="1205"/>
                    <a:pt x="2542" y="1195"/>
                    <a:pt x="2482" y="1195"/>
                  </a:cubicBezTo>
                  <a:cubicBezTo>
                    <a:pt x="2386" y="1195"/>
                    <a:pt x="2284" y="1222"/>
                    <a:pt x="2206" y="1261"/>
                  </a:cubicBezTo>
                  <a:lnTo>
                    <a:pt x="1261" y="2206"/>
                  </a:lnTo>
                  <a:cubicBezTo>
                    <a:pt x="1135" y="2332"/>
                    <a:pt x="1135" y="2490"/>
                    <a:pt x="1230" y="2647"/>
                  </a:cubicBezTo>
                  <a:lnTo>
                    <a:pt x="1513" y="3151"/>
                  </a:lnTo>
                  <a:cubicBezTo>
                    <a:pt x="1198" y="3624"/>
                    <a:pt x="978" y="4191"/>
                    <a:pt x="883" y="4726"/>
                  </a:cubicBezTo>
                  <a:lnTo>
                    <a:pt x="284" y="4884"/>
                  </a:lnTo>
                  <a:cubicBezTo>
                    <a:pt x="127" y="4947"/>
                    <a:pt x="1" y="5041"/>
                    <a:pt x="1" y="5199"/>
                  </a:cubicBezTo>
                  <a:lnTo>
                    <a:pt x="1" y="6585"/>
                  </a:lnTo>
                  <a:cubicBezTo>
                    <a:pt x="1" y="6743"/>
                    <a:pt x="127" y="6869"/>
                    <a:pt x="284" y="6900"/>
                  </a:cubicBezTo>
                  <a:lnTo>
                    <a:pt x="883" y="7058"/>
                  </a:lnTo>
                  <a:cubicBezTo>
                    <a:pt x="946" y="7404"/>
                    <a:pt x="1072" y="7782"/>
                    <a:pt x="1230" y="8129"/>
                  </a:cubicBezTo>
                  <a:cubicBezTo>
                    <a:pt x="1504" y="7854"/>
                    <a:pt x="2843" y="6486"/>
                    <a:pt x="2841" y="6486"/>
                  </a:cubicBezTo>
                  <a:lnTo>
                    <a:pt x="2841" y="6486"/>
                  </a:lnTo>
                  <a:cubicBezTo>
                    <a:pt x="2841" y="6486"/>
                    <a:pt x="2839" y="6488"/>
                    <a:pt x="2836" y="6491"/>
                  </a:cubicBezTo>
                  <a:cubicBezTo>
                    <a:pt x="2836" y="6459"/>
                    <a:pt x="2805" y="6050"/>
                    <a:pt x="2805" y="5955"/>
                  </a:cubicBezTo>
                  <a:cubicBezTo>
                    <a:pt x="2773" y="4222"/>
                    <a:pt x="4191" y="2836"/>
                    <a:pt x="5861" y="2836"/>
                  </a:cubicBezTo>
                  <a:cubicBezTo>
                    <a:pt x="7562" y="2836"/>
                    <a:pt x="8948" y="4222"/>
                    <a:pt x="8948" y="5924"/>
                  </a:cubicBezTo>
                  <a:cubicBezTo>
                    <a:pt x="8948" y="7499"/>
                    <a:pt x="7751" y="8822"/>
                    <a:pt x="6113" y="8948"/>
                  </a:cubicBezTo>
                  <a:cubicBezTo>
                    <a:pt x="6066" y="8948"/>
                    <a:pt x="5963" y="8956"/>
                    <a:pt x="5821" y="8956"/>
                  </a:cubicBezTo>
                  <a:cubicBezTo>
                    <a:pt x="5680" y="8956"/>
                    <a:pt x="5499" y="8948"/>
                    <a:pt x="5294" y="8917"/>
                  </a:cubicBezTo>
                  <a:lnTo>
                    <a:pt x="3655" y="10523"/>
                  </a:lnTo>
                  <a:cubicBezTo>
                    <a:pt x="4034" y="10681"/>
                    <a:pt x="4349" y="10807"/>
                    <a:pt x="4727" y="10870"/>
                  </a:cubicBezTo>
                  <a:lnTo>
                    <a:pt x="4884" y="11468"/>
                  </a:lnTo>
                  <a:cubicBezTo>
                    <a:pt x="4916" y="11626"/>
                    <a:pt x="5042" y="11752"/>
                    <a:pt x="5199" y="11752"/>
                  </a:cubicBezTo>
                  <a:lnTo>
                    <a:pt x="6585" y="11752"/>
                  </a:lnTo>
                  <a:cubicBezTo>
                    <a:pt x="6743" y="11752"/>
                    <a:pt x="6869" y="11626"/>
                    <a:pt x="6901" y="11468"/>
                  </a:cubicBezTo>
                  <a:lnTo>
                    <a:pt x="7058" y="10870"/>
                  </a:lnTo>
                  <a:cubicBezTo>
                    <a:pt x="7594" y="10775"/>
                    <a:pt x="8129" y="10523"/>
                    <a:pt x="8633" y="10240"/>
                  </a:cubicBezTo>
                  <a:lnTo>
                    <a:pt x="9137" y="10523"/>
                  </a:lnTo>
                  <a:cubicBezTo>
                    <a:pt x="9185" y="10547"/>
                    <a:pt x="9243" y="10558"/>
                    <a:pt x="9302" y="10558"/>
                  </a:cubicBezTo>
                  <a:cubicBezTo>
                    <a:pt x="9399" y="10558"/>
                    <a:pt x="9501" y="10531"/>
                    <a:pt x="9578" y="10492"/>
                  </a:cubicBezTo>
                  <a:lnTo>
                    <a:pt x="10524" y="9547"/>
                  </a:lnTo>
                  <a:cubicBezTo>
                    <a:pt x="10650" y="9421"/>
                    <a:pt x="10650" y="9263"/>
                    <a:pt x="10555" y="9106"/>
                  </a:cubicBezTo>
                  <a:lnTo>
                    <a:pt x="10303" y="8601"/>
                  </a:lnTo>
                  <a:cubicBezTo>
                    <a:pt x="10618" y="8129"/>
                    <a:pt x="10807" y="7562"/>
                    <a:pt x="10933" y="7026"/>
                  </a:cubicBezTo>
                  <a:lnTo>
                    <a:pt x="11500" y="6869"/>
                  </a:lnTo>
                  <a:cubicBezTo>
                    <a:pt x="11658" y="6806"/>
                    <a:pt x="11784" y="6711"/>
                    <a:pt x="11784" y="6554"/>
                  </a:cubicBezTo>
                  <a:lnTo>
                    <a:pt x="11784" y="5167"/>
                  </a:lnTo>
                  <a:cubicBezTo>
                    <a:pt x="11752" y="5041"/>
                    <a:pt x="11658" y="4915"/>
                    <a:pt x="11500" y="4884"/>
                  </a:cubicBezTo>
                  <a:lnTo>
                    <a:pt x="10902" y="4726"/>
                  </a:lnTo>
                  <a:cubicBezTo>
                    <a:pt x="10807" y="4191"/>
                    <a:pt x="10555" y="3687"/>
                    <a:pt x="10272" y="3151"/>
                  </a:cubicBezTo>
                  <a:lnTo>
                    <a:pt x="10555" y="2647"/>
                  </a:lnTo>
                  <a:cubicBezTo>
                    <a:pt x="10650" y="2521"/>
                    <a:pt x="10587" y="2332"/>
                    <a:pt x="10524" y="2206"/>
                  </a:cubicBezTo>
                  <a:lnTo>
                    <a:pt x="9578" y="1261"/>
                  </a:lnTo>
                  <a:cubicBezTo>
                    <a:pt x="9509" y="1209"/>
                    <a:pt x="9430" y="1185"/>
                    <a:pt x="9347" y="1185"/>
                  </a:cubicBezTo>
                  <a:cubicBezTo>
                    <a:pt x="9279" y="1185"/>
                    <a:pt x="9208" y="1201"/>
                    <a:pt x="9137" y="1229"/>
                  </a:cubicBezTo>
                  <a:lnTo>
                    <a:pt x="8633" y="1513"/>
                  </a:lnTo>
                  <a:cubicBezTo>
                    <a:pt x="8161" y="1198"/>
                    <a:pt x="7594" y="977"/>
                    <a:pt x="7058" y="883"/>
                  </a:cubicBezTo>
                  <a:lnTo>
                    <a:pt x="6901" y="284"/>
                  </a:lnTo>
                  <a:cubicBezTo>
                    <a:pt x="6869" y="127"/>
                    <a:pt x="6743" y="1"/>
                    <a:pt x="65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3" name="Google Shape;8683;p79"/>
            <p:cNvSpPr/>
            <p:nvPr/>
          </p:nvSpPr>
          <p:spPr>
            <a:xfrm>
              <a:off x="-31455100" y="3997350"/>
              <a:ext cx="215050" cy="205025"/>
            </a:xfrm>
            <a:custGeom>
              <a:rect b="b" l="l" r="r" t="t"/>
              <a:pathLst>
                <a:path extrusionOk="0" h="8201" w="8602">
                  <a:moveTo>
                    <a:pt x="5939" y="0"/>
                  </a:moveTo>
                  <a:cubicBezTo>
                    <a:pt x="4729" y="0"/>
                    <a:pt x="3750" y="854"/>
                    <a:pt x="3561" y="1963"/>
                  </a:cubicBezTo>
                  <a:cubicBezTo>
                    <a:pt x="3466" y="2404"/>
                    <a:pt x="3498" y="2813"/>
                    <a:pt x="3624" y="3223"/>
                  </a:cubicBezTo>
                  <a:lnTo>
                    <a:pt x="410" y="6468"/>
                  </a:lnTo>
                  <a:cubicBezTo>
                    <a:pt x="1" y="6846"/>
                    <a:pt x="1" y="7507"/>
                    <a:pt x="410" y="7917"/>
                  </a:cubicBezTo>
                  <a:cubicBezTo>
                    <a:pt x="600" y="8106"/>
                    <a:pt x="852" y="8200"/>
                    <a:pt x="1111" y="8200"/>
                  </a:cubicBezTo>
                  <a:cubicBezTo>
                    <a:pt x="1371" y="8200"/>
                    <a:pt x="1639" y="8106"/>
                    <a:pt x="1860" y="7917"/>
                  </a:cubicBezTo>
                  <a:lnTo>
                    <a:pt x="5136" y="4640"/>
                  </a:lnTo>
                  <a:cubicBezTo>
                    <a:pt x="5388" y="4735"/>
                    <a:pt x="5664" y="4782"/>
                    <a:pt x="5947" y="4782"/>
                  </a:cubicBezTo>
                  <a:cubicBezTo>
                    <a:pt x="6231" y="4782"/>
                    <a:pt x="6522" y="4735"/>
                    <a:pt x="6806" y="4640"/>
                  </a:cubicBezTo>
                  <a:cubicBezTo>
                    <a:pt x="7846" y="4294"/>
                    <a:pt x="8602" y="3065"/>
                    <a:pt x="8224" y="1773"/>
                  </a:cubicBezTo>
                  <a:cubicBezTo>
                    <a:pt x="8192" y="1647"/>
                    <a:pt x="8129" y="1553"/>
                    <a:pt x="8003" y="1521"/>
                  </a:cubicBezTo>
                  <a:cubicBezTo>
                    <a:pt x="7972" y="1514"/>
                    <a:pt x="7942" y="1510"/>
                    <a:pt x="7914" y="1510"/>
                  </a:cubicBezTo>
                  <a:cubicBezTo>
                    <a:pt x="7830" y="1510"/>
                    <a:pt x="7759" y="1545"/>
                    <a:pt x="7688" y="1616"/>
                  </a:cubicBezTo>
                  <a:lnTo>
                    <a:pt x="6901" y="2404"/>
                  </a:lnTo>
                  <a:cubicBezTo>
                    <a:pt x="6759" y="2530"/>
                    <a:pt x="6578" y="2593"/>
                    <a:pt x="6400" y="2593"/>
                  </a:cubicBezTo>
                  <a:cubicBezTo>
                    <a:pt x="6223" y="2593"/>
                    <a:pt x="6050" y="2530"/>
                    <a:pt x="5924" y="2404"/>
                  </a:cubicBezTo>
                  <a:cubicBezTo>
                    <a:pt x="5640" y="2120"/>
                    <a:pt x="5640" y="1679"/>
                    <a:pt x="5924" y="1395"/>
                  </a:cubicBezTo>
                  <a:lnTo>
                    <a:pt x="6711" y="608"/>
                  </a:lnTo>
                  <a:cubicBezTo>
                    <a:pt x="6774" y="545"/>
                    <a:pt x="6806" y="419"/>
                    <a:pt x="6774" y="293"/>
                  </a:cubicBezTo>
                  <a:cubicBezTo>
                    <a:pt x="6743" y="198"/>
                    <a:pt x="6648" y="104"/>
                    <a:pt x="6554" y="72"/>
                  </a:cubicBezTo>
                  <a:cubicBezTo>
                    <a:pt x="6344" y="23"/>
                    <a:pt x="6139" y="0"/>
                    <a:pt x="59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84" name="Google Shape;8684;p79"/>
          <p:cNvGrpSpPr/>
          <p:nvPr/>
        </p:nvGrpSpPr>
        <p:grpSpPr>
          <a:xfrm>
            <a:off x="3671081" y="3628759"/>
            <a:ext cx="353645" cy="354586"/>
            <a:chOff x="-30345325" y="3918800"/>
            <a:chExt cx="291450" cy="292225"/>
          </a:xfrm>
        </p:grpSpPr>
        <p:sp>
          <p:nvSpPr>
            <p:cNvPr id="8685" name="Google Shape;8685;p79"/>
            <p:cNvSpPr/>
            <p:nvPr/>
          </p:nvSpPr>
          <p:spPr>
            <a:xfrm>
              <a:off x="-30174425" y="3988125"/>
              <a:ext cx="120550" cy="120175"/>
            </a:xfrm>
            <a:custGeom>
              <a:rect b="b" l="l" r="r" t="t"/>
              <a:pathLst>
                <a:path extrusionOk="0" h="4807" w="4822">
                  <a:moveTo>
                    <a:pt x="1041" y="0"/>
                  </a:moveTo>
                  <a:cubicBezTo>
                    <a:pt x="474" y="0"/>
                    <a:pt x="1" y="473"/>
                    <a:pt x="1" y="1040"/>
                  </a:cubicBezTo>
                  <a:lnTo>
                    <a:pt x="1" y="2426"/>
                  </a:lnTo>
                  <a:cubicBezTo>
                    <a:pt x="1" y="2962"/>
                    <a:pt x="474" y="3434"/>
                    <a:pt x="1041" y="3434"/>
                  </a:cubicBezTo>
                  <a:lnTo>
                    <a:pt x="1387" y="3434"/>
                  </a:lnTo>
                  <a:lnTo>
                    <a:pt x="1387" y="4474"/>
                  </a:lnTo>
                  <a:cubicBezTo>
                    <a:pt x="1387" y="4631"/>
                    <a:pt x="1482" y="4726"/>
                    <a:pt x="1576" y="4789"/>
                  </a:cubicBezTo>
                  <a:cubicBezTo>
                    <a:pt x="1618" y="4799"/>
                    <a:pt x="1664" y="4806"/>
                    <a:pt x="1709" y="4806"/>
                  </a:cubicBezTo>
                  <a:cubicBezTo>
                    <a:pt x="1800" y="4806"/>
                    <a:pt x="1891" y="4778"/>
                    <a:pt x="1954" y="4694"/>
                  </a:cubicBezTo>
                  <a:lnTo>
                    <a:pt x="3214" y="3434"/>
                  </a:lnTo>
                  <a:lnTo>
                    <a:pt x="3750" y="3434"/>
                  </a:lnTo>
                  <a:cubicBezTo>
                    <a:pt x="4317" y="3434"/>
                    <a:pt x="4790" y="2962"/>
                    <a:pt x="4790" y="2426"/>
                  </a:cubicBezTo>
                  <a:lnTo>
                    <a:pt x="4790" y="1040"/>
                  </a:lnTo>
                  <a:cubicBezTo>
                    <a:pt x="4821" y="473"/>
                    <a:pt x="4380" y="0"/>
                    <a:pt x="37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6" name="Google Shape;8686;p79"/>
            <p:cNvSpPr/>
            <p:nvPr/>
          </p:nvSpPr>
          <p:spPr>
            <a:xfrm>
              <a:off x="-30345325" y="3988125"/>
              <a:ext cx="119750" cy="120175"/>
            </a:xfrm>
            <a:custGeom>
              <a:rect b="b" l="l" r="r" t="t"/>
              <a:pathLst>
                <a:path extrusionOk="0" h="4807" w="4790">
                  <a:moveTo>
                    <a:pt x="1009" y="0"/>
                  </a:moveTo>
                  <a:cubicBezTo>
                    <a:pt x="473" y="0"/>
                    <a:pt x="0" y="473"/>
                    <a:pt x="0" y="1040"/>
                  </a:cubicBezTo>
                  <a:lnTo>
                    <a:pt x="0" y="2395"/>
                  </a:lnTo>
                  <a:cubicBezTo>
                    <a:pt x="0" y="2962"/>
                    <a:pt x="473" y="3434"/>
                    <a:pt x="1009" y="3434"/>
                  </a:cubicBezTo>
                  <a:lnTo>
                    <a:pt x="1576" y="3434"/>
                  </a:lnTo>
                  <a:lnTo>
                    <a:pt x="2836" y="4694"/>
                  </a:lnTo>
                  <a:cubicBezTo>
                    <a:pt x="2920" y="4778"/>
                    <a:pt x="3018" y="4806"/>
                    <a:pt x="3102" y="4806"/>
                  </a:cubicBezTo>
                  <a:cubicBezTo>
                    <a:pt x="3144" y="4806"/>
                    <a:pt x="3182" y="4799"/>
                    <a:pt x="3214" y="4789"/>
                  </a:cubicBezTo>
                  <a:cubicBezTo>
                    <a:pt x="3340" y="4726"/>
                    <a:pt x="3434" y="4568"/>
                    <a:pt x="3434" y="4474"/>
                  </a:cubicBezTo>
                  <a:lnTo>
                    <a:pt x="3434" y="3434"/>
                  </a:lnTo>
                  <a:lnTo>
                    <a:pt x="3781" y="3434"/>
                  </a:lnTo>
                  <a:cubicBezTo>
                    <a:pt x="4348" y="3434"/>
                    <a:pt x="4789" y="2962"/>
                    <a:pt x="4789" y="2395"/>
                  </a:cubicBezTo>
                  <a:lnTo>
                    <a:pt x="4789" y="1040"/>
                  </a:lnTo>
                  <a:cubicBezTo>
                    <a:pt x="4789" y="473"/>
                    <a:pt x="4348" y="0"/>
                    <a:pt x="37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7" name="Google Shape;8687;p79"/>
            <p:cNvSpPr/>
            <p:nvPr/>
          </p:nvSpPr>
          <p:spPr>
            <a:xfrm>
              <a:off x="-30293350" y="4159025"/>
              <a:ext cx="188275" cy="52000"/>
            </a:xfrm>
            <a:custGeom>
              <a:rect b="b" l="l" r="r" t="t"/>
              <a:pathLst>
                <a:path extrusionOk="0" h="2080" w="7531">
                  <a:moveTo>
                    <a:pt x="1" y="1"/>
                  </a:moveTo>
                  <a:lnTo>
                    <a:pt x="1" y="1040"/>
                  </a:lnTo>
                  <a:cubicBezTo>
                    <a:pt x="1" y="1607"/>
                    <a:pt x="473" y="2080"/>
                    <a:pt x="1040" y="2080"/>
                  </a:cubicBezTo>
                  <a:lnTo>
                    <a:pt x="6491" y="2080"/>
                  </a:lnTo>
                  <a:cubicBezTo>
                    <a:pt x="7058" y="2080"/>
                    <a:pt x="7530" y="1607"/>
                    <a:pt x="7530" y="1040"/>
                  </a:cubicBezTo>
                  <a:lnTo>
                    <a:pt x="753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8" name="Google Shape;8688;p79"/>
            <p:cNvSpPr/>
            <p:nvPr/>
          </p:nvSpPr>
          <p:spPr>
            <a:xfrm>
              <a:off x="-30293350" y="3918800"/>
              <a:ext cx="188275" cy="34675"/>
            </a:xfrm>
            <a:custGeom>
              <a:rect b="b" l="l" r="r" t="t"/>
              <a:pathLst>
                <a:path extrusionOk="0" h="1387" w="7531">
                  <a:moveTo>
                    <a:pt x="1040" y="1"/>
                  </a:moveTo>
                  <a:cubicBezTo>
                    <a:pt x="473" y="1"/>
                    <a:pt x="1" y="473"/>
                    <a:pt x="1" y="1040"/>
                  </a:cubicBezTo>
                  <a:lnTo>
                    <a:pt x="1" y="1387"/>
                  </a:lnTo>
                  <a:lnTo>
                    <a:pt x="7530" y="1387"/>
                  </a:lnTo>
                  <a:lnTo>
                    <a:pt x="7530" y="1040"/>
                  </a:lnTo>
                  <a:cubicBezTo>
                    <a:pt x="7530" y="505"/>
                    <a:pt x="7058" y="1"/>
                    <a:pt x="64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9" name="Google Shape;8689;p79"/>
            <p:cNvSpPr/>
            <p:nvPr/>
          </p:nvSpPr>
          <p:spPr>
            <a:xfrm>
              <a:off x="-30294125" y="3970800"/>
              <a:ext cx="188250" cy="170925"/>
            </a:xfrm>
            <a:custGeom>
              <a:rect b="b" l="l" r="r" t="t"/>
              <a:pathLst>
                <a:path extrusionOk="0" h="6837" w="7530">
                  <a:moveTo>
                    <a:pt x="1733" y="0"/>
                  </a:moveTo>
                  <a:cubicBezTo>
                    <a:pt x="2678" y="0"/>
                    <a:pt x="3434" y="756"/>
                    <a:pt x="3434" y="1701"/>
                  </a:cubicBezTo>
                  <a:lnTo>
                    <a:pt x="3434" y="3056"/>
                  </a:lnTo>
                  <a:cubicBezTo>
                    <a:pt x="3434" y="3907"/>
                    <a:pt x="2836" y="4568"/>
                    <a:pt x="2048" y="4757"/>
                  </a:cubicBezTo>
                  <a:lnTo>
                    <a:pt x="2048" y="5167"/>
                  </a:lnTo>
                  <a:cubicBezTo>
                    <a:pt x="2048" y="5576"/>
                    <a:pt x="1828" y="5954"/>
                    <a:pt x="1418" y="6112"/>
                  </a:cubicBezTo>
                  <a:cubicBezTo>
                    <a:pt x="1307" y="6162"/>
                    <a:pt x="1184" y="6187"/>
                    <a:pt x="1058" y="6187"/>
                  </a:cubicBezTo>
                  <a:cubicBezTo>
                    <a:pt x="789" y="6187"/>
                    <a:pt x="508" y="6075"/>
                    <a:pt x="315" y="5860"/>
                  </a:cubicBezTo>
                  <a:lnTo>
                    <a:pt x="0" y="5545"/>
                  </a:lnTo>
                  <a:lnTo>
                    <a:pt x="0" y="6837"/>
                  </a:lnTo>
                  <a:lnTo>
                    <a:pt x="7530" y="6837"/>
                  </a:lnTo>
                  <a:lnTo>
                    <a:pt x="7530" y="5545"/>
                  </a:lnTo>
                  <a:lnTo>
                    <a:pt x="7215" y="5860"/>
                  </a:lnTo>
                  <a:cubicBezTo>
                    <a:pt x="7022" y="6075"/>
                    <a:pt x="6756" y="6187"/>
                    <a:pt x="6496" y="6187"/>
                  </a:cubicBezTo>
                  <a:cubicBezTo>
                    <a:pt x="6374" y="6187"/>
                    <a:pt x="6254" y="6162"/>
                    <a:pt x="6144" y="6112"/>
                  </a:cubicBezTo>
                  <a:cubicBezTo>
                    <a:pt x="5734" y="5954"/>
                    <a:pt x="5514" y="5576"/>
                    <a:pt x="5514" y="5167"/>
                  </a:cubicBezTo>
                  <a:lnTo>
                    <a:pt x="5514" y="4757"/>
                  </a:lnTo>
                  <a:cubicBezTo>
                    <a:pt x="4726" y="4600"/>
                    <a:pt x="4127" y="3907"/>
                    <a:pt x="4127" y="3056"/>
                  </a:cubicBezTo>
                  <a:lnTo>
                    <a:pt x="4127" y="1701"/>
                  </a:lnTo>
                  <a:cubicBezTo>
                    <a:pt x="4127" y="756"/>
                    <a:pt x="4884" y="0"/>
                    <a:pt x="58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90" name="Google Shape;8690;p79"/>
          <p:cNvGrpSpPr/>
          <p:nvPr/>
        </p:nvGrpSpPr>
        <p:grpSpPr>
          <a:xfrm>
            <a:off x="1890547" y="1784662"/>
            <a:ext cx="353645" cy="353645"/>
            <a:chOff x="-34763900" y="3561225"/>
            <a:chExt cx="291450" cy="291450"/>
          </a:xfrm>
        </p:grpSpPr>
        <p:sp>
          <p:nvSpPr>
            <p:cNvPr id="8691" name="Google Shape;8691;p79"/>
            <p:cNvSpPr/>
            <p:nvPr/>
          </p:nvSpPr>
          <p:spPr>
            <a:xfrm>
              <a:off x="-34693800" y="3629750"/>
              <a:ext cx="152025" cy="152825"/>
            </a:xfrm>
            <a:custGeom>
              <a:rect b="b" l="l" r="r" t="t"/>
              <a:pathLst>
                <a:path extrusionOk="0" h="6113" w="6081">
                  <a:moveTo>
                    <a:pt x="3025" y="1387"/>
                  </a:moveTo>
                  <a:cubicBezTo>
                    <a:pt x="3970" y="1387"/>
                    <a:pt x="4726" y="2143"/>
                    <a:pt x="4726" y="3088"/>
                  </a:cubicBezTo>
                  <a:cubicBezTo>
                    <a:pt x="4726" y="4033"/>
                    <a:pt x="3970" y="4789"/>
                    <a:pt x="3025" y="4789"/>
                  </a:cubicBezTo>
                  <a:cubicBezTo>
                    <a:pt x="2080" y="4789"/>
                    <a:pt x="1324" y="4033"/>
                    <a:pt x="1324" y="3088"/>
                  </a:cubicBezTo>
                  <a:cubicBezTo>
                    <a:pt x="1324" y="2143"/>
                    <a:pt x="2080" y="1387"/>
                    <a:pt x="3025" y="1387"/>
                  </a:cubicBezTo>
                  <a:close/>
                  <a:moveTo>
                    <a:pt x="2710" y="0"/>
                  </a:moveTo>
                  <a:lnTo>
                    <a:pt x="2710" y="442"/>
                  </a:lnTo>
                  <a:cubicBezTo>
                    <a:pt x="2710" y="599"/>
                    <a:pt x="2584" y="725"/>
                    <a:pt x="2426" y="757"/>
                  </a:cubicBezTo>
                  <a:cubicBezTo>
                    <a:pt x="2237" y="788"/>
                    <a:pt x="2017" y="914"/>
                    <a:pt x="1859" y="1009"/>
                  </a:cubicBezTo>
                  <a:cubicBezTo>
                    <a:pt x="1815" y="1031"/>
                    <a:pt x="1762" y="1041"/>
                    <a:pt x="1707" y="1041"/>
                  </a:cubicBezTo>
                  <a:cubicBezTo>
                    <a:pt x="1607" y="1041"/>
                    <a:pt x="1500" y="1007"/>
                    <a:pt x="1418" y="946"/>
                  </a:cubicBezTo>
                  <a:lnTo>
                    <a:pt x="1103" y="631"/>
                  </a:lnTo>
                  <a:lnTo>
                    <a:pt x="631" y="1103"/>
                  </a:lnTo>
                  <a:lnTo>
                    <a:pt x="946" y="1418"/>
                  </a:lnTo>
                  <a:cubicBezTo>
                    <a:pt x="1072" y="1544"/>
                    <a:pt x="1072" y="1702"/>
                    <a:pt x="977" y="1859"/>
                  </a:cubicBezTo>
                  <a:cubicBezTo>
                    <a:pt x="851" y="2048"/>
                    <a:pt x="788" y="2269"/>
                    <a:pt x="757" y="2458"/>
                  </a:cubicBezTo>
                  <a:cubicBezTo>
                    <a:pt x="694" y="2615"/>
                    <a:pt x="599" y="2710"/>
                    <a:pt x="442" y="2710"/>
                  </a:cubicBezTo>
                  <a:lnTo>
                    <a:pt x="1" y="2710"/>
                  </a:lnTo>
                  <a:lnTo>
                    <a:pt x="1" y="3403"/>
                  </a:lnTo>
                  <a:lnTo>
                    <a:pt x="442" y="3403"/>
                  </a:lnTo>
                  <a:cubicBezTo>
                    <a:pt x="599" y="3403"/>
                    <a:pt x="694" y="3498"/>
                    <a:pt x="757" y="3655"/>
                  </a:cubicBezTo>
                  <a:cubicBezTo>
                    <a:pt x="788" y="3876"/>
                    <a:pt x="914" y="4096"/>
                    <a:pt x="977" y="4254"/>
                  </a:cubicBezTo>
                  <a:cubicBezTo>
                    <a:pt x="1072" y="4380"/>
                    <a:pt x="1009" y="4569"/>
                    <a:pt x="946" y="4695"/>
                  </a:cubicBezTo>
                  <a:lnTo>
                    <a:pt x="631" y="5010"/>
                  </a:lnTo>
                  <a:lnTo>
                    <a:pt x="1103" y="5482"/>
                  </a:lnTo>
                  <a:lnTo>
                    <a:pt x="1418" y="5167"/>
                  </a:lnTo>
                  <a:cubicBezTo>
                    <a:pt x="1486" y="5100"/>
                    <a:pt x="1562" y="5068"/>
                    <a:pt x="1643" y="5068"/>
                  </a:cubicBezTo>
                  <a:cubicBezTo>
                    <a:pt x="1713" y="5068"/>
                    <a:pt x="1786" y="5092"/>
                    <a:pt x="1859" y="5136"/>
                  </a:cubicBezTo>
                  <a:cubicBezTo>
                    <a:pt x="2048" y="5230"/>
                    <a:pt x="2237" y="5325"/>
                    <a:pt x="2426" y="5356"/>
                  </a:cubicBezTo>
                  <a:cubicBezTo>
                    <a:pt x="2584" y="5419"/>
                    <a:pt x="2710" y="5514"/>
                    <a:pt x="2710" y="5671"/>
                  </a:cubicBezTo>
                  <a:lnTo>
                    <a:pt x="2710" y="6112"/>
                  </a:lnTo>
                  <a:lnTo>
                    <a:pt x="3372" y="6112"/>
                  </a:lnTo>
                  <a:lnTo>
                    <a:pt x="3372" y="5734"/>
                  </a:lnTo>
                  <a:cubicBezTo>
                    <a:pt x="3372" y="5577"/>
                    <a:pt x="3498" y="5451"/>
                    <a:pt x="3655" y="5419"/>
                  </a:cubicBezTo>
                  <a:cubicBezTo>
                    <a:pt x="3844" y="5356"/>
                    <a:pt x="4096" y="5262"/>
                    <a:pt x="4254" y="5167"/>
                  </a:cubicBezTo>
                  <a:cubicBezTo>
                    <a:pt x="4300" y="5133"/>
                    <a:pt x="4355" y="5119"/>
                    <a:pt x="4410" y="5119"/>
                  </a:cubicBezTo>
                  <a:cubicBezTo>
                    <a:pt x="4506" y="5119"/>
                    <a:pt x="4603" y="5159"/>
                    <a:pt x="4663" y="5199"/>
                  </a:cubicBezTo>
                  <a:lnTo>
                    <a:pt x="5010" y="5514"/>
                  </a:lnTo>
                  <a:lnTo>
                    <a:pt x="5451" y="5041"/>
                  </a:lnTo>
                  <a:lnTo>
                    <a:pt x="5136" y="4726"/>
                  </a:lnTo>
                  <a:cubicBezTo>
                    <a:pt x="5041" y="4632"/>
                    <a:pt x="5041" y="4474"/>
                    <a:pt x="5104" y="4285"/>
                  </a:cubicBezTo>
                  <a:cubicBezTo>
                    <a:pt x="5230" y="4096"/>
                    <a:pt x="5293" y="3907"/>
                    <a:pt x="5356" y="3718"/>
                  </a:cubicBezTo>
                  <a:cubicBezTo>
                    <a:pt x="5388" y="3561"/>
                    <a:pt x="5514" y="3434"/>
                    <a:pt x="5671" y="3434"/>
                  </a:cubicBezTo>
                  <a:lnTo>
                    <a:pt x="6081" y="3434"/>
                  </a:lnTo>
                  <a:lnTo>
                    <a:pt x="6081" y="2773"/>
                  </a:lnTo>
                  <a:lnTo>
                    <a:pt x="5671" y="2773"/>
                  </a:lnTo>
                  <a:cubicBezTo>
                    <a:pt x="5514" y="2710"/>
                    <a:pt x="5388" y="2615"/>
                    <a:pt x="5356" y="2458"/>
                  </a:cubicBezTo>
                  <a:cubicBezTo>
                    <a:pt x="5293" y="2269"/>
                    <a:pt x="5199" y="2017"/>
                    <a:pt x="5104" y="1859"/>
                  </a:cubicBezTo>
                  <a:cubicBezTo>
                    <a:pt x="5041" y="1733"/>
                    <a:pt x="5073" y="1544"/>
                    <a:pt x="5136" y="1418"/>
                  </a:cubicBezTo>
                  <a:lnTo>
                    <a:pt x="5451" y="1103"/>
                  </a:lnTo>
                  <a:lnTo>
                    <a:pt x="5010" y="631"/>
                  </a:lnTo>
                  <a:lnTo>
                    <a:pt x="4663" y="946"/>
                  </a:lnTo>
                  <a:cubicBezTo>
                    <a:pt x="4608" y="1019"/>
                    <a:pt x="4531" y="1050"/>
                    <a:pt x="4445" y="1050"/>
                  </a:cubicBezTo>
                  <a:cubicBezTo>
                    <a:pt x="4384" y="1050"/>
                    <a:pt x="4319" y="1035"/>
                    <a:pt x="4254" y="1009"/>
                  </a:cubicBezTo>
                  <a:cubicBezTo>
                    <a:pt x="4033" y="883"/>
                    <a:pt x="3844" y="788"/>
                    <a:pt x="3655" y="757"/>
                  </a:cubicBezTo>
                  <a:cubicBezTo>
                    <a:pt x="3498" y="725"/>
                    <a:pt x="3372" y="599"/>
                    <a:pt x="3372" y="442"/>
                  </a:cubicBezTo>
                  <a:lnTo>
                    <a:pt x="337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2" name="Google Shape;8692;p79"/>
            <p:cNvSpPr/>
            <p:nvPr/>
          </p:nvSpPr>
          <p:spPr>
            <a:xfrm>
              <a:off x="-34763900" y="3561225"/>
              <a:ext cx="291450" cy="291450"/>
            </a:xfrm>
            <a:custGeom>
              <a:rect b="b" l="l" r="r" t="t"/>
              <a:pathLst>
                <a:path extrusionOk="0" h="11658" w="11658">
                  <a:moveTo>
                    <a:pt x="6522" y="2048"/>
                  </a:moveTo>
                  <a:cubicBezTo>
                    <a:pt x="6743" y="2048"/>
                    <a:pt x="6900" y="2206"/>
                    <a:pt x="6900" y="2395"/>
                  </a:cubicBezTo>
                  <a:lnTo>
                    <a:pt x="6900" y="2899"/>
                  </a:lnTo>
                  <a:cubicBezTo>
                    <a:pt x="6995" y="2962"/>
                    <a:pt x="7089" y="2994"/>
                    <a:pt x="7152" y="3025"/>
                  </a:cubicBezTo>
                  <a:lnTo>
                    <a:pt x="7530" y="2678"/>
                  </a:lnTo>
                  <a:cubicBezTo>
                    <a:pt x="7578" y="2615"/>
                    <a:pt x="7664" y="2584"/>
                    <a:pt x="7755" y="2584"/>
                  </a:cubicBezTo>
                  <a:cubicBezTo>
                    <a:pt x="7845" y="2584"/>
                    <a:pt x="7940" y="2615"/>
                    <a:pt x="8003" y="2678"/>
                  </a:cubicBezTo>
                  <a:lnTo>
                    <a:pt x="8979" y="3655"/>
                  </a:lnTo>
                  <a:cubicBezTo>
                    <a:pt x="9106" y="3781"/>
                    <a:pt x="9106" y="4002"/>
                    <a:pt x="8979" y="4128"/>
                  </a:cubicBezTo>
                  <a:lnTo>
                    <a:pt x="8633" y="4474"/>
                  </a:lnTo>
                  <a:cubicBezTo>
                    <a:pt x="8664" y="4569"/>
                    <a:pt x="8696" y="4695"/>
                    <a:pt x="8727" y="4758"/>
                  </a:cubicBezTo>
                  <a:lnTo>
                    <a:pt x="9263" y="4758"/>
                  </a:lnTo>
                  <a:cubicBezTo>
                    <a:pt x="9452" y="4758"/>
                    <a:pt x="9610" y="4915"/>
                    <a:pt x="9610" y="5104"/>
                  </a:cubicBezTo>
                  <a:lnTo>
                    <a:pt x="9610" y="6491"/>
                  </a:lnTo>
                  <a:cubicBezTo>
                    <a:pt x="9610" y="6680"/>
                    <a:pt x="9452" y="6837"/>
                    <a:pt x="9263" y="6837"/>
                  </a:cubicBezTo>
                  <a:lnTo>
                    <a:pt x="8727" y="6837"/>
                  </a:lnTo>
                  <a:cubicBezTo>
                    <a:pt x="8696" y="6963"/>
                    <a:pt x="8664" y="7026"/>
                    <a:pt x="8633" y="7121"/>
                  </a:cubicBezTo>
                  <a:lnTo>
                    <a:pt x="8979" y="7467"/>
                  </a:lnTo>
                  <a:cubicBezTo>
                    <a:pt x="9106" y="7593"/>
                    <a:pt x="9106" y="7814"/>
                    <a:pt x="8979" y="7940"/>
                  </a:cubicBezTo>
                  <a:lnTo>
                    <a:pt x="8003" y="8916"/>
                  </a:lnTo>
                  <a:cubicBezTo>
                    <a:pt x="7940" y="8979"/>
                    <a:pt x="7845" y="9011"/>
                    <a:pt x="7755" y="9011"/>
                  </a:cubicBezTo>
                  <a:cubicBezTo>
                    <a:pt x="7664" y="9011"/>
                    <a:pt x="7578" y="8979"/>
                    <a:pt x="7530" y="8916"/>
                  </a:cubicBezTo>
                  <a:lnTo>
                    <a:pt x="7152" y="8570"/>
                  </a:lnTo>
                  <a:cubicBezTo>
                    <a:pt x="7089" y="8601"/>
                    <a:pt x="6963" y="8664"/>
                    <a:pt x="6900" y="8696"/>
                  </a:cubicBezTo>
                  <a:lnTo>
                    <a:pt x="6900" y="9200"/>
                  </a:lnTo>
                  <a:cubicBezTo>
                    <a:pt x="6900" y="9389"/>
                    <a:pt x="6743" y="9547"/>
                    <a:pt x="6522" y="9547"/>
                  </a:cubicBezTo>
                  <a:lnTo>
                    <a:pt x="5167" y="9547"/>
                  </a:lnTo>
                  <a:cubicBezTo>
                    <a:pt x="4947" y="9547"/>
                    <a:pt x="4789" y="9389"/>
                    <a:pt x="4789" y="9200"/>
                  </a:cubicBezTo>
                  <a:lnTo>
                    <a:pt x="4789" y="8696"/>
                  </a:lnTo>
                  <a:cubicBezTo>
                    <a:pt x="4695" y="8664"/>
                    <a:pt x="4600" y="8601"/>
                    <a:pt x="4537" y="8570"/>
                  </a:cubicBezTo>
                  <a:lnTo>
                    <a:pt x="4159" y="8916"/>
                  </a:lnTo>
                  <a:cubicBezTo>
                    <a:pt x="4112" y="8979"/>
                    <a:pt x="4025" y="9011"/>
                    <a:pt x="3935" y="9011"/>
                  </a:cubicBezTo>
                  <a:cubicBezTo>
                    <a:pt x="3844" y="9011"/>
                    <a:pt x="3750" y="8979"/>
                    <a:pt x="3687" y="8916"/>
                  </a:cubicBezTo>
                  <a:lnTo>
                    <a:pt x="2710" y="7940"/>
                  </a:lnTo>
                  <a:cubicBezTo>
                    <a:pt x="2584" y="7814"/>
                    <a:pt x="2584" y="7593"/>
                    <a:pt x="2710" y="7467"/>
                  </a:cubicBezTo>
                  <a:lnTo>
                    <a:pt x="3057" y="7121"/>
                  </a:lnTo>
                  <a:cubicBezTo>
                    <a:pt x="3025" y="7026"/>
                    <a:pt x="2994" y="6932"/>
                    <a:pt x="2962" y="6837"/>
                  </a:cubicBezTo>
                  <a:lnTo>
                    <a:pt x="2426" y="6837"/>
                  </a:lnTo>
                  <a:cubicBezTo>
                    <a:pt x="2237" y="6837"/>
                    <a:pt x="2080" y="6680"/>
                    <a:pt x="2080" y="6491"/>
                  </a:cubicBezTo>
                  <a:lnTo>
                    <a:pt x="2080" y="5104"/>
                  </a:lnTo>
                  <a:cubicBezTo>
                    <a:pt x="2080" y="4915"/>
                    <a:pt x="2237" y="4758"/>
                    <a:pt x="2426" y="4758"/>
                  </a:cubicBezTo>
                  <a:lnTo>
                    <a:pt x="2962" y="4758"/>
                  </a:lnTo>
                  <a:cubicBezTo>
                    <a:pt x="2994" y="4632"/>
                    <a:pt x="3025" y="4569"/>
                    <a:pt x="3057" y="4474"/>
                  </a:cubicBezTo>
                  <a:lnTo>
                    <a:pt x="2710" y="4128"/>
                  </a:lnTo>
                  <a:cubicBezTo>
                    <a:pt x="2584" y="4002"/>
                    <a:pt x="2584" y="3781"/>
                    <a:pt x="2710" y="3655"/>
                  </a:cubicBezTo>
                  <a:lnTo>
                    <a:pt x="3687" y="2678"/>
                  </a:lnTo>
                  <a:cubicBezTo>
                    <a:pt x="3750" y="2615"/>
                    <a:pt x="3844" y="2584"/>
                    <a:pt x="3935" y="2584"/>
                  </a:cubicBezTo>
                  <a:cubicBezTo>
                    <a:pt x="4025" y="2584"/>
                    <a:pt x="4112" y="2615"/>
                    <a:pt x="4159" y="2678"/>
                  </a:cubicBezTo>
                  <a:lnTo>
                    <a:pt x="4537" y="3025"/>
                  </a:lnTo>
                  <a:cubicBezTo>
                    <a:pt x="4600" y="2994"/>
                    <a:pt x="4726" y="2962"/>
                    <a:pt x="4789" y="2899"/>
                  </a:cubicBezTo>
                  <a:lnTo>
                    <a:pt x="4789" y="2395"/>
                  </a:lnTo>
                  <a:cubicBezTo>
                    <a:pt x="4789" y="2206"/>
                    <a:pt x="4947" y="2048"/>
                    <a:pt x="5167" y="2048"/>
                  </a:cubicBezTo>
                  <a:close/>
                  <a:moveTo>
                    <a:pt x="5829" y="1"/>
                  </a:moveTo>
                  <a:cubicBezTo>
                    <a:pt x="2647" y="1"/>
                    <a:pt x="1" y="2647"/>
                    <a:pt x="1" y="5829"/>
                  </a:cubicBezTo>
                  <a:cubicBezTo>
                    <a:pt x="1" y="6837"/>
                    <a:pt x="284" y="7877"/>
                    <a:pt x="820" y="8790"/>
                  </a:cubicBezTo>
                  <a:lnTo>
                    <a:pt x="32" y="11185"/>
                  </a:lnTo>
                  <a:cubicBezTo>
                    <a:pt x="1" y="11311"/>
                    <a:pt x="32" y="11468"/>
                    <a:pt x="127" y="11531"/>
                  </a:cubicBezTo>
                  <a:cubicBezTo>
                    <a:pt x="174" y="11602"/>
                    <a:pt x="274" y="11638"/>
                    <a:pt x="375" y="11638"/>
                  </a:cubicBezTo>
                  <a:cubicBezTo>
                    <a:pt x="408" y="11638"/>
                    <a:pt x="442" y="11634"/>
                    <a:pt x="473" y="11626"/>
                  </a:cubicBezTo>
                  <a:lnTo>
                    <a:pt x="2868" y="10838"/>
                  </a:lnTo>
                  <a:cubicBezTo>
                    <a:pt x="3781" y="11374"/>
                    <a:pt x="4789" y="11657"/>
                    <a:pt x="5829" y="11657"/>
                  </a:cubicBezTo>
                  <a:cubicBezTo>
                    <a:pt x="9011" y="11657"/>
                    <a:pt x="11657" y="9011"/>
                    <a:pt x="11657" y="5829"/>
                  </a:cubicBezTo>
                  <a:cubicBezTo>
                    <a:pt x="11657" y="2584"/>
                    <a:pt x="9011" y="1"/>
                    <a:pt x="58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3" name="Google Shape;8693;p79"/>
            <p:cNvSpPr/>
            <p:nvPr/>
          </p:nvSpPr>
          <p:spPr>
            <a:xfrm>
              <a:off x="-34644175" y="3680950"/>
              <a:ext cx="51225" cy="51225"/>
            </a:xfrm>
            <a:custGeom>
              <a:rect b="b" l="l" r="r" t="t"/>
              <a:pathLst>
                <a:path extrusionOk="0" h="2049" w="2049">
                  <a:moveTo>
                    <a:pt x="1040" y="0"/>
                  </a:moveTo>
                  <a:cubicBezTo>
                    <a:pt x="473" y="0"/>
                    <a:pt x="0" y="473"/>
                    <a:pt x="0" y="1040"/>
                  </a:cubicBezTo>
                  <a:cubicBezTo>
                    <a:pt x="0" y="1576"/>
                    <a:pt x="473" y="2048"/>
                    <a:pt x="1040" y="2048"/>
                  </a:cubicBezTo>
                  <a:cubicBezTo>
                    <a:pt x="1576" y="2048"/>
                    <a:pt x="2048" y="1576"/>
                    <a:pt x="2048" y="1040"/>
                  </a:cubicBezTo>
                  <a:cubicBezTo>
                    <a:pt x="2048" y="441"/>
                    <a:pt x="1576" y="0"/>
                    <a:pt x="10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94" name="Google Shape;8694;p79"/>
          <p:cNvSpPr/>
          <p:nvPr/>
        </p:nvSpPr>
        <p:spPr>
          <a:xfrm>
            <a:off x="1889945" y="2220094"/>
            <a:ext cx="353645" cy="353615"/>
          </a:xfrm>
          <a:custGeom>
            <a:rect b="b" l="l" r="r" t="t"/>
            <a:pathLst>
              <a:path extrusionOk="0" h="11657" w="11658">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95" name="Google Shape;8695;p79"/>
          <p:cNvGrpSpPr/>
          <p:nvPr/>
        </p:nvGrpSpPr>
        <p:grpSpPr>
          <a:xfrm>
            <a:off x="545444" y="2693174"/>
            <a:ext cx="354586" cy="354586"/>
            <a:chOff x="-32927950" y="3227275"/>
            <a:chExt cx="292225" cy="292225"/>
          </a:xfrm>
        </p:grpSpPr>
        <p:sp>
          <p:nvSpPr>
            <p:cNvPr id="8696" name="Google Shape;8696;p79"/>
            <p:cNvSpPr/>
            <p:nvPr/>
          </p:nvSpPr>
          <p:spPr>
            <a:xfrm>
              <a:off x="-32927950" y="3228075"/>
              <a:ext cx="69325" cy="291425"/>
            </a:xfrm>
            <a:custGeom>
              <a:rect b="b" l="l" r="r" t="t"/>
              <a:pathLst>
                <a:path extrusionOk="0" h="11657" w="2773">
                  <a:moveTo>
                    <a:pt x="1733" y="0"/>
                  </a:moveTo>
                  <a:cubicBezTo>
                    <a:pt x="1198" y="0"/>
                    <a:pt x="725" y="473"/>
                    <a:pt x="725" y="1040"/>
                  </a:cubicBezTo>
                  <a:lnTo>
                    <a:pt x="725" y="1386"/>
                  </a:lnTo>
                  <a:lnTo>
                    <a:pt x="347" y="1386"/>
                  </a:lnTo>
                  <a:cubicBezTo>
                    <a:pt x="158" y="1386"/>
                    <a:pt x="1" y="1544"/>
                    <a:pt x="1" y="1733"/>
                  </a:cubicBezTo>
                  <a:cubicBezTo>
                    <a:pt x="1" y="1922"/>
                    <a:pt x="158" y="2079"/>
                    <a:pt x="347" y="2079"/>
                  </a:cubicBezTo>
                  <a:lnTo>
                    <a:pt x="725" y="2079"/>
                  </a:lnTo>
                  <a:lnTo>
                    <a:pt x="725" y="3466"/>
                  </a:lnTo>
                  <a:lnTo>
                    <a:pt x="347" y="3466"/>
                  </a:lnTo>
                  <a:cubicBezTo>
                    <a:pt x="158" y="3466"/>
                    <a:pt x="1" y="3623"/>
                    <a:pt x="1" y="3812"/>
                  </a:cubicBezTo>
                  <a:cubicBezTo>
                    <a:pt x="1" y="4033"/>
                    <a:pt x="158" y="4190"/>
                    <a:pt x="347" y="4190"/>
                  </a:cubicBezTo>
                  <a:lnTo>
                    <a:pt x="725" y="4190"/>
                  </a:lnTo>
                  <a:lnTo>
                    <a:pt x="725" y="5608"/>
                  </a:lnTo>
                  <a:lnTo>
                    <a:pt x="347" y="5608"/>
                  </a:lnTo>
                  <a:cubicBezTo>
                    <a:pt x="158" y="5608"/>
                    <a:pt x="1" y="5765"/>
                    <a:pt x="1" y="5954"/>
                  </a:cubicBezTo>
                  <a:cubicBezTo>
                    <a:pt x="1" y="6143"/>
                    <a:pt x="158" y="6301"/>
                    <a:pt x="347" y="6301"/>
                  </a:cubicBezTo>
                  <a:lnTo>
                    <a:pt x="725" y="6301"/>
                  </a:lnTo>
                  <a:lnTo>
                    <a:pt x="725" y="7687"/>
                  </a:lnTo>
                  <a:lnTo>
                    <a:pt x="347" y="7687"/>
                  </a:lnTo>
                  <a:cubicBezTo>
                    <a:pt x="158" y="7687"/>
                    <a:pt x="1" y="7845"/>
                    <a:pt x="1" y="8034"/>
                  </a:cubicBezTo>
                  <a:cubicBezTo>
                    <a:pt x="1" y="8223"/>
                    <a:pt x="158" y="8380"/>
                    <a:pt x="347" y="8380"/>
                  </a:cubicBezTo>
                  <a:lnTo>
                    <a:pt x="725" y="8380"/>
                  </a:lnTo>
                  <a:lnTo>
                    <a:pt x="725" y="9767"/>
                  </a:lnTo>
                  <a:lnTo>
                    <a:pt x="347" y="9767"/>
                  </a:lnTo>
                  <a:lnTo>
                    <a:pt x="347" y="9577"/>
                  </a:lnTo>
                  <a:cubicBezTo>
                    <a:pt x="158" y="9577"/>
                    <a:pt x="1" y="9735"/>
                    <a:pt x="1" y="9924"/>
                  </a:cubicBezTo>
                  <a:cubicBezTo>
                    <a:pt x="1" y="10113"/>
                    <a:pt x="158" y="10271"/>
                    <a:pt x="347" y="10271"/>
                  </a:cubicBezTo>
                  <a:lnTo>
                    <a:pt x="725" y="10271"/>
                  </a:lnTo>
                  <a:lnTo>
                    <a:pt x="725" y="10649"/>
                  </a:lnTo>
                  <a:cubicBezTo>
                    <a:pt x="725" y="11184"/>
                    <a:pt x="1198" y="11657"/>
                    <a:pt x="1733" y="11657"/>
                  </a:cubicBezTo>
                  <a:lnTo>
                    <a:pt x="2773" y="11657"/>
                  </a:lnTo>
                  <a:lnTo>
                    <a:pt x="277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7" name="Google Shape;8697;p79"/>
            <p:cNvSpPr/>
            <p:nvPr/>
          </p:nvSpPr>
          <p:spPr>
            <a:xfrm>
              <a:off x="-32841300" y="3227275"/>
              <a:ext cx="154400" cy="291450"/>
            </a:xfrm>
            <a:custGeom>
              <a:rect b="b" l="l" r="r" t="t"/>
              <a:pathLst>
                <a:path extrusionOk="0" h="11658" w="6176">
                  <a:moveTo>
                    <a:pt x="4096" y="2048"/>
                  </a:moveTo>
                  <a:cubicBezTo>
                    <a:pt x="4285" y="2048"/>
                    <a:pt x="4442" y="2206"/>
                    <a:pt x="4442" y="2395"/>
                  </a:cubicBezTo>
                  <a:lnTo>
                    <a:pt x="4442" y="3750"/>
                  </a:lnTo>
                  <a:cubicBezTo>
                    <a:pt x="4442" y="3939"/>
                    <a:pt x="4285" y="4096"/>
                    <a:pt x="4096" y="4096"/>
                  </a:cubicBezTo>
                  <a:lnTo>
                    <a:pt x="3088" y="4096"/>
                  </a:lnTo>
                  <a:lnTo>
                    <a:pt x="3088" y="7562"/>
                  </a:lnTo>
                  <a:lnTo>
                    <a:pt x="4096" y="7562"/>
                  </a:lnTo>
                  <a:cubicBezTo>
                    <a:pt x="4285" y="7562"/>
                    <a:pt x="4442" y="7719"/>
                    <a:pt x="4442" y="7908"/>
                  </a:cubicBezTo>
                  <a:lnTo>
                    <a:pt x="4442" y="9294"/>
                  </a:lnTo>
                  <a:cubicBezTo>
                    <a:pt x="4442" y="9483"/>
                    <a:pt x="4285" y="9641"/>
                    <a:pt x="4096" y="9641"/>
                  </a:cubicBezTo>
                  <a:lnTo>
                    <a:pt x="3088" y="9641"/>
                  </a:lnTo>
                  <a:cubicBezTo>
                    <a:pt x="2332" y="9641"/>
                    <a:pt x="1701" y="9011"/>
                    <a:pt x="1701" y="8255"/>
                  </a:cubicBezTo>
                  <a:lnTo>
                    <a:pt x="1701" y="3435"/>
                  </a:lnTo>
                  <a:cubicBezTo>
                    <a:pt x="1701" y="2678"/>
                    <a:pt x="2332" y="2048"/>
                    <a:pt x="3088" y="2048"/>
                  </a:cubicBezTo>
                  <a:close/>
                  <a:moveTo>
                    <a:pt x="0" y="1"/>
                  </a:moveTo>
                  <a:lnTo>
                    <a:pt x="0" y="11657"/>
                  </a:lnTo>
                  <a:lnTo>
                    <a:pt x="5167" y="11657"/>
                  </a:lnTo>
                  <a:cubicBezTo>
                    <a:pt x="5703" y="11657"/>
                    <a:pt x="6175" y="11185"/>
                    <a:pt x="6175" y="10618"/>
                  </a:cubicBezTo>
                  <a:lnTo>
                    <a:pt x="6175" y="1009"/>
                  </a:lnTo>
                  <a:cubicBezTo>
                    <a:pt x="6175" y="473"/>
                    <a:pt x="5703" y="1"/>
                    <a:pt x="5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8" name="Google Shape;8698;p79"/>
            <p:cNvSpPr/>
            <p:nvPr/>
          </p:nvSpPr>
          <p:spPr>
            <a:xfrm>
              <a:off x="-32669600" y="3261925"/>
              <a:ext cx="33875" cy="51225"/>
            </a:xfrm>
            <a:custGeom>
              <a:rect b="b" l="l" r="r" t="t"/>
              <a:pathLst>
                <a:path extrusionOk="0" h="2049" w="1355">
                  <a:moveTo>
                    <a:pt x="0" y="1"/>
                  </a:moveTo>
                  <a:lnTo>
                    <a:pt x="0" y="2049"/>
                  </a:lnTo>
                  <a:lnTo>
                    <a:pt x="1355" y="2049"/>
                  </a:lnTo>
                  <a:lnTo>
                    <a:pt x="1355" y="347"/>
                  </a:lnTo>
                  <a:cubicBezTo>
                    <a:pt x="1355" y="158"/>
                    <a:pt x="1197" y="1"/>
                    <a:pt x="10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9" name="Google Shape;8699;p79"/>
            <p:cNvSpPr/>
            <p:nvPr/>
          </p:nvSpPr>
          <p:spPr>
            <a:xfrm>
              <a:off x="-32669600" y="3329675"/>
              <a:ext cx="33875" cy="35450"/>
            </a:xfrm>
            <a:custGeom>
              <a:rect b="b" l="l" r="r" t="t"/>
              <a:pathLst>
                <a:path extrusionOk="0" h="1418" w="1355">
                  <a:moveTo>
                    <a:pt x="0" y="0"/>
                  </a:moveTo>
                  <a:lnTo>
                    <a:pt x="0" y="1418"/>
                  </a:lnTo>
                  <a:lnTo>
                    <a:pt x="1355" y="1418"/>
                  </a:lnTo>
                  <a:lnTo>
                    <a:pt x="135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0" name="Google Shape;8700;p79"/>
            <p:cNvSpPr/>
            <p:nvPr/>
          </p:nvSpPr>
          <p:spPr>
            <a:xfrm>
              <a:off x="-32669600" y="3381650"/>
              <a:ext cx="33875" cy="51225"/>
            </a:xfrm>
            <a:custGeom>
              <a:rect b="b" l="l" r="r" t="t"/>
              <a:pathLst>
                <a:path extrusionOk="0" h="2049" w="1355">
                  <a:moveTo>
                    <a:pt x="0" y="0"/>
                  </a:moveTo>
                  <a:lnTo>
                    <a:pt x="0" y="2048"/>
                  </a:lnTo>
                  <a:lnTo>
                    <a:pt x="1008" y="2048"/>
                  </a:lnTo>
                  <a:cubicBezTo>
                    <a:pt x="1197" y="2048"/>
                    <a:pt x="1355" y="1891"/>
                    <a:pt x="1355" y="1702"/>
                  </a:cubicBezTo>
                  <a:lnTo>
                    <a:pt x="135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01" name="Google Shape;8701;p79"/>
          <p:cNvGrpSpPr/>
          <p:nvPr/>
        </p:nvGrpSpPr>
        <p:grpSpPr>
          <a:xfrm>
            <a:off x="544958" y="3164288"/>
            <a:ext cx="355557" cy="353645"/>
            <a:chOff x="-32927950" y="3586425"/>
            <a:chExt cx="293025" cy="291450"/>
          </a:xfrm>
        </p:grpSpPr>
        <p:sp>
          <p:nvSpPr>
            <p:cNvPr id="8702" name="Google Shape;8702;p79"/>
            <p:cNvSpPr/>
            <p:nvPr/>
          </p:nvSpPr>
          <p:spPr>
            <a:xfrm>
              <a:off x="-32927950" y="3843975"/>
              <a:ext cx="293025" cy="33900"/>
            </a:xfrm>
            <a:custGeom>
              <a:rect b="b" l="l" r="r" t="t"/>
              <a:pathLst>
                <a:path extrusionOk="0" h="1356" w="11721">
                  <a:moveTo>
                    <a:pt x="662" y="1"/>
                  </a:moveTo>
                  <a:cubicBezTo>
                    <a:pt x="284" y="1"/>
                    <a:pt x="1" y="316"/>
                    <a:pt x="1" y="662"/>
                  </a:cubicBezTo>
                  <a:lnTo>
                    <a:pt x="1" y="1009"/>
                  </a:lnTo>
                  <a:cubicBezTo>
                    <a:pt x="1" y="1198"/>
                    <a:pt x="158" y="1355"/>
                    <a:pt x="347" y="1355"/>
                  </a:cubicBezTo>
                  <a:lnTo>
                    <a:pt x="11342" y="1355"/>
                  </a:lnTo>
                  <a:cubicBezTo>
                    <a:pt x="11563" y="1355"/>
                    <a:pt x="11720" y="1198"/>
                    <a:pt x="11720" y="1009"/>
                  </a:cubicBezTo>
                  <a:lnTo>
                    <a:pt x="11720" y="694"/>
                  </a:lnTo>
                  <a:cubicBezTo>
                    <a:pt x="11689" y="316"/>
                    <a:pt x="11374" y="1"/>
                    <a:pt x="109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3" name="Google Shape;8703;p79"/>
            <p:cNvSpPr/>
            <p:nvPr/>
          </p:nvSpPr>
          <p:spPr>
            <a:xfrm>
              <a:off x="-32872025" y="3723475"/>
              <a:ext cx="180400" cy="52000"/>
            </a:xfrm>
            <a:custGeom>
              <a:rect b="b" l="l" r="r" t="t"/>
              <a:pathLst>
                <a:path extrusionOk="0" h="2080" w="7216">
                  <a:moveTo>
                    <a:pt x="757" y="1"/>
                  </a:moveTo>
                  <a:lnTo>
                    <a:pt x="0" y="2080"/>
                  </a:lnTo>
                  <a:lnTo>
                    <a:pt x="7215" y="2080"/>
                  </a:lnTo>
                  <a:lnTo>
                    <a:pt x="652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4" name="Google Shape;8704;p79"/>
            <p:cNvSpPr/>
            <p:nvPr/>
          </p:nvSpPr>
          <p:spPr>
            <a:xfrm>
              <a:off x="-32890150" y="3792775"/>
              <a:ext cx="217425" cy="33900"/>
            </a:xfrm>
            <a:custGeom>
              <a:rect b="b" l="l" r="r" t="t"/>
              <a:pathLst>
                <a:path extrusionOk="0" h="1356" w="8697">
                  <a:moveTo>
                    <a:pt x="505" y="1"/>
                  </a:moveTo>
                  <a:lnTo>
                    <a:pt x="1" y="1356"/>
                  </a:lnTo>
                  <a:lnTo>
                    <a:pt x="8696" y="1356"/>
                  </a:lnTo>
                  <a:lnTo>
                    <a:pt x="822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5" name="Google Shape;8705;p79"/>
            <p:cNvSpPr/>
            <p:nvPr/>
          </p:nvSpPr>
          <p:spPr>
            <a:xfrm>
              <a:off x="-32822400" y="3586425"/>
              <a:ext cx="82725" cy="52800"/>
            </a:xfrm>
            <a:custGeom>
              <a:rect b="b" l="l" r="r" t="t"/>
              <a:pathLst>
                <a:path extrusionOk="0" h="2112" w="3309">
                  <a:moveTo>
                    <a:pt x="1639" y="1"/>
                  </a:moveTo>
                  <a:cubicBezTo>
                    <a:pt x="1103" y="1"/>
                    <a:pt x="599" y="379"/>
                    <a:pt x="441" y="883"/>
                  </a:cubicBezTo>
                  <a:lnTo>
                    <a:pt x="0" y="2112"/>
                  </a:lnTo>
                  <a:lnTo>
                    <a:pt x="3308" y="2112"/>
                  </a:lnTo>
                  <a:lnTo>
                    <a:pt x="2867" y="883"/>
                  </a:lnTo>
                  <a:cubicBezTo>
                    <a:pt x="2678" y="316"/>
                    <a:pt x="2206" y="1"/>
                    <a:pt x="16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6" name="Google Shape;8706;p79"/>
            <p:cNvSpPr/>
            <p:nvPr/>
          </p:nvSpPr>
          <p:spPr>
            <a:xfrm>
              <a:off x="-32846825" y="3655750"/>
              <a:ext cx="131550" cy="51200"/>
            </a:xfrm>
            <a:custGeom>
              <a:rect b="b" l="l" r="r" t="t"/>
              <a:pathLst>
                <a:path extrusionOk="0" h="2048" w="5262">
                  <a:moveTo>
                    <a:pt x="694" y="0"/>
                  </a:moveTo>
                  <a:lnTo>
                    <a:pt x="1" y="2048"/>
                  </a:lnTo>
                  <a:lnTo>
                    <a:pt x="5262" y="2048"/>
                  </a:lnTo>
                  <a:lnTo>
                    <a:pt x="45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07" name="Google Shape;8707;p79"/>
          <p:cNvGrpSpPr/>
          <p:nvPr/>
        </p:nvGrpSpPr>
        <p:grpSpPr>
          <a:xfrm>
            <a:off x="545444" y="3628273"/>
            <a:ext cx="354586" cy="355557"/>
            <a:chOff x="-32927950" y="3944800"/>
            <a:chExt cx="292225" cy="293025"/>
          </a:xfrm>
        </p:grpSpPr>
        <p:sp>
          <p:nvSpPr>
            <p:cNvPr id="8708" name="Google Shape;8708;p79"/>
            <p:cNvSpPr/>
            <p:nvPr/>
          </p:nvSpPr>
          <p:spPr>
            <a:xfrm>
              <a:off x="-32927950" y="3944800"/>
              <a:ext cx="69325" cy="292225"/>
            </a:xfrm>
            <a:custGeom>
              <a:rect b="b" l="l" r="r" t="t"/>
              <a:pathLst>
                <a:path extrusionOk="0" h="11689" w="2773">
                  <a:moveTo>
                    <a:pt x="1418" y="0"/>
                  </a:moveTo>
                  <a:cubicBezTo>
                    <a:pt x="1072" y="0"/>
                    <a:pt x="757" y="315"/>
                    <a:pt x="757" y="662"/>
                  </a:cubicBezTo>
                  <a:lnTo>
                    <a:pt x="757" y="9578"/>
                  </a:lnTo>
                  <a:cubicBezTo>
                    <a:pt x="757" y="9830"/>
                    <a:pt x="914" y="10050"/>
                    <a:pt x="1103" y="10176"/>
                  </a:cubicBezTo>
                  <a:lnTo>
                    <a:pt x="1103" y="10996"/>
                  </a:lnTo>
                  <a:lnTo>
                    <a:pt x="347" y="10996"/>
                  </a:lnTo>
                  <a:cubicBezTo>
                    <a:pt x="158" y="10996"/>
                    <a:pt x="1" y="11153"/>
                    <a:pt x="1" y="11342"/>
                  </a:cubicBezTo>
                  <a:cubicBezTo>
                    <a:pt x="1" y="11531"/>
                    <a:pt x="158" y="11689"/>
                    <a:pt x="347" y="11689"/>
                  </a:cubicBezTo>
                  <a:lnTo>
                    <a:pt x="2395" y="11689"/>
                  </a:lnTo>
                  <a:cubicBezTo>
                    <a:pt x="2616" y="11689"/>
                    <a:pt x="2773" y="11531"/>
                    <a:pt x="2773" y="11342"/>
                  </a:cubicBezTo>
                  <a:cubicBezTo>
                    <a:pt x="2773" y="11153"/>
                    <a:pt x="2616" y="10996"/>
                    <a:pt x="2395" y="10996"/>
                  </a:cubicBezTo>
                  <a:lnTo>
                    <a:pt x="1733" y="10996"/>
                  </a:lnTo>
                  <a:lnTo>
                    <a:pt x="1733" y="10176"/>
                  </a:lnTo>
                  <a:cubicBezTo>
                    <a:pt x="1922" y="10050"/>
                    <a:pt x="2080" y="9861"/>
                    <a:pt x="2080" y="9578"/>
                  </a:cubicBezTo>
                  <a:lnTo>
                    <a:pt x="2080" y="662"/>
                  </a:lnTo>
                  <a:cubicBezTo>
                    <a:pt x="2080" y="284"/>
                    <a:pt x="1765" y="0"/>
                    <a:pt x="14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9" name="Google Shape;8709;p79"/>
            <p:cNvSpPr/>
            <p:nvPr/>
          </p:nvSpPr>
          <p:spPr>
            <a:xfrm>
              <a:off x="-32720800" y="4057425"/>
              <a:ext cx="85075" cy="25225"/>
            </a:xfrm>
            <a:custGeom>
              <a:rect b="b" l="l" r="r" t="t"/>
              <a:pathLst>
                <a:path extrusionOk="0" h="1009" w="3403">
                  <a:moveTo>
                    <a:pt x="505" y="1"/>
                  </a:moveTo>
                  <a:cubicBezTo>
                    <a:pt x="221" y="1"/>
                    <a:pt x="0" y="221"/>
                    <a:pt x="0" y="505"/>
                  </a:cubicBezTo>
                  <a:cubicBezTo>
                    <a:pt x="0" y="788"/>
                    <a:pt x="221" y="1009"/>
                    <a:pt x="505" y="1009"/>
                  </a:cubicBezTo>
                  <a:lnTo>
                    <a:pt x="2899" y="1009"/>
                  </a:lnTo>
                  <a:cubicBezTo>
                    <a:pt x="3182" y="1009"/>
                    <a:pt x="3403" y="788"/>
                    <a:pt x="3403" y="505"/>
                  </a:cubicBezTo>
                  <a:cubicBezTo>
                    <a:pt x="3403" y="190"/>
                    <a:pt x="3182" y="1"/>
                    <a:pt x="28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0" name="Google Shape;8710;p79"/>
            <p:cNvSpPr/>
            <p:nvPr/>
          </p:nvSpPr>
          <p:spPr>
            <a:xfrm>
              <a:off x="-32720800" y="4099950"/>
              <a:ext cx="85075" cy="25225"/>
            </a:xfrm>
            <a:custGeom>
              <a:rect b="b" l="l" r="r" t="t"/>
              <a:pathLst>
                <a:path extrusionOk="0" h="1009" w="3403">
                  <a:moveTo>
                    <a:pt x="505" y="1"/>
                  </a:moveTo>
                  <a:cubicBezTo>
                    <a:pt x="221" y="1"/>
                    <a:pt x="0" y="221"/>
                    <a:pt x="0" y="505"/>
                  </a:cubicBezTo>
                  <a:cubicBezTo>
                    <a:pt x="0" y="788"/>
                    <a:pt x="221" y="1009"/>
                    <a:pt x="505" y="1009"/>
                  </a:cubicBezTo>
                  <a:lnTo>
                    <a:pt x="2899" y="1009"/>
                  </a:lnTo>
                  <a:cubicBezTo>
                    <a:pt x="3182" y="1009"/>
                    <a:pt x="3403" y="788"/>
                    <a:pt x="3403" y="505"/>
                  </a:cubicBezTo>
                  <a:cubicBezTo>
                    <a:pt x="3403" y="221"/>
                    <a:pt x="3182" y="1"/>
                    <a:pt x="28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1" name="Google Shape;8711;p79"/>
            <p:cNvSpPr/>
            <p:nvPr/>
          </p:nvSpPr>
          <p:spPr>
            <a:xfrm>
              <a:off x="-32720800" y="4141700"/>
              <a:ext cx="67750" cy="26025"/>
            </a:xfrm>
            <a:custGeom>
              <a:rect b="b" l="l" r="r" t="t"/>
              <a:pathLst>
                <a:path extrusionOk="0" h="1041" w="2710">
                  <a:moveTo>
                    <a:pt x="505" y="1"/>
                  </a:moveTo>
                  <a:cubicBezTo>
                    <a:pt x="221" y="1"/>
                    <a:pt x="0" y="253"/>
                    <a:pt x="0" y="536"/>
                  </a:cubicBezTo>
                  <a:cubicBezTo>
                    <a:pt x="0" y="788"/>
                    <a:pt x="221" y="1040"/>
                    <a:pt x="505" y="1040"/>
                  </a:cubicBezTo>
                  <a:lnTo>
                    <a:pt x="2206" y="1040"/>
                  </a:lnTo>
                  <a:cubicBezTo>
                    <a:pt x="2458" y="1040"/>
                    <a:pt x="2710" y="788"/>
                    <a:pt x="2710" y="536"/>
                  </a:cubicBezTo>
                  <a:cubicBezTo>
                    <a:pt x="2710" y="253"/>
                    <a:pt x="2521" y="1"/>
                    <a:pt x="22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2" name="Google Shape;8712;p79"/>
            <p:cNvSpPr/>
            <p:nvPr/>
          </p:nvSpPr>
          <p:spPr>
            <a:xfrm>
              <a:off x="-32754675" y="3944800"/>
              <a:ext cx="51225" cy="52000"/>
            </a:xfrm>
            <a:custGeom>
              <a:rect b="b" l="l" r="r" t="t"/>
              <a:pathLst>
                <a:path extrusionOk="0" h="2080" w="2049">
                  <a:moveTo>
                    <a:pt x="1702" y="0"/>
                  </a:moveTo>
                  <a:cubicBezTo>
                    <a:pt x="757" y="0"/>
                    <a:pt x="1" y="788"/>
                    <a:pt x="1" y="1733"/>
                  </a:cubicBezTo>
                  <a:lnTo>
                    <a:pt x="1" y="2080"/>
                  </a:lnTo>
                  <a:lnTo>
                    <a:pt x="2049" y="2080"/>
                  </a:lnTo>
                  <a:lnTo>
                    <a:pt x="204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3" name="Google Shape;8713;p79"/>
            <p:cNvSpPr/>
            <p:nvPr/>
          </p:nvSpPr>
          <p:spPr>
            <a:xfrm>
              <a:off x="-32687725" y="3944800"/>
              <a:ext cx="34675" cy="55150"/>
            </a:xfrm>
            <a:custGeom>
              <a:rect b="b" l="l" r="r" t="t"/>
              <a:pathLst>
                <a:path extrusionOk="0" h="2206" w="1387">
                  <a:moveTo>
                    <a:pt x="1" y="0"/>
                  </a:moveTo>
                  <a:lnTo>
                    <a:pt x="1" y="2111"/>
                  </a:lnTo>
                  <a:lnTo>
                    <a:pt x="883" y="2111"/>
                  </a:lnTo>
                  <a:cubicBezTo>
                    <a:pt x="1072" y="2111"/>
                    <a:pt x="1261" y="2143"/>
                    <a:pt x="1387" y="2206"/>
                  </a:cubicBezTo>
                  <a:lnTo>
                    <a:pt x="1387" y="1040"/>
                  </a:lnTo>
                  <a:cubicBezTo>
                    <a:pt x="1387" y="473"/>
                    <a:pt x="914"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4" name="Google Shape;8714;p79"/>
            <p:cNvSpPr/>
            <p:nvPr/>
          </p:nvSpPr>
          <p:spPr>
            <a:xfrm>
              <a:off x="-32860200" y="4014100"/>
              <a:ext cx="207150" cy="153625"/>
            </a:xfrm>
            <a:custGeom>
              <a:rect b="b" l="l" r="r" t="t"/>
              <a:pathLst>
                <a:path extrusionOk="0" h="6145" w="8286">
                  <a:moveTo>
                    <a:pt x="0" y="1"/>
                  </a:moveTo>
                  <a:lnTo>
                    <a:pt x="0" y="6144"/>
                  </a:lnTo>
                  <a:lnTo>
                    <a:pt x="378" y="6144"/>
                  </a:lnTo>
                  <a:cubicBezTo>
                    <a:pt x="756" y="6144"/>
                    <a:pt x="1071" y="5892"/>
                    <a:pt x="1260" y="5577"/>
                  </a:cubicBezTo>
                  <a:lnTo>
                    <a:pt x="2016" y="5955"/>
                  </a:lnTo>
                  <a:cubicBezTo>
                    <a:pt x="2268" y="6050"/>
                    <a:pt x="2552" y="6144"/>
                    <a:pt x="2773" y="6144"/>
                  </a:cubicBezTo>
                  <a:lnTo>
                    <a:pt x="3497" y="6144"/>
                  </a:lnTo>
                  <a:lnTo>
                    <a:pt x="3497" y="3057"/>
                  </a:lnTo>
                  <a:cubicBezTo>
                    <a:pt x="3214" y="3309"/>
                    <a:pt x="2867" y="3435"/>
                    <a:pt x="2457" y="3435"/>
                  </a:cubicBezTo>
                  <a:cubicBezTo>
                    <a:pt x="2268" y="3435"/>
                    <a:pt x="2111" y="3277"/>
                    <a:pt x="2111" y="3057"/>
                  </a:cubicBezTo>
                  <a:cubicBezTo>
                    <a:pt x="2111" y="2868"/>
                    <a:pt x="2268" y="2710"/>
                    <a:pt x="2457" y="2710"/>
                  </a:cubicBezTo>
                  <a:cubicBezTo>
                    <a:pt x="3025" y="2710"/>
                    <a:pt x="3497" y="2238"/>
                    <a:pt x="3497" y="1702"/>
                  </a:cubicBezTo>
                  <a:lnTo>
                    <a:pt x="3497" y="1009"/>
                  </a:lnTo>
                  <a:lnTo>
                    <a:pt x="7782" y="1009"/>
                  </a:lnTo>
                  <a:cubicBezTo>
                    <a:pt x="8065" y="1009"/>
                    <a:pt x="8286" y="788"/>
                    <a:pt x="8286" y="505"/>
                  </a:cubicBezTo>
                  <a:cubicBezTo>
                    <a:pt x="8286" y="221"/>
                    <a:pt x="8065" y="1"/>
                    <a:pt x="7782" y="1"/>
                  </a:cubicBezTo>
                  <a:lnTo>
                    <a:pt x="3560" y="1"/>
                  </a:lnTo>
                  <a:cubicBezTo>
                    <a:pt x="3308" y="1"/>
                    <a:pt x="2899" y="158"/>
                    <a:pt x="2583" y="442"/>
                  </a:cubicBezTo>
                  <a:cubicBezTo>
                    <a:pt x="2426" y="599"/>
                    <a:pt x="2205" y="662"/>
                    <a:pt x="1985" y="662"/>
                  </a:cubicBezTo>
                  <a:lnTo>
                    <a:pt x="1323" y="662"/>
                  </a:lnTo>
                  <a:cubicBezTo>
                    <a:pt x="1166" y="284"/>
                    <a:pt x="788" y="1"/>
                    <a:pt x="3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5" name="Google Shape;8715;p79"/>
            <p:cNvSpPr/>
            <p:nvPr/>
          </p:nvSpPr>
          <p:spPr>
            <a:xfrm>
              <a:off x="-32755450" y="4055850"/>
              <a:ext cx="51200" cy="181175"/>
            </a:xfrm>
            <a:custGeom>
              <a:rect b="b" l="l" r="r" t="t"/>
              <a:pathLst>
                <a:path extrusionOk="0" h="7247" w="2048">
                  <a:moveTo>
                    <a:pt x="0" y="1"/>
                  </a:moveTo>
                  <a:lnTo>
                    <a:pt x="0" y="64"/>
                  </a:lnTo>
                  <a:lnTo>
                    <a:pt x="0" y="5514"/>
                  </a:lnTo>
                  <a:cubicBezTo>
                    <a:pt x="0" y="6459"/>
                    <a:pt x="756" y="7247"/>
                    <a:pt x="1701" y="7247"/>
                  </a:cubicBezTo>
                  <a:lnTo>
                    <a:pt x="2048" y="7247"/>
                  </a:lnTo>
                  <a:lnTo>
                    <a:pt x="2048" y="5167"/>
                  </a:lnTo>
                  <a:lnTo>
                    <a:pt x="1891" y="5167"/>
                  </a:lnTo>
                  <a:cubicBezTo>
                    <a:pt x="1229" y="5167"/>
                    <a:pt x="725" y="4632"/>
                    <a:pt x="725" y="4002"/>
                  </a:cubicBezTo>
                  <a:cubicBezTo>
                    <a:pt x="725" y="3624"/>
                    <a:pt x="882" y="3372"/>
                    <a:pt x="1071" y="3120"/>
                  </a:cubicBezTo>
                  <a:cubicBezTo>
                    <a:pt x="819" y="2899"/>
                    <a:pt x="725" y="2615"/>
                    <a:pt x="725" y="2269"/>
                  </a:cubicBezTo>
                  <a:cubicBezTo>
                    <a:pt x="725" y="1922"/>
                    <a:pt x="882" y="1639"/>
                    <a:pt x="1071" y="1387"/>
                  </a:cubicBezTo>
                  <a:cubicBezTo>
                    <a:pt x="819" y="1166"/>
                    <a:pt x="725" y="883"/>
                    <a:pt x="725" y="536"/>
                  </a:cubicBezTo>
                  <a:cubicBezTo>
                    <a:pt x="725" y="316"/>
                    <a:pt x="756" y="190"/>
                    <a:pt x="8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6" name="Google Shape;8716;p79"/>
            <p:cNvSpPr/>
            <p:nvPr/>
          </p:nvSpPr>
          <p:spPr>
            <a:xfrm>
              <a:off x="-32686925" y="4182650"/>
              <a:ext cx="34675" cy="55175"/>
            </a:xfrm>
            <a:custGeom>
              <a:rect b="b" l="l" r="r" t="t"/>
              <a:pathLst>
                <a:path extrusionOk="0" h="2207" w="1387">
                  <a:moveTo>
                    <a:pt x="1386" y="1"/>
                  </a:moveTo>
                  <a:cubicBezTo>
                    <a:pt x="1229" y="64"/>
                    <a:pt x="1071" y="95"/>
                    <a:pt x="882" y="95"/>
                  </a:cubicBezTo>
                  <a:lnTo>
                    <a:pt x="0" y="95"/>
                  </a:lnTo>
                  <a:lnTo>
                    <a:pt x="0" y="2206"/>
                  </a:lnTo>
                  <a:lnTo>
                    <a:pt x="378" y="2206"/>
                  </a:lnTo>
                  <a:cubicBezTo>
                    <a:pt x="914" y="2206"/>
                    <a:pt x="1386" y="1734"/>
                    <a:pt x="1386" y="1167"/>
                  </a:cubicBezTo>
                  <a:lnTo>
                    <a:pt x="138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17" name="Google Shape;8717;p79"/>
          <p:cNvGrpSpPr/>
          <p:nvPr/>
        </p:nvGrpSpPr>
        <p:grpSpPr>
          <a:xfrm>
            <a:off x="2774236" y="2693524"/>
            <a:ext cx="354586" cy="353888"/>
            <a:chOff x="-31094350" y="3194000"/>
            <a:chExt cx="292225" cy="291650"/>
          </a:xfrm>
        </p:grpSpPr>
        <p:sp>
          <p:nvSpPr>
            <p:cNvPr id="8718" name="Google Shape;8718;p79"/>
            <p:cNvSpPr/>
            <p:nvPr/>
          </p:nvSpPr>
          <p:spPr>
            <a:xfrm>
              <a:off x="-31033700" y="3194000"/>
              <a:ext cx="103200" cy="34100"/>
            </a:xfrm>
            <a:custGeom>
              <a:rect b="b" l="l" r="r" t="t"/>
              <a:pathLst>
                <a:path extrusionOk="0" h="1364" w="4128">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9" name="Google Shape;8719;p79"/>
            <p:cNvSpPr/>
            <p:nvPr/>
          </p:nvSpPr>
          <p:spPr>
            <a:xfrm>
              <a:off x="-31042375" y="3346200"/>
              <a:ext cx="16550" cy="18150"/>
            </a:xfrm>
            <a:custGeom>
              <a:rect b="b" l="l" r="r" t="t"/>
              <a:pathLst>
                <a:path extrusionOk="0" h="726" w="662">
                  <a:moveTo>
                    <a:pt x="1" y="1"/>
                  </a:moveTo>
                  <a:lnTo>
                    <a:pt x="1" y="725"/>
                  </a:lnTo>
                  <a:lnTo>
                    <a:pt x="662" y="725"/>
                  </a:lnTo>
                  <a:lnTo>
                    <a:pt x="66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0" name="Google Shape;8720;p79"/>
            <p:cNvSpPr/>
            <p:nvPr/>
          </p:nvSpPr>
          <p:spPr>
            <a:xfrm>
              <a:off x="-31042375" y="3278475"/>
              <a:ext cx="16550" cy="16550"/>
            </a:xfrm>
            <a:custGeom>
              <a:rect b="b" l="l" r="r" t="t"/>
              <a:pathLst>
                <a:path extrusionOk="0" h="662" w="662">
                  <a:moveTo>
                    <a:pt x="1" y="0"/>
                  </a:moveTo>
                  <a:lnTo>
                    <a:pt x="1" y="662"/>
                  </a:lnTo>
                  <a:lnTo>
                    <a:pt x="662" y="662"/>
                  </a:lnTo>
                  <a:lnTo>
                    <a:pt x="66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1" name="Google Shape;8721;p79"/>
            <p:cNvSpPr/>
            <p:nvPr/>
          </p:nvSpPr>
          <p:spPr>
            <a:xfrm>
              <a:off x="-31042375" y="3416300"/>
              <a:ext cx="16550" cy="16575"/>
            </a:xfrm>
            <a:custGeom>
              <a:rect b="b" l="l" r="r" t="t"/>
              <a:pathLst>
                <a:path extrusionOk="0" h="663" w="662">
                  <a:moveTo>
                    <a:pt x="1" y="1"/>
                  </a:moveTo>
                  <a:lnTo>
                    <a:pt x="1" y="662"/>
                  </a:lnTo>
                  <a:lnTo>
                    <a:pt x="662" y="662"/>
                  </a:lnTo>
                  <a:lnTo>
                    <a:pt x="66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2" name="Google Shape;8722;p79"/>
            <p:cNvSpPr/>
            <p:nvPr/>
          </p:nvSpPr>
          <p:spPr>
            <a:xfrm>
              <a:off x="-31094350" y="3210725"/>
              <a:ext cx="222900" cy="274925"/>
            </a:xfrm>
            <a:custGeom>
              <a:rect b="b" l="l" r="r" t="t"/>
              <a:pathLst>
                <a:path extrusionOk="0" h="10997" w="8916">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3" name="Google Shape;8723;p79"/>
            <p:cNvSpPr/>
            <p:nvPr/>
          </p:nvSpPr>
          <p:spPr>
            <a:xfrm>
              <a:off x="-30853350" y="3295000"/>
              <a:ext cx="51225" cy="104000"/>
            </a:xfrm>
            <a:custGeom>
              <a:rect b="b" l="l" r="r" t="t"/>
              <a:pathLst>
                <a:path extrusionOk="0" h="4160" w="2049">
                  <a:moveTo>
                    <a:pt x="1" y="1"/>
                  </a:moveTo>
                  <a:lnTo>
                    <a:pt x="1" y="4160"/>
                  </a:lnTo>
                  <a:lnTo>
                    <a:pt x="2049" y="4160"/>
                  </a:lnTo>
                  <a:lnTo>
                    <a:pt x="20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4" name="Google Shape;8724;p79"/>
            <p:cNvSpPr/>
            <p:nvPr/>
          </p:nvSpPr>
          <p:spPr>
            <a:xfrm>
              <a:off x="-30853350" y="3227275"/>
              <a:ext cx="51225" cy="51225"/>
            </a:xfrm>
            <a:custGeom>
              <a:rect b="b" l="l" r="r" t="t"/>
              <a:pathLst>
                <a:path extrusionOk="0" h="2049" w="2049">
                  <a:moveTo>
                    <a:pt x="1009" y="1"/>
                  </a:moveTo>
                  <a:cubicBezTo>
                    <a:pt x="473" y="1"/>
                    <a:pt x="1" y="473"/>
                    <a:pt x="1" y="1040"/>
                  </a:cubicBezTo>
                  <a:lnTo>
                    <a:pt x="1" y="2048"/>
                  </a:lnTo>
                  <a:lnTo>
                    <a:pt x="2049" y="2048"/>
                  </a:lnTo>
                  <a:lnTo>
                    <a:pt x="2049" y="1040"/>
                  </a:lnTo>
                  <a:cubicBezTo>
                    <a:pt x="2049" y="473"/>
                    <a:pt x="1576" y="1"/>
                    <a:pt x="1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5" name="Google Shape;8725;p79"/>
            <p:cNvSpPr/>
            <p:nvPr/>
          </p:nvSpPr>
          <p:spPr>
            <a:xfrm>
              <a:off x="-30851775" y="3416300"/>
              <a:ext cx="46500" cy="51225"/>
            </a:xfrm>
            <a:custGeom>
              <a:rect b="b" l="l" r="r" t="t"/>
              <a:pathLst>
                <a:path extrusionOk="0" h="2049" w="1860">
                  <a:moveTo>
                    <a:pt x="1" y="1"/>
                  </a:moveTo>
                  <a:lnTo>
                    <a:pt x="599" y="1796"/>
                  </a:lnTo>
                  <a:cubicBezTo>
                    <a:pt x="694" y="1985"/>
                    <a:pt x="788" y="2048"/>
                    <a:pt x="946" y="2048"/>
                  </a:cubicBezTo>
                  <a:cubicBezTo>
                    <a:pt x="1103" y="2048"/>
                    <a:pt x="1229" y="1985"/>
                    <a:pt x="1261" y="1796"/>
                  </a:cubicBezTo>
                  <a:lnTo>
                    <a:pt x="186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26" name="Google Shape;8726;p79"/>
          <p:cNvGrpSpPr/>
          <p:nvPr/>
        </p:nvGrpSpPr>
        <p:grpSpPr>
          <a:xfrm>
            <a:off x="2774706" y="3164016"/>
            <a:ext cx="353645" cy="354191"/>
            <a:chOff x="-31093575" y="3552550"/>
            <a:chExt cx="291450" cy="291900"/>
          </a:xfrm>
        </p:grpSpPr>
        <p:sp>
          <p:nvSpPr>
            <p:cNvPr id="8727" name="Google Shape;8727;p79"/>
            <p:cNvSpPr/>
            <p:nvPr/>
          </p:nvSpPr>
          <p:spPr>
            <a:xfrm>
              <a:off x="-31011650" y="3745525"/>
              <a:ext cx="7900" cy="12625"/>
            </a:xfrm>
            <a:custGeom>
              <a:rect b="b" l="l" r="r" t="t"/>
              <a:pathLst>
                <a:path extrusionOk="0" h="505" w="316">
                  <a:moveTo>
                    <a:pt x="158" y="1"/>
                  </a:moveTo>
                  <a:lnTo>
                    <a:pt x="0" y="505"/>
                  </a:lnTo>
                  <a:lnTo>
                    <a:pt x="315" y="505"/>
                  </a:lnTo>
                  <a:lnTo>
                    <a:pt x="1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8" name="Google Shape;8728;p79"/>
            <p:cNvSpPr/>
            <p:nvPr/>
          </p:nvSpPr>
          <p:spPr>
            <a:xfrm>
              <a:off x="-31093575" y="3671500"/>
              <a:ext cx="171725" cy="172950"/>
            </a:xfrm>
            <a:custGeom>
              <a:rect b="b" l="l" r="r" t="t"/>
              <a:pathLst>
                <a:path extrusionOk="0" h="6918" w="6869">
                  <a:moveTo>
                    <a:pt x="3427" y="1449"/>
                  </a:moveTo>
                  <a:cubicBezTo>
                    <a:pt x="3569" y="1449"/>
                    <a:pt x="3718" y="1512"/>
                    <a:pt x="3781" y="1638"/>
                  </a:cubicBezTo>
                  <a:lnTo>
                    <a:pt x="4317" y="3466"/>
                  </a:lnTo>
                  <a:lnTo>
                    <a:pt x="4474" y="3466"/>
                  </a:lnTo>
                  <a:cubicBezTo>
                    <a:pt x="4695" y="3466"/>
                    <a:pt x="4852" y="3623"/>
                    <a:pt x="4852" y="3812"/>
                  </a:cubicBezTo>
                  <a:cubicBezTo>
                    <a:pt x="4852" y="3970"/>
                    <a:pt x="4726" y="4127"/>
                    <a:pt x="4537" y="4127"/>
                  </a:cubicBezTo>
                  <a:lnTo>
                    <a:pt x="4789" y="5072"/>
                  </a:lnTo>
                  <a:cubicBezTo>
                    <a:pt x="4852" y="5262"/>
                    <a:pt x="4758" y="5419"/>
                    <a:pt x="4569" y="5514"/>
                  </a:cubicBezTo>
                  <a:cubicBezTo>
                    <a:pt x="4545" y="5518"/>
                    <a:pt x="4521" y="5520"/>
                    <a:pt x="4498" y="5520"/>
                  </a:cubicBezTo>
                  <a:cubicBezTo>
                    <a:pt x="4341" y="5520"/>
                    <a:pt x="4210" y="5427"/>
                    <a:pt x="4128" y="5262"/>
                  </a:cubicBezTo>
                  <a:lnTo>
                    <a:pt x="3781" y="4127"/>
                  </a:lnTo>
                  <a:lnTo>
                    <a:pt x="3057" y="4127"/>
                  </a:lnTo>
                  <a:lnTo>
                    <a:pt x="2710" y="5262"/>
                  </a:lnTo>
                  <a:cubicBezTo>
                    <a:pt x="2683" y="5427"/>
                    <a:pt x="2535" y="5520"/>
                    <a:pt x="2351" y="5520"/>
                  </a:cubicBezTo>
                  <a:cubicBezTo>
                    <a:pt x="2325" y="5520"/>
                    <a:pt x="2297" y="5518"/>
                    <a:pt x="2269" y="5514"/>
                  </a:cubicBezTo>
                  <a:cubicBezTo>
                    <a:pt x="2080" y="5451"/>
                    <a:pt x="2017" y="5262"/>
                    <a:pt x="2049" y="5072"/>
                  </a:cubicBezTo>
                  <a:lnTo>
                    <a:pt x="2332" y="4127"/>
                  </a:lnTo>
                  <a:cubicBezTo>
                    <a:pt x="2175" y="4096"/>
                    <a:pt x="2017" y="3970"/>
                    <a:pt x="2017" y="3812"/>
                  </a:cubicBezTo>
                  <a:cubicBezTo>
                    <a:pt x="2049" y="3623"/>
                    <a:pt x="2206" y="3466"/>
                    <a:pt x="2395" y="3466"/>
                  </a:cubicBezTo>
                  <a:lnTo>
                    <a:pt x="2553" y="3466"/>
                  </a:lnTo>
                  <a:lnTo>
                    <a:pt x="3120" y="1638"/>
                  </a:lnTo>
                  <a:cubicBezTo>
                    <a:pt x="3151" y="1512"/>
                    <a:pt x="3285" y="1449"/>
                    <a:pt x="3427" y="1449"/>
                  </a:cubicBezTo>
                  <a:close/>
                  <a:moveTo>
                    <a:pt x="3435" y="0"/>
                  </a:moveTo>
                  <a:cubicBezTo>
                    <a:pt x="1544" y="0"/>
                    <a:pt x="1" y="1544"/>
                    <a:pt x="1" y="3434"/>
                  </a:cubicBezTo>
                  <a:cubicBezTo>
                    <a:pt x="1" y="5356"/>
                    <a:pt x="1544" y="6900"/>
                    <a:pt x="3435" y="6900"/>
                  </a:cubicBezTo>
                  <a:cubicBezTo>
                    <a:pt x="4065" y="6900"/>
                    <a:pt x="4632" y="6742"/>
                    <a:pt x="5168" y="6427"/>
                  </a:cubicBezTo>
                  <a:lnTo>
                    <a:pt x="6365" y="6900"/>
                  </a:lnTo>
                  <a:cubicBezTo>
                    <a:pt x="6407" y="6910"/>
                    <a:pt x="6449" y="6917"/>
                    <a:pt x="6491" y="6917"/>
                  </a:cubicBezTo>
                  <a:cubicBezTo>
                    <a:pt x="6575" y="6917"/>
                    <a:pt x="6659" y="6889"/>
                    <a:pt x="6743" y="6805"/>
                  </a:cubicBezTo>
                  <a:cubicBezTo>
                    <a:pt x="6806" y="6742"/>
                    <a:pt x="6869" y="6616"/>
                    <a:pt x="6869" y="6459"/>
                  </a:cubicBezTo>
                  <a:lnTo>
                    <a:pt x="6491" y="5009"/>
                  </a:lnTo>
                  <a:cubicBezTo>
                    <a:pt x="6743" y="4537"/>
                    <a:pt x="6869" y="4001"/>
                    <a:pt x="6869" y="3466"/>
                  </a:cubicBezTo>
                  <a:cubicBezTo>
                    <a:pt x="6869" y="3119"/>
                    <a:pt x="6774" y="2804"/>
                    <a:pt x="6711" y="2489"/>
                  </a:cubicBezTo>
                  <a:cubicBezTo>
                    <a:pt x="6617" y="2426"/>
                    <a:pt x="6491" y="2395"/>
                    <a:pt x="6428" y="2363"/>
                  </a:cubicBezTo>
                  <a:lnTo>
                    <a:pt x="5514" y="2710"/>
                  </a:lnTo>
                  <a:cubicBezTo>
                    <a:pt x="5389" y="2755"/>
                    <a:pt x="5256" y="2780"/>
                    <a:pt x="5125" y="2780"/>
                  </a:cubicBezTo>
                  <a:cubicBezTo>
                    <a:pt x="4892" y="2780"/>
                    <a:pt x="4667" y="2702"/>
                    <a:pt x="4506" y="2521"/>
                  </a:cubicBezTo>
                  <a:cubicBezTo>
                    <a:pt x="4222" y="2269"/>
                    <a:pt x="4096" y="1891"/>
                    <a:pt x="4159" y="1481"/>
                  </a:cubicBezTo>
                  <a:lnTo>
                    <a:pt x="4443" y="221"/>
                  </a:lnTo>
                  <a:cubicBezTo>
                    <a:pt x="4443" y="189"/>
                    <a:pt x="4443" y="189"/>
                    <a:pt x="4411" y="158"/>
                  </a:cubicBezTo>
                  <a:cubicBezTo>
                    <a:pt x="4096" y="63"/>
                    <a:pt x="3781" y="0"/>
                    <a:pt x="34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9" name="Google Shape;8729;p79"/>
            <p:cNvSpPr/>
            <p:nvPr/>
          </p:nvSpPr>
          <p:spPr>
            <a:xfrm>
              <a:off x="-30895875" y="3621075"/>
              <a:ext cx="15775" cy="26025"/>
            </a:xfrm>
            <a:custGeom>
              <a:rect b="b" l="l" r="r" t="t"/>
              <a:pathLst>
                <a:path extrusionOk="0" h="1041" w="631">
                  <a:moveTo>
                    <a:pt x="0" y="1"/>
                  </a:moveTo>
                  <a:cubicBezTo>
                    <a:pt x="32" y="410"/>
                    <a:pt x="126" y="694"/>
                    <a:pt x="315" y="1041"/>
                  </a:cubicBezTo>
                  <a:cubicBezTo>
                    <a:pt x="473" y="694"/>
                    <a:pt x="599" y="347"/>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0" name="Google Shape;8730;p79"/>
            <p:cNvSpPr/>
            <p:nvPr/>
          </p:nvSpPr>
          <p:spPr>
            <a:xfrm>
              <a:off x="-30974650" y="3552550"/>
              <a:ext cx="172525" cy="172400"/>
            </a:xfrm>
            <a:custGeom>
              <a:rect b="b" l="l" r="r" t="t"/>
              <a:pathLst>
                <a:path extrusionOk="0" h="6896" w="6901">
                  <a:moveTo>
                    <a:pt x="3435" y="1356"/>
                  </a:moveTo>
                  <a:cubicBezTo>
                    <a:pt x="3624" y="1356"/>
                    <a:pt x="3782" y="1513"/>
                    <a:pt x="3782" y="1734"/>
                  </a:cubicBezTo>
                  <a:lnTo>
                    <a:pt x="3782" y="2080"/>
                  </a:lnTo>
                  <a:lnTo>
                    <a:pt x="4821" y="2080"/>
                  </a:lnTo>
                  <a:cubicBezTo>
                    <a:pt x="5010" y="2080"/>
                    <a:pt x="5168" y="2238"/>
                    <a:pt x="5168" y="2427"/>
                  </a:cubicBezTo>
                  <a:cubicBezTo>
                    <a:pt x="5168" y="2616"/>
                    <a:pt x="5010" y="2742"/>
                    <a:pt x="4821" y="2742"/>
                  </a:cubicBezTo>
                  <a:lnTo>
                    <a:pt x="4412" y="2742"/>
                  </a:lnTo>
                  <a:cubicBezTo>
                    <a:pt x="4380" y="3341"/>
                    <a:pt x="4191" y="3876"/>
                    <a:pt x="3876" y="4412"/>
                  </a:cubicBezTo>
                  <a:cubicBezTo>
                    <a:pt x="3908" y="4443"/>
                    <a:pt x="3908" y="4475"/>
                    <a:pt x="3939" y="4506"/>
                  </a:cubicBezTo>
                  <a:lnTo>
                    <a:pt x="4349" y="4916"/>
                  </a:lnTo>
                  <a:cubicBezTo>
                    <a:pt x="4443" y="5042"/>
                    <a:pt x="4443" y="5262"/>
                    <a:pt x="4349" y="5388"/>
                  </a:cubicBezTo>
                  <a:cubicBezTo>
                    <a:pt x="4286" y="5451"/>
                    <a:pt x="4191" y="5483"/>
                    <a:pt x="4101" y="5483"/>
                  </a:cubicBezTo>
                  <a:cubicBezTo>
                    <a:pt x="4010" y="5483"/>
                    <a:pt x="3923" y="5451"/>
                    <a:pt x="3876" y="5388"/>
                  </a:cubicBezTo>
                  <a:lnTo>
                    <a:pt x="3466" y="4979"/>
                  </a:lnTo>
                  <a:lnTo>
                    <a:pt x="3435" y="4947"/>
                  </a:lnTo>
                  <a:lnTo>
                    <a:pt x="3403" y="4979"/>
                  </a:lnTo>
                  <a:lnTo>
                    <a:pt x="2994" y="5388"/>
                  </a:lnTo>
                  <a:cubicBezTo>
                    <a:pt x="2931" y="5451"/>
                    <a:pt x="2844" y="5483"/>
                    <a:pt x="2758" y="5483"/>
                  </a:cubicBezTo>
                  <a:cubicBezTo>
                    <a:pt x="2671" y="5483"/>
                    <a:pt x="2584" y="5451"/>
                    <a:pt x="2521" y="5388"/>
                  </a:cubicBezTo>
                  <a:cubicBezTo>
                    <a:pt x="2395" y="5262"/>
                    <a:pt x="2395" y="5042"/>
                    <a:pt x="2521" y="4916"/>
                  </a:cubicBezTo>
                  <a:lnTo>
                    <a:pt x="2931" y="4506"/>
                  </a:lnTo>
                  <a:cubicBezTo>
                    <a:pt x="2962" y="4475"/>
                    <a:pt x="2962" y="4443"/>
                    <a:pt x="2994" y="4412"/>
                  </a:cubicBezTo>
                  <a:cubicBezTo>
                    <a:pt x="2679" y="3939"/>
                    <a:pt x="2490" y="3341"/>
                    <a:pt x="2458" y="2742"/>
                  </a:cubicBezTo>
                  <a:lnTo>
                    <a:pt x="2049" y="2742"/>
                  </a:lnTo>
                  <a:cubicBezTo>
                    <a:pt x="1860" y="2742"/>
                    <a:pt x="1702" y="2584"/>
                    <a:pt x="1702" y="2395"/>
                  </a:cubicBezTo>
                  <a:cubicBezTo>
                    <a:pt x="1702" y="2206"/>
                    <a:pt x="1860" y="2049"/>
                    <a:pt x="2049" y="2049"/>
                  </a:cubicBezTo>
                  <a:lnTo>
                    <a:pt x="3088" y="2049"/>
                  </a:lnTo>
                  <a:lnTo>
                    <a:pt x="3088" y="1734"/>
                  </a:lnTo>
                  <a:cubicBezTo>
                    <a:pt x="3088" y="1513"/>
                    <a:pt x="3246" y="1356"/>
                    <a:pt x="3435" y="1356"/>
                  </a:cubicBezTo>
                  <a:close/>
                  <a:moveTo>
                    <a:pt x="3466" y="1"/>
                  </a:moveTo>
                  <a:cubicBezTo>
                    <a:pt x="1576" y="1"/>
                    <a:pt x="32" y="1576"/>
                    <a:pt x="32" y="3467"/>
                  </a:cubicBezTo>
                  <a:cubicBezTo>
                    <a:pt x="32" y="3971"/>
                    <a:pt x="158" y="4506"/>
                    <a:pt x="411" y="4979"/>
                  </a:cubicBezTo>
                  <a:lnTo>
                    <a:pt x="32" y="6459"/>
                  </a:lnTo>
                  <a:cubicBezTo>
                    <a:pt x="1" y="6554"/>
                    <a:pt x="32" y="6680"/>
                    <a:pt x="158" y="6806"/>
                  </a:cubicBezTo>
                  <a:cubicBezTo>
                    <a:pt x="225" y="6851"/>
                    <a:pt x="324" y="6895"/>
                    <a:pt x="420" y="6895"/>
                  </a:cubicBezTo>
                  <a:cubicBezTo>
                    <a:pt x="460" y="6895"/>
                    <a:pt x="500" y="6887"/>
                    <a:pt x="537" y="6869"/>
                  </a:cubicBezTo>
                  <a:lnTo>
                    <a:pt x="1734" y="6396"/>
                  </a:lnTo>
                  <a:cubicBezTo>
                    <a:pt x="2269" y="6712"/>
                    <a:pt x="2899" y="6869"/>
                    <a:pt x="3466" y="6869"/>
                  </a:cubicBezTo>
                  <a:cubicBezTo>
                    <a:pt x="5357" y="6869"/>
                    <a:pt x="6901" y="5357"/>
                    <a:pt x="6901" y="3435"/>
                  </a:cubicBezTo>
                  <a:cubicBezTo>
                    <a:pt x="6901" y="1576"/>
                    <a:pt x="5325" y="1"/>
                    <a:pt x="34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31" name="Google Shape;8731;p79"/>
          <p:cNvGrpSpPr/>
          <p:nvPr/>
        </p:nvGrpSpPr>
        <p:grpSpPr>
          <a:xfrm>
            <a:off x="1901073" y="1343621"/>
            <a:ext cx="332593" cy="353645"/>
            <a:chOff x="-34755225" y="3202075"/>
            <a:chExt cx="274100" cy="291450"/>
          </a:xfrm>
        </p:grpSpPr>
        <p:sp>
          <p:nvSpPr>
            <p:cNvPr id="8732" name="Google Shape;8732;p79"/>
            <p:cNvSpPr/>
            <p:nvPr/>
          </p:nvSpPr>
          <p:spPr>
            <a:xfrm>
              <a:off x="-34703250" y="3389525"/>
              <a:ext cx="84300" cy="34675"/>
            </a:xfrm>
            <a:custGeom>
              <a:rect b="b" l="l" r="r" t="t"/>
              <a:pathLst>
                <a:path extrusionOk="0" h="1387" w="3372">
                  <a:moveTo>
                    <a:pt x="1670" y="1"/>
                  </a:moveTo>
                  <a:cubicBezTo>
                    <a:pt x="883" y="1"/>
                    <a:pt x="158" y="599"/>
                    <a:pt x="0" y="1387"/>
                  </a:cubicBezTo>
                  <a:lnTo>
                    <a:pt x="3371" y="1387"/>
                  </a:lnTo>
                  <a:cubicBezTo>
                    <a:pt x="3214" y="599"/>
                    <a:pt x="2489" y="1"/>
                    <a:pt x="16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3" name="Google Shape;8733;p79"/>
            <p:cNvSpPr/>
            <p:nvPr/>
          </p:nvSpPr>
          <p:spPr>
            <a:xfrm>
              <a:off x="-34636300" y="3348575"/>
              <a:ext cx="69325" cy="75625"/>
            </a:xfrm>
            <a:custGeom>
              <a:rect b="b" l="l" r="r" t="t"/>
              <a:pathLst>
                <a:path extrusionOk="0" h="3025" w="2773">
                  <a:moveTo>
                    <a:pt x="2111" y="0"/>
                  </a:moveTo>
                  <a:lnTo>
                    <a:pt x="1387" y="221"/>
                  </a:lnTo>
                  <a:cubicBezTo>
                    <a:pt x="1298" y="265"/>
                    <a:pt x="1179" y="290"/>
                    <a:pt x="1049" y="290"/>
                  </a:cubicBezTo>
                  <a:cubicBezTo>
                    <a:pt x="808" y="290"/>
                    <a:pt x="531" y="205"/>
                    <a:pt x="347" y="0"/>
                  </a:cubicBezTo>
                  <a:lnTo>
                    <a:pt x="347" y="0"/>
                  </a:lnTo>
                  <a:cubicBezTo>
                    <a:pt x="378" y="63"/>
                    <a:pt x="378" y="189"/>
                    <a:pt x="378" y="315"/>
                  </a:cubicBezTo>
                  <a:cubicBezTo>
                    <a:pt x="378" y="662"/>
                    <a:pt x="221" y="977"/>
                    <a:pt x="0" y="1229"/>
                  </a:cubicBezTo>
                  <a:cubicBezTo>
                    <a:pt x="725" y="1575"/>
                    <a:pt x="1229" y="2237"/>
                    <a:pt x="1355" y="3025"/>
                  </a:cubicBezTo>
                  <a:lnTo>
                    <a:pt x="2773" y="3025"/>
                  </a:lnTo>
                  <a:lnTo>
                    <a:pt x="2773" y="221"/>
                  </a:lnTo>
                  <a:cubicBezTo>
                    <a:pt x="2521" y="189"/>
                    <a:pt x="2300" y="126"/>
                    <a:pt x="21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4" name="Google Shape;8734;p79"/>
            <p:cNvSpPr/>
            <p:nvPr/>
          </p:nvSpPr>
          <p:spPr>
            <a:xfrm>
              <a:off x="-34752875" y="3253275"/>
              <a:ext cx="126050" cy="170925"/>
            </a:xfrm>
            <a:custGeom>
              <a:rect b="b" l="l" r="r" t="t"/>
              <a:pathLst>
                <a:path extrusionOk="0" h="6837" w="5042">
                  <a:moveTo>
                    <a:pt x="1" y="0"/>
                  </a:moveTo>
                  <a:lnTo>
                    <a:pt x="1" y="6837"/>
                  </a:lnTo>
                  <a:lnTo>
                    <a:pt x="1418" y="6837"/>
                  </a:lnTo>
                  <a:cubicBezTo>
                    <a:pt x="1450" y="6018"/>
                    <a:pt x="1954" y="5356"/>
                    <a:pt x="2679" y="4978"/>
                  </a:cubicBezTo>
                  <a:cubicBezTo>
                    <a:pt x="2427" y="4757"/>
                    <a:pt x="2301" y="4442"/>
                    <a:pt x="2301" y="4064"/>
                  </a:cubicBezTo>
                  <a:cubicBezTo>
                    <a:pt x="2301" y="3340"/>
                    <a:pt x="2931" y="2710"/>
                    <a:pt x="3687" y="2710"/>
                  </a:cubicBezTo>
                  <a:cubicBezTo>
                    <a:pt x="4128" y="2710"/>
                    <a:pt x="4474" y="2899"/>
                    <a:pt x="4758" y="3214"/>
                  </a:cubicBezTo>
                  <a:cubicBezTo>
                    <a:pt x="4726" y="3056"/>
                    <a:pt x="4758" y="2899"/>
                    <a:pt x="4789" y="2741"/>
                  </a:cubicBezTo>
                  <a:lnTo>
                    <a:pt x="5041" y="2016"/>
                  </a:lnTo>
                  <a:cubicBezTo>
                    <a:pt x="4821" y="1607"/>
                    <a:pt x="4758" y="1134"/>
                    <a:pt x="4758" y="662"/>
                  </a:cubicBezTo>
                  <a:cubicBezTo>
                    <a:pt x="4758" y="410"/>
                    <a:pt x="4789" y="189"/>
                    <a:pt x="48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5" name="Google Shape;8735;p79"/>
            <p:cNvSpPr/>
            <p:nvPr/>
          </p:nvSpPr>
          <p:spPr>
            <a:xfrm>
              <a:off x="-34677250" y="3338325"/>
              <a:ext cx="33875" cy="33900"/>
            </a:xfrm>
            <a:custGeom>
              <a:rect b="b" l="l" r="r" t="t"/>
              <a:pathLst>
                <a:path extrusionOk="0" h="1356" w="1355">
                  <a:moveTo>
                    <a:pt x="662" y="1"/>
                  </a:moveTo>
                  <a:cubicBezTo>
                    <a:pt x="315" y="1"/>
                    <a:pt x="0" y="316"/>
                    <a:pt x="0" y="694"/>
                  </a:cubicBezTo>
                  <a:cubicBezTo>
                    <a:pt x="0" y="1040"/>
                    <a:pt x="315" y="1355"/>
                    <a:pt x="662" y="1355"/>
                  </a:cubicBezTo>
                  <a:cubicBezTo>
                    <a:pt x="1040" y="1355"/>
                    <a:pt x="1355" y="1040"/>
                    <a:pt x="1355" y="694"/>
                  </a:cubicBezTo>
                  <a:cubicBezTo>
                    <a:pt x="1355" y="316"/>
                    <a:pt x="1040" y="1"/>
                    <a:pt x="6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6" name="Google Shape;8736;p79"/>
            <p:cNvSpPr/>
            <p:nvPr/>
          </p:nvSpPr>
          <p:spPr>
            <a:xfrm>
              <a:off x="-34618200" y="3202500"/>
              <a:ext cx="137075" cy="135850"/>
            </a:xfrm>
            <a:custGeom>
              <a:rect b="b" l="l" r="r" t="t"/>
              <a:pathLst>
                <a:path extrusionOk="0" h="5434" w="5483">
                  <a:moveTo>
                    <a:pt x="2710" y="992"/>
                  </a:moveTo>
                  <a:cubicBezTo>
                    <a:pt x="2899" y="992"/>
                    <a:pt x="3057" y="1149"/>
                    <a:pt x="3057" y="1338"/>
                  </a:cubicBezTo>
                  <a:cubicBezTo>
                    <a:pt x="3057" y="1559"/>
                    <a:pt x="2899" y="1716"/>
                    <a:pt x="2710" y="1716"/>
                  </a:cubicBezTo>
                  <a:cubicBezTo>
                    <a:pt x="2521" y="1716"/>
                    <a:pt x="2364" y="1559"/>
                    <a:pt x="2364" y="1338"/>
                  </a:cubicBezTo>
                  <a:cubicBezTo>
                    <a:pt x="2395" y="1149"/>
                    <a:pt x="2553" y="992"/>
                    <a:pt x="2710" y="992"/>
                  </a:cubicBezTo>
                  <a:close/>
                  <a:moveTo>
                    <a:pt x="2742" y="2346"/>
                  </a:moveTo>
                  <a:cubicBezTo>
                    <a:pt x="2962" y="2346"/>
                    <a:pt x="3120" y="2504"/>
                    <a:pt x="3120" y="2693"/>
                  </a:cubicBezTo>
                  <a:lnTo>
                    <a:pt x="3120" y="4079"/>
                  </a:lnTo>
                  <a:cubicBezTo>
                    <a:pt x="3120" y="4268"/>
                    <a:pt x="2962" y="4426"/>
                    <a:pt x="2742" y="4426"/>
                  </a:cubicBezTo>
                  <a:cubicBezTo>
                    <a:pt x="2553" y="4426"/>
                    <a:pt x="2395" y="4268"/>
                    <a:pt x="2395" y="4079"/>
                  </a:cubicBezTo>
                  <a:lnTo>
                    <a:pt x="2395" y="2693"/>
                  </a:lnTo>
                  <a:cubicBezTo>
                    <a:pt x="2395" y="2504"/>
                    <a:pt x="2553" y="2346"/>
                    <a:pt x="2742" y="2346"/>
                  </a:cubicBezTo>
                  <a:close/>
                  <a:moveTo>
                    <a:pt x="2646" y="0"/>
                  </a:moveTo>
                  <a:cubicBezTo>
                    <a:pt x="1359" y="0"/>
                    <a:pt x="1" y="1099"/>
                    <a:pt x="1" y="2724"/>
                  </a:cubicBezTo>
                  <a:cubicBezTo>
                    <a:pt x="1" y="3197"/>
                    <a:pt x="127" y="3638"/>
                    <a:pt x="348" y="4016"/>
                  </a:cubicBezTo>
                  <a:lnTo>
                    <a:pt x="33" y="4961"/>
                  </a:lnTo>
                  <a:cubicBezTo>
                    <a:pt x="1" y="5087"/>
                    <a:pt x="33" y="5245"/>
                    <a:pt x="127" y="5339"/>
                  </a:cubicBezTo>
                  <a:cubicBezTo>
                    <a:pt x="167" y="5399"/>
                    <a:pt x="245" y="5421"/>
                    <a:pt x="329" y="5421"/>
                  </a:cubicBezTo>
                  <a:cubicBezTo>
                    <a:pt x="377" y="5421"/>
                    <a:pt x="427" y="5414"/>
                    <a:pt x="474" y="5402"/>
                  </a:cubicBezTo>
                  <a:lnTo>
                    <a:pt x="1419" y="5087"/>
                  </a:lnTo>
                  <a:cubicBezTo>
                    <a:pt x="1797" y="5339"/>
                    <a:pt x="2238" y="5434"/>
                    <a:pt x="2742" y="5434"/>
                  </a:cubicBezTo>
                  <a:cubicBezTo>
                    <a:pt x="4254" y="5434"/>
                    <a:pt x="5483" y="4237"/>
                    <a:pt x="5483" y="2724"/>
                  </a:cubicBezTo>
                  <a:cubicBezTo>
                    <a:pt x="5483" y="1275"/>
                    <a:pt x="4317" y="78"/>
                    <a:pt x="2899" y="15"/>
                  </a:cubicBezTo>
                  <a:cubicBezTo>
                    <a:pt x="2815" y="5"/>
                    <a:pt x="2731" y="0"/>
                    <a:pt x="26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7" name="Google Shape;8737;p79"/>
            <p:cNvSpPr/>
            <p:nvPr/>
          </p:nvSpPr>
          <p:spPr>
            <a:xfrm>
              <a:off x="-34755225" y="3440725"/>
              <a:ext cx="188250" cy="52800"/>
            </a:xfrm>
            <a:custGeom>
              <a:rect b="b" l="l" r="r" t="t"/>
              <a:pathLst>
                <a:path extrusionOk="0" h="2112" w="7530">
                  <a:moveTo>
                    <a:pt x="0" y="0"/>
                  </a:moveTo>
                  <a:lnTo>
                    <a:pt x="0" y="1071"/>
                  </a:lnTo>
                  <a:cubicBezTo>
                    <a:pt x="0" y="1670"/>
                    <a:pt x="473" y="2111"/>
                    <a:pt x="1040" y="2111"/>
                  </a:cubicBezTo>
                  <a:lnTo>
                    <a:pt x="6490" y="2111"/>
                  </a:lnTo>
                  <a:cubicBezTo>
                    <a:pt x="7057" y="2111"/>
                    <a:pt x="7530" y="1639"/>
                    <a:pt x="7530" y="1071"/>
                  </a:cubicBezTo>
                  <a:lnTo>
                    <a:pt x="75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8" name="Google Shape;8738;p79"/>
            <p:cNvSpPr/>
            <p:nvPr/>
          </p:nvSpPr>
          <p:spPr>
            <a:xfrm>
              <a:off x="-34754450" y="3202075"/>
              <a:ext cx="153600" cy="33900"/>
            </a:xfrm>
            <a:custGeom>
              <a:rect b="b" l="l" r="r" t="t"/>
              <a:pathLst>
                <a:path extrusionOk="0" h="1356" w="6144">
                  <a:moveTo>
                    <a:pt x="1040" y="0"/>
                  </a:moveTo>
                  <a:cubicBezTo>
                    <a:pt x="473" y="0"/>
                    <a:pt x="1" y="473"/>
                    <a:pt x="1" y="1009"/>
                  </a:cubicBezTo>
                  <a:lnTo>
                    <a:pt x="1" y="1355"/>
                  </a:lnTo>
                  <a:lnTo>
                    <a:pt x="5104" y="1355"/>
                  </a:lnTo>
                  <a:cubicBezTo>
                    <a:pt x="5293" y="819"/>
                    <a:pt x="5672" y="347"/>
                    <a:pt x="61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39" name="Google Shape;8739;p79"/>
          <p:cNvGrpSpPr/>
          <p:nvPr/>
        </p:nvGrpSpPr>
        <p:grpSpPr>
          <a:xfrm>
            <a:off x="2774706" y="3629244"/>
            <a:ext cx="353645" cy="353615"/>
            <a:chOff x="-31093575" y="3911725"/>
            <a:chExt cx="291450" cy="291425"/>
          </a:xfrm>
        </p:grpSpPr>
        <p:sp>
          <p:nvSpPr>
            <p:cNvPr id="8740" name="Google Shape;8740;p79"/>
            <p:cNvSpPr/>
            <p:nvPr/>
          </p:nvSpPr>
          <p:spPr>
            <a:xfrm>
              <a:off x="-31093575" y="3911725"/>
              <a:ext cx="291450" cy="291425"/>
            </a:xfrm>
            <a:custGeom>
              <a:rect b="b" l="l" r="r" t="t"/>
              <a:pathLst>
                <a:path extrusionOk="0" h="11657" w="11658">
                  <a:moveTo>
                    <a:pt x="5829" y="0"/>
                  </a:moveTo>
                  <a:cubicBezTo>
                    <a:pt x="3372" y="0"/>
                    <a:pt x="1261" y="1796"/>
                    <a:pt x="788" y="4159"/>
                  </a:cubicBezTo>
                  <a:cubicBezTo>
                    <a:pt x="347" y="4285"/>
                    <a:pt x="1" y="4694"/>
                    <a:pt x="1" y="5167"/>
                  </a:cubicBezTo>
                  <a:lnTo>
                    <a:pt x="1" y="7876"/>
                  </a:lnTo>
                  <a:cubicBezTo>
                    <a:pt x="1" y="8412"/>
                    <a:pt x="473" y="8885"/>
                    <a:pt x="1009" y="8885"/>
                  </a:cubicBezTo>
                  <a:lnTo>
                    <a:pt x="1702" y="8885"/>
                  </a:lnTo>
                  <a:cubicBezTo>
                    <a:pt x="1891" y="8885"/>
                    <a:pt x="2049" y="8727"/>
                    <a:pt x="2049" y="8538"/>
                  </a:cubicBezTo>
                  <a:lnTo>
                    <a:pt x="2049" y="4442"/>
                  </a:lnTo>
                  <a:cubicBezTo>
                    <a:pt x="2049" y="4253"/>
                    <a:pt x="1891" y="4096"/>
                    <a:pt x="1702" y="4096"/>
                  </a:cubicBezTo>
                  <a:lnTo>
                    <a:pt x="1481" y="4096"/>
                  </a:lnTo>
                  <a:cubicBezTo>
                    <a:pt x="1954" y="2111"/>
                    <a:pt x="3781" y="630"/>
                    <a:pt x="5829" y="630"/>
                  </a:cubicBezTo>
                  <a:cubicBezTo>
                    <a:pt x="7877" y="630"/>
                    <a:pt x="9673" y="2111"/>
                    <a:pt x="10145" y="4096"/>
                  </a:cubicBezTo>
                  <a:lnTo>
                    <a:pt x="9956" y="4096"/>
                  </a:lnTo>
                  <a:cubicBezTo>
                    <a:pt x="9767" y="4096"/>
                    <a:pt x="9610" y="4253"/>
                    <a:pt x="9610" y="4442"/>
                  </a:cubicBezTo>
                  <a:lnTo>
                    <a:pt x="9610" y="8538"/>
                  </a:lnTo>
                  <a:cubicBezTo>
                    <a:pt x="9610" y="8727"/>
                    <a:pt x="9767" y="8885"/>
                    <a:pt x="9956" y="8885"/>
                  </a:cubicBezTo>
                  <a:lnTo>
                    <a:pt x="10271" y="8885"/>
                  </a:lnTo>
                  <a:cubicBezTo>
                    <a:pt x="10114" y="9672"/>
                    <a:pt x="9421" y="10271"/>
                    <a:pt x="8570" y="10271"/>
                  </a:cubicBezTo>
                  <a:lnTo>
                    <a:pt x="6774" y="10271"/>
                  </a:lnTo>
                  <a:cubicBezTo>
                    <a:pt x="6617" y="9893"/>
                    <a:pt x="6270" y="9609"/>
                    <a:pt x="5829" y="9609"/>
                  </a:cubicBezTo>
                  <a:cubicBezTo>
                    <a:pt x="5262" y="9609"/>
                    <a:pt x="4789" y="10082"/>
                    <a:pt x="4789" y="10617"/>
                  </a:cubicBezTo>
                  <a:cubicBezTo>
                    <a:pt x="4789" y="11184"/>
                    <a:pt x="5262" y="11657"/>
                    <a:pt x="5829" y="11657"/>
                  </a:cubicBezTo>
                  <a:cubicBezTo>
                    <a:pt x="6270" y="11657"/>
                    <a:pt x="6648" y="11373"/>
                    <a:pt x="6774" y="10995"/>
                  </a:cubicBezTo>
                  <a:lnTo>
                    <a:pt x="8570" y="10995"/>
                  </a:lnTo>
                  <a:cubicBezTo>
                    <a:pt x="9799" y="10995"/>
                    <a:pt x="10775" y="10082"/>
                    <a:pt x="10933" y="8885"/>
                  </a:cubicBezTo>
                  <a:cubicBezTo>
                    <a:pt x="11342" y="8790"/>
                    <a:pt x="11658" y="8380"/>
                    <a:pt x="11658" y="7908"/>
                  </a:cubicBezTo>
                  <a:lnTo>
                    <a:pt x="11658" y="5198"/>
                  </a:lnTo>
                  <a:cubicBezTo>
                    <a:pt x="11658" y="4694"/>
                    <a:pt x="11311" y="4253"/>
                    <a:pt x="10870" y="4159"/>
                  </a:cubicBezTo>
                  <a:cubicBezTo>
                    <a:pt x="10397" y="1796"/>
                    <a:pt x="8255" y="0"/>
                    <a:pt x="58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1" name="Google Shape;8741;p79"/>
            <p:cNvSpPr/>
            <p:nvPr/>
          </p:nvSpPr>
          <p:spPr>
            <a:xfrm>
              <a:off x="-31025825" y="3980250"/>
              <a:ext cx="156750" cy="154250"/>
            </a:xfrm>
            <a:custGeom>
              <a:rect b="b" l="l" r="r" t="t"/>
              <a:pathLst>
                <a:path extrusionOk="0" h="6170" w="6270">
                  <a:moveTo>
                    <a:pt x="3119" y="1386"/>
                  </a:moveTo>
                  <a:cubicBezTo>
                    <a:pt x="3308" y="1386"/>
                    <a:pt x="3466" y="1544"/>
                    <a:pt x="3466" y="1733"/>
                  </a:cubicBezTo>
                  <a:cubicBezTo>
                    <a:pt x="3466" y="1953"/>
                    <a:pt x="3308" y="2079"/>
                    <a:pt x="3119" y="2079"/>
                  </a:cubicBezTo>
                  <a:cubicBezTo>
                    <a:pt x="2930" y="2079"/>
                    <a:pt x="2773" y="1953"/>
                    <a:pt x="2773" y="1733"/>
                  </a:cubicBezTo>
                  <a:cubicBezTo>
                    <a:pt x="2773" y="1544"/>
                    <a:pt x="2930" y="1386"/>
                    <a:pt x="3119" y="1386"/>
                  </a:cubicBezTo>
                  <a:close/>
                  <a:moveTo>
                    <a:pt x="3119" y="2741"/>
                  </a:moveTo>
                  <a:cubicBezTo>
                    <a:pt x="3308" y="2741"/>
                    <a:pt x="3466" y="2867"/>
                    <a:pt x="3466" y="3088"/>
                  </a:cubicBezTo>
                  <a:lnTo>
                    <a:pt x="3466" y="4474"/>
                  </a:lnTo>
                  <a:cubicBezTo>
                    <a:pt x="3466" y="4663"/>
                    <a:pt x="3308" y="4820"/>
                    <a:pt x="3119" y="4820"/>
                  </a:cubicBezTo>
                  <a:cubicBezTo>
                    <a:pt x="2930" y="4820"/>
                    <a:pt x="2773" y="4663"/>
                    <a:pt x="2773" y="4474"/>
                  </a:cubicBezTo>
                  <a:lnTo>
                    <a:pt x="2773" y="3088"/>
                  </a:lnTo>
                  <a:cubicBezTo>
                    <a:pt x="2773" y="2867"/>
                    <a:pt x="2930" y="2741"/>
                    <a:pt x="3119" y="2741"/>
                  </a:cubicBezTo>
                  <a:close/>
                  <a:moveTo>
                    <a:pt x="3151" y="0"/>
                  </a:moveTo>
                  <a:cubicBezTo>
                    <a:pt x="1449" y="0"/>
                    <a:pt x="63" y="1386"/>
                    <a:pt x="63" y="3088"/>
                  </a:cubicBezTo>
                  <a:cubicBezTo>
                    <a:pt x="63" y="3592"/>
                    <a:pt x="158" y="4096"/>
                    <a:pt x="441" y="4568"/>
                  </a:cubicBezTo>
                  <a:lnTo>
                    <a:pt x="63" y="5734"/>
                  </a:lnTo>
                  <a:cubicBezTo>
                    <a:pt x="0" y="5828"/>
                    <a:pt x="0" y="5955"/>
                    <a:pt x="126" y="6081"/>
                  </a:cubicBezTo>
                  <a:cubicBezTo>
                    <a:pt x="171" y="6125"/>
                    <a:pt x="263" y="6170"/>
                    <a:pt x="357" y="6170"/>
                  </a:cubicBezTo>
                  <a:cubicBezTo>
                    <a:pt x="396" y="6170"/>
                    <a:pt x="436" y="6162"/>
                    <a:pt x="473" y="6144"/>
                  </a:cubicBezTo>
                  <a:lnTo>
                    <a:pt x="1638" y="5765"/>
                  </a:lnTo>
                  <a:cubicBezTo>
                    <a:pt x="2079" y="6049"/>
                    <a:pt x="2615" y="6144"/>
                    <a:pt x="3151" y="6144"/>
                  </a:cubicBezTo>
                  <a:cubicBezTo>
                    <a:pt x="4852" y="6144"/>
                    <a:pt x="6270" y="4789"/>
                    <a:pt x="6270" y="3088"/>
                  </a:cubicBezTo>
                  <a:cubicBezTo>
                    <a:pt x="6270" y="1386"/>
                    <a:pt x="4852" y="0"/>
                    <a:pt x="3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42" name="Google Shape;8742;p79"/>
          <p:cNvGrpSpPr/>
          <p:nvPr/>
        </p:nvGrpSpPr>
        <p:grpSpPr>
          <a:xfrm>
            <a:off x="1884136" y="4086211"/>
            <a:ext cx="356497" cy="354586"/>
            <a:chOff x="-29946000" y="3183175"/>
            <a:chExt cx="293800" cy="292225"/>
          </a:xfrm>
        </p:grpSpPr>
        <p:sp>
          <p:nvSpPr>
            <p:cNvPr id="8743" name="Google Shape;8743;p79"/>
            <p:cNvSpPr/>
            <p:nvPr/>
          </p:nvSpPr>
          <p:spPr>
            <a:xfrm>
              <a:off x="-29839675" y="3355650"/>
              <a:ext cx="186700" cy="33900"/>
            </a:xfrm>
            <a:custGeom>
              <a:rect b="b" l="l" r="r" t="t"/>
              <a:pathLst>
                <a:path extrusionOk="0" h="1356" w="7468">
                  <a:moveTo>
                    <a:pt x="568" y="1"/>
                  </a:moveTo>
                  <a:cubicBezTo>
                    <a:pt x="568" y="505"/>
                    <a:pt x="379" y="977"/>
                    <a:pt x="1" y="1356"/>
                  </a:cubicBezTo>
                  <a:lnTo>
                    <a:pt x="7467" y="1356"/>
                  </a:lnTo>
                  <a:lnTo>
                    <a:pt x="746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4" name="Google Shape;8744;p79"/>
            <p:cNvSpPr/>
            <p:nvPr/>
          </p:nvSpPr>
          <p:spPr>
            <a:xfrm>
              <a:off x="-29824700" y="3406850"/>
              <a:ext cx="172500" cy="68550"/>
            </a:xfrm>
            <a:custGeom>
              <a:rect b="b" l="l" r="r" t="t"/>
              <a:pathLst>
                <a:path extrusionOk="0" h="2742" w="6900">
                  <a:moveTo>
                    <a:pt x="0" y="1"/>
                  </a:moveTo>
                  <a:cubicBezTo>
                    <a:pt x="662" y="505"/>
                    <a:pt x="1134" y="1292"/>
                    <a:pt x="1292" y="2237"/>
                  </a:cubicBezTo>
                  <a:cubicBezTo>
                    <a:pt x="1355" y="2395"/>
                    <a:pt x="1292" y="2584"/>
                    <a:pt x="1260" y="2742"/>
                  </a:cubicBezTo>
                  <a:lnTo>
                    <a:pt x="6553" y="2742"/>
                  </a:lnTo>
                  <a:cubicBezTo>
                    <a:pt x="6742" y="2742"/>
                    <a:pt x="6900" y="2584"/>
                    <a:pt x="6900" y="2395"/>
                  </a:cubicBezTo>
                  <a:lnTo>
                    <a:pt x="690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5" name="Google Shape;8745;p79"/>
            <p:cNvSpPr/>
            <p:nvPr/>
          </p:nvSpPr>
          <p:spPr>
            <a:xfrm>
              <a:off x="-29756975" y="3183175"/>
              <a:ext cx="69325" cy="68550"/>
            </a:xfrm>
            <a:custGeom>
              <a:rect b="b" l="l" r="r" t="t"/>
              <a:pathLst>
                <a:path extrusionOk="0" h="2742" w="2773">
                  <a:moveTo>
                    <a:pt x="1387" y="0"/>
                  </a:moveTo>
                  <a:cubicBezTo>
                    <a:pt x="631" y="0"/>
                    <a:pt x="1" y="630"/>
                    <a:pt x="1" y="1386"/>
                  </a:cubicBezTo>
                  <a:cubicBezTo>
                    <a:pt x="1" y="2111"/>
                    <a:pt x="631" y="2741"/>
                    <a:pt x="1387" y="2741"/>
                  </a:cubicBezTo>
                  <a:cubicBezTo>
                    <a:pt x="2143" y="2741"/>
                    <a:pt x="2773" y="2174"/>
                    <a:pt x="2773" y="1386"/>
                  </a:cubicBezTo>
                  <a:cubicBezTo>
                    <a:pt x="2773" y="630"/>
                    <a:pt x="2143" y="0"/>
                    <a:pt x="13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6" name="Google Shape;8746;p79"/>
            <p:cNvSpPr/>
            <p:nvPr/>
          </p:nvSpPr>
          <p:spPr>
            <a:xfrm>
              <a:off x="-29790850" y="3269025"/>
              <a:ext cx="137875" cy="68550"/>
            </a:xfrm>
            <a:custGeom>
              <a:rect b="b" l="l" r="r" t="t"/>
              <a:pathLst>
                <a:path extrusionOk="0" h="2742" w="5515">
                  <a:moveTo>
                    <a:pt x="2773" y="0"/>
                  </a:moveTo>
                  <a:cubicBezTo>
                    <a:pt x="1419" y="0"/>
                    <a:pt x="221" y="1040"/>
                    <a:pt x="32" y="2363"/>
                  </a:cubicBezTo>
                  <a:cubicBezTo>
                    <a:pt x="1" y="2552"/>
                    <a:pt x="158" y="2741"/>
                    <a:pt x="379" y="2741"/>
                  </a:cubicBezTo>
                  <a:lnTo>
                    <a:pt x="5136" y="2741"/>
                  </a:lnTo>
                  <a:cubicBezTo>
                    <a:pt x="5357" y="2741"/>
                    <a:pt x="5514" y="2552"/>
                    <a:pt x="5514" y="2363"/>
                  </a:cubicBezTo>
                  <a:cubicBezTo>
                    <a:pt x="5294" y="1008"/>
                    <a:pt x="4160" y="0"/>
                    <a:pt x="27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7" name="Google Shape;8747;p79"/>
            <p:cNvSpPr/>
            <p:nvPr/>
          </p:nvSpPr>
          <p:spPr>
            <a:xfrm>
              <a:off x="-29911350" y="3321000"/>
              <a:ext cx="69325" cy="68550"/>
            </a:xfrm>
            <a:custGeom>
              <a:rect b="b" l="l" r="r" t="t"/>
              <a:pathLst>
                <a:path extrusionOk="0" h="2742" w="2773">
                  <a:moveTo>
                    <a:pt x="1387" y="1"/>
                  </a:moveTo>
                  <a:cubicBezTo>
                    <a:pt x="631" y="1"/>
                    <a:pt x="1" y="599"/>
                    <a:pt x="1" y="1387"/>
                  </a:cubicBezTo>
                  <a:cubicBezTo>
                    <a:pt x="1" y="2143"/>
                    <a:pt x="631" y="2742"/>
                    <a:pt x="1387" y="2742"/>
                  </a:cubicBezTo>
                  <a:cubicBezTo>
                    <a:pt x="2143" y="2742"/>
                    <a:pt x="2773" y="2143"/>
                    <a:pt x="2773" y="1387"/>
                  </a:cubicBezTo>
                  <a:cubicBezTo>
                    <a:pt x="2773" y="599"/>
                    <a:pt x="2143" y="1"/>
                    <a:pt x="13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8" name="Google Shape;8748;p79"/>
            <p:cNvSpPr/>
            <p:nvPr/>
          </p:nvSpPr>
          <p:spPr>
            <a:xfrm>
              <a:off x="-29946000" y="3406850"/>
              <a:ext cx="137075" cy="67775"/>
            </a:xfrm>
            <a:custGeom>
              <a:rect b="b" l="l" r="r" t="t"/>
              <a:pathLst>
                <a:path extrusionOk="0" h="2711" w="5483">
                  <a:moveTo>
                    <a:pt x="2773" y="1"/>
                  </a:moveTo>
                  <a:cubicBezTo>
                    <a:pt x="1387" y="1"/>
                    <a:pt x="252" y="1009"/>
                    <a:pt x="63" y="2300"/>
                  </a:cubicBezTo>
                  <a:cubicBezTo>
                    <a:pt x="0" y="2521"/>
                    <a:pt x="158" y="2710"/>
                    <a:pt x="410" y="2710"/>
                  </a:cubicBezTo>
                  <a:lnTo>
                    <a:pt x="5136" y="2710"/>
                  </a:lnTo>
                  <a:cubicBezTo>
                    <a:pt x="5325" y="2710"/>
                    <a:pt x="5482" y="2521"/>
                    <a:pt x="5482" y="2300"/>
                  </a:cubicBezTo>
                  <a:cubicBezTo>
                    <a:pt x="5293" y="1009"/>
                    <a:pt x="4159" y="1"/>
                    <a:pt x="27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49" name="Google Shape;8749;p79"/>
          <p:cNvGrpSpPr/>
          <p:nvPr/>
        </p:nvGrpSpPr>
        <p:grpSpPr>
          <a:xfrm>
            <a:off x="2328667" y="1343364"/>
            <a:ext cx="358408" cy="354161"/>
            <a:chOff x="-34408675" y="3202075"/>
            <a:chExt cx="295375" cy="291875"/>
          </a:xfrm>
        </p:grpSpPr>
        <p:sp>
          <p:nvSpPr>
            <p:cNvPr id="8750" name="Google Shape;8750;p79"/>
            <p:cNvSpPr/>
            <p:nvPr/>
          </p:nvSpPr>
          <p:spPr>
            <a:xfrm>
              <a:off x="-34274775" y="3202075"/>
              <a:ext cx="161475" cy="161475"/>
            </a:xfrm>
            <a:custGeom>
              <a:rect b="b" l="l" r="r" t="t"/>
              <a:pathLst>
                <a:path extrusionOk="0" h="6459" w="6459">
                  <a:moveTo>
                    <a:pt x="3718" y="0"/>
                  </a:moveTo>
                  <a:cubicBezTo>
                    <a:pt x="3560" y="0"/>
                    <a:pt x="3434" y="63"/>
                    <a:pt x="3403" y="189"/>
                  </a:cubicBezTo>
                  <a:cubicBezTo>
                    <a:pt x="3340" y="315"/>
                    <a:pt x="3340" y="473"/>
                    <a:pt x="3466" y="536"/>
                  </a:cubicBezTo>
                  <a:lnTo>
                    <a:pt x="4190" y="1261"/>
                  </a:lnTo>
                  <a:lnTo>
                    <a:pt x="1260" y="4159"/>
                  </a:lnTo>
                  <a:lnTo>
                    <a:pt x="567" y="3466"/>
                  </a:lnTo>
                  <a:cubicBezTo>
                    <a:pt x="496" y="3395"/>
                    <a:pt x="390" y="3360"/>
                    <a:pt x="288" y="3360"/>
                  </a:cubicBezTo>
                  <a:cubicBezTo>
                    <a:pt x="254" y="3360"/>
                    <a:pt x="221" y="3363"/>
                    <a:pt x="189" y="3371"/>
                  </a:cubicBezTo>
                  <a:cubicBezTo>
                    <a:pt x="95" y="3403"/>
                    <a:pt x="0" y="3560"/>
                    <a:pt x="0" y="3686"/>
                  </a:cubicBezTo>
                  <a:lnTo>
                    <a:pt x="0" y="6081"/>
                  </a:lnTo>
                  <a:cubicBezTo>
                    <a:pt x="0" y="6301"/>
                    <a:pt x="158" y="6459"/>
                    <a:pt x="347" y="6459"/>
                  </a:cubicBezTo>
                  <a:lnTo>
                    <a:pt x="2773" y="6459"/>
                  </a:lnTo>
                  <a:cubicBezTo>
                    <a:pt x="2930" y="6459"/>
                    <a:pt x="3025" y="6364"/>
                    <a:pt x="3088" y="6238"/>
                  </a:cubicBezTo>
                  <a:cubicBezTo>
                    <a:pt x="3119" y="6144"/>
                    <a:pt x="3119" y="5986"/>
                    <a:pt x="2993" y="5892"/>
                  </a:cubicBezTo>
                  <a:lnTo>
                    <a:pt x="2300" y="5199"/>
                  </a:lnTo>
                  <a:lnTo>
                    <a:pt x="5198" y="2269"/>
                  </a:lnTo>
                  <a:lnTo>
                    <a:pt x="5923" y="2993"/>
                  </a:lnTo>
                  <a:cubicBezTo>
                    <a:pt x="5969" y="3039"/>
                    <a:pt x="6066" y="3069"/>
                    <a:pt x="6164" y="3069"/>
                  </a:cubicBezTo>
                  <a:cubicBezTo>
                    <a:pt x="6200" y="3069"/>
                    <a:pt x="6236" y="3065"/>
                    <a:pt x="6270" y="3056"/>
                  </a:cubicBezTo>
                  <a:cubicBezTo>
                    <a:pt x="6396" y="3025"/>
                    <a:pt x="6459" y="2867"/>
                    <a:pt x="6459" y="2741"/>
                  </a:cubicBezTo>
                  <a:lnTo>
                    <a:pt x="6459" y="347"/>
                  </a:lnTo>
                  <a:cubicBezTo>
                    <a:pt x="6459" y="158"/>
                    <a:pt x="6301" y="0"/>
                    <a:pt x="61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1" name="Google Shape;8751;p79"/>
            <p:cNvSpPr/>
            <p:nvPr/>
          </p:nvSpPr>
          <p:spPr>
            <a:xfrm>
              <a:off x="-34378750" y="3263175"/>
              <a:ext cx="76425" cy="73600"/>
            </a:xfrm>
            <a:custGeom>
              <a:rect b="b" l="l" r="r" t="t"/>
              <a:pathLst>
                <a:path extrusionOk="0" h="2944" w="3057">
                  <a:moveTo>
                    <a:pt x="970" y="1"/>
                  </a:moveTo>
                  <a:cubicBezTo>
                    <a:pt x="685" y="1"/>
                    <a:pt x="405" y="114"/>
                    <a:pt x="221" y="297"/>
                  </a:cubicBezTo>
                  <a:lnTo>
                    <a:pt x="1" y="549"/>
                  </a:lnTo>
                  <a:lnTo>
                    <a:pt x="2395" y="2944"/>
                  </a:lnTo>
                  <a:lnTo>
                    <a:pt x="2678" y="2755"/>
                  </a:lnTo>
                  <a:cubicBezTo>
                    <a:pt x="3056" y="2345"/>
                    <a:pt x="3056" y="1683"/>
                    <a:pt x="2678" y="1274"/>
                  </a:cubicBezTo>
                  <a:lnTo>
                    <a:pt x="1670" y="297"/>
                  </a:lnTo>
                  <a:cubicBezTo>
                    <a:pt x="1478" y="90"/>
                    <a:pt x="1222" y="1"/>
                    <a:pt x="9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2" name="Google Shape;8752;p79"/>
            <p:cNvSpPr/>
            <p:nvPr/>
          </p:nvSpPr>
          <p:spPr>
            <a:xfrm>
              <a:off x="-34250375" y="3392300"/>
              <a:ext cx="77225" cy="74425"/>
            </a:xfrm>
            <a:custGeom>
              <a:rect b="b" l="l" r="r" t="t"/>
              <a:pathLst>
                <a:path extrusionOk="0" h="2977" w="3089">
                  <a:moveTo>
                    <a:pt x="999" y="0"/>
                  </a:moveTo>
                  <a:cubicBezTo>
                    <a:pt x="787" y="0"/>
                    <a:pt x="577" y="66"/>
                    <a:pt x="410" y="205"/>
                  </a:cubicBezTo>
                  <a:cubicBezTo>
                    <a:pt x="379" y="205"/>
                    <a:pt x="316" y="268"/>
                    <a:pt x="284" y="299"/>
                  </a:cubicBezTo>
                  <a:lnTo>
                    <a:pt x="1" y="583"/>
                  </a:lnTo>
                  <a:lnTo>
                    <a:pt x="2427" y="2977"/>
                  </a:lnTo>
                  <a:lnTo>
                    <a:pt x="2679" y="2693"/>
                  </a:lnTo>
                  <a:cubicBezTo>
                    <a:pt x="3088" y="2315"/>
                    <a:pt x="3088" y="1622"/>
                    <a:pt x="2679" y="1244"/>
                  </a:cubicBezTo>
                  <a:lnTo>
                    <a:pt x="1734" y="299"/>
                  </a:lnTo>
                  <a:cubicBezTo>
                    <a:pt x="1540" y="105"/>
                    <a:pt x="1267" y="0"/>
                    <a:pt x="9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3" name="Google Shape;8753;p79"/>
            <p:cNvSpPr/>
            <p:nvPr/>
          </p:nvSpPr>
          <p:spPr>
            <a:xfrm>
              <a:off x="-34408675" y="3290275"/>
              <a:ext cx="207150" cy="203675"/>
            </a:xfrm>
            <a:custGeom>
              <a:rect b="b" l="l" r="r" t="t"/>
              <a:pathLst>
                <a:path extrusionOk="0" h="8147" w="8286">
                  <a:moveTo>
                    <a:pt x="725" y="1"/>
                  </a:moveTo>
                  <a:cubicBezTo>
                    <a:pt x="95" y="631"/>
                    <a:pt x="0" y="1387"/>
                    <a:pt x="284" y="2017"/>
                  </a:cubicBezTo>
                  <a:cubicBezTo>
                    <a:pt x="1387" y="4223"/>
                    <a:pt x="3938" y="6774"/>
                    <a:pt x="6270" y="7972"/>
                  </a:cubicBezTo>
                  <a:cubicBezTo>
                    <a:pt x="6499" y="8086"/>
                    <a:pt x="6745" y="8147"/>
                    <a:pt x="6996" y="8147"/>
                  </a:cubicBezTo>
                  <a:cubicBezTo>
                    <a:pt x="7434" y="8147"/>
                    <a:pt x="7886" y="7963"/>
                    <a:pt x="8286" y="7562"/>
                  </a:cubicBezTo>
                  <a:lnTo>
                    <a:pt x="7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54" name="Google Shape;8754;p79"/>
          <p:cNvGrpSpPr/>
          <p:nvPr/>
        </p:nvGrpSpPr>
        <p:grpSpPr>
          <a:xfrm>
            <a:off x="2330578" y="1783358"/>
            <a:ext cx="354586" cy="356254"/>
            <a:chOff x="-34405525" y="3558075"/>
            <a:chExt cx="292225" cy="293600"/>
          </a:xfrm>
        </p:grpSpPr>
        <p:sp>
          <p:nvSpPr>
            <p:cNvPr id="8755" name="Google Shape;8755;p79"/>
            <p:cNvSpPr/>
            <p:nvPr/>
          </p:nvSpPr>
          <p:spPr>
            <a:xfrm>
              <a:off x="-34303150" y="3663825"/>
              <a:ext cx="189850" cy="187850"/>
            </a:xfrm>
            <a:custGeom>
              <a:rect b="b" l="l" r="r" t="t"/>
              <a:pathLst>
                <a:path extrusionOk="0" h="7514" w="7594">
                  <a:moveTo>
                    <a:pt x="5487" y="0"/>
                  </a:moveTo>
                  <a:cubicBezTo>
                    <a:pt x="5380" y="0"/>
                    <a:pt x="5278" y="8"/>
                    <a:pt x="5168" y="24"/>
                  </a:cubicBezTo>
                  <a:cubicBezTo>
                    <a:pt x="4349" y="181"/>
                    <a:pt x="3656" y="843"/>
                    <a:pt x="3561" y="1630"/>
                  </a:cubicBezTo>
                  <a:cubicBezTo>
                    <a:pt x="3467" y="2198"/>
                    <a:pt x="3561" y="2513"/>
                    <a:pt x="3719" y="2891"/>
                  </a:cubicBezTo>
                  <a:lnTo>
                    <a:pt x="285" y="6325"/>
                  </a:lnTo>
                  <a:cubicBezTo>
                    <a:pt x="1" y="6608"/>
                    <a:pt x="1" y="7049"/>
                    <a:pt x="285" y="7301"/>
                  </a:cubicBezTo>
                  <a:cubicBezTo>
                    <a:pt x="426" y="7443"/>
                    <a:pt x="600" y="7514"/>
                    <a:pt x="773" y="7514"/>
                  </a:cubicBezTo>
                  <a:cubicBezTo>
                    <a:pt x="946" y="7514"/>
                    <a:pt x="1119" y="7443"/>
                    <a:pt x="1261" y="7301"/>
                  </a:cubicBezTo>
                  <a:lnTo>
                    <a:pt x="4695" y="3899"/>
                  </a:lnTo>
                  <a:cubicBezTo>
                    <a:pt x="5022" y="4016"/>
                    <a:pt x="5280" y="4080"/>
                    <a:pt x="5597" y="4080"/>
                  </a:cubicBezTo>
                  <a:cubicBezTo>
                    <a:pt x="5708" y="4080"/>
                    <a:pt x="5825" y="4073"/>
                    <a:pt x="5955" y="4056"/>
                  </a:cubicBezTo>
                  <a:cubicBezTo>
                    <a:pt x="6775" y="3899"/>
                    <a:pt x="7436" y="3206"/>
                    <a:pt x="7562" y="2418"/>
                  </a:cubicBezTo>
                  <a:cubicBezTo>
                    <a:pt x="7594" y="2198"/>
                    <a:pt x="7594" y="1945"/>
                    <a:pt x="7562" y="1756"/>
                  </a:cubicBezTo>
                  <a:cubicBezTo>
                    <a:pt x="7562" y="1630"/>
                    <a:pt x="7436" y="1504"/>
                    <a:pt x="7310" y="1473"/>
                  </a:cubicBezTo>
                  <a:cubicBezTo>
                    <a:pt x="7287" y="1465"/>
                    <a:pt x="7259" y="1461"/>
                    <a:pt x="7229" y="1461"/>
                  </a:cubicBezTo>
                  <a:cubicBezTo>
                    <a:pt x="7141" y="1461"/>
                    <a:pt x="7034" y="1497"/>
                    <a:pt x="6964" y="1567"/>
                  </a:cubicBezTo>
                  <a:lnTo>
                    <a:pt x="6491" y="2040"/>
                  </a:lnTo>
                  <a:cubicBezTo>
                    <a:pt x="6365" y="2166"/>
                    <a:pt x="6192" y="2229"/>
                    <a:pt x="6014" y="2229"/>
                  </a:cubicBezTo>
                  <a:cubicBezTo>
                    <a:pt x="5837" y="2229"/>
                    <a:pt x="5656" y="2166"/>
                    <a:pt x="5514" y="2040"/>
                  </a:cubicBezTo>
                  <a:cubicBezTo>
                    <a:pt x="5231" y="1756"/>
                    <a:pt x="5231" y="1315"/>
                    <a:pt x="5514" y="1032"/>
                  </a:cubicBezTo>
                  <a:lnTo>
                    <a:pt x="6018" y="622"/>
                  </a:lnTo>
                  <a:cubicBezTo>
                    <a:pt x="6113" y="528"/>
                    <a:pt x="6144" y="370"/>
                    <a:pt x="6113" y="276"/>
                  </a:cubicBezTo>
                  <a:cubicBezTo>
                    <a:pt x="6050" y="150"/>
                    <a:pt x="5955" y="55"/>
                    <a:pt x="5829" y="24"/>
                  </a:cubicBezTo>
                  <a:cubicBezTo>
                    <a:pt x="5703" y="8"/>
                    <a:pt x="5593" y="0"/>
                    <a:pt x="54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6" name="Google Shape;8756;p79"/>
            <p:cNvSpPr/>
            <p:nvPr/>
          </p:nvSpPr>
          <p:spPr>
            <a:xfrm>
              <a:off x="-34250375" y="3565950"/>
              <a:ext cx="46500" cy="46500"/>
            </a:xfrm>
            <a:custGeom>
              <a:rect b="b" l="l" r="r" t="t"/>
              <a:pathLst>
                <a:path extrusionOk="0" h="1860" w="1860">
                  <a:moveTo>
                    <a:pt x="1" y="1"/>
                  </a:moveTo>
                  <a:lnTo>
                    <a:pt x="1" y="1859"/>
                  </a:lnTo>
                  <a:lnTo>
                    <a:pt x="1860" y="1859"/>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7" name="Google Shape;8757;p79"/>
            <p:cNvSpPr/>
            <p:nvPr/>
          </p:nvSpPr>
          <p:spPr>
            <a:xfrm>
              <a:off x="-34405525" y="3558075"/>
              <a:ext cx="206375" cy="276475"/>
            </a:xfrm>
            <a:custGeom>
              <a:rect b="b" l="l" r="r" t="t"/>
              <a:pathLst>
                <a:path extrusionOk="0" h="11059" w="8255">
                  <a:moveTo>
                    <a:pt x="3812" y="1450"/>
                  </a:moveTo>
                  <a:cubicBezTo>
                    <a:pt x="4001" y="1450"/>
                    <a:pt x="4159" y="1607"/>
                    <a:pt x="4159" y="1796"/>
                  </a:cubicBezTo>
                  <a:cubicBezTo>
                    <a:pt x="4159" y="2017"/>
                    <a:pt x="4001" y="2174"/>
                    <a:pt x="3812" y="2174"/>
                  </a:cubicBezTo>
                  <a:cubicBezTo>
                    <a:pt x="3623" y="2174"/>
                    <a:pt x="3466" y="2017"/>
                    <a:pt x="3466" y="1796"/>
                  </a:cubicBezTo>
                  <a:cubicBezTo>
                    <a:pt x="3466" y="1607"/>
                    <a:pt x="3623" y="1450"/>
                    <a:pt x="3812" y="1450"/>
                  </a:cubicBezTo>
                  <a:close/>
                  <a:moveTo>
                    <a:pt x="3812" y="2836"/>
                  </a:moveTo>
                  <a:cubicBezTo>
                    <a:pt x="4001" y="2836"/>
                    <a:pt x="4159" y="2993"/>
                    <a:pt x="4159" y="3183"/>
                  </a:cubicBezTo>
                  <a:lnTo>
                    <a:pt x="4159" y="5293"/>
                  </a:lnTo>
                  <a:cubicBezTo>
                    <a:pt x="4159" y="5482"/>
                    <a:pt x="4001" y="5640"/>
                    <a:pt x="3812" y="5640"/>
                  </a:cubicBezTo>
                  <a:cubicBezTo>
                    <a:pt x="3623" y="5640"/>
                    <a:pt x="3466" y="5482"/>
                    <a:pt x="3466" y="5293"/>
                  </a:cubicBezTo>
                  <a:lnTo>
                    <a:pt x="3466" y="3183"/>
                  </a:lnTo>
                  <a:cubicBezTo>
                    <a:pt x="3466" y="2993"/>
                    <a:pt x="3623" y="2836"/>
                    <a:pt x="3812" y="2836"/>
                  </a:cubicBezTo>
                  <a:close/>
                  <a:moveTo>
                    <a:pt x="5860" y="6301"/>
                  </a:moveTo>
                  <a:cubicBezTo>
                    <a:pt x="6049" y="6301"/>
                    <a:pt x="6207" y="6459"/>
                    <a:pt x="6207" y="6648"/>
                  </a:cubicBezTo>
                  <a:cubicBezTo>
                    <a:pt x="6207" y="6837"/>
                    <a:pt x="6049" y="6995"/>
                    <a:pt x="5860" y="6995"/>
                  </a:cubicBezTo>
                  <a:lnTo>
                    <a:pt x="1733" y="6995"/>
                  </a:lnTo>
                  <a:cubicBezTo>
                    <a:pt x="1544" y="6995"/>
                    <a:pt x="1387" y="6837"/>
                    <a:pt x="1387" y="6648"/>
                  </a:cubicBezTo>
                  <a:cubicBezTo>
                    <a:pt x="1387" y="6459"/>
                    <a:pt x="1544" y="6301"/>
                    <a:pt x="1733" y="6301"/>
                  </a:cubicBezTo>
                  <a:close/>
                  <a:moveTo>
                    <a:pt x="4537" y="7688"/>
                  </a:moveTo>
                  <a:cubicBezTo>
                    <a:pt x="4726" y="7688"/>
                    <a:pt x="4884" y="7845"/>
                    <a:pt x="4884" y="8034"/>
                  </a:cubicBezTo>
                  <a:cubicBezTo>
                    <a:pt x="4884" y="8223"/>
                    <a:pt x="4726" y="8381"/>
                    <a:pt x="4537" y="8381"/>
                  </a:cubicBezTo>
                  <a:lnTo>
                    <a:pt x="1733" y="8381"/>
                  </a:lnTo>
                  <a:cubicBezTo>
                    <a:pt x="1544" y="8381"/>
                    <a:pt x="1387" y="8223"/>
                    <a:pt x="1387" y="8034"/>
                  </a:cubicBezTo>
                  <a:cubicBezTo>
                    <a:pt x="1387" y="7845"/>
                    <a:pt x="1544" y="7688"/>
                    <a:pt x="1733" y="7688"/>
                  </a:cubicBezTo>
                  <a:close/>
                  <a:moveTo>
                    <a:pt x="347" y="1"/>
                  </a:moveTo>
                  <a:cubicBezTo>
                    <a:pt x="158" y="1"/>
                    <a:pt x="0" y="158"/>
                    <a:pt x="0" y="347"/>
                  </a:cubicBezTo>
                  <a:lnTo>
                    <a:pt x="0" y="10681"/>
                  </a:lnTo>
                  <a:cubicBezTo>
                    <a:pt x="0" y="10964"/>
                    <a:pt x="158" y="11059"/>
                    <a:pt x="347" y="11059"/>
                  </a:cubicBezTo>
                  <a:lnTo>
                    <a:pt x="3466" y="11059"/>
                  </a:lnTo>
                  <a:cubicBezTo>
                    <a:pt x="3466" y="10712"/>
                    <a:pt x="3592" y="10366"/>
                    <a:pt x="3844" y="10082"/>
                  </a:cubicBezTo>
                  <a:lnTo>
                    <a:pt x="4254" y="9704"/>
                  </a:lnTo>
                  <a:lnTo>
                    <a:pt x="1702" y="9704"/>
                  </a:lnTo>
                  <a:cubicBezTo>
                    <a:pt x="1481" y="9704"/>
                    <a:pt x="1324" y="9546"/>
                    <a:pt x="1324" y="9326"/>
                  </a:cubicBezTo>
                  <a:cubicBezTo>
                    <a:pt x="1324" y="9137"/>
                    <a:pt x="1481" y="8979"/>
                    <a:pt x="1702" y="8979"/>
                  </a:cubicBezTo>
                  <a:lnTo>
                    <a:pt x="4915" y="8979"/>
                  </a:lnTo>
                  <a:lnTo>
                    <a:pt x="6963" y="6932"/>
                  </a:lnTo>
                  <a:cubicBezTo>
                    <a:pt x="6900" y="6585"/>
                    <a:pt x="6805" y="6238"/>
                    <a:pt x="6931" y="5703"/>
                  </a:cubicBezTo>
                  <a:cubicBezTo>
                    <a:pt x="7089" y="4915"/>
                    <a:pt x="7562" y="4254"/>
                    <a:pt x="8255" y="3876"/>
                  </a:cubicBezTo>
                  <a:lnTo>
                    <a:pt x="8255" y="2773"/>
                  </a:lnTo>
                  <a:lnTo>
                    <a:pt x="5860" y="2773"/>
                  </a:lnTo>
                  <a:cubicBezTo>
                    <a:pt x="5671" y="2773"/>
                    <a:pt x="5514" y="2615"/>
                    <a:pt x="5514" y="2395"/>
                  </a:cubicBezTo>
                  <a:lnTo>
                    <a:pt x="551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58" name="Google Shape;8758;p79"/>
          <p:cNvGrpSpPr/>
          <p:nvPr/>
        </p:nvGrpSpPr>
        <p:grpSpPr>
          <a:xfrm>
            <a:off x="2330093" y="2220015"/>
            <a:ext cx="355557" cy="353615"/>
            <a:chOff x="-34406325" y="3919600"/>
            <a:chExt cx="293025" cy="291425"/>
          </a:xfrm>
        </p:grpSpPr>
        <p:sp>
          <p:nvSpPr>
            <p:cNvPr id="8759" name="Google Shape;8759;p79"/>
            <p:cNvSpPr/>
            <p:nvPr/>
          </p:nvSpPr>
          <p:spPr>
            <a:xfrm>
              <a:off x="-34167675" y="3932000"/>
              <a:ext cx="42550" cy="40575"/>
            </a:xfrm>
            <a:custGeom>
              <a:rect b="b" l="l" r="r" t="t"/>
              <a:pathLst>
                <a:path extrusionOk="0" h="1623" w="1702">
                  <a:moveTo>
                    <a:pt x="1352" y="0"/>
                  </a:moveTo>
                  <a:cubicBezTo>
                    <a:pt x="1261" y="0"/>
                    <a:pt x="1167" y="24"/>
                    <a:pt x="1104" y="71"/>
                  </a:cubicBezTo>
                  <a:lnTo>
                    <a:pt x="127" y="1079"/>
                  </a:lnTo>
                  <a:cubicBezTo>
                    <a:pt x="1" y="1205"/>
                    <a:pt x="1" y="1426"/>
                    <a:pt x="127" y="1552"/>
                  </a:cubicBezTo>
                  <a:cubicBezTo>
                    <a:pt x="190" y="1599"/>
                    <a:pt x="284" y="1623"/>
                    <a:pt x="375" y="1623"/>
                  </a:cubicBezTo>
                  <a:cubicBezTo>
                    <a:pt x="466" y="1623"/>
                    <a:pt x="552" y="1599"/>
                    <a:pt x="599" y="1552"/>
                  </a:cubicBezTo>
                  <a:lnTo>
                    <a:pt x="1576" y="544"/>
                  </a:lnTo>
                  <a:cubicBezTo>
                    <a:pt x="1702" y="449"/>
                    <a:pt x="1702" y="260"/>
                    <a:pt x="1576" y="71"/>
                  </a:cubicBezTo>
                  <a:cubicBezTo>
                    <a:pt x="1529" y="24"/>
                    <a:pt x="1442" y="0"/>
                    <a:pt x="13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0" name="Google Shape;8760;p79"/>
            <p:cNvSpPr/>
            <p:nvPr/>
          </p:nvSpPr>
          <p:spPr>
            <a:xfrm>
              <a:off x="-34286600" y="3922950"/>
              <a:ext cx="171725" cy="167575"/>
            </a:xfrm>
            <a:custGeom>
              <a:rect b="b" l="l" r="r" t="t"/>
              <a:pathLst>
                <a:path extrusionOk="0" h="6703" w="6869">
                  <a:moveTo>
                    <a:pt x="772" y="0"/>
                  </a:moveTo>
                  <a:cubicBezTo>
                    <a:pt x="599" y="0"/>
                    <a:pt x="426" y="71"/>
                    <a:pt x="284" y="213"/>
                  </a:cubicBezTo>
                  <a:cubicBezTo>
                    <a:pt x="1" y="496"/>
                    <a:pt x="1" y="937"/>
                    <a:pt x="284" y="1189"/>
                  </a:cubicBezTo>
                  <a:lnTo>
                    <a:pt x="5608" y="6514"/>
                  </a:lnTo>
                  <a:cubicBezTo>
                    <a:pt x="5734" y="6640"/>
                    <a:pt x="5908" y="6703"/>
                    <a:pt x="6085" y="6703"/>
                  </a:cubicBezTo>
                  <a:cubicBezTo>
                    <a:pt x="6262" y="6703"/>
                    <a:pt x="6443" y="6640"/>
                    <a:pt x="6585" y="6514"/>
                  </a:cubicBezTo>
                  <a:cubicBezTo>
                    <a:pt x="6869" y="6230"/>
                    <a:pt x="6869" y="5821"/>
                    <a:pt x="6585" y="5537"/>
                  </a:cubicBezTo>
                  <a:lnTo>
                    <a:pt x="1261" y="213"/>
                  </a:lnTo>
                  <a:cubicBezTo>
                    <a:pt x="1119" y="71"/>
                    <a:pt x="946" y="0"/>
                    <a:pt x="7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1" name="Google Shape;8761;p79"/>
            <p:cNvSpPr/>
            <p:nvPr/>
          </p:nvSpPr>
          <p:spPr>
            <a:xfrm>
              <a:off x="-34406325" y="4115900"/>
              <a:ext cx="98475" cy="95125"/>
            </a:xfrm>
            <a:custGeom>
              <a:rect b="b" l="l" r="r" t="t"/>
              <a:pathLst>
                <a:path extrusionOk="0" h="3805" w="3939">
                  <a:moveTo>
                    <a:pt x="757" y="1"/>
                  </a:moveTo>
                  <a:cubicBezTo>
                    <a:pt x="576" y="1"/>
                    <a:pt x="395" y="72"/>
                    <a:pt x="253" y="213"/>
                  </a:cubicBezTo>
                  <a:cubicBezTo>
                    <a:pt x="1" y="497"/>
                    <a:pt x="1" y="938"/>
                    <a:pt x="253" y="1190"/>
                  </a:cubicBezTo>
                  <a:lnTo>
                    <a:pt x="2679" y="3616"/>
                  </a:lnTo>
                  <a:cubicBezTo>
                    <a:pt x="2805" y="3742"/>
                    <a:pt x="2978" y="3805"/>
                    <a:pt x="3155" y="3805"/>
                  </a:cubicBezTo>
                  <a:cubicBezTo>
                    <a:pt x="3332" y="3805"/>
                    <a:pt x="3514" y="3742"/>
                    <a:pt x="3655" y="3616"/>
                  </a:cubicBezTo>
                  <a:cubicBezTo>
                    <a:pt x="3939" y="3332"/>
                    <a:pt x="3939" y="2891"/>
                    <a:pt x="3655" y="2608"/>
                  </a:cubicBezTo>
                  <a:lnTo>
                    <a:pt x="1261" y="213"/>
                  </a:lnTo>
                  <a:cubicBezTo>
                    <a:pt x="1119" y="72"/>
                    <a:pt x="938" y="1"/>
                    <a:pt x="7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2" name="Google Shape;8762;p79"/>
            <p:cNvSpPr/>
            <p:nvPr/>
          </p:nvSpPr>
          <p:spPr>
            <a:xfrm>
              <a:off x="-34364575" y="3966850"/>
              <a:ext cx="204025" cy="204025"/>
            </a:xfrm>
            <a:custGeom>
              <a:rect b="b" l="l" r="r" t="t"/>
              <a:pathLst>
                <a:path extrusionOk="0" h="8161" w="8161">
                  <a:moveTo>
                    <a:pt x="2994" y="1"/>
                  </a:moveTo>
                  <a:lnTo>
                    <a:pt x="2489" y="1576"/>
                  </a:lnTo>
                  <a:cubicBezTo>
                    <a:pt x="1985" y="3088"/>
                    <a:pt x="1166" y="4474"/>
                    <a:pt x="1" y="5703"/>
                  </a:cubicBezTo>
                  <a:lnTo>
                    <a:pt x="2458" y="8160"/>
                  </a:lnTo>
                  <a:cubicBezTo>
                    <a:pt x="3687" y="6995"/>
                    <a:pt x="5104" y="6175"/>
                    <a:pt x="6585" y="5671"/>
                  </a:cubicBezTo>
                  <a:lnTo>
                    <a:pt x="8160" y="5136"/>
                  </a:lnTo>
                  <a:lnTo>
                    <a:pt x="299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3" name="Google Shape;8763;p79"/>
            <p:cNvSpPr/>
            <p:nvPr/>
          </p:nvSpPr>
          <p:spPr>
            <a:xfrm>
              <a:off x="-34200750" y="3919600"/>
              <a:ext cx="17350" cy="33875"/>
            </a:xfrm>
            <a:custGeom>
              <a:rect b="b" l="l" r="r" t="t"/>
              <a:pathLst>
                <a:path extrusionOk="0" h="1355" w="694">
                  <a:moveTo>
                    <a:pt x="347" y="0"/>
                  </a:moveTo>
                  <a:cubicBezTo>
                    <a:pt x="158" y="0"/>
                    <a:pt x="1" y="158"/>
                    <a:pt x="1" y="347"/>
                  </a:cubicBezTo>
                  <a:lnTo>
                    <a:pt x="1" y="1008"/>
                  </a:lnTo>
                  <a:cubicBezTo>
                    <a:pt x="1" y="1229"/>
                    <a:pt x="158" y="1355"/>
                    <a:pt x="347" y="1355"/>
                  </a:cubicBezTo>
                  <a:cubicBezTo>
                    <a:pt x="536" y="1355"/>
                    <a:pt x="694" y="1229"/>
                    <a:pt x="694" y="1008"/>
                  </a:cubicBezTo>
                  <a:lnTo>
                    <a:pt x="694" y="347"/>
                  </a:lnTo>
                  <a:cubicBezTo>
                    <a:pt x="694"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4" name="Google Shape;8764;p79"/>
            <p:cNvSpPr/>
            <p:nvPr/>
          </p:nvSpPr>
          <p:spPr>
            <a:xfrm>
              <a:off x="-34147975" y="3989700"/>
              <a:ext cx="34675" cy="17350"/>
            </a:xfrm>
            <a:custGeom>
              <a:rect b="b" l="l" r="r" t="t"/>
              <a:pathLst>
                <a:path extrusionOk="0" h="694" w="1387">
                  <a:moveTo>
                    <a:pt x="379" y="0"/>
                  </a:moveTo>
                  <a:cubicBezTo>
                    <a:pt x="158" y="0"/>
                    <a:pt x="0" y="126"/>
                    <a:pt x="0" y="347"/>
                  </a:cubicBezTo>
                  <a:cubicBezTo>
                    <a:pt x="0" y="536"/>
                    <a:pt x="158" y="693"/>
                    <a:pt x="379" y="693"/>
                  </a:cubicBezTo>
                  <a:lnTo>
                    <a:pt x="1040" y="693"/>
                  </a:lnTo>
                  <a:cubicBezTo>
                    <a:pt x="1229" y="693"/>
                    <a:pt x="1387" y="536"/>
                    <a:pt x="1387" y="347"/>
                  </a:cubicBezTo>
                  <a:cubicBezTo>
                    <a:pt x="1387" y="126"/>
                    <a:pt x="1229" y="0"/>
                    <a:pt x="10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5" name="Google Shape;8765;p79"/>
            <p:cNvSpPr/>
            <p:nvPr/>
          </p:nvSpPr>
          <p:spPr>
            <a:xfrm>
              <a:off x="-34278725" y="4116500"/>
              <a:ext cx="116600" cy="68600"/>
            </a:xfrm>
            <a:custGeom>
              <a:rect b="b" l="l" r="r" t="t"/>
              <a:pathLst>
                <a:path extrusionOk="0" h="2744" w="4664">
                  <a:moveTo>
                    <a:pt x="4411" y="0"/>
                  </a:moveTo>
                  <a:lnTo>
                    <a:pt x="3750" y="221"/>
                  </a:lnTo>
                  <a:cubicBezTo>
                    <a:pt x="3907" y="378"/>
                    <a:pt x="3813" y="631"/>
                    <a:pt x="3624" y="694"/>
                  </a:cubicBezTo>
                  <a:lnTo>
                    <a:pt x="1072" y="2017"/>
                  </a:lnTo>
                  <a:cubicBezTo>
                    <a:pt x="1030" y="2038"/>
                    <a:pt x="984" y="2048"/>
                    <a:pt x="938" y="2048"/>
                  </a:cubicBezTo>
                  <a:cubicBezTo>
                    <a:pt x="844" y="2048"/>
                    <a:pt x="746" y="2006"/>
                    <a:pt x="662" y="1922"/>
                  </a:cubicBezTo>
                  <a:lnTo>
                    <a:pt x="568" y="1796"/>
                  </a:lnTo>
                  <a:cubicBezTo>
                    <a:pt x="347" y="1922"/>
                    <a:pt x="190" y="2080"/>
                    <a:pt x="1" y="2237"/>
                  </a:cubicBezTo>
                  <a:lnTo>
                    <a:pt x="190" y="2426"/>
                  </a:lnTo>
                  <a:cubicBezTo>
                    <a:pt x="395" y="2632"/>
                    <a:pt x="669" y="2744"/>
                    <a:pt x="947" y="2744"/>
                  </a:cubicBezTo>
                  <a:cubicBezTo>
                    <a:pt x="1095" y="2744"/>
                    <a:pt x="1245" y="2712"/>
                    <a:pt x="1387" y="2647"/>
                  </a:cubicBezTo>
                  <a:lnTo>
                    <a:pt x="3939" y="1324"/>
                  </a:lnTo>
                  <a:cubicBezTo>
                    <a:pt x="4411" y="1103"/>
                    <a:pt x="4663" y="505"/>
                    <a:pt x="44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66" name="Google Shape;8766;p79"/>
          <p:cNvGrpSpPr/>
          <p:nvPr/>
        </p:nvGrpSpPr>
        <p:grpSpPr>
          <a:xfrm>
            <a:off x="993991" y="2699378"/>
            <a:ext cx="353645" cy="342179"/>
            <a:chOff x="-32568800" y="3232000"/>
            <a:chExt cx="291450" cy="282000"/>
          </a:xfrm>
        </p:grpSpPr>
        <p:sp>
          <p:nvSpPr>
            <p:cNvPr id="8767" name="Google Shape;8767;p79"/>
            <p:cNvSpPr/>
            <p:nvPr/>
          </p:nvSpPr>
          <p:spPr>
            <a:xfrm>
              <a:off x="-32545150" y="3232000"/>
              <a:ext cx="244175" cy="246550"/>
            </a:xfrm>
            <a:custGeom>
              <a:rect b="b" l="l" r="r" t="t"/>
              <a:pathLst>
                <a:path extrusionOk="0" h="9862" w="9767">
                  <a:moveTo>
                    <a:pt x="4883" y="1"/>
                  </a:moveTo>
                  <a:cubicBezTo>
                    <a:pt x="4505" y="1"/>
                    <a:pt x="4222" y="316"/>
                    <a:pt x="4222" y="662"/>
                  </a:cubicBezTo>
                  <a:lnTo>
                    <a:pt x="4222" y="4128"/>
                  </a:lnTo>
                  <a:cubicBezTo>
                    <a:pt x="4159" y="4033"/>
                    <a:pt x="2899" y="1859"/>
                    <a:pt x="2772" y="1702"/>
                  </a:cubicBezTo>
                  <a:cubicBezTo>
                    <a:pt x="2639" y="1479"/>
                    <a:pt x="2394" y="1350"/>
                    <a:pt x="2151" y="1350"/>
                  </a:cubicBezTo>
                  <a:cubicBezTo>
                    <a:pt x="2051" y="1350"/>
                    <a:pt x="1951" y="1372"/>
                    <a:pt x="1859" y="1418"/>
                  </a:cubicBezTo>
                  <a:cubicBezTo>
                    <a:pt x="1512" y="1576"/>
                    <a:pt x="1386" y="2017"/>
                    <a:pt x="1544" y="2332"/>
                  </a:cubicBezTo>
                  <a:cubicBezTo>
                    <a:pt x="1544" y="2363"/>
                    <a:pt x="2804" y="4947"/>
                    <a:pt x="2836" y="4947"/>
                  </a:cubicBezTo>
                  <a:cubicBezTo>
                    <a:pt x="3434" y="4947"/>
                    <a:pt x="5261" y="4947"/>
                    <a:pt x="5261" y="6617"/>
                  </a:cubicBezTo>
                  <a:cubicBezTo>
                    <a:pt x="5261" y="6806"/>
                    <a:pt x="5104" y="6963"/>
                    <a:pt x="4883" y="6963"/>
                  </a:cubicBezTo>
                  <a:cubicBezTo>
                    <a:pt x="4694" y="6963"/>
                    <a:pt x="4537" y="6806"/>
                    <a:pt x="4537" y="6617"/>
                  </a:cubicBezTo>
                  <a:cubicBezTo>
                    <a:pt x="4537" y="6018"/>
                    <a:pt x="4253" y="5640"/>
                    <a:pt x="3056" y="5608"/>
                  </a:cubicBezTo>
                  <a:cubicBezTo>
                    <a:pt x="3056" y="5608"/>
                    <a:pt x="1260" y="4254"/>
                    <a:pt x="1197" y="4191"/>
                  </a:cubicBezTo>
                  <a:cubicBezTo>
                    <a:pt x="1060" y="4084"/>
                    <a:pt x="901" y="4029"/>
                    <a:pt x="745" y="4029"/>
                  </a:cubicBezTo>
                  <a:cubicBezTo>
                    <a:pt x="578" y="4029"/>
                    <a:pt x="414" y="4092"/>
                    <a:pt x="284" y="4222"/>
                  </a:cubicBezTo>
                  <a:cubicBezTo>
                    <a:pt x="0" y="4506"/>
                    <a:pt x="0" y="4915"/>
                    <a:pt x="284" y="5199"/>
                  </a:cubicBezTo>
                  <a:lnTo>
                    <a:pt x="1859" y="6774"/>
                  </a:lnTo>
                  <a:cubicBezTo>
                    <a:pt x="2048" y="6963"/>
                    <a:pt x="2142" y="7215"/>
                    <a:pt x="2142" y="7436"/>
                  </a:cubicBezTo>
                  <a:cubicBezTo>
                    <a:pt x="2142" y="8034"/>
                    <a:pt x="2520" y="8538"/>
                    <a:pt x="3088" y="8759"/>
                  </a:cubicBezTo>
                  <a:cubicBezTo>
                    <a:pt x="3245" y="8790"/>
                    <a:pt x="3371" y="8948"/>
                    <a:pt x="3434" y="9074"/>
                  </a:cubicBezTo>
                  <a:cubicBezTo>
                    <a:pt x="2426" y="8979"/>
                    <a:pt x="1260" y="8790"/>
                    <a:pt x="1103" y="8475"/>
                  </a:cubicBezTo>
                  <a:cubicBezTo>
                    <a:pt x="1103" y="8475"/>
                    <a:pt x="1197" y="8349"/>
                    <a:pt x="1638" y="8192"/>
                  </a:cubicBezTo>
                  <a:cubicBezTo>
                    <a:pt x="1544" y="8003"/>
                    <a:pt x="1481" y="7751"/>
                    <a:pt x="1481" y="7530"/>
                  </a:cubicBezTo>
                  <a:cubicBezTo>
                    <a:pt x="756" y="7782"/>
                    <a:pt x="441" y="8066"/>
                    <a:pt x="441" y="8475"/>
                  </a:cubicBezTo>
                  <a:cubicBezTo>
                    <a:pt x="441" y="9641"/>
                    <a:pt x="3718" y="9862"/>
                    <a:pt x="4883" y="9862"/>
                  </a:cubicBezTo>
                  <a:cubicBezTo>
                    <a:pt x="6081" y="9862"/>
                    <a:pt x="9357" y="9641"/>
                    <a:pt x="9357" y="8475"/>
                  </a:cubicBezTo>
                  <a:cubicBezTo>
                    <a:pt x="9357" y="8066"/>
                    <a:pt x="8979" y="7751"/>
                    <a:pt x="8317" y="7530"/>
                  </a:cubicBezTo>
                  <a:cubicBezTo>
                    <a:pt x="8317" y="7782"/>
                    <a:pt x="8286" y="8003"/>
                    <a:pt x="8160" y="8192"/>
                  </a:cubicBezTo>
                  <a:cubicBezTo>
                    <a:pt x="8286" y="8255"/>
                    <a:pt x="8349" y="8286"/>
                    <a:pt x="8443" y="8318"/>
                  </a:cubicBezTo>
                  <a:lnTo>
                    <a:pt x="8664" y="8444"/>
                  </a:lnTo>
                  <a:cubicBezTo>
                    <a:pt x="8475" y="8790"/>
                    <a:pt x="7372" y="8948"/>
                    <a:pt x="6364" y="9074"/>
                  </a:cubicBezTo>
                  <a:cubicBezTo>
                    <a:pt x="6427" y="8979"/>
                    <a:pt x="6553" y="8885"/>
                    <a:pt x="6711" y="8822"/>
                  </a:cubicBezTo>
                  <a:cubicBezTo>
                    <a:pt x="7246" y="8633"/>
                    <a:pt x="7656" y="8129"/>
                    <a:pt x="7656" y="7530"/>
                  </a:cubicBezTo>
                  <a:lnTo>
                    <a:pt x="7656" y="6428"/>
                  </a:lnTo>
                  <a:lnTo>
                    <a:pt x="9515" y="4569"/>
                  </a:lnTo>
                  <a:cubicBezTo>
                    <a:pt x="9767" y="4317"/>
                    <a:pt x="9767" y="3876"/>
                    <a:pt x="9515" y="3592"/>
                  </a:cubicBezTo>
                  <a:cubicBezTo>
                    <a:pt x="9373" y="3450"/>
                    <a:pt x="9192" y="3379"/>
                    <a:pt x="9010" y="3379"/>
                  </a:cubicBezTo>
                  <a:cubicBezTo>
                    <a:pt x="8829" y="3379"/>
                    <a:pt x="8648" y="3450"/>
                    <a:pt x="8506" y="3592"/>
                  </a:cubicBezTo>
                  <a:cubicBezTo>
                    <a:pt x="8191" y="3876"/>
                    <a:pt x="7498" y="4411"/>
                    <a:pt x="7026" y="4789"/>
                  </a:cubicBezTo>
                  <a:cubicBezTo>
                    <a:pt x="7089" y="4663"/>
                    <a:pt x="8191" y="2426"/>
                    <a:pt x="8254" y="2332"/>
                  </a:cubicBezTo>
                  <a:cubicBezTo>
                    <a:pt x="8412" y="1985"/>
                    <a:pt x="8286" y="1576"/>
                    <a:pt x="7939" y="1418"/>
                  </a:cubicBezTo>
                  <a:cubicBezTo>
                    <a:pt x="7847" y="1372"/>
                    <a:pt x="7747" y="1350"/>
                    <a:pt x="7647" y="1350"/>
                  </a:cubicBezTo>
                  <a:cubicBezTo>
                    <a:pt x="7404" y="1350"/>
                    <a:pt x="7159" y="1479"/>
                    <a:pt x="7026" y="1702"/>
                  </a:cubicBezTo>
                  <a:cubicBezTo>
                    <a:pt x="6900" y="1859"/>
                    <a:pt x="5639" y="4033"/>
                    <a:pt x="5576" y="4128"/>
                  </a:cubicBezTo>
                  <a:lnTo>
                    <a:pt x="5576" y="662"/>
                  </a:lnTo>
                  <a:cubicBezTo>
                    <a:pt x="5576" y="284"/>
                    <a:pt x="5261" y="1"/>
                    <a:pt x="48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8" name="Google Shape;8768;p79"/>
            <p:cNvSpPr/>
            <p:nvPr/>
          </p:nvSpPr>
          <p:spPr>
            <a:xfrm>
              <a:off x="-32568800" y="3392675"/>
              <a:ext cx="291450" cy="121325"/>
            </a:xfrm>
            <a:custGeom>
              <a:rect b="b" l="l" r="r" t="t"/>
              <a:pathLst>
                <a:path extrusionOk="0" h="4853" w="11658">
                  <a:moveTo>
                    <a:pt x="9578" y="1"/>
                  </a:moveTo>
                  <a:lnTo>
                    <a:pt x="9263" y="316"/>
                  </a:lnTo>
                  <a:lnTo>
                    <a:pt x="9263" y="631"/>
                  </a:lnTo>
                  <a:cubicBezTo>
                    <a:pt x="10335" y="1040"/>
                    <a:pt x="10965" y="1576"/>
                    <a:pt x="10965" y="2143"/>
                  </a:cubicBezTo>
                  <a:cubicBezTo>
                    <a:pt x="10965" y="3119"/>
                    <a:pt x="8885" y="4191"/>
                    <a:pt x="5829" y="4191"/>
                  </a:cubicBezTo>
                  <a:cubicBezTo>
                    <a:pt x="2805" y="4191"/>
                    <a:pt x="726" y="3119"/>
                    <a:pt x="726" y="2143"/>
                  </a:cubicBezTo>
                  <a:cubicBezTo>
                    <a:pt x="726" y="1607"/>
                    <a:pt x="1261" y="1103"/>
                    <a:pt x="2175" y="725"/>
                  </a:cubicBezTo>
                  <a:lnTo>
                    <a:pt x="1671" y="190"/>
                  </a:lnTo>
                  <a:cubicBezTo>
                    <a:pt x="631" y="725"/>
                    <a:pt x="1" y="1387"/>
                    <a:pt x="1" y="2111"/>
                  </a:cubicBezTo>
                  <a:cubicBezTo>
                    <a:pt x="1" y="3655"/>
                    <a:pt x="2584" y="4852"/>
                    <a:pt x="5829" y="4852"/>
                  </a:cubicBezTo>
                  <a:cubicBezTo>
                    <a:pt x="9106" y="4852"/>
                    <a:pt x="11658" y="3624"/>
                    <a:pt x="11658" y="2111"/>
                  </a:cubicBezTo>
                  <a:cubicBezTo>
                    <a:pt x="11658" y="1261"/>
                    <a:pt x="10870" y="505"/>
                    <a:pt x="95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69" name="Google Shape;8769;p79"/>
          <p:cNvGrpSpPr/>
          <p:nvPr/>
        </p:nvGrpSpPr>
        <p:grpSpPr>
          <a:xfrm>
            <a:off x="993521" y="3164288"/>
            <a:ext cx="354586" cy="353645"/>
            <a:chOff x="-32569575" y="3586425"/>
            <a:chExt cx="292225" cy="291450"/>
          </a:xfrm>
        </p:grpSpPr>
        <p:sp>
          <p:nvSpPr>
            <p:cNvPr id="8770" name="Google Shape;8770;p79"/>
            <p:cNvSpPr/>
            <p:nvPr/>
          </p:nvSpPr>
          <p:spPr>
            <a:xfrm>
              <a:off x="-32569575" y="3672275"/>
              <a:ext cx="292225" cy="205600"/>
            </a:xfrm>
            <a:custGeom>
              <a:rect b="b" l="l" r="r" t="t"/>
              <a:pathLst>
                <a:path extrusionOk="0" h="8224" w="11689">
                  <a:moveTo>
                    <a:pt x="5860" y="1"/>
                  </a:moveTo>
                  <a:cubicBezTo>
                    <a:pt x="4506" y="1"/>
                    <a:pt x="3340" y="1040"/>
                    <a:pt x="3151" y="2332"/>
                  </a:cubicBezTo>
                  <a:cubicBezTo>
                    <a:pt x="3119" y="2521"/>
                    <a:pt x="3277" y="2710"/>
                    <a:pt x="3497" y="2710"/>
                  </a:cubicBezTo>
                  <a:lnTo>
                    <a:pt x="5514" y="2710"/>
                  </a:lnTo>
                  <a:lnTo>
                    <a:pt x="5514" y="3435"/>
                  </a:lnTo>
                  <a:lnTo>
                    <a:pt x="2395" y="3435"/>
                  </a:lnTo>
                  <a:cubicBezTo>
                    <a:pt x="1859" y="3435"/>
                    <a:pt x="1387" y="3907"/>
                    <a:pt x="1387" y="4443"/>
                  </a:cubicBezTo>
                  <a:lnTo>
                    <a:pt x="1387" y="4852"/>
                  </a:lnTo>
                  <a:cubicBezTo>
                    <a:pt x="599" y="5010"/>
                    <a:pt x="0" y="5703"/>
                    <a:pt x="0" y="6554"/>
                  </a:cubicBezTo>
                  <a:cubicBezTo>
                    <a:pt x="0" y="7499"/>
                    <a:pt x="757" y="8223"/>
                    <a:pt x="1702" y="8223"/>
                  </a:cubicBezTo>
                  <a:cubicBezTo>
                    <a:pt x="2647" y="8223"/>
                    <a:pt x="3403" y="7499"/>
                    <a:pt x="3403" y="6554"/>
                  </a:cubicBezTo>
                  <a:cubicBezTo>
                    <a:pt x="3403" y="5703"/>
                    <a:pt x="2804" y="5041"/>
                    <a:pt x="2017" y="4852"/>
                  </a:cubicBezTo>
                  <a:lnTo>
                    <a:pt x="2017" y="4443"/>
                  </a:lnTo>
                  <a:cubicBezTo>
                    <a:pt x="2017" y="4254"/>
                    <a:pt x="2174" y="4096"/>
                    <a:pt x="2363" y="4096"/>
                  </a:cubicBezTo>
                  <a:lnTo>
                    <a:pt x="5482" y="4096"/>
                  </a:lnTo>
                  <a:lnTo>
                    <a:pt x="5482" y="4821"/>
                  </a:lnTo>
                  <a:cubicBezTo>
                    <a:pt x="4695" y="4978"/>
                    <a:pt x="4096" y="5672"/>
                    <a:pt x="4096" y="6491"/>
                  </a:cubicBezTo>
                  <a:cubicBezTo>
                    <a:pt x="4096" y="7436"/>
                    <a:pt x="4852" y="8192"/>
                    <a:pt x="5797" y="8192"/>
                  </a:cubicBezTo>
                  <a:cubicBezTo>
                    <a:pt x="6742" y="8192"/>
                    <a:pt x="7499" y="7436"/>
                    <a:pt x="7499" y="6491"/>
                  </a:cubicBezTo>
                  <a:cubicBezTo>
                    <a:pt x="7499" y="5672"/>
                    <a:pt x="6900" y="5010"/>
                    <a:pt x="6112" y="4821"/>
                  </a:cubicBezTo>
                  <a:lnTo>
                    <a:pt x="6112" y="4096"/>
                  </a:lnTo>
                  <a:lnTo>
                    <a:pt x="9231" y="4096"/>
                  </a:lnTo>
                  <a:cubicBezTo>
                    <a:pt x="9420" y="4096"/>
                    <a:pt x="9578" y="4254"/>
                    <a:pt x="9578" y="4443"/>
                  </a:cubicBezTo>
                  <a:lnTo>
                    <a:pt x="9578" y="4852"/>
                  </a:lnTo>
                  <a:cubicBezTo>
                    <a:pt x="8790" y="5010"/>
                    <a:pt x="8192" y="5703"/>
                    <a:pt x="8192" y="6554"/>
                  </a:cubicBezTo>
                  <a:cubicBezTo>
                    <a:pt x="8192" y="7499"/>
                    <a:pt x="8948" y="8223"/>
                    <a:pt x="9893" y="8223"/>
                  </a:cubicBezTo>
                  <a:cubicBezTo>
                    <a:pt x="10838" y="8223"/>
                    <a:pt x="11594" y="7499"/>
                    <a:pt x="11594" y="6554"/>
                  </a:cubicBezTo>
                  <a:cubicBezTo>
                    <a:pt x="11689" y="5703"/>
                    <a:pt x="11153" y="5010"/>
                    <a:pt x="10366" y="4852"/>
                  </a:cubicBezTo>
                  <a:lnTo>
                    <a:pt x="10366" y="4443"/>
                  </a:lnTo>
                  <a:cubicBezTo>
                    <a:pt x="10366" y="3907"/>
                    <a:pt x="9893" y="3435"/>
                    <a:pt x="9326" y="3435"/>
                  </a:cubicBezTo>
                  <a:lnTo>
                    <a:pt x="6238" y="3435"/>
                  </a:lnTo>
                  <a:lnTo>
                    <a:pt x="6238" y="2710"/>
                  </a:lnTo>
                  <a:lnTo>
                    <a:pt x="8223" y="2710"/>
                  </a:lnTo>
                  <a:cubicBezTo>
                    <a:pt x="8444" y="2710"/>
                    <a:pt x="8601" y="2521"/>
                    <a:pt x="8601" y="2332"/>
                  </a:cubicBezTo>
                  <a:cubicBezTo>
                    <a:pt x="8381" y="977"/>
                    <a:pt x="7247" y="1"/>
                    <a:pt x="58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1" name="Google Shape;8771;p79"/>
            <p:cNvSpPr/>
            <p:nvPr/>
          </p:nvSpPr>
          <p:spPr>
            <a:xfrm>
              <a:off x="-32456950" y="3586425"/>
              <a:ext cx="68550" cy="69350"/>
            </a:xfrm>
            <a:custGeom>
              <a:rect b="b" l="l" r="r" t="t"/>
              <a:pathLst>
                <a:path extrusionOk="0" h="2774" w="2742">
                  <a:moveTo>
                    <a:pt x="1355" y="1"/>
                  </a:moveTo>
                  <a:cubicBezTo>
                    <a:pt x="631" y="1"/>
                    <a:pt x="1" y="631"/>
                    <a:pt x="1" y="1387"/>
                  </a:cubicBezTo>
                  <a:cubicBezTo>
                    <a:pt x="1" y="2143"/>
                    <a:pt x="631" y="2773"/>
                    <a:pt x="1355" y="2773"/>
                  </a:cubicBezTo>
                  <a:cubicBezTo>
                    <a:pt x="2111" y="2773"/>
                    <a:pt x="2742" y="2143"/>
                    <a:pt x="2742" y="1387"/>
                  </a:cubicBezTo>
                  <a:cubicBezTo>
                    <a:pt x="2742" y="631"/>
                    <a:pt x="2111" y="1"/>
                    <a:pt x="13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72" name="Google Shape;8772;p79"/>
          <p:cNvGrpSpPr/>
          <p:nvPr/>
        </p:nvGrpSpPr>
        <p:grpSpPr>
          <a:xfrm>
            <a:off x="984435" y="3628880"/>
            <a:ext cx="372756" cy="354343"/>
            <a:chOff x="-32576675" y="3944600"/>
            <a:chExt cx="307200" cy="292025"/>
          </a:xfrm>
        </p:grpSpPr>
        <p:sp>
          <p:nvSpPr>
            <p:cNvPr id="8773" name="Google Shape;8773;p79"/>
            <p:cNvSpPr/>
            <p:nvPr/>
          </p:nvSpPr>
          <p:spPr>
            <a:xfrm>
              <a:off x="-32482950" y="3944600"/>
              <a:ext cx="213475" cy="214650"/>
            </a:xfrm>
            <a:custGeom>
              <a:rect b="b" l="l" r="r" t="t"/>
              <a:pathLst>
                <a:path extrusionOk="0" h="8586" w="8539">
                  <a:moveTo>
                    <a:pt x="5156" y="1"/>
                  </a:moveTo>
                  <a:cubicBezTo>
                    <a:pt x="4372" y="1"/>
                    <a:pt x="3593" y="308"/>
                    <a:pt x="2994" y="922"/>
                  </a:cubicBezTo>
                  <a:lnTo>
                    <a:pt x="1450" y="2466"/>
                  </a:lnTo>
                  <a:cubicBezTo>
                    <a:pt x="1681" y="2417"/>
                    <a:pt x="1916" y="2392"/>
                    <a:pt x="2152" y="2392"/>
                  </a:cubicBezTo>
                  <a:cubicBezTo>
                    <a:pt x="2529" y="2392"/>
                    <a:pt x="2909" y="2456"/>
                    <a:pt x="3277" y="2592"/>
                  </a:cubicBezTo>
                  <a:lnTo>
                    <a:pt x="3939" y="1899"/>
                  </a:lnTo>
                  <a:cubicBezTo>
                    <a:pt x="4270" y="1568"/>
                    <a:pt x="4703" y="1402"/>
                    <a:pt x="5136" y="1402"/>
                  </a:cubicBezTo>
                  <a:cubicBezTo>
                    <a:pt x="5569" y="1402"/>
                    <a:pt x="6003" y="1568"/>
                    <a:pt x="6333" y="1899"/>
                  </a:cubicBezTo>
                  <a:cubicBezTo>
                    <a:pt x="7027" y="2592"/>
                    <a:pt x="7027" y="3631"/>
                    <a:pt x="6333" y="4325"/>
                  </a:cubicBezTo>
                  <a:lnTo>
                    <a:pt x="3939" y="6719"/>
                  </a:lnTo>
                  <a:cubicBezTo>
                    <a:pt x="3608" y="7050"/>
                    <a:pt x="3175" y="7215"/>
                    <a:pt x="2742" y="7215"/>
                  </a:cubicBezTo>
                  <a:cubicBezTo>
                    <a:pt x="2309" y="7215"/>
                    <a:pt x="1875" y="7050"/>
                    <a:pt x="1545" y="6719"/>
                  </a:cubicBezTo>
                  <a:cubicBezTo>
                    <a:pt x="1261" y="6435"/>
                    <a:pt x="1104" y="6089"/>
                    <a:pt x="1072" y="5742"/>
                  </a:cubicBezTo>
                  <a:lnTo>
                    <a:pt x="1" y="6782"/>
                  </a:lnTo>
                  <a:cubicBezTo>
                    <a:pt x="158" y="7097"/>
                    <a:pt x="348" y="7381"/>
                    <a:pt x="600" y="7664"/>
                  </a:cubicBezTo>
                  <a:cubicBezTo>
                    <a:pt x="1214" y="8278"/>
                    <a:pt x="2002" y="8586"/>
                    <a:pt x="2781" y="8586"/>
                  </a:cubicBezTo>
                  <a:cubicBezTo>
                    <a:pt x="3561" y="8586"/>
                    <a:pt x="4333" y="8278"/>
                    <a:pt x="4916" y="7664"/>
                  </a:cubicBezTo>
                  <a:lnTo>
                    <a:pt x="7342" y="5270"/>
                  </a:lnTo>
                  <a:cubicBezTo>
                    <a:pt x="8539" y="4073"/>
                    <a:pt x="8539" y="2151"/>
                    <a:pt x="7342" y="922"/>
                  </a:cubicBezTo>
                  <a:cubicBezTo>
                    <a:pt x="6727" y="308"/>
                    <a:pt x="5940" y="1"/>
                    <a:pt x="51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4" name="Google Shape;8774;p79"/>
            <p:cNvSpPr/>
            <p:nvPr/>
          </p:nvSpPr>
          <p:spPr>
            <a:xfrm>
              <a:off x="-32576675" y="4020200"/>
              <a:ext cx="215850" cy="216425"/>
            </a:xfrm>
            <a:custGeom>
              <a:rect b="b" l="l" r="r" t="t"/>
              <a:pathLst>
                <a:path extrusionOk="0" h="8657" w="8634">
                  <a:moveTo>
                    <a:pt x="5865" y="1"/>
                  </a:moveTo>
                  <a:cubicBezTo>
                    <a:pt x="5081" y="1"/>
                    <a:pt x="4301" y="308"/>
                    <a:pt x="3718" y="922"/>
                  </a:cubicBezTo>
                  <a:lnTo>
                    <a:pt x="1230" y="3411"/>
                  </a:lnTo>
                  <a:cubicBezTo>
                    <a:pt x="1" y="4640"/>
                    <a:pt x="1" y="6562"/>
                    <a:pt x="1230" y="7759"/>
                  </a:cubicBezTo>
                  <a:cubicBezTo>
                    <a:pt x="1844" y="8358"/>
                    <a:pt x="2632" y="8657"/>
                    <a:pt x="3415" y="8657"/>
                  </a:cubicBezTo>
                  <a:cubicBezTo>
                    <a:pt x="4199" y="8657"/>
                    <a:pt x="4979" y="8358"/>
                    <a:pt x="5577" y="7759"/>
                  </a:cubicBezTo>
                  <a:lnTo>
                    <a:pt x="7152" y="6184"/>
                  </a:lnTo>
                  <a:lnTo>
                    <a:pt x="7152" y="6184"/>
                  </a:lnTo>
                  <a:cubicBezTo>
                    <a:pt x="6938" y="6218"/>
                    <a:pt x="6719" y="6235"/>
                    <a:pt x="6499" y="6235"/>
                  </a:cubicBezTo>
                  <a:cubicBezTo>
                    <a:pt x="6106" y="6235"/>
                    <a:pt x="5709" y="6179"/>
                    <a:pt x="5325" y="6058"/>
                  </a:cubicBezTo>
                  <a:lnTo>
                    <a:pt x="4569" y="6814"/>
                  </a:lnTo>
                  <a:cubicBezTo>
                    <a:pt x="4238" y="7145"/>
                    <a:pt x="3805" y="7310"/>
                    <a:pt x="3372" y="7310"/>
                  </a:cubicBezTo>
                  <a:cubicBezTo>
                    <a:pt x="2939" y="7310"/>
                    <a:pt x="2505" y="7145"/>
                    <a:pt x="2175" y="6814"/>
                  </a:cubicBezTo>
                  <a:cubicBezTo>
                    <a:pt x="1513" y="6121"/>
                    <a:pt x="1513" y="5081"/>
                    <a:pt x="2175" y="4388"/>
                  </a:cubicBezTo>
                  <a:lnTo>
                    <a:pt x="4664" y="1899"/>
                  </a:lnTo>
                  <a:cubicBezTo>
                    <a:pt x="4994" y="1568"/>
                    <a:pt x="5428" y="1403"/>
                    <a:pt x="5861" y="1403"/>
                  </a:cubicBezTo>
                  <a:cubicBezTo>
                    <a:pt x="6294" y="1403"/>
                    <a:pt x="6727" y="1568"/>
                    <a:pt x="7058" y="1899"/>
                  </a:cubicBezTo>
                  <a:cubicBezTo>
                    <a:pt x="7342" y="2183"/>
                    <a:pt x="7499" y="2561"/>
                    <a:pt x="7531" y="2907"/>
                  </a:cubicBezTo>
                  <a:lnTo>
                    <a:pt x="8287" y="2151"/>
                  </a:lnTo>
                  <a:lnTo>
                    <a:pt x="8633" y="1805"/>
                  </a:lnTo>
                  <a:cubicBezTo>
                    <a:pt x="8476" y="1490"/>
                    <a:pt x="8287" y="1206"/>
                    <a:pt x="8035" y="922"/>
                  </a:cubicBezTo>
                  <a:cubicBezTo>
                    <a:pt x="7436" y="308"/>
                    <a:pt x="6648" y="1"/>
                    <a:pt x="58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75" name="Google Shape;8775;p79"/>
          <p:cNvGrpSpPr/>
          <p:nvPr/>
        </p:nvGrpSpPr>
        <p:grpSpPr>
          <a:xfrm>
            <a:off x="3229403" y="2693175"/>
            <a:ext cx="354586" cy="354586"/>
            <a:chOff x="-30735200" y="3192625"/>
            <a:chExt cx="292225" cy="292225"/>
          </a:xfrm>
        </p:grpSpPr>
        <p:sp>
          <p:nvSpPr>
            <p:cNvPr id="8776" name="Google Shape;8776;p79"/>
            <p:cNvSpPr/>
            <p:nvPr/>
          </p:nvSpPr>
          <p:spPr>
            <a:xfrm>
              <a:off x="-30665100" y="3192625"/>
              <a:ext cx="175650" cy="223700"/>
            </a:xfrm>
            <a:custGeom>
              <a:rect b="b" l="l" r="r" t="t"/>
              <a:pathLst>
                <a:path extrusionOk="0" h="8948" w="7026">
                  <a:moveTo>
                    <a:pt x="2363" y="0"/>
                  </a:moveTo>
                  <a:cubicBezTo>
                    <a:pt x="2143" y="0"/>
                    <a:pt x="1985" y="158"/>
                    <a:pt x="1985" y="378"/>
                  </a:cubicBezTo>
                  <a:cubicBezTo>
                    <a:pt x="1985" y="567"/>
                    <a:pt x="2143" y="725"/>
                    <a:pt x="2363" y="725"/>
                  </a:cubicBezTo>
                  <a:lnTo>
                    <a:pt x="2710" y="725"/>
                  </a:lnTo>
                  <a:lnTo>
                    <a:pt x="2710" y="1576"/>
                  </a:lnTo>
                  <a:cubicBezTo>
                    <a:pt x="1135" y="2017"/>
                    <a:pt x="0" y="3466"/>
                    <a:pt x="0" y="5199"/>
                  </a:cubicBezTo>
                  <a:cubicBezTo>
                    <a:pt x="0" y="7278"/>
                    <a:pt x="1670" y="8948"/>
                    <a:pt x="3718" y="8948"/>
                  </a:cubicBezTo>
                  <a:cubicBezTo>
                    <a:pt x="3970" y="8948"/>
                    <a:pt x="4159" y="8916"/>
                    <a:pt x="4348" y="8853"/>
                  </a:cubicBezTo>
                  <a:cubicBezTo>
                    <a:pt x="4159" y="8664"/>
                    <a:pt x="4033" y="8381"/>
                    <a:pt x="4033" y="8066"/>
                  </a:cubicBezTo>
                  <a:cubicBezTo>
                    <a:pt x="4033" y="7877"/>
                    <a:pt x="4096" y="7687"/>
                    <a:pt x="4191" y="7530"/>
                  </a:cubicBezTo>
                  <a:lnTo>
                    <a:pt x="4191" y="7530"/>
                  </a:lnTo>
                  <a:cubicBezTo>
                    <a:pt x="4033" y="7561"/>
                    <a:pt x="3876" y="7561"/>
                    <a:pt x="3686" y="7561"/>
                  </a:cubicBezTo>
                  <a:cubicBezTo>
                    <a:pt x="2363" y="7561"/>
                    <a:pt x="1292" y="6522"/>
                    <a:pt x="1292" y="5167"/>
                  </a:cubicBezTo>
                  <a:cubicBezTo>
                    <a:pt x="1292" y="3844"/>
                    <a:pt x="2363" y="2773"/>
                    <a:pt x="3686" y="2773"/>
                  </a:cubicBezTo>
                  <a:cubicBezTo>
                    <a:pt x="4348" y="2773"/>
                    <a:pt x="4978" y="3088"/>
                    <a:pt x="5451" y="3560"/>
                  </a:cubicBezTo>
                  <a:cubicBezTo>
                    <a:pt x="5608" y="3466"/>
                    <a:pt x="5766" y="3466"/>
                    <a:pt x="5923" y="3466"/>
                  </a:cubicBezTo>
                  <a:lnTo>
                    <a:pt x="7026" y="3466"/>
                  </a:lnTo>
                  <a:cubicBezTo>
                    <a:pt x="6553" y="2584"/>
                    <a:pt x="5734" y="1859"/>
                    <a:pt x="4726" y="1576"/>
                  </a:cubicBezTo>
                  <a:lnTo>
                    <a:pt x="4726" y="725"/>
                  </a:lnTo>
                  <a:lnTo>
                    <a:pt x="5073" y="725"/>
                  </a:lnTo>
                  <a:cubicBezTo>
                    <a:pt x="5262" y="725"/>
                    <a:pt x="5419" y="567"/>
                    <a:pt x="5419" y="378"/>
                  </a:cubicBezTo>
                  <a:cubicBezTo>
                    <a:pt x="5419" y="158"/>
                    <a:pt x="5262" y="0"/>
                    <a:pt x="50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7" name="Google Shape;8777;p79"/>
            <p:cNvSpPr/>
            <p:nvPr/>
          </p:nvSpPr>
          <p:spPr>
            <a:xfrm>
              <a:off x="-30615475" y="3278475"/>
              <a:ext cx="52775" cy="52000"/>
            </a:xfrm>
            <a:custGeom>
              <a:rect b="b" l="l" r="r" t="t"/>
              <a:pathLst>
                <a:path extrusionOk="0" h="2080" w="2111">
                  <a:moveTo>
                    <a:pt x="1733" y="0"/>
                  </a:moveTo>
                  <a:cubicBezTo>
                    <a:pt x="1544" y="32"/>
                    <a:pt x="1386" y="158"/>
                    <a:pt x="1386" y="347"/>
                  </a:cubicBezTo>
                  <a:lnTo>
                    <a:pt x="1386" y="1387"/>
                  </a:lnTo>
                  <a:lnTo>
                    <a:pt x="378" y="1387"/>
                  </a:lnTo>
                  <a:cubicBezTo>
                    <a:pt x="158" y="1387"/>
                    <a:pt x="0" y="1544"/>
                    <a:pt x="0" y="1733"/>
                  </a:cubicBezTo>
                  <a:cubicBezTo>
                    <a:pt x="0" y="1922"/>
                    <a:pt x="158" y="2080"/>
                    <a:pt x="378" y="2080"/>
                  </a:cubicBezTo>
                  <a:lnTo>
                    <a:pt x="1733" y="2080"/>
                  </a:lnTo>
                  <a:cubicBezTo>
                    <a:pt x="1954" y="2080"/>
                    <a:pt x="2111" y="1922"/>
                    <a:pt x="2111" y="1733"/>
                  </a:cubicBezTo>
                  <a:lnTo>
                    <a:pt x="2111" y="347"/>
                  </a:lnTo>
                  <a:cubicBezTo>
                    <a:pt x="2111" y="158"/>
                    <a:pt x="1954" y="0"/>
                    <a:pt x="17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8" name="Google Shape;8778;p79"/>
            <p:cNvSpPr/>
            <p:nvPr/>
          </p:nvSpPr>
          <p:spPr>
            <a:xfrm>
              <a:off x="-30528850" y="3296575"/>
              <a:ext cx="85875" cy="25250"/>
            </a:xfrm>
            <a:custGeom>
              <a:rect b="b" l="l" r="r" t="t"/>
              <a:pathLst>
                <a:path extrusionOk="0" h="1010" w="3435">
                  <a:moveTo>
                    <a:pt x="536" y="1"/>
                  </a:moveTo>
                  <a:cubicBezTo>
                    <a:pt x="253" y="1"/>
                    <a:pt x="1" y="221"/>
                    <a:pt x="1" y="505"/>
                  </a:cubicBezTo>
                  <a:cubicBezTo>
                    <a:pt x="1" y="789"/>
                    <a:pt x="253" y="1009"/>
                    <a:pt x="536" y="1009"/>
                  </a:cubicBezTo>
                  <a:lnTo>
                    <a:pt x="2931" y="1009"/>
                  </a:lnTo>
                  <a:cubicBezTo>
                    <a:pt x="3214" y="1009"/>
                    <a:pt x="3435" y="789"/>
                    <a:pt x="3435" y="505"/>
                  </a:cubicBezTo>
                  <a:cubicBezTo>
                    <a:pt x="3435" y="221"/>
                    <a:pt x="3214" y="1"/>
                    <a:pt x="29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9" name="Google Shape;8779;p79"/>
            <p:cNvSpPr/>
            <p:nvPr/>
          </p:nvSpPr>
          <p:spPr>
            <a:xfrm>
              <a:off x="-30546175" y="3338325"/>
              <a:ext cx="85875" cy="26025"/>
            </a:xfrm>
            <a:custGeom>
              <a:rect b="b" l="l" r="r" t="t"/>
              <a:pathLst>
                <a:path extrusionOk="0" h="1041" w="3435">
                  <a:moveTo>
                    <a:pt x="505" y="1"/>
                  </a:moveTo>
                  <a:cubicBezTo>
                    <a:pt x="221" y="1"/>
                    <a:pt x="1" y="253"/>
                    <a:pt x="1" y="536"/>
                  </a:cubicBezTo>
                  <a:cubicBezTo>
                    <a:pt x="1" y="788"/>
                    <a:pt x="221" y="1040"/>
                    <a:pt x="505" y="1040"/>
                  </a:cubicBezTo>
                  <a:lnTo>
                    <a:pt x="2899" y="1040"/>
                  </a:lnTo>
                  <a:cubicBezTo>
                    <a:pt x="3183" y="1040"/>
                    <a:pt x="3435" y="851"/>
                    <a:pt x="3435" y="536"/>
                  </a:cubicBezTo>
                  <a:cubicBezTo>
                    <a:pt x="3435" y="253"/>
                    <a:pt x="3183" y="1"/>
                    <a:pt x="28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0" name="Google Shape;8780;p79"/>
            <p:cNvSpPr/>
            <p:nvPr/>
          </p:nvSpPr>
          <p:spPr>
            <a:xfrm>
              <a:off x="-30546175" y="3381650"/>
              <a:ext cx="67750" cy="26025"/>
            </a:xfrm>
            <a:custGeom>
              <a:rect b="b" l="l" r="r" t="t"/>
              <a:pathLst>
                <a:path extrusionOk="0" h="1041" w="2710">
                  <a:moveTo>
                    <a:pt x="505" y="0"/>
                  </a:moveTo>
                  <a:cubicBezTo>
                    <a:pt x="221" y="0"/>
                    <a:pt x="1" y="252"/>
                    <a:pt x="1" y="536"/>
                  </a:cubicBezTo>
                  <a:cubicBezTo>
                    <a:pt x="1" y="788"/>
                    <a:pt x="221" y="1040"/>
                    <a:pt x="505" y="1040"/>
                  </a:cubicBezTo>
                  <a:lnTo>
                    <a:pt x="2206" y="1040"/>
                  </a:lnTo>
                  <a:cubicBezTo>
                    <a:pt x="2490" y="1040"/>
                    <a:pt x="2710" y="788"/>
                    <a:pt x="2710" y="536"/>
                  </a:cubicBezTo>
                  <a:cubicBezTo>
                    <a:pt x="2710" y="252"/>
                    <a:pt x="2490" y="0"/>
                    <a:pt x="22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1" name="Google Shape;8781;p79"/>
            <p:cNvSpPr/>
            <p:nvPr/>
          </p:nvSpPr>
          <p:spPr>
            <a:xfrm>
              <a:off x="-30546175" y="3424175"/>
              <a:ext cx="51225" cy="26025"/>
            </a:xfrm>
            <a:custGeom>
              <a:rect b="b" l="l" r="r" t="t"/>
              <a:pathLst>
                <a:path extrusionOk="0" h="1041" w="2049">
                  <a:moveTo>
                    <a:pt x="505" y="1"/>
                  </a:moveTo>
                  <a:cubicBezTo>
                    <a:pt x="221" y="1"/>
                    <a:pt x="1" y="253"/>
                    <a:pt x="1" y="505"/>
                  </a:cubicBezTo>
                  <a:cubicBezTo>
                    <a:pt x="1" y="788"/>
                    <a:pt x="221" y="1040"/>
                    <a:pt x="505" y="1040"/>
                  </a:cubicBezTo>
                  <a:lnTo>
                    <a:pt x="1544" y="1040"/>
                  </a:lnTo>
                  <a:cubicBezTo>
                    <a:pt x="1796" y="1040"/>
                    <a:pt x="2048" y="788"/>
                    <a:pt x="2048" y="505"/>
                  </a:cubicBezTo>
                  <a:cubicBezTo>
                    <a:pt x="2048" y="253"/>
                    <a:pt x="1796" y="1"/>
                    <a:pt x="15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2" name="Google Shape;8782;p79"/>
            <p:cNvSpPr/>
            <p:nvPr/>
          </p:nvSpPr>
          <p:spPr>
            <a:xfrm>
              <a:off x="-30735200" y="3209325"/>
              <a:ext cx="174075" cy="275525"/>
            </a:xfrm>
            <a:custGeom>
              <a:rect b="b" l="l" r="r" t="t"/>
              <a:pathLst>
                <a:path extrusionOk="0" h="11021" w="6963">
                  <a:moveTo>
                    <a:pt x="3803" y="0"/>
                  </a:moveTo>
                  <a:cubicBezTo>
                    <a:pt x="3716" y="0"/>
                    <a:pt x="3637" y="52"/>
                    <a:pt x="3592" y="120"/>
                  </a:cubicBezTo>
                  <a:lnTo>
                    <a:pt x="1702" y="2231"/>
                  </a:lnTo>
                  <a:cubicBezTo>
                    <a:pt x="1544" y="2420"/>
                    <a:pt x="1418" y="2640"/>
                    <a:pt x="1418" y="2892"/>
                  </a:cubicBezTo>
                  <a:lnTo>
                    <a:pt x="1418" y="5917"/>
                  </a:lnTo>
                  <a:cubicBezTo>
                    <a:pt x="1418" y="6200"/>
                    <a:pt x="1292" y="6421"/>
                    <a:pt x="1103" y="6641"/>
                  </a:cubicBezTo>
                  <a:lnTo>
                    <a:pt x="126" y="7618"/>
                  </a:lnTo>
                  <a:cubicBezTo>
                    <a:pt x="0" y="7744"/>
                    <a:pt x="0" y="7965"/>
                    <a:pt x="126" y="8091"/>
                  </a:cubicBezTo>
                  <a:lnTo>
                    <a:pt x="2867" y="10926"/>
                  </a:lnTo>
                  <a:cubicBezTo>
                    <a:pt x="2930" y="10989"/>
                    <a:pt x="3017" y="11021"/>
                    <a:pt x="3104" y="11021"/>
                  </a:cubicBezTo>
                  <a:cubicBezTo>
                    <a:pt x="3190" y="11021"/>
                    <a:pt x="3277" y="10989"/>
                    <a:pt x="3340" y="10926"/>
                  </a:cubicBezTo>
                  <a:lnTo>
                    <a:pt x="4317" y="9949"/>
                  </a:lnTo>
                  <a:cubicBezTo>
                    <a:pt x="4537" y="9729"/>
                    <a:pt x="4758" y="9634"/>
                    <a:pt x="5041" y="9634"/>
                  </a:cubicBezTo>
                  <a:lnTo>
                    <a:pt x="6963" y="9634"/>
                  </a:lnTo>
                  <a:cubicBezTo>
                    <a:pt x="6900" y="9477"/>
                    <a:pt x="6837" y="9288"/>
                    <a:pt x="6837" y="9099"/>
                  </a:cubicBezTo>
                  <a:cubicBezTo>
                    <a:pt x="6837" y="9036"/>
                    <a:pt x="6837" y="8973"/>
                    <a:pt x="6900" y="8910"/>
                  </a:cubicBezTo>
                  <a:cubicBezTo>
                    <a:pt x="6774" y="8910"/>
                    <a:pt x="6648" y="8941"/>
                    <a:pt x="6522" y="8941"/>
                  </a:cubicBezTo>
                  <a:cubicBezTo>
                    <a:pt x="4096" y="8941"/>
                    <a:pt x="2080" y="6925"/>
                    <a:pt x="2080" y="4499"/>
                  </a:cubicBezTo>
                  <a:cubicBezTo>
                    <a:pt x="2080" y="2892"/>
                    <a:pt x="2962" y="1475"/>
                    <a:pt x="4254" y="687"/>
                  </a:cubicBezTo>
                  <a:cubicBezTo>
                    <a:pt x="4254" y="592"/>
                    <a:pt x="4222" y="529"/>
                    <a:pt x="4222" y="498"/>
                  </a:cubicBezTo>
                  <a:lnTo>
                    <a:pt x="4128" y="246"/>
                  </a:lnTo>
                  <a:cubicBezTo>
                    <a:pt x="4096" y="120"/>
                    <a:pt x="4002" y="57"/>
                    <a:pt x="3907" y="25"/>
                  </a:cubicBezTo>
                  <a:cubicBezTo>
                    <a:pt x="3872" y="8"/>
                    <a:pt x="3837" y="0"/>
                    <a:pt x="38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83" name="Google Shape;8783;p79"/>
          <p:cNvGrpSpPr/>
          <p:nvPr/>
        </p:nvGrpSpPr>
        <p:grpSpPr>
          <a:xfrm>
            <a:off x="3229403" y="3164607"/>
            <a:ext cx="354586" cy="353008"/>
            <a:chOff x="-30735200" y="3552550"/>
            <a:chExt cx="292225" cy="290925"/>
          </a:xfrm>
        </p:grpSpPr>
        <p:sp>
          <p:nvSpPr>
            <p:cNvPr id="8784" name="Google Shape;8784;p79"/>
            <p:cNvSpPr/>
            <p:nvPr/>
          </p:nvSpPr>
          <p:spPr>
            <a:xfrm>
              <a:off x="-30613900" y="3655750"/>
              <a:ext cx="170925" cy="187725"/>
            </a:xfrm>
            <a:custGeom>
              <a:rect b="b" l="l" r="r" t="t"/>
              <a:pathLst>
                <a:path extrusionOk="0" h="7509" w="6837">
                  <a:moveTo>
                    <a:pt x="5120" y="2079"/>
                  </a:moveTo>
                  <a:cubicBezTo>
                    <a:pt x="5206" y="2079"/>
                    <a:pt x="5293" y="2111"/>
                    <a:pt x="5356" y="2174"/>
                  </a:cubicBezTo>
                  <a:cubicBezTo>
                    <a:pt x="5451" y="2268"/>
                    <a:pt x="5451" y="2458"/>
                    <a:pt x="5356" y="2647"/>
                  </a:cubicBezTo>
                  <a:lnTo>
                    <a:pt x="3308" y="4694"/>
                  </a:lnTo>
                  <a:cubicBezTo>
                    <a:pt x="3214" y="4757"/>
                    <a:pt x="3151" y="4789"/>
                    <a:pt x="3056" y="4789"/>
                  </a:cubicBezTo>
                  <a:cubicBezTo>
                    <a:pt x="2993" y="4789"/>
                    <a:pt x="2899" y="4757"/>
                    <a:pt x="2836" y="4694"/>
                  </a:cubicBezTo>
                  <a:lnTo>
                    <a:pt x="2174" y="4001"/>
                  </a:lnTo>
                  <a:cubicBezTo>
                    <a:pt x="2048" y="3907"/>
                    <a:pt x="2048" y="3655"/>
                    <a:pt x="2174" y="3529"/>
                  </a:cubicBezTo>
                  <a:cubicBezTo>
                    <a:pt x="2221" y="3481"/>
                    <a:pt x="2308" y="3458"/>
                    <a:pt x="2399" y="3458"/>
                  </a:cubicBezTo>
                  <a:cubicBezTo>
                    <a:pt x="2489" y="3458"/>
                    <a:pt x="2584" y="3481"/>
                    <a:pt x="2647" y="3529"/>
                  </a:cubicBezTo>
                  <a:lnTo>
                    <a:pt x="3056" y="3970"/>
                  </a:lnTo>
                  <a:lnTo>
                    <a:pt x="4883" y="2174"/>
                  </a:lnTo>
                  <a:cubicBezTo>
                    <a:pt x="4946" y="2111"/>
                    <a:pt x="5033" y="2079"/>
                    <a:pt x="5120" y="2079"/>
                  </a:cubicBezTo>
                  <a:close/>
                  <a:moveTo>
                    <a:pt x="1701" y="0"/>
                  </a:moveTo>
                  <a:cubicBezTo>
                    <a:pt x="725" y="0"/>
                    <a:pt x="0" y="756"/>
                    <a:pt x="0" y="1701"/>
                  </a:cubicBezTo>
                  <a:lnTo>
                    <a:pt x="0" y="4411"/>
                  </a:lnTo>
                  <a:cubicBezTo>
                    <a:pt x="0" y="5356"/>
                    <a:pt x="725" y="6112"/>
                    <a:pt x="1701" y="6112"/>
                  </a:cubicBezTo>
                  <a:lnTo>
                    <a:pt x="2048" y="6112"/>
                  </a:lnTo>
                  <a:lnTo>
                    <a:pt x="2048" y="7152"/>
                  </a:lnTo>
                  <a:cubicBezTo>
                    <a:pt x="2048" y="7309"/>
                    <a:pt x="2111" y="7435"/>
                    <a:pt x="2237" y="7467"/>
                  </a:cubicBezTo>
                  <a:cubicBezTo>
                    <a:pt x="2289" y="7493"/>
                    <a:pt x="2347" y="7508"/>
                    <a:pt x="2401" y="7508"/>
                  </a:cubicBezTo>
                  <a:cubicBezTo>
                    <a:pt x="2477" y="7508"/>
                    <a:pt x="2547" y="7478"/>
                    <a:pt x="2584" y="7404"/>
                  </a:cubicBezTo>
                  <a:lnTo>
                    <a:pt x="3844" y="6112"/>
                  </a:lnTo>
                  <a:lnTo>
                    <a:pt x="5073" y="6112"/>
                  </a:lnTo>
                  <a:cubicBezTo>
                    <a:pt x="6018" y="6112"/>
                    <a:pt x="6805" y="5356"/>
                    <a:pt x="6805" y="4411"/>
                  </a:cubicBezTo>
                  <a:lnTo>
                    <a:pt x="6805" y="1701"/>
                  </a:lnTo>
                  <a:cubicBezTo>
                    <a:pt x="6837" y="756"/>
                    <a:pt x="6049" y="0"/>
                    <a:pt x="51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5" name="Google Shape;8785;p79"/>
            <p:cNvSpPr/>
            <p:nvPr/>
          </p:nvSpPr>
          <p:spPr>
            <a:xfrm>
              <a:off x="-30735200" y="3552550"/>
              <a:ext cx="188275" cy="205075"/>
            </a:xfrm>
            <a:custGeom>
              <a:rect b="b" l="l" r="r" t="t"/>
              <a:pathLst>
                <a:path extrusionOk="0" h="8203" w="7531">
                  <a:moveTo>
                    <a:pt x="3781" y="1356"/>
                  </a:moveTo>
                  <a:cubicBezTo>
                    <a:pt x="4317" y="1356"/>
                    <a:pt x="4789" y="1828"/>
                    <a:pt x="4789" y="2395"/>
                  </a:cubicBezTo>
                  <a:cubicBezTo>
                    <a:pt x="4789" y="2710"/>
                    <a:pt x="4632" y="3025"/>
                    <a:pt x="4411" y="3214"/>
                  </a:cubicBezTo>
                  <a:cubicBezTo>
                    <a:pt x="4254" y="3341"/>
                    <a:pt x="4128" y="3530"/>
                    <a:pt x="4128" y="3782"/>
                  </a:cubicBezTo>
                  <a:cubicBezTo>
                    <a:pt x="4128" y="3971"/>
                    <a:pt x="3970" y="4128"/>
                    <a:pt x="3781" y="4128"/>
                  </a:cubicBezTo>
                  <a:cubicBezTo>
                    <a:pt x="3592" y="4128"/>
                    <a:pt x="3434" y="3971"/>
                    <a:pt x="3434" y="3782"/>
                  </a:cubicBezTo>
                  <a:cubicBezTo>
                    <a:pt x="3434" y="3341"/>
                    <a:pt x="3624" y="2931"/>
                    <a:pt x="3970" y="2679"/>
                  </a:cubicBezTo>
                  <a:cubicBezTo>
                    <a:pt x="4065" y="2584"/>
                    <a:pt x="4096" y="2521"/>
                    <a:pt x="4096" y="2395"/>
                  </a:cubicBezTo>
                  <a:cubicBezTo>
                    <a:pt x="4096" y="2206"/>
                    <a:pt x="3939" y="2049"/>
                    <a:pt x="3750" y="2049"/>
                  </a:cubicBezTo>
                  <a:cubicBezTo>
                    <a:pt x="3529" y="2049"/>
                    <a:pt x="3371" y="2206"/>
                    <a:pt x="3371" y="2395"/>
                  </a:cubicBezTo>
                  <a:cubicBezTo>
                    <a:pt x="3371" y="2584"/>
                    <a:pt x="3214" y="2742"/>
                    <a:pt x="3025" y="2742"/>
                  </a:cubicBezTo>
                  <a:cubicBezTo>
                    <a:pt x="2836" y="2742"/>
                    <a:pt x="2678" y="2584"/>
                    <a:pt x="2678" y="2395"/>
                  </a:cubicBezTo>
                  <a:cubicBezTo>
                    <a:pt x="2741" y="1828"/>
                    <a:pt x="3214" y="1356"/>
                    <a:pt x="3781" y="1356"/>
                  </a:cubicBezTo>
                  <a:close/>
                  <a:moveTo>
                    <a:pt x="3781" y="4758"/>
                  </a:moveTo>
                  <a:cubicBezTo>
                    <a:pt x="3970" y="4758"/>
                    <a:pt x="4128" y="4916"/>
                    <a:pt x="4128" y="5105"/>
                  </a:cubicBezTo>
                  <a:cubicBezTo>
                    <a:pt x="4128" y="5294"/>
                    <a:pt x="3970" y="5451"/>
                    <a:pt x="3781" y="5451"/>
                  </a:cubicBezTo>
                  <a:cubicBezTo>
                    <a:pt x="3592" y="5451"/>
                    <a:pt x="3434" y="5294"/>
                    <a:pt x="3434" y="5105"/>
                  </a:cubicBezTo>
                  <a:cubicBezTo>
                    <a:pt x="3434" y="4916"/>
                    <a:pt x="3592" y="4758"/>
                    <a:pt x="3781" y="4758"/>
                  </a:cubicBezTo>
                  <a:close/>
                  <a:moveTo>
                    <a:pt x="1733" y="1"/>
                  </a:moveTo>
                  <a:cubicBezTo>
                    <a:pt x="788" y="1"/>
                    <a:pt x="0" y="789"/>
                    <a:pt x="0" y="1734"/>
                  </a:cubicBezTo>
                  <a:lnTo>
                    <a:pt x="0" y="5136"/>
                  </a:lnTo>
                  <a:cubicBezTo>
                    <a:pt x="0" y="5987"/>
                    <a:pt x="631" y="6649"/>
                    <a:pt x="1418" y="6806"/>
                  </a:cubicBezTo>
                  <a:lnTo>
                    <a:pt x="1418" y="7846"/>
                  </a:lnTo>
                  <a:cubicBezTo>
                    <a:pt x="1418" y="8003"/>
                    <a:pt x="1481" y="8129"/>
                    <a:pt x="1607" y="8161"/>
                  </a:cubicBezTo>
                  <a:cubicBezTo>
                    <a:pt x="1659" y="8187"/>
                    <a:pt x="1717" y="8202"/>
                    <a:pt x="1771" y="8202"/>
                  </a:cubicBezTo>
                  <a:cubicBezTo>
                    <a:pt x="1848" y="8202"/>
                    <a:pt x="1917" y="8172"/>
                    <a:pt x="1954" y="8098"/>
                  </a:cubicBezTo>
                  <a:lnTo>
                    <a:pt x="3214" y="6838"/>
                  </a:lnTo>
                  <a:lnTo>
                    <a:pt x="4096" y="6838"/>
                  </a:lnTo>
                  <a:lnTo>
                    <a:pt x="4096" y="5798"/>
                  </a:lnTo>
                  <a:cubicBezTo>
                    <a:pt x="4096" y="4475"/>
                    <a:pt x="5167" y="3404"/>
                    <a:pt x="6490" y="3404"/>
                  </a:cubicBezTo>
                  <a:lnTo>
                    <a:pt x="7530" y="3404"/>
                  </a:lnTo>
                  <a:lnTo>
                    <a:pt x="7530" y="1734"/>
                  </a:lnTo>
                  <a:cubicBezTo>
                    <a:pt x="7530" y="789"/>
                    <a:pt x="6774" y="1"/>
                    <a:pt x="58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86" name="Google Shape;8786;p79"/>
          <p:cNvGrpSpPr/>
          <p:nvPr/>
        </p:nvGrpSpPr>
        <p:grpSpPr>
          <a:xfrm>
            <a:off x="3229403" y="3629229"/>
            <a:ext cx="354586" cy="353645"/>
            <a:chOff x="-30735200" y="3910925"/>
            <a:chExt cx="292225" cy="291450"/>
          </a:xfrm>
        </p:grpSpPr>
        <p:sp>
          <p:nvSpPr>
            <p:cNvPr id="8787" name="Google Shape;8787;p79"/>
            <p:cNvSpPr/>
            <p:nvPr/>
          </p:nvSpPr>
          <p:spPr>
            <a:xfrm>
              <a:off x="-30683225" y="3962900"/>
              <a:ext cx="188275" cy="186700"/>
            </a:xfrm>
            <a:custGeom>
              <a:rect b="b" l="l" r="r" t="t"/>
              <a:pathLst>
                <a:path extrusionOk="0" h="7468" w="7531">
                  <a:moveTo>
                    <a:pt x="3750" y="663"/>
                  </a:moveTo>
                  <a:cubicBezTo>
                    <a:pt x="3939" y="663"/>
                    <a:pt x="4096" y="820"/>
                    <a:pt x="4096" y="1009"/>
                  </a:cubicBezTo>
                  <a:lnTo>
                    <a:pt x="4096" y="3624"/>
                  </a:lnTo>
                  <a:lnTo>
                    <a:pt x="5357" y="4884"/>
                  </a:lnTo>
                  <a:cubicBezTo>
                    <a:pt x="5514" y="5042"/>
                    <a:pt x="5514" y="5231"/>
                    <a:pt x="5357" y="5357"/>
                  </a:cubicBezTo>
                  <a:cubicBezTo>
                    <a:pt x="5294" y="5420"/>
                    <a:pt x="5207" y="5451"/>
                    <a:pt x="5120" y="5451"/>
                  </a:cubicBezTo>
                  <a:cubicBezTo>
                    <a:pt x="5034" y="5451"/>
                    <a:pt x="4947" y="5420"/>
                    <a:pt x="4884" y="5357"/>
                  </a:cubicBezTo>
                  <a:lnTo>
                    <a:pt x="3498" y="3971"/>
                  </a:lnTo>
                  <a:cubicBezTo>
                    <a:pt x="3435" y="3908"/>
                    <a:pt x="3403" y="3813"/>
                    <a:pt x="3403" y="3719"/>
                  </a:cubicBezTo>
                  <a:lnTo>
                    <a:pt x="3403" y="1009"/>
                  </a:lnTo>
                  <a:cubicBezTo>
                    <a:pt x="3403" y="820"/>
                    <a:pt x="3561" y="663"/>
                    <a:pt x="3750" y="663"/>
                  </a:cubicBezTo>
                  <a:close/>
                  <a:moveTo>
                    <a:pt x="3750" y="1"/>
                  </a:moveTo>
                  <a:cubicBezTo>
                    <a:pt x="1671" y="1"/>
                    <a:pt x="1" y="1702"/>
                    <a:pt x="1" y="3750"/>
                  </a:cubicBezTo>
                  <a:cubicBezTo>
                    <a:pt x="1" y="5829"/>
                    <a:pt x="1702" y="7468"/>
                    <a:pt x="3750" y="7468"/>
                  </a:cubicBezTo>
                  <a:cubicBezTo>
                    <a:pt x="5798" y="7468"/>
                    <a:pt x="7499" y="5798"/>
                    <a:pt x="7499" y="3750"/>
                  </a:cubicBezTo>
                  <a:cubicBezTo>
                    <a:pt x="7530" y="1702"/>
                    <a:pt x="5829" y="1"/>
                    <a:pt x="37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8" name="Google Shape;8788;p79"/>
            <p:cNvSpPr/>
            <p:nvPr/>
          </p:nvSpPr>
          <p:spPr>
            <a:xfrm>
              <a:off x="-30735200" y="3910925"/>
              <a:ext cx="292225" cy="291450"/>
            </a:xfrm>
            <a:custGeom>
              <a:rect b="b" l="l" r="r" t="t"/>
              <a:pathLst>
                <a:path extrusionOk="0" h="11658" w="11689">
                  <a:moveTo>
                    <a:pt x="5829" y="1355"/>
                  </a:moveTo>
                  <a:cubicBezTo>
                    <a:pt x="8286" y="1355"/>
                    <a:pt x="10271" y="3372"/>
                    <a:pt x="10271" y="5829"/>
                  </a:cubicBezTo>
                  <a:cubicBezTo>
                    <a:pt x="10271" y="8286"/>
                    <a:pt x="8318" y="10271"/>
                    <a:pt x="5829" y="10271"/>
                  </a:cubicBezTo>
                  <a:cubicBezTo>
                    <a:pt x="3403" y="10271"/>
                    <a:pt x="1387" y="8255"/>
                    <a:pt x="1387" y="5829"/>
                  </a:cubicBezTo>
                  <a:cubicBezTo>
                    <a:pt x="1387" y="3372"/>
                    <a:pt x="3371" y="1355"/>
                    <a:pt x="5829" y="1355"/>
                  </a:cubicBezTo>
                  <a:close/>
                  <a:moveTo>
                    <a:pt x="5829" y="1"/>
                  </a:moveTo>
                  <a:cubicBezTo>
                    <a:pt x="2647" y="1"/>
                    <a:pt x="0" y="2616"/>
                    <a:pt x="0" y="5829"/>
                  </a:cubicBezTo>
                  <a:cubicBezTo>
                    <a:pt x="0" y="9011"/>
                    <a:pt x="2647" y="11657"/>
                    <a:pt x="5829" y="11657"/>
                  </a:cubicBezTo>
                  <a:cubicBezTo>
                    <a:pt x="9011" y="11657"/>
                    <a:pt x="11657" y="9011"/>
                    <a:pt x="11657" y="5829"/>
                  </a:cubicBezTo>
                  <a:cubicBezTo>
                    <a:pt x="11689" y="2616"/>
                    <a:pt x="9042" y="1"/>
                    <a:pt x="58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89" name="Google Shape;8789;p79"/>
          <p:cNvSpPr/>
          <p:nvPr/>
        </p:nvSpPr>
        <p:spPr>
          <a:xfrm>
            <a:off x="2332517" y="4086317"/>
            <a:ext cx="354586" cy="353645"/>
          </a:xfrm>
          <a:custGeom>
            <a:rect b="b" l="l" r="r" t="t"/>
            <a:pathLst>
              <a:path extrusionOk="0" h="11658" w="11689">
                <a:moveTo>
                  <a:pt x="5829" y="2458"/>
                </a:moveTo>
                <a:cubicBezTo>
                  <a:pt x="6207" y="2458"/>
                  <a:pt x="6491" y="2773"/>
                  <a:pt x="6491" y="3120"/>
                </a:cubicBezTo>
                <a:cubicBezTo>
                  <a:pt x="6522" y="3466"/>
                  <a:pt x="6207" y="3781"/>
                  <a:pt x="5829" y="3781"/>
                </a:cubicBezTo>
                <a:cubicBezTo>
                  <a:pt x="5419" y="3781"/>
                  <a:pt x="5136" y="3466"/>
                  <a:pt x="5136" y="3120"/>
                </a:cubicBezTo>
                <a:cubicBezTo>
                  <a:pt x="5136" y="2742"/>
                  <a:pt x="5482" y="2458"/>
                  <a:pt x="5829" y="2458"/>
                </a:cubicBezTo>
                <a:close/>
                <a:moveTo>
                  <a:pt x="5860" y="4474"/>
                </a:moveTo>
                <a:cubicBezTo>
                  <a:pt x="6238" y="4474"/>
                  <a:pt x="6522" y="4789"/>
                  <a:pt x="6522" y="5136"/>
                </a:cubicBezTo>
                <a:lnTo>
                  <a:pt x="6522" y="8570"/>
                </a:lnTo>
                <a:cubicBezTo>
                  <a:pt x="6522" y="8948"/>
                  <a:pt x="6207" y="9232"/>
                  <a:pt x="5860" y="9232"/>
                </a:cubicBezTo>
                <a:cubicBezTo>
                  <a:pt x="5451" y="9232"/>
                  <a:pt x="5199" y="8917"/>
                  <a:pt x="5199" y="8570"/>
                </a:cubicBezTo>
                <a:lnTo>
                  <a:pt x="5199" y="5136"/>
                </a:lnTo>
                <a:cubicBezTo>
                  <a:pt x="5199" y="4726"/>
                  <a:pt x="5514" y="4474"/>
                  <a:pt x="5860" y="4474"/>
                </a:cubicBezTo>
                <a:close/>
                <a:moveTo>
                  <a:pt x="5829" y="1"/>
                </a:moveTo>
                <a:cubicBezTo>
                  <a:pt x="2615" y="1"/>
                  <a:pt x="0" y="2647"/>
                  <a:pt x="0" y="5829"/>
                </a:cubicBezTo>
                <a:cubicBezTo>
                  <a:pt x="0" y="9043"/>
                  <a:pt x="2615" y="11657"/>
                  <a:pt x="5829" y="11657"/>
                </a:cubicBezTo>
                <a:cubicBezTo>
                  <a:pt x="9011" y="11657"/>
                  <a:pt x="11657" y="9043"/>
                  <a:pt x="11657" y="5829"/>
                </a:cubicBezTo>
                <a:cubicBezTo>
                  <a:pt x="11689" y="2647"/>
                  <a:pt x="9042" y="1"/>
                  <a:pt x="58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90" name="Google Shape;8790;p79"/>
          <p:cNvGrpSpPr/>
          <p:nvPr/>
        </p:nvGrpSpPr>
        <p:grpSpPr>
          <a:xfrm>
            <a:off x="5146172" y="1344108"/>
            <a:ext cx="358971" cy="359224"/>
            <a:chOff x="-57956275" y="3197925"/>
            <a:chExt cx="319000" cy="319225"/>
          </a:xfrm>
        </p:grpSpPr>
        <p:sp>
          <p:nvSpPr>
            <p:cNvPr id="8791" name="Google Shape;8791;p79"/>
            <p:cNvSpPr/>
            <p:nvPr/>
          </p:nvSpPr>
          <p:spPr>
            <a:xfrm>
              <a:off x="-57940525" y="3353300"/>
              <a:ext cx="18150" cy="65400"/>
            </a:xfrm>
            <a:custGeom>
              <a:rect b="b" l="l" r="r" t="t"/>
              <a:pathLst>
                <a:path extrusionOk="0" h="2616" w="726">
                  <a:moveTo>
                    <a:pt x="725" y="0"/>
                  </a:moveTo>
                  <a:cubicBezTo>
                    <a:pt x="316" y="284"/>
                    <a:pt x="1" y="756"/>
                    <a:pt x="1" y="1292"/>
                  </a:cubicBezTo>
                  <a:cubicBezTo>
                    <a:pt x="1" y="1859"/>
                    <a:pt x="316" y="2332"/>
                    <a:pt x="725" y="2615"/>
                  </a:cubicBezTo>
                  <a:lnTo>
                    <a:pt x="725" y="2395"/>
                  </a:ln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2" name="Google Shape;8792;p79"/>
            <p:cNvSpPr/>
            <p:nvPr/>
          </p:nvSpPr>
          <p:spPr>
            <a:xfrm>
              <a:off x="-57679825" y="3353300"/>
              <a:ext cx="18925" cy="65400"/>
            </a:xfrm>
            <a:custGeom>
              <a:rect b="b" l="l" r="r" t="t"/>
              <a:pathLst>
                <a:path extrusionOk="0" h="2616" w="757">
                  <a:moveTo>
                    <a:pt x="1" y="0"/>
                  </a:moveTo>
                  <a:lnTo>
                    <a:pt x="1" y="2395"/>
                  </a:lnTo>
                  <a:lnTo>
                    <a:pt x="1" y="2615"/>
                  </a:lnTo>
                  <a:cubicBezTo>
                    <a:pt x="442" y="2332"/>
                    <a:pt x="757" y="1859"/>
                    <a:pt x="757" y="1292"/>
                  </a:cubicBezTo>
                  <a:cubicBezTo>
                    <a:pt x="757" y="756"/>
                    <a:pt x="442" y="284"/>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3" name="Google Shape;8793;p79"/>
            <p:cNvSpPr/>
            <p:nvPr/>
          </p:nvSpPr>
          <p:spPr>
            <a:xfrm>
              <a:off x="-57956275" y="3255625"/>
              <a:ext cx="319000" cy="55175"/>
            </a:xfrm>
            <a:custGeom>
              <a:rect b="b" l="l" r="r" t="t"/>
              <a:pathLst>
                <a:path extrusionOk="0" h="2207" w="12760">
                  <a:moveTo>
                    <a:pt x="442" y="1"/>
                  </a:moveTo>
                  <a:cubicBezTo>
                    <a:pt x="190" y="1"/>
                    <a:pt x="1" y="253"/>
                    <a:pt x="64" y="442"/>
                  </a:cubicBezTo>
                  <a:cubicBezTo>
                    <a:pt x="284" y="1481"/>
                    <a:pt x="1261" y="2206"/>
                    <a:pt x="2332" y="2206"/>
                  </a:cubicBezTo>
                  <a:lnTo>
                    <a:pt x="10523" y="2206"/>
                  </a:lnTo>
                  <a:cubicBezTo>
                    <a:pt x="11563" y="2206"/>
                    <a:pt x="12571" y="1418"/>
                    <a:pt x="12760" y="442"/>
                  </a:cubicBezTo>
                  <a:cubicBezTo>
                    <a:pt x="12603" y="221"/>
                    <a:pt x="12445" y="1"/>
                    <a:pt x="12193" y="1"/>
                  </a:cubicBezTo>
                  <a:lnTo>
                    <a:pt x="10303" y="1"/>
                  </a:lnTo>
                  <a:lnTo>
                    <a:pt x="10303" y="757"/>
                  </a:lnTo>
                  <a:cubicBezTo>
                    <a:pt x="10303" y="946"/>
                    <a:pt x="10145" y="1103"/>
                    <a:pt x="9956" y="1103"/>
                  </a:cubicBezTo>
                  <a:cubicBezTo>
                    <a:pt x="9767" y="1103"/>
                    <a:pt x="9610" y="946"/>
                    <a:pt x="9610" y="757"/>
                  </a:cubicBezTo>
                  <a:lnTo>
                    <a:pt x="9610" y="1"/>
                  </a:lnTo>
                  <a:lnTo>
                    <a:pt x="8853" y="1"/>
                  </a:lnTo>
                  <a:lnTo>
                    <a:pt x="8853" y="757"/>
                  </a:lnTo>
                  <a:cubicBezTo>
                    <a:pt x="8853" y="946"/>
                    <a:pt x="8696" y="1103"/>
                    <a:pt x="8507" y="1103"/>
                  </a:cubicBezTo>
                  <a:cubicBezTo>
                    <a:pt x="8318" y="1103"/>
                    <a:pt x="8160" y="946"/>
                    <a:pt x="8160" y="757"/>
                  </a:cubicBezTo>
                  <a:lnTo>
                    <a:pt x="8160" y="1"/>
                  </a:lnTo>
                  <a:lnTo>
                    <a:pt x="7404" y="1"/>
                  </a:lnTo>
                  <a:lnTo>
                    <a:pt x="7404" y="757"/>
                  </a:lnTo>
                  <a:cubicBezTo>
                    <a:pt x="7404" y="946"/>
                    <a:pt x="7247" y="1103"/>
                    <a:pt x="7058" y="1103"/>
                  </a:cubicBezTo>
                  <a:cubicBezTo>
                    <a:pt x="6837" y="1103"/>
                    <a:pt x="6680" y="946"/>
                    <a:pt x="6680" y="757"/>
                  </a:cubicBezTo>
                  <a:lnTo>
                    <a:pt x="6680" y="1"/>
                  </a:lnTo>
                  <a:lnTo>
                    <a:pt x="5955" y="1"/>
                  </a:lnTo>
                  <a:lnTo>
                    <a:pt x="5955" y="757"/>
                  </a:lnTo>
                  <a:cubicBezTo>
                    <a:pt x="5955" y="946"/>
                    <a:pt x="5797" y="1103"/>
                    <a:pt x="5577" y="1103"/>
                  </a:cubicBezTo>
                  <a:cubicBezTo>
                    <a:pt x="5388" y="1103"/>
                    <a:pt x="5230" y="946"/>
                    <a:pt x="5230" y="757"/>
                  </a:cubicBezTo>
                  <a:lnTo>
                    <a:pt x="5230" y="1"/>
                  </a:lnTo>
                  <a:lnTo>
                    <a:pt x="4474" y="1"/>
                  </a:lnTo>
                  <a:lnTo>
                    <a:pt x="4474" y="757"/>
                  </a:lnTo>
                  <a:cubicBezTo>
                    <a:pt x="4474" y="946"/>
                    <a:pt x="4317" y="1103"/>
                    <a:pt x="4128" y="1103"/>
                  </a:cubicBezTo>
                  <a:cubicBezTo>
                    <a:pt x="3939" y="1103"/>
                    <a:pt x="3781" y="946"/>
                    <a:pt x="3781" y="757"/>
                  </a:cubicBezTo>
                  <a:lnTo>
                    <a:pt x="3781" y="1"/>
                  </a:lnTo>
                  <a:lnTo>
                    <a:pt x="3025" y="1"/>
                  </a:lnTo>
                  <a:lnTo>
                    <a:pt x="3025" y="757"/>
                  </a:lnTo>
                  <a:cubicBezTo>
                    <a:pt x="3025" y="946"/>
                    <a:pt x="2867" y="1103"/>
                    <a:pt x="2678" y="1103"/>
                  </a:cubicBezTo>
                  <a:cubicBezTo>
                    <a:pt x="2489" y="1103"/>
                    <a:pt x="2332" y="946"/>
                    <a:pt x="2332" y="757"/>
                  </a:cubicBezTo>
                  <a:lnTo>
                    <a:pt x="233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4" name="Google Shape;8794;p79"/>
            <p:cNvSpPr/>
            <p:nvPr/>
          </p:nvSpPr>
          <p:spPr>
            <a:xfrm>
              <a:off x="-57868050" y="3494275"/>
              <a:ext cx="18900" cy="22875"/>
            </a:xfrm>
            <a:custGeom>
              <a:rect b="b" l="l" r="r" t="t"/>
              <a:pathLst>
                <a:path extrusionOk="0" h="915" w="756">
                  <a:moveTo>
                    <a:pt x="0" y="1"/>
                  </a:moveTo>
                  <a:lnTo>
                    <a:pt x="0" y="536"/>
                  </a:lnTo>
                  <a:lnTo>
                    <a:pt x="32" y="536"/>
                  </a:lnTo>
                  <a:cubicBezTo>
                    <a:pt x="32" y="757"/>
                    <a:pt x="189" y="914"/>
                    <a:pt x="410" y="914"/>
                  </a:cubicBezTo>
                  <a:cubicBezTo>
                    <a:pt x="599" y="914"/>
                    <a:pt x="756" y="757"/>
                    <a:pt x="756" y="536"/>
                  </a:cubicBezTo>
                  <a:lnTo>
                    <a:pt x="756" y="473"/>
                  </a:lnTo>
                  <a:cubicBezTo>
                    <a:pt x="473" y="347"/>
                    <a:pt x="252" y="158"/>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5" name="Google Shape;8795;p79"/>
            <p:cNvSpPr/>
            <p:nvPr/>
          </p:nvSpPr>
          <p:spPr>
            <a:xfrm>
              <a:off x="-57755425" y="3494275"/>
              <a:ext cx="18125" cy="22875"/>
            </a:xfrm>
            <a:custGeom>
              <a:rect b="b" l="l" r="r" t="t"/>
              <a:pathLst>
                <a:path extrusionOk="0" h="915" w="725">
                  <a:moveTo>
                    <a:pt x="725" y="1"/>
                  </a:moveTo>
                  <a:cubicBezTo>
                    <a:pt x="504" y="190"/>
                    <a:pt x="252" y="347"/>
                    <a:pt x="0" y="473"/>
                  </a:cubicBezTo>
                  <a:lnTo>
                    <a:pt x="0" y="536"/>
                  </a:lnTo>
                  <a:lnTo>
                    <a:pt x="32" y="536"/>
                  </a:lnTo>
                  <a:cubicBezTo>
                    <a:pt x="32" y="757"/>
                    <a:pt x="189" y="914"/>
                    <a:pt x="378" y="914"/>
                  </a:cubicBezTo>
                  <a:cubicBezTo>
                    <a:pt x="567" y="914"/>
                    <a:pt x="725" y="757"/>
                    <a:pt x="725" y="536"/>
                  </a:cubicBezTo>
                  <a:lnTo>
                    <a:pt x="7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6" name="Google Shape;8796;p79"/>
            <p:cNvSpPr/>
            <p:nvPr/>
          </p:nvSpPr>
          <p:spPr>
            <a:xfrm>
              <a:off x="-57903500" y="3329675"/>
              <a:ext cx="204800" cy="187475"/>
            </a:xfrm>
            <a:custGeom>
              <a:rect b="b" l="l" r="r" t="t"/>
              <a:pathLst>
                <a:path extrusionOk="0" h="7499" w="8192">
                  <a:moveTo>
                    <a:pt x="2615" y="756"/>
                  </a:moveTo>
                  <a:cubicBezTo>
                    <a:pt x="2804" y="756"/>
                    <a:pt x="2962" y="914"/>
                    <a:pt x="2962" y="1103"/>
                  </a:cubicBezTo>
                  <a:cubicBezTo>
                    <a:pt x="2962" y="1292"/>
                    <a:pt x="2804" y="1449"/>
                    <a:pt x="2615" y="1449"/>
                  </a:cubicBezTo>
                  <a:cubicBezTo>
                    <a:pt x="2395" y="1449"/>
                    <a:pt x="2269" y="1292"/>
                    <a:pt x="2269" y="1103"/>
                  </a:cubicBezTo>
                  <a:cubicBezTo>
                    <a:pt x="2206" y="945"/>
                    <a:pt x="2395" y="756"/>
                    <a:pt x="2615" y="756"/>
                  </a:cubicBezTo>
                  <a:close/>
                  <a:moveTo>
                    <a:pt x="5608" y="756"/>
                  </a:moveTo>
                  <a:cubicBezTo>
                    <a:pt x="5797" y="756"/>
                    <a:pt x="5955" y="914"/>
                    <a:pt x="5955" y="1103"/>
                  </a:cubicBezTo>
                  <a:cubicBezTo>
                    <a:pt x="5955" y="1292"/>
                    <a:pt x="5797" y="1449"/>
                    <a:pt x="5608" y="1449"/>
                  </a:cubicBezTo>
                  <a:cubicBezTo>
                    <a:pt x="5388" y="1449"/>
                    <a:pt x="5230" y="1292"/>
                    <a:pt x="5230" y="1103"/>
                  </a:cubicBezTo>
                  <a:cubicBezTo>
                    <a:pt x="5199" y="945"/>
                    <a:pt x="5356" y="756"/>
                    <a:pt x="5608" y="756"/>
                  </a:cubicBezTo>
                  <a:close/>
                  <a:moveTo>
                    <a:pt x="5159" y="4072"/>
                  </a:moveTo>
                  <a:cubicBezTo>
                    <a:pt x="5254" y="4072"/>
                    <a:pt x="5340" y="4112"/>
                    <a:pt x="5388" y="4190"/>
                  </a:cubicBezTo>
                  <a:cubicBezTo>
                    <a:pt x="5545" y="4348"/>
                    <a:pt x="5545" y="4568"/>
                    <a:pt x="5388" y="4694"/>
                  </a:cubicBezTo>
                  <a:cubicBezTo>
                    <a:pt x="5041" y="5041"/>
                    <a:pt x="4569" y="5230"/>
                    <a:pt x="4096" y="5230"/>
                  </a:cubicBezTo>
                  <a:cubicBezTo>
                    <a:pt x="3623" y="5230"/>
                    <a:pt x="3119" y="5041"/>
                    <a:pt x="2804" y="4694"/>
                  </a:cubicBezTo>
                  <a:cubicBezTo>
                    <a:pt x="2647" y="4537"/>
                    <a:pt x="2647" y="4285"/>
                    <a:pt x="2804" y="4190"/>
                  </a:cubicBezTo>
                  <a:cubicBezTo>
                    <a:pt x="2883" y="4112"/>
                    <a:pt x="2978" y="4072"/>
                    <a:pt x="3068" y="4072"/>
                  </a:cubicBezTo>
                  <a:cubicBezTo>
                    <a:pt x="3159" y="4072"/>
                    <a:pt x="3245" y="4112"/>
                    <a:pt x="3308" y="4190"/>
                  </a:cubicBezTo>
                  <a:cubicBezTo>
                    <a:pt x="3513" y="4379"/>
                    <a:pt x="3797" y="4474"/>
                    <a:pt x="4084" y="4474"/>
                  </a:cubicBezTo>
                  <a:cubicBezTo>
                    <a:pt x="4372" y="4474"/>
                    <a:pt x="4663" y="4379"/>
                    <a:pt x="4884" y="4190"/>
                  </a:cubicBezTo>
                  <a:cubicBezTo>
                    <a:pt x="4962" y="4112"/>
                    <a:pt x="5065" y="4072"/>
                    <a:pt x="5159" y="4072"/>
                  </a:cubicBezTo>
                  <a:close/>
                  <a:moveTo>
                    <a:pt x="0" y="0"/>
                  </a:moveTo>
                  <a:lnTo>
                    <a:pt x="0" y="3403"/>
                  </a:lnTo>
                  <a:cubicBezTo>
                    <a:pt x="0" y="4663"/>
                    <a:pt x="599" y="5829"/>
                    <a:pt x="1513" y="6585"/>
                  </a:cubicBezTo>
                  <a:lnTo>
                    <a:pt x="1513" y="4127"/>
                  </a:lnTo>
                  <a:cubicBezTo>
                    <a:pt x="1513" y="3119"/>
                    <a:pt x="2332" y="2300"/>
                    <a:pt x="3340" y="2300"/>
                  </a:cubicBezTo>
                  <a:cubicBezTo>
                    <a:pt x="3560" y="2300"/>
                    <a:pt x="3718" y="2458"/>
                    <a:pt x="3718" y="2647"/>
                  </a:cubicBezTo>
                  <a:cubicBezTo>
                    <a:pt x="3718" y="2836"/>
                    <a:pt x="3560" y="2993"/>
                    <a:pt x="3340" y="2993"/>
                  </a:cubicBezTo>
                  <a:cubicBezTo>
                    <a:pt x="2710" y="2993"/>
                    <a:pt x="2237" y="3497"/>
                    <a:pt x="2237" y="4096"/>
                  </a:cubicBezTo>
                  <a:lnTo>
                    <a:pt x="2237" y="7026"/>
                  </a:lnTo>
                  <a:cubicBezTo>
                    <a:pt x="2804" y="7278"/>
                    <a:pt x="3434" y="7498"/>
                    <a:pt x="4096" y="7498"/>
                  </a:cubicBezTo>
                  <a:cubicBezTo>
                    <a:pt x="4758" y="7498"/>
                    <a:pt x="5388" y="7341"/>
                    <a:pt x="5955" y="7026"/>
                  </a:cubicBezTo>
                  <a:lnTo>
                    <a:pt x="5955" y="4096"/>
                  </a:lnTo>
                  <a:cubicBezTo>
                    <a:pt x="5955" y="3466"/>
                    <a:pt x="5451" y="2993"/>
                    <a:pt x="4852" y="2993"/>
                  </a:cubicBezTo>
                  <a:cubicBezTo>
                    <a:pt x="4663" y="2993"/>
                    <a:pt x="4506" y="2836"/>
                    <a:pt x="4506" y="2647"/>
                  </a:cubicBezTo>
                  <a:cubicBezTo>
                    <a:pt x="4506" y="2458"/>
                    <a:pt x="4663" y="2300"/>
                    <a:pt x="4852" y="2300"/>
                  </a:cubicBezTo>
                  <a:cubicBezTo>
                    <a:pt x="5860" y="2300"/>
                    <a:pt x="6711" y="3119"/>
                    <a:pt x="6711" y="4127"/>
                  </a:cubicBezTo>
                  <a:lnTo>
                    <a:pt x="6711" y="6585"/>
                  </a:lnTo>
                  <a:cubicBezTo>
                    <a:pt x="7593" y="5829"/>
                    <a:pt x="8192" y="4663"/>
                    <a:pt x="8192" y="3403"/>
                  </a:cubicBezTo>
                  <a:lnTo>
                    <a:pt x="81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7" name="Google Shape;8797;p79"/>
            <p:cNvSpPr/>
            <p:nvPr/>
          </p:nvSpPr>
          <p:spPr>
            <a:xfrm>
              <a:off x="-57860975" y="3197925"/>
              <a:ext cx="119750" cy="37250"/>
            </a:xfrm>
            <a:custGeom>
              <a:rect b="b" l="l" r="r" t="t"/>
              <a:pathLst>
                <a:path extrusionOk="0" h="1490" w="4790">
                  <a:moveTo>
                    <a:pt x="2383" y="1"/>
                  </a:moveTo>
                  <a:cubicBezTo>
                    <a:pt x="1812" y="1"/>
                    <a:pt x="1245" y="214"/>
                    <a:pt x="851" y="639"/>
                  </a:cubicBezTo>
                  <a:lnTo>
                    <a:pt x="1" y="1490"/>
                  </a:lnTo>
                  <a:lnTo>
                    <a:pt x="4789" y="1490"/>
                  </a:lnTo>
                  <a:lnTo>
                    <a:pt x="3939" y="639"/>
                  </a:lnTo>
                  <a:cubicBezTo>
                    <a:pt x="3529" y="214"/>
                    <a:pt x="2954" y="1"/>
                    <a:pt x="23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98" name="Google Shape;8798;p79"/>
          <p:cNvGrpSpPr/>
          <p:nvPr/>
        </p:nvGrpSpPr>
        <p:grpSpPr>
          <a:xfrm>
            <a:off x="5168326" y="1800534"/>
            <a:ext cx="314662" cy="358971"/>
            <a:chOff x="-57940525" y="3590375"/>
            <a:chExt cx="279625" cy="319000"/>
          </a:xfrm>
        </p:grpSpPr>
        <p:sp>
          <p:nvSpPr>
            <p:cNvPr id="8799" name="Google Shape;8799;p79"/>
            <p:cNvSpPr/>
            <p:nvPr/>
          </p:nvSpPr>
          <p:spPr>
            <a:xfrm>
              <a:off x="-57940525" y="3727425"/>
              <a:ext cx="18150" cy="63800"/>
            </a:xfrm>
            <a:custGeom>
              <a:rect b="b" l="l" r="r" t="t"/>
              <a:pathLst>
                <a:path extrusionOk="0" h="2552" w="726">
                  <a:moveTo>
                    <a:pt x="725" y="0"/>
                  </a:moveTo>
                  <a:cubicBezTo>
                    <a:pt x="253" y="252"/>
                    <a:pt x="1" y="725"/>
                    <a:pt x="1" y="1260"/>
                  </a:cubicBezTo>
                  <a:cubicBezTo>
                    <a:pt x="1" y="1827"/>
                    <a:pt x="316" y="2300"/>
                    <a:pt x="725" y="2552"/>
                  </a:cubicBez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0" name="Google Shape;8800;p79"/>
            <p:cNvSpPr/>
            <p:nvPr/>
          </p:nvSpPr>
          <p:spPr>
            <a:xfrm>
              <a:off x="-57904300" y="3686450"/>
              <a:ext cx="205600" cy="111075"/>
            </a:xfrm>
            <a:custGeom>
              <a:rect b="b" l="l" r="r" t="t"/>
              <a:pathLst>
                <a:path extrusionOk="0" h="4443" w="8224">
                  <a:moveTo>
                    <a:pt x="2647" y="2143"/>
                  </a:moveTo>
                  <a:cubicBezTo>
                    <a:pt x="2836" y="2143"/>
                    <a:pt x="2994" y="2301"/>
                    <a:pt x="2994" y="2521"/>
                  </a:cubicBezTo>
                  <a:cubicBezTo>
                    <a:pt x="2994" y="2710"/>
                    <a:pt x="2836" y="2868"/>
                    <a:pt x="2647" y="2868"/>
                  </a:cubicBezTo>
                  <a:cubicBezTo>
                    <a:pt x="2427" y="2868"/>
                    <a:pt x="2301" y="2710"/>
                    <a:pt x="2301" y="2521"/>
                  </a:cubicBezTo>
                  <a:cubicBezTo>
                    <a:pt x="2301" y="2301"/>
                    <a:pt x="2427" y="2143"/>
                    <a:pt x="2647" y="2143"/>
                  </a:cubicBezTo>
                  <a:close/>
                  <a:moveTo>
                    <a:pt x="5640" y="2143"/>
                  </a:moveTo>
                  <a:cubicBezTo>
                    <a:pt x="5829" y="2143"/>
                    <a:pt x="5987" y="2301"/>
                    <a:pt x="5987" y="2521"/>
                  </a:cubicBezTo>
                  <a:cubicBezTo>
                    <a:pt x="5987" y="2710"/>
                    <a:pt x="5829" y="2868"/>
                    <a:pt x="5640" y="2868"/>
                  </a:cubicBezTo>
                  <a:cubicBezTo>
                    <a:pt x="5420" y="2868"/>
                    <a:pt x="5262" y="2710"/>
                    <a:pt x="5262" y="2521"/>
                  </a:cubicBezTo>
                  <a:cubicBezTo>
                    <a:pt x="5262" y="2301"/>
                    <a:pt x="5420" y="2143"/>
                    <a:pt x="5640" y="2143"/>
                  </a:cubicBezTo>
                  <a:close/>
                  <a:moveTo>
                    <a:pt x="1923" y="1"/>
                  </a:moveTo>
                  <a:lnTo>
                    <a:pt x="1" y="1923"/>
                  </a:lnTo>
                  <a:lnTo>
                    <a:pt x="1" y="4443"/>
                  </a:lnTo>
                  <a:lnTo>
                    <a:pt x="1765" y="4443"/>
                  </a:lnTo>
                  <a:cubicBezTo>
                    <a:pt x="2490" y="3986"/>
                    <a:pt x="3309" y="3758"/>
                    <a:pt x="4124" y="3758"/>
                  </a:cubicBezTo>
                  <a:cubicBezTo>
                    <a:pt x="4939" y="3758"/>
                    <a:pt x="5751" y="3986"/>
                    <a:pt x="6459" y="4443"/>
                  </a:cubicBezTo>
                  <a:lnTo>
                    <a:pt x="8224" y="4443"/>
                  </a:lnTo>
                  <a:lnTo>
                    <a:pt x="8224" y="1923"/>
                  </a:lnTo>
                  <a:lnTo>
                    <a:pt x="6302" y="1"/>
                  </a:lnTo>
                  <a:cubicBezTo>
                    <a:pt x="5625" y="395"/>
                    <a:pt x="4876" y="592"/>
                    <a:pt x="4124" y="592"/>
                  </a:cubicBezTo>
                  <a:cubicBezTo>
                    <a:pt x="3372" y="592"/>
                    <a:pt x="2616" y="395"/>
                    <a:pt x="19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1" name="Google Shape;8801;p79"/>
            <p:cNvSpPr/>
            <p:nvPr/>
          </p:nvSpPr>
          <p:spPr>
            <a:xfrm>
              <a:off x="-57903500" y="3590375"/>
              <a:ext cx="205575" cy="117375"/>
            </a:xfrm>
            <a:custGeom>
              <a:rect b="b" l="l" r="r" t="t"/>
              <a:pathLst>
                <a:path extrusionOk="0" h="4695" w="8223">
                  <a:moveTo>
                    <a:pt x="4096" y="0"/>
                  </a:moveTo>
                  <a:cubicBezTo>
                    <a:pt x="3560" y="0"/>
                    <a:pt x="3088" y="315"/>
                    <a:pt x="2804" y="756"/>
                  </a:cubicBezTo>
                  <a:cubicBezTo>
                    <a:pt x="2753" y="751"/>
                    <a:pt x="2702" y="748"/>
                    <a:pt x="2651" y="748"/>
                  </a:cubicBezTo>
                  <a:cubicBezTo>
                    <a:pt x="2101" y="748"/>
                    <a:pt x="1551" y="1051"/>
                    <a:pt x="1292" y="1512"/>
                  </a:cubicBezTo>
                  <a:cubicBezTo>
                    <a:pt x="567" y="1638"/>
                    <a:pt x="0" y="2269"/>
                    <a:pt x="0" y="3056"/>
                  </a:cubicBezTo>
                  <a:lnTo>
                    <a:pt x="0" y="4694"/>
                  </a:lnTo>
                  <a:lnTo>
                    <a:pt x="1607" y="3088"/>
                  </a:lnTo>
                  <a:cubicBezTo>
                    <a:pt x="1683" y="3011"/>
                    <a:pt x="1783" y="2970"/>
                    <a:pt x="1884" y="2970"/>
                  </a:cubicBezTo>
                  <a:cubicBezTo>
                    <a:pt x="1951" y="2970"/>
                    <a:pt x="2018" y="2987"/>
                    <a:pt x="2080" y="3025"/>
                  </a:cubicBezTo>
                  <a:cubicBezTo>
                    <a:pt x="2694" y="3450"/>
                    <a:pt x="3403" y="3663"/>
                    <a:pt x="4112" y="3663"/>
                  </a:cubicBezTo>
                  <a:cubicBezTo>
                    <a:pt x="4821" y="3663"/>
                    <a:pt x="5529" y="3450"/>
                    <a:pt x="6144" y="3025"/>
                  </a:cubicBezTo>
                  <a:cubicBezTo>
                    <a:pt x="6206" y="2987"/>
                    <a:pt x="6273" y="2970"/>
                    <a:pt x="6339" y="2970"/>
                  </a:cubicBezTo>
                  <a:cubicBezTo>
                    <a:pt x="6441" y="2970"/>
                    <a:pt x="6540" y="3011"/>
                    <a:pt x="6616" y="3088"/>
                  </a:cubicBezTo>
                  <a:lnTo>
                    <a:pt x="8223" y="4694"/>
                  </a:lnTo>
                  <a:lnTo>
                    <a:pt x="8223" y="3056"/>
                  </a:lnTo>
                  <a:cubicBezTo>
                    <a:pt x="8192" y="2300"/>
                    <a:pt x="7656" y="1638"/>
                    <a:pt x="6900" y="1512"/>
                  </a:cubicBezTo>
                  <a:cubicBezTo>
                    <a:pt x="6641" y="1051"/>
                    <a:pt x="6091" y="748"/>
                    <a:pt x="5541" y="748"/>
                  </a:cubicBezTo>
                  <a:cubicBezTo>
                    <a:pt x="5490" y="748"/>
                    <a:pt x="5439" y="751"/>
                    <a:pt x="5388" y="756"/>
                  </a:cubicBezTo>
                  <a:cubicBezTo>
                    <a:pt x="5136" y="284"/>
                    <a:pt x="4663" y="0"/>
                    <a:pt x="40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2" name="Google Shape;8802;p79"/>
            <p:cNvSpPr/>
            <p:nvPr/>
          </p:nvSpPr>
          <p:spPr>
            <a:xfrm>
              <a:off x="-57903500" y="3798700"/>
              <a:ext cx="204800" cy="110675"/>
            </a:xfrm>
            <a:custGeom>
              <a:rect b="b" l="l" r="r" t="t"/>
              <a:pathLst>
                <a:path extrusionOk="0" h="4427" w="8192">
                  <a:moveTo>
                    <a:pt x="5159" y="1001"/>
                  </a:moveTo>
                  <a:cubicBezTo>
                    <a:pt x="5254" y="1001"/>
                    <a:pt x="5340" y="1040"/>
                    <a:pt x="5388" y="1119"/>
                  </a:cubicBezTo>
                  <a:cubicBezTo>
                    <a:pt x="5545" y="1245"/>
                    <a:pt x="5545" y="1465"/>
                    <a:pt x="5388" y="1654"/>
                  </a:cubicBezTo>
                  <a:cubicBezTo>
                    <a:pt x="5041" y="2001"/>
                    <a:pt x="4569" y="2190"/>
                    <a:pt x="4096" y="2190"/>
                  </a:cubicBezTo>
                  <a:cubicBezTo>
                    <a:pt x="3623" y="2190"/>
                    <a:pt x="3119" y="2001"/>
                    <a:pt x="2804" y="1654"/>
                  </a:cubicBezTo>
                  <a:cubicBezTo>
                    <a:pt x="2647" y="1497"/>
                    <a:pt x="2647" y="1245"/>
                    <a:pt x="2804" y="1119"/>
                  </a:cubicBezTo>
                  <a:cubicBezTo>
                    <a:pt x="2883" y="1040"/>
                    <a:pt x="2978" y="1001"/>
                    <a:pt x="3068" y="1001"/>
                  </a:cubicBezTo>
                  <a:cubicBezTo>
                    <a:pt x="3159" y="1001"/>
                    <a:pt x="3245" y="1040"/>
                    <a:pt x="3308" y="1119"/>
                  </a:cubicBezTo>
                  <a:cubicBezTo>
                    <a:pt x="3529" y="1339"/>
                    <a:pt x="3812" y="1449"/>
                    <a:pt x="4096" y="1449"/>
                  </a:cubicBezTo>
                  <a:cubicBezTo>
                    <a:pt x="4380" y="1449"/>
                    <a:pt x="4663" y="1339"/>
                    <a:pt x="4884" y="1119"/>
                  </a:cubicBezTo>
                  <a:cubicBezTo>
                    <a:pt x="4962" y="1040"/>
                    <a:pt x="5065" y="1001"/>
                    <a:pt x="5159" y="1001"/>
                  </a:cubicBezTo>
                  <a:close/>
                  <a:moveTo>
                    <a:pt x="4080" y="0"/>
                  </a:moveTo>
                  <a:cubicBezTo>
                    <a:pt x="3371" y="0"/>
                    <a:pt x="2663" y="205"/>
                    <a:pt x="2048" y="615"/>
                  </a:cubicBezTo>
                  <a:cubicBezTo>
                    <a:pt x="1985" y="646"/>
                    <a:pt x="1922" y="678"/>
                    <a:pt x="1859" y="678"/>
                  </a:cubicBezTo>
                  <a:lnTo>
                    <a:pt x="0" y="678"/>
                  </a:lnTo>
                  <a:cubicBezTo>
                    <a:pt x="189" y="2788"/>
                    <a:pt x="1922" y="4427"/>
                    <a:pt x="4096" y="4427"/>
                  </a:cubicBezTo>
                  <a:cubicBezTo>
                    <a:pt x="6270" y="4427"/>
                    <a:pt x="8003" y="2788"/>
                    <a:pt x="8192" y="678"/>
                  </a:cubicBezTo>
                  <a:lnTo>
                    <a:pt x="6333" y="678"/>
                  </a:lnTo>
                  <a:cubicBezTo>
                    <a:pt x="6270" y="678"/>
                    <a:pt x="6175" y="646"/>
                    <a:pt x="6112" y="615"/>
                  </a:cubicBezTo>
                  <a:cubicBezTo>
                    <a:pt x="5498" y="205"/>
                    <a:pt x="4789" y="0"/>
                    <a:pt x="40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3" name="Google Shape;8803;p79"/>
            <p:cNvSpPr/>
            <p:nvPr/>
          </p:nvSpPr>
          <p:spPr>
            <a:xfrm>
              <a:off x="-57679825" y="3726625"/>
              <a:ext cx="18925" cy="63825"/>
            </a:xfrm>
            <a:custGeom>
              <a:rect b="b" l="l" r="r" t="t"/>
              <a:pathLst>
                <a:path extrusionOk="0" h="2553" w="757">
                  <a:moveTo>
                    <a:pt x="1" y="1"/>
                  </a:moveTo>
                  <a:lnTo>
                    <a:pt x="1" y="2552"/>
                  </a:lnTo>
                  <a:cubicBezTo>
                    <a:pt x="442" y="2269"/>
                    <a:pt x="757" y="1796"/>
                    <a:pt x="757" y="1261"/>
                  </a:cubicBezTo>
                  <a:cubicBezTo>
                    <a:pt x="757" y="757"/>
                    <a:pt x="442" y="284"/>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04" name="Google Shape;8804;p79"/>
          <p:cNvGrpSpPr/>
          <p:nvPr/>
        </p:nvGrpSpPr>
        <p:grpSpPr>
          <a:xfrm>
            <a:off x="5139207" y="2241905"/>
            <a:ext cx="358099" cy="358999"/>
            <a:chOff x="-57959425" y="3982600"/>
            <a:chExt cx="318225" cy="319025"/>
          </a:xfrm>
        </p:grpSpPr>
        <p:sp>
          <p:nvSpPr>
            <p:cNvPr id="8805" name="Google Shape;8805;p79"/>
            <p:cNvSpPr/>
            <p:nvPr/>
          </p:nvSpPr>
          <p:spPr>
            <a:xfrm>
              <a:off x="-57771975" y="4150375"/>
              <a:ext cx="17350" cy="18125"/>
            </a:xfrm>
            <a:custGeom>
              <a:rect b="b" l="l" r="r" t="t"/>
              <a:pathLst>
                <a:path extrusionOk="0" h="725" w="694">
                  <a:moveTo>
                    <a:pt x="347" y="0"/>
                  </a:moveTo>
                  <a:cubicBezTo>
                    <a:pt x="158" y="0"/>
                    <a:pt x="1" y="189"/>
                    <a:pt x="1" y="378"/>
                  </a:cubicBezTo>
                  <a:cubicBezTo>
                    <a:pt x="1" y="567"/>
                    <a:pt x="158" y="725"/>
                    <a:pt x="347" y="725"/>
                  </a:cubicBezTo>
                  <a:cubicBezTo>
                    <a:pt x="536" y="725"/>
                    <a:pt x="694" y="567"/>
                    <a:pt x="694" y="378"/>
                  </a:cubicBezTo>
                  <a:cubicBezTo>
                    <a:pt x="694" y="189"/>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6" name="Google Shape;8806;p79"/>
            <p:cNvSpPr/>
            <p:nvPr/>
          </p:nvSpPr>
          <p:spPr>
            <a:xfrm>
              <a:off x="-57959425" y="3982600"/>
              <a:ext cx="318225" cy="130775"/>
            </a:xfrm>
            <a:custGeom>
              <a:rect b="b" l="l" r="r" t="t"/>
              <a:pathLst>
                <a:path extrusionOk="0" h="5231" w="12729">
                  <a:moveTo>
                    <a:pt x="7081" y="1521"/>
                  </a:moveTo>
                  <a:cubicBezTo>
                    <a:pt x="7176" y="1521"/>
                    <a:pt x="7262" y="1560"/>
                    <a:pt x="7310" y="1639"/>
                  </a:cubicBezTo>
                  <a:cubicBezTo>
                    <a:pt x="7436" y="1796"/>
                    <a:pt x="7467" y="2048"/>
                    <a:pt x="7310" y="2174"/>
                  </a:cubicBezTo>
                  <a:lnTo>
                    <a:pt x="6837" y="2647"/>
                  </a:lnTo>
                  <a:lnTo>
                    <a:pt x="7310" y="3120"/>
                  </a:lnTo>
                  <a:cubicBezTo>
                    <a:pt x="7467" y="3246"/>
                    <a:pt x="7467" y="3498"/>
                    <a:pt x="7310" y="3624"/>
                  </a:cubicBezTo>
                  <a:cubicBezTo>
                    <a:pt x="7231" y="3702"/>
                    <a:pt x="7136" y="3742"/>
                    <a:pt x="7046" y="3742"/>
                  </a:cubicBezTo>
                  <a:cubicBezTo>
                    <a:pt x="6955" y="3742"/>
                    <a:pt x="6869" y="3702"/>
                    <a:pt x="6806" y="3624"/>
                  </a:cubicBezTo>
                  <a:lnTo>
                    <a:pt x="6333" y="3151"/>
                  </a:lnTo>
                  <a:lnTo>
                    <a:pt x="5860" y="3624"/>
                  </a:lnTo>
                  <a:cubicBezTo>
                    <a:pt x="5782" y="3702"/>
                    <a:pt x="5687" y="3742"/>
                    <a:pt x="5597" y="3742"/>
                  </a:cubicBezTo>
                  <a:cubicBezTo>
                    <a:pt x="5506" y="3742"/>
                    <a:pt x="5419" y="3702"/>
                    <a:pt x="5356" y="3624"/>
                  </a:cubicBezTo>
                  <a:cubicBezTo>
                    <a:pt x="5199" y="3466"/>
                    <a:pt x="5199" y="3214"/>
                    <a:pt x="5356" y="3120"/>
                  </a:cubicBezTo>
                  <a:lnTo>
                    <a:pt x="5829" y="2647"/>
                  </a:lnTo>
                  <a:lnTo>
                    <a:pt x="5356" y="2174"/>
                  </a:lnTo>
                  <a:cubicBezTo>
                    <a:pt x="5199" y="2017"/>
                    <a:pt x="5199" y="1765"/>
                    <a:pt x="5356" y="1639"/>
                  </a:cubicBezTo>
                  <a:cubicBezTo>
                    <a:pt x="5435" y="1560"/>
                    <a:pt x="5530" y="1521"/>
                    <a:pt x="5620" y="1521"/>
                  </a:cubicBezTo>
                  <a:cubicBezTo>
                    <a:pt x="5711" y="1521"/>
                    <a:pt x="5797" y="1560"/>
                    <a:pt x="5860" y="1639"/>
                  </a:cubicBezTo>
                  <a:lnTo>
                    <a:pt x="6333" y="2111"/>
                  </a:lnTo>
                  <a:lnTo>
                    <a:pt x="6806" y="1639"/>
                  </a:lnTo>
                  <a:cubicBezTo>
                    <a:pt x="6884" y="1560"/>
                    <a:pt x="6987" y="1521"/>
                    <a:pt x="7081" y="1521"/>
                  </a:cubicBezTo>
                  <a:close/>
                  <a:moveTo>
                    <a:pt x="6333" y="1"/>
                  </a:moveTo>
                  <a:cubicBezTo>
                    <a:pt x="5388" y="1"/>
                    <a:pt x="4506" y="379"/>
                    <a:pt x="3907" y="1072"/>
                  </a:cubicBezTo>
                  <a:cubicBezTo>
                    <a:pt x="3389" y="1628"/>
                    <a:pt x="2673" y="1927"/>
                    <a:pt x="1944" y="1927"/>
                  </a:cubicBezTo>
                  <a:cubicBezTo>
                    <a:pt x="1474" y="1927"/>
                    <a:pt x="999" y="1803"/>
                    <a:pt x="568" y="1544"/>
                  </a:cubicBezTo>
                  <a:cubicBezTo>
                    <a:pt x="505" y="1505"/>
                    <a:pt x="438" y="1487"/>
                    <a:pt x="373" y="1487"/>
                  </a:cubicBezTo>
                  <a:cubicBezTo>
                    <a:pt x="178" y="1487"/>
                    <a:pt x="1" y="1647"/>
                    <a:pt x="1" y="1859"/>
                  </a:cubicBezTo>
                  <a:lnTo>
                    <a:pt x="1" y="2426"/>
                  </a:lnTo>
                  <a:cubicBezTo>
                    <a:pt x="1" y="3970"/>
                    <a:pt x="1261" y="5230"/>
                    <a:pt x="2804" y="5230"/>
                  </a:cubicBezTo>
                  <a:cubicBezTo>
                    <a:pt x="3624" y="5230"/>
                    <a:pt x="4096" y="4915"/>
                    <a:pt x="4884" y="4537"/>
                  </a:cubicBezTo>
                  <a:cubicBezTo>
                    <a:pt x="4915" y="4474"/>
                    <a:pt x="5010" y="4474"/>
                    <a:pt x="5041" y="4474"/>
                  </a:cubicBezTo>
                  <a:lnTo>
                    <a:pt x="7688" y="4474"/>
                  </a:lnTo>
                  <a:cubicBezTo>
                    <a:pt x="7719" y="4474"/>
                    <a:pt x="7782" y="4474"/>
                    <a:pt x="7845" y="4537"/>
                  </a:cubicBezTo>
                  <a:cubicBezTo>
                    <a:pt x="8664" y="4915"/>
                    <a:pt x="9105" y="5230"/>
                    <a:pt x="9925" y="5230"/>
                  </a:cubicBezTo>
                  <a:cubicBezTo>
                    <a:pt x="11468" y="5230"/>
                    <a:pt x="12729" y="3970"/>
                    <a:pt x="12729" y="2426"/>
                  </a:cubicBezTo>
                  <a:lnTo>
                    <a:pt x="12729" y="1891"/>
                  </a:lnTo>
                  <a:cubicBezTo>
                    <a:pt x="12729" y="1698"/>
                    <a:pt x="12543" y="1523"/>
                    <a:pt x="12329" y="1523"/>
                  </a:cubicBezTo>
                  <a:cubicBezTo>
                    <a:pt x="12264" y="1523"/>
                    <a:pt x="12196" y="1539"/>
                    <a:pt x="12130" y="1576"/>
                  </a:cubicBezTo>
                  <a:cubicBezTo>
                    <a:pt x="11708" y="1824"/>
                    <a:pt x="11233" y="1945"/>
                    <a:pt x="10762" y="1945"/>
                  </a:cubicBezTo>
                  <a:cubicBezTo>
                    <a:pt x="10036" y="1945"/>
                    <a:pt x="9319" y="1657"/>
                    <a:pt x="8822" y="1103"/>
                  </a:cubicBezTo>
                  <a:cubicBezTo>
                    <a:pt x="8192" y="442"/>
                    <a:pt x="7310" y="1"/>
                    <a:pt x="63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7" name="Google Shape;8807;p79"/>
            <p:cNvSpPr/>
            <p:nvPr/>
          </p:nvSpPr>
          <p:spPr>
            <a:xfrm>
              <a:off x="-57903500" y="4125950"/>
              <a:ext cx="204800" cy="175675"/>
            </a:xfrm>
            <a:custGeom>
              <a:rect b="b" l="l" r="r" t="t"/>
              <a:pathLst>
                <a:path extrusionOk="0" h="7027" w="8192">
                  <a:moveTo>
                    <a:pt x="2615" y="1009"/>
                  </a:moveTo>
                  <a:cubicBezTo>
                    <a:pt x="2804" y="1009"/>
                    <a:pt x="2962" y="1166"/>
                    <a:pt x="2962" y="1355"/>
                  </a:cubicBezTo>
                  <a:cubicBezTo>
                    <a:pt x="2962" y="1544"/>
                    <a:pt x="2804" y="1702"/>
                    <a:pt x="2615" y="1702"/>
                  </a:cubicBezTo>
                  <a:cubicBezTo>
                    <a:pt x="2395" y="1702"/>
                    <a:pt x="2237" y="1576"/>
                    <a:pt x="2237" y="1355"/>
                  </a:cubicBezTo>
                  <a:cubicBezTo>
                    <a:pt x="2237" y="1166"/>
                    <a:pt x="2395" y="1009"/>
                    <a:pt x="2615" y="1009"/>
                  </a:cubicBezTo>
                  <a:close/>
                  <a:moveTo>
                    <a:pt x="5163" y="3600"/>
                  </a:moveTo>
                  <a:cubicBezTo>
                    <a:pt x="5262" y="3600"/>
                    <a:pt x="5356" y="3639"/>
                    <a:pt x="5419" y="3718"/>
                  </a:cubicBezTo>
                  <a:cubicBezTo>
                    <a:pt x="5608" y="3844"/>
                    <a:pt x="5608" y="4065"/>
                    <a:pt x="5451" y="4222"/>
                  </a:cubicBezTo>
                  <a:cubicBezTo>
                    <a:pt x="5073" y="4569"/>
                    <a:pt x="4600" y="4789"/>
                    <a:pt x="4096" y="4789"/>
                  </a:cubicBezTo>
                  <a:cubicBezTo>
                    <a:pt x="3592" y="4789"/>
                    <a:pt x="3119" y="4569"/>
                    <a:pt x="2804" y="4222"/>
                  </a:cubicBezTo>
                  <a:cubicBezTo>
                    <a:pt x="2647" y="4065"/>
                    <a:pt x="2647" y="3844"/>
                    <a:pt x="2804" y="3718"/>
                  </a:cubicBezTo>
                  <a:cubicBezTo>
                    <a:pt x="2883" y="3639"/>
                    <a:pt x="2978" y="3600"/>
                    <a:pt x="3068" y="3600"/>
                  </a:cubicBezTo>
                  <a:cubicBezTo>
                    <a:pt x="3159" y="3600"/>
                    <a:pt x="3245" y="3639"/>
                    <a:pt x="3308" y="3718"/>
                  </a:cubicBezTo>
                  <a:cubicBezTo>
                    <a:pt x="3529" y="3939"/>
                    <a:pt x="3812" y="4049"/>
                    <a:pt x="4096" y="4049"/>
                  </a:cubicBezTo>
                  <a:cubicBezTo>
                    <a:pt x="4380" y="4049"/>
                    <a:pt x="4663" y="3939"/>
                    <a:pt x="4884" y="3718"/>
                  </a:cubicBezTo>
                  <a:cubicBezTo>
                    <a:pt x="4962" y="3639"/>
                    <a:pt x="5065" y="3600"/>
                    <a:pt x="5163" y="3600"/>
                  </a:cubicBezTo>
                  <a:close/>
                  <a:moveTo>
                    <a:pt x="1828" y="0"/>
                  </a:moveTo>
                  <a:cubicBezTo>
                    <a:pt x="1418" y="158"/>
                    <a:pt x="977" y="253"/>
                    <a:pt x="567" y="253"/>
                  </a:cubicBezTo>
                  <a:cubicBezTo>
                    <a:pt x="347" y="253"/>
                    <a:pt x="221" y="221"/>
                    <a:pt x="0" y="221"/>
                  </a:cubicBezTo>
                  <a:lnTo>
                    <a:pt x="0" y="2899"/>
                  </a:lnTo>
                  <a:cubicBezTo>
                    <a:pt x="0" y="5136"/>
                    <a:pt x="1859" y="7026"/>
                    <a:pt x="4096" y="7026"/>
                  </a:cubicBezTo>
                  <a:cubicBezTo>
                    <a:pt x="6270" y="7026"/>
                    <a:pt x="8097" y="5262"/>
                    <a:pt x="8192" y="3119"/>
                  </a:cubicBezTo>
                  <a:lnTo>
                    <a:pt x="6333" y="2206"/>
                  </a:lnTo>
                  <a:cubicBezTo>
                    <a:pt x="6144" y="2363"/>
                    <a:pt x="5860" y="2489"/>
                    <a:pt x="5608" y="2489"/>
                  </a:cubicBezTo>
                  <a:cubicBezTo>
                    <a:pt x="4978" y="2489"/>
                    <a:pt x="4474" y="1985"/>
                    <a:pt x="4506" y="1324"/>
                  </a:cubicBezTo>
                  <a:lnTo>
                    <a:pt x="18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8" name="Google Shape;8808;p79"/>
            <p:cNvSpPr/>
            <p:nvPr/>
          </p:nvSpPr>
          <p:spPr>
            <a:xfrm>
              <a:off x="-57835775" y="4113350"/>
              <a:ext cx="138650" cy="70125"/>
            </a:xfrm>
            <a:custGeom>
              <a:rect b="b" l="l" r="r" t="t"/>
              <a:pathLst>
                <a:path extrusionOk="0" h="2805" w="5546">
                  <a:moveTo>
                    <a:pt x="221" y="0"/>
                  </a:moveTo>
                  <a:lnTo>
                    <a:pt x="1" y="95"/>
                  </a:lnTo>
                  <a:lnTo>
                    <a:pt x="2112" y="1103"/>
                  </a:lnTo>
                  <a:cubicBezTo>
                    <a:pt x="2301" y="883"/>
                    <a:pt x="2616" y="757"/>
                    <a:pt x="2931" y="757"/>
                  </a:cubicBezTo>
                  <a:cubicBezTo>
                    <a:pt x="3592" y="757"/>
                    <a:pt x="4159" y="1355"/>
                    <a:pt x="4033" y="2048"/>
                  </a:cubicBezTo>
                  <a:lnTo>
                    <a:pt x="5546" y="2804"/>
                  </a:lnTo>
                  <a:lnTo>
                    <a:pt x="5546" y="725"/>
                  </a:lnTo>
                  <a:cubicBezTo>
                    <a:pt x="5325" y="725"/>
                    <a:pt x="5136" y="757"/>
                    <a:pt x="4979" y="757"/>
                  </a:cubicBezTo>
                  <a:cubicBezTo>
                    <a:pt x="4033" y="757"/>
                    <a:pt x="3435" y="410"/>
                    <a:pt x="26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09" name="Google Shape;8809;p79"/>
          <p:cNvGrpSpPr/>
          <p:nvPr/>
        </p:nvGrpSpPr>
        <p:grpSpPr>
          <a:xfrm>
            <a:off x="7339374" y="1345234"/>
            <a:ext cx="357226" cy="357226"/>
            <a:chOff x="-55987225" y="3198925"/>
            <a:chExt cx="317450" cy="317450"/>
          </a:xfrm>
        </p:grpSpPr>
        <p:sp>
          <p:nvSpPr>
            <p:cNvPr id="8810" name="Google Shape;8810;p79"/>
            <p:cNvSpPr/>
            <p:nvPr/>
          </p:nvSpPr>
          <p:spPr>
            <a:xfrm>
              <a:off x="-55987225" y="3261925"/>
              <a:ext cx="173300" cy="198500"/>
            </a:xfrm>
            <a:custGeom>
              <a:rect b="b" l="l" r="r" t="t"/>
              <a:pathLst>
                <a:path extrusionOk="0" h="7940" w="6932">
                  <a:moveTo>
                    <a:pt x="4821" y="1954"/>
                  </a:moveTo>
                  <a:cubicBezTo>
                    <a:pt x="5042" y="1954"/>
                    <a:pt x="5199" y="2112"/>
                    <a:pt x="5199" y="2332"/>
                  </a:cubicBezTo>
                  <a:cubicBezTo>
                    <a:pt x="5199" y="2521"/>
                    <a:pt x="5042" y="2679"/>
                    <a:pt x="4821" y="2679"/>
                  </a:cubicBezTo>
                  <a:cubicBezTo>
                    <a:pt x="4632" y="2679"/>
                    <a:pt x="4475" y="2521"/>
                    <a:pt x="4475" y="2332"/>
                  </a:cubicBezTo>
                  <a:cubicBezTo>
                    <a:pt x="4475" y="2175"/>
                    <a:pt x="4632" y="1954"/>
                    <a:pt x="4821" y="1954"/>
                  </a:cubicBezTo>
                  <a:close/>
                  <a:moveTo>
                    <a:pt x="1041" y="4380"/>
                  </a:moveTo>
                  <a:cubicBezTo>
                    <a:pt x="1324" y="4726"/>
                    <a:pt x="1765" y="4947"/>
                    <a:pt x="2269" y="4947"/>
                  </a:cubicBezTo>
                  <a:cubicBezTo>
                    <a:pt x="2238" y="5388"/>
                    <a:pt x="1891" y="5703"/>
                    <a:pt x="1482" y="5703"/>
                  </a:cubicBezTo>
                  <a:cubicBezTo>
                    <a:pt x="1104" y="5703"/>
                    <a:pt x="726" y="5357"/>
                    <a:pt x="726" y="4947"/>
                  </a:cubicBezTo>
                  <a:cubicBezTo>
                    <a:pt x="726" y="4726"/>
                    <a:pt x="852" y="4474"/>
                    <a:pt x="1041" y="4380"/>
                  </a:cubicBezTo>
                  <a:close/>
                  <a:moveTo>
                    <a:pt x="5262" y="1"/>
                  </a:moveTo>
                  <a:cubicBezTo>
                    <a:pt x="4916" y="473"/>
                    <a:pt x="4412" y="820"/>
                    <a:pt x="3845" y="1009"/>
                  </a:cubicBezTo>
                  <a:cubicBezTo>
                    <a:pt x="3466" y="1166"/>
                    <a:pt x="3057" y="1229"/>
                    <a:pt x="2679" y="1229"/>
                  </a:cubicBezTo>
                  <a:cubicBezTo>
                    <a:pt x="2553" y="1229"/>
                    <a:pt x="2427" y="1229"/>
                    <a:pt x="2301" y="1166"/>
                  </a:cubicBezTo>
                  <a:cubicBezTo>
                    <a:pt x="2301" y="1292"/>
                    <a:pt x="2269" y="1450"/>
                    <a:pt x="2269" y="1576"/>
                  </a:cubicBezTo>
                  <a:lnTo>
                    <a:pt x="2269" y="1923"/>
                  </a:lnTo>
                  <a:cubicBezTo>
                    <a:pt x="1450" y="1923"/>
                    <a:pt x="726" y="2584"/>
                    <a:pt x="726" y="3435"/>
                  </a:cubicBezTo>
                  <a:lnTo>
                    <a:pt x="726" y="3624"/>
                  </a:lnTo>
                  <a:cubicBezTo>
                    <a:pt x="253" y="3907"/>
                    <a:pt x="1" y="4380"/>
                    <a:pt x="1" y="4915"/>
                  </a:cubicBezTo>
                  <a:cubicBezTo>
                    <a:pt x="1" y="5735"/>
                    <a:pt x="663" y="6428"/>
                    <a:pt x="1482" y="6428"/>
                  </a:cubicBezTo>
                  <a:cubicBezTo>
                    <a:pt x="1507" y="6429"/>
                    <a:pt x="1533" y="6430"/>
                    <a:pt x="1558" y="6430"/>
                  </a:cubicBezTo>
                  <a:cubicBezTo>
                    <a:pt x="2033" y="6430"/>
                    <a:pt x="2473" y="6156"/>
                    <a:pt x="2742" y="5798"/>
                  </a:cubicBezTo>
                  <a:cubicBezTo>
                    <a:pt x="3466" y="7089"/>
                    <a:pt x="4790" y="7940"/>
                    <a:pt x="6365" y="7940"/>
                  </a:cubicBezTo>
                  <a:cubicBezTo>
                    <a:pt x="6554" y="7940"/>
                    <a:pt x="6775" y="7940"/>
                    <a:pt x="6932" y="7908"/>
                  </a:cubicBezTo>
                  <a:cubicBezTo>
                    <a:pt x="6806" y="7562"/>
                    <a:pt x="6712" y="7184"/>
                    <a:pt x="6712" y="6837"/>
                  </a:cubicBezTo>
                  <a:lnTo>
                    <a:pt x="6712" y="5672"/>
                  </a:lnTo>
                  <a:cubicBezTo>
                    <a:pt x="6617" y="5703"/>
                    <a:pt x="6491" y="5703"/>
                    <a:pt x="6365" y="5703"/>
                  </a:cubicBezTo>
                  <a:cubicBezTo>
                    <a:pt x="5861" y="5703"/>
                    <a:pt x="5388" y="5514"/>
                    <a:pt x="5073" y="5168"/>
                  </a:cubicBezTo>
                  <a:cubicBezTo>
                    <a:pt x="4916" y="5010"/>
                    <a:pt x="4916" y="4758"/>
                    <a:pt x="5073" y="4632"/>
                  </a:cubicBezTo>
                  <a:cubicBezTo>
                    <a:pt x="5152" y="4553"/>
                    <a:pt x="5247" y="4514"/>
                    <a:pt x="5337" y="4514"/>
                  </a:cubicBezTo>
                  <a:cubicBezTo>
                    <a:pt x="5428" y="4514"/>
                    <a:pt x="5514" y="4553"/>
                    <a:pt x="5577" y="4632"/>
                  </a:cubicBezTo>
                  <a:cubicBezTo>
                    <a:pt x="5792" y="4847"/>
                    <a:pt x="6080" y="4959"/>
                    <a:pt x="6371" y="4959"/>
                  </a:cubicBezTo>
                  <a:cubicBezTo>
                    <a:pt x="6507" y="4959"/>
                    <a:pt x="6644" y="4934"/>
                    <a:pt x="6775" y="4884"/>
                  </a:cubicBezTo>
                  <a:lnTo>
                    <a:pt x="6775" y="1923"/>
                  </a:lnTo>
                  <a:cubicBezTo>
                    <a:pt x="5892" y="1765"/>
                    <a:pt x="5262" y="977"/>
                    <a:pt x="5262" y="127"/>
                  </a:cubicBezTo>
                  <a:lnTo>
                    <a:pt x="526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1" name="Google Shape;8811;p79"/>
            <p:cNvSpPr/>
            <p:nvPr/>
          </p:nvSpPr>
          <p:spPr>
            <a:xfrm>
              <a:off x="-55837575" y="3198925"/>
              <a:ext cx="167800" cy="298525"/>
            </a:xfrm>
            <a:custGeom>
              <a:rect b="b" l="l" r="r" t="t"/>
              <a:pathLst>
                <a:path extrusionOk="0" h="11941" w="6712">
                  <a:moveTo>
                    <a:pt x="5672" y="6900"/>
                  </a:moveTo>
                  <a:cubicBezTo>
                    <a:pt x="5861" y="6994"/>
                    <a:pt x="5987" y="7246"/>
                    <a:pt x="5987" y="7467"/>
                  </a:cubicBezTo>
                  <a:cubicBezTo>
                    <a:pt x="5987" y="7908"/>
                    <a:pt x="5672" y="8223"/>
                    <a:pt x="5231" y="8223"/>
                  </a:cubicBezTo>
                  <a:cubicBezTo>
                    <a:pt x="4821" y="8223"/>
                    <a:pt x="4443" y="7877"/>
                    <a:pt x="4443" y="7467"/>
                  </a:cubicBezTo>
                  <a:cubicBezTo>
                    <a:pt x="4916" y="7467"/>
                    <a:pt x="5388" y="7246"/>
                    <a:pt x="5672" y="6900"/>
                  </a:cubicBezTo>
                  <a:close/>
                  <a:moveTo>
                    <a:pt x="1" y="0"/>
                  </a:moveTo>
                  <a:lnTo>
                    <a:pt x="1" y="2584"/>
                  </a:lnTo>
                  <a:cubicBezTo>
                    <a:pt x="1" y="3214"/>
                    <a:pt x="505" y="3686"/>
                    <a:pt x="1104" y="3686"/>
                  </a:cubicBezTo>
                  <a:cubicBezTo>
                    <a:pt x="1293" y="3686"/>
                    <a:pt x="1450" y="3844"/>
                    <a:pt x="1450" y="4064"/>
                  </a:cubicBezTo>
                  <a:lnTo>
                    <a:pt x="1450" y="9294"/>
                  </a:lnTo>
                  <a:cubicBezTo>
                    <a:pt x="1450" y="10743"/>
                    <a:pt x="2647" y="11941"/>
                    <a:pt x="4065" y="11941"/>
                  </a:cubicBezTo>
                  <a:lnTo>
                    <a:pt x="4412" y="11941"/>
                  </a:lnTo>
                  <a:lnTo>
                    <a:pt x="4412" y="8790"/>
                  </a:lnTo>
                  <a:cubicBezTo>
                    <a:pt x="4632" y="8885"/>
                    <a:pt x="4916" y="8979"/>
                    <a:pt x="5199" y="8979"/>
                  </a:cubicBezTo>
                  <a:cubicBezTo>
                    <a:pt x="6018" y="8979"/>
                    <a:pt x="6680" y="8318"/>
                    <a:pt x="6680" y="7467"/>
                  </a:cubicBezTo>
                  <a:cubicBezTo>
                    <a:pt x="6711" y="6931"/>
                    <a:pt x="6396" y="6459"/>
                    <a:pt x="5987" y="6175"/>
                  </a:cubicBezTo>
                  <a:lnTo>
                    <a:pt x="5987" y="5986"/>
                  </a:lnTo>
                  <a:cubicBezTo>
                    <a:pt x="5987" y="5167"/>
                    <a:pt x="5262" y="4474"/>
                    <a:pt x="4443" y="4474"/>
                  </a:cubicBezTo>
                  <a:lnTo>
                    <a:pt x="4443" y="4127"/>
                  </a:lnTo>
                  <a:cubicBezTo>
                    <a:pt x="4443" y="1891"/>
                    <a:pt x="2584"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2" name="Google Shape;8812;p79"/>
            <p:cNvSpPr/>
            <p:nvPr/>
          </p:nvSpPr>
          <p:spPr>
            <a:xfrm>
              <a:off x="-55931300" y="3435200"/>
              <a:ext cx="194575" cy="81175"/>
            </a:xfrm>
            <a:custGeom>
              <a:rect b="b" l="l" r="r" t="t"/>
              <a:pathLst>
                <a:path extrusionOk="0" h="3247" w="7783">
                  <a:moveTo>
                    <a:pt x="347" y="1"/>
                  </a:moveTo>
                  <a:cubicBezTo>
                    <a:pt x="221" y="64"/>
                    <a:pt x="127" y="127"/>
                    <a:pt x="1" y="158"/>
                  </a:cubicBezTo>
                  <a:lnTo>
                    <a:pt x="1" y="2899"/>
                  </a:lnTo>
                  <a:cubicBezTo>
                    <a:pt x="1" y="3088"/>
                    <a:pt x="158" y="3246"/>
                    <a:pt x="347" y="3246"/>
                  </a:cubicBezTo>
                  <a:lnTo>
                    <a:pt x="7627" y="3246"/>
                  </a:lnTo>
                  <a:cubicBezTo>
                    <a:pt x="6551" y="3216"/>
                    <a:pt x="5551" y="2574"/>
                    <a:pt x="5010" y="1702"/>
                  </a:cubicBezTo>
                  <a:cubicBezTo>
                    <a:pt x="4727" y="1734"/>
                    <a:pt x="4411" y="1765"/>
                    <a:pt x="4096" y="1765"/>
                  </a:cubicBezTo>
                  <a:cubicBezTo>
                    <a:pt x="2584" y="1765"/>
                    <a:pt x="1229" y="1040"/>
                    <a:pt x="347" y="1"/>
                  </a:cubicBezTo>
                  <a:close/>
                  <a:moveTo>
                    <a:pt x="7627" y="3246"/>
                  </a:moveTo>
                  <a:cubicBezTo>
                    <a:pt x="7653" y="3246"/>
                    <a:pt x="7679" y="3247"/>
                    <a:pt x="7705" y="3247"/>
                  </a:cubicBezTo>
                  <a:cubicBezTo>
                    <a:pt x="7731" y="3247"/>
                    <a:pt x="7757" y="3246"/>
                    <a:pt x="7783" y="324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3" name="Google Shape;8813;p79"/>
            <p:cNvSpPr/>
            <p:nvPr/>
          </p:nvSpPr>
          <p:spPr>
            <a:xfrm>
              <a:off x="-55927350" y="3202850"/>
              <a:ext cx="70900" cy="71200"/>
            </a:xfrm>
            <a:custGeom>
              <a:rect b="b" l="l" r="r" t="t"/>
              <a:pathLst>
                <a:path extrusionOk="0" h="2848" w="2836">
                  <a:moveTo>
                    <a:pt x="2836" y="1"/>
                  </a:moveTo>
                  <a:cubicBezTo>
                    <a:pt x="1450" y="379"/>
                    <a:pt x="378" y="1482"/>
                    <a:pt x="0" y="2836"/>
                  </a:cubicBezTo>
                  <a:cubicBezTo>
                    <a:pt x="85" y="2843"/>
                    <a:pt x="170" y="2847"/>
                    <a:pt x="255" y="2847"/>
                  </a:cubicBezTo>
                  <a:cubicBezTo>
                    <a:pt x="548" y="2847"/>
                    <a:pt x="841" y="2801"/>
                    <a:pt x="1135" y="2679"/>
                  </a:cubicBezTo>
                  <a:cubicBezTo>
                    <a:pt x="2111" y="2332"/>
                    <a:pt x="2804" y="1324"/>
                    <a:pt x="2836" y="284"/>
                  </a:cubicBezTo>
                  <a:lnTo>
                    <a:pt x="283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14" name="Google Shape;8814;p79"/>
          <p:cNvGrpSpPr/>
          <p:nvPr/>
        </p:nvGrpSpPr>
        <p:grpSpPr>
          <a:xfrm>
            <a:off x="7339374" y="1801265"/>
            <a:ext cx="357226" cy="357367"/>
            <a:chOff x="-55987225" y="3591025"/>
            <a:chExt cx="317450" cy="317575"/>
          </a:xfrm>
        </p:grpSpPr>
        <p:sp>
          <p:nvSpPr>
            <p:cNvPr id="8815" name="Google Shape;8815;p79"/>
            <p:cNvSpPr/>
            <p:nvPr/>
          </p:nvSpPr>
          <p:spPr>
            <a:xfrm>
              <a:off x="-55950200" y="3740025"/>
              <a:ext cx="204800" cy="168575"/>
            </a:xfrm>
            <a:custGeom>
              <a:rect b="b" l="l" r="r" t="t"/>
              <a:pathLst>
                <a:path extrusionOk="0" h="6743" w="8192">
                  <a:moveTo>
                    <a:pt x="2647" y="756"/>
                  </a:moveTo>
                  <a:cubicBezTo>
                    <a:pt x="2836" y="756"/>
                    <a:pt x="2994" y="914"/>
                    <a:pt x="2994" y="1103"/>
                  </a:cubicBezTo>
                  <a:cubicBezTo>
                    <a:pt x="2994" y="1323"/>
                    <a:pt x="2836" y="1449"/>
                    <a:pt x="2647" y="1449"/>
                  </a:cubicBezTo>
                  <a:cubicBezTo>
                    <a:pt x="2458" y="1449"/>
                    <a:pt x="2301" y="1323"/>
                    <a:pt x="2301" y="1103"/>
                  </a:cubicBezTo>
                  <a:cubicBezTo>
                    <a:pt x="2238" y="914"/>
                    <a:pt x="2395" y="756"/>
                    <a:pt x="2647" y="756"/>
                  </a:cubicBezTo>
                  <a:close/>
                  <a:moveTo>
                    <a:pt x="5609" y="756"/>
                  </a:moveTo>
                  <a:cubicBezTo>
                    <a:pt x="5798" y="756"/>
                    <a:pt x="5955" y="914"/>
                    <a:pt x="5955" y="1103"/>
                  </a:cubicBezTo>
                  <a:cubicBezTo>
                    <a:pt x="5955" y="1323"/>
                    <a:pt x="5798" y="1449"/>
                    <a:pt x="5609" y="1449"/>
                  </a:cubicBezTo>
                  <a:cubicBezTo>
                    <a:pt x="5388" y="1449"/>
                    <a:pt x="5262" y="1323"/>
                    <a:pt x="5262" y="1103"/>
                  </a:cubicBezTo>
                  <a:cubicBezTo>
                    <a:pt x="5231" y="914"/>
                    <a:pt x="5388" y="756"/>
                    <a:pt x="5609" y="756"/>
                  </a:cubicBezTo>
                  <a:close/>
                  <a:moveTo>
                    <a:pt x="5160" y="3316"/>
                  </a:moveTo>
                  <a:cubicBezTo>
                    <a:pt x="5254" y="3316"/>
                    <a:pt x="5341" y="3355"/>
                    <a:pt x="5388" y="3434"/>
                  </a:cubicBezTo>
                  <a:cubicBezTo>
                    <a:pt x="5546" y="3592"/>
                    <a:pt x="5546" y="3812"/>
                    <a:pt x="5388" y="3938"/>
                  </a:cubicBezTo>
                  <a:cubicBezTo>
                    <a:pt x="5041" y="4285"/>
                    <a:pt x="4569" y="4505"/>
                    <a:pt x="4065" y="4505"/>
                  </a:cubicBezTo>
                  <a:cubicBezTo>
                    <a:pt x="3561" y="4505"/>
                    <a:pt x="3088" y="4285"/>
                    <a:pt x="2773" y="3938"/>
                  </a:cubicBezTo>
                  <a:cubicBezTo>
                    <a:pt x="2616" y="3781"/>
                    <a:pt x="2616" y="3560"/>
                    <a:pt x="2773" y="3434"/>
                  </a:cubicBezTo>
                  <a:cubicBezTo>
                    <a:pt x="2868" y="3355"/>
                    <a:pt x="2970" y="3316"/>
                    <a:pt x="3065" y="3316"/>
                  </a:cubicBezTo>
                  <a:cubicBezTo>
                    <a:pt x="3159" y="3316"/>
                    <a:pt x="3246" y="3355"/>
                    <a:pt x="3309" y="3434"/>
                  </a:cubicBezTo>
                  <a:cubicBezTo>
                    <a:pt x="3529" y="3655"/>
                    <a:pt x="3813" y="3765"/>
                    <a:pt x="4096" y="3765"/>
                  </a:cubicBezTo>
                  <a:cubicBezTo>
                    <a:pt x="4380" y="3765"/>
                    <a:pt x="4663" y="3655"/>
                    <a:pt x="4884" y="3434"/>
                  </a:cubicBezTo>
                  <a:cubicBezTo>
                    <a:pt x="4963" y="3355"/>
                    <a:pt x="5065" y="3316"/>
                    <a:pt x="5160" y="3316"/>
                  </a:cubicBezTo>
                  <a:close/>
                  <a:moveTo>
                    <a:pt x="1" y="0"/>
                  </a:moveTo>
                  <a:lnTo>
                    <a:pt x="1" y="2615"/>
                  </a:lnTo>
                  <a:cubicBezTo>
                    <a:pt x="1" y="4852"/>
                    <a:pt x="1859" y="6742"/>
                    <a:pt x="4096" y="6742"/>
                  </a:cubicBezTo>
                  <a:cubicBezTo>
                    <a:pt x="6333" y="6742"/>
                    <a:pt x="8192" y="4883"/>
                    <a:pt x="8192" y="2615"/>
                  </a:cubicBezTo>
                  <a:lnTo>
                    <a:pt x="81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6" name="Google Shape;8816;p79"/>
            <p:cNvSpPr/>
            <p:nvPr/>
          </p:nvSpPr>
          <p:spPr>
            <a:xfrm>
              <a:off x="-55967525" y="3591025"/>
              <a:ext cx="297750" cy="131700"/>
            </a:xfrm>
            <a:custGeom>
              <a:rect b="b" l="l" r="r" t="t"/>
              <a:pathLst>
                <a:path extrusionOk="0" h="5268" w="11910">
                  <a:moveTo>
                    <a:pt x="4810" y="0"/>
                  </a:moveTo>
                  <a:cubicBezTo>
                    <a:pt x="4730" y="0"/>
                    <a:pt x="4650" y="2"/>
                    <a:pt x="4569" y="6"/>
                  </a:cubicBezTo>
                  <a:cubicBezTo>
                    <a:pt x="1954" y="163"/>
                    <a:pt x="1" y="2463"/>
                    <a:pt x="1" y="5047"/>
                  </a:cubicBezTo>
                  <a:cubicBezTo>
                    <a:pt x="1" y="5173"/>
                    <a:pt x="64" y="5267"/>
                    <a:pt x="190" y="5267"/>
                  </a:cubicBezTo>
                  <a:lnTo>
                    <a:pt x="2994" y="5267"/>
                  </a:lnTo>
                  <a:lnTo>
                    <a:pt x="2994" y="4920"/>
                  </a:lnTo>
                  <a:cubicBezTo>
                    <a:pt x="2994" y="4259"/>
                    <a:pt x="3498" y="3818"/>
                    <a:pt x="4096" y="3818"/>
                  </a:cubicBezTo>
                  <a:lnTo>
                    <a:pt x="5577" y="3818"/>
                  </a:lnTo>
                  <a:cubicBezTo>
                    <a:pt x="6207" y="3818"/>
                    <a:pt x="6680" y="4322"/>
                    <a:pt x="6680" y="4920"/>
                  </a:cubicBezTo>
                  <a:lnTo>
                    <a:pt x="6680" y="5267"/>
                  </a:lnTo>
                  <a:lnTo>
                    <a:pt x="11563" y="5267"/>
                  </a:lnTo>
                  <a:cubicBezTo>
                    <a:pt x="11752" y="5267"/>
                    <a:pt x="11909" y="5110"/>
                    <a:pt x="11909" y="4920"/>
                  </a:cubicBezTo>
                  <a:cubicBezTo>
                    <a:pt x="11909" y="4637"/>
                    <a:pt x="11752" y="4479"/>
                    <a:pt x="11563" y="4479"/>
                  </a:cubicBezTo>
                  <a:lnTo>
                    <a:pt x="9673" y="4479"/>
                  </a:lnTo>
                  <a:cubicBezTo>
                    <a:pt x="9489" y="1943"/>
                    <a:pt x="7380" y="0"/>
                    <a:pt x="48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7" name="Google Shape;8817;p79"/>
            <p:cNvSpPr/>
            <p:nvPr/>
          </p:nvSpPr>
          <p:spPr>
            <a:xfrm>
              <a:off x="-55875375" y="3703000"/>
              <a:ext cx="55950" cy="17350"/>
            </a:xfrm>
            <a:custGeom>
              <a:rect b="b" l="l" r="r" t="t"/>
              <a:pathLst>
                <a:path extrusionOk="0" h="694" w="2238">
                  <a:moveTo>
                    <a:pt x="347" y="0"/>
                  </a:moveTo>
                  <a:cubicBezTo>
                    <a:pt x="158" y="0"/>
                    <a:pt x="1" y="158"/>
                    <a:pt x="1" y="347"/>
                  </a:cubicBezTo>
                  <a:lnTo>
                    <a:pt x="1" y="694"/>
                  </a:lnTo>
                  <a:lnTo>
                    <a:pt x="2238" y="694"/>
                  </a:lnTo>
                  <a:lnTo>
                    <a:pt x="2238" y="347"/>
                  </a:lnTo>
                  <a:cubicBezTo>
                    <a:pt x="2238" y="158"/>
                    <a:pt x="2080" y="0"/>
                    <a:pt x="18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8" name="Google Shape;8818;p79"/>
            <p:cNvSpPr/>
            <p:nvPr/>
          </p:nvSpPr>
          <p:spPr>
            <a:xfrm>
              <a:off x="-55987225" y="3746325"/>
              <a:ext cx="18150" cy="63825"/>
            </a:xfrm>
            <a:custGeom>
              <a:rect b="b" l="l" r="r" t="t"/>
              <a:pathLst>
                <a:path extrusionOk="0" h="2553" w="726">
                  <a:moveTo>
                    <a:pt x="726" y="0"/>
                  </a:moveTo>
                  <a:cubicBezTo>
                    <a:pt x="253" y="221"/>
                    <a:pt x="1" y="693"/>
                    <a:pt x="1" y="1260"/>
                  </a:cubicBezTo>
                  <a:cubicBezTo>
                    <a:pt x="1" y="1796"/>
                    <a:pt x="316" y="2269"/>
                    <a:pt x="726" y="2552"/>
                  </a:cubicBezTo>
                  <a:lnTo>
                    <a:pt x="72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9" name="Google Shape;8819;p79"/>
            <p:cNvSpPr/>
            <p:nvPr/>
          </p:nvSpPr>
          <p:spPr>
            <a:xfrm>
              <a:off x="-55725725" y="3745525"/>
              <a:ext cx="18925" cy="63825"/>
            </a:xfrm>
            <a:custGeom>
              <a:rect b="b" l="l" r="r" t="t"/>
              <a:pathLst>
                <a:path extrusionOk="0" h="2553" w="757">
                  <a:moveTo>
                    <a:pt x="1" y="1"/>
                  </a:moveTo>
                  <a:lnTo>
                    <a:pt x="1" y="2553"/>
                  </a:lnTo>
                  <a:cubicBezTo>
                    <a:pt x="442" y="2269"/>
                    <a:pt x="757" y="1796"/>
                    <a:pt x="757" y="1229"/>
                  </a:cubicBezTo>
                  <a:cubicBezTo>
                    <a:pt x="757" y="725"/>
                    <a:pt x="442" y="253"/>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20" name="Google Shape;8820;p79"/>
          <p:cNvGrpSpPr/>
          <p:nvPr/>
        </p:nvGrpSpPr>
        <p:grpSpPr>
          <a:xfrm>
            <a:off x="7353290" y="2241905"/>
            <a:ext cx="358999" cy="358999"/>
            <a:chOff x="-55988800" y="3982600"/>
            <a:chExt cx="319025" cy="319025"/>
          </a:xfrm>
        </p:grpSpPr>
        <p:sp>
          <p:nvSpPr>
            <p:cNvPr id="8821" name="Google Shape;8821;p79"/>
            <p:cNvSpPr/>
            <p:nvPr/>
          </p:nvSpPr>
          <p:spPr>
            <a:xfrm>
              <a:off x="-55791875" y="3982600"/>
              <a:ext cx="102400" cy="102425"/>
            </a:xfrm>
            <a:custGeom>
              <a:rect b="b" l="l" r="r" t="t"/>
              <a:pathLst>
                <a:path extrusionOk="0" h="4097" w="4096">
                  <a:moveTo>
                    <a:pt x="1859" y="1"/>
                  </a:moveTo>
                  <a:cubicBezTo>
                    <a:pt x="1071" y="1"/>
                    <a:pt x="410" y="379"/>
                    <a:pt x="0" y="977"/>
                  </a:cubicBezTo>
                  <a:cubicBezTo>
                    <a:pt x="1512" y="1450"/>
                    <a:pt x="2647" y="2647"/>
                    <a:pt x="3119" y="4096"/>
                  </a:cubicBezTo>
                  <a:cubicBezTo>
                    <a:pt x="3718" y="3687"/>
                    <a:pt x="4096" y="3025"/>
                    <a:pt x="4096" y="2237"/>
                  </a:cubicBezTo>
                  <a:cubicBezTo>
                    <a:pt x="4096" y="1009"/>
                    <a:pt x="3119" y="1"/>
                    <a:pt x="18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2" name="Google Shape;8822;p79"/>
            <p:cNvSpPr/>
            <p:nvPr/>
          </p:nvSpPr>
          <p:spPr>
            <a:xfrm>
              <a:off x="-55969100" y="3982600"/>
              <a:ext cx="102400" cy="102425"/>
            </a:xfrm>
            <a:custGeom>
              <a:rect b="b" l="l" r="r" t="t"/>
              <a:pathLst>
                <a:path extrusionOk="0" h="4097" w="4096">
                  <a:moveTo>
                    <a:pt x="2269" y="1"/>
                  </a:moveTo>
                  <a:cubicBezTo>
                    <a:pt x="1040" y="1"/>
                    <a:pt x="1" y="977"/>
                    <a:pt x="1" y="2237"/>
                  </a:cubicBezTo>
                  <a:cubicBezTo>
                    <a:pt x="1" y="2994"/>
                    <a:pt x="410" y="3687"/>
                    <a:pt x="1009" y="4096"/>
                  </a:cubicBezTo>
                  <a:cubicBezTo>
                    <a:pt x="1481" y="2647"/>
                    <a:pt x="2647" y="1450"/>
                    <a:pt x="4096" y="977"/>
                  </a:cubicBezTo>
                  <a:cubicBezTo>
                    <a:pt x="3718" y="379"/>
                    <a:pt x="3057" y="1"/>
                    <a:pt x="22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3" name="Google Shape;8823;p79"/>
            <p:cNvSpPr/>
            <p:nvPr/>
          </p:nvSpPr>
          <p:spPr>
            <a:xfrm>
              <a:off x="-55819450" y="4021200"/>
              <a:ext cx="92950" cy="92175"/>
            </a:xfrm>
            <a:custGeom>
              <a:rect b="b" l="l" r="r" t="t"/>
              <a:pathLst>
                <a:path extrusionOk="0" h="3687" w="3718">
                  <a:moveTo>
                    <a:pt x="32" y="0"/>
                  </a:moveTo>
                  <a:lnTo>
                    <a:pt x="32" y="1103"/>
                  </a:lnTo>
                  <a:cubicBezTo>
                    <a:pt x="1" y="2521"/>
                    <a:pt x="1198" y="3686"/>
                    <a:pt x="2615" y="3686"/>
                  </a:cubicBezTo>
                  <a:lnTo>
                    <a:pt x="3718" y="3686"/>
                  </a:lnTo>
                  <a:cubicBezTo>
                    <a:pt x="3529" y="1733"/>
                    <a:pt x="1985" y="158"/>
                    <a:pt x="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4" name="Google Shape;8824;p79"/>
            <p:cNvSpPr/>
            <p:nvPr/>
          </p:nvSpPr>
          <p:spPr>
            <a:xfrm>
              <a:off x="-55930500" y="4021200"/>
              <a:ext cx="92950" cy="92175"/>
            </a:xfrm>
            <a:custGeom>
              <a:rect b="b" l="l" r="r" t="t"/>
              <a:pathLst>
                <a:path extrusionOk="0" h="3687" w="3718">
                  <a:moveTo>
                    <a:pt x="3718" y="0"/>
                  </a:moveTo>
                  <a:cubicBezTo>
                    <a:pt x="1733" y="158"/>
                    <a:pt x="158" y="1733"/>
                    <a:pt x="0" y="3686"/>
                  </a:cubicBezTo>
                  <a:lnTo>
                    <a:pt x="1103" y="3686"/>
                  </a:lnTo>
                  <a:cubicBezTo>
                    <a:pt x="2552" y="3686"/>
                    <a:pt x="3718" y="2521"/>
                    <a:pt x="3718" y="1103"/>
                  </a:cubicBezTo>
                  <a:lnTo>
                    <a:pt x="37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5" name="Google Shape;8825;p79"/>
            <p:cNvSpPr/>
            <p:nvPr/>
          </p:nvSpPr>
          <p:spPr>
            <a:xfrm>
              <a:off x="-55988800" y="4086575"/>
              <a:ext cx="319025" cy="215050"/>
            </a:xfrm>
            <a:custGeom>
              <a:rect b="b" l="l" r="r" t="t"/>
              <a:pathLst>
                <a:path extrusionOk="0" h="8602" w="12761">
                  <a:moveTo>
                    <a:pt x="4884" y="2584"/>
                  </a:moveTo>
                  <a:cubicBezTo>
                    <a:pt x="5105" y="2584"/>
                    <a:pt x="5262" y="2741"/>
                    <a:pt x="5262" y="2930"/>
                  </a:cubicBezTo>
                  <a:cubicBezTo>
                    <a:pt x="5262" y="3119"/>
                    <a:pt x="5105" y="3277"/>
                    <a:pt x="4884" y="3277"/>
                  </a:cubicBezTo>
                  <a:cubicBezTo>
                    <a:pt x="4695" y="3277"/>
                    <a:pt x="4538" y="3151"/>
                    <a:pt x="4538" y="2930"/>
                  </a:cubicBezTo>
                  <a:cubicBezTo>
                    <a:pt x="4538" y="2741"/>
                    <a:pt x="4695" y="2584"/>
                    <a:pt x="4884" y="2584"/>
                  </a:cubicBezTo>
                  <a:close/>
                  <a:moveTo>
                    <a:pt x="7877" y="2615"/>
                  </a:moveTo>
                  <a:cubicBezTo>
                    <a:pt x="8098" y="2615"/>
                    <a:pt x="8255" y="2773"/>
                    <a:pt x="8255" y="2962"/>
                  </a:cubicBezTo>
                  <a:cubicBezTo>
                    <a:pt x="8287" y="3151"/>
                    <a:pt x="8129" y="3308"/>
                    <a:pt x="7877" y="3308"/>
                  </a:cubicBezTo>
                  <a:cubicBezTo>
                    <a:pt x="7688" y="3308"/>
                    <a:pt x="7531" y="3151"/>
                    <a:pt x="7531" y="2962"/>
                  </a:cubicBezTo>
                  <a:cubicBezTo>
                    <a:pt x="7531" y="2773"/>
                    <a:pt x="7688" y="2615"/>
                    <a:pt x="7877" y="2615"/>
                  </a:cubicBezTo>
                  <a:close/>
                  <a:moveTo>
                    <a:pt x="1104" y="4222"/>
                  </a:moveTo>
                  <a:cubicBezTo>
                    <a:pt x="1387" y="4568"/>
                    <a:pt x="1828" y="4820"/>
                    <a:pt x="2332" y="4820"/>
                  </a:cubicBezTo>
                  <a:cubicBezTo>
                    <a:pt x="2301" y="5199"/>
                    <a:pt x="1954" y="5577"/>
                    <a:pt x="1545" y="5577"/>
                  </a:cubicBezTo>
                  <a:cubicBezTo>
                    <a:pt x="1167" y="5577"/>
                    <a:pt x="789" y="5199"/>
                    <a:pt x="789" y="4820"/>
                  </a:cubicBezTo>
                  <a:cubicBezTo>
                    <a:pt x="789" y="4568"/>
                    <a:pt x="915" y="4348"/>
                    <a:pt x="1104" y="4222"/>
                  </a:cubicBezTo>
                  <a:close/>
                  <a:moveTo>
                    <a:pt x="11721" y="4222"/>
                  </a:moveTo>
                  <a:cubicBezTo>
                    <a:pt x="11910" y="4348"/>
                    <a:pt x="12036" y="4568"/>
                    <a:pt x="12036" y="4820"/>
                  </a:cubicBezTo>
                  <a:cubicBezTo>
                    <a:pt x="12036" y="5199"/>
                    <a:pt x="11721" y="5577"/>
                    <a:pt x="11280" y="5577"/>
                  </a:cubicBezTo>
                  <a:cubicBezTo>
                    <a:pt x="10870" y="5577"/>
                    <a:pt x="10492" y="5199"/>
                    <a:pt x="10492" y="4820"/>
                  </a:cubicBezTo>
                  <a:cubicBezTo>
                    <a:pt x="10965" y="4820"/>
                    <a:pt x="11437" y="4568"/>
                    <a:pt x="11721" y="4222"/>
                  </a:cubicBezTo>
                  <a:close/>
                  <a:moveTo>
                    <a:pt x="7460" y="5143"/>
                  </a:moveTo>
                  <a:cubicBezTo>
                    <a:pt x="7554" y="5143"/>
                    <a:pt x="7641" y="5183"/>
                    <a:pt x="7688" y="5262"/>
                  </a:cubicBezTo>
                  <a:cubicBezTo>
                    <a:pt x="7877" y="5356"/>
                    <a:pt x="7877" y="5608"/>
                    <a:pt x="7720" y="5766"/>
                  </a:cubicBezTo>
                  <a:cubicBezTo>
                    <a:pt x="7373" y="6112"/>
                    <a:pt x="6901" y="6301"/>
                    <a:pt x="6396" y="6301"/>
                  </a:cubicBezTo>
                  <a:cubicBezTo>
                    <a:pt x="5892" y="6301"/>
                    <a:pt x="5420" y="6112"/>
                    <a:pt x="5105" y="5766"/>
                  </a:cubicBezTo>
                  <a:cubicBezTo>
                    <a:pt x="4947" y="5608"/>
                    <a:pt x="4947" y="5356"/>
                    <a:pt x="5105" y="5262"/>
                  </a:cubicBezTo>
                  <a:cubicBezTo>
                    <a:pt x="5184" y="5183"/>
                    <a:pt x="5278" y="5143"/>
                    <a:pt x="5369" y="5143"/>
                  </a:cubicBezTo>
                  <a:cubicBezTo>
                    <a:pt x="5459" y="5143"/>
                    <a:pt x="5546" y="5183"/>
                    <a:pt x="5609" y="5262"/>
                  </a:cubicBezTo>
                  <a:cubicBezTo>
                    <a:pt x="5829" y="5466"/>
                    <a:pt x="6113" y="5569"/>
                    <a:pt x="6396" y="5569"/>
                  </a:cubicBezTo>
                  <a:cubicBezTo>
                    <a:pt x="6680" y="5569"/>
                    <a:pt x="6964" y="5466"/>
                    <a:pt x="7184" y="5262"/>
                  </a:cubicBezTo>
                  <a:cubicBezTo>
                    <a:pt x="7263" y="5183"/>
                    <a:pt x="7365" y="5143"/>
                    <a:pt x="7460" y="5143"/>
                  </a:cubicBezTo>
                  <a:close/>
                  <a:moveTo>
                    <a:pt x="6396" y="0"/>
                  </a:moveTo>
                  <a:cubicBezTo>
                    <a:pt x="5829" y="1071"/>
                    <a:pt x="4695" y="1828"/>
                    <a:pt x="3403" y="1828"/>
                  </a:cubicBezTo>
                  <a:lnTo>
                    <a:pt x="2301" y="1828"/>
                  </a:lnTo>
                  <a:cubicBezTo>
                    <a:pt x="1482" y="1828"/>
                    <a:pt x="757" y="2489"/>
                    <a:pt x="757" y="3308"/>
                  </a:cubicBezTo>
                  <a:lnTo>
                    <a:pt x="757" y="3529"/>
                  </a:lnTo>
                  <a:cubicBezTo>
                    <a:pt x="284" y="3781"/>
                    <a:pt x="1" y="4253"/>
                    <a:pt x="1" y="4820"/>
                  </a:cubicBezTo>
                  <a:cubicBezTo>
                    <a:pt x="1" y="5640"/>
                    <a:pt x="694" y="6301"/>
                    <a:pt x="1513" y="6301"/>
                  </a:cubicBezTo>
                  <a:cubicBezTo>
                    <a:pt x="1891" y="6301"/>
                    <a:pt x="2301" y="6144"/>
                    <a:pt x="2521" y="5923"/>
                  </a:cubicBezTo>
                  <a:cubicBezTo>
                    <a:pt x="3120" y="7467"/>
                    <a:pt x="4632" y="8601"/>
                    <a:pt x="6365" y="8601"/>
                  </a:cubicBezTo>
                  <a:cubicBezTo>
                    <a:pt x="8098" y="8601"/>
                    <a:pt x="9578" y="7467"/>
                    <a:pt x="10177" y="5923"/>
                  </a:cubicBezTo>
                  <a:cubicBezTo>
                    <a:pt x="10461" y="6144"/>
                    <a:pt x="10807" y="6301"/>
                    <a:pt x="11185" y="6301"/>
                  </a:cubicBezTo>
                  <a:cubicBezTo>
                    <a:pt x="12036" y="6301"/>
                    <a:pt x="12697" y="5640"/>
                    <a:pt x="12697" y="4820"/>
                  </a:cubicBezTo>
                  <a:cubicBezTo>
                    <a:pt x="12760" y="4253"/>
                    <a:pt x="12445" y="3749"/>
                    <a:pt x="12036" y="3529"/>
                  </a:cubicBezTo>
                  <a:lnTo>
                    <a:pt x="12036" y="3308"/>
                  </a:lnTo>
                  <a:cubicBezTo>
                    <a:pt x="12036" y="2489"/>
                    <a:pt x="11311" y="1828"/>
                    <a:pt x="10492" y="1828"/>
                  </a:cubicBezTo>
                  <a:lnTo>
                    <a:pt x="9389" y="1828"/>
                  </a:lnTo>
                  <a:cubicBezTo>
                    <a:pt x="8098" y="1828"/>
                    <a:pt x="6932" y="1071"/>
                    <a:pt x="63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26" name="Google Shape;8826;p79"/>
          <p:cNvGrpSpPr/>
          <p:nvPr/>
        </p:nvGrpSpPr>
        <p:grpSpPr>
          <a:xfrm>
            <a:off x="6011809" y="2699862"/>
            <a:ext cx="356326" cy="358971"/>
            <a:chOff x="-54026025" y="3192625"/>
            <a:chExt cx="316650" cy="319000"/>
          </a:xfrm>
        </p:grpSpPr>
        <p:sp>
          <p:nvSpPr>
            <p:cNvPr id="8827" name="Google Shape;8827;p79"/>
            <p:cNvSpPr/>
            <p:nvPr/>
          </p:nvSpPr>
          <p:spPr>
            <a:xfrm>
              <a:off x="-54026025" y="3312350"/>
              <a:ext cx="18125" cy="63800"/>
            </a:xfrm>
            <a:custGeom>
              <a:rect b="b" l="l" r="r" t="t"/>
              <a:pathLst>
                <a:path extrusionOk="0" h="2552" w="725">
                  <a:moveTo>
                    <a:pt x="725" y="0"/>
                  </a:moveTo>
                  <a:cubicBezTo>
                    <a:pt x="315" y="189"/>
                    <a:pt x="0" y="693"/>
                    <a:pt x="0" y="1260"/>
                  </a:cubicBezTo>
                  <a:cubicBezTo>
                    <a:pt x="0" y="1796"/>
                    <a:pt x="315" y="2268"/>
                    <a:pt x="725" y="2552"/>
                  </a:cubicBezTo>
                  <a:lnTo>
                    <a:pt x="725" y="158"/>
                  </a:ln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8" name="Google Shape;8828;p79"/>
            <p:cNvSpPr/>
            <p:nvPr/>
          </p:nvSpPr>
          <p:spPr>
            <a:xfrm>
              <a:off x="-53890550" y="3192625"/>
              <a:ext cx="125250" cy="56725"/>
            </a:xfrm>
            <a:custGeom>
              <a:rect b="b" l="l" r="r" t="t"/>
              <a:pathLst>
                <a:path extrusionOk="0" h="2269" w="5010">
                  <a:moveTo>
                    <a:pt x="914" y="0"/>
                  </a:moveTo>
                  <a:cubicBezTo>
                    <a:pt x="599" y="0"/>
                    <a:pt x="315" y="63"/>
                    <a:pt x="0" y="95"/>
                  </a:cubicBezTo>
                  <a:cubicBezTo>
                    <a:pt x="158" y="536"/>
                    <a:pt x="441" y="914"/>
                    <a:pt x="756" y="1260"/>
                  </a:cubicBezTo>
                  <a:cubicBezTo>
                    <a:pt x="1418" y="1891"/>
                    <a:pt x="2237" y="2269"/>
                    <a:pt x="3151" y="2269"/>
                  </a:cubicBezTo>
                  <a:lnTo>
                    <a:pt x="5009" y="2269"/>
                  </a:lnTo>
                  <a:cubicBezTo>
                    <a:pt x="4127" y="914"/>
                    <a:pt x="2647" y="0"/>
                    <a:pt x="9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9" name="Google Shape;8829;p79"/>
            <p:cNvSpPr/>
            <p:nvPr/>
          </p:nvSpPr>
          <p:spPr>
            <a:xfrm>
              <a:off x="-53839375" y="3306025"/>
              <a:ext cx="55175" cy="55175"/>
            </a:xfrm>
            <a:custGeom>
              <a:rect b="b" l="l" r="r" t="t"/>
              <a:pathLst>
                <a:path extrusionOk="0" h="2207" w="2207">
                  <a:moveTo>
                    <a:pt x="1104" y="1"/>
                  </a:moveTo>
                  <a:cubicBezTo>
                    <a:pt x="505" y="1"/>
                    <a:pt x="1" y="505"/>
                    <a:pt x="1" y="1104"/>
                  </a:cubicBezTo>
                  <a:cubicBezTo>
                    <a:pt x="1" y="1702"/>
                    <a:pt x="505" y="2206"/>
                    <a:pt x="1104" y="2206"/>
                  </a:cubicBezTo>
                  <a:cubicBezTo>
                    <a:pt x="1734" y="2206"/>
                    <a:pt x="2206" y="1702"/>
                    <a:pt x="2206" y="1104"/>
                  </a:cubicBezTo>
                  <a:cubicBezTo>
                    <a:pt x="2206" y="505"/>
                    <a:pt x="1734" y="1"/>
                    <a:pt x="11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0" name="Google Shape;8830;p79"/>
            <p:cNvSpPr/>
            <p:nvPr/>
          </p:nvSpPr>
          <p:spPr>
            <a:xfrm>
              <a:off x="-53950425" y="3306025"/>
              <a:ext cx="55150" cy="55175"/>
            </a:xfrm>
            <a:custGeom>
              <a:rect b="b" l="l" r="r" t="t"/>
              <a:pathLst>
                <a:path extrusionOk="0" h="2207" w="2206">
                  <a:moveTo>
                    <a:pt x="1103" y="1"/>
                  </a:moveTo>
                  <a:cubicBezTo>
                    <a:pt x="505" y="1"/>
                    <a:pt x="1" y="505"/>
                    <a:pt x="1" y="1104"/>
                  </a:cubicBezTo>
                  <a:cubicBezTo>
                    <a:pt x="1" y="1702"/>
                    <a:pt x="505" y="2206"/>
                    <a:pt x="1103" y="2206"/>
                  </a:cubicBezTo>
                  <a:cubicBezTo>
                    <a:pt x="1702" y="2206"/>
                    <a:pt x="2206" y="1702"/>
                    <a:pt x="2206" y="1104"/>
                  </a:cubicBezTo>
                  <a:cubicBezTo>
                    <a:pt x="2206" y="505"/>
                    <a:pt x="1702" y="1"/>
                    <a:pt x="11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1" name="Google Shape;8831;p79"/>
            <p:cNvSpPr/>
            <p:nvPr/>
          </p:nvSpPr>
          <p:spPr>
            <a:xfrm>
              <a:off x="-53985075" y="3400950"/>
              <a:ext cx="236300" cy="110675"/>
            </a:xfrm>
            <a:custGeom>
              <a:rect b="b" l="l" r="r" t="t"/>
              <a:pathLst>
                <a:path extrusionOk="0" h="4427" w="9452">
                  <a:moveTo>
                    <a:pt x="5790" y="969"/>
                  </a:moveTo>
                  <a:cubicBezTo>
                    <a:pt x="5884" y="969"/>
                    <a:pt x="5971" y="1008"/>
                    <a:pt x="6018" y="1087"/>
                  </a:cubicBezTo>
                  <a:cubicBezTo>
                    <a:pt x="6176" y="1245"/>
                    <a:pt x="6176" y="1497"/>
                    <a:pt x="6018" y="1591"/>
                  </a:cubicBezTo>
                  <a:cubicBezTo>
                    <a:pt x="5671" y="1969"/>
                    <a:pt x="5199" y="2158"/>
                    <a:pt x="4726" y="2158"/>
                  </a:cubicBezTo>
                  <a:cubicBezTo>
                    <a:pt x="4254" y="2158"/>
                    <a:pt x="3750" y="1969"/>
                    <a:pt x="3435" y="1591"/>
                  </a:cubicBezTo>
                  <a:cubicBezTo>
                    <a:pt x="3277" y="1434"/>
                    <a:pt x="3277" y="1213"/>
                    <a:pt x="3435" y="1087"/>
                  </a:cubicBezTo>
                  <a:cubicBezTo>
                    <a:pt x="3513" y="1008"/>
                    <a:pt x="3608" y="969"/>
                    <a:pt x="3698" y="969"/>
                  </a:cubicBezTo>
                  <a:cubicBezTo>
                    <a:pt x="3789" y="969"/>
                    <a:pt x="3876" y="1008"/>
                    <a:pt x="3939" y="1087"/>
                  </a:cubicBezTo>
                  <a:cubicBezTo>
                    <a:pt x="4159" y="1308"/>
                    <a:pt x="4443" y="1418"/>
                    <a:pt x="4726" y="1418"/>
                  </a:cubicBezTo>
                  <a:cubicBezTo>
                    <a:pt x="5010" y="1418"/>
                    <a:pt x="5293" y="1308"/>
                    <a:pt x="5514" y="1087"/>
                  </a:cubicBezTo>
                  <a:cubicBezTo>
                    <a:pt x="5593" y="1008"/>
                    <a:pt x="5695" y="969"/>
                    <a:pt x="5790" y="969"/>
                  </a:cubicBezTo>
                  <a:close/>
                  <a:moveTo>
                    <a:pt x="4711" y="0"/>
                  </a:moveTo>
                  <a:cubicBezTo>
                    <a:pt x="4002" y="0"/>
                    <a:pt x="3293" y="205"/>
                    <a:pt x="2678" y="615"/>
                  </a:cubicBezTo>
                  <a:cubicBezTo>
                    <a:pt x="2615" y="646"/>
                    <a:pt x="2552" y="709"/>
                    <a:pt x="2489" y="709"/>
                  </a:cubicBezTo>
                  <a:lnTo>
                    <a:pt x="1" y="709"/>
                  </a:lnTo>
                  <a:cubicBezTo>
                    <a:pt x="505" y="2820"/>
                    <a:pt x="2458" y="4427"/>
                    <a:pt x="4726" y="4427"/>
                  </a:cubicBezTo>
                  <a:cubicBezTo>
                    <a:pt x="7026" y="4427"/>
                    <a:pt x="8948" y="2820"/>
                    <a:pt x="9452" y="709"/>
                  </a:cubicBezTo>
                  <a:lnTo>
                    <a:pt x="6963" y="709"/>
                  </a:lnTo>
                  <a:cubicBezTo>
                    <a:pt x="6869" y="646"/>
                    <a:pt x="6774" y="646"/>
                    <a:pt x="6743" y="615"/>
                  </a:cubicBezTo>
                  <a:cubicBezTo>
                    <a:pt x="6128" y="205"/>
                    <a:pt x="5419" y="0"/>
                    <a:pt x="47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2" name="Google Shape;8832;p79"/>
            <p:cNvSpPr/>
            <p:nvPr/>
          </p:nvSpPr>
          <p:spPr>
            <a:xfrm>
              <a:off x="-53986650" y="3342275"/>
              <a:ext cx="241025" cy="55150"/>
            </a:xfrm>
            <a:custGeom>
              <a:rect b="b" l="l" r="r" t="t"/>
              <a:pathLst>
                <a:path extrusionOk="0" h="2206" w="9641">
                  <a:moveTo>
                    <a:pt x="1" y="0"/>
                  </a:moveTo>
                  <a:lnTo>
                    <a:pt x="1" y="1859"/>
                  </a:lnTo>
                  <a:lnTo>
                    <a:pt x="1" y="2206"/>
                  </a:lnTo>
                  <a:lnTo>
                    <a:pt x="2458" y="2206"/>
                  </a:lnTo>
                  <a:cubicBezTo>
                    <a:pt x="3198" y="1749"/>
                    <a:pt x="4017" y="1520"/>
                    <a:pt x="4829" y="1520"/>
                  </a:cubicBezTo>
                  <a:cubicBezTo>
                    <a:pt x="5640" y="1520"/>
                    <a:pt x="6443" y="1749"/>
                    <a:pt x="7152" y="2206"/>
                  </a:cubicBezTo>
                  <a:lnTo>
                    <a:pt x="9641" y="2206"/>
                  </a:lnTo>
                  <a:lnTo>
                    <a:pt x="9641" y="1859"/>
                  </a:lnTo>
                  <a:lnTo>
                    <a:pt x="9641" y="0"/>
                  </a:lnTo>
                  <a:lnTo>
                    <a:pt x="8853" y="0"/>
                  </a:lnTo>
                  <a:cubicBezTo>
                    <a:pt x="8696" y="882"/>
                    <a:pt x="7940" y="1512"/>
                    <a:pt x="7026" y="1512"/>
                  </a:cubicBezTo>
                  <a:cubicBezTo>
                    <a:pt x="6144" y="1512"/>
                    <a:pt x="5388" y="882"/>
                    <a:pt x="5230" y="0"/>
                  </a:cubicBezTo>
                  <a:lnTo>
                    <a:pt x="4411" y="0"/>
                  </a:lnTo>
                  <a:cubicBezTo>
                    <a:pt x="4254" y="882"/>
                    <a:pt x="3466" y="1512"/>
                    <a:pt x="2584" y="1512"/>
                  </a:cubicBezTo>
                  <a:cubicBezTo>
                    <a:pt x="1670" y="1512"/>
                    <a:pt x="946" y="882"/>
                    <a:pt x="7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3" name="Google Shape;8833;p79"/>
            <p:cNvSpPr/>
            <p:nvPr/>
          </p:nvSpPr>
          <p:spPr>
            <a:xfrm>
              <a:off x="-53989000" y="3199700"/>
              <a:ext cx="241800" cy="123700"/>
            </a:xfrm>
            <a:custGeom>
              <a:rect b="b" l="l" r="r" t="t"/>
              <a:pathLst>
                <a:path extrusionOk="0" h="4948" w="9672">
                  <a:moveTo>
                    <a:pt x="3245" y="1"/>
                  </a:moveTo>
                  <a:cubicBezTo>
                    <a:pt x="1355" y="662"/>
                    <a:pt x="0" y="2490"/>
                    <a:pt x="0" y="4601"/>
                  </a:cubicBezTo>
                  <a:lnTo>
                    <a:pt x="0" y="4947"/>
                  </a:lnTo>
                  <a:lnTo>
                    <a:pt x="788" y="4947"/>
                  </a:lnTo>
                  <a:cubicBezTo>
                    <a:pt x="945" y="4096"/>
                    <a:pt x="1701" y="3466"/>
                    <a:pt x="2615" y="3466"/>
                  </a:cubicBezTo>
                  <a:cubicBezTo>
                    <a:pt x="3529" y="3466"/>
                    <a:pt x="4253" y="4096"/>
                    <a:pt x="4411" y="4947"/>
                  </a:cubicBezTo>
                  <a:lnTo>
                    <a:pt x="5261" y="4947"/>
                  </a:lnTo>
                  <a:cubicBezTo>
                    <a:pt x="5419" y="4096"/>
                    <a:pt x="6207" y="3466"/>
                    <a:pt x="7057" y="3466"/>
                  </a:cubicBezTo>
                  <a:cubicBezTo>
                    <a:pt x="7971" y="3466"/>
                    <a:pt x="8727" y="4096"/>
                    <a:pt x="8884" y="4947"/>
                  </a:cubicBezTo>
                  <a:lnTo>
                    <a:pt x="9672" y="4947"/>
                  </a:lnTo>
                  <a:lnTo>
                    <a:pt x="9672" y="4601"/>
                  </a:lnTo>
                  <a:cubicBezTo>
                    <a:pt x="9672" y="3939"/>
                    <a:pt x="9546" y="3309"/>
                    <a:pt x="9262" y="2710"/>
                  </a:cubicBezTo>
                  <a:lnTo>
                    <a:pt x="7089" y="2710"/>
                  </a:lnTo>
                  <a:cubicBezTo>
                    <a:pt x="5986" y="2710"/>
                    <a:pt x="4978" y="2301"/>
                    <a:pt x="4190" y="1513"/>
                  </a:cubicBezTo>
                  <a:cubicBezTo>
                    <a:pt x="3749" y="1072"/>
                    <a:pt x="3434" y="568"/>
                    <a:pt x="32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4" name="Google Shape;8834;p79"/>
            <p:cNvSpPr/>
            <p:nvPr/>
          </p:nvSpPr>
          <p:spPr>
            <a:xfrm>
              <a:off x="-53728300" y="3310775"/>
              <a:ext cx="18925" cy="64600"/>
            </a:xfrm>
            <a:custGeom>
              <a:rect b="b" l="l" r="r" t="t"/>
              <a:pathLst>
                <a:path extrusionOk="0" h="2584" w="757">
                  <a:moveTo>
                    <a:pt x="0" y="0"/>
                  </a:moveTo>
                  <a:lnTo>
                    <a:pt x="0" y="158"/>
                  </a:lnTo>
                  <a:lnTo>
                    <a:pt x="0" y="2583"/>
                  </a:lnTo>
                  <a:cubicBezTo>
                    <a:pt x="441" y="2300"/>
                    <a:pt x="756" y="1827"/>
                    <a:pt x="756" y="1260"/>
                  </a:cubicBezTo>
                  <a:cubicBezTo>
                    <a:pt x="756" y="756"/>
                    <a:pt x="473" y="252"/>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35" name="Google Shape;8835;p79"/>
          <p:cNvGrpSpPr/>
          <p:nvPr/>
        </p:nvGrpSpPr>
        <p:grpSpPr>
          <a:xfrm>
            <a:off x="6031755" y="3170836"/>
            <a:ext cx="316434" cy="358099"/>
            <a:chOff x="-54007925" y="3584850"/>
            <a:chExt cx="281200" cy="318225"/>
          </a:xfrm>
        </p:grpSpPr>
        <p:sp>
          <p:nvSpPr>
            <p:cNvPr id="8836" name="Google Shape;8836;p79"/>
            <p:cNvSpPr/>
            <p:nvPr/>
          </p:nvSpPr>
          <p:spPr>
            <a:xfrm>
              <a:off x="-53943325" y="3716375"/>
              <a:ext cx="151250" cy="18950"/>
            </a:xfrm>
            <a:custGeom>
              <a:rect b="b" l="l" r="r" t="t"/>
              <a:pathLst>
                <a:path extrusionOk="0" h="758" w="6050">
                  <a:moveTo>
                    <a:pt x="0" y="1"/>
                  </a:moveTo>
                  <a:cubicBezTo>
                    <a:pt x="441" y="474"/>
                    <a:pt x="1040" y="757"/>
                    <a:pt x="1702" y="757"/>
                  </a:cubicBezTo>
                  <a:lnTo>
                    <a:pt x="4348" y="757"/>
                  </a:lnTo>
                  <a:cubicBezTo>
                    <a:pt x="5041" y="757"/>
                    <a:pt x="5608" y="474"/>
                    <a:pt x="60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7" name="Google Shape;8837;p79"/>
            <p:cNvSpPr/>
            <p:nvPr/>
          </p:nvSpPr>
          <p:spPr>
            <a:xfrm>
              <a:off x="-53970100" y="3679375"/>
              <a:ext cx="205575" cy="18125"/>
            </a:xfrm>
            <a:custGeom>
              <a:rect b="b" l="l" r="r" t="t"/>
              <a:pathLst>
                <a:path extrusionOk="0" h="725" w="8223">
                  <a:moveTo>
                    <a:pt x="0" y="0"/>
                  </a:moveTo>
                  <a:lnTo>
                    <a:pt x="0" y="725"/>
                  </a:lnTo>
                  <a:lnTo>
                    <a:pt x="8223" y="725"/>
                  </a:lnTo>
                  <a:lnTo>
                    <a:pt x="822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8" name="Google Shape;8838;p79"/>
            <p:cNvSpPr/>
            <p:nvPr/>
          </p:nvSpPr>
          <p:spPr>
            <a:xfrm>
              <a:off x="-53970100" y="3715600"/>
              <a:ext cx="204800" cy="187475"/>
            </a:xfrm>
            <a:custGeom>
              <a:rect b="b" l="l" r="r" t="t"/>
              <a:pathLst>
                <a:path extrusionOk="0" h="7499" w="8192">
                  <a:moveTo>
                    <a:pt x="2584" y="2300"/>
                  </a:moveTo>
                  <a:cubicBezTo>
                    <a:pt x="2804" y="2300"/>
                    <a:pt x="2962" y="2426"/>
                    <a:pt x="2962" y="2647"/>
                  </a:cubicBezTo>
                  <a:cubicBezTo>
                    <a:pt x="2962" y="2836"/>
                    <a:pt x="2804" y="2993"/>
                    <a:pt x="2584" y="2993"/>
                  </a:cubicBezTo>
                  <a:cubicBezTo>
                    <a:pt x="2395" y="2993"/>
                    <a:pt x="2237" y="2836"/>
                    <a:pt x="2237" y="2647"/>
                  </a:cubicBezTo>
                  <a:cubicBezTo>
                    <a:pt x="2237" y="2426"/>
                    <a:pt x="2395" y="2300"/>
                    <a:pt x="2584" y="2300"/>
                  </a:cubicBezTo>
                  <a:close/>
                  <a:moveTo>
                    <a:pt x="5577" y="2300"/>
                  </a:moveTo>
                  <a:cubicBezTo>
                    <a:pt x="5797" y="2300"/>
                    <a:pt x="5955" y="2458"/>
                    <a:pt x="5955" y="2647"/>
                  </a:cubicBezTo>
                  <a:cubicBezTo>
                    <a:pt x="5955" y="2836"/>
                    <a:pt x="5797" y="2993"/>
                    <a:pt x="5577" y="2993"/>
                  </a:cubicBezTo>
                  <a:cubicBezTo>
                    <a:pt x="5388" y="2993"/>
                    <a:pt x="5230" y="2836"/>
                    <a:pt x="5230" y="2647"/>
                  </a:cubicBezTo>
                  <a:cubicBezTo>
                    <a:pt x="5230" y="2458"/>
                    <a:pt x="5388" y="2300"/>
                    <a:pt x="5577" y="2300"/>
                  </a:cubicBezTo>
                  <a:close/>
                  <a:moveTo>
                    <a:pt x="5191" y="4072"/>
                  </a:moveTo>
                  <a:cubicBezTo>
                    <a:pt x="5285" y="4072"/>
                    <a:pt x="5372" y="4112"/>
                    <a:pt x="5419" y="4191"/>
                  </a:cubicBezTo>
                  <a:cubicBezTo>
                    <a:pt x="5577" y="4348"/>
                    <a:pt x="5577" y="4569"/>
                    <a:pt x="5419" y="4695"/>
                  </a:cubicBezTo>
                  <a:cubicBezTo>
                    <a:pt x="5072" y="5041"/>
                    <a:pt x="4600" y="5230"/>
                    <a:pt x="4127" y="5230"/>
                  </a:cubicBezTo>
                  <a:cubicBezTo>
                    <a:pt x="3655" y="5230"/>
                    <a:pt x="3151" y="5041"/>
                    <a:pt x="2836" y="4695"/>
                  </a:cubicBezTo>
                  <a:cubicBezTo>
                    <a:pt x="2678" y="4537"/>
                    <a:pt x="2678" y="4285"/>
                    <a:pt x="2836" y="4191"/>
                  </a:cubicBezTo>
                  <a:cubicBezTo>
                    <a:pt x="2914" y="4112"/>
                    <a:pt x="3009" y="4072"/>
                    <a:pt x="3099" y="4072"/>
                  </a:cubicBezTo>
                  <a:cubicBezTo>
                    <a:pt x="3190" y="4072"/>
                    <a:pt x="3277" y="4112"/>
                    <a:pt x="3340" y="4191"/>
                  </a:cubicBezTo>
                  <a:cubicBezTo>
                    <a:pt x="3560" y="4395"/>
                    <a:pt x="3844" y="4498"/>
                    <a:pt x="4127" y="4498"/>
                  </a:cubicBezTo>
                  <a:cubicBezTo>
                    <a:pt x="4411" y="4498"/>
                    <a:pt x="4694" y="4395"/>
                    <a:pt x="4915" y="4191"/>
                  </a:cubicBezTo>
                  <a:cubicBezTo>
                    <a:pt x="4994" y="4112"/>
                    <a:pt x="5096" y="4072"/>
                    <a:pt x="5191" y="4072"/>
                  </a:cubicBezTo>
                  <a:close/>
                  <a:moveTo>
                    <a:pt x="0" y="0"/>
                  </a:moveTo>
                  <a:lnTo>
                    <a:pt x="0" y="3340"/>
                  </a:lnTo>
                  <a:cubicBezTo>
                    <a:pt x="0" y="5577"/>
                    <a:pt x="1859" y="7499"/>
                    <a:pt x="4096" y="7499"/>
                  </a:cubicBezTo>
                  <a:cubicBezTo>
                    <a:pt x="6333" y="7499"/>
                    <a:pt x="8191" y="5640"/>
                    <a:pt x="8191" y="3340"/>
                  </a:cubicBezTo>
                  <a:lnTo>
                    <a:pt x="8191" y="0"/>
                  </a:lnTo>
                  <a:lnTo>
                    <a:pt x="8034" y="0"/>
                  </a:lnTo>
                  <a:cubicBezTo>
                    <a:pt x="7467" y="946"/>
                    <a:pt x="6490" y="1513"/>
                    <a:pt x="5419" y="1513"/>
                  </a:cubicBezTo>
                  <a:lnTo>
                    <a:pt x="2804" y="1513"/>
                  </a:lnTo>
                  <a:cubicBezTo>
                    <a:pt x="1701" y="1513"/>
                    <a:pt x="693" y="946"/>
                    <a:pt x="1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9" name="Google Shape;8839;p79"/>
            <p:cNvSpPr/>
            <p:nvPr/>
          </p:nvSpPr>
          <p:spPr>
            <a:xfrm>
              <a:off x="-54007125" y="3584850"/>
              <a:ext cx="278825" cy="74850"/>
            </a:xfrm>
            <a:custGeom>
              <a:rect b="b" l="l" r="r" t="t"/>
              <a:pathLst>
                <a:path extrusionOk="0" h="2994" w="11153">
                  <a:moveTo>
                    <a:pt x="5577" y="1"/>
                  </a:moveTo>
                  <a:cubicBezTo>
                    <a:pt x="2867" y="1"/>
                    <a:pt x="0" y="788"/>
                    <a:pt x="0" y="2238"/>
                  </a:cubicBezTo>
                  <a:cubicBezTo>
                    <a:pt x="0" y="2647"/>
                    <a:pt x="315" y="2994"/>
                    <a:pt x="725" y="2994"/>
                  </a:cubicBezTo>
                  <a:lnTo>
                    <a:pt x="10429" y="2994"/>
                  </a:lnTo>
                  <a:cubicBezTo>
                    <a:pt x="10838" y="2994"/>
                    <a:pt x="11153" y="2679"/>
                    <a:pt x="11153" y="2238"/>
                  </a:cubicBezTo>
                  <a:cubicBezTo>
                    <a:pt x="11153" y="788"/>
                    <a:pt x="8286" y="1"/>
                    <a:pt x="55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0" name="Google Shape;8840;p79"/>
            <p:cNvSpPr/>
            <p:nvPr/>
          </p:nvSpPr>
          <p:spPr>
            <a:xfrm>
              <a:off x="-54007925" y="3740025"/>
              <a:ext cx="18925" cy="64600"/>
            </a:xfrm>
            <a:custGeom>
              <a:rect b="b" l="l" r="r" t="t"/>
              <a:pathLst>
                <a:path extrusionOk="0" h="2584" w="757">
                  <a:moveTo>
                    <a:pt x="757" y="0"/>
                  </a:moveTo>
                  <a:cubicBezTo>
                    <a:pt x="316" y="252"/>
                    <a:pt x="1" y="725"/>
                    <a:pt x="1" y="1260"/>
                  </a:cubicBezTo>
                  <a:cubicBezTo>
                    <a:pt x="1" y="1827"/>
                    <a:pt x="316" y="2300"/>
                    <a:pt x="757" y="2584"/>
                  </a:cubicBezTo>
                  <a:lnTo>
                    <a:pt x="75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1" name="Google Shape;8841;p79"/>
            <p:cNvSpPr/>
            <p:nvPr/>
          </p:nvSpPr>
          <p:spPr>
            <a:xfrm>
              <a:off x="-53745625" y="3740025"/>
              <a:ext cx="18900" cy="64600"/>
            </a:xfrm>
            <a:custGeom>
              <a:rect b="b" l="l" r="r" t="t"/>
              <a:pathLst>
                <a:path extrusionOk="0" h="2584" w="756">
                  <a:moveTo>
                    <a:pt x="0" y="0"/>
                  </a:moveTo>
                  <a:lnTo>
                    <a:pt x="0" y="2584"/>
                  </a:lnTo>
                  <a:cubicBezTo>
                    <a:pt x="441" y="2300"/>
                    <a:pt x="756" y="1827"/>
                    <a:pt x="756" y="1260"/>
                  </a:cubicBezTo>
                  <a:cubicBezTo>
                    <a:pt x="693" y="725"/>
                    <a:pt x="441" y="252"/>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42" name="Google Shape;8842;p79"/>
          <p:cNvGrpSpPr/>
          <p:nvPr/>
        </p:nvGrpSpPr>
        <p:grpSpPr>
          <a:xfrm>
            <a:off x="6031755" y="3632721"/>
            <a:ext cx="316434" cy="358914"/>
            <a:chOff x="-54007925" y="3975575"/>
            <a:chExt cx="281200" cy="318950"/>
          </a:xfrm>
        </p:grpSpPr>
        <p:sp>
          <p:nvSpPr>
            <p:cNvPr id="8843" name="Google Shape;8843;p79"/>
            <p:cNvSpPr/>
            <p:nvPr/>
          </p:nvSpPr>
          <p:spPr>
            <a:xfrm>
              <a:off x="-53988225" y="3975575"/>
              <a:ext cx="244175" cy="142825"/>
            </a:xfrm>
            <a:custGeom>
              <a:rect b="b" l="l" r="r" t="t"/>
              <a:pathLst>
                <a:path extrusionOk="0" h="5713" w="9767">
                  <a:moveTo>
                    <a:pt x="5161" y="1329"/>
                  </a:moveTo>
                  <a:cubicBezTo>
                    <a:pt x="5247" y="1329"/>
                    <a:pt x="5333" y="1337"/>
                    <a:pt x="5419" y="1353"/>
                  </a:cubicBezTo>
                  <a:cubicBezTo>
                    <a:pt x="5577" y="1384"/>
                    <a:pt x="5671" y="1416"/>
                    <a:pt x="5797" y="1479"/>
                  </a:cubicBezTo>
                  <a:cubicBezTo>
                    <a:pt x="6617" y="1857"/>
                    <a:pt x="7026" y="2960"/>
                    <a:pt x="6837" y="4220"/>
                  </a:cubicBezTo>
                  <a:cubicBezTo>
                    <a:pt x="6774" y="4409"/>
                    <a:pt x="6617" y="4535"/>
                    <a:pt x="6459" y="4535"/>
                  </a:cubicBezTo>
                  <a:lnTo>
                    <a:pt x="6396" y="4535"/>
                  </a:lnTo>
                  <a:cubicBezTo>
                    <a:pt x="6207" y="4503"/>
                    <a:pt x="6049" y="4283"/>
                    <a:pt x="6081" y="4094"/>
                  </a:cubicBezTo>
                  <a:cubicBezTo>
                    <a:pt x="6239" y="3117"/>
                    <a:pt x="5892" y="2172"/>
                    <a:pt x="5293" y="2046"/>
                  </a:cubicBezTo>
                  <a:cubicBezTo>
                    <a:pt x="5250" y="2037"/>
                    <a:pt x="5205" y="2032"/>
                    <a:pt x="5161" y="2032"/>
                  </a:cubicBezTo>
                  <a:cubicBezTo>
                    <a:pt x="4601" y="2032"/>
                    <a:pt x="4022" y="2752"/>
                    <a:pt x="3876" y="3716"/>
                  </a:cubicBezTo>
                  <a:cubicBezTo>
                    <a:pt x="3847" y="3888"/>
                    <a:pt x="3660" y="4035"/>
                    <a:pt x="3484" y="4035"/>
                  </a:cubicBezTo>
                  <a:cubicBezTo>
                    <a:pt x="3468" y="4035"/>
                    <a:pt x="3451" y="4033"/>
                    <a:pt x="3435" y="4031"/>
                  </a:cubicBezTo>
                  <a:cubicBezTo>
                    <a:pt x="3246" y="3968"/>
                    <a:pt x="3088" y="3779"/>
                    <a:pt x="3120" y="3590"/>
                  </a:cubicBezTo>
                  <a:cubicBezTo>
                    <a:pt x="3351" y="2261"/>
                    <a:pt x="4217" y="1329"/>
                    <a:pt x="5161" y="1329"/>
                  </a:cubicBezTo>
                  <a:close/>
                  <a:moveTo>
                    <a:pt x="6821" y="1"/>
                  </a:moveTo>
                  <a:cubicBezTo>
                    <a:pt x="6045" y="1"/>
                    <a:pt x="5381" y="480"/>
                    <a:pt x="5104" y="1227"/>
                  </a:cubicBezTo>
                  <a:lnTo>
                    <a:pt x="3939" y="1038"/>
                  </a:lnTo>
                  <a:cubicBezTo>
                    <a:pt x="3734" y="998"/>
                    <a:pt x="3530" y="979"/>
                    <a:pt x="3328" y="979"/>
                  </a:cubicBezTo>
                  <a:cubicBezTo>
                    <a:pt x="1759" y="979"/>
                    <a:pt x="343" y="2128"/>
                    <a:pt x="64" y="3747"/>
                  </a:cubicBezTo>
                  <a:cubicBezTo>
                    <a:pt x="1" y="3936"/>
                    <a:pt x="158" y="4125"/>
                    <a:pt x="379" y="4188"/>
                  </a:cubicBezTo>
                  <a:lnTo>
                    <a:pt x="9200" y="5700"/>
                  </a:lnTo>
                  <a:cubicBezTo>
                    <a:pt x="9225" y="5709"/>
                    <a:pt x="9251" y="5713"/>
                    <a:pt x="9276" y="5713"/>
                  </a:cubicBezTo>
                  <a:cubicBezTo>
                    <a:pt x="9437" y="5713"/>
                    <a:pt x="9582" y="5549"/>
                    <a:pt x="9610" y="5385"/>
                  </a:cubicBezTo>
                  <a:cubicBezTo>
                    <a:pt x="9767" y="4535"/>
                    <a:pt x="9578" y="3621"/>
                    <a:pt x="9074" y="2865"/>
                  </a:cubicBezTo>
                  <a:cubicBezTo>
                    <a:pt x="8570" y="2203"/>
                    <a:pt x="7782" y="1731"/>
                    <a:pt x="6900" y="1573"/>
                  </a:cubicBezTo>
                  <a:lnTo>
                    <a:pt x="5892" y="1384"/>
                  </a:lnTo>
                  <a:cubicBezTo>
                    <a:pt x="6090" y="1017"/>
                    <a:pt x="6465" y="776"/>
                    <a:pt x="6882" y="776"/>
                  </a:cubicBezTo>
                  <a:cubicBezTo>
                    <a:pt x="6929" y="776"/>
                    <a:pt x="6978" y="779"/>
                    <a:pt x="7026" y="786"/>
                  </a:cubicBezTo>
                  <a:cubicBezTo>
                    <a:pt x="7042" y="788"/>
                    <a:pt x="7059" y="790"/>
                    <a:pt x="7075" y="790"/>
                  </a:cubicBezTo>
                  <a:cubicBezTo>
                    <a:pt x="7247" y="790"/>
                    <a:pt x="7410" y="643"/>
                    <a:pt x="7467" y="471"/>
                  </a:cubicBezTo>
                  <a:cubicBezTo>
                    <a:pt x="7499" y="282"/>
                    <a:pt x="7341" y="93"/>
                    <a:pt x="7152" y="30"/>
                  </a:cubicBezTo>
                  <a:cubicBezTo>
                    <a:pt x="7040" y="10"/>
                    <a:pt x="6930" y="1"/>
                    <a:pt x="68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4" name="Google Shape;8844;p79"/>
            <p:cNvSpPr/>
            <p:nvPr/>
          </p:nvSpPr>
          <p:spPr>
            <a:xfrm>
              <a:off x="-53970100" y="4100750"/>
              <a:ext cx="204800" cy="193775"/>
            </a:xfrm>
            <a:custGeom>
              <a:rect b="b" l="l" r="r" t="t"/>
              <a:pathLst>
                <a:path extrusionOk="0" h="7751" w="8192">
                  <a:moveTo>
                    <a:pt x="2584" y="1796"/>
                  </a:moveTo>
                  <a:cubicBezTo>
                    <a:pt x="2804" y="1796"/>
                    <a:pt x="2962" y="1954"/>
                    <a:pt x="2962" y="2143"/>
                  </a:cubicBezTo>
                  <a:cubicBezTo>
                    <a:pt x="2962" y="2363"/>
                    <a:pt x="2804" y="2521"/>
                    <a:pt x="2584" y="2521"/>
                  </a:cubicBezTo>
                  <a:cubicBezTo>
                    <a:pt x="2395" y="2521"/>
                    <a:pt x="2237" y="2363"/>
                    <a:pt x="2237" y="2143"/>
                  </a:cubicBezTo>
                  <a:cubicBezTo>
                    <a:pt x="2237" y="1954"/>
                    <a:pt x="2395" y="1796"/>
                    <a:pt x="2584" y="1796"/>
                  </a:cubicBezTo>
                  <a:close/>
                  <a:moveTo>
                    <a:pt x="5577" y="1796"/>
                  </a:moveTo>
                  <a:cubicBezTo>
                    <a:pt x="5797" y="1796"/>
                    <a:pt x="5955" y="1954"/>
                    <a:pt x="5955" y="2143"/>
                  </a:cubicBezTo>
                  <a:cubicBezTo>
                    <a:pt x="5955" y="2363"/>
                    <a:pt x="5797" y="2521"/>
                    <a:pt x="5577" y="2521"/>
                  </a:cubicBezTo>
                  <a:cubicBezTo>
                    <a:pt x="5388" y="2521"/>
                    <a:pt x="5230" y="2363"/>
                    <a:pt x="5230" y="2143"/>
                  </a:cubicBezTo>
                  <a:cubicBezTo>
                    <a:pt x="5230" y="1954"/>
                    <a:pt x="5388" y="1796"/>
                    <a:pt x="5577" y="1796"/>
                  </a:cubicBezTo>
                  <a:close/>
                  <a:moveTo>
                    <a:pt x="5147" y="4324"/>
                  </a:moveTo>
                  <a:cubicBezTo>
                    <a:pt x="5238" y="4324"/>
                    <a:pt x="5324" y="4364"/>
                    <a:pt x="5388" y="4443"/>
                  </a:cubicBezTo>
                  <a:cubicBezTo>
                    <a:pt x="5545" y="4600"/>
                    <a:pt x="5545" y="4852"/>
                    <a:pt x="5388" y="4947"/>
                  </a:cubicBezTo>
                  <a:cubicBezTo>
                    <a:pt x="5041" y="5325"/>
                    <a:pt x="4568" y="5514"/>
                    <a:pt x="4096" y="5514"/>
                  </a:cubicBezTo>
                  <a:cubicBezTo>
                    <a:pt x="3623" y="5514"/>
                    <a:pt x="3119" y="5325"/>
                    <a:pt x="2804" y="4947"/>
                  </a:cubicBezTo>
                  <a:cubicBezTo>
                    <a:pt x="2647" y="4789"/>
                    <a:pt x="2647" y="4569"/>
                    <a:pt x="2804" y="4443"/>
                  </a:cubicBezTo>
                  <a:cubicBezTo>
                    <a:pt x="2883" y="4380"/>
                    <a:pt x="2977" y="4348"/>
                    <a:pt x="3068" y="4348"/>
                  </a:cubicBezTo>
                  <a:cubicBezTo>
                    <a:pt x="3159" y="4348"/>
                    <a:pt x="3245" y="4380"/>
                    <a:pt x="3308" y="4443"/>
                  </a:cubicBezTo>
                  <a:cubicBezTo>
                    <a:pt x="3529" y="4663"/>
                    <a:pt x="3812" y="4773"/>
                    <a:pt x="4096" y="4773"/>
                  </a:cubicBezTo>
                  <a:cubicBezTo>
                    <a:pt x="4379" y="4773"/>
                    <a:pt x="4663" y="4663"/>
                    <a:pt x="4883" y="4443"/>
                  </a:cubicBezTo>
                  <a:cubicBezTo>
                    <a:pt x="4962" y="4364"/>
                    <a:pt x="5057" y="4324"/>
                    <a:pt x="5147" y="4324"/>
                  </a:cubicBezTo>
                  <a:close/>
                  <a:moveTo>
                    <a:pt x="0" y="0"/>
                  </a:moveTo>
                  <a:lnTo>
                    <a:pt x="0" y="3655"/>
                  </a:lnTo>
                  <a:cubicBezTo>
                    <a:pt x="0" y="5892"/>
                    <a:pt x="1859" y="7751"/>
                    <a:pt x="4096" y="7751"/>
                  </a:cubicBezTo>
                  <a:cubicBezTo>
                    <a:pt x="6333" y="7751"/>
                    <a:pt x="8191" y="5892"/>
                    <a:pt x="8191" y="3655"/>
                  </a:cubicBezTo>
                  <a:lnTo>
                    <a:pt x="8191" y="145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5" name="Google Shape;8845;p79"/>
            <p:cNvSpPr/>
            <p:nvPr/>
          </p:nvSpPr>
          <p:spPr>
            <a:xfrm>
              <a:off x="-53745625" y="4132250"/>
              <a:ext cx="18900" cy="63825"/>
            </a:xfrm>
            <a:custGeom>
              <a:rect b="b" l="l" r="r" t="t"/>
              <a:pathLst>
                <a:path extrusionOk="0" h="2553" w="756">
                  <a:moveTo>
                    <a:pt x="0" y="1"/>
                  </a:moveTo>
                  <a:lnTo>
                    <a:pt x="0" y="2552"/>
                  </a:lnTo>
                  <a:cubicBezTo>
                    <a:pt x="441" y="2269"/>
                    <a:pt x="756" y="1796"/>
                    <a:pt x="756" y="1261"/>
                  </a:cubicBezTo>
                  <a:cubicBezTo>
                    <a:pt x="693" y="694"/>
                    <a:pt x="441" y="22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6" name="Google Shape;8846;p79"/>
            <p:cNvSpPr/>
            <p:nvPr/>
          </p:nvSpPr>
          <p:spPr>
            <a:xfrm>
              <a:off x="-54007925" y="4132250"/>
              <a:ext cx="18925" cy="63825"/>
            </a:xfrm>
            <a:custGeom>
              <a:rect b="b" l="l" r="r" t="t"/>
              <a:pathLst>
                <a:path extrusionOk="0" h="2553" w="757">
                  <a:moveTo>
                    <a:pt x="757" y="1"/>
                  </a:moveTo>
                  <a:cubicBezTo>
                    <a:pt x="316" y="221"/>
                    <a:pt x="1" y="694"/>
                    <a:pt x="1" y="1261"/>
                  </a:cubicBezTo>
                  <a:cubicBezTo>
                    <a:pt x="1" y="1796"/>
                    <a:pt x="316" y="2269"/>
                    <a:pt x="757" y="2552"/>
                  </a:cubicBezTo>
                  <a:lnTo>
                    <a:pt x="75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47" name="Google Shape;8847;p79"/>
          <p:cNvGrpSpPr/>
          <p:nvPr/>
        </p:nvGrpSpPr>
        <p:grpSpPr>
          <a:xfrm>
            <a:off x="8266621" y="2717191"/>
            <a:ext cx="274770" cy="358492"/>
            <a:chOff x="-52005775" y="3208025"/>
            <a:chExt cx="244175" cy="318575"/>
          </a:xfrm>
        </p:grpSpPr>
        <p:sp>
          <p:nvSpPr>
            <p:cNvPr id="8848" name="Google Shape;8848;p79"/>
            <p:cNvSpPr/>
            <p:nvPr/>
          </p:nvSpPr>
          <p:spPr>
            <a:xfrm>
              <a:off x="-51800200" y="3469850"/>
              <a:ext cx="38600" cy="56750"/>
            </a:xfrm>
            <a:custGeom>
              <a:rect b="b" l="l" r="r" t="t"/>
              <a:pathLst>
                <a:path extrusionOk="0" h="2270" w="1544">
                  <a:moveTo>
                    <a:pt x="756" y="1"/>
                  </a:moveTo>
                  <a:cubicBezTo>
                    <a:pt x="347" y="1"/>
                    <a:pt x="0" y="348"/>
                    <a:pt x="0" y="726"/>
                  </a:cubicBezTo>
                  <a:cubicBezTo>
                    <a:pt x="0" y="852"/>
                    <a:pt x="32" y="915"/>
                    <a:pt x="63" y="1041"/>
                  </a:cubicBezTo>
                  <a:lnTo>
                    <a:pt x="630" y="2175"/>
                  </a:lnTo>
                  <a:cubicBezTo>
                    <a:pt x="662" y="2238"/>
                    <a:pt x="717" y="2269"/>
                    <a:pt x="776" y="2269"/>
                  </a:cubicBezTo>
                  <a:cubicBezTo>
                    <a:pt x="835" y="2269"/>
                    <a:pt x="898" y="2238"/>
                    <a:pt x="945" y="2175"/>
                  </a:cubicBezTo>
                  <a:lnTo>
                    <a:pt x="1449" y="1135"/>
                  </a:lnTo>
                  <a:cubicBezTo>
                    <a:pt x="1513" y="1009"/>
                    <a:pt x="1544" y="883"/>
                    <a:pt x="1544" y="789"/>
                  </a:cubicBezTo>
                  <a:cubicBezTo>
                    <a:pt x="1481" y="348"/>
                    <a:pt x="1166" y="1"/>
                    <a:pt x="7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9" name="Google Shape;8849;p79"/>
            <p:cNvSpPr/>
            <p:nvPr/>
          </p:nvSpPr>
          <p:spPr>
            <a:xfrm>
              <a:off x="-52005775" y="3208025"/>
              <a:ext cx="111875" cy="131900"/>
            </a:xfrm>
            <a:custGeom>
              <a:rect b="b" l="l" r="r" t="t"/>
              <a:pathLst>
                <a:path extrusionOk="0" h="5276" w="4475">
                  <a:moveTo>
                    <a:pt x="2915" y="1"/>
                  </a:moveTo>
                  <a:cubicBezTo>
                    <a:pt x="2816" y="1"/>
                    <a:pt x="2717" y="5"/>
                    <a:pt x="2615" y="14"/>
                  </a:cubicBezTo>
                  <a:cubicBezTo>
                    <a:pt x="1103" y="235"/>
                    <a:pt x="0" y="1590"/>
                    <a:pt x="0" y="3133"/>
                  </a:cubicBezTo>
                  <a:lnTo>
                    <a:pt x="0" y="4866"/>
                  </a:lnTo>
                  <a:cubicBezTo>
                    <a:pt x="32" y="5055"/>
                    <a:pt x="189" y="5276"/>
                    <a:pt x="379" y="5276"/>
                  </a:cubicBezTo>
                  <a:lnTo>
                    <a:pt x="1135" y="5276"/>
                  </a:lnTo>
                  <a:cubicBezTo>
                    <a:pt x="2993" y="5276"/>
                    <a:pt x="4474" y="3732"/>
                    <a:pt x="4474" y="1873"/>
                  </a:cubicBezTo>
                  <a:lnTo>
                    <a:pt x="4474" y="424"/>
                  </a:lnTo>
                  <a:cubicBezTo>
                    <a:pt x="4017" y="155"/>
                    <a:pt x="3490" y="1"/>
                    <a:pt x="29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0" name="Google Shape;8850;p79"/>
            <p:cNvSpPr/>
            <p:nvPr/>
          </p:nvSpPr>
          <p:spPr>
            <a:xfrm>
              <a:off x="-51800200" y="3385575"/>
              <a:ext cx="37025" cy="37850"/>
            </a:xfrm>
            <a:custGeom>
              <a:rect b="b" l="l" r="r" t="t"/>
              <a:pathLst>
                <a:path extrusionOk="0" h="1514" w="1481">
                  <a:moveTo>
                    <a:pt x="756" y="1"/>
                  </a:moveTo>
                  <a:cubicBezTo>
                    <a:pt x="347" y="1"/>
                    <a:pt x="0" y="348"/>
                    <a:pt x="0" y="757"/>
                  </a:cubicBezTo>
                  <a:cubicBezTo>
                    <a:pt x="0" y="1167"/>
                    <a:pt x="347" y="1513"/>
                    <a:pt x="756" y="1513"/>
                  </a:cubicBezTo>
                  <a:cubicBezTo>
                    <a:pt x="1166" y="1513"/>
                    <a:pt x="1481" y="1167"/>
                    <a:pt x="1481" y="757"/>
                  </a:cubicBezTo>
                  <a:cubicBezTo>
                    <a:pt x="1481" y="348"/>
                    <a:pt x="1166" y="1"/>
                    <a:pt x="7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1" name="Google Shape;8851;p79"/>
            <p:cNvSpPr/>
            <p:nvPr/>
          </p:nvSpPr>
          <p:spPr>
            <a:xfrm>
              <a:off x="-51800200" y="3348575"/>
              <a:ext cx="37025" cy="37025"/>
            </a:xfrm>
            <a:custGeom>
              <a:rect b="b" l="l" r="r" t="t"/>
              <a:pathLst>
                <a:path extrusionOk="0" h="1481" w="1481">
                  <a:moveTo>
                    <a:pt x="756" y="0"/>
                  </a:moveTo>
                  <a:cubicBezTo>
                    <a:pt x="347" y="0"/>
                    <a:pt x="0" y="315"/>
                    <a:pt x="0" y="756"/>
                  </a:cubicBezTo>
                  <a:cubicBezTo>
                    <a:pt x="0" y="1166"/>
                    <a:pt x="347" y="1481"/>
                    <a:pt x="756" y="1481"/>
                  </a:cubicBezTo>
                  <a:cubicBezTo>
                    <a:pt x="1166" y="1481"/>
                    <a:pt x="1481" y="1166"/>
                    <a:pt x="1481" y="756"/>
                  </a:cubicBezTo>
                  <a:cubicBezTo>
                    <a:pt x="1481" y="315"/>
                    <a:pt x="1166" y="0"/>
                    <a:pt x="7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2" name="Google Shape;8852;p79"/>
            <p:cNvSpPr/>
            <p:nvPr/>
          </p:nvSpPr>
          <p:spPr>
            <a:xfrm>
              <a:off x="-51800200" y="3423400"/>
              <a:ext cx="37025" cy="37025"/>
            </a:xfrm>
            <a:custGeom>
              <a:rect b="b" l="l" r="r" t="t"/>
              <a:pathLst>
                <a:path extrusionOk="0" h="1481" w="1481">
                  <a:moveTo>
                    <a:pt x="756" y="0"/>
                  </a:moveTo>
                  <a:cubicBezTo>
                    <a:pt x="347" y="0"/>
                    <a:pt x="0" y="315"/>
                    <a:pt x="0" y="725"/>
                  </a:cubicBezTo>
                  <a:cubicBezTo>
                    <a:pt x="0" y="1166"/>
                    <a:pt x="347" y="1481"/>
                    <a:pt x="756" y="1481"/>
                  </a:cubicBezTo>
                  <a:cubicBezTo>
                    <a:pt x="1166" y="1481"/>
                    <a:pt x="1481" y="1166"/>
                    <a:pt x="1481" y="725"/>
                  </a:cubicBezTo>
                  <a:cubicBezTo>
                    <a:pt x="1481" y="315"/>
                    <a:pt x="1166" y="0"/>
                    <a:pt x="7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3" name="Google Shape;8853;p79"/>
            <p:cNvSpPr/>
            <p:nvPr/>
          </p:nvSpPr>
          <p:spPr>
            <a:xfrm>
              <a:off x="-51875025" y="3208025"/>
              <a:ext cx="111850" cy="131125"/>
            </a:xfrm>
            <a:custGeom>
              <a:rect b="b" l="l" r="r" t="t"/>
              <a:pathLst>
                <a:path extrusionOk="0" h="5245" w="4474">
                  <a:moveTo>
                    <a:pt x="1560" y="1"/>
                  </a:moveTo>
                  <a:cubicBezTo>
                    <a:pt x="984" y="1"/>
                    <a:pt x="458" y="155"/>
                    <a:pt x="0" y="424"/>
                  </a:cubicBezTo>
                  <a:lnTo>
                    <a:pt x="0" y="1873"/>
                  </a:lnTo>
                  <a:cubicBezTo>
                    <a:pt x="0" y="3732"/>
                    <a:pt x="1481" y="5244"/>
                    <a:pt x="3340" y="5244"/>
                  </a:cubicBezTo>
                  <a:lnTo>
                    <a:pt x="4096" y="5244"/>
                  </a:lnTo>
                  <a:cubicBezTo>
                    <a:pt x="4285" y="5244"/>
                    <a:pt x="4442" y="5087"/>
                    <a:pt x="4442" y="4898"/>
                  </a:cubicBezTo>
                  <a:lnTo>
                    <a:pt x="4442" y="3165"/>
                  </a:lnTo>
                  <a:cubicBezTo>
                    <a:pt x="4474" y="1590"/>
                    <a:pt x="3371" y="235"/>
                    <a:pt x="1859" y="14"/>
                  </a:cubicBezTo>
                  <a:cubicBezTo>
                    <a:pt x="1758" y="5"/>
                    <a:pt x="1658" y="1"/>
                    <a:pt x="15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4" name="Google Shape;8854;p79"/>
            <p:cNvSpPr/>
            <p:nvPr/>
          </p:nvSpPr>
          <p:spPr>
            <a:xfrm>
              <a:off x="-52005000" y="3469850"/>
              <a:ext cx="38625" cy="56750"/>
            </a:xfrm>
            <a:custGeom>
              <a:rect b="b" l="l" r="r" t="t"/>
              <a:pathLst>
                <a:path extrusionOk="0" h="2270" w="1545">
                  <a:moveTo>
                    <a:pt x="757" y="1"/>
                  </a:moveTo>
                  <a:cubicBezTo>
                    <a:pt x="348" y="1"/>
                    <a:pt x="1" y="348"/>
                    <a:pt x="1" y="726"/>
                  </a:cubicBezTo>
                  <a:cubicBezTo>
                    <a:pt x="1" y="852"/>
                    <a:pt x="32" y="915"/>
                    <a:pt x="64" y="1041"/>
                  </a:cubicBezTo>
                  <a:lnTo>
                    <a:pt x="631" y="2175"/>
                  </a:lnTo>
                  <a:cubicBezTo>
                    <a:pt x="663" y="2238"/>
                    <a:pt x="718" y="2269"/>
                    <a:pt x="777" y="2269"/>
                  </a:cubicBezTo>
                  <a:cubicBezTo>
                    <a:pt x="836" y="2269"/>
                    <a:pt x="899" y="2238"/>
                    <a:pt x="946" y="2175"/>
                  </a:cubicBezTo>
                  <a:lnTo>
                    <a:pt x="1450" y="1135"/>
                  </a:lnTo>
                  <a:cubicBezTo>
                    <a:pt x="1482" y="1009"/>
                    <a:pt x="1545" y="883"/>
                    <a:pt x="1545" y="789"/>
                  </a:cubicBezTo>
                  <a:cubicBezTo>
                    <a:pt x="1482" y="348"/>
                    <a:pt x="1135" y="1"/>
                    <a:pt x="7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5" name="Google Shape;8855;p79"/>
            <p:cNvSpPr/>
            <p:nvPr/>
          </p:nvSpPr>
          <p:spPr>
            <a:xfrm>
              <a:off x="-52005000" y="3423400"/>
              <a:ext cx="37050" cy="37025"/>
            </a:xfrm>
            <a:custGeom>
              <a:rect b="b" l="l" r="r" t="t"/>
              <a:pathLst>
                <a:path extrusionOk="0" h="1481" w="1482">
                  <a:moveTo>
                    <a:pt x="757" y="0"/>
                  </a:moveTo>
                  <a:cubicBezTo>
                    <a:pt x="348" y="0"/>
                    <a:pt x="1" y="315"/>
                    <a:pt x="1" y="725"/>
                  </a:cubicBezTo>
                  <a:cubicBezTo>
                    <a:pt x="1" y="1166"/>
                    <a:pt x="348" y="1481"/>
                    <a:pt x="757" y="1481"/>
                  </a:cubicBezTo>
                  <a:cubicBezTo>
                    <a:pt x="1167" y="1481"/>
                    <a:pt x="1482" y="1166"/>
                    <a:pt x="1482" y="725"/>
                  </a:cubicBezTo>
                  <a:cubicBezTo>
                    <a:pt x="1482" y="315"/>
                    <a:pt x="1167" y="0"/>
                    <a:pt x="7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6" name="Google Shape;8856;p79"/>
            <p:cNvSpPr/>
            <p:nvPr/>
          </p:nvSpPr>
          <p:spPr>
            <a:xfrm>
              <a:off x="-52005000" y="3385575"/>
              <a:ext cx="37050" cy="37850"/>
            </a:xfrm>
            <a:custGeom>
              <a:rect b="b" l="l" r="r" t="t"/>
              <a:pathLst>
                <a:path extrusionOk="0" h="1514" w="1482">
                  <a:moveTo>
                    <a:pt x="757" y="1"/>
                  </a:moveTo>
                  <a:cubicBezTo>
                    <a:pt x="348" y="1"/>
                    <a:pt x="1" y="348"/>
                    <a:pt x="1" y="757"/>
                  </a:cubicBezTo>
                  <a:cubicBezTo>
                    <a:pt x="1" y="1167"/>
                    <a:pt x="348" y="1513"/>
                    <a:pt x="757" y="1513"/>
                  </a:cubicBezTo>
                  <a:cubicBezTo>
                    <a:pt x="1167" y="1513"/>
                    <a:pt x="1482" y="1167"/>
                    <a:pt x="1482" y="757"/>
                  </a:cubicBezTo>
                  <a:cubicBezTo>
                    <a:pt x="1482" y="348"/>
                    <a:pt x="1167" y="1"/>
                    <a:pt x="7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7" name="Google Shape;8857;p79"/>
            <p:cNvSpPr/>
            <p:nvPr/>
          </p:nvSpPr>
          <p:spPr>
            <a:xfrm>
              <a:off x="-51957725" y="3298150"/>
              <a:ext cx="148100" cy="209550"/>
            </a:xfrm>
            <a:custGeom>
              <a:rect b="b" l="l" r="r" t="t"/>
              <a:pathLst>
                <a:path extrusionOk="0" h="8382" w="5924">
                  <a:moveTo>
                    <a:pt x="1449" y="3151"/>
                  </a:moveTo>
                  <a:cubicBezTo>
                    <a:pt x="1639" y="3151"/>
                    <a:pt x="1796" y="3309"/>
                    <a:pt x="1796" y="3498"/>
                  </a:cubicBezTo>
                  <a:cubicBezTo>
                    <a:pt x="1796" y="3719"/>
                    <a:pt x="1639" y="3845"/>
                    <a:pt x="1449" y="3845"/>
                  </a:cubicBezTo>
                  <a:cubicBezTo>
                    <a:pt x="1260" y="3845"/>
                    <a:pt x="1103" y="3719"/>
                    <a:pt x="1103" y="3498"/>
                  </a:cubicBezTo>
                  <a:cubicBezTo>
                    <a:pt x="1103" y="3309"/>
                    <a:pt x="1260" y="3151"/>
                    <a:pt x="1449" y="3151"/>
                  </a:cubicBezTo>
                  <a:close/>
                  <a:moveTo>
                    <a:pt x="4442" y="3183"/>
                  </a:moveTo>
                  <a:cubicBezTo>
                    <a:pt x="4631" y="3183"/>
                    <a:pt x="4789" y="3340"/>
                    <a:pt x="4789" y="3561"/>
                  </a:cubicBezTo>
                  <a:cubicBezTo>
                    <a:pt x="4789" y="3719"/>
                    <a:pt x="4631" y="3908"/>
                    <a:pt x="4442" y="3908"/>
                  </a:cubicBezTo>
                  <a:cubicBezTo>
                    <a:pt x="4253" y="3908"/>
                    <a:pt x="4096" y="3750"/>
                    <a:pt x="4096" y="3561"/>
                  </a:cubicBezTo>
                  <a:cubicBezTo>
                    <a:pt x="4096" y="3340"/>
                    <a:pt x="4253" y="3183"/>
                    <a:pt x="4442" y="3183"/>
                  </a:cubicBezTo>
                  <a:close/>
                  <a:moveTo>
                    <a:pt x="3966" y="5680"/>
                  </a:moveTo>
                  <a:cubicBezTo>
                    <a:pt x="4064" y="5680"/>
                    <a:pt x="4159" y="5719"/>
                    <a:pt x="4222" y="5798"/>
                  </a:cubicBezTo>
                  <a:cubicBezTo>
                    <a:pt x="4411" y="5955"/>
                    <a:pt x="4411" y="6176"/>
                    <a:pt x="4253" y="6302"/>
                  </a:cubicBezTo>
                  <a:cubicBezTo>
                    <a:pt x="3907" y="6648"/>
                    <a:pt x="3434" y="6869"/>
                    <a:pt x="2899" y="6869"/>
                  </a:cubicBezTo>
                  <a:cubicBezTo>
                    <a:pt x="2395" y="6869"/>
                    <a:pt x="1922" y="6648"/>
                    <a:pt x="1607" y="6302"/>
                  </a:cubicBezTo>
                  <a:cubicBezTo>
                    <a:pt x="1449" y="6144"/>
                    <a:pt x="1449" y="5924"/>
                    <a:pt x="1607" y="5798"/>
                  </a:cubicBezTo>
                  <a:cubicBezTo>
                    <a:pt x="1686" y="5719"/>
                    <a:pt x="1788" y="5680"/>
                    <a:pt x="1883" y="5680"/>
                  </a:cubicBezTo>
                  <a:cubicBezTo>
                    <a:pt x="1977" y="5680"/>
                    <a:pt x="2064" y="5719"/>
                    <a:pt x="2111" y="5798"/>
                  </a:cubicBezTo>
                  <a:cubicBezTo>
                    <a:pt x="2332" y="6018"/>
                    <a:pt x="2623" y="6129"/>
                    <a:pt x="2911" y="6129"/>
                  </a:cubicBezTo>
                  <a:cubicBezTo>
                    <a:pt x="3198" y="6129"/>
                    <a:pt x="3482" y="6018"/>
                    <a:pt x="3686" y="5798"/>
                  </a:cubicBezTo>
                  <a:cubicBezTo>
                    <a:pt x="3765" y="5719"/>
                    <a:pt x="3868" y="5680"/>
                    <a:pt x="3966" y="5680"/>
                  </a:cubicBezTo>
                  <a:close/>
                  <a:moveTo>
                    <a:pt x="2993" y="1"/>
                  </a:moveTo>
                  <a:cubicBezTo>
                    <a:pt x="2489" y="1104"/>
                    <a:pt x="1513" y="1923"/>
                    <a:pt x="284" y="2238"/>
                  </a:cubicBezTo>
                  <a:cubicBezTo>
                    <a:pt x="347" y="2395"/>
                    <a:pt x="347" y="2553"/>
                    <a:pt x="347" y="2773"/>
                  </a:cubicBezTo>
                  <a:cubicBezTo>
                    <a:pt x="347" y="3025"/>
                    <a:pt x="284" y="3277"/>
                    <a:pt x="158" y="3498"/>
                  </a:cubicBezTo>
                  <a:cubicBezTo>
                    <a:pt x="284" y="3750"/>
                    <a:pt x="347" y="3971"/>
                    <a:pt x="347" y="4254"/>
                  </a:cubicBezTo>
                  <a:cubicBezTo>
                    <a:pt x="347" y="4538"/>
                    <a:pt x="284" y="4758"/>
                    <a:pt x="158" y="5010"/>
                  </a:cubicBezTo>
                  <a:cubicBezTo>
                    <a:pt x="284" y="5231"/>
                    <a:pt x="347" y="5483"/>
                    <a:pt x="347" y="5735"/>
                  </a:cubicBezTo>
                  <a:cubicBezTo>
                    <a:pt x="347" y="6113"/>
                    <a:pt x="252" y="6428"/>
                    <a:pt x="0" y="6680"/>
                  </a:cubicBezTo>
                  <a:cubicBezTo>
                    <a:pt x="158" y="6900"/>
                    <a:pt x="284" y="7121"/>
                    <a:pt x="315" y="7405"/>
                  </a:cubicBezTo>
                  <a:cubicBezTo>
                    <a:pt x="1040" y="8035"/>
                    <a:pt x="1985" y="8381"/>
                    <a:pt x="2962" y="8381"/>
                  </a:cubicBezTo>
                  <a:cubicBezTo>
                    <a:pt x="3938" y="8381"/>
                    <a:pt x="4852" y="8035"/>
                    <a:pt x="5608" y="7436"/>
                  </a:cubicBezTo>
                  <a:cubicBezTo>
                    <a:pt x="5640" y="7184"/>
                    <a:pt x="5766" y="6932"/>
                    <a:pt x="5923" y="6743"/>
                  </a:cubicBezTo>
                  <a:cubicBezTo>
                    <a:pt x="5671" y="6459"/>
                    <a:pt x="5545" y="6113"/>
                    <a:pt x="5545" y="5798"/>
                  </a:cubicBezTo>
                  <a:cubicBezTo>
                    <a:pt x="5545" y="5483"/>
                    <a:pt x="5640" y="5231"/>
                    <a:pt x="5797" y="5010"/>
                  </a:cubicBezTo>
                  <a:cubicBezTo>
                    <a:pt x="5671" y="4758"/>
                    <a:pt x="5577" y="4538"/>
                    <a:pt x="5577" y="4254"/>
                  </a:cubicBezTo>
                  <a:cubicBezTo>
                    <a:pt x="5577" y="3971"/>
                    <a:pt x="5671" y="3750"/>
                    <a:pt x="5797" y="3498"/>
                  </a:cubicBezTo>
                  <a:cubicBezTo>
                    <a:pt x="5671" y="3277"/>
                    <a:pt x="5577" y="3025"/>
                    <a:pt x="5577" y="2773"/>
                  </a:cubicBezTo>
                  <a:cubicBezTo>
                    <a:pt x="5577" y="2679"/>
                    <a:pt x="5577" y="2553"/>
                    <a:pt x="5640" y="2490"/>
                  </a:cubicBezTo>
                  <a:cubicBezTo>
                    <a:pt x="5640" y="2395"/>
                    <a:pt x="5671" y="2332"/>
                    <a:pt x="5703" y="2238"/>
                  </a:cubicBezTo>
                  <a:cubicBezTo>
                    <a:pt x="4474" y="1923"/>
                    <a:pt x="3497" y="1104"/>
                    <a:pt x="29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8" name="Google Shape;8858;p79"/>
            <p:cNvSpPr/>
            <p:nvPr/>
          </p:nvSpPr>
          <p:spPr>
            <a:xfrm>
              <a:off x="-52005000" y="3348575"/>
              <a:ext cx="37050" cy="37025"/>
            </a:xfrm>
            <a:custGeom>
              <a:rect b="b" l="l" r="r" t="t"/>
              <a:pathLst>
                <a:path extrusionOk="0" h="1481" w="1482">
                  <a:moveTo>
                    <a:pt x="757" y="0"/>
                  </a:moveTo>
                  <a:cubicBezTo>
                    <a:pt x="348" y="0"/>
                    <a:pt x="1" y="315"/>
                    <a:pt x="1" y="756"/>
                  </a:cubicBezTo>
                  <a:cubicBezTo>
                    <a:pt x="1" y="1166"/>
                    <a:pt x="348" y="1481"/>
                    <a:pt x="757" y="1481"/>
                  </a:cubicBezTo>
                  <a:cubicBezTo>
                    <a:pt x="1167" y="1481"/>
                    <a:pt x="1482" y="1166"/>
                    <a:pt x="1482" y="756"/>
                  </a:cubicBezTo>
                  <a:cubicBezTo>
                    <a:pt x="1482" y="315"/>
                    <a:pt x="1167" y="0"/>
                    <a:pt x="7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59" name="Google Shape;8859;p79"/>
          <p:cNvGrpSpPr/>
          <p:nvPr/>
        </p:nvGrpSpPr>
        <p:grpSpPr>
          <a:xfrm>
            <a:off x="5573087" y="1345234"/>
            <a:ext cx="358099" cy="358099"/>
            <a:chOff x="-57568775" y="3198925"/>
            <a:chExt cx="318225" cy="318225"/>
          </a:xfrm>
        </p:grpSpPr>
        <p:sp>
          <p:nvSpPr>
            <p:cNvPr id="8860" name="Google Shape;8860;p79"/>
            <p:cNvSpPr/>
            <p:nvPr/>
          </p:nvSpPr>
          <p:spPr>
            <a:xfrm>
              <a:off x="-57530950" y="3373775"/>
              <a:ext cx="18125" cy="64600"/>
            </a:xfrm>
            <a:custGeom>
              <a:rect b="b" l="l" r="r" t="t"/>
              <a:pathLst>
                <a:path extrusionOk="0" h="2584" w="725">
                  <a:moveTo>
                    <a:pt x="725" y="0"/>
                  </a:moveTo>
                  <a:cubicBezTo>
                    <a:pt x="315" y="284"/>
                    <a:pt x="0" y="725"/>
                    <a:pt x="0" y="1261"/>
                  </a:cubicBezTo>
                  <a:lnTo>
                    <a:pt x="0" y="1324"/>
                  </a:lnTo>
                  <a:cubicBezTo>
                    <a:pt x="0" y="1859"/>
                    <a:pt x="315" y="2332"/>
                    <a:pt x="725" y="2584"/>
                  </a:cubicBezTo>
                  <a:lnTo>
                    <a:pt x="725" y="1576"/>
                  </a:ln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1" name="Google Shape;8861;p79"/>
            <p:cNvSpPr/>
            <p:nvPr/>
          </p:nvSpPr>
          <p:spPr>
            <a:xfrm>
              <a:off x="-57568775" y="3406850"/>
              <a:ext cx="99275" cy="110300"/>
            </a:xfrm>
            <a:custGeom>
              <a:rect b="b" l="l" r="r" t="t"/>
              <a:pathLst>
                <a:path extrusionOk="0" h="4412" w="3971">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2" name="Google Shape;8862;p79"/>
            <p:cNvSpPr/>
            <p:nvPr/>
          </p:nvSpPr>
          <p:spPr>
            <a:xfrm>
              <a:off x="-57494725" y="3254850"/>
              <a:ext cx="207175" cy="262300"/>
            </a:xfrm>
            <a:custGeom>
              <a:rect b="b" l="l" r="r" t="t"/>
              <a:pathLst>
                <a:path extrusionOk="0" h="10492" w="8287">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3" name="Google Shape;8863;p79"/>
            <p:cNvSpPr/>
            <p:nvPr/>
          </p:nvSpPr>
          <p:spPr>
            <a:xfrm>
              <a:off x="-57269475" y="3372975"/>
              <a:ext cx="18925" cy="63825"/>
            </a:xfrm>
            <a:custGeom>
              <a:rect b="b" l="l" r="r" t="t"/>
              <a:pathLst>
                <a:path extrusionOk="0" h="2553" w="757">
                  <a:moveTo>
                    <a:pt x="1" y="1"/>
                  </a:moveTo>
                  <a:lnTo>
                    <a:pt x="1" y="2553"/>
                  </a:lnTo>
                  <a:cubicBezTo>
                    <a:pt x="442" y="2301"/>
                    <a:pt x="757" y="1828"/>
                    <a:pt x="757" y="1261"/>
                  </a:cubicBezTo>
                  <a:cubicBezTo>
                    <a:pt x="757" y="757"/>
                    <a:pt x="473" y="284"/>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4" name="Google Shape;8864;p79"/>
            <p:cNvSpPr/>
            <p:nvPr/>
          </p:nvSpPr>
          <p:spPr>
            <a:xfrm>
              <a:off x="-57436450" y="3198925"/>
              <a:ext cx="185900" cy="154400"/>
            </a:xfrm>
            <a:custGeom>
              <a:rect b="b" l="l" r="r" t="t"/>
              <a:pathLst>
                <a:path extrusionOk="0" h="6176" w="7436">
                  <a:moveTo>
                    <a:pt x="1828" y="0"/>
                  </a:moveTo>
                  <a:cubicBezTo>
                    <a:pt x="1198" y="0"/>
                    <a:pt x="568" y="126"/>
                    <a:pt x="1" y="315"/>
                  </a:cubicBezTo>
                  <a:cubicBezTo>
                    <a:pt x="1" y="977"/>
                    <a:pt x="127" y="1639"/>
                    <a:pt x="316" y="2237"/>
                  </a:cubicBezTo>
                  <a:cubicBezTo>
                    <a:pt x="631" y="3151"/>
                    <a:pt x="1167" y="3970"/>
                    <a:pt x="1923" y="4600"/>
                  </a:cubicBezTo>
                  <a:cubicBezTo>
                    <a:pt x="2710" y="5262"/>
                    <a:pt x="3655" y="5734"/>
                    <a:pt x="4632" y="5892"/>
                  </a:cubicBezTo>
                  <a:cubicBezTo>
                    <a:pt x="5073" y="5976"/>
                    <a:pt x="5262" y="5976"/>
                    <a:pt x="5507" y="5976"/>
                  </a:cubicBezTo>
                  <a:lnTo>
                    <a:pt x="5507" y="5976"/>
                  </a:lnTo>
                  <a:cubicBezTo>
                    <a:pt x="5630" y="5976"/>
                    <a:pt x="5766" y="5976"/>
                    <a:pt x="5955" y="5986"/>
                  </a:cubicBezTo>
                  <a:lnTo>
                    <a:pt x="6680" y="5986"/>
                  </a:lnTo>
                  <a:cubicBezTo>
                    <a:pt x="6963" y="5986"/>
                    <a:pt x="7215" y="6049"/>
                    <a:pt x="7436" y="6175"/>
                  </a:cubicBezTo>
                  <a:lnTo>
                    <a:pt x="7436" y="5671"/>
                  </a:lnTo>
                  <a:lnTo>
                    <a:pt x="7436" y="5640"/>
                  </a:lnTo>
                  <a:cubicBezTo>
                    <a:pt x="7436" y="2552"/>
                    <a:pt x="4916" y="0"/>
                    <a:pt x="18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5" name="Google Shape;8865;p79"/>
            <p:cNvSpPr/>
            <p:nvPr/>
          </p:nvSpPr>
          <p:spPr>
            <a:xfrm>
              <a:off x="-57532525" y="3215450"/>
              <a:ext cx="77975" cy="148900"/>
            </a:xfrm>
            <a:custGeom>
              <a:rect b="b" l="l" r="r" t="t"/>
              <a:pathLst>
                <a:path extrusionOk="0" h="5956" w="3119">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66" name="Google Shape;8866;p79"/>
          <p:cNvGrpSpPr/>
          <p:nvPr/>
        </p:nvGrpSpPr>
        <p:grpSpPr>
          <a:xfrm>
            <a:off x="5594806" y="1800534"/>
            <a:ext cx="314662" cy="358099"/>
            <a:chOff x="-57549075" y="3590375"/>
            <a:chExt cx="279625" cy="318225"/>
          </a:xfrm>
        </p:grpSpPr>
        <p:sp>
          <p:nvSpPr>
            <p:cNvPr id="8867" name="Google Shape;8867;p79"/>
            <p:cNvSpPr/>
            <p:nvPr/>
          </p:nvSpPr>
          <p:spPr>
            <a:xfrm>
              <a:off x="-57493150" y="3777825"/>
              <a:ext cx="167000" cy="74850"/>
            </a:xfrm>
            <a:custGeom>
              <a:rect b="b" l="l" r="r" t="t"/>
              <a:pathLst>
                <a:path extrusionOk="0" h="2994" w="6680">
                  <a:moveTo>
                    <a:pt x="4376" y="670"/>
                  </a:moveTo>
                  <a:cubicBezTo>
                    <a:pt x="4474" y="670"/>
                    <a:pt x="4569" y="709"/>
                    <a:pt x="4632" y="788"/>
                  </a:cubicBezTo>
                  <a:cubicBezTo>
                    <a:pt x="4789" y="946"/>
                    <a:pt x="4789" y="1166"/>
                    <a:pt x="4632" y="1292"/>
                  </a:cubicBezTo>
                  <a:cubicBezTo>
                    <a:pt x="4285" y="1639"/>
                    <a:pt x="3781" y="1859"/>
                    <a:pt x="3308" y="1859"/>
                  </a:cubicBezTo>
                  <a:cubicBezTo>
                    <a:pt x="2836" y="1859"/>
                    <a:pt x="2332" y="1639"/>
                    <a:pt x="2017" y="1292"/>
                  </a:cubicBezTo>
                  <a:cubicBezTo>
                    <a:pt x="1859" y="1166"/>
                    <a:pt x="1859" y="946"/>
                    <a:pt x="2017" y="788"/>
                  </a:cubicBezTo>
                  <a:cubicBezTo>
                    <a:pt x="2096" y="709"/>
                    <a:pt x="2198" y="670"/>
                    <a:pt x="2292" y="670"/>
                  </a:cubicBezTo>
                  <a:cubicBezTo>
                    <a:pt x="2387" y="670"/>
                    <a:pt x="2474" y="709"/>
                    <a:pt x="2521" y="788"/>
                  </a:cubicBezTo>
                  <a:cubicBezTo>
                    <a:pt x="2741" y="1009"/>
                    <a:pt x="3033" y="1119"/>
                    <a:pt x="3320" y="1119"/>
                  </a:cubicBezTo>
                  <a:cubicBezTo>
                    <a:pt x="3608" y="1119"/>
                    <a:pt x="3891" y="1009"/>
                    <a:pt x="4096" y="788"/>
                  </a:cubicBezTo>
                  <a:cubicBezTo>
                    <a:pt x="4175" y="709"/>
                    <a:pt x="4277" y="670"/>
                    <a:pt x="4376" y="670"/>
                  </a:cubicBezTo>
                  <a:close/>
                  <a:moveTo>
                    <a:pt x="0" y="0"/>
                  </a:moveTo>
                  <a:cubicBezTo>
                    <a:pt x="221" y="1702"/>
                    <a:pt x="1639" y="2993"/>
                    <a:pt x="3371" y="2993"/>
                  </a:cubicBezTo>
                  <a:cubicBezTo>
                    <a:pt x="5104" y="2993"/>
                    <a:pt x="6522" y="1702"/>
                    <a:pt x="66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8" name="Google Shape;8868;p79"/>
            <p:cNvSpPr/>
            <p:nvPr/>
          </p:nvSpPr>
          <p:spPr>
            <a:xfrm>
              <a:off x="-57478975" y="3647075"/>
              <a:ext cx="139425" cy="37050"/>
            </a:xfrm>
            <a:custGeom>
              <a:rect b="b" l="l" r="r" t="t"/>
              <a:pathLst>
                <a:path extrusionOk="0" h="1482" w="5577">
                  <a:moveTo>
                    <a:pt x="2804" y="1"/>
                  </a:moveTo>
                  <a:cubicBezTo>
                    <a:pt x="1639" y="1"/>
                    <a:pt x="599" y="568"/>
                    <a:pt x="1" y="1481"/>
                  </a:cubicBezTo>
                  <a:lnTo>
                    <a:pt x="5577" y="1481"/>
                  </a:lnTo>
                  <a:cubicBezTo>
                    <a:pt x="4947" y="568"/>
                    <a:pt x="3939" y="1"/>
                    <a:pt x="28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9" name="Google Shape;8869;p79"/>
            <p:cNvSpPr/>
            <p:nvPr/>
          </p:nvSpPr>
          <p:spPr>
            <a:xfrm>
              <a:off x="-57493950" y="3703775"/>
              <a:ext cx="168575" cy="55175"/>
            </a:xfrm>
            <a:custGeom>
              <a:rect b="b" l="l" r="r" t="t"/>
              <a:pathLst>
                <a:path extrusionOk="0" h="2207" w="6743">
                  <a:moveTo>
                    <a:pt x="1891" y="726"/>
                  </a:moveTo>
                  <a:cubicBezTo>
                    <a:pt x="2080" y="726"/>
                    <a:pt x="2238" y="883"/>
                    <a:pt x="2238" y="1072"/>
                  </a:cubicBezTo>
                  <a:cubicBezTo>
                    <a:pt x="2238" y="1261"/>
                    <a:pt x="2080" y="1419"/>
                    <a:pt x="1891" y="1419"/>
                  </a:cubicBezTo>
                  <a:cubicBezTo>
                    <a:pt x="1702" y="1419"/>
                    <a:pt x="1545" y="1261"/>
                    <a:pt x="1545" y="1072"/>
                  </a:cubicBezTo>
                  <a:cubicBezTo>
                    <a:pt x="1513" y="883"/>
                    <a:pt x="1671" y="726"/>
                    <a:pt x="1891" y="726"/>
                  </a:cubicBezTo>
                  <a:close/>
                  <a:moveTo>
                    <a:pt x="4853" y="726"/>
                  </a:moveTo>
                  <a:cubicBezTo>
                    <a:pt x="5042" y="726"/>
                    <a:pt x="5199" y="883"/>
                    <a:pt x="5199" y="1072"/>
                  </a:cubicBezTo>
                  <a:cubicBezTo>
                    <a:pt x="5199" y="1261"/>
                    <a:pt x="5042" y="1419"/>
                    <a:pt x="4853" y="1419"/>
                  </a:cubicBezTo>
                  <a:cubicBezTo>
                    <a:pt x="4664" y="1419"/>
                    <a:pt x="4506" y="1261"/>
                    <a:pt x="4506" y="1072"/>
                  </a:cubicBezTo>
                  <a:cubicBezTo>
                    <a:pt x="4506" y="883"/>
                    <a:pt x="4664" y="726"/>
                    <a:pt x="4853" y="726"/>
                  </a:cubicBezTo>
                  <a:close/>
                  <a:moveTo>
                    <a:pt x="253" y="1"/>
                  </a:moveTo>
                  <a:cubicBezTo>
                    <a:pt x="95" y="316"/>
                    <a:pt x="1" y="726"/>
                    <a:pt x="1" y="1104"/>
                  </a:cubicBezTo>
                  <a:lnTo>
                    <a:pt x="1" y="2206"/>
                  </a:lnTo>
                  <a:lnTo>
                    <a:pt x="6743" y="2206"/>
                  </a:lnTo>
                  <a:lnTo>
                    <a:pt x="6743" y="1104"/>
                  </a:lnTo>
                  <a:cubicBezTo>
                    <a:pt x="6743" y="726"/>
                    <a:pt x="6680" y="347"/>
                    <a:pt x="65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0" name="Google Shape;8870;p79"/>
            <p:cNvSpPr/>
            <p:nvPr/>
          </p:nvSpPr>
          <p:spPr>
            <a:xfrm>
              <a:off x="-57549075" y="3590375"/>
              <a:ext cx="279625" cy="318225"/>
            </a:xfrm>
            <a:custGeom>
              <a:rect b="b" l="l" r="r" t="t"/>
              <a:pathLst>
                <a:path extrusionOk="0" h="12729" w="11185">
                  <a:moveTo>
                    <a:pt x="5608" y="1544"/>
                  </a:moveTo>
                  <a:cubicBezTo>
                    <a:pt x="7877" y="1544"/>
                    <a:pt x="9704" y="3403"/>
                    <a:pt x="9704" y="5640"/>
                  </a:cubicBezTo>
                  <a:lnTo>
                    <a:pt x="9704" y="7152"/>
                  </a:lnTo>
                  <a:cubicBezTo>
                    <a:pt x="9704" y="9389"/>
                    <a:pt x="7845" y="11247"/>
                    <a:pt x="5608" y="11247"/>
                  </a:cubicBezTo>
                  <a:cubicBezTo>
                    <a:pt x="3372" y="11247"/>
                    <a:pt x="1513" y="9389"/>
                    <a:pt x="1513" y="7152"/>
                  </a:cubicBezTo>
                  <a:lnTo>
                    <a:pt x="1513" y="5640"/>
                  </a:lnTo>
                  <a:cubicBezTo>
                    <a:pt x="1513" y="3403"/>
                    <a:pt x="3309" y="1544"/>
                    <a:pt x="5608" y="1544"/>
                  </a:cubicBezTo>
                  <a:close/>
                  <a:moveTo>
                    <a:pt x="5608" y="0"/>
                  </a:moveTo>
                  <a:cubicBezTo>
                    <a:pt x="2521" y="0"/>
                    <a:pt x="1" y="2521"/>
                    <a:pt x="1" y="5640"/>
                  </a:cubicBezTo>
                  <a:lnTo>
                    <a:pt x="1" y="12382"/>
                  </a:lnTo>
                  <a:cubicBezTo>
                    <a:pt x="1" y="12571"/>
                    <a:pt x="158" y="12728"/>
                    <a:pt x="347" y="12728"/>
                  </a:cubicBezTo>
                  <a:lnTo>
                    <a:pt x="10807" y="12728"/>
                  </a:lnTo>
                  <a:cubicBezTo>
                    <a:pt x="10996" y="12728"/>
                    <a:pt x="11153" y="12571"/>
                    <a:pt x="11153" y="12382"/>
                  </a:cubicBezTo>
                  <a:lnTo>
                    <a:pt x="11153" y="5640"/>
                  </a:lnTo>
                  <a:cubicBezTo>
                    <a:pt x="11185" y="2521"/>
                    <a:pt x="8664" y="0"/>
                    <a:pt x="56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71" name="Google Shape;8871;p79"/>
          <p:cNvGrpSpPr/>
          <p:nvPr/>
        </p:nvGrpSpPr>
        <p:grpSpPr>
          <a:xfrm>
            <a:off x="5587003" y="2241905"/>
            <a:ext cx="359871" cy="359871"/>
            <a:chOff x="-57570350" y="3982600"/>
            <a:chExt cx="319800" cy="319800"/>
          </a:xfrm>
        </p:grpSpPr>
        <p:sp>
          <p:nvSpPr>
            <p:cNvPr id="8872" name="Google Shape;8872;p79"/>
            <p:cNvSpPr/>
            <p:nvPr/>
          </p:nvSpPr>
          <p:spPr>
            <a:xfrm>
              <a:off x="-57570350" y="4033000"/>
              <a:ext cx="319800" cy="269400"/>
            </a:xfrm>
            <a:custGeom>
              <a:rect b="b" l="l" r="r" t="t"/>
              <a:pathLst>
                <a:path extrusionOk="0" h="10776" w="12792">
                  <a:moveTo>
                    <a:pt x="9452" y="4002"/>
                  </a:moveTo>
                  <a:cubicBezTo>
                    <a:pt x="10083" y="4002"/>
                    <a:pt x="10555" y="4506"/>
                    <a:pt x="10555" y="5105"/>
                  </a:cubicBezTo>
                  <a:lnTo>
                    <a:pt x="10555" y="5861"/>
                  </a:lnTo>
                  <a:cubicBezTo>
                    <a:pt x="10555" y="6459"/>
                    <a:pt x="10020" y="6963"/>
                    <a:pt x="9389" y="6963"/>
                  </a:cubicBezTo>
                  <a:lnTo>
                    <a:pt x="8665" y="6963"/>
                  </a:lnTo>
                  <a:cubicBezTo>
                    <a:pt x="7751" y="6963"/>
                    <a:pt x="6995" y="6333"/>
                    <a:pt x="6838" y="5451"/>
                  </a:cubicBezTo>
                  <a:lnTo>
                    <a:pt x="6018" y="5451"/>
                  </a:lnTo>
                  <a:cubicBezTo>
                    <a:pt x="5861" y="6333"/>
                    <a:pt x="5105" y="6963"/>
                    <a:pt x="4191" y="6963"/>
                  </a:cubicBezTo>
                  <a:lnTo>
                    <a:pt x="3467" y="6963"/>
                  </a:lnTo>
                  <a:cubicBezTo>
                    <a:pt x="2836" y="6963"/>
                    <a:pt x="2364" y="6459"/>
                    <a:pt x="2364" y="5861"/>
                  </a:cubicBezTo>
                  <a:lnTo>
                    <a:pt x="2364" y="5105"/>
                  </a:lnTo>
                  <a:cubicBezTo>
                    <a:pt x="2364" y="4475"/>
                    <a:pt x="2868" y="4002"/>
                    <a:pt x="3467" y="4002"/>
                  </a:cubicBezTo>
                  <a:lnTo>
                    <a:pt x="4947" y="4002"/>
                  </a:lnTo>
                  <a:cubicBezTo>
                    <a:pt x="5420" y="4002"/>
                    <a:pt x="5861" y="4317"/>
                    <a:pt x="6018" y="4758"/>
                  </a:cubicBezTo>
                  <a:lnTo>
                    <a:pt x="6869" y="4758"/>
                  </a:lnTo>
                  <a:cubicBezTo>
                    <a:pt x="7027" y="4317"/>
                    <a:pt x="7436" y="4002"/>
                    <a:pt x="7940" y="4002"/>
                  </a:cubicBezTo>
                  <a:close/>
                  <a:moveTo>
                    <a:pt x="1135" y="6365"/>
                  </a:moveTo>
                  <a:cubicBezTo>
                    <a:pt x="1419" y="6711"/>
                    <a:pt x="1860" y="6963"/>
                    <a:pt x="2364" y="6963"/>
                  </a:cubicBezTo>
                  <a:cubicBezTo>
                    <a:pt x="2301" y="7342"/>
                    <a:pt x="1954" y="7720"/>
                    <a:pt x="1576" y="7720"/>
                  </a:cubicBezTo>
                  <a:cubicBezTo>
                    <a:pt x="1167" y="7720"/>
                    <a:pt x="820" y="7342"/>
                    <a:pt x="820" y="6963"/>
                  </a:cubicBezTo>
                  <a:cubicBezTo>
                    <a:pt x="820" y="6711"/>
                    <a:pt x="946" y="6491"/>
                    <a:pt x="1135" y="6365"/>
                  </a:cubicBezTo>
                  <a:close/>
                  <a:moveTo>
                    <a:pt x="11784" y="6365"/>
                  </a:moveTo>
                  <a:cubicBezTo>
                    <a:pt x="11973" y="6491"/>
                    <a:pt x="12099" y="6711"/>
                    <a:pt x="12099" y="6963"/>
                  </a:cubicBezTo>
                  <a:cubicBezTo>
                    <a:pt x="12099" y="7342"/>
                    <a:pt x="11721" y="7720"/>
                    <a:pt x="11343" y="7720"/>
                  </a:cubicBezTo>
                  <a:cubicBezTo>
                    <a:pt x="10933" y="7720"/>
                    <a:pt x="10555" y="7342"/>
                    <a:pt x="10555" y="6963"/>
                  </a:cubicBezTo>
                  <a:cubicBezTo>
                    <a:pt x="11028" y="6963"/>
                    <a:pt x="11500" y="6711"/>
                    <a:pt x="11784" y="6365"/>
                  </a:cubicBezTo>
                  <a:close/>
                  <a:moveTo>
                    <a:pt x="7432" y="7286"/>
                  </a:moveTo>
                  <a:cubicBezTo>
                    <a:pt x="7531" y="7286"/>
                    <a:pt x="7625" y="7326"/>
                    <a:pt x="7688" y="7405"/>
                  </a:cubicBezTo>
                  <a:cubicBezTo>
                    <a:pt x="7909" y="7499"/>
                    <a:pt x="7909" y="7751"/>
                    <a:pt x="7751" y="7909"/>
                  </a:cubicBezTo>
                  <a:cubicBezTo>
                    <a:pt x="7405" y="8255"/>
                    <a:pt x="6932" y="8444"/>
                    <a:pt x="6396" y="8444"/>
                  </a:cubicBezTo>
                  <a:cubicBezTo>
                    <a:pt x="5892" y="8444"/>
                    <a:pt x="5420" y="8255"/>
                    <a:pt x="5073" y="7909"/>
                  </a:cubicBezTo>
                  <a:cubicBezTo>
                    <a:pt x="4916" y="7751"/>
                    <a:pt x="4916" y="7499"/>
                    <a:pt x="5073" y="7405"/>
                  </a:cubicBezTo>
                  <a:cubicBezTo>
                    <a:pt x="5152" y="7326"/>
                    <a:pt x="5254" y="7286"/>
                    <a:pt x="5349" y="7286"/>
                  </a:cubicBezTo>
                  <a:cubicBezTo>
                    <a:pt x="5443" y="7286"/>
                    <a:pt x="5530" y="7326"/>
                    <a:pt x="5577" y="7405"/>
                  </a:cubicBezTo>
                  <a:cubicBezTo>
                    <a:pt x="5798" y="7609"/>
                    <a:pt x="6081" y="7712"/>
                    <a:pt x="6365" y="7712"/>
                  </a:cubicBezTo>
                  <a:cubicBezTo>
                    <a:pt x="6649" y="7712"/>
                    <a:pt x="6932" y="7609"/>
                    <a:pt x="7153" y="7405"/>
                  </a:cubicBezTo>
                  <a:cubicBezTo>
                    <a:pt x="7231" y="7326"/>
                    <a:pt x="7334" y="7286"/>
                    <a:pt x="7432" y="7286"/>
                  </a:cubicBezTo>
                  <a:close/>
                  <a:moveTo>
                    <a:pt x="8287" y="1"/>
                  </a:moveTo>
                  <a:lnTo>
                    <a:pt x="8350" y="158"/>
                  </a:lnTo>
                  <a:cubicBezTo>
                    <a:pt x="8476" y="726"/>
                    <a:pt x="8287" y="1324"/>
                    <a:pt x="7940" y="1797"/>
                  </a:cubicBezTo>
                  <a:cubicBezTo>
                    <a:pt x="7562" y="2269"/>
                    <a:pt x="6995" y="2521"/>
                    <a:pt x="6428" y="2521"/>
                  </a:cubicBezTo>
                  <a:cubicBezTo>
                    <a:pt x="5829" y="2521"/>
                    <a:pt x="5262" y="2238"/>
                    <a:pt x="4884" y="1797"/>
                  </a:cubicBezTo>
                  <a:cubicBezTo>
                    <a:pt x="4475" y="1324"/>
                    <a:pt x="4380" y="726"/>
                    <a:pt x="4475" y="190"/>
                  </a:cubicBezTo>
                  <a:lnTo>
                    <a:pt x="4538" y="32"/>
                  </a:lnTo>
                  <a:lnTo>
                    <a:pt x="4538" y="32"/>
                  </a:lnTo>
                  <a:cubicBezTo>
                    <a:pt x="3183" y="726"/>
                    <a:pt x="2332" y="2112"/>
                    <a:pt x="2332" y="3655"/>
                  </a:cubicBezTo>
                  <a:lnTo>
                    <a:pt x="2332" y="4002"/>
                  </a:lnTo>
                  <a:cubicBezTo>
                    <a:pt x="1482" y="4002"/>
                    <a:pt x="789" y="4664"/>
                    <a:pt x="789" y="5514"/>
                  </a:cubicBezTo>
                  <a:lnTo>
                    <a:pt x="789" y="5703"/>
                  </a:lnTo>
                  <a:cubicBezTo>
                    <a:pt x="316" y="5987"/>
                    <a:pt x="32" y="6428"/>
                    <a:pt x="32" y="6995"/>
                  </a:cubicBezTo>
                  <a:cubicBezTo>
                    <a:pt x="32" y="7405"/>
                    <a:pt x="190" y="7751"/>
                    <a:pt x="442" y="7972"/>
                  </a:cubicBezTo>
                  <a:lnTo>
                    <a:pt x="64" y="8696"/>
                  </a:lnTo>
                  <a:cubicBezTo>
                    <a:pt x="1" y="8885"/>
                    <a:pt x="64" y="9074"/>
                    <a:pt x="222" y="9200"/>
                  </a:cubicBezTo>
                  <a:cubicBezTo>
                    <a:pt x="282" y="9226"/>
                    <a:pt x="341" y="9238"/>
                    <a:pt x="396" y="9238"/>
                  </a:cubicBezTo>
                  <a:cubicBezTo>
                    <a:pt x="541" y="9238"/>
                    <a:pt x="666" y="9157"/>
                    <a:pt x="757" y="9043"/>
                  </a:cubicBezTo>
                  <a:lnTo>
                    <a:pt x="1072" y="8413"/>
                  </a:lnTo>
                  <a:cubicBezTo>
                    <a:pt x="1230" y="8444"/>
                    <a:pt x="1387" y="8507"/>
                    <a:pt x="1545" y="8507"/>
                  </a:cubicBezTo>
                  <a:cubicBezTo>
                    <a:pt x="1923" y="8507"/>
                    <a:pt x="2332" y="8350"/>
                    <a:pt x="2553" y="8098"/>
                  </a:cubicBezTo>
                  <a:cubicBezTo>
                    <a:pt x="3151" y="9641"/>
                    <a:pt x="4632" y="10776"/>
                    <a:pt x="6365" y="10776"/>
                  </a:cubicBezTo>
                  <a:cubicBezTo>
                    <a:pt x="8098" y="10776"/>
                    <a:pt x="9610" y="9641"/>
                    <a:pt x="10209" y="8098"/>
                  </a:cubicBezTo>
                  <a:cubicBezTo>
                    <a:pt x="10461" y="8381"/>
                    <a:pt x="10839" y="8507"/>
                    <a:pt x="11217" y="8507"/>
                  </a:cubicBezTo>
                  <a:cubicBezTo>
                    <a:pt x="11374" y="8507"/>
                    <a:pt x="11532" y="8444"/>
                    <a:pt x="11689" y="8413"/>
                  </a:cubicBezTo>
                  <a:lnTo>
                    <a:pt x="12004" y="9043"/>
                  </a:lnTo>
                  <a:cubicBezTo>
                    <a:pt x="12069" y="9173"/>
                    <a:pt x="12193" y="9258"/>
                    <a:pt x="12326" y="9258"/>
                  </a:cubicBezTo>
                  <a:cubicBezTo>
                    <a:pt x="12387" y="9258"/>
                    <a:pt x="12449" y="9240"/>
                    <a:pt x="12508" y="9200"/>
                  </a:cubicBezTo>
                  <a:cubicBezTo>
                    <a:pt x="12729" y="9137"/>
                    <a:pt x="12792" y="8885"/>
                    <a:pt x="12666" y="8696"/>
                  </a:cubicBezTo>
                  <a:lnTo>
                    <a:pt x="12382" y="7940"/>
                  </a:lnTo>
                  <a:cubicBezTo>
                    <a:pt x="12634" y="7657"/>
                    <a:pt x="12792" y="7310"/>
                    <a:pt x="12792" y="6963"/>
                  </a:cubicBezTo>
                  <a:cubicBezTo>
                    <a:pt x="12792" y="6396"/>
                    <a:pt x="12477" y="5924"/>
                    <a:pt x="12036" y="5672"/>
                  </a:cubicBezTo>
                  <a:lnTo>
                    <a:pt x="12036" y="5451"/>
                  </a:lnTo>
                  <a:cubicBezTo>
                    <a:pt x="12036" y="4632"/>
                    <a:pt x="11343" y="3971"/>
                    <a:pt x="10524" y="3971"/>
                  </a:cubicBezTo>
                  <a:lnTo>
                    <a:pt x="10524" y="3624"/>
                  </a:lnTo>
                  <a:cubicBezTo>
                    <a:pt x="10524" y="2080"/>
                    <a:pt x="9641" y="694"/>
                    <a:pt x="8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3" name="Google Shape;8873;p79"/>
            <p:cNvSpPr/>
            <p:nvPr/>
          </p:nvSpPr>
          <p:spPr>
            <a:xfrm>
              <a:off x="-57493150" y="4151150"/>
              <a:ext cx="55150" cy="36250"/>
            </a:xfrm>
            <a:custGeom>
              <a:rect b="b" l="l" r="r" t="t"/>
              <a:pathLst>
                <a:path extrusionOk="0" h="1450" w="2206">
                  <a:moveTo>
                    <a:pt x="379" y="1"/>
                  </a:moveTo>
                  <a:cubicBezTo>
                    <a:pt x="158" y="1"/>
                    <a:pt x="0" y="127"/>
                    <a:pt x="0" y="347"/>
                  </a:cubicBezTo>
                  <a:lnTo>
                    <a:pt x="0" y="1072"/>
                  </a:lnTo>
                  <a:cubicBezTo>
                    <a:pt x="0" y="1292"/>
                    <a:pt x="158" y="1450"/>
                    <a:pt x="379" y="1450"/>
                  </a:cubicBezTo>
                  <a:lnTo>
                    <a:pt x="1103" y="1450"/>
                  </a:lnTo>
                  <a:cubicBezTo>
                    <a:pt x="1733" y="1450"/>
                    <a:pt x="2206" y="914"/>
                    <a:pt x="2206" y="347"/>
                  </a:cubicBezTo>
                  <a:cubicBezTo>
                    <a:pt x="2206" y="158"/>
                    <a:pt x="2048" y="1"/>
                    <a:pt x="18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4" name="Google Shape;8874;p79"/>
            <p:cNvSpPr/>
            <p:nvPr/>
          </p:nvSpPr>
          <p:spPr>
            <a:xfrm>
              <a:off x="-57381300" y="4151150"/>
              <a:ext cx="55925" cy="36250"/>
            </a:xfrm>
            <a:custGeom>
              <a:rect b="b" l="l" r="r" t="t"/>
              <a:pathLst>
                <a:path extrusionOk="0" h="1450" w="2237">
                  <a:moveTo>
                    <a:pt x="347" y="1"/>
                  </a:moveTo>
                  <a:cubicBezTo>
                    <a:pt x="158" y="1"/>
                    <a:pt x="0" y="127"/>
                    <a:pt x="0" y="347"/>
                  </a:cubicBezTo>
                  <a:cubicBezTo>
                    <a:pt x="0" y="977"/>
                    <a:pt x="504" y="1450"/>
                    <a:pt x="1103" y="1450"/>
                  </a:cubicBezTo>
                  <a:lnTo>
                    <a:pt x="1827" y="1450"/>
                  </a:lnTo>
                  <a:cubicBezTo>
                    <a:pt x="2048" y="1450"/>
                    <a:pt x="2206" y="1292"/>
                    <a:pt x="2206" y="1103"/>
                  </a:cubicBezTo>
                  <a:lnTo>
                    <a:pt x="2206" y="347"/>
                  </a:lnTo>
                  <a:cubicBezTo>
                    <a:pt x="2237" y="158"/>
                    <a:pt x="2079" y="1"/>
                    <a:pt x="18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5" name="Google Shape;8875;p79"/>
            <p:cNvSpPr/>
            <p:nvPr/>
          </p:nvSpPr>
          <p:spPr>
            <a:xfrm>
              <a:off x="-57442750" y="3982600"/>
              <a:ext cx="65400" cy="93750"/>
            </a:xfrm>
            <a:custGeom>
              <a:rect b="b" l="l" r="r" t="t"/>
              <a:pathLst>
                <a:path extrusionOk="0" h="3750" w="2616">
                  <a:moveTo>
                    <a:pt x="1292" y="1"/>
                  </a:moveTo>
                  <a:cubicBezTo>
                    <a:pt x="883" y="1"/>
                    <a:pt x="473" y="316"/>
                    <a:pt x="410" y="757"/>
                  </a:cubicBezTo>
                  <a:lnTo>
                    <a:pt x="95" y="2269"/>
                  </a:lnTo>
                  <a:cubicBezTo>
                    <a:pt x="1" y="2616"/>
                    <a:pt x="127" y="3025"/>
                    <a:pt x="316" y="3309"/>
                  </a:cubicBezTo>
                  <a:cubicBezTo>
                    <a:pt x="599" y="3529"/>
                    <a:pt x="946" y="3750"/>
                    <a:pt x="1355" y="3750"/>
                  </a:cubicBezTo>
                  <a:cubicBezTo>
                    <a:pt x="1702" y="3750"/>
                    <a:pt x="2049" y="3592"/>
                    <a:pt x="2301" y="3309"/>
                  </a:cubicBezTo>
                  <a:cubicBezTo>
                    <a:pt x="2521" y="3025"/>
                    <a:pt x="2616" y="2647"/>
                    <a:pt x="2521" y="2269"/>
                  </a:cubicBezTo>
                  <a:lnTo>
                    <a:pt x="2206" y="757"/>
                  </a:lnTo>
                  <a:cubicBezTo>
                    <a:pt x="2143" y="316"/>
                    <a:pt x="1734" y="1"/>
                    <a:pt x="12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76" name="Google Shape;8876;p79"/>
          <p:cNvGrpSpPr/>
          <p:nvPr/>
        </p:nvGrpSpPr>
        <p:grpSpPr>
          <a:xfrm>
            <a:off x="7802041" y="1344333"/>
            <a:ext cx="314662" cy="358999"/>
            <a:chOff x="-55576850" y="3198125"/>
            <a:chExt cx="279625" cy="319025"/>
          </a:xfrm>
        </p:grpSpPr>
        <p:sp>
          <p:nvSpPr>
            <p:cNvPr id="8877" name="Google Shape;8877;p79"/>
            <p:cNvSpPr/>
            <p:nvPr/>
          </p:nvSpPr>
          <p:spPr>
            <a:xfrm>
              <a:off x="-55576850" y="3335975"/>
              <a:ext cx="18900" cy="63825"/>
            </a:xfrm>
            <a:custGeom>
              <a:rect b="b" l="l" r="r" t="t"/>
              <a:pathLst>
                <a:path extrusionOk="0" h="2553" w="756">
                  <a:moveTo>
                    <a:pt x="756" y="0"/>
                  </a:moveTo>
                  <a:cubicBezTo>
                    <a:pt x="315" y="221"/>
                    <a:pt x="0" y="693"/>
                    <a:pt x="0" y="1260"/>
                  </a:cubicBezTo>
                  <a:cubicBezTo>
                    <a:pt x="0" y="1796"/>
                    <a:pt x="315" y="2269"/>
                    <a:pt x="756" y="2552"/>
                  </a:cubicBezTo>
                  <a:lnTo>
                    <a:pt x="75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8" name="Google Shape;8878;p79"/>
            <p:cNvSpPr/>
            <p:nvPr/>
          </p:nvSpPr>
          <p:spPr>
            <a:xfrm>
              <a:off x="-55539850" y="3198125"/>
              <a:ext cx="206375" cy="99275"/>
            </a:xfrm>
            <a:custGeom>
              <a:rect b="b" l="l" r="r" t="t"/>
              <a:pathLst>
                <a:path extrusionOk="0" h="3971" w="8255">
                  <a:moveTo>
                    <a:pt x="2616" y="1"/>
                  </a:moveTo>
                  <a:cubicBezTo>
                    <a:pt x="2348" y="1"/>
                    <a:pt x="2080" y="95"/>
                    <a:pt x="1860" y="284"/>
                  </a:cubicBezTo>
                  <a:cubicBezTo>
                    <a:pt x="1671" y="95"/>
                    <a:pt x="1387" y="32"/>
                    <a:pt x="1103" y="32"/>
                  </a:cubicBezTo>
                  <a:cubicBezTo>
                    <a:pt x="473" y="32"/>
                    <a:pt x="1" y="536"/>
                    <a:pt x="1" y="1135"/>
                  </a:cubicBezTo>
                  <a:lnTo>
                    <a:pt x="1" y="3970"/>
                  </a:lnTo>
                  <a:lnTo>
                    <a:pt x="1639" y="2364"/>
                  </a:lnTo>
                  <a:cubicBezTo>
                    <a:pt x="1715" y="2287"/>
                    <a:pt x="1815" y="2246"/>
                    <a:pt x="1916" y="2246"/>
                  </a:cubicBezTo>
                  <a:cubicBezTo>
                    <a:pt x="1982" y="2246"/>
                    <a:pt x="2049" y="2263"/>
                    <a:pt x="2112" y="2301"/>
                  </a:cubicBezTo>
                  <a:cubicBezTo>
                    <a:pt x="2726" y="2726"/>
                    <a:pt x="3435" y="2939"/>
                    <a:pt x="4144" y="2939"/>
                  </a:cubicBezTo>
                  <a:cubicBezTo>
                    <a:pt x="4853" y="2939"/>
                    <a:pt x="5561" y="2726"/>
                    <a:pt x="6176" y="2301"/>
                  </a:cubicBezTo>
                  <a:cubicBezTo>
                    <a:pt x="6225" y="2263"/>
                    <a:pt x="6290" y="2246"/>
                    <a:pt x="6355" y="2246"/>
                  </a:cubicBezTo>
                  <a:cubicBezTo>
                    <a:pt x="6456" y="2246"/>
                    <a:pt x="6560" y="2287"/>
                    <a:pt x="6617" y="2364"/>
                  </a:cubicBezTo>
                  <a:lnTo>
                    <a:pt x="8255" y="3970"/>
                  </a:lnTo>
                  <a:lnTo>
                    <a:pt x="8255" y="1135"/>
                  </a:lnTo>
                  <a:cubicBezTo>
                    <a:pt x="8192" y="536"/>
                    <a:pt x="7719" y="32"/>
                    <a:pt x="7089" y="32"/>
                  </a:cubicBezTo>
                  <a:cubicBezTo>
                    <a:pt x="6837" y="32"/>
                    <a:pt x="6554" y="158"/>
                    <a:pt x="6365" y="284"/>
                  </a:cubicBezTo>
                  <a:cubicBezTo>
                    <a:pt x="6144" y="95"/>
                    <a:pt x="5876" y="1"/>
                    <a:pt x="5609" y="1"/>
                  </a:cubicBezTo>
                  <a:cubicBezTo>
                    <a:pt x="5341" y="1"/>
                    <a:pt x="5073" y="95"/>
                    <a:pt x="4853" y="284"/>
                  </a:cubicBezTo>
                  <a:cubicBezTo>
                    <a:pt x="4632" y="95"/>
                    <a:pt x="4372" y="1"/>
                    <a:pt x="4112" y="1"/>
                  </a:cubicBezTo>
                  <a:cubicBezTo>
                    <a:pt x="3852" y="1"/>
                    <a:pt x="3592" y="95"/>
                    <a:pt x="3372" y="284"/>
                  </a:cubicBezTo>
                  <a:cubicBezTo>
                    <a:pt x="3151" y="95"/>
                    <a:pt x="2883" y="1"/>
                    <a:pt x="26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9" name="Google Shape;8879;p79"/>
            <p:cNvSpPr/>
            <p:nvPr/>
          </p:nvSpPr>
          <p:spPr>
            <a:xfrm>
              <a:off x="-55539850" y="3275325"/>
              <a:ext cx="204800" cy="241825"/>
            </a:xfrm>
            <a:custGeom>
              <a:rect b="b" l="l" r="r" t="t"/>
              <a:pathLst>
                <a:path extrusionOk="0" h="9673" w="8192">
                  <a:moveTo>
                    <a:pt x="2616" y="2962"/>
                  </a:moveTo>
                  <a:cubicBezTo>
                    <a:pt x="2805" y="2962"/>
                    <a:pt x="2962" y="3119"/>
                    <a:pt x="2962" y="3308"/>
                  </a:cubicBezTo>
                  <a:cubicBezTo>
                    <a:pt x="2962" y="3529"/>
                    <a:pt x="2805" y="3686"/>
                    <a:pt x="2616" y="3686"/>
                  </a:cubicBezTo>
                  <a:cubicBezTo>
                    <a:pt x="2427" y="3686"/>
                    <a:pt x="2269" y="3560"/>
                    <a:pt x="2269" y="3308"/>
                  </a:cubicBezTo>
                  <a:cubicBezTo>
                    <a:pt x="2269" y="3119"/>
                    <a:pt x="2427" y="2962"/>
                    <a:pt x="2616" y="2962"/>
                  </a:cubicBezTo>
                  <a:close/>
                  <a:moveTo>
                    <a:pt x="5609" y="2993"/>
                  </a:moveTo>
                  <a:cubicBezTo>
                    <a:pt x="5798" y="2993"/>
                    <a:pt x="5955" y="3151"/>
                    <a:pt x="5955" y="3371"/>
                  </a:cubicBezTo>
                  <a:cubicBezTo>
                    <a:pt x="5987" y="3560"/>
                    <a:pt x="5798" y="3718"/>
                    <a:pt x="5609" y="3718"/>
                  </a:cubicBezTo>
                  <a:cubicBezTo>
                    <a:pt x="5420" y="3718"/>
                    <a:pt x="5262" y="3560"/>
                    <a:pt x="5262" y="3371"/>
                  </a:cubicBezTo>
                  <a:cubicBezTo>
                    <a:pt x="5262" y="3151"/>
                    <a:pt x="5420" y="2993"/>
                    <a:pt x="5609" y="2993"/>
                  </a:cubicBezTo>
                  <a:close/>
                  <a:moveTo>
                    <a:pt x="5164" y="6278"/>
                  </a:moveTo>
                  <a:cubicBezTo>
                    <a:pt x="5262" y="6278"/>
                    <a:pt x="5357" y="6317"/>
                    <a:pt x="5420" y="6396"/>
                  </a:cubicBezTo>
                  <a:cubicBezTo>
                    <a:pt x="5577" y="6522"/>
                    <a:pt x="5577" y="6742"/>
                    <a:pt x="5451" y="6900"/>
                  </a:cubicBezTo>
                  <a:cubicBezTo>
                    <a:pt x="5105" y="7246"/>
                    <a:pt x="4632" y="7435"/>
                    <a:pt x="4096" y="7435"/>
                  </a:cubicBezTo>
                  <a:cubicBezTo>
                    <a:pt x="3592" y="7435"/>
                    <a:pt x="3120" y="7246"/>
                    <a:pt x="2805" y="6900"/>
                  </a:cubicBezTo>
                  <a:cubicBezTo>
                    <a:pt x="2647" y="6742"/>
                    <a:pt x="2647" y="6522"/>
                    <a:pt x="2805" y="6396"/>
                  </a:cubicBezTo>
                  <a:cubicBezTo>
                    <a:pt x="2883" y="6317"/>
                    <a:pt x="2986" y="6278"/>
                    <a:pt x="3080" y="6278"/>
                  </a:cubicBezTo>
                  <a:cubicBezTo>
                    <a:pt x="3175" y="6278"/>
                    <a:pt x="3262" y="6317"/>
                    <a:pt x="3309" y="6396"/>
                  </a:cubicBezTo>
                  <a:cubicBezTo>
                    <a:pt x="3529" y="6616"/>
                    <a:pt x="3821" y="6727"/>
                    <a:pt x="4108" y="6727"/>
                  </a:cubicBezTo>
                  <a:cubicBezTo>
                    <a:pt x="4396" y="6727"/>
                    <a:pt x="4679" y="6616"/>
                    <a:pt x="4884" y="6396"/>
                  </a:cubicBezTo>
                  <a:cubicBezTo>
                    <a:pt x="4963" y="6317"/>
                    <a:pt x="5065" y="6278"/>
                    <a:pt x="5164" y="6278"/>
                  </a:cubicBezTo>
                  <a:close/>
                  <a:moveTo>
                    <a:pt x="1954" y="0"/>
                  </a:moveTo>
                  <a:lnTo>
                    <a:pt x="1" y="1954"/>
                  </a:lnTo>
                  <a:lnTo>
                    <a:pt x="1" y="5577"/>
                  </a:lnTo>
                  <a:cubicBezTo>
                    <a:pt x="1" y="7813"/>
                    <a:pt x="1860" y="9672"/>
                    <a:pt x="4096" y="9672"/>
                  </a:cubicBezTo>
                  <a:cubicBezTo>
                    <a:pt x="6365" y="9672"/>
                    <a:pt x="8192" y="7813"/>
                    <a:pt x="8192" y="5577"/>
                  </a:cubicBezTo>
                  <a:lnTo>
                    <a:pt x="8192" y="1954"/>
                  </a:lnTo>
                  <a:lnTo>
                    <a:pt x="6270" y="0"/>
                  </a:lnTo>
                  <a:cubicBezTo>
                    <a:pt x="5609" y="394"/>
                    <a:pt x="4860" y="591"/>
                    <a:pt x="4112" y="591"/>
                  </a:cubicBezTo>
                  <a:cubicBezTo>
                    <a:pt x="3364" y="591"/>
                    <a:pt x="2616" y="394"/>
                    <a:pt x="19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0" name="Google Shape;8880;p79"/>
            <p:cNvSpPr/>
            <p:nvPr/>
          </p:nvSpPr>
          <p:spPr>
            <a:xfrm>
              <a:off x="-55316150" y="3335975"/>
              <a:ext cx="18925" cy="63825"/>
            </a:xfrm>
            <a:custGeom>
              <a:rect b="b" l="l" r="r" t="t"/>
              <a:pathLst>
                <a:path extrusionOk="0" h="2553" w="757">
                  <a:moveTo>
                    <a:pt x="0" y="0"/>
                  </a:moveTo>
                  <a:lnTo>
                    <a:pt x="0" y="2552"/>
                  </a:lnTo>
                  <a:cubicBezTo>
                    <a:pt x="441" y="2269"/>
                    <a:pt x="756" y="1796"/>
                    <a:pt x="756" y="1260"/>
                  </a:cubicBezTo>
                  <a:cubicBezTo>
                    <a:pt x="756" y="693"/>
                    <a:pt x="473" y="221"/>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81" name="Google Shape;8881;p79"/>
          <p:cNvGrpSpPr/>
          <p:nvPr/>
        </p:nvGrpSpPr>
        <p:grpSpPr>
          <a:xfrm>
            <a:off x="7779437" y="1800309"/>
            <a:ext cx="359871" cy="358324"/>
            <a:chOff x="-55596550" y="3590175"/>
            <a:chExt cx="319800" cy="318425"/>
          </a:xfrm>
        </p:grpSpPr>
        <p:sp>
          <p:nvSpPr>
            <p:cNvPr id="8882" name="Google Shape;8882;p79"/>
            <p:cNvSpPr/>
            <p:nvPr/>
          </p:nvSpPr>
          <p:spPr>
            <a:xfrm>
              <a:off x="-55596550" y="3590175"/>
              <a:ext cx="319800" cy="112850"/>
            </a:xfrm>
            <a:custGeom>
              <a:rect b="b" l="l" r="r" t="t"/>
              <a:pathLst>
                <a:path extrusionOk="0" h="4514" w="12792">
                  <a:moveTo>
                    <a:pt x="6380" y="0"/>
                  </a:moveTo>
                  <a:cubicBezTo>
                    <a:pt x="6309" y="0"/>
                    <a:pt x="6238" y="24"/>
                    <a:pt x="6175" y="71"/>
                  </a:cubicBezTo>
                  <a:lnTo>
                    <a:pt x="189" y="3789"/>
                  </a:lnTo>
                  <a:cubicBezTo>
                    <a:pt x="32" y="3883"/>
                    <a:pt x="0" y="4072"/>
                    <a:pt x="32" y="4230"/>
                  </a:cubicBezTo>
                  <a:cubicBezTo>
                    <a:pt x="95" y="4387"/>
                    <a:pt x="221" y="4513"/>
                    <a:pt x="378" y="4513"/>
                  </a:cubicBezTo>
                  <a:lnTo>
                    <a:pt x="12350" y="4513"/>
                  </a:lnTo>
                  <a:cubicBezTo>
                    <a:pt x="12508" y="4513"/>
                    <a:pt x="12665" y="4387"/>
                    <a:pt x="12728" y="4230"/>
                  </a:cubicBezTo>
                  <a:cubicBezTo>
                    <a:pt x="12791" y="4072"/>
                    <a:pt x="12728" y="3883"/>
                    <a:pt x="12571" y="3789"/>
                  </a:cubicBezTo>
                  <a:lnTo>
                    <a:pt x="6585" y="71"/>
                  </a:lnTo>
                  <a:cubicBezTo>
                    <a:pt x="6522" y="24"/>
                    <a:pt x="6451" y="0"/>
                    <a:pt x="63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3" name="Google Shape;8883;p79"/>
            <p:cNvSpPr/>
            <p:nvPr/>
          </p:nvSpPr>
          <p:spPr>
            <a:xfrm>
              <a:off x="-55539850" y="3721900"/>
              <a:ext cx="204800" cy="186700"/>
            </a:xfrm>
            <a:custGeom>
              <a:rect b="b" l="l" r="r" t="t"/>
              <a:pathLst>
                <a:path extrusionOk="0" h="7468" w="8192">
                  <a:moveTo>
                    <a:pt x="2616" y="725"/>
                  </a:moveTo>
                  <a:cubicBezTo>
                    <a:pt x="2805" y="725"/>
                    <a:pt x="2962" y="883"/>
                    <a:pt x="2962" y="1072"/>
                  </a:cubicBezTo>
                  <a:cubicBezTo>
                    <a:pt x="2962" y="1292"/>
                    <a:pt x="2805" y="1450"/>
                    <a:pt x="2616" y="1450"/>
                  </a:cubicBezTo>
                  <a:cubicBezTo>
                    <a:pt x="2427" y="1450"/>
                    <a:pt x="2269" y="1292"/>
                    <a:pt x="2269" y="1072"/>
                  </a:cubicBezTo>
                  <a:cubicBezTo>
                    <a:pt x="2269" y="883"/>
                    <a:pt x="2427" y="725"/>
                    <a:pt x="2616" y="725"/>
                  </a:cubicBezTo>
                  <a:close/>
                  <a:moveTo>
                    <a:pt x="5609" y="725"/>
                  </a:moveTo>
                  <a:cubicBezTo>
                    <a:pt x="5798" y="725"/>
                    <a:pt x="5955" y="883"/>
                    <a:pt x="5955" y="1072"/>
                  </a:cubicBezTo>
                  <a:cubicBezTo>
                    <a:pt x="5955" y="1292"/>
                    <a:pt x="5798" y="1450"/>
                    <a:pt x="5609" y="1450"/>
                  </a:cubicBezTo>
                  <a:cubicBezTo>
                    <a:pt x="5420" y="1450"/>
                    <a:pt x="5262" y="1292"/>
                    <a:pt x="5262" y="1072"/>
                  </a:cubicBezTo>
                  <a:cubicBezTo>
                    <a:pt x="5262" y="883"/>
                    <a:pt x="5420" y="725"/>
                    <a:pt x="5609" y="725"/>
                  </a:cubicBezTo>
                  <a:close/>
                  <a:moveTo>
                    <a:pt x="3395" y="2245"/>
                  </a:moveTo>
                  <a:cubicBezTo>
                    <a:pt x="3490" y="2245"/>
                    <a:pt x="3577" y="2285"/>
                    <a:pt x="3624" y="2363"/>
                  </a:cubicBezTo>
                  <a:cubicBezTo>
                    <a:pt x="3781" y="2521"/>
                    <a:pt x="3781" y="2741"/>
                    <a:pt x="3624" y="2867"/>
                  </a:cubicBezTo>
                  <a:lnTo>
                    <a:pt x="2899" y="3624"/>
                  </a:lnTo>
                  <a:cubicBezTo>
                    <a:pt x="2820" y="3687"/>
                    <a:pt x="2718" y="3718"/>
                    <a:pt x="2620" y="3718"/>
                  </a:cubicBezTo>
                  <a:cubicBezTo>
                    <a:pt x="2521" y="3718"/>
                    <a:pt x="2427" y="3687"/>
                    <a:pt x="2364" y="3624"/>
                  </a:cubicBezTo>
                  <a:cubicBezTo>
                    <a:pt x="2206" y="3466"/>
                    <a:pt x="2206" y="3214"/>
                    <a:pt x="2364" y="3088"/>
                  </a:cubicBezTo>
                  <a:lnTo>
                    <a:pt x="3120" y="2363"/>
                  </a:lnTo>
                  <a:cubicBezTo>
                    <a:pt x="3199" y="2285"/>
                    <a:pt x="3301" y="2245"/>
                    <a:pt x="3395" y="2245"/>
                  </a:cubicBezTo>
                  <a:close/>
                  <a:moveTo>
                    <a:pt x="4849" y="2245"/>
                  </a:moveTo>
                  <a:cubicBezTo>
                    <a:pt x="4947" y="2245"/>
                    <a:pt x="5042" y="2285"/>
                    <a:pt x="5105" y="2363"/>
                  </a:cubicBezTo>
                  <a:lnTo>
                    <a:pt x="5829" y="3088"/>
                  </a:lnTo>
                  <a:cubicBezTo>
                    <a:pt x="5987" y="3246"/>
                    <a:pt x="5987" y="3498"/>
                    <a:pt x="5829" y="3624"/>
                  </a:cubicBezTo>
                  <a:cubicBezTo>
                    <a:pt x="5750" y="3687"/>
                    <a:pt x="5656" y="3718"/>
                    <a:pt x="5565" y="3718"/>
                  </a:cubicBezTo>
                  <a:cubicBezTo>
                    <a:pt x="5475" y="3718"/>
                    <a:pt x="5388" y="3687"/>
                    <a:pt x="5325" y="3624"/>
                  </a:cubicBezTo>
                  <a:lnTo>
                    <a:pt x="4569" y="2867"/>
                  </a:lnTo>
                  <a:cubicBezTo>
                    <a:pt x="4474" y="2741"/>
                    <a:pt x="4474" y="2521"/>
                    <a:pt x="4569" y="2363"/>
                  </a:cubicBezTo>
                  <a:cubicBezTo>
                    <a:pt x="4648" y="2285"/>
                    <a:pt x="4750" y="2245"/>
                    <a:pt x="4849" y="2245"/>
                  </a:cubicBezTo>
                  <a:close/>
                  <a:moveTo>
                    <a:pt x="5164" y="4041"/>
                  </a:moveTo>
                  <a:cubicBezTo>
                    <a:pt x="5262" y="4041"/>
                    <a:pt x="5357" y="4080"/>
                    <a:pt x="5420" y="4159"/>
                  </a:cubicBezTo>
                  <a:cubicBezTo>
                    <a:pt x="5577" y="4317"/>
                    <a:pt x="5577" y="4537"/>
                    <a:pt x="5420" y="4663"/>
                  </a:cubicBezTo>
                  <a:cubicBezTo>
                    <a:pt x="5042" y="5010"/>
                    <a:pt x="4569" y="5230"/>
                    <a:pt x="4065" y="5230"/>
                  </a:cubicBezTo>
                  <a:cubicBezTo>
                    <a:pt x="3561" y="5230"/>
                    <a:pt x="3088" y="5010"/>
                    <a:pt x="2773" y="4663"/>
                  </a:cubicBezTo>
                  <a:cubicBezTo>
                    <a:pt x="2616" y="4506"/>
                    <a:pt x="2616" y="4285"/>
                    <a:pt x="2773" y="4159"/>
                  </a:cubicBezTo>
                  <a:cubicBezTo>
                    <a:pt x="2852" y="4080"/>
                    <a:pt x="2946" y="4041"/>
                    <a:pt x="3037" y="4041"/>
                  </a:cubicBezTo>
                  <a:cubicBezTo>
                    <a:pt x="3128" y="4041"/>
                    <a:pt x="3214" y="4080"/>
                    <a:pt x="3277" y="4159"/>
                  </a:cubicBezTo>
                  <a:cubicBezTo>
                    <a:pt x="3514" y="4380"/>
                    <a:pt x="3821" y="4490"/>
                    <a:pt x="4116" y="4490"/>
                  </a:cubicBezTo>
                  <a:cubicBezTo>
                    <a:pt x="4411" y="4490"/>
                    <a:pt x="4695" y="4380"/>
                    <a:pt x="4884" y="4159"/>
                  </a:cubicBezTo>
                  <a:cubicBezTo>
                    <a:pt x="4963" y="4080"/>
                    <a:pt x="5065" y="4041"/>
                    <a:pt x="5164" y="4041"/>
                  </a:cubicBezTo>
                  <a:close/>
                  <a:moveTo>
                    <a:pt x="1" y="1"/>
                  </a:moveTo>
                  <a:lnTo>
                    <a:pt x="1" y="3340"/>
                  </a:lnTo>
                  <a:cubicBezTo>
                    <a:pt x="1" y="5577"/>
                    <a:pt x="1860" y="7467"/>
                    <a:pt x="4096" y="7467"/>
                  </a:cubicBezTo>
                  <a:cubicBezTo>
                    <a:pt x="6365" y="7467"/>
                    <a:pt x="8192" y="5608"/>
                    <a:pt x="8192" y="3340"/>
                  </a:cubicBezTo>
                  <a:lnTo>
                    <a:pt x="819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4" name="Google Shape;8884;p79"/>
            <p:cNvSpPr/>
            <p:nvPr/>
          </p:nvSpPr>
          <p:spPr>
            <a:xfrm>
              <a:off x="-55316150" y="3726625"/>
              <a:ext cx="18925" cy="63825"/>
            </a:xfrm>
            <a:custGeom>
              <a:rect b="b" l="l" r="r" t="t"/>
              <a:pathLst>
                <a:path extrusionOk="0" h="2553" w="757">
                  <a:moveTo>
                    <a:pt x="0" y="1"/>
                  </a:moveTo>
                  <a:lnTo>
                    <a:pt x="0" y="2552"/>
                  </a:lnTo>
                  <a:cubicBezTo>
                    <a:pt x="441" y="2269"/>
                    <a:pt x="756" y="1796"/>
                    <a:pt x="756" y="1261"/>
                  </a:cubicBezTo>
                  <a:cubicBezTo>
                    <a:pt x="756" y="757"/>
                    <a:pt x="473" y="284"/>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5" name="Google Shape;8885;p79"/>
            <p:cNvSpPr/>
            <p:nvPr/>
          </p:nvSpPr>
          <p:spPr>
            <a:xfrm>
              <a:off x="-55576850" y="3727425"/>
              <a:ext cx="18900" cy="63800"/>
            </a:xfrm>
            <a:custGeom>
              <a:rect b="b" l="l" r="r" t="t"/>
              <a:pathLst>
                <a:path extrusionOk="0" h="2552" w="756">
                  <a:moveTo>
                    <a:pt x="756" y="0"/>
                  </a:moveTo>
                  <a:cubicBezTo>
                    <a:pt x="315" y="252"/>
                    <a:pt x="0" y="725"/>
                    <a:pt x="0" y="1260"/>
                  </a:cubicBezTo>
                  <a:cubicBezTo>
                    <a:pt x="0" y="1827"/>
                    <a:pt x="315" y="2300"/>
                    <a:pt x="756" y="2552"/>
                  </a:cubicBezTo>
                  <a:lnTo>
                    <a:pt x="75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86" name="Google Shape;8886;p79"/>
          <p:cNvGrpSpPr/>
          <p:nvPr/>
        </p:nvGrpSpPr>
        <p:grpSpPr>
          <a:xfrm>
            <a:off x="7794674" y="2241651"/>
            <a:ext cx="358999" cy="359252"/>
            <a:chOff x="-55595775" y="3982375"/>
            <a:chExt cx="319025" cy="319250"/>
          </a:xfrm>
        </p:grpSpPr>
        <p:sp>
          <p:nvSpPr>
            <p:cNvPr id="8887" name="Google Shape;8887;p79"/>
            <p:cNvSpPr/>
            <p:nvPr/>
          </p:nvSpPr>
          <p:spPr>
            <a:xfrm>
              <a:off x="-55441400" y="3982375"/>
              <a:ext cx="125250" cy="145175"/>
            </a:xfrm>
            <a:custGeom>
              <a:rect b="b" l="l" r="r" t="t"/>
              <a:pathLst>
                <a:path extrusionOk="0" h="5807" w="5010">
                  <a:moveTo>
                    <a:pt x="2038" y="1"/>
                  </a:moveTo>
                  <a:cubicBezTo>
                    <a:pt x="1277" y="1"/>
                    <a:pt x="574" y="302"/>
                    <a:pt x="1" y="797"/>
                  </a:cubicBezTo>
                  <a:cubicBezTo>
                    <a:pt x="2332" y="1081"/>
                    <a:pt x="4160" y="3003"/>
                    <a:pt x="4254" y="5365"/>
                  </a:cubicBezTo>
                  <a:cubicBezTo>
                    <a:pt x="4538" y="5491"/>
                    <a:pt x="4821" y="5586"/>
                    <a:pt x="5010" y="5807"/>
                  </a:cubicBezTo>
                  <a:lnTo>
                    <a:pt x="5010" y="3066"/>
                  </a:lnTo>
                  <a:cubicBezTo>
                    <a:pt x="5010" y="1585"/>
                    <a:pt x="3939" y="293"/>
                    <a:pt x="2521" y="41"/>
                  </a:cubicBezTo>
                  <a:cubicBezTo>
                    <a:pt x="2358" y="14"/>
                    <a:pt x="2197" y="1"/>
                    <a:pt x="20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8" name="Google Shape;8888;p79"/>
            <p:cNvSpPr/>
            <p:nvPr/>
          </p:nvSpPr>
          <p:spPr>
            <a:xfrm>
              <a:off x="-55343725" y="4203125"/>
              <a:ext cx="66975" cy="41000"/>
            </a:xfrm>
            <a:custGeom>
              <a:rect b="b" l="l" r="r" t="t"/>
              <a:pathLst>
                <a:path extrusionOk="0" h="1640" w="2679">
                  <a:moveTo>
                    <a:pt x="1418" y="1"/>
                  </a:moveTo>
                  <a:cubicBezTo>
                    <a:pt x="1135" y="379"/>
                    <a:pt x="757" y="663"/>
                    <a:pt x="284" y="789"/>
                  </a:cubicBezTo>
                  <a:cubicBezTo>
                    <a:pt x="190" y="1072"/>
                    <a:pt x="127" y="1387"/>
                    <a:pt x="1" y="1639"/>
                  </a:cubicBezTo>
                  <a:lnTo>
                    <a:pt x="2300" y="1639"/>
                  </a:lnTo>
                  <a:cubicBezTo>
                    <a:pt x="2458" y="1639"/>
                    <a:pt x="2615" y="1545"/>
                    <a:pt x="2647" y="1387"/>
                  </a:cubicBezTo>
                  <a:cubicBezTo>
                    <a:pt x="2678" y="1167"/>
                    <a:pt x="2615" y="1009"/>
                    <a:pt x="2458" y="946"/>
                  </a:cubicBezTo>
                  <a:cubicBezTo>
                    <a:pt x="2017" y="757"/>
                    <a:pt x="1670" y="379"/>
                    <a:pt x="1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9" name="Google Shape;8889;p79"/>
            <p:cNvSpPr/>
            <p:nvPr/>
          </p:nvSpPr>
          <p:spPr>
            <a:xfrm>
              <a:off x="-55557950" y="4019625"/>
              <a:ext cx="147300" cy="94525"/>
            </a:xfrm>
            <a:custGeom>
              <a:rect b="b" l="l" r="r" t="t"/>
              <a:pathLst>
                <a:path extrusionOk="0" h="3781" w="5892">
                  <a:moveTo>
                    <a:pt x="4064" y="0"/>
                  </a:moveTo>
                  <a:cubicBezTo>
                    <a:pt x="1922" y="63"/>
                    <a:pt x="189" y="1702"/>
                    <a:pt x="0" y="3781"/>
                  </a:cubicBezTo>
                  <a:lnTo>
                    <a:pt x="2584" y="3749"/>
                  </a:lnTo>
                  <a:cubicBezTo>
                    <a:pt x="3938" y="3749"/>
                    <a:pt x="5135" y="2930"/>
                    <a:pt x="5671" y="1670"/>
                  </a:cubicBezTo>
                  <a:cubicBezTo>
                    <a:pt x="5829" y="1261"/>
                    <a:pt x="5892" y="882"/>
                    <a:pt x="5892" y="441"/>
                  </a:cubicBezTo>
                  <a:cubicBezTo>
                    <a:pt x="5356" y="158"/>
                    <a:pt x="4726" y="0"/>
                    <a:pt x="40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0" name="Google Shape;8890;p79"/>
            <p:cNvSpPr/>
            <p:nvPr/>
          </p:nvSpPr>
          <p:spPr>
            <a:xfrm>
              <a:off x="-55557950" y="4042450"/>
              <a:ext cx="206375" cy="259175"/>
            </a:xfrm>
            <a:custGeom>
              <a:rect b="b" l="l" r="r" t="t"/>
              <a:pathLst>
                <a:path extrusionOk="0" h="10367" w="8255">
                  <a:moveTo>
                    <a:pt x="2584" y="4349"/>
                  </a:moveTo>
                  <a:cubicBezTo>
                    <a:pt x="2773" y="4349"/>
                    <a:pt x="2993" y="4475"/>
                    <a:pt x="2993" y="4695"/>
                  </a:cubicBezTo>
                  <a:cubicBezTo>
                    <a:pt x="2993" y="4884"/>
                    <a:pt x="2836" y="5073"/>
                    <a:pt x="2615" y="5073"/>
                  </a:cubicBezTo>
                  <a:cubicBezTo>
                    <a:pt x="2395" y="5073"/>
                    <a:pt x="2237" y="4916"/>
                    <a:pt x="2237" y="4727"/>
                  </a:cubicBezTo>
                  <a:cubicBezTo>
                    <a:pt x="2237" y="4538"/>
                    <a:pt x="2395" y="4349"/>
                    <a:pt x="2584" y="4349"/>
                  </a:cubicBezTo>
                  <a:close/>
                  <a:moveTo>
                    <a:pt x="5545" y="4349"/>
                  </a:moveTo>
                  <a:cubicBezTo>
                    <a:pt x="5734" y="4349"/>
                    <a:pt x="5923" y="4506"/>
                    <a:pt x="5923" y="4695"/>
                  </a:cubicBezTo>
                  <a:cubicBezTo>
                    <a:pt x="5986" y="4884"/>
                    <a:pt x="5829" y="5042"/>
                    <a:pt x="5577" y="5073"/>
                  </a:cubicBezTo>
                  <a:cubicBezTo>
                    <a:pt x="5388" y="5073"/>
                    <a:pt x="5198" y="4916"/>
                    <a:pt x="5198" y="4727"/>
                  </a:cubicBezTo>
                  <a:cubicBezTo>
                    <a:pt x="5198" y="4538"/>
                    <a:pt x="5356" y="4349"/>
                    <a:pt x="5545" y="4349"/>
                  </a:cubicBezTo>
                  <a:close/>
                  <a:moveTo>
                    <a:pt x="5191" y="6908"/>
                  </a:moveTo>
                  <a:cubicBezTo>
                    <a:pt x="5285" y="6908"/>
                    <a:pt x="5372" y="6948"/>
                    <a:pt x="5419" y="7027"/>
                  </a:cubicBezTo>
                  <a:cubicBezTo>
                    <a:pt x="5577" y="7121"/>
                    <a:pt x="5577" y="7373"/>
                    <a:pt x="5451" y="7531"/>
                  </a:cubicBezTo>
                  <a:cubicBezTo>
                    <a:pt x="5104" y="7877"/>
                    <a:pt x="4631" y="8066"/>
                    <a:pt x="4159" y="8066"/>
                  </a:cubicBezTo>
                  <a:cubicBezTo>
                    <a:pt x="3655" y="8066"/>
                    <a:pt x="3182" y="7877"/>
                    <a:pt x="2836" y="7531"/>
                  </a:cubicBezTo>
                  <a:cubicBezTo>
                    <a:pt x="2678" y="7373"/>
                    <a:pt x="2678" y="7121"/>
                    <a:pt x="2836" y="7027"/>
                  </a:cubicBezTo>
                  <a:cubicBezTo>
                    <a:pt x="2914" y="6948"/>
                    <a:pt x="3009" y="6908"/>
                    <a:pt x="3099" y="6908"/>
                  </a:cubicBezTo>
                  <a:cubicBezTo>
                    <a:pt x="3190" y="6908"/>
                    <a:pt x="3277" y="6948"/>
                    <a:pt x="3340" y="7027"/>
                  </a:cubicBezTo>
                  <a:cubicBezTo>
                    <a:pt x="3556" y="7227"/>
                    <a:pt x="3848" y="7322"/>
                    <a:pt x="4133" y="7322"/>
                  </a:cubicBezTo>
                  <a:cubicBezTo>
                    <a:pt x="4431" y="7322"/>
                    <a:pt x="4722" y="7219"/>
                    <a:pt x="4915" y="7027"/>
                  </a:cubicBezTo>
                  <a:cubicBezTo>
                    <a:pt x="4994" y="6948"/>
                    <a:pt x="5096" y="6908"/>
                    <a:pt x="5191" y="6908"/>
                  </a:cubicBezTo>
                  <a:close/>
                  <a:moveTo>
                    <a:pt x="6616" y="1"/>
                  </a:moveTo>
                  <a:cubicBezTo>
                    <a:pt x="6553" y="348"/>
                    <a:pt x="6490" y="726"/>
                    <a:pt x="6333" y="1072"/>
                  </a:cubicBezTo>
                  <a:cubicBezTo>
                    <a:pt x="5703" y="2584"/>
                    <a:pt x="4253" y="3624"/>
                    <a:pt x="2584" y="3624"/>
                  </a:cubicBezTo>
                  <a:lnTo>
                    <a:pt x="0" y="3656"/>
                  </a:lnTo>
                  <a:lnTo>
                    <a:pt x="32" y="6302"/>
                  </a:lnTo>
                  <a:cubicBezTo>
                    <a:pt x="63" y="8520"/>
                    <a:pt x="1891" y="10366"/>
                    <a:pt x="4103" y="10366"/>
                  </a:cubicBezTo>
                  <a:cubicBezTo>
                    <a:pt x="4121" y="10366"/>
                    <a:pt x="4140" y="10366"/>
                    <a:pt x="4159" y="10366"/>
                  </a:cubicBezTo>
                  <a:cubicBezTo>
                    <a:pt x="6396" y="10335"/>
                    <a:pt x="8254" y="8476"/>
                    <a:pt x="8223" y="6239"/>
                  </a:cubicBezTo>
                  <a:lnTo>
                    <a:pt x="8191" y="3246"/>
                  </a:lnTo>
                  <a:cubicBezTo>
                    <a:pt x="8191" y="1891"/>
                    <a:pt x="7561" y="757"/>
                    <a:pt x="66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1" name="Google Shape;8891;p79"/>
            <p:cNvSpPr/>
            <p:nvPr/>
          </p:nvSpPr>
          <p:spPr>
            <a:xfrm>
              <a:off x="-55335050" y="4136200"/>
              <a:ext cx="18900" cy="64600"/>
            </a:xfrm>
            <a:custGeom>
              <a:rect b="b" l="l" r="r" t="t"/>
              <a:pathLst>
                <a:path extrusionOk="0" h="2584" w="756">
                  <a:moveTo>
                    <a:pt x="0" y="0"/>
                  </a:moveTo>
                  <a:lnTo>
                    <a:pt x="0" y="2426"/>
                  </a:lnTo>
                  <a:lnTo>
                    <a:pt x="0" y="2583"/>
                  </a:lnTo>
                  <a:cubicBezTo>
                    <a:pt x="441" y="2331"/>
                    <a:pt x="756" y="1859"/>
                    <a:pt x="756" y="1292"/>
                  </a:cubicBezTo>
                  <a:cubicBezTo>
                    <a:pt x="756" y="756"/>
                    <a:pt x="441" y="284"/>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2" name="Google Shape;8892;p79"/>
            <p:cNvSpPr/>
            <p:nvPr/>
          </p:nvSpPr>
          <p:spPr>
            <a:xfrm>
              <a:off x="-55595775" y="4136975"/>
              <a:ext cx="18925" cy="65400"/>
            </a:xfrm>
            <a:custGeom>
              <a:rect b="b" l="l" r="r" t="t"/>
              <a:pathLst>
                <a:path extrusionOk="0" h="2616" w="757">
                  <a:moveTo>
                    <a:pt x="757" y="1"/>
                  </a:moveTo>
                  <a:cubicBezTo>
                    <a:pt x="284" y="284"/>
                    <a:pt x="1" y="757"/>
                    <a:pt x="1" y="1292"/>
                  </a:cubicBezTo>
                  <a:cubicBezTo>
                    <a:pt x="1" y="1859"/>
                    <a:pt x="316" y="2332"/>
                    <a:pt x="757" y="2615"/>
                  </a:cubicBezTo>
                  <a:lnTo>
                    <a:pt x="75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93" name="Google Shape;8893;p79"/>
          <p:cNvGrpSpPr/>
          <p:nvPr/>
        </p:nvGrpSpPr>
        <p:grpSpPr>
          <a:xfrm>
            <a:off x="6451857" y="2699862"/>
            <a:ext cx="358999" cy="358099"/>
            <a:chOff x="-53635375" y="3192625"/>
            <a:chExt cx="319025" cy="318225"/>
          </a:xfrm>
        </p:grpSpPr>
        <p:sp>
          <p:nvSpPr>
            <p:cNvPr id="8894" name="Google Shape;8894;p79"/>
            <p:cNvSpPr/>
            <p:nvPr/>
          </p:nvSpPr>
          <p:spPr>
            <a:xfrm>
              <a:off x="-53560550" y="3342275"/>
              <a:ext cx="167000" cy="151250"/>
            </a:xfrm>
            <a:custGeom>
              <a:rect b="b" l="l" r="r" t="t"/>
              <a:pathLst>
                <a:path extrusionOk="0" h="6050" w="6680">
                  <a:moveTo>
                    <a:pt x="1891" y="756"/>
                  </a:moveTo>
                  <a:cubicBezTo>
                    <a:pt x="2080" y="756"/>
                    <a:pt x="2238" y="914"/>
                    <a:pt x="2238" y="1103"/>
                  </a:cubicBezTo>
                  <a:cubicBezTo>
                    <a:pt x="2238" y="1323"/>
                    <a:pt x="2080" y="1481"/>
                    <a:pt x="1891" y="1481"/>
                  </a:cubicBezTo>
                  <a:cubicBezTo>
                    <a:pt x="1875" y="1484"/>
                    <a:pt x="1859" y="1485"/>
                    <a:pt x="1844" y="1485"/>
                  </a:cubicBezTo>
                  <a:cubicBezTo>
                    <a:pt x="1676" y="1485"/>
                    <a:pt x="1544" y="1333"/>
                    <a:pt x="1544" y="1103"/>
                  </a:cubicBezTo>
                  <a:cubicBezTo>
                    <a:pt x="1544" y="914"/>
                    <a:pt x="1702" y="756"/>
                    <a:pt x="1891" y="756"/>
                  </a:cubicBezTo>
                  <a:close/>
                  <a:moveTo>
                    <a:pt x="4884" y="788"/>
                  </a:moveTo>
                  <a:cubicBezTo>
                    <a:pt x="5073" y="788"/>
                    <a:pt x="5231" y="945"/>
                    <a:pt x="5231" y="1166"/>
                  </a:cubicBezTo>
                  <a:cubicBezTo>
                    <a:pt x="5262" y="1355"/>
                    <a:pt x="5073" y="1512"/>
                    <a:pt x="4884" y="1512"/>
                  </a:cubicBezTo>
                  <a:cubicBezTo>
                    <a:pt x="4695" y="1512"/>
                    <a:pt x="4537" y="1355"/>
                    <a:pt x="4537" y="1166"/>
                  </a:cubicBezTo>
                  <a:cubicBezTo>
                    <a:pt x="4537" y="945"/>
                    <a:pt x="4695" y="788"/>
                    <a:pt x="4884" y="788"/>
                  </a:cubicBezTo>
                  <a:close/>
                  <a:moveTo>
                    <a:pt x="4443" y="3348"/>
                  </a:moveTo>
                  <a:cubicBezTo>
                    <a:pt x="4537" y="3348"/>
                    <a:pt x="4632" y="3387"/>
                    <a:pt x="4695" y="3466"/>
                  </a:cubicBezTo>
                  <a:cubicBezTo>
                    <a:pt x="4852" y="3592"/>
                    <a:pt x="4852" y="3844"/>
                    <a:pt x="4726" y="3970"/>
                  </a:cubicBezTo>
                  <a:cubicBezTo>
                    <a:pt x="4380" y="4348"/>
                    <a:pt x="3907" y="4537"/>
                    <a:pt x="3435" y="4537"/>
                  </a:cubicBezTo>
                  <a:cubicBezTo>
                    <a:pt x="2899" y="4537"/>
                    <a:pt x="2427" y="4348"/>
                    <a:pt x="2080" y="3970"/>
                  </a:cubicBezTo>
                  <a:cubicBezTo>
                    <a:pt x="1923" y="3844"/>
                    <a:pt x="1923" y="3592"/>
                    <a:pt x="2080" y="3466"/>
                  </a:cubicBezTo>
                  <a:cubicBezTo>
                    <a:pt x="2159" y="3387"/>
                    <a:pt x="2261" y="3348"/>
                    <a:pt x="2360" y="3348"/>
                  </a:cubicBezTo>
                  <a:cubicBezTo>
                    <a:pt x="2458" y="3348"/>
                    <a:pt x="2553" y="3387"/>
                    <a:pt x="2616" y="3466"/>
                  </a:cubicBezTo>
                  <a:cubicBezTo>
                    <a:pt x="2820" y="3686"/>
                    <a:pt x="3104" y="3797"/>
                    <a:pt x="3391" y="3797"/>
                  </a:cubicBezTo>
                  <a:cubicBezTo>
                    <a:pt x="3679" y="3797"/>
                    <a:pt x="3970" y="3686"/>
                    <a:pt x="4191" y="3466"/>
                  </a:cubicBezTo>
                  <a:cubicBezTo>
                    <a:pt x="4254" y="3387"/>
                    <a:pt x="4348" y="3348"/>
                    <a:pt x="4443" y="3348"/>
                  </a:cubicBezTo>
                  <a:close/>
                  <a:moveTo>
                    <a:pt x="1" y="0"/>
                  </a:moveTo>
                  <a:lnTo>
                    <a:pt x="1" y="2678"/>
                  </a:lnTo>
                  <a:cubicBezTo>
                    <a:pt x="1" y="4537"/>
                    <a:pt x="1481" y="6049"/>
                    <a:pt x="3340" y="6049"/>
                  </a:cubicBezTo>
                  <a:cubicBezTo>
                    <a:pt x="5199" y="6049"/>
                    <a:pt x="6680" y="4537"/>
                    <a:pt x="6680" y="2678"/>
                  </a:cubicBezTo>
                  <a:lnTo>
                    <a:pt x="668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5" name="Google Shape;8895;p79"/>
            <p:cNvSpPr/>
            <p:nvPr/>
          </p:nvSpPr>
          <p:spPr>
            <a:xfrm>
              <a:off x="-53559750" y="3305250"/>
              <a:ext cx="168575" cy="18150"/>
            </a:xfrm>
            <a:custGeom>
              <a:rect b="b" l="l" r="r" t="t"/>
              <a:pathLst>
                <a:path extrusionOk="0" h="726" w="6743">
                  <a:moveTo>
                    <a:pt x="0" y="0"/>
                  </a:moveTo>
                  <a:lnTo>
                    <a:pt x="0" y="725"/>
                  </a:lnTo>
                  <a:lnTo>
                    <a:pt x="6742" y="725"/>
                  </a:lnTo>
                  <a:lnTo>
                    <a:pt x="674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6" name="Google Shape;8896;p79"/>
            <p:cNvSpPr/>
            <p:nvPr/>
          </p:nvSpPr>
          <p:spPr>
            <a:xfrm>
              <a:off x="-53635375" y="3192625"/>
              <a:ext cx="319025" cy="318225"/>
            </a:xfrm>
            <a:custGeom>
              <a:rect b="b" l="l" r="r" t="t"/>
              <a:pathLst>
                <a:path extrusionOk="0" h="12729" w="12761">
                  <a:moveTo>
                    <a:pt x="6302" y="1607"/>
                  </a:moveTo>
                  <a:cubicBezTo>
                    <a:pt x="6491" y="1607"/>
                    <a:pt x="6648" y="1765"/>
                    <a:pt x="6648" y="1985"/>
                  </a:cubicBezTo>
                  <a:lnTo>
                    <a:pt x="6648" y="2332"/>
                  </a:lnTo>
                  <a:lnTo>
                    <a:pt x="6995" y="2332"/>
                  </a:lnTo>
                  <a:cubicBezTo>
                    <a:pt x="7215" y="2332"/>
                    <a:pt x="7373" y="2489"/>
                    <a:pt x="7373" y="2678"/>
                  </a:cubicBezTo>
                  <a:cubicBezTo>
                    <a:pt x="7373" y="2867"/>
                    <a:pt x="7215" y="3056"/>
                    <a:pt x="6995" y="3056"/>
                  </a:cubicBezTo>
                  <a:lnTo>
                    <a:pt x="6648" y="3056"/>
                  </a:lnTo>
                  <a:lnTo>
                    <a:pt x="6648" y="3781"/>
                  </a:lnTo>
                  <a:lnTo>
                    <a:pt x="9988" y="3781"/>
                  </a:lnTo>
                  <a:cubicBezTo>
                    <a:pt x="10208" y="3781"/>
                    <a:pt x="10366" y="3938"/>
                    <a:pt x="10366" y="4159"/>
                  </a:cubicBezTo>
                  <a:lnTo>
                    <a:pt x="10366" y="5041"/>
                  </a:lnTo>
                  <a:lnTo>
                    <a:pt x="10366" y="5104"/>
                  </a:lnTo>
                  <a:lnTo>
                    <a:pt x="10366" y="8633"/>
                  </a:lnTo>
                  <a:cubicBezTo>
                    <a:pt x="10366" y="10859"/>
                    <a:pt x="8525" y="12711"/>
                    <a:pt x="6302" y="12728"/>
                  </a:cubicBezTo>
                  <a:lnTo>
                    <a:pt x="6302" y="12728"/>
                  </a:lnTo>
                  <a:cubicBezTo>
                    <a:pt x="4079" y="12711"/>
                    <a:pt x="2238" y="10859"/>
                    <a:pt x="2238" y="8633"/>
                  </a:cubicBezTo>
                  <a:lnTo>
                    <a:pt x="2238" y="5104"/>
                  </a:lnTo>
                  <a:lnTo>
                    <a:pt x="2238" y="5041"/>
                  </a:lnTo>
                  <a:lnTo>
                    <a:pt x="2238" y="4159"/>
                  </a:lnTo>
                  <a:cubicBezTo>
                    <a:pt x="2238" y="3938"/>
                    <a:pt x="2395" y="3781"/>
                    <a:pt x="2584" y="3781"/>
                  </a:cubicBezTo>
                  <a:lnTo>
                    <a:pt x="5955" y="3781"/>
                  </a:lnTo>
                  <a:lnTo>
                    <a:pt x="5955" y="3056"/>
                  </a:lnTo>
                  <a:lnTo>
                    <a:pt x="5577" y="3056"/>
                  </a:lnTo>
                  <a:cubicBezTo>
                    <a:pt x="5388" y="3056"/>
                    <a:pt x="5231" y="2867"/>
                    <a:pt x="5231" y="2678"/>
                  </a:cubicBezTo>
                  <a:cubicBezTo>
                    <a:pt x="5231" y="2489"/>
                    <a:pt x="5388" y="2332"/>
                    <a:pt x="5577" y="2332"/>
                  </a:cubicBezTo>
                  <a:lnTo>
                    <a:pt x="5955" y="2332"/>
                  </a:lnTo>
                  <a:lnTo>
                    <a:pt x="5955" y="1985"/>
                  </a:lnTo>
                  <a:cubicBezTo>
                    <a:pt x="5955" y="1765"/>
                    <a:pt x="6113" y="1607"/>
                    <a:pt x="6302" y="1607"/>
                  </a:cubicBezTo>
                  <a:close/>
                  <a:moveTo>
                    <a:pt x="6365" y="0"/>
                  </a:moveTo>
                  <a:cubicBezTo>
                    <a:pt x="2868" y="0"/>
                    <a:pt x="1" y="2836"/>
                    <a:pt x="1" y="6364"/>
                  </a:cubicBezTo>
                  <a:lnTo>
                    <a:pt x="1" y="12382"/>
                  </a:lnTo>
                  <a:cubicBezTo>
                    <a:pt x="1" y="12571"/>
                    <a:pt x="158" y="12728"/>
                    <a:pt x="347" y="12728"/>
                  </a:cubicBezTo>
                  <a:lnTo>
                    <a:pt x="12256" y="12728"/>
                  </a:lnTo>
                  <a:cubicBezTo>
                    <a:pt x="12445" y="12728"/>
                    <a:pt x="12603" y="12571"/>
                    <a:pt x="12603" y="12382"/>
                  </a:cubicBezTo>
                  <a:lnTo>
                    <a:pt x="12603" y="6364"/>
                  </a:lnTo>
                  <a:cubicBezTo>
                    <a:pt x="12760" y="2899"/>
                    <a:pt x="9893" y="0"/>
                    <a:pt x="63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97" name="Google Shape;8897;p79"/>
          <p:cNvGrpSpPr/>
          <p:nvPr/>
        </p:nvGrpSpPr>
        <p:grpSpPr>
          <a:xfrm>
            <a:off x="6474026" y="3170836"/>
            <a:ext cx="314662" cy="358999"/>
            <a:chOff x="-53615675" y="3584850"/>
            <a:chExt cx="279625" cy="319025"/>
          </a:xfrm>
        </p:grpSpPr>
        <p:sp>
          <p:nvSpPr>
            <p:cNvPr id="8898" name="Google Shape;8898;p79"/>
            <p:cNvSpPr/>
            <p:nvPr/>
          </p:nvSpPr>
          <p:spPr>
            <a:xfrm>
              <a:off x="-53577075" y="3584850"/>
              <a:ext cx="204800" cy="319025"/>
            </a:xfrm>
            <a:custGeom>
              <a:rect b="b" l="l" r="r" t="t"/>
              <a:pathLst>
                <a:path extrusionOk="0" h="12761" w="8192">
                  <a:moveTo>
                    <a:pt x="2552" y="6774"/>
                  </a:moveTo>
                  <a:cubicBezTo>
                    <a:pt x="2741" y="6774"/>
                    <a:pt x="2899" y="6932"/>
                    <a:pt x="2899" y="7121"/>
                  </a:cubicBezTo>
                  <a:cubicBezTo>
                    <a:pt x="2899" y="7310"/>
                    <a:pt x="2741" y="7467"/>
                    <a:pt x="2552" y="7467"/>
                  </a:cubicBezTo>
                  <a:cubicBezTo>
                    <a:pt x="2363" y="7467"/>
                    <a:pt x="2205" y="7310"/>
                    <a:pt x="2205" y="7121"/>
                  </a:cubicBezTo>
                  <a:cubicBezTo>
                    <a:pt x="2205" y="6932"/>
                    <a:pt x="2363" y="6774"/>
                    <a:pt x="2552" y="6774"/>
                  </a:cubicBezTo>
                  <a:close/>
                  <a:moveTo>
                    <a:pt x="5545" y="6774"/>
                  </a:moveTo>
                  <a:cubicBezTo>
                    <a:pt x="5734" y="6774"/>
                    <a:pt x="5892" y="6932"/>
                    <a:pt x="5892" y="7121"/>
                  </a:cubicBezTo>
                  <a:cubicBezTo>
                    <a:pt x="5892" y="7310"/>
                    <a:pt x="5734" y="7467"/>
                    <a:pt x="5545" y="7467"/>
                  </a:cubicBezTo>
                  <a:cubicBezTo>
                    <a:pt x="5356" y="7467"/>
                    <a:pt x="5198" y="7310"/>
                    <a:pt x="5198" y="7121"/>
                  </a:cubicBezTo>
                  <a:cubicBezTo>
                    <a:pt x="5198" y="6932"/>
                    <a:pt x="5356" y="6774"/>
                    <a:pt x="5545" y="6774"/>
                  </a:cubicBezTo>
                  <a:close/>
                  <a:moveTo>
                    <a:pt x="5104" y="9302"/>
                  </a:moveTo>
                  <a:cubicBezTo>
                    <a:pt x="5198" y="9302"/>
                    <a:pt x="5293" y="9342"/>
                    <a:pt x="5356" y="9421"/>
                  </a:cubicBezTo>
                  <a:cubicBezTo>
                    <a:pt x="5513" y="9578"/>
                    <a:pt x="5513" y="9799"/>
                    <a:pt x="5387" y="9925"/>
                  </a:cubicBezTo>
                  <a:cubicBezTo>
                    <a:pt x="5041" y="10271"/>
                    <a:pt x="4568" y="10460"/>
                    <a:pt x="4096" y="10460"/>
                  </a:cubicBezTo>
                  <a:cubicBezTo>
                    <a:pt x="3560" y="10460"/>
                    <a:pt x="3088" y="10271"/>
                    <a:pt x="2741" y="9925"/>
                  </a:cubicBezTo>
                  <a:cubicBezTo>
                    <a:pt x="2584" y="9767"/>
                    <a:pt x="2584" y="9515"/>
                    <a:pt x="2741" y="9421"/>
                  </a:cubicBezTo>
                  <a:cubicBezTo>
                    <a:pt x="2820" y="9342"/>
                    <a:pt x="2922" y="9302"/>
                    <a:pt x="3021" y="9302"/>
                  </a:cubicBezTo>
                  <a:cubicBezTo>
                    <a:pt x="3119" y="9302"/>
                    <a:pt x="3214" y="9342"/>
                    <a:pt x="3277" y="9421"/>
                  </a:cubicBezTo>
                  <a:cubicBezTo>
                    <a:pt x="3481" y="9625"/>
                    <a:pt x="3765" y="9728"/>
                    <a:pt x="4052" y="9728"/>
                  </a:cubicBezTo>
                  <a:cubicBezTo>
                    <a:pt x="4340" y="9728"/>
                    <a:pt x="4631" y="9625"/>
                    <a:pt x="4852" y="9421"/>
                  </a:cubicBezTo>
                  <a:cubicBezTo>
                    <a:pt x="4915" y="9342"/>
                    <a:pt x="5009" y="9302"/>
                    <a:pt x="5104" y="9302"/>
                  </a:cubicBezTo>
                  <a:close/>
                  <a:moveTo>
                    <a:pt x="5577" y="1"/>
                  </a:moveTo>
                  <a:cubicBezTo>
                    <a:pt x="4568" y="1"/>
                    <a:pt x="3749" y="820"/>
                    <a:pt x="3749" y="1859"/>
                  </a:cubicBezTo>
                  <a:lnTo>
                    <a:pt x="3749" y="3025"/>
                  </a:lnTo>
                  <a:cubicBezTo>
                    <a:pt x="1638" y="3214"/>
                    <a:pt x="0" y="4947"/>
                    <a:pt x="0" y="7121"/>
                  </a:cubicBezTo>
                  <a:lnTo>
                    <a:pt x="0" y="9358"/>
                  </a:lnTo>
                  <a:cubicBezTo>
                    <a:pt x="0" y="11216"/>
                    <a:pt x="1481" y="12760"/>
                    <a:pt x="3340" y="12760"/>
                  </a:cubicBezTo>
                  <a:lnTo>
                    <a:pt x="4852" y="12760"/>
                  </a:lnTo>
                  <a:cubicBezTo>
                    <a:pt x="6679" y="12760"/>
                    <a:pt x="8191" y="11216"/>
                    <a:pt x="8191" y="9358"/>
                  </a:cubicBezTo>
                  <a:lnTo>
                    <a:pt x="8191" y="7121"/>
                  </a:lnTo>
                  <a:cubicBezTo>
                    <a:pt x="8128" y="5010"/>
                    <a:pt x="6522" y="3214"/>
                    <a:pt x="4442" y="3025"/>
                  </a:cubicBezTo>
                  <a:lnTo>
                    <a:pt x="4442" y="1859"/>
                  </a:lnTo>
                  <a:cubicBezTo>
                    <a:pt x="4442" y="1229"/>
                    <a:pt x="4946" y="757"/>
                    <a:pt x="5545" y="757"/>
                  </a:cubicBezTo>
                  <a:cubicBezTo>
                    <a:pt x="6144" y="757"/>
                    <a:pt x="6648" y="1261"/>
                    <a:pt x="6648" y="1859"/>
                  </a:cubicBezTo>
                  <a:cubicBezTo>
                    <a:pt x="6648" y="2049"/>
                    <a:pt x="6490" y="2206"/>
                    <a:pt x="6301" y="2206"/>
                  </a:cubicBezTo>
                  <a:cubicBezTo>
                    <a:pt x="6081" y="2206"/>
                    <a:pt x="5955" y="2049"/>
                    <a:pt x="5955" y="1859"/>
                  </a:cubicBezTo>
                  <a:cubicBezTo>
                    <a:pt x="5955" y="1639"/>
                    <a:pt x="5797" y="1481"/>
                    <a:pt x="5577" y="1481"/>
                  </a:cubicBezTo>
                  <a:cubicBezTo>
                    <a:pt x="5387" y="1481"/>
                    <a:pt x="5230" y="1639"/>
                    <a:pt x="5230" y="1859"/>
                  </a:cubicBezTo>
                  <a:cubicBezTo>
                    <a:pt x="5230" y="2490"/>
                    <a:pt x="5734" y="2962"/>
                    <a:pt x="6333" y="2962"/>
                  </a:cubicBezTo>
                  <a:cubicBezTo>
                    <a:pt x="6963" y="2962"/>
                    <a:pt x="7435" y="2427"/>
                    <a:pt x="7435" y="1859"/>
                  </a:cubicBezTo>
                  <a:cubicBezTo>
                    <a:pt x="7435" y="820"/>
                    <a:pt x="6616" y="1"/>
                    <a:pt x="55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9" name="Google Shape;8899;p79"/>
            <p:cNvSpPr/>
            <p:nvPr/>
          </p:nvSpPr>
          <p:spPr>
            <a:xfrm>
              <a:off x="-53615675" y="3739225"/>
              <a:ext cx="20500" cy="65400"/>
            </a:xfrm>
            <a:custGeom>
              <a:rect b="b" l="l" r="r" t="t"/>
              <a:pathLst>
                <a:path extrusionOk="0" h="2616" w="820">
                  <a:moveTo>
                    <a:pt x="820" y="1"/>
                  </a:moveTo>
                  <a:cubicBezTo>
                    <a:pt x="347" y="253"/>
                    <a:pt x="0" y="694"/>
                    <a:pt x="0" y="1292"/>
                  </a:cubicBezTo>
                  <a:cubicBezTo>
                    <a:pt x="0" y="1859"/>
                    <a:pt x="315" y="2332"/>
                    <a:pt x="757" y="2616"/>
                  </a:cubicBezTo>
                  <a:lnTo>
                    <a:pt x="757" y="946"/>
                  </a:lnTo>
                  <a:cubicBezTo>
                    <a:pt x="757" y="631"/>
                    <a:pt x="788" y="284"/>
                    <a:pt x="8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0" name="Google Shape;8900;p79"/>
            <p:cNvSpPr/>
            <p:nvPr/>
          </p:nvSpPr>
          <p:spPr>
            <a:xfrm>
              <a:off x="-53356550" y="3738450"/>
              <a:ext cx="20500" cy="64600"/>
            </a:xfrm>
            <a:custGeom>
              <a:rect b="b" l="l" r="r" t="t"/>
              <a:pathLst>
                <a:path extrusionOk="0" h="2584" w="820">
                  <a:moveTo>
                    <a:pt x="1" y="0"/>
                  </a:moveTo>
                  <a:cubicBezTo>
                    <a:pt x="64" y="315"/>
                    <a:pt x="64" y="630"/>
                    <a:pt x="64" y="945"/>
                  </a:cubicBezTo>
                  <a:lnTo>
                    <a:pt x="64" y="2584"/>
                  </a:lnTo>
                  <a:cubicBezTo>
                    <a:pt x="505" y="2300"/>
                    <a:pt x="820" y="1859"/>
                    <a:pt x="820" y="1292"/>
                  </a:cubicBezTo>
                  <a:cubicBezTo>
                    <a:pt x="820" y="725"/>
                    <a:pt x="505" y="284"/>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01" name="Google Shape;8901;p79"/>
          <p:cNvGrpSpPr/>
          <p:nvPr/>
        </p:nvGrpSpPr>
        <p:grpSpPr>
          <a:xfrm>
            <a:off x="6451871" y="3633761"/>
            <a:ext cx="358971" cy="357874"/>
            <a:chOff x="-53634575" y="3976500"/>
            <a:chExt cx="319000" cy="318025"/>
          </a:xfrm>
        </p:grpSpPr>
        <p:sp>
          <p:nvSpPr>
            <p:cNvPr id="8902" name="Google Shape;8902;p79"/>
            <p:cNvSpPr/>
            <p:nvPr/>
          </p:nvSpPr>
          <p:spPr>
            <a:xfrm>
              <a:off x="-53634575" y="3976500"/>
              <a:ext cx="319000" cy="93550"/>
            </a:xfrm>
            <a:custGeom>
              <a:rect b="b" l="l" r="r" t="t"/>
              <a:pathLst>
                <a:path extrusionOk="0" h="3742" w="12760">
                  <a:moveTo>
                    <a:pt x="6372" y="0"/>
                  </a:moveTo>
                  <a:cubicBezTo>
                    <a:pt x="6317" y="0"/>
                    <a:pt x="6270" y="8"/>
                    <a:pt x="6238" y="24"/>
                  </a:cubicBezTo>
                  <a:lnTo>
                    <a:pt x="252" y="3017"/>
                  </a:lnTo>
                  <a:cubicBezTo>
                    <a:pt x="95" y="3112"/>
                    <a:pt x="0" y="3269"/>
                    <a:pt x="32" y="3458"/>
                  </a:cubicBezTo>
                  <a:cubicBezTo>
                    <a:pt x="95" y="3616"/>
                    <a:pt x="252" y="3742"/>
                    <a:pt x="410" y="3742"/>
                  </a:cubicBezTo>
                  <a:lnTo>
                    <a:pt x="12382" y="3742"/>
                  </a:lnTo>
                  <a:cubicBezTo>
                    <a:pt x="12539" y="3742"/>
                    <a:pt x="12697" y="3616"/>
                    <a:pt x="12728" y="3458"/>
                  </a:cubicBezTo>
                  <a:cubicBezTo>
                    <a:pt x="12760" y="3269"/>
                    <a:pt x="12697" y="3112"/>
                    <a:pt x="12539" y="3017"/>
                  </a:cubicBezTo>
                  <a:lnTo>
                    <a:pt x="6553" y="24"/>
                  </a:lnTo>
                  <a:cubicBezTo>
                    <a:pt x="6490" y="8"/>
                    <a:pt x="6427" y="0"/>
                    <a:pt x="63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3" name="Google Shape;8903;p79"/>
            <p:cNvSpPr/>
            <p:nvPr/>
          </p:nvSpPr>
          <p:spPr>
            <a:xfrm>
              <a:off x="-53614900" y="4163750"/>
              <a:ext cx="140225" cy="130775"/>
            </a:xfrm>
            <a:custGeom>
              <a:rect b="b" l="l" r="r" t="t"/>
              <a:pathLst>
                <a:path extrusionOk="0" h="5231" w="5609">
                  <a:moveTo>
                    <a:pt x="1" y="1"/>
                  </a:moveTo>
                  <a:lnTo>
                    <a:pt x="1" y="4884"/>
                  </a:lnTo>
                  <a:cubicBezTo>
                    <a:pt x="1" y="5073"/>
                    <a:pt x="158" y="5231"/>
                    <a:pt x="347" y="5231"/>
                  </a:cubicBezTo>
                  <a:lnTo>
                    <a:pt x="5488" y="5231"/>
                  </a:lnTo>
                  <a:cubicBezTo>
                    <a:pt x="3370" y="5200"/>
                    <a:pt x="1668" y="3553"/>
                    <a:pt x="1513" y="1481"/>
                  </a:cubicBezTo>
                  <a:cubicBezTo>
                    <a:pt x="662" y="1481"/>
                    <a:pt x="1" y="820"/>
                    <a:pt x="1" y="1"/>
                  </a:cubicBezTo>
                  <a:close/>
                  <a:moveTo>
                    <a:pt x="5488" y="5231"/>
                  </a:moveTo>
                  <a:cubicBezTo>
                    <a:pt x="5508" y="5231"/>
                    <a:pt x="5528" y="5231"/>
                    <a:pt x="5548" y="5231"/>
                  </a:cubicBezTo>
                  <a:cubicBezTo>
                    <a:pt x="5568" y="5231"/>
                    <a:pt x="5589" y="5231"/>
                    <a:pt x="5609" y="523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4" name="Google Shape;8904;p79"/>
            <p:cNvSpPr/>
            <p:nvPr/>
          </p:nvSpPr>
          <p:spPr>
            <a:xfrm>
              <a:off x="-53616475" y="4088925"/>
              <a:ext cx="126050" cy="74850"/>
            </a:xfrm>
            <a:custGeom>
              <a:rect b="b" l="l" r="r" t="t"/>
              <a:pathLst>
                <a:path extrusionOk="0" h="2994" w="5042">
                  <a:moveTo>
                    <a:pt x="1" y="1"/>
                  </a:moveTo>
                  <a:lnTo>
                    <a:pt x="1" y="2994"/>
                  </a:lnTo>
                  <a:cubicBezTo>
                    <a:pt x="32" y="2175"/>
                    <a:pt x="694" y="1481"/>
                    <a:pt x="1513" y="1481"/>
                  </a:cubicBezTo>
                  <a:lnTo>
                    <a:pt x="2521" y="1481"/>
                  </a:lnTo>
                  <a:cubicBezTo>
                    <a:pt x="3561" y="1481"/>
                    <a:pt x="4569" y="914"/>
                    <a:pt x="50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5" name="Google Shape;8905;p79"/>
            <p:cNvSpPr/>
            <p:nvPr/>
          </p:nvSpPr>
          <p:spPr>
            <a:xfrm>
              <a:off x="-53475475" y="4163750"/>
              <a:ext cx="139425" cy="130775"/>
            </a:xfrm>
            <a:custGeom>
              <a:rect b="b" l="l" r="r" t="t"/>
              <a:pathLst>
                <a:path extrusionOk="0" h="5231" w="5577">
                  <a:moveTo>
                    <a:pt x="5577" y="1"/>
                  </a:moveTo>
                  <a:cubicBezTo>
                    <a:pt x="5577" y="820"/>
                    <a:pt x="4915" y="1481"/>
                    <a:pt x="4064" y="1481"/>
                  </a:cubicBezTo>
                  <a:cubicBezTo>
                    <a:pt x="3875" y="3592"/>
                    <a:pt x="2111" y="5231"/>
                    <a:pt x="0" y="5231"/>
                  </a:cubicBezTo>
                  <a:lnTo>
                    <a:pt x="5230" y="5231"/>
                  </a:lnTo>
                  <a:cubicBezTo>
                    <a:pt x="5419" y="5231"/>
                    <a:pt x="5577" y="5073"/>
                    <a:pt x="5577" y="4884"/>
                  </a:cubicBezTo>
                  <a:lnTo>
                    <a:pt x="557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6" name="Google Shape;8906;p79"/>
            <p:cNvSpPr/>
            <p:nvPr/>
          </p:nvSpPr>
          <p:spPr>
            <a:xfrm>
              <a:off x="-53559750" y="4100750"/>
              <a:ext cx="167775" cy="174875"/>
            </a:xfrm>
            <a:custGeom>
              <a:rect b="b" l="l" r="r" t="t"/>
              <a:pathLst>
                <a:path extrusionOk="0" h="6995" w="6711">
                  <a:moveTo>
                    <a:pt x="1859" y="2521"/>
                  </a:moveTo>
                  <a:cubicBezTo>
                    <a:pt x="2048" y="2521"/>
                    <a:pt x="2206" y="2678"/>
                    <a:pt x="2206" y="2867"/>
                  </a:cubicBezTo>
                  <a:cubicBezTo>
                    <a:pt x="2206" y="3056"/>
                    <a:pt x="2048" y="3214"/>
                    <a:pt x="1859" y="3214"/>
                  </a:cubicBezTo>
                  <a:cubicBezTo>
                    <a:pt x="1670" y="3214"/>
                    <a:pt x="1512" y="3056"/>
                    <a:pt x="1512" y="2867"/>
                  </a:cubicBezTo>
                  <a:cubicBezTo>
                    <a:pt x="1512" y="2710"/>
                    <a:pt x="1670" y="2521"/>
                    <a:pt x="1859" y="2521"/>
                  </a:cubicBezTo>
                  <a:close/>
                  <a:moveTo>
                    <a:pt x="4852" y="2521"/>
                  </a:moveTo>
                  <a:cubicBezTo>
                    <a:pt x="5041" y="2521"/>
                    <a:pt x="5199" y="2678"/>
                    <a:pt x="5199" y="2867"/>
                  </a:cubicBezTo>
                  <a:cubicBezTo>
                    <a:pt x="5199" y="3056"/>
                    <a:pt x="5041" y="3214"/>
                    <a:pt x="4852" y="3214"/>
                  </a:cubicBezTo>
                  <a:cubicBezTo>
                    <a:pt x="4663" y="3214"/>
                    <a:pt x="4505" y="3056"/>
                    <a:pt x="4505" y="2867"/>
                  </a:cubicBezTo>
                  <a:cubicBezTo>
                    <a:pt x="4505" y="2710"/>
                    <a:pt x="4663" y="2521"/>
                    <a:pt x="4852" y="2521"/>
                  </a:cubicBezTo>
                  <a:close/>
                  <a:moveTo>
                    <a:pt x="4407" y="4324"/>
                  </a:moveTo>
                  <a:cubicBezTo>
                    <a:pt x="4505" y="4324"/>
                    <a:pt x="4600" y="4364"/>
                    <a:pt x="4663" y="4443"/>
                  </a:cubicBezTo>
                  <a:cubicBezTo>
                    <a:pt x="4820" y="4600"/>
                    <a:pt x="4820" y="4852"/>
                    <a:pt x="4663" y="4947"/>
                  </a:cubicBezTo>
                  <a:cubicBezTo>
                    <a:pt x="4285" y="5325"/>
                    <a:pt x="3812" y="5514"/>
                    <a:pt x="3340" y="5514"/>
                  </a:cubicBezTo>
                  <a:cubicBezTo>
                    <a:pt x="2836" y="5514"/>
                    <a:pt x="2363" y="5325"/>
                    <a:pt x="2017" y="4947"/>
                  </a:cubicBezTo>
                  <a:cubicBezTo>
                    <a:pt x="1859" y="4789"/>
                    <a:pt x="1859" y="4569"/>
                    <a:pt x="2017" y="4443"/>
                  </a:cubicBezTo>
                  <a:cubicBezTo>
                    <a:pt x="2095" y="4380"/>
                    <a:pt x="2190" y="4348"/>
                    <a:pt x="2284" y="4348"/>
                  </a:cubicBezTo>
                  <a:cubicBezTo>
                    <a:pt x="2379" y="4348"/>
                    <a:pt x="2473" y="4380"/>
                    <a:pt x="2552" y="4443"/>
                  </a:cubicBezTo>
                  <a:cubicBezTo>
                    <a:pt x="2773" y="4663"/>
                    <a:pt x="3064" y="4773"/>
                    <a:pt x="3352" y="4773"/>
                  </a:cubicBezTo>
                  <a:cubicBezTo>
                    <a:pt x="3639" y="4773"/>
                    <a:pt x="3923" y="4663"/>
                    <a:pt x="4127" y="4443"/>
                  </a:cubicBezTo>
                  <a:cubicBezTo>
                    <a:pt x="4206" y="4364"/>
                    <a:pt x="4309" y="4324"/>
                    <a:pt x="4407" y="4324"/>
                  </a:cubicBezTo>
                  <a:close/>
                  <a:moveTo>
                    <a:pt x="3340" y="0"/>
                  </a:moveTo>
                  <a:cubicBezTo>
                    <a:pt x="2678" y="1072"/>
                    <a:pt x="1544" y="1765"/>
                    <a:pt x="252" y="1765"/>
                  </a:cubicBezTo>
                  <a:lnTo>
                    <a:pt x="0" y="1765"/>
                  </a:lnTo>
                  <a:lnTo>
                    <a:pt x="0" y="3623"/>
                  </a:lnTo>
                  <a:cubicBezTo>
                    <a:pt x="0" y="5482"/>
                    <a:pt x="1512" y="6994"/>
                    <a:pt x="3340" y="6994"/>
                  </a:cubicBezTo>
                  <a:cubicBezTo>
                    <a:pt x="5199" y="6994"/>
                    <a:pt x="6711" y="5482"/>
                    <a:pt x="6711" y="3623"/>
                  </a:cubicBezTo>
                  <a:lnTo>
                    <a:pt x="6711" y="1765"/>
                  </a:lnTo>
                  <a:lnTo>
                    <a:pt x="6459" y="1765"/>
                  </a:lnTo>
                  <a:cubicBezTo>
                    <a:pt x="5167" y="1765"/>
                    <a:pt x="4033" y="1103"/>
                    <a:pt x="33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7" name="Google Shape;8907;p79"/>
            <p:cNvSpPr/>
            <p:nvPr/>
          </p:nvSpPr>
          <p:spPr>
            <a:xfrm>
              <a:off x="-53373875" y="4144850"/>
              <a:ext cx="18925" cy="37825"/>
            </a:xfrm>
            <a:custGeom>
              <a:rect b="b" l="l" r="r" t="t"/>
              <a:pathLst>
                <a:path extrusionOk="0" h="1513" w="757">
                  <a:moveTo>
                    <a:pt x="0" y="1"/>
                  </a:moveTo>
                  <a:lnTo>
                    <a:pt x="0" y="1513"/>
                  </a:lnTo>
                  <a:cubicBezTo>
                    <a:pt x="410" y="1513"/>
                    <a:pt x="757" y="1135"/>
                    <a:pt x="757" y="757"/>
                  </a:cubicBezTo>
                  <a:cubicBezTo>
                    <a:pt x="757" y="347"/>
                    <a:pt x="441" y="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8" name="Google Shape;8908;p79"/>
            <p:cNvSpPr/>
            <p:nvPr/>
          </p:nvSpPr>
          <p:spPr>
            <a:xfrm>
              <a:off x="-53596775" y="4144850"/>
              <a:ext cx="18125" cy="37825"/>
            </a:xfrm>
            <a:custGeom>
              <a:rect b="b" l="l" r="r" t="t"/>
              <a:pathLst>
                <a:path extrusionOk="0" h="1513" w="725">
                  <a:moveTo>
                    <a:pt x="725" y="1"/>
                  </a:moveTo>
                  <a:cubicBezTo>
                    <a:pt x="347" y="1"/>
                    <a:pt x="1" y="347"/>
                    <a:pt x="1" y="757"/>
                  </a:cubicBezTo>
                  <a:cubicBezTo>
                    <a:pt x="1" y="1135"/>
                    <a:pt x="347" y="1513"/>
                    <a:pt x="725" y="1513"/>
                  </a:cubicBezTo>
                  <a:lnTo>
                    <a:pt x="7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9" name="Google Shape;8909;p79"/>
            <p:cNvSpPr/>
            <p:nvPr/>
          </p:nvSpPr>
          <p:spPr>
            <a:xfrm>
              <a:off x="-53461300" y="4088925"/>
              <a:ext cx="125250" cy="74850"/>
            </a:xfrm>
            <a:custGeom>
              <a:rect b="b" l="l" r="r" t="t"/>
              <a:pathLst>
                <a:path extrusionOk="0" h="2994" w="5010">
                  <a:moveTo>
                    <a:pt x="0" y="1"/>
                  </a:moveTo>
                  <a:cubicBezTo>
                    <a:pt x="504" y="914"/>
                    <a:pt x="1450" y="1481"/>
                    <a:pt x="2521" y="1481"/>
                  </a:cubicBezTo>
                  <a:lnTo>
                    <a:pt x="3497" y="1481"/>
                  </a:lnTo>
                  <a:cubicBezTo>
                    <a:pt x="4348" y="1481"/>
                    <a:pt x="5010" y="2175"/>
                    <a:pt x="5010" y="2994"/>
                  </a:cubicBezTo>
                  <a:lnTo>
                    <a:pt x="501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10" name="Google Shape;8910;p79"/>
          <p:cNvGrpSpPr/>
          <p:nvPr/>
        </p:nvGrpSpPr>
        <p:grpSpPr>
          <a:xfrm>
            <a:off x="8246675" y="3176715"/>
            <a:ext cx="314662" cy="358436"/>
            <a:chOff x="-52023900" y="3590075"/>
            <a:chExt cx="279625" cy="318525"/>
          </a:xfrm>
        </p:grpSpPr>
        <p:sp>
          <p:nvSpPr>
            <p:cNvPr id="8911" name="Google Shape;8911;p79"/>
            <p:cNvSpPr/>
            <p:nvPr/>
          </p:nvSpPr>
          <p:spPr>
            <a:xfrm>
              <a:off x="-52005000" y="3611625"/>
              <a:ext cx="92175" cy="92175"/>
            </a:xfrm>
            <a:custGeom>
              <a:rect b="b" l="l" r="r" t="t"/>
              <a:pathLst>
                <a:path extrusionOk="0" h="3687" w="3687">
                  <a:moveTo>
                    <a:pt x="1104" y="1"/>
                  </a:moveTo>
                  <a:cubicBezTo>
                    <a:pt x="474" y="1"/>
                    <a:pt x="1" y="505"/>
                    <a:pt x="1" y="1104"/>
                  </a:cubicBezTo>
                  <a:cubicBezTo>
                    <a:pt x="1" y="1419"/>
                    <a:pt x="127" y="1576"/>
                    <a:pt x="285" y="1828"/>
                  </a:cubicBezTo>
                  <a:cubicBezTo>
                    <a:pt x="127" y="2112"/>
                    <a:pt x="1" y="2269"/>
                    <a:pt x="1" y="2584"/>
                  </a:cubicBezTo>
                  <a:cubicBezTo>
                    <a:pt x="1" y="3214"/>
                    <a:pt x="505" y="3687"/>
                    <a:pt x="1104" y="3687"/>
                  </a:cubicBezTo>
                  <a:cubicBezTo>
                    <a:pt x="1734" y="3655"/>
                    <a:pt x="2238" y="3183"/>
                    <a:pt x="2238" y="2553"/>
                  </a:cubicBezTo>
                  <a:lnTo>
                    <a:pt x="2238" y="2206"/>
                  </a:lnTo>
                  <a:lnTo>
                    <a:pt x="2584" y="2206"/>
                  </a:lnTo>
                  <a:cubicBezTo>
                    <a:pt x="3214" y="2206"/>
                    <a:pt x="3687" y="1671"/>
                    <a:pt x="3687" y="1104"/>
                  </a:cubicBezTo>
                  <a:cubicBezTo>
                    <a:pt x="3687" y="505"/>
                    <a:pt x="3183" y="1"/>
                    <a:pt x="2584" y="1"/>
                  </a:cubicBezTo>
                  <a:cubicBezTo>
                    <a:pt x="2269" y="1"/>
                    <a:pt x="2112" y="95"/>
                    <a:pt x="1860" y="253"/>
                  </a:cubicBezTo>
                  <a:cubicBezTo>
                    <a:pt x="1576" y="95"/>
                    <a:pt x="1419" y="1"/>
                    <a:pt x="11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2" name="Google Shape;8912;p79"/>
            <p:cNvSpPr/>
            <p:nvPr/>
          </p:nvSpPr>
          <p:spPr>
            <a:xfrm>
              <a:off x="-51894725" y="3614000"/>
              <a:ext cx="121325" cy="106350"/>
            </a:xfrm>
            <a:custGeom>
              <a:rect b="b" l="l" r="r" t="t"/>
              <a:pathLst>
                <a:path extrusionOk="0" h="4254" w="4853">
                  <a:moveTo>
                    <a:pt x="1576" y="0"/>
                  </a:moveTo>
                  <a:lnTo>
                    <a:pt x="1" y="441"/>
                  </a:lnTo>
                  <a:cubicBezTo>
                    <a:pt x="32" y="567"/>
                    <a:pt x="32" y="725"/>
                    <a:pt x="64" y="851"/>
                  </a:cubicBezTo>
                  <a:lnTo>
                    <a:pt x="64" y="914"/>
                  </a:lnTo>
                  <a:cubicBezTo>
                    <a:pt x="473" y="2836"/>
                    <a:pt x="2206" y="4254"/>
                    <a:pt x="4159" y="4254"/>
                  </a:cubicBezTo>
                  <a:lnTo>
                    <a:pt x="4600" y="4254"/>
                  </a:lnTo>
                  <a:lnTo>
                    <a:pt x="4852" y="2678"/>
                  </a:lnTo>
                  <a:lnTo>
                    <a:pt x="4852" y="2678"/>
                  </a:lnTo>
                  <a:cubicBezTo>
                    <a:pt x="4632" y="2741"/>
                    <a:pt x="4411" y="2773"/>
                    <a:pt x="4159" y="2773"/>
                  </a:cubicBezTo>
                  <a:cubicBezTo>
                    <a:pt x="4131" y="2774"/>
                    <a:pt x="4103" y="2774"/>
                    <a:pt x="4076" y="2774"/>
                  </a:cubicBezTo>
                  <a:cubicBezTo>
                    <a:pt x="3164" y="2774"/>
                    <a:pt x="2350" y="2276"/>
                    <a:pt x="1891" y="1481"/>
                  </a:cubicBezTo>
                  <a:cubicBezTo>
                    <a:pt x="1639" y="1009"/>
                    <a:pt x="1544" y="536"/>
                    <a:pt x="15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3" name="Google Shape;8913;p79"/>
            <p:cNvSpPr/>
            <p:nvPr/>
          </p:nvSpPr>
          <p:spPr>
            <a:xfrm>
              <a:off x="-51838000" y="3590075"/>
              <a:ext cx="76400" cy="74350"/>
            </a:xfrm>
            <a:custGeom>
              <a:rect b="b" l="l" r="r" t="t"/>
              <a:pathLst>
                <a:path extrusionOk="0" h="2974" w="3056">
                  <a:moveTo>
                    <a:pt x="2615" y="0"/>
                  </a:moveTo>
                  <a:cubicBezTo>
                    <a:pt x="2583" y="0"/>
                    <a:pt x="2552" y="4"/>
                    <a:pt x="2520" y="12"/>
                  </a:cubicBezTo>
                  <a:lnTo>
                    <a:pt x="95" y="737"/>
                  </a:lnTo>
                  <a:cubicBezTo>
                    <a:pt x="0" y="1209"/>
                    <a:pt x="63" y="1650"/>
                    <a:pt x="284" y="2029"/>
                  </a:cubicBezTo>
                  <a:cubicBezTo>
                    <a:pt x="599" y="2627"/>
                    <a:pt x="1229" y="2974"/>
                    <a:pt x="1890" y="2974"/>
                  </a:cubicBezTo>
                  <a:cubicBezTo>
                    <a:pt x="2174" y="2974"/>
                    <a:pt x="2457" y="2911"/>
                    <a:pt x="2678" y="2785"/>
                  </a:cubicBezTo>
                  <a:lnTo>
                    <a:pt x="3056" y="422"/>
                  </a:lnTo>
                  <a:cubicBezTo>
                    <a:pt x="3056" y="296"/>
                    <a:pt x="2993" y="170"/>
                    <a:pt x="2930" y="107"/>
                  </a:cubicBezTo>
                  <a:cubicBezTo>
                    <a:pt x="2812" y="36"/>
                    <a:pt x="2711" y="0"/>
                    <a:pt x="26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4" name="Google Shape;8914;p79"/>
            <p:cNvSpPr/>
            <p:nvPr/>
          </p:nvSpPr>
          <p:spPr>
            <a:xfrm>
              <a:off x="-51988450" y="3666775"/>
              <a:ext cx="204800" cy="241825"/>
            </a:xfrm>
            <a:custGeom>
              <a:rect b="b" l="l" r="r" t="t"/>
              <a:pathLst>
                <a:path extrusionOk="0" h="9673" w="8192">
                  <a:moveTo>
                    <a:pt x="2678" y="3718"/>
                  </a:moveTo>
                  <a:cubicBezTo>
                    <a:pt x="2868" y="3718"/>
                    <a:pt x="3025" y="3875"/>
                    <a:pt x="3025" y="4096"/>
                  </a:cubicBezTo>
                  <a:cubicBezTo>
                    <a:pt x="3025" y="4285"/>
                    <a:pt x="2868" y="4442"/>
                    <a:pt x="2678" y="4442"/>
                  </a:cubicBezTo>
                  <a:cubicBezTo>
                    <a:pt x="2489" y="4442"/>
                    <a:pt x="2332" y="4285"/>
                    <a:pt x="2332" y="4096"/>
                  </a:cubicBezTo>
                  <a:cubicBezTo>
                    <a:pt x="2332" y="3875"/>
                    <a:pt x="2489" y="3718"/>
                    <a:pt x="2678" y="3718"/>
                  </a:cubicBezTo>
                  <a:close/>
                  <a:moveTo>
                    <a:pt x="5671" y="3781"/>
                  </a:moveTo>
                  <a:cubicBezTo>
                    <a:pt x="5860" y="3781"/>
                    <a:pt x="6018" y="3938"/>
                    <a:pt x="6018" y="4127"/>
                  </a:cubicBezTo>
                  <a:cubicBezTo>
                    <a:pt x="6018" y="4316"/>
                    <a:pt x="5860" y="4474"/>
                    <a:pt x="5671" y="4474"/>
                  </a:cubicBezTo>
                  <a:cubicBezTo>
                    <a:pt x="5482" y="4474"/>
                    <a:pt x="5325" y="4316"/>
                    <a:pt x="5325" y="4127"/>
                  </a:cubicBezTo>
                  <a:cubicBezTo>
                    <a:pt x="5325" y="3938"/>
                    <a:pt x="5482" y="3781"/>
                    <a:pt x="5671" y="3781"/>
                  </a:cubicBezTo>
                  <a:close/>
                  <a:moveTo>
                    <a:pt x="4191" y="4474"/>
                  </a:moveTo>
                  <a:cubicBezTo>
                    <a:pt x="4821" y="4474"/>
                    <a:pt x="5293" y="4978"/>
                    <a:pt x="5293" y="5577"/>
                  </a:cubicBezTo>
                  <a:cubicBezTo>
                    <a:pt x="5293" y="6207"/>
                    <a:pt x="4758" y="6679"/>
                    <a:pt x="4191" y="6679"/>
                  </a:cubicBezTo>
                  <a:cubicBezTo>
                    <a:pt x="3561" y="6679"/>
                    <a:pt x="3088" y="6175"/>
                    <a:pt x="3088" y="5577"/>
                  </a:cubicBezTo>
                  <a:cubicBezTo>
                    <a:pt x="3088" y="4946"/>
                    <a:pt x="3561" y="4474"/>
                    <a:pt x="4191" y="4474"/>
                  </a:cubicBezTo>
                  <a:close/>
                  <a:moveTo>
                    <a:pt x="5195" y="7034"/>
                  </a:moveTo>
                  <a:cubicBezTo>
                    <a:pt x="5293" y="7034"/>
                    <a:pt x="5388" y="7073"/>
                    <a:pt x="5451" y="7152"/>
                  </a:cubicBezTo>
                  <a:cubicBezTo>
                    <a:pt x="5640" y="7278"/>
                    <a:pt x="5640" y="7498"/>
                    <a:pt x="5482" y="7656"/>
                  </a:cubicBezTo>
                  <a:cubicBezTo>
                    <a:pt x="5136" y="8002"/>
                    <a:pt x="4663" y="8223"/>
                    <a:pt x="4128" y="8223"/>
                  </a:cubicBezTo>
                  <a:cubicBezTo>
                    <a:pt x="3624" y="8223"/>
                    <a:pt x="3151" y="8002"/>
                    <a:pt x="2836" y="7656"/>
                  </a:cubicBezTo>
                  <a:cubicBezTo>
                    <a:pt x="2678" y="7498"/>
                    <a:pt x="2678" y="7278"/>
                    <a:pt x="2836" y="7152"/>
                  </a:cubicBezTo>
                  <a:cubicBezTo>
                    <a:pt x="2915" y="7073"/>
                    <a:pt x="3017" y="7034"/>
                    <a:pt x="3112" y="7034"/>
                  </a:cubicBezTo>
                  <a:cubicBezTo>
                    <a:pt x="3206" y="7034"/>
                    <a:pt x="3293" y="7073"/>
                    <a:pt x="3340" y="7152"/>
                  </a:cubicBezTo>
                  <a:cubicBezTo>
                    <a:pt x="3561" y="7372"/>
                    <a:pt x="3852" y="7483"/>
                    <a:pt x="4140" y="7483"/>
                  </a:cubicBezTo>
                  <a:cubicBezTo>
                    <a:pt x="4427" y="7483"/>
                    <a:pt x="4711" y="7372"/>
                    <a:pt x="4915" y="7152"/>
                  </a:cubicBezTo>
                  <a:cubicBezTo>
                    <a:pt x="4994" y="7073"/>
                    <a:pt x="5097" y="7034"/>
                    <a:pt x="5195" y="7034"/>
                  </a:cubicBezTo>
                  <a:close/>
                  <a:moveTo>
                    <a:pt x="3403" y="0"/>
                  </a:moveTo>
                  <a:cubicBezTo>
                    <a:pt x="3120" y="347"/>
                    <a:pt x="2710" y="567"/>
                    <a:pt x="2237" y="693"/>
                  </a:cubicBezTo>
                  <a:cubicBezTo>
                    <a:pt x="2080" y="1575"/>
                    <a:pt x="1355" y="2237"/>
                    <a:pt x="410" y="2237"/>
                  </a:cubicBezTo>
                  <a:cubicBezTo>
                    <a:pt x="284" y="2237"/>
                    <a:pt x="158" y="2237"/>
                    <a:pt x="32" y="2174"/>
                  </a:cubicBezTo>
                  <a:cubicBezTo>
                    <a:pt x="32" y="2300"/>
                    <a:pt x="1" y="2458"/>
                    <a:pt x="1" y="2584"/>
                  </a:cubicBezTo>
                  <a:lnTo>
                    <a:pt x="1" y="5577"/>
                  </a:lnTo>
                  <a:cubicBezTo>
                    <a:pt x="1" y="7813"/>
                    <a:pt x="1859" y="9672"/>
                    <a:pt x="4096" y="9672"/>
                  </a:cubicBezTo>
                  <a:cubicBezTo>
                    <a:pt x="6333" y="9672"/>
                    <a:pt x="8192" y="7813"/>
                    <a:pt x="8192" y="5577"/>
                  </a:cubicBezTo>
                  <a:lnTo>
                    <a:pt x="8192" y="2930"/>
                  </a:lnTo>
                  <a:lnTo>
                    <a:pt x="7845" y="2930"/>
                  </a:lnTo>
                  <a:cubicBezTo>
                    <a:pt x="5924" y="2930"/>
                    <a:pt x="4191" y="1764"/>
                    <a:pt x="3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5" name="Google Shape;8915;p79"/>
            <p:cNvSpPr/>
            <p:nvPr/>
          </p:nvSpPr>
          <p:spPr>
            <a:xfrm>
              <a:off x="-51893150" y="3797500"/>
              <a:ext cx="18150" cy="17375"/>
            </a:xfrm>
            <a:custGeom>
              <a:rect b="b" l="l" r="r" t="t"/>
              <a:pathLst>
                <a:path extrusionOk="0" h="695" w="726">
                  <a:moveTo>
                    <a:pt x="379" y="1"/>
                  </a:moveTo>
                  <a:cubicBezTo>
                    <a:pt x="190" y="1"/>
                    <a:pt x="1" y="159"/>
                    <a:pt x="1" y="348"/>
                  </a:cubicBezTo>
                  <a:cubicBezTo>
                    <a:pt x="1" y="537"/>
                    <a:pt x="190" y="694"/>
                    <a:pt x="379" y="694"/>
                  </a:cubicBezTo>
                  <a:cubicBezTo>
                    <a:pt x="568" y="694"/>
                    <a:pt x="725" y="537"/>
                    <a:pt x="725" y="348"/>
                  </a:cubicBezTo>
                  <a:cubicBezTo>
                    <a:pt x="725" y="159"/>
                    <a:pt x="568" y="1"/>
                    <a:pt x="3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6" name="Google Shape;8916;p79"/>
            <p:cNvSpPr/>
            <p:nvPr/>
          </p:nvSpPr>
          <p:spPr>
            <a:xfrm>
              <a:off x="-51763200" y="3745525"/>
              <a:ext cx="18925" cy="63825"/>
            </a:xfrm>
            <a:custGeom>
              <a:rect b="b" l="l" r="r" t="t"/>
              <a:pathLst>
                <a:path extrusionOk="0" h="2553" w="757">
                  <a:moveTo>
                    <a:pt x="1" y="1"/>
                  </a:moveTo>
                  <a:lnTo>
                    <a:pt x="1" y="2553"/>
                  </a:lnTo>
                  <a:cubicBezTo>
                    <a:pt x="442" y="2269"/>
                    <a:pt x="757" y="1796"/>
                    <a:pt x="757" y="1229"/>
                  </a:cubicBezTo>
                  <a:cubicBezTo>
                    <a:pt x="757" y="725"/>
                    <a:pt x="442" y="253"/>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7" name="Google Shape;8917;p79"/>
            <p:cNvSpPr/>
            <p:nvPr/>
          </p:nvSpPr>
          <p:spPr>
            <a:xfrm>
              <a:off x="-52023900" y="3746325"/>
              <a:ext cx="18925" cy="63825"/>
            </a:xfrm>
            <a:custGeom>
              <a:rect b="b" l="l" r="r" t="t"/>
              <a:pathLst>
                <a:path extrusionOk="0" h="2553" w="757">
                  <a:moveTo>
                    <a:pt x="757" y="0"/>
                  </a:moveTo>
                  <a:cubicBezTo>
                    <a:pt x="316" y="221"/>
                    <a:pt x="1" y="693"/>
                    <a:pt x="1" y="1260"/>
                  </a:cubicBezTo>
                  <a:cubicBezTo>
                    <a:pt x="1" y="1796"/>
                    <a:pt x="316" y="2269"/>
                    <a:pt x="757" y="2552"/>
                  </a:cubicBezTo>
                  <a:lnTo>
                    <a:pt x="75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18" name="Google Shape;8918;p79"/>
          <p:cNvGrpSpPr/>
          <p:nvPr/>
        </p:nvGrpSpPr>
        <p:grpSpPr>
          <a:xfrm>
            <a:off x="6009917" y="1345234"/>
            <a:ext cx="358971" cy="358971"/>
            <a:chOff x="-57173375" y="3198925"/>
            <a:chExt cx="319000" cy="319000"/>
          </a:xfrm>
        </p:grpSpPr>
        <p:sp>
          <p:nvSpPr>
            <p:cNvPr id="8919" name="Google Shape;8919;p79"/>
            <p:cNvSpPr/>
            <p:nvPr/>
          </p:nvSpPr>
          <p:spPr>
            <a:xfrm>
              <a:off x="-57120600" y="3237525"/>
              <a:ext cx="204800" cy="92825"/>
            </a:xfrm>
            <a:custGeom>
              <a:rect b="b" l="l" r="r" t="t"/>
              <a:pathLst>
                <a:path extrusionOk="0" h="3713" w="8192">
                  <a:moveTo>
                    <a:pt x="4096" y="0"/>
                  </a:moveTo>
                  <a:cubicBezTo>
                    <a:pt x="1954" y="0"/>
                    <a:pt x="189" y="1607"/>
                    <a:pt x="0" y="3686"/>
                  </a:cubicBezTo>
                  <a:cubicBezTo>
                    <a:pt x="81" y="3690"/>
                    <a:pt x="163" y="3692"/>
                    <a:pt x="245" y="3692"/>
                  </a:cubicBezTo>
                  <a:cubicBezTo>
                    <a:pt x="868" y="3692"/>
                    <a:pt x="1523" y="3579"/>
                    <a:pt x="2080" y="3245"/>
                  </a:cubicBezTo>
                  <a:cubicBezTo>
                    <a:pt x="2111" y="3182"/>
                    <a:pt x="2174" y="3056"/>
                    <a:pt x="2206" y="2993"/>
                  </a:cubicBezTo>
                  <a:cubicBezTo>
                    <a:pt x="2017" y="2615"/>
                    <a:pt x="1954" y="2237"/>
                    <a:pt x="2206" y="1890"/>
                  </a:cubicBezTo>
                  <a:cubicBezTo>
                    <a:pt x="2395" y="1512"/>
                    <a:pt x="2741" y="1323"/>
                    <a:pt x="3151" y="1323"/>
                  </a:cubicBezTo>
                  <a:cubicBezTo>
                    <a:pt x="3340" y="977"/>
                    <a:pt x="3686" y="725"/>
                    <a:pt x="4096" y="725"/>
                  </a:cubicBezTo>
                  <a:cubicBezTo>
                    <a:pt x="4474" y="725"/>
                    <a:pt x="4884" y="977"/>
                    <a:pt x="5041" y="1323"/>
                  </a:cubicBezTo>
                  <a:cubicBezTo>
                    <a:pt x="5419" y="1323"/>
                    <a:pt x="5829" y="1512"/>
                    <a:pt x="6018" y="1890"/>
                  </a:cubicBezTo>
                  <a:cubicBezTo>
                    <a:pt x="6207" y="2237"/>
                    <a:pt x="6207" y="2678"/>
                    <a:pt x="6018" y="2993"/>
                  </a:cubicBezTo>
                  <a:cubicBezTo>
                    <a:pt x="6049" y="3056"/>
                    <a:pt x="6112" y="3182"/>
                    <a:pt x="6144" y="3245"/>
                  </a:cubicBezTo>
                  <a:cubicBezTo>
                    <a:pt x="6654" y="3551"/>
                    <a:pt x="7206" y="3713"/>
                    <a:pt x="7783" y="3713"/>
                  </a:cubicBezTo>
                  <a:cubicBezTo>
                    <a:pt x="7918" y="3713"/>
                    <a:pt x="8054" y="3704"/>
                    <a:pt x="8192" y="3686"/>
                  </a:cubicBezTo>
                  <a:cubicBezTo>
                    <a:pt x="8003" y="1607"/>
                    <a:pt x="6207" y="0"/>
                    <a:pt x="40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0" name="Google Shape;8920;p79"/>
            <p:cNvSpPr/>
            <p:nvPr/>
          </p:nvSpPr>
          <p:spPr>
            <a:xfrm>
              <a:off x="-57053650" y="3273750"/>
              <a:ext cx="70100" cy="74850"/>
            </a:xfrm>
            <a:custGeom>
              <a:rect b="b" l="l" r="r" t="t"/>
              <a:pathLst>
                <a:path extrusionOk="0" h="2994" w="2804">
                  <a:moveTo>
                    <a:pt x="1418" y="1166"/>
                  </a:moveTo>
                  <a:cubicBezTo>
                    <a:pt x="1607" y="1166"/>
                    <a:pt x="1765" y="1323"/>
                    <a:pt x="1765" y="1544"/>
                  </a:cubicBezTo>
                  <a:cubicBezTo>
                    <a:pt x="1765" y="1733"/>
                    <a:pt x="1638" y="1891"/>
                    <a:pt x="1418" y="1891"/>
                  </a:cubicBezTo>
                  <a:cubicBezTo>
                    <a:pt x="1229" y="1891"/>
                    <a:pt x="1071" y="1733"/>
                    <a:pt x="1071" y="1544"/>
                  </a:cubicBezTo>
                  <a:cubicBezTo>
                    <a:pt x="1071" y="1323"/>
                    <a:pt x="1229" y="1166"/>
                    <a:pt x="1418" y="1166"/>
                  </a:cubicBezTo>
                  <a:close/>
                  <a:moveTo>
                    <a:pt x="1418" y="0"/>
                  </a:moveTo>
                  <a:cubicBezTo>
                    <a:pt x="1260" y="0"/>
                    <a:pt x="1103" y="126"/>
                    <a:pt x="1071" y="315"/>
                  </a:cubicBezTo>
                  <a:cubicBezTo>
                    <a:pt x="1019" y="497"/>
                    <a:pt x="860" y="615"/>
                    <a:pt x="664" y="615"/>
                  </a:cubicBezTo>
                  <a:cubicBezTo>
                    <a:pt x="623" y="615"/>
                    <a:pt x="580" y="610"/>
                    <a:pt x="536" y="599"/>
                  </a:cubicBezTo>
                  <a:cubicBezTo>
                    <a:pt x="492" y="573"/>
                    <a:pt x="447" y="561"/>
                    <a:pt x="402" y="561"/>
                  </a:cubicBezTo>
                  <a:cubicBezTo>
                    <a:pt x="284" y="561"/>
                    <a:pt x="172" y="642"/>
                    <a:pt x="126" y="756"/>
                  </a:cubicBezTo>
                  <a:cubicBezTo>
                    <a:pt x="32" y="914"/>
                    <a:pt x="63" y="1103"/>
                    <a:pt x="189" y="1197"/>
                  </a:cubicBezTo>
                  <a:cubicBezTo>
                    <a:pt x="347" y="1387"/>
                    <a:pt x="347" y="1639"/>
                    <a:pt x="189" y="1765"/>
                  </a:cubicBezTo>
                  <a:cubicBezTo>
                    <a:pt x="32" y="1891"/>
                    <a:pt x="0" y="2080"/>
                    <a:pt x="126" y="2237"/>
                  </a:cubicBezTo>
                  <a:cubicBezTo>
                    <a:pt x="175" y="2359"/>
                    <a:pt x="300" y="2406"/>
                    <a:pt x="427" y="2406"/>
                  </a:cubicBezTo>
                  <a:cubicBezTo>
                    <a:pt x="463" y="2406"/>
                    <a:pt x="500" y="2402"/>
                    <a:pt x="536" y="2395"/>
                  </a:cubicBezTo>
                  <a:cubicBezTo>
                    <a:pt x="580" y="2382"/>
                    <a:pt x="624" y="2376"/>
                    <a:pt x="667" y="2376"/>
                  </a:cubicBezTo>
                  <a:cubicBezTo>
                    <a:pt x="840" y="2376"/>
                    <a:pt x="996" y="2477"/>
                    <a:pt x="1071" y="2678"/>
                  </a:cubicBezTo>
                  <a:cubicBezTo>
                    <a:pt x="1103" y="2867"/>
                    <a:pt x="1260" y="2993"/>
                    <a:pt x="1418" y="2993"/>
                  </a:cubicBezTo>
                  <a:cubicBezTo>
                    <a:pt x="1575" y="2993"/>
                    <a:pt x="1733" y="2867"/>
                    <a:pt x="1765" y="2678"/>
                  </a:cubicBezTo>
                  <a:cubicBezTo>
                    <a:pt x="1789" y="2483"/>
                    <a:pt x="1946" y="2363"/>
                    <a:pt x="2118" y="2363"/>
                  </a:cubicBezTo>
                  <a:cubicBezTo>
                    <a:pt x="2168" y="2363"/>
                    <a:pt x="2219" y="2373"/>
                    <a:pt x="2269" y="2395"/>
                  </a:cubicBezTo>
                  <a:cubicBezTo>
                    <a:pt x="2309" y="2411"/>
                    <a:pt x="2354" y="2419"/>
                    <a:pt x="2399" y="2419"/>
                  </a:cubicBezTo>
                  <a:cubicBezTo>
                    <a:pt x="2530" y="2419"/>
                    <a:pt x="2663" y="2354"/>
                    <a:pt x="2710" y="2237"/>
                  </a:cubicBezTo>
                  <a:cubicBezTo>
                    <a:pt x="2804" y="2080"/>
                    <a:pt x="2741" y="1891"/>
                    <a:pt x="2647" y="1765"/>
                  </a:cubicBezTo>
                  <a:cubicBezTo>
                    <a:pt x="2489" y="1607"/>
                    <a:pt x="2489" y="1323"/>
                    <a:pt x="2647" y="1197"/>
                  </a:cubicBezTo>
                  <a:cubicBezTo>
                    <a:pt x="2804" y="1103"/>
                    <a:pt x="2804" y="914"/>
                    <a:pt x="2710" y="756"/>
                  </a:cubicBezTo>
                  <a:cubicBezTo>
                    <a:pt x="2663" y="640"/>
                    <a:pt x="2530" y="575"/>
                    <a:pt x="2399" y="575"/>
                  </a:cubicBezTo>
                  <a:cubicBezTo>
                    <a:pt x="2354" y="575"/>
                    <a:pt x="2309" y="583"/>
                    <a:pt x="2269" y="599"/>
                  </a:cubicBezTo>
                  <a:cubicBezTo>
                    <a:pt x="2235" y="609"/>
                    <a:pt x="2202" y="613"/>
                    <a:pt x="2170" y="613"/>
                  </a:cubicBezTo>
                  <a:cubicBezTo>
                    <a:pt x="1992" y="613"/>
                    <a:pt x="1845" y="475"/>
                    <a:pt x="1765" y="315"/>
                  </a:cubicBezTo>
                  <a:cubicBezTo>
                    <a:pt x="1733" y="126"/>
                    <a:pt x="1575" y="0"/>
                    <a:pt x="14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1" name="Google Shape;8921;p79"/>
            <p:cNvSpPr/>
            <p:nvPr/>
          </p:nvSpPr>
          <p:spPr>
            <a:xfrm>
              <a:off x="-57058375" y="3198925"/>
              <a:ext cx="82700" cy="26800"/>
            </a:xfrm>
            <a:custGeom>
              <a:rect b="b" l="l" r="r" t="t"/>
              <a:pathLst>
                <a:path extrusionOk="0" h="1072" w="3308">
                  <a:moveTo>
                    <a:pt x="1638" y="0"/>
                  </a:moveTo>
                  <a:cubicBezTo>
                    <a:pt x="882" y="0"/>
                    <a:pt x="252" y="441"/>
                    <a:pt x="0" y="1071"/>
                  </a:cubicBezTo>
                  <a:cubicBezTo>
                    <a:pt x="504" y="851"/>
                    <a:pt x="1040" y="756"/>
                    <a:pt x="1638" y="756"/>
                  </a:cubicBezTo>
                  <a:cubicBezTo>
                    <a:pt x="2206" y="756"/>
                    <a:pt x="2773" y="851"/>
                    <a:pt x="3308" y="1071"/>
                  </a:cubicBezTo>
                  <a:cubicBezTo>
                    <a:pt x="2993" y="441"/>
                    <a:pt x="2363" y="0"/>
                    <a:pt x="16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2" name="Google Shape;8922;p79"/>
            <p:cNvSpPr/>
            <p:nvPr/>
          </p:nvSpPr>
          <p:spPr>
            <a:xfrm>
              <a:off x="-57173375" y="3338325"/>
              <a:ext cx="319000" cy="179600"/>
            </a:xfrm>
            <a:custGeom>
              <a:rect b="b" l="l" r="r" t="t"/>
              <a:pathLst>
                <a:path extrusionOk="0" h="7184" w="12760">
                  <a:moveTo>
                    <a:pt x="4695" y="1198"/>
                  </a:moveTo>
                  <a:cubicBezTo>
                    <a:pt x="4915" y="1198"/>
                    <a:pt x="5073" y="1355"/>
                    <a:pt x="5073" y="1544"/>
                  </a:cubicBezTo>
                  <a:cubicBezTo>
                    <a:pt x="5073" y="1733"/>
                    <a:pt x="4915" y="1891"/>
                    <a:pt x="4695" y="1891"/>
                  </a:cubicBezTo>
                  <a:cubicBezTo>
                    <a:pt x="4506" y="1891"/>
                    <a:pt x="4348" y="1733"/>
                    <a:pt x="4348" y="1544"/>
                  </a:cubicBezTo>
                  <a:cubicBezTo>
                    <a:pt x="4348" y="1355"/>
                    <a:pt x="4506" y="1198"/>
                    <a:pt x="4695" y="1198"/>
                  </a:cubicBezTo>
                  <a:close/>
                  <a:moveTo>
                    <a:pt x="7688" y="1198"/>
                  </a:moveTo>
                  <a:cubicBezTo>
                    <a:pt x="7908" y="1198"/>
                    <a:pt x="8066" y="1355"/>
                    <a:pt x="8066" y="1544"/>
                  </a:cubicBezTo>
                  <a:cubicBezTo>
                    <a:pt x="8066" y="1733"/>
                    <a:pt x="7940" y="1891"/>
                    <a:pt x="7688" y="1891"/>
                  </a:cubicBezTo>
                  <a:cubicBezTo>
                    <a:pt x="7499" y="1891"/>
                    <a:pt x="7341" y="1733"/>
                    <a:pt x="7341" y="1544"/>
                  </a:cubicBezTo>
                  <a:cubicBezTo>
                    <a:pt x="7341" y="1355"/>
                    <a:pt x="7499" y="1198"/>
                    <a:pt x="7688" y="1198"/>
                  </a:cubicBezTo>
                  <a:close/>
                  <a:moveTo>
                    <a:pt x="946" y="2805"/>
                  </a:moveTo>
                  <a:cubicBezTo>
                    <a:pt x="1198" y="3151"/>
                    <a:pt x="1639" y="3403"/>
                    <a:pt x="2111" y="3403"/>
                  </a:cubicBezTo>
                  <a:cubicBezTo>
                    <a:pt x="2111" y="3844"/>
                    <a:pt x="1765" y="4128"/>
                    <a:pt x="1355" y="4128"/>
                  </a:cubicBezTo>
                  <a:cubicBezTo>
                    <a:pt x="977" y="4128"/>
                    <a:pt x="631" y="3781"/>
                    <a:pt x="631" y="3403"/>
                  </a:cubicBezTo>
                  <a:cubicBezTo>
                    <a:pt x="631" y="3151"/>
                    <a:pt x="725" y="2931"/>
                    <a:pt x="946" y="2805"/>
                  </a:cubicBezTo>
                  <a:close/>
                  <a:moveTo>
                    <a:pt x="11531" y="2805"/>
                  </a:moveTo>
                  <a:cubicBezTo>
                    <a:pt x="11720" y="2931"/>
                    <a:pt x="11846" y="3151"/>
                    <a:pt x="11846" y="3403"/>
                  </a:cubicBezTo>
                  <a:cubicBezTo>
                    <a:pt x="11846" y="3844"/>
                    <a:pt x="11531" y="4128"/>
                    <a:pt x="11090" y="4128"/>
                  </a:cubicBezTo>
                  <a:cubicBezTo>
                    <a:pt x="10681" y="4128"/>
                    <a:pt x="10334" y="3781"/>
                    <a:pt x="10334" y="3403"/>
                  </a:cubicBezTo>
                  <a:cubicBezTo>
                    <a:pt x="10807" y="3403"/>
                    <a:pt x="11248" y="3151"/>
                    <a:pt x="11531" y="2805"/>
                  </a:cubicBezTo>
                  <a:close/>
                  <a:moveTo>
                    <a:pt x="7302" y="3718"/>
                  </a:moveTo>
                  <a:cubicBezTo>
                    <a:pt x="7396" y="3718"/>
                    <a:pt x="7483" y="3750"/>
                    <a:pt x="7530" y="3813"/>
                  </a:cubicBezTo>
                  <a:cubicBezTo>
                    <a:pt x="7688" y="3939"/>
                    <a:pt x="7688" y="4191"/>
                    <a:pt x="7530" y="4348"/>
                  </a:cubicBezTo>
                  <a:cubicBezTo>
                    <a:pt x="7184" y="4695"/>
                    <a:pt x="6711" y="4884"/>
                    <a:pt x="6238" y="4884"/>
                  </a:cubicBezTo>
                  <a:cubicBezTo>
                    <a:pt x="5766" y="4884"/>
                    <a:pt x="5262" y="4695"/>
                    <a:pt x="4947" y="4348"/>
                  </a:cubicBezTo>
                  <a:cubicBezTo>
                    <a:pt x="4789" y="4191"/>
                    <a:pt x="4789" y="3939"/>
                    <a:pt x="4947" y="3813"/>
                  </a:cubicBezTo>
                  <a:cubicBezTo>
                    <a:pt x="5026" y="3750"/>
                    <a:pt x="5120" y="3718"/>
                    <a:pt x="5211" y="3718"/>
                  </a:cubicBezTo>
                  <a:cubicBezTo>
                    <a:pt x="5301" y="3718"/>
                    <a:pt x="5388" y="3750"/>
                    <a:pt x="5451" y="3813"/>
                  </a:cubicBezTo>
                  <a:cubicBezTo>
                    <a:pt x="5671" y="4033"/>
                    <a:pt x="5955" y="4144"/>
                    <a:pt x="6238" y="4144"/>
                  </a:cubicBezTo>
                  <a:cubicBezTo>
                    <a:pt x="6522" y="4144"/>
                    <a:pt x="6806" y="4033"/>
                    <a:pt x="7026" y="3813"/>
                  </a:cubicBezTo>
                  <a:cubicBezTo>
                    <a:pt x="7105" y="3750"/>
                    <a:pt x="7207" y="3718"/>
                    <a:pt x="7302" y="3718"/>
                  </a:cubicBezTo>
                  <a:close/>
                  <a:moveTo>
                    <a:pt x="4317" y="1"/>
                  </a:moveTo>
                  <a:cubicBezTo>
                    <a:pt x="3781" y="284"/>
                    <a:pt x="3119" y="410"/>
                    <a:pt x="2552" y="410"/>
                  </a:cubicBezTo>
                  <a:cubicBezTo>
                    <a:pt x="2426" y="410"/>
                    <a:pt x="2300" y="410"/>
                    <a:pt x="2206" y="379"/>
                  </a:cubicBezTo>
                  <a:lnTo>
                    <a:pt x="2206" y="410"/>
                  </a:lnTo>
                  <a:cubicBezTo>
                    <a:pt x="1355" y="410"/>
                    <a:pt x="694" y="1072"/>
                    <a:pt x="694" y="1891"/>
                  </a:cubicBezTo>
                  <a:cubicBezTo>
                    <a:pt x="694" y="1985"/>
                    <a:pt x="694" y="2017"/>
                    <a:pt x="725" y="2112"/>
                  </a:cubicBezTo>
                  <a:cubicBezTo>
                    <a:pt x="253" y="2364"/>
                    <a:pt x="0" y="2836"/>
                    <a:pt x="0" y="3403"/>
                  </a:cubicBezTo>
                  <a:cubicBezTo>
                    <a:pt x="0" y="4222"/>
                    <a:pt x="662" y="4884"/>
                    <a:pt x="1481" y="4884"/>
                  </a:cubicBezTo>
                  <a:cubicBezTo>
                    <a:pt x="1891" y="4884"/>
                    <a:pt x="2237" y="4726"/>
                    <a:pt x="2521" y="4506"/>
                  </a:cubicBezTo>
                  <a:cubicBezTo>
                    <a:pt x="3088" y="6050"/>
                    <a:pt x="4632" y="7184"/>
                    <a:pt x="6364" y="7184"/>
                  </a:cubicBezTo>
                  <a:cubicBezTo>
                    <a:pt x="8097" y="7184"/>
                    <a:pt x="9641" y="6050"/>
                    <a:pt x="10240" y="4506"/>
                  </a:cubicBezTo>
                  <a:cubicBezTo>
                    <a:pt x="10492" y="4726"/>
                    <a:pt x="10870" y="4884"/>
                    <a:pt x="11248" y="4884"/>
                  </a:cubicBezTo>
                  <a:cubicBezTo>
                    <a:pt x="12067" y="4884"/>
                    <a:pt x="12760" y="4222"/>
                    <a:pt x="12760" y="3403"/>
                  </a:cubicBezTo>
                  <a:cubicBezTo>
                    <a:pt x="12571" y="2836"/>
                    <a:pt x="12256" y="2364"/>
                    <a:pt x="11846" y="2112"/>
                  </a:cubicBezTo>
                  <a:lnTo>
                    <a:pt x="11846" y="1891"/>
                  </a:lnTo>
                  <a:cubicBezTo>
                    <a:pt x="11846" y="1072"/>
                    <a:pt x="11153" y="410"/>
                    <a:pt x="10334" y="410"/>
                  </a:cubicBezTo>
                  <a:lnTo>
                    <a:pt x="10334" y="379"/>
                  </a:lnTo>
                  <a:cubicBezTo>
                    <a:pt x="10208" y="379"/>
                    <a:pt x="10114" y="410"/>
                    <a:pt x="9988" y="410"/>
                  </a:cubicBezTo>
                  <a:cubicBezTo>
                    <a:pt x="9357" y="410"/>
                    <a:pt x="8727" y="253"/>
                    <a:pt x="8160" y="1"/>
                  </a:cubicBezTo>
                  <a:lnTo>
                    <a:pt x="8160" y="32"/>
                  </a:lnTo>
                  <a:cubicBezTo>
                    <a:pt x="7971" y="410"/>
                    <a:pt x="7593" y="599"/>
                    <a:pt x="7184" y="599"/>
                  </a:cubicBezTo>
                  <a:cubicBezTo>
                    <a:pt x="6995" y="946"/>
                    <a:pt x="6648" y="1198"/>
                    <a:pt x="6238" y="1198"/>
                  </a:cubicBezTo>
                  <a:cubicBezTo>
                    <a:pt x="5860" y="1198"/>
                    <a:pt x="5451" y="946"/>
                    <a:pt x="5293" y="599"/>
                  </a:cubicBezTo>
                  <a:cubicBezTo>
                    <a:pt x="4852" y="599"/>
                    <a:pt x="4506" y="410"/>
                    <a:pt x="4317" y="32"/>
                  </a:cubicBezTo>
                  <a:lnTo>
                    <a:pt x="43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23" name="Google Shape;8923;p79"/>
          <p:cNvGrpSpPr/>
          <p:nvPr/>
        </p:nvGrpSpPr>
        <p:grpSpPr>
          <a:xfrm>
            <a:off x="6010803" y="1822674"/>
            <a:ext cx="357198" cy="314690"/>
            <a:chOff x="-57176525" y="3610050"/>
            <a:chExt cx="317425" cy="279650"/>
          </a:xfrm>
        </p:grpSpPr>
        <p:sp>
          <p:nvSpPr>
            <p:cNvPr id="8924" name="Google Shape;8924;p79"/>
            <p:cNvSpPr/>
            <p:nvPr/>
          </p:nvSpPr>
          <p:spPr>
            <a:xfrm>
              <a:off x="-57109575" y="3610050"/>
              <a:ext cx="181950" cy="56750"/>
            </a:xfrm>
            <a:custGeom>
              <a:rect b="b" l="l" r="r" t="t"/>
              <a:pathLst>
                <a:path extrusionOk="0" h="2270" w="7278">
                  <a:moveTo>
                    <a:pt x="3655" y="1"/>
                  </a:moveTo>
                  <a:cubicBezTo>
                    <a:pt x="2080" y="1"/>
                    <a:pt x="693" y="914"/>
                    <a:pt x="0" y="2269"/>
                  </a:cubicBezTo>
                  <a:lnTo>
                    <a:pt x="7278" y="2269"/>
                  </a:lnTo>
                  <a:cubicBezTo>
                    <a:pt x="6648" y="914"/>
                    <a:pt x="5262" y="1"/>
                    <a:pt x="36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5" name="Google Shape;8925;p79"/>
            <p:cNvSpPr/>
            <p:nvPr/>
          </p:nvSpPr>
          <p:spPr>
            <a:xfrm>
              <a:off x="-57120600" y="3684100"/>
              <a:ext cx="88225" cy="36375"/>
            </a:xfrm>
            <a:custGeom>
              <a:rect b="b" l="l" r="r" t="t"/>
              <a:pathLst>
                <a:path extrusionOk="0" h="1455" w="3529">
                  <a:moveTo>
                    <a:pt x="158" y="0"/>
                  </a:moveTo>
                  <a:cubicBezTo>
                    <a:pt x="32" y="347"/>
                    <a:pt x="0" y="756"/>
                    <a:pt x="0" y="1103"/>
                  </a:cubicBezTo>
                  <a:lnTo>
                    <a:pt x="0" y="1450"/>
                  </a:lnTo>
                  <a:lnTo>
                    <a:pt x="977" y="1450"/>
                  </a:lnTo>
                  <a:cubicBezTo>
                    <a:pt x="1030" y="1453"/>
                    <a:pt x="1083" y="1454"/>
                    <a:pt x="1135" y="1454"/>
                  </a:cubicBezTo>
                  <a:cubicBezTo>
                    <a:pt x="2170" y="1454"/>
                    <a:pt x="3049" y="870"/>
                    <a:pt x="35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6" name="Google Shape;8926;p79"/>
            <p:cNvSpPr/>
            <p:nvPr/>
          </p:nvSpPr>
          <p:spPr>
            <a:xfrm>
              <a:off x="-57176525" y="3747100"/>
              <a:ext cx="28375" cy="67775"/>
            </a:xfrm>
            <a:custGeom>
              <a:rect b="b" l="l" r="r" t="t"/>
              <a:pathLst>
                <a:path extrusionOk="0" h="2711" w="1135">
                  <a:moveTo>
                    <a:pt x="1135" y="1"/>
                  </a:moveTo>
                  <a:lnTo>
                    <a:pt x="1135" y="1"/>
                  </a:lnTo>
                  <a:cubicBezTo>
                    <a:pt x="473" y="379"/>
                    <a:pt x="0" y="1135"/>
                    <a:pt x="0" y="1954"/>
                  </a:cubicBezTo>
                  <a:lnTo>
                    <a:pt x="0" y="2521"/>
                  </a:lnTo>
                  <a:cubicBezTo>
                    <a:pt x="0" y="2647"/>
                    <a:pt x="63" y="2710"/>
                    <a:pt x="189" y="2710"/>
                  </a:cubicBezTo>
                  <a:cubicBezTo>
                    <a:pt x="410" y="2679"/>
                    <a:pt x="662" y="2647"/>
                    <a:pt x="883" y="2521"/>
                  </a:cubicBezTo>
                  <a:cubicBezTo>
                    <a:pt x="788" y="2206"/>
                    <a:pt x="757" y="1891"/>
                    <a:pt x="757" y="1576"/>
                  </a:cubicBezTo>
                  <a:cubicBezTo>
                    <a:pt x="757" y="946"/>
                    <a:pt x="946" y="442"/>
                    <a:pt x="11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7" name="Google Shape;8927;p79"/>
            <p:cNvSpPr/>
            <p:nvPr/>
          </p:nvSpPr>
          <p:spPr>
            <a:xfrm>
              <a:off x="-57139500" y="3743175"/>
              <a:ext cx="37825" cy="89025"/>
            </a:xfrm>
            <a:custGeom>
              <a:rect b="b" l="l" r="r" t="t"/>
              <a:pathLst>
                <a:path extrusionOk="0" h="3561" w="1513">
                  <a:moveTo>
                    <a:pt x="744" y="0"/>
                  </a:moveTo>
                  <a:cubicBezTo>
                    <a:pt x="685" y="0"/>
                    <a:pt x="630" y="32"/>
                    <a:pt x="599" y="95"/>
                  </a:cubicBezTo>
                  <a:cubicBezTo>
                    <a:pt x="347" y="410"/>
                    <a:pt x="0" y="1008"/>
                    <a:pt x="0" y="1764"/>
                  </a:cubicBezTo>
                  <a:cubicBezTo>
                    <a:pt x="0" y="2363"/>
                    <a:pt x="284" y="2993"/>
                    <a:pt x="599" y="3466"/>
                  </a:cubicBezTo>
                  <a:cubicBezTo>
                    <a:pt x="630" y="3529"/>
                    <a:pt x="685" y="3560"/>
                    <a:pt x="744" y="3560"/>
                  </a:cubicBezTo>
                  <a:cubicBezTo>
                    <a:pt x="804" y="3560"/>
                    <a:pt x="867" y="3529"/>
                    <a:pt x="914" y="3466"/>
                  </a:cubicBezTo>
                  <a:cubicBezTo>
                    <a:pt x="1260" y="2962"/>
                    <a:pt x="1512" y="2395"/>
                    <a:pt x="1512" y="1764"/>
                  </a:cubicBezTo>
                  <a:cubicBezTo>
                    <a:pt x="1512" y="1040"/>
                    <a:pt x="1134" y="410"/>
                    <a:pt x="914" y="95"/>
                  </a:cubicBezTo>
                  <a:cubicBezTo>
                    <a:pt x="867" y="32"/>
                    <a:pt x="804" y="0"/>
                    <a:pt x="7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8" name="Google Shape;8928;p79"/>
            <p:cNvSpPr/>
            <p:nvPr/>
          </p:nvSpPr>
          <p:spPr>
            <a:xfrm>
              <a:off x="-57104075" y="3684875"/>
              <a:ext cx="244975" cy="204825"/>
            </a:xfrm>
            <a:custGeom>
              <a:rect b="b" l="l" r="r" t="t"/>
              <a:pathLst>
                <a:path extrusionOk="0" h="8193" w="9799">
                  <a:moveTo>
                    <a:pt x="1923" y="2269"/>
                  </a:moveTo>
                  <a:cubicBezTo>
                    <a:pt x="2143" y="2269"/>
                    <a:pt x="2301" y="2427"/>
                    <a:pt x="2301" y="2616"/>
                  </a:cubicBezTo>
                  <a:cubicBezTo>
                    <a:pt x="2301" y="2805"/>
                    <a:pt x="2143" y="2962"/>
                    <a:pt x="1923" y="2962"/>
                  </a:cubicBezTo>
                  <a:cubicBezTo>
                    <a:pt x="1734" y="2962"/>
                    <a:pt x="1576" y="2805"/>
                    <a:pt x="1576" y="2616"/>
                  </a:cubicBezTo>
                  <a:cubicBezTo>
                    <a:pt x="1576" y="2427"/>
                    <a:pt x="1734" y="2269"/>
                    <a:pt x="1923" y="2269"/>
                  </a:cubicBezTo>
                  <a:close/>
                  <a:moveTo>
                    <a:pt x="4916" y="2269"/>
                  </a:moveTo>
                  <a:cubicBezTo>
                    <a:pt x="5136" y="2269"/>
                    <a:pt x="5294" y="2427"/>
                    <a:pt x="5294" y="2616"/>
                  </a:cubicBezTo>
                  <a:cubicBezTo>
                    <a:pt x="5325" y="2805"/>
                    <a:pt x="5168" y="2962"/>
                    <a:pt x="4916" y="2962"/>
                  </a:cubicBezTo>
                  <a:cubicBezTo>
                    <a:pt x="4727" y="2962"/>
                    <a:pt x="4569" y="2805"/>
                    <a:pt x="4569" y="2616"/>
                  </a:cubicBezTo>
                  <a:cubicBezTo>
                    <a:pt x="4569" y="2427"/>
                    <a:pt x="4727" y="2269"/>
                    <a:pt x="4916" y="2269"/>
                  </a:cubicBezTo>
                  <a:close/>
                  <a:moveTo>
                    <a:pt x="8759" y="3876"/>
                  </a:moveTo>
                  <a:cubicBezTo>
                    <a:pt x="8948" y="4002"/>
                    <a:pt x="9074" y="4222"/>
                    <a:pt x="9074" y="4474"/>
                  </a:cubicBezTo>
                  <a:cubicBezTo>
                    <a:pt x="9074" y="4853"/>
                    <a:pt x="8759" y="5199"/>
                    <a:pt x="8318" y="5199"/>
                  </a:cubicBezTo>
                  <a:cubicBezTo>
                    <a:pt x="7909" y="5199"/>
                    <a:pt x="7531" y="4853"/>
                    <a:pt x="7531" y="4474"/>
                  </a:cubicBezTo>
                  <a:cubicBezTo>
                    <a:pt x="8003" y="4474"/>
                    <a:pt x="8476" y="4222"/>
                    <a:pt x="8759" y="3876"/>
                  </a:cubicBezTo>
                  <a:close/>
                  <a:moveTo>
                    <a:pt x="4530" y="4766"/>
                  </a:moveTo>
                  <a:cubicBezTo>
                    <a:pt x="4624" y="4766"/>
                    <a:pt x="4711" y="4805"/>
                    <a:pt x="4758" y="4884"/>
                  </a:cubicBezTo>
                  <a:cubicBezTo>
                    <a:pt x="4916" y="5010"/>
                    <a:pt x="4916" y="5231"/>
                    <a:pt x="4758" y="5420"/>
                  </a:cubicBezTo>
                  <a:cubicBezTo>
                    <a:pt x="4412" y="5766"/>
                    <a:pt x="3939" y="5955"/>
                    <a:pt x="3466" y="5955"/>
                  </a:cubicBezTo>
                  <a:cubicBezTo>
                    <a:pt x="2994" y="5955"/>
                    <a:pt x="2490" y="5766"/>
                    <a:pt x="2175" y="5420"/>
                  </a:cubicBezTo>
                  <a:cubicBezTo>
                    <a:pt x="2017" y="5262"/>
                    <a:pt x="2017" y="5010"/>
                    <a:pt x="2175" y="4884"/>
                  </a:cubicBezTo>
                  <a:cubicBezTo>
                    <a:pt x="2254" y="4805"/>
                    <a:pt x="2348" y="4766"/>
                    <a:pt x="2439" y="4766"/>
                  </a:cubicBezTo>
                  <a:cubicBezTo>
                    <a:pt x="2529" y="4766"/>
                    <a:pt x="2616" y="4805"/>
                    <a:pt x="2679" y="4884"/>
                  </a:cubicBezTo>
                  <a:cubicBezTo>
                    <a:pt x="2899" y="5105"/>
                    <a:pt x="3183" y="5215"/>
                    <a:pt x="3466" y="5215"/>
                  </a:cubicBezTo>
                  <a:cubicBezTo>
                    <a:pt x="3750" y="5215"/>
                    <a:pt x="4034" y="5105"/>
                    <a:pt x="4254" y="4884"/>
                  </a:cubicBezTo>
                  <a:cubicBezTo>
                    <a:pt x="4333" y="4805"/>
                    <a:pt x="4435" y="4766"/>
                    <a:pt x="4530" y="4766"/>
                  </a:cubicBezTo>
                  <a:close/>
                  <a:moveTo>
                    <a:pt x="3687" y="1"/>
                  </a:moveTo>
                  <a:cubicBezTo>
                    <a:pt x="3120" y="1356"/>
                    <a:pt x="1797" y="2269"/>
                    <a:pt x="316" y="2269"/>
                  </a:cubicBezTo>
                  <a:lnTo>
                    <a:pt x="253" y="2269"/>
                  </a:lnTo>
                  <a:cubicBezTo>
                    <a:pt x="536" y="2679"/>
                    <a:pt x="852" y="3372"/>
                    <a:pt x="852" y="4096"/>
                  </a:cubicBezTo>
                  <a:cubicBezTo>
                    <a:pt x="852" y="5168"/>
                    <a:pt x="253" y="5987"/>
                    <a:pt x="1" y="6302"/>
                  </a:cubicBezTo>
                  <a:cubicBezTo>
                    <a:pt x="757" y="7467"/>
                    <a:pt x="2017" y="8192"/>
                    <a:pt x="3435" y="8192"/>
                  </a:cubicBezTo>
                  <a:cubicBezTo>
                    <a:pt x="5168" y="8192"/>
                    <a:pt x="6648" y="7089"/>
                    <a:pt x="7247" y="5577"/>
                  </a:cubicBezTo>
                  <a:cubicBezTo>
                    <a:pt x="7531" y="5798"/>
                    <a:pt x="7877" y="5955"/>
                    <a:pt x="8287" y="5955"/>
                  </a:cubicBezTo>
                  <a:cubicBezTo>
                    <a:pt x="9106" y="5955"/>
                    <a:pt x="9767" y="5294"/>
                    <a:pt x="9767" y="4474"/>
                  </a:cubicBezTo>
                  <a:cubicBezTo>
                    <a:pt x="9799" y="3907"/>
                    <a:pt x="9484" y="3435"/>
                    <a:pt x="9074" y="3151"/>
                  </a:cubicBezTo>
                  <a:lnTo>
                    <a:pt x="9074" y="2962"/>
                  </a:lnTo>
                  <a:cubicBezTo>
                    <a:pt x="9074" y="2143"/>
                    <a:pt x="8350" y="1482"/>
                    <a:pt x="7531" y="1482"/>
                  </a:cubicBezTo>
                  <a:lnTo>
                    <a:pt x="7531" y="1103"/>
                  </a:lnTo>
                  <a:cubicBezTo>
                    <a:pt x="7531" y="725"/>
                    <a:pt x="7499" y="379"/>
                    <a:pt x="7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29" name="Google Shape;8929;p79"/>
          <p:cNvGrpSpPr/>
          <p:nvPr/>
        </p:nvGrpSpPr>
        <p:grpSpPr>
          <a:xfrm>
            <a:off x="8221258" y="1345234"/>
            <a:ext cx="358099" cy="356326"/>
            <a:chOff x="-55202750" y="3198925"/>
            <a:chExt cx="318225" cy="316650"/>
          </a:xfrm>
        </p:grpSpPr>
        <p:sp>
          <p:nvSpPr>
            <p:cNvPr id="8930" name="Google Shape;8930;p79"/>
            <p:cNvSpPr/>
            <p:nvPr/>
          </p:nvSpPr>
          <p:spPr>
            <a:xfrm>
              <a:off x="-55130275" y="3293425"/>
              <a:ext cx="167775" cy="168575"/>
            </a:xfrm>
            <a:custGeom>
              <a:rect b="b" l="l" r="r" t="t"/>
              <a:pathLst>
                <a:path extrusionOk="0" h="6743" w="6711">
                  <a:moveTo>
                    <a:pt x="1891" y="2238"/>
                  </a:moveTo>
                  <a:cubicBezTo>
                    <a:pt x="2111" y="2238"/>
                    <a:pt x="2269" y="2395"/>
                    <a:pt x="2269" y="2584"/>
                  </a:cubicBezTo>
                  <a:cubicBezTo>
                    <a:pt x="2269" y="2805"/>
                    <a:pt x="2111" y="2962"/>
                    <a:pt x="1891" y="2962"/>
                  </a:cubicBezTo>
                  <a:cubicBezTo>
                    <a:pt x="1702" y="2962"/>
                    <a:pt x="1544" y="2836"/>
                    <a:pt x="1544" y="2584"/>
                  </a:cubicBezTo>
                  <a:cubicBezTo>
                    <a:pt x="1544" y="2395"/>
                    <a:pt x="1702" y="2238"/>
                    <a:pt x="1891" y="2238"/>
                  </a:cubicBezTo>
                  <a:close/>
                  <a:moveTo>
                    <a:pt x="4884" y="2269"/>
                  </a:moveTo>
                  <a:cubicBezTo>
                    <a:pt x="5104" y="2269"/>
                    <a:pt x="5262" y="2427"/>
                    <a:pt x="5262" y="2647"/>
                  </a:cubicBezTo>
                  <a:cubicBezTo>
                    <a:pt x="5262" y="2836"/>
                    <a:pt x="5104" y="2994"/>
                    <a:pt x="4884" y="2994"/>
                  </a:cubicBezTo>
                  <a:cubicBezTo>
                    <a:pt x="4695" y="2994"/>
                    <a:pt x="4537" y="2836"/>
                    <a:pt x="4537" y="2647"/>
                  </a:cubicBezTo>
                  <a:cubicBezTo>
                    <a:pt x="4537" y="2427"/>
                    <a:pt x="4695" y="2269"/>
                    <a:pt x="4884" y="2269"/>
                  </a:cubicBezTo>
                  <a:close/>
                  <a:moveTo>
                    <a:pt x="4454" y="4798"/>
                  </a:moveTo>
                  <a:cubicBezTo>
                    <a:pt x="4545" y="4798"/>
                    <a:pt x="4632" y="4837"/>
                    <a:pt x="4695" y="4916"/>
                  </a:cubicBezTo>
                  <a:cubicBezTo>
                    <a:pt x="4852" y="5042"/>
                    <a:pt x="4852" y="5262"/>
                    <a:pt x="4726" y="5420"/>
                  </a:cubicBezTo>
                  <a:cubicBezTo>
                    <a:pt x="4380" y="5798"/>
                    <a:pt x="3907" y="5987"/>
                    <a:pt x="3403" y="5987"/>
                  </a:cubicBezTo>
                  <a:cubicBezTo>
                    <a:pt x="2899" y="5987"/>
                    <a:pt x="2426" y="5798"/>
                    <a:pt x="2111" y="5420"/>
                  </a:cubicBezTo>
                  <a:cubicBezTo>
                    <a:pt x="1954" y="5262"/>
                    <a:pt x="1954" y="5042"/>
                    <a:pt x="2111" y="4916"/>
                  </a:cubicBezTo>
                  <a:cubicBezTo>
                    <a:pt x="2190" y="4837"/>
                    <a:pt x="2284" y="4798"/>
                    <a:pt x="2375" y="4798"/>
                  </a:cubicBezTo>
                  <a:cubicBezTo>
                    <a:pt x="2466" y="4798"/>
                    <a:pt x="2552" y="4837"/>
                    <a:pt x="2615" y="4916"/>
                  </a:cubicBezTo>
                  <a:cubicBezTo>
                    <a:pt x="2836" y="5136"/>
                    <a:pt x="3119" y="5246"/>
                    <a:pt x="3403" y="5246"/>
                  </a:cubicBezTo>
                  <a:cubicBezTo>
                    <a:pt x="3686" y="5246"/>
                    <a:pt x="3970" y="5136"/>
                    <a:pt x="4191" y="4916"/>
                  </a:cubicBezTo>
                  <a:cubicBezTo>
                    <a:pt x="4269" y="4837"/>
                    <a:pt x="4364" y="4798"/>
                    <a:pt x="4454" y="4798"/>
                  </a:cubicBezTo>
                  <a:close/>
                  <a:moveTo>
                    <a:pt x="3403" y="1"/>
                  </a:moveTo>
                  <a:cubicBezTo>
                    <a:pt x="2773" y="1261"/>
                    <a:pt x="1513" y="2112"/>
                    <a:pt x="63" y="2238"/>
                  </a:cubicBezTo>
                  <a:cubicBezTo>
                    <a:pt x="63" y="2364"/>
                    <a:pt x="0" y="2521"/>
                    <a:pt x="0" y="2647"/>
                  </a:cubicBezTo>
                  <a:lnTo>
                    <a:pt x="0" y="4128"/>
                  </a:lnTo>
                  <a:cubicBezTo>
                    <a:pt x="0" y="5577"/>
                    <a:pt x="1198" y="6743"/>
                    <a:pt x="2615" y="6743"/>
                  </a:cubicBezTo>
                  <a:lnTo>
                    <a:pt x="4096" y="6743"/>
                  </a:lnTo>
                  <a:cubicBezTo>
                    <a:pt x="5577" y="6743"/>
                    <a:pt x="6711" y="5546"/>
                    <a:pt x="6711" y="4128"/>
                  </a:cubicBezTo>
                  <a:lnTo>
                    <a:pt x="6711" y="2647"/>
                  </a:lnTo>
                  <a:cubicBezTo>
                    <a:pt x="6711" y="2521"/>
                    <a:pt x="6711" y="2364"/>
                    <a:pt x="6679" y="2238"/>
                  </a:cubicBezTo>
                  <a:cubicBezTo>
                    <a:pt x="5293" y="2112"/>
                    <a:pt x="4033" y="1261"/>
                    <a:pt x="34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1" name="Google Shape;8931;p79"/>
            <p:cNvSpPr/>
            <p:nvPr/>
          </p:nvSpPr>
          <p:spPr>
            <a:xfrm>
              <a:off x="-55202750" y="3198925"/>
              <a:ext cx="318225" cy="316650"/>
            </a:xfrm>
            <a:custGeom>
              <a:rect b="b" l="l" r="r" t="t"/>
              <a:pathLst>
                <a:path extrusionOk="0" h="12666" w="12729">
                  <a:moveTo>
                    <a:pt x="6302" y="2221"/>
                  </a:moveTo>
                  <a:cubicBezTo>
                    <a:pt x="6459" y="2221"/>
                    <a:pt x="6617" y="2300"/>
                    <a:pt x="6648" y="2458"/>
                  </a:cubicBezTo>
                  <a:lnTo>
                    <a:pt x="6680" y="2615"/>
                  </a:lnTo>
                  <a:cubicBezTo>
                    <a:pt x="7058" y="4127"/>
                    <a:pt x="8381" y="5230"/>
                    <a:pt x="9956" y="5230"/>
                  </a:cubicBezTo>
                  <a:cubicBezTo>
                    <a:pt x="10145" y="5230"/>
                    <a:pt x="10272" y="5356"/>
                    <a:pt x="10303" y="5545"/>
                  </a:cubicBezTo>
                  <a:cubicBezTo>
                    <a:pt x="10366" y="5829"/>
                    <a:pt x="10398" y="6112"/>
                    <a:pt x="10398" y="6364"/>
                  </a:cubicBezTo>
                  <a:lnTo>
                    <a:pt x="10398" y="7877"/>
                  </a:lnTo>
                  <a:cubicBezTo>
                    <a:pt x="10398" y="9704"/>
                    <a:pt x="8885" y="11216"/>
                    <a:pt x="7058" y="11216"/>
                  </a:cubicBezTo>
                  <a:lnTo>
                    <a:pt x="5546" y="11216"/>
                  </a:lnTo>
                  <a:cubicBezTo>
                    <a:pt x="3687" y="11216"/>
                    <a:pt x="2206" y="9704"/>
                    <a:pt x="2206" y="7877"/>
                  </a:cubicBezTo>
                  <a:lnTo>
                    <a:pt x="2206" y="6364"/>
                  </a:lnTo>
                  <a:cubicBezTo>
                    <a:pt x="2206" y="6112"/>
                    <a:pt x="2238" y="5829"/>
                    <a:pt x="2269" y="5545"/>
                  </a:cubicBezTo>
                  <a:cubicBezTo>
                    <a:pt x="2332" y="5388"/>
                    <a:pt x="2490" y="5230"/>
                    <a:pt x="2647" y="5230"/>
                  </a:cubicBezTo>
                  <a:cubicBezTo>
                    <a:pt x="4160" y="5230"/>
                    <a:pt x="5514" y="4127"/>
                    <a:pt x="5892" y="2615"/>
                  </a:cubicBezTo>
                  <a:lnTo>
                    <a:pt x="5955" y="2458"/>
                  </a:lnTo>
                  <a:cubicBezTo>
                    <a:pt x="5987" y="2300"/>
                    <a:pt x="6144" y="2221"/>
                    <a:pt x="6302" y="2221"/>
                  </a:cubicBezTo>
                  <a:close/>
                  <a:moveTo>
                    <a:pt x="6333" y="0"/>
                  </a:moveTo>
                  <a:cubicBezTo>
                    <a:pt x="3529" y="0"/>
                    <a:pt x="1135" y="2111"/>
                    <a:pt x="789" y="4884"/>
                  </a:cubicBezTo>
                  <a:cubicBezTo>
                    <a:pt x="284" y="5230"/>
                    <a:pt x="1" y="5797"/>
                    <a:pt x="1" y="6427"/>
                  </a:cubicBezTo>
                  <a:cubicBezTo>
                    <a:pt x="1" y="6805"/>
                    <a:pt x="127" y="7215"/>
                    <a:pt x="379" y="7530"/>
                  </a:cubicBezTo>
                  <a:cubicBezTo>
                    <a:pt x="158" y="7845"/>
                    <a:pt x="1" y="8223"/>
                    <a:pt x="1" y="8633"/>
                  </a:cubicBezTo>
                  <a:cubicBezTo>
                    <a:pt x="1" y="9011"/>
                    <a:pt x="127" y="9420"/>
                    <a:pt x="379" y="9735"/>
                  </a:cubicBezTo>
                  <a:cubicBezTo>
                    <a:pt x="158" y="10050"/>
                    <a:pt x="1" y="10428"/>
                    <a:pt x="1" y="10838"/>
                  </a:cubicBezTo>
                  <a:cubicBezTo>
                    <a:pt x="1" y="11846"/>
                    <a:pt x="852" y="12665"/>
                    <a:pt x="1891" y="12665"/>
                  </a:cubicBezTo>
                  <a:lnTo>
                    <a:pt x="10839" y="12665"/>
                  </a:lnTo>
                  <a:cubicBezTo>
                    <a:pt x="11847" y="12665"/>
                    <a:pt x="12729" y="11846"/>
                    <a:pt x="12729" y="10838"/>
                  </a:cubicBezTo>
                  <a:cubicBezTo>
                    <a:pt x="12729" y="10428"/>
                    <a:pt x="12603" y="10050"/>
                    <a:pt x="12319" y="9735"/>
                  </a:cubicBezTo>
                  <a:cubicBezTo>
                    <a:pt x="12571" y="9420"/>
                    <a:pt x="12729" y="9011"/>
                    <a:pt x="12729" y="8633"/>
                  </a:cubicBezTo>
                  <a:cubicBezTo>
                    <a:pt x="12666" y="8223"/>
                    <a:pt x="12508" y="7845"/>
                    <a:pt x="12288" y="7530"/>
                  </a:cubicBezTo>
                  <a:cubicBezTo>
                    <a:pt x="12508" y="7215"/>
                    <a:pt x="12666" y="6805"/>
                    <a:pt x="12666" y="6427"/>
                  </a:cubicBezTo>
                  <a:cubicBezTo>
                    <a:pt x="12666" y="5829"/>
                    <a:pt x="12351" y="5230"/>
                    <a:pt x="11878" y="4884"/>
                  </a:cubicBezTo>
                  <a:cubicBezTo>
                    <a:pt x="11500" y="2111"/>
                    <a:pt x="9137" y="0"/>
                    <a:pt x="63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32" name="Google Shape;8932;p79"/>
          <p:cNvGrpSpPr/>
          <p:nvPr/>
        </p:nvGrpSpPr>
        <p:grpSpPr>
          <a:xfrm>
            <a:off x="8231892" y="1800534"/>
            <a:ext cx="336830" cy="358099"/>
            <a:chOff x="-55194875" y="3590375"/>
            <a:chExt cx="299325" cy="318225"/>
          </a:xfrm>
        </p:grpSpPr>
        <p:sp>
          <p:nvSpPr>
            <p:cNvPr id="8933" name="Google Shape;8933;p79"/>
            <p:cNvSpPr/>
            <p:nvPr/>
          </p:nvSpPr>
          <p:spPr>
            <a:xfrm>
              <a:off x="-55194875" y="3667550"/>
              <a:ext cx="37050" cy="241050"/>
            </a:xfrm>
            <a:custGeom>
              <a:rect b="b" l="l" r="r" t="t"/>
              <a:pathLst>
                <a:path extrusionOk="0" h="9642" w="1482">
                  <a:moveTo>
                    <a:pt x="1482" y="1"/>
                  </a:moveTo>
                  <a:cubicBezTo>
                    <a:pt x="537" y="977"/>
                    <a:pt x="1" y="2301"/>
                    <a:pt x="1" y="3687"/>
                  </a:cubicBezTo>
                  <a:lnTo>
                    <a:pt x="1" y="9295"/>
                  </a:lnTo>
                  <a:lnTo>
                    <a:pt x="32" y="9295"/>
                  </a:lnTo>
                  <a:cubicBezTo>
                    <a:pt x="32" y="9484"/>
                    <a:pt x="190" y="9641"/>
                    <a:pt x="379" y="9641"/>
                  </a:cubicBezTo>
                  <a:lnTo>
                    <a:pt x="1482" y="9641"/>
                  </a:lnTo>
                  <a:lnTo>
                    <a:pt x="14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4" name="Google Shape;8934;p79"/>
            <p:cNvSpPr/>
            <p:nvPr/>
          </p:nvSpPr>
          <p:spPr>
            <a:xfrm>
              <a:off x="-55065700" y="3643925"/>
              <a:ext cx="132350" cy="40200"/>
            </a:xfrm>
            <a:custGeom>
              <a:rect b="b" l="l" r="r" t="t"/>
              <a:pathLst>
                <a:path extrusionOk="0" h="1608" w="5294">
                  <a:moveTo>
                    <a:pt x="5294" y="1"/>
                  </a:moveTo>
                  <a:lnTo>
                    <a:pt x="1" y="1607"/>
                  </a:lnTo>
                  <a:lnTo>
                    <a:pt x="5294" y="1607"/>
                  </a:lnTo>
                  <a:lnTo>
                    <a:pt x="529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5" name="Google Shape;8935;p79"/>
            <p:cNvSpPr/>
            <p:nvPr/>
          </p:nvSpPr>
          <p:spPr>
            <a:xfrm>
              <a:off x="-55138950" y="3703000"/>
              <a:ext cx="204800" cy="168575"/>
            </a:xfrm>
            <a:custGeom>
              <a:rect b="b" l="l" r="r" t="t"/>
              <a:pathLst>
                <a:path extrusionOk="0" h="6743" w="8192">
                  <a:moveTo>
                    <a:pt x="2647" y="757"/>
                  </a:moveTo>
                  <a:cubicBezTo>
                    <a:pt x="2836" y="757"/>
                    <a:pt x="2994" y="914"/>
                    <a:pt x="2994" y="1103"/>
                  </a:cubicBezTo>
                  <a:cubicBezTo>
                    <a:pt x="2994" y="1292"/>
                    <a:pt x="2836" y="1450"/>
                    <a:pt x="2647" y="1450"/>
                  </a:cubicBezTo>
                  <a:cubicBezTo>
                    <a:pt x="2458" y="1450"/>
                    <a:pt x="2301" y="1292"/>
                    <a:pt x="2301" y="1103"/>
                  </a:cubicBezTo>
                  <a:cubicBezTo>
                    <a:pt x="2301" y="914"/>
                    <a:pt x="2395" y="757"/>
                    <a:pt x="2647" y="757"/>
                  </a:cubicBezTo>
                  <a:close/>
                  <a:moveTo>
                    <a:pt x="5609" y="757"/>
                  </a:moveTo>
                  <a:cubicBezTo>
                    <a:pt x="5798" y="757"/>
                    <a:pt x="5955" y="914"/>
                    <a:pt x="5955" y="1103"/>
                  </a:cubicBezTo>
                  <a:cubicBezTo>
                    <a:pt x="5955" y="1292"/>
                    <a:pt x="5798" y="1450"/>
                    <a:pt x="5609" y="1450"/>
                  </a:cubicBezTo>
                  <a:cubicBezTo>
                    <a:pt x="5388" y="1450"/>
                    <a:pt x="5231" y="1292"/>
                    <a:pt x="5231" y="1103"/>
                  </a:cubicBezTo>
                  <a:cubicBezTo>
                    <a:pt x="5231" y="914"/>
                    <a:pt x="5388" y="757"/>
                    <a:pt x="5609" y="757"/>
                  </a:cubicBezTo>
                  <a:close/>
                  <a:moveTo>
                    <a:pt x="5195" y="3316"/>
                  </a:moveTo>
                  <a:cubicBezTo>
                    <a:pt x="5294" y="3316"/>
                    <a:pt x="5388" y="3356"/>
                    <a:pt x="5451" y="3434"/>
                  </a:cubicBezTo>
                  <a:cubicBezTo>
                    <a:pt x="5609" y="3592"/>
                    <a:pt x="5609" y="3812"/>
                    <a:pt x="5451" y="3939"/>
                  </a:cubicBezTo>
                  <a:cubicBezTo>
                    <a:pt x="5105" y="4285"/>
                    <a:pt x="4601" y="4474"/>
                    <a:pt x="4096" y="4474"/>
                  </a:cubicBezTo>
                  <a:cubicBezTo>
                    <a:pt x="3592" y="4474"/>
                    <a:pt x="3120" y="4285"/>
                    <a:pt x="2805" y="3939"/>
                  </a:cubicBezTo>
                  <a:cubicBezTo>
                    <a:pt x="2647" y="3781"/>
                    <a:pt x="2647" y="3529"/>
                    <a:pt x="2805" y="3434"/>
                  </a:cubicBezTo>
                  <a:cubicBezTo>
                    <a:pt x="2883" y="3356"/>
                    <a:pt x="2978" y="3316"/>
                    <a:pt x="3073" y="3316"/>
                  </a:cubicBezTo>
                  <a:cubicBezTo>
                    <a:pt x="3167" y="3316"/>
                    <a:pt x="3262" y="3356"/>
                    <a:pt x="3340" y="3434"/>
                  </a:cubicBezTo>
                  <a:cubicBezTo>
                    <a:pt x="3561" y="3639"/>
                    <a:pt x="3852" y="3742"/>
                    <a:pt x="4140" y="3742"/>
                  </a:cubicBezTo>
                  <a:cubicBezTo>
                    <a:pt x="4427" y="3742"/>
                    <a:pt x="4711" y="3639"/>
                    <a:pt x="4916" y="3434"/>
                  </a:cubicBezTo>
                  <a:cubicBezTo>
                    <a:pt x="4994" y="3356"/>
                    <a:pt x="5097" y="3316"/>
                    <a:pt x="5195" y="3316"/>
                  </a:cubicBezTo>
                  <a:close/>
                  <a:moveTo>
                    <a:pt x="1" y="0"/>
                  </a:moveTo>
                  <a:lnTo>
                    <a:pt x="1" y="2584"/>
                  </a:lnTo>
                  <a:cubicBezTo>
                    <a:pt x="1" y="4852"/>
                    <a:pt x="1860" y="6742"/>
                    <a:pt x="4096" y="6742"/>
                  </a:cubicBezTo>
                  <a:cubicBezTo>
                    <a:pt x="6333" y="6742"/>
                    <a:pt x="8192" y="4884"/>
                    <a:pt x="8192" y="2584"/>
                  </a:cubicBezTo>
                  <a:lnTo>
                    <a:pt x="81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6" name="Google Shape;8936;p79"/>
            <p:cNvSpPr/>
            <p:nvPr/>
          </p:nvSpPr>
          <p:spPr>
            <a:xfrm>
              <a:off x="-55138950" y="3590375"/>
              <a:ext cx="204025" cy="92950"/>
            </a:xfrm>
            <a:custGeom>
              <a:rect b="b" l="l" r="r" t="t"/>
              <a:pathLst>
                <a:path extrusionOk="0" h="3718" w="8161">
                  <a:moveTo>
                    <a:pt x="1860" y="0"/>
                  </a:moveTo>
                  <a:cubicBezTo>
                    <a:pt x="820" y="0"/>
                    <a:pt x="1" y="851"/>
                    <a:pt x="1" y="1859"/>
                  </a:cubicBezTo>
                  <a:lnTo>
                    <a:pt x="1" y="3718"/>
                  </a:lnTo>
                  <a:lnTo>
                    <a:pt x="316" y="3718"/>
                  </a:lnTo>
                  <a:lnTo>
                    <a:pt x="8161" y="1386"/>
                  </a:lnTo>
                  <a:cubicBezTo>
                    <a:pt x="7972" y="599"/>
                    <a:pt x="7215" y="0"/>
                    <a:pt x="63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7" name="Google Shape;8937;p79"/>
            <p:cNvSpPr/>
            <p:nvPr/>
          </p:nvSpPr>
          <p:spPr>
            <a:xfrm>
              <a:off x="-54914475" y="3688825"/>
              <a:ext cx="18925" cy="64600"/>
            </a:xfrm>
            <a:custGeom>
              <a:rect b="b" l="l" r="r" t="t"/>
              <a:pathLst>
                <a:path extrusionOk="0" h="2584" w="757">
                  <a:moveTo>
                    <a:pt x="1" y="0"/>
                  </a:moveTo>
                  <a:lnTo>
                    <a:pt x="1" y="2584"/>
                  </a:lnTo>
                  <a:cubicBezTo>
                    <a:pt x="442" y="2300"/>
                    <a:pt x="757" y="1828"/>
                    <a:pt x="757" y="1261"/>
                  </a:cubicBezTo>
                  <a:cubicBezTo>
                    <a:pt x="757" y="756"/>
                    <a:pt x="442" y="284"/>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38" name="Google Shape;8938;p79"/>
          <p:cNvGrpSpPr/>
          <p:nvPr/>
        </p:nvGrpSpPr>
        <p:grpSpPr>
          <a:xfrm>
            <a:off x="8236509" y="2242805"/>
            <a:ext cx="357198" cy="357198"/>
            <a:chOff x="-55203525" y="3983400"/>
            <a:chExt cx="317425" cy="317425"/>
          </a:xfrm>
        </p:grpSpPr>
        <p:sp>
          <p:nvSpPr>
            <p:cNvPr id="8939" name="Google Shape;8939;p79"/>
            <p:cNvSpPr/>
            <p:nvPr/>
          </p:nvSpPr>
          <p:spPr>
            <a:xfrm>
              <a:off x="-55147600" y="4094450"/>
              <a:ext cx="204800" cy="206375"/>
            </a:xfrm>
            <a:custGeom>
              <a:rect b="b" l="l" r="r" t="t"/>
              <a:pathLst>
                <a:path extrusionOk="0" h="8255" w="8192">
                  <a:moveTo>
                    <a:pt x="2584" y="2269"/>
                  </a:moveTo>
                  <a:cubicBezTo>
                    <a:pt x="2804" y="2269"/>
                    <a:pt x="2962" y="2426"/>
                    <a:pt x="2962" y="2615"/>
                  </a:cubicBezTo>
                  <a:cubicBezTo>
                    <a:pt x="2962" y="2804"/>
                    <a:pt x="2804" y="2962"/>
                    <a:pt x="2584" y="2962"/>
                  </a:cubicBezTo>
                  <a:cubicBezTo>
                    <a:pt x="2395" y="2962"/>
                    <a:pt x="2237" y="2836"/>
                    <a:pt x="2237" y="2615"/>
                  </a:cubicBezTo>
                  <a:cubicBezTo>
                    <a:pt x="2237" y="2426"/>
                    <a:pt x="2395" y="2269"/>
                    <a:pt x="2584" y="2269"/>
                  </a:cubicBezTo>
                  <a:close/>
                  <a:moveTo>
                    <a:pt x="5577" y="2300"/>
                  </a:moveTo>
                  <a:cubicBezTo>
                    <a:pt x="5797" y="2300"/>
                    <a:pt x="5955" y="2458"/>
                    <a:pt x="5955" y="2647"/>
                  </a:cubicBezTo>
                  <a:cubicBezTo>
                    <a:pt x="5955" y="2836"/>
                    <a:pt x="5797" y="2993"/>
                    <a:pt x="5577" y="2993"/>
                  </a:cubicBezTo>
                  <a:cubicBezTo>
                    <a:pt x="5388" y="2993"/>
                    <a:pt x="5230" y="2836"/>
                    <a:pt x="5230" y="2647"/>
                  </a:cubicBezTo>
                  <a:cubicBezTo>
                    <a:pt x="5230" y="2458"/>
                    <a:pt x="5388" y="2300"/>
                    <a:pt x="5577" y="2300"/>
                  </a:cubicBezTo>
                  <a:close/>
                  <a:moveTo>
                    <a:pt x="5147" y="4828"/>
                  </a:moveTo>
                  <a:cubicBezTo>
                    <a:pt x="5238" y="4828"/>
                    <a:pt x="5325" y="4868"/>
                    <a:pt x="5388" y="4947"/>
                  </a:cubicBezTo>
                  <a:cubicBezTo>
                    <a:pt x="5545" y="5041"/>
                    <a:pt x="5545" y="5293"/>
                    <a:pt x="5419" y="5451"/>
                  </a:cubicBezTo>
                  <a:cubicBezTo>
                    <a:pt x="5073" y="5797"/>
                    <a:pt x="4600" y="5986"/>
                    <a:pt x="4096" y="5986"/>
                  </a:cubicBezTo>
                  <a:cubicBezTo>
                    <a:pt x="3592" y="5986"/>
                    <a:pt x="3119" y="5797"/>
                    <a:pt x="2804" y="5451"/>
                  </a:cubicBezTo>
                  <a:cubicBezTo>
                    <a:pt x="2647" y="5293"/>
                    <a:pt x="2647" y="5041"/>
                    <a:pt x="2804" y="4947"/>
                  </a:cubicBezTo>
                  <a:cubicBezTo>
                    <a:pt x="2883" y="4868"/>
                    <a:pt x="2977" y="4828"/>
                    <a:pt x="3068" y="4828"/>
                  </a:cubicBezTo>
                  <a:cubicBezTo>
                    <a:pt x="3159" y="4828"/>
                    <a:pt x="3245" y="4868"/>
                    <a:pt x="3308" y="4947"/>
                  </a:cubicBezTo>
                  <a:cubicBezTo>
                    <a:pt x="3529" y="5151"/>
                    <a:pt x="3812" y="5254"/>
                    <a:pt x="4096" y="5254"/>
                  </a:cubicBezTo>
                  <a:cubicBezTo>
                    <a:pt x="4379" y="5254"/>
                    <a:pt x="4663" y="5151"/>
                    <a:pt x="4884" y="4947"/>
                  </a:cubicBezTo>
                  <a:cubicBezTo>
                    <a:pt x="4962" y="4868"/>
                    <a:pt x="5057" y="4828"/>
                    <a:pt x="5147" y="4828"/>
                  </a:cubicBezTo>
                  <a:close/>
                  <a:moveTo>
                    <a:pt x="2584" y="0"/>
                  </a:moveTo>
                  <a:cubicBezTo>
                    <a:pt x="1134" y="0"/>
                    <a:pt x="0" y="1197"/>
                    <a:pt x="0" y="2615"/>
                  </a:cubicBezTo>
                  <a:lnTo>
                    <a:pt x="0" y="4096"/>
                  </a:lnTo>
                  <a:cubicBezTo>
                    <a:pt x="0" y="4379"/>
                    <a:pt x="32" y="4695"/>
                    <a:pt x="63" y="4947"/>
                  </a:cubicBezTo>
                  <a:cubicBezTo>
                    <a:pt x="473" y="6837"/>
                    <a:pt x="2174" y="8255"/>
                    <a:pt x="4096" y="8255"/>
                  </a:cubicBezTo>
                  <a:cubicBezTo>
                    <a:pt x="6018" y="8255"/>
                    <a:pt x="7719" y="6837"/>
                    <a:pt x="8097" y="4947"/>
                  </a:cubicBezTo>
                  <a:cubicBezTo>
                    <a:pt x="8160" y="4695"/>
                    <a:pt x="8192" y="4411"/>
                    <a:pt x="8192" y="4096"/>
                  </a:cubicBezTo>
                  <a:lnTo>
                    <a:pt x="8192" y="2615"/>
                  </a:lnTo>
                  <a:cubicBezTo>
                    <a:pt x="8192" y="1197"/>
                    <a:pt x="7057" y="0"/>
                    <a:pt x="55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0" name="Google Shape;8940;p79"/>
            <p:cNvSpPr/>
            <p:nvPr/>
          </p:nvSpPr>
          <p:spPr>
            <a:xfrm>
              <a:off x="-55203525" y="4027500"/>
              <a:ext cx="317425" cy="196925"/>
            </a:xfrm>
            <a:custGeom>
              <a:rect b="b" l="l" r="r" t="t"/>
              <a:pathLst>
                <a:path extrusionOk="0" h="7877" w="12697">
                  <a:moveTo>
                    <a:pt x="4443" y="0"/>
                  </a:moveTo>
                  <a:cubicBezTo>
                    <a:pt x="1828" y="851"/>
                    <a:pt x="0" y="3277"/>
                    <a:pt x="0" y="6049"/>
                  </a:cubicBezTo>
                  <a:cubicBezTo>
                    <a:pt x="0" y="6994"/>
                    <a:pt x="725" y="7782"/>
                    <a:pt x="1639" y="7877"/>
                  </a:cubicBezTo>
                  <a:cubicBezTo>
                    <a:pt x="1639" y="7845"/>
                    <a:pt x="1607" y="7814"/>
                    <a:pt x="1607" y="7782"/>
                  </a:cubicBezTo>
                  <a:cubicBezTo>
                    <a:pt x="1513" y="7499"/>
                    <a:pt x="1513" y="7120"/>
                    <a:pt x="1513" y="6774"/>
                  </a:cubicBezTo>
                  <a:lnTo>
                    <a:pt x="1513" y="5293"/>
                  </a:lnTo>
                  <a:cubicBezTo>
                    <a:pt x="1513" y="3434"/>
                    <a:pt x="3025" y="1922"/>
                    <a:pt x="4884" y="1922"/>
                  </a:cubicBezTo>
                  <a:lnTo>
                    <a:pt x="7877" y="1922"/>
                  </a:lnTo>
                  <a:cubicBezTo>
                    <a:pt x="9704" y="1922"/>
                    <a:pt x="11216" y="3434"/>
                    <a:pt x="11216" y="5293"/>
                  </a:cubicBezTo>
                  <a:lnTo>
                    <a:pt x="11216" y="6774"/>
                  </a:lnTo>
                  <a:cubicBezTo>
                    <a:pt x="11216" y="7120"/>
                    <a:pt x="11185" y="7436"/>
                    <a:pt x="11090" y="7782"/>
                  </a:cubicBezTo>
                  <a:cubicBezTo>
                    <a:pt x="11090" y="7814"/>
                    <a:pt x="11059" y="7845"/>
                    <a:pt x="11059" y="7877"/>
                  </a:cubicBezTo>
                  <a:cubicBezTo>
                    <a:pt x="11972" y="7782"/>
                    <a:pt x="12697" y="6994"/>
                    <a:pt x="12697" y="6049"/>
                  </a:cubicBezTo>
                  <a:cubicBezTo>
                    <a:pt x="12697" y="3277"/>
                    <a:pt x="10870" y="851"/>
                    <a:pt x="8255" y="0"/>
                  </a:cubicBezTo>
                  <a:cubicBezTo>
                    <a:pt x="8223" y="189"/>
                    <a:pt x="8129" y="441"/>
                    <a:pt x="8034" y="599"/>
                  </a:cubicBezTo>
                  <a:cubicBezTo>
                    <a:pt x="7751" y="977"/>
                    <a:pt x="7310" y="1229"/>
                    <a:pt x="6805" y="1229"/>
                  </a:cubicBezTo>
                  <a:lnTo>
                    <a:pt x="5892" y="1229"/>
                  </a:lnTo>
                  <a:cubicBezTo>
                    <a:pt x="5419" y="1229"/>
                    <a:pt x="4947" y="977"/>
                    <a:pt x="4663" y="599"/>
                  </a:cubicBezTo>
                  <a:cubicBezTo>
                    <a:pt x="4569" y="410"/>
                    <a:pt x="4474" y="189"/>
                    <a:pt x="44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1" name="Google Shape;8941;p79"/>
            <p:cNvSpPr/>
            <p:nvPr/>
          </p:nvSpPr>
          <p:spPr>
            <a:xfrm>
              <a:off x="-55128700" y="3983400"/>
              <a:ext cx="166200" cy="54350"/>
            </a:xfrm>
            <a:custGeom>
              <a:rect b="b" l="l" r="r" t="t"/>
              <a:pathLst>
                <a:path extrusionOk="0" h="2174" w="6648">
                  <a:moveTo>
                    <a:pt x="3088" y="0"/>
                  </a:moveTo>
                  <a:cubicBezTo>
                    <a:pt x="2836" y="0"/>
                    <a:pt x="2584" y="158"/>
                    <a:pt x="2458" y="347"/>
                  </a:cubicBezTo>
                  <a:lnTo>
                    <a:pt x="347" y="347"/>
                  </a:lnTo>
                  <a:cubicBezTo>
                    <a:pt x="158" y="347"/>
                    <a:pt x="0" y="504"/>
                    <a:pt x="0" y="725"/>
                  </a:cubicBezTo>
                  <a:cubicBezTo>
                    <a:pt x="0" y="914"/>
                    <a:pt x="158" y="1071"/>
                    <a:pt x="347" y="1071"/>
                  </a:cubicBezTo>
                  <a:lnTo>
                    <a:pt x="2206" y="1071"/>
                  </a:lnTo>
                  <a:lnTo>
                    <a:pt x="2143" y="1197"/>
                  </a:lnTo>
                  <a:cubicBezTo>
                    <a:pt x="1985" y="1670"/>
                    <a:pt x="2363" y="2174"/>
                    <a:pt x="2867" y="2174"/>
                  </a:cubicBezTo>
                  <a:lnTo>
                    <a:pt x="3781" y="2174"/>
                  </a:lnTo>
                  <a:cubicBezTo>
                    <a:pt x="4285" y="2174"/>
                    <a:pt x="4632" y="1670"/>
                    <a:pt x="4474" y="1197"/>
                  </a:cubicBezTo>
                  <a:lnTo>
                    <a:pt x="4443" y="1071"/>
                  </a:lnTo>
                  <a:lnTo>
                    <a:pt x="6301" y="1071"/>
                  </a:lnTo>
                  <a:cubicBezTo>
                    <a:pt x="6490" y="1071"/>
                    <a:pt x="6648" y="914"/>
                    <a:pt x="6648" y="725"/>
                  </a:cubicBezTo>
                  <a:cubicBezTo>
                    <a:pt x="6648" y="504"/>
                    <a:pt x="6490" y="347"/>
                    <a:pt x="6301" y="347"/>
                  </a:cubicBezTo>
                  <a:lnTo>
                    <a:pt x="4159" y="347"/>
                  </a:lnTo>
                  <a:cubicBezTo>
                    <a:pt x="4033" y="126"/>
                    <a:pt x="3812" y="0"/>
                    <a:pt x="35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42" name="Google Shape;8942;p79"/>
          <p:cNvGrpSpPr/>
          <p:nvPr/>
        </p:nvGrpSpPr>
        <p:grpSpPr>
          <a:xfrm>
            <a:off x="6902990" y="2699862"/>
            <a:ext cx="335930" cy="358971"/>
            <a:chOff x="-53232900" y="3192625"/>
            <a:chExt cx="298525" cy="319000"/>
          </a:xfrm>
        </p:grpSpPr>
        <p:sp>
          <p:nvSpPr>
            <p:cNvPr id="8943" name="Google Shape;8943;p79"/>
            <p:cNvSpPr/>
            <p:nvPr/>
          </p:nvSpPr>
          <p:spPr>
            <a:xfrm>
              <a:off x="-52972975" y="3315500"/>
              <a:ext cx="37825" cy="55925"/>
            </a:xfrm>
            <a:custGeom>
              <a:rect b="b" l="l" r="r" t="t"/>
              <a:pathLst>
                <a:path extrusionOk="0" h="2237" w="1513">
                  <a:moveTo>
                    <a:pt x="0" y="0"/>
                  </a:moveTo>
                  <a:lnTo>
                    <a:pt x="0" y="2048"/>
                  </a:lnTo>
                  <a:cubicBezTo>
                    <a:pt x="252" y="2142"/>
                    <a:pt x="505" y="2237"/>
                    <a:pt x="788" y="2237"/>
                  </a:cubicBezTo>
                  <a:lnTo>
                    <a:pt x="1135" y="2237"/>
                  </a:lnTo>
                  <a:cubicBezTo>
                    <a:pt x="1355" y="2237"/>
                    <a:pt x="1513" y="2079"/>
                    <a:pt x="1513" y="1859"/>
                  </a:cubicBezTo>
                  <a:lnTo>
                    <a:pt x="1513" y="1512"/>
                  </a:lnTo>
                  <a:cubicBezTo>
                    <a:pt x="1513" y="693"/>
                    <a:pt x="82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4" name="Google Shape;8944;p79"/>
            <p:cNvSpPr/>
            <p:nvPr/>
          </p:nvSpPr>
          <p:spPr>
            <a:xfrm>
              <a:off x="-52978500" y="3259575"/>
              <a:ext cx="44125" cy="55950"/>
            </a:xfrm>
            <a:custGeom>
              <a:rect b="b" l="l" r="r" t="t"/>
              <a:pathLst>
                <a:path extrusionOk="0" h="2238" w="1765">
                  <a:moveTo>
                    <a:pt x="1041" y="0"/>
                  </a:moveTo>
                  <a:cubicBezTo>
                    <a:pt x="663" y="0"/>
                    <a:pt x="253" y="158"/>
                    <a:pt x="1" y="441"/>
                  </a:cubicBezTo>
                  <a:cubicBezTo>
                    <a:pt x="190" y="977"/>
                    <a:pt x="316" y="1607"/>
                    <a:pt x="316" y="2237"/>
                  </a:cubicBezTo>
                  <a:cubicBezTo>
                    <a:pt x="1104" y="2206"/>
                    <a:pt x="1765" y="1544"/>
                    <a:pt x="1765" y="725"/>
                  </a:cubicBezTo>
                  <a:lnTo>
                    <a:pt x="1765" y="378"/>
                  </a:lnTo>
                  <a:cubicBezTo>
                    <a:pt x="1765" y="158"/>
                    <a:pt x="1608" y="0"/>
                    <a:pt x="14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5" name="Google Shape;8945;p79"/>
            <p:cNvSpPr/>
            <p:nvPr/>
          </p:nvSpPr>
          <p:spPr>
            <a:xfrm>
              <a:off x="-53232900" y="3324950"/>
              <a:ext cx="242625" cy="55925"/>
            </a:xfrm>
            <a:custGeom>
              <a:rect b="b" l="l" r="r" t="t"/>
              <a:pathLst>
                <a:path extrusionOk="0" h="2237" w="9705">
                  <a:moveTo>
                    <a:pt x="3340" y="756"/>
                  </a:moveTo>
                  <a:cubicBezTo>
                    <a:pt x="3561" y="756"/>
                    <a:pt x="3718" y="914"/>
                    <a:pt x="3718" y="1103"/>
                  </a:cubicBezTo>
                  <a:cubicBezTo>
                    <a:pt x="3718" y="1292"/>
                    <a:pt x="3561" y="1449"/>
                    <a:pt x="3340" y="1449"/>
                  </a:cubicBezTo>
                  <a:cubicBezTo>
                    <a:pt x="3151" y="1449"/>
                    <a:pt x="2994" y="1292"/>
                    <a:pt x="2994" y="1103"/>
                  </a:cubicBezTo>
                  <a:cubicBezTo>
                    <a:pt x="2962" y="914"/>
                    <a:pt x="3151" y="756"/>
                    <a:pt x="3340" y="756"/>
                  </a:cubicBezTo>
                  <a:close/>
                  <a:moveTo>
                    <a:pt x="6333" y="756"/>
                  </a:moveTo>
                  <a:cubicBezTo>
                    <a:pt x="6554" y="756"/>
                    <a:pt x="6711" y="914"/>
                    <a:pt x="6711" y="1103"/>
                  </a:cubicBezTo>
                  <a:cubicBezTo>
                    <a:pt x="6711" y="1292"/>
                    <a:pt x="6554" y="1449"/>
                    <a:pt x="6333" y="1449"/>
                  </a:cubicBezTo>
                  <a:cubicBezTo>
                    <a:pt x="6144" y="1449"/>
                    <a:pt x="5987" y="1292"/>
                    <a:pt x="5987" y="1103"/>
                  </a:cubicBezTo>
                  <a:cubicBezTo>
                    <a:pt x="5955" y="914"/>
                    <a:pt x="6113" y="756"/>
                    <a:pt x="6333" y="756"/>
                  </a:cubicBezTo>
                  <a:close/>
                  <a:moveTo>
                    <a:pt x="1" y="0"/>
                  </a:moveTo>
                  <a:lnTo>
                    <a:pt x="1" y="2237"/>
                  </a:lnTo>
                  <a:lnTo>
                    <a:pt x="9704" y="2237"/>
                  </a:lnTo>
                  <a:lnTo>
                    <a:pt x="970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6" name="Google Shape;8946;p79"/>
            <p:cNvSpPr/>
            <p:nvPr/>
          </p:nvSpPr>
          <p:spPr>
            <a:xfrm>
              <a:off x="-53232100" y="3399775"/>
              <a:ext cx="241825" cy="111850"/>
            </a:xfrm>
            <a:custGeom>
              <a:rect b="b" l="l" r="r" t="t"/>
              <a:pathLst>
                <a:path extrusionOk="0" h="4474" w="9673">
                  <a:moveTo>
                    <a:pt x="0" y="0"/>
                  </a:moveTo>
                  <a:cubicBezTo>
                    <a:pt x="158" y="2457"/>
                    <a:pt x="2269" y="4474"/>
                    <a:pt x="4821" y="4474"/>
                  </a:cubicBezTo>
                  <a:cubicBezTo>
                    <a:pt x="7372" y="4474"/>
                    <a:pt x="9452" y="2457"/>
                    <a:pt x="96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7" name="Google Shape;8947;p79"/>
            <p:cNvSpPr/>
            <p:nvPr/>
          </p:nvSpPr>
          <p:spPr>
            <a:xfrm>
              <a:off x="-53134450" y="3287125"/>
              <a:ext cx="44125" cy="18925"/>
            </a:xfrm>
            <a:custGeom>
              <a:rect b="b" l="l" r="r" t="t"/>
              <a:pathLst>
                <a:path extrusionOk="0" h="757" w="1765">
                  <a:moveTo>
                    <a:pt x="1" y="1"/>
                  </a:moveTo>
                  <a:lnTo>
                    <a:pt x="410" y="757"/>
                  </a:lnTo>
                  <a:lnTo>
                    <a:pt x="1419" y="757"/>
                  </a:lnTo>
                  <a:lnTo>
                    <a:pt x="176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8" name="Google Shape;8948;p79"/>
            <p:cNvSpPr/>
            <p:nvPr/>
          </p:nvSpPr>
          <p:spPr>
            <a:xfrm>
              <a:off x="-53232900" y="3287125"/>
              <a:ext cx="86675" cy="18925"/>
            </a:xfrm>
            <a:custGeom>
              <a:rect b="b" l="l" r="r" t="t"/>
              <a:pathLst>
                <a:path extrusionOk="0" h="757" w="3467">
                  <a:moveTo>
                    <a:pt x="127" y="1"/>
                  </a:moveTo>
                  <a:cubicBezTo>
                    <a:pt x="95" y="253"/>
                    <a:pt x="32" y="473"/>
                    <a:pt x="1" y="757"/>
                  </a:cubicBezTo>
                  <a:lnTo>
                    <a:pt x="3466" y="757"/>
                  </a:lnTo>
                  <a:lnTo>
                    <a:pt x="312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9" name="Google Shape;8949;p79"/>
            <p:cNvSpPr/>
            <p:nvPr/>
          </p:nvSpPr>
          <p:spPr>
            <a:xfrm>
              <a:off x="-53078525" y="3287125"/>
              <a:ext cx="86675" cy="18925"/>
            </a:xfrm>
            <a:custGeom>
              <a:rect b="b" l="l" r="r" t="t"/>
              <a:pathLst>
                <a:path extrusionOk="0" h="757" w="3467">
                  <a:moveTo>
                    <a:pt x="379" y="1"/>
                  </a:moveTo>
                  <a:lnTo>
                    <a:pt x="1" y="757"/>
                  </a:lnTo>
                  <a:lnTo>
                    <a:pt x="3466" y="757"/>
                  </a:lnTo>
                  <a:cubicBezTo>
                    <a:pt x="3466" y="536"/>
                    <a:pt x="3435" y="253"/>
                    <a:pt x="33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0" name="Google Shape;8950;p79"/>
            <p:cNvSpPr/>
            <p:nvPr/>
          </p:nvSpPr>
          <p:spPr>
            <a:xfrm>
              <a:off x="-53224225" y="3192625"/>
              <a:ext cx="223700" cy="74850"/>
            </a:xfrm>
            <a:custGeom>
              <a:rect b="b" l="l" r="r" t="t"/>
              <a:pathLst>
                <a:path extrusionOk="0" h="2994" w="8948">
                  <a:moveTo>
                    <a:pt x="4506" y="0"/>
                  </a:moveTo>
                  <a:cubicBezTo>
                    <a:pt x="2489" y="0"/>
                    <a:pt x="756" y="1260"/>
                    <a:pt x="0" y="2993"/>
                  </a:cubicBezTo>
                  <a:lnTo>
                    <a:pt x="8948" y="2993"/>
                  </a:lnTo>
                  <a:cubicBezTo>
                    <a:pt x="8255" y="1260"/>
                    <a:pt x="6522" y="0"/>
                    <a:pt x="45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51" name="Google Shape;8951;p79"/>
          <p:cNvGrpSpPr/>
          <p:nvPr/>
        </p:nvGrpSpPr>
        <p:grpSpPr>
          <a:xfrm>
            <a:off x="6892356" y="3170836"/>
            <a:ext cx="357198" cy="356326"/>
            <a:chOff x="-53242350" y="3584850"/>
            <a:chExt cx="317425" cy="316650"/>
          </a:xfrm>
        </p:grpSpPr>
        <p:sp>
          <p:nvSpPr>
            <p:cNvPr id="8952" name="Google Shape;8952;p79"/>
            <p:cNvSpPr/>
            <p:nvPr/>
          </p:nvSpPr>
          <p:spPr>
            <a:xfrm>
              <a:off x="-53202975" y="3584850"/>
              <a:ext cx="237900" cy="98475"/>
            </a:xfrm>
            <a:custGeom>
              <a:rect b="b" l="l" r="r" t="t"/>
              <a:pathLst>
                <a:path extrusionOk="0" h="3939" w="9516">
                  <a:moveTo>
                    <a:pt x="4758" y="1"/>
                  </a:moveTo>
                  <a:cubicBezTo>
                    <a:pt x="2395" y="1"/>
                    <a:pt x="411" y="1702"/>
                    <a:pt x="1" y="3939"/>
                  </a:cubicBezTo>
                  <a:cubicBezTo>
                    <a:pt x="190" y="3781"/>
                    <a:pt x="474" y="3687"/>
                    <a:pt x="694" y="3655"/>
                  </a:cubicBezTo>
                  <a:cubicBezTo>
                    <a:pt x="2033" y="3435"/>
                    <a:pt x="3396" y="3324"/>
                    <a:pt x="4758" y="3324"/>
                  </a:cubicBezTo>
                  <a:cubicBezTo>
                    <a:pt x="6121" y="3324"/>
                    <a:pt x="7483" y="3435"/>
                    <a:pt x="8822" y="3655"/>
                  </a:cubicBezTo>
                  <a:cubicBezTo>
                    <a:pt x="9074" y="3687"/>
                    <a:pt x="9326" y="3813"/>
                    <a:pt x="9515" y="3939"/>
                  </a:cubicBezTo>
                  <a:cubicBezTo>
                    <a:pt x="9074" y="1702"/>
                    <a:pt x="7121" y="1"/>
                    <a:pt x="47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3" name="Google Shape;8953;p79"/>
            <p:cNvSpPr/>
            <p:nvPr/>
          </p:nvSpPr>
          <p:spPr>
            <a:xfrm>
              <a:off x="-53242350" y="3711650"/>
              <a:ext cx="80350" cy="155975"/>
            </a:xfrm>
            <a:custGeom>
              <a:rect b="b" l="l" r="r" t="t"/>
              <a:pathLst>
                <a:path extrusionOk="0" h="6239" w="3214">
                  <a:moveTo>
                    <a:pt x="820" y="1"/>
                  </a:moveTo>
                  <a:cubicBezTo>
                    <a:pt x="316" y="442"/>
                    <a:pt x="1" y="1041"/>
                    <a:pt x="1" y="1734"/>
                  </a:cubicBezTo>
                  <a:cubicBezTo>
                    <a:pt x="1" y="2395"/>
                    <a:pt x="316" y="2994"/>
                    <a:pt x="788" y="3403"/>
                  </a:cubicBezTo>
                  <a:lnTo>
                    <a:pt x="788" y="5136"/>
                  </a:lnTo>
                  <a:cubicBezTo>
                    <a:pt x="788" y="5766"/>
                    <a:pt x="1292" y="6239"/>
                    <a:pt x="1891" y="6239"/>
                  </a:cubicBezTo>
                  <a:lnTo>
                    <a:pt x="3214" y="6239"/>
                  </a:lnTo>
                  <a:cubicBezTo>
                    <a:pt x="3057" y="6081"/>
                    <a:pt x="2742" y="5609"/>
                    <a:pt x="2679" y="5451"/>
                  </a:cubicBezTo>
                  <a:lnTo>
                    <a:pt x="1828" y="5451"/>
                  </a:lnTo>
                  <a:cubicBezTo>
                    <a:pt x="1639" y="5451"/>
                    <a:pt x="1481" y="5294"/>
                    <a:pt x="1481" y="5073"/>
                  </a:cubicBezTo>
                  <a:lnTo>
                    <a:pt x="1481" y="2805"/>
                  </a:lnTo>
                  <a:cubicBezTo>
                    <a:pt x="1103" y="2490"/>
                    <a:pt x="820" y="2049"/>
                    <a:pt x="788" y="1545"/>
                  </a:cubicBezTo>
                  <a:cubicBezTo>
                    <a:pt x="788" y="1513"/>
                    <a:pt x="725" y="1419"/>
                    <a:pt x="725" y="1356"/>
                  </a:cubicBezTo>
                  <a:lnTo>
                    <a:pt x="725" y="411"/>
                  </a:lnTo>
                  <a:cubicBezTo>
                    <a:pt x="725" y="348"/>
                    <a:pt x="788" y="158"/>
                    <a:pt x="8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4" name="Google Shape;8954;p79"/>
            <p:cNvSpPr/>
            <p:nvPr/>
          </p:nvSpPr>
          <p:spPr>
            <a:xfrm>
              <a:off x="-53206125" y="3686850"/>
              <a:ext cx="243400" cy="84700"/>
            </a:xfrm>
            <a:custGeom>
              <a:rect b="b" l="l" r="r" t="t"/>
              <a:pathLst>
                <a:path extrusionOk="0" h="3388" w="9736">
                  <a:moveTo>
                    <a:pt x="4857" y="1"/>
                  </a:moveTo>
                  <a:cubicBezTo>
                    <a:pt x="3545" y="1"/>
                    <a:pt x="2238" y="111"/>
                    <a:pt x="946" y="331"/>
                  </a:cubicBezTo>
                  <a:cubicBezTo>
                    <a:pt x="442" y="394"/>
                    <a:pt x="1" y="867"/>
                    <a:pt x="1" y="1434"/>
                  </a:cubicBezTo>
                  <a:lnTo>
                    <a:pt x="1" y="2285"/>
                  </a:lnTo>
                  <a:cubicBezTo>
                    <a:pt x="1" y="2915"/>
                    <a:pt x="505" y="3387"/>
                    <a:pt x="1104" y="3387"/>
                  </a:cubicBezTo>
                  <a:lnTo>
                    <a:pt x="3782" y="3387"/>
                  </a:lnTo>
                  <a:cubicBezTo>
                    <a:pt x="3876" y="3387"/>
                    <a:pt x="3971" y="3356"/>
                    <a:pt x="4065" y="3261"/>
                  </a:cubicBezTo>
                  <a:lnTo>
                    <a:pt x="4569" y="2757"/>
                  </a:lnTo>
                  <a:cubicBezTo>
                    <a:pt x="4648" y="2678"/>
                    <a:pt x="4750" y="2639"/>
                    <a:pt x="4845" y="2639"/>
                  </a:cubicBezTo>
                  <a:cubicBezTo>
                    <a:pt x="4939" y="2639"/>
                    <a:pt x="5026" y="2678"/>
                    <a:pt x="5073" y="2757"/>
                  </a:cubicBezTo>
                  <a:lnTo>
                    <a:pt x="5609" y="3261"/>
                  </a:lnTo>
                  <a:cubicBezTo>
                    <a:pt x="5672" y="3356"/>
                    <a:pt x="5766" y="3387"/>
                    <a:pt x="5861" y="3387"/>
                  </a:cubicBezTo>
                  <a:lnTo>
                    <a:pt x="8539" y="3387"/>
                  </a:lnTo>
                  <a:cubicBezTo>
                    <a:pt x="9169" y="3387"/>
                    <a:pt x="9641" y="2883"/>
                    <a:pt x="9641" y="2285"/>
                  </a:cubicBezTo>
                  <a:lnTo>
                    <a:pt x="9641" y="1434"/>
                  </a:lnTo>
                  <a:lnTo>
                    <a:pt x="9736" y="1434"/>
                  </a:lnTo>
                  <a:cubicBezTo>
                    <a:pt x="9736" y="867"/>
                    <a:pt x="9295" y="394"/>
                    <a:pt x="8791" y="331"/>
                  </a:cubicBezTo>
                  <a:cubicBezTo>
                    <a:pt x="7483" y="111"/>
                    <a:pt x="6168" y="1"/>
                    <a:pt x="48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5" name="Google Shape;8955;p79"/>
            <p:cNvSpPr/>
            <p:nvPr/>
          </p:nvSpPr>
          <p:spPr>
            <a:xfrm>
              <a:off x="-53186425" y="3775450"/>
              <a:ext cx="205600" cy="126050"/>
            </a:xfrm>
            <a:custGeom>
              <a:rect b="b" l="l" r="r" t="t"/>
              <a:pathLst>
                <a:path extrusionOk="0" h="5042" w="8224">
                  <a:moveTo>
                    <a:pt x="5148" y="1710"/>
                  </a:moveTo>
                  <a:cubicBezTo>
                    <a:pt x="5238" y="1710"/>
                    <a:pt x="5325" y="1749"/>
                    <a:pt x="5388" y="1828"/>
                  </a:cubicBezTo>
                  <a:cubicBezTo>
                    <a:pt x="5545" y="1954"/>
                    <a:pt x="5545" y="2175"/>
                    <a:pt x="5419" y="2332"/>
                  </a:cubicBezTo>
                  <a:cubicBezTo>
                    <a:pt x="5073" y="2679"/>
                    <a:pt x="4600" y="2868"/>
                    <a:pt x="4128" y="2868"/>
                  </a:cubicBezTo>
                  <a:cubicBezTo>
                    <a:pt x="3624" y="2868"/>
                    <a:pt x="3151" y="2679"/>
                    <a:pt x="2805" y="2332"/>
                  </a:cubicBezTo>
                  <a:cubicBezTo>
                    <a:pt x="2647" y="2175"/>
                    <a:pt x="2647" y="1954"/>
                    <a:pt x="2805" y="1828"/>
                  </a:cubicBezTo>
                  <a:cubicBezTo>
                    <a:pt x="2883" y="1749"/>
                    <a:pt x="2978" y="1710"/>
                    <a:pt x="3068" y="1710"/>
                  </a:cubicBezTo>
                  <a:cubicBezTo>
                    <a:pt x="3159" y="1710"/>
                    <a:pt x="3246" y="1749"/>
                    <a:pt x="3309" y="1828"/>
                  </a:cubicBezTo>
                  <a:cubicBezTo>
                    <a:pt x="3529" y="2049"/>
                    <a:pt x="3813" y="2159"/>
                    <a:pt x="4096" y="2159"/>
                  </a:cubicBezTo>
                  <a:cubicBezTo>
                    <a:pt x="4380" y="2159"/>
                    <a:pt x="4663" y="2049"/>
                    <a:pt x="4884" y="1828"/>
                  </a:cubicBezTo>
                  <a:cubicBezTo>
                    <a:pt x="4963" y="1749"/>
                    <a:pt x="5057" y="1710"/>
                    <a:pt x="5148" y="1710"/>
                  </a:cubicBezTo>
                  <a:close/>
                  <a:moveTo>
                    <a:pt x="4096" y="1"/>
                  </a:moveTo>
                  <a:lnTo>
                    <a:pt x="3813" y="284"/>
                  </a:lnTo>
                  <a:cubicBezTo>
                    <a:pt x="3624" y="473"/>
                    <a:pt x="3309" y="599"/>
                    <a:pt x="3025" y="599"/>
                  </a:cubicBezTo>
                  <a:lnTo>
                    <a:pt x="1" y="599"/>
                  </a:lnTo>
                  <a:lnTo>
                    <a:pt x="1" y="1009"/>
                  </a:lnTo>
                  <a:cubicBezTo>
                    <a:pt x="1" y="1671"/>
                    <a:pt x="158" y="2301"/>
                    <a:pt x="473" y="2836"/>
                  </a:cubicBezTo>
                  <a:lnTo>
                    <a:pt x="2647" y="2836"/>
                  </a:lnTo>
                  <a:cubicBezTo>
                    <a:pt x="2836" y="2836"/>
                    <a:pt x="2994" y="2994"/>
                    <a:pt x="2994" y="3183"/>
                  </a:cubicBezTo>
                  <a:cubicBezTo>
                    <a:pt x="2994" y="3403"/>
                    <a:pt x="2836" y="3561"/>
                    <a:pt x="2647" y="3561"/>
                  </a:cubicBezTo>
                  <a:lnTo>
                    <a:pt x="977" y="3561"/>
                  </a:lnTo>
                  <a:cubicBezTo>
                    <a:pt x="1733" y="4506"/>
                    <a:pt x="2962" y="5042"/>
                    <a:pt x="4128" y="5042"/>
                  </a:cubicBezTo>
                  <a:cubicBezTo>
                    <a:pt x="6428" y="5042"/>
                    <a:pt x="8223" y="3151"/>
                    <a:pt x="8223" y="946"/>
                  </a:cubicBezTo>
                  <a:lnTo>
                    <a:pt x="8223" y="568"/>
                  </a:lnTo>
                  <a:lnTo>
                    <a:pt x="5199" y="568"/>
                  </a:lnTo>
                  <a:cubicBezTo>
                    <a:pt x="5163" y="571"/>
                    <a:pt x="5128" y="573"/>
                    <a:pt x="5094" y="573"/>
                  </a:cubicBezTo>
                  <a:cubicBezTo>
                    <a:pt x="4795" y="573"/>
                    <a:pt x="4549" y="454"/>
                    <a:pt x="4380" y="284"/>
                  </a:cubicBezTo>
                  <a:lnTo>
                    <a:pt x="40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6" name="Google Shape;8956;p79"/>
            <p:cNvSpPr/>
            <p:nvPr/>
          </p:nvSpPr>
          <p:spPr>
            <a:xfrm>
              <a:off x="-52962725" y="3710875"/>
              <a:ext cx="37800" cy="95325"/>
            </a:xfrm>
            <a:custGeom>
              <a:rect b="b" l="l" r="r" t="t"/>
              <a:pathLst>
                <a:path extrusionOk="0" h="3813" w="1512">
                  <a:moveTo>
                    <a:pt x="662" y="0"/>
                  </a:moveTo>
                  <a:lnTo>
                    <a:pt x="662" y="0"/>
                  </a:lnTo>
                  <a:cubicBezTo>
                    <a:pt x="693" y="158"/>
                    <a:pt x="725" y="347"/>
                    <a:pt x="725" y="379"/>
                  </a:cubicBezTo>
                  <a:lnTo>
                    <a:pt x="725" y="1387"/>
                  </a:lnTo>
                  <a:cubicBezTo>
                    <a:pt x="725" y="1481"/>
                    <a:pt x="725" y="1513"/>
                    <a:pt x="693" y="1576"/>
                  </a:cubicBezTo>
                  <a:cubicBezTo>
                    <a:pt x="662" y="2080"/>
                    <a:pt x="378" y="2552"/>
                    <a:pt x="0" y="2836"/>
                  </a:cubicBezTo>
                  <a:lnTo>
                    <a:pt x="0" y="3561"/>
                  </a:lnTo>
                  <a:lnTo>
                    <a:pt x="0" y="3813"/>
                  </a:lnTo>
                  <a:cubicBezTo>
                    <a:pt x="851" y="3497"/>
                    <a:pt x="1512" y="2678"/>
                    <a:pt x="1512" y="1733"/>
                  </a:cubicBezTo>
                  <a:cubicBezTo>
                    <a:pt x="1512" y="1009"/>
                    <a:pt x="1166" y="379"/>
                    <a:pt x="6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57" name="Google Shape;8957;p79"/>
          <p:cNvGrpSpPr/>
          <p:nvPr/>
        </p:nvGrpSpPr>
        <p:grpSpPr>
          <a:xfrm>
            <a:off x="6913624" y="3633536"/>
            <a:ext cx="314662" cy="358999"/>
            <a:chOff x="-53224225" y="3976300"/>
            <a:chExt cx="279625" cy="319025"/>
          </a:xfrm>
        </p:grpSpPr>
        <p:sp>
          <p:nvSpPr>
            <p:cNvPr id="8958" name="Google Shape;8958;p79"/>
            <p:cNvSpPr/>
            <p:nvPr/>
          </p:nvSpPr>
          <p:spPr>
            <a:xfrm>
              <a:off x="-53224225" y="4132250"/>
              <a:ext cx="18925" cy="63825"/>
            </a:xfrm>
            <a:custGeom>
              <a:rect b="b" l="l" r="r" t="t"/>
              <a:pathLst>
                <a:path extrusionOk="0" h="2553" w="757">
                  <a:moveTo>
                    <a:pt x="756" y="1"/>
                  </a:moveTo>
                  <a:cubicBezTo>
                    <a:pt x="315" y="284"/>
                    <a:pt x="0" y="757"/>
                    <a:pt x="0" y="1292"/>
                  </a:cubicBezTo>
                  <a:cubicBezTo>
                    <a:pt x="0" y="1796"/>
                    <a:pt x="315" y="2269"/>
                    <a:pt x="756" y="2552"/>
                  </a:cubicBezTo>
                  <a:lnTo>
                    <a:pt x="756" y="2395"/>
                  </a:lnTo>
                  <a:lnTo>
                    <a:pt x="75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9" name="Google Shape;8959;p79"/>
            <p:cNvSpPr/>
            <p:nvPr/>
          </p:nvSpPr>
          <p:spPr>
            <a:xfrm>
              <a:off x="-53185625" y="4014900"/>
              <a:ext cx="204800" cy="117375"/>
            </a:xfrm>
            <a:custGeom>
              <a:rect b="b" l="l" r="r" t="t"/>
              <a:pathLst>
                <a:path extrusionOk="0" h="4695" w="8192">
                  <a:moveTo>
                    <a:pt x="4096" y="0"/>
                  </a:moveTo>
                  <a:cubicBezTo>
                    <a:pt x="1859" y="0"/>
                    <a:pt x="0" y="1859"/>
                    <a:pt x="0" y="4096"/>
                  </a:cubicBezTo>
                  <a:lnTo>
                    <a:pt x="0" y="4695"/>
                  </a:lnTo>
                  <a:lnTo>
                    <a:pt x="1638" y="3088"/>
                  </a:lnTo>
                  <a:cubicBezTo>
                    <a:pt x="1675" y="3014"/>
                    <a:pt x="1755" y="2983"/>
                    <a:pt x="1847" y="2983"/>
                  </a:cubicBezTo>
                  <a:cubicBezTo>
                    <a:pt x="1912" y="2983"/>
                    <a:pt x="1983" y="2999"/>
                    <a:pt x="2048" y="3025"/>
                  </a:cubicBezTo>
                  <a:cubicBezTo>
                    <a:pt x="2662" y="3450"/>
                    <a:pt x="3371" y="3663"/>
                    <a:pt x="4080" y="3663"/>
                  </a:cubicBezTo>
                  <a:cubicBezTo>
                    <a:pt x="4789" y="3663"/>
                    <a:pt x="5498" y="3450"/>
                    <a:pt x="6112" y="3025"/>
                  </a:cubicBezTo>
                  <a:cubicBezTo>
                    <a:pt x="6174" y="2987"/>
                    <a:pt x="6241" y="2970"/>
                    <a:pt x="6307" y="2970"/>
                  </a:cubicBezTo>
                  <a:cubicBezTo>
                    <a:pt x="6409" y="2970"/>
                    <a:pt x="6508" y="3011"/>
                    <a:pt x="6585" y="3088"/>
                  </a:cubicBezTo>
                  <a:lnTo>
                    <a:pt x="8191" y="4695"/>
                  </a:lnTo>
                  <a:lnTo>
                    <a:pt x="8191" y="4096"/>
                  </a:lnTo>
                  <a:cubicBezTo>
                    <a:pt x="8191" y="1859"/>
                    <a:pt x="6333" y="0"/>
                    <a:pt x="40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0" name="Google Shape;8960;p79"/>
            <p:cNvSpPr/>
            <p:nvPr/>
          </p:nvSpPr>
          <p:spPr>
            <a:xfrm>
              <a:off x="-53187200" y="4110200"/>
              <a:ext cx="205575" cy="185125"/>
            </a:xfrm>
            <a:custGeom>
              <a:rect b="b" l="l" r="r" t="t"/>
              <a:pathLst>
                <a:path extrusionOk="0" h="7405" w="8223">
                  <a:moveTo>
                    <a:pt x="2615" y="1418"/>
                  </a:moveTo>
                  <a:cubicBezTo>
                    <a:pt x="2836" y="1418"/>
                    <a:pt x="2993" y="1576"/>
                    <a:pt x="2993" y="1796"/>
                  </a:cubicBezTo>
                  <a:cubicBezTo>
                    <a:pt x="2993" y="1985"/>
                    <a:pt x="2836" y="2143"/>
                    <a:pt x="2615" y="2143"/>
                  </a:cubicBezTo>
                  <a:cubicBezTo>
                    <a:pt x="2426" y="2143"/>
                    <a:pt x="2268" y="1985"/>
                    <a:pt x="2268" y="1796"/>
                  </a:cubicBezTo>
                  <a:cubicBezTo>
                    <a:pt x="2268" y="1576"/>
                    <a:pt x="2426" y="1418"/>
                    <a:pt x="2615" y="1418"/>
                  </a:cubicBezTo>
                  <a:close/>
                  <a:moveTo>
                    <a:pt x="5608" y="1418"/>
                  </a:moveTo>
                  <a:cubicBezTo>
                    <a:pt x="5829" y="1418"/>
                    <a:pt x="5986" y="1576"/>
                    <a:pt x="5986" y="1796"/>
                  </a:cubicBezTo>
                  <a:cubicBezTo>
                    <a:pt x="5986" y="1985"/>
                    <a:pt x="5829" y="2143"/>
                    <a:pt x="5608" y="2143"/>
                  </a:cubicBezTo>
                  <a:cubicBezTo>
                    <a:pt x="5419" y="2143"/>
                    <a:pt x="5261" y="1985"/>
                    <a:pt x="5261" y="1796"/>
                  </a:cubicBezTo>
                  <a:cubicBezTo>
                    <a:pt x="5261" y="1576"/>
                    <a:pt x="5419" y="1418"/>
                    <a:pt x="5608" y="1418"/>
                  </a:cubicBezTo>
                  <a:close/>
                  <a:moveTo>
                    <a:pt x="5179" y="3978"/>
                  </a:moveTo>
                  <a:cubicBezTo>
                    <a:pt x="5269" y="3978"/>
                    <a:pt x="5356" y="4017"/>
                    <a:pt x="5419" y="4096"/>
                  </a:cubicBezTo>
                  <a:cubicBezTo>
                    <a:pt x="5576" y="4222"/>
                    <a:pt x="5576" y="4474"/>
                    <a:pt x="5450" y="4632"/>
                  </a:cubicBezTo>
                  <a:cubicBezTo>
                    <a:pt x="5104" y="4978"/>
                    <a:pt x="4631" y="5167"/>
                    <a:pt x="4159" y="5167"/>
                  </a:cubicBezTo>
                  <a:cubicBezTo>
                    <a:pt x="3655" y="5167"/>
                    <a:pt x="3182" y="4978"/>
                    <a:pt x="2836" y="4632"/>
                  </a:cubicBezTo>
                  <a:cubicBezTo>
                    <a:pt x="2678" y="4474"/>
                    <a:pt x="2678" y="4222"/>
                    <a:pt x="2836" y="4096"/>
                  </a:cubicBezTo>
                  <a:cubicBezTo>
                    <a:pt x="2914" y="4017"/>
                    <a:pt x="3009" y="3978"/>
                    <a:pt x="3099" y="3978"/>
                  </a:cubicBezTo>
                  <a:cubicBezTo>
                    <a:pt x="3190" y="3978"/>
                    <a:pt x="3277" y="4017"/>
                    <a:pt x="3340" y="4096"/>
                  </a:cubicBezTo>
                  <a:cubicBezTo>
                    <a:pt x="3560" y="4317"/>
                    <a:pt x="3844" y="4427"/>
                    <a:pt x="4127" y="4427"/>
                  </a:cubicBezTo>
                  <a:cubicBezTo>
                    <a:pt x="4411" y="4427"/>
                    <a:pt x="4694" y="4317"/>
                    <a:pt x="4915" y="4096"/>
                  </a:cubicBezTo>
                  <a:cubicBezTo>
                    <a:pt x="4994" y="4017"/>
                    <a:pt x="5088" y="3978"/>
                    <a:pt x="5179" y="3978"/>
                  </a:cubicBezTo>
                  <a:close/>
                  <a:moveTo>
                    <a:pt x="1922" y="0"/>
                  </a:moveTo>
                  <a:lnTo>
                    <a:pt x="0" y="1954"/>
                  </a:lnTo>
                  <a:lnTo>
                    <a:pt x="0" y="3277"/>
                  </a:lnTo>
                  <a:cubicBezTo>
                    <a:pt x="0" y="5514"/>
                    <a:pt x="1827" y="7404"/>
                    <a:pt x="4096" y="7404"/>
                  </a:cubicBezTo>
                  <a:cubicBezTo>
                    <a:pt x="6396" y="7404"/>
                    <a:pt x="8223" y="5514"/>
                    <a:pt x="8223" y="3277"/>
                  </a:cubicBezTo>
                  <a:lnTo>
                    <a:pt x="8223" y="1954"/>
                  </a:lnTo>
                  <a:lnTo>
                    <a:pt x="6301" y="0"/>
                  </a:lnTo>
                  <a:cubicBezTo>
                    <a:pt x="5624" y="394"/>
                    <a:pt x="4875" y="591"/>
                    <a:pt x="4123" y="591"/>
                  </a:cubicBezTo>
                  <a:cubicBezTo>
                    <a:pt x="3371" y="591"/>
                    <a:pt x="2615" y="394"/>
                    <a:pt x="19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1" name="Google Shape;8961;p79"/>
            <p:cNvSpPr/>
            <p:nvPr/>
          </p:nvSpPr>
          <p:spPr>
            <a:xfrm>
              <a:off x="-53020225" y="4211800"/>
              <a:ext cx="74825" cy="83525"/>
            </a:xfrm>
            <a:custGeom>
              <a:rect b="b" l="l" r="r" t="t"/>
              <a:pathLst>
                <a:path extrusionOk="0" h="3341" w="2993">
                  <a:moveTo>
                    <a:pt x="2174" y="1"/>
                  </a:moveTo>
                  <a:cubicBezTo>
                    <a:pt x="2016" y="1387"/>
                    <a:pt x="1197" y="2615"/>
                    <a:pt x="0" y="3340"/>
                  </a:cubicBezTo>
                  <a:lnTo>
                    <a:pt x="2647" y="3340"/>
                  </a:lnTo>
                  <a:cubicBezTo>
                    <a:pt x="2836" y="3340"/>
                    <a:pt x="2993" y="3183"/>
                    <a:pt x="2993" y="2993"/>
                  </a:cubicBezTo>
                  <a:lnTo>
                    <a:pt x="2993" y="2867"/>
                  </a:lnTo>
                  <a:cubicBezTo>
                    <a:pt x="2993" y="1859"/>
                    <a:pt x="2710" y="883"/>
                    <a:pt x="2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2" name="Google Shape;8962;p79"/>
            <p:cNvSpPr/>
            <p:nvPr/>
          </p:nvSpPr>
          <p:spPr>
            <a:xfrm>
              <a:off x="-53224225" y="4211025"/>
              <a:ext cx="74850" cy="83500"/>
            </a:xfrm>
            <a:custGeom>
              <a:rect b="b" l="l" r="r" t="t"/>
              <a:pathLst>
                <a:path extrusionOk="0" h="3340" w="2994">
                  <a:moveTo>
                    <a:pt x="851" y="0"/>
                  </a:moveTo>
                  <a:cubicBezTo>
                    <a:pt x="315" y="851"/>
                    <a:pt x="0" y="1796"/>
                    <a:pt x="0" y="2867"/>
                  </a:cubicBezTo>
                  <a:lnTo>
                    <a:pt x="0" y="2993"/>
                  </a:lnTo>
                  <a:cubicBezTo>
                    <a:pt x="0" y="3182"/>
                    <a:pt x="158" y="3340"/>
                    <a:pt x="378" y="3340"/>
                  </a:cubicBezTo>
                  <a:lnTo>
                    <a:pt x="2993" y="3340"/>
                  </a:lnTo>
                  <a:cubicBezTo>
                    <a:pt x="1859" y="2646"/>
                    <a:pt x="1040" y="1418"/>
                    <a:pt x="8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3" name="Google Shape;8963;p79"/>
            <p:cNvSpPr/>
            <p:nvPr/>
          </p:nvSpPr>
          <p:spPr>
            <a:xfrm>
              <a:off x="-52962725" y="4131475"/>
              <a:ext cx="18125" cy="63800"/>
            </a:xfrm>
            <a:custGeom>
              <a:rect b="b" l="l" r="r" t="t"/>
              <a:pathLst>
                <a:path extrusionOk="0" h="2552" w="725">
                  <a:moveTo>
                    <a:pt x="0" y="0"/>
                  </a:moveTo>
                  <a:lnTo>
                    <a:pt x="0" y="2394"/>
                  </a:lnTo>
                  <a:lnTo>
                    <a:pt x="0" y="2552"/>
                  </a:lnTo>
                  <a:cubicBezTo>
                    <a:pt x="410" y="2300"/>
                    <a:pt x="725" y="1827"/>
                    <a:pt x="725" y="1292"/>
                  </a:cubicBezTo>
                  <a:cubicBezTo>
                    <a:pt x="725" y="725"/>
                    <a:pt x="410" y="252"/>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4" name="Google Shape;8964;p79"/>
            <p:cNvSpPr/>
            <p:nvPr/>
          </p:nvSpPr>
          <p:spPr>
            <a:xfrm>
              <a:off x="-53125775" y="3976300"/>
              <a:ext cx="82725" cy="26800"/>
            </a:xfrm>
            <a:custGeom>
              <a:rect b="b" l="l" r="r" t="t"/>
              <a:pathLst>
                <a:path extrusionOk="0" h="1072" w="3309">
                  <a:moveTo>
                    <a:pt x="1670" y="1"/>
                  </a:moveTo>
                  <a:cubicBezTo>
                    <a:pt x="914" y="1"/>
                    <a:pt x="284" y="442"/>
                    <a:pt x="0" y="1072"/>
                  </a:cubicBezTo>
                  <a:cubicBezTo>
                    <a:pt x="536" y="883"/>
                    <a:pt x="1072" y="757"/>
                    <a:pt x="1670" y="757"/>
                  </a:cubicBezTo>
                  <a:cubicBezTo>
                    <a:pt x="2269" y="757"/>
                    <a:pt x="2804" y="883"/>
                    <a:pt x="3308" y="1072"/>
                  </a:cubicBezTo>
                  <a:cubicBezTo>
                    <a:pt x="2993" y="442"/>
                    <a:pt x="2363" y="1"/>
                    <a:pt x="16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65" name="Google Shape;8965;p79"/>
          <p:cNvGrpSpPr/>
          <p:nvPr/>
        </p:nvGrpSpPr>
        <p:grpSpPr>
          <a:xfrm>
            <a:off x="8224521" y="3641217"/>
            <a:ext cx="358971" cy="358408"/>
            <a:chOff x="-52043575" y="3983125"/>
            <a:chExt cx="319000" cy="318500"/>
          </a:xfrm>
        </p:grpSpPr>
        <p:sp>
          <p:nvSpPr>
            <p:cNvPr id="8966" name="Google Shape;8966;p79"/>
            <p:cNvSpPr/>
            <p:nvPr/>
          </p:nvSpPr>
          <p:spPr>
            <a:xfrm>
              <a:off x="-52043575" y="3983200"/>
              <a:ext cx="55150" cy="105750"/>
            </a:xfrm>
            <a:custGeom>
              <a:rect b="b" l="l" r="r" t="t"/>
              <a:pathLst>
                <a:path extrusionOk="0" h="4230" w="2206">
                  <a:moveTo>
                    <a:pt x="367" y="0"/>
                  </a:moveTo>
                  <a:cubicBezTo>
                    <a:pt x="339" y="0"/>
                    <a:pt x="311" y="3"/>
                    <a:pt x="284" y="8"/>
                  </a:cubicBezTo>
                  <a:cubicBezTo>
                    <a:pt x="126" y="40"/>
                    <a:pt x="0" y="197"/>
                    <a:pt x="0" y="355"/>
                  </a:cubicBezTo>
                  <a:lnTo>
                    <a:pt x="0" y="1867"/>
                  </a:lnTo>
                  <a:cubicBezTo>
                    <a:pt x="0" y="2875"/>
                    <a:pt x="630" y="3789"/>
                    <a:pt x="1512" y="4230"/>
                  </a:cubicBezTo>
                  <a:cubicBezTo>
                    <a:pt x="1512" y="3285"/>
                    <a:pt x="1733" y="2371"/>
                    <a:pt x="2206" y="1583"/>
                  </a:cubicBezTo>
                  <a:cubicBezTo>
                    <a:pt x="1607" y="1237"/>
                    <a:pt x="1103" y="764"/>
                    <a:pt x="725" y="166"/>
                  </a:cubicBezTo>
                  <a:cubicBezTo>
                    <a:pt x="647" y="61"/>
                    <a:pt x="503" y="0"/>
                    <a:pt x="3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7" name="Google Shape;8967;p79"/>
            <p:cNvSpPr/>
            <p:nvPr/>
          </p:nvSpPr>
          <p:spPr>
            <a:xfrm>
              <a:off x="-51985300" y="3983400"/>
              <a:ext cx="204800" cy="129975"/>
            </a:xfrm>
            <a:custGeom>
              <a:rect b="b" l="l" r="r" t="t"/>
              <a:pathLst>
                <a:path extrusionOk="0" h="5199" w="8192">
                  <a:moveTo>
                    <a:pt x="3718" y="0"/>
                  </a:moveTo>
                  <a:lnTo>
                    <a:pt x="3718" y="4096"/>
                  </a:lnTo>
                  <a:cubicBezTo>
                    <a:pt x="3718" y="4285"/>
                    <a:pt x="3561" y="4442"/>
                    <a:pt x="3340" y="4442"/>
                  </a:cubicBezTo>
                  <a:lnTo>
                    <a:pt x="1" y="4442"/>
                  </a:lnTo>
                  <a:lnTo>
                    <a:pt x="1" y="5198"/>
                  </a:lnTo>
                  <a:lnTo>
                    <a:pt x="8192" y="5198"/>
                  </a:lnTo>
                  <a:lnTo>
                    <a:pt x="8192" y="4442"/>
                  </a:lnTo>
                  <a:lnTo>
                    <a:pt x="4852" y="4442"/>
                  </a:lnTo>
                  <a:cubicBezTo>
                    <a:pt x="4814" y="4452"/>
                    <a:pt x="4778" y="4456"/>
                    <a:pt x="4743" y="4456"/>
                  </a:cubicBezTo>
                  <a:cubicBezTo>
                    <a:pt x="4548" y="4456"/>
                    <a:pt x="4411" y="4314"/>
                    <a:pt x="4411" y="4127"/>
                  </a:cubicBezTo>
                  <a:lnTo>
                    <a:pt x="4411" y="32"/>
                  </a:lnTo>
                  <a:cubicBezTo>
                    <a:pt x="4285" y="32"/>
                    <a:pt x="4159" y="0"/>
                    <a:pt x="40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8" name="Google Shape;8968;p79"/>
            <p:cNvSpPr/>
            <p:nvPr/>
          </p:nvSpPr>
          <p:spPr>
            <a:xfrm>
              <a:off x="-51855350" y="3987325"/>
              <a:ext cx="74075" cy="89825"/>
            </a:xfrm>
            <a:custGeom>
              <a:rect b="b" l="l" r="r" t="t"/>
              <a:pathLst>
                <a:path extrusionOk="0" h="3593" w="2963">
                  <a:moveTo>
                    <a:pt x="1" y="1"/>
                  </a:moveTo>
                  <a:lnTo>
                    <a:pt x="1" y="3592"/>
                  </a:lnTo>
                  <a:lnTo>
                    <a:pt x="2962" y="3592"/>
                  </a:lnTo>
                  <a:cubicBezTo>
                    <a:pt x="2836" y="2647"/>
                    <a:pt x="2427" y="1733"/>
                    <a:pt x="1765" y="1009"/>
                  </a:cubicBezTo>
                  <a:cubicBezTo>
                    <a:pt x="1261" y="505"/>
                    <a:pt x="663" y="190"/>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9" name="Google Shape;8969;p79"/>
            <p:cNvSpPr/>
            <p:nvPr/>
          </p:nvSpPr>
          <p:spPr>
            <a:xfrm>
              <a:off x="-51985300" y="3987325"/>
              <a:ext cx="74050" cy="89825"/>
            </a:xfrm>
            <a:custGeom>
              <a:rect b="b" l="l" r="r" t="t"/>
              <a:pathLst>
                <a:path extrusionOk="0" h="3593" w="2962">
                  <a:moveTo>
                    <a:pt x="2962" y="1"/>
                  </a:moveTo>
                  <a:cubicBezTo>
                    <a:pt x="1324" y="473"/>
                    <a:pt x="158" y="1891"/>
                    <a:pt x="1" y="3592"/>
                  </a:cubicBezTo>
                  <a:lnTo>
                    <a:pt x="2962" y="3592"/>
                  </a:lnTo>
                  <a:lnTo>
                    <a:pt x="296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0" name="Google Shape;8970;p79"/>
            <p:cNvSpPr/>
            <p:nvPr/>
          </p:nvSpPr>
          <p:spPr>
            <a:xfrm>
              <a:off x="-51985300" y="4190350"/>
              <a:ext cx="204800" cy="111275"/>
            </a:xfrm>
            <a:custGeom>
              <a:rect b="b" l="l" r="r" t="t"/>
              <a:pathLst>
                <a:path extrusionOk="0" h="4451" w="8192">
                  <a:moveTo>
                    <a:pt x="5069" y="1024"/>
                  </a:moveTo>
                  <a:cubicBezTo>
                    <a:pt x="5167" y="1024"/>
                    <a:pt x="5262" y="1063"/>
                    <a:pt x="5325" y="1142"/>
                  </a:cubicBezTo>
                  <a:cubicBezTo>
                    <a:pt x="5514" y="1268"/>
                    <a:pt x="5514" y="1489"/>
                    <a:pt x="5356" y="1646"/>
                  </a:cubicBezTo>
                  <a:cubicBezTo>
                    <a:pt x="5010" y="1993"/>
                    <a:pt x="4537" y="2213"/>
                    <a:pt x="4002" y="2213"/>
                  </a:cubicBezTo>
                  <a:cubicBezTo>
                    <a:pt x="3498" y="2213"/>
                    <a:pt x="3025" y="1993"/>
                    <a:pt x="2710" y="1646"/>
                  </a:cubicBezTo>
                  <a:cubicBezTo>
                    <a:pt x="2552" y="1489"/>
                    <a:pt x="2552" y="1268"/>
                    <a:pt x="2710" y="1142"/>
                  </a:cubicBezTo>
                  <a:cubicBezTo>
                    <a:pt x="2789" y="1063"/>
                    <a:pt x="2891" y="1024"/>
                    <a:pt x="2986" y="1024"/>
                  </a:cubicBezTo>
                  <a:cubicBezTo>
                    <a:pt x="3080" y="1024"/>
                    <a:pt x="3167" y="1063"/>
                    <a:pt x="3214" y="1142"/>
                  </a:cubicBezTo>
                  <a:cubicBezTo>
                    <a:pt x="3435" y="1363"/>
                    <a:pt x="3726" y="1473"/>
                    <a:pt x="4014" y="1473"/>
                  </a:cubicBezTo>
                  <a:cubicBezTo>
                    <a:pt x="4301" y="1473"/>
                    <a:pt x="4585" y="1363"/>
                    <a:pt x="4789" y="1142"/>
                  </a:cubicBezTo>
                  <a:cubicBezTo>
                    <a:pt x="4868" y="1063"/>
                    <a:pt x="4971" y="1024"/>
                    <a:pt x="5069" y="1024"/>
                  </a:cubicBezTo>
                  <a:close/>
                  <a:moveTo>
                    <a:pt x="4080" y="0"/>
                  </a:moveTo>
                  <a:cubicBezTo>
                    <a:pt x="3372" y="0"/>
                    <a:pt x="2663" y="213"/>
                    <a:pt x="2048" y="638"/>
                  </a:cubicBezTo>
                  <a:cubicBezTo>
                    <a:pt x="1954" y="669"/>
                    <a:pt x="1922" y="701"/>
                    <a:pt x="1859" y="701"/>
                  </a:cubicBezTo>
                  <a:lnTo>
                    <a:pt x="1" y="701"/>
                  </a:lnTo>
                  <a:cubicBezTo>
                    <a:pt x="190" y="2780"/>
                    <a:pt x="1922" y="4450"/>
                    <a:pt x="4096" y="4450"/>
                  </a:cubicBezTo>
                  <a:cubicBezTo>
                    <a:pt x="6207" y="4450"/>
                    <a:pt x="8003" y="2780"/>
                    <a:pt x="8192" y="701"/>
                  </a:cubicBezTo>
                  <a:lnTo>
                    <a:pt x="6333" y="701"/>
                  </a:lnTo>
                  <a:cubicBezTo>
                    <a:pt x="6207" y="701"/>
                    <a:pt x="6144" y="701"/>
                    <a:pt x="6113" y="638"/>
                  </a:cubicBezTo>
                  <a:cubicBezTo>
                    <a:pt x="5498" y="213"/>
                    <a:pt x="4789" y="0"/>
                    <a:pt x="40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1" name="Google Shape;8971;p79"/>
            <p:cNvSpPr/>
            <p:nvPr/>
          </p:nvSpPr>
          <p:spPr>
            <a:xfrm>
              <a:off x="-51985300" y="4133050"/>
              <a:ext cx="204800" cy="55925"/>
            </a:xfrm>
            <a:custGeom>
              <a:rect b="b" l="l" r="r" t="t"/>
              <a:pathLst>
                <a:path extrusionOk="0" h="2237" w="8192">
                  <a:moveTo>
                    <a:pt x="2552" y="756"/>
                  </a:moveTo>
                  <a:cubicBezTo>
                    <a:pt x="2742" y="756"/>
                    <a:pt x="2899" y="914"/>
                    <a:pt x="2899" y="1103"/>
                  </a:cubicBezTo>
                  <a:cubicBezTo>
                    <a:pt x="2899" y="1292"/>
                    <a:pt x="2742" y="1449"/>
                    <a:pt x="2552" y="1449"/>
                  </a:cubicBezTo>
                  <a:cubicBezTo>
                    <a:pt x="2363" y="1449"/>
                    <a:pt x="2206" y="1292"/>
                    <a:pt x="2206" y="1103"/>
                  </a:cubicBezTo>
                  <a:cubicBezTo>
                    <a:pt x="2206" y="914"/>
                    <a:pt x="2363" y="756"/>
                    <a:pt x="2552" y="756"/>
                  </a:cubicBezTo>
                  <a:close/>
                  <a:moveTo>
                    <a:pt x="5545" y="756"/>
                  </a:moveTo>
                  <a:cubicBezTo>
                    <a:pt x="5734" y="756"/>
                    <a:pt x="5892" y="914"/>
                    <a:pt x="5892" y="1103"/>
                  </a:cubicBezTo>
                  <a:cubicBezTo>
                    <a:pt x="5892" y="1292"/>
                    <a:pt x="5734" y="1449"/>
                    <a:pt x="5545" y="1449"/>
                  </a:cubicBezTo>
                  <a:cubicBezTo>
                    <a:pt x="5356" y="1449"/>
                    <a:pt x="5199" y="1292"/>
                    <a:pt x="5199" y="1103"/>
                  </a:cubicBezTo>
                  <a:cubicBezTo>
                    <a:pt x="5167" y="914"/>
                    <a:pt x="5356" y="756"/>
                    <a:pt x="5545" y="756"/>
                  </a:cubicBezTo>
                  <a:close/>
                  <a:moveTo>
                    <a:pt x="1" y="0"/>
                  </a:moveTo>
                  <a:lnTo>
                    <a:pt x="1" y="2237"/>
                  </a:lnTo>
                  <a:lnTo>
                    <a:pt x="1733" y="2237"/>
                  </a:lnTo>
                  <a:cubicBezTo>
                    <a:pt x="2458" y="1796"/>
                    <a:pt x="3277" y="1575"/>
                    <a:pt x="4092" y="1575"/>
                  </a:cubicBezTo>
                  <a:cubicBezTo>
                    <a:pt x="4907" y="1575"/>
                    <a:pt x="5719" y="1796"/>
                    <a:pt x="6428" y="2237"/>
                  </a:cubicBezTo>
                  <a:lnTo>
                    <a:pt x="8192" y="2237"/>
                  </a:lnTo>
                  <a:lnTo>
                    <a:pt x="81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2" name="Google Shape;8972;p79"/>
            <p:cNvSpPr/>
            <p:nvPr/>
          </p:nvSpPr>
          <p:spPr>
            <a:xfrm>
              <a:off x="-51780525" y="3983125"/>
              <a:ext cx="55950" cy="105825"/>
            </a:xfrm>
            <a:custGeom>
              <a:rect b="b" l="l" r="r" t="t"/>
              <a:pathLst>
                <a:path extrusionOk="0" h="4233" w="2238">
                  <a:moveTo>
                    <a:pt x="1849" y="0"/>
                  </a:moveTo>
                  <a:cubicBezTo>
                    <a:pt x="1729" y="0"/>
                    <a:pt x="1618" y="47"/>
                    <a:pt x="1545" y="169"/>
                  </a:cubicBezTo>
                  <a:cubicBezTo>
                    <a:pt x="1135" y="767"/>
                    <a:pt x="631" y="1240"/>
                    <a:pt x="1" y="1586"/>
                  </a:cubicBezTo>
                  <a:cubicBezTo>
                    <a:pt x="473" y="2374"/>
                    <a:pt x="694" y="3288"/>
                    <a:pt x="694" y="4233"/>
                  </a:cubicBezTo>
                  <a:cubicBezTo>
                    <a:pt x="1576" y="3792"/>
                    <a:pt x="2206" y="2910"/>
                    <a:pt x="2206" y="1870"/>
                  </a:cubicBezTo>
                  <a:lnTo>
                    <a:pt x="2206" y="358"/>
                  </a:lnTo>
                  <a:cubicBezTo>
                    <a:pt x="2238" y="200"/>
                    <a:pt x="2112" y="106"/>
                    <a:pt x="1954" y="11"/>
                  </a:cubicBezTo>
                  <a:cubicBezTo>
                    <a:pt x="1919" y="4"/>
                    <a:pt x="1883" y="0"/>
                    <a:pt x="18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3" name="Google Shape;8973;p79"/>
            <p:cNvSpPr/>
            <p:nvPr/>
          </p:nvSpPr>
          <p:spPr>
            <a:xfrm>
              <a:off x="-52023900" y="4139350"/>
              <a:ext cx="18925" cy="63800"/>
            </a:xfrm>
            <a:custGeom>
              <a:rect b="b" l="l" r="r" t="t"/>
              <a:pathLst>
                <a:path extrusionOk="0" h="2552" w="757">
                  <a:moveTo>
                    <a:pt x="757" y="0"/>
                  </a:moveTo>
                  <a:cubicBezTo>
                    <a:pt x="316" y="221"/>
                    <a:pt x="1" y="693"/>
                    <a:pt x="1" y="1260"/>
                  </a:cubicBezTo>
                  <a:cubicBezTo>
                    <a:pt x="1" y="1796"/>
                    <a:pt x="316" y="2268"/>
                    <a:pt x="757" y="2552"/>
                  </a:cubicBezTo>
                  <a:lnTo>
                    <a:pt x="75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4" name="Google Shape;8974;p79"/>
            <p:cNvSpPr/>
            <p:nvPr/>
          </p:nvSpPr>
          <p:spPr>
            <a:xfrm>
              <a:off x="-51763200" y="4139350"/>
              <a:ext cx="18925" cy="63800"/>
            </a:xfrm>
            <a:custGeom>
              <a:rect b="b" l="l" r="r" t="t"/>
              <a:pathLst>
                <a:path extrusionOk="0" h="2552" w="757">
                  <a:moveTo>
                    <a:pt x="1" y="0"/>
                  </a:moveTo>
                  <a:lnTo>
                    <a:pt x="1" y="2552"/>
                  </a:lnTo>
                  <a:cubicBezTo>
                    <a:pt x="442" y="2268"/>
                    <a:pt x="757" y="1796"/>
                    <a:pt x="757" y="1260"/>
                  </a:cubicBezTo>
                  <a:cubicBezTo>
                    <a:pt x="757" y="693"/>
                    <a:pt x="442" y="221"/>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75" name="Google Shape;8975;p79"/>
          <p:cNvGrpSpPr/>
          <p:nvPr/>
        </p:nvGrpSpPr>
        <p:grpSpPr>
          <a:xfrm>
            <a:off x="6478461" y="1345234"/>
            <a:ext cx="314662" cy="358971"/>
            <a:chOff x="-56766175" y="3198925"/>
            <a:chExt cx="279625" cy="319000"/>
          </a:xfrm>
        </p:grpSpPr>
        <p:sp>
          <p:nvSpPr>
            <p:cNvPr id="8976" name="Google Shape;8976;p79"/>
            <p:cNvSpPr/>
            <p:nvPr/>
          </p:nvSpPr>
          <p:spPr>
            <a:xfrm>
              <a:off x="-56766175" y="3335975"/>
              <a:ext cx="18925" cy="63825"/>
            </a:xfrm>
            <a:custGeom>
              <a:rect b="b" l="l" r="r" t="t"/>
              <a:pathLst>
                <a:path extrusionOk="0" h="2553" w="757">
                  <a:moveTo>
                    <a:pt x="757" y="0"/>
                  </a:moveTo>
                  <a:cubicBezTo>
                    <a:pt x="316" y="221"/>
                    <a:pt x="1" y="693"/>
                    <a:pt x="1" y="1260"/>
                  </a:cubicBezTo>
                  <a:cubicBezTo>
                    <a:pt x="1" y="1796"/>
                    <a:pt x="316" y="2269"/>
                    <a:pt x="757" y="2552"/>
                  </a:cubicBezTo>
                  <a:lnTo>
                    <a:pt x="757" y="158"/>
                  </a:lnTo>
                  <a:lnTo>
                    <a:pt x="75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7" name="Google Shape;8977;p79"/>
            <p:cNvSpPr/>
            <p:nvPr/>
          </p:nvSpPr>
          <p:spPr>
            <a:xfrm>
              <a:off x="-56747275" y="3198925"/>
              <a:ext cx="222925" cy="93750"/>
            </a:xfrm>
            <a:custGeom>
              <a:rect b="b" l="l" r="r" t="t"/>
              <a:pathLst>
                <a:path extrusionOk="0" h="3750" w="8917">
                  <a:moveTo>
                    <a:pt x="347" y="0"/>
                  </a:moveTo>
                  <a:cubicBezTo>
                    <a:pt x="158" y="0"/>
                    <a:pt x="1" y="158"/>
                    <a:pt x="32" y="347"/>
                  </a:cubicBezTo>
                  <a:cubicBezTo>
                    <a:pt x="410" y="2269"/>
                    <a:pt x="2080" y="3749"/>
                    <a:pt x="4096" y="3749"/>
                  </a:cubicBezTo>
                  <a:lnTo>
                    <a:pt x="8917" y="3749"/>
                  </a:lnTo>
                  <a:cubicBezTo>
                    <a:pt x="8728" y="1639"/>
                    <a:pt x="6995" y="0"/>
                    <a:pt x="48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8" name="Google Shape;8978;p79"/>
            <p:cNvSpPr/>
            <p:nvPr/>
          </p:nvSpPr>
          <p:spPr>
            <a:xfrm>
              <a:off x="-56710250" y="3348575"/>
              <a:ext cx="55150" cy="55150"/>
            </a:xfrm>
            <a:custGeom>
              <a:rect b="b" l="l" r="r" t="t"/>
              <a:pathLst>
                <a:path extrusionOk="0" h="2206" w="2206">
                  <a:moveTo>
                    <a:pt x="1103" y="0"/>
                  </a:moveTo>
                  <a:cubicBezTo>
                    <a:pt x="473" y="0"/>
                    <a:pt x="0" y="504"/>
                    <a:pt x="0" y="1103"/>
                  </a:cubicBezTo>
                  <a:cubicBezTo>
                    <a:pt x="0" y="1670"/>
                    <a:pt x="504" y="2206"/>
                    <a:pt x="1103" y="2206"/>
                  </a:cubicBezTo>
                  <a:cubicBezTo>
                    <a:pt x="1733" y="2206"/>
                    <a:pt x="2206" y="1702"/>
                    <a:pt x="2206" y="1103"/>
                  </a:cubicBezTo>
                  <a:cubicBezTo>
                    <a:pt x="2206" y="504"/>
                    <a:pt x="1733" y="0"/>
                    <a:pt x="11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9" name="Google Shape;8979;p79"/>
            <p:cNvSpPr/>
            <p:nvPr/>
          </p:nvSpPr>
          <p:spPr>
            <a:xfrm>
              <a:off x="-56597625" y="3349350"/>
              <a:ext cx="55150" cy="55175"/>
            </a:xfrm>
            <a:custGeom>
              <a:rect b="b" l="l" r="r" t="t"/>
              <a:pathLst>
                <a:path extrusionOk="0" h="2207" w="2206">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0" name="Google Shape;8980;p79"/>
            <p:cNvSpPr/>
            <p:nvPr/>
          </p:nvSpPr>
          <p:spPr>
            <a:xfrm>
              <a:off x="-56727575" y="3376925"/>
              <a:ext cx="204800" cy="141000"/>
            </a:xfrm>
            <a:custGeom>
              <a:rect b="b" l="l" r="r" t="t"/>
              <a:pathLst>
                <a:path extrusionOk="0" h="5640" w="8192">
                  <a:moveTo>
                    <a:pt x="5104" y="2174"/>
                  </a:moveTo>
                  <a:cubicBezTo>
                    <a:pt x="5199" y="2174"/>
                    <a:pt x="5293" y="2206"/>
                    <a:pt x="5356" y="2269"/>
                  </a:cubicBezTo>
                  <a:cubicBezTo>
                    <a:pt x="5545" y="2395"/>
                    <a:pt x="5545" y="2647"/>
                    <a:pt x="5388" y="2804"/>
                  </a:cubicBezTo>
                  <a:cubicBezTo>
                    <a:pt x="5041" y="3151"/>
                    <a:pt x="4569" y="3340"/>
                    <a:pt x="4096" y="3340"/>
                  </a:cubicBezTo>
                  <a:cubicBezTo>
                    <a:pt x="3560" y="3340"/>
                    <a:pt x="3088" y="3151"/>
                    <a:pt x="2741" y="2804"/>
                  </a:cubicBezTo>
                  <a:cubicBezTo>
                    <a:pt x="2584" y="2647"/>
                    <a:pt x="2584" y="2395"/>
                    <a:pt x="2741" y="2269"/>
                  </a:cubicBezTo>
                  <a:cubicBezTo>
                    <a:pt x="2820" y="2206"/>
                    <a:pt x="2922" y="2174"/>
                    <a:pt x="3021" y="2174"/>
                  </a:cubicBezTo>
                  <a:cubicBezTo>
                    <a:pt x="3119" y="2174"/>
                    <a:pt x="3214" y="2206"/>
                    <a:pt x="3277" y="2269"/>
                  </a:cubicBezTo>
                  <a:cubicBezTo>
                    <a:pt x="3482" y="2489"/>
                    <a:pt x="3765" y="2600"/>
                    <a:pt x="4053" y="2600"/>
                  </a:cubicBezTo>
                  <a:cubicBezTo>
                    <a:pt x="4340" y="2600"/>
                    <a:pt x="4632" y="2489"/>
                    <a:pt x="4852" y="2269"/>
                  </a:cubicBezTo>
                  <a:cubicBezTo>
                    <a:pt x="4915" y="2206"/>
                    <a:pt x="5010" y="2174"/>
                    <a:pt x="5104" y="2174"/>
                  </a:cubicBezTo>
                  <a:close/>
                  <a:moveTo>
                    <a:pt x="0" y="0"/>
                  </a:moveTo>
                  <a:lnTo>
                    <a:pt x="0" y="1513"/>
                  </a:lnTo>
                  <a:cubicBezTo>
                    <a:pt x="0" y="3623"/>
                    <a:pt x="1639" y="5451"/>
                    <a:pt x="3718" y="5640"/>
                  </a:cubicBezTo>
                  <a:lnTo>
                    <a:pt x="3718" y="4537"/>
                  </a:lnTo>
                  <a:cubicBezTo>
                    <a:pt x="3718" y="4348"/>
                    <a:pt x="3875" y="4191"/>
                    <a:pt x="4096" y="4191"/>
                  </a:cubicBezTo>
                  <a:cubicBezTo>
                    <a:pt x="4285" y="4191"/>
                    <a:pt x="4442" y="4348"/>
                    <a:pt x="4442" y="4537"/>
                  </a:cubicBezTo>
                  <a:lnTo>
                    <a:pt x="4442" y="5640"/>
                  </a:lnTo>
                  <a:cubicBezTo>
                    <a:pt x="6522" y="5451"/>
                    <a:pt x="8192" y="3623"/>
                    <a:pt x="8192" y="1513"/>
                  </a:cubicBezTo>
                  <a:lnTo>
                    <a:pt x="8192" y="0"/>
                  </a:lnTo>
                  <a:cubicBezTo>
                    <a:pt x="8192" y="1009"/>
                    <a:pt x="7309" y="1859"/>
                    <a:pt x="6301" y="1859"/>
                  </a:cubicBezTo>
                  <a:cubicBezTo>
                    <a:pt x="5388" y="1859"/>
                    <a:pt x="4632" y="1229"/>
                    <a:pt x="4474" y="347"/>
                  </a:cubicBezTo>
                  <a:lnTo>
                    <a:pt x="3655" y="347"/>
                  </a:lnTo>
                  <a:cubicBezTo>
                    <a:pt x="3497" y="1229"/>
                    <a:pt x="2710" y="1859"/>
                    <a:pt x="1828" y="1859"/>
                  </a:cubicBezTo>
                  <a:cubicBezTo>
                    <a:pt x="819" y="1859"/>
                    <a:pt x="0" y="1009"/>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1" name="Google Shape;8981;p79"/>
            <p:cNvSpPr/>
            <p:nvPr/>
          </p:nvSpPr>
          <p:spPr>
            <a:xfrm>
              <a:off x="-56729150" y="3289500"/>
              <a:ext cx="204000" cy="87450"/>
            </a:xfrm>
            <a:custGeom>
              <a:rect b="b" l="l" r="r" t="t"/>
              <a:pathLst>
                <a:path extrusionOk="0" h="3498" w="8160">
                  <a:moveTo>
                    <a:pt x="567" y="0"/>
                  </a:moveTo>
                  <a:cubicBezTo>
                    <a:pt x="221" y="630"/>
                    <a:pt x="0" y="1292"/>
                    <a:pt x="0" y="2017"/>
                  </a:cubicBezTo>
                  <a:lnTo>
                    <a:pt x="0" y="3497"/>
                  </a:lnTo>
                  <a:cubicBezTo>
                    <a:pt x="0" y="2489"/>
                    <a:pt x="851" y="1639"/>
                    <a:pt x="1859" y="1639"/>
                  </a:cubicBezTo>
                  <a:cubicBezTo>
                    <a:pt x="2773" y="1639"/>
                    <a:pt x="3529" y="2269"/>
                    <a:pt x="3686" y="3151"/>
                  </a:cubicBezTo>
                  <a:lnTo>
                    <a:pt x="4505" y="3151"/>
                  </a:lnTo>
                  <a:cubicBezTo>
                    <a:pt x="4663" y="2269"/>
                    <a:pt x="5451" y="1639"/>
                    <a:pt x="6333" y="1639"/>
                  </a:cubicBezTo>
                  <a:cubicBezTo>
                    <a:pt x="7341" y="1639"/>
                    <a:pt x="8160" y="2489"/>
                    <a:pt x="8160" y="3497"/>
                  </a:cubicBezTo>
                  <a:lnTo>
                    <a:pt x="8160" y="914"/>
                  </a:lnTo>
                  <a:lnTo>
                    <a:pt x="3340" y="914"/>
                  </a:lnTo>
                  <a:cubicBezTo>
                    <a:pt x="2332" y="851"/>
                    <a:pt x="1355" y="536"/>
                    <a:pt x="5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2" name="Google Shape;8982;p79"/>
            <p:cNvSpPr/>
            <p:nvPr/>
          </p:nvSpPr>
          <p:spPr>
            <a:xfrm>
              <a:off x="-56505475" y="3335975"/>
              <a:ext cx="18925" cy="63825"/>
            </a:xfrm>
            <a:custGeom>
              <a:rect b="b" l="l" r="r" t="t"/>
              <a:pathLst>
                <a:path extrusionOk="0" h="2553" w="757">
                  <a:moveTo>
                    <a:pt x="1" y="0"/>
                  </a:moveTo>
                  <a:lnTo>
                    <a:pt x="1" y="2552"/>
                  </a:lnTo>
                  <a:cubicBezTo>
                    <a:pt x="442" y="2269"/>
                    <a:pt x="757" y="1796"/>
                    <a:pt x="757" y="1260"/>
                  </a:cubicBezTo>
                  <a:cubicBezTo>
                    <a:pt x="757" y="693"/>
                    <a:pt x="473" y="221"/>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83" name="Google Shape;8983;p79"/>
          <p:cNvGrpSpPr/>
          <p:nvPr/>
        </p:nvGrpSpPr>
        <p:grpSpPr>
          <a:xfrm>
            <a:off x="6477575" y="1800534"/>
            <a:ext cx="316434" cy="358099"/>
            <a:chOff x="-56766175" y="3590375"/>
            <a:chExt cx="281200" cy="318225"/>
          </a:xfrm>
        </p:grpSpPr>
        <p:sp>
          <p:nvSpPr>
            <p:cNvPr id="8984" name="Google Shape;8984;p79"/>
            <p:cNvSpPr/>
            <p:nvPr/>
          </p:nvSpPr>
          <p:spPr>
            <a:xfrm>
              <a:off x="-56766175" y="3632900"/>
              <a:ext cx="281200" cy="275700"/>
            </a:xfrm>
            <a:custGeom>
              <a:rect b="b" l="l" r="r" t="t"/>
              <a:pathLst>
                <a:path extrusionOk="0" h="11028" w="11248">
                  <a:moveTo>
                    <a:pt x="1576" y="0"/>
                  </a:moveTo>
                  <a:cubicBezTo>
                    <a:pt x="599" y="1009"/>
                    <a:pt x="1" y="2395"/>
                    <a:pt x="1" y="3907"/>
                  </a:cubicBezTo>
                  <a:lnTo>
                    <a:pt x="1" y="10681"/>
                  </a:lnTo>
                  <a:cubicBezTo>
                    <a:pt x="1" y="10870"/>
                    <a:pt x="158" y="11027"/>
                    <a:pt x="347" y="11027"/>
                  </a:cubicBezTo>
                  <a:lnTo>
                    <a:pt x="5577" y="11027"/>
                  </a:lnTo>
                  <a:cubicBezTo>
                    <a:pt x="3340" y="11027"/>
                    <a:pt x="1481" y="9200"/>
                    <a:pt x="1481" y="6932"/>
                  </a:cubicBezTo>
                  <a:lnTo>
                    <a:pt x="1481" y="5388"/>
                  </a:lnTo>
                  <a:cubicBezTo>
                    <a:pt x="1481" y="5262"/>
                    <a:pt x="1576" y="5167"/>
                    <a:pt x="1702" y="5073"/>
                  </a:cubicBezTo>
                  <a:lnTo>
                    <a:pt x="5419" y="2836"/>
                  </a:lnTo>
                  <a:cubicBezTo>
                    <a:pt x="5482" y="2789"/>
                    <a:pt x="5553" y="2765"/>
                    <a:pt x="5624" y="2765"/>
                  </a:cubicBezTo>
                  <a:cubicBezTo>
                    <a:pt x="5695" y="2765"/>
                    <a:pt x="5766" y="2789"/>
                    <a:pt x="5829" y="2836"/>
                  </a:cubicBezTo>
                  <a:lnTo>
                    <a:pt x="9578" y="5073"/>
                  </a:lnTo>
                  <a:cubicBezTo>
                    <a:pt x="9673" y="5167"/>
                    <a:pt x="9767" y="5262"/>
                    <a:pt x="9767" y="5388"/>
                  </a:cubicBezTo>
                  <a:lnTo>
                    <a:pt x="9767" y="6932"/>
                  </a:lnTo>
                  <a:cubicBezTo>
                    <a:pt x="9767" y="9200"/>
                    <a:pt x="7908" y="11027"/>
                    <a:pt x="5671" y="11027"/>
                  </a:cubicBezTo>
                  <a:lnTo>
                    <a:pt x="10901" y="11027"/>
                  </a:lnTo>
                  <a:cubicBezTo>
                    <a:pt x="11090" y="11027"/>
                    <a:pt x="11248" y="10870"/>
                    <a:pt x="11248" y="10681"/>
                  </a:cubicBezTo>
                  <a:lnTo>
                    <a:pt x="11248" y="3907"/>
                  </a:lnTo>
                  <a:cubicBezTo>
                    <a:pt x="11185" y="2363"/>
                    <a:pt x="10586" y="977"/>
                    <a:pt x="9610" y="0"/>
                  </a:cubicBezTo>
                  <a:cubicBezTo>
                    <a:pt x="9578" y="158"/>
                    <a:pt x="9484" y="316"/>
                    <a:pt x="9358" y="473"/>
                  </a:cubicBezTo>
                  <a:cubicBezTo>
                    <a:pt x="8727" y="1418"/>
                    <a:pt x="7247" y="2048"/>
                    <a:pt x="5577" y="2048"/>
                  </a:cubicBezTo>
                  <a:cubicBezTo>
                    <a:pt x="3907" y="2048"/>
                    <a:pt x="2395" y="1418"/>
                    <a:pt x="1765" y="442"/>
                  </a:cubicBezTo>
                  <a:cubicBezTo>
                    <a:pt x="1702" y="316"/>
                    <a:pt x="1607" y="158"/>
                    <a:pt x="15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5" name="Google Shape;8985;p79"/>
            <p:cNvSpPr/>
            <p:nvPr/>
          </p:nvSpPr>
          <p:spPr>
            <a:xfrm>
              <a:off x="-56709475" y="3722700"/>
              <a:ext cx="167800" cy="153600"/>
            </a:xfrm>
            <a:custGeom>
              <a:rect b="b" l="l" r="r" t="t"/>
              <a:pathLst>
                <a:path extrusionOk="0" h="6144" w="6712">
                  <a:moveTo>
                    <a:pt x="1828" y="1449"/>
                  </a:moveTo>
                  <a:cubicBezTo>
                    <a:pt x="2017" y="1449"/>
                    <a:pt x="2175" y="1607"/>
                    <a:pt x="2175" y="1796"/>
                  </a:cubicBezTo>
                  <a:cubicBezTo>
                    <a:pt x="2206" y="2016"/>
                    <a:pt x="2049" y="2142"/>
                    <a:pt x="1828" y="2142"/>
                  </a:cubicBezTo>
                  <a:cubicBezTo>
                    <a:pt x="1639" y="2142"/>
                    <a:pt x="1482" y="2016"/>
                    <a:pt x="1482" y="1796"/>
                  </a:cubicBezTo>
                  <a:cubicBezTo>
                    <a:pt x="1482" y="1607"/>
                    <a:pt x="1639" y="1449"/>
                    <a:pt x="1828" y="1449"/>
                  </a:cubicBezTo>
                  <a:close/>
                  <a:moveTo>
                    <a:pt x="4821" y="1449"/>
                  </a:moveTo>
                  <a:cubicBezTo>
                    <a:pt x="5010" y="1449"/>
                    <a:pt x="5168" y="1607"/>
                    <a:pt x="5168" y="1796"/>
                  </a:cubicBezTo>
                  <a:cubicBezTo>
                    <a:pt x="5199" y="2016"/>
                    <a:pt x="5010" y="2142"/>
                    <a:pt x="4821" y="2142"/>
                  </a:cubicBezTo>
                  <a:cubicBezTo>
                    <a:pt x="4632" y="2142"/>
                    <a:pt x="4475" y="2016"/>
                    <a:pt x="4475" y="1796"/>
                  </a:cubicBezTo>
                  <a:cubicBezTo>
                    <a:pt x="4475" y="1607"/>
                    <a:pt x="4632" y="1449"/>
                    <a:pt x="4821" y="1449"/>
                  </a:cubicBezTo>
                  <a:close/>
                  <a:moveTo>
                    <a:pt x="3372" y="0"/>
                  </a:moveTo>
                  <a:lnTo>
                    <a:pt x="1" y="2016"/>
                  </a:lnTo>
                  <a:lnTo>
                    <a:pt x="1" y="3340"/>
                  </a:lnTo>
                  <a:cubicBezTo>
                    <a:pt x="1" y="4474"/>
                    <a:pt x="599" y="5545"/>
                    <a:pt x="1513" y="6143"/>
                  </a:cubicBezTo>
                  <a:lnTo>
                    <a:pt x="1513" y="4411"/>
                  </a:lnTo>
                  <a:cubicBezTo>
                    <a:pt x="1513" y="4253"/>
                    <a:pt x="1576" y="4127"/>
                    <a:pt x="1702" y="4096"/>
                  </a:cubicBezTo>
                  <a:cubicBezTo>
                    <a:pt x="2222" y="3844"/>
                    <a:pt x="2797" y="3718"/>
                    <a:pt x="3368" y="3718"/>
                  </a:cubicBezTo>
                  <a:cubicBezTo>
                    <a:pt x="3939" y="3718"/>
                    <a:pt x="4506" y="3844"/>
                    <a:pt x="5010" y="4096"/>
                  </a:cubicBezTo>
                  <a:cubicBezTo>
                    <a:pt x="5136" y="4159"/>
                    <a:pt x="5199" y="4285"/>
                    <a:pt x="5199" y="4411"/>
                  </a:cubicBezTo>
                  <a:lnTo>
                    <a:pt x="5199" y="6143"/>
                  </a:lnTo>
                  <a:cubicBezTo>
                    <a:pt x="6113" y="5545"/>
                    <a:pt x="6711" y="4505"/>
                    <a:pt x="6711" y="3340"/>
                  </a:cubicBezTo>
                  <a:lnTo>
                    <a:pt x="6711" y="2016"/>
                  </a:lnTo>
                  <a:lnTo>
                    <a:pt x="337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6" name="Google Shape;8986;p79"/>
            <p:cNvSpPr/>
            <p:nvPr/>
          </p:nvSpPr>
          <p:spPr>
            <a:xfrm>
              <a:off x="-56654325" y="3833750"/>
              <a:ext cx="55150" cy="55950"/>
            </a:xfrm>
            <a:custGeom>
              <a:rect b="b" l="l" r="r" t="t"/>
              <a:pathLst>
                <a:path extrusionOk="0" h="2238" w="2206">
                  <a:moveTo>
                    <a:pt x="1127" y="0"/>
                  </a:moveTo>
                  <a:cubicBezTo>
                    <a:pt x="748" y="0"/>
                    <a:pt x="363" y="63"/>
                    <a:pt x="0" y="189"/>
                  </a:cubicBezTo>
                  <a:lnTo>
                    <a:pt x="0" y="2048"/>
                  </a:lnTo>
                  <a:cubicBezTo>
                    <a:pt x="378" y="2174"/>
                    <a:pt x="725" y="2237"/>
                    <a:pt x="1103" y="2237"/>
                  </a:cubicBezTo>
                  <a:cubicBezTo>
                    <a:pt x="1512" y="2237"/>
                    <a:pt x="1859" y="2174"/>
                    <a:pt x="2206" y="2048"/>
                  </a:cubicBezTo>
                  <a:lnTo>
                    <a:pt x="2206" y="189"/>
                  </a:lnTo>
                  <a:cubicBezTo>
                    <a:pt x="1875" y="63"/>
                    <a:pt x="1505" y="0"/>
                    <a:pt x="11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7" name="Google Shape;8987;p79"/>
            <p:cNvSpPr/>
            <p:nvPr/>
          </p:nvSpPr>
          <p:spPr>
            <a:xfrm>
              <a:off x="-56710250" y="3590375"/>
              <a:ext cx="167775" cy="74850"/>
            </a:xfrm>
            <a:custGeom>
              <a:rect b="b" l="l" r="r" t="t"/>
              <a:pathLst>
                <a:path extrusionOk="0" h="2994" w="6711">
                  <a:moveTo>
                    <a:pt x="3340" y="0"/>
                  </a:moveTo>
                  <a:cubicBezTo>
                    <a:pt x="2080" y="0"/>
                    <a:pt x="946" y="441"/>
                    <a:pt x="0" y="1134"/>
                  </a:cubicBezTo>
                  <a:cubicBezTo>
                    <a:pt x="0" y="1355"/>
                    <a:pt x="32" y="1544"/>
                    <a:pt x="189" y="1733"/>
                  </a:cubicBezTo>
                  <a:cubicBezTo>
                    <a:pt x="662" y="2489"/>
                    <a:pt x="1922" y="2993"/>
                    <a:pt x="3340" y="2993"/>
                  </a:cubicBezTo>
                  <a:cubicBezTo>
                    <a:pt x="4726" y="2993"/>
                    <a:pt x="5986" y="2489"/>
                    <a:pt x="6490" y="1796"/>
                  </a:cubicBezTo>
                  <a:cubicBezTo>
                    <a:pt x="6648" y="1575"/>
                    <a:pt x="6711" y="1355"/>
                    <a:pt x="6711" y="1134"/>
                  </a:cubicBezTo>
                  <a:cubicBezTo>
                    <a:pt x="5766" y="441"/>
                    <a:pt x="4600" y="0"/>
                    <a:pt x="33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88" name="Google Shape;8988;p79"/>
          <p:cNvGrpSpPr/>
          <p:nvPr/>
        </p:nvGrpSpPr>
        <p:grpSpPr>
          <a:xfrm>
            <a:off x="6514531" y="2241905"/>
            <a:ext cx="272126" cy="358099"/>
            <a:chOff x="-56747275" y="3982600"/>
            <a:chExt cx="241825" cy="318225"/>
          </a:xfrm>
        </p:grpSpPr>
        <p:sp>
          <p:nvSpPr>
            <p:cNvPr id="8989" name="Google Shape;8989;p79"/>
            <p:cNvSpPr/>
            <p:nvPr/>
          </p:nvSpPr>
          <p:spPr>
            <a:xfrm>
              <a:off x="-56635425" y="4076325"/>
              <a:ext cx="18125" cy="37050"/>
            </a:xfrm>
            <a:custGeom>
              <a:rect b="b" l="l" r="r" t="t"/>
              <a:pathLst>
                <a:path extrusionOk="0" h="1482" w="725">
                  <a:moveTo>
                    <a:pt x="378" y="1"/>
                  </a:moveTo>
                  <a:cubicBezTo>
                    <a:pt x="158" y="1"/>
                    <a:pt x="0" y="316"/>
                    <a:pt x="0" y="725"/>
                  </a:cubicBezTo>
                  <a:cubicBezTo>
                    <a:pt x="0" y="1135"/>
                    <a:pt x="158" y="1481"/>
                    <a:pt x="378" y="1481"/>
                  </a:cubicBezTo>
                  <a:cubicBezTo>
                    <a:pt x="567" y="1481"/>
                    <a:pt x="725" y="1135"/>
                    <a:pt x="725" y="725"/>
                  </a:cubicBezTo>
                  <a:cubicBezTo>
                    <a:pt x="725" y="316"/>
                    <a:pt x="567" y="1"/>
                    <a:pt x="3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0" name="Google Shape;8990;p79"/>
            <p:cNvSpPr/>
            <p:nvPr/>
          </p:nvSpPr>
          <p:spPr>
            <a:xfrm>
              <a:off x="-56618900" y="3991275"/>
              <a:ext cx="113450" cy="136250"/>
            </a:xfrm>
            <a:custGeom>
              <a:rect b="b" l="l" r="r" t="t"/>
              <a:pathLst>
                <a:path extrusionOk="0" h="5450" w="4538">
                  <a:moveTo>
                    <a:pt x="3277" y="0"/>
                  </a:moveTo>
                  <a:lnTo>
                    <a:pt x="1" y="2647"/>
                  </a:lnTo>
                  <a:lnTo>
                    <a:pt x="3939" y="5387"/>
                  </a:lnTo>
                  <a:cubicBezTo>
                    <a:pt x="4007" y="5430"/>
                    <a:pt x="4081" y="5449"/>
                    <a:pt x="4154" y="5449"/>
                  </a:cubicBezTo>
                  <a:cubicBezTo>
                    <a:pt x="4352" y="5449"/>
                    <a:pt x="4538" y="5303"/>
                    <a:pt x="4538" y="5072"/>
                  </a:cubicBezTo>
                  <a:lnTo>
                    <a:pt x="4538" y="2300"/>
                  </a:lnTo>
                  <a:cubicBezTo>
                    <a:pt x="4538" y="1355"/>
                    <a:pt x="4034" y="473"/>
                    <a:pt x="32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1" name="Google Shape;8991;p79"/>
            <p:cNvSpPr/>
            <p:nvPr/>
          </p:nvSpPr>
          <p:spPr>
            <a:xfrm>
              <a:off x="-56601550" y="4094450"/>
              <a:ext cx="31525" cy="19700"/>
            </a:xfrm>
            <a:custGeom>
              <a:rect b="b" l="l" r="r" t="t"/>
              <a:pathLst>
                <a:path extrusionOk="0" h="788" w="1261">
                  <a:moveTo>
                    <a:pt x="158" y="0"/>
                  </a:moveTo>
                  <a:lnTo>
                    <a:pt x="158" y="63"/>
                  </a:lnTo>
                  <a:cubicBezTo>
                    <a:pt x="158" y="315"/>
                    <a:pt x="95" y="567"/>
                    <a:pt x="0" y="788"/>
                  </a:cubicBezTo>
                  <a:lnTo>
                    <a:pt x="1260" y="788"/>
                  </a:lnTo>
                  <a:lnTo>
                    <a:pt x="1260" y="756"/>
                  </a:lnTo>
                  <a:lnTo>
                    <a:pt x="15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2" name="Google Shape;8992;p79"/>
            <p:cNvSpPr/>
            <p:nvPr/>
          </p:nvSpPr>
          <p:spPr>
            <a:xfrm>
              <a:off x="-56688200" y="4085775"/>
              <a:ext cx="37050" cy="27600"/>
            </a:xfrm>
            <a:custGeom>
              <a:rect b="b" l="l" r="r" t="t"/>
              <a:pathLst>
                <a:path extrusionOk="0" h="1104" w="1482">
                  <a:moveTo>
                    <a:pt x="1355" y="1"/>
                  </a:moveTo>
                  <a:lnTo>
                    <a:pt x="1" y="1103"/>
                  </a:lnTo>
                  <a:lnTo>
                    <a:pt x="1481" y="1103"/>
                  </a:lnTo>
                  <a:cubicBezTo>
                    <a:pt x="1418" y="883"/>
                    <a:pt x="1324" y="631"/>
                    <a:pt x="1324" y="347"/>
                  </a:cubicBezTo>
                  <a:cubicBezTo>
                    <a:pt x="1324" y="253"/>
                    <a:pt x="1324" y="127"/>
                    <a:pt x="13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3" name="Google Shape;8993;p79"/>
            <p:cNvSpPr/>
            <p:nvPr/>
          </p:nvSpPr>
          <p:spPr>
            <a:xfrm>
              <a:off x="-56747275" y="3982600"/>
              <a:ext cx="189850" cy="143850"/>
            </a:xfrm>
            <a:custGeom>
              <a:rect b="b" l="l" r="r" t="t"/>
              <a:pathLst>
                <a:path extrusionOk="0" h="5754" w="7594">
                  <a:moveTo>
                    <a:pt x="2584" y="1"/>
                  </a:moveTo>
                  <a:cubicBezTo>
                    <a:pt x="1135" y="1"/>
                    <a:pt x="1" y="1166"/>
                    <a:pt x="1" y="2647"/>
                  </a:cubicBezTo>
                  <a:lnTo>
                    <a:pt x="1" y="5388"/>
                  </a:lnTo>
                  <a:cubicBezTo>
                    <a:pt x="1" y="5610"/>
                    <a:pt x="172" y="5753"/>
                    <a:pt x="350" y="5753"/>
                  </a:cubicBezTo>
                  <a:cubicBezTo>
                    <a:pt x="426" y="5753"/>
                    <a:pt x="502" y="5728"/>
                    <a:pt x="568" y="5671"/>
                  </a:cubicBezTo>
                  <a:lnTo>
                    <a:pt x="7593" y="32"/>
                  </a:lnTo>
                  <a:cubicBezTo>
                    <a:pt x="7436" y="1"/>
                    <a:pt x="7278" y="1"/>
                    <a:pt x="70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4" name="Google Shape;8994;p79"/>
            <p:cNvSpPr/>
            <p:nvPr/>
          </p:nvSpPr>
          <p:spPr>
            <a:xfrm>
              <a:off x="-56654325" y="4217500"/>
              <a:ext cx="55150" cy="83325"/>
            </a:xfrm>
            <a:custGeom>
              <a:rect b="b" l="l" r="r" t="t"/>
              <a:pathLst>
                <a:path extrusionOk="0" h="3333" w="2206">
                  <a:moveTo>
                    <a:pt x="1127" y="1"/>
                  </a:moveTo>
                  <a:cubicBezTo>
                    <a:pt x="748" y="1"/>
                    <a:pt x="363" y="72"/>
                    <a:pt x="0" y="214"/>
                  </a:cubicBezTo>
                  <a:lnTo>
                    <a:pt x="0" y="3175"/>
                  </a:lnTo>
                  <a:cubicBezTo>
                    <a:pt x="378" y="3270"/>
                    <a:pt x="756" y="3333"/>
                    <a:pt x="1103" y="3333"/>
                  </a:cubicBezTo>
                  <a:cubicBezTo>
                    <a:pt x="1512" y="3333"/>
                    <a:pt x="1859" y="3270"/>
                    <a:pt x="2206" y="3175"/>
                  </a:cubicBezTo>
                  <a:lnTo>
                    <a:pt x="2206" y="214"/>
                  </a:lnTo>
                  <a:cubicBezTo>
                    <a:pt x="1875" y="72"/>
                    <a:pt x="1505" y="1"/>
                    <a:pt x="11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5" name="Google Shape;8995;p79"/>
            <p:cNvSpPr/>
            <p:nvPr/>
          </p:nvSpPr>
          <p:spPr>
            <a:xfrm>
              <a:off x="-56729150" y="4132250"/>
              <a:ext cx="204800" cy="157550"/>
            </a:xfrm>
            <a:custGeom>
              <a:rect b="b" l="l" r="r" t="t"/>
              <a:pathLst>
                <a:path extrusionOk="0" h="6302" w="8192">
                  <a:moveTo>
                    <a:pt x="2615" y="788"/>
                  </a:moveTo>
                  <a:cubicBezTo>
                    <a:pt x="2804" y="788"/>
                    <a:pt x="2962" y="946"/>
                    <a:pt x="2962" y="1135"/>
                  </a:cubicBezTo>
                  <a:cubicBezTo>
                    <a:pt x="2993" y="1324"/>
                    <a:pt x="2836" y="1481"/>
                    <a:pt x="2615" y="1481"/>
                  </a:cubicBezTo>
                  <a:cubicBezTo>
                    <a:pt x="2426" y="1481"/>
                    <a:pt x="2269" y="1324"/>
                    <a:pt x="2269" y="1135"/>
                  </a:cubicBezTo>
                  <a:cubicBezTo>
                    <a:pt x="2269" y="946"/>
                    <a:pt x="2426" y="788"/>
                    <a:pt x="2615" y="788"/>
                  </a:cubicBezTo>
                  <a:close/>
                  <a:moveTo>
                    <a:pt x="5608" y="788"/>
                  </a:moveTo>
                  <a:cubicBezTo>
                    <a:pt x="5797" y="788"/>
                    <a:pt x="5955" y="946"/>
                    <a:pt x="5955" y="1135"/>
                  </a:cubicBezTo>
                  <a:cubicBezTo>
                    <a:pt x="5986" y="1324"/>
                    <a:pt x="5797" y="1481"/>
                    <a:pt x="5608" y="1481"/>
                  </a:cubicBezTo>
                  <a:cubicBezTo>
                    <a:pt x="5419" y="1481"/>
                    <a:pt x="5262" y="1324"/>
                    <a:pt x="5262" y="1135"/>
                  </a:cubicBezTo>
                  <a:cubicBezTo>
                    <a:pt x="5262" y="946"/>
                    <a:pt x="5419" y="788"/>
                    <a:pt x="5608" y="788"/>
                  </a:cubicBezTo>
                  <a:close/>
                  <a:moveTo>
                    <a:pt x="725" y="1"/>
                  </a:moveTo>
                  <a:lnTo>
                    <a:pt x="0" y="536"/>
                  </a:lnTo>
                  <a:lnTo>
                    <a:pt x="0" y="2647"/>
                  </a:lnTo>
                  <a:cubicBezTo>
                    <a:pt x="0" y="4222"/>
                    <a:pt x="914" y="5577"/>
                    <a:pt x="2269" y="6301"/>
                  </a:cubicBezTo>
                  <a:lnTo>
                    <a:pt x="2269" y="3372"/>
                  </a:lnTo>
                  <a:cubicBezTo>
                    <a:pt x="2269" y="3214"/>
                    <a:pt x="2332" y="3120"/>
                    <a:pt x="2458" y="3056"/>
                  </a:cubicBezTo>
                  <a:cubicBezTo>
                    <a:pt x="2962" y="2804"/>
                    <a:pt x="3529" y="2678"/>
                    <a:pt x="4100" y="2678"/>
                  </a:cubicBezTo>
                  <a:cubicBezTo>
                    <a:pt x="4671" y="2678"/>
                    <a:pt x="5246" y="2804"/>
                    <a:pt x="5766" y="3056"/>
                  </a:cubicBezTo>
                  <a:cubicBezTo>
                    <a:pt x="5892" y="3151"/>
                    <a:pt x="5955" y="3277"/>
                    <a:pt x="5955" y="3372"/>
                  </a:cubicBezTo>
                  <a:lnTo>
                    <a:pt x="5955" y="6301"/>
                  </a:lnTo>
                  <a:cubicBezTo>
                    <a:pt x="7309" y="5640"/>
                    <a:pt x="8192" y="4254"/>
                    <a:pt x="8192" y="2647"/>
                  </a:cubicBezTo>
                  <a:lnTo>
                    <a:pt x="8192" y="536"/>
                  </a:lnTo>
                  <a:lnTo>
                    <a:pt x="73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96" name="Google Shape;8996;p79"/>
          <p:cNvGrpSpPr/>
          <p:nvPr/>
        </p:nvGrpSpPr>
        <p:grpSpPr>
          <a:xfrm>
            <a:off x="5122282" y="3184142"/>
            <a:ext cx="358999" cy="342991"/>
            <a:chOff x="-54812875" y="3596675"/>
            <a:chExt cx="319025" cy="304800"/>
          </a:xfrm>
        </p:grpSpPr>
        <p:sp>
          <p:nvSpPr>
            <p:cNvPr id="8997" name="Google Shape;8997;p79"/>
            <p:cNvSpPr/>
            <p:nvPr/>
          </p:nvSpPr>
          <p:spPr>
            <a:xfrm>
              <a:off x="-54812875" y="3607700"/>
              <a:ext cx="74850" cy="293775"/>
            </a:xfrm>
            <a:custGeom>
              <a:rect b="b" l="l" r="r" t="t"/>
              <a:pathLst>
                <a:path extrusionOk="0" h="11751" w="2994">
                  <a:moveTo>
                    <a:pt x="1482" y="0"/>
                  </a:moveTo>
                  <a:lnTo>
                    <a:pt x="1482" y="2710"/>
                  </a:lnTo>
                  <a:cubicBezTo>
                    <a:pt x="1482" y="3749"/>
                    <a:pt x="1261" y="4789"/>
                    <a:pt x="788" y="5734"/>
                  </a:cubicBezTo>
                  <a:cubicBezTo>
                    <a:pt x="284" y="6805"/>
                    <a:pt x="1" y="7971"/>
                    <a:pt x="1" y="9168"/>
                  </a:cubicBezTo>
                  <a:cubicBezTo>
                    <a:pt x="1" y="10050"/>
                    <a:pt x="505" y="10901"/>
                    <a:pt x="1261" y="11405"/>
                  </a:cubicBezTo>
                  <a:lnTo>
                    <a:pt x="1639" y="11689"/>
                  </a:lnTo>
                  <a:cubicBezTo>
                    <a:pt x="1707" y="11731"/>
                    <a:pt x="1781" y="11750"/>
                    <a:pt x="1854" y="11750"/>
                  </a:cubicBezTo>
                  <a:cubicBezTo>
                    <a:pt x="2052" y="11750"/>
                    <a:pt x="2238" y="11604"/>
                    <a:pt x="2238" y="11374"/>
                  </a:cubicBezTo>
                  <a:lnTo>
                    <a:pt x="2238" y="9326"/>
                  </a:lnTo>
                  <a:cubicBezTo>
                    <a:pt x="2238" y="8570"/>
                    <a:pt x="2364" y="7751"/>
                    <a:pt x="2584" y="7026"/>
                  </a:cubicBezTo>
                  <a:cubicBezTo>
                    <a:pt x="2836" y="6270"/>
                    <a:pt x="2994" y="5545"/>
                    <a:pt x="2994" y="4758"/>
                  </a:cubicBezTo>
                  <a:lnTo>
                    <a:pt x="2994" y="3718"/>
                  </a:lnTo>
                  <a:lnTo>
                    <a:pt x="148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8" name="Google Shape;8998;p79"/>
            <p:cNvSpPr/>
            <p:nvPr/>
          </p:nvSpPr>
          <p:spPr>
            <a:xfrm>
              <a:off x="-54662425" y="3621875"/>
              <a:ext cx="18125" cy="61450"/>
            </a:xfrm>
            <a:custGeom>
              <a:rect b="b" l="l" r="r" t="t"/>
              <a:pathLst>
                <a:path extrusionOk="0" h="2458" w="725">
                  <a:moveTo>
                    <a:pt x="347" y="0"/>
                  </a:moveTo>
                  <a:cubicBezTo>
                    <a:pt x="158" y="315"/>
                    <a:pt x="0" y="757"/>
                    <a:pt x="0" y="1229"/>
                  </a:cubicBezTo>
                  <a:cubicBezTo>
                    <a:pt x="0" y="1702"/>
                    <a:pt x="189" y="2143"/>
                    <a:pt x="347" y="2458"/>
                  </a:cubicBezTo>
                  <a:cubicBezTo>
                    <a:pt x="504" y="2143"/>
                    <a:pt x="725" y="1702"/>
                    <a:pt x="725" y="1229"/>
                  </a:cubicBezTo>
                  <a:cubicBezTo>
                    <a:pt x="725" y="757"/>
                    <a:pt x="504" y="315"/>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9" name="Google Shape;8999;p79"/>
            <p:cNvSpPr/>
            <p:nvPr/>
          </p:nvSpPr>
          <p:spPr>
            <a:xfrm>
              <a:off x="-54737250" y="3652600"/>
              <a:ext cx="66175" cy="37825"/>
            </a:xfrm>
            <a:custGeom>
              <a:rect b="b" l="l" r="r" t="t"/>
              <a:pathLst>
                <a:path extrusionOk="0" h="1513" w="2647">
                  <a:moveTo>
                    <a:pt x="0" y="0"/>
                  </a:moveTo>
                  <a:lnTo>
                    <a:pt x="599" y="1512"/>
                  </a:lnTo>
                  <a:lnTo>
                    <a:pt x="2647" y="1512"/>
                  </a:lnTo>
                  <a:cubicBezTo>
                    <a:pt x="2458" y="1103"/>
                    <a:pt x="2206" y="599"/>
                    <a:pt x="22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0" name="Google Shape;9000;p79"/>
            <p:cNvSpPr/>
            <p:nvPr/>
          </p:nvSpPr>
          <p:spPr>
            <a:xfrm>
              <a:off x="-54568700" y="3608475"/>
              <a:ext cx="74850" cy="293000"/>
            </a:xfrm>
            <a:custGeom>
              <a:rect b="b" l="l" r="r" t="t"/>
              <a:pathLst>
                <a:path extrusionOk="0" h="11720" w="2994">
                  <a:moveTo>
                    <a:pt x="1481" y="1"/>
                  </a:moveTo>
                  <a:lnTo>
                    <a:pt x="851" y="1576"/>
                  </a:lnTo>
                  <a:lnTo>
                    <a:pt x="0" y="3750"/>
                  </a:lnTo>
                  <a:lnTo>
                    <a:pt x="0" y="4727"/>
                  </a:lnTo>
                  <a:cubicBezTo>
                    <a:pt x="0" y="5514"/>
                    <a:pt x="158" y="6270"/>
                    <a:pt x="378" y="6995"/>
                  </a:cubicBezTo>
                  <a:cubicBezTo>
                    <a:pt x="630" y="7751"/>
                    <a:pt x="757" y="8539"/>
                    <a:pt x="757" y="9295"/>
                  </a:cubicBezTo>
                  <a:lnTo>
                    <a:pt x="757" y="11343"/>
                  </a:lnTo>
                  <a:cubicBezTo>
                    <a:pt x="757" y="11573"/>
                    <a:pt x="925" y="11719"/>
                    <a:pt x="1115" y="11719"/>
                  </a:cubicBezTo>
                  <a:cubicBezTo>
                    <a:pt x="1184" y="11719"/>
                    <a:pt x="1256" y="11700"/>
                    <a:pt x="1324" y="11658"/>
                  </a:cubicBezTo>
                  <a:lnTo>
                    <a:pt x="1733" y="11374"/>
                  </a:lnTo>
                  <a:cubicBezTo>
                    <a:pt x="2489" y="10870"/>
                    <a:pt x="2993" y="10051"/>
                    <a:pt x="2993" y="9137"/>
                  </a:cubicBezTo>
                  <a:cubicBezTo>
                    <a:pt x="2993" y="8003"/>
                    <a:pt x="2710" y="6774"/>
                    <a:pt x="2206" y="5735"/>
                  </a:cubicBezTo>
                  <a:cubicBezTo>
                    <a:pt x="1733" y="4790"/>
                    <a:pt x="1481" y="3781"/>
                    <a:pt x="1481" y="2710"/>
                  </a:cubicBezTo>
                  <a:lnTo>
                    <a:pt x="148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1" name="Google Shape;9001;p79"/>
            <p:cNvSpPr/>
            <p:nvPr/>
          </p:nvSpPr>
          <p:spPr>
            <a:xfrm>
              <a:off x="-54636450" y="3652600"/>
              <a:ext cx="66975" cy="37825"/>
            </a:xfrm>
            <a:custGeom>
              <a:rect b="b" l="l" r="r" t="t"/>
              <a:pathLst>
                <a:path extrusionOk="0" h="1513" w="2679">
                  <a:moveTo>
                    <a:pt x="411" y="0"/>
                  </a:moveTo>
                  <a:cubicBezTo>
                    <a:pt x="411" y="599"/>
                    <a:pt x="221" y="1103"/>
                    <a:pt x="1" y="1512"/>
                  </a:cubicBezTo>
                  <a:lnTo>
                    <a:pt x="2080" y="1512"/>
                  </a:lnTo>
                  <a:lnTo>
                    <a:pt x="26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2" name="Google Shape;9002;p79"/>
            <p:cNvSpPr/>
            <p:nvPr/>
          </p:nvSpPr>
          <p:spPr>
            <a:xfrm>
              <a:off x="-54760100" y="3596675"/>
              <a:ext cx="212675" cy="37025"/>
            </a:xfrm>
            <a:custGeom>
              <a:rect b="b" l="l" r="r" t="t"/>
              <a:pathLst>
                <a:path extrusionOk="0" h="1481" w="8507">
                  <a:moveTo>
                    <a:pt x="1" y="0"/>
                  </a:moveTo>
                  <a:lnTo>
                    <a:pt x="599" y="1481"/>
                  </a:lnTo>
                  <a:lnTo>
                    <a:pt x="3246" y="1481"/>
                  </a:lnTo>
                  <a:cubicBezTo>
                    <a:pt x="3466" y="693"/>
                    <a:pt x="3939" y="158"/>
                    <a:pt x="4002" y="95"/>
                  </a:cubicBezTo>
                  <a:cubicBezTo>
                    <a:pt x="4081" y="32"/>
                    <a:pt x="4183" y="0"/>
                    <a:pt x="4281" y="0"/>
                  </a:cubicBezTo>
                  <a:close/>
                  <a:moveTo>
                    <a:pt x="4281" y="0"/>
                  </a:moveTo>
                  <a:cubicBezTo>
                    <a:pt x="4380" y="0"/>
                    <a:pt x="4474" y="32"/>
                    <a:pt x="4537" y="95"/>
                  </a:cubicBezTo>
                  <a:cubicBezTo>
                    <a:pt x="4569" y="158"/>
                    <a:pt x="5041" y="693"/>
                    <a:pt x="5294" y="1481"/>
                  </a:cubicBezTo>
                  <a:lnTo>
                    <a:pt x="7940" y="1481"/>
                  </a:lnTo>
                  <a:lnTo>
                    <a:pt x="85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3" name="Google Shape;9003;p79"/>
            <p:cNvSpPr/>
            <p:nvPr/>
          </p:nvSpPr>
          <p:spPr>
            <a:xfrm>
              <a:off x="-54738050" y="3708500"/>
              <a:ext cx="169375" cy="186700"/>
            </a:xfrm>
            <a:custGeom>
              <a:rect b="b" l="l" r="r" t="t"/>
              <a:pathLst>
                <a:path extrusionOk="0" h="7468" w="6775">
                  <a:moveTo>
                    <a:pt x="1891" y="1513"/>
                  </a:moveTo>
                  <a:cubicBezTo>
                    <a:pt x="2080" y="1513"/>
                    <a:pt x="2238" y="1671"/>
                    <a:pt x="2238" y="1860"/>
                  </a:cubicBezTo>
                  <a:cubicBezTo>
                    <a:pt x="2238" y="2049"/>
                    <a:pt x="2080" y="2206"/>
                    <a:pt x="1891" y="2206"/>
                  </a:cubicBezTo>
                  <a:cubicBezTo>
                    <a:pt x="1702" y="2206"/>
                    <a:pt x="1545" y="2112"/>
                    <a:pt x="1545" y="1860"/>
                  </a:cubicBezTo>
                  <a:cubicBezTo>
                    <a:pt x="1545" y="1671"/>
                    <a:pt x="1702" y="1513"/>
                    <a:pt x="1891" y="1513"/>
                  </a:cubicBezTo>
                  <a:close/>
                  <a:moveTo>
                    <a:pt x="4884" y="1545"/>
                  </a:moveTo>
                  <a:cubicBezTo>
                    <a:pt x="5073" y="1545"/>
                    <a:pt x="5231" y="1702"/>
                    <a:pt x="5231" y="1891"/>
                  </a:cubicBezTo>
                  <a:cubicBezTo>
                    <a:pt x="5231" y="2112"/>
                    <a:pt x="5073" y="2269"/>
                    <a:pt x="4884" y="2269"/>
                  </a:cubicBezTo>
                  <a:cubicBezTo>
                    <a:pt x="4695" y="2269"/>
                    <a:pt x="4538" y="2112"/>
                    <a:pt x="4538" y="1891"/>
                  </a:cubicBezTo>
                  <a:cubicBezTo>
                    <a:pt x="4538" y="1702"/>
                    <a:pt x="4695" y="1545"/>
                    <a:pt x="4884" y="1545"/>
                  </a:cubicBezTo>
                  <a:close/>
                  <a:moveTo>
                    <a:pt x="4404" y="4073"/>
                  </a:moveTo>
                  <a:cubicBezTo>
                    <a:pt x="4498" y="4073"/>
                    <a:pt x="4585" y="4112"/>
                    <a:pt x="4632" y="4191"/>
                  </a:cubicBezTo>
                  <a:cubicBezTo>
                    <a:pt x="4853" y="4286"/>
                    <a:pt x="4853" y="4538"/>
                    <a:pt x="4695" y="4695"/>
                  </a:cubicBezTo>
                  <a:cubicBezTo>
                    <a:pt x="4317" y="5042"/>
                    <a:pt x="3844" y="5231"/>
                    <a:pt x="3340" y="5231"/>
                  </a:cubicBezTo>
                  <a:cubicBezTo>
                    <a:pt x="2836" y="5231"/>
                    <a:pt x="2364" y="5042"/>
                    <a:pt x="2049" y="4695"/>
                  </a:cubicBezTo>
                  <a:cubicBezTo>
                    <a:pt x="1891" y="4538"/>
                    <a:pt x="1891" y="4286"/>
                    <a:pt x="2049" y="4191"/>
                  </a:cubicBezTo>
                  <a:cubicBezTo>
                    <a:pt x="2127" y="4112"/>
                    <a:pt x="2222" y="4073"/>
                    <a:pt x="2312" y="4073"/>
                  </a:cubicBezTo>
                  <a:cubicBezTo>
                    <a:pt x="2403" y="4073"/>
                    <a:pt x="2490" y="4112"/>
                    <a:pt x="2553" y="4191"/>
                  </a:cubicBezTo>
                  <a:cubicBezTo>
                    <a:pt x="2773" y="4412"/>
                    <a:pt x="3057" y="4522"/>
                    <a:pt x="3340" y="4522"/>
                  </a:cubicBezTo>
                  <a:cubicBezTo>
                    <a:pt x="3624" y="4522"/>
                    <a:pt x="3907" y="4412"/>
                    <a:pt x="4128" y="4191"/>
                  </a:cubicBezTo>
                  <a:cubicBezTo>
                    <a:pt x="4207" y="4112"/>
                    <a:pt x="4309" y="4073"/>
                    <a:pt x="4404" y="4073"/>
                  </a:cubicBezTo>
                  <a:close/>
                  <a:moveTo>
                    <a:pt x="757" y="1"/>
                  </a:moveTo>
                  <a:lnTo>
                    <a:pt x="757" y="694"/>
                  </a:lnTo>
                  <a:cubicBezTo>
                    <a:pt x="757" y="1513"/>
                    <a:pt x="631" y="2332"/>
                    <a:pt x="347" y="3088"/>
                  </a:cubicBezTo>
                  <a:cubicBezTo>
                    <a:pt x="1" y="4160"/>
                    <a:pt x="1" y="4947"/>
                    <a:pt x="1" y="5672"/>
                  </a:cubicBezTo>
                  <a:cubicBezTo>
                    <a:pt x="757" y="6743"/>
                    <a:pt x="2017" y="7468"/>
                    <a:pt x="3403" y="7468"/>
                  </a:cubicBezTo>
                  <a:cubicBezTo>
                    <a:pt x="4758" y="7468"/>
                    <a:pt x="6018" y="6774"/>
                    <a:pt x="6774" y="5672"/>
                  </a:cubicBezTo>
                  <a:cubicBezTo>
                    <a:pt x="6774" y="4947"/>
                    <a:pt x="6774" y="4160"/>
                    <a:pt x="6428" y="3088"/>
                  </a:cubicBezTo>
                  <a:cubicBezTo>
                    <a:pt x="6144" y="2332"/>
                    <a:pt x="6018" y="1513"/>
                    <a:pt x="6018" y="694"/>
                  </a:cubicBezTo>
                  <a:lnTo>
                    <a:pt x="601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04" name="Google Shape;9004;p79"/>
          <p:cNvSpPr/>
          <p:nvPr/>
        </p:nvSpPr>
        <p:spPr>
          <a:xfrm>
            <a:off x="5297173" y="3558413"/>
            <a:ext cx="8018" cy="900"/>
          </a:xfrm>
          <a:custGeom>
            <a:rect b="b" l="l" r="r" t="t"/>
            <a:pathLst>
              <a:path extrusionOk="0" h="32" w="285">
                <a:moveTo>
                  <a:pt x="1" y="0"/>
                </a:moveTo>
                <a:cubicBezTo>
                  <a:pt x="95" y="32"/>
                  <a:pt x="158" y="32"/>
                  <a:pt x="284" y="32"/>
                </a:cubicBezTo>
                <a:cubicBezTo>
                  <a:pt x="221" y="32"/>
                  <a:pt x="127"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5" name="Google Shape;9005;p79"/>
          <p:cNvSpPr/>
          <p:nvPr/>
        </p:nvSpPr>
        <p:spPr>
          <a:xfrm>
            <a:off x="5297623" y="3559285"/>
            <a:ext cx="7118" cy="928"/>
          </a:xfrm>
          <a:custGeom>
            <a:rect b="b" l="l" r="r" t="t"/>
            <a:pathLst>
              <a:path extrusionOk="0" h="33" w="253">
                <a:moveTo>
                  <a:pt x="253" y="1"/>
                </a:moveTo>
                <a:lnTo>
                  <a:pt x="253" y="1"/>
                </a:lnTo>
                <a:cubicBezTo>
                  <a:pt x="189" y="1"/>
                  <a:pt x="64" y="1"/>
                  <a:pt x="1" y="32"/>
                </a:cubicBezTo>
                <a:cubicBezTo>
                  <a:pt x="95" y="1"/>
                  <a:pt x="190" y="1"/>
                  <a:pt x="2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06" name="Google Shape;9006;p79"/>
          <p:cNvGrpSpPr/>
          <p:nvPr/>
        </p:nvGrpSpPr>
        <p:grpSpPr>
          <a:xfrm>
            <a:off x="5144451" y="3640626"/>
            <a:ext cx="314662" cy="358099"/>
            <a:chOff x="-54793175" y="3982600"/>
            <a:chExt cx="279625" cy="318225"/>
          </a:xfrm>
        </p:grpSpPr>
        <p:sp>
          <p:nvSpPr>
            <p:cNvPr id="9007" name="Google Shape;9007;p79"/>
            <p:cNvSpPr/>
            <p:nvPr/>
          </p:nvSpPr>
          <p:spPr>
            <a:xfrm>
              <a:off x="-54646675" y="3982600"/>
              <a:ext cx="113425" cy="111075"/>
            </a:xfrm>
            <a:custGeom>
              <a:rect b="b" l="l" r="r" t="t"/>
              <a:pathLst>
                <a:path extrusionOk="0" h="4443" w="4537">
                  <a:moveTo>
                    <a:pt x="0" y="1"/>
                  </a:moveTo>
                  <a:cubicBezTo>
                    <a:pt x="1261" y="221"/>
                    <a:pt x="2237" y="2080"/>
                    <a:pt x="2332" y="4443"/>
                  </a:cubicBezTo>
                  <a:lnTo>
                    <a:pt x="4128" y="4443"/>
                  </a:lnTo>
                  <a:cubicBezTo>
                    <a:pt x="4380" y="4443"/>
                    <a:pt x="4537" y="4254"/>
                    <a:pt x="4506" y="4002"/>
                  </a:cubicBezTo>
                  <a:cubicBezTo>
                    <a:pt x="4128" y="1859"/>
                    <a:pt x="2300" y="158"/>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8" name="Google Shape;9008;p79"/>
            <p:cNvSpPr/>
            <p:nvPr/>
          </p:nvSpPr>
          <p:spPr>
            <a:xfrm>
              <a:off x="-54644325" y="4003075"/>
              <a:ext cx="36250" cy="90600"/>
            </a:xfrm>
            <a:custGeom>
              <a:rect b="b" l="l" r="r" t="t"/>
              <a:pathLst>
                <a:path extrusionOk="0" h="3624" w="1450">
                  <a:moveTo>
                    <a:pt x="1" y="1"/>
                  </a:moveTo>
                  <a:lnTo>
                    <a:pt x="1" y="3624"/>
                  </a:lnTo>
                  <a:lnTo>
                    <a:pt x="1450" y="3624"/>
                  </a:lnTo>
                  <a:cubicBezTo>
                    <a:pt x="1419" y="1765"/>
                    <a:pt x="726" y="379"/>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9" name="Google Shape;9009;p79"/>
            <p:cNvSpPr/>
            <p:nvPr/>
          </p:nvSpPr>
          <p:spPr>
            <a:xfrm>
              <a:off x="-54773475" y="3983400"/>
              <a:ext cx="113425" cy="111075"/>
            </a:xfrm>
            <a:custGeom>
              <a:rect b="b" l="l" r="r" t="t"/>
              <a:pathLst>
                <a:path extrusionOk="0" h="4443" w="4537">
                  <a:moveTo>
                    <a:pt x="4537" y="0"/>
                  </a:moveTo>
                  <a:lnTo>
                    <a:pt x="4537" y="0"/>
                  </a:lnTo>
                  <a:cubicBezTo>
                    <a:pt x="2237" y="126"/>
                    <a:pt x="378" y="1827"/>
                    <a:pt x="32" y="4033"/>
                  </a:cubicBezTo>
                  <a:cubicBezTo>
                    <a:pt x="0" y="4253"/>
                    <a:pt x="189" y="4442"/>
                    <a:pt x="378" y="4442"/>
                  </a:cubicBezTo>
                  <a:lnTo>
                    <a:pt x="2205" y="4442"/>
                  </a:lnTo>
                  <a:cubicBezTo>
                    <a:pt x="2268" y="2079"/>
                    <a:pt x="3277" y="252"/>
                    <a:pt x="45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0" name="Google Shape;9010;p79"/>
            <p:cNvSpPr/>
            <p:nvPr/>
          </p:nvSpPr>
          <p:spPr>
            <a:xfrm>
              <a:off x="-54699450" y="4003075"/>
              <a:ext cx="36250" cy="90600"/>
            </a:xfrm>
            <a:custGeom>
              <a:rect b="b" l="l" r="r" t="t"/>
              <a:pathLst>
                <a:path extrusionOk="0" h="3624" w="1450">
                  <a:moveTo>
                    <a:pt x="1450" y="1"/>
                  </a:moveTo>
                  <a:cubicBezTo>
                    <a:pt x="725" y="379"/>
                    <a:pt x="64" y="1765"/>
                    <a:pt x="1" y="3624"/>
                  </a:cubicBezTo>
                  <a:lnTo>
                    <a:pt x="1450" y="3624"/>
                  </a:lnTo>
                  <a:lnTo>
                    <a:pt x="145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1" name="Google Shape;9011;p79"/>
            <p:cNvSpPr/>
            <p:nvPr/>
          </p:nvSpPr>
          <p:spPr>
            <a:xfrm>
              <a:off x="-54756150" y="4112550"/>
              <a:ext cx="204800" cy="188275"/>
            </a:xfrm>
            <a:custGeom>
              <a:rect b="b" l="l" r="r" t="t"/>
              <a:pathLst>
                <a:path extrusionOk="0" h="7531" w="8192">
                  <a:moveTo>
                    <a:pt x="2615" y="1545"/>
                  </a:moveTo>
                  <a:cubicBezTo>
                    <a:pt x="2804" y="1545"/>
                    <a:pt x="2962" y="1671"/>
                    <a:pt x="2962" y="1891"/>
                  </a:cubicBezTo>
                  <a:cubicBezTo>
                    <a:pt x="2962" y="2080"/>
                    <a:pt x="2804" y="2238"/>
                    <a:pt x="2615" y="2238"/>
                  </a:cubicBezTo>
                  <a:cubicBezTo>
                    <a:pt x="2426" y="2238"/>
                    <a:pt x="2269" y="2080"/>
                    <a:pt x="2269" y="1891"/>
                  </a:cubicBezTo>
                  <a:cubicBezTo>
                    <a:pt x="2269" y="1702"/>
                    <a:pt x="2426" y="1545"/>
                    <a:pt x="2615" y="1545"/>
                  </a:cubicBezTo>
                  <a:close/>
                  <a:moveTo>
                    <a:pt x="5608" y="1545"/>
                  </a:moveTo>
                  <a:cubicBezTo>
                    <a:pt x="5797" y="1545"/>
                    <a:pt x="5955" y="1671"/>
                    <a:pt x="5955" y="1891"/>
                  </a:cubicBezTo>
                  <a:cubicBezTo>
                    <a:pt x="5955" y="2080"/>
                    <a:pt x="5797" y="2238"/>
                    <a:pt x="5608" y="2238"/>
                  </a:cubicBezTo>
                  <a:cubicBezTo>
                    <a:pt x="5419" y="2238"/>
                    <a:pt x="5262" y="2080"/>
                    <a:pt x="5262" y="1891"/>
                  </a:cubicBezTo>
                  <a:cubicBezTo>
                    <a:pt x="5199" y="1702"/>
                    <a:pt x="5419" y="1545"/>
                    <a:pt x="5608" y="1545"/>
                  </a:cubicBezTo>
                  <a:close/>
                  <a:moveTo>
                    <a:pt x="5163" y="4104"/>
                  </a:moveTo>
                  <a:cubicBezTo>
                    <a:pt x="5262" y="4104"/>
                    <a:pt x="5356" y="4144"/>
                    <a:pt x="5419" y="4223"/>
                  </a:cubicBezTo>
                  <a:cubicBezTo>
                    <a:pt x="5577" y="4380"/>
                    <a:pt x="5577" y="4601"/>
                    <a:pt x="5419" y="4727"/>
                  </a:cubicBezTo>
                  <a:cubicBezTo>
                    <a:pt x="5073" y="5073"/>
                    <a:pt x="4568" y="5262"/>
                    <a:pt x="4064" y="5262"/>
                  </a:cubicBezTo>
                  <a:cubicBezTo>
                    <a:pt x="3560" y="5262"/>
                    <a:pt x="3088" y="5073"/>
                    <a:pt x="2773" y="4727"/>
                  </a:cubicBezTo>
                  <a:cubicBezTo>
                    <a:pt x="2615" y="4569"/>
                    <a:pt x="2615" y="4317"/>
                    <a:pt x="2773" y="4223"/>
                  </a:cubicBezTo>
                  <a:cubicBezTo>
                    <a:pt x="2851" y="4144"/>
                    <a:pt x="2946" y="4104"/>
                    <a:pt x="3040" y="4104"/>
                  </a:cubicBezTo>
                  <a:cubicBezTo>
                    <a:pt x="3135" y="4104"/>
                    <a:pt x="3229" y="4144"/>
                    <a:pt x="3308" y="4223"/>
                  </a:cubicBezTo>
                  <a:cubicBezTo>
                    <a:pt x="3529" y="4427"/>
                    <a:pt x="3820" y="4530"/>
                    <a:pt x="4108" y="4530"/>
                  </a:cubicBezTo>
                  <a:cubicBezTo>
                    <a:pt x="4395" y="4530"/>
                    <a:pt x="4679" y="4427"/>
                    <a:pt x="4883" y="4223"/>
                  </a:cubicBezTo>
                  <a:cubicBezTo>
                    <a:pt x="4962" y="4144"/>
                    <a:pt x="5065" y="4104"/>
                    <a:pt x="5163" y="4104"/>
                  </a:cubicBezTo>
                  <a:close/>
                  <a:moveTo>
                    <a:pt x="0" y="1"/>
                  </a:moveTo>
                  <a:lnTo>
                    <a:pt x="0" y="3435"/>
                  </a:lnTo>
                  <a:cubicBezTo>
                    <a:pt x="0" y="5672"/>
                    <a:pt x="1859" y="7531"/>
                    <a:pt x="4096" y="7531"/>
                  </a:cubicBezTo>
                  <a:cubicBezTo>
                    <a:pt x="6364" y="7531"/>
                    <a:pt x="8191" y="5672"/>
                    <a:pt x="8191" y="3435"/>
                  </a:cubicBezTo>
                  <a:lnTo>
                    <a:pt x="819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2" name="Google Shape;9012;p79"/>
            <p:cNvSpPr/>
            <p:nvPr/>
          </p:nvSpPr>
          <p:spPr>
            <a:xfrm>
              <a:off x="-54532475" y="4136975"/>
              <a:ext cx="18925" cy="63825"/>
            </a:xfrm>
            <a:custGeom>
              <a:rect b="b" l="l" r="r" t="t"/>
              <a:pathLst>
                <a:path extrusionOk="0" h="2553" w="757">
                  <a:moveTo>
                    <a:pt x="1" y="1"/>
                  </a:moveTo>
                  <a:lnTo>
                    <a:pt x="1" y="2552"/>
                  </a:lnTo>
                  <a:cubicBezTo>
                    <a:pt x="442" y="2300"/>
                    <a:pt x="757" y="1828"/>
                    <a:pt x="757" y="1261"/>
                  </a:cubicBezTo>
                  <a:cubicBezTo>
                    <a:pt x="757" y="757"/>
                    <a:pt x="442" y="284"/>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3" name="Google Shape;9013;p79"/>
            <p:cNvSpPr/>
            <p:nvPr/>
          </p:nvSpPr>
          <p:spPr>
            <a:xfrm>
              <a:off x="-54793175" y="4136975"/>
              <a:ext cx="18925" cy="65400"/>
            </a:xfrm>
            <a:custGeom>
              <a:rect b="b" l="l" r="r" t="t"/>
              <a:pathLst>
                <a:path extrusionOk="0" h="2616" w="757">
                  <a:moveTo>
                    <a:pt x="757" y="1"/>
                  </a:moveTo>
                  <a:cubicBezTo>
                    <a:pt x="316" y="284"/>
                    <a:pt x="0" y="757"/>
                    <a:pt x="0" y="1292"/>
                  </a:cubicBezTo>
                  <a:cubicBezTo>
                    <a:pt x="0" y="1859"/>
                    <a:pt x="316" y="2332"/>
                    <a:pt x="757" y="2615"/>
                  </a:cubicBezTo>
                  <a:lnTo>
                    <a:pt x="75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14" name="Google Shape;9014;p79"/>
          <p:cNvGrpSpPr/>
          <p:nvPr/>
        </p:nvGrpSpPr>
        <p:grpSpPr>
          <a:xfrm>
            <a:off x="7355909" y="2699862"/>
            <a:ext cx="314662" cy="358099"/>
            <a:chOff x="-52832000" y="3192625"/>
            <a:chExt cx="279625" cy="318225"/>
          </a:xfrm>
        </p:grpSpPr>
        <p:sp>
          <p:nvSpPr>
            <p:cNvPr id="9015" name="Google Shape;9015;p79"/>
            <p:cNvSpPr/>
            <p:nvPr/>
          </p:nvSpPr>
          <p:spPr>
            <a:xfrm>
              <a:off x="-52574450" y="3306025"/>
              <a:ext cx="22075" cy="110300"/>
            </a:xfrm>
            <a:custGeom>
              <a:rect b="b" l="l" r="r" t="t"/>
              <a:pathLst>
                <a:path extrusionOk="0" h="4412" w="883">
                  <a:moveTo>
                    <a:pt x="1" y="1"/>
                  </a:moveTo>
                  <a:lnTo>
                    <a:pt x="1" y="1"/>
                  </a:lnTo>
                  <a:cubicBezTo>
                    <a:pt x="95" y="348"/>
                    <a:pt x="127" y="726"/>
                    <a:pt x="127" y="1104"/>
                  </a:cubicBezTo>
                  <a:lnTo>
                    <a:pt x="127" y="3939"/>
                  </a:lnTo>
                  <a:cubicBezTo>
                    <a:pt x="127" y="4097"/>
                    <a:pt x="127" y="4254"/>
                    <a:pt x="95" y="4412"/>
                  </a:cubicBezTo>
                  <a:cubicBezTo>
                    <a:pt x="537" y="4254"/>
                    <a:pt x="883" y="3876"/>
                    <a:pt x="883" y="3341"/>
                  </a:cubicBezTo>
                  <a:lnTo>
                    <a:pt x="883" y="1104"/>
                  </a:lnTo>
                  <a:cubicBezTo>
                    <a:pt x="883" y="600"/>
                    <a:pt x="537" y="12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6" name="Google Shape;9016;p79"/>
            <p:cNvSpPr/>
            <p:nvPr/>
          </p:nvSpPr>
          <p:spPr>
            <a:xfrm>
              <a:off x="-52826475" y="3192625"/>
              <a:ext cx="267800" cy="100050"/>
            </a:xfrm>
            <a:custGeom>
              <a:rect b="b" l="l" r="r" t="t"/>
              <a:pathLst>
                <a:path extrusionOk="0" h="4002" w="10712">
                  <a:moveTo>
                    <a:pt x="5356" y="0"/>
                  </a:moveTo>
                  <a:cubicBezTo>
                    <a:pt x="2836" y="0"/>
                    <a:pt x="725" y="1670"/>
                    <a:pt x="0" y="4001"/>
                  </a:cubicBezTo>
                  <a:cubicBezTo>
                    <a:pt x="284" y="3844"/>
                    <a:pt x="567" y="3749"/>
                    <a:pt x="882" y="3749"/>
                  </a:cubicBezTo>
                  <a:cubicBezTo>
                    <a:pt x="1639" y="2017"/>
                    <a:pt x="3371" y="756"/>
                    <a:pt x="5356" y="756"/>
                  </a:cubicBezTo>
                  <a:cubicBezTo>
                    <a:pt x="7373" y="756"/>
                    <a:pt x="9105" y="1985"/>
                    <a:pt x="9861" y="3749"/>
                  </a:cubicBezTo>
                  <a:cubicBezTo>
                    <a:pt x="10176" y="3749"/>
                    <a:pt x="10492" y="3844"/>
                    <a:pt x="10712" y="4001"/>
                  </a:cubicBezTo>
                  <a:cubicBezTo>
                    <a:pt x="10019" y="1702"/>
                    <a:pt x="7877" y="0"/>
                    <a:pt x="53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7" name="Google Shape;9017;p79"/>
            <p:cNvSpPr/>
            <p:nvPr/>
          </p:nvSpPr>
          <p:spPr>
            <a:xfrm>
              <a:off x="-52794975" y="3361175"/>
              <a:ext cx="204800" cy="149675"/>
            </a:xfrm>
            <a:custGeom>
              <a:rect b="b" l="l" r="r" t="t"/>
              <a:pathLst>
                <a:path extrusionOk="0" h="5987" w="8192">
                  <a:moveTo>
                    <a:pt x="5132" y="2560"/>
                  </a:moveTo>
                  <a:cubicBezTo>
                    <a:pt x="5230" y="2560"/>
                    <a:pt x="5325" y="2599"/>
                    <a:pt x="5388" y="2678"/>
                  </a:cubicBezTo>
                  <a:cubicBezTo>
                    <a:pt x="5577" y="2836"/>
                    <a:pt x="5577" y="3088"/>
                    <a:pt x="5419" y="3182"/>
                  </a:cubicBezTo>
                  <a:cubicBezTo>
                    <a:pt x="5073" y="3560"/>
                    <a:pt x="4569" y="3749"/>
                    <a:pt x="4096" y="3749"/>
                  </a:cubicBezTo>
                  <a:cubicBezTo>
                    <a:pt x="3592" y="3749"/>
                    <a:pt x="3120" y="3560"/>
                    <a:pt x="2773" y="3182"/>
                  </a:cubicBezTo>
                  <a:cubicBezTo>
                    <a:pt x="2615" y="3025"/>
                    <a:pt x="2615" y="2804"/>
                    <a:pt x="2773" y="2678"/>
                  </a:cubicBezTo>
                  <a:cubicBezTo>
                    <a:pt x="2852" y="2599"/>
                    <a:pt x="2946" y="2560"/>
                    <a:pt x="3037" y="2560"/>
                  </a:cubicBezTo>
                  <a:cubicBezTo>
                    <a:pt x="3127" y="2560"/>
                    <a:pt x="3214" y="2599"/>
                    <a:pt x="3277" y="2678"/>
                  </a:cubicBezTo>
                  <a:cubicBezTo>
                    <a:pt x="3498" y="2899"/>
                    <a:pt x="3781" y="3009"/>
                    <a:pt x="4065" y="3009"/>
                  </a:cubicBezTo>
                  <a:cubicBezTo>
                    <a:pt x="4348" y="3009"/>
                    <a:pt x="4632" y="2899"/>
                    <a:pt x="4852" y="2678"/>
                  </a:cubicBezTo>
                  <a:cubicBezTo>
                    <a:pt x="4931" y="2599"/>
                    <a:pt x="5033" y="2560"/>
                    <a:pt x="5132" y="2560"/>
                  </a:cubicBezTo>
                  <a:close/>
                  <a:moveTo>
                    <a:pt x="1" y="0"/>
                  </a:moveTo>
                  <a:lnTo>
                    <a:pt x="1" y="1859"/>
                  </a:lnTo>
                  <a:cubicBezTo>
                    <a:pt x="1" y="2993"/>
                    <a:pt x="473" y="4127"/>
                    <a:pt x="1355" y="4915"/>
                  </a:cubicBezTo>
                  <a:cubicBezTo>
                    <a:pt x="2111" y="5640"/>
                    <a:pt x="3088" y="5986"/>
                    <a:pt x="4096" y="5986"/>
                  </a:cubicBezTo>
                  <a:lnTo>
                    <a:pt x="4506" y="5986"/>
                  </a:lnTo>
                  <a:cubicBezTo>
                    <a:pt x="6585" y="5797"/>
                    <a:pt x="8192" y="3907"/>
                    <a:pt x="8192" y="1733"/>
                  </a:cubicBezTo>
                  <a:lnTo>
                    <a:pt x="8192" y="32"/>
                  </a:lnTo>
                  <a:cubicBezTo>
                    <a:pt x="8192" y="1261"/>
                    <a:pt x="7215" y="2237"/>
                    <a:pt x="5955" y="2237"/>
                  </a:cubicBezTo>
                  <a:cubicBezTo>
                    <a:pt x="5167" y="2237"/>
                    <a:pt x="4506" y="1859"/>
                    <a:pt x="4096" y="1229"/>
                  </a:cubicBezTo>
                  <a:cubicBezTo>
                    <a:pt x="3718" y="1796"/>
                    <a:pt x="2994" y="2237"/>
                    <a:pt x="2269" y="2237"/>
                  </a:cubicBezTo>
                  <a:cubicBezTo>
                    <a:pt x="1040" y="2237"/>
                    <a:pt x="1" y="1261"/>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8" name="Google Shape;9018;p79"/>
            <p:cNvSpPr/>
            <p:nvPr/>
          </p:nvSpPr>
          <p:spPr>
            <a:xfrm>
              <a:off x="-52791025" y="3231225"/>
              <a:ext cx="137850" cy="74825"/>
            </a:xfrm>
            <a:custGeom>
              <a:rect b="b" l="l" r="r" t="t"/>
              <a:pathLst>
                <a:path extrusionOk="0" h="2993" w="5514">
                  <a:moveTo>
                    <a:pt x="3938" y="0"/>
                  </a:moveTo>
                  <a:cubicBezTo>
                    <a:pt x="2048" y="0"/>
                    <a:pt x="473" y="1260"/>
                    <a:pt x="0" y="2993"/>
                  </a:cubicBezTo>
                  <a:lnTo>
                    <a:pt x="1701" y="2993"/>
                  </a:lnTo>
                  <a:cubicBezTo>
                    <a:pt x="3434" y="2993"/>
                    <a:pt x="4946" y="1890"/>
                    <a:pt x="5513" y="315"/>
                  </a:cubicBezTo>
                  <a:cubicBezTo>
                    <a:pt x="5041" y="126"/>
                    <a:pt x="4505" y="0"/>
                    <a:pt x="39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9" name="Google Shape;9019;p79"/>
            <p:cNvSpPr/>
            <p:nvPr/>
          </p:nvSpPr>
          <p:spPr>
            <a:xfrm>
              <a:off x="-52683125" y="3361950"/>
              <a:ext cx="74825" cy="37850"/>
            </a:xfrm>
            <a:custGeom>
              <a:rect b="b" l="l" r="r" t="t"/>
              <a:pathLst>
                <a:path extrusionOk="0" h="1514" w="2993">
                  <a:moveTo>
                    <a:pt x="0" y="1"/>
                  </a:moveTo>
                  <a:cubicBezTo>
                    <a:pt x="0" y="851"/>
                    <a:pt x="662" y="1513"/>
                    <a:pt x="1481" y="1513"/>
                  </a:cubicBezTo>
                  <a:cubicBezTo>
                    <a:pt x="2300" y="1513"/>
                    <a:pt x="2993" y="820"/>
                    <a:pt x="29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0" name="Google Shape;9020;p79"/>
            <p:cNvSpPr/>
            <p:nvPr/>
          </p:nvSpPr>
          <p:spPr>
            <a:xfrm>
              <a:off x="-52794975" y="3247750"/>
              <a:ext cx="204800" cy="104000"/>
            </a:xfrm>
            <a:custGeom>
              <a:rect b="b" l="l" r="r" t="t"/>
              <a:pathLst>
                <a:path extrusionOk="0" h="4160" w="8192">
                  <a:moveTo>
                    <a:pt x="6365" y="1"/>
                  </a:moveTo>
                  <a:cubicBezTo>
                    <a:pt x="5640" y="1828"/>
                    <a:pt x="3876" y="3025"/>
                    <a:pt x="1859" y="3025"/>
                  </a:cubicBezTo>
                  <a:lnTo>
                    <a:pt x="1" y="3025"/>
                  </a:lnTo>
                  <a:lnTo>
                    <a:pt x="1" y="3403"/>
                  </a:lnTo>
                  <a:lnTo>
                    <a:pt x="1" y="4159"/>
                  </a:lnTo>
                  <a:cubicBezTo>
                    <a:pt x="1" y="3939"/>
                    <a:pt x="158" y="3781"/>
                    <a:pt x="379" y="3781"/>
                  </a:cubicBezTo>
                  <a:lnTo>
                    <a:pt x="7814" y="3781"/>
                  </a:lnTo>
                  <a:cubicBezTo>
                    <a:pt x="8003" y="3781"/>
                    <a:pt x="8160" y="3939"/>
                    <a:pt x="8160" y="4159"/>
                  </a:cubicBezTo>
                  <a:lnTo>
                    <a:pt x="8160" y="3403"/>
                  </a:lnTo>
                  <a:cubicBezTo>
                    <a:pt x="8192" y="2017"/>
                    <a:pt x="7467" y="757"/>
                    <a:pt x="63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1" name="Google Shape;9021;p79"/>
            <p:cNvSpPr/>
            <p:nvPr/>
          </p:nvSpPr>
          <p:spPr>
            <a:xfrm>
              <a:off x="-52776850" y="3361950"/>
              <a:ext cx="74825" cy="37850"/>
            </a:xfrm>
            <a:custGeom>
              <a:rect b="b" l="l" r="r" t="t"/>
              <a:pathLst>
                <a:path extrusionOk="0" h="1514" w="2993">
                  <a:moveTo>
                    <a:pt x="0" y="1"/>
                  </a:moveTo>
                  <a:cubicBezTo>
                    <a:pt x="0" y="851"/>
                    <a:pt x="662" y="1513"/>
                    <a:pt x="1481" y="1513"/>
                  </a:cubicBezTo>
                  <a:cubicBezTo>
                    <a:pt x="2332" y="1513"/>
                    <a:pt x="2993" y="820"/>
                    <a:pt x="29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2" name="Google Shape;9022;p79"/>
            <p:cNvSpPr/>
            <p:nvPr/>
          </p:nvSpPr>
          <p:spPr>
            <a:xfrm>
              <a:off x="-52832000" y="3306025"/>
              <a:ext cx="21300" cy="110300"/>
            </a:xfrm>
            <a:custGeom>
              <a:rect b="b" l="l" r="r" t="t"/>
              <a:pathLst>
                <a:path extrusionOk="0" h="4412" w="852">
                  <a:moveTo>
                    <a:pt x="851" y="1"/>
                  </a:moveTo>
                  <a:cubicBezTo>
                    <a:pt x="347" y="127"/>
                    <a:pt x="1" y="568"/>
                    <a:pt x="1" y="1104"/>
                  </a:cubicBezTo>
                  <a:lnTo>
                    <a:pt x="1" y="3341"/>
                  </a:lnTo>
                  <a:cubicBezTo>
                    <a:pt x="1" y="3813"/>
                    <a:pt x="316" y="4254"/>
                    <a:pt x="757" y="4412"/>
                  </a:cubicBezTo>
                  <a:lnTo>
                    <a:pt x="757" y="4097"/>
                  </a:lnTo>
                  <a:lnTo>
                    <a:pt x="757" y="3341"/>
                  </a:lnTo>
                  <a:lnTo>
                    <a:pt x="757" y="1104"/>
                  </a:lnTo>
                  <a:cubicBezTo>
                    <a:pt x="757" y="726"/>
                    <a:pt x="788" y="348"/>
                    <a:pt x="8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23" name="Google Shape;9023;p79"/>
          <p:cNvGrpSpPr/>
          <p:nvPr/>
        </p:nvGrpSpPr>
        <p:grpSpPr>
          <a:xfrm>
            <a:off x="6042442" y="2241229"/>
            <a:ext cx="323524" cy="358774"/>
            <a:chOff x="-57162350" y="3982000"/>
            <a:chExt cx="287500" cy="318825"/>
          </a:xfrm>
        </p:grpSpPr>
        <p:sp>
          <p:nvSpPr>
            <p:cNvPr id="9024" name="Google Shape;9024;p79"/>
            <p:cNvSpPr/>
            <p:nvPr/>
          </p:nvSpPr>
          <p:spPr>
            <a:xfrm>
              <a:off x="-56989850" y="4151150"/>
              <a:ext cx="55150" cy="55150"/>
            </a:xfrm>
            <a:custGeom>
              <a:rect b="b" l="l" r="r" t="t"/>
              <a:pathLst>
                <a:path extrusionOk="0" h="2206" w="2206">
                  <a:moveTo>
                    <a:pt x="1103" y="1"/>
                  </a:moveTo>
                  <a:cubicBezTo>
                    <a:pt x="504" y="1"/>
                    <a:pt x="0" y="473"/>
                    <a:pt x="0" y="1103"/>
                  </a:cubicBezTo>
                  <a:cubicBezTo>
                    <a:pt x="0" y="1702"/>
                    <a:pt x="504" y="2206"/>
                    <a:pt x="1103" y="2206"/>
                  </a:cubicBezTo>
                  <a:cubicBezTo>
                    <a:pt x="1733" y="2206"/>
                    <a:pt x="2205" y="1702"/>
                    <a:pt x="2205" y="1103"/>
                  </a:cubicBezTo>
                  <a:cubicBezTo>
                    <a:pt x="2205" y="473"/>
                    <a:pt x="1733" y="1"/>
                    <a:pt x="11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5" name="Google Shape;9025;p79"/>
            <p:cNvSpPr/>
            <p:nvPr/>
          </p:nvSpPr>
          <p:spPr>
            <a:xfrm>
              <a:off x="-57162350" y="3982000"/>
              <a:ext cx="287500" cy="161300"/>
            </a:xfrm>
            <a:custGeom>
              <a:rect b="b" l="l" r="r" t="t"/>
              <a:pathLst>
                <a:path extrusionOk="0" h="6452" w="11500">
                  <a:moveTo>
                    <a:pt x="5778" y="1"/>
                  </a:moveTo>
                  <a:cubicBezTo>
                    <a:pt x="5286" y="1"/>
                    <a:pt x="4789" y="166"/>
                    <a:pt x="4380" y="497"/>
                  </a:cubicBezTo>
                  <a:cubicBezTo>
                    <a:pt x="4263" y="479"/>
                    <a:pt x="4146" y="470"/>
                    <a:pt x="4031" y="470"/>
                  </a:cubicBezTo>
                  <a:cubicBezTo>
                    <a:pt x="3147" y="470"/>
                    <a:pt x="2323" y="992"/>
                    <a:pt x="2017" y="1883"/>
                  </a:cubicBezTo>
                  <a:cubicBezTo>
                    <a:pt x="1072" y="2230"/>
                    <a:pt x="473" y="3238"/>
                    <a:pt x="631" y="4246"/>
                  </a:cubicBezTo>
                  <a:cubicBezTo>
                    <a:pt x="127" y="4876"/>
                    <a:pt x="1" y="5695"/>
                    <a:pt x="316" y="6452"/>
                  </a:cubicBezTo>
                  <a:cubicBezTo>
                    <a:pt x="536" y="6294"/>
                    <a:pt x="757" y="6168"/>
                    <a:pt x="1040" y="6074"/>
                  </a:cubicBezTo>
                  <a:cubicBezTo>
                    <a:pt x="1355" y="4498"/>
                    <a:pt x="2458" y="3175"/>
                    <a:pt x="4002" y="2577"/>
                  </a:cubicBezTo>
                  <a:cubicBezTo>
                    <a:pt x="4096" y="2545"/>
                    <a:pt x="4096" y="2545"/>
                    <a:pt x="4191" y="2513"/>
                  </a:cubicBezTo>
                  <a:cubicBezTo>
                    <a:pt x="4224" y="2504"/>
                    <a:pt x="4257" y="2499"/>
                    <a:pt x="4290" y="2499"/>
                  </a:cubicBezTo>
                  <a:cubicBezTo>
                    <a:pt x="4474" y="2499"/>
                    <a:pt x="4637" y="2641"/>
                    <a:pt x="4663" y="2829"/>
                  </a:cubicBezTo>
                  <a:cubicBezTo>
                    <a:pt x="4789" y="4593"/>
                    <a:pt x="6239" y="5979"/>
                    <a:pt x="8003" y="5979"/>
                  </a:cubicBezTo>
                  <a:lnTo>
                    <a:pt x="9862" y="5979"/>
                  </a:lnTo>
                  <a:cubicBezTo>
                    <a:pt x="10366" y="5979"/>
                    <a:pt x="10807" y="6137"/>
                    <a:pt x="11185" y="6389"/>
                  </a:cubicBezTo>
                  <a:cubicBezTo>
                    <a:pt x="11500" y="5695"/>
                    <a:pt x="11405" y="4876"/>
                    <a:pt x="10870" y="4246"/>
                  </a:cubicBezTo>
                  <a:cubicBezTo>
                    <a:pt x="11027" y="3207"/>
                    <a:pt x="10492" y="2230"/>
                    <a:pt x="9515" y="1883"/>
                  </a:cubicBezTo>
                  <a:cubicBezTo>
                    <a:pt x="9178" y="1040"/>
                    <a:pt x="8363" y="472"/>
                    <a:pt x="7475" y="472"/>
                  </a:cubicBezTo>
                  <a:cubicBezTo>
                    <a:pt x="7368" y="472"/>
                    <a:pt x="7260" y="480"/>
                    <a:pt x="7152" y="497"/>
                  </a:cubicBezTo>
                  <a:cubicBezTo>
                    <a:pt x="6758" y="166"/>
                    <a:pt x="6270" y="1"/>
                    <a:pt x="57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6" name="Google Shape;9026;p79"/>
            <p:cNvSpPr/>
            <p:nvPr/>
          </p:nvSpPr>
          <p:spPr>
            <a:xfrm>
              <a:off x="-57119850" y="4066875"/>
              <a:ext cx="126075" cy="111875"/>
            </a:xfrm>
            <a:custGeom>
              <a:rect b="b" l="l" r="r" t="t"/>
              <a:pathLst>
                <a:path extrusionOk="0" h="4475" w="5043">
                  <a:moveTo>
                    <a:pt x="2333" y="1"/>
                  </a:moveTo>
                  <a:cubicBezTo>
                    <a:pt x="915" y="694"/>
                    <a:pt x="2" y="2111"/>
                    <a:pt x="2" y="3718"/>
                  </a:cubicBezTo>
                  <a:lnTo>
                    <a:pt x="2" y="4191"/>
                  </a:lnTo>
                  <a:lnTo>
                    <a:pt x="2" y="4359"/>
                  </a:lnTo>
                  <a:lnTo>
                    <a:pt x="2" y="4359"/>
                  </a:lnTo>
                  <a:cubicBezTo>
                    <a:pt x="32" y="3375"/>
                    <a:pt x="829" y="2616"/>
                    <a:pt x="1861" y="2616"/>
                  </a:cubicBezTo>
                  <a:cubicBezTo>
                    <a:pt x="2774" y="2616"/>
                    <a:pt x="3499" y="3246"/>
                    <a:pt x="3656" y="4096"/>
                  </a:cubicBezTo>
                  <a:lnTo>
                    <a:pt x="4507" y="4096"/>
                  </a:lnTo>
                  <a:cubicBezTo>
                    <a:pt x="4570" y="3718"/>
                    <a:pt x="4791" y="3403"/>
                    <a:pt x="5043" y="3120"/>
                  </a:cubicBezTo>
                  <a:cubicBezTo>
                    <a:pt x="3656" y="2647"/>
                    <a:pt x="2617" y="1481"/>
                    <a:pt x="2333" y="1"/>
                  </a:cubicBezTo>
                  <a:close/>
                  <a:moveTo>
                    <a:pt x="2" y="4359"/>
                  </a:moveTo>
                  <a:cubicBezTo>
                    <a:pt x="1" y="4397"/>
                    <a:pt x="1" y="4435"/>
                    <a:pt x="2" y="4474"/>
                  </a:cubicBezTo>
                  <a:lnTo>
                    <a:pt x="2" y="435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7" name="Google Shape;9027;p79"/>
            <p:cNvSpPr/>
            <p:nvPr/>
          </p:nvSpPr>
          <p:spPr>
            <a:xfrm>
              <a:off x="-57100925" y="4151150"/>
              <a:ext cx="55175" cy="55150"/>
            </a:xfrm>
            <a:custGeom>
              <a:rect b="b" l="l" r="r" t="t"/>
              <a:pathLst>
                <a:path extrusionOk="0" h="2206" w="2207">
                  <a:moveTo>
                    <a:pt x="1104" y="1"/>
                  </a:moveTo>
                  <a:cubicBezTo>
                    <a:pt x="505" y="1"/>
                    <a:pt x="1" y="473"/>
                    <a:pt x="1" y="1103"/>
                  </a:cubicBezTo>
                  <a:cubicBezTo>
                    <a:pt x="1" y="1702"/>
                    <a:pt x="505" y="2206"/>
                    <a:pt x="1104" y="2206"/>
                  </a:cubicBezTo>
                  <a:cubicBezTo>
                    <a:pt x="1702" y="2206"/>
                    <a:pt x="2206" y="1702"/>
                    <a:pt x="2206" y="1103"/>
                  </a:cubicBezTo>
                  <a:cubicBezTo>
                    <a:pt x="2206" y="473"/>
                    <a:pt x="1702" y="1"/>
                    <a:pt x="11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8" name="Google Shape;9028;p79"/>
            <p:cNvSpPr/>
            <p:nvPr/>
          </p:nvSpPr>
          <p:spPr>
            <a:xfrm>
              <a:off x="-57119825" y="4179500"/>
              <a:ext cx="204800" cy="121325"/>
            </a:xfrm>
            <a:custGeom>
              <a:rect b="b" l="l" r="r" t="t"/>
              <a:pathLst>
                <a:path extrusionOk="0" h="4853" w="8192">
                  <a:moveTo>
                    <a:pt x="5160" y="2151"/>
                  </a:moveTo>
                  <a:cubicBezTo>
                    <a:pt x="5254" y="2151"/>
                    <a:pt x="5341" y="2190"/>
                    <a:pt x="5388" y="2269"/>
                  </a:cubicBezTo>
                  <a:cubicBezTo>
                    <a:pt x="5546" y="2427"/>
                    <a:pt x="5546" y="2679"/>
                    <a:pt x="5388" y="2805"/>
                  </a:cubicBezTo>
                  <a:cubicBezTo>
                    <a:pt x="5042" y="3151"/>
                    <a:pt x="4569" y="3340"/>
                    <a:pt x="4096" y="3340"/>
                  </a:cubicBezTo>
                  <a:cubicBezTo>
                    <a:pt x="3624" y="3340"/>
                    <a:pt x="3120" y="3151"/>
                    <a:pt x="2805" y="2805"/>
                  </a:cubicBezTo>
                  <a:cubicBezTo>
                    <a:pt x="2647" y="2647"/>
                    <a:pt x="2647" y="2395"/>
                    <a:pt x="2805" y="2269"/>
                  </a:cubicBezTo>
                  <a:cubicBezTo>
                    <a:pt x="2884" y="2190"/>
                    <a:pt x="2978" y="2151"/>
                    <a:pt x="3069" y="2151"/>
                  </a:cubicBezTo>
                  <a:cubicBezTo>
                    <a:pt x="3159" y="2151"/>
                    <a:pt x="3246" y="2190"/>
                    <a:pt x="3309" y="2269"/>
                  </a:cubicBezTo>
                  <a:cubicBezTo>
                    <a:pt x="3529" y="2490"/>
                    <a:pt x="3813" y="2600"/>
                    <a:pt x="4096" y="2600"/>
                  </a:cubicBezTo>
                  <a:cubicBezTo>
                    <a:pt x="4380" y="2600"/>
                    <a:pt x="4664" y="2490"/>
                    <a:pt x="4884" y="2269"/>
                  </a:cubicBezTo>
                  <a:cubicBezTo>
                    <a:pt x="4963" y="2190"/>
                    <a:pt x="5065" y="2151"/>
                    <a:pt x="5160" y="2151"/>
                  </a:cubicBezTo>
                  <a:close/>
                  <a:moveTo>
                    <a:pt x="1" y="1"/>
                  </a:moveTo>
                  <a:lnTo>
                    <a:pt x="1" y="2238"/>
                  </a:lnTo>
                  <a:cubicBezTo>
                    <a:pt x="1" y="3687"/>
                    <a:pt x="1198" y="4853"/>
                    <a:pt x="2616" y="4853"/>
                  </a:cubicBezTo>
                  <a:lnTo>
                    <a:pt x="5609" y="4853"/>
                  </a:lnTo>
                  <a:cubicBezTo>
                    <a:pt x="7058" y="4853"/>
                    <a:pt x="8192" y="3655"/>
                    <a:pt x="8192" y="2238"/>
                  </a:cubicBezTo>
                  <a:lnTo>
                    <a:pt x="8192" y="1"/>
                  </a:lnTo>
                  <a:cubicBezTo>
                    <a:pt x="8192" y="977"/>
                    <a:pt x="7341" y="1860"/>
                    <a:pt x="6302" y="1860"/>
                  </a:cubicBezTo>
                  <a:cubicBezTo>
                    <a:pt x="5388" y="1860"/>
                    <a:pt x="4664" y="1230"/>
                    <a:pt x="4506" y="347"/>
                  </a:cubicBezTo>
                  <a:lnTo>
                    <a:pt x="3655" y="347"/>
                  </a:lnTo>
                  <a:cubicBezTo>
                    <a:pt x="3498" y="1230"/>
                    <a:pt x="2710" y="1860"/>
                    <a:pt x="1860" y="1860"/>
                  </a:cubicBezTo>
                  <a:cubicBezTo>
                    <a:pt x="820" y="1860"/>
                    <a:pt x="1" y="1009"/>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9" name="Google Shape;9029;p79"/>
            <p:cNvSpPr/>
            <p:nvPr/>
          </p:nvSpPr>
          <p:spPr>
            <a:xfrm>
              <a:off x="-57158400" y="4156675"/>
              <a:ext cx="18900" cy="63825"/>
            </a:xfrm>
            <a:custGeom>
              <a:rect b="b" l="l" r="r" t="t"/>
              <a:pathLst>
                <a:path extrusionOk="0" h="2553" w="756">
                  <a:moveTo>
                    <a:pt x="756" y="0"/>
                  </a:moveTo>
                  <a:cubicBezTo>
                    <a:pt x="315" y="252"/>
                    <a:pt x="0" y="725"/>
                    <a:pt x="0" y="1260"/>
                  </a:cubicBezTo>
                  <a:cubicBezTo>
                    <a:pt x="0" y="1827"/>
                    <a:pt x="315" y="2300"/>
                    <a:pt x="756" y="2552"/>
                  </a:cubicBezTo>
                  <a:lnTo>
                    <a:pt x="75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0" name="Google Shape;9030;p79"/>
            <p:cNvSpPr/>
            <p:nvPr/>
          </p:nvSpPr>
          <p:spPr>
            <a:xfrm>
              <a:off x="-56896125" y="4155875"/>
              <a:ext cx="18925" cy="63825"/>
            </a:xfrm>
            <a:custGeom>
              <a:rect b="b" l="l" r="r" t="t"/>
              <a:pathLst>
                <a:path extrusionOk="0" h="2553" w="757">
                  <a:moveTo>
                    <a:pt x="0" y="1"/>
                  </a:moveTo>
                  <a:lnTo>
                    <a:pt x="0" y="2553"/>
                  </a:lnTo>
                  <a:cubicBezTo>
                    <a:pt x="441" y="2269"/>
                    <a:pt x="756" y="1796"/>
                    <a:pt x="756" y="1261"/>
                  </a:cubicBezTo>
                  <a:cubicBezTo>
                    <a:pt x="756" y="757"/>
                    <a:pt x="441" y="284"/>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1" name="Google Shape;9031;p79"/>
            <p:cNvSpPr/>
            <p:nvPr/>
          </p:nvSpPr>
          <p:spPr>
            <a:xfrm>
              <a:off x="-56924475" y="4149575"/>
              <a:ext cx="9450" cy="29175"/>
            </a:xfrm>
            <a:custGeom>
              <a:rect b="b" l="l" r="r" t="t"/>
              <a:pathLst>
                <a:path extrusionOk="0" h="1167" w="378">
                  <a:moveTo>
                    <a:pt x="0" y="1"/>
                  </a:moveTo>
                  <a:cubicBezTo>
                    <a:pt x="221" y="379"/>
                    <a:pt x="378" y="757"/>
                    <a:pt x="378" y="1166"/>
                  </a:cubicBezTo>
                  <a:lnTo>
                    <a:pt x="378" y="883"/>
                  </a:lnTo>
                  <a:lnTo>
                    <a:pt x="37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32" name="Google Shape;9032;p79"/>
          <p:cNvGrpSpPr/>
          <p:nvPr/>
        </p:nvGrpSpPr>
        <p:grpSpPr>
          <a:xfrm>
            <a:off x="7333755" y="3171736"/>
            <a:ext cx="358971" cy="357198"/>
            <a:chOff x="-52851675" y="3585650"/>
            <a:chExt cx="319000" cy="317425"/>
          </a:xfrm>
        </p:grpSpPr>
        <p:sp>
          <p:nvSpPr>
            <p:cNvPr id="9033" name="Google Shape;9033;p79"/>
            <p:cNvSpPr/>
            <p:nvPr/>
          </p:nvSpPr>
          <p:spPr>
            <a:xfrm>
              <a:off x="-52851675" y="3641575"/>
              <a:ext cx="319000" cy="106350"/>
            </a:xfrm>
            <a:custGeom>
              <a:rect b="b" l="l" r="r" t="t"/>
              <a:pathLst>
                <a:path extrusionOk="0" h="4254" w="1276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4" name="Google Shape;9034;p79"/>
            <p:cNvSpPr/>
            <p:nvPr/>
          </p:nvSpPr>
          <p:spPr>
            <a:xfrm>
              <a:off x="-52787100" y="3585650"/>
              <a:ext cx="189050" cy="52000"/>
            </a:xfrm>
            <a:custGeom>
              <a:rect b="b" l="l" r="r" t="t"/>
              <a:pathLst>
                <a:path extrusionOk="0" h="2080" w="7562">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5" name="Google Shape;9035;p79"/>
            <p:cNvSpPr/>
            <p:nvPr/>
          </p:nvSpPr>
          <p:spPr>
            <a:xfrm>
              <a:off x="-52794975" y="3696700"/>
              <a:ext cx="127625" cy="74850"/>
            </a:xfrm>
            <a:custGeom>
              <a:rect b="b" l="l" r="r" t="t"/>
              <a:pathLst>
                <a:path extrusionOk="0" h="2994" w="5105">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6" name="Google Shape;9036;p79"/>
            <p:cNvSpPr/>
            <p:nvPr/>
          </p:nvSpPr>
          <p:spPr>
            <a:xfrm>
              <a:off x="-52795750" y="3700625"/>
              <a:ext cx="204800" cy="202450"/>
            </a:xfrm>
            <a:custGeom>
              <a:rect b="b" l="l" r="r" t="t"/>
              <a:pathLst>
                <a:path extrusionOk="0" h="8098" w="8192">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7" name="Google Shape;9037;p79"/>
            <p:cNvSpPr/>
            <p:nvPr/>
          </p:nvSpPr>
          <p:spPr>
            <a:xfrm>
              <a:off x="-52832775" y="3740025"/>
              <a:ext cx="18125" cy="64600"/>
            </a:xfrm>
            <a:custGeom>
              <a:rect b="b" l="l" r="r" t="t"/>
              <a:pathLst>
                <a:path extrusionOk="0" h="2584" w="725">
                  <a:moveTo>
                    <a:pt x="725" y="0"/>
                  </a:moveTo>
                  <a:cubicBezTo>
                    <a:pt x="315" y="252"/>
                    <a:pt x="0" y="725"/>
                    <a:pt x="0" y="1260"/>
                  </a:cubicBezTo>
                  <a:cubicBezTo>
                    <a:pt x="0" y="1827"/>
                    <a:pt x="315" y="2300"/>
                    <a:pt x="725" y="2584"/>
                  </a:cubicBez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8" name="Google Shape;9038;p79"/>
            <p:cNvSpPr/>
            <p:nvPr/>
          </p:nvSpPr>
          <p:spPr>
            <a:xfrm>
              <a:off x="-52570500" y="3740025"/>
              <a:ext cx="18925" cy="64600"/>
            </a:xfrm>
            <a:custGeom>
              <a:rect b="b" l="l" r="r" t="t"/>
              <a:pathLst>
                <a:path extrusionOk="0" h="2584" w="757">
                  <a:moveTo>
                    <a:pt x="0" y="0"/>
                  </a:moveTo>
                  <a:lnTo>
                    <a:pt x="0" y="2584"/>
                  </a:lnTo>
                  <a:cubicBezTo>
                    <a:pt x="442" y="2300"/>
                    <a:pt x="757" y="1827"/>
                    <a:pt x="757" y="1260"/>
                  </a:cubicBezTo>
                  <a:cubicBezTo>
                    <a:pt x="757" y="725"/>
                    <a:pt x="442" y="252"/>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39" name="Google Shape;9039;p79"/>
          <p:cNvGrpSpPr/>
          <p:nvPr/>
        </p:nvGrpSpPr>
        <p:grpSpPr>
          <a:xfrm>
            <a:off x="7355909" y="3633536"/>
            <a:ext cx="314662" cy="358999"/>
            <a:chOff x="-52832000" y="3976300"/>
            <a:chExt cx="279625" cy="319025"/>
          </a:xfrm>
        </p:grpSpPr>
        <p:sp>
          <p:nvSpPr>
            <p:cNvPr id="9040" name="Google Shape;9040;p79"/>
            <p:cNvSpPr/>
            <p:nvPr/>
          </p:nvSpPr>
          <p:spPr>
            <a:xfrm>
              <a:off x="-52794975" y="3976300"/>
              <a:ext cx="204800" cy="112650"/>
            </a:xfrm>
            <a:custGeom>
              <a:rect b="b" l="l" r="r" t="t"/>
              <a:pathLst>
                <a:path extrusionOk="0" h="4506" w="8192">
                  <a:moveTo>
                    <a:pt x="4096" y="1"/>
                  </a:moveTo>
                  <a:cubicBezTo>
                    <a:pt x="1859" y="1"/>
                    <a:pt x="1" y="1859"/>
                    <a:pt x="1" y="4096"/>
                  </a:cubicBezTo>
                  <a:lnTo>
                    <a:pt x="1" y="4506"/>
                  </a:lnTo>
                  <a:cubicBezTo>
                    <a:pt x="883" y="3120"/>
                    <a:pt x="2363" y="2206"/>
                    <a:pt x="4096" y="2206"/>
                  </a:cubicBezTo>
                  <a:cubicBezTo>
                    <a:pt x="5829" y="2206"/>
                    <a:pt x="7341" y="3120"/>
                    <a:pt x="8192" y="4506"/>
                  </a:cubicBezTo>
                  <a:lnTo>
                    <a:pt x="8192" y="4096"/>
                  </a:lnTo>
                  <a:cubicBezTo>
                    <a:pt x="8192" y="1859"/>
                    <a:pt x="6365" y="1"/>
                    <a:pt x="40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1" name="Google Shape;9041;p79"/>
            <p:cNvSpPr/>
            <p:nvPr/>
          </p:nvSpPr>
          <p:spPr>
            <a:xfrm>
              <a:off x="-52757175" y="4051125"/>
              <a:ext cx="167000" cy="94550"/>
            </a:xfrm>
            <a:custGeom>
              <a:rect b="b" l="l" r="r" t="t"/>
              <a:pathLst>
                <a:path extrusionOk="0" h="3782" w="6680">
                  <a:moveTo>
                    <a:pt x="2584" y="1"/>
                  </a:moveTo>
                  <a:cubicBezTo>
                    <a:pt x="1608" y="1"/>
                    <a:pt x="694" y="379"/>
                    <a:pt x="1" y="946"/>
                  </a:cubicBezTo>
                  <a:cubicBezTo>
                    <a:pt x="473" y="820"/>
                    <a:pt x="977" y="757"/>
                    <a:pt x="1482" y="757"/>
                  </a:cubicBezTo>
                  <a:cubicBezTo>
                    <a:pt x="3750" y="757"/>
                    <a:pt x="5672" y="1985"/>
                    <a:pt x="6680" y="3781"/>
                  </a:cubicBezTo>
                  <a:cubicBezTo>
                    <a:pt x="6522" y="1670"/>
                    <a:pt x="4758" y="1"/>
                    <a:pt x="25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2" name="Google Shape;9042;p79"/>
            <p:cNvSpPr/>
            <p:nvPr/>
          </p:nvSpPr>
          <p:spPr>
            <a:xfrm>
              <a:off x="-52794975" y="4088925"/>
              <a:ext cx="204025" cy="206400"/>
            </a:xfrm>
            <a:custGeom>
              <a:rect b="b" l="l" r="r" t="t"/>
              <a:pathLst>
                <a:path extrusionOk="0" h="8256" w="8161">
                  <a:moveTo>
                    <a:pt x="2615" y="2238"/>
                  </a:moveTo>
                  <a:cubicBezTo>
                    <a:pt x="2804" y="2238"/>
                    <a:pt x="2962" y="2395"/>
                    <a:pt x="2962" y="2584"/>
                  </a:cubicBezTo>
                  <a:cubicBezTo>
                    <a:pt x="2962" y="2805"/>
                    <a:pt x="2804" y="2962"/>
                    <a:pt x="2615" y="2962"/>
                  </a:cubicBezTo>
                  <a:cubicBezTo>
                    <a:pt x="2602" y="2965"/>
                    <a:pt x="2588" y="2966"/>
                    <a:pt x="2574" y="2966"/>
                  </a:cubicBezTo>
                  <a:cubicBezTo>
                    <a:pt x="2404" y="2966"/>
                    <a:pt x="2269" y="2788"/>
                    <a:pt x="2269" y="2584"/>
                  </a:cubicBezTo>
                  <a:cubicBezTo>
                    <a:pt x="2269" y="2395"/>
                    <a:pt x="2426" y="2238"/>
                    <a:pt x="2615" y="2238"/>
                  </a:cubicBezTo>
                  <a:close/>
                  <a:moveTo>
                    <a:pt x="5608" y="2269"/>
                  </a:moveTo>
                  <a:cubicBezTo>
                    <a:pt x="5797" y="2269"/>
                    <a:pt x="5955" y="2427"/>
                    <a:pt x="5955" y="2647"/>
                  </a:cubicBezTo>
                  <a:cubicBezTo>
                    <a:pt x="5955" y="2805"/>
                    <a:pt x="5797" y="2994"/>
                    <a:pt x="5608" y="2994"/>
                  </a:cubicBezTo>
                  <a:cubicBezTo>
                    <a:pt x="5419" y="2994"/>
                    <a:pt x="5262" y="2836"/>
                    <a:pt x="5262" y="2647"/>
                  </a:cubicBezTo>
                  <a:cubicBezTo>
                    <a:pt x="5262" y="2427"/>
                    <a:pt x="5419" y="2269"/>
                    <a:pt x="5608" y="2269"/>
                  </a:cubicBezTo>
                  <a:close/>
                  <a:moveTo>
                    <a:pt x="5132" y="4797"/>
                  </a:moveTo>
                  <a:cubicBezTo>
                    <a:pt x="5230" y="4797"/>
                    <a:pt x="5325" y="4837"/>
                    <a:pt x="5388" y="4916"/>
                  </a:cubicBezTo>
                  <a:cubicBezTo>
                    <a:pt x="5577" y="5042"/>
                    <a:pt x="5577" y="5262"/>
                    <a:pt x="5419" y="5420"/>
                  </a:cubicBezTo>
                  <a:cubicBezTo>
                    <a:pt x="5073" y="5766"/>
                    <a:pt x="4569" y="5987"/>
                    <a:pt x="4096" y="5987"/>
                  </a:cubicBezTo>
                  <a:cubicBezTo>
                    <a:pt x="3592" y="5987"/>
                    <a:pt x="3120" y="5766"/>
                    <a:pt x="2773" y="5420"/>
                  </a:cubicBezTo>
                  <a:cubicBezTo>
                    <a:pt x="2615" y="5262"/>
                    <a:pt x="2615" y="5042"/>
                    <a:pt x="2773" y="4916"/>
                  </a:cubicBezTo>
                  <a:cubicBezTo>
                    <a:pt x="2852" y="4837"/>
                    <a:pt x="2946" y="4797"/>
                    <a:pt x="3037" y="4797"/>
                  </a:cubicBezTo>
                  <a:cubicBezTo>
                    <a:pt x="3127" y="4797"/>
                    <a:pt x="3214" y="4837"/>
                    <a:pt x="3277" y="4916"/>
                  </a:cubicBezTo>
                  <a:cubicBezTo>
                    <a:pt x="3498" y="5136"/>
                    <a:pt x="3781" y="5246"/>
                    <a:pt x="4065" y="5246"/>
                  </a:cubicBezTo>
                  <a:cubicBezTo>
                    <a:pt x="4348" y="5246"/>
                    <a:pt x="4632" y="5136"/>
                    <a:pt x="4852" y="4916"/>
                  </a:cubicBezTo>
                  <a:cubicBezTo>
                    <a:pt x="4931" y="4837"/>
                    <a:pt x="5033" y="4797"/>
                    <a:pt x="5132" y="4797"/>
                  </a:cubicBezTo>
                  <a:close/>
                  <a:moveTo>
                    <a:pt x="2994" y="1"/>
                  </a:moveTo>
                  <a:cubicBezTo>
                    <a:pt x="2174" y="1"/>
                    <a:pt x="1387" y="190"/>
                    <a:pt x="631" y="536"/>
                  </a:cubicBezTo>
                  <a:cubicBezTo>
                    <a:pt x="599" y="536"/>
                    <a:pt x="599" y="536"/>
                    <a:pt x="568" y="599"/>
                  </a:cubicBezTo>
                  <a:cubicBezTo>
                    <a:pt x="221" y="1166"/>
                    <a:pt x="1" y="1891"/>
                    <a:pt x="1" y="2584"/>
                  </a:cubicBezTo>
                  <a:lnTo>
                    <a:pt x="1" y="4128"/>
                  </a:lnTo>
                  <a:cubicBezTo>
                    <a:pt x="1" y="6365"/>
                    <a:pt x="1859" y="8255"/>
                    <a:pt x="4096" y="8255"/>
                  </a:cubicBezTo>
                  <a:cubicBezTo>
                    <a:pt x="6207" y="8255"/>
                    <a:pt x="7940" y="6680"/>
                    <a:pt x="8160" y="4695"/>
                  </a:cubicBezTo>
                  <a:cubicBezTo>
                    <a:pt x="7877" y="2017"/>
                    <a:pt x="5671" y="1"/>
                    <a:pt x="29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3" name="Google Shape;9043;p79"/>
            <p:cNvSpPr/>
            <p:nvPr/>
          </p:nvSpPr>
          <p:spPr>
            <a:xfrm>
              <a:off x="-52832000" y="4132250"/>
              <a:ext cx="18925" cy="63825"/>
            </a:xfrm>
            <a:custGeom>
              <a:rect b="b" l="l" r="r" t="t"/>
              <a:pathLst>
                <a:path extrusionOk="0" h="2553" w="757">
                  <a:moveTo>
                    <a:pt x="757" y="1"/>
                  </a:moveTo>
                  <a:cubicBezTo>
                    <a:pt x="316" y="221"/>
                    <a:pt x="1" y="694"/>
                    <a:pt x="1" y="1261"/>
                  </a:cubicBezTo>
                  <a:cubicBezTo>
                    <a:pt x="1" y="1796"/>
                    <a:pt x="316" y="2269"/>
                    <a:pt x="757" y="2552"/>
                  </a:cubicBezTo>
                  <a:lnTo>
                    <a:pt x="75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4" name="Google Shape;9044;p79"/>
            <p:cNvSpPr/>
            <p:nvPr/>
          </p:nvSpPr>
          <p:spPr>
            <a:xfrm>
              <a:off x="-52571300" y="4132250"/>
              <a:ext cx="18925" cy="63825"/>
            </a:xfrm>
            <a:custGeom>
              <a:rect b="b" l="l" r="r" t="t"/>
              <a:pathLst>
                <a:path extrusionOk="0" h="2553" w="757">
                  <a:moveTo>
                    <a:pt x="1" y="1"/>
                  </a:moveTo>
                  <a:lnTo>
                    <a:pt x="1" y="2552"/>
                  </a:lnTo>
                  <a:cubicBezTo>
                    <a:pt x="442" y="2269"/>
                    <a:pt x="757" y="1796"/>
                    <a:pt x="757" y="1261"/>
                  </a:cubicBezTo>
                  <a:cubicBezTo>
                    <a:pt x="757" y="694"/>
                    <a:pt x="442" y="22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45" name="Google Shape;9045;p79"/>
          <p:cNvGrpSpPr/>
          <p:nvPr/>
        </p:nvGrpSpPr>
        <p:grpSpPr>
          <a:xfrm>
            <a:off x="6473115" y="4088184"/>
            <a:ext cx="316434" cy="358099"/>
            <a:chOff x="-51633225" y="3198925"/>
            <a:chExt cx="281200" cy="318225"/>
          </a:xfrm>
        </p:grpSpPr>
        <p:sp>
          <p:nvSpPr>
            <p:cNvPr id="9046" name="Google Shape;9046;p79"/>
            <p:cNvSpPr/>
            <p:nvPr/>
          </p:nvSpPr>
          <p:spPr>
            <a:xfrm>
              <a:off x="-51633225" y="3353300"/>
              <a:ext cx="18925" cy="63825"/>
            </a:xfrm>
            <a:custGeom>
              <a:rect b="b" l="l" r="r" t="t"/>
              <a:pathLst>
                <a:path extrusionOk="0" h="2553" w="757">
                  <a:moveTo>
                    <a:pt x="756" y="0"/>
                  </a:moveTo>
                  <a:cubicBezTo>
                    <a:pt x="315" y="284"/>
                    <a:pt x="0" y="756"/>
                    <a:pt x="0" y="1292"/>
                  </a:cubicBezTo>
                  <a:cubicBezTo>
                    <a:pt x="0" y="1859"/>
                    <a:pt x="315" y="2332"/>
                    <a:pt x="756" y="2552"/>
                  </a:cubicBezTo>
                  <a:lnTo>
                    <a:pt x="75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7" name="Google Shape;9047;p79"/>
            <p:cNvSpPr/>
            <p:nvPr/>
          </p:nvSpPr>
          <p:spPr>
            <a:xfrm>
              <a:off x="-51595425" y="3348575"/>
              <a:ext cx="204800" cy="168575"/>
            </a:xfrm>
            <a:custGeom>
              <a:rect b="b" l="l" r="r" t="t"/>
              <a:pathLst>
                <a:path extrusionOk="0" h="6743" w="8192">
                  <a:moveTo>
                    <a:pt x="2647" y="756"/>
                  </a:moveTo>
                  <a:cubicBezTo>
                    <a:pt x="2836" y="756"/>
                    <a:pt x="2994" y="914"/>
                    <a:pt x="2994" y="1103"/>
                  </a:cubicBezTo>
                  <a:cubicBezTo>
                    <a:pt x="2994" y="1292"/>
                    <a:pt x="2836" y="1449"/>
                    <a:pt x="2647" y="1449"/>
                  </a:cubicBezTo>
                  <a:cubicBezTo>
                    <a:pt x="2426" y="1449"/>
                    <a:pt x="2269" y="1292"/>
                    <a:pt x="2269" y="1103"/>
                  </a:cubicBezTo>
                  <a:cubicBezTo>
                    <a:pt x="2237" y="914"/>
                    <a:pt x="2395" y="756"/>
                    <a:pt x="2647" y="756"/>
                  </a:cubicBezTo>
                  <a:close/>
                  <a:moveTo>
                    <a:pt x="5577" y="756"/>
                  </a:moveTo>
                  <a:cubicBezTo>
                    <a:pt x="5797" y="756"/>
                    <a:pt x="5955" y="914"/>
                    <a:pt x="5955" y="1103"/>
                  </a:cubicBezTo>
                  <a:cubicBezTo>
                    <a:pt x="5955" y="1292"/>
                    <a:pt x="5797" y="1449"/>
                    <a:pt x="5577" y="1449"/>
                  </a:cubicBezTo>
                  <a:cubicBezTo>
                    <a:pt x="5388" y="1449"/>
                    <a:pt x="5230" y="1292"/>
                    <a:pt x="5230" y="1103"/>
                  </a:cubicBezTo>
                  <a:cubicBezTo>
                    <a:pt x="5230" y="914"/>
                    <a:pt x="5388" y="756"/>
                    <a:pt x="5577" y="756"/>
                  </a:cubicBezTo>
                  <a:close/>
                  <a:moveTo>
                    <a:pt x="5148" y="3316"/>
                  </a:moveTo>
                  <a:cubicBezTo>
                    <a:pt x="5238" y="3316"/>
                    <a:pt x="5325" y="3356"/>
                    <a:pt x="5388" y="3434"/>
                  </a:cubicBezTo>
                  <a:cubicBezTo>
                    <a:pt x="5545" y="3592"/>
                    <a:pt x="5545" y="3812"/>
                    <a:pt x="5388" y="3938"/>
                  </a:cubicBezTo>
                  <a:cubicBezTo>
                    <a:pt x="5041" y="4285"/>
                    <a:pt x="4569" y="4474"/>
                    <a:pt x="4096" y="4474"/>
                  </a:cubicBezTo>
                  <a:cubicBezTo>
                    <a:pt x="3624" y="4474"/>
                    <a:pt x="3120" y="4285"/>
                    <a:pt x="2804" y="3938"/>
                  </a:cubicBezTo>
                  <a:cubicBezTo>
                    <a:pt x="2647" y="3781"/>
                    <a:pt x="2647" y="3529"/>
                    <a:pt x="2804" y="3434"/>
                  </a:cubicBezTo>
                  <a:cubicBezTo>
                    <a:pt x="2883" y="3371"/>
                    <a:pt x="2978" y="3340"/>
                    <a:pt x="3068" y="3340"/>
                  </a:cubicBezTo>
                  <a:cubicBezTo>
                    <a:pt x="3159" y="3340"/>
                    <a:pt x="3246" y="3371"/>
                    <a:pt x="3309" y="3434"/>
                  </a:cubicBezTo>
                  <a:cubicBezTo>
                    <a:pt x="3529" y="3639"/>
                    <a:pt x="3813" y="3741"/>
                    <a:pt x="4096" y="3741"/>
                  </a:cubicBezTo>
                  <a:cubicBezTo>
                    <a:pt x="4380" y="3741"/>
                    <a:pt x="4663" y="3639"/>
                    <a:pt x="4884" y="3434"/>
                  </a:cubicBezTo>
                  <a:cubicBezTo>
                    <a:pt x="4963" y="3356"/>
                    <a:pt x="5057" y="3316"/>
                    <a:pt x="5148" y="3316"/>
                  </a:cubicBezTo>
                  <a:close/>
                  <a:moveTo>
                    <a:pt x="1" y="0"/>
                  </a:moveTo>
                  <a:lnTo>
                    <a:pt x="1" y="2647"/>
                  </a:lnTo>
                  <a:cubicBezTo>
                    <a:pt x="1" y="4883"/>
                    <a:pt x="1859" y="6742"/>
                    <a:pt x="4096" y="6742"/>
                  </a:cubicBezTo>
                  <a:cubicBezTo>
                    <a:pt x="6333" y="6742"/>
                    <a:pt x="8192" y="4883"/>
                    <a:pt x="8192" y="2647"/>
                  </a:cubicBezTo>
                  <a:lnTo>
                    <a:pt x="81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8" name="Google Shape;9048;p79"/>
            <p:cNvSpPr/>
            <p:nvPr/>
          </p:nvSpPr>
          <p:spPr>
            <a:xfrm>
              <a:off x="-51633225" y="3292650"/>
              <a:ext cx="279625" cy="37050"/>
            </a:xfrm>
            <a:custGeom>
              <a:rect b="b" l="l" r="r" t="t"/>
              <a:pathLst>
                <a:path extrusionOk="0" h="1482" w="11185">
                  <a:moveTo>
                    <a:pt x="1513" y="0"/>
                  </a:moveTo>
                  <a:cubicBezTo>
                    <a:pt x="851" y="0"/>
                    <a:pt x="284" y="410"/>
                    <a:pt x="95" y="1009"/>
                  </a:cubicBezTo>
                  <a:cubicBezTo>
                    <a:pt x="0" y="1261"/>
                    <a:pt x="221" y="1481"/>
                    <a:pt x="441" y="1481"/>
                  </a:cubicBezTo>
                  <a:lnTo>
                    <a:pt x="10775" y="1481"/>
                  </a:lnTo>
                  <a:cubicBezTo>
                    <a:pt x="10996" y="1481"/>
                    <a:pt x="11185" y="1261"/>
                    <a:pt x="11122" y="1009"/>
                  </a:cubicBezTo>
                  <a:cubicBezTo>
                    <a:pt x="10933" y="410"/>
                    <a:pt x="10365" y="0"/>
                    <a:pt x="97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9" name="Google Shape;9049;p79"/>
            <p:cNvSpPr/>
            <p:nvPr/>
          </p:nvSpPr>
          <p:spPr>
            <a:xfrm>
              <a:off x="-51492250" y="3198925"/>
              <a:ext cx="98475" cy="74850"/>
            </a:xfrm>
            <a:custGeom>
              <a:rect b="b" l="l" r="r" t="t"/>
              <a:pathLst>
                <a:path extrusionOk="0" h="2994" w="3939">
                  <a:moveTo>
                    <a:pt x="1" y="0"/>
                  </a:moveTo>
                  <a:lnTo>
                    <a:pt x="1" y="0"/>
                  </a:lnTo>
                  <a:cubicBezTo>
                    <a:pt x="946" y="0"/>
                    <a:pt x="1576" y="1418"/>
                    <a:pt x="1765" y="2993"/>
                  </a:cubicBezTo>
                  <a:lnTo>
                    <a:pt x="3939" y="2993"/>
                  </a:lnTo>
                  <a:cubicBezTo>
                    <a:pt x="3466" y="1261"/>
                    <a:pt x="1859"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0" name="Google Shape;9050;p79"/>
            <p:cNvSpPr/>
            <p:nvPr/>
          </p:nvSpPr>
          <p:spPr>
            <a:xfrm>
              <a:off x="-51590700" y="3198925"/>
              <a:ext cx="98475" cy="74850"/>
            </a:xfrm>
            <a:custGeom>
              <a:rect b="b" l="l" r="r" t="t"/>
              <a:pathLst>
                <a:path extrusionOk="0" h="2994" w="3939">
                  <a:moveTo>
                    <a:pt x="3939" y="0"/>
                  </a:moveTo>
                  <a:lnTo>
                    <a:pt x="3939" y="0"/>
                  </a:lnTo>
                  <a:cubicBezTo>
                    <a:pt x="2048" y="0"/>
                    <a:pt x="473" y="1292"/>
                    <a:pt x="1" y="2993"/>
                  </a:cubicBezTo>
                  <a:lnTo>
                    <a:pt x="2174" y="2993"/>
                  </a:lnTo>
                  <a:cubicBezTo>
                    <a:pt x="2332" y="1418"/>
                    <a:pt x="2962" y="0"/>
                    <a:pt x="39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1" name="Google Shape;9051;p79"/>
            <p:cNvSpPr/>
            <p:nvPr/>
          </p:nvSpPr>
          <p:spPr>
            <a:xfrm>
              <a:off x="-51517450" y="3218600"/>
              <a:ext cx="52000" cy="55950"/>
            </a:xfrm>
            <a:custGeom>
              <a:rect b="b" l="l" r="r" t="t"/>
              <a:pathLst>
                <a:path extrusionOk="0" h="2238" w="2080">
                  <a:moveTo>
                    <a:pt x="1009" y="1"/>
                  </a:moveTo>
                  <a:cubicBezTo>
                    <a:pt x="662" y="1"/>
                    <a:pt x="158" y="852"/>
                    <a:pt x="1" y="2238"/>
                  </a:cubicBezTo>
                  <a:lnTo>
                    <a:pt x="2080" y="2238"/>
                  </a:lnTo>
                  <a:cubicBezTo>
                    <a:pt x="1828" y="820"/>
                    <a:pt x="1355" y="1"/>
                    <a:pt x="1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2" name="Google Shape;9052;p79"/>
            <p:cNvSpPr/>
            <p:nvPr/>
          </p:nvSpPr>
          <p:spPr>
            <a:xfrm>
              <a:off x="-51370950" y="3354075"/>
              <a:ext cx="18925" cy="64625"/>
            </a:xfrm>
            <a:custGeom>
              <a:rect b="b" l="l" r="r" t="t"/>
              <a:pathLst>
                <a:path extrusionOk="0" h="2585" w="757">
                  <a:moveTo>
                    <a:pt x="0" y="1"/>
                  </a:moveTo>
                  <a:lnTo>
                    <a:pt x="0" y="2584"/>
                  </a:lnTo>
                  <a:cubicBezTo>
                    <a:pt x="442" y="2301"/>
                    <a:pt x="757" y="1828"/>
                    <a:pt x="757" y="1324"/>
                  </a:cubicBezTo>
                  <a:cubicBezTo>
                    <a:pt x="757" y="725"/>
                    <a:pt x="442" y="253"/>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53" name="Google Shape;9053;p79"/>
          <p:cNvGrpSpPr/>
          <p:nvPr/>
        </p:nvGrpSpPr>
        <p:grpSpPr>
          <a:xfrm>
            <a:off x="6891939" y="1346106"/>
            <a:ext cx="365188" cy="357226"/>
            <a:chOff x="-56396775" y="3199700"/>
            <a:chExt cx="324525" cy="317450"/>
          </a:xfrm>
        </p:grpSpPr>
        <p:sp>
          <p:nvSpPr>
            <p:cNvPr id="9054" name="Google Shape;9054;p79"/>
            <p:cNvSpPr/>
            <p:nvPr/>
          </p:nvSpPr>
          <p:spPr>
            <a:xfrm>
              <a:off x="-56374725" y="3353300"/>
              <a:ext cx="18925" cy="63825"/>
            </a:xfrm>
            <a:custGeom>
              <a:rect b="b" l="l" r="r" t="t"/>
              <a:pathLst>
                <a:path extrusionOk="0" h="2553" w="757">
                  <a:moveTo>
                    <a:pt x="757" y="0"/>
                  </a:moveTo>
                  <a:cubicBezTo>
                    <a:pt x="316" y="284"/>
                    <a:pt x="1" y="756"/>
                    <a:pt x="1" y="1292"/>
                  </a:cubicBezTo>
                  <a:cubicBezTo>
                    <a:pt x="1" y="1859"/>
                    <a:pt x="316" y="2332"/>
                    <a:pt x="757" y="2552"/>
                  </a:cubicBezTo>
                  <a:lnTo>
                    <a:pt x="75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5" name="Google Shape;9055;p79"/>
            <p:cNvSpPr/>
            <p:nvPr/>
          </p:nvSpPr>
          <p:spPr>
            <a:xfrm>
              <a:off x="-56333775" y="3199700"/>
              <a:ext cx="198500" cy="73275"/>
            </a:xfrm>
            <a:custGeom>
              <a:rect b="b" l="l" r="r" t="t"/>
              <a:pathLst>
                <a:path extrusionOk="0" h="2931" w="7940">
                  <a:moveTo>
                    <a:pt x="2112" y="1"/>
                  </a:moveTo>
                  <a:cubicBezTo>
                    <a:pt x="1292" y="1"/>
                    <a:pt x="536" y="599"/>
                    <a:pt x="347" y="1387"/>
                  </a:cubicBezTo>
                  <a:lnTo>
                    <a:pt x="1" y="2773"/>
                  </a:lnTo>
                  <a:cubicBezTo>
                    <a:pt x="253" y="2868"/>
                    <a:pt x="568" y="2931"/>
                    <a:pt x="977" y="2931"/>
                  </a:cubicBezTo>
                  <a:lnTo>
                    <a:pt x="6963" y="2931"/>
                  </a:lnTo>
                  <a:cubicBezTo>
                    <a:pt x="7341" y="2931"/>
                    <a:pt x="7625" y="2868"/>
                    <a:pt x="7940" y="2773"/>
                  </a:cubicBezTo>
                  <a:lnTo>
                    <a:pt x="7593" y="1387"/>
                  </a:lnTo>
                  <a:cubicBezTo>
                    <a:pt x="7404" y="568"/>
                    <a:pt x="6648" y="1"/>
                    <a:pt x="5829" y="1"/>
                  </a:cubicBezTo>
                  <a:cubicBezTo>
                    <a:pt x="5546" y="1"/>
                    <a:pt x="5262" y="64"/>
                    <a:pt x="4979" y="190"/>
                  </a:cubicBezTo>
                  <a:lnTo>
                    <a:pt x="3970" y="725"/>
                  </a:lnTo>
                  <a:lnTo>
                    <a:pt x="2931" y="190"/>
                  </a:lnTo>
                  <a:cubicBezTo>
                    <a:pt x="2710" y="64"/>
                    <a:pt x="2395" y="1"/>
                    <a:pt x="21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6" name="Google Shape;9056;p79"/>
            <p:cNvSpPr/>
            <p:nvPr/>
          </p:nvSpPr>
          <p:spPr>
            <a:xfrm>
              <a:off x="-56396775" y="3273325"/>
              <a:ext cx="324525" cy="58725"/>
            </a:xfrm>
            <a:custGeom>
              <a:rect b="b" l="l" r="r" t="t"/>
              <a:pathLst>
                <a:path extrusionOk="0" h="2349" w="12981">
                  <a:moveTo>
                    <a:pt x="905" y="1"/>
                  </a:moveTo>
                  <a:cubicBezTo>
                    <a:pt x="606" y="1"/>
                    <a:pt x="325" y="165"/>
                    <a:pt x="189" y="458"/>
                  </a:cubicBezTo>
                  <a:cubicBezTo>
                    <a:pt x="0" y="836"/>
                    <a:pt x="158" y="1309"/>
                    <a:pt x="536" y="1498"/>
                  </a:cubicBezTo>
                  <a:cubicBezTo>
                    <a:pt x="1292" y="1876"/>
                    <a:pt x="2111" y="2349"/>
                    <a:pt x="3497" y="2349"/>
                  </a:cubicBezTo>
                  <a:lnTo>
                    <a:pt x="9483" y="2349"/>
                  </a:lnTo>
                  <a:cubicBezTo>
                    <a:pt x="10870" y="2349"/>
                    <a:pt x="11689" y="1908"/>
                    <a:pt x="12445" y="1498"/>
                  </a:cubicBezTo>
                  <a:cubicBezTo>
                    <a:pt x="12823" y="1277"/>
                    <a:pt x="12980" y="805"/>
                    <a:pt x="12791" y="458"/>
                  </a:cubicBezTo>
                  <a:cubicBezTo>
                    <a:pt x="12656" y="165"/>
                    <a:pt x="12375" y="1"/>
                    <a:pt x="12076" y="1"/>
                  </a:cubicBezTo>
                  <a:cubicBezTo>
                    <a:pt x="11958" y="1"/>
                    <a:pt x="11836" y="27"/>
                    <a:pt x="11720" y="80"/>
                  </a:cubicBezTo>
                  <a:cubicBezTo>
                    <a:pt x="10964" y="458"/>
                    <a:pt x="10460" y="773"/>
                    <a:pt x="9483" y="773"/>
                  </a:cubicBezTo>
                  <a:lnTo>
                    <a:pt x="3497" y="773"/>
                  </a:lnTo>
                  <a:cubicBezTo>
                    <a:pt x="2521" y="773"/>
                    <a:pt x="1985" y="490"/>
                    <a:pt x="1261" y="80"/>
                  </a:cubicBezTo>
                  <a:cubicBezTo>
                    <a:pt x="1144" y="27"/>
                    <a:pt x="1023" y="1"/>
                    <a:pt x="9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7" name="Google Shape;9057;p79"/>
            <p:cNvSpPr/>
            <p:nvPr/>
          </p:nvSpPr>
          <p:spPr>
            <a:xfrm>
              <a:off x="-56336925" y="3346200"/>
              <a:ext cx="204800" cy="78800"/>
            </a:xfrm>
            <a:custGeom>
              <a:rect b="b" l="l" r="r" t="t"/>
              <a:pathLst>
                <a:path extrusionOk="0" h="3152" w="8192">
                  <a:moveTo>
                    <a:pt x="2584" y="883"/>
                  </a:moveTo>
                  <a:cubicBezTo>
                    <a:pt x="2805" y="883"/>
                    <a:pt x="2962" y="1040"/>
                    <a:pt x="2962" y="1229"/>
                  </a:cubicBezTo>
                  <a:cubicBezTo>
                    <a:pt x="2962" y="1418"/>
                    <a:pt x="2836" y="1576"/>
                    <a:pt x="2584" y="1576"/>
                  </a:cubicBezTo>
                  <a:cubicBezTo>
                    <a:pt x="2395" y="1576"/>
                    <a:pt x="2238" y="1418"/>
                    <a:pt x="2238" y="1229"/>
                  </a:cubicBezTo>
                  <a:cubicBezTo>
                    <a:pt x="2238" y="1040"/>
                    <a:pt x="2395" y="883"/>
                    <a:pt x="2584" y="883"/>
                  </a:cubicBezTo>
                  <a:close/>
                  <a:moveTo>
                    <a:pt x="5577" y="883"/>
                  </a:moveTo>
                  <a:cubicBezTo>
                    <a:pt x="5798" y="883"/>
                    <a:pt x="5955" y="1040"/>
                    <a:pt x="5955" y="1229"/>
                  </a:cubicBezTo>
                  <a:cubicBezTo>
                    <a:pt x="5955" y="1418"/>
                    <a:pt x="5798" y="1576"/>
                    <a:pt x="5577" y="1576"/>
                  </a:cubicBezTo>
                  <a:cubicBezTo>
                    <a:pt x="5388" y="1576"/>
                    <a:pt x="5231" y="1418"/>
                    <a:pt x="5231" y="1229"/>
                  </a:cubicBezTo>
                  <a:cubicBezTo>
                    <a:pt x="5231" y="1040"/>
                    <a:pt x="5388" y="883"/>
                    <a:pt x="5577" y="883"/>
                  </a:cubicBezTo>
                  <a:close/>
                  <a:moveTo>
                    <a:pt x="1" y="1"/>
                  </a:moveTo>
                  <a:lnTo>
                    <a:pt x="1" y="2679"/>
                  </a:lnTo>
                  <a:cubicBezTo>
                    <a:pt x="1" y="2836"/>
                    <a:pt x="1" y="2994"/>
                    <a:pt x="32" y="3151"/>
                  </a:cubicBezTo>
                  <a:lnTo>
                    <a:pt x="3970" y="1576"/>
                  </a:lnTo>
                  <a:cubicBezTo>
                    <a:pt x="4018" y="1560"/>
                    <a:pt x="4065" y="1552"/>
                    <a:pt x="4112" y="1552"/>
                  </a:cubicBezTo>
                  <a:cubicBezTo>
                    <a:pt x="4159" y="1552"/>
                    <a:pt x="4207" y="1560"/>
                    <a:pt x="4254" y="1576"/>
                  </a:cubicBezTo>
                  <a:lnTo>
                    <a:pt x="8161" y="3151"/>
                  </a:lnTo>
                  <a:cubicBezTo>
                    <a:pt x="8192" y="2962"/>
                    <a:pt x="8192" y="2710"/>
                    <a:pt x="8192" y="2521"/>
                  </a:cubicBezTo>
                  <a:lnTo>
                    <a:pt x="8192" y="1"/>
                  </a:lnTo>
                  <a:cubicBezTo>
                    <a:pt x="7877" y="95"/>
                    <a:pt x="7467" y="127"/>
                    <a:pt x="7089" y="127"/>
                  </a:cubicBezTo>
                  <a:lnTo>
                    <a:pt x="1103" y="127"/>
                  </a:lnTo>
                  <a:cubicBezTo>
                    <a:pt x="694" y="127"/>
                    <a:pt x="316" y="95"/>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8" name="Google Shape;9058;p79"/>
            <p:cNvSpPr/>
            <p:nvPr/>
          </p:nvSpPr>
          <p:spPr>
            <a:xfrm>
              <a:off x="-56332200" y="3406850"/>
              <a:ext cx="193775" cy="110300"/>
            </a:xfrm>
            <a:custGeom>
              <a:rect b="b" l="l" r="r" t="t"/>
              <a:pathLst>
                <a:path extrusionOk="0" h="4412" w="7751">
                  <a:moveTo>
                    <a:pt x="3907" y="1"/>
                  </a:moveTo>
                  <a:lnTo>
                    <a:pt x="1" y="1513"/>
                  </a:lnTo>
                  <a:cubicBezTo>
                    <a:pt x="190" y="2237"/>
                    <a:pt x="599" y="2868"/>
                    <a:pt x="1135" y="3340"/>
                  </a:cubicBezTo>
                  <a:cubicBezTo>
                    <a:pt x="1891" y="4033"/>
                    <a:pt x="2868" y="4411"/>
                    <a:pt x="3907" y="4411"/>
                  </a:cubicBezTo>
                  <a:lnTo>
                    <a:pt x="4285" y="4411"/>
                  </a:lnTo>
                  <a:cubicBezTo>
                    <a:pt x="5924" y="4254"/>
                    <a:pt x="7247" y="3057"/>
                    <a:pt x="7751" y="1513"/>
                  </a:cubicBezTo>
                  <a:lnTo>
                    <a:pt x="390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9" name="Google Shape;9059;p79"/>
            <p:cNvSpPr/>
            <p:nvPr/>
          </p:nvSpPr>
          <p:spPr>
            <a:xfrm>
              <a:off x="-56113225" y="3354075"/>
              <a:ext cx="18125" cy="64625"/>
            </a:xfrm>
            <a:custGeom>
              <a:rect b="b" l="l" r="r" t="t"/>
              <a:pathLst>
                <a:path extrusionOk="0" h="2585" w="725">
                  <a:moveTo>
                    <a:pt x="0" y="1"/>
                  </a:moveTo>
                  <a:lnTo>
                    <a:pt x="0" y="2584"/>
                  </a:lnTo>
                  <a:cubicBezTo>
                    <a:pt x="410" y="2332"/>
                    <a:pt x="725" y="1828"/>
                    <a:pt x="725" y="1261"/>
                  </a:cubicBezTo>
                  <a:cubicBezTo>
                    <a:pt x="725" y="725"/>
                    <a:pt x="473" y="253"/>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60" name="Google Shape;9060;p79"/>
          <p:cNvGrpSpPr/>
          <p:nvPr/>
        </p:nvGrpSpPr>
        <p:grpSpPr>
          <a:xfrm>
            <a:off x="6895033" y="1812040"/>
            <a:ext cx="358999" cy="335958"/>
            <a:chOff x="-56394425" y="3600600"/>
            <a:chExt cx="319025" cy="298550"/>
          </a:xfrm>
        </p:grpSpPr>
        <p:sp>
          <p:nvSpPr>
            <p:cNvPr id="9061" name="Google Shape;9061;p79"/>
            <p:cNvSpPr/>
            <p:nvPr/>
          </p:nvSpPr>
          <p:spPr>
            <a:xfrm>
              <a:off x="-56272325" y="3861300"/>
              <a:ext cx="74825" cy="37850"/>
            </a:xfrm>
            <a:custGeom>
              <a:rect b="b" l="l" r="r" t="t"/>
              <a:pathLst>
                <a:path extrusionOk="0" h="1514" w="2993">
                  <a:moveTo>
                    <a:pt x="1512" y="1"/>
                  </a:moveTo>
                  <a:cubicBezTo>
                    <a:pt x="851" y="1"/>
                    <a:pt x="284" y="442"/>
                    <a:pt x="95" y="1041"/>
                  </a:cubicBezTo>
                  <a:cubicBezTo>
                    <a:pt x="0" y="1261"/>
                    <a:pt x="221" y="1513"/>
                    <a:pt x="441" y="1513"/>
                  </a:cubicBezTo>
                  <a:lnTo>
                    <a:pt x="2584" y="1513"/>
                  </a:lnTo>
                  <a:cubicBezTo>
                    <a:pt x="2804" y="1513"/>
                    <a:pt x="2993" y="1261"/>
                    <a:pt x="2930" y="1041"/>
                  </a:cubicBezTo>
                  <a:cubicBezTo>
                    <a:pt x="2741" y="442"/>
                    <a:pt x="2174" y="1"/>
                    <a:pt x="15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2" name="Google Shape;9062;p79"/>
            <p:cNvSpPr/>
            <p:nvPr/>
          </p:nvSpPr>
          <p:spPr>
            <a:xfrm>
              <a:off x="-56297550" y="3600600"/>
              <a:ext cx="126050" cy="71700"/>
            </a:xfrm>
            <a:custGeom>
              <a:rect b="b" l="l" r="r" t="t"/>
              <a:pathLst>
                <a:path extrusionOk="0" h="2868" w="5042">
                  <a:moveTo>
                    <a:pt x="2521" y="1"/>
                  </a:moveTo>
                  <a:cubicBezTo>
                    <a:pt x="1576" y="1"/>
                    <a:pt x="694" y="316"/>
                    <a:pt x="1" y="851"/>
                  </a:cubicBezTo>
                  <a:lnTo>
                    <a:pt x="2521" y="2868"/>
                  </a:lnTo>
                  <a:lnTo>
                    <a:pt x="5042" y="851"/>
                  </a:lnTo>
                  <a:cubicBezTo>
                    <a:pt x="4317" y="316"/>
                    <a:pt x="3467" y="1"/>
                    <a:pt x="25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3" name="Google Shape;9063;p79"/>
            <p:cNvSpPr/>
            <p:nvPr/>
          </p:nvSpPr>
          <p:spPr>
            <a:xfrm>
              <a:off x="-56394425" y="3635275"/>
              <a:ext cx="319025" cy="233925"/>
            </a:xfrm>
            <a:custGeom>
              <a:rect b="b" l="l" r="r" t="t"/>
              <a:pathLst>
                <a:path extrusionOk="0" h="9357" w="12761">
                  <a:moveTo>
                    <a:pt x="4884" y="3844"/>
                  </a:moveTo>
                  <a:cubicBezTo>
                    <a:pt x="5105" y="3844"/>
                    <a:pt x="5262" y="4001"/>
                    <a:pt x="5262" y="4190"/>
                  </a:cubicBezTo>
                  <a:cubicBezTo>
                    <a:pt x="5262" y="4411"/>
                    <a:pt x="5105" y="4537"/>
                    <a:pt x="4884" y="4537"/>
                  </a:cubicBezTo>
                  <a:cubicBezTo>
                    <a:pt x="4859" y="4545"/>
                    <a:pt x="4835" y="4549"/>
                    <a:pt x="4811" y="4549"/>
                  </a:cubicBezTo>
                  <a:cubicBezTo>
                    <a:pt x="4656" y="4549"/>
                    <a:pt x="4538" y="4381"/>
                    <a:pt x="4538" y="4190"/>
                  </a:cubicBezTo>
                  <a:cubicBezTo>
                    <a:pt x="4538" y="4001"/>
                    <a:pt x="4695" y="3844"/>
                    <a:pt x="4884" y="3844"/>
                  </a:cubicBezTo>
                  <a:close/>
                  <a:moveTo>
                    <a:pt x="7877" y="3875"/>
                  </a:moveTo>
                  <a:cubicBezTo>
                    <a:pt x="8098" y="3875"/>
                    <a:pt x="8255" y="4033"/>
                    <a:pt x="8255" y="4253"/>
                  </a:cubicBezTo>
                  <a:cubicBezTo>
                    <a:pt x="8287" y="4411"/>
                    <a:pt x="8098" y="4600"/>
                    <a:pt x="7877" y="4600"/>
                  </a:cubicBezTo>
                  <a:cubicBezTo>
                    <a:pt x="7688" y="4600"/>
                    <a:pt x="7531" y="4442"/>
                    <a:pt x="7531" y="4253"/>
                  </a:cubicBezTo>
                  <a:cubicBezTo>
                    <a:pt x="7531" y="4033"/>
                    <a:pt x="7688" y="3875"/>
                    <a:pt x="7877" y="3875"/>
                  </a:cubicBezTo>
                  <a:close/>
                  <a:moveTo>
                    <a:pt x="1072" y="4757"/>
                  </a:moveTo>
                  <a:cubicBezTo>
                    <a:pt x="1356" y="5104"/>
                    <a:pt x="1797" y="5356"/>
                    <a:pt x="2301" y="5356"/>
                  </a:cubicBezTo>
                  <a:cubicBezTo>
                    <a:pt x="2301" y="5734"/>
                    <a:pt x="1954" y="6080"/>
                    <a:pt x="1513" y="6080"/>
                  </a:cubicBezTo>
                  <a:cubicBezTo>
                    <a:pt x="1104" y="6080"/>
                    <a:pt x="757" y="5734"/>
                    <a:pt x="757" y="5356"/>
                  </a:cubicBezTo>
                  <a:cubicBezTo>
                    <a:pt x="757" y="5104"/>
                    <a:pt x="883" y="4883"/>
                    <a:pt x="1072" y="4757"/>
                  </a:cubicBezTo>
                  <a:close/>
                  <a:moveTo>
                    <a:pt x="11721" y="4757"/>
                  </a:moveTo>
                  <a:cubicBezTo>
                    <a:pt x="11910" y="4883"/>
                    <a:pt x="12036" y="5104"/>
                    <a:pt x="12036" y="5356"/>
                  </a:cubicBezTo>
                  <a:cubicBezTo>
                    <a:pt x="12036" y="5734"/>
                    <a:pt x="11658" y="6080"/>
                    <a:pt x="11280" y="6080"/>
                  </a:cubicBezTo>
                  <a:cubicBezTo>
                    <a:pt x="10870" y="6080"/>
                    <a:pt x="10492" y="5734"/>
                    <a:pt x="10492" y="5356"/>
                  </a:cubicBezTo>
                  <a:cubicBezTo>
                    <a:pt x="10965" y="5356"/>
                    <a:pt x="11437" y="5104"/>
                    <a:pt x="11721" y="4757"/>
                  </a:cubicBezTo>
                  <a:close/>
                  <a:moveTo>
                    <a:pt x="7448" y="6403"/>
                  </a:moveTo>
                  <a:cubicBezTo>
                    <a:pt x="7538" y="6403"/>
                    <a:pt x="7625" y="6443"/>
                    <a:pt x="7688" y="6521"/>
                  </a:cubicBezTo>
                  <a:cubicBezTo>
                    <a:pt x="7846" y="6648"/>
                    <a:pt x="7846" y="6868"/>
                    <a:pt x="7720" y="7026"/>
                  </a:cubicBezTo>
                  <a:cubicBezTo>
                    <a:pt x="7373" y="7372"/>
                    <a:pt x="6900" y="7593"/>
                    <a:pt x="6428" y="7593"/>
                  </a:cubicBezTo>
                  <a:cubicBezTo>
                    <a:pt x="5924" y="7593"/>
                    <a:pt x="5451" y="7372"/>
                    <a:pt x="5105" y="7026"/>
                  </a:cubicBezTo>
                  <a:cubicBezTo>
                    <a:pt x="4947" y="6868"/>
                    <a:pt x="4947" y="6648"/>
                    <a:pt x="5105" y="6521"/>
                  </a:cubicBezTo>
                  <a:cubicBezTo>
                    <a:pt x="5183" y="6443"/>
                    <a:pt x="5278" y="6403"/>
                    <a:pt x="5369" y="6403"/>
                  </a:cubicBezTo>
                  <a:cubicBezTo>
                    <a:pt x="5459" y="6403"/>
                    <a:pt x="5546" y="6443"/>
                    <a:pt x="5609" y="6521"/>
                  </a:cubicBezTo>
                  <a:cubicBezTo>
                    <a:pt x="5829" y="6742"/>
                    <a:pt x="6113" y="6852"/>
                    <a:pt x="6396" y="6852"/>
                  </a:cubicBezTo>
                  <a:cubicBezTo>
                    <a:pt x="6680" y="6852"/>
                    <a:pt x="6963" y="6742"/>
                    <a:pt x="7184" y="6521"/>
                  </a:cubicBezTo>
                  <a:cubicBezTo>
                    <a:pt x="7263" y="6443"/>
                    <a:pt x="7357" y="6403"/>
                    <a:pt x="7448" y="6403"/>
                  </a:cubicBezTo>
                  <a:close/>
                  <a:moveTo>
                    <a:pt x="3277" y="0"/>
                  </a:moveTo>
                  <a:cubicBezTo>
                    <a:pt x="2742" y="630"/>
                    <a:pt x="2364" y="1449"/>
                    <a:pt x="2301" y="2363"/>
                  </a:cubicBezTo>
                  <a:lnTo>
                    <a:pt x="2269" y="2363"/>
                  </a:lnTo>
                  <a:cubicBezTo>
                    <a:pt x="1419" y="2363"/>
                    <a:pt x="725" y="3024"/>
                    <a:pt x="725" y="3844"/>
                  </a:cubicBezTo>
                  <a:cubicBezTo>
                    <a:pt x="725" y="3938"/>
                    <a:pt x="725" y="3970"/>
                    <a:pt x="757" y="4033"/>
                  </a:cubicBezTo>
                  <a:cubicBezTo>
                    <a:pt x="284" y="4316"/>
                    <a:pt x="1" y="4789"/>
                    <a:pt x="1" y="5356"/>
                  </a:cubicBezTo>
                  <a:cubicBezTo>
                    <a:pt x="1" y="6175"/>
                    <a:pt x="694" y="6837"/>
                    <a:pt x="1513" y="6837"/>
                  </a:cubicBezTo>
                  <a:cubicBezTo>
                    <a:pt x="1828" y="6837"/>
                    <a:pt x="2143" y="6774"/>
                    <a:pt x="2364" y="6553"/>
                  </a:cubicBezTo>
                  <a:cubicBezTo>
                    <a:pt x="2616" y="7750"/>
                    <a:pt x="3403" y="8821"/>
                    <a:pt x="4506" y="9357"/>
                  </a:cubicBezTo>
                  <a:cubicBezTo>
                    <a:pt x="4884" y="8727"/>
                    <a:pt x="5609" y="8349"/>
                    <a:pt x="6396" y="8349"/>
                  </a:cubicBezTo>
                  <a:cubicBezTo>
                    <a:pt x="7184" y="8349"/>
                    <a:pt x="7877" y="8727"/>
                    <a:pt x="8287" y="9357"/>
                  </a:cubicBezTo>
                  <a:cubicBezTo>
                    <a:pt x="9389" y="8821"/>
                    <a:pt x="10145" y="7782"/>
                    <a:pt x="10398" y="6553"/>
                  </a:cubicBezTo>
                  <a:cubicBezTo>
                    <a:pt x="10650" y="6711"/>
                    <a:pt x="10965" y="6837"/>
                    <a:pt x="11280" y="6837"/>
                  </a:cubicBezTo>
                  <a:cubicBezTo>
                    <a:pt x="12099" y="6837"/>
                    <a:pt x="12760" y="6175"/>
                    <a:pt x="12760" y="5356"/>
                  </a:cubicBezTo>
                  <a:cubicBezTo>
                    <a:pt x="12760" y="4789"/>
                    <a:pt x="12445" y="4285"/>
                    <a:pt x="11973" y="4033"/>
                  </a:cubicBezTo>
                  <a:lnTo>
                    <a:pt x="11973" y="3844"/>
                  </a:lnTo>
                  <a:cubicBezTo>
                    <a:pt x="11973" y="3024"/>
                    <a:pt x="11280" y="2363"/>
                    <a:pt x="10461" y="2363"/>
                  </a:cubicBezTo>
                  <a:lnTo>
                    <a:pt x="10398" y="2363"/>
                  </a:lnTo>
                  <a:cubicBezTo>
                    <a:pt x="10335" y="1449"/>
                    <a:pt x="9988" y="662"/>
                    <a:pt x="9421" y="0"/>
                  </a:cubicBezTo>
                  <a:lnTo>
                    <a:pt x="6585" y="2268"/>
                  </a:lnTo>
                  <a:cubicBezTo>
                    <a:pt x="6522" y="2300"/>
                    <a:pt x="6428" y="2363"/>
                    <a:pt x="6365" y="2363"/>
                  </a:cubicBezTo>
                  <a:cubicBezTo>
                    <a:pt x="6270" y="2363"/>
                    <a:pt x="6207" y="2300"/>
                    <a:pt x="6113" y="2268"/>
                  </a:cubicBezTo>
                  <a:lnTo>
                    <a:pt x="32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64" name="Google Shape;9064;p79"/>
          <p:cNvGrpSpPr/>
          <p:nvPr/>
        </p:nvGrpSpPr>
        <p:grpSpPr>
          <a:xfrm>
            <a:off x="6925800" y="2242805"/>
            <a:ext cx="327068" cy="357198"/>
            <a:chOff x="-56379450" y="3983400"/>
            <a:chExt cx="290650" cy="317425"/>
          </a:xfrm>
        </p:grpSpPr>
        <p:sp>
          <p:nvSpPr>
            <p:cNvPr id="9065" name="Google Shape;9065;p79"/>
            <p:cNvSpPr/>
            <p:nvPr/>
          </p:nvSpPr>
          <p:spPr>
            <a:xfrm>
              <a:off x="-56330625" y="3983400"/>
              <a:ext cx="241825" cy="111075"/>
            </a:xfrm>
            <a:custGeom>
              <a:rect b="b" l="l" r="r" t="t"/>
              <a:pathLst>
                <a:path extrusionOk="0" h="4443" w="9673">
                  <a:moveTo>
                    <a:pt x="725" y="0"/>
                  </a:moveTo>
                  <a:cubicBezTo>
                    <a:pt x="536" y="0"/>
                    <a:pt x="410" y="126"/>
                    <a:pt x="379" y="315"/>
                  </a:cubicBezTo>
                  <a:lnTo>
                    <a:pt x="1" y="2300"/>
                  </a:lnTo>
                  <a:cubicBezTo>
                    <a:pt x="129" y="2274"/>
                    <a:pt x="257" y="2262"/>
                    <a:pt x="382" y="2262"/>
                  </a:cubicBezTo>
                  <a:cubicBezTo>
                    <a:pt x="869" y="2262"/>
                    <a:pt x="1320" y="2453"/>
                    <a:pt x="1671" y="2804"/>
                  </a:cubicBezTo>
                  <a:cubicBezTo>
                    <a:pt x="2017" y="2473"/>
                    <a:pt x="2498" y="2308"/>
                    <a:pt x="2978" y="2308"/>
                  </a:cubicBezTo>
                  <a:cubicBezTo>
                    <a:pt x="3458" y="2308"/>
                    <a:pt x="3939" y="2473"/>
                    <a:pt x="4285" y="2804"/>
                  </a:cubicBezTo>
                  <a:cubicBezTo>
                    <a:pt x="4636" y="2453"/>
                    <a:pt x="5107" y="2262"/>
                    <a:pt x="5602" y="2262"/>
                  </a:cubicBezTo>
                  <a:cubicBezTo>
                    <a:pt x="5729" y="2262"/>
                    <a:pt x="5858" y="2274"/>
                    <a:pt x="5987" y="2300"/>
                  </a:cubicBezTo>
                  <a:lnTo>
                    <a:pt x="5766" y="1292"/>
                  </a:lnTo>
                  <a:lnTo>
                    <a:pt x="7625" y="2741"/>
                  </a:lnTo>
                  <a:cubicBezTo>
                    <a:pt x="7499" y="2899"/>
                    <a:pt x="7467" y="3119"/>
                    <a:pt x="7467" y="3340"/>
                  </a:cubicBezTo>
                  <a:cubicBezTo>
                    <a:pt x="7467" y="3970"/>
                    <a:pt x="7972" y="4442"/>
                    <a:pt x="8570" y="4442"/>
                  </a:cubicBezTo>
                  <a:cubicBezTo>
                    <a:pt x="9200" y="4442"/>
                    <a:pt x="9673" y="3938"/>
                    <a:pt x="9673" y="3340"/>
                  </a:cubicBezTo>
                  <a:cubicBezTo>
                    <a:pt x="9673" y="2678"/>
                    <a:pt x="9169" y="2205"/>
                    <a:pt x="8570" y="2205"/>
                  </a:cubicBezTo>
                  <a:cubicBezTo>
                    <a:pt x="8444" y="2205"/>
                    <a:pt x="8318" y="2237"/>
                    <a:pt x="8224" y="2300"/>
                  </a:cubicBezTo>
                  <a:lnTo>
                    <a:pt x="5451" y="63"/>
                  </a:lnTo>
                  <a:lnTo>
                    <a:pt x="5420" y="63"/>
                  </a:lnTo>
                  <a:cubicBezTo>
                    <a:pt x="5325" y="32"/>
                    <a:pt x="5262" y="0"/>
                    <a:pt x="52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6" name="Google Shape;9066;p79"/>
            <p:cNvSpPr/>
            <p:nvPr/>
          </p:nvSpPr>
          <p:spPr>
            <a:xfrm>
              <a:off x="-56350300" y="4058225"/>
              <a:ext cx="186675" cy="55150"/>
            </a:xfrm>
            <a:custGeom>
              <a:rect b="b" l="l" r="r" t="t"/>
              <a:pathLst>
                <a:path extrusionOk="0" h="2206" w="7467">
                  <a:moveTo>
                    <a:pt x="1103" y="0"/>
                  </a:moveTo>
                  <a:cubicBezTo>
                    <a:pt x="441" y="0"/>
                    <a:pt x="0" y="504"/>
                    <a:pt x="0" y="1103"/>
                  </a:cubicBezTo>
                  <a:cubicBezTo>
                    <a:pt x="32" y="1701"/>
                    <a:pt x="504" y="2205"/>
                    <a:pt x="1134" y="2205"/>
                  </a:cubicBezTo>
                  <a:cubicBezTo>
                    <a:pt x="1512" y="2205"/>
                    <a:pt x="1922" y="1985"/>
                    <a:pt x="2111" y="1607"/>
                  </a:cubicBezTo>
                  <a:cubicBezTo>
                    <a:pt x="2174" y="1497"/>
                    <a:pt x="2300" y="1441"/>
                    <a:pt x="2430" y="1441"/>
                  </a:cubicBezTo>
                  <a:cubicBezTo>
                    <a:pt x="2560" y="1441"/>
                    <a:pt x="2694" y="1497"/>
                    <a:pt x="2773" y="1607"/>
                  </a:cubicBezTo>
                  <a:cubicBezTo>
                    <a:pt x="2962" y="1985"/>
                    <a:pt x="3371" y="2205"/>
                    <a:pt x="3749" y="2205"/>
                  </a:cubicBezTo>
                  <a:cubicBezTo>
                    <a:pt x="4159" y="2205"/>
                    <a:pt x="4537" y="1985"/>
                    <a:pt x="4757" y="1607"/>
                  </a:cubicBezTo>
                  <a:cubicBezTo>
                    <a:pt x="4820" y="1512"/>
                    <a:pt x="4946" y="1418"/>
                    <a:pt x="5072" y="1418"/>
                  </a:cubicBezTo>
                  <a:cubicBezTo>
                    <a:pt x="5167" y="1418"/>
                    <a:pt x="5325" y="1512"/>
                    <a:pt x="5388" y="1607"/>
                  </a:cubicBezTo>
                  <a:cubicBezTo>
                    <a:pt x="5577" y="1985"/>
                    <a:pt x="5955" y="2205"/>
                    <a:pt x="6364" y="2205"/>
                  </a:cubicBezTo>
                  <a:cubicBezTo>
                    <a:pt x="6994" y="2205"/>
                    <a:pt x="7467" y="1701"/>
                    <a:pt x="7467" y="1103"/>
                  </a:cubicBezTo>
                  <a:cubicBezTo>
                    <a:pt x="7467" y="473"/>
                    <a:pt x="6963" y="0"/>
                    <a:pt x="6364" y="0"/>
                  </a:cubicBezTo>
                  <a:cubicBezTo>
                    <a:pt x="5955" y="0"/>
                    <a:pt x="5577" y="252"/>
                    <a:pt x="5388" y="599"/>
                  </a:cubicBezTo>
                  <a:cubicBezTo>
                    <a:pt x="5325" y="709"/>
                    <a:pt x="5191" y="764"/>
                    <a:pt x="5057" y="764"/>
                  </a:cubicBezTo>
                  <a:cubicBezTo>
                    <a:pt x="4923" y="764"/>
                    <a:pt x="4789" y="709"/>
                    <a:pt x="4726" y="599"/>
                  </a:cubicBezTo>
                  <a:cubicBezTo>
                    <a:pt x="4505" y="252"/>
                    <a:pt x="4127" y="0"/>
                    <a:pt x="3718" y="0"/>
                  </a:cubicBezTo>
                  <a:cubicBezTo>
                    <a:pt x="3340" y="0"/>
                    <a:pt x="2930" y="252"/>
                    <a:pt x="2741" y="599"/>
                  </a:cubicBezTo>
                  <a:cubicBezTo>
                    <a:pt x="2678" y="709"/>
                    <a:pt x="2552" y="764"/>
                    <a:pt x="2422" y="764"/>
                  </a:cubicBezTo>
                  <a:cubicBezTo>
                    <a:pt x="2292" y="764"/>
                    <a:pt x="2158" y="709"/>
                    <a:pt x="2079" y="599"/>
                  </a:cubicBezTo>
                  <a:cubicBezTo>
                    <a:pt x="1890" y="252"/>
                    <a:pt x="1481" y="0"/>
                    <a:pt x="11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7" name="Google Shape;9067;p79"/>
            <p:cNvSpPr/>
            <p:nvPr/>
          </p:nvSpPr>
          <p:spPr>
            <a:xfrm>
              <a:off x="-56245550" y="4168275"/>
              <a:ext cx="78000" cy="26600"/>
            </a:xfrm>
            <a:custGeom>
              <a:rect b="b" l="l" r="r" t="t"/>
              <a:pathLst>
                <a:path extrusionOk="0" h="1064" w="3120">
                  <a:moveTo>
                    <a:pt x="594" y="1"/>
                  </a:moveTo>
                  <a:cubicBezTo>
                    <a:pt x="555" y="1"/>
                    <a:pt x="515" y="4"/>
                    <a:pt x="473" y="9"/>
                  </a:cubicBezTo>
                  <a:cubicBezTo>
                    <a:pt x="284" y="40"/>
                    <a:pt x="126" y="166"/>
                    <a:pt x="0" y="324"/>
                  </a:cubicBezTo>
                  <a:lnTo>
                    <a:pt x="158" y="481"/>
                  </a:lnTo>
                  <a:cubicBezTo>
                    <a:pt x="410" y="733"/>
                    <a:pt x="630" y="891"/>
                    <a:pt x="945" y="954"/>
                  </a:cubicBezTo>
                  <a:cubicBezTo>
                    <a:pt x="1153" y="1029"/>
                    <a:pt x="1367" y="1064"/>
                    <a:pt x="1579" y="1064"/>
                  </a:cubicBezTo>
                  <a:cubicBezTo>
                    <a:pt x="2172" y="1064"/>
                    <a:pt x="2748" y="788"/>
                    <a:pt x="3119" y="324"/>
                  </a:cubicBezTo>
                  <a:lnTo>
                    <a:pt x="3119" y="324"/>
                  </a:lnTo>
                  <a:lnTo>
                    <a:pt x="2521" y="513"/>
                  </a:lnTo>
                  <a:cubicBezTo>
                    <a:pt x="2355" y="596"/>
                    <a:pt x="2183" y="634"/>
                    <a:pt x="2013" y="634"/>
                  </a:cubicBezTo>
                  <a:cubicBezTo>
                    <a:pt x="1665" y="634"/>
                    <a:pt x="1325" y="473"/>
                    <a:pt x="1071" y="198"/>
                  </a:cubicBezTo>
                  <a:cubicBezTo>
                    <a:pt x="940" y="67"/>
                    <a:pt x="787" y="1"/>
                    <a:pt x="5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8" name="Google Shape;9068;p79"/>
            <p:cNvSpPr/>
            <p:nvPr/>
          </p:nvSpPr>
          <p:spPr>
            <a:xfrm>
              <a:off x="-56359750" y="4112550"/>
              <a:ext cx="204800" cy="53100"/>
            </a:xfrm>
            <a:custGeom>
              <a:rect b="b" l="l" r="r" t="t"/>
              <a:pathLst>
                <a:path extrusionOk="0" h="2124" w="8192">
                  <a:moveTo>
                    <a:pt x="0" y="1"/>
                  </a:moveTo>
                  <a:lnTo>
                    <a:pt x="0" y="1608"/>
                  </a:lnTo>
                  <a:lnTo>
                    <a:pt x="1386" y="2080"/>
                  </a:lnTo>
                  <a:cubicBezTo>
                    <a:pt x="1455" y="2109"/>
                    <a:pt x="1529" y="2124"/>
                    <a:pt x="1605" y="2124"/>
                  </a:cubicBezTo>
                  <a:cubicBezTo>
                    <a:pt x="1773" y="2124"/>
                    <a:pt x="1949" y="2053"/>
                    <a:pt x="2079" y="1923"/>
                  </a:cubicBezTo>
                  <a:cubicBezTo>
                    <a:pt x="2333" y="1669"/>
                    <a:pt x="2689" y="1517"/>
                    <a:pt x="3048" y="1517"/>
                  </a:cubicBezTo>
                  <a:cubicBezTo>
                    <a:pt x="3135" y="1517"/>
                    <a:pt x="3222" y="1526"/>
                    <a:pt x="3308" y="1545"/>
                  </a:cubicBezTo>
                  <a:cubicBezTo>
                    <a:pt x="3623" y="1576"/>
                    <a:pt x="3907" y="1734"/>
                    <a:pt x="4096" y="1954"/>
                  </a:cubicBezTo>
                  <a:cubicBezTo>
                    <a:pt x="4316" y="1734"/>
                    <a:pt x="4568" y="1576"/>
                    <a:pt x="4883" y="1545"/>
                  </a:cubicBezTo>
                  <a:cubicBezTo>
                    <a:pt x="4975" y="1526"/>
                    <a:pt x="5066" y="1517"/>
                    <a:pt x="5155" y="1517"/>
                  </a:cubicBezTo>
                  <a:cubicBezTo>
                    <a:pt x="5523" y="1517"/>
                    <a:pt x="5858" y="1669"/>
                    <a:pt x="6112" y="1923"/>
                  </a:cubicBezTo>
                  <a:cubicBezTo>
                    <a:pt x="6243" y="2053"/>
                    <a:pt x="6403" y="2124"/>
                    <a:pt x="6583" y="2124"/>
                  </a:cubicBezTo>
                  <a:cubicBezTo>
                    <a:pt x="6664" y="2124"/>
                    <a:pt x="6749" y="2109"/>
                    <a:pt x="6837" y="2080"/>
                  </a:cubicBezTo>
                  <a:lnTo>
                    <a:pt x="8191" y="1608"/>
                  </a:lnTo>
                  <a:lnTo>
                    <a:pt x="8191" y="1"/>
                  </a:lnTo>
                  <a:cubicBezTo>
                    <a:pt x="7845" y="473"/>
                    <a:pt x="7341" y="726"/>
                    <a:pt x="6711" y="726"/>
                  </a:cubicBezTo>
                  <a:cubicBezTo>
                    <a:pt x="6207" y="726"/>
                    <a:pt x="5766" y="536"/>
                    <a:pt x="5419" y="190"/>
                  </a:cubicBezTo>
                  <a:cubicBezTo>
                    <a:pt x="5072" y="521"/>
                    <a:pt x="4584" y="686"/>
                    <a:pt x="4100" y="686"/>
                  </a:cubicBezTo>
                  <a:cubicBezTo>
                    <a:pt x="3615" y="686"/>
                    <a:pt x="3135" y="521"/>
                    <a:pt x="2804" y="190"/>
                  </a:cubicBezTo>
                  <a:cubicBezTo>
                    <a:pt x="2457" y="536"/>
                    <a:pt x="1985" y="726"/>
                    <a:pt x="1512" y="726"/>
                  </a:cubicBezTo>
                  <a:cubicBezTo>
                    <a:pt x="882" y="726"/>
                    <a:pt x="378" y="410"/>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9" name="Google Shape;9069;p79"/>
            <p:cNvSpPr/>
            <p:nvPr/>
          </p:nvSpPr>
          <p:spPr>
            <a:xfrm>
              <a:off x="-56345575" y="4169000"/>
              <a:ext cx="77200" cy="26325"/>
            </a:xfrm>
            <a:custGeom>
              <a:rect b="b" l="l" r="r" t="t"/>
              <a:pathLst>
                <a:path extrusionOk="0" h="1053" w="3088">
                  <a:moveTo>
                    <a:pt x="2471" y="0"/>
                  </a:moveTo>
                  <a:cubicBezTo>
                    <a:pt x="2311" y="0"/>
                    <a:pt x="2170" y="47"/>
                    <a:pt x="2048" y="169"/>
                  </a:cubicBezTo>
                  <a:cubicBezTo>
                    <a:pt x="1752" y="465"/>
                    <a:pt x="1391" y="612"/>
                    <a:pt x="1011" y="612"/>
                  </a:cubicBezTo>
                  <a:cubicBezTo>
                    <a:pt x="865" y="612"/>
                    <a:pt x="716" y="591"/>
                    <a:pt x="567" y="547"/>
                  </a:cubicBezTo>
                  <a:lnTo>
                    <a:pt x="0" y="326"/>
                  </a:lnTo>
                  <a:lnTo>
                    <a:pt x="0" y="326"/>
                  </a:lnTo>
                  <a:cubicBezTo>
                    <a:pt x="374" y="794"/>
                    <a:pt x="939" y="1053"/>
                    <a:pt x="1527" y="1053"/>
                  </a:cubicBezTo>
                  <a:cubicBezTo>
                    <a:pt x="1731" y="1053"/>
                    <a:pt x="1939" y="1022"/>
                    <a:pt x="2143" y="956"/>
                  </a:cubicBezTo>
                  <a:cubicBezTo>
                    <a:pt x="2426" y="893"/>
                    <a:pt x="2710" y="704"/>
                    <a:pt x="2930" y="484"/>
                  </a:cubicBezTo>
                  <a:lnTo>
                    <a:pt x="3088" y="326"/>
                  </a:lnTo>
                  <a:cubicBezTo>
                    <a:pt x="2993" y="169"/>
                    <a:pt x="2836" y="74"/>
                    <a:pt x="2615" y="11"/>
                  </a:cubicBezTo>
                  <a:cubicBezTo>
                    <a:pt x="2566" y="4"/>
                    <a:pt x="2518" y="0"/>
                    <a:pt x="24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0" name="Google Shape;9070;p79"/>
            <p:cNvSpPr/>
            <p:nvPr/>
          </p:nvSpPr>
          <p:spPr>
            <a:xfrm>
              <a:off x="-56379450" y="4180300"/>
              <a:ext cx="242600" cy="120525"/>
            </a:xfrm>
            <a:custGeom>
              <a:rect b="b" l="l" r="r" t="t"/>
              <a:pathLst>
                <a:path extrusionOk="0" h="4821" w="9704">
                  <a:moveTo>
                    <a:pt x="473" y="0"/>
                  </a:moveTo>
                  <a:cubicBezTo>
                    <a:pt x="221" y="284"/>
                    <a:pt x="0" y="662"/>
                    <a:pt x="0" y="1071"/>
                  </a:cubicBezTo>
                  <a:cubicBezTo>
                    <a:pt x="0" y="1576"/>
                    <a:pt x="284" y="2048"/>
                    <a:pt x="725" y="2332"/>
                  </a:cubicBezTo>
                  <a:cubicBezTo>
                    <a:pt x="946" y="2489"/>
                    <a:pt x="1229" y="2552"/>
                    <a:pt x="1513" y="2552"/>
                  </a:cubicBezTo>
                  <a:cubicBezTo>
                    <a:pt x="1513" y="3403"/>
                    <a:pt x="2174" y="4064"/>
                    <a:pt x="2993" y="4064"/>
                  </a:cubicBezTo>
                  <a:cubicBezTo>
                    <a:pt x="3214" y="4064"/>
                    <a:pt x="3372" y="4033"/>
                    <a:pt x="3529" y="3970"/>
                  </a:cubicBezTo>
                  <a:cubicBezTo>
                    <a:pt x="3750" y="4506"/>
                    <a:pt x="4254" y="4821"/>
                    <a:pt x="4852" y="4821"/>
                  </a:cubicBezTo>
                  <a:cubicBezTo>
                    <a:pt x="5451" y="4821"/>
                    <a:pt x="5955" y="4443"/>
                    <a:pt x="6207" y="3970"/>
                  </a:cubicBezTo>
                  <a:cubicBezTo>
                    <a:pt x="6333" y="4064"/>
                    <a:pt x="6554" y="4064"/>
                    <a:pt x="6711" y="4064"/>
                  </a:cubicBezTo>
                  <a:cubicBezTo>
                    <a:pt x="7530" y="4064"/>
                    <a:pt x="8192" y="3403"/>
                    <a:pt x="8192" y="2552"/>
                  </a:cubicBezTo>
                  <a:cubicBezTo>
                    <a:pt x="9042" y="2552"/>
                    <a:pt x="9704" y="1891"/>
                    <a:pt x="9704" y="1071"/>
                  </a:cubicBezTo>
                  <a:cubicBezTo>
                    <a:pt x="9704" y="662"/>
                    <a:pt x="9546" y="284"/>
                    <a:pt x="9231" y="0"/>
                  </a:cubicBezTo>
                  <a:lnTo>
                    <a:pt x="9168" y="158"/>
                  </a:lnTo>
                  <a:cubicBezTo>
                    <a:pt x="8664" y="945"/>
                    <a:pt x="7814" y="1387"/>
                    <a:pt x="6900" y="1387"/>
                  </a:cubicBezTo>
                  <a:cubicBezTo>
                    <a:pt x="6617" y="1387"/>
                    <a:pt x="6301" y="1355"/>
                    <a:pt x="6018" y="1229"/>
                  </a:cubicBezTo>
                  <a:cubicBezTo>
                    <a:pt x="5640" y="1103"/>
                    <a:pt x="5230" y="882"/>
                    <a:pt x="4978" y="567"/>
                  </a:cubicBezTo>
                  <a:lnTo>
                    <a:pt x="4884" y="473"/>
                  </a:lnTo>
                  <a:lnTo>
                    <a:pt x="4821" y="567"/>
                  </a:lnTo>
                  <a:cubicBezTo>
                    <a:pt x="4506" y="882"/>
                    <a:pt x="4159" y="1071"/>
                    <a:pt x="3750" y="1229"/>
                  </a:cubicBezTo>
                  <a:cubicBezTo>
                    <a:pt x="3466" y="1292"/>
                    <a:pt x="3151" y="1387"/>
                    <a:pt x="2899" y="1387"/>
                  </a:cubicBezTo>
                  <a:cubicBezTo>
                    <a:pt x="1985" y="1387"/>
                    <a:pt x="1103" y="945"/>
                    <a:pt x="599" y="158"/>
                  </a:cubicBezTo>
                  <a:lnTo>
                    <a:pt x="47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1" name="Google Shape;9071;p79"/>
            <p:cNvSpPr/>
            <p:nvPr/>
          </p:nvSpPr>
          <p:spPr>
            <a:xfrm>
              <a:off x="-56181750" y="4039300"/>
              <a:ext cx="0" cy="25"/>
            </a:xfrm>
            <a:custGeom>
              <a:rect b="b" l="l" r="r" t="t"/>
              <a:pathLst>
                <a:path extrusionOk="0" h="1" w="0">
                  <a:moveTo>
                    <a:pt x="0" y="1"/>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2" name="Google Shape;9072;p79"/>
            <p:cNvSpPr/>
            <p:nvPr/>
          </p:nvSpPr>
          <p:spPr>
            <a:xfrm>
              <a:off x="-56332200" y="4039300"/>
              <a:ext cx="25" cy="25"/>
            </a:xfrm>
            <a:custGeom>
              <a:rect b="b" l="l" r="r" t="t"/>
              <a:pathLst>
                <a:path extrusionOk="0" h="1" w="1">
                  <a:moveTo>
                    <a:pt x="1" y="1"/>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73" name="Google Shape;9073;p79"/>
          <p:cNvGrpSpPr/>
          <p:nvPr/>
        </p:nvGrpSpPr>
        <p:grpSpPr>
          <a:xfrm>
            <a:off x="5589504" y="2706951"/>
            <a:ext cx="316434" cy="358971"/>
            <a:chOff x="-54401725" y="3198925"/>
            <a:chExt cx="281200" cy="319000"/>
          </a:xfrm>
        </p:grpSpPr>
        <p:sp>
          <p:nvSpPr>
            <p:cNvPr id="9074" name="Google Shape;9074;p79"/>
            <p:cNvSpPr/>
            <p:nvPr/>
          </p:nvSpPr>
          <p:spPr>
            <a:xfrm>
              <a:off x="-54159150" y="3465925"/>
              <a:ext cx="38625" cy="52000"/>
            </a:xfrm>
            <a:custGeom>
              <a:rect b="b" l="l" r="r" t="t"/>
              <a:pathLst>
                <a:path extrusionOk="0" h="2080" w="1545">
                  <a:moveTo>
                    <a:pt x="789" y="0"/>
                  </a:moveTo>
                  <a:cubicBezTo>
                    <a:pt x="379" y="0"/>
                    <a:pt x="1" y="316"/>
                    <a:pt x="1" y="725"/>
                  </a:cubicBezTo>
                  <a:cubicBezTo>
                    <a:pt x="1" y="851"/>
                    <a:pt x="32" y="946"/>
                    <a:pt x="64" y="1040"/>
                  </a:cubicBezTo>
                  <a:lnTo>
                    <a:pt x="631" y="1985"/>
                  </a:lnTo>
                  <a:cubicBezTo>
                    <a:pt x="663" y="2048"/>
                    <a:pt x="694" y="2080"/>
                    <a:pt x="789" y="2080"/>
                  </a:cubicBezTo>
                  <a:cubicBezTo>
                    <a:pt x="852" y="2080"/>
                    <a:pt x="915" y="2017"/>
                    <a:pt x="946" y="1985"/>
                  </a:cubicBezTo>
                  <a:lnTo>
                    <a:pt x="1450" y="1072"/>
                  </a:lnTo>
                  <a:cubicBezTo>
                    <a:pt x="1482" y="977"/>
                    <a:pt x="1545" y="851"/>
                    <a:pt x="1545" y="725"/>
                  </a:cubicBezTo>
                  <a:cubicBezTo>
                    <a:pt x="1545" y="347"/>
                    <a:pt x="1167" y="0"/>
                    <a:pt x="7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5" name="Google Shape;9075;p79"/>
            <p:cNvSpPr/>
            <p:nvPr/>
          </p:nvSpPr>
          <p:spPr>
            <a:xfrm>
              <a:off x="-54401725" y="3465925"/>
              <a:ext cx="38600" cy="52000"/>
            </a:xfrm>
            <a:custGeom>
              <a:rect b="b" l="l" r="r" t="t"/>
              <a:pathLst>
                <a:path extrusionOk="0" h="2080" w="1544">
                  <a:moveTo>
                    <a:pt x="788" y="0"/>
                  </a:moveTo>
                  <a:cubicBezTo>
                    <a:pt x="410" y="0"/>
                    <a:pt x="0" y="316"/>
                    <a:pt x="0" y="725"/>
                  </a:cubicBezTo>
                  <a:cubicBezTo>
                    <a:pt x="0" y="851"/>
                    <a:pt x="63" y="946"/>
                    <a:pt x="95" y="1040"/>
                  </a:cubicBezTo>
                  <a:lnTo>
                    <a:pt x="631" y="1985"/>
                  </a:lnTo>
                  <a:cubicBezTo>
                    <a:pt x="694" y="2048"/>
                    <a:pt x="725" y="2080"/>
                    <a:pt x="788" y="2080"/>
                  </a:cubicBezTo>
                  <a:cubicBezTo>
                    <a:pt x="883" y="2080"/>
                    <a:pt x="914" y="2017"/>
                    <a:pt x="946" y="1985"/>
                  </a:cubicBezTo>
                  <a:lnTo>
                    <a:pt x="1481" y="1072"/>
                  </a:lnTo>
                  <a:cubicBezTo>
                    <a:pt x="1513" y="977"/>
                    <a:pt x="1544" y="851"/>
                    <a:pt x="1544" y="725"/>
                  </a:cubicBezTo>
                  <a:cubicBezTo>
                    <a:pt x="1544" y="347"/>
                    <a:pt x="1198" y="0"/>
                    <a:pt x="7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6" name="Google Shape;9076;p79"/>
            <p:cNvSpPr/>
            <p:nvPr/>
          </p:nvSpPr>
          <p:spPr>
            <a:xfrm>
              <a:off x="-54176475" y="3224125"/>
              <a:ext cx="17350" cy="61450"/>
            </a:xfrm>
            <a:custGeom>
              <a:rect b="b" l="l" r="r" t="t"/>
              <a:pathLst>
                <a:path extrusionOk="0" h="2458" w="694">
                  <a:moveTo>
                    <a:pt x="347" y="0"/>
                  </a:moveTo>
                  <a:cubicBezTo>
                    <a:pt x="190" y="316"/>
                    <a:pt x="1" y="757"/>
                    <a:pt x="1" y="1229"/>
                  </a:cubicBezTo>
                  <a:cubicBezTo>
                    <a:pt x="1" y="1702"/>
                    <a:pt x="190" y="2143"/>
                    <a:pt x="347" y="2458"/>
                  </a:cubicBezTo>
                  <a:cubicBezTo>
                    <a:pt x="505" y="2143"/>
                    <a:pt x="694" y="1702"/>
                    <a:pt x="694" y="1229"/>
                  </a:cubicBezTo>
                  <a:cubicBezTo>
                    <a:pt x="694" y="757"/>
                    <a:pt x="505" y="316"/>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7" name="Google Shape;9077;p79"/>
            <p:cNvSpPr/>
            <p:nvPr/>
          </p:nvSpPr>
          <p:spPr>
            <a:xfrm>
              <a:off x="-54385975" y="3198925"/>
              <a:ext cx="198500" cy="74850"/>
            </a:xfrm>
            <a:custGeom>
              <a:rect b="b" l="l" r="r" t="t"/>
              <a:pathLst>
                <a:path extrusionOk="0" h="2994" w="7940">
                  <a:moveTo>
                    <a:pt x="4978" y="0"/>
                  </a:moveTo>
                  <a:cubicBezTo>
                    <a:pt x="2836" y="0"/>
                    <a:pt x="946" y="1229"/>
                    <a:pt x="1" y="2993"/>
                  </a:cubicBezTo>
                  <a:lnTo>
                    <a:pt x="7688" y="2993"/>
                  </a:lnTo>
                  <a:cubicBezTo>
                    <a:pt x="7625" y="2741"/>
                    <a:pt x="7562" y="2521"/>
                    <a:pt x="7562" y="2237"/>
                  </a:cubicBezTo>
                  <a:cubicBezTo>
                    <a:pt x="7562" y="1733"/>
                    <a:pt x="7719" y="1261"/>
                    <a:pt x="7940" y="851"/>
                  </a:cubicBezTo>
                  <a:cubicBezTo>
                    <a:pt x="7026" y="315"/>
                    <a:pt x="6049" y="0"/>
                    <a:pt x="49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8" name="Google Shape;9078;p79"/>
            <p:cNvSpPr/>
            <p:nvPr/>
          </p:nvSpPr>
          <p:spPr>
            <a:xfrm>
              <a:off x="-54400950" y="3385575"/>
              <a:ext cx="37050" cy="19725"/>
            </a:xfrm>
            <a:custGeom>
              <a:rect b="b" l="l" r="r" t="t"/>
              <a:pathLst>
                <a:path extrusionOk="0" h="789" w="1482">
                  <a:moveTo>
                    <a:pt x="1" y="1"/>
                  </a:moveTo>
                  <a:lnTo>
                    <a:pt x="1" y="789"/>
                  </a:lnTo>
                  <a:lnTo>
                    <a:pt x="1482" y="789"/>
                  </a:lnTo>
                  <a:lnTo>
                    <a:pt x="14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9" name="Google Shape;9079;p79"/>
            <p:cNvSpPr/>
            <p:nvPr/>
          </p:nvSpPr>
          <p:spPr>
            <a:xfrm>
              <a:off x="-54401725" y="3292650"/>
              <a:ext cx="128400" cy="74850"/>
            </a:xfrm>
            <a:custGeom>
              <a:rect b="b" l="l" r="r" t="t"/>
              <a:pathLst>
                <a:path extrusionOk="0" h="2994" w="5136">
                  <a:moveTo>
                    <a:pt x="315" y="0"/>
                  </a:moveTo>
                  <a:cubicBezTo>
                    <a:pt x="126" y="567"/>
                    <a:pt x="0" y="1198"/>
                    <a:pt x="0" y="1828"/>
                  </a:cubicBezTo>
                  <a:lnTo>
                    <a:pt x="0" y="2993"/>
                  </a:lnTo>
                  <a:lnTo>
                    <a:pt x="1513" y="2993"/>
                  </a:lnTo>
                  <a:lnTo>
                    <a:pt x="1513" y="1828"/>
                  </a:lnTo>
                  <a:cubicBezTo>
                    <a:pt x="1513" y="1639"/>
                    <a:pt x="1670" y="1481"/>
                    <a:pt x="1859" y="1481"/>
                  </a:cubicBezTo>
                  <a:lnTo>
                    <a:pt x="2615" y="1481"/>
                  </a:lnTo>
                  <a:cubicBezTo>
                    <a:pt x="3592" y="1481"/>
                    <a:pt x="4821" y="788"/>
                    <a:pt x="51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0" name="Google Shape;9080;p79"/>
            <p:cNvSpPr/>
            <p:nvPr/>
          </p:nvSpPr>
          <p:spPr>
            <a:xfrm>
              <a:off x="-54250500" y="3266650"/>
              <a:ext cx="128400" cy="99275"/>
            </a:xfrm>
            <a:custGeom>
              <a:rect b="b" l="l" r="r" t="t"/>
              <a:pathLst>
                <a:path extrusionOk="0" h="3971" w="5136">
                  <a:moveTo>
                    <a:pt x="4317" y="1"/>
                  </a:moveTo>
                  <a:cubicBezTo>
                    <a:pt x="4159" y="914"/>
                    <a:pt x="3560" y="1607"/>
                    <a:pt x="3529" y="1607"/>
                  </a:cubicBezTo>
                  <a:cubicBezTo>
                    <a:pt x="3466" y="1702"/>
                    <a:pt x="3371" y="1734"/>
                    <a:pt x="3245" y="1734"/>
                  </a:cubicBezTo>
                  <a:cubicBezTo>
                    <a:pt x="3151" y="1734"/>
                    <a:pt x="3056" y="1702"/>
                    <a:pt x="2993" y="1607"/>
                  </a:cubicBezTo>
                  <a:cubicBezTo>
                    <a:pt x="2993" y="1607"/>
                    <a:pt x="2741" y="1387"/>
                    <a:pt x="2552" y="977"/>
                  </a:cubicBezTo>
                  <a:lnTo>
                    <a:pt x="0" y="977"/>
                  </a:lnTo>
                  <a:cubicBezTo>
                    <a:pt x="315" y="1765"/>
                    <a:pt x="1576" y="2490"/>
                    <a:pt x="2521" y="2490"/>
                  </a:cubicBezTo>
                  <a:lnTo>
                    <a:pt x="3245" y="2490"/>
                  </a:lnTo>
                  <a:cubicBezTo>
                    <a:pt x="3466" y="2490"/>
                    <a:pt x="3623" y="2647"/>
                    <a:pt x="3623" y="2836"/>
                  </a:cubicBezTo>
                  <a:lnTo>
                    <a:pt x="3623" y="3970"/>
                  </a:lnTo>
                  <a:lnTo>
                    <a:pt x="5104" y="3970"/>
                  </a:lnTo>
                  <a:lnTo>
                    <a:pt x="5104" y="2521"/>
                  </a:lnTo>
                  <a:cubicBezTo>
                    <a:pt x="5136" y="2458"/>
                    <a:pt x="5136" y="2395"/>
                    <a:pt x="5104" y="2364"/>
                  </a:cubicBezTo>
                  <a:cubicBezTo>
                    <a:pt x="5041" y="1544"/>
                    <a:pt x="4758" y="725"/>
                    <a:pt x="43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1" name="Google Shape;9081;p79"/>
            <p:cNvSpPr/>
            <p:nvPr/>
          </p:nvSpPr>
          <p:spPr>
            <a:xfrm>
              <a:off x="-54159150" y="3385575"/>
              <a:ext cx="37050" cy="19725"/>
            </a:xfrm>
            <a:custGeom>
              <a:rect b="b" l="l" r="r" t="t"/>
              <a:pathLst>
                <a:path extrusionOk="0" h="789" w="1482">
                  <a:moveTo>
                    <a:pt x="1" y="1"/>
                  </a:moveTo>
                  <a:lnTo>
                    <a:pt x="1" y="789"/>
                  </a:lnTo>
                  <a:lnTo>
                    <a:pt x="1482" y="789"/>
                  </a:lnTo>
                  <a:lnTo>
                    <a:pt x="14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2" name="Google Shape;9082;p79"/>
            <p:cNvSpPr/>
            <p:nvPr/>
          </p:nvSpPr>
          <p:spPr>
            <a:xfrm>
              <a:off x="-54345025" y="3309975"/>
              <a:ext cx="167000" cy="207175"/>
            </a:xfrm>
            <a:custGeom>
              <a:rect b="b" l="l" r="r" t="t"/>
              <a:pathLst>
                <a:path extrusionOk="0" h="8287" w="6680">
                  <a:moveTo>
                    <a:pt x="1797" y="2332"/>
                  </a:moveTo>
                  <a:cubicBezTo>
                    <a:pt x="1986" y="2332"/>
                    <a:pt x="2143" y="2489"/>
                    <a:pt x="2143" y="2678"/>
                  </a:cubicBezTo>
                  <a:cubicBezTo>
                    <a:pt x="2143" y="2867"/>
                    <a:pt x="1986" y="3025"/>
                    <a:pt x="1797" y="3025"/>
                  </a:cubicBezTo>
                  <a:cubicBezTo>
                    <a:pt x="1639" y="3025"/>
                    <a:pt x="1450" y="2867"/>
                    <a:pt x="1450" y="2678"/>
                  </a:cubicBezTo>
                  <a:cubicBezTo>
                    <a:pt x="1450" y="2489"/>
                    <a:pt x="1608" y="2332"/>
                    <a:pt x="1797" y="2332"/>
                  </a:cubicBezTo>
                  <a:close/>
                  <a:moveTo>
                    <a:pt x="4821" y="2332"/>
                  </a:moveTo>
                  <a:cubicBezTo>
                    <a:pt x="5042" y="2332"/>
                    <a:pt x="5199" y="2489"/>
                    <a:pt x="5199" y="2678"/>
                  </a:cubicBezTo>
                  <a:cubicBezTo>
                    <a:pt x="5199" y="2867"/>
                    <a:pt x="5042" y="3025"/>
                    <a:pt x="4821" y="3025"/>
                  </a:cubicBezTo>
                  <a:cubicBezTo>
                    <a:pt x="4632" y="3025"/>
                    <a:pt x="4474" y="2867"/>
                    <a:pt x="4474" y="2678"/>
                  </a:cubicBezTo>
                  <a:cubicBezTo>
                    <a:pt x="4474" y="2489"/>
                    <a:pt x="4632" y="2332"/>
                    <a:pt x="4821" y="2332"/>
                  </a:cubicBezTo>
                  <a:close/>
                  <a:moveTo>
                    <a:pt x="4392" y="4892"/>
                  </a:moveTo>
                  <a:cubicBezTo>
                    <a:pt x="4482" y="4892"/>
                    <a:pt x="4569" y="4931"/>
                    <a:pt x="4632" y="5010"/>
                  </a:cubicBezTo>
                  <a:cubicBezTo>
                    <a:pt x="4790" y="5136"/>
                    <a:pt x="4790" y="5356"/>
                    <a:pt x="4632" y="5514"/>
                  </a:cubicBezTo>
                  <a:cubicBezTo>
                    <a:pt x="4285" y="5860"/>
                    <a:pt x="3813" y="6049"/>
                    <a:pt x="3340" y="6049"/>
                  </a:cubicBezTo>
                  <a:cubicBezTo>
                    <a:pt x="2868" y="6049"/>
                    <a:pt x="2364" y="5860"/>
                    <a:pt x="2049" y="5514"/>
                  </a:cubicBezTo>
                  <a:cubicBezTo>
                    <a:pt x="1891" y="5356"/>
                    <a:pt x="1891" y="5136"/>
                    <a:pt x="2049" y="5010"/>
                  </a:cubicBezTo>
                  <a:cubicBezTo>
                    <a:pt x="2127" y="4931"/>
                    <a:pt x="2222" y="4892"/>
                    <a:pt x="2312" y="4892"/>
                  </a:cubicBezTo>
                  <a:cubicBezTo>
                    <a:pt x="2403" y="4892"/>
                    <a:pt x="2490" y="4931"/>
                    <a:pt x="2553" y="5010"/>
                  </a:cubicBezTo>
                  <a:cubicBezTo>
                    <a:pt x="2773" y="5230"/>
                    <a:pt x="3057" y="5341"/>
                    <a:pt x="3340" y="5341"/>
                  </a:cubicBezTo>
                  <a:cubicBezTo>
                    <a:pt x="3624" y="5341"/>
                    <a:pt x="3907" y="5230"/>
                    <a:pt x="4128" y="5010"/>
                  </a:cubicBezTo>
                  <a:cubicBezTo>
                    <a:pt x="4207" y="4931"/>
                    <a:pt x="4301" y="4892"/>
                    <a:pt x="4392" y="4892"/>
                  </a:cubicBezTo>
                  <a:close/>
                  <a:moveTo>
                    <a:pt x="3340" y="1"/>
                  </a:moveTo>
                  <a:cubicBezTo>
                    <a:pt x="2710" y="914"/>
                    <a:pt x="1324" y="1513"/>
                    <a:pt x="347" y="1513"/>
                  </a:cubicBezTo>
                  <a:lnTo>
                    <a:pt x="1" y="1513"/>
                  </a:lnTo>
                  <a:lnTo>
                    <a:pt x="1" y="4915"/>
                  </a:lnTo>
                  <a:cubicBezTo>
                    <a:pt x="1" y="6774"/>
                    <a:pt x="1482" y="8286"/>
                    <a:pt x="3340" y="8286"/>
                  </a:cubicBezTo>
                  <a:cubicBezTo>
                    <a:pt x="5199" y="8286"/>
                    <a:pt x="6680" y="6774"/>
                    <a:pt x="6680" y="4915"/>
                  </a:cubicBezTo>
                  <a:lnTo>
                    <a:pt x="6680" y="1513"/>
                  </a:lnTo>
                  <a:lnTo>
                    <a:pt x="6333" y="1513"/>
                  </a:lnTo>
                  <a:cubicBezTo>
                    <a:pt x="6307" y="1514"/>
                    <a:pt x="6281" y="1514"/>
                    <a:pt x="6254" y="1514"/>
                  </a:cubicBezTo>
                  <a:cubicBezTo>
                    <a:pt x="5228" y="1514"/>
                    <a:pt x="3955" y="922"/>
                    <a:pt x="33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3" name="Google Shape;9083;p79"/>
            <p:cNvSpPr/>
            <p:nvPr/>
          </p:nvSpPr>
          <p:spPr>
            <a:xfrm>
              <a:off x="-54401725" y="3424175"/>
              <a:ext cx="37825" cy="40975"/>
            </a:xfrm>
            <a:custGeom>
              <a:rect b="b" l="l" r="r" t="t"/>
              <a:pathLst>
                <a:path extrusionOk="0" h="1639" w="1513">
                  <a:moveTo>
                    <a:pt x="0" y="1"/>
                  </a:moveTo>
                  <a:lnTo>
                    <a:pt x="0" y="914"/>
                  </a:lnTo>
                  <a:cubicBezTo>
                    <a:pt x="0" y="1292"/>
                    <a:pt x="315" y="1639"/>
                    <a:pt x="757" y="1639"/>
                  </a:cubicBezTo>
                  <a:cubicBezTo>
                    <a:pt x="1198" y="1639"/>
                    <a:pt x="1513" y="1324"/>
                    <a:pt x="1513" y="914"/>
                  </a:cubicBezTo>
                  <a:lnTo>
                    <a:pt x="15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4" name="Google Shape;9084;p79"/>
            <p:cNvSpPr/>
            <p:nvPr/>
          </p:nvSpPr>
          <p:spPr>
            <a:xfrm>
              <a:off x="-54159150" y="3424175"/>
              <a:ext cx="37050" cy="40975"/>
            </a:xfrm>
            <a:custGeom>
              <a:rect b="b" l="l" r="r" t="t"/>
              <a:pathLst>
                <a:path extrusionOk="0" h="1639" w="1482">
                  <a:moveTo>
                    <a:pt x="1" y="1"/>
                  </a:moveTo>
                  <a:lnTo>
                    <a:pt x="1" y="914"/>
                  </a:lnTo>
                  <a:cubicBezTo>
                    <a:pt x="1" y="1292"/>
                    <a:pt x="316" y="1639"/>
                    <a:pt x="757" y="1639"/>
                  </a:cubicBezTo>
                  <a:cubicBezTo>
                    <a:pt x="1167" y="1639"/>
                    <a:pt x="1482" y="1324"/>
                    <a:pt x="1482" y="914"/>
                  </a:cubicBezTo>
                  <a:lnTo>
                    <a:pt x="14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85" name="Google Shape;9085;p79"/>
          <p:cNvGrpSpPr/>
          <p:nvPr/>
        </p:nvGrpSpPr>
        <p:grpSpPr>
          <a:xfrm>
            <a:off x="5590391" y="3177053"/>
            <a:ext cx="314662" cy="358099"/>
            <a:chOff x="-54401725" y="3590375"/>
            <a:chExt cx="279625" cy="318225"/>
          </a:xfrm>
        </p:grpSpPr>
        <p:sp>
          <p:nvSpPr>
            <p:cNvPr id="9086" name="Google Shape;9086;p79"/>
            <p:cNvSpPr/>
            <p:nvPr/>
          </p:nvSpPr>
          <p:spPr>
            <a:xfrm>
              <a:off x="-54194575" y="3721900"/>
              <a:ext cx="35450" cy="19725"/>
            </a:xfrm>
            <a:custGeom>
              <a:rect b="b" l="l" r="r" t="t"/>
              <a:pathLst>
                <a:path extrusionOk="0" h="789" w="1418">
                  <a:moveTo>
                    <a:pt x="0" y="1"/>
                  </a:moveTo>
                  <a:cubicBezTo>
                    <a:pt x="158" y="410"/>
                    <a:pt x="536" y="788"/>
                    <a:pt x="1071" y="788"/>
                  </a:cubicBezTo>
                  <a:lnTo>
                    <a:pt x="1418" y="788"/>
                  </a:lnTo>
                  <a:lnTo>
                    <a:pt x="141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7" name="Google Shape;9087;p79"/>
            <p:cNvSpPr/>
            <p:nvPr/>
          </p:nvSpPr>
          <p:spPr>
            <a:xfrm>
              <a:off x="-54380450" y="3590375"/>
              <a:ext cx="237075" cy="112650"/>
            </a:xfrm>
            <a:custGeom>
              <a:rect b="b" l="l" r="r" t="t"/>
              <a:pathLst>
                <a:path extrusionOk="0" h="4506" w="9483">
                  <a:moveTo>
                    <a:pt x="4789" y="1575"/>
                  </a:moveTo>
                  <a:cubicBezTo>
                    <a:pt x="5009" y="1575"/>
                    <a:pt x="5135" y="1733"/>
                    <a:pt x="5135" y="1954"/>
                  </a:cubicBezTo>
                  <a:lnTo>
                    <a:pt x="5135" y="2300"/>
                  </a:lnTo>
                  <a:lnTo>
                    <a:pt x="5513" y="2300"/>
                  </a:lnTo>
                  <a:cubicBezTo>
                    <a:pt x="5702" y="2300"/>
                    <a:pt x="5860" y="2458"/>
                    <a:pt x="5860" y="2647"/>
                  </a:cubicBezTo>
                  <a:cubicBezTo>
                    <a:pt x="5860" y="2836"/>
                    <a:pt x="5702" y="2993"/>
                    <a:pt x="5513" y="2993"/>
                  </a:cubicBezTo>
                  <a:lnTo>
                    <a:pt x="5135" y="2993"/>
                  </a:lnTo>
                  <a:lnTo>
                    <a:pt x="5135" y="3371"/>
                  </a:lnTo>
                  <a:cubicBezTo>
                    <a:pt x="5135" y="3560"/>
                    <a:pt x="5009" y="3718"/>
                    <a:pt x="4789" y="3718"/>
                  </a:cubicBezTo>
                  <a:cubicBezTo>
                    <a:pt x="4600" y="3718"/>
                    <a:pt x="4442" y="3560"/>
                    <a:pt x="4442" y="3371"/>
                  </a:cubicBezTo>
                  <a:lnTo>
                    <a:pt x="4442" y="2993"/>
                  </a:lnTo>
                  <a:lnTo>
                    <a:pt x="4096" y="2993"/>
                  </a:lnTo>
                  <a:cubicBezTo>
                    <a:pt x="3907" y="2993"/>
                    <a:pt x="3749" y="2836"/>
                    <a:pt x="3749" y="2647"/>
                  </a:cubicBezTo>
                  <a:cubicBezTo>
                    <a:pt x="3749" y="2458"/>
                    <a:pt x="3907" y="2300"/>
                    <a:pt x="4096" y="2300"/>
                  </a:cubicBezTo>
                  <a:lnTo>
                    <a:pt x="4442" y="2300"/>
                  </a:lnTo>
                  <a:lnTo>
                    <a:pt x="4442" y="1954"/>
                  </a:lnTo>
                  <a:cubicBezTo>
                    <a:pt x="4442" y="1733"/>
                    <a:pt x="4600" y="1575"/>
                    <a:pt x="4789" y="1575"/>
                  </a:cubicBezTo>
                  <a:close/>
                  <a:moveTo>
                    <a:pt x="2048" y="0"/>
                  </a:moveTo>
                  <a:cubicBezTo>
                    <a:pt x="882" y="0"/>
                    <a:pt x="0" y="1040"/>
                    <a:pt x="189" y="2174"/>
                  </a:cubicBezTo>
                  <a:lnTo>
                    <a:pt x="567" y="4505"/>
                  </a:lnTo>
                  <a:lnTo>
                    <a:pt x="8916" y="4505"/>
                  </a:lnTo>
                  <a:lnTo>
                    <a:pt x="9326" y="2174"/>
                  </a:lnTo>
                  <a:cubicBezTo>
                    <a:pt x="9483" y="1040"/>
                    <a:pt x="8601" y="0"/>
                    <a:pt x="74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8" name="Google Shape;9088;p79"/>
            <p:cNvSpPr/>
            <p:nvPr/>
          </p:nvSpPr>
          <p:spPr>
            <a:xfrm>
              <a:off x="-54363925" y="3721900"/>
              <a:ext cx="35475" cy="19725"/>
            </a:xfrm>
            <a:custGeom>
              <a:rect b="b" l="l" r="r" t="t"/>
              <a:pathLst>
                <a:path extrusionOk="0" h="789" w="1419">
                  <a:moveTo>
                    <a:pt x="1" y="1"/>
                  </a:moveTo>
                  <a:lnTo>
                    <a:pt x="1" y="788"/>
                  </a:lnTo>
                  <a:lnTo>
                    <a:pt x="347" y="788"/>
                  </a:lnTo>
                  <a:cubicBezTo>
                    <a:pt x="820" y="788"/>
                    <a:pt x="1261" y="410"/>
                    <a:pt x="1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9" name="Google Shape;9089;p79"/>
            <p:cNvSpPr/>
            <p:nvPr/>
          </p:nvSpPr>
          <p:spPr>
            <a:xfrm>
              <a:off x="-54363925" y="3721900"/>
              <a:ext cx="204800" cy="186700"/>
            </a:xfrm>
            <a:custGeom>
              <a:rect b="b" l="l" r="r" t="t"/>
              <a:pathLst>
                <a:path extrusionOk="0" h="7468" w="8192">
                  <a:moveTo>
                    <a:pt x="2553" y="1513"/>
                  </a:moveTo>
                  <a:cubicBezTo>
                    <a:pt x="2742" y="1513"/>
                    <a:pt x="2899" y="1670"/>
                    <a:pt x="2899" y="1891"/>
                  </a:cubicBezTo>
                  <a:cubicBezTo>
                    <a:pt x="2899" y="2080"/>
                    <a:pt x="2742" y="2237"/>
                    <a:pt x="2553" y="2237"/>
                  </a:cubicBezTo>
                  <a:cubicBezTo>
                    <a:pt x="2541" y="2240"/>
                    <a:pt x="2529" y="2241"/>
                    <a:pt x="2517" y="2241"/>
                  </a:cubicBezTo>
                  <a:cubicBezTo>
                    <a:pt x="2368" y="2241"/>
                    <a:pt x="2206" y="2066"/>
                    <a:pt x="2206" y="1891"/>
                  </a:cubicBezTo>
                  <a:cubicBezTo>
                    <a:pt x="2206" y="1670"/>
                    <a:pt x="2364" y="1513"/>
                    <a:pt x="2553" y="1513"/>
                  </a:cubicBezTo>
                  <a:close/>
                  <a:moveTo>
                    <a:pt x="5577" y="1576"/>
                  </a:moveTo>
                  <a:cubicBezTo>
                    <a:pt x="5798" y="1576"/>
                    <a:pt x="5955" y="1733"/>
                    <a:pt x="5955" y="1922"/>
                  </a:cubicBezTo>
                  <a:cubicBezTo>
                    <a:pt x="5955" y="2111"/>
                    <a:pt x="5798" y="2269"/>
                    <a:pt x="5577" y="2269"/>
                  </a:cubicBezTo>
                  <a:cubicBezTo>
                    <a:pt x="5388" y="2269"/>
                    <a:pt x="5230" y="2111"/>
                    <a:pt x="5230" y="1922"/>
                  </a:cubicBezTo>
                  <a:cubicBezTo>
                    <a:pt x="5230" y="1733"/>
                    <a:pt x="5388" y="1576"/>
                    <a:pt x="5577" y="1576"/>
                  </a:cubicBezTo>
                  <a:close/>
                  <a:moveTo>
                    <a:pt x="5148" y="4073"/>
                  </a:moveTo>
                  <a:cubicBezTo>
                    <a:pt x="5238" y="4073"/>
                    <a:pt x="5325" y="4112"/>
                    <a:pt x="5388" y="4191"/>
                  </a:cubicBezTo>
                  <a:cubicBezTo>
                    <a:pt x="5546" y="4317"/>
                    <a:pt x="5546" y="4537"/>
                    <a:pt x="5388" y="4726"/>
                  </a:cubicBezTo>
                  <a:cubicBezTo>
                    <a:pt x="5041" y="5073"/>
                    <a:pt x="4569" y="5262"/>
                    <a:pt x="4096" y="5262"/>
                  </a:cubicBezTo>
                  <a:cubicBezTo>
                    <a:pt x="3624" y="5262"/>
                    <a:pt x="3120" y="5073"/>
                    <a:pt x="2805" y="4726"/>
                  </a:cubicBezTo>
                  <a:cubicBezTo>
                    <a:pt x="2647" y="4569"/>
                    <a:pt x="2647" y="4317"/>
                    <a:pt x="2805" y="4191"/>
                  </a:cubicBezTo>
                  <a:cubicBezTo>
                    <a:pt x="2883" y="4112"/>
                    <a:pt x="2978" y="4073"/>
                    <a:pt x="3068" y="4073"/>
                  </a:cubicBezTo>
                  <a:cubicBezTo>
                    <a:pt x="3159" y="4073"/>
                    <a:pt x="3246" y="4112"/>
                    <a:pt x="3309" y="4191"/>
                  </a:cubicBezTo>
                  <a:cubicBezTo>
                    <a:pt x="3529" y="4411"/>
                    <a:pt x="3813" y="4521"/>
                    <a:pt x="4096" y="4521"/>
                  </a:cubicBezTo>
                  <a:cubicBezTo>
                    <a:pt x="4380" y="4521"/>
                    <a:pt x="4663" y="4411"/>
                    <a:pt x="4884" y="4191"/>
                  </a:cubicBezTo>
                  <a:cubicBezTo>
                    <a:pt x="4963" y="4112"/>
                    <a:pt x="5057" y="4073"/>
                    <a:pt x="5148" y="4073"/>
                  </a:cubicBezTo>
                  <a:close/>
                  <a:moveTo>
                    <a:pt x="2175" y="1"/>
                  </a:moveTo>
                  <a:cubicBezTo>
                    <a:pt x="2017" y="851"/>
                    <a:pt x="1229" y="1513"/>
                    <a:pt x="347" y="1513"/>
                  </a:cubicBezTo>
                  <a:lnTo>
                    <a:pt x="1" y="1513"/>
                  </a:lnTo>
                  <a:lnTo>
                    <a:pt x="1" y="3372"/>
                  </a:lnTo>
                  <a:cubicBezTo>
                    <a:pt x="1" y="5608"/>
                    <a:pt x="1859" y="7467"/>
                    <a:pt x="4096" y="7467"/>
                  </a:cubicBezTo>
                  <a:cubicBezTo>
                    <a:pt x="6333" y="7467"/>
                    <a:pt x="8192" y="5608"/>
                    <a:pt x="8192" y="3372"/>
                  </a:cubicBezTo>
                  <a:lnTo>
                    <a:pt x="8192" y="1513"/>
                  </a:lnTo>
                  <a:lnTo>
                    <a:pt x="7845" y="1513"/>
                  </a:lnTo>
                  <a:cubicBezTo>
                    <a:pt x="6932" y="1513"/>
                    <a:pt x="6176" y="820"/>
                    <a:pt x="59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0" name="Google Shape;9090;p79"/>
            <p:cNvSpPr/>
            <p:nvPr/>
          </p:nvSpPr>
          <p:spPr>
            <a:xfrm>
              <a:off x="-54401725" y="3747100"/>
              <a:ext cx="18925" cy="63825"/>
            </a:xfrm>
            <a:custGeom>
              <a:rect b="b" l="l" r="r" t="t"/>
              <a:pathLst>
                <a:path extrusionOk="0" h="2553" w="757">
                  <a:moveTo>
                    <a:pt x="757" y="1"/>
                  </a:moveTo>
                  <a:cubicBezTo>
                    <a:pt x="284" y="253"/>
                    <a:pt x="0" y="725"/>
                    <a:pt x="0" y="1261"/>
                  </a:cubicBezTo>
                  <a:cubicBezTo>
                    <a:pt x="0" y="1828"/>
                    <a:pt x="315" y="2301"/>
                    <a:pt x="757" y="2553"/>
                  </a:cubicBezTo>
                  <a:lnTo>
                    <a:pt x="75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1" name="Google Shape;9091;p79"/>
            <p:cNvSpPr/>
            <p:nvPr/>
          </p:nvSpPr>
          <p:spPr>
            <a:xfrm>
              <a:off x="-54140225" y="3746325"/>
              <a:ext cx="18125" cy="63825"/>
            </a:xfrm>
            <a:custGeom>
              <a:rect b="b" l="l" r="r" t="t"/>
              <a:pathLst>
                <a:path extrusionOk="0" h="2553" w="725">
                  <a:moveTo>
                    <a:pt x="0" y="0"/>
                  </a:moveTo>
                  <a:lnTo>
                    <a:pt x="0" y="2552"/>
                  </a:lnTo>
                  <a:cubicBezTo>
                    <a:pt x="410" y="2269"/>
                    <a:pt x="725" y="1796"/>
                    <a:pt x="725" y="1260"/>
                  </a:cubicBezTo>
                  <a:cubicBezTo>
                    <a:pt x="725" y="756"/>
                    <a:pt x="410" y="284"/>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92" name="Google Shape;9092;p79"/>
          <p:cNvGrpSpPr/>
          <p:nvPr/>
        </p:nvGrpSpPr>
        <p:grpSpPr>
          <a:xfrm>
            <a:off x="5588182" y="3640626"/>
            <a:ext cx="319079" cy="358099"/>
            <a:chOff x="-54403300" y="3982600"/>
            <a:chExt cx="283550" cy="318225"/>
          </a:xfrm>
        </p:grpSpPr>
        <p:sp>
          <p:nvSpPr>
            <p:cNvPr id="9093" name="Google Shape;9093;p79"/>
            <p:cNvSpPr/>
            <p:nvPr/>
          </p:nvSpPr>
          <p:spPr>
            <a:xfrm>
              <a:off x="-54273350" y="4036950"/>
              <a:ext cx="27600" cy="27600"/>
            </a:xfrm>
            <a:custGeom>
              <a:rect b="b" l="l" r="r" t="t"/>
              <a:pathLst>
                <a:path extrusionOk="0" h="1104" w="1104">
                  <a:moveTo>
                    <a:pt x="536" y="0"/>
                  </a:moveTo>
                  <a:lnTo>
                    <a:pt x="473" y="189"/>
                  </a:lnTo>
                  <a:cubicBezTo>
                    <a:pt x="442" y="315"/>
                    <a:pt x="316" y="379"/>
                    <a:pt x="190" y="379"/>
                  </a:cubicBezTo>
                  <a:lnTo>
                    <a:pt x="1" y="410"/>
                  </a:lnTo>
                  <a:lnTo>
                    <a:pt x="158" y="568"/>
                  </a:lnTo>
                  <a:cubicBezTo>
                    <a:pt x="127" y="662"/>
                    <a:pt x="158" y="788"/>
                    <a:pt x="158" y="883"/>
                  </a:cubicBezTo>
                  <a:lnTo>
                    <a:pt x="127" y="1103"/>
                  </a:lnTo>
                  <a:lnTo>
                    <a:pt x="316" y="1009"/>
                  </a:lnTo>
                  <a:cubicBezTo>
                    <a:pt x="379" y="993"/>
                    <a:pt x="434" y="985"/>
                    <a:pt x="489" y="985"/>
                  </a:cubicBezTo>
                  <a:cubicBezTo>
                    <a:pt x="544" y="985"/>
                    <a:pt x="599" y="993"/>
                    <a:pt x="662" y="1009"/>
                  </a:cubicBezTo>
                  <a:lnTo>
                    <a:pt x="851" y="1103"/>
                  </a:lnTo>
                  <a:lnTo>
                    <a:pt x="820" y="883"/>
                  </a:lnTo>
                  <a:cubicBezTo>
                    <a:pt x="788" y="788"/>
                    <a:pt x="820" y="662"/>
                    <a:pt x="946" y="568"/>
                  </a:cubicBezTo>
                  <a:lnTo>
                    <a:pt x="1103" y="410"/>
                  </a:lnTo>
                  <a:lnTo>
                    <a:pt x="914" y="379"/>
                  </a:lnTo>
                  <a:cubicBezTo>
                    <a:pt x="788" y="379"/>
                    <a:pt x="662" y="315"/>
                    <a:pt x="631" y="189"/>
                  </a:cubicBezTo>
                  <a:lnTo>
                    <a:pt x="5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4" name="Google Shape;9094;p79"/>
            <p:cNvSpPr/>
            <p:nvPr/>
          </p:nvSpPr>
          <p:spPr>
            <a:xfrm>
              <a:off x="-54383600" y="3982600"/>
              <a:ext cx="241800" cy="130775"/>
            </a:xfrm>
            <a:custGeom>
              <a:rect b="b" l="l" r="r" t="t"/>
              <a:pathLst>
                <a:path extrusionOk="0" h="5231" w="9672">
                  <a:moveTo>
                    <a:pt x="4856" y="946"/>
                  </a:moveTo>
                  <a:cubicBezTo>
                    <a:pt x="4994" y="946"/>
                    <a:pt x="5135" y="1009"/>
                    <a:pt x="5198" y="1135"/>
                  </a:cubicBezTo>
                  <a:lnTo>
                    <a:pt x="5545" y="1859"/>
                  </a:lnTo>
                  <a:lnTo>
                    <a:pt x="6301" y="1954"/>
                  </a:lnTo>
                  <a:cubicBezTo>
                    <a:pt x="6616" y="2017"/>
                    <a:pt x="6742" y="2395"/>
                    <a:pt x="6490" y="2584"/>
                  </a:cubicBezTo>
                  <a:lnTo>
                    <a:pt x="5954" y="3151"/>
                  </a:lnTo>
                  <a:lnTo>
                    <a:pt x="6049" y="3907"/>
                  </a:lnTo>
                  <a:cubicBezTo>
                    <a:pt x="6098" y="4150"/>
                    <a:pt x="5921" y="4337"/>
                    <a:pt x="5707" y="4337"/>
                  </a:cubicBezTo>
                  <a:cubicBezTo>
                    <a:pt x="5644" y="4337"/>
                    <a:pt x="5578" y="4321"/>
                    <a:pt x="5513" y="4285"/>
                  </a:cubicBezTo>
                  <a:lnTo>
                    <a:pt x="4852" y="3939"/>
                  </a:lnTo>
                  <a:lnTo>
                    <a:pt x="4159" y="4285"/>
                  </a:lnTo>
                  <a:cubicBezTo>
                    <a:pt x="4101" y="4321"/>
                    <a:pt x="4041" y="4337"/>
                    <a:pt x="3982" y="4337"/>
                  </a:cubicBezTo>
                  <a:cubicBezTo>
                    <a:pt x="3781" y="4337"/>
                    <a:pt x="3599" y="4150"/>
                    <a:pt x="3623" y="3907"/>
                  </a:cubicBezTo>
                  <a:lnTo>
                    <a:pt x="3749" y="3151"/>
                  </a:lnTo>
                  <a:lnTo>
                    <a:pt x="3182" y="2584"/>
                  </a:lnTo>
                  <a:cubicBezTo>
                    <a:pt x="3025" y="2363"/>
                    <a:pt x="3151" y="1985"/>
                    <a:pt x="3434" y="1954"/>
                  </a:cubicBezTo>
                  <a:lnTo>
                    <a:pt x="4159" y="1859"/>
                  </a:lnTo>
                  <a:lnTo>
                    <a:pt x="4537" y="1135"/>
                  </a:lnTo>
                  <a:cubicBezTo>
                    <a:pt x="4584" y="1009"/>
                    <a:pt x="4718" y="946"/>
                    <a:pt x="4856" y="946"/>
                  </a:cubicBezTo>
                  <a:close/>
                  <a:moveTo>
                    <a:pt x="1859" y="1"/>
                  </a:moveTo>
                  <a:cubicBezTo>
                    <a:pt x="819" y="1"/>
                    <a:pt x="0" y="820"/>
                    <a:pt x="0" y="1859"/>
                  </a:cubicBezTo>
                  <a:lnTo>
                    <a:pt x="0" y="4096"/>
                  </a:lnTo>
                  <a:cubicBezTo>
                    <a:pt x="32" y="4726"/>
                    <a:pt x="504" y="5230"/>
                    <a:pt x="1134" y="5230"/>
                  </a:cubicBezTo>
                  <a:lnTo>
                    <a:pt x="8569" y="5230"/>
                  </a:lnTo>
                  <a:cubicBezTo>
                    <a:pt x="9199" y="5230"/>
                    <a:pt x="9672" y="4726"/>
                    <a:pt x="9672" y="4128"/>
                  </a:cubicBezTo>
                  <a:lnTo>
                    <a:pt x="9672" y="1859"/>
                  </a:lnTo>
                  <a:cubicBezTo>
                    <a:pt x="9672" y="820"/>
                    <a:pt x="8853" y="1"/>
                    <a:pt x="78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5" name="Google Shape;9095;p79"/>
            <p:cNvSpPr/>
            <p:nvPr/>
          </p:nvSpPr>
          <p:spPr>
            <a:xfrm>
              <a:off x="-54403300" y="4122000"/>
              <a:ext cx="58300" cy="140225"/>
            </a:xfrm>
            <a:custGeom>
              <a:rect b="b" l="l" r="r" t="t"/>
              <a:pathLst>
                <a:path extrusionOk="0" h="5609" w="2332">
                  <a:moveTo>
                    <a:pt x="820" y="1"/>
                  </a:moveTo>
                  <a:lnTo>
                    <a:pt x="820" y="3088"/>
                  </a:lnTo>
                  <a:cubicBezTo>
                    <a:pt x="820" y="3561"/>
                    <a:pt x="631" y="4034"/>
                    <a:pt x="315" y="4349"/>
                  </a:cubicBezTo>
                  <a:cubicBezTo>
                    <a:pt x="0" y="4664"/>
                    <a:pt x="32" y="5136"/>
                    <a:pt x="315" y="5420"/>
                  </a:cubicBezTo>
                  <a:cubicBezTo>
                    <a:pt x="473" y="5546"/>
                    <a:pt x="662" y="5609"/>
                    <a:pt x="851" y="5609"/>
                  </a:cubicBezTo>
                  <a:cubicBezTo>
                    <a:pt x="1040" y="5609"/>
                    <a:pt x="1229" y="5546"/>
                    <a:pt x="1387" y="5420"/>
                  </a:cubicBezTo>
                  <a:cubicBezTo>
                    <a:pt x="2017" y="4790"/>
                    <a:pt x="2332" y="3939"/>
                    <a:pt x="2332" y="3088"/>
                  </a:cubicBezTo>
                  <a:lnTo>
                    <a:pt x="2332" y="379"/>
                  </a:lnTo>
                  <a:lnTo>
                    <a:pt x="1954" y="379"/>
                  </a:lnTo>
                  <a:cubicBezTo>
                    <a:pt x="1913" y="382"/>
                    <a:pt x="1874" y="383"/>
                    <a:pt x="1836" y="383"/>
                  </a:cubicBezTo>
                  <a:cubicBezTo>
                    <a:pt x="1422" y="383"/>
                    <a:pt x="1108" y="232"/>
                    <a:pt x="8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6" name="Google Shape;9096;p79"/>
            <p:cNvSpPr/>
            <p:nvPr/>
          </p:nvSpPr>
          <p:spPr>
            <a:xfrm>
              <a:off x="-54346600" y="4132250"/>
              <a:ext cx="167800" cy="168575"/>
            </a:xfrm>
            <a:custGeom>
              <a:rect b="b" l="l" r="r" t="t"/>
              <a:pathLst>
                <a:path extrusionOk="0" h="6743" w="6712">
                  <a:moveTo>
                    <a:pt x="1860" y="757"/>
                  </a:moveTo>
                  <a:cubicBezTo>
                    <a:pt x="2049" y="757"/>
                    <a:pt x="2206" y="914"/>
                    <a:pt x="2206" y="1103"/>
                  </a:cubicBezTo>
                  <a:cubicBezTo>
                    <a:pt x="2206" y="1292"/>
                    <a:pt x="2049" y="1450"/>
                    <a:pt x="1860" y="1450"/>
                  </a:cubicBezTo>
                  <a:cubicBezTo>
                    <a:pt x="1846" y="1452"/>
                    <a:pt x="1832" y="1454"/>
                    <a:pt x="1818" y="1454"/>
                  </a:cubicBezTo>
                  <a:cubicBezTo>
                    <a:pt x="1671" y="1454"/>
                    <a:pt x="1513" y="1305"/>
                    <a:pt x="1513" y="1103"/>
                  </a:cubicBezTo>
                  <a:cubicBezTo>
                    <a:pt x="1513" y="914"/>
                    <a:pt x="1671" y="757"/>
                    <a:pt x="1860" y="757"/>
                  </a:cubicBezTo>
                  <a:close/>
                  <a:moveTo>
                    <a:pt x="4884" y="788"/>
                  </a:moveTo>
                  <a:cubicBezTo>
                    <a:pt x="5105" y="788"/>
                    <a:pt x="5262" y="946"/>
                    <a:pt x="5262" y="1135"/>
                  </a:cubicBezTo>
                  <a:cubicBezTo>
                    <a:pt x="5262" y="1324"/>
                    <a:pt x="5105" y="1481"/>
                    <a:pt x="4884" y="1481"/>
                  </a:cubicBezTo>
                  <a:cubicBezTo>
                    <a:pt x="4695" y="1481"/>
                    <a:pt x="4537" y="1324"/>
                    <a:pt x="4537" y="1135"/>
                  </a:cubicBezTo>
                  <a:cubicBezTo>
                    <a:pt x="4537" y="946"/>
                    <a:pt x="4695" y="788"/>
                    <a:pt x="4884" y="788"/>
                  </a:cubicBezTo>
                  <a:close/>
                  <a:moveTo>
                    <a:pt x="4455" y="3316"/>
                  </a:moveTo>
                  <a:cubicBezTo>
                    <a:pt x="4545" y="3316"/>
                    <a:pt x="4632" y="3356"/>
                    <a:pt x="4695" y="3435"/>
                  </a:cubicBezTo>
                  <a:cubicBezTo>
                    <a:pt x="4853" y="3592"/>
                    <a:pt x="4853" y="3813"/>
                    <a:pt x="4695" y="3939"/>
                  </a:cubicBezTo>
                  <a:cubicBezTo>
                    <a:pt x="4348" y="4285"/>
                    <a:pt x="3876" y="4474"/>
                    <a:pt x="3403" y="4474"/>
                  </a:cubicBezTo>
                  <a:cubicBezTo>
                    <a:pt x="2931" y="4474"/>
                    <a:pt x="2427" y="4285"/>
                    <a:pt x="2112" y="3939"/>
                  </a:cubicBezTo>
                  <a:cubicBezTo>
                    <a:pt x="1954" y="3781"/>
                    <a:pt x="1954" y="3529"/>
                    <a:pt x="2112" y="3435"/>
                  </a:cubicBezTo>
                  <a:cubicBezTo>
                    <a:pt x="2190" y="3356"/>
                    <a:pt x="2285" y="3316"/>
                    <a:pt x="2375" y="3316"/>
                  </a:cubicBezTo>
                  <a:cubicBezTo>
                    <a:pt x="2466" y="3316"/>
                    <a:pt x="2553" y="3356"/>
                    <a:pt x="2616" y="3435"/>
                  </a:cubicBezTo>
                  <a:cubicBezTo>
                    <a:pt x="2836" y="3639"/>
                    <a:pt x="3120" y="3742"/>
                    <a:pt x="3403" y="3742"/>
                  </a:cubicBezTo>
                  <a:cubicBezTo>
                    <a:pt x="3687" y="3742"/>
                    <a:pt x="3970" y="3639"/>
                    <a:pt x="4191" y="3435"/>
                  </a:cubicBezTo>
                  <a:cubicBezTo>
                    <a:pt x="4270" y="3356"/>
                    <a:pt x="4364" y="3316"/>
                    <a:pt x="4455" y="3316"/>
                  </a:cubicBezTo>
                  <a:close/>
                  <a:moveTo>
                    <a:pt x="757" y="1"/>
                  </a:moveTo>
                  <a:lnTo>
                    <a:pt x="757" y="2710"/>
                  </a:lnTo>
                  <a:cubicBezTo>
                    <a:pt x="757" y="3529"/>
                    <a:pt x="536" y="4285"/>
                    <a:pt x="1" y="5010"/>
                  </a:cubicBezTo>
                  <a:cubicBezTo>
                    <a:pt x="757" y="6049"/>
                    <a:pt x="1986" y="6743"/>
                    <a:pt x="3372" y="6743"/>
                  </a:cubicBezTo>
                  <a:cubicBezTo>
                    <a:pt x="4727" y="6743"/>
                    <a:pt x="5955" y="6049"/>
                    <a:pt x="6711" y="5010"/>
                  </a:cubicBezTo>
                  <a:cubicBezTo>
                    <a:pt x="6207" y="4285"/>
                    <a:pt x="5955" y="3498"/>
                    <a:pt x="5955" y="2710"/>
                  </a:cubicBezTo>
                  <a:lnTo>
                    <a:pt x="595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7" name="Google Shape;9097;p79"/>
            <p:cNvSpPr/>
            <p:nvPr/>
          </p:nvSpPr>
          <p:spPr>
            <a:xfrm>
              <a:off x="-54177250" y="4122000"/>
              <a:ext cx="57500" cy="141025"/>
            </a:xfrm>
            <a:custGeom>
              <a:rect b="b" l="l" r="r" t="t"/>
              <a:pathLst>
                <a:path extrusionOk="0" h="5641" w="2300">
                  <a:moveTo>
                    <a:pt x="1481" y="1"/>
                  </a:moveTo>
                  <a:cubicBezTo>
                    <a:pt x="1166" y="253"/>
                    <a:pt x="756" y="411"/>
                    <a:pt x="378" y="411"/>
                  </a:cubicBezTo>
                  <a:lnTo>
                    <a:pt x="0" y="411"/>
                  </a:lnTo>
                  <a:lnTo>
                    <a:pt x="0" y="3120"/>
                  </a:lnTo>
                  <a:cubicBezTo>
                    <a:pt x="0" y="4034"/>
                    <a:pt x="378" y="4821"/>
                    <a:pt x="945" y="5451"/>
                  </a:cubicBezTo>
                  <a:cubicBezTo>
                    <a:pt x="1103" y="5577"/>
                    <a:pt x="1292" y="5640"/>
                    <a:pt x="1481" y="5640"/>
                  </a:cubicBezTo>
                  <a:cubicBezTo>
                    <a:pt x="1670" y="5640"/>
                    <a:pt x="1859" y="5577"/>
                    <a:pt x="2017" y="5451"/>
                  </a:cubicBezTo>
                  <a:cubicBezTo>
                    <a:pt x="2300" y="5136"/>
                    <a:pt x="2300" y="4664"/>
                    <a:pt x="1985" y="4380"/>
                  </a:cubicBezTo>
                  <a:cubicBezTo>
                    <a:pt x="1639" y="4034"/>
                    <a:pt x="1481" y="3466"/>
                    <a:pt x="1481" y="1576"/>
                  </a:cubicBezTo>
                  <a:lnTo>
                    <a:pt x="148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98" name="Google Shape;9098;p79"/>
          <p:cNvGrpSpPr/>
          <p:nvPr/>
        </p:nvGrpSpPr>
        <p:grpSpPr>
          <a:xfrm>
            <a:off x="7775576" y="2701859"/>
            <a:ext cx="356298" cy="356973"/>
            <a:chOff x="-52458650" y="3194400"/>
            <a:chExt cx="316625" cy="317225"/>
          </a:xfrm>
        </p:grpSpPr>
        <p:sp>
          <p:nvSpPr>
            <p:cNvPr id="9099" name="Google Shape;9099;p79"/>
            <p:cNvSpPr/>
            <p:nvPr/>
          </p:nvSpPr>
          <p:spPr>
            <a:xfrm>
              <a:off x="-52458650" y="3194400"/>
              <a:ext cx="316625" cy="166000"/>
            </a:xfrm>
            <a:custGeom>
              <a:rect b="b" l="l" r="r" t="t"/>
              <a:pathLst>
                <a:path extrusionOk="0" h="6640" w="12665">
                  <a:moveTo>
                    <a:pt x="6309" y="0"/>
                  </a:moveTo>
                  <a:cubicBezTo>
                    <a:pt x="6254" y="0"/>
                    <a:pt x="6207" y="8"/>
                    <a:pt x="6175" y="24"/>
                  </a:cubicBezTo>
                  <a:lnTo>
                    <a:pt x="189" y="3017"/>
                  </a:lnTo>
                  <a:cubicBezTo>
                    <a:pt x="63" y="3080"/>
                    <a:pt x="0" y="3206"/>
                    <a:pt x="0" y="3332"/>
                  </a:cubicBezTo>
                  <a:cubicBezTo>
                    <a:pt x="0" y="3489"/>
                    <a:pt x="63" y="3615"/>
                    <a:pt x="189" y="3647"/>
                  </a:cubicBezTo>
                  <a:lnTo>
                    <a:pt x="2394" y="4434"/>
                  </a:lnTo>
                  <a:lnTo>
                    <a:pt x="3025" y="3143"/>
                  </a:lnTo>
                  <a:cubicBezTo>
                    <a:pt x="3088" y="3017"/>
                    <a:pt x="3214" y="2922"/>
                    <a:pt x="3340" y="2922"/>
                  </a:cubicBezTo>
                  <a:lnTo>
                    <a:pt x="9326" y="2922"/>
                  </a:lnTo>
                  <a:cubicBezTo>
                    <a:pt x="9483" y="2922"/>
                    <a:pt x="9609" y="3017"/>
                    <a:pt x="9641" y="3143"/>
                  </a:cubicBezTo>
                  <a:lnTo>
                    <a:pt x="10271" y="4434"/>
                  </a:lnTo>
                  <a:lnTo>
                    <a:pt x="11940" y="3836"/>
                  </a:lnTo>
                  <a:lnTo>
                    <a:pt x="11940" y="6293"/>
                  </a:lnTo>
                  <a:cubicBezTo>
                    <a:pt x="11940" y="6482"/>
                    <a:pt x="12098" y="6640"/>
                    <a:pt x="12287" y="6640"/>
                  </a:cubicBezTo>
                  <a:cubicBezTo>
                    <a:pt x="12476" y="6640"/>
                    <a:pt x="12634" y="6482"/>
                    <a:pt x="12634" y="6293"/>
                  </a:cubicBezTo>
                  <a:lnTo>
                    <a:pt x="12634" y="3300"/>
                  </a:lnTo>
                  <a:cubicBezTo>
                    <a:pt x="12665" y="3206"/>
                    <a:pt x="12634" y="3048"/>
                    <a:pt x="12508" y="3017"/>
                  </a:cubicBezTo>
                  <a:lnTo>
                    <a:pt x="6490" y="24"/>
                  </a:lnTo>
                  <a:cubicBezTo>
                    <a:pt x="6427" y="8"/>
                    <a:pt x="6364" y="0"/>
                    <a:pt x="63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0" name="Google Shape;9100;p79"/>
            <p:cNvSpPr/>
            <p:nvPr/>
          </p:nvSpPr>
          <p:spPr>
            <a:xfrm>
              <a:off x="-52379100" y="3287125"/>
              <a:ext cx="156750" cy="18925"/>
            </a:xfrm>
            <a:custGeom>
              <a:rect b="b" l="l" r="r" t="t"/>
              <a:pathLst>
                <a:path extrusionOk="0" h="757" w="6270">
                  <a:moveTo>
                    <a:pt x="378" y="1"/>
                  </a:moveTo>
                  <a:lnTo>
                    <a:pt x="0" y="757"/>
                  </a:lnTo>
                  <a:lnTo>
                    <a:pt x="6270" y="757"/>
                  </a:lnTo>
                  <a:lnTo>
                    <a:pt x="589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1" name="Google Shape;9101;p79"/>
            <p:cNvSpPr/>
            <p:nvPr/>
          </p:nvSpPr>
          <p:spPr>
            <a:xfrm>
              <a:off x="-52383825" y="3361950"/>
              <a:ext cx="55150" cy="37050"/>
            </a:xfrm>
            <a:custGeom>
              <a:rect b="b" l="l" r="r" t="t"/>
              <a:pathLst>
                <a:path extrusionOk="0" h="1482" w="2206">
                  <a:moveTo>
                    <a:pt x="347" y="1"/>
                  </a:moveTo>
                  <a:cubicBezTo>
                    <a:pt x="158" y="1"/>
                    <a:pt x="0" y="158"/>
                    <a:pt x="0" y="379"/>
                  </a:cubicBezTo>
                  <a:lnTo>
                    <a:pt x="0" y="1104"/>
                  </a:lnTo>
                  <a:cubicBezTo>
                    <a:pt x="0" y="1293"/>
                    <a:pt x="158" y="1450"/>
                    <a:pt x="347" y="1450"/>
                  </a:cubicBezTo>
                  <a:lnTo>
                    <a:pt x="1103" y="1450"/>
                  </a:lnTo>
                  <a:lnTo>
                    <a:pt x="1103" y="1482"/>
                  </a:lnTo>
                  <a:cubicBezTo>
                    <a:pt x="1733" y="1482"/>
                    <a:pt x="2205" y="946"/>
                    <a:pt x="2205" y="379"/>
                  </a:cubicBezTo>
                  <a:cubicBezTo>
                    <a:pt x="2205" y="158"/>
                    <a:pt x="2048" y="1"/>
                    <a:pt x="18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2" name="Google Shape;9102;p79"/>
            <p:cNvSpPr/>
            <p:nvPr/>
          </p:nvSpPr>
          <p:spPr>
            <a:xfrm>
              <a:off x="-52401950" y="3380075"/>
              <a:ext cx="204800" cy="131550"/>
            </a:xfrm>
            <a:custGeom>
              <a:rect b="b" l="l" r="r" t="t"/>
              <a:pathLst>
                <a:path extrusionOk="0" h="5262" w="8192">
                  <a:moveTo>
                    <a:pt x="5085" y="1804"/>
                  </a:moveTo>
                  <a:cubicBezTo>
                    <a:pt x="5175" y="1804"/>
                    <a:pt x="5262" y="1843"/>
                    <a:pt x="5325" y="1922"/>
                  </a:cubicBezTo>
                  <a:cubicBezTo>
                    <a:pt x="5514" y="2080"/>
                    <a:pt x="5514" y="2332"/>
                    <a:pt x="5356" y="2426"/>
                  </a:cubicBezTo>
                  <a:cubicBezTo>
                    <a:pt x="5010" y="2804"/>
                    <a:pt x="4537" y="2993"/>
                    <a:pt x="4065" y="2993"/>
                  </a:cubicBezTo>
                  <a:cubicBezTo>
                    <a:pt x="3561" y="2993"/>
                    <a:pt x="3088" y="2804"/>
                    <a:pt x="2710" y="2426"/>
                  </a:cubicBezTo>
                  <a:cubicBezTo>
                    <a:pt x="2552" y="2269"/>
                    <a:pt x="2552" y="2048"/>
                    <a:pt x="2710" y="1922"/>
                  </a:cubicBezTo>
                  <a:cubicBezTo>
                    <a:pt x="2789" y="1843"/>
                    <a:pt x="2891" y="1804"/>
                    <a:pt x="2990" y="1804"/>
                  </a:cubicBezTo>
                  <a:cubicBezTo>
                    <a:pt x="3088" y="1804"/>
                    <a:pt x="3182" y="1843"/>
                    <a:pt x="3245" y="1922"/>
                  </a:cubicBezTo>
                  <a:cubicBezTo>
                    <a:pt x="3450" y="2143"/>
                    <a:pt x="3734" y="2253"/>
                    <a:pt x="4021" y="2253"/>
                  </a:cubicBezTo>
                  <a:cubicBezTo>
                    <a:pt x="4309" y="2253"/>
                    <a:pt x="4600" y="2143"/>
                    <a:pt x="4821" y="1922"/>
                  </a:cubicBezTo>
                  <a:cubicBezTo>
                    <a:pt x="4899" y="1843"/>
                    <a:pt x="4994" y="1804"/>
                    <a:pt x="5085" y="1804"/>
                  </a:cubicBezTo>
                  <a:close/>
                  <a:moveTo>
                    <a:pt x="3655" y="0"/>
                  </a:moveTo>
                  <a:cubicBezTo>
                    <a:pt x="3498" y="851"/>
                    <a:pt x="2710" y="1481"/>
                    <a:pt x="1859" y="1481"/>
                  </a:cubicBezTo>
                  <a:lnTo>
                    <a:pt x="1103" y="1481"/>
                  </a:lnTo>
                  <a:cubicBezTo>
                    <a:pt x="473" y="1481"/>
                    <a:pt x="0" y="977"/>
                    <a:pt x="0" y="379"/>
                  </a:cubicBezTo>
                  <a:lnTo>
                    <a:pt x="0" y="1135"/>
                  </a:lnTo>
                  <a:cubicBezTo>
                    <a:pt x="0" y="3371"/>
                    <a:pt x="1859" y="5262"/>
                    <a:pt x="4096" y="5262"/>
                  </a:cubicBezTo>
                  <a:cubicBezTo>
                    <a:pt x="6333" y="5262"/>
                    <a:pt x="8192" y="3403"/>
                    <a:pt x="8192" y="1135"/>
                  </a:cubicBezTo>
                  <a:lnTo>
                    <a:pt x="8192" y="379"/>
                  </a:lnTo>
                  <a:cubicBezTo>
                    <a:pt x="8160" y="1009"/>
                    <a:pt x="7656" y="1481"/>
                    <a:pt x="7058" y="1481"/>
                  </a:cubicBezTo>
                  <a:lnTo>
                    <a:pt x="6301" y="1481"/>
                  </a:lnTo>
                  <a:cubicBezTo>
                    <a:pt x="5388" y="1481"/>
                    <a:pt x="4663" y="851"/>
                    <a:pt x="45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3" name="Google Shape;9103;p79"/>
            <p:cNvSpPr/>
            <p:nvPr/>
          </p:nvSpPr>
          <p:spPr>
            <a:xfrm>
              <a:off x="-52272000" y="3361950"/>
              <a:ext cx="55175" cy="37050"/>
            </a:xfrm>
            <a:custGeom>
              <a:rect b="b" l="l" r="r" t="t"/>
              <a:pathLst>
                <a:path extrusionOk="0" h="1482" w="2207">
                  <a:moveTo>
                    <a:pt x="347" y="1"/>
                  </a:moveTo>
                  <a:cubicBezTo>
                    <a:pt x="158" y="1"/>
                    <a:pt x="1" y="158"/>
                    <a:pt x="1" y="379"/>
                  </a:cubicBezTo>
                  <a:cubicBezTo>
                    <a:pt x="1" y="1009"/>
                    <a:pt x="505" y="1482"/>
                    <a:pt x="1103" y="1482"/>
                  </a:cubicBezTo>
                  <a:lnTo>
                    <a:pt x="1860" y="1482"/>
                  </a:lnTo>
                  <a:cubicBezTo>
                    <a:pt x="2049" y="1482"/>
                    <a:pt x="2206" y="1324"/>
                    <a:pt x="2206" y="1104"/>
                  </a:cubicBezTo>
                  <a:lnTo>
                    <a:pt x="2206" y="379"/>
                  </a:lnTo>
                  <a:cubicBezTo>
                    <a:pt x="2206" y="158"/>
                    <a:pt x="2049" y="1"/>
                    <a:pt x="18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4" name="Google Shape;9104;p79"/>
            <p:cNvSpPr/>
            <p:nvPr/>
          </p:nvSpPr>
          <p:spPr>
            <a:xfrm>
              <a:off x="-52402750" y="3324950"/>
              <a:ext cx="204825" cy="46475"/>
            </a:xfrm>
            <a:custGeom>
              <a:rect b="b" l="l" r="r" t="t"/>
              <a:pathLst>
                <a:path extrusionOk="0" h="1859" w="8193">
                  <a:moveTo>
                    <a:pt x="1" y="0"/>
                  </a:moveTo>
                  <a:lnTo>
                    <a:pt x="1" y="1859"/>
                  </a:lnTo>
                  <a:cubicBezTo>
                    <a:pt x="1" y="1229"/>
                    <a:pt x="505" y="725"/>
                    <a:pt x="1104" y="725"/>
                  </a:cubicBezTo>
                  <a:lnTo>
                    <a:pt x="2584" y="725"/>
                  </a:lnTo>
                  <a:cubicBezTo>
                    <a:pt x="3057" y="725"/>
                    <a:pt x="3498" y="1071"/>
                    <a:pt x="3656" y="1481"/>
                  </a:cubicBezTo>
                  <a:lnTo>
                    <a:pt x="4538" y="1481"/>
                  </a:lnTo>
                  <a:cubicBezTo>
                    <a:pt x="4695" y="1071"/>
                    <a:pt x="5073" y="725"/>
                    <a:pt x="5577" y="725"/>
                  </a:cubicBezTo>
                  <a:lnTo>
                    <a:pt x="7090" y="725"/>
                  </a:lnTo>
                  <a:cubicBezTo>
                    <a:pt x="7720" y="725"/>
                    <a:pt x="8192" y="1260"/>
                    <a:pt x="8192" y="1859"/>
                  </a:cubicBezTo>
                  <a:lnTo>
                    <a:pt x="81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5" name="Google Shape;9105;p79"/>
            <p:cNvSpPr/>
            <p:nvPr/>
          </p:nvSpPr>
          <p:spPr>
            <a:xfrm>
              <a:off x="-52440550" y="3349350"/>
              <a:ext cx="18925" cy="63825"/>
            </a:xfrm>
            <a:custGeom>
              <a:rect b="b" l="l" r="r" t="t"/>
              <a:pathLst>
                <a:path extrusionOk="0" h="2553" w="757">
                  <a:moveTo>
                    <a:pt x="757" y="1"/>
                  </a:moveTo>
                  <a:cubicBezTo>
                    <a:pt x="284" y="190"/>
                    <a:pt x="1" y="725"/>
                    <a:pt x="1" y="1261"/>
                  </a:cubicBezTo>
                  <a:cubicBezTo>
                    <a:pt x="1" y="1797"/>
                    <a:pt x="316" y="2301"/>
                    <a:pt x="757" y="2553"/>
                  </a:cubicBezTo>
                  <a:lnTo>
                    <a:pt x="75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6" name="Google Shape;9106;p79"/>
            <p:cNvSpPr/>
            <p:nvPr/>
          </p:nvSpPr>
          <p:spPr>
            <a:xfrm>
              <a:off x="-52179050" y="3348575"/>
              <a:ext cx="18125" cy="63825"/>
            </a:xfrm>
            <a:custGeom>
              <a:rect b="b" l="l" r="r" t="t"/>
              <a:pathLst>
                <a:path extrusionOk="0" h="2553" w="725">
                  <a:moveTo>
                    <a:pt x="0" y="0"/>
                  </a:moveTo>
                  <a:lnTo>
                    <a:pt x="0" y="2552"/>
                  </a:lnTo>
                  <a:cubicBezTo>
                    <a:pt x="410" y="2269"/>
                    <a:pt x="725" y="1796"/>
                    <a:pt x="725" y="1260"/>
                  </a:cubicBezTo>
                  <a:cubicBezTo>
                    <a:pt x="725" y="756"/>
                    <a:pt x="410" y="221"/>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07" name="Google Shape;9107;p79"/>
          <p:cNvGrpSpPr/>
          <p:nvPr/>
        </p:nvGrpSpPr>
        <p:grpSpPr>
          <a:xfrm>
            <a:off x="5144451" y="2706951"/>
            <a:ext cx="314662" cy="358971"/>
            <a:chOff x="-54793175" y="3198925"/>
            <a:chExt cx="279625" cy="319000"/>
          </a:xfrm>
        </p:grpSpPr>
        <p:sp>
          <p:nvSpPr>
            <p:cNvPr id="9108" name="Google Shape;9108;p79"/>
            <p:cNvSpPr/>
            <p:nvPr/>
          </p:nvSpPr>
          <p:spPr>
            <a:xfrm>
              <a:off x="-54532475" y="3354075"/>
              <a:ext cx="18925" cy="60675"/>
            </a:xfrm>
            <a:custGeom>
              <a:rect b="b" l="l" r="r" t="t"/>
              <a:pathLst>
                <a:path extrusionOk="0" h="2427" w="757">
                  <a:moveTo>
                    <a:pt x="1" y="1"/>
                  </a:moveTo>
                  <a:lnTo>
                    <a:pt x="1" y="788"/>
                  </a:lnTo>
                  <a:cubicBezTo>
                    <a:pt x="158" y="1355"/>
                    <a:pt x="190" y="1891"/>
                    <a:pt x="190" y="2427"/>
                  </a:cubicBezTo>
                  <a:cubicBezTo>
                    <a:pt x="505" y="2143"/>
                    <a:pt x="757" y="1734"/>
                    <a:pt x="757" y="1261"/>
                  </a:cubicBezTo>
                  <a:cubicBezTo>
                    <a:pt x="757" y="725"/>
                    <a:pt x="473" y="253"/>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9" name="Google Shape;9109;p79"/>
            <p:cNvSpPr/>
            <p:nvPr/>
          </p:nvSpPr>
          <p:spPr>
            <a:xfrm>
              <a:off x="-54793175" y="3198925"/>
              <a:ext cx="97675" cy="126050"/>
            </a:xfrm>
            <a:custGeom>
              <a:rect b="b" l="l" r="r" t="t"/>
              <a:pathLst>
                <a:path extrusionOk="0" h="5042" w="3907">
                  <a:moveTo>
                    <a:pt x="2993" y="0"/>
                  </a:moveTo>
                  <a:cubicBezTo>
                    <a:pt x="2426" y="0"/>
                    <a:pt x="1954" y="315"/>
                    <a:pt x="1702" y="756"/>
                  </a:cubicBezTo>
                  <a:cubicBezTo>
                    <a:pt x="1632" y="746"/>
                    <a:pt x="1562" y="742"/>
                    <a:pt x="1494" y="742"/>
                  </a:cubicBezTo>
                  <a:cubicBezTo>
                    <a:pt x="695" y="742"/>
                    <a:pt x="0" y="1396"/>
                    <a:pt x="0" y="2237"/>
                  </a:cubicBezTo>
                  <a:cubicBezTo>
                    <a:pt x="0" y="2521"/>
                    <a:pt x="63" y="2741"/>
                    <a:pt x="190" y="2993"/>
                  </a:cubicBezTo>
                  <a:cubicBezTo>
                    <a:pt x="63" y="3214"/>
                    <a:pt x="0" y="3466"/>
                    <a:pt x="0" y="3749"/>
                  </a:cubicBezTo>
                  <a:cubicBezTo>
                    <a:pt x="0" y="4285"/>
                    <a:pt x="316" y="4758"/>
                    <a:pt x="757" y="5041"/>
                  </a:cubicBezTo>
                  <a:lnTo>
                    <a:pt x="757" y="4852"/>
                  </a:lnTo>
                  <a:cubicBezTo>
                    <a:pt x="757" y="2804"/>
                    <a:pt x="2048" y="1008"/>
                    <a:pt x="3907" y="315"/>
                  </a:cubicBezTo>
                  <a:cubicBezTo>
                    <a:pt x="3655" y="126"/>
                    <a:pt x="3340" y="0"/>
                    <a:pt x="29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0" name="Google Shape;9110;p79"/>
            <p:cNvSpPr/>
            <p:nvPr/>
          </p:nvSpPr>
          <p:spPr>
            <a:xfrm>
              <a:off x="-54624625" y="3349350"/>
              <a:ext cx="55150" cy="55175"/>
            </a:xfrm>
            <a:custGeom>
              <a:rect b="b" l="l" r="r" t="t"/>
              <a:pathLst>
                <a:path extrusionOk="0" h="2207" w="2206">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1" name="Google Shape;9111;p79"/>
            <p:cNvSpPr/>
            <p:nvPr/>
          </p:nvSpPr>
          <p:spPr>
            <a:xfrm>
              <a:off x="-54737250" y="3349350"/>
              <a:ext cx="55150" cy="55175"/>
            </a:xfrm>
            <a:custGeom>
              <a:rect b="b" l="l" r="r" t="t"/>
              <a:pathLst>
                <a:path extrusionOk="0" h="2207" w="2206">
                  <a:moveTo>
                    <a:pt x="1103" y="1"/>
                  </a:moveTo>
                  <a:cubicBezTo>
                    <a:pt x="504" y="1"/>
                    <a:pt x="0" y="505"/>
                    <a:pt x="0" y="1103"/>
                  </a:cubicBezTo>
                  <a:cubicBezTo>
                    <a:pt x="0" y="1702"/>
                    <a:pt x="504" y="2206"/>
                    <a:pt x="1103" y="2206"/>
                  </a:cubicBezTo>
                  <a:cubicBezTo>
                    <a:pt x="1733" y="2206"/>
                    <a:pt x="2206" y="1702"/>
                    <a:pt x="2206" y="1103"/>
                  </a:cubicBezTo>
                  <a:cubicBezTo>
                    <a:pt x="2206" y="505"/>
                    <a:pt x="1733" y="1"/>
                    <a:pt x="11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2" name="Google Shape;9112;p79"/>
            <p:cNvSpPr/>
            <p:nvPr/>
          </p:nvSpPr>
          <p:spPr>
            <a:xfrm>
              <a:off x="-54770325" y="3218600"/>
              <a:ext cx="233925" cy="299325"/>
            </a:xfrm>
            <a:custGeom>
              <a:rect b="b" l="l" r="r" t="t"/>
              <a:pathLst>
                <a:path extrusionOk="0" h="11973" w="9357">
                  <a:moveTo>
                    <a:pt x="6175" y="2962"/>
                  </a:moveTo>
                  <a:cubicBezTo>
                    <a:pt x="6364" y="2962"/>
                    <a:pt x="6522" y="3120"/>
                    <a:pt x="6522" y="3309"/>
                  </a:cubicBezTo>
                  <a:cubicBezTo>
                    <a:pt x="6522" y="3498"/>
                    <a:pt x="6364" y="3656"/>
                    <a:pt x="6175" y="3656"/>
                  </a:cubicBezTo>
                  <a:lnTo>
                    <a:pt x="3182" y="3656"/>
                  </a:lnTo>
                  <a:cubicBezTo>
                    <a:pt x="2993" y="3656"/>
                    <a:pt x="2836" y="3498"/>
                    <a:pt x="2836" y="3309"/>
                  </a:cubicBezTo>
                  <a:cubicBezTo>
                    <a:pt x="2836" y="3120"/>
                    <a:pt x="2993" y="2962"/>
                    <a:pt x="3182" y="2962"/>
                  </a:cubicBezTo>
                  <a:close/>
                  <a:moveTo>
                    <a:pt x="6931" y="4443"/>
                  </a:moveTo>
                  <a:cubicBezTo>
                    <a:pt x="9357" y="4443"/>
                    <a:pt x="9357" y="8192"/>
                    <a:pt x="6931" y="8192"/>
                  </a:cubicBezTo>
                  <a:cubicBezTo>
                    <a:pt x="6018" y="8192"/>
                    <a:pt x="5261" y="7562"/>
                    <a:pt x="5104" y="6680"/>
                  </a:cubicBezTo>
                  <a:lnTo>
                    <a:pt x="4285" y="6680"/>
                  </a:lnTo>
                  <a:cubicBezTo>
                    <a:pt x="4127" y="7562"/>
                    <a:pt x="3340" y="8192"/>
                    <a:pt x="2458" y="8192"/>
                  </a:cubicBezTo>
                  <a:cubicBezTo>
                    <a:pt x="0" y="8192"/>
                    <a:pt x="0" y="4443"/>
                    <a:pt x="2458" y="4443"/>
                  </a:cubicBezTo>
                  <a:cubicBezTo>
                    <a:pt x="3371" y="4443"/>
                    <a:pt x="4127" y="5073"/>
                    <a:pt x="4285" y="5955"/>
                  </a:cubicBezTo>
                  <a:lnTo>
                    <a:pt x="5104" y="5955"/>
                  </a:lnTo>
                  <a:cubicBezTo>
                    <a:pt x="5261" y="5073"/>
                    <a:pt x="6049" y="4443"/>
                    <a:pt x="6931" y="4443"/>
                  </a:cubicBezTo>
                  <a:close/>
                  <a:moveTo>
                    <a:pt x="5695" y="8547"/>
                  </a:moveTo>
                  <a:cubicBezTo>
                    <a:pt x="5789" y="8547"/>
                    <a:pt x="5876" y="8586"/>
                    <a:pt x="5923" y="8665"/>
                  </a:cubicBezTo>
                  <a:cubicBezTo>
                    <a:pt x="6144" y="8791"/>
                    <a:pt x="6144" y="9011"/>
                    <a:pt x="5986" y="9169"/>
                  </a:cubicBezTo>
                  <a:cubicBezTo>
                    <a:pt x="5608" y="9515"/>
                    <a:pt x="5135" y="9704"/>
                    <a:pt x="4631" y="9704"/>
                  </a:cubicBezTo>
                  <a:cubicBezTo>
                    <a:pt x="4127" y="9704"/>
                    <a:pt x="3655" y="9515"/>
                    <a:pt x="3340" y="9169"/>
                  </a:cubicBezTo>
                  <a:cubicBezTo>
                    <a:pt x="3182" y="9011"/>
                    <a:pt x="3182" y="8791"/>
                    <a:pt x="3340" y="8665"/>
                  </a:cubicBezTo>
                  <a:cubicBezTo>
                    <a:pt x="3418" y="8586"/>
                    <a:pt x="3513" y="8547"/>
                    <a:pt x="3603" y="8547"/>
                  </a:cubicBezTo>
                  <a:cubicBezTo>
                    <a:pt x="3694" y="8547"/>
                    <a:pt x="3781" y="8586"/>
                    <a:pt x="3844" y="8665"/>
                  </a:cubicBezTo>
                  <a:cubicBezTo>
                    <a:pt x="4064" y="8885"/>
                    <a:pt x="4348" y="8996"/>
                    <a:pt x="4631" y="8996"/>
                  </a:cubicBezTo>
                  <a:cubicBezTo>
                    <a:pt x="4915" y="8996"/>
                    <a:pt x="5198" y="8885"/>
                    <a:pt x="5419" y="8665"/>
                  </a:cubicBezTo>
                  <a:cubicBezTo>
                    <a:pt x="5498" y="8586"/>
                    <a:pt x="5600" y="8547"/>
                    <a:pt x="5695" y="8547"/>
                  </a:cubicBezTo>
                  <a:close/>
                  <a:moveTo>
                    <a:pt x="4663" y="1"/>
                  </a:moveTo>
                  <a:cubicBezTo>
                    <a:pt x="2426" y="1"/>
                    <a:pt x="599" y="1828"/>
                    <a:pt x="599" y="4097"/>
                  </a:cubicBezTo>
                  <a:lnTo>
                    <a:pt x="599" y="6270"/>
                  </a:lnTo>
                  <a:cubicBezTo>
                    <a:pt x="158" y="7751"/>
                    <a:pt x="441" y="9137"/>
                    <a:pt x="1260" y="10240"/>
                  </a:cubicBezTo>
                  <a:cubicBezTo>
                    <a:pt x="2079" y="11343"/>
                    <a:pt x="3340" y="11973"/>
                    <a:pt x="4663" y="11973"/>
                  </a:cubicBezTo>
                  <a:cubicBezTo>
                    <a:pt x="6018" y="11973"/>
                    <a:pt x="7309" y="11343"/>
                    <a:pt x="8097" y="10240"/>
                  </a:cubicBezTo>
                  <a:cubicBezTo>
                    <a:pt x="8916" y="9169"/>
                    <a:pt x="9200" y="7783"/>
                    <a:pt x="8758" y="6270"/>
                  </a:cubicBezTo>
                  <a:lnTo>
                    <a:pt x="8758" y="4097"/>
                  </a:lnTo>
                  <a:cubicBezTo>
                    <a:pt x="8758" y="2994"/>
                    <a:pt x="8349" y="1954"/>
                    <a:pt x="7593" y="1167"/>
                  </a:cubicBezTo>
                  <a:cubicBezTo>
                    <a:pt x="6805" y="379"/>
                    <a:pt x="5766" y="1"/>
                    <a:pt x="46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3" name="Google Shape;9113;p79"/>
            <p:cNvSpPr/>
            <p:nvPr/>
          </p:nvSpPr>
          <p:spPr>
            <a:xfrm>
              <a:off x="-54612025" y="3198925"/>
              <a:ext cx="96100" cy="123675"/>
            </a:xfrm>
            <a:custGeom>
              <a:rect b="b" l="l" r="r" t="t"/>
              <a:pathLst>
                <a:path extrusionOk="0" h="4947" w="3844">
                  <a:moveTo>
                    <a:pt x="851" y="0"/>
                  </a:moveTo>
                  <a:cubicBezTo>
                    <a:pt x="536" y="0"/>
                    <a:pt x="221" y="95"/>
                    <a:pt x="1" y="252"/>
                  </a:cubicBezTo>
                  <a:cubicBezTo>
                    <a:pt x="662" y="504"/>
                    <a:pt x="1261" y="882"/>
                    <a:pt x="1765" y="1418"/>
                  </a:cubicBezTo>
                  <a:cubicBezTo>
                    <a:pt x="2679" y="2363"/>
                    <a:pt x="3183" y="3560"/>
                    <a:pt x="3183" y="4821"/>
                  </a:cubicBezTo>
                  <a:lnTo>
                    <a:pt x="3183" y="4947"/>
                  </a:lnTo>
                  <a:cubicBezTo>
                    <a:pt x="3592" y="4695"/>
                    <a:pt x="3844" y="4253"/>
                    <a:pt x="3844" y="3749"/>
                  </a:cubicBezTo>
                  <a:cubicBezTo>
                    <a:pt x="3844" y="3466"/>
                    <a:pt x="3781" y="3214"/>
                    <a:pt x="3655" y="2993"/>
                  </a:cubicBezTo>
                  <a:cubicBezTo>
                    <a:pt x="3781" y="2741"/>
                    <a:pt x="3844" y="2521"/>
                    <a:pt x="3844" y="2237"/>
                  </a:cubicBezTo>
                  <a:cubicBezTo>
                    <a:pt x="3844" y="1380"/>
                    <a:pt x="3123" y="716"/>
                    <a:pt x="2330" y="716"/>
                  </a:cubicBezTo>
                  <a:cubicBezTo>
                    <a:pt x="2279" y="716"/>
                    <a:pt x="2227" y="719"/>
                    <a:pt x="2174" y="725"/>
                  </a:cubicBezTo>
                  <a:cubicBezTo>
                    <a:pt x="1891" y="252"/>
                    <a:pt x="1418" y="0"/>
                    <a:pt x="8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4" name="Google Shape;9114;p79"/>
            <p:cNvSpPr/>
            <p:nvPr/>
          </p:nvSpPr>
          <p:spPr>
            <a:xfrm>
              <a:off x="-54793175" y="3353300"/>
              <a:ext cx="18925" cy="60675"/>
            </a:xfrm>
            <a:custGeom>
              <a:rect b="b" l="l" r="r" t="t"/>
              <a:pathLst>
                <a:path extrusionOk="0" h="2427" w="757">
                  <a:moveTo>
                    <a:pt x="757" y="0"/>
                  </a:moveTo>
                  <a:cubicBezTo>
                    <a:pt x="316" y="284"/>
                    <a:pt x="0" y="756"/>
                    <a:pt x="0" y="1292"/>
                  </a:cubicBezTo>
                  <a:cubicBezTo>
                    <a:pt x="0" y="1765"/>
                    <a:pt x="190" y="2174"/>
                    <a:pt x="536" y="2426"/>
                  </a:cubicBezTo>
                  <a:cubicBezTo>
                    <a:pt x="505" y="1859"/>
                    <a:pt x="599" y="1292"/>
                    <a:pt x="757" y="756"/>
                  </a:cubicBezTo>
                  <a:lnTo>
                    <a:pt x="75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15" name="Google Shape;9115;p79"/>
          <p:cNvGrpSpPr/>
          <p:nvPr/>
        </p:nvGrpSpPr>
        <p:grpSpPr>
          <a:xfrm>
            <a:off x="7784874" y="3170836"/>
            <a:ext cx="337703" cy="357845"/>
            <a:chOff x="-52450000" y="3584850"/>
            <a:chExt cx="300100" cy="318000"/>
          </a:xfrm>
        </p:grpSpPr>
        <p:sp>
          <p:nvSpPr>
            <p:cNvPr id="9116" name="Google Shape;9116;p79"/>
            <p:cNvSpPr/>
            <p:nvPr/>
          </p:nvSpPr>
          <p:spPr>
            <a:xfrm>
              <a:off x="-52206625" y="3601400"/>
              <a:ext cx="55150" cy="55950"/>
            </a:xfrm>
            <a:custGeom>
              <a:rect b="b" l="l" r="r" t="t"/>
              <a:pathLst>
                <a:path extrusionOk="0" h="2238" w="2206">
                  <a:moveTo>
                    <a:pt x="1986" y="0"/>
                  </a:moveTo>
                  <a:cubicBezTo>
                    <a:pt x="1513" y="32"/>
                    <a:pt x="1103" y="252"/>
                    <a:pt x="694" y="599"/>
                  </a:cubicBezTo>
                  <a:cubicBezTo>
                    <a:pt x="347" y="914"/>
                    <a:pt x="64" y="1387"/>
                    <a:pt x="1" y="1859"/>
                  </a:cubicBezTo>
                  <a:cubicBezTo>
                    <a:pt x="64" y="1985"/>
                    <a:pt x="158" y="2143"/>
                    <a:pt x="221" y="2237"/>
                  </a:cubicBezTo>
                  <a:cubicBezTo>
                    <a:pt x="725" y="2174"/>
                    <a:pt x="1166" y="1985"/>
                    <a:pt x="1513" y="1607"/>
                  </a:cubicBezTo>
                  <a:cubicBezTo>
                    <a:pt x="1923" y="1197"/>
                    <a:pt x="2143" y="693"/>
                    <a:pt x="2206" y="189"/>
                  </a:cubicBezTo>
                  <a:cubicBezTo>
                    <a:pt x="2206" y="158"/>
                    <a:pt x="2206" y="95"/>
                    <a:pt x="2143" y="32"/>
                  </a:cubicBezTo>
                  <a:cubicBezTo>
                    <a:pt x="2112" y="0"/>
                    <a:pt x="2080" y="0"/>
                    <a:pt x="19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7" name="Google Shape;9117;p79"/>
            <p:cNvSpPr/>
            <p:nvPr/>
          </p:nvSpPr>
          <p:spPr>
            <a:xfrm>
              <a:off x="-52271200" y="3601700"/>
              <a:ext cx="29950" cy="11525"/>
            </a:xfrm>
            <a:custGeom>
              <a:rect b="b" l="l" r="r" t="t"/>
              <a:pathLst>
                <a:path extrusionOk="0" h="461" w="1198">
                  <a:moveTo>
                    <a:pt x="757" y="1"/>
                  </a:moveTo>
                  <a:cubicBezTo>
                    <a:pt x="507" y="1"/>
                    <a:pt x="260" y="23"/>
                    <a:pt x="0" y="83"/>
                  </a:cubicBezTo>
                  <a:cubicBezTo>
                    <a:pt x="410" y="146"/>
                    <a:pt x="756" y="272"/>
                    <a:pt x="1103" y="461"/>
                  </a:cubicBezTo>
                  <a:cubicBezTo>
                    <a:pt x="1103" y="303"/>
                    <a:pt x="1166" y="146"/>
                    <a:pt x="1197" y="20"/>
                  </a:cubicBezTo>
                  <a:cubicBezTo>
                    <a:pt x="1048" y="8"/>
                    <a:pt x="902" y="1"/>
                    <a:pt x="7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8" name="Google Shape;9118;p79"/>
            <p:cNvSpPr/>
            <p:nvPr/>
          </p:nvSpPr>
          <p:spPr>
            <a:xfrm>
              <a:off x="-52225525" y="3584850"/>
              <a:ext cx="30750" cy="44925"/>
            </a:xfrm>
            <a:custGeom>
              <a:rect b="b" l="l" r="r" t="t"/>
              <a:pathLst>
                <a:path extrusionOk="0" h="1797" w="1230">
                  <a:moveTo>
                    <a:pt x="757" y="1"/>
                  </a:moveTo>
                  <a:cubicBezTo>
                    <a:pt x="694" y="1"/>
                    <a:pt x="662" y="32"/>
                    <a:pt x="631" y="64"/>
                  </a:cubicBezTo>
                  <a:cubicBezTo>
                    <a:pt x="442" y="316"/>
                    <a:pt x="1" y="820"/>
                    <a:pt x="1" y="1418"/>
                  </a:cubicBezTo>
                  <a:lnTo>
                    <a:pt x="1" y="1607"/>
                  </a:lnTo>
                  <a:cubicBezTo>
                    <a:pt x="64" y="1702"/>
                    <a:pt x="158" y="1733"/>
                    <a:pt x="190" y="1796"/>
                  </a:cubicBezTo>
                  <a:cubicBezTo>
                    <a:pt x="347" y="1355"/>
                    <a:pt x="631" y="977"/>
                    <a:pt x="977" y="662"/>
                  </a:cubicBezTo>
                  <a:cubicBezTo>
                    <a:pt x="1072" y="599"/>
                    <a:pt x="1135" y="536"/>
                    <a:pt x="1229" y="505"/>
                  </a:cubicBezTo>
                  <a:cubicBezTo>
                    <a:pt x="1103" y="316"/>
                    <a:pt x="977" y="190"/>
                    <a:pt x="851" y="64"/>
                  </a:cubicBezTo>
                  <a:cubicBezTo>
                    <a:pt x="820" y="32"/>
                    <a:pt x="788" y="1"/>
                    <a:pt x="7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9" name="Google Shape;9119;p79"/>
            <p:cNvSpPr/>
            <p:nvPr/>
          </p:nvSpPr>
          <p:spPr>
            <a:xfrm>
              <a:off x="-52412200" y="3694325"/>
              <a:ext cx="205600" cy="208525"/>
            </a:xfrm>
            <a:custGeom>
              <a:rect b="b" l="l" r="r" t="t"/>
              <a:pathLst>
                <a:path extrusionOk="0" h="8341" w="8224">
                  <a:moveTo>
                    <a:pt x="2584" y="2269"/>
                  </a:moveTo>
                  <a:cubicBezTo>
                    <a:pt x="2773" y="2269"/>
                    <a:pt x="2931" y="2427"/>
                    <a:pt x="2931" y="2616"/>
                  </a:cubicBezTo>
                  <a:cubicBezTo>
                    <a:pt x="2931" y="2836"/>
                    <a:pt x="2773" y="2962"/>
                    <a:pt x="2584" y="2962"/>
                  </a:cubicBezTo>
                  <a:cubicBezTo>
                    <a:pt x="2568" y="2965"/>
                    <a:pt x="2552" y="2966"/>
                    <a:pt x="2536" y="2966"/>
                  </a:cubicBezTo>
                  <a:cubicBezTo>
                    <a:pt x="2369" y="2966"/>
                    <a:pt x="2238" y="2817"/>
                    <a:pt x="2238" y="2616"/>
                  </a:cubicBezTo>
                  <a:cubicBezTo>
                    <a:pt x="2238" y="2427"/>
                    <a:pt x="2395" y="2269"/>
                    <a:pt x="2584" y="2269"/>
                  </a:cubicBezTo>
                  <a:close/>
                  <a:moveTo>
                    <a:pt x="5577" y="2269"/>
                  </a:moveTo>
                  <a:cubicBezTo>
                    <a:pt x="5766" y="2269"/>
                    <a:pt x="5924" y="2427"/>
                    <a:pt x="5924" y="2616"/>
                  </a:cubicBezTo>
                  <a:cubicBezTo>
                    <a:pt x="5955" y="2836"/>
                    <a:pt x="5766" y="2994"/>
                    <a:pt x="5577" y="2994"/>
                  </a:cubicBezTo>
                  <a:cubicBezTo>
                    <a:pt x="5388" y="2994"/>
                    <a:pt x="5231" y="2836"/>
                    <a:pt x="5231" y="2616"/>
                  </a:cubicBezTo>
                  <a:cubicBezTo>
                    <a:pt x="5231" y="2427"/>
                    <a:pt x="5388" y="2269"/>
                    <a:pt x="5577" y="2269"/>
                  </a:cubicBezTo>
                  <a:close/>
                  <a:moveTo>
                    <a:pt x="5132" y="4923"/>
                  </a:moveTo>
                  <a:cubicBezTo>
                    <a:pt x="5231" y="4923"/>
                    <a:pt x="5325" y="4963"/>
                    <a:pt x="5388" y="5042"/>
                  </a:cubicBezTo>
                  <a:cubicBezTo>
                    <a:pt x="5577" y="5199"/>
                    <a:pt x="5577" y="5420"/>
                    <a:pt x="5420" y="5546"/>
                  </a:cubicBezTo>
                  <a:cubicBezTo>
                    <a:pt x="5073" y="5892"/>
                    <a:pt x="4601" y="6081"/>
                    <a:pt x="4128" y="6081"/>
                  </a:cubicBezTo>
                  <a:cubicBezTo>
                    <a:pt x="3592" y="6081"/>
                    <a:pt x="3120" y="5892"/>
                    <a:pt x="2773" y="5546"/>
                  </a:cubicBezTo>
                  <a:cubicBezTo>
                    <a:pt x="2616" y="5388"/>
                    <a:pt x="2616" y="5136"/>
                    <a:pt x="2773" y="5042"/>
                  </a:cubicBezTo>
                  <a:cubicBezTo>
                    <a:pt x="2852" y="4963"/>
                    <a:pt x="2954" y="4923"/>
                    <a:pt x="3049" y="4923"/>
                  </a:cubicBezTo>
                  <a:cubicBezTo>
                    <a:pt x="3144" y="4923"/>
                    <a:pt x="3230" y="4963"/>
                    <a:pt x="3277" y="5042"/>
                  </a:cubicBezTo>
                  <a:cubicBezTo>
                    <a:pt x="3498" y="5246"/>
                    <a:pt x="3789" y="5349"/>
                    <a:pt x="4077" y="5349"/>
                  </a:cubicBezTo>
                  <a:cubicBezTo>
                    <a:pt x="4364" y="5349"/>
                    <a:pt x="4648" y="5246"/>
                    <a:pt x="4853" y="5042"/>
                  </a:cubicBezTo>
                  <a:cubicBezTo>
                    <a:pt x="4931" y="4963"/>
                    <a:pt x="5034" y="4923"/>
                    <a:pt x="5132" y="4923"/>
                  </a:cubicBezTo>
                  <a:close/>
                  <a:moveTo>
                    <a:pt x="7468" y="1"/>
                  </a:moveTo>
                  <a:cubicBezTo>
                    <a:pt x="7027" y="1"/>
                    <a:pt x="6711" y="347"/>
                    <a:pt x="6711" y="725"/>
                  </a:cubicBezTo>
                  <a:cubicBezTo>
                    <a:pt x="6711" y="1135"/>
                    <a:pt x="6365" y="1482"/>
                    <a:pt x="5955" y="1482"/>
                  </a:cubicBezTo>
                  <a:lnTo>
                    <a:pt x="726" y="1482"/>
                  </a:lnTo>
                  <a:cubicBezTo>
                    <a:pt x="442" y="1482"/>
                    <a:pt x="221" y="1450"/>
                    <a:pt x="1" y="1356"/>
                  </a:cubicBezTo>
                  <a:lnTo>
                    <a:pt x="1" y="4033"/>
                  </a:lnTo>
                  <a:cubicBezTo>
                    <a:pt x="1" y="6176"/>
                    <a:pt x="1576" y="8129"/>
                    <a:pt x="3687" y="8318"/>
                  </a:cubicBezTo>
                  <a:cubicBezTo>
                    <a:pt x="3831" y="8333"/>
                    <a:pt x="3974" y="8340"/>
                    <a:pt x="4115" y="8340"/>
                  </a:cubicBezTo>
                  <a:cubicBezTo>
                    <a:pt x="6356" y="8340"/>
                    <a:pt x="8224" y="6504"/>
                    <a:pt x="8224" y="4223"/>
                  </a:cubicBezTo>
                  <a:lnTo>
                    <a:pt x="8224" y="757"/>
                  </a:lnTo>
                  <a:cubicBezTo>
                    <a:pt x="8224" y="347"/>
                    <a:pt x="7846" y="1"/>
                    <a:pt x="74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0" name="Google Shape;9120;p79"/>
            <p:cNvSpPr/>
            <p:nvPr/>
          </p:nvSpPr>
          <p:spPr>
            <a:xfrm>
              <a:off x="-52430300" y="3619500"/>
              <a:ext cx="219775" cy="92975"/>
            </a:xfrm>
            <a:custGeom>
              <a:rect b="b" l="l" r="r" t="t"/>
              <a:pathLst>
                <a:path extrusionOk="0" h="3719" w="8791">
                  <a:moveTo>
                    <a:pt x="2237" y="1"/>
                  </a:moveTo>
                  <a:cubicBezTo>
                    <a:pt x="1008" y="1"/>
                    <a:pt x="0" y="978"/>
                    <a:pt x="0" y="2238"/>
                  </a:cubicBezTo>
                  <a:cubicBezTo>
                    <a:pt x="0" y="2364"/>
                    <a:pt x="0" y="2427"/>
                    <a:pt x="32" y="2553"/>
                  </a:cubicBezTo>
                  <a:cubicBezTo>
                    <a:pt x="189" y="3214"/>
                    <a:pt x="788" y="3718"/>
                    <a:pt x="1481" y="3718"/>
                  </a:cubicBezTo>
                  <a:lnTo>
                    <a:pt x="6490" y="3718"/>
                  </a:lnTo>
                  <a:cubicBezTo>
                    <a:pt x="6585" y="3718"/>
                    <a:pt x="6648" y="3655"/>
                    <a:pt x="6679" y="3561"/>
                  </a:cubicBezTo>
                  <a:cubicBezTo>
                    <a:pt x="6774" y="2836"/>
                    <a:pt x="7404" y="2238"/>
                    <a:pt x="8192" y="2238"/>
                  </a:cubicBezTo>
                  <a:cubicBezTo>
                    <a:pt x="8381" y="2238"/>
                    <a:pt x="8570" y="2269"/>
                    <a:pt x="8790" y="2364"/>
                  </a:cubicBezTo>
                  <a:cubicBezTo>
                    <a:pt x="8349" y="978"/>
                    <a:pt x="7089" y="1"/>
                    <a:pt x="55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1" name="Google Shape;9121;p79"/>
            <p:cNvSpPr/>
            <p:nvPr/>
          </p:nvSpPr>
          <p:spPr>
            <a:xfrm>
              <a:off x="-52192450" y="3666775"/>
              <a:ext cx="42550" cy="120525"/>
            </a:xfrm>
            <a:custGeom>
              <a:rect b="b" l="l" r="r" t="t"/>
              <a:pathLst>
                <a:path extrusionOk="0" h="4821" w="1702">
                  <a:moveTo>
                    <a:pt x="851" y="0"/>
                  </a:moveTo>
                  <a:cubicBezTo>
                    <a:pt x="568" y="126"/>
                    <a:pt x="284" y="221"/>
                    <a:pt x="1" y="315"/>
                  </a:cubicBezTo>
                  <a:cubicBezTo>
                    <a:pt x="127" y="662"/>
                    <a:pt x="221" y="1040"/>
                    <a:pt x="221" y="1481"/>
                  </a:cubicBezTo>
                  <a:lnTo>
                    <a:pt x="221" y="4820"/>
                  </a:lnTo>
                  <a:cubicBezTo>
                    <a:pt x="1040" y="4820"/>
                    <a:pt x="1702" y="4159"/>
                    <a:pt x="1702" y="3340"/>
                  </a:cubicBezTo>
                  <a:cubicBezTo>
                    <a:pt x="1639" y="2710"/>
                    <a:pt x="1229" y="2143"/>
                    <a:pt x="694" y="1953"/>
                  </a:cubicBezTo>
                  <a:cubicBezTo>
                    <a:pt x="851" y="1575"/>
                    <a:pt x="914" y="1166"/>
                    <a:pt x="914" y="725"/>
                  </a:cubicBezTo>
                  <a:cubicBezTo>
                    <a:pt x="914" y="504"/>
                    <a:pt x="883" y="221"/>
                    <a:pt x="8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2" name="Google Shape;9122;p79"/>
            <p:cNvSpPr/>
            <p:nvPr/>
          </p:nvSpPr>
          <p:spPr>
            <a:xfrm>
              <a:off x="-52450000" y="3740025"/>
              <a:ext cx="18925" cy="64600"/>
            </a:xfrm>
            <a:custGeom>
              <a:rect b="b" l="l" r="r" t="t"/>
              <a:pathLst>
                <a:path extrusionOk="0" h="2584" w="757">
                  <a:moveTo>
                    <a:pt x="757" y="0"/>
                  </a:moveTo>
                  <a:cubicBezTo>
                    <a:pt x="316" y="252"/>
                    <a:pt x="1" y="725"/>
                    <a:pt x="1" y="1260"/>
                  </a:cubicBezTo>
                  <a:cubicBezTo>
                    <a:pt x="1" y="1827"/>
                    <a:pt x="316" y="2300"/>
                    <a:pt x="757" y="2584"/>
                  </a:cubicBezTo>
                  <a:lnTo>
                    <a:pt x="75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23" name="Google Shape;9123;p79"/>
          <p:cNvGrpSpPr/>
          <p:nvPr/>
        </p:nvGrpSpPr>
        <p:grpSpPr>
          <a:xfrm>
            <a:off x="7796394" y="3635309"/>
            <a:ext cx="314662" cy="357226"/>
            <a:chOff x="-52440550" y="3977875"/>
            <a:chExt cx="279625" cy="317450"/>
          </a:xfrm>
        </p:grpSpPr>
        <p:sp>
          <p:nvSpPr>
            <p:cNvPr id="9124" name="Google Shape;9124;p79"/>
            <p:cNvSpPr/>
            <p:nvPr/>
          </p:nvSpPr>
          <p:spPr>
            <a:xfrm>
              <a:off x="-52403525" y="4052700"/>
              <a:ext cx="76425" cy="18150"/>
            </a:xfrm>
            <a:custGeom>
              <a:rect b="b" l="l" r="r" t="t"/>
              <a:pathLst>
                <a:path extrusionOk="0" h="726" w="3057">
                  <a:moveTo>
                    <a:pt x="0" y="1"/>
                  </a:moveTo>
                  <a:lnTo>
                    <a:pt x="0" y="725"/>
                  </a:lnTo>
                  <a:lnTo>
                    <a:pt x="3056" y="725"/>
                  </a:lnTo>
                  <a:cubicBezTo>
                    <a:pt x="3025" y="631"/>
                    <a:pt x="2993" y="473"/>
                    <a:pt x="2993" y="347"/>
                  </a:cubicBezTo>
                  <a:cubicBezTo>
                    <a:pt x="2993" y="221"/>
                    <a:pt x="3025" y="95"/>
                    <a:pt x="3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5" name="Google Shape;9125;p79"/>
            <p:cNvSpPr/>
            <p:nvPr/>
          </p:nvSpPr>
          <p:spPr>
            <a:xfrm>
              <a:off x="-52357850" y="4088925"/>
              <a:ext cx="168575" cy="33075"/>
            </a:xfrm>
            <a:custGeom>
              <a:rect b="b" l="l" r="r" t="t"/>
              <a:pathLst>
                <a:path extrusionOk="0" h="1323" w="6743">
                  <a:moveTo>
                    <a:pt x="1" y="1"/>
                  </a:moveTo>
                  <a:cubicBezTo>
                    <a:pt x="1387" y="631"/>
                    <a:pt x="2836" y="1072"/>
                    <a:pt x="4348" y="1292"/>
                  </a:cubicBezTo>
                  <a:cubicBezTo>
                    <a:pt x="4474" y="1313"/>
                    <a:pt x="4599" y="1322"/>
                    <a:pt x="4723" y="1322"/>
                  </a:cubicBezTo>
                  <a:cubicBezTo>
                    <a:pt x="5372" y="1322"/>
                    <a:pt x="5978" y="1054"/>
                    <a:pt x="6428" y="631"/>
                  </a:cubicBezTo>
                  <a:cubicBezTo>
                    <a:pt x="6554" y="505"/>
                    <a:pt x="6617" y="379"/>
                    <a:pt x="6711" y="284"/>
                  </a:cubicBezTo>
                  <a:cubicBezTo>
                    <a:pt x="6743" y="221"/>
                    <a:pt x="6743" y="158"/>
                    <a:pt x="6711" y="64"/>
                  </a:cubicBezTo>
                  <a:cubicBezTo>
                    <a:pt x="6680" y="32"/>
                    <a:pt x="6585" y="1"/>
                    <a:pt x="65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6" name="Google Shape;9126;p79"/>
            <p:cNvSpPr/>
            <p:nvPr/>
          </p:nvSpPr>
          <p:spPr>
            <a:xfrm>
              <a:off x="-52309000" y="4051925"/>
              <a:ext cx="17350" cy="18125"/>
            </a:xfrm>
            <a:custGeom>
              <a:rect b="b" l="l" r="r" t="t"/>
              <a:pathLst>
                <a:path extrusionOk="0" h="725" w="694">
                  <a:moveTo>
                    <a:pt x="347" y="0"/>
                  </a:moveTo>
                  <a:cubicBezTo>
                    <a:pt x="158" y="0"/>
                    <a:pt x="0" y="189"/>
                    <a:pt x="0" y="378"/>
                  </a:cubicBezTo>
                  <a:cubicBezTo>
                    <a:pt x="0" y="567"/>
                    <a:pt x="158" y="725"/>
                    <a:pt x="347" y="725"/>
                  </a:cubicBezTo>
                  <a:cubicBezTo>
                    <a:pt x="536" y="725"/>
                    <a:pt x="693" y="567"/>
                    <a:pt x="693" y="378"/>
                  </a:cubicBezTo>
                  <a:cubicBezTo>
                    <a:pt x="693" y="189"/>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7" name="Google Shape;9127;p79"/>
            <p:cNvSpPr/>
            <p:nvPr/>
          </p:nvSpPr>
          <p:spPr>
            <a:xfrm>
              <a:off x="-52402750" y="3977875"/>
              <a:ext cx="204825" cy="55950"/>
            </a:xfrm>
            <a:custGeom>
              <a:rect b="b" l="l" r="r" t="t"/>
              <a:pathLst>
                <a:path extrusionOk="0" h="2238" w="8193">
                  <a:moveTo>
                    <a:pt x="1104" y="1"/>
                  </a:moveTo>
                  <a:cubicBezTo>
                    <a:pt x="474" y="1"/>
                    <a:pt x="1" y="505"/>
                    <a:pt x="1" y="1103"/>
                  </a:cubicBezTo>
                  <a:lnTo>
                    <a:pt x="1" y="2237"/>
                  </a:lnTo>
                  <a:lnTo>
                    <a:pt x="8192" y="2237"/>
                  </a:lnTo>
                  <a:lnTo>
                    <a:pt x="8192" y="1103"/>
                  </a:lnTo>
                  <a:cubicBezTo>
                    <a:pt x="8192" y="473"/>
                    <a:pt x="7688" y="1"/>
                    <a:pt x="70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8" name="Google Shape;9128;p79"/>
            <p:cNvSpPr/>
            <p:nvPr/>
          </p:nvSpPr>
          <p:spPr>
            <a:xfrm>
              <a:off x="-52275150" y="4052700"/>
              <a:ext cx="77225" cy="17350"/>
            </a:xfrm>
            <a:custGeom>
              <a:rect b="b" l="l" r="r" t="t"/>
              <a:pathLst>
                <a:path extrusionOk="0" h="694" w="3089">
                  <a:moveTo>
                    <a:pt x="1" y="1"/>
                  </a:moveTo>
                  <a:cubicBezTo>
                    <a:pt x="64" y="95"/>
                    <a:pt x="95" y="221"/>
                    <a:pt x="95" y="347"/>
                  </a:cubicBezTo>
                  <a:cubicBezTo>
                    <a:pt x="95" y="442"/>
                    <a:pt x="64" y="568"/>
                    <a:pt x="1" y="694"/>
                  </a:cubicBezTo>
                  <a:lnTo>
                    <a:pt x="3088" y="694"/>
                  </a:lnTo>
                  <a:lnTo>
                    <a:pt x="30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9" name="Google Shape;9129;p79"/>
            <p:cNvSpPr/>
            <p:nvPr/>
          </p:nvSpPr>
          <p:spPr>
            <a:xfrm>
              <a:off x="-52403525" y="4089725"/>
              <a:ext cx="204800" cy="205600"/>
            </a:xfrm>
            <a:custGeom>
              <a:rect b="b" l="l" r="r" t="t"/>
              <a:pathLst>
                <a:path extrusionOk="0" h="8224" w="8192">
                  <a:moveTo>
                    <a:pt x="2584" y="2993"/>
                  </a:moveTo>
                  <a:cubicBezTo>
                    <a:pt x="2773" y="2993"/>
                    <a:pt x="2930" y="3151"/>
                    <a:pt x="2930" y="3340"/>
                  </a:cubicBezTo>
                  <a:cubicBezTo>
                    <a:pt x="2930" y="3560"/>
                    <a:pt x="2773" y="3718"/>
                    <a:pt x="2584" y="3718"/>
                  </a:cubicBezTo>
                  <a:cubicBezTo>
                    <a:pt x="2426" y="3718"/>
                    <a:pt x="2237" y="3560"/>
                    <a:pt x="2237" y="3340"/>
                  </a:cubicBezTo>
                  <a:cubicBezTo>
                    <a:pt x="2237" y="3151"/>
                    <a:pt x="2395" y="2993"/>
                    <a:pt x="2584" y="2993"/>
                  </a:cubicBezTo>
                  <a:close/>
                  <a:moveTo>
                    <a:pt x="5608" y="2993"/>
                  </a:moveTo>
                  <a:cubicBezTo>
                    <a:pt x="5829" y="2993"/>
                    <a:pt x="5986" y="3151"/>
                    <a:pt x="5986" y="3340"/>
                  </a:cubicBezTo>
                  <a:cubicBezTo>
                    <a:pt x="5986" y="3560"/>
                    <a:pt x="5829" y="3718"/>
                    <a:pt x="5608" y="3718"/>
                  </a:cubicBezTo>
                  <a:cubicBezTo>
                    <a:pt x="5419" y="3718"/>
                    <a:pt x="5262" y="3560"/>
                    <a:pt x="5262" y="3340"/>
                  </a:cubicBezTo>
                  <a:cubicBezTo>
                    <a:pt x="5262" y="3151"/>
                    <a:pt x="5419" y="2993"/>
                    <a:pt x="5608" y="2993"/>
                  </a:cubicBezTo>
                  <a:close/>
                  <a:moveTo>
                    <a:pt x="5148" y="5553"/>
                  </a:moveTo>
                  <a:cubicBezTo>
                    <a:pt x="5238" y="5553"/>
                    <a:pt x="5325" y="5592"/>
                    <a:pt x="5388" y="5671"/>
                  </a:cubicBezTo>
                  <a:cubicBezTo>
                    <a:pt x="5577" y="5797"/>
                    <a:pt x="5577" y="6018"/>
                    <a:pt x="5419" y="6175"/>
                  </a:cubicBezTo>
                  <a:cubicBezTo>
                    <a:pt x="5073" y="6522"/>
                    <a:pt x="4600" y="6742"/>
                    <a:pt x="4128" y="6742"/>
                  </a:cubicBezTo>
                  <a:cubicBezTo>
                    <a:pt x="3624" y="6742"/>
                    <a:pt x="3151" y="6522"/>
                    <a:pt x="2773" y="6175"/>
                  </a:cubicBezTo>
                  <a:cubicBezTo>
                    <a:pt x="2615" y="6018"/>
                    <a:pt x="2615" y="5797"/>
                    <a:pt x="2773" y="5671"/>
                  </a:cubicBezTo>
                  <a:cubicBezTo>
                    <a:pt x="2852" y="5592"/>
                    <a:pt x="2954" y="5553"/>
                    <a:pt x="3053" y="5553"/>
                  </a:cubicBezTo>
                  <a:cubicBezTo>
                    <a:pt x="3151" y="5553"/>
                    <a:pt x="3245" y="5592"/>
                    <a:pt x="3308" y="5671"/>
                  </a:cubicBezTo>
                  <a:cubicBezTo>
                    <a:pt x="3513" y="5892"/>
                    <a:pt x="3797" y="6002"/>
                    <a:pt x="4084" y="6002"/>
                  </a:cubicBezTo>
                  <a:cubicBezTo>
                    <a:pt x="4372" y="6002"/>
                    <a:pt x="4663" y="5892"/>
                    <a:pt x="4884" y="5671"/>
                  </a:cubicBezTo>
                  <a:cubicBezTo>
                    <a:pt x="4962" y="5592"/>
                    <a:pt x="5057" y="5553"/>
                    <a:pt x="5148" y="5553"/>
                  </a:cubicBezTo>
                  <a:close/>
                  <a:moveTo>
                    <a:pt x="0" y="0"/>
                  </a:moveTo>
                  <a:lnTo>
                    <a:pt x="0" y="4096"/>
                  </a:lnTo>
                  <a:cubicBezTo>
                    <a:pt x="0" y="6333"/>
                    <a:pt x="1828" y="8223"/>
                    <a:pt x="4096" y="8223"/>
                  </a:cubicBezTo>
                  <a:cubicBezTo>
                    <a:pt x="6333" y="8223"/>
                    <a:pt x="8192" y="6396"/>
                    <a:pt x="8192" y="4096"/>
                  </a:cubicBezTo>
                  <a:lnTo>
                    <a:pt x="8192" y="1576"/>
                  </a:lnTo>
                  <a:cubicBezTo>
                    <a:pt x="7656" y="1891"/>
                    <a:pt x="7089" y="2080"/>
                    <a:pt x="6490" y="2080"/>
                  </a:cubicBezTo>
                  <a:cubicBezTo>
                    <a:pt x="6364" y="2048"/>
                    <a:pt x="6207" y="2048"/>
                    <a:pt x="6049" y="2017"/>
                  </a:cubicBezTo>
                  <a:cubicBezTo>
                    <a:pt x="4317" y="1733"/>
                    <a:pt x="2615" y="1229"/>
                    <a:pt x="1009" y="441"/>
                  </a:cubicBezTo>
                  <a:lnTo>
                    <a:pt x="9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0" name="Google Shape;9130;p79"/>
            <p:cNvSpPr/>
            <p:nvPr/>
          </p:nvSpPr>
          <p:spPr>
            <a:xfrm>
              <a:off x="-52179050" y="4132250"/>
              <a:ext cx="18125" cy="63825"/>
            </a:xfrm>
            <a:custGeom>
              <a:rect b="b" l="l" r="r" t="t"/>
              <a:pathLst>
                <a:path extrusionOk="0" h="2553" w="725">
                  <a:moveTo>
                    <a:pt x="0" y="1"/>
                  </a:moveTo>
                  <a:lnTo>
                    <a:pt x="0" y="2552"/>
                  </a:lnTo>
                  <a:cubicBezTo>
                    <a:pt x="410" y="2269"/>
                    <a:pt x="725" y="1796"/>
                    <a:pt x="725" y="1261"/>
                  </a:cubicBezTo>
                  <a:cubicBezTo>
                    <a:pt x="725" y="694"/>
                    <a:pt x="410" y="22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1" name="Google Shape;9131;p79"/>
            <p:cNvSpPr/>
            <p:nvPr/>
          </p:nvSpPr>
          <p:spPr>
            <a:xfrm>
              <a:off x="-52440550" y="4132250"/>
              <a:ext cx="18925" cy="63825"/>
            </a:xfrm>
            <a:custGeom>
              <a:rect b="b" l="l" r="r" t="t"/>
              <a:pathLst>
                <a:path extrusionOk="0" h="2553" w="757">
                  <a:moveTo>
                    <a:pt x="757" y="1"/>
                  </a:moveTo>
                  <a:cubicBezTo>
                    <a:pt x="284" y="221"/>
                    <a:pt x="1" y="694"/>
                    <a:pt x="1" y="1261"/>
                  </a:cubicBezTo>
                  <a:cubicBezTo>
                    <a:pt x="1" y="1796"/>
                    <a:pt x="316" y="2269"/>
                    <a:pt x="757" y="2552"/>
                  </a:cubicBezTo>
                  <a:lnTo>
                    <a:pt x="75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32" name="Google Shape;9132;p79"/>
          <p:cNvGrpSpPr/>
          <p:nvPr/>
        </p:nvGrpSpPr>
        <p:grpSpPr>
          <a:xfrm>
            <a:off x="6908328" y="4091515"/>
            <a:ext cx="314662" cy="358999"/>
            <a:chOff x="-51623775" y="3584850"/>
            <a:chExt cx="279625" cy="319025"/>
          </a:xfrm>
        </p:grpSpPr>
        <p:sp>
          <p:nvSpPr>
            <p:cNvPr id="9133" name="Google Shape;9133;p79"/>
            <p:cNvSpPr/>
            <p:nvPr/>
          </p:nvSpPr>
          <p:spPr>
            <a:xfrm>
              <a:off x="-51497750" y="3832175"/>
              <a:ext cx="26000" cy="13200"/>
            </a:xfrm>
            <a:custGeom>
              <a:rect b="b" l="l" r="r" t="t"/>
              <a:pathLst>
                <a:path extrusionOk="0" h="528" w="1040">
                  <a:moveTo>
                    <a:pt x="504" y="0"/>
                  </a:moveTo>
                  <a:cubicBezTo>
                    <a:pt x="378" y="189"/>
                    <a:pt x="252" y="252"/>
                    <a:pt x="0" y="410"/>
                  </a:cubicBezTo>
                  <a:cubicBezTo>
                    <a:pt x="158" y="489"/>
                    <a:pt x="339" y="528"/>
                    <a:pt x="520" y="528"/>
                  </a:cubicBezTo>
                  <a:cubicBezTo>
                    <a:pt x="701" y="528"/>
                    <a:pt x="882" y="489"/>
                    <a:pt x="1040" y="410"/>
                  </a:cubicBezTo>
                  <a:cubicBezTo>
                    <a:pt x="788" y="252"/>
                    <a:pt x="693" y="158"/>
                    <a:pt x="5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4" name="Google Shape;9134;p79"/>
            <p:cNvSpPr/>
            <p:nvPr/>
          </p:nvSpPr>
          <p:spPr>
            <a:xfrm>
              <a:off x="-51574150" y="3809300"/>
              <a:ext cx="78000" cy="26550"/>
            </a:xfrm>
            <a:custGeom>
              <a:rect b="b" l="l" r="r" t="t"/>
              <a:pathLst>
                <a:path extrusionOk="0" h="1062" w="3120">
                  <a:moveTo>
                    <a:pt x="2547" y="1"/>
                  </a:moveTo>
                  <a:cubicBezTo>
                    <a:pt x="2380" y="1"/>
                    <a:pt x="2203" y="61"/>
                    <a:pt x="2048" y="191"/>
                  </a:cubicBezTo>
                  <a:cubicBezTo>
                    <a:pt x="1784" y="477"/>
                    <a:pt x="1443" y="609"/>
                    <a:pt x="1078" y="609"/>
                  </a:cubicBezTo>
                  <a:cubicBezTo>
                    <a:pt x="921" y="609"/>
                    <a:pt x="760" y="585"/>
                    <a:pt x="599" y="537"/>
                  </a:cubicBezTo>
                  <a:lnTo>
                    <a:pt x="0" y="348"/>
                  </a:lnTo>
                  <a:lnTo>
                    <a:pt x="0" y="348"/>
                  </a:lnTo>
                  <a:cubicBezTo>
                    <a:pt x="401" y="819"/>
                    <a:pt x="977" y="1061"/>
                    <a:pt x="1572" y="1061"/>
                  </a:cubicBezTo>
                  <a:cubicBezTo>
                    <a:pt x="1773" y="1061"/>
                    <a:pt x="1975" y="1034"/>
                    <a:pt x="2174" y="978"/>
                  </a:cubicBezTo>
                  <a:cubicBezTo>
                    <a:pt x="2615" y="821"/>
                    <a:pt x="2804" y="632"/>
                    <a:pt x="3119" y="348"/>
                  </a:cubicBezTo>
                  <a:cubicBezTo>
                    <a:pt x="3008" y="125"/>
                    <a:pt x="2787" y="1"/>
                    <a:pt x="25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5" name="Google Shape;9135;p79"/>
            <p:cNvSpPr/>
            <p:nvPr/>
          </p:nvSpPr>
          <p:spPr>
            <a:xfrm>
              <a:off x="-51579675" y="3837675"/>
              <a:ext cx="190625" cy="66200"/>
            </a:xfrm>
            <a:custGeom>
              <a:rect b="b" l="l" r="r" t="t"/>
              <a:pathLst>
                <a:path extrusionOk="0" h="2648" w="7625">
                  <a:moveTo>
                    <a:pt x="7625" y="1"/>
                  </a:moveTo>
                  <a:lnTo>
                    <a:pt x="7625" y="1"/>
                  </a:lnTo>
                  <a:cubicBezTo>
                    <a:pt x="7121" y="442"/>
                    <a:pt x="6491" y="662"/>
                    <a:pt x="5829" y="662"/>
                  </a:cubicBezTo>
                  <a:cubicBezTo>
                    <a:pt x="5577" y="662"/>
                    <a:pt x="5356" y="631"/>
                    <a:pt x="5104" y="568"/>
                  </a:cubicBezTo>
                  <a:cubicBezTo>
                    <a:pt x="4758" y="914"/>
                    <a:pt x="4285" y="1103"/>
                    <a:pt x="3813" y="1103"/>
                  </a:cubicBezTo>
                  <a:cubicBezTo>
                    <a:pt x="3340" y="1103"/>
                    <a:pt x="2868" y="914"/>
                    <a:pt x="2521" y="568"/>
                  </a:cubicBezTo>
                  <a:cubicBezTo>
                    <a:pt x="2269" y="631"/>
                    <a:pt x="2048" y="662"/>
                    <a:pt x="1796" y="662"/>
                  </a:cubicBezTo>
                  <a:cubicBezTo>
                    <a:pt x="1135" y="662"/>
                    <a:pt x="505" y="442"/>
                    <a:pt x="1" y="1"/>
                  </a:cubicBezTo>
                  <a:lnTo>
                    <a:pt x="1" y="1"/>
                  </a:lnTo>
                  <a:cubicBezTo>
                    <a:pt x="599" y="1576"/>
                    <a:pt x="2111" y="2647"/>
                    <a:pt x="3813" y="2647"/>
                  </a:cubicBezTo>
                  <a:cubicBezTo>
                    <a:pt x="5514" y="2647"/>
                    <a:pt x="7058" y="1576"/>
                    <a:pt x="76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6" name="Google Shape;9136;p79"/>
            <p:cNvSpPr/>
            <p:nvPr/>
          </p:nvSpPr>
          <p:spPr>
            <a:xfrm>
              <a:off x="-51473350" y="3809250"/>
              <a:ext cx="78000" cy="26500"/>
            </a:xfrm>
            <a:custGeom>
              <a:rect b="b" l="l" r="r" t="t"/>
              <a:pathLst>
                <a:path extrusionOk="0" h="1060" w="3120">
                  <a:moveTo>
                    <a:pt x="600" y="1"/>
                  </a:moveTo>
                  <a:cubicBezTo>
                    <a:pt x="364" y="1"/>
                    <a:pt x="129" y="117"/>
                    <a:pt x="1" y="319"/>
                  </a:cubicBezTo>
                  <a:cubicBezTo>
                    <a:pt x="284" y="602"/>
                    <a:pt x="505" y="823"/>
                    <a:pt x="946" y="949"/>
                  </a:cubicBezTo>
                  <a:cubicBezTo>
                    <a:pt x="1155" y="1024"/>
                    <a:pt x="1369" y="1059"/>
                    <a:pt x="1580" y="1059"/>
                  </a:cubicBezTo>
                  <a:cubicBezTo>
                    <a:pt x="2163" y="1059"/>
                    <a:pt x="2727" y="790"/>
                    <a:pt x="3120" y="350"/>
                  </a:cubicBezTo>
                  <a:lnTo>
                    <a:pt x="3120" y="350"/>
                  </a:lnTo>
                  <a:lnTo>
                    <a:pt x="2521" y="539"/>
                  </a:lnTo>
                  <a:cubicBezTo>
                    <a:pt x="2369" y="587"/>
                    <a:pt x="2212" y="611"/>
                    <a:pt x="2056" y="611"/>
                  </a:cubicBezTo>
                  <a:cubicBezTo>
                    <a:pt x="1693" y="611"/>
                    <a:pt x="1336" y="479"/>
                    <a:pt x="1072" y="193"/>
                  </a:cubicBezTo>
                  <a:cubicBezTo>
                    <a:pt x="940" y="61"/>
                    <a:pt x="770" y="1"/>
                    <a:pt x="6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7" name="Google Shape;9137;p79"/>
            <p:cNvSpPr/>
            <p:nvPr/>
          </p:nvSpPr>
          <p:spPr>
            <a:xfrm>
              <a:off x="-51598575" y="3584850"/>
              <a:ext cx="226850" cy="111875"/>
            </a:xfrm>
            <a:custGeom>
              <a:rect b="b" l="l" r="r" t="t"/>
              <a:pathLst>
                <a:path extrusionOk="0" h="4475" w="9074">
                  <a:moveTo>
                    <a:pt x="757" y="1"/>
                  </a:moveTo>
                  <a:cubicBezTo>
                    <a:pt x="379" y="1"/>
                    <a:pt x="1" y="347"/>
                    <a:pt x="1" y="725"/>
                  </a:cubicBezTo>
                  <a:cubicBezTo>
                    <a:pt x="1" y="1009"/>
                    <a:pt x="158" y="1261"/>
                    <a:pt x="379" y="1355"/>
                  </a:cubicBezTo>
                  <a:lnTo>
                    <a:pt x="379" y="4474"/>
                  </a:lnTo>
                  <a:lnTo>
                    <a:pt x="3561" y="4474"/>
                  </a:lnTo>
                  <a:lnTo>
                    <a:pt x="3120" y="4033"/>
                  </a:lnTo>
                  <a:cubicBezTo>
                    <a:pt x="2962" y="3876"/>
                    <a:pt x="2962" y="3655"/>
                    <a:pt x="3120" y="3529"/>
                  </a:cubicBezTo>
                  <a:lnTo>
                    <a:pt x="4191" y="2458"/>
                  </a:lnTo>
                  <a:cubicBezTo>
                    <a:pt x="4269" y="2379"/>
                    <a:pt x="4364" y="2340"/>
                    <a:pt x="4455" y="2340"/>
                  </a:cubicBezTo>
                  <a:cubicBezTo>
                    <a:pt x="4545" y="2340"/>
                    <a:pt x="4632" y="2379"/>
                    <a:pt x="4695" y="2458"/>
                  </a:cubicBezTo>
                  <a:lnTo>
                    <a:pt x="5766" y="3529"/>
                  </a:lnTo>
                  <a:cubicBezTo>
                    <a:pt x="5923" y="3687"/>
                    <a:pt x="5923" y="3939"/>
                    <a:pt x="5766" y="4033"/>
                  </a:cubicBezTo>
                  <a:lnTo>
                    <a:pt x="5325" y="4474"/>
                  </a:lnTo>
                  <a:lnTo>
                    <a:pt x="8507" y="4474"/>
                  </a:lnTo>
                  <a:lnTo>
                    <a:pt x="8507" y="1355"/>
                  </a:lnTo>
                  <a:cubicBezTo>
                    <a:pt x="8759" y="1261"/>
                    <a:pt x="8885" y="1009"/>
                    <a:pt x="8885" y="725"/>
                  </a:cubicBezTo>
                  <a:cubicBezTo>
                    <a:pt x="9074" y="347"/>
                    <a:pt x="8696" y="1"/>
                    <a:pt x="8318" y="1"/>
                  </a:cubicBezTo>
                  <a:cubicBezTo>
                    <a:pt x="7908" y="1"/>
                    <a:pt x="7562" y="347"/>
                    <a:pt x="7562" y="725"/>
                  </a:cubicBezTo>
                  <a:cubicBezTo>
                    <a:pt x="7562" y="883"/>
                    <a:pt x="7625" y="1009"/>
                    <a:pt x="7688" y="1135"/>
                  </a:cubicBezTo>
                  <a:lnTo>
                    <a:pt x="6428" y="2143"/>
                  </a:lnTo>
                  <a:lnTo>
                    <a:pt x="5167" y="1135"/>
                  </a:lnTo>
                  <a:cubicBezTo>
                    <a:pt x="5262" y="1009"/>
                    <a:pt x="5293" y="883"/>
                    <a:pt x="5293" y="725"/>
                  </a:cubicBezTo>
                  <a:cubicBezTo>
                    <a:pt x="5293" y="347"/>
                    <a:pt x="4947" y="1"/>
                    <a:pt x="4537" y="1"/>
                  </a:cubicBezTo>
                  <a:cubicBezTo>
                    <a:pt x="4159" y="1"/>
                    <a:pt x="3781" y="347"/>
                    <a:pt x="3781" y="725"/>
                  </a:cubicBezTo>
                  <a:cubicBezTo>
                    <a:pt x="3781" y="883"/>
                    <a:pt x="3844" y="1009"/>
                    <a:pt x="3907" y="1135"/>
                  </a:cubicBezTo>
                  <a:lnTo>
                    <a:pt x="2647" y="2143"/>
                  </a:lnTo>
                  <a:lnTo>
                    <a:pt x="1387" y="1135"/>
                  </a:lnTo>
                  <a:cubicBezTo>
                    <a:pt x="1481" y="1009"/>
                    <a:pt x="1513" y="883"/>
                    <a:pt x="1513" y="725"/>
                  </a:cubicBezTo>
                  <a:cubicBezTo>
                    <a:pt x="1513" y="347"/>
                    <a:pt x="1166" y="1"/>
                    <a:pt x="7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8" name="Google Shape;9138;p79"/>
            <p:cNvSpPr/>
            <p:nvPr/>
          </p:nvSpPr>
          <p:spPr>
            <a:xfrm>
              <a:off x="-51623775" y="3703775"/>
              <a:ext cx="18125" cy="63825"/>
            </a:xfrm>
            <a:custGeom>
              <a:rect b="b" l="l" r="r" t="t"/>
              <a:pathLst>
                <a:path extrusionOk="0" h="2553" w="725">
                  <a:moveTo>
                    <a:pt x="725" y="1"/>
                  </a:moveTo>
                  <a:cubicBezTo>
                    <a:pt x="252" y="190"/>
                    <a:pt x="0" y="726"/>
                    <a:pt x="0" y="1261"/>
                  </a:cubicBezTo>
                  <a:cubicBezTo>
                    <a:pt x="0" y="1797"/>
                    <a:pt x="315" y="2301"/>
                    <a:pt x="725" y="2553"/>
                  </a:cubicBezTo>
                  <a:lnTo>
                    <a:pt x="7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9" name="Google Shape;9139;p79"/>
            <p:cNvSpPr/>
            <p:nvPr/>
          </p:nvSpPr>
          <p:spPr>
            <a:xfrm>
              <a:off x="-51363075" y="3703000"/>
              <a:ext cx="18925" cy="63825"/>
            </a:xfrm>
            <a:custGeom>
              <a:rect b="b" l="l" r="r" t="t"/>
              <a:pathLst>
                <a:path extrusionOk="0" h="2553" w="757">
                  <a:moveTo>
                    <a:pt x="1" y="0"/>
                  </a:moveTo>
                  <a:lnTo>
                    <a:pt x="1" y="2552"/>
                  </a:lnTo>
                  <a:cubicBezTo>
                    <a:pt x="442" y="2269"/>
                    <a:pt x="757" y="1796"/>
                    <a:pt x="757" y="1261"/>
                  </a:cubicBezTo>
                  <a:cubicBezTo>
                    <a:pt x="757" y="757"/>
                    <a:pt x="442" y="221"/>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0" name="Google Shape;9140;p79"/>
            <p:cNvSpPr/>
            <p:nvPr/>
          </p:nvSpPr>
          <p:spPr>
            <a:xfrm>
              <a:off x="-51586750" y="3716375"/>
              <a:ext cx="207150" cy="89775"/>
            </a:xfrm>
            <a:custGeom>
              <a:rect b="b" l="l" r="r" t="t"/>
              <a:pathLst>
                <a:path extrusionOk="0" h="3591" w="8286">
                  <a:moveTo>
                    <a:pt x="2615" y="757"/>
                  </a:moveTo>
                  <a:cubicBezTo>
                    <a:pt x="2804" y="757"/>
                    <a:pt x="2962" y="915"/>
                    <a:pt x="2962" y="1104"/>
                  </a:cubicBezTo>
                  <a:cubicBezTo>
                    <a:pt x="2962" y="1293"/>
                    <a:pt x="2804" y="1450"/>
                    <a:pt x="2615" y="1450"/>
                  </a:cubicBezTo>
                  <a:cubicBezTo>
                    <a:pt x="2394" y="1450"/>
                    <a:pt x="2237" y="1293"/>
                    <a:pt x="2237" y="1104"/>
                  </a:cubicBezTo>
                  <a:cubicBezTo>
                    <a:pt x="2237" y="915"/>
                    <a:pt x="2394" y="757"/>
                    <a:pt x="2615" y="757"/>
                  </a:cubicBezTo>
                  <a:close/>
                  <a:moveTo>
                    <a:pt x="5608" y="757"/>
                  </a:moveTo>
                  <a:cubicBezTo>
                    <a:pt x="5797" y="757"/>
                    <a:pt x="5955" y="915"/>
                    <a:pt x="5955" y="1104"/>
                  </a:cubicBezTo>
                  <a:cubicBezTo>
                    <a:pt x="5955" y="1293"/>
                    <a:pt x="5797" y="1450"/>
                    <a:pt x="5608" y="1450"/>
                  </a:cubicBezTo>
                  <a:cubicBezTo>
                    <a:pt x="5387" y="1450"/>
                    <a:pt x="5230" y="1293"/>
                    <a:pt x="5230" y="1104"/>
                  </a:cubicBezTo>
                  <a:cubicBezTo>
                    <a:pt x="5198" y="915"/>
                    <a:pt x="5387" y="757"/>
                    <a:pt x="5608" y="757"/>
                  </a:cubicBezTo>
                  <a:close/>
                  <a:moveTo>
                    <a:pt x="95" y="1"/>
                  </a:moveTo>
                  <a:lnTo>
                    <a:pt x="95" y="3088"/>
                  </a:lnTo>
                  <a:lnTo>
                    <a:pt x="0" y="3088"/>
                  </a:lnTo>
                  <a:lnTo>
                    <a:pt x="1386" y="3561"/>
                  </a:lnTo>
                  <a:cubicBezTo>
                    <a:pt x="1451" y="3577"/>
                    <a:pt x="1517" y="3585"/>
                    <a:pt x="1581" y="3585"/>
                  </a:cubicBezTo>
                  <a:cubicBezTo>
                    <a:pt x="1764" y="3585"/>
                    <a:pt x="1939" y="3520"/>
                    <a:pt x="2079" y="3404"/>
                  </a:cubicBezTo>
                  <a:cubicBezTo>
                    <a:pt x="2371" y="3112"/>
                    <a:pt x="2737" y="2970"/>
                    <a:pt x="3098" y="2970"/>
                  </a:cubicBezTo>
                  <a:cubicBezTo>
                    <a:pt x="3478" y="2970"/>
                    <a:pt x="3852" y="3128"/>
                    <a:pt x="4127" y="3435"/>
                  </a:cubicBezTo>
                  <a:cubicBezTo>
                    <a:pt x="4415" y="3132"/>
                    <a:pt x="4791" y="2982"/>
                    <a:pt x="5166" y="2982"/>
                  </a:cubicBezTo>
                  <a:cubicBezTo>
                    <a:pt x="5531" y="2982"/>
                    <a:pt x="5895" y="3124"/>
                    <a:pt x="6175" y="3404"/>
                  </a:cubicBezTo>
                  <a:cubicBezTo>
                    <a:pt x="6329" y="3535"/>
                    <a:pt x="6483" y="3591"/>
                    <a:pt x="6658" y="3591"/>
                  </a:cubicBezTo>
                  <a:cubicBezTo>
                    <a:pt x="6734" y="3591"/>
                    <a:pt x="6814" y="3580"/>
                    <a:pt x="6900" y="3561"/>
                  </a:cubicBezTo>
                  <a:lnTo>
                    <a:pt x="8286" y="3088"/>
                  </a:lnTo>
                  <a:lnTo>
                    <a:pt x="828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1" name="Google Shape;9141;p79"/>
            <p:cNvSpPr/>
            <p:nvPr/>
          </p:nvSpPr>
          <p:spPr>
            <a:xfrm>
              <a:off x="-51497750" y="3666775"/>
              <a:ext cx="26000" cy="26800"/>
            </a:xfrm>
            <a:custGeom>
              <a:rect b="b" l="l" r="r" t="t"/>
              <a:pathLst>
                <a:path extrusionOk="0" h="1072" w="1040">
                  <a:moveTo>
                    <a:pt x="536" y="0"/>
                  </a:moveTo>
                  <a:lnTo>
                    <a:pt x="0" y="536"/>
                  </a:lnTo>
                  <a:lnTo>
                    <a:pt x="536" y="1071"/>
                  </a:lnTo>
                  <a:lnTo>
                    <a:pt x="1040" y="536"/>
                  </a:lnTo>
                  <a:lnTo>
                    <a:pt x="5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42" name="Google Shape;9142;p79"/>
          <p:cNvSpPr txBox="1"/>
          <p:nvPr/>
        </p:nvSpPr>
        <p:spPr>
          <a:xfrm>
            <a:off x="0" y="19463"/>
            <a:ext cx="4572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Roboto"/>
                <a:ea typeface="Roboto"/>
                <a:cs typeface="Roboto"/>
                <a:sym typeface="Roboto"/>
              </a:rPr>
              <a:t>Help &amp; Support Icons</a:t>
            </a:r>
            <a:endParaRPr sz="2400">
              <a:solidFill>
                <a:schemeClr val="dk1"/>
              </a:solidFill>
              <a:latin typeface="Roboto"/>
              <a:ea typeface="Roboto"/>
              <a:cs typeface="Roboto"/>
              <a:sym typeface="Roboto"/>
            </a:endParaRPr>
          </a:p>
        </p:txBody>
      </p:sp>
      <p:sp>
        <p:nvSpPr>
          <p:cNvPr id="9143" name="Google Shape;9143;p79"/>
          <p:cNvSpPr txBox="1"/>
          <p:nvPr/>
        </p:nvSpPr>
        <p:spPr>
          <a:xfrm>
            <a:off x="4572000" y="-2062"/>
            <a:ext cx="4572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Roboto"/>
                <a:ea typeface="Roboto"/>
                <a:cs typeface="Roboto"/>
                <a:sym typeface="Roboto"/>
              </a:rPr>
              <a:t>Avatar Icons</a:t>
            </a:r>
            <a:endParaRPr sz="2400">
              <a:solidFill>
                <a:schemeClr val="dk1"/>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9147" name="Shape 9147"/>
        <p:cNvGrpSpPr/>
        <p:nvPr/>
      </p:nvGrpSpPr>
      <p:grpSpPr>
        <a:xfrm>
          <a:off x="0" y="0"/>
          <a:ext cx="0" cy="0"/>
          <a:chOff x="0" y="0"/>
          <a:chExt cx="0" cy="0"/>
        </a:xfrm>
      </p:grpSpPr>
      <p:grpSp>
        <p:nvGrpSpPr>
          <p:cNvPr id="9148" name="Google Shape;9148;p80"/>
          <p:cNvGrpSpPr/>
          <p:nvPr/>
        </p:nvGrpSpPr>
        <p:grpSpPr>
          <a:xfrm>
            <a:off x="585125" y="1459937"/>
            <a:ext cx="276003" cy="357300"/>
            <a:chOff x="-50469125" y="3183175"/>
            <a:chExt cx="233150" cy="301825"/>
          </a:xfrm>
        </p:grpSpPr>
        <p:sp>
          <p:nvSpPr>
            <p:cNvPr id="9149" name="Google Shape;9149;p80"/>
            <p:cNvSpPr/>
            <p:nvPr/>
          </p:nvSpPr>
          <p:spPr>
            <a:xfrm>
              <a:off x="-50388775" y="3227275"/>
              <a:ext cx="70900" cy="70900"/>
            </a:xfrm>
            <a:custGeom>
              <a:rect b="b" l="l" r="r" t="t"/>
              <a:pathLst>
                <a:path extrusionOk="0" h="2836" w="2836">
                  <a:moveTo>
                    <a:pt x="1418" y="1072"/>
                  </a:moveTo>
                  <a:cubicBezTo>
                    <a:pt x="1638" y="1072"/>
                    <a:pt x="1796" y="1229"/>
                    <a:pt x="1796" y="1418"/>
                  </a:cubicBezTo>
                  <a:cubicBezTo>
                    <a:pt x="1796" y="1607"/>
                    <a:pt x="1638" y="1765"/>
                    <a:pt x="1418" y="1765"/>
                  </a:cubicBezTo>
                  <a:cubicBezTo>
                    <a:pt x="1229" y="1765"/>
                    <a:pt x="1071" y="1607"/>
                    <a:pt x="1071" y="1418"/>
                  </a:cubicBezTo>
                  <a:cubicBezTo>
                    <a:pt x="1071" y="1229"/>
                    <a:pt x="1229" y="1072"/>
                    <a:pt x="1418" y="1072"/>
                  </a:cubicBezTo>
                  <a:close/>
                  <a:moveTo>
                    <a:pt x="1418" y="1"/>
                  </a:moveTo>
                  <a:cubicBezTo>
                    <a:pt x="630" y="1"/>
                    <a:pt x="0" y="631"/>
                    <a:pt x="0" y="1418"/>
                  </a:cubicBezTo>
                  <a:cubicBezTo>
                    <a:pt x="0" y="2206"/>
                    <a:pt x="630" y="2836"/>
                    <a:pt x="1418" y="2836"/>
                  </a:cubicBezTo>
                  <a:cubicBezTo>
                    <a:pt x="2206" y="2836"/>
                    <a:pt x="2836" y="2206"/>
                    <a:pt x="2836" y="1418"/>
                  </a:cubicBezTo>
                  <a:cubicBezTo>
                    <a:pt x="2836" y="631"/>
                    <a:pt x="2206" y="1"/>
                    <a:pt x="1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0" name="Google Shape;9150;p80"/>
            <p:cNvSpPr/>
            <p:nvPr/>
          </p:nvSpPr>
          <p:spPr>
            <a:xfrm>
              <a:off x="-50469125" y="3290275"/>
              <a:ext cx="233150" cy="194725"/>
            </a:xfrm>
            <a:custGeom>
              <a:rect b="b" l="l" r="r" t="t"/>
              <a:pathLst>
                <a:path extrusionOk="0" h="7789" w="9326">
                  <a:moveTo>
                    <a:pt x="4663" y="1072"/>
                  </a:moveTo>
                  <a:lnTo>
                    <a:pt x="6018" y="3907"/>
                  </a:lnTo>
                  <a:cubicBezTo>
                    <a:pt x="5672" y="4034"/>
                    <a:pt x="5356" y="4097"/>
                    <a:pt x="5010" y="4128"/>
                  </a:cubicBezTo>
                  <a:lnTo>
                    <a:pt x="5010" y="3813"/>
                  </a:lnTo>
                  <a:cubicBezTo>
                    <a:pt x="5010" y="3624"/>
                    <a:pt x="4852" y="3466"/>
                    <a:pt x="4663" y="3466"/>
                  </a:cubicBezTo>
                  <a:cubicBezTo>
                    <a:pt x="4443" y="3466"/>
                    <a:pt x="4285" y="3624"/>
                    <a:pt x="4285" y="3813"/>
                  </a:cubicBezTo>
                  <a:lnTo>
                    <a:pt x="4285" y="4128"/>
                  </a:lnTo>
                  <a:cubicBezTo>
                    <a:pt x="3939" y="4097"/>
                    <a:pt x="3592" y="4034"/>
                    <a:pt x="3277" y="3907"/>
                  </a:cubicBezTo>
                  <a:lnTo>
                    <a:pt x="4663" y="1072"/>
                  </a:lnTo>
                  <a:close/>
                  <a:moveTo>
                    <a:pt x="2836" y="1"/>
                  </a:moveTo>
                  <a:lnTo>
                    <a:pt x="1576" y="2647"/>
                  </a:lnTo>
                  <a:cubicBezTo>
                    <a:pt x="1387" y="2395"/>
                    <a:pt x="1229" y="2143"/>
                    <a:pt x="1103" y="1860"/>
                  </a:cubicBezTo>
                  <a:cubicBezTo>
                    <a:pt x="1034" y="1721"/>
                    <a:pt x="914" y="1634"/>
                    <a:pt x="781" y="1634"/>
                  </a:cubicBezTo>
                  <a:cubicBezTo>
                    <a:pt x="732" y="1634"/>
                    <a:pt x="681" y="1645"/>
                    <a:pt x="631" y="1671"/>
                  </a:cubicBezTo>
                  <a:cubicBezTo>
                    <a:pt x="442" y="1734"/>
                    <a:pt x="347" y="1923"/>
                    <a:pt x="442" y="2143"/>
                  </a:cubicBezTo>
                  <a:cubicBezTo>
                    <a:pt x="631" y="2553"/>
                    <a:pt x="914" y="2994"/>
                    <a:pt x="1229" y="3340"/>
                  </a:cubicBezTo>
                  <a:lnTo>
                    <a:pt x="158" y="5546"/>
                  </a:lnTo>
                  <a:cubicBezTo>
                    <a:pt x="1" y="5955"/>
                    <a:pt x="64" y="6396"/>
                    <a:pt x="347" y="6711"/>
                  </a:cubicBezTo>
                  <a:lnTo>
                    <a:pt x="127" y="7247"/>
                  </a:lnTo>
                  <a:cubicBezTo>
                    <a:pt x="32" y="7405"/>
                    <a:pt x="127" y="7657"/>
                    <a:pt x="284" y="7720"/>
                  </a:cubicBezTo>
                  <a:cubicBezTo>
                    <a:pt x="328" y="7746"/>
                    <a:pt x="376" y="7757"/>
                    <a:pt x="425" y="7757"/>
                  </a:cubicBezTo>
                  <a:cubicBezTo>
                    <a:pt x="554" y="7757"/>
                    <a:pt x="688" y="7676"/>
                    <a:pt x="757" y="7562"/>
                  </a:cubicBezTo>
                  <a:lnTo>
                    <a:pt x="977" y="7026"/>
                  </a:lnTo>
                  <a:cubicBezTo>
                    <a:pt x="1025" y="7032"/>
                    <a:pt x="1072" y="7035"/>
                    <a:pt x="1118" y="7035"/>
                  </a:cubicBezTo>
                  <a:cubicBezTo>
                    <a:pt x="1562" y="7035"/>
                    <a:pt x="1937" y="6770"/>
                    <a:pt x="2080" y="6428"/>
                  </a:cubicBezTo>
                  <a:lnTo>
                    <a:pt x="2962" y="4601"/>
                  </a:lnTo>
                  <a:cubicBezTo>
                    <a:pt x="3372" y="4758"/>
                    <a:pt x="3813" y="4884"/>
                    <a:pt x="4285" y="4916"/>
                  </a:cubicBezTo>
                  <a:lnTo>
                    <a:pt x="4285" y="5294"/>
                  </a:lnTo>
                  <a:cubicBezTo>
                    <a:pt x="4285" y="5483"/>
                    <a:pt x="4443" y="5640"/>
                    <a:pt x="4632" y="5640"/>
                  </a:cubicBezTo>
                  <a:cubicBezTo>
                    <a:pt x="4852" y="5640"/>
                    <a:pt x="5010" y="5483"/>
                    <a:pt x="5010" y="5294"/>
                  </a:cubicBezTo>
                  <a:lnTo>
                    <a:pt x="5010" y="4916"/>
                  </a:lnTo>
                  <a:cubicBezTo>
                    <a:pt x="5483" y="4884"/>
                    <a:pt x="5892" y="4821"/>
                    <a:pt x="6333" y="4601"/>
                  </a:cubicBezTo>
                  <a:lnTo>
                    <a:pt x="7215" y="6428"/>
                  </a:lnTo>
                  <a:cubicBezTo>
                    <a:pt x="7365" y="6787"/>
                    <a:pt x="7741" y="7060"/>
                    <a:pt x="8237" y="7060"/>
                  </a:cubicBezTo>
                  <a:cubicBezTo>
                    <a:pt x="8264" y="7060"/>
                    <a:pt x="8291" y="7060"/>
                    <a:pt x="8318" y="7058"/>
                  </a:cubicBezTo>
                  <a:lnTo>
                    <a:pt x="8538" y="7594"/>
                  </a:lnTo>
                  <a:cubicBezTo>
                    <a:pt x="8607" y="7708"/>
                    <a:pt x="8742" y="7789"/>
                    <a:pt x="8871" y="7789"/>
                  </a:cubicBezTo>
                  <a:cubicBezTo>
                    <a:pt x="8920" y="7789"/>
                    <a:pt x="8968" y="7777"/>
                    <a:pt x="9011" y="7751"/>
                  </a:cubicBezTo>
                  <a:cubicBezTo>
                    <a:pt x="9169" y="7562"/>
                    <a:pt x="9263" y="7373"/>
                    <a:pt x="9169" y="7215"/>
                  </a:cubicBezTo>
                  <a:lnTo>
                    <a:pt x="8948" y="6648"/>
                  </a:lnTo>
                  <a:cubicBezTo>
                    <a:pt x="9200" y="6333"/>
                    <a:pt x="9326" y="5924"/>
                    <a:pt x="9137" y="5514"/>
                  </a:cubicBezTo>
                  <a:lnTo>
                    <a:pt x="8066" y="3340"/>
                  </a:lnTo>
                  <a:cubicBezTo>
                    <a:pt x="8381" y="2994"/>
                    <a:pt x="8665" y="2553"/>
                    <a:pt x="8854" y="2143"/>
                  </a:cubicBezTo>
                  <a:cubicBezTo>
                    <a:pt x="8948" y="1923"/>
                    <a:pt x="8854" y="1734"/>
                    <a:pt x="8665" y="1671"/>
                  </a:cubicBezTo>
                  <a:cubicBezTo>
                    <a:pt x="8614" y="1645"/>
                    <a:pt x="8561" y="1634"/>
                    <a:pt x="8509" y="1634"/>
                  </a:cubicBezTo>
                  <a:cubicBezTo>
                    <a:pt x="8369" y="1634"/>
                    <a:pt x="8238" y="1721"/>
                    <a:pt x="8192" y="1860"/>
                  </a:cubicBezTo>
                  <a:cubicBezTo>
                    <a:pt x="8066" y="2143"/>
                    <a:pt x="7908" y="2395"/>
                    <a:pt x="7719" y="2647"/>
                  </a:cubicBezTo>
                  <a:lnTo>
                    <a:pt x="6459" y="1"/>
                  </a:lnTo>
                  <a:cubicBezTo>
                    <a:pt x="6113" y="631"/>
                    <a:pt x="5420" y="1041"/>
                    <a:pt x="4632" y="1041"/>
                  </a:cubicBezTo>
                  <a:cubicBezTo>
                    <a:pt x="3844" y="1041"/>
                    <a:pt x="3183" y="599"/>
                    <a:pt x="28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1" name="Google Shape;9151;p80"/>
            <p:cNvSpPr/>
            <p:nvPr/>
          </p:nvSpPr>
          <p:spPr>
            <a:xfrm>
              <a:off x="-50379325" y="3183175"/>
              <a:ext cx="52775" cy="34675"/>
            </a:xfrm>
            <a:custGeom>
              <a:rect b="b" l="l" r="r" t="t"/>
              <a:pathLst>
                <a:path extrusionOk="0" h="1387" w="2111">
                  <a:moveTo>
                    <a:pt x="1071" y="0"/>
                  </a:moveTo>
                  <a:cubicBezTo>
                    <a:pt x="473" y="0"/>
                    <a:pt x="0" y="473"/>
                    <a:pt x="0" y="1071"/>
                  </a:cubicBezTo>
                  <a:lnTo>
                    <a:pt x="0" y="1386"/>
                  </a:lnTo>
                  <a:cubicBezTo>
                    <a:pt x="315" y="1166"/>
                    <a:pt x="662" y="1103"/>
                    <a:pt x="1071" y="1103"/>
                  </a:cubicBezTo>
                  <a:cubicBezTo>
                    <a:pt x="1449" y="1103"/>
                    <a:pt x="1796" y="1166"/>
                    <a:pt x="2111" y="1386"/>
                  </a:cubicBezTo>
                  <a:lnTo>
                    <a:pt x="2111" y="1071"/>
                  </a:lnTo>
                  <a:cubicBezTo>
                    <a:pt x="2111" y="473"/>
                    <a:pt x="1638" y="0"/>
                    <a:pt x="10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52" name="Google Shape;9152;p80"/>
          <p:cNvGrpSpPr/>
          <p:nvPr/>
        </p:nvGrpSpPr>
        <p:grpSpPr>
          <a:xfrm>
            <a:off x="545024" y="1895338"/>
            <a:ext cx="356205" cy="355288"/>
            <a:chOff x="-50504575" y="3550975"/>
            <a:chExt cx="300900" cy="300125"/>
          </a:xfrm>
        </p:grpSpPr>
        <p:sp>
          <p:nvSpPr>
            <p:cNvPr id="9153" name="Google Shape;9153;p80"/>
            <p:cNvSpPr/>
            <p:nvPr/>
          </p:nvSpPr>
          <p:spPr>
            <a:xfrm>
              <a:off x="-50504575" y="3550975"/>
              <a:ext cx="300900" cy="176475"/>
            </a:xfrm>
            <a:custGeom>
              <a:rect b="b" l="l" r="r" t="t"/>
              <a:pathLst>
                <a:path extrusionOk="0" h="7059" w="12036">
                  <a:moveTo>
                    <a:pt x="1072" y="1"/>
                  </a:moveTo>
                  <a:cubicBezTo>
                    <a:pt x="473" y="1"/>
                    <a:pt x="1" y="474"/>
                    <a:pt x="1" y="1072"/>
                  </a:cubicBezTo>
                  <a:cubicBezTo>
                    <a:pt x="1" y="1671"/>
                    <a:pt x="473" y="2143"/>
                    <a:pt x="1072" y="2143"/>
                  </a:cubicBezTo>
                  <a:cubicBezTo>
                    <a:pt x="1545" y="2143"/>
                    <a:pt x="1891" y="1828"/>
                    <a:pt x="2049" y="1419"/>
                  </a:cubicBezTo>
                  <a:lnTo>
                    <a:pt x="3592" y="1419"/>
                  </a:lnTo>
                  <a:cubicBezTo>
                    <a:pt x="2364" y="2175"/>
                    <a:pt x="1576" y="3467"/>
                    <a:pt x="1450" y="4916"/>
                  </a:cubicBezTo>
                  <a:lnTo>
                    <a:pt x="1072" y="4916"/>
                  </a:lnTo>
                  <a:cubicBezTo>
                    <a:pt x="883" y="4916"/>
                    <a:pt x="726" y="5073"/>
                    <a:pt x="726" y="5294"/>
                  </a:cubicBezTo>
                  <a:lnTo>
                    <a:pt x="726" y="6712"/>
                  </a:lnTo>
                  <a:cubicBezTo>
                    <a:pt x="726" y="6901"/>
                    <a:pt x="883" y="7058"/>
                    <a:pt x="1072" y="7058"/>
                  </a:cubicBezTo>
                  <a:lnTo>
                    <a:pt x="2490" y="7058"/>
                  </a:lnTo>
                  <a:cubicBezTo>
                    <a:pt x="2679" y="7058"/>
                    <a:pt x="2836" y="6901"/>
                    <a:pt x="2836" y="6712"/>
                  </a:cubicBezTo>
                  <a:lnTo>
                    <a:pt x="2836" y="5294"/>
                  </a:lnTo>
                  <a:cubicBezTo>
                    <a:pt x="2836" y="5073"/>
                    <a:pt x="2679" y="4916"/>
                    <a:pt x="2490" y="4916"/>
                  </a:cubicBezTo>
                  <a:lnTo>
                    <a:pt x="2175" y="4916"/>
                  </a:lnTo>
                  <a:cubicBezTo>
                    <a:pt x="2332" y="3309"/>
                    <a:pt x="3435" y="2017"/>
                    <a:pt x="4979" y="1576"/>
                  </a:cubicBezTo>
                  <a:lnTo>
                    <a:pt x="4979" y="1765"/>
                  </a:lnTo>
                  <a:cubicBezTo>
                    <a:pt x="4979" y="1986"/>
                    <a:pt x="5136" y="2143"/>
                    <a:pt x="5325" y="2143"/>
                  </a:cubicBezTo>
                  <a:lnTo>
                    <a:pt x="6743" y="2143"/>
                  </a:lnTo>
                  <a:cubicBezTo>
                    <a:pt x="6932" y="2143"/>
                    <a:pt x="7090" y="1986"/>
                    <a:pt x="7090" y="1765"/>
                  </a:cubicBezTo>
                  <a:lnTo>
                    <a:pt x="7090" y="1576"/>
                  </a:lnTo>
                  <a:cubicBezTo>
                    <a:pt x="8633" y="2017"/>
                    <a:pt x="9736" y="3340"/>
                    <a:pt x="9893" y="4916"/>
                  </a:cubicBezTo>
                  <a:lnTo>
                    <a:pt x="9578" y="4916"/>
                  </a:lnTo>
                  <a:cubicBezTo>
                    <a:pt x="9389" y="4916"/>
                    <a:pt x="9232" y="5073"/>
                    <a:pt x="9232" y="5294"/>
                  </a:cubicBezTo>
                  <a:lnTo>
                    <a:pt x="9232" y="6712"/>
                  </a:lnTo>
                  <a:cubicBezTo>
                    <a:pt x="9232" y="6901"/>
                    <a:pt x="9389" y="7058"/>
                    <a:pt x="9578" y="7058"/>
                  </a:cubicBezTo>
                  <a:lnTo>
                    <a:pt x="10996" y="7058"/>
                  </a:lnTo>
                  <a:cubicBezTo>
                    <a:pt x="11185" y="7058"/>
                    <a:pt x="11343" y="6901"/>
                    <a:pt x="11343" y="6712"/>
                  </a:cubicBezTo>
                  <a:lnTo>
                    <a:pt x="11343" y="5294"/>
                  </a:lnTo>
                  <a:cubicBezTo>
                    <a:pt x="11343" y="5073"/>
                    <a:pt x="11185" y="4916"/>
                    <a:pt x="10996" y="4916"/>
                  </a:cubicBezTo>
                  <a:lnTo>
                    <a:pt x="10587" y="4916"/>
                  </a:lnTo>
                  <a:cubicBezTo>
                    <a:pt x="10492" y="3467"/>
                    <a:pt x="9704" y="2175"/>
                    <a:pt x="8476" y="1419"/>
                  </a:cubicBezTo>
                  <a:lnTo>
                    <a:pt x="10020" y="1419"/>
                  </a:lnTo>
                  <a:cubicBezTo>
                    <a:pt x="10146" y="1860"/>
                    <a:pt x="10555" y="2143"/>
                    <a:pt x="10996" y="2143"/>
                  </a:cubicBezTo>
                  <a:cubicBezTo>
                    <a:pt x="11563" y="2143"/>
                    <a:pt x="12036" y="1671"/>
                    <a:pt x="12036" y="1072"/>
                  </a:cubicBezTo>
                  <a:cubicBezTo>
                    <a:pt x="12036" y="474"/>
                    <a:pt x="11563" y="1"/>
                    <a:pt x="10996" y="1"/>
                  </a:cubicBezTo>
                  <a:cubicBezTo>
                    <a:pt x="10524" y="1"/>
                    <a:pt x="10146" y="285"/>
                    <a:pt x="9988" y="726"/>
                  </a:cubicBezTo>
                  <a:lnTo>
                    <a:pt x="7090" y="726"/>
                  </a:lnTo>
                  <a:lnTo>
                    <a:pt x="7090" y="379"/>
                  </a:lnTo>
                  <a:cubicBezTo>
                    <a:pt x="7090" y="159"/>
                    <a:pt x="6932" y="1"/>
                    <a:pt x="6743" y="1"/>
                  </a:cubicBezTo>
                  <a:lnTo>
                    <a:pt x="5325" y="1"/>
                  </a:lnTo>
                  <a:cubicBezTo>
                    <a:pt x="5105" y="1"/>
                    <a:pt x="4979" y="159"/>
                    <a:pt x="4979" y="379"/>
                  </a:cubicBezTo>
                  <a:lnTo>
                    <a:pt x="4979" y="726"/>
                  </a:lnTo>
                  <a:lnTo>
                    <a:pt x="2049" y="726"/>
                  </a:lnTo>
                  <a:cubicBezTo>
                    <a:pt x="1891" y="316"/>
                    <a:pt x="1545"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4" name="Google Shape;9154;p80"/>
            <p:cNvSpPr/>
            <p:nvPr/>
          </p:nvSpPr>
          <p:spPr>
            <a:xfrm>
              <a:off x="-50432100" y="3622650"/>
              <a:ext cx="157550" cy="175675"/>
            </a:xfrm>
            <a:custGeom>
              <a:rect b="b" l="l" r="r" t="t"/>
              <a:pathLst>
                <a:path extrusionOk="0" h="7027" w="6302">
                  <a:moveTo>
                    <a:pt x="3182" y="1"/>
                  </a:moveTo>
                  <a:cubicBezTo>
                    <a:pt x="3064" y="1"/>
                    <a:pt x="2946" y="64"/>
                    <a:pt x="2899" y="190"/>
                  </a:cubicBezTo>
                  <a:lnTo>
                    <a:pt x="95" y="5105"/>
                  </a:lnTo>
                  <a:cubicBezTo>
                    <a:pt x="0" y="5231"/>
                    <a:pt x="0" y="5357"/>
                    <a:pt x="95" y="5451"/>
                  </a:cubicBezTo>
                  <a:lnTo>
                    <a:pt x="1103" y="7026"/>
                  </a:lnTo>
                  <a:lnTo>
                    <a:pt x="2804" y="7026"/>
                  </a:lnTo>
                  <a:lnTo>
                    <a:pt x="2804" y="5577"/>
                  </a:lnTo>
                  <a:cubicBezTo>
                    <a:pt x="2426" y="5420"/>
                    <a:pt x="2111" y="5010"/>
                    <a:pt x="2111" y="4569"/>
                  </a:cubicBezTo>
                  <a:cubicBezTo>
                    <a:pt x="2111" y="4002"/>
                    <a:pt x="2584" y="3529"/>
                    <a:pt x="3151" y="3529"/>
                  </a:cubicBezTo>
                  <a:cubicBezTo>
                    <a:pt x="3749" y="3529"/>
                    <a:pt x="4222" y="4002"/>
                    <a:pt x="4222" y="4569"/>
                  </a:cubicBezTo>
                  <a:cubicBezTo>
                    <a:pt x="4222" y="5042"/>
                    <a:pt x="3939" y="5420"/>
                    <a:pt x="3529" y="5577"/>
                  </a:cubicBezTo>
                  <a:lnTo>
                    <a:pt x="3529" y="7026"/>
                  </a:lnTo>
                  <a:lnTo>
                    <a:pt x="5199" y="7026"/>
                  </a:lnTo>
                  <a:lnTo>
                    <a:pt x="6238" y="5451"/>
                  </a:lnTo>
                  <a:cubicBezTo>
                    <a:pt x="6301" y="5325"/>
                    <a:pt x="6301" y="5199"/>
                    <a:pt x="6238" y="5105"/>
                  </a:cubicBezTo>
                  <a:lnTo>
                    <a:pt x="3466" y="190"/>
                  </a:lnTo>
                  <a:cubicBezTo>
                    <a:pt x="3419" y="64"/>
                    <a:pt x="3301" y="1"/>
                    <a:pt x="31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5" name="Google Shape;9155;p80"/>
            <p:cNvSpPr/>
            <p:nvPr/>
          </p:nvSpPr>
          <p:spPr>
            <a:xfrm>
              <a:off x="-50414775" y="3815625"/>
              <a:ext cx="122900" cy="35475"/>
            </a:xfrm>
            <a:custGeom>
              <a:rect b="b" l="l" r="r" t="t"/>
              <a:pathLst>
                <a:path extrusionOk="0" h="1419" w="4916">
                  <a:moveTo>
                    <a:pt x="347" y="1"/>
                  </a:moveTo>
                  <a:cubicBezTo>
                    <a:pt x="158" y="1"/>
                    <a:pt x="0" y="158"/>
                    <a:pt x="0" y="379"/>
                  </a:cubicBezTo>
                  <a:lnTo>
                    <a:pt x="0" y="1072"/>
                  </a:lnTo>
                  <a:cubicBezTo>
                    <a:pt x="0" y="1261"/>
                    <a:pt x="158" y="1418"/>
                    <a:pt x="347" y="1418"/>
                  </a:cubicBezTo>
                  <a:lnTo>
                    <a:pt x="4569" y="1418"/>
                  </a:lnTo>
                  <a:cubicBezTo>
                    <a:pt x="4758" y="1418"/>
                    <a:pt x="4915" y="1261"/>
                    <a:pt x="4915" y="1072"/>
                  </a:cubicBezTo>
                  <a:lnTo>
                    <a:pt x="4915" y="379"/>
                  </a:lnTo>
                  <a:cubicBezTo>
                    <a:pt x="4915" y="190"/>
                    <a:pt x="4758" y="1"/>
                    <a:pt x="45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6" name="Google Shape;9156;p80"/>
            <p:cNvSpPr/>
            <p:nvPr/>
          </p:nvSpPr>
          <p:spPr>
            <a:xfrm>
              <a:off x="-50362000" y="3727425"/>
              <a:ext cx="18125" cy="17350"/>
            </a:xfrm>
            <a:custGeom>
              <a:rect b="b" l="l" r="r" t="t"/>
              <a:pathLst>
                <a:path extrusionOk="0" h="694" w="725">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57" name="Google Shape;9157;p80"/>
          <p:cNvGrpSpPr/>
          <p:nvPr/>
        </p:nvGrpSpPr>
        <p:grpSpPr>
          <a:xfrm>
            <a:off x="545024" y="2333581"/>
            <a:ext cx="356205" cy="354341"/>
            <a:chOff x="-50503000" y="3921175"/>
            <a:chExt cx="300900" cy="299325"/>
          </a:xfrm>
        </p:grpSpPr>
        <p:sp>
          <p:nvSpPr>
            <p:cNvPr id="9158" name="Google Shape;9158;p80"/>
            <p:cNvSpPr/>
            <p:nvPr/>
          </p:nvSpPr>
          <p:spPr>
            <a:xfrm>
              <a:off x="-50432900" y="3921175"/>
              <a:ext cx="177250" cy="53575"/>
            </a:xfrm>
            <a:custGeom>
              <a:rect b="b" l="l" r="r" t="t"/>
              <a:pathLst>
                <a:path extrusionOk="0" h="2143" w="7090">
                  <a:moveTo>
                    <a:pt x="1" y="0"/>
                  </a:moveTo>
                  <a:lnTo>
                    <a:pt x="1" y="2143"/>
                  </a:lnTo>
                  <a:lnTo>
                    <a:pt x="7089" y="2143"/>
                  </a:lnTo>
                  <a:lnTo>
                    <a:pt x="708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9" name="Google Shape;9159;p80"/>
            <p:cNvSpPr/>
            <p:nvPr/>
          </p:nvSpPr>
          <p:spPr>
            <a:xfrm>
              <a:off x="-50503000" y="3921175"/>
              <a:ext cx="52800" cy="53575"/>
            </a:xfrm>
            <a:custGeom>
              <a:rect b="b" l="l" r="r" t="t"/>
              <a:pathLst>
                <a:path extrusionOk="0" h="2143" w="2112">
                  <a:moveTo>
                    <a:pt x="1797" y="0"/>
                  </a:moveTo>
                  <a:cubicBezTo>
                    <a:pt x="1734" y="0"/>
                    <a:pt x="1671" y="0"/>
                    <a:pt x="1639" y="63"/>
                  </a:cubicBezTo>
                  <a:lnTo>
                    <a:pt x="221" y="756"/>
                  </a:lnTo>
                  <a:cubicBezTo>
                    <a:pt x="95" y="851"/>
                    <a:pt x="1" y="945"/>
                    <a:pt x="1" y="1071"/>
                  </a:cubicBezTo>
                  <a:cubicBezTo>
                    <a:pt x="1" y="1197"/>
                    <a:pt x="95" y="1323"/>
                    <a:pt x="221" y="1386"/>
                  </a:cubicBezTo>
                  <a:lnTo>
                    <a:pt x="1639" y="2111"/>
                  </a:lnTo>
                  <a:cubicBezTo>
                    <a:pt x="1671" y="2143"/>
                    <a:pt x="1765" y="2143"/>
                    <a:pt x="1797" y="2143"/>
                  </a:cubicBezTo>
                  <a:lnTo>
                    <a:pt x="2112" y="2143"/>
                  </a:lnTo>
                  <a:lnTo>
                    <a:pt x="211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0" name="Google Shape;9160;p80"/>
            <p:cNvSpPr/>
            <p:nvPr/>
          </p:nvSpPr>
          <p:spPr>
            <a:xfrm>
              <a:off x="-50237550" y="3921175"/>
              <a:ext cx="35450" cy="53575"/>
            </a:xfrm>
            <a:custGeom>
              <a:rect b="b" l="l" r="r" t="t"/>
              <a:pathLst>
                <a:path extrusionOk="0" h="2143" w="1418">
                  <a:moveTo>
                    <a:pt x="0" y="0"/>
                  </a:moveTo>
                  <a:lnTo>
                    <a:pt x="0" y="2143"/>
                  </a:lnTo>
                  <a:lnTo>
                    <a:pt x="347" y="2143"/>
                  </a:lnTo>
                  <a:cubicBezTo>
                    <a:pt x="945" y="2143"/>
                    <a:pt x="1418" y="1670"/>
                    <a:pt x="1418" y="1071"/>
                  </a:cubicBezTo>
                  <a:cubicBezTo>
                    <a:pt x="1418" y="473"/>
                    <a:pt x="945"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1" name="Google Shape;9161;p80"/>
            <p:cNvSpPr/>
            <p:nvPr/>
          </p:nvSpPr>
          <p:spPr>
            <a:xfrm>
              <a:off x="-50414775" y="4045625"/>
              <a:ext cx="159125" cy="122875"/>
            </a:xfrm>
            <a:custGeom>
              <a:rect b="b" l="l" r="r" t="t"/>
              <a:pathLst>
                <a:path extrusionOk="0" h="4915" w="6365">
                  <a:moveTo>
                    <a:pt x="0" y="0"/>
                  </a:moveTo>
                  <a:lnTo>
                    <a:pt x="0" y="4915"/>
                  </a:lnTo>
                  <a:lnTo>
                    <a:pt x="6364" y="4915"/>
                  </a:lnTo>
                  <a:lnTo>
                    <a:pt x="636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2" name="Google Shape;9162;p80"/>
            <p:cNvSpPr/>
            <p:nvPr/>
          </p:nvSpPr>
          <p:spPr>
            <a:xfrm>
              <a:off x="-50503000" y="3992050"/>
              <a:ext cx="300900" cy="228450"/>
            </a:xfrm>
            <a:custGeom>
              <a:rect b="b" l="l" r="r" t="t"/>
              <a:pathLst>
                <a:path extrusionOk="0" h="9138" w="12036">
                  <a:moveTo>
                    <a:pt x="1797" y="1387"/>
                  </a:moveTo>
                  <a:cubicBezTo>
                    <a:pt x="1986" y="1387"/>
                    <a:pt x="2143" y="1544"/>
                    <a:pt x="2143" y="1733"/>
                  </a:cubicBezTo>
                  <a:lnTo>
                    <a:pt x="2143" y="3151"/>
                  </a:lnTo>
                  <a:cubicBezTo>
                    <a:pt x="2143" y="3372"/>
                    <a:pt x="1986" y="3529"/>
                    <a:pt x="1797" y="3529"/>
                  </a:cubicBezTo>
                  <a:cubicBezTo>
                    <a:pt x="1608" y="3529"/>
                    <a:pt x="1450" y="3372"/>
                    <a:pt x="1450" y="3151"/>
                  </a:cubicBezTo>
                  <a:lnTo>
                    <a:pt x="1450" y="1733"/>
                  </a:lnTo>
                  <a:cubicBezTo>
                    <a:pt x="1450" y="1544"/>
                    <a:pt x="1608" y="1387"/>
                    <a:pt x="1797" y="1387"/>
                  </a:cubicBezTo>
                  <a:close/>
                  <a:moveTo>
                    <a:pt x="1797" y="4222"/>
                  </a:moveTo>
                  <a:cubicBezTo>
                    <a:pt x="1986" y="4222"/>
                    <a:pt x="2143" y="4380"/>
                    <a:pt x="2143" y="4569"/>
                  </a:cubicBezTo>
                  <a:cubicBezTo>
                    <a:pt x="2143" y="4789"/>
                    <a:pt x="1986" y="4947"/>
                    <a:pt x="1797" y="4947"/>
                  </a:cubicBezTo>
                  <a:cubicBezTo>
                    <a:pt x="1576" y="4947"/>
                    <a:pt x="1419" y="4789"/>
                    <a:pt x="1419" y="4569"/>
                  </a:cubicBezTo>
                  <a:cubicBezTo>
                    <a:pt x="1419" y="4380"/>
                    <a:pt x="1576" y="4222"/>
                    <a:pt x="1797" y="4222"/>
                  </a:cubicBezTo>
                  <a:close/>
                  <a:moveTo>
                    <a:pt x="1797" y="5609"/>
                  </a:moveTo>
                  <a:cubicBezTo>
                    <a:pt x="1986" y="5609"/>
                    <a:pt x="2143" y="5766"/>
                    <a:pt x="2143" y="5955"/>
                  </a:cubicBezTo>
                  <a:lnTo>
                    <a:pt x="2143" y="7373"/>
                  </a:lnTo>
                  <a:cubicBezTo>
                    <a:pt x="2143" y="7562"/>
                    <a:pt x="1986" y="7719"/>
                    <a:pt x="1797" y="7719"/>
                  </a:cubicBezTo>
                  <a:cubicBezTo>
                    <a:pt x="1608" y="7719"/>
                    <a:pt x="1450" y="7562"/>
                    <a:pt x="1450" y="7373"/>
                  </a:cubicBezTo>
                  <a:lnTo>
                    <a:pt x="1450" y="5955"/>
                  </a:lnTo>
                  <a:cubicBezTo>
                    <a:pt x="1450" y="5766"/>
                    <a:pt x="1608" y="5609"/>
                    <a:pt x="1797" y="5609"/>
                  </a:cubicBezTo>
                  <a:close/>
                  <a:moveTo>
                    <a:pt x="10272" y="1387"/>
                  </a:moveTo>
                  <a:cubicBezTo>
                    <a:pt x="10461" y="1387"/>
                    <a:pt x="10618" y="1544"/>
                    <a:pt x="10618" y="1733"/>
                  </a:cubicBezTo>
                  <a:lnTo>
                    <a:pt x="10618" y="7373"/>
                  </a:lnTo>
                  <a:cubicBezTo>
                    <a:pt x="10618" y="7562"/>
                    <a:pt x="10461" y="7719"/>
                    <a:pt x="10272" y="7719"/>
                  </a:cubicBezTo>
                  <a:lnTo>
                    <a:pt x="3183" y="7719"/>
                  </a:lnTo>
                  <a:cubicBezTo>
                    <a:pt x="2962" y="7719"/>
                    <a:pt x="2805" y="7562"/>
                    <a:pt x="2805" y="7373"/>
                  </a:cubicBezTo>
                  <a:lnTo>
                    <a:pt x="2805" y="1733"/>
                  </a:lnTo>
                  <a:cubicBezTo>
                    <a:pt x="2805" y="1544"/>
                    <a:pt x="2962" y="1387"/>
                    <a:pt x="3183" y="1387"/>
                  </a:cubicBezTo>
                  <a:close/>
                  <a:moveTo>
                    <a:pt x="1072" y="1"/>
                  </a:moveTo>
                  <a:cubicBezTo>
                    <a:pt x="474" y="1"/>
                    <a:pt x="1" y="473"/>
                    <a:pt x="1" y="1072"/>
                  </a:cubicBezTo>
                  <a:lnTo>
                    <a:pt x="1" y="8097"/>
                  </a:lnTo>
                  <a:cubicBezTo>
                    <a:pt x="1" y="8664"/>
                    <a:pt x="474" y="9137"/>
                    <a:pt x="1072" y="9137"/>
                  </a:cubicBezTo>
                  <a:lnTo>
                    <a:pt x="10965" y="9137"/>
                  </a:lnTo>
                  <a:cubicBezTo>
                    <a:pt x="11563" y="9137"/>
                    <a:pt x="12036" y="8664"/>
                    <a:pt x="12036" y="8097"/>
                  </a:cubicBezTo>
                  <a:lnTo>
                    <a:pt x="12036" y="1072"/>
                  </a:lnTo>
                  <a:cubicBezTo>
                    <a:pt x="12036" y="473"/>
                    <a:pt x="11563" y="1"/>
                    <a:pt x="109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63" name="Google Shape;9163;p80"/>
          <p:cNvGrpSpPr/>
          <p:nvPr/>
        </p:nvGrpSpPr>
        <p:grpSpPr>
          <a:xfrm>
            <a:off x="2749077" y="1479499"/>
            <a:ext cx="355258" cy="356205"/>
            <a:chOff x="-48630025" y="3199700"/>
            <a:chExt cx="300100" cy="300900"/>
          </a:xfrm>
        </p:grpSpPr>
        <p:sp>
          <p:nvSpPr>
            <p:cNvPr id="9164" name="Google Shape;9164;p80"/>
            <p:cNvSpPr/>
            <p:nvPr/>
          </p:nvSpPr>
          <p:spPr>
            <a:xfrm>
              <a:off x="-48630025" y="3199700"/>
              <a:ext cx="300100" cy="300900"/>
            </a:xfrm>
            <a:custGeom>
              <a:rect b="b" l="l" r="r" t="t"/>
              <a:pathLst>
                <a:path extrusionOk="0" h="12036" w="12004">
                  <a:moveTo>
                    <a:pt x="9893" y="1419"/>
                  </a:moveTo>
                  <a:lnTo>
                    <a:pt x="9893" y="1765"/>
                  </a:lnTo>
                  <a:cubicBezTo>
                    <a:pt x="9893" y="1986"/>
                    <a:pt x="10051" y="2143"/>
                    <a:pt x="10240" y="2143"/>
                  </a:cubicBezTo>
                  <a:lnTo>
                    <a:pt x="10586" y="2143"/>
                  </a:lnTo>
                  <a:lnTo>
                    <a:pt x="10586" y="5294"/>
                  </a:lnTo>
                  <a:cubicBezTo>
                    <a:pt x="9738" y="4603"/>
                    <a:pt x="8014" y="3599"/>
                    <a:pt x="6006" y="3592"/>
                  </a:cubicBezTo>
                  <a:lnTo>
                    <a:pt x="6006" y="3592"/>
                  </a:lnTo>
                  <a:cubicBezTo>
                    <a:pt x="6010" y="3592"/>
                    <a:pt x="6014" y="3592"/>
                    <a:pt x="6018" y="3592"/>
                  </a:cubicBezTo>
                  <a:lnTo>
                    <a:pt x="6018" y="3592"/>
                  </a:lnTo>
                  <a:cubicBezTo>
                    <a:pt x="6013" y="3592"/>
                    <a:pt x="6008" y="3592"/>
                    <a:pt x="6003" y="3592"/>
                  </a:cubicBezTo>
                  <a:lnTo>
                    <a:pt x="6003" y="3592"/>
                  </a:lnTo>
                  <a:cubicBezTo>
                    <a:pt x="5997" y="3592"/>
                    <a:pt x="5992" y="3592"/>
                    <a:pt x="5987" y="3592"/>
                  </a:cubicBezTo>
                  <a:cubicBezTo>
                    <a:pt x="5991" y="3592"/>
                    <a:pt x="5995" y="3592"/>
                    <a:pt x="5999" y="3592"/>
                  </a:cubicBezTo>
                  <a:lnTo>
                    <a:pt x="5999" y="3592"/>
                  </a:lnTo>
                  <a:cubicBezTo>
                    <a:pt x="4022" y="3599"/>
                    <a:pt x="2298" y="4666"/>
                    <a:pt x="1418" y="5294"/>
                  </a:cubicBezTo>
                  <a:lnTo>
                    <a:pt x="1418" y="2143"/>
                  </a:lnTo>
                  <a:lnTo>
                    <a:pt x="1765" y="2143"/>
                  </a:lnTo>
                  <a:cubicBezTo>
                    <a:pt x="1986" y="2143"/>
                    <a:pt x="2112" y="1986"/>
                    <a:pt x="2112" y="1765"/>
                  </a:cubicBezTo>
                  <a:lnTo>
                    <a:pt x="2112" y="1419"/>
                  </a:lnTo>
                  <a:close/>
                  <a:moveTo>
                    <a:pt x="6002" y="3592"/>
                  </a:moveTo>
                  <a:cubicBezTo>
                    <a:pt x="7319" y="3601"/>
                    <a:pt x="8413" y="4700"/>
                    <a:pt x="8413" y="6018"/>
                  </a:cubicBezTo>
                  <a:cubicBezTo>
                    <a:pt x="8413" y="7368"/>
                    <a:pt x="7319" y="8467"/>
                    <a:pt x="6002" y="8476"/>
                  </a:cubicBezTo>
                  <a:lnTo>
                    <a:pt x="6002" y="8476"/>
                  </a:lnTo>
                  <a:cubicBezTo>
                    <a:pt x="4686" y="8467"/>
                    <a:pt x="3592" y="7368"/>
                    <a:pt x="3592" y="6018"/>
                  </a:cubicBezTo>
                  <a:cubicBezTo>
                    <a:pt x="3592" y="4700"/>
                    <a:pt x="4686" y="3601"/>
                    <a:pt x="6002" y="3592"/>
                  </a:cubicBezTo>
                  <a:close/>
                  <a:moveTo>
                    <a:pt x="10586" y="6774"/>
                  </a:moveTo>
                  <a:lnTo>
                    <a:pt x="10586" y="9925"/>
                  </a:lnTo>
                  <a:lnTo>
                    <a:pt x="10240" y="9925"/>
                  </a:lnTo>
                  <a:cubicBezTo>
                    <a:pt x="10051" y="9925"/>
                    <a:pt x="9893" y="10082"/>
                    <a:pt x="9893" y="10271"/>
                  </a:cubicBezTo>
                  <a:lnTo>
                    <a:pt x="9893" y="10618"/>
                  </a:lnTo>
                  <a:lnTo>
                    <a:pt x="2112" y="10618"/>
                  </a:lnTo>
                  <a:lnTo>
                    <a:pt x="2112" y="10271"/>
                  </a:lnTo>
                  <a:cubicBezTo>
                    <a:pt x="2112" y="10082"/>
                    <a:pt x="1986" y="9925"/>
                    <a:pt x="1765" y="9925"/>
                  </a:cubicBezTo>
                  <a:lnTo>
                    <a:pt x="1418" y="9925"/>
                  </a:lnTo>
                  <a:lnTo>
                    <a:pt x="1418" y="6774"/>
                  </a:lnTo>
                  <a:cubicBezTo>
                    <a:pt x="2298" y="7434"/>
                    <a:pt x="4022" y="8469"/>
                    <a:pt x="5999" y="8476"/>
                  </a:cubicBezTo>
                  <a:lnTo>
                    <a:pt x="5999" y="8476"/>
                  </a:lnTo>
                  <a:cubicBezTo>
                    <a:pt x="5995" y="8476"/>
                    <a:pt x="5991" y="8476"/>
                    <a:pt x="5987" y="8476"/>
                  </a:cubicBezTo>
                  <a:cubicBezTo>
                    <a:pt x="5992" y="8476"/>
                    <a:pt x="5997" y="8476"/>
                    <a:pt x="6002" y="8476"/>
                  </a:cubicBezTo>
                  <a:lnTo>
                    <a:pt x="6002" y="8476"/>
                  </a:lnTo>
                  <a:cubicBezTo>
                    <a:pt x="6008" y="8476"/>
                    <a:pt x="6013" y="8476"/>
                    <a:pt x="6018" y="8476"/>
                  </a:cubicBezTo>
                  <a:cubicBezTo>
                    <a:pt x="6014" y="8476"/>
                    <a:pt x="6010" y="8476"/>
                    <a:pt x="6006" y="8476"/>
                  </a:cubicBezTo>
                  <a:lnTo>
                    <a:pt x="6006" y="8476"/>
                  </a:lnTo>
                  <a:cubicBezTo>
                    <a:pt x="8014" y="8469"/>
                    <a:pt x="9738" y="7402"/>
                    <a:pt x="10586" y="6774"/>
                  </a:cubicBezTo>
                  <a:close/>
                  <a:moveTo>
                    <a:pt x="347" y="1"/>
                  </a:moveTo>
                  <a:cubicBezTo>
                    <a:pt x="158" y="1"/>
                    <a:pt x="1" y="158"/>
                    <a:pt x="1" y="347"/>
                  </a:cubicBezTo>
                  <a:lnTo>
                    <a:pt x="1" y="1765"/>
                  </a:lnTo>
                  <a:cubicBezTo>
                    <a:pt x="1" y="1986"/>
                    <a:pt x="158" y="2143"/>
                    <a:pt x="347" y="2143"/>
                  </a:cubicBezTo>
                  <a:lnTo>
                    <a:pt x="694" y="2143"/>
                  </a:lnTo>
                  <a:lnTo>
                    <a:pt x="694" y="9925"/>
                  </a:lnTo>
                  <a:lnTo>
                    <a:pt x="347" y="9925"/>
                  </a:lnTo>
                  <a:cubicBezTo>
                    <a:pt x="158" y="9925"/>
                    <a:pt x="1" y="10082"/>
                    <a:pt x="1" y="10271"/>
                  </a:cubicBezTo>
                  <a:lnTo>
                    <a:pt x="1" y="11689"/>
                  </a:lnTo>
                  <a:cubicBezTo>
                    <a:pt x="1" y="11910"/>
                    <a:pt x="158" y="12036"/>
                    <a:pt x="347" y="12036"/>
                  </a:cubicBezTo>
                  <a:lnTo>
                    <a:pt x="1765" y="12036"/>
                  </a:lnTo>
                  <a:cubicBezTo>
                    <a:pt x="1986" y="12036"/>
                    <a:pt x="2112" y="11910"/>
                    <a:pt x="2112" y="11689"/>
                  </a:cubicBezTo>
                  <a:lnTo>
                    <a:pt x="2112" y="11343"/>
                  </a:lnTo>
                  <a:lnTo>
                    <a:pt x="9893" y="11343"/>
                  </a:lnTo>
                  <a:lnTo>
                    <a:pt x="9893" y="11689"/>
                  </a:lnTo>
                  <a:cubicBezTo>
                    <a:pt x="9893" y="11910"/>
                    <a:pt x="10051" y="12036"/>
                    <a:pt x="10240" y="12036"/>
                  </a:cubicBezTo>
                  <a:lnTo>
                    <a:pt x="11658" y="12036"/>
                  </a:lnTo>
                  <a:cubicBezTo>
                    <a:pt x="11847" y="12036"/>
                    <a:pt x="12004" y="11910"/>
                    <a:pt x="12004" y="11689"/>
                  </a:cubicBezTo>
                  <a:lnTo>
                    <a:pt x="12004" y="10271"/>
                  </a:lnTo>
                  <a:cubicBezTo>
                    <a:pt x="12004" y="10082"/>
                    <a:pt x="11847" y="9925"/>
                    <a:pt x="11658" y="9925"/>
                  </a:cubicBezTo>
                  <a:lnTo>
                    <a:pt x="11311" y="9925"/>
                  </a:lnTo>
                  <a:lnTo>
                    <a:pt x="11311" y="2143"/>
                  </a:lnTo>
                  <a:lnTo>
                    <a:pt x="11658" y="2143"/>
                  </a:lnTo>
                  <a:cubicBezTo>
                    <a:pt x="11847" y="2143"/>
                    <a:pt x="12004" y="1986"/>
                    <a:pt x="12004" y="1765"/>
                  </a:cubicBezTo>
                  <a:lnTo>
                    <a:pt x="12004" y="347"/>
                  </a:lnTo>
                  <a:cubicBezTo>
                    <a:pt x="12004" y="158"/>
                    <a:pt x="11847" y="1"/>
                    <a:pt x="11658" y="1"/>
                  </a:cubicBezTo>
                  <a:lnTo>
                    <a:pt x="10240" y="1"/>
                  </a:lnTo>
                  <a:cubicBezTo>
                    <a:pt x="10051" y="1"/>
                    <a:pt x="9893" y="158"/>
                    <a:pt x="9893" y="347"/>
                  </a:cubicBezTo>
                  <a:lnTo>
                    <a:pt x="9893" y="725"/>
                  </a:lnTo>
                  <a:lnTo>
                    <a:pt x="2112" y="725"/>
                  </a:lnTo>
                  <a:lnTo>
                    <a:pt x="2112" y="347"/>
                  </a:lnTo>
                  <a:cubicBezTo>
                    <a:pt x="2112" y="158"/>
                    <a:pt x="1986" y="1"/>
                    <a:pt x="17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5" name="Google Shape;9165;p80"/>
            <p:cNvSpPr/>
            <p:nvPr/>
          </p:nvSpPr>
          <p:spPr>
            <a:xfrm>
              <a:off x="-48524475" y="3306025"/>
              <a:ext cx="88225" cy="89050"/>
            </a:xfrm>
            <a:custGeom>
              <a:rect b="b" l="l" r="r" t="t"/>
              <a:pathLst>
                <a:path extrusionOk="0" h="3562" w="3529">
                  <a:moveTo>
                    <a:pt x="1765" y="726"/>
                  </a:moveTo>
                  <a:cubicBezTo>
                    <a:pt x="2363" y="726"/>
                    <a:pt x="2836" y="1198"/>
                    <a:pt x="2836" y="1765"/>
                  </a:cubicBezTo>
                  <a:cubicBezTo>
                    <a:pt x="2836" y="2364"/>
                    <a:pt x="2363" y="2836"/>
                    <a:pt x="1765" y="2836"/>
                  </a:cubicBezTo>
                  <a:cubicBezTo>
                    <a:pt x="1166" y="2836"/>
                    <a:pt x="694" y="2364"/>
                    <a:pt x="694" y="1765"/>
                  </a:cubicBezTo>
                  <a:cubicBezTo>
                    <a:pt x="694" y="1198"/>
                    <a:pt x="1166" y="726"/>
                    <a:pt x="1765" y="726"/>
                  </a:cubicBezTo>
                  <a:close/>
                  <a:moveTo>
                    <a:pt x="1765" y="1"/>
                  </a:moveTo>
                  <a:cubicBezTo>
                    <a:pt x="788" y="1"/>
                    <a:pt x="0" y="789"/>
                    <a:pt x="0" y="1765"/>
                  </a:cubicBezTo>
                  <a:cubicBezTo>
                    <a:pt x="0" y="2773"/>
                    <a:pt x="788" y="3561"/>
                    <a:pt x="1765" y="3561"/>
                  </a:cubicBezTo>
                  <a:cubicBezTo>
                    <a:pt x="2741" y="3561"/>
                    <a:pt x="3529" y="2773"/>
                    <a:pt x="3529" y="1765"/>
                  </a:cubicBezTo>
                  <a:cubicBezTo>
                    <a:pt x="3529" y="789"/>
                    <a:pt x="2741" y="1"/>
                    <a:pt x="17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6" name="Google Shape;9166;p80"/>
            <p:cNvSpPr/>
            <p:nvPr/>
          </p:nvSpPr>
          <p:spPr>
            <a:xfrm>
              <a:off x="-48489025" y="3341475"/>
              <a:ext cx="17350" cy="18150"/>
            </a:xfrm>
            <a:custGeom>
              <a:rect b="b" l="l" r="r" t="t"/>
              <a:pathLst>
                <a:path extrusionOk="0" h="726" w="694">
                  <a:moveTo>
                    <a:pt x="347" y="1"/>
                  </a:moveTo>
                  <a:cubicBezTo>
                    <a:pt x="158" y="1"/>
                    <a:pt x="0" y="158"/>
                    <a:pt x="0" y="347"/>
                  </a:cubicBezTo>
                  <a:cubicBezTo>
                    <a:pt x="0" y="536"/>
                    <a:pt x="158" y="725"/>
                    <a:pt x="347" y="725"/>
                  </a:cubicBezTo>
                  <a:cubicBezTo>
                    <a:pt x="536" y="725"/>
                    <a:pt x="693" y="536"/>
                    <a:pt x="693" y="347"/>
                  </a:cubicBezTo>
                  <a:cubicBezTo>
                    <a:pt x="693" y="158"/>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67" name="Google Shape;9167;p80"/>
          <p:cNvGrpSpPr/>
          <p:nvPr/>
        </p:nvGrpSpPr>
        <p:grpSpPr>
          <a:xfrm>
            <a:off x="2749077" y="1916795"/>
            <a:ext cx="355258" cy="355258"/>
            <a:chOff x="-48630025" y="3569100"/>
            <a:chExt cx="300100" cy="300100"/>
          </a:xfrm>
        </p:grpSpPr>
        <p:sp>
          <p:nvSpPr>
            <p:cNvPr id="9168" name="Google Shape;9168;p80"/>
            <p:cNvSpPr/>
            <p:nvPr/>
          </p:nvSpPr>
          <p:spPr>
            <a:xfrm>
              <a:off x="-48400825" y="3710875"/>
              <a:ext cx="18150" cy="17350"/>
            </a:xfrm>
            <a:custGeom>
              <a:rect b="b" l="l" r="r" t="t"/>
              <a:pathLst>
                <a:path extrusionOk="0" h="694" w="726">
                  <a:moveTo>
                    <a:pt x="379" y="0"/>
                  </a:moveTo>
                  <a:cubicBezTo>
                    <a:pt x="158" y="0"/>
                    <a:pt x="1" y="158"/>
                    <a:pt x="1" y="347"/>
                  </a:cubicBezTo>
                  <a:cubicBezTo>
                    <a:pt x="1" y="536"/>
                    <a:pt x="158" y="694"/>
                    <a:pt x="379" y="694"/>
                  </a:cubicBezTo>
                  <a:cubicBezTo>
                    <a:pt x="568" y="694"/>
                    <a:pt x="725" y="536"/>
                    <a:pt x="725" y="347"/>
                  </a:cubicBezTo>
                  <a:cubicBezTo>
                    <a:pt x="725" y="158"/>
                    <a:pt x="568" y="0"/>
                    <a:pt x="3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9" name="Google Shape;9169;p80"/>
            <p:cNvSpPr/>
            <p:nvPr/>
          </p:nvSpPr>
          <p:spPr>
            <a:xfrm>
              <a:off x="-48400825" y="3781750"/>
              <a:ext cx="18150" cy="17350"/>
            </a:xfrm>
            <a:custGeom>
              <a:rect b="b" l="l" r="r" t="t"/>
              <a:pathLst>
                <a:path extrusionOk="0" h="694" w="726">
                  <a:moveTo>
                    <a:pt x="379" y="1"/>
                  </a:moveTo>
                  <a:cubicBezTo>
                    <a:pt x="158" y="1"/>
                    <a:pt x="1" y="158"/>
                    <a:pt x="1" y="347"/>
                  </a:cubicBezTo>
                  <a:cubicBezTo>
                    <a:pt x="1" y="536"/>
                    <a:pt x="158" y="694"/>
                    <a:pt x="379" y="694"/>
                  </a:cubicBezTo>
                  <a:cubicBezTo>
                    <a:pt x="568" y="694"/>
                    <a:pt x="725" y="536"/>
                    <a:pt x="725" y="347"/>
                  </a:cubicBezTo>
                  <a:cubicBezTo>
                    <a:pt x="725" y="158"/>
                    <a:pt x="568" y="1"/>
                    <a:pt x="3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0" name="Google Shape;9170;p80"/>
            <p:cNvSpPr/>
            <p:nvPr/>
          </p:nvSpPr>
          <p:spPr>
            <a:xfrm>
              <a:off x="-48488250" y="3710875"/>
              <a:ext cx="18150" cy="17350"/>
            </a:xfrm>
            <a:custGeom>
              <a:rect b="b" l="l" r="r" t="t"/>
              <a:pathLst>
                <a:path extrusionOk="0" h="694" w="726">
                  <a:moveTo>
                    <a:pt x="347" y="0"/>
                  </a:moveTo>
                  <a:cubicBezTo>
                    <a:pt x="158" y="0"/>
                    <a:pt x="1" y="158"/>
                    <a:pt x="1" y="347"/>
                  </a:cubicBezTo>
                  <a:cubicBezTo>
                    <a:pt x="1" y="536"/>
                    <a:pt x="158" y="694"/>
                    <a:pt x="347" y="694"/>
                  </a:cubicBezTo>
                  <a:cubicBezTo>
                    <a:pt x="536" y="694"/>
                    <a:pt x="694" y="536"/>
                    <a:pt x="694" y="347"/>
                  </a:cubicBezTo>
                  <a:cubicBezTo>
                    <a:pt x="725"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1" name="Google Shape;9171;p80"/>
            <p:cNvSpPr/>
            <p:nvPr/>
          </p:nvSpPr>
          <p:spPr>
            <a:xfrm>
              <a:off x="-48488250" y="3640000"/>
              <a:ext cx="18150" cy="17350"/>
            </a:xfrm>
            <a:custGeom>
              <a:rect b="b" l="l" r="r" t="t"/>
              <a:pathLst>
                <a:path extrusionOk="0" h="694" w="726">
                  <a:moveTo>
                    <a:pt x="347" y="0"/>
                  </a:moveTo>
                  <a:cubicBezTo>
                    <a:pt x="158" y="0"/>
                    <a:pt x="1" y="158"/>
                    <a:pt x="1" y="347"/>
                  </a:cubicBezTo>
                  <a:cubicBezTo>
                    <a:pt x="1" y="536"/>
                    <a:pt x="158" y="693"/>
                    <a:pt x="347" y="693"/>
                  </a:cubicBezTo>
                  <a:cubicBezTo>
                    <a:pt x="536" y="693"/>
                    <a:pt x="694" y="536"/>
                    <a:pt x="694" y="347"/>
                  </a:cubicBezTo>
                  <a:cubicBezTo>
                    <a:pt x="725"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2" name="Google Shape;9172;p80"/>
            <p:cNvSpPr/>
            <p:nvPr/>
          </p:nvSpPr>
          <p:spPr>
            <a:xfrm>
              <a:off x="-48400825" y="3640000"/>
              <a:ext cx="18150" cy="17350"/>
            </a:xfrm>
            <a:custGeom>
              <a:rect b="b" l="l" r="r" t="t"/>
              <a:pathLst>
                <a:path extrusionOk="0" h="694" w="726">
                  <a:moveTo>
                    <a:pt x="379" y="0"/>
                  </a:moveTo>
                  <a:cubicBezTo>
                    <a:pt x="158" y="0"/>
                    <a:pt x="1" y="158"/>
                    <a:pt x="1" y="347"/>
                  </a:cubicBezTo>
                  <a:cubicBezTo>
                    <a:pt x="1" y="536"/>
                    <a:pt x="158" y="693"/>
                    <a:pt x="379" y="693"/>
                  </a:cubicBezTo>
                  <a:cubicBezTo>
                    <a:pt x="568" y="693"/>
                    <a:pt x="725" y="536"/>
                    <a:pt x="725" y="347"/>
                  </a:cubicBezTo>
                  <a:cubicBezTo>
                    <a:pt x="725" y="158"/>
                    <a:pt x="568" y="0"/>
                    <a:pt x="3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3" name="Google Shape;9173;p80"/>
            <p:cNvSpPr/>
            <p:nvPr/>
          </p:nvSpPr>
          <p:spPr>
            <a:xfrm>
              <a:off x="-48541800" y="3569100"/>
              <a:ext cx="211875" cy="300100"/>
            </a:xfrm>
            <a:custGeom>
              <a:rect b="b" l="l" r="r" t="t"/>
              <a:pathLst>
                <a:path extrusionOk="0" h="12004" w="8475">
                  <a:moveTo>
                    <a:pt x="2489" y="2080"/>
                  </a:moveTo>
                  <a:cubicBezTo>
                    <a:pt x="3088" y="2080"/>
                    <a:pt x="3560" y="2552"/>
                    <a:pt x="3560" y="3151"/>
                  </a:cubicBezTo>
                  <a:cubicBezTo>
                    <a:pt x="3560" y="3750"/>
                    <a:pt x="3088" y="4222"/>
                    <a:pt x="2489" y="4222"/>
                  </a:cubicBezTo>
                  <a:cubicBezTo>
                    <a:pt x="1891" y="4222"/>
                    <a:pt x="1418" y="3750"/>
                    <a:pt x="1418" y="3151"/>
                  </a:cubicBezTo>
                  <a:cubicBezTo>
                    <a:pt x="1418" y="2552"/>
                    <a:pt x="1891" y="2080"/>
                    <a:pt x="2489" y="2080"/>
                  </a:cubicBezTo>
                  <a:close/>
                  <a:moveTo>
                    <a:pt x="6018" y="2080"/>
                  </a:moveTo>
                  <a:cubicBezTo>
                    <a:pt x="6585" y="2080"/>
                    <a:pt x="7057" y="2552"/>
                    <a:pt x="7057" y="3151"/>
                  </a:cubicBezTo>
                  <a:cubicBezTo>
                    <a:pt x="7057" y="3750"/>
                    <a:pt x="6585" y="4222"/>
                    <a:pt x="6018" y="4222"/>
                  </a:cubicBezTo>
                  <a:cubicBezTo>
                    <a:pt x="5419" y="4222"/>
                    <a:pt x="4947" y="3750"/>
                    <a:pt x="4947" y="3151"/>
                  </a:cubicBezTo>
                  <a:cubicBezTo>
                    <a:pt x="4947" y="2552"/>
                    <a:pt x="5419" y="2080"/>
                    <a:pt x="6018" y="2080"/>
                  </a:cubicBezTo>
                  <a:close/>
                  <a:moveTo>
                    <a:pt x="2489" y="4915"/>
                  </a:moveTo>
                  <a:cubicBezTo>
                    <a:pt x="3088" y="4915"/>
                    <a:pt x="3560" y="5388"/>
                    <a:pt x="3560" y="5987"/>
                  </a:cubicBezTo>
                  <a:cubicBezTo>
                    <a:pt x="3560" y="6585"/>
                    <a:pt x="3088" y="7058"/>
                    <a:pt x="2489" y="7058"/>
                  </a:cubicBezTo>
                  <a:cubicBezTo>
                    <a:pt x="1891" y="7058"/>
                    <a:pt x="1418" y="6585"/>
                    <a:pt x="1418" y="5987"/>
                  </a:cubicBezTo>
                  <a:cubicBezTo>
                    <a:pt x="1418" y="5388"/>
                    <a:pt x="1891" y="4915"/>
                    <a:pt x="2489" y="4915"/>
                  </a:cubicBezTo>
                  <a:close/>
                  <a:moveTo>
                    <a:pt x="6018" y="4915"/>
                  </a:moveTo>
                  <a:cubicBezTo>
                    <a:pt x="6585" y="4915"/>
                    <a:pt x="7057" y="5388"/>
                    <a:pt x="7057" y="5987"/>
                  </a:cubicBezTo>
                  <a:cubicBezTo>
                    <a:pt x="7057" y="6585"/>
                    <a:pt x="6585" y="7058"/>
                    <a:pt x="6018" y="7058"/>
                  </a:cubicBezTo>
                  <a:cubicBezTo>
                    <a:pt x="5419" y="7058"/>
                    <a:pt x="4947" y="6585"/>
                    <a:pt x="4947" y="5987"/>
                  </a:cubicBezTo>
                  <a:cubicBezTo>
                    <a:pt x="4947" y="5388"/>
                    <a:pt x="5419" y="4915"/>
                    <a:pt x="6018" y="4915"/>
                  </a:cubicBezTo>
                  <a:close/>
                  <a:moveTo>
                    <a:pt x="2489" y="7751"/>
                  </a:moveTo>
                  <a:cubicBezTo>
                    <a:pt x="3088" y="7751"/>
                    <a:pt x="3560" y="8223"/>
                    <a:pt x="3560" y="8822"/>
                  </a:cubicBezTo>
                  <a:cubicBezTo>
                    <a:pt x="3560" y="9421"/>
                    <a:pt x="3088" y="9862"/>
                    <a:pt x="2489" y="9862"/>
                  </a:cubicBezTo>
                  <a:cubicBezTo>
                    <a:pt x="1891" y="9862"/>
                    <a:pt x="1418" y="9421"/>
                    <a:pt x="1418" y="8822"/>
                  </a:cubicBezTo>
                  <a:cubicBezTo>
                    <a:pt x="1418" y="8223"/>
                    <a:pt x="1891" y="7751"/>
                    <a:pt x="2489" y="7751"/>
                  </a:cubicBezTo>
                  <a:close/>
                  <a:moveTo>
                    <a:pt x="6018" y="7751"/>
                  </a:moveTo>
                  <a:cubicBezTo>
                    <a:pt x="6585" y="7751"/>
                    <a:pt x="7057" y="8223"/>
                    <a:pt x="7057" y="8822"/>
                  </a:cubicBezTo>
                  <a:cubicBezTo>
                    <a:pt x="7057" y="9421"/>
                    <a:pt x="6585" y="9862"/>
                    <a:pt x="6018" y="9862"/>
                  </a:cubicBezTo>
                  <a:cubicBezTo>
                    <a:pt x="5419" y="9862"/>
                    <a:pt x="4947" y="9421"/>
                    <a:pt x="4947" y="8822"/>
                  </a:cubicBezTo>
                  <a:cubicBezTo>
                    <a:pt x="4947" y="8223"/>
                    <a:pt x="5419" y="7751"/>
                    <a:pt x="6018" y="7751"/>
                  </a:cubicBezTo>
                  <a:close/>
                  <a:moveTo>
                    <a:pt x="1796" y="1"/>
                  </a:moveTo>
                  <a:cubicBezTo>
                    <a:pt x="788" y="1"/>
                    <a:pt x="0" y="788"/>
                    <a:pt x="0" y="1765"/>
                  </a:cubicBezTo>
                  <a:lnTo>
                    <a:pt x="0" y="10240"/>
                  </a:lnTo>
                  <a:cubicBezTo>
                    <a:pt x="0" y="11216"/>
                    <a:pt x="788" y="12004"/>
                    <a:pt x="1796" y="12004"/>
                  </a:cubicBezTo>
                  <a:lnTo>
                    <a:pt x="6711" y="12004"/>
                  </a:lnTo>
                  <a:cubicBezTo>
                    <a:pt x="7687" y="12004"/>
                    <a:pt x="8475" y="11216"/>
                    <a:pt x="8475" y="10240"/>
                  </a:cubicBezTo>
                  <a:lnTo>
                    <a:pt x="8475" y="1765"/>
                  </a:lnTo>
                  <a:cubicBezTo>
                    <a:pt x="8475" y="788"/>
                    <a:pt x="7687" y="1"/>
                    <a:pt x="67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4" name="Google Shape;9174;p80"/>
            <p:cNvSpPr/>
            <p:nvPr/>
          </p:nvSpPr>
          <p:spPr>
            <a:xfrm>
              <a:off x="-48488250" y="3781750"/>
              <a:ext cx="18150" cy="17350"/>
            </a:xfrm>
            <a:custGeom>
              <a:rect b="b" l="l" r="r" t="t"/>
              <a:pathLst>
                <a:path extrusionOk="0" h="694" w="726">
                  <a:moveTo>
                    <a:pt x="347" y="1"/>
                  </a:moveTo>
                  <a:cubicBezTo>
                    <a:pt x="158" y="1"/>
                    <a:pt x="1" y="158"/>
                    <a:pt x="1" y="347"/>
                  </a:cubicBezTo>
                  <a:cubicBezTo>
                    <a:pt x="1" y="536"/>
                    <a:pt x="158" y="694"/>
                    <a:pt x="347" y="694"/>
                  </a:cubicBezTo>
                  <a:cubicBezTo>
                    <a:pt x="536" y="694"/>
                    <a:pt x="694" y="536"/>
                    <a:pt x="694" y="347"/>
                  </a:cubicBezTo>
                  <a:cubicBezTo>
                    <a:pt x="725" y="158"/>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5" name="Google Shape;9175;p80"/>
            <p:cNvSpPr/>
            <p:nvPr/>
          </p:nvSpPr>
          <p:spPr>
            <a:xfrm>
              <a:off x="-48630025" y="3569900"/>
              <a:ext cx="71700" cy="87450"/>
            </a:xfrm>
            <a:custGeom>
              <a:rect b="b" l="l" r="r" t="t"/>
              <a:pathLst>
                <a:path extrusionOk="0" h="3498" w="2868">
                  <a:moveTo>
                    <a:pt x="2490" y="0"/>
                  </a:moveTo>
                  <a:cubicBezTo>
                    <a:pt x="1765" y="0"/>
                    <a:pt x="1229" y="32"/>
                    <a:pt x="631" y="630"/>
                  </a:cubicBezTo>
                  <a:cubicBezTo>
                    <a:pt x="221" y="1040"/>
                    <a:pt x="1" y="1575"/>
                    <a:pt x="1" y="2142"/>
                  </a:cubicBezTo>
                  <a:cubicBezTo>
                    <a:pt x="1" y="2867"/>
                    <a:pt x="631" y="3497"/>
                    <a:pt x="1418" y="3497"/>
                  </a:cubicBezTo>
                  <a:cubicBezTo>
                    <a:pt x="2017" y="3497"/>
                    <a:pt x="2553" y="3119"/>
                    <a:pt x="2742" y="2552"/>
                  </a:cubicBezTo>
                  <a:cubicBezTo>
                    <a:pt x="2868" y="2237"/>
                    <a:pt x="2805" y="1922"/>
                    <a:pt x="2584" y="1701"/>
                  </a:cubicBezTo>
                  <a:cubicBezTo>
                    <a:pt x="2395" y="1449"/>
                    <a:pt x="2269" y="1134"/>
                    <a:pt x="2742" y="567"/>
                  </a:cubicBezTo>
                  <a:cubicBezTo>
                    <a:pt x="2836" y="441"/>
                    <a:pt x="2868" y="315"/>
                    <a:pt x="2805" y="189"/>
                  </a:cubicBezTo>
                  <a:cubicBezTo>
                    <a:pt x="2742" y="95"/>
                    <a:pt x="2584" y="0"/>
                    <a:pt x="249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6" name="Google Shape;9176;p80"/>
            <p:cNvSpPr/>
            <p:nvPr/>
          </p:nvSpPr>
          <p:spPr>
            <a:xfrm>
              <a:off x="-48626875" y="3668350"/>
              <a:ext cx="64625" cy="42550"/>
            </a:xfrm>
            <a:custGeom>
              <a:rect b="b" l="l" r="r" t="t"/>
              <a:pathLst>
                <a:path extrusionOk="0" h="1702" w="2585">
                  <a:moveTo>
                    <a:pt x="316" y="0"/>
                  </a:moveTo>
                  <a:cubicBezTo>
                    <a:pt x="158" y="473"/>
                    <a:pt x="32" y="1103"/>
                    <a:pt x="1" y="1701"/>
                  </a:cubicBezTo>
                  <a:lnTo>
                    <a:pt x="2584" y="1701"/>
                  </a:lnTo>
                  <a:cubicBezTo>
                    <a:pt x="2521" y="1103"/>
                    <a:pt x="2427" y="504"/>
                    <a:pt x="2269" y="0"/>
                  </a:cubicBezTo>
                  <a:cubicBezTo>
                    <a:pt x="1954" y="158"/>
                    <a:pt x="1639" y="252"/>
                    <a:pt x="1292" y="252"/>
                  </a:cubicBezTo>
                  <a:cubicBezTo>
                    <a:pt x="946" y="252"/>
                    <a:pt x="631" y="158"/>
                    <a:pt x="3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7" name="Google Shape;9177;p80"/>
            <p:cNvSpPr/>
            <p:nvPr/>
          </p:nvSpPr>
          <p:spPr>
            <a:xfrm>
              <a:off x="-48630025" y="3727425"/>
              <a:ext cx="70925" cy="141775"/>
            </a:xfrm>
            <a:custGeom>
              <a:rect b="b" l="l" r="r" t="t"/>
              <a:pathLst>
                <a:path extrusionOk="0" h="5671" w="2837">
                  <a:moveTo>
                    <a:pt x="32" y="0"/>
                  </a:moveTo>
                  <a:cubicBezTo>
                    <a:pt x="1" y="347"/>
                    <a:pt x="1" y="756"/>
                    <a:pt x="1" y="1071"/>
                  </a:cubicBezTo>
                  <a:cubicBezTo>
                    <a:pt x="1" y="2741"/>
                    <a:pt x="316" y="5671"/>
                    <a:pt x="1418" y="5671"/>
                  </a:cubicBezTo>
                  <a:cubicBezTo>
                    <a:pt x="2521" y="5671"/>
                    <a:pt x="2836" y="2804"/>
                    <a:pt x="2836" y="1071"/>
                  </a:cubicBezTo>
                  <a:cubicBezTo>
                    <a:pt x="2836" y="756"/>
                    <a:pt x="2836" y="378"/>
                    <a:pt x="28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78" name="Google Shape;9178;p80"/>
          <p:cNvGrpSpPr/>
          <p:nvPr/>
        </p:nvGrpSpPr>
        <p:grpSpPr>
          <a:xfrm>
            <a:off x="2749551" y="2354090"/>
            <a:ext cx="354311" cy="353394"/>
            <a:chOff x="-48629225" y="3938500"/>
            <a:chExt cx="299300" cy="298525"/>
          </a:xfrm>
        </p:grpSpPr>
        <p:sp>
          <p:nvSpPr>
            <p:cNvPr id="9179" name="Google Shape;9179;p80"/>
            <p:cNvSpPr/>
            <p:nvPr/>
          </p:nvSpPr>
          <p:spPr>
            <a:xfrm>
              <a:off x="-48629225" y="3938500"/>
              <a:ext cx="299300" cy="298525"/>
            </a:xfrm>
            <a:custGeom>
              <a:rect b="b" l="l" r="r" t="t"/>
              <a:pathLst>
                <a:path extrusionOk="0" h="11941" w="11972">
                  <a:moveTo>
                    <a:pt x="5955" y="2111"/>
                  </a:moveTo>
                  <a:cubicBezTo>
                    <a:pt x="8097" y="2111"/>
                    <a:pt x="9830" y="3844"/>
                    <a:pt x="9830" y="5986"/>
                  </a:cubicBezTo>
                  <a:cubicBezTo>
                    <a:pt x="9798" y="8129"/>
                    <a:pt x="8066" y="9830"/>
                    <a:pt x="5955" y="9830"/>
                  </a:cubicBezTo>
                  <a:cubicBezTo>
                    <a:pt x="3875" y="9830"/>
                    <a:pt x="2080" y="8129"/>
                    <a:pt x="2080" y="5986"/>
                  </a:cubicBezTo>
                  <a:cubicBezTo>
                    <a:pt x="2080" y="3844"/>
                    <a:pt x="3812" y="2111"/>
                    <a:pt x="5955" y="2111"/>
                  </a:cubicBezTo>
                  <a:close/>
                  <a:moveTo>
                    <a:pt x="5293" y="0"/>
                  </a:moveTo>
                  <a:cubicBezTo>
                    <a:pt x="5167" y="0"/>
                    <a:pt x="5041" y="63"/>
                    <a:pt x="4978" y="189"/>
                  </a:cubicBezTo>
                  <a:lnTo>
                    <a:pt x="4631" y="882"/>
                  </a:lnTo>
                  <a:cubicBezTo>
                    <a:pt x="4190" y="1009"/>
                    <a:pt x="3749" y="1166"/>
                    <a:pt x="3371" y="1418"/>
                  </a:cubicBezTo>
                  <a:lnTo>
                    <a:pt x="2615" y="1166"/>
                  </a:lnTo>
                  <a:cubicBezTo>
                    <a:pt x="2584" y="1158"/>
                    <a:pt x="2550" y="1154"/>
                    <a:pt x="2517" y="1154"/>
                  </a:cubicBezTo>
                  <a:cubicBezTo>
                    <a:pt x="2416" y="1154"/>
                    <a:pt x="2316" y="1190"/>
                    <a:pt x="2269" y="1261"/>
                  </a:cubicBezTo>
                  <a:lnTo>
                    <a:pt x="1260" y="2237"/>
                  </a:lnTo>
                  <a:cubicBezTo>
                    <a:pt x="1197" y="2300"/>
                    <a:pt x="1166" y="2458"/>
                    <a:pt x="1197" y="2584"/>
                  </a:cubicBezTo>
                  <a:lnTo>
                    <a:pt x="1418" y="3340"/>
                  </a:lnTo>
                  <a:cubicBezTo>
                    <a:pt x="1197" y="3718"/>
                    <a:pt x="1040" y="4159"/>
                    <a:pt x="914" y="4600"/>
                  </a:cubicBezTo>
                  <a:lnTo>
                    <a:pt x="221" y="4947"/>
                  </a:lnTo>
                  <a:cubicBezTo>
                    <a:pt x="95" y="5010"/>
                    <a:pt x="0" y="5136"/>
                    <a:pt x="0" y="5262"/>
                  </a:cubicBezTo>
                  <a:lnTo>
                    <a:pt x="0" y="6679"/>
                  </a:lnTo>
                  <a:cubicBezTo>
                    <a:pt x="0" y="6805"/>
                    <a:pt x="95" y="6931"/>
                    <a:pt x="221" y="6994"/>
                  </a:cubicBezTo>
                  <a:lnTo>
                    <a:pt x="914" y="7341"/>
                  </a:lnTo>
                  <a:cubicBezTo>
                    <a:pt x="1040" y="7782"/>
                    <a:pt x="1229" y="8223"/>
                    <a:pt x="1418" y="8601"/>
                  </a:cubicBezTo>
                  <a:lnTo>
                    <a:pt x="1197" y="9357"/>
                  </a:lnTo>
                  <a:cubicBezTo>
                    <a:pt x="1166" y="9483"/>
                    <a:pt x="1197" y="9641"/>
                    <a:pt x="1260" y="9704"/>
                  </a:cubicBezTo>
                  <a:lnTo>
                    <a:pt x="2269" y="10680"/>
                  </a:lnTo>
                  <a:cubicBezTo>
                    <a:pt x="2316" y="10751"/>
                    <a:pt x="2416" y="10787"/>
                    <a:pt x="2517" y="10787"/>
                  </a:cubicBezTo>
                  <a:cubicBezTo>
                    <a:pt x="2550" y="10787"/>
                    <a:pt x="2584" y="10783"/>
                    <a:pt x="2615" y="10775"/>
                  </a:cubicBezTo>
                  <a:lnTo>
                    <a:pt x="3371" y="10523"/>
                  </a:lnTo>
                  <a:cubicBezTo>
                    <a:pt x="3749" y="10775"/>
                    <a:pt x="4190" y="10933"/>
                    <a:pt x="4631" y="11059"/>
                  </a:cubicBezTo>
                  <a:lnTo>
                    <a:pt x="4978" y="11752"/>
                  </a:lnTo>
                  <a:cubicBezTo>
                    <a:pt x="5041" y="11878"/>
                    <a:pt x="5167" y="11941"/>
                    <a:pt x="5293" y="11941"/>
                  </a:cubicBezTo>
                  <a:lnTo>
                    <a:pt x="6711" y="11941"/>
                  </a:lnTo>
                  <a:cubicBezTo>
                    <a:pt x="6837" y="11941"/>
                    <a:pt x="6931" y="11878"/>
                    <a:pt x="7026" y="11752"/>
                  </a:cubicBezTo>
                  <a:lnTo>
                    <a:pt x="7372" y="11059"/>
                  </a:lnTo>
                  <a:cubicBezTo>
                    <a:pt x="7813" y="10933"/>
                    <a:pt x="8255" y="10775"/>
                    <a:pt x="8633" y="10523"/>
                  </a:cubicBezTo>
                  <a:lnTo>
                    <a:pt x="9389" y="10775"/>
                  </a:lnTo>
                  <a:cubicBezTo>
                    <a:pt x="9420" y="10783"/>
                    <a:pt x="9452" y="10787"/>
                    <a:pt x="9483" y="10787"/>
                  </a:cubicBezTo>
                  <a:cubicBezTo>
                    <a:pt x="9576" y="10787"/>
                    <a:pt x="9664" y="10751"/>
                    <a:pt x="9735" y="10680"/>
                  </a:cubicBezTo>
                  <a:lnTo>
                    <a:pt x="10712" y="9704"/>
                  </a:lnTo>
                  <a:cubicBezTo>
                    <a:pt x="10806" y="9641"/>
                    <a:pt x="10838" y="9483"/>
                    <a:pt x="10806" y="9357"/>
                  </a:cubicBezTo>
                  <a:lnTo>
                    <a:pt x="10554" y="8601"/>
                  </a:lnTo>
                  <a:cubicBezTo>
                    <a:pt x="10806" y="8223"/>
                    <a:pt x="10964" y="7782"/>
                    <a:pt x="11058" y="7341"/>
                  </a:cubicBezTo>
                  <a:lnTo>
                    <a:pt x="11783" y="6994"/>
                  </a:lnTo>
                  <a:cubicBezTo>
                    <a:pt x="11909" y="6931"/>
                    <a:pt x="11972" y="6805"/>
                    <a:pt x="11972" y="6679"/>
                  </a:cubicBezTo>
                  <a:lnTo>
                    <a:pt x="11972" y="5262"/>
                  </a:lnTo>
                  <a:cubicBezTo>
                    <a:pt x="11972" y="5136"/>
                    <a:pt x="11909" y="5041"/>
                    <a:pt x="11783" y="4947"/>
                  </a:cubicBezTo>
                  <a:lnTo>
                    <a:pt x="11058" y="4600"/>
                  </a:lnTo>
                  <a:cubicBezTo>
                    <a:pt x="10964" y="4159"/>
                    <a:pt x="10743" y="3718"/>
                    <a:pt x="10554" y="3340"/>
                  </a:cubicBezTo>
                  <a:lnTo>
                    <a:pt x="10806" y="2584"/>
                  </a:lnTo>
                  <a:cubicBezTo>
                    <a:pt x="10838" y="2458"/>
                    <a:pt x="10806" y="2300"/>
                    <a:pt x="10712" y="2237"/>
                  </a:cubicBezTo>
                  <a:lnTo>
                    <a:pt x="9735" y="1261"/>
                  </a:lnTo>
                  <a:cubicBezTo>
                    <a:pt x="9664" y="1190"/>
                    <a:pt x="9558" y="1154"/>
                    <a:pt x="9469" y="1154"/>
                  </a:cubicBezTo>
                  <a:cubicBezTo>
                    <a:pt x="9440" y="1154"/>
                    <a:pt x="9412" y="1158"/>
                    <a:pt x="9389" y="1166"/>
                  </a:cubicBezTo>
                  <a:lnTo>
                    <a:pt x="8633" y="1418"/>
                  </a:lnTo>
                  <a:cubicBezTo>
                    <a:pt x="8255" y="1166"/>
                    <a:pt x="7813" y="1009"/>
                    <a:pt x="7372" y="882"/>
                  </a:cubicBezTo>
                  <a:lnTo>
                    <a:pt x="7026" y="189"/>
                  </a:lnTo>
                  <a:cubicBezTo>
                    <a:pt x="6931" y="63"/>
                    <a:pt x="6837" y="0"/>
                    <a:pt x="67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0" name="Google Shape;9180;p80"/>
            <p:cNvSpPr/>
            <p:nvPr/>
          </p:nvSpPr>
          <p:spPr>
            <a:xfrm>
              <a:off x="-48496900" y="4119650"/>
              <a:ext cx="35450" cy="47275"/>
            </a:xfrm>
            <a:custGeom>
              <a:rect b="b" l="l" r="r" t="t"/>
              <a:pathLst>
                <a:path extrusionOk="0" h="1891" w="1418">
                  <a:moveTo>
                    <a:pt x="0" y="0"/>
                  </a:moveTo>
                  <a:lnTo>
                    <a:pt x="0" y="1796"/>
                  </a:lnTo>
                  <a:cubicBezTo>
                    <a:pt x="221" y="1828"/>
                    <a:pt x="473" y="1891"/>
                    <a:pt x="693" y="1891"/>
                  </a:cubicBezTo>
                  <a:cubicBezTo>
                    <a:pt x="945" y="1891"/>
                    <a:pt x="1166" y="1828"/>
                    <a:pt x="1418" y="1796"/>
                  </a:cubicBezTo>
                  <a:lnTo>
                    <a:pt x="1418" y="0"/>
                  </a:lnTo>
                  <a:cubicBezTo>
                    <a:pt x="1166" y="63"/>
                    <a:pt x="945" y="95"/>
                    <a:pt x="693" y="95"/>
                  </a:cubicBezTo>
                  <a:cubicBezTo>
                    <a:pt x="473" y="95"/>
                    <a:pt x="189" y="6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1" name="Google Shape;9181;p80"/>
            <p:cNvSpPr/>
            <p:nvPr/>
          </p:nvSpPr>
          <p:spPr>
            <a:xfrm>
              <a:off x="-48495325" y="4073175"/>
              <a:ext cx="29950" cy="31325"/>
            </a:xfrm>
            <a:custGeom>
              <a:rect b="b" l="l" r="r" t="t"/>
              <a:pathLst>
                <a:path extrusionOk="0" h="1253" w="1198">
                  <a:moveTo>
                    <a:pt x="599" y="1"/>
                  </a:moveTo>
                  <a:lnTo>
                    <a:pt x="0" y="1135"/>
                  </a:lnTo>
                  <a:cubicBezTo>
                    <a:pt x="205" y="1214"/>
                    <a:pt x="410" y="1253"/>
                    <a:pt x="610" y="1253"/>
                  </a:cubicBezTo>
                  <a:cubicBezTo>
                    <a:pt x="811" y="1253"/>
                    <a:pt x="1008" y="1214"/>
                    <a:pt x="1197" y="1135"/>
                  </a:cubicBezTo>
                  <a:lnTo>
                    <a:pt x="59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2" name="Google Shape;9182;p80"/>
            <p:cNvSpPr/>
            <p:nvPr/>
          </p:nvSpPr>
          <p:spPr>
            <a:xfrm>
              <a:off x="-48559125" y="4009375"/>
              <a:ext cx="159900" cy="149675"/>
            </a:xfrm>
            <a:custGeom>
              <a:rect b="b" l="l" r="r" t="t"/>
              <a:pathLst>
                <a:path extrusionOk="0" h="5987" w="6396">
                  <a:moveTo>
                    <a:pt x="3151" y="1"/>
                  </a:moveTo>
                  <a:cubicBezTo>
                    <a:pt x="1418" y="1"/>
                    <a:pt x="0" y="1418"/>
                    <a:pt x="0" y="3151"/>
                  </a:cubicBezTo>
                  <a:cubicBezTo>
                    <a:pt x="0" y="4348"/>
                    <a:pt x="725" y="5420"/>
                    <a:pt x="1764" y="5987"/>
                  </a:cubicBezTo>
                  <a:lnTo>
                    <a:pt x="1764" y="3844"/>
                  </a:lnTo>
                  <a:cubicBezTo>
                    <a:pt x="1764" y="3687"/>
                    <a:pt x="2804" y="1734"/>
                    <a:pt x="2867" y="1608"/>
                  </a:cubicBezTo>
                  <a:cubicBezTo>
                    <a:pt x="2930" y="1482"/>
                    <a:pt x="3064" y="1418"/>
                    <a:pt x="3194" y="1418"/>
                  </a:cubicBezTo>
                  <a:cubicBezTo>
                    <a:pt x="3324" y="1418"/>
                    <a:pt x="3450" y="1482"/>
                    <a:pt x="3497" y="1608"/>
                  </a:cubicBezTo>
                  <a:cubicBezTo>
                    <a:pt x="3592" y="1734"/>
                    <a:pt x="4600" y="3718"/>
                    <a:pt x="4600" y="3844"/>
                  </a:cubicBezTo>
                  <a:lnTo>
                    <a:pt x="4600" y="5987"/>
                  </a:lnTo>
                  <a:cubicBezTo>
                    <a:pt x="5640" y="5451"/>
                    <a:pt x="6396" y="4411"/>
                    <a:pt x="6396" y="3151"/>
                  </a:cubicBezTo>
                  <a:cubicBezTo>
                    <a:pt x="6333" y="1418"/>
                    <a:pt x="4915" y="1"/>
                    <a:pt x="3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83" name="Google Shape;9183;p80"/>
          <p:cNvGrpSpPr/>
          <p:nvPr/>
        </p:nvGrpSpPr>
        <p:grpSpPr>
          <a:xfrm>
            <a:off x="1484954" y="2825431"/>
            <a:ext cx="311458" cy="354341"/>
            <a:chOff x="-46762575" y="3200500"/>
            <a:chExt cx="263100" cy="299325"/>
          </a:xfrm>
        </p:grpSpPr>
        <p:sp>
          <p:nvSpPr>
            <p:cNvPr id="9184" name="Google Shape;9184;p80"/>
            <p:cNvSpPr/>
            <p:nvPr/>
          </p:nvSpPr>
          <p:spPr>
            <a:xfrm>
              <a:off x="-46762575" y="3393475"/>
              <a:ext cx="263100" cy="106350"/>
            </a:xfrm>
            <a:custGeom>
              <a:rect b="b" l="l" r="r" t="t"/>
              <a:pathLst>
                <a:path extrusionOk="0" h="4254" w="10524">
                  <a:moveTo>
                    <a:pt x="7814" y="1418"/>
                  </a:moveTo>
                  <a:lnTo>
                    <a:pt x="8003" y="2142"/>
                  </a:lnTo>
                  <a:lnTo>
                    <a:pt x="2553" y="2142"/>
                  </a:lnTo>
                  <a:lnTo>
                    <a:pt x="2710" y="1418"/>
                  </a:lnTo>
                  <a:close/>
                  <a:moveTo>
                    <a:pt x="726" y="0"/>
                  </a:moveTo>
                  <a:lnTo>
                    <a:pt x="726" y="725"/>
                  </a:lnTo>
                  <a:lnTo>
                    <a:pt x="379" y="725"/>
                  </a:lnTo>
                  <a:cubicBezTo>
                    <a:pt x="159" y="725"/>
                    <a:pt x="1" y="882"/>
                    <a:pt x="1" y="1071"/>
                  </a:cubicBezTo>
                  <a:cubicBezTo>
                    <a:pt x="1" y="1260"/>
                    <a:pt x="159" y="1418"/>
                    <a:pt x="379" y="1418"/>
                  </a:cubicBezTo>
                  <a:lnTo>
                    <a:pt x="2017" y="1418"/>
                  </a:lnTo>
                  <a:lnTo>
                    <a:pt x="1419" y="3844"/>
                  </a:lnTo>
                  <a:cubicBezTo>
                    <a:pt x="1387" y="4033"/>
                    <a:pt x="1513" y="4222"/>
                    <a:pt x="1671" y="4253"/>
                  </a:cubicBezTo>
                  <a:lnTo>
                    <a:pt x="1734" y="4253"/>
                  </a:lnTo>
                  <a:cubicBezTo>
                    <a:pt x="1891" y="4253"/>
                    <a:pt x="2049" y="4159"/>
                    <a:pt x="2112" y="4001"/>
                  </a:cubicBezTo>
                  <a:lnTo>
                    <a:pt x="2364" y="2804"/>
                  </a:lnTo>
                  <a:lnTo>
                    <a:pt x="8161" y="2804"/>
                  </a:lnTo>
                  <a:lnTo>
                    <a:pt x="8444" y="4001"/>
                  </a:lnTo>
                  <a:cubicBezTo>
                    <a:pt x="8476" y="4159"/>
                    <a:pt x="8633" y="4253"/>
                    <a:pt x="8791" y="4253"/>
                  </a:cubicBezTo>
                  <a:lnTo>
                    <a:pt x="8854" y="4253"/>
                  </a:lnTo>
                  <a:cubicBezTo>
                    <a:pt x="9074" y="4222"/>
                    <a:pt x="9169" y="4033"/>
                    <a:pt x="9106" y="3844"/>
                  </a:cubicBezTo>
                  <a:lnTo>
                    <a:pt x="8507" y="1418"/>
                  </a:lnTo>
                  <a:lnTo>
                    <a:pt x="10177" y="1418"/>
                  </a:lnTo>
                  <a:cubicBezTo>
                    <a:pt x="10366" y="1418"/>
                    <a:pt x="10524" y="1260"/>
                    <a:pt x="10524" y="1071"/>
                  </a:cubicBezTo>
                  <a:cubicBezTo>
                    <a:pt x="10524" y="882"/>
                    <a:pt x="10398" y="725"/>
                    <a:pt x="10209" y="725"/>
                  </a:cubicBezTo>
                  <a:lnTo>
                    <a:pt x="9862" y="725"/>
                  </a:lnTo>
                  <a:lnTo>
                    <a:pt x="986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5" name="Google Shape;9185;p80"/>
            <p:cNvSpPr/>
            <p:nvPr/>
          </p:nvSpPr>
          <p:spPr>
            <a:xfrm>
              <a:off x="-46743650" y="3200500"/>
              <a:ext cx="228425" cy="176450"/>
            </a:xfrm>
            <a:custGeom>
              <a:rect b="b" l="l" r="r" t="t"/>
              <a:pathLst>
                <a:path extrusionOk="0" h="7058" w="9137">
                  <a:moveTo>
                    <a:pt x="4568" y="725"/>
                  </a:moveTo>
                  <a:cubicBezTo>
                    <a:pt x="5041" y="725"/>
                    <a:pt x="5419" y="1040"/>
                    <a:pt x="5545" y="1418"/>
                  </a:cubicBezTo>
                  <a:lnTo>
                    <a:pt x="3592" y="1418"/>
                  </a:lnTo>
                  <a:cubicBezTo>
                    <a:pt x="3686" y="1040"/>
                    <a:pt x="4096" y="725"/>
                    <a:pt x="4568" y="725"/>
                  </a:cubicBezTo>
                  <a:close/>
                  <a:moveTo>
                    <a:pt x="4568" y="2804"/>
                  </a:moveTo>
                  <a:cubicBezTo>
                    <a:pt x="5167" y="2804"/>
                    <a:pt x="5640" y="3277"/>
                    <a:pt x="5640" y="3875"/>
                  </a:cubicBezTo>
                  <a:cubicBezTo>
                    <a:pt x="5576" y="4474"/>
                    <a:pt x="5104" y="4947"/>
                    <a:pt x="4568" y="4947"/>
                  </a:cubicBezTo>
                  <a:cubicBezTo>
                    <a:pt x="3970" y="4947"/>
                    <a:pt x="3497" y="4474"/>
                    <a:pt x="3497" y="3875"/>
                  </a:cubicBezTo>
                  <a:cubicBezTo>
                    <a:pt x="3497" y="3277"/>
                    <a:pt x="3970" y="2804"/>
                    <a:pt x="4568" y="2804"/>
                  </a:cubicBezTo>
                  <a:close/>
                  <a:moveTo>
                    <a:pt x="4568" y="0"/>
                  </a:moveTo>
                  <a:cubicBezTo>
                    <a:pt x="3718" y="0"/>
                    <a:pt x="2993" y="630"/>
                    <a:pt x="2836" y="1418"/>
                  </a:cubicBezTo>
                  <a:lnTo>
                    <a:pt x="1071" y="1418"/>
                  </a:lnTo>
                  <a:cubicBezTo>
                    <a:pt x="473" y="1418"/>
                    <a:pt x="0" y="1891"/>
                    <a:pt x="0" y="2489"/>
                  </a:cubicBezTo>
                  <a:lnTo>
                    <a:pt x="0" y="7057"/>
                  </a:lnTo>
                  <a:lnTo>
                    <a:pt x="914" y="7057"/>
                  </a:lnTo>
                  <a:lnTo>
                    <a:pt x="2899" y="5041"/>
                  </a:lnTo>
                  <a:cubicBezTo>
                    <a:pt x="2962" y="4978"/>
                    <a:pt x="3056" y="4947"/>
                    <a:pt x="3155" y="4947"/>
                  </a:cubicBezTo>
                  <a:cubicBezTo>
                    <a:pt x="3253" y="4947"/>
                    <a:pt x="3355" y="4978"/>
                    <a:pt x="3434" y="5041"/>
                  </a:cubicBezTo>
                  <a:lnTo>
                    <a:pt x="4600" y="6238"/>
                  </a:lnTo>
                  <a:lnTo>
                    <a:pt x="5703" y="5041"/>
                  </a:lnTo>
                  <a:cubicBezTo>
                    <a:pt x="5766" y="4962"/>
                    <a:pt x="5852" y="4923"/>
                    <a:pt x="5943" y="4923"/>
                  </a:cubicBezTo>
                  <a:cubicBezTo>
                    <a:pt x="6033" y="4923"/>
                    <a:pt x="6128" y="4962"/>
                    <a:pt x="6207" y="5041"/>
                  </a:cubicBezTo>
                  <a:lnTo>
                    <a:pt x="8223" y="7057"/>
                  </a:lnTo>
                  <a:lnTo>
                    <a:pt x="9137" y="7057"/>
                  </a:lnTo>
                  <a:lnTo>
                    <a:pt x="9137" y="2489"/>
                  </a:lnTo>
                  <a:cubicBezTo>
                    <a:pt x="9137" y="1891"/>
                    <a:pt x="8664" y="1418"/>
                    <a:pt x="8065" y="1418"/>
                  </a:cubicBezTo>
                  <a:lnTo>
                    <a:pt x="6301" y="1418"/>
                  </a:lnTo>
                  <a:cubicBezTo>
                    <a:pt x="6144" y="630"/>
                    <a:pt x="5450" y="0"/>
                    <a:pt x="45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6" name="Google Shape;9186;p80"/>
            <p:cNvSpPr/>
            <p:nvPr/>
          </p:nvSpPr>
          <p:spPr>
            <a:xfrm>
              <a:off x="-46638125" y="3289500"/>
              <a:ext cx="17350" cy="17350"/>
            </a:xfrm>
            <a:custGeom>
              <a:rect b="b" l="l" r="r" t="t"/>
              <a:pathLst>
                <a:path extrusionOk="0" h="694" w="694">
                  <a:moveTo>
                    <a:pt x="347" y="0"/>
                  </a:moveTo>
                  <a:cubicBezTo>
                    <a:pt x="158" y="0"/>
                    <a:pt x="1" y="158"/>
                    <a:pt x="1" y="347"/>
                  </a:cubicBezTo>
                  <a:cubicBezTo>
                    <a:pt x="1" y="536"/>
                    <a:pt x="158" y="693"/>
                    <a:pt x="347" y="693"/>
                  </a:cubicBezTo>
                  <a:cubicBezTo>
                    <a:pt x="536" y="693"/>
                    <a:pt x="694" y="536"/>
                    <a:pt x="694" y="347"/>
                  </a:cubicBezTo>
                  <a:cubicBezTo>
                    <a:pt x="694"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7" name="Google Shape;9187;p80"/>
            <p:cNvSpPr/>
            <p:nvPr/>
          </p:nvSpPr>
          <p:spPr>
            <a:xfrm>
              <a:off x="-46696400" y="3345425"/>
              <a:ext cx="63025" cy="31525"/>
            </a:xfrm>
            <a:custGeom>
              <a:rect b="b" l="l" r="r" t="t"/>
              <a:pathLst>
                <a:path extrusionOk="0" h="1261" w="2521">
                  <a:moveTo>
                    <a:pt x="1261" y="0"/>
                  </a:moveTo>
                  <a:lnTo>
                    <a:pt x="0" y="1260"/>
                  </a:lnTo>
                  <a:lnTo>
                    <a:pt x="2521" y="1260"/>
                  </a:lnTo>
                  <a:lnTo>
                    <a:pt x="126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8" name="Google Shape;9188;p80"/>
            <p:cNvSpPr/>
            <p:nvPr/>
          </p:nvSpPr>
          <p:spPr>
            <a:xfrm>
              <a:off x="-46616850" y="3345425"/>
              <a:ext cx="53575" cy="31525"/>
            </a:xfrm>
            <a:custGeom>
              <a:rect b="b" l="l" r="r" t="t"/>
              <a:pathLst>
                <a:path extrusionOk="0" h="1261" w="2143">
                  <a:moveTo>
                    <a:pt x="883" y="0"/>
                  </a:moveTo>
                  <a:lnTo>
                    <a:pt x="0" y="945"/>
                  </a:lnTo>
                  <a:lnTo>
                    <a:pt x="315" y="1260"/>
                  </a:lnTo>
                  <a:lnTo>
                    <a:pt x="2143" y="1260"/>
                  </a:lnTo>
                  <a:lnTo>
                    <a:pt x="88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89" name="Google Shape;9189;p80"/>
          <p:cNvGrpSpPr/>
          <p:nvPr/>
        </p:nvGrpSpPr>
        <p:grpSpPr>
          <a:xfrm>
            <a:off x="1463039" y="3284154"/>
            <a:ext cx="355288" cy="312375"/>
            <a:chOff x="-46779900" y="3588000"/>
            <a:chExt cx="300125" cy="263875"/>
          </a:xfrm>
        </p:grpSpPr>
        <p:sp>
          <p:nvSpPr>
            <p:cNvPr id="9190" name="Google Shape;9190;p80"/>
            <p:cNvSpPr/>
            <p:nvPr/>
          </p:nvSpPr>
          <p:spPr>
            <a:xfrm>
              <a:off x="-46746025" y="3588000"/>
              <a:ext cx="230800" cy="263875"/>
            </a:xfrm>
            <a:custGeom>
              <a:rect b="b" l="l" r="r" t="t"/>
              <a:pathLst>
                <a:path extrusionOk="0" h="10555" w="9232">
                  <a:moveTo>
                    <a:pt x="4632" y="1"/>
                  </a:moveTo>
                  <a:cubicBezTo>
                    <a:pt x="3309" y="1"/>
                    <a:pt x="2017" y="442"/>
                    <a:pt x="1040" y="1355"/>
                  </a:cubicBezTo>
                  <a:cubicBezTo>
                    <a:pt x="694" y="1670"/>
                    <a:pt x="599" y="2206"/>
                    <a:pt x="851" y="2679"/>
                  </a:cubicBezTo>
                  <a:cubicBezTo>
                    <a:pt x="284" y="3403"/>
                    <a:pt x="1" y="4317"/>
                    <a:pt x="1" y="5262"/>
                  </a:cubicBezTo>
                  <a:lnTo>
                    <a:pt x="1" y="9484"/>
                  </a:lnTo>
                  <a:cubicBezTo>
                    <a:pt x="1" y="10082"/>
                    <a:pt x="473" y="10555"/>
                    <a:pt x="1072" y="10555"/>
                  </a:cubicBezTo>
                  <a:cubicBezTo>
                    <a:pt x="1670" y="10555"/>
                    <a:pt x="2143" y="10082"/>
                    <a:pt x="2143" y="9484"/>
                  </a:cubicBezTo>
                  <a:lnTo>
                    <a:pt x="2143" y="6680"/>
                  </a:lnTo>
                  <a:cubicBezTo>
                    <a:pt x="2143" y="6081"/>
                    <a:pt x="1670" y="5609"/>
                    <a:pt x="1072" y="5609"/>
                  </a:cubicBezTo>
                  <a:cubicBezTo>
                    <a:pt x="946" y="5609"/>
                    <a:pt x="851" y="5672"/>
                    <a:pt x="725" y="5703"/>
                  </a:cubicBezTo>
                  <a:lnTo>
                    <a:pt x="725" y="5262"/>
                  </a:lnTo>
                  <a:cubicBezTo>
                    <a:pt x="725" y="4474"/>
                    <a:pt x="946" y="3750"/>
                    <a:pt x="1387" y="3151"/>
                  </a:cubicBezTo>
                  <a:cubicBezTo>
                    <a:pt x="1499" y="3182"/>
                    <a:pt x="1620" y="3199"/>
                    <a:pt x="1745" y="3199"/>
                  </a:cubicBezTo>
                  <a:cubicBezTo>
                    <a:pt x="2005" y="3199"/>
                    <a:pt x="2276" y="3123"/>
                    <a:pt x="2489" y="2931"/>
                  </a:cubicBezTo>
                  <a:cubicBezTo>
                    <a:pt x="3057" y="2427"/>
                    <a:pt x="3836" y="2175"/>
                    <a:pt x="4616" y="2175"/>
                  </a:cubicBezTo>
                  <a:cubicBezTo>
                    <a:pt x="5396" y="2175"/>
                    <a:pt x="6176" y="2427"/>
                    <a:pt x="6743" y="2931"/>
                  </a:cubicBezTo>
                  <a:cubicBezTo>
                    <a:pt x="6942" y="3107"/>
                    <a:pt x="7187" y="3207"/>
                    <a:pt x="7468" y="3207"/>
                  </a:cubicBezTo>
                  <a:cubicBezTo>
                    <a:pt x="7588" y="3207"/>
                    <a:pt x="7714" y="3189"/>
                    <a:pt x="7845" y="3151"/>
                  </a:cubicBezTo>
                  <a:cubicBezTo>
                    <a:pt x="8286" y="3781"/>
                    <a:pt x="8507" y="4506"/>
                    <a:pt x="8507" y="5262"/>
                  </a:cubicBezTo>
                  <a:lnTo>
                    <a:pt x="8507" y="5703"/>
                  </a:lnTo>
                  <a:cubicBezTo>
                    <a:pt x="8412" y="5640"/>
                    <a:pt x="8286" y="5609"/>
                    <a:pt x="8160" y="5609"/>
                  </a:cubicBezTo>
                  <a:cubicBezTo>
                    <a:pt x="7562" y="5609"/>
                    <a:pt x="7089" y="6081"/>
                    <a:pt x="7089" y="6680"/>
                  </a:cubicBezTo>
                  <a:lnTo>
                    <a:pt x="7089" y="9484"/>
                  </a:lnTo>
                  <a:cubicBezTo>
                    <a:pt x="7089" y="10082"/>
                    <a:pt x="7562" y="10555"/>
                    <a:pt x="8160" y="10555"/>
                  </a:cubicBezTo>
                  <a:cubicBezTo>
                    <a:pt x="8759" y="10555"/>
                    <a:pt x="9232" y="10082"/>
                    <a:pt x="9232" y="9484"/>
                  </a:cubicBezTo>
                  <a:lnTo>
                    <a:pt x="9232" y="5262"/>
                  </a:lnTo>
                  <a:cubicBezTo>
                    <a:pt x="9232" y="4317"/>
                    <a:pt x="8948" y="3466"/>
                    <a:pt x="8412" y="2679"/>
                  </a:cubicBezTo>
                  <a:cubicBezTo>
                    <a:pt x="8664" y="2206"/>
                    <a:pt x="8570" y="1670"/>
                    <a:pt x="8223" y="1355"/>
                  </a:cubicBezTo>
                  <a:cubicBezTo>
                    <a:pt x="7215" y="442"/>
                    <a:pt x="5955" y="1"/>
                    <a:pt x="46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1" name="Google Shape;9191;p80"/>
            <p:cNvSpPr/>
            <p:nvPr/>
          </p:nvSpPr>
          <p:spPr>
            <a:xfrm>
              <a:off x="-46674350" y="3710075"/>
              <a:ext cx="91400" cy="122900"/>
            </a:xfrm>
            <a:custGeom>
              <a:rect b="b" l="l" r="r" t="t"/>
              <a:pathLst>
                <a:path extrusionOk="0" h="4916" w="3656">
                  <a:moveTo>
                    <a:pt x="1765" y="1"/>
                  </a:moveTo>
                  <a:cubicBezTo>
                    <a:pt x="1544" y="1"/>
                    <a:pt x="1418" y="158"/>
                    <a:pt x="1418" y="348"/>
                  </a:cubicBezTo>
                  <a:lnTo>
                    <a:pt x="1418" y="2868"/>
                  </a:lnTo>
                  <a:cubicBezTo>
                    <a:pt x="1292" y="2805"/>
                    <a:pt x="1166" y="2773"/>
                    <a:pt x="1040" y="2773"/>
                  </a:cubicBezTo>
                  <a:cubicBezTo>
                    <a:pt x="473" y="2773"/>
                    <a:pt x="1" y="3246"/>
                    <a:pt x="1" y="3845"/>
                  </a:cubicBezTo>
                  <a:cubicBezTo>
                    <a:pt x="1" y="4443"/>
                    <a:pt x="473" y="4916"/>
                    <a:pt x="1040" y="4916"/>
                  </a:cubicBezTo>
                  <a:cubicBezTo>
                    <a:pt x="1639" y="4916"/>
                    <a:pt x="2111" y="4443"/>
                    <a:pt x="2111" y="3845"/>
                  </a:cubicBezTo>
                  <a:lnTo>
                    <a:pt x="2111" y="1450"/>
                  </a:lnTo>
                  <a:cubicBezTo>
                    <a:pt x="2363" y="1513"/>
                    <a:pt x="2521" y="1639"/>
                    <a:pt x="2584" y="1797"/>
                  </a:cubicBezTo>
                  <a:cubicBezTo>
                    <a:pt x="2868" y="2112"/>
                    <a:pt x="2931" y="2584"/>
                    <a:pt x="2836" y="3057"/>
                  </a:cubicBezTo>
                  <a:cubicBezTo>
                    <a:pt x="2773" y="3246"/>
                    <a:pt x="2899" y="3435"/>
                    <a:pt x="3057" y="3498"/>
                  </a:cubicBezTo>
                  <a:lnTo>
                    <a:pt x="3151" y="3498"/>
                  </a:lnTo>
                  <a:cubicBezTo>
                    <a:pt x="3309" y="3498"/>
                    <a:pt x="3466" y="3372"/>
                    <a:pt x="3498" y="3214"/>
                  </a:cubicBezTo>
                  <a:cubicBezTo>
                    <a:pt x="3655" y="2553"/>
                    <a:pt x="3529" y="1828"/>
                    <a:pt x="3151" y="1324"/>
                  </a:cubicBezTo>
                  <a:cubicBezTo>
                    <a:pt x="2899" y="1041"/>
                    <a:pt x="2552" y="820"/>
                    <a:pt x="2111" y="726"/>
                  </a:cubicBezTo>
                  <a:lnTo>
                    <a:pt x="2111" y="348"/>
                  </a:lnTo>
                  <a:cubicBezTo>
                    <a:pt x="2111" y="158"/>
                    <a:pt x="1954" y="1"/>
                    <a:pt x="17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2" name="Google Shape;9192;p80"/>
            <p:cNvSpPr/>
            <p:nvPr/>
          </p:nvSpPr>
          <p:spPr>
            <a:xfrm>
              <a:off x="-46779900" y="3754200"/>
              <a:ext cx="17350" cy="70125"/>
            </a:xfrm>
            <a:custGeom>
              <a:rect b="b" l="l" r="r" t="t"/>
              <a:pathLst>
                <a:path extrusionOk="0" h="2805" w="694">
                  <a:moveTo>
                    <a:pt x="694" y="0"/>
                  </a:moveTo>
                  <a:cubicBezTo>
                    <a:pt x="253" y="347"/>
                    <a:pt x="1" y="819"/>
                    <a:pt x="1" y="1418"/>
                  </a:cubicBezTo>
                  <a:cubicBezTo>
                    <a:pt x="1" y="2017"/>
                    <a:pt x="253" y="2458"/>
                    <a:pt x="694" y="2804"/>
                  </a:cubicBezTo>
                  <a:lnTo>
                    <a:pt x="69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3" name="Google Shape;9193;p80"/>
            <p:cNvSpPr/>
            <p:nvPr/>
          </p:nvSpPr>
          <p:spPr>
            <a:xfrm>
              <a:off x="-46497925" y="3754200"/>
              <a:ext cx="18150" cy="70125"/>
            </a:xfrm>
            <a:custGeom>
              <a:rect b="b" l="l" r="r" t="t"/>
              <a:pathLst>
                <a:path extrusionOk="0" h="2805" w="726">
                  <a:moveTo>
                    <a:pt x="1" y="0"/>
                  </a:moveTo>
                  <a:lnTo>
                    <a:pt x="1" y="2804"/>
                  </a:lnTo>
                  <a:cubicBezTo>
                    <a:pt x="442" y="2489"/>
                    <a:pt x="725" y="1954"/>
                    <a:pt x="725" y="1418"/>
                  </a:cubicBezTo>
                  <a:cubicBezTo>
                    <a:pt x="725" y="851"/>
                    <a:pt x="442" y="34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94" name="Google Shape;9194;p80"/>
          <p:cNvGrpSpPr/>
          <p:nvPr/>
        </p:nvGrpSpPr>
        <p:grpSpPr>
          <a:xfrm>
            <a:off x="1463512" y="3699076"/>
            <a:ext cx="354341" cy="353394"/>
            <a:chOff x="-46779100" y="3938500"/>
            <a:chExt cx="299325" cy="298525"/>
          </a:xfrm>
        </p:grpSpPr>
        <p:sp>
          <p:nvSpPr>
            <p:cNvPr id="9195" name="Google Shape;9195;p80"/>
            <p:cNvSpPr/>
            <p:nvPr/>
          </p:nvSpPr>
          <p:spPr>
            <a:xfrm>
              <a:off x="-46656225" y="4061375"/>
              <a:ext cx="53575" cy="52775"/>
            </a:xfrm>
            <a:custGeom>
              <a:rect b="b" l="l" r="r" t="t"/>
              <a:pathLst>
                <a:path extrusionOk="0" h="2111" w="2143">
                  <a:moveTo>
                    <a:pt x="1071" y="0"/>
                  </a:moveTo>
                  <a:cubicBezTo>
                    <a:pt x="473" y="0"/>
                    <a:pt x="0" y="473"/>
                    <a:pt x="0" y="1071"/>
                  </a:cubicBezTo>
                  <a:cubicBezTo>
                    <a:pt x="0" y="1638"/>
                    <a:pt x="473" y="2111"/>
                    <a:pt x="1071" y="2111"/>
                  </a:cubicBezTo>
                  <a:cubicBezTo>
                    <a:pt x="1670" y="2111"/>
                    <a:pt x="2143" y="1638"/>
                    <a:pt x="2143" y="1071"/>
                  </a:cubicBezTo>
                  <a:cubicBezTo>
                    <a:pt x="2079" y="473"/>
                    <a:pt x="1607" y="0"/>
                    <a:pt x="10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6" name="Google Shape;9196;p80"/>
            <p:cNvSpPr/>
            <p:nvPr/>
          </p:nvSpPr>
          <p:spPr>
            <a:xfrm>
              <a:off x="-46779100" y="3938500"/>
              <a:ext cx="299325" cy="298525"/>
            </a:xfrm>
            <a:custGeom>
              <a:rect b="b" l="l" r="r" t="t"/>
              <a:pathLst>
                <a:path extrusionOk="0" h="11941" w="11973">
                  <a:moveTo>
                    <a:pt x="6301" y="1418"/>
                  </a:moveTo>
                  <a:cubicBezTo>
                    <a:pt x="8538" y="1607"/>
                    <a:pt x="10366" y="3371"/>
                    <a:pt x="10523" y="5608"/>
                  </a:cubicBezTo>
                  <a:lnTo>
                    <a:pt x="9798" y="5608"/>
                  </a:lnTo>
                  <a:cubicBezTo>
                    <a:pt x="9641" y="3781"/>
                    <a:pt x="8160" y="2300"/>
                    <a:pt x="6301" y="2111"/>
                  </a:cubicBezTo>
                  <a:lnTo>
                    <a:pt x="6301" y="1418"/>
                  </a:lnTo>
                  <a:close/>
                  <a:moveTo>
                    <a:pt x="5640" y="1450"/>
                  </a:moveTo>
                  <a:lnTo>
                    <a:pt x="5640" y="2143"/>
                  </a:lnTo>
                  <a:cubicBezTo>
                    <a:pt x="3781" y="2300"/>
                    <a:pt x="2332" y="3812"/>
                    <a:pt x="2111" y="5671"/>
                  </a:cubicBezTo>
                  <a:lnTo>
                    <a:pt x="1418" y="5671"/>
                  </a:lnTo>
                  <a:cubicBezTo>
                    <a:pt x="1576" y="3371"/>
                    <a:pt x="3371" y="1607"/>
                    <a:pt x="5640" y="1450"/>
                  </a:cubicBezTo>
                  <a:close/>
                  <a:moveTo>
                    <a:pt x="6333" y="2899"/>
                  </a:moveTo>
                  <a:cubicBezTo>
                    <a:pt x="7782" y="3056"/>
                    <a:pt x="8948" y="4190"/>
                    <a:pt x="9105" y="5671"/>
                  </a:cubicBezTo>
                  <a:lnTo>
                    <a:pt x="8790" y="5671"/>
                  </a:lnTo>
                  <a:cubicBezTo>
                    <a:pt x="8570" y="5671"/>
                    <a:pt x="8412" y="5829"/>
                    <a:pt x="8412" y="6018"/>
                  </a:cubicBezTo>
                  <a:cubicBezTo>
                    <a:pt x="8412" y="6175"/>
                    <a:pt x="8570" y="6333"/>
                    <a:pt x="8790" y="6333"/>
                  </a:cubicBezTo>
                  <a:lnTo>
                    <a:pt x="9105" y="6333"/>
                  </a:lnTo>
                  <a:cubicBezTo>
                    <a:pt x="8948" y="7782"/>
                    <a:pt x="7782" y="8916"/>
                    <a:pt x="6333" y="9137"/>
                  </a:cubicBezTo>
                  <a:lnTo>
                    <a:pt x="6333" y="8822"/>
                  </a:lnTo>
                  <a:cubicBezTo>
                    <a:pt x="6333" y="8601"/>
                    <a:pt x="6175" y="8444"/>
                    <a:pt x="5986" y="8444"/>
                  </a:cubicBezTo>
                  <a:cubicBezTo>
                    <a:pt x="5797" y="8444"/>
                    <a:pt x="5640" y="8601"/>
                    <a:pt x="5640" y="8822"/>
                  </a:cubicBezTo>
                  <a:lnTo>
                    <a:pt x="5640" y="9137"/>
                  </a:lnTo>
                  <a:cubicBezTo>
                    <a:pt x="4191" y="8979"/>
                    <a:pt x="3025" y="7814"/>
                    <a:pt x="2867" y="6364"/>
                  </a:cubicBezTo>
                  <a:lnTo>
                    <a:pt x="3182" y="6364"/>
                  </a:lnTo>
                  <a:cubicBezTo>
                    <a:pt x="3403" y="6364"/>
                    <a:pt x="3560" y="6207"/>
                    <a:pt x="3560" y="6018"/>
                  </a:cubicBezTo>
                  <a:cubicBezTo>
                    <a:pt x="3560" y="5829"/>
                    <a:pt x="3403" y="5671"/>
                    <a:pt x="3182" y="5671"/>
                  </a:cubicBezTo>
                  <a:lnTo>
                    <a:pt x="2867" y="5671"/>
                  </a:lnTo>
                  <a:cubicBezTo>
                    <a:pt x="3025" y="4190"/>
                    <a:pt x="4191" y="3056"/>
                    <a:pt x="5640" y="2899"/>
                  </a:cubicBezTo>
                  <a:lnTo>
                    <a:pt x="5640" y="3214"/>
                  </a:lnTo>
                  <a:cubicBezTo>
                    <a:pt x="5640" y="3403"/>
                    <a:pt x="5797" y="3560"/>
                    <a:pt x="5986" y="3560"/>
                  </a:cubicBezTo>
                  <a:cubicBezTo>
                    <a:pt x="6175" y="3560"/>
                    <a:pt x="6333" y="3403"/>
                    <a:pt x="6333" y="3214"/>
                  </a:cubicBezTo>
                  <a:lnTo>
                    <a:pt x="6333" y="2899"/>
                  </a:lnTo>
                  <a:close/>
                  <a:moveTo>
                    <a:pt x="2111" y="6333"/>
                  </a:moveTo>
                  <a:cubicBezTo>
                    <a:pt x="2269" y="8192"/>
                    <a:pt x="3781" y="9641"/>
                    <a:pt x="5640" y="9830"/>
                  </a:cubicBezTo>
                  <a:lnTo>
                    <a:pt x="5640" y="10554"/>
                  </a:lnTo>
                  <a:cubicBezTo>
                    <a:pt x="3371" y="10334"/>
                    <a:pt x="1576" y="8570"/>
                    <a:pt x="1418" y="6333"/>
                  </a:cubicBezTo>
                  <a:close/>
                  <a:moveTo>
                    <a:pt x="10523" y="6333"/>
                  </a:moveTo>
                  <a:cubicBezTo>
                    <a:pt x="10366" y="8570"/>
                    <a:pt x="8538" y="10334"/>
                    <a:pt x="6301" y="10554"/>
                  </a:cubicBezTo>
                  <a:lnTo>
                    <a:pt x="6301" y="9830"/>
                  </a:lnTo>
                  <a:cubicBezTo>
                    <a:pt x="8160" y="9672"/>
                    <a:pt x="9609" y="8192"/>
                    <a:pt x="9798" y="6333"/>
                  </a:cubicBezTo>
                  <a:close/>
                  <a:moveTo>
                    <a:pt x="5986" y="0"/>
                  </a:moveTo>
                  <a:cubicBezTo>
                    <a:pt x="5797" y="0"/>
                    <a:pt x="5640" y="158"/>
                    <a:pt x="5640" y="347"/>
                  </a:cubicBezTo>
                  <a:lnTo>
                    <a:pt x="5640" y="725"/>
                  </a:lnTo>
                  <a:cubicBezTo>
                    <a:pt x="2993" y="882"/>
                    <a:pt x="914" y="3025"/>
                    <a:pt x="757" y="5608"/>
                  </a:cubicBezTo>
                  <a:lnTo>
                    <a:pt x="347" y="5608"/>
                  </a:lnTo>
                  <a:cubicBezTo>
                    <a:pt x="158" y="5608"/>
                    <a:pt x="0" y="5766"/>
                    <a:pt x="0" y="5986"/>
                  </a:cubicBezTo>
                  <a:cubicBezTo>
                    <a:pt x="0" y="6175"/>
                    <a:pt x="158" y="6333"/>
                    <a:pt x="347" y="6333"/>
                  </a:cubicBezTo>
                  <a:lnTo>
                    <a:pt x="757" y="6333"/>
                  </a:lnTo>
                  <a:cubicBezTo>
                    <a:pt x="914" y="8979"/>
                    <a:pt x="3025" y="11059"/>
                    <a:pt x="5640" y="11216"/>
                  </a:cubicBezTo>
                  <a:lnTo>
                    <a:pt x="5640" y="11594"/>
                  </a:lnTo>
                  <a:cubicBezTo>
                    <a:pt x="5640" y="11783"/>
                    <a:pt x="5797" y="11941"/>
                    <a:pt x="5986" y="11941"/>
                  </a:cubicBezTo>
                  <a:cubicBezTo>
                    <a:pt x="6175" y="11941"/>
                    <a:pt x="6333" y="11783"/>
                    <a:pt x="6333" y="11594"/>
                  </a:cubicBezTo>
                  <a:lnTo>
                    <a:pt x="6333" y="11216"/>
                  </a:lnTo>
                  <a:cubicBezTo>
                    <a:pt x="8979" y="11059"/>
                    <a:pt x="11059" y="8916"/>
                    <a:pt x="11216" y="6333"/>
                  </a:cubicBezTo>
                  <a:lnTo>
                    <a:pt x="11626" y="6333"/>
                  </a:lnTo>
                  <a:cubicBezTo>
                    <a:pt x="11815" y="6333"/>
                    <a:pt x="11972" y="6175"/>
                    <a:pt x="11972" y="5986"/>
                  </a:cubicBezTo>
                  <a:cubicBezTo>
                    <a:pt x="11972" y="5766"/>
                    <a:pt x="11815" y="5608"/>
                    <a:pt x="11626" y="5608"/>
                  </a:cubicBezTo>
                  <a:lnTo>
                    <a:pt x="11216" y="5608"/>
                  </a:lnTo>
                  <a:cubicBezTo>
                    <a:pt x="11059" y="2993"/>
                    <a:pt x="8948" y="882"/>
                    <a:pt x="6333" y="725"/>
                  </a:cubicBezTo>
                  <a:lnTo>
                    <a:pt x="6333" y="347"/>
                  </a:lnTo>
                  <a:cubicBezTo>
                    <a:pt x="6333" y="158"/>
                    <a:pt x="6175" y="0"/>
                    <a:pt x="59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97" name="Google Shape;9197;p80"/>
          <p:cNvGrpSpPr/>
          <p:nvPr/>
        </p:nvGrpSpPr>
        <p:grpSpPr>
          <a:xfrm>
            <a:off x="3671250" y="2831942"/>
            <a:ext cx="355258" cy="355288"/>
            <a:chOff x="-44924250" y="3206000"/>
            <a:chExt cx="300100" cy="300125"/>
          </a:xfrm>
        </p:grpSpPr>
        <p:sp>
          <p:nvSpPr>
            <p:cNvPr id="9198" name="Google Shape;9198;p80"/>
            <p:cNvSpPr/>
            <p:nvPr/>
          </p:nvSpPr>
          <p:spPr>
            <a:xfrm>
              <a:off x="-44747025" y="3365100"/>
              <a:ext cx="122875" cy="87450"/>
            </a:xfrm>
            <a:custGeom>
              <a:rect b="b" l="l" r="r" t="t"/>
              <a:pathLst>
                <a:path extrusionOk="0" h="3498" w="4915">
                  <a:moveTo>
                    <a:pt x="0" y="1"/>
                  </a:moveTo>
                  <a:lnTo>
                    <a:pt x="0" y="3498"/>
                  </a:lnTo>
                  <a:lnTo>
                    <a:pt x="4915" y="3498"/>
                  </a:lnTo>
                  <a:lnTo>
                    <a:pt x="491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9" name="Google Shape;9199;p80"/>
            <p:cNvSpPr/>
            <p:nvPr/>
          </p:nvSpPr>
          <p:spPr>
            <a:xfrm>
              <a:off x="-44747025" y="3470650"/>
              <a:ext cx="122875" cy="35475"/>
            </a:xfrm>
            <a:custGeom>
              <a:rect b="b" l="l" r="r" t="t"/>
              <a:pathLst>
                <a:path extrusionOk="0" h="1419" w="4915">
                  <a:moveTo>
                    <a:pt x="0" y="0"/>
                  </a:moveTo>
                  <a:lnTo>
                    <a:pt x="0" y="347"/>
                  </a:lnTo>
                  <a:cubicBezTo>
                    <a:pt x="0" y="946"/>
                    <a:pt x="473" y="1418"/>
                    <a:pt x="1071" y="1418"/>
                  </a:cubicBezTo>
                  <a:lnTo>
                    <a:pt x="3875" y="1418"/>
                  </a:lnTo>
                  <a:cubicBezTo>
                    <a:pt x="4442" y="1418"/>
                    <a:pt x="4915" y="946"/>
                    <a:pt x="4915" y="347"/>
                  </a:cubicBezTo>
                  <a:lnTo>
                    <a:pt x="491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0" name="Google Shape;9200;p80"/>
            <p:cNvSpPr/>
            <p:nvPr/>
          </p:nvSpPr>
          <p:spPr>
            <a:xfrm>
              <a:off x="-44747025" y="3313125"/>
              <a:ext cx="122875" cy="35475"/>
            </a:xfrm>
            <a:custGeom>
              <a:rect b="b" l="l" r="r" t="t"/>
              <a:pathLst>
                <a:path extrusionOk="0" h="1419" w="4915">
                  <a:moveTo>
                    <a:pt x="1071" y="1"/>
                  </a:moveTo>
                  <a:cubicBezTo>
                    <a:pt x="473" y="1"/>
                    <a:pt x="0" y="473"/>
                    <a:pt x="0" y="1072"/>
                  </a:cubicBezTo>
                  <a:lnTo>
                    <a:pt x="0" y="1418"/>
                  </a:lnTo>
                  <a:lnTo>
                    <a:pt x="4915" y="1418"/>
                  </a:lnTo>
                  <a:lnTo>
                    <a:pt x="4915" y="1072"/>
                  </a:lnTo>
                  <a:cubicBezTo>
                    <a:pt x="4915" y="473"/>
                    <a:pt x="4442" y="1"/>
                    <a:pt x="38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1" name="Google Shape;9201;p80"/>
            <p:cNvSpPr/>
            <p:nvPr/>
          </p:nvSpPr>
          <p:spPr>
            <a:xfrm>
              <a:off x="-44924250" y="3384000"/>
              <a:ext cx="159125" cy="69350"/>
            </a:xfrm>
            <a:custGeom>
              <a:rect b="b" l="l" r="r" t="t"/>
              <a:pathLst>
                <a:path extrusionOk="0" h="2774" w="6365">
                  <a:moveTo>
                    <a:pt x="1" y="1"/>
                  </a:moveTo>
                  <a:lnTo>
                    <a:pt x="1" y="316"/>
                  </a:lnTo>
                  <a:lnTo>
                    <a:pt x="32" y="316"/>
                  </a:lnTo>
                  <a:cubicBezTo>
                    <a:pt x="32" y="915"/>
                    <a:pt x="505" y="1387"/>
                    <a:pt x="1103" y="1387"/>
                  </a:cubicBezTo>
                  <a:lnTo>
                    <a:pt x="4254" y="1387"/>
                  </a:lnTo>
                  <a:lnTo>
                    <a:pt x="4254" y="2080"/>
                  </a:lnTo>
                  <a:lnTo>
                    <a:pt x="3183" y="2080"/>
                  </a:lnTo>
                  <a:cubicBezTo>
                    <a:pt x="2994" y="2080"/>
                    <a:pt x="2836" y="2238"/>
                    <a:pt x="2836" y="2427"/>
                  </a:cubicBezTo>
                  <a:cubicBezTo>
                    <a:pt x="2836" y="2647"/>
                    <a:pt x="2994" y="2773"/>
                    <a:pt x="3183" y="2773"/>
                  </a:cubicBezTo>
                  <a:lnTo>
                    <a:pt x="6365" y="2773"/>
                  </a:lnTo>
                  <a:lnTo>
                    <a:pt x="636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2" name="Google Shape;9202;p80"/>
            <p:cNvSpPr/>
            <p:nvPr/>
          </p:nvSpPr>
          <p:spPr>
            <a:xfrm>
              <a:off x="-44924250" y="3206000"/>
              <a:ext cx="264675" cy="159125"/>
            </a:xfrm>
            <a:custGeom>
              <a:rect b="b" l="l" r="r" t="t"/>
              <a:pathLst>
                <a:path extrusionOk="0" h="6365" w="10587">
                  <a:moveTo>
                    <a:pt x="1072" y="1"/>
                  </a:moveTo>
                  <a:cubicBezTo>
                    <a:pt x="473" y="1"/>
                    <a:pt x="1" y="473"/>
                    <a:pt x="1" y="1041"/>
                  </a:cubicBezTo>
                  <a:lnTo>
                    <a:pt x="1" y="6365"/>
                  </a:lnTo>
                  <a:lnTo>
                    <a:pt x="6365" y="6365"/>
                  </a:lnTo>
                  <a:lnTo>
                    <a:pt x="6365" y="5357"/>
                  </a:lnTo>
                  <a:cubicBezTo>
                    <a:pt x="6365" y="4349"/>
                    <a:pt x="7152" y="3561"/>
                    <a:pt x="8160" y="3561"/>
                  </a:cubicBezTo>
                  <a:lnTo>
                    <a:pt x="10586" y="3561"/>
                  </a:lnTo>
                  <a:lnTo>
                    <a:pt x="10586" y="1041"/>
                  </a:lnTo>
                  <a:cubicBezTo>
                    <a:pt x="10586" y="473"/>
                    <a:pt x="10114" y="1"/>
                    <a:pt x="95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03" name="Google Shape;9203;p80"/>
          <p:cNvGrpSpPr/>
          <p:nvPr/>
        </p:nvGrpSpPr>
        <p:grpSpPr>
          <a:xfrm>
            <a:off x="985736" y="1459937"/>
            <a:ext cx="355258" cy="355258"/>
            <a:chOff x="-50134375" y="3183175"/>
            <a:chExt cx="300100" cy="300100"/>
          </a:xfrm>
        </p:grpSpPr>
        <p:sp>
          <p:nvSpPr>
            <p:cNvPr id="9204" name="Google Shape;9204;p80"/>
            <p:cNvSpPr/>
            <p:nvPr/>
          </p:nvSpPr>
          <p:spPr>
            <a:xfrm>
              <a:off x="-50134375" y="3270600"/>
              <a:ext cx="87450" cy="53575"/>
            </a:xfrm>
            <a:custGeom>
              <a:rect b="b" l="l" r="r" t="t"/>
              <a:pathLst>
                <a:path extrusionOk="0" h="2143" w="3498">
                  <a:moveTo>
                    <a:pt x="0" y="0"/>
                  </a:moveTo>
                  <a:lnTo>
                    <a:pt x="0" y="2143"/>
                  </a:lnTo>
                  <a:lnTo>
                    <a:pt x="3497" y="2143"/>
                  </a:lnTo>
                  <a:lnTo>
                    <a:pt x="34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5" name="Google Shape;9205;p80"/>
            <p:cNvSpPr/>
            <p:nvPr/>
          </p:nvSpPr>
          <p:spPr>
            <a:xfrm>
              <a:off x="-50134375" y="3340700"/>
              <a:ext cx="87450" cy="54375"/>
            </a:xfrm>
            <a:custGeom>
              <a:rect b="b" l="l" r="r" t="t"/>
              <a:pathLst>
                <a:path extrusionOk="0" h="2175" w="3498">
                  <a:moveTo>
                    <a:pt x="0" y="0"/>
                  </a:moveTo>
                  <a:lnTo>
                    <a:pt x="0" y="2174"/>
                  </a:lnTo>
                  <a:cubicBezTo>
                    <a:pt x="441" y="1701"/>
                    <a:pt x="1071" y="1418"/>
                    <a:pt x="1765" y="1418"/>
                  </a:cubicBezTo>
                  <a:cubicBezTo>
                    <a:pt x="2426" y="1418"/>
                    <a:pt x="3056" y="1670"/>
                    <a:pt x="3497" y="2174"/>
                  </a:cubicBezTo>
                  <a:lnTo>
                    <a:pt x="34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6" name="Google Shape;9206;p80"/>
            <p:cNvSpPr/>
            <p:nvPr/>
          </p:nvSpPr>
          <p:spPr>
            <a:xfrm>
              <a:off x="-50134375" y="3183175"/>
              <a:ext cx="87450" cy="70125"/>
            </a:xfrm>
            <a:custGeom>
              <a:rect b="b" l="l" r="r" t="t"/>
              <a:pathLst>
                <a:path extrusionOk="0" h="2805" w="3498">
                  <a:moveTo>
                    <a:pt x="347" y="0"/>
                  </a:moveTo>
                  <a:cubicBezTo>
                    <a:pt x="158" y="0"/>
                    <a:pt x="0" y="158"/>
                    <a:pt x="0" y="347"/>
                  </a:cubicBezTo>
                  <a:lnTo>
                    <a:pt x="0" y="2804"/>
                  </a:lnTo>
                  <a:lnTo>
                    <a:pt x="3497" y="2804"/>
                  </a:lnTo>
                  <a:lnTo>
                    <a:pt x="3497" y="347"/>
                  </a:lnTo>
                  <a:cubicBezTo>
                    <a:pt x="3497" y="158"/>
                    <a:pt x="3340" y="0"/>
                    <a:pt x="3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7" name="Google Shape;9207;p80"/>
            <p:cNvSpPr/>
            <p:nvPr/>
          </p:nvSpPr>
          <p:spPr>
            <a:xfrm>
              <a:off x="-50028050" y="3363525"/>
              <a:ext cx="37050" cy="75650"/>
            </a:xfrm>
            <a:custGeom>
              <a:rect b="b" l="l" r="r" t="t"/>
              <a:pathLst>
                <a:path extrusionOk="0" h="3026" w="1482">
                  <a:moveTo>
                    <a:pt x="0" y="1"/>
                  </a:moveTo>
                  <a:lnTo>
                    <a:pt x="0" y="3025"/>
                  </a:lnTo>
                  <a:lnTo>
                    <a:pt x="1481" y="1482"/>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8" name="Google Shape;9208;p80"/>
            <p:cNvSpPr/>
            <p:nvPr/>
          </p:nvSpPr>
          <p:spPr>
            <a:xfrm>
              <a:off x="-50028050" y="3287125"/>
              <a:ext cx="88225" cy="101625"/>
            </a:xfrm>
            <a:custGeom>
              <a:rect b="b" l="l" r="r" t="t"/>
              <a:pathLst>
                <a:path extrusionOk="0" h="4065" w="3529">
                  <a:moveTo>
                    <a:pt x="1072" y="1"/>
                  </a:moveTo>
                  <a:lnTo>
                    <a:pt x="0" y="1104"/>
                  </a:lnTo>
                  <a:lnTo>
                    <a:pt x="0" y="2049"/>
                  </a:lnTo>
                  <a:lnTo>
                    <a:pt x="2017" y="4065"/>
                  </a:lnTo>
                  <a:lnTo>
                    <a:pt x="3529" y="2490"/>
                  </a:lnTo>
                  <a:lnTo>
                    <a:pt x="10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9" name="Google Shape;9209;p80"/>
            <p:cNvSpPr/>
            <p:nvPr/>
          </p:nvSpPr>
          <p:spPr>
            <a:xfrm>
              <a:off x="-49988675" y="3225700"/>
              <a:ext cx="111875" cy="111875"/>
            </a:xfrm>
            <a:custGeom>
              <a:rect b="b" l="l" r="r" t="t"/>
              <a:pathLst>
                <a:path extrusionOk="0" h="4475" w="4475">
                  <a:moveTo>
                    <a:pt x="2155" y="0"/>
                  </a:moveTo>
                  <a:cubicBezTo>
                    <a:pt x="2064" y="0"/>
                    <a:pt x="1970" y="32"/>
                    <a:pt x="1891" y="95"/>
                  </a:cubicBezTo>
                  <a:lnTo>
                    <a:pt x="1" y="1985"/>
                  </a:lnTo>
                  <a:lnTo>
                    <a:pt x="2490" y="4474"/>
                  </a:lnTo>
                  <a:lnTo>
                    <a:pt x="4380" y="2584"/>
                  </a:lnTo>
                  <a:cubicBezTo>
                    <a:pt x="4474" y="2458"/>
                    <a:pt x="4474" y="2237"/>
                    <a:pt x="4380" y="2080"/>
                  </a:cubicBezTo>
                  <a:lnTo>
                    <a:pt x="2395" y="95"/>
                  </a:lnTo>
                  <a:cubicBezTo>
                    <a:pt x="2332" y="32"/>
                    <a:pt x="2245" y="0"/>
                    <a:pt x="21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0" name="Google Shape;9210;p80"/>
            <p:cNvSpPr/>
            <p:nvPr/>
          </p:nvSpPr>
          <p:spPr>
            <a:xfrm>
              <a:off x="-50134375" y="3395050"/>
              <a:ext cx="89025" cy="88225"/>
            </a:xfrm>
            <a:custGeom>
              <a:rect b="b" l="l" r="r" t="t"/>
              <a:pathLst>
                <a:path extrusionOk="0" h="3529" w="3561">
                  <a:moveTo>
                    <a:pt x="1765" y="1418"/>
                  </a:moveTo>
                  <a:cubicBezTo>
                    <a:pt x="1985" y="1418"/>
                    <a:pt x="2111" y="1575"/>
                    <a:pt x="2111" y="1764"/>
                  </a:cubicBezTo>
                  <a:cubicBezTo>
                    <a:pt x="2111" y="1953"/>
                    <a:pt x="1985" y="2111"/>
                    <a:pt x="1765" y="2111"/>
                  </a:cubicBezTo>
                  <a:cubicBezTo>
                    <a:pt x="1576" y="2111"/>
                    <a:pt x="1418" y="1953"/>
                    <a:pt x="1418" y="1764"/>
                  </a:cubicBezTo>
                  <a:cubicBezTo>
                    <a:pt x="1418" y="1575"/>
                    <a:pt x="1576" y="1418"/>
                    <a:pt x="1765" y="1418"/>
                  </a:cubicBezTo>
                  <a:close/>
                  <a:moveTo>
                    <a:pt x="1765" y="0"/>
                  </a:moveTo>
                  <a:cubicBezTo>
                    <a:pt x="788" y="0"/>
                    <a:pt x="0" y="788"/>
                    <a:pt x="0" y="1764"/>
                  </a:cubicBezTo>
                  <a:cubicBezTo>
                    <a:pt x="0" y="2741"/>
                    <a:pt x="788" y="3529"/>
                    <a:pt x="1765" y="3529"/>
                  </a:cubicBezTo>
                  <a:cubicBezTo>
                    <a:pt x="2773" y="3529"/>
                    <a:pt x="3560" y="2741"/>
                    <a:pt x="3560" y="1764"/>
                  </a:cubicBezTo>
                  <a:cubicBezTo>
                    <a:pt x="3497" y="788"/>
                    <a:pt x="2710" y="0"/>
                    <a:pt x="1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1" name="Google Shape;9211;p80"/>
            <p:cNvSpPr/>
            <p:nvPr/>
          </p:nvSpPr>
          <p:spPr>
            <a:xfrm>
              <a:off x="-50045375" y="3428900"/>
              <a:ext cx="52800" cy="53600"/>
            </a:xfrm>
            <a:custGeom>
              <a:rect b="b" l="l" r="r" t="t"/>
              <a:pathLst>
                <a:path extrusionOk="0" h="2144" w="2112">
                  <a:moveTo>
                    <a:pt x="2111" y="1"/>
                  </a:moveTo>
                  <a:lnTo>
                    <a:pt x="0" y="2143"/>
                  </a:lnTo>
                  <a:lnTo>
                    <a:pt x="2111" y="2143"/>
                  </a:lnTo>
                  <a:lnTo>
                    <a:pt x="211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2" name="Google Shape;9212;p80"/>
            <p:cNvSpPr/>
            <p:nvPr/>
          </p:nvSpPr>
          <p:spPr>
            <a:xfrm>
              <a:off x="-49975275" y="3395050"/>
              <a:ext cx="52775" cy="87450"/>
            </a:xfrm>
            <a:custGeom>
              <a:rect b="b" l="l" r="r" t="t"/>
              <a:pathLst>
                <a:path extrusionOk="0" h="3498" w="2111">
                  <a:moveTo>
                    <a:pt x="693" y="0"/>
                  </a:moveTo>
                  <a:lnTo>
                    <a:pt x="0" y="662"/>
                  </a:lnTo>
                  <a:lnTo>
                    <a:pt x="0" y="3497"/>
                  </a:lnTo>
                  <a:lnTo>
                    <a:pt x="2111" y="3497"/>
                  </a:lnTo>
                  <a:lnTo>
                    <a:pt x="211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3" name="Google Shape;9213;p80"/>
            <p:cNvSpPr/>
            <p:nvPr/>
          </p:nvSpPr>
          <p:spPr>
            <a:xfrm>
              <a:off x="-49905175" y="3395050"/>
              <a:ext cx="70900" cy="87450"/>
            </a:xfrm>
            <a:custGeom>
              <a:rect b="b" l="l" r="r" t="t"/>
              <a:pathLst>
                <a:path extrusionOk="0" h="3498" w="2836">
                  <a:moveTo>
                    <a:pt x="0" y="0"/>
                  </a:moveTo>
                  <a:lnTo>
                    <a:pt x="0" y="3497"/>
                  </a:lnTo>
                  <a:lnTo>
                    <a:pt x="2489" y="3497"/>
                  </a:lnTo>
                  <a:cubicBezTo>
                    <a:pt x="2678" y="3497"/>
                    <a:pt x="2836" y="3340"/>
                    <a:pt x="2836" y="3151"/>
                  </a:cubicBezTo>
                  <a:lnTo>
                    <a:pt x="2836" y="347"/>
                  </a:lnTo>
                  <a:cubicBezTo>
                    <a:pt x="2836" y="158"/>
                    <a:pt x="2678" y="0"/>
                    <a:pt x="24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14" name="Google Shape;9214;p80"/>
          <p:cNvGrpSpPr/>
          <p:nvPr/>
        </p:nvGrpSpPr>
        <p:grpSpPr>
          <a:xfrm>
            <a:off x="985736" y="1895338"/>
            <a:ext cx="355258" cy="355288"/>
            <a:chOff x="-50134375" y="3550975"/>
            <a:chExt cx="300100" cy="300125"/>
          </a:xfrm>
        </p:grpSpPr>
        <p:sp>
          <p:nvSpPr>
            <p:cNvPr id="9215" name="Google Shape;9215;p80"/>
            <p:cNvSpPr/>
            <p:nvPr/>
          </p:nvSpPr>
          <p:spPr>
            <a:xfrm>
              <a:off x="-50134375" y="3550975"/>
              <a:ext cx="300100" cy="300125"/>
            </a:xfrm>
            <a:custGeom>
              <a:rect b="b" l="l" r="r" t="t"/>
              <a:pathLst>
                <a:path extrusionOk="0" h="12005" w="12004">
                  <a:moveTo>
                    <a:pt x="9893" y="1419"/>
                  </a:moveTo>
                  <a:lnTo>
                    <a:pt x="9893" y="1797"/>
                  </a:lnTo>
                  <a:cubicBezTo>
                    <a:pt x="9893" y="1986"/>
                    <a:pt x="10050" y="2143"/>
                    <a:pt x="10239" y="2143"/>
                  </a:cubicBezTo>
                  <a:lnTo>
                    <a:pt x="10586" y="2143"/>
                  </a:lnTo>
                  <a:lnTo>
                    <a:pt x="10586" y="9893"/>
                  </a:lnTo>
                  <a:lnTo>
                    <a:pt x="10239" y="9893"/>
                  </a:lnTo>
                  <a:cubicBezTo>
                    <a:pt x="10050" y="9893"/>
                    <a:pt x="9893" y="10051"/>
                    <a:pt x="9893" y="10240"/>
                  </a:cubicBezTo>
                  <a:lnTo>
                    <a:pt x="9893" y="10587"/>
                  </a:lnTo>
                  <a:lnTo>
                    <a:pt x="2143" y="10587"/>
                  </a:lnTo>
                  <a:lnTo>
                    <a:pt x="2143" y="10240"/>
                  </a:lnTo>
                  <a:cubicBezTo>
                    <a:pt x="2143" y="10051"/>
                    <a:pt x="1985" y="9893"/>
                    <a:pt x="1765" y="9893"/>
                  </a:cubicBezTo>
                  <a:lnTo>
                    <a:pt x="1418" y="9893"/>
                  </a:lnTo>
                  <a:lnTo>
                    <a:pt x="1418" y="2143"/>
                  </a:lnTo>
                  <a:lnTo>
                    <a:pt x="1765" y="2143"/>
                  </a:lnTo>
                  <a:cubicBezTo>
                    <a:pt x="1985" y="2143"/>
                    <a:pt x="2143" y="1986"/>
                    <a:pt x="2143" y="1797"/>
                  </a:cubicBezTo>
                  <a:lnTo>
                    <a:pt x="2143" y="1419"/>
                  </a:lnTo>
                  <a:close/>
                  <a:moveTo>
                    <a:pt x="347" y="1"/>
                  </a:moveTo>
                  <a:cubicBezTo>
                    <a:pt x="158" y="1"/>
                    <a:pt x="0" y="159"/>
                    <a:pt x="0" y="348"/>
                  </a:cubicBezTo>
                  <a:lnTo>
                    <a:pt x="0" y="1797"/>
                  </a:lnTo>
                  <a:cubicBezTo>
                    <a:pt x="0" y="1986"/>
                    <a:pt x="158" y="2143"/>
                    <a:pt x="347" y="2143"/>
                  </a:cubicBezTo>
                  <a:lnTo>
                    <a:pt x="693" y="2143"/>
                  </a:lnTo>
                  <a:lnTo>
                    <a:pt x="693" y="9893"/>
                  </a:lnTo>
                  <a:lnTo>
                    <a:pt x="347" y="9893"/>
                  </a:lnTo>
                  <a:cubicBezTo>
                    <a:pt x="158" y="9893"/>
                    <a:pt x="0" y="10051"/>
                    <a:pt x="0" y="10240"/>
                  </a:cubicBezTo>
                  <a:lnTo>
                    <a:pt x="0" y="11658"/>
                  </a:lnTo>
                  <a:cubicBezTo>
                    <a:pt x="0" y="11847"/>
                    <a:pt x="158" y="12004"/>
                    <a:pt x="347" y="12004"/>
                  </a:cubicBezTo>
                  <a:lnTo>
                    <a:pt x="1765" y="12004"/>
                  </a:lnTo>
                  <a:cubicBezTo>
                    <a:pt x="1985" y="12004"/>
                    <a:pt x="2111" y="11847"/>
                    <a:pt x="2111" y="11658"/>
                  </a:cubicBezTo>
                  <a:lnTo>
                    <a:pt x="2111" y="11311"/>
                  </a:lnTo>
                  <a:lnTo>
                    <a:pt x="9893" y="11311"/>
                  </a:lnTo>
                  <a:lnTo>
                    <a:pt x="9893" y="11658"/>
                  </a:lnTo>
                  <a:cubicBezTo>
                    <a:pt x="9893" y="11847"/>
                    <a:pt x="10050" y="12004"/>
                    <a:pt x="10239" y="12004"/>
                  </a:cubicBezTo>
                  <a:lnTo>
                    <a:pt x="11657" y="12004"/>
                  </a:lnTo>
                  <a:cubicBezTo>
                    <a:pt x="11846" y="12004"/>
                    <a:pt x="12004" y="11847"/>
                    <a:pt x="12004" y="11658"/>
                  </a:cubicBezTo>
                  <a:lnTo>
                    <a:pt x="12004" y="10240"/>
                  </a:lnTo>
                  <a:cubicBezTo>
                    <a:pt x="12004" y="10051"/>
                    <a:pt x="11846" y="9893"/>
                    <a:pt x="11657" y="9893"/>
                  </a:cubicBezTo>
                  <a:lnTo>
                    <a:pt x="11311" y="9893"/>
                  </a:lnTo>
                  <a:lnTo>
                    <a:pt x="11311" y="2143"/>
                  </a:lnTo>
                  <a:lnTo>
                    <a:pt x="11657" y="2143"/>
                  </a:lnTo>
                  <a:cubicBezTo>
                    <a:pt x="11846" y="2143"/>
                    <a:pt x="12004" y="1986"/>
                    <a:pt x="12004" y="1797"/>
                  </a:cubicBezTo>
                  <a:lnTo>
                    <a:pt x="12004" y="348"/>
                  </a:lnTo>
                  <a:cubicBezTo>
                    <a:pt x="12004" y="159"/>
                    <a:pt x="11846" y="1"/>
                    <a:pt x="11657" y="1"/>
                  </a:cubicBezTo>
                  <a:lnTo>
                    <a:pt x="10239" y="1"/>
                  </a:lnTo>
                  <a:cubicBezTo>
                    <a:pt x="10050" y="1"/>
                    <a:pt x="9893" y="159"/>
                    <a:pt x="9893" y="348"/>
                  </a:cubicBezTo>
                  <a:lnTo>
                    <a:pt x="9893" y="726"/>
                  </a:lnTo>
                  <a:lnTo>
                    <a:pt x="2111" y="726"/>
                  </a:lnTo>
                  <a:lnTo>
                    <a:pt x="2111" y="348"/>
                  </a:lnTo>
                  <a:cubicBezTo>
                    <a:pt x="2111" y="159"/>
                    <a:pt x="1985" y="1"/>
                    <a:pt x="17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6" name="Google Shape;9216;p80"/>
            <p:cNvSpPr/>
            <p:nvPr/>
          </p:nvSpPr>
          <p:spPr>
            <a:xfrm>
              <a:off x="-50054825" y="3603750"/>
              <a:ext cx="141800" cy="194575"/>
            </a:xfrm>
            <a:custGeom>
              <a:rect b="b" l="l" r="r" t="t"/>
              <a:pathLst>
                <a:path extrusionOk="0" h="7783" w="5672">
                  <a:moveTo>
                    <a:pt x="347" y="1"/>
                  </a:moveTo>
                  <a:cubicBezTo>
                    <a:pt x="158" y="1"/>
                    <a:pt x="0" y="158"/>
                    <a:pt x="0" y="347"/>
                  </a:cubicBezTo>
                  <a:lnTo>
                    <a:pt x="0" y="1765"/>
                  </a:lnTo>
                  <a:cubicBezTo>
                    <a:pt x="0" y="1873"/>
                    <a:pt x="74" y="1922"/>
                    <a:pt x="151" y="1922"/>
                  </a:cubicBezTo>
                  <a:cubicBezTo>
                    <a:pt x="186" y="1922"/>
                    <a:pt x="222" y="1911"/>
                    <a:pt x="252" y="1891"/>
                  </a:cubicBezTo>
                  <a:lnTo>
                    <a:pt x="725" y="1419"/>
                  </a:lnTo>
                  <a:lnTo>
                    <a:pt x="2143" y="1419"/>
                  </a:lnTo>
                  <a:lnTo>
                    <a:pt x="2143" y="7089"/>
                  </a:lnTo>
                  <a:lnTo>
                    <a:pt x="1670" y="7562"/>
                  </a:lnTo>
                  <a:cubicBezTo>
                    <a:pt x="1576" y="7625"/>
                    <a:pt x="1670" y="7782"/>
                    <a:pt x="1765" y="7782"/>
                  </a:cubicBezTo>
                  <a:lnTo>
                    <a:pt x="3907" y="7782"/>
                  </a:lnTo>
                  <a:cubicBezTo>
                    <a:pt x="4064" y="7782"/>
                    <a:pt x="4096" y="7625"/>
                    <a:pt x="4033" y="7562"/>
                  </a:cubicBezTo>
                  <a:lnTo>
                    <a:pt x="3560" y="7089"/>
                  </a:lnTo>
                  <a:lnTo>
                    <a:pt x="3560" y="1419"/>
                  </a:lnTo>
                  <a:lnTo>
                    <a:pt x="4978" y="1419"/>
                  </a:lnTo>
                  <a:lnTo>
                    <a:pt x="5451" y="1891"/>
                  </a:lnTo>
                  <a:cubicBezTo>
                    <a:pt x="5467" y="1908"/>
                    <a:pt x="5491" y="1916"/>
                    <a:pt x="5517" y="1916"/>
                  </a:cubicBezTo>
                  <a:cubicBezTo>
                    <a:pt x="5587" y="1916"/>
                    <a:pt x="5671" y="1857"/>
                    <a:pt x="5671" y="1765"/>
                  </a:cubicBezTo>
                  <a:lnTo>
                    <a:pt x="5671" y="347"/>
                  </a:lnTo>
                  <a:cubicBezTo>
                    <a:pt x="5671" y="158"/>
                    <a:pt x="5514" y="1"/>
                    <a:pt x="53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17" name="Google Shape;9217;p80"/>
          <p:cNvGrpSpPr/>
          <p:nvPr/>
        </p:nvGrpSpPr>
        <p:grpSpPr>
          <a:xfrm>
            <a:off x="985736" y="2332871"/>
            <a:ext cx="355258" cy="355051"/>
            <a:chOff x="-50134375" y="3920575"/>
            <a:chExt cx="300100" cy="299925"/>
          </a:xfrm>
        </p:grpSpPr>
        <p:sp>
          <p:nvSpPr>
            <p:cNvPr id="9218" name="Google Shape;9218;p80"/>
            <p:cNvSpPr/>
            <p:nvPr/>
          </p:nvSpPr>
          <p:spPr>
            <a:xfrm>
              <a:off x="-49985525" y="3920575"/>
              <a:ext cx="151250" cy="151850"/>
            </a:xfrm>
            <a:custGeom>
              <a:rect b="b" l="l" r="r" t="t"/>
              <a:pathLst>
                <a:path extrusionOk="0" h="6074" w="6050">
                  <a:moveTo>
                    <a:pt x="1986" y="1"/>
                  </a:moveTo>
                  <a:cubicBezTo>
                    <a:pt x="1537" y="1"/>
                    <a:pt x="1088" y="166"/>
                    <a:pt x="757" y="497"/>
                  </a:cubicBezTo>
                  <a:lnTo>
                    <a:pt x="1" y="1284"/>
                  </a:lnTo>
                  <a:lnTo>
                    <a:pt x="4758" y="6073"/>
                  </a:lnTo>
                  <a:lnTo>
                    <a:pt x="5546" y="5317"/>
                  </a:lnTo>
                  <a:cubicBezTo>
                    <a:pt x="5861" y="5002"/>
                    <a:pt x="6050" y="4529"/>
                    <a:pt x="6050" y="4057"/>
                  </a:cubicBezTo>
                  <a:cubicBezTo>
                    <a:pt x="6050" y="3616"/>
                    <a:pt x="5861" y="3143"/>
                    <a:pt x="5546" y="2828"/>
                  </a:cubicBezTo>
                  <a:lnTo>
                    <a:pt x="3214" y="497"/>
                  </a:lnTo>
                  <a:cubicBezTo>
                    <a:pt x="2883" y="166"/>
                    <a:pt x="2434" y="1"/>
                    <a:pt x="19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9" name="Google Shape;9219;p80"/>
            <p:cNvSpPr/>
            <p:nvPr/>
          </p:nvSpPr>
          <p:spPr>
            <a:xfrm>
              <a:off x="-50134375" y="4069250"/>
              <a:ext cx="151250" cy="151250"/>
            </a:xfrm>
            <a:custGeom>
              <a:rect b="b" l="l" r="r" t="t"/>
              <a:pathLst>
                <a:path extrusionOk="0" h="6050" w="6050">
                  <a:moveTo>
                    <a:pt x="1292" y="0"/>
                  </a:moveTo>
                  <a:lnTo>
                    <a:pt x="504" y="756"/>
                  </a:lnTo>
                  <a:cubicBezTo>
                    <a:pt x="189" y="1071"/>
                    <a:pt x="0" y="1544"/>
                    <a:pt x="0" y="2016"/>
                  </a:cubicBezTo>
                  <a:cubicBezTo>
                    <a:pt x="0" y="2489"/>
                    <a:pt x="189" y="2899"/>
                    <a:pt x="504" y="3277"/>
                  </a:cubicBezTo>
                  <a:lnTo>
                    <a:pt x="2804" y="5545"/>
                  </a:lnTo>
                  <a:cubicBezTo>
                    <a:pt x="3119" y="5860"/>
                    <a:pt x="3592" y="6049"/>
                    <a:pt x="4064" y="6049"/>
                  </a:cubicBezTo>
                  <a:cubicBezTo>
                    <a:pt x="4537" y="6049"/>
                    <a:pt x="4947" y="5860"/>
                    <a:pt x="5325" y="5545"/>
                  </a:cubicBezTo>
                  <a:lnTo>
                    <a:pt x="6049" y="4757"/>
                  </a:lnTo>
                  <a:lnTo>
                    <a:pt x="12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0" name="Google Shape;9220;p80"/>
            <p:cNvSpPr/>
            <p:nvPr/>
          </p:nvSpPr>
          <p:spPr>
            <a:xfrm>
              <a:off x="-50090275" y="3964500"/>
              <a:ext cx="211100" cy="211100"/>
            </a:xfrm>
            <a:custGeom>
              <a:rect b="b" l="l" r="r" t="t"/>
              <a:pathLst>
                <a:path extrusionOk="0" h="8444" w="8444">
                  <a:moveTo>
                    <a:pt x="2446" y="4316"/>
                  </a:moveTo>
                  <a:cubicBezTo>
                    <a:pt x="2537" y="4316"/>
                    <a:pt x="2631" y="4348"/>
                    <a:pt x="2710" y="4411"/>
                  </a:cubicBezTo>
                  <a:lnTo>
                    <a:pt x="4033" y="5734"/>
                  </a:lnTo>
                  <a:cubicBezTo>
                    <a:pt x="4191" y="5828"/>
                    <a:pt x="4191" y="6080"/>
                    <a:pt x="4033" y="6238"/>
                  </a:cubicBezTo>
                  <a:cubicBezTo>
                    <a:pt x="3970" y="6301"/>
                    <a:pt x="3884" y="6332"/>
                    <a:pt x="3789" y="6332"/>
                  </a:cubicBezTo>
                  <a:cubicBezTo>
                    <a:pt x="3694" y="6332"/>
                    <a:pt x="3592" y="6301"/>
                    <a:pt x="3498" y="6238"/>
                  </a:cubicBezTo>
                  <a:lnTo>
                    <a:pt x="2206" y="4946"/>
                  </a:lnTo>
                  <a:cubicBezTo>
                    <a:pt x="2080" y="4820"/>
                    <a:pt x="2080" y="4568"/>
                    <a:pt x="2206" y="4411"/>
                  </a:cubicBezTo>
                  <a:cubicBezTo>
                    <a:pt x="2269" y="4348"/>
                    <a:pt x="2356" y="4316"/>
                    <a:pt x="2446" y="4316"/>
                  </a:cubicBezTo>
                  <a:close/>
                  <a:moveTo>
                    <a:pt x="3687" y="0"/>
                  </a:moveTo>
                  <a:lnTo>
                    <a:pt x="1" y="3686"/>
                  </a:lnTo>
                  <a:lnTo>
                    <a:pt x="4789" y="8443"/>
                  </a:lnTo>
                  <a:lnTo>
                    <a:pt x="8444" y="4789"/>
                  </a:lnTo>
                  <a:lnTo>
                    <a:pt x="368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21" name="Google Shape;9221;p80"/>
          <p:cNvGrpSpPr/>
          <p:nvPr/>
        </p:nvGrpSpPr>
        <p:grpSpPr>
          <a:xfrm>
            <a:off x="3196460" y="1480446"/>
            <a:ext cx="357123" cy="355258"/>
            <a:chOff x="-48262200" y="3200500"/>
            <a:chExt cx="301675" cy="300100"/>
          </a:xfrm>
        </p:grpSpPr>
        <p:sp>
          <p:nvSpPr>
            <p:cNvPr id="9222" name="Google Shape;9222;p80"/>
            <p:cNvSpPr/>
            <p:nvPr/>
          </p:nvSpPr>
          <p:spPr>
            <a:xfrm>
              <a:off x="-48191325" y="3288700"/>
              <a:ext cx="51225" cy="51225"/>
            </a:xfrm>
            <a:custGeom>
              <a:rect b="b" l="l" r="r" t="t"/>
              <a:pathLst>
                <a:path extrusionOk="0" h="2049" w="2049">
                  <a:moveTo>
                    <a:pt x="1072" y="1"/>
                  </a:moveTo>
                  <a:cubicBezTo>
                    <a:pt x="474" y="1"/>
                    <a:pt x="1" y="473"/>
                    <a:pt x="1" y="1041"/>
                  </a:cubicBezTo>
                  <a:cubicBezTo>
                    <a:pt x="1" y="1513"/>
                    <a:pt x="285" y="1891"/>
                    <a:pt x="726" y="2049"/>
                  </a:cubicBezTo>
                  <a:lnTo>
                    <a:pt x="726" y="1041"/>
                  </a:lnTo>
                  <a:cubicBezTo>
                    <a:pt x="726" y="852"/>
                    <a:pt x="883" y="694"/>
                    <a:pt x="1072" y="694"/>
                  </a:cubicBezTo>
                  <a:lnTo>
                    <a:pt x="2049" y="694"/>
                  </a:lnTo>
                  <a:cubicBezTo>
                    <a:pt x="1891" y="253"/>
                    <a:pt x="1513"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3" name="Google Shape;9223;p80"/>
            <p:cNvSpPr/>
            <p:nvPr/>
          </p:nvSpPr>
          <p:spPr>
            <a:xfrm>
              <a:off x="-48155875" y="3324150"/>
              <a:ext cx="15775" cy="15775"/>
            </a:xfrm>
            <a:custGeom>
              <a:rect b="b" l="l" r="r" t="t"/>
              <a:pathLst>
                <a:path extrusionOk="0" h="631" w="631">
                  <a:moveTo>
                    <a:pt x="1" y="1"/>
                  </a:moveTo>
                  <a:lnTo>
                    <a:pt x="1" y="631"/>
                  </a:lnTo>
                  <a:cubicBezTo>
                    <a:pt x="284" y="505"/>
                    <a:pt x="536" y="253"/>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4" name="Google Shape;9224;p80"/>
            <p:cNvSpPr/>
            <p:nvPr/>
          </p:nvSpPr>
          <p:spPr>
            <a:xfrm>
              <a:off x="-48085775" y="3206000"/>
              <a:ext cx="47275" cy="47300"/>
            </a:xfrm>
            <a:custGeom>
              <a:rect b="b" l="l" r="r" t="t"/>
              <a:pathLst>
                <a:path extrusionOk="0" h="1892" w="1891">
                  <a:moveTo>
                    <a:pt x="1" y="1"/>
                  </a:moveTo>
                  <a:lnTo>
                    <a:pt x="1" y="1891"/>
                  </a:lnTo>
                  <a:lnTo>
                    <a:pt x="1891" y="1891"/>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5" name="Google Shape;9225;p80"/>
            <p:cNvSpPr/>
            <p:nvPr/>
          </p:nvSpPr>
          <p:spPr>
            <a:xfrm>
              <a:off x="-48262200" y="3200500"/>
              <a:ext cx="228425" cy="300100"/>
            </a:xfrm>
            <a:custGeom>
              <a:rect b="b" l="l" r="r" t="t"/>
              <a:pathLst>
                <a:path extrusionOk="0" h="12004" w="9137">
                  <a:moveTo>
                    <a:pt x="3907" y="2773"/>
                  </a:moveTo>
                  <a:cubicBezTo>
                    <a:pt x="4789" y="2773"/>
                    <a:pt x="5482" y="3371"/>
                    <a:pt x="5640" y="4190"/>
                  </a:cubicBezTo>
                  <a:lnTo>
                    <a:pt x="6743" y="4190"/>
                  </a:lnTo>
                  <a:cubicBezTo>
                    <a:pt x="6900" y="4222"/>
                    <a:pt x="7058" y="4380"/>
                    <a:pt x="7058" y="4569"/>
                  </a:cubicBezTo>
                  <a:lnTo>
                    <a:pt x="7058" y="7372"/>
                  </a:lnTo>
                  <a:cubicBezTo>
                    <a:pt x="7058" y="7562"/>
                    <a:pt x="6900" y="7719"/>
                    <a:pt x="6711" y="7719"/>
                  </a:cubicBezTo>
                  <a:lnTo>
                    <a:pt x="3907" y="7719"/>
                  </a:lnTo>
                  <a:cubicBezTo>
                    <a:pt x="3718" y="7719"/>
                    <a:pt x="3561" y="7562"/>
                    <a:pt x="3561" y="7372"/>
                  </a:cubicBezTo>
                  <a:lnTo>
                    <a:pt x="3561" y="6270"/>
                  </a:lnTo>
                  <a:cubicBezTo>
                    <a:pt x="2773" y="6112"/>
                    <a:pt x="2143" y="5419"/>
                    <a:pt x="2143" y="4537"/>
                  </a:cubicBezTo>
                  <a:cubicBezTo>
                    <a:pt x="2143" y="3560"/>
                    <a:pt x="2931" y="2773"/>
                    <a:pt x="3907" y="2773"/>
                  </a:cubicBezTo>
                  <a:close/>
                  <a:moveTo>
                    <a:pt x="5293" y="8475"/>
                  </a:moveTo>
                  <a:cubicBezTo>
                    <a:pt x="5482" y="8475"/>
                    <a:pt x="5640" y="8633"/>
                    <a:pt x="5640" y="8822"/>
                  </a:cubicBezTo>
                  <a:cubicBezTo>
                    <a:pt x="5640" y="9042"/>
                    <a:pt x="5482" y="9200"/>
                    <a:pt x="5293" y="9200"/>
                  </a:cubicBezTo>
                  <a:lnTo>
                    <a:pt x="2489" y="9200"/>
                  </a:lnTo>
                  <a:cubicBezTo>
                    <a:pt x="2300" y="9200"/>
                    <a:pt x="2143" y="9042"/>
                    <a:pt x="2143" y="8822"/>
                  </a:cubicBezTo>
                  <a:cubicBezTo>
                    <a:pt x="2143" y="8633"/>
                    <a:pt x="2300" y="8475"/>
                    <a:pt x="2489" y="8475"/>
                  </a:cubicBezTo>
                  <a:close/>
                  <a:moveTo>
                    <a:pt x="6711" y="8475"/>
                  </a:moveTo>
                  <a:cubicBezTo>
                    <a:pt x="6900" y="8475"/>
                    <a:pt x="7058" y="8633"/>
                    <a:pt x="7058" y="8822"/>
                  </a:cubicBezTo>
                  <a:cubicBezTo>
                    <a:pt x="7058" y="9042"/>
                    <a:pt x="6900" y="9200"/>
                    <a:pt x="6711" y="9200"/>
                  </a:cubicBezTo>
                  <a:cubicBezTo>
                    <a:pt x="6522" y="9200"/>
                    <a:pt x="6365" y="9042"/>
                    <a:pt x="6365" y="8822"/>
                  </a:cubicBezTo>
                  <a:cubicBezTo>
                    <a:pt x="6365" y="8633"/>
                    <a:pt x="6522" y="8475"/>
                    <a:pt x="6711" y="8475"/>
                  </a:cubicBezTo>
                  <a:close/>
                  <a:moveTo>
                    <a:pt x="6711" y="9893"/>
                  </a:moveTo>
                  <a:cubicBezTo>
                    <a:pt x="6900" y="9893"/>
                    <a:pt x="7058" y="10050"/>
                    <a:pt x="7058" y="10239"/>
                  </a:cubicBezTo>
                  <a:cubicBezTo>
                    <a:pt x="7058" y="10428"/>
                    <a:pt x="6900" y="10617"/>
                    <a:pt x="6711" y="10617"/>
                  </a:cubicBezTo>
                  <a:lnTo>
                    <a:pt x="2489" y="10617"/>
                  </a:lnTo>
                  <a:cubicBezTo>
                    <a:pt x="2300" y="10617"/>
                    <a:pt x="2143" y="10460"/>
                    <a:pt x="2143" y="10239"/>
                  </a:cubicBezTo>
                  <a:cubicBezTo>
                    <a:pt x="2143" y="10050"/>
                    <a:pt x="2300" y="9893"/>
                    <a:pt x="2489" y="9893"/>
                  </a:cubicBezTo>
                  <a:close/>
                  <a:moveTo>
                    <a:pt x="379" y="0"/>
                  </a:moveTo>
                  <a:cubicBezTo>
                    <a:pt x="158" y="0"/>
                    <a:pt x="1" y="158"/>
                    <a:pt x="1" y="378"/>
                  </a:cubicBezTo>
                  <a:lnTo>
                    <a:pt x="1" y="11657"/>
                  </a:lnTo>
                  <a:cubicBezTo>
                    <a:pt x="1" y="11878"/>
                    <a:pt x="158" y="12004"/>
                    <a:pt x="379" y="12004"/>
                  </a:cubicBezTo>
                  <a:lnTo>
                    <a:pt x="8790" y="12004"/>
                  </a:lnTo>
                  <a:cubicBezTo>
                    <a:pt x="8979" y="12004"/>
                    <a:pt x="9137" y="11878"/>
                    <a:pt x="9137" y="11657"/>
                  </a:cubicBezTo>
                  <a:lnTo>
                    <a:pt x="9137" y="2804"/>
                  </a:lnTo>
                  <a:lnTo>
                    <a:pt x="6711" y="2804"/>
                  </a:lnTo>
                  <a:cubicBezTo>
                    <a:pt x="6522" y="2804"/>
                    <a:pt x="6365" y="2647"/>
                    <a:pt x="6365" y="2458"/>
                  </a:cubicBezTo>
                  <a:lnTo>
                    <a:pt x="636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6" name="Google Shape;9226;p80"/>
            <p:cNvSpPr/>
            <p:nvPr/>
          </p:nvSpPr>
          <p:spPr>
            <a:xfrm>
              <a:off x="-48155075" y="3322575"/>
              <a:ext cx="52775" cy="53575"/>
            </a:xfrm>
            <a:custGeom>
              <a:rect b="b" l="l" r="r" t="t"/>
              <a:pathLst>
                <a:path extrusionOk="0" h="2143" w="2111">
                  <a:moveTo>
                    <a:pt x="1355" y="1"/>
                  </a:moveTo>
                  <a:cubicBezTo>
                    <a:pt x="1197" y="725"/>
                    <a:pt x="662" y="1261"/>
                    <a:pt x="0" y="1387"/>
                  </a:cubicBezTo>
                  <a:lnTo>
                    <a:pt x="0" y="2143"/>
                  </a:lnTo>
                  <a:lnTo>
                    <a:pt x="2111" y="2143"/>
                  </a:lnTo>
                  <a:lnTo>
                    <a:pt x="211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7" name="Google Shape;9227;p80"/>
            <p:cNvSpPr/>
            <p:nvPr/>
          </p:nvSpPr>
          <p:spPr>
            <a:xfrm>
              <a:off x="-48014100" y="3417100"/>
              <a:ext cx="53575" cy="18125"/>
            </a:xfrm>
            <a:custGeom>
              <a:rect b="b" l="l" r="r" t="t"/>
              <a:pathLst>
                <a:path extrusionOk="0" h="725" w="2143">
                  <a:moveTo>
                    <a:pt x="1" y="0"/>
                  </a:moveTo>
                  <a:lnTo>
                    <a:pt x="1" y="725"/>
                  </a:lnTo>
                  <a:lnTo>
                    <a:pt x="2143" y="725"/>
                  </a:lnTo>
                  <a:lnTo>
                    <a:pt x="21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8" name="Google Shape;9228;p80"/>
            <p:cNvSpPr/>
            <p:nvPr/>
          </p:nvSpPr>
          <p:spPr>
            <a:xfrm>
              <a:off x="-48014100" y="3289500"/>
              <a:ext cx="53575" cy="110300"/>
            </a:xfrm>
            <a:custGeom>
              <a:rect b="b" l="l" r="r" t="t"/>
              <a:pathLst>
                <a:path extrusionOk="0" h="4412" w="2143">
                  <a:moveTo>
                    <a:pt x="1" y="0"/>
                  </a:moveTo>
                  <a:lnTo>
                    <a:pt x="1" y="4411"/>
                  </a:lnTo>
                  <a:lnTo>
                    <a:pt x="2143" y="4411"/>
                  </a:lnTo>
                  <a:lnTo>
                    <a:pt x="21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9" name="Google Shape;9229;p80"/>
            <p:cNvSpPr/>
            <p:nvPr/>
          </p:nvSpPr>
          <p:spPr>
            <a:xfrm>
              <a:off x="-48014100" y="3451750"/>
              <a:ext cx="53575" cy="48075"/>
            </a:xfrm>
            <a:custGeom>
              <a:rect b="b" l="l" r="r" t="t"/>
              <a:pathLst>
                <a:path extrusionOk="0" h="1923" w="2143">
                  <a:moveTo>
                    <a:pt x="1" y="0"/>
                  </a:moveTo>
                  <a:lnTo>
                    <a:pt x="1" y="883"/>
                  </a:lnTo>
                  <a:cubicBezTo>
                    <a:pt x="1" y="1450"/>
                    <a:pt x="473" y="1922"/>
                    <a:pt x="1072" y="1922"/>
                  </a:cubicBezTo>
                  <a:cubicBezTo>
                    <a:pt x="1670" y="1922"/>
                    <a:pt x="2143" y="1450"/>
                    <a:pt x="2143" y="883"/>
                  </a:cubicBezTo>
                  <a:lnTo>
                    <a:pt x="21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0" name="Google Shape;9230;p80"/>
            <p:cNvSpPr/>
            <p:nvPr/>
          </p:nvSpPr>
          <p:spPr>
            <a:xfrm>
              <a:off x="-48011725" y="3220375"/>
              <a:ext cx="48050" cy="51025"/>
            </a:xfrm>
            <a:custGeom>
              <a:rect b="b" l="l" r="r" t="t"/>
              <a:pathLst>
                <a:path extrusionOk="0" h="2041" w="1922">
                  <a:moveTo>
                    <a:pt x="985" y="1"/>
                  </a:moveTo>
                  <a:cubicBezTo>
                    <a:pt x="843" y="1"/>
                    <a:pt x="693" y="72"/>
                    <a:pt x="630" y="213"/>
                  </a:cubicBezTo>
                  <a:lnTo>
                    <a:pt x="0" y="2041"/>
                  </a:lnTo>
                  <a:lnTo>
                    <a:pt x="1922" y="2041"/>
                  </a:lnTo>
                  <a:lnTo>
                    <a:pt x="1292" y="213"/>
                  </a:lnTo>
                  <a:cubicBezTo>
                    <a:pt x="1260" y="72"/>
                    <a:pt x="1126" y="1"/>
                    <a:pt x="9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31" name="Google Shape;9231;p80"/>
          <p:cNvGrpSpPr/>
          <p:nvPr/>
        </p:nvGrpSpPr>
        <p:grpSpPr>
          <a:xfrm>
            <a:off x="3225833" y="1917534"/>
            <a:ext cx="298377" cy="354519"/>
            <a:chOff x="-48233050" y="3569725"/>
            <a:chExt cx="252050" cy="299475"/>
          </a:xfrm>
        </p:grpSpPr>
        <p:sp>
          <p:nvSpPr>
            <p:cNvPr id="9232" name="Google Shape;9232;p80"/>
            <p:cNvSpPr/>
            <p:nvPr/>
          </p:nvSpPr>
          <p:spPr>
            <a:xfrm>
              <a:off x="-48233050" y="3569725"/>
              <a:ext cx="252050" cy="299475"/>
            </a:xfrm>
            <a:custGeom>
              <a:rect b="b" l="l" r="r" t="t"/>
              <a:pathLst>
                <a:path extrusionOk="0" h="11979" w="10082">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3" name="Google Shape;9233;p80"/>
            <p:cNvSpPr/>
            <p:nvPr/>
          </p:nvSpPr>
          <p:spPr>
            <a:xfrm>
              <a:off x="-48170050" y="3622650"/>
              <a:ext cx="100050" cy="103225"/>
            </a:xfrm>
            <a:custGeom>
              <a:rect b="b" l="l" r="r" t="t"/>
              <a:pathLst>
                <a:path extrusionOk="0" h="4129" w="4002">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4" name="Google Shape;9234;p80"/>
            <p:cNvSpPr/>
            <p:nvPr/>
          </p:nvSpPr>
          <p:spPr>
            <a:xfrm>
              <a:off x="-48129100" y="3665200"/>
              <a:ext cx="18150" cy="18125"/>
            </a:xfrm>
            <a:custGeom>
              <a:rect b="b" l="l" r="r" t="t"/>
              <a:pathLst>
                <a:path extrusionOk="0" h="725" w="726">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35" name="Google Shape;9235;p80"/>
          <p:cNvGrpSpPr/>
          <p:nvPr/>
        </p:nvGrpSpPr>
        <p:grpSpPr>
          <a:xfrm>
            <a:off x="3249598" y="2351279"/>
            <a:ext cx="250847" cy="358070"/>
            <a:chOff x="-48216525" y="3936125"/>
            <a:chExt cx="211900" cy="302475"/>
          </a:xfrm>
        </p:grpSpPr>
        <p:sp>
          <p:nvSpPr>
            <p:cNvPr id="9236" name="Google Shape;9236;p80"/>
            <p:cNvSpPr/>
            <p:nvPr/>
          </p:nvSpPr>
          <p:spPr>
            <a:xfrm>
              <a:off x="-48207850" y="3955825"/>
              <a:ext cx="105550" cy="158325"/>
            </a:xfrm>
            <a:custGeom>
              <a:rect b="b" l="l" r="r" t="t"/>
              <a:pathLst>
                <a:path extrusionOk="0" h="6333" w="4222">
                  <a:moveTo>
                    <a:pt x="2080" y="2080"/>
                  </a:moveTo>
                  <a:cubicBezTo>
                    <a:pt x="2300" y="2080"/>
                    <a:pt x="2458" y="2237"/>
                    <a:pt x="2458" y="2458"/>
                  </a:cubicBezTo>
                  <a:lnTo>
                    <a:pt x="2458" y="3151"/>
                  </a:lnTo>
                  <a:cubicBezTo>
                    <a:pt x="2458" y="3340"/>
                    <a:pt x="2300" y="3497"/>
                    <a:pt x="2080" y="3497"/>
                  </a:cubicBezTo>
                  <a:cubicBezTo>
                    <a:pt x="1891" y="3497"/>
                    <a:pt x="1733" y="3340"/>
                    <a:pt x="1733" y="3151"/>
                  </a:cubicBezTo>
                  <a:lnTo>
                    <a:pt x="1733" y="2458"/>
                  </a:lnTo>
                  <a:cubicBezTo>
                    <a:pt x="1733" y="2237"/>
                    <a:pt x="1891" y="2080"/>
                    <a:pt x="2080" y="2080"/>
                  </a:cubicBezTo>
                  <a:close/>
                  <a:moveTo>
                    <a:pt x="2080" y="4222"/>
                  </a:moveTo>
                  <a:cubicBezTo>
                    <a:pt x="2300" y="4222"/>
                    <a:pt x="2458" y="4380"/>
                    <a:pt x="2458" y="4569"/>
                  </a:cubicBezTo>
                  <a:lnTo>
                    <a:pt x="2458" y="5293"/>
                  </a:lnTo>
                  <a:cubicBezTo>
                    <a:pt x="2458" y="5482"/>
                    <a:pt x="2300" y="5640"/>
                    <a:pt x="2080" y="5640"/>
                  </a:cubicBezTo>
                  <a:cubicBezTo>
                    <a:pt x="1891" y="5640"/>
                    <a:pt x="1733" y="5482"/>
                    <a:pt x="1733" y="5293"/>
                  </a:cubicBezTo>
                  <a:lnTo>
                    <a:pt x="1733" y="4569"/>
                  </a:lnTo>
                  <a:cubicBezTo>
                    <a:pt x="1733" y="4380"/>
                    <a:pt x="1891" y="4222"/>
                    <a:pt x="2080" y="4222"/>
                  </a:cubicBezTo>
                  <a:close/>
                  <a:moveTo>
                    <a:pt x="2111" y="0"/>
                  </a:moveTo>
                  <a:cubicBezTo>
                    <a:pt x="1891" y="0"/>
                    <a:pt x="1733" y="158"/>
                    <a:pt x="1733" y="347"/>
                  </a:cubicBezTo>
                  <a:lnTo>
                    <a:pt x="1733" y="757"/>
                  </a:lnTo>
                  <a:cubicBezTo>
                    <a:pt x="1544" y="788"/>
                    <a:pt x="1355" y="914"/>
                    <a:pt x="1198" y="1072"/>
                  </a:cubicBezTo>
                  <a:lnTo>
                    <a:pt x="883" y="757"/>
                  </a:lnTo>
                  <a:cubicBezTo>
                    <a:pt x="820" y="694"/>
                    <a:pt x="733" y="662"/>
                    <a:pt x="642" y="662"/>
                  </a:cubicBezTo>
                  <a:cubicBezTo>
                    <a:pt x="552" y="662"/>
                    <a:pt x="457" y="694"/>
                    <a:pt x="378" y="757"/>
                  </a:cubicBezTo>
                  <a:cubicBezTo>
                    <a:pt x="252" y="883"/>
                    <a:pt x="252" y="1103"/>
                    <a:pt x="378" y="1261"/>
                  </a:cubicBezTo>
                  <a:lnTo>
                    <a:pt x="788" y="1702"/>
                  </a:lnTo>
                  <a:cubicBezTo>
                    <a:pt x="757" y="1859"/>
                    <a:pt x="725" y="2017"/>
                    <a:pt x="725" y="2174"/>
                  </a:cubicBezTo>
                  <a:lnTo>
                    <a:pt x="378" y="2174"/>
                  </a:lnTo>
                  <a:cubicBezTo>
                    <a:pt x="158" y="2174"/>
                    <a:pt x="0" y="2332"/>
                    <a:pt x="0" y="2521"/>
                  </a:cubicBezTo>
                  <a:cubicBezTo>
                    <a:pt x="0" y="2710"/>
                    <a:pt x="158" y="2867"/>
                    <a:pt x="378" y="2867"/>
                  </a:cubicBezTo>
                  <a:lnTo>
                    <a:pt x="725" y="2867"/>
                  </a:lnTo>
                  <a:lnTo>
                    <a:pt x="725" y="3592"/>
                  </a:lnTo>
                  <a:lnTo>
                    <a:pt x="378" y="3592"/>
                  </a:lnTo>
                  <a:cubicBezTo>
                    <a:pt x="158" y="3592"/>
                    <a:pt x="0" y="3750"/>
                    <a:pt x="0" y="3939"/>
                  </a:cubicBezTo>
                  <a:cubicBezTo>
                    <a:pt x="0" y="4128"/>
                    <a:pt x="158" y="4285"/>
                    <a:pt x="378" y="4285"/>
                  </a:cubicBezTo>
                  <a:lnTo>
                    <a:pt x="725" y="4285"/>
                  </a:lnTo>
                  <a:lnTo>
                    <a:pt x="725" y="5010"/>
                  </a:lnTo>
                  <a:lnTo>
                    <a:pt x="347" y="5010"/>
                  </a:lnTo>
                  <a:lnTo>
                    <a:pt x="347" y="4915"/>
                  </a:lnTo>
                  <a:cubicBezTo>
                    <a:pt x="158" y="4915"/>
                    <a:pt x="0" y="5073"/>
                    <a:pt x="0" y="5293"/>
                  </a:cubicBezTo>
                  <a:cubicBezTo>
                    <a:pt x="0" y="5482"/>
                    <a:pt x="158" y="5640"/>
                    <a:pt x="347" y="5640"/>
                  </a:cubicBezTo>
                  <a:lnTo>
                    <a:pt x="725" y="5640"/>
                  </a:lnTo>
                  <a:lnTo>
                    <a:pt x="725" y="6333"/>
                  </a:lnTo>
                  <a:lnTo>
                    <a:pt x="3497" y="6333"/>
                  </a:lnTo>
                  <a:lnTo>
                    <a:pt x="3497" y="5640"/>
                  </a:lnTo>
                  <a:lnTo>
                    <a:pt x="3876" y="5640"/>
                  </a:lnTo>
                  <a:cubicBezTo>
                    <a:pt x="4065" y="5640"/>
                    <a:pt x="4222" y="5482"/>
                    <a:pt x="4222" y="5293"/>
                  </a:cubicBezTo>
                  <a:cubicBezTo>
                    <a:pt x="4222" y="5073"/>
                    <a:pt x="4065" y="4915"/>
                    <a:pt x="3876" y="4915"/>
                  </a:cubicBezTo>
                  <a:lnTo>
                    <a:pt x="3497" y="4915"/>
                  </a:lnTo>
                  <a:lnTo>
                    <a:pt x="3497" y="4222"/>
                  </a:lnTo>
                  <a:lnTo>
                    <a:pt x="3876" y="4222"/>
                  </a:lnTo>
                  <a:cubicBezTo>
                    <a:pt x="4065" y="4222"/>
                    <a:pt x="4222" y="4065"/>
                    <a:pt x="4222" y="3876"/>
                  </a:cubicBezTo>
                  <a:cubicBezTo>
                    <a:pt x="4222" y="3655"/>
                    <a:pt x="4065" y="3497"/>
                    <a:pt x="3876" y="3497"/>
                  </a:cubicBezTo>
                  <a:lnTo>
                    <a:pt x="3497" y="3497"/>
                  </a:lnTo>
                  <a:lnTo>
                    <a:pt x="3497" y="2804"/>
                  </a:lnTo>
                  <a:lnTo>
                    <a:pt x="3876" y="2804"/>
                  </a:lnTo>
                  <a:cubicBezTo>
                    <a:pt x="4065" y="2804"/>
                    <a:pt x="4222" y="2647"/>
                    <a:pt x="4222" y="2458"/>
                  </a:cubicBezTo>
                  <a:cubicBezTo>
                    <a:pt x="4222" y="2237"/>
                    <a:pt x="4065" y="2080"/>
                    <a:pt x="3876" y="2080"/>
                  </a:cubicBezTo>
                  <a:lnTo>
                    <a:pt x="3497" y="2080"/>
                  </a:lnTo>
                  <a:cubicBezTo>
                    <a:pt x="3497" y="1418"/>
                    <a:pt x="3088" y="914"/>
                    <a:pt x="2458" y="757"/>
                  </a:cubicBezTo>
                  <a:lnTo>
                    <a:pt x="2458" y="347"/>
                  </a:lnTo>
                  <a:cubicBezTo>
                    <a:pt x="2458" y="158"/>
                    <a:pt x="2300" y="0"/>
                    <a:pt x="21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7" name="Google Shape;9237;p80"/>
            <p:cNvSpPr/>
            <p:nvPr/>
          </p:nvSpPr>
          <p:spPr>
            <a:xfrm>
              <a:off x="-48192100" y="4184225"/>
              <a:ext cx="163850" cy="54375"/>
            </a:xfrm>
            <a:custGeom>
              <a:rect b="b" l="l" r="r" t="t"/>
              <a:pathLst>
                <a:path extrusionOk="0" h="2175" w="6554">
                  <a:moveTo>
                    <a:pt x="0" y="1"/>
                  </a:moveTo>
                  <a:lnTo>
                    <a:pt x="442" y="1891"/>
                  </a:lnTo>
                  <a:cubicBezTo>
                    <a:pt x="473" y="2049"/>
                    <a:pt x="631" y="2175"/>
                    <a:pt x="788" y="2175"/>
                  </a:cubicBezTo>
                  <a:lnTo>
                    <a:pt x="5703" y="2175"/>
                  </a:lnTo>
                  <a:cubicBezTo>
                    <a:pt x="5860" y="2175"/>
                    <a:pt x="6018" y="2049"/>
                    <a:pt x="6081" y="1891"/>
                  </a:cubicBezTo>
                  <a:lnTo>
                    <a:pt x="655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8" name="Google Shape;9238;p80"/>
            <p:cNvSpPr/>
            <p:nvPr/>
          </p:nvSpPr>
          <p:spPr>
            <a:xfrm>
              <a:off x="-48216525" y="4131475"/>
              <a:ext cx="211900" cy="34675"/>
            </a:xfrm>
            <a:custGeom>
              <a:rect b="b" l="l" r="r" t="t"/>
              <a:pathLst>
                <a:path extrusionOk="0" h="1387" w="8476">
                  <a:moveTo>
                    <a:pt x="347" y="0"/>
                  </a:moveTo>
                  <a:cubicBezTo>
                    <a:pt x="158" y="0"/>
                    <a:pt x="1" y="126"/>
                    <a:pt x="1" y="347"/>
                  </a:cubicBezTo>
                  <a:cubicBezTo>
                    <a:pt x="1" y="914"/>
                    <a:pt x="473" y="1386"/>
                    <a:pt x="1072" y="1386"/>
                  </a:cubicBezTo>
                  <a:lnTo>
                    <a:pt x="7405" y="1386"/>
                  </a:lnTo>
                  <a:cubicBezTo>
                    <a:pt x="8003" y="1386"/>
                    <a:pt x="8476" y="914"/>
                    <a:pt x="8476" y="347"/>
                  </a:cubicBezTo>
                  <a:cubicBezTo>
                    <a:pt x="8413" y="158"/>
                    <a:pt x="8255" y="0"/>
                    <a:pt x="80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9" name="Google Shape;9239;p80"/>
            <p:cNvSpPr/>
            <p:nvPr/>
          </p:nvSpPr>
          <p:spPr>
            <a:xfrm>
              <a:off x="-48113350" y="3936125"/>
              <a:ext cx="98475" cy="178025"/>
            </a:xfrm>
            <a:custGeom>
              <a:rect b="b" l="l" r="r" t="t"/>
              <a:pathLst>
                <a:path extrusionOk="0" h="7121" w="3939">
                  <a:moveTo>
                    <a:pt x="1860" y="2175"/>
                  </a:moveTo>
                  <a:cubicBezTo>
                    <a:pt x="2049" y="2175"/>
                    <a:pt x="2206" y="2332"/>
                    <a:pt x="2206" y="2521"/>
                  </a:cubicBezTo>
                  <a:lnTo>
                    <a:pt x="2206" y="3246"/>
                  </a:lnTo>
                  <a:cubicBezTo>
                    <a:pt x="2206" y="3435"/>
                    <a:pt x="2049" y="3592"/>
                    <a:pt x="1860" y="3592"/>
                  </a:cubicBezTo>
                  <a:cubicBezTo>
                    <a:pt x="1671" y="3592"/>
                    <a:pt x="1513" y="3435"/>
                    <a:pt x="1513" y="3246"/>
                  </a:cubicBezTo>
                  <a:lnTo>
                    <a:pt x="1513" y="2521"/>
                  </a:lnTo>
                  <a:cubicBezTo>
                    <a:pt x="1513" y="2332"/>
                    <a:pt x="1671" y="2175"/>
                    <a:pt x="1860" y="2175"/>
                  </a:cubicBezTo>
                  <a:close/>
                  <a:moveTo>
                    <a:pt x="1860" y="4285"/>
                  </a:moveTo>
                  <a:cubicBezTo>
                    <a:pt x="2049" y="4285"/>
                    <a:pt x="2206" y="4443"/>
                    <a:pt x="2206" y="4632"/>
                  </a:cubicBezTo>
                  <a:lnTo>
                    <a:pt x="2206" y="5357"/>
                  </a:lnTo>
                  <a:cubicBezTo>
                    <a:pt x="2206" y="5546"/>
                    <a:pt x="2049" y="5703"/>
                    <a:pt x="1860" y="5703"/>
                  </a:cubicBezTo>
                  <a:cubicBezTo>
                    <a:pt x="1671" y="5703"/>
                    <a:pt x="1513" y="5546"/>
                    <a:pt x="1513" y="5357"/>
                  </a:cubicBezTo>
                  <a:lnTo>
                    <a:pt x="1513" y="4632"/>
                  </a:lnTo>
                  <a:cubicBezTo>
                    <a:pt x="1513" y="4443"/>
                    <a:pt x="1671" y="4285"/>
                    <a:pt x="1860" y="4285"/>
                  </a:cubicBezTo>
                  <a:close/>
                  <a:moveTo>
                    <a:pt x="1860" y="1"/>
                  </a:moveTo>
                  <a:cubicBezTo>
                    <a:pt x="1671" y="1"/>
                    <a:pt x="1513" y="158"/>
                    <a:pt x="1513" y="347"/>
                  </a:cubicBezTo>
                  <a:lnTo>
                    <a:pt x="1513" y="757"/>
                  </a:lnTo>
                  <a:cubicBezTo>
                    <a:pt x="1324" y="788"/>
                    <a:pt x="1104" y="914"/>
                    <a:pt x="946" y="1072"/>
                  </a:cubicBezTo>
                  <a:lnTo>
                    <a:pt x="631" y="757"/>
                  </a:lnTo>
                  <a:cubicBezTo>
                    <a:pt x="584" y="694"/>
                    <a:pt x="497" y="662"/>
                    <a:pt x="403" y="662"/>
                  </a:cubicBezTo>
                  <a:cubicBezTo>
                    <a:pt x="308" y="662"/>
                    <a:pt x="206" y="694"/>
                    <a:pt x="127" y="757"/>
                  </a:cubicBezTo>
                  <a:cubicBezTo>
                    <a:pt x="1" y="883"/>
                    <a:pt x="1" y="1104"/>
                    <a:pt x="127" y="1261"/>
                  </a:cubicBezTo>
                  <a:lnTo>
                    <a:pt x="505" y="1702"/>
                  </a:lnTo>
                  <a:cubicBezTo>
                    <a:pt x="474" y="1860"/>
                    <a:pt x="442" y="2017"/>
                    <a:pt x="442" y="2175"/>
                  </a:cubicBezTo>
                  <a:lnTo>
                    <a:pt x="442" y="2238"/>
                  </a:lnTo>
                  <a:cubicBezTo>
                    <a:pt x="820" y="2395"/>
                    <a:pt x="1135" y="2742"/>
                    <a:pt x="1135" y="3214"/>
                  </a:cubicBezTo>
                  <a:cubicBezTo>
                    <a:pt x="1135" y="3498"/>
                    <a:pt x="1041" y="3750"/>
                    <a:pt x="883" y="3939"/>
                  </a:cubicBezTo>
                  <a:cubicBezTo>
                    <a:pt x="1041" y="4128"/>
                    <a:pt x="1135" y="4380"/>
                    <a:pt x="1135" y="4632"/>
                  </a:cubicBezTo>
                  <a:cubicBezTo>
                    <a:pt x="1135" y="4916"/>
                    <a:pt x="1041" y="5168"/>
                    <a:pt x="883" y="5357"/>
                  </a:cubicBezTo>
                  <a:cubicBezTo>
                    <a:pt x="1041" y="5546"/>
                    <a:pt x="1135" y="5798"/>
                    <a:pt x="1135" y="6081"/>
                  </a:cubicBezTo>
                  <a:cubicBezTo>
                    <a:pt x="1135" y="6554"/>
                    <a:pt x="883" y="6932"/>
                    <a:pt x="442" y="7058"/>
                  </a:cubicBezTo>
                  <a:lnTo>
                    <a:pt x="442" y="7121"/>
                  </a:lnTo>
                  <a:lnTo>
                    <a:pt x="3246" y="7121"/>
                  </a:lnTo>
                  <a:lnTo>
                    <a:pt x="3246" y="5703"/>
                  </a:lnTo>
                  <a:lnTo>
                    <a:pt x="3593" y="5703"/>
                  </a:lnTo>
                  <a:cubicBezTo>
                    <a:pt x="3782" y="5703"/>
                    <a:pt x="3939" y="5546"/>
                    <a:pt x="3939" y="5357"/>
                  </a:cubicBezTo>
                  <a:cubicBezTo>
                    <a:pt x="3939" y="5168"/>
                    <a:pt x="3782" y="5010"/>
                    <a:pt x="3593" y="5010"/>
                  </a:cubicBezTo>
                  <a:lnTo>
                    <a:pt x="3246" y="5010"/>
                  </a:lnTo>
                  <a:lnTo>
                    <a:pt x="3246" y="4285"/>
                  </a:lnTo>
                  <a:lnTo>
                    <a:pt x="3593" y="4285"/>
                  </a:lnTo>
                  <a:cubicBezTo>
                    <a:pt x="3782" y="4285"/>
                    <a:pt x="3939" y="4128"/>
                    <a:pt x="3939" y="3939"/>
                  </a:cubicBezTo>
                  <a:cubicBezTo>
                    <a:pt x="3939" y="3750"/>
                    <a:pt x="3782" y="3592"/>
                    <a:pt x="3593" y="3592"/>
                  </a:cubicBezTo>
                  <a:lnTo>
                    <a:pt x="3246" y="3592"/>
                  </a:lnTo>
                  <a:lnTo>
                    <a:pt x="3246" y="2868"/>
                  </a:lnTo>
                  <a:lnTo>
                    <a:pt x="3593" y="2868"/>
                  </a:lnTo>
                  <a:cubicBezTo>
                    <a:pt x="3782" y="2868"/>
                    <a:pt x="3939" y="2710"/>
                    <a:pt x="3939" y="2521"/>
                  </a:cubicBezTo>
                  <a:cubicBezTo>
                    <a:pt x="3939" y="2332"/>
                    <a:pt x="3782" y="2175"/>
                    <a:pt x="3593" y="2175"/>
                  </a:cubicBezTo>
                  <a:lnTo>
                    <a:pt x="3246" y="2175"/>
                  </a:lnTo>
                  <a:cubicBezTo>
                    <a:pt x="3246" y="2017"/>
                    <a:pt x="3183" y="1860"/>
                    <a:pt x="3151" y="1702"/>
                  </a:cubicBezTo>
                  <a:lnTo>
                    <a:pt x="3593" y="1261"/>
                  </a:lnTo>
                  <a:cubicBezTo>
                    <a:pt x="3719" y="1135"/>
                    <a:pt x="3719" y="914"/>
                    <a:pt x="3593" y="757"/>
                  </a:cubicBezTo>
                  <a:cubicBezTo>
                    <a:pt x="3530" y="694"/>
                    <a:pt x="3443" y="662"/>
                    <a:pt x="3352" y="662"/>
                  </a:cubicBezTo>
                  <a:cubicBezTo>
                    <a:pt x="3262" y="662"/>
                    <a:pt x="3167" y="694"/>
                    <a:pt x="3088" y="757"/>
                  </a:cubicBezTo>
                  <a:lnTo>
                    <a:pt x="2773" y="1072"/>
                  </a:lnTo>
                  <a:cubicBezTo>
                    <a:pt x="2616" y="946"/>
                    <a:pt x="2427" y="820"/>
                    <a:pt x="2206" y="757"/>
                  </a:cubicBezTo>
                  <a:lnTo>
                    <a:pt x="2206" y="347"/>
                  </a:lnTo>
                  <a:cubicBezTo>
                    <a:pt x="2206" y="158"/>
                    <a:pt x="2049" y="1"/>
                    <a:pt x="18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40" name="Google Shape;9240;p80"/>
          <p:cNvGrpSpPr/>
          <p:nvPr/>
        </p:nvGrpSpPr>
        <p:grpSpPr>
          <a:xfrm>
            <a:off x="1905316" y="2826349"/>
            <a:ext cx="355258" cy="355288"/>
            <a:chOff x="-46410500" y="3201275"/>
            <a:chExt cx="300100" cy="300125"/>
          </a:xfrm>
        </p:grpSpPr>
        <p:sp>
          <p:nvSpPr>
            <p:cNvPr id="9241" name="Google Shape;9241;p80"/>
            <p:cNvSpPr/>
            <p:nvPr/>
          </p:nvSpPr>
          <p:spPr>
            <a:xfrm>
              <a:off x="-46358500" y="3201275"/>
              <a:ext cx="37825" cy="87450"/>
            </a:xfrm>
            <a:custGeom>
              <a:rect b="b" l="l" r="r" t="t"/>
              <a:pathLst>
                <a:path extrusionOk="0" h="3498" w="1513">
                  <a:moveTo>
                    <a:pt x="768" y="1"/>
                  </a:moveTo>
                  <a:cubicBezTo>
                    <a:pt x="677" y="1"/>
                    <a:pt x="583" y="32"/>
                    <a:pt x="504" y="95"/>
                  </a:cubicBezTo>
                  <a:cubicBezTo>
                    <a:pt x="0" y="599"/>
                    <a:pt x="0" y="1482"/>
                    <a:pt x="504" y="1986"/>
                  </a:cubicBezTo>
                  <a:cubicBezTo>
                    <a:pt x="725" y="2238"/>
                    <a:pt x="725" y="2616"/>
                    <a:pt x="504" y="2899"/>
                  </a:cubicBezTo>
                  <a:cubicBezTo>
                    <a:pt x="378" y="3025"/>
                    <a:pt x="378" y="3246"/>
                    <a:pt x="504" y="3403"/>
                  </a:cubicBezTo>
                  <a:cubicBezTo>
                    <a:pt x="567" y="3466"/>
                    <a:pt x="654" y="3498"/>
                    <a:pt x="744" y="3498"/>
                  </a:cubicBezTo>
                  <a:cubicBezTo>
                    <a:pt x="835" y="3498"/>
                    <a:pt x="929" y="3466"/>
                    <a:pt x="1008" y="3403"/>
                  </a:cubicBezTo>
                  <a:cubicBezTo>
                    <a:pt x="1512" y="2899"/>
                    <a:pt x="1512" y="2017"/>
                    <a:pt x="1008" y="1513"/>
                  </a:cubicBezTo>
                  <a:cubicBezTo>
                    <a:pt x="788" y="1293"/>
                    <a:pt x="788" y="851"/>
                    <a:pt x="1008" y="599"/>
                  </a:cubicBezTo>
                  <a:cubicBezTo>
                    <a:pt x="1134" y="505"/>
                    <a:pt x="1134" y="253"/>
                    <a:pt x="1008" y="95"/>
                  </a:cubicBezTo>
                  <a:cubicBezTo>
                    <a:pt x="945" y="32"/>
                    <a:pt x="859" y="1"/>
                    <a:pt x="7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2" name="Google Shape;9242;p80"/>
            <p:cNvSpPr/>
            <p:nvPr/>
          </p:nvSpPr>
          <p:spPr>
            <a:xfrm>
              <a:off x="-46307325" y="3201275"/>
              <a:ext cx="38625" cy="88250"/>
            </a:xfrm>
            <a:custGeom>
              <a:rect b="b" l="l" r="r" t="t"/>
              <a:pathLst>
                <a:path extrusionOk="0" h="3530" w="1545">
                  <a:moveTo>
                    <a:pt x="781" y="1"/>
                  </a:moveTo>
                  <a:cubicBezTo>
                    <a:pt x="686" y="1"/>
                    <a:pt x="584" y="32"/>
                    <a:pt x="505" y="95"/>
                  </a:cubicBezTo>
                  <a:cubicBezTo>
                    <a:pt x="1" y="599"/>
                    <a:pt x="1" y="1482"/>
                    <a:pt x="505" y="1986"/>
                  </a:cubicBezTo>
                  <a:cubicBezTo>
                    <a:pt x="788" y="2238"/>
                    <a:pt x="788" y="2616"/>
                    <a:pt x="536" y="2899"/>
                  </a:cubicBezTo>
                  <a:cubicBezTo>
                    <a:pt x="410" y="3025"/>
                    <a:pt x="410" y="3246"/>
                    <a:pt x="536" y="3403"/>
                  </a:cubicBezTo>
                  <a:cubicBezTo>
                    <a:pt x="631" y="3498"/>
                    <a:pt x="694" y="3529"/>
                    <a:pt x="788" y="3529"/>
                  </a:cubicBezTo>
                  <a:cubicBezTo>
                    <a:pt x="851" y="3529"/>
                    <a:pt x="978" y="3498"/>
                    <a:pt x="1009" y="3403"/>
                  </a:cubicBezTo>
                  <a:cubicBezTo>
                    <a:pt x="1545" y="2899"/>
                    <a:pt x="1545" y="2017"/>
                    <a:pt x="1009" y="1513"/>
                  </a:cubicBezTo>
                  <a:cubicBezTo>
                    <a:pt x="788" y="1293"/>
                    <a:pt x="788" y="851"/>
                    <a:pt x="1009" y="599"/>
                  </a:cubicBezTo>
                  <a:cubicBezTo>
                    <a:pt x="1135" y="505"/>
                    <a:pt x="1135" y="253"/>
                    <a:pt x="1009" y="95"/>
                  </a:cubicBezTo>
                  <a:cubicBezTo>
                    <a:pt x="962" y="32"/>
                    <a:pt x="875" y="1"/>
                    <a:pt x="7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3" name="Google Shape;9243;p80"/>
            <p:cNvSpPr/>
            <p:nvPr/>
          </p:nvSpPr>
          <p:spPr>
            <a:xfrm>
              <a:off x="-46253750" y="3201275"/>
              <a:ext cx="38600" cy="87450"/>
            </a:xfrm>
            <a:custGeom>
              <a:rect b="b" l="l" r="r" t="t"/>
              <a:pathLst>
                <a:path extrusionOk="0" h="3498" w="1544">
                  <a:moveTo>
                    <a:pt x="800" y="1"/>
                  </a:moveTo>
                  <a:cubicBezTo>
                    <a:pt x="709" y="1"/>
                    <a:pt x="615" y="32"/>
                    <a:pt x="536" y="95"/>
                  </a:cubicBezTo>
                  <a:cubicBezTo>
                    <a:pt x="0" y="599"/>
                    <a:pt x="0" y="1482"/>
                    <a:pt x="536" y="1986"/>
                  </a:cubicBezTo>
                  <a:cubicBezTo>
                    <a:pt x="756" y="2238"/>
                    <a:pt x="756" y="2616"/>
                    <a:pt x="536" y="2899"/>
                  </a:cubicBezTo>
                  <a:cubicBezTo>
                    <a:pt x="410" y="3025"/>
                    <a:pt x="410" y="3246"/>
                    <a:pt x="536" y="3403"/>
                  </a:cubicBezTo>
                  <a:cubicBezTo>
                    <a:pt x="599" y="3466"/>
                    <a:pt x="685" y="3498"/>
                    <a:pt x="776" y="3498"/>
                  </a:cubicBezTo>
                  <a:cubicBezTo>
                    <a:pt x="867" y="3498"/>
                    <a:pt x="961" y="3466"/>
                    <a:pt x="1040" y="3403"/>
                  </a:cubicBezTo>
                  <a:cubicBezTo>
                    <a:pt x="1544" y="2899"/>
                    <a:pt x="1544" y="2017"/>
                    <a:pt x="1040" y="1513"/>
                  </a:cubicBezTo>
                  <a:cubicBezTo>
                    <a:pt x="788" y="1293"/>
                    <a:pt x="788" y="851"/>
                    <a:pt x="1040" y="599"/>
                  </a:cubicBezTo>
                  <a:cubicBezTo>
                    <a:pt x="1166" y="505"/>
                    <a:pt x="1166" y="253"/>
                    <a:pt x="1040" y="95"/>
                  </a:cubicBezTo>
                  <a:cubicBezTo>
                    <a:pt x="977" y="32"/>
                    <a:pt x="890" y="1"/>
                    <a:pt x="8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4" name="Google Shape;9244;p80"/>
            <p:cNvSpPr/>
            <p:nvPr/>
          </p:nvSpPr>
          <p:spPr>
            <a:xfrm>
              <a:off x="-46410500" y="3306025"/>
              <a:ext cx="300100" cy="141025"/>
            </a:xfrm>
            <a:custGeom>
              <a:rect b="b" l="l" r="r" t="t"/>
              <a:pathLst>
                <a:path extrusionOk="0" h="5641" w="12004">
                  <a:moveTo>
                    <a:pt x="10933" y="1419"/>
                  </a:moveTo>
                  <a:cubicBezTo>
                    <a:pt x="11122" y="1419"/>
                    <a:pt x="11279" y="1576"/>
                    <a:pt x="11279" y="1765"/>
                  </a:cubicBezTo>
                  <a:cubicBezTo>
                    <a:pt x="11248" y="3057"/>
                    <a:pt x="10208" y="4128"/>
                    <a:pt x="8980" y="4223"/>
                  </a:cubicBezTo>
                  <a:cubicBezTo>
                    <a:pt x="9389" y="3404"/>
                    <a:pt x="9673" y="2458"/>
                    <a:pt x="9799" y="1419"/>
                  </a:cubicBezTo>
                  <a:close/>
                  <a:moveTo>
                    <a:pt x="347" y="1"/>
                  </a:moveTo>
                  <a:cubicBezTo>
                    <a:pt x="158" y="1"/>
                    <a:pt x="1" y="159"/>
                    <a:pt x="1" y="348"/>
                  </a:cubicBezTo>
                  <a:cubicBezTo>
                    <a:pt x="1" y="2458"/>
                    <a:pt x="694" y="4412"/>
                    <a:pt x="1923" y="5640"/>
                  </a:cubicBezTo>
                  <a:lnTo>
                    <a:pt x="7971" y="5640"/>
                  </a:lnTo>
                  <a:cubicBezTo>
                    <a:pt x="8192" y="5420"/>
                    <a:pt x="8381" y="5168"/>
                    <a:pt x="8539" y="4916"/>
                  </a:cubicBezTo>
                  <a:lnTo>
                    <a:pt x="8854" y="4916"/>
                  </a:lnTo>
                  <a:cubicBezTo>
                    <a:pt x="10586" y="4916"/>
                    <a:pt x="12004" y="3498"/>
                    <a:pt x="12004" y="1765"/>
                  </a:cubicBezTo>
                  <a:cubicBezTo>
                    <a:pt x="11941" y="1198"/>
                    <a:pt x="11469" y="726"/>
                    <a:pt x="10933" y="726"/>
                  </a:cubicBezTo>
                  <a:lnTo>
                    <a:pt x="9862" y="726"/>
                  </a:lnTo>
                  <a:lnTo>
                    <a:pt x="9862" y="348"/>
                  </a:lnTo>
                  <a:cubicBezTo>
                    <a:pt x="9862" y="159"/>
                    <a:pt x="9704" y="1"/>
                    <a:pt x="95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5" name="Google Shape;9245;p80"/>
            <p:cNvSpPr/>
            <p:nvPr/>
          </p:nvSpPr>
          <p:spPr>
            <a:xfrm>
              <a:off x="-46401050" y="3465925"/>
              <a:ext cx="226075" cy="35475"/>
            </a:xfrm>
            <a:custGeom>
              <a:rect b="b" l="l" r="r" t="t"/>
              <a:pathLst>
                <a:path extrusionOk="0" h="1419" w="9043">
                  <a:moveTo>
                    <a:pt x="473" y="0"/>
                  </a:moveTo>
                  <a:cubicBezTo>
                    <a:pt x="158" y="0"/>
                    <a:pt x="1" y="379"/>
                    <a:pt x="221" y="631"/>
                  </a:cubicBezTo>
                  <a:cubicBezTo>
                    <a:pt x="757" y="1135"/>
                    <a:pt x="1450" y="1418"/>
                    <a:pt x="2206" y="1418"/>
                  </a:cubicBezTo>
                  <a:lnTo>
                    <a:pt x="6837" y="1418"/>
                  </a:lnTo>
                  <a:cubicBezTo>
                    <a:pt x="7593" y="1418"/>
                    <a:pt x="8318" y="1135"/>
                    <a:pt x="8822" y="631"/>
                  </a:cubicBezTo>
                  <a:cubicBezTo>
                    <a:pt x="9043" y="379"/>
                    <a:pt x="8948" y="0"/>
                    <a:pt x="86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46" name="Google Shape;9246;p80"/>
          <p:cNvGrpSpPr/>
          <p:nvPr/>
        </p:nvGrpSpPr>
        <p:grpSpPr>
          <a:xfrm>
            <a:off x="1905316" y="3261780"/>
            <a:ext cx="355258" cy="356205"/>
            <a:chOff x="-46409700" y="3569100"/>
            <a:chExt cx="300100" cy="300900"/>
          </a:xfrm>
        </p:grpSpPr>
        <p:sp>
          <p:nvSpPr>
            <p:cNvPr id="9247" name="Google Shape;9247;p80"/>
            <p:cNvSpPr/>
            <p:nvPr/>
          </p:nvSpPr>
          <p:spPr>
            <a:xfrm>
              <a:off x="-46234850" y="3569100"/>
              <a:ext cx="18125" cy="52800"/>
            </a:xfrm>
            <a:custGeom>
              <a:rect b="b" l="l" r="r" t="t"/>
              <a:pathLst>
                <a:path extrusionOk="0" h="2112" w="725">
                  <a:moveTo>
                    <a:pt x="0" y="1"/>
                  </a:moveTo>
                  <a:lnTo>
                    <a:pt x="0" y="2111"/>
                  </a:lnTo>
                  <a:lnTo>
                    <a:pt x="725" y="2111"/>
                  </a:lnTo>
                  <a:lnTo>
                    <a:pt x="7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8" name="Google Shape;9248;p80"/>
            <p:cNvSpPr/>
            <p:nvPr/>
          </p:nvSpPr>
          <p:spPr>
            <a:xfrm>
              <a:off x="-46270300" y="3745525"/>
              <a:ext cx="18150" cy="17350"/>
            </a:xfrm>
            <a:custGeom>
              <a:rect b="b" l="l" r="r" t="t"/>
              <a:pathLst>
                <a:path extrusionOk="0" h="694" w="726">
                  <a:moveTo>
                    <a:pt x="347" y="1"/>
                  </a:moveTo>
                  <a:cubicBezTo>
                    <a:pt x="158" y="1"/>
                    <a:pt x="1" y="158"/>
                    <a:pt x="1" y="347"/>
                  </a:cubicBezTo>
                  <a:cubicBezTo>
                    <a:pt x="1" y="536"/>
                    <a:pt x="158" y="694"/>
                    <a:pt x="347" y="694"/>
                  </a:cubicBezTo>
                  <a:cubicBezTo>
                    <a:pt x="568" y="694"/>
                    <a:pt x="725" y="536"/>
                    <a:pt x="725" y="347"/>
                  </a:cubicBezTo>
                  <a:cubicBezTo>
                    <a:pt x="725" y="158"/>
                    <a:pt x="568"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9" name="Google Shape;9249;p80"/>
            <p:cNvSpPr/>
            <p:nvPr/>
          </p:nvSpPr>
          <p:spPr>
            <a:xfrm>
              <a:off x="-46305750" y="3710875"/>
              <a:ext cx="89025" cy="88225"/>
            </a:xfrm>
            <a:custGeom>
              <a:rect b="b" l="l" r="r" t="t"/>
              <a:pathLst>
                <a:path extrusionOk="0" h="3529" w="3561">
                  <a:moveTo>
                    <a:pt x="1765" y="662"/>
                  </a:moveTo>
                  <a:cubicBezTo>
                    <a:pt x="2364" y="662"/>
                    <a:pt x="2836" y="1135"/>
                    <a:pt x="2836" y="1733"/>
                  </a:cubicBezTo>
                  <a:cubicBezTo>
                    <a:pt x="2836" y="2332"/>
                    <a:pt x="2364" y="2804"/>
                    <a:pt x="1765" y="2804"/>
                  </a:cubicBezTo>
                  <a:cubicBezTo>
                    <a:pt x="1198" y="2804"/>
                    <a:pt x="725" y="2332"/>
                    <a:pt x="725" y="1733"/>
                  </a:cubicBezTo>
                  <a:cubicBezTo>
                    <a:pt x="725" y="1135"/>
                    <a:pt x="1198" y="662"/>
                    <a:pt x="1765" y="662"/>
                  </a:cubicBezTo>
                  <a:close/>
                  <a:moveTo>
                    <a:pt x="1765" y="0"/>
                  </a:moveTo>
                  <a:cubicBezTo>
                    <a:pt x="788" y="0"/>
                    <a:pt x="1" y="788"/>
                    <a:pt x="1" y="1765"/>
                  </a:cubicBezTo>
                  <a:cubicBezTo>
                    <a:pt x="1" y="2741"/>
                    <a:pt x="788" y="3529"/>
                    <a:pt x="1765" y="3529"/>
                  </a:cubicBezTo>
                  <a:cubicBezTo>
                    <a:pt x="2773" y="3529"/>
                    <a:pt x="3561" y="2741"/>
                    <a:pt x="3561" y="1765"/>
                  </a:cubicBezTo>
                  <a:cubicBezTo>
                    <a:pt x="3561" y="788"/>
                    <a:pt x="2773" y="0"/>
                    <a:pt x="1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0" name="Google Shape;9250;p80"/>
            <p:cNvSpPr/>
            <p:nvPr/>
          </p:nvSpPr>
          <p:spPr>
            <a:xfrm>
              <a:off x="-46409700" y="3569900"/>
              <a:ext cx="300100" cy="300100"/>
            </a:xfrm>
            <a:custGeom>
              <a:rect b="b" l="l" r="r" t="t"/>
              <a:pathLst>
                <a:path extrusionOk="0" h="12004" w="12004">
                  <a:moveTo>
                    <a:pt x="5923" y="4978"/>
                  </a:moveTo>
                  <a:cubicBezTo>
                    <a:pt x="7278" y="4978"/>
                    <a:pt x="8381" y="6081"/>
                    <a:pt x="8381" y="7404"/>
                  </a:cubicBezTo>
                  <a:cubicBezTo>
                    <a:pt x="8412" y="8758"/>
                    <a:pt x="7309" y="9830"/>
                    <a:pt x="5923" y="9830"/>
                  </a:cubicBezTo>
                  <a:cubicBezTo>
                    <a:pt x="4600" y="9830"/>
                    <a:pt x="3497" y="8727"/>
                    <a:pt x="3497" y="7404"/>
                  </a:cubicBezTo>
                  <a:cubicBezTo>
                    <a:pt x="3497" y="6081"/>
                    <a:pt x="4600" y="4978"/>
                    <a:pt x="5923" y="4978"/>
                  </a:cubicBezTo>
                  <a:close/>
                  <a:moveTo>
                    <a:pt x="2426" y="9861"/>
                  </a:moveTo>
                  <a:cubicBezTo>
                    <a:pt x="2647" y="9861"/>
                    <a:pt x="2773" y="10019"/>
                    <a:pt x="2773" y="10208"/>
                  </a:cubicBezTo>
                  <a:cubicBezTo>
                    <a:pt x="2773" y="10397"/>
                    <a:pt x="2647" y="10554"/>
                    <a:pt x="2426" y="10554"/>
                  </a:cubicBezTo>
                  <a:lnTo>
                    <a:pt x="1733" y="10554"/>
                  </a:lnTo>
                  <a:cubicBezTo>
                    <a:pt x="1512" y="10554"/>
                    <a:pt x="1386" y="10397"/>
                    <a:pt x="1386" y="10208"/>
                  </a:cubicBezTo>
                  <a:cubicBezTo>
                    <a:pt x="1386" y="10019"/>
                    <a:pt x="1512" y="9861"/>
                    <a:pt x="1733" y="9861"/>
                  </a:cubicBezTo>
                  <a:close/>
                  <a:moveTo>
                    <a:pt x="347" y="0"/>
                  </a:moveTo>
                  <a:cubicBezTo>
                    <a:pt x="158" y="0"/>
                    <a:pt x="0" y="158"/>
                    <a:pt x="0" y="347"/>
                  </a:cubicBezTo>
                  <a:lnTo>
                    <a:pt x="0" y="11657"/>
                  </a:lnTo>
                  <a:cubicBezTo>
                    <a:pt x="0" y="11846"/>
                    <a:pt x="158" y="12003"/>
                    <a:pt x="347" y="12003"/>
                  </a:cubicBezTo>
                  <a:lnTo>
                    <a:pt x="11657" y="12003"/>
                  </a:lnTo>
                  <a:cubicBezTo>
                    <a:pt x="11846" y="12003"/>
                    <a:pt x="12004" y="11846"/>
                    <a:pt x="12004" y="11657"/>
                  </a:cubicBezTo>
                  <a:lnTo>
                    <a:pt x="12004" y="2489"/>
                  </a:lnTo>
                  <a:cubicBezTo>
                    <a:pt x="11909" y="2331"/>
                    <a:pt x="11878" y="2237"/>
                    <a:pt x="11846" y="2205"/>
                  </a:cubicBezTo>
                  <a:lnTo>
                    <a:pt x="9830" y="189"/>
                  </a:lnTo>
                  <a:lnTo>
                    <a:pt x="9830" y="3875"/>
                  </a:lnTo>
                  <a:cubicBezTo>
                    <a:pt x="9830" y="4064"/>
                    <a:pt x="9672" y="4222"/>
                    <a:pt x="9483" y="4222"/>
                  </a:cubicBezTo>
                  <a:lnTo>
                    <a:pt x="2458" y="4222"/>
                  </a:lnTo>
                  <a:cubicBezTo>
                    <a:pt x="2269" y="4222"/>
                    <a:pt x="2111" y="4064"/>
                    <a:pt x="2111" y="3875"/>
                  </a:cubicBezTo>
                  <a:lnTo>
                    <a:pt x="211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1" name="Google Shape;9251;p80"/>
            <p:cNvSpPr/>
            <p:nvPr/>
          </p:nvSpPr>
          <p:spPr>
            <a:xfrm>
              <a:off x="-46341175" y="3569100"/>
              <a:ext cx="159125" cy="87450"/>
            </a:xfrm>
            <a:custGeom>
              <a:rect b="b" l="l" r="r" t="t"/>
              <a:pathLst>
                <a:path extrusionOk="0" h="3498" w="6365">
                  <a:moveTo>
                    <a:pt x="0" y="1"/>
                  </a:moveTo>
                  <a:lnTo>
                    <a:pt x="0" y="3498"/>
                  </a:lnTo>
                  <a:lnTo>
                    <a:pt x="6364" y="3498"/>
                  </a:lnTo>
                  <a:lnTo>
                    <a:pt x="6364" y="1"/>
                  </a:lnTo>
                  <a:lnTo>
                    <a:pt x="5640" y="1"/>
                  </a:lnTo>
                  <a:lnTo>
                    <a:pt x="5640" y="2426"/>
                  </a:lnTo>
                  <a:cubicBezTo>
                    <a:pt x="5640" y="2647"/>
                    <a:pt x="5482" y="2773"/>
                    <a:pt x="5293" y="2773"/>
                  </a:cubicBezTo>
                  <a:lnTo>
                    <a:pt x="3875" y="2773"/>
                  </a:lnTo>
                  <a:cubicBezTo>
                    <a:pt x="3655" y="2773"/>
                    <a:pt x="3497" y="2647"/>
                    <a:pt x="3497" y="2426"/>
                  </a:cubicBezTo>
                  <a:lnTo>
                    <a:pt x="349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52" name="Google Shape;9252;p80"/>
          <p:cNvGrpSpPr/>
          <p:nvPr/>
        </p:nvGrpSpPr>
        <p:grpSpPr>
          <a:xfrm>
            <a:off x="1893197" y="3697211"/>
            <a:ext cx="379497" cy="358070"/>
            <a:chOff x="-46422300" y="3936925"/>
            <a:chExt cx="320575" cy="302475"/>
          </a:xfrm>
        </p:grpSpPr>
        <p:sp>
          <p:nvSpPr>
            <p:cNvPr id="9253" name="Google Shape;9253;p80"/>
            <p:cNvSpPr/>
            <p:nvPr/>
          </p:nvSpPr>
          <p:spPr>
            <a:xfrm>
              <a:off x="-46254550" y="3936925"/>
              <a:ext cx="152825" cy="300900"/>
            </a:xfrm>
            <a:custGeom>
              <a:rect b="b" l="l" r="r" t="t"/>
              <a:pathLst>
                <a:path extrusionOk="0" h="12036" w="6113">
                  <a:moveTo>
                    <a:pt x="1418" y="0"/>
                  </a:moveTo>
                  <a:cubicBezTo>
                    <a:pt x="631" y="0"/>
                    <a:pt x="1" y="630"/>
                    <a:pt x="1" y="1418"/>
                  </a:cubicBezTo>
                  <a:lnTo>
                    <a:pt x="1" y="10617"/>
                  </a:lnTo>
                  <a:cubicBezTo>
                    <a:pt x="1" y="11405"/>
                    <a:pt x="631" y="12035"/>
                    <a:pt x="1418" y="12035"/>
                  </a:cubicBezTo>
                  <a:cubicBezTo>
                    <a:pt x="2332" y="12035"/>
                    <a:pt x="3120" y="11405"/>
                    <a:pt x="3403" y="10554"/>
                  </a:cubicBezTo>
                  <a:lnTo>
                    <a:pt x="3403" y="10554"/>
                  </a:lnTo>
                  <a:cubicBezTo>
                    <a:pt x="3309" y="10554"/>
                    <a:pt x="3246" y="10617"/>
                    <a:pt x="3151" y="10617"/>
                  </a:cubicBezTo>
                  <a:cubicBezTo>
                    <a:pt x="2332" y="10617"/>
                    <a:pt x="1513" y="10302"/>
                    <a:pt x="914" y="9672"/>
                  </a:cubicBezTo>
                  <a:cubicBezTo>
                    <a:pt x="788" y="9546"/>
                    <a:pt x="788" y="9294"/>
                    <a:pt x="914" y="9137"/>
                  </a:cubicBezTo>
                  <a:cubicBezTo>
                    <a:pt x="1024" y="9095"/>
                    <a:pt x="1128" y="9072"/>
                    <a:pt x="1221" y="9072"/>
                  </a:cubicBezTo>
                  <a:cubicBezTo>
                    <a:pt x="1341" y="9072"/>
                    <a:pt x="1442" y="9111"/>
                    <a:pt x="1513" y="9200"/>
                  </a:cubicBezTo>
                  <a:cubicBezTo>
                    <a:pt x="1998" y="9685"/>
                    <a:pt x="2614" y="9906"/>
                    <a:pt x="3224" y="9906"/>
                  </a:cubicBezTo>
                  <a:cubicBezTo>
                    <a:pt x="4477" y="9906"/>
                    <a:pt x="5703" y="8971"/>
                    <a:pt x="5703" y="7467"/>
                  </a:cubicBezTo>
                  <a:cubicBezTo>
                    <a:pt x="5703" y="7215"/>
                    <a:pt x="5672" y="6994"/>
                    <a:pt x="5609" y="6742"/>
                  </a:cubicBezTo>
                  <a:cubicBezTo>
                    <a:pt x="5010" y="7372"/>
                    <a:pt x="4191" y="7814"/>
                    <a:pt x="3246" y="7814"/>
                  </a:cubicBezTo>
                  <a:cubicBezTo>
                    <a:pt x="3025" y="7814"/>
                    <a:pt x="2868" y="7656"/>
                    <a:pt x="2868" y="7467"/>
                  </a:cubicBezTo>
                  <a:cubicBezTo>
                    <a:pt x="2868" y="7246"/>
                    <a:pt x="3025" y="7089"/>
                    <a:pt x="3246" y="7089"/>
                  </a:cubicBezTo>
                  <a:cubicBezTo>
                    <a:pt x="4065" y="7089"/>
                    <a:pt x="4821" y="6679"/>
                    <a:pt x="5231" y="6049"/>
                  </a:cubicBezTo>
                  <a:cubicBezTo>
                    <a:pt x="6113" y="4789"/>
                    <a:pt x="5640" y="3088"/>
                    <a:pt x="4254" y="2426"/>
                  </a:cubicBezTo>
                  <a:cubicBezTo>
                    <a:pt x="4128" y="3844"/>
                    <a:pt x="2931" y="4978"/>
                    <a:pt x="1450" y="4978"/>
                  </a:cubicBezTo>
                  <a:cubicBezTo>
                    <a:pt x="1261" y="4978"/>
                    <a:pt x="1103" y="4821"/>
                    <a:pt x="1103" y="4632"/>
                  </a:cubicBezTo>
                  <a:cubicBezTo>
                    <a:pt x="1103" y="4411"/>
                    <a:pt x="1261" y="4253"/>
                    <a:pt x="1450" y="4253"/>
                  </a:cubicBezTo>
                  <a:cubicBezTo>
                    <a:pt x="2616" y="4253"/>
                    <a:pt x="3561" y="3308"/>
                    <a:pt x="3561" y="2174"/>
                  </a:cubicBezTo>
                  <a:lnTo>
                    <a:pt x="3561" y="2143"/>
                  </a:lnTo>
                  <a:cubicBezTo>
                    <a:pt x="3561" y="945"/>
                    <a:pt x="2616" y="0"/>
                    <a:pt x="14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4" name="Google Shape;9254;p80"/>
            <p:cNvSpPr/>
            <p:nvPr/>
          </p:nvSpPr>
          <p:spPr>
            <a:xfrm>
              <a:off x="-46422300" y="3938500"/>
              <a:ext cx="152025" cy="300900"/>
            </a:xfrm>
            <a:custGeom>
              <a:rect b="b" l="l" r="r" t="t"/>
              <a:pathLst>
                <a:path extrusionOk="0" h="12036" w="6081">
                  <a:moveTo>
                    <a:pt x="4726" y="0"/>
                  </a:moveTo>
                  <a:cubicBezTo>
                    <a:pt x="3529" y="0"/>
                    <a:pt x="2584" y="977"/>
                    <a:pt x="2584" y="2111"/>
                  </a:cubicBezTo>
                  <a:lnTo>
                    <a:pt x="2584" y="2143"/>
                  </a:lnTo>
                  <a:cubicBezTo>
                    <a:pt x="2584" y="3308"/>
                    <a:pt x="3529" y="4253"/>
                    <a:pt x="4663" y="4253"/>
                  </a:cubicBezTo>
                  <a:cubicBezTo>
                    <a:pt x="4883" y="4253"/>
                    <a:pt x="5041" y="4411"/>
                    <a:pt x="5041" y="4600"/>
                  </a:cubicBezTo>
                  <a:cubicBezTo>
                    <a:pt x="5041" y="4789"/>
                    <a:pt x="4883" y="4947"/>
                    <a:pt x="4663" y="4947"/>
                  </a:cubicBezTo>
                  <a:cubicBezTo>
                    <a:pt x="3214" y="4947"/>
                    <a:pt x="2048" y="3812"/>
                    <a:pt x="1890" y="2395"/>
                  </a:cubicBezTo>
                  <a:cubicBezTo>
                    <a:pt x="441" y="3056"/>
                    <a:pt x="0" y="4758"/>
                    <a:pt x="882" y="6018"/>
                  </a:cubicBezTo>
                  <a:cubicBezTo>
                    <a:pt x="1323" y="6648"/>
                    <a:pt x="2111" y="7057"/>
                    <a:pt x="2930" y="7057"/>
                  </a:cubicBezTo>
                  <a:cubicBezTo>
                    <a:pt x="3151" y="7057"/>
                    <a:pt x="3277" y="7215"/>
                    <a:pt x="3277" y="7435"/>
                  </a:cubicBezTo>
                  <a:cubicBezTo>
                    <a:pt x="3277" y="7625"/>
                    <a:pt x="3151" y="7782"/>
                    <a:pt x="2930" y="7782"/>
                  </a:cubicBezTo>
                  <a:cubicBezTo>
                    <a:pt x="1985" y="7782"/>
                    <a:pt x="1166" y="7341"/>
                    <a:pt x="567" y="6711"/>
                  </a:cubicBezTo>
                  <a:cubicBezTo>
                    <a:pt x="504" y="6963"/>
                    <a:pt x="441" y="7183"/>
                    <a:pt x="441" y="7435"/>
                  </a:cubicBezTo>
                  <a:cubicBezTo>
                    <a:pt x="441" y="8940"/>
                    <a:pt x="1695" y="9874"/>
                    <a:pt x="2958" y="9874"/>
                  </a:cubicBezTo>
                  <a:cubicBezTo>
                    <a:pt x="3572" y="9874"/>
                    <a:pt x="4188" y="9653"/>
                    <a:pt x="4663" y="9168"/>
                  </a:cubicBezTo>
                  <a:cubicBezTo>
                    <a:pt x="4726" y="9105"/>
                    <a:pt x="4813" y="9074"/>
                    <a:pt x="4903" y="9074"/>
                  </a:cubicBezTo>
                  <a:cubicBezTo>
                    <a:pt x="4994" y="9074"/>
                    <a:pt x="5088" y="9105"/>
                    <a:pt x="5167" y="9168"/>
                  </a:cubicBezTo>
                  <a:cubicBezTo>
                    <a:pt x="5293" y="9263"/>
                    <a:pt x="5293" y="9515"/>
                    <a:pt x="5167" y="9672"/>
                  </a:cubicBezTo>
                  <a:cubicBezTo>
                    <a:pt x="4600" y="10271"/>
                    <a:pt x="3812" y="10617"/>
                    <a:pt x="2930" y="10617"/>
                  </a:cubicBezTo>
                  <a:cubicBezTo>
                    <a:pt x="2867" y="10617"/>
                    <a:pt x="2773" y="10617"/>
                    <a:pt x="2710" y="10586"/>
                  </a:cubicBezTo>
                  <a:lnTo>
                    <a:pt x="2710" y="10586"/>
                  </a:lnTo>
                  <a:cubicBezTo>
                    <a:pt x="2962" y="11405"/>
                    <a:pt x="3749" y="12035"/>
                    <a:pt x="4663" y="12035"/>
                  </a:cubicBezTo>
                  <a:cubicBezTo>
                    <a:pt x="5450" y="12035"/>
                    <a:pt x="6081" y="11405"/>
                    <a:pt x="6081" y="10617"/>
                  </a:cubicBezTo>
                  <a:lnTo>
                    <a:pt x="6081" y="1450"/>
                  </a:lnTo>
                  <a:cubicBezTo>
                    <a:pt x="6081" y="599"/>
                    <a:pt x="5450" y="0"/>
                    <a:pt x="47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55" name="Google Shape;9255;p80"/>
          <p:cNvGrpSpPr/>
          <p:nvPr/>
        </p:nvGrpSpPr>
        <p:grpSpPr>
          <a:xfrm>
            <a:off x="3670776" y="3251540"/>
            <a:ext cx="356205" cy="355258"/>
            <a:chOff x="-44914800" y="3560450"/>
            <a:chExt cx="300900" cy="300100"/>
          </a:xfrm>
        </p:grpSpPr>
        <p:sp>
          <p:nvSpPr>
            <p:cNvPr id="9256" name="Google Shape;9256;p80"/>
            <p:cNvSpPr/>
            <p:nvPr/>
          </p:nvSpPr>
          <p:spPr>
            <a:xfrm>
              <a:off x="-44914800" y="3560450"/>
              <a:ext cx="300900" cy="300100"/>
            </a:xfrm>
            <a:custGeom>
              <a:rect b="b" l="l" r="r" t="t"/>
              <a:pathLst>
                <a:path extrusionOk="0" h="12004" w="12036">
                  <a:moveTo>
                    <a:pt x="9893" y="1418"/>
                  </a:moveTo>
                  <a:lnTo>
                    <a:pt x="9893" y="1764"/>
                  </a:lnTo>
                  <a:cubicBezTo>
                    <a:pt x="9893" y="1953"/>
                    <a:pt x="10051" y="2111"/>
                    <a:pt x="10240" y="2111"/>
                  </a:cubicBezTo>
                  <a:lnTo>
                    <a:pt x="10618" y="2111"/>
                  </a:lnTo>
                  <a:lnTo>
                    <a:pt x="10618" y="9924"/>
                  </a:lnTo>
                  <a:lnTo>
                    <a:pt x="10240" y="9924"/>
                  </a:lnTo>
                  <a:cubicBezTo>
                    <a:pt x="10051" y="9924"/>
                    <a:pt x="9893" y="10082"/>
                    <a:pt x="9893" y="10271"/>
                  </a:cubicBezTo>
                  <a:lnTo>
                    <a:pt x="9893" y="10617"/>
                  </a:lnTo>
                  <a:lnTo>
                    <a:pt x="2143" y="10617"/>
                  </a:lnTo>
                  <a:lnTo>
                    <a:pt x="2143" y="10271"/>
                  </a:lnTo>
                  <a:cubicBezTo>
                    <a:pt x="2143" y="10082"/>
                    <a:pt x="1985" y="9924"/>
                    <a:pt x="1796" y="9924"/>
                  </a:cubicBezTo>
                  <a:lnTo>
                    <a:pt x="1450" y="9924"/>
                  </a:lnTo>
                  <a:lnTo>
                    <a:pt x="1450" y="2142"/>
                  </a:lnTo>
                  <a:lnTo>
                    <a:pt x="1796" y="2142"/>
                  </a:lnTo>
                  <a:cubicBezTo>
                    <a:pt x="1985" y="2142"/>
                    <a:pt x="2143" y="1985"/>
                    <a:pt x="2143" y="1796"/>
                  </a:cubicBezTo>
                  <a:lnTo>
                    <a:pt x="2143" y="1418"/>
                  </a:lnTo>
                  <a:close/>
                  <a:moveTo>
                    <a:pt x="379" y="0"/>
                  </a:moveTo>
                  <a:cubicBezTo>
                    <a:pt x="158" y="0"/>
                    <a:pt x="1" y="158"/>
                    <a:pt x="1" y="347"/>
                  </a:cubicBezTo>
                  <a:lnTo>
                    <a:pt x="1" y="1764"/>
                  </a:lnTo>
                  <a:cubicBezTo>
                    <a:pt x="1" y="1953"/>
                    <a:pt x="158" y="2111"/>
                    <a:pt x="379" y="2111"/>
                  </a:cubicBezTo>
                  <a:lnTo>
                    <a:pt x="725" y="2111"/>
                  </a:lnTo>
                  <a:lnTo>
                    <a:pt x="725" y="9861"/>
                  </a:lnTo>
                  <a:lnTo>
                    <a:pt x="379" y="9861"/>
                  </a:lnTo>
                  <a:cubicBezTo>
                    <a:pt x="158" y="9861"/>
                    <a:pt x="1" y="10019"/>
                    <a:pt x="1" y="10208"/>
                  </a:cubicBezTo>
                  <a:lnTo>
                    <a:pt x="1" y="11657"/>
                  </a:lnTo>
                  <a:cubicBezTo>
                    <a:pt x="1" y="11846"/>
                    <a:pt x="158" y="12003"/>
                    <a:pt x="379" y="12003"/>
                  </a:cubicBezTo>
                  <a:lnTo>
                    <a:pt x="1796" y="12003"/>
                  </a:lnTo>
                  <a:cubicBezTo>
                    <a:pt x="1985" y="12003"/>
                    <a:pt x="2143" y="11846"/>
                    <a:pt x="2143" y="11657"/>
                  </a:cubicBezTo>
                  <a:lnTo>
                    <a:pt x="2143" y="11279"/>
                  </a:lnTo>
                  <a:lnTo>
                    <a:pt x="9893" y="11279"/>
                  </a:lnTo>
                  <a:lnTo>
                    <a:pt x="9893" y="11657"/>
                  </a:lnTo>
                  <a:cubicBezTo>
                    <a:pt x="9893" y="11846"/>
                    <a:pt x="10051" y="12003"/>
                    <a:pt x="10240" y="12003"/>
                  </a:cubicBezTo>
                  <a:lnTo>
                    <a:pt x="11657" y="12003"/>
                  </a:lnTo>
                  <a:cubicBezTo>
                    <a:pt x="11878" y="12003"/>
                    <a:pt x="12036" y="11846"/>
                    <a:pt x="12036" y="11657"/>
                  </a:cubicBezTo>
                  <a:lnTo>
                    <a:pt x="12036" y="10208"/>
                  </a:lnTo>
                  <a:cubicBezTo>
                    <a:pt x="12036" y="10019"/>
                    <a:pt x="11878" y="9861"/>
                    <a:pt x="11657" y="9861"/>
                  </a:cubicBezTo>
                  <a:lnTo>
                    <a:pt x="11311" y="9861"/>
                  </a:lnTo>
                  <a:lnTo>
                    <a:pt x="11311" y="2111"/>
                  </a:lnTo>
                  <a:lnTo>
                    <a:pt x="11657" y="2111"/>
                  </a:lnTo>
                  <a:cubicBezTo>
                    <a:pt x="11878" y="2111"/>
                    <a:pt x="12036" y="1953"/>
                    <a:pt x="12036" y="1764"/>
                  </a:cubicBezTo>
                  <a:lnTo>
                    <a:pt x="12036" y="347"/>
                  </a:lnTo>
                  <a:cubicBezTo>
                    <a:pt x="12036" y="158"/>
                    <a:pt x="11878" y="0"/>
                    <a:pt x="11657" y="0"/>
                  </a:cubicBezTo>
                  <a:lnTo>
                    <a:pt x="10240" y="0"/>
                  </a:lnTo>
                  <a:cubicBezTo>
                    <a:pt x="10051" y="0"/>
                    <a:pt x="9893" y="158"/>
                    <a:pt x="9893" y="347"/>
                  </a:cubicBezTo>
                  <a:lnTo>
                    <a:pt x="9893" y="693"/>
                  </a:lnTo>
                  <a:lnTo>
                    <a:pt x="2143" y="693"/>
                  </a:lnTo>
                  <a:lnTo>
                    <a:pt x="2143" y="347"/>
                  </a:lnTo>
                  <a:cubicBezTo>
                    <a:pt x="2143" y="158"/>
                    <a:pt x="1985" y="0"/>
                    <a:pt x="17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7" name="Google Shape;9257;p80"/>
            <p:cNvSpPr/>
            <p:nvPr/>
          </p:nvSpPr>
          <p:spPr>
            <a:xfrm>
              <a:off x="-44861250" y="3632100"/>
              <a:ext cx="193800" cy="146525"/>
            </a:xfrm>
            <a:custGeom>
              <a:rect b="b" l="l" r="r" t="t"/>
              <a:pathLst>
                <a:path extrusionOk="0" h="5861" w="7752">
                  <a:moveTo>
                    <a:pt x="3845" y="1009"/>
                  </a:moveTo>
                  <a:cubicBezTo>
                    <a:pt x="4443" y="1009"/>
                    <a:pt x="4916" y="1482"/>
                    <a:pt x="4916" y="2080"/>
                  </a:cubicBezTo>
                  <a:cubicBezTo>
                    <a:pt x="4916" y="2679"/>
                    <a:pt x="4443" y="3151"/>
                    <a:pt x="3845" y="3151"/>
                  </a:cubicBezTo>
                  <a:cubicBezTo>
                    <a:pt x="3277" y="3151"/>
                    <a:pt x="2805" y="2679"/>
                    <a:pt x="2805" y="2080"/>
                  </a:cubicBezTo>
                  <a:cubicBezTo>
                    <a:pt x="2805" y="1482"/>
                    <a:pt x="3277" y="1009"/>
                    <a:pt x="3845" y="1009"/>
                  </a:cubicBezTo>
                  <a:close/>
                  <a:moveTo>
                    <a:pt x="348" y="1"/>
                  </a:moveTo>
                  <a:cubicBezTo>
                    <a:pt x="158" y="1"/>
                    <a:pt x="1" y="159"/>
                    <a:pt x="1" y="348"/>
                  </a:cubicBezTo>
                  <a:lnTo>
                    <a:pt x="1" y="5829"/>
                  </a:lnTo>
                  <a:lnTo>
                    <a:pt x="2206" y="3624"/>
                  </a:lnTo>
                  <a:cubicBezTo>
                    <a:pt x="2269" y="3561"/>
                    <a:pt x="2356" y="3530"/>
                    <a:pt x="2447" y="3530"/>
                  </a:cubicBezTo>
                  <a:cubicBezTo>
                    <a:pt x="2537" y="3530"/>
                    <a:pt x="2632" y="3561"/>
                    <a:pt x="2710" y="3624"/>
                  </a:cubicBezTo>
                  <a:lnTo>
                    <a:pt x="3939" y="4821"/>
                  </a:lnTo>
                  <a:lnTo>
                    <a:pt x="5042" y="3656"/>
                  </a:lnTo>
                  <a:cubicBezTo>
                    <a:pt x="5136" y="3561"/>
                    <a:pt x="5199" y="3530"/>
                    <a:pt x="5294" y="3530"/>
                  </a:cubicBezTo>
                  <a:cubicBezTo>
                    <a:pt x="5388" y="3530"/>
                    <a:pt x="5483" y="3561"/>
                    <a:pt x="5546" y="3656"/>
                  </a:cubicBezTo>
                  <a:lnTo>
                    <a:pt x="7751" y="5861"/>
                  </a:lnTo>
                  <a:lnTo>
                    <a:pt x="7751" y="379"/>
                  </a:lnTo>
                  <a:cubicBezTo>
                    <a:pt x="7720" y="159"/>
                    <a:pt x="7562" y="1"/>
                    <a:pt x="7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8" name="Google Shape;9258;p80"/>
            <p:cNvSpPr/>
            <p:nvPr/>
          </p:nvSpPr>
          <p:spPr>
            <a:xfrm>
              <a:off x="-44773800" y="3675425"/>
              <a:ext cx="18125" cy="17350"/>
            </a:xfrm>
            <a:custGeom>
              <a:rect b="b" l="l" r="r" t="t"/>
              <a:pathLst>
                <a:path extrusionOk="0" h="694" w="725">
                  <a:moveTo>
                    <a:pt x="347" y="1"/>
                  </a:moveTo>
                  <a:cubicBezTo>
                    <a:pt x="158" y="1"/>
                    <a:pt x="0" y="158"/>
                    <a:pt x="0" y="347"/>
                  </a:cubicBezTo>
                  <a:cubicBezTo>
                    <a:pt x="0" y="536"/>
                    <a:pt x="158" y="694"/>
                    <a:pt x="347" y="694"/>
                  </a:cubicBezTo>
                  <a:cubicBezTo>
                    <a:pt x="567" y="694"/>
                    <a:pt x="725" y="536"/>
                    <a:pt x="725" y="347"/>
                  </a:cubicBezTo>
                  <a:cubicBezTo>
                    <a:pt x="725" y="158"/>
                    <a:pt x="567"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9" name="Google Shape;9259;p80"/>
            <p:cNvSpPr/>
            <p:nvPr/>
          </p:nvSpPr>
          <p:spPr>
            <a:xfrm>
              <a:off x="-44750975" y="3741600"/>
              <a:ext cx="70900" cy="48050"/>
            </a:xfrm>
            <a:custGeom>
              <a:rect b="b" l="l" r="r" t="t"/>
              <a:pathLst>
                <a:path extrusionOk="0" h="1922" w="2836">
                  <a:moveTo>
                    <a:pt x="883" y="0"/>
                  </a:moveTo>
                  <a:lnTo>
                    <a:pt x="1" y="945"/>
                  </a:lnTo>
                  <a:lnTo>
                    <a:pt x="1009" y="1922"/>
                  </a:lnTo>
                  <a:lnTo>
                    <a:pt x="2836" y="1922"/>
                  </a:lnTo>
                  <a:lnTo>
                    <a:pt x="88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0" name="Google Shape;9260;p80"/>
            <p:cNvSpPr/>
            <p:nvPr/>
          </p:nvSpPr>
          <p:spPr>
            <a:xfrm>
              <a:off x="-44848625" y="3740025"/>
              <a:ext cx="97675" cy="49625"/>
            </a:xfrm>
            <a:custGeom>
              <a:rect b="b" l="l" r="r" t="t"/>
              <a:pathLst>
                <a:path extrusionOk="0" h="1985" w="3907">
                  <a:moveTo>
                    <a:pt x="1985" y="0"/>
                  </a:moveTo>
                  <a:lnTo>
                    <a:pt x="0" y="1985"/>
                  </a:lnTo>
                  <a:lnTo>
                    <a:pt x="3907" y="1985"/>
                  </a:lnTo>
                  <a:lnTo>
                    <a:pt x="198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61" name="Google Shape;9261;p80"/>
          <p:cNvGrpSpPr/>
          <p:nvPr/>
        </p:nvGrpSpPr>
        <p:grpSpPr>
          <a:xfrm>
            <a:off x="1425828" y="1460173"/>
            <a:ext cx="354311" cy="354104"/>
            <a:chOff x="-49764975" y="3183375"/>
            <a:chExt cx="299300" cy="299125"/>
          </a:xfrm>
        </p:grpSpPr>
        <p:sp>
          <p:nvSpPr>
            <p:cNvPr id="9262" name="Google Shape;9262;p80"/>
            <p:cNvSpPr/>
            <p:nvPr/>
          </p:nvSpPr>
          <p:spPr>
            <a:xfrm>
              <a:off x="-49606675" y="3233575"/>
              <a:ext cx="70125" cy="103200"/>
            </a:xfrm>
            <a:custGeom>
              <a:rect b="b" l="l" r="r" t="t"/>
              <a:pathLst>
                <a:path extrusionOk="0" h="4128" w="2805">
                  <a:moveTo>
                    <a:pt x="2805" y="1"/>
                  </a:moveTo>
                  <a:lnTo>
                    <a:pt x="1" y="1355"/>
                  </a:lnTo>
                  <a:lnTo>
                    <a:pt x="1" y="4128"/>
                  </a:lnTo>
                  <a:lnTo>
                    <a:pt x="2805" y="2710"/>
                  </a:lnTo>
                  <a:lnTo>
                    <a:pt x="280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3" name="Google Shape;9263;p80"/>
            <p:cNvSpPr/>
            <p:nvPr/>
          </p:nvSpPr>
          <p:spPr>
            <a:xfrm>
              <a:off x="-49676775" y="3364325"/>
              <a:ext cx="52000" cy="118175"/>
            </a:xfrm>
            <a:custGeom>
              <a:rect b="b" l="l" r="r" t="t"/>
              <a:pathLst>
                <a:path extrusionOk="0" h="4727" w="2080">
                  <a:moveTo>
                    <a:pt x="2080" y="0"/>
                  </a:moveTo>
                  <a:lnTo>
                    <a:pt x="1" y="1072"/>
                  </a:lnTo>
                  <a:lnTo>
                    <a:pt x="1" y="4726"/>
                  </a:lnTo>
                  <a:lnTo>
                    <a:pt x="2080" y="3529"/>
                  </a:lnTo>
                  <a:lnTo>
                    <a:pt x="208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4" name="Google Shape;9264;p80"/>
            <p:cNvSpPr/>
            <p:nvPr/>
          </p:nvSpPr>
          <p:spPr>
            <a:xfrm>
              <a:off x="-49694100" y="3233575"/>
              <a:ext cx="69325" cy="103200"/>
            </a:xfrm>
            <a:custGeom>
              <a:rect b="b" l="l" r="r" t="t"/>
              <a:pathLst>
                <a:path extrusionOk="0" h="4128" w="2773">
                  <a:moveTo>
                    <a:pt x="1" y="1"/>
                  </a:moveTo>
                  <a:lnTo>
                    <a:pt x="1" y="2710"/>
                  </a:lnTo>
                  <a:lnTo>
                    <a:pt x="2773" y="4128"/>
                  </a:lnTo>
                  <a:lnTo>
                    <a:pt x="2773" y="1355"/>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5" name="Google Shape;9265;p80"/>
            <p:cNvSpPr/>
            <p:nvPr/>
          </p:nvSpPr>
          <p:spPr>
            <a:xfrm>
              <a:off x="-49756325" y="3314700"/>
              <a:ext cx="121325" cy="61450"/>
            </a:xfrm>
            <a:custGeom>
              <a:rect b="b" l="l" r="r" t="t"/>
              <a:pathLst>
                <a:path extrusionOk="0" h="2458" w="4853">
                  <a:moveTo>
                    <a:pt x="2048" y="1"/>
                  </a:moveTo>
                  <a:lnTo>
                    <a:pt x="1" y="1040"/>
                  </a:lnTo>
                  <a:lnTo>
                    <a:pt x="2836" y="2458"/>
                  </a:lnTo>
                  <a:lnTo>
                    <a:pt x="4852" y="1418"/>
                  </a:lnTo>
                  <a:lnTo>
                    <a:pt x="20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6" name="Google Shape;9266;p80"/>
            <p:cNvSpPr/>
            <p:nvPr/>
          </p:nvSpPr>
          <p:spPr>
            <a:xfrm>
              <a:off x="-49606675" y="3364325"/>
              <a:ext cx="52000" cy="118175"/>
            </a:xfrm>
            <a:custGeom>
              <a:rect b="b" l="l" r="r" t="t"/>
              <a:pathLst>
                <a:path extrusionOk="0" h="4727" w="2080">
                  <a:moveTo>
                    <a:pt x="1" y="0"/>
                  </a:moveTo>
                  <a:lnTo>
                    <a:pt x="1" y="3529"/>
                  </a:lnTo>
                  <a:lnTo>
                    <a:pt x="2080" y="4726"/>
                  </a:lnTo>
                  <a:lnTo>
                    <a:pt x="2080" y="1072"/>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7" name="Google Shape;9267;p80"/>
            <p:cNvSpPr/>
            <p:nvPr/>
          </p:nvSpPr>
          <p:spPr>
            <a:xfrm>
              <a:off x="-49595650" y="3314700"/>
              <a:ext cx="121325" cy="61450"/>
            </a:xfrm>
            <a:custGeom>
              <a:rect b="b" l="l" r="r" t="t"/>
              <a:pathLst>
                <a:path extrusionOk="0" h="2458" w="4853">
                  <a:moveTo>
                    <a:pt x="2773" y="1"/>
                  </a:moveTo>
                  <a:lnTo>
                    <a:pt x="1" y="1418"/>
                  </a:lnTo>
                  <a:lnTo>
                    <a:pt x="1985" y="2458"/>
                  </a:lnTo>
                  <a:lnTo>
                    <a:pt x="4852" y="1040"/>
                  </a:lnTo>
                  <a:lnTo>
                    <a:pt x="277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8" name="Google Shape;9268;p80"/>
            <p:cNvSpPr/>
            <p:nvPr/>
          </p:nvSpPr>
          <p:spPr>
            <a:xfrm>
              <a:off x="-49764975" y="3355650"/>
              <a:ext cx="70100" cy="126850"/>
            </a:xfrm>
            <a:custGeom>
              <a:rect b="b" l="l" r="r" t="t"/>
              <a:pathLst>
                <a:path extrusionOk="0" h="5074" w="2804">
                  <a:moveTo>
                    <a:pt x="0" y="1"/>
                  </a:moveTo>
                  <a:lnTo>
                    <a:pt x="0" y="3309"/>
                  </a:lnTo>
                  <a:cubicBezTo>
                    <a:pt x="0" y="3403"/>
                    <a:pt x="63" y="3529"/>
                    <a:pt x="189" y="3624"/>
                  </a:cubicBezTo>
                  <a:lnTo>
                    <a:pt x="2804" y="5073"/>
                  </a:lnTo>
                  <a:lnTo>
                    <a:pt x="2804" y="1419"/>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9" name="Google Shape;9269;p80"/>
            <p:cNvSpPr/>
            <p:nvPr/>
          </p:nvSpPr>
          <p:spPr>
            <a:xfrm>
              <a:off x="-49535775" y="3355650"/>
              <a:ext cx="70100" cy="126850"/>
            </a:xfrm>
            <a:custGeom>
              <a:rect b="b" l="l" r="r" t="t"/>
              <a:pathLst>
                <a:path extrusionOk="0" h="5074" w="2804">
                  <a:moveTo>
                    <a:pt x="2804" y="1"/>
                  </a:moveTo>
                  <a:lnTo>
                    <a:pt x="0" y="1419"/>
                  </a:lnTo>
                  <a:lnTo>
                    <a:pt x="0" y="5073"/>
                  </a:lnTo>
                  <a:lnTo>
                    <a:pt x="2583" y="3624"/>
                  </a:lnTo>
                  <a:cubicBezTo>
                    <a:pt x="2709" y="3529"/>
                    <a:pt x="2804" y="3403"/>
                    <a:pt x="2804" y="3309"/>
                  </a:cubicBezTo>
                  <a:lnTo>
                    <a:pt x="2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0" name="Google Shape;9270;p80"/>
            <p:cNvSpPr/>
            <p:nvPr/>
          </p:nvSpPr>
          <p:spPr>
            <a:xfrm>
              <a:off x="-49685425" y="3183375"/>
              <a:ext cx="140200" cy="69925"/>
            </a:xfrm>
            <a:custGeom>
              <a:rect b="b" l="l" r="r" t="t"/>
              <a:pathLst>
                <a:path extrusionOk="0" h="2797" w="5608">
                  <a:moveTo>
                    <a:pt x="2792" y="0"/>
                  </a:moveTo>
                  <a:cubicBezTo>
                    <a:pt x="2741" y="0"/>
                    <a:pt x="2694" y="8"/>
                    <a:pt x="2647" y="24"/>
                  </a:cubicBezTo>
                  <a:lnTo>
                    <a:pt x="0" y="1378"/>
                  </a:lnTo>
                  <a:lnTo>
                    <a:pt x="2804" y="2796"/>
                  </a:lnTo>
                  <a:lnTo>
                    <a:pt x="5608" y="1378"/>
                  </a:lnTo>
                  <a:lnTo>
                    <a:pt x="2962" y="24"/>
                  </a:lnTo>
                  <a:cubicBezTo>
                    <a:pt x="2899" y="8"/>
                    <a:pt x="2843" y="0"/>
                    <a:pt x="27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71" name="Google Shape;9271;p80"/>
          <p:cNvGrpSpPr/>
          <p:nvPr/>
        </p:nvGrpSpPr>
        <p:grpSpPr>
          <a:xfrm>
            <a:off x="1425828" y="1895634"/>
            <a:ext cx="354311" cy="355909"/>
            <a:chOff x="-49764975" y="3551225"/>
            <a:chExt cx="299300" cy="300650"/>
          </a:xfrm>
        </p:grpSpPr>
        <p:sp>
          <p:nvSpPr>
            <p:cNvPr id="9272" name="Google Shape;9272;p80"/>
            <p:cNvSpPr/>
            <p:nvPr/>
          </p:nvSpPr>
          <p:spPr>
            <a:xfrm>
              <a:off x="-49764975" y="3657325"/>
              <a:ext cx="35450" cy="18125"/>
            </a:xfrm>
            <a:custGeom>
              <a:rect b="b" l="l" r="r" t="t"/>
              <a:pathLst>
                <a:path extrusionOk="0" h="725" w="1418">
                  <a:moveTo>
                    <a:pt x="347" y="0"/>
                  </a:moveTo>
                  <a:cubicBezTo>
                    <a:pt x="158" y="0"/>
                    <a:pt x="0" y="158"/>
                    <a:pt x="0" y="378"/>
                  </a:cubicBezTo>
                  <a:cubicBezTo>
                    <a:pt x="0" y="567"/>
                    <a:pt x="158" y="725"/>
                    <a:pt x="347" y="725"/>
                  </a:cubicBezTo>
                  <a:lnTo>
                    <a:pt x="1040" y="725"/>
                  </a:lnTo>
                  <a:cubicBezTo>
                    <a:pt x="1260" y="725"/>
                    <a:pt x="1418" y="567"/>
                    <a:pt x="1418" y="378"/>
                  </a:cubicBezTo>
                  <a:cubicBezTo>
                    <a:pt x="1386" y="158"/>
                    <a:pt x="1197" y="0"/>
                    <a:pt x="10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3" name="Google Shape;9273;p80"/>
            <p:cNvSpPr/>
            <p:nvPr/>
          </p:nvSpPr>
          <p:spPr>
            <a:xfrm>
              <a:off x="-49763400" y="3598250"/>
              <a:ext cx="31525" cy="29950"/>
            </a:xfrm>
            <a:custGeom>
              <a:rect b="b" l="l" r="r" t="t"/>
              <a:pathLst>
                <a:path extrusionOk="0" h="1198" w="1261">
                  <a:moveTo>
                    <a:pt x="390" y="0"/>
                  </a:moveTo>
                  <a:cubicBezTo>
                    <a:pt x="299" y="0"/>
                    <a:pt x="205" y="32"/>
                    <a:pt x="126" y="95"/>
                  </a:cubicBezTo>
                  <a:cubicBezTo>
                    <a:pt x="0" y="221"/>
                    <a:pt x="0" y="441"/>
                    <a:pt x="126" y="599"/>
                  </a:cubicBezTo>
                  <a:lnTo>
                    <a:pt x="630" y="1103"/>
                  </a:lnTo>
                  <a:cubicBezTo>
                    <a:pt x="693" y="1166"/>
                    <a:pt x="780" y="1197"/>
                    <a:pt x="870" y="1197"/>
                  </a:cubicBezTo>
                  <a:cubicBezTo>
                    <a:pt x="961" y="1197"/>
                    <a:pt x="1056" y="1166"/>
                    <a:pt x="1134" y="1103"/>
                  </a:cubicBezTo>
                  <a:cubicBezTo>
                    <a:pt x="1260" y="1008"/>
                    <a:pt x="1260" y="756"/>
                    <a:pt x="1134" y="599"/>
                  </a:cubicBezTo>
                  <a:lnTo>
                    <a:pt x="630" y="95"/>
                  </a:lnTo>
                  <a:cubicBezTo>
                    <a:pt x="567" y="32"/>
                    <a:pt x="481" y="0"/>
                    <a:pt x="39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4" name="Google Shape;9274;p80"/>
            <p:cNvSpPr/>
            <p:nvPr/>
          </p:nvSpPr>
          <p:spPr>
            <a:xfrm>
              <a:off x="-49763400" y="3703975"/>
              <a:ext cx="31525" cy="30550"/>
            </a:xfrm>
            <a:custGeom>
              <a:rect b="b" l="l" r="r" t="t"/>
              <a:pathLst>
                <a:path extrusionOk="0" h="1222" w="1261">
                  <a:moveTo>
                    <a:pt x="882" y="1"/>
                  </a:moveTo>
                  <a:cubicBezTo>
                    <a:pt x="796" y="1"/>
                    <a:pt x="709" y="40"/>
                    <a:pt x="630" y="119"/>
                  </a:cubicBezTo>
                  <a:lnTo>
                    <a:pt x="126" y="623"/>
                  </a:lnTo>
                  <a:cubicBezTo>
                    <a:pt x="0" y="749"/>
                    <a:pt x="0" y="970"/>
                    <a:pt x="126" y="1127"/>
                  </a:cubicBezTo>
                  <a:cubicBezTo>
                    <a:pt x="189" y="1190"/>
                    <a:pt x="276" y="1222"/>
                    <a:pt x="366" y="1222"/>
                  </a:cubicBezTo>
                  <a:cubicBezTo>
                    <a:pt x="457" y="1222"/>
                    <a:pt x="551" y="1190"/>
                    <a:pt x="630" y="1127"/>
                  </a:cubicBezTo>
                  <a:lnTo>
                    <a:pt x="1134" y="623"/>
                  </a:lnTo>
                  <a:cubicBezTo>
                    <a:pt x="1260" y="497"/>
                    <a:pt x="1260" y="276"/>
                    <a:pt x="1134" y="119"/>
                  </a:cubicBezTo>
                  <a:cubicBezTo>
                    <a:pt x="1056" y="40"/>
                    <a:pt x="969" y="1"/>
                    <a:pt x="8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5" name="Google Shape;9275;p80"/>
            <p:cNvSpPr/>
            <p:nvPr/>
          </p:nvSpPr>
          <p:spPr>
            <a:xfrm>
              <a:off x="-49501125" y="3657325"/>
              <a:ext cx="35450" cy="18125"/>
            </a:xfrm>
            <a:custGeom>
              <a:rect b="b" l="l" r="r" t="t"/>
              <a:pathLst>
                <a:path extrusionOk="0" h="725" w="1418">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6" name="Google Shape;9276;p80"/>
            <p:cNvSpPr/>
            <p:nvPr/>
          </p:nvSpPr>
          <p:spPr>
            <a:xfrm>
              <a:off x="-49499550" y="3598250"/>
              <a:ext cx="31525" cy="30550"/>
            </a:xfrm>
            <a:custGeom>
              <a:rect b="b" l="l" r="r" t="t"/>
              <a:pathLst>
                <a:path extrusionOk="0" h="1222" w="1261">
                  <a:moveTo>
                    <a:pt x="906" y="0"/>
                  </a:moveTo>
                  <a:cubicBezTo>
                    <a:pt x="812" y="0"/>
                    <a:pt x="709" y="32"/>
                    <a:pt x="630" y="95"/>
                  </a:cubicBezTo>
                  <a:lnTo>
                    <a:pt x="126" y="599"/>
                  </a:lnTo>
                  <a:cubicBezTo>
                    <a:pt x="0" y="725"/>
                    <a:pt x="0" y="945"/>
                    <a:pt x="126" y="1103"/>
                  </a:cubicBezTo>
                  <a:cubicBezTo>
                    <a:pt x="205" y="1182"/>
                    <a:pt x="292" y="1221"/>
                    <a:pt x="378" y="1221"/>
                  </a:cubicBezTo>
                  <a:cubicBezTo>
                    <a:pt x="465" y="1221"/>
                    <a:pt x="552" y="1182"/>
                    <a:pt x="630" y="1103"/>
                  </a:cubicBezTo>
                  <a:lnTo>
                    <a:pt x="1134" y="599"/>
                  </a:lnTo>
                  <a:cubicBezTo>
                    <a:pt x="1260" y="473"/>
                    <a:pt x="1260" y="252"/>
                    <a:pt x="1134" y="95"/>
                  </a:cubicBezTo>
                  <a:cubicBezTo>
                    <a:pt x="1087" y="32"/>
                    <a:pt x="1001" y="0"/>
                    <a:pt x="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7" name="Google Shape;9277;p80"/>
            <p:cNvSpPr/>
            <p:nvPr/>
          </p:nvSpPr>
          <p:spPr>
            <a:xfrm>
              <a:off x="-49499550" y="3704575"/>
              <a:ext cx="31525" cy="29950"/>
            </a:xfrm>
            <a:custGeom>
              <a:rect b="b" l="l" r="r" t="t"/>
              <a:pathLst>
                <a:path extrusionOk="0" h="1198" w="1261">
                  <a:moveTo>
                    <a:pt x="390" y="0"/>
                  </a:moveTo>
                  <a:cubicBezTo>
                    <a:pt x="300" y="0"/>
                    <a:pt x="205" y="32"/>
                    <a:pt x="126" y="95"/>
                  </a:cubicBezTo>
                  <a:cubicBezTo>
                    <a:pt x="0" y="221"/>
                    <a:pt x="0" y="441"/>
                    <a:pt x="126" y="599"/>
                  </a:cubicBezTo>
                  <a:lnTo>
                    <a:pt x="630" y="1103"/>
                  </a:lnTo>
                  <a:cubicBezTo>
                    <a:pt x="693" y="1166"/>
                    <a:pt x="780" y="1198"/>
                    <a:pt x="871" y="1198"/>
                  </a:cubicBezTo>
                  <a:cubicBezTo>
                    <a:pt x="961" y="1198"/>
                    <a:pt x="1056" y="1166"/>
                    <a:pt x="1134" y="1103"/>
                  </a:cubicBezTo>
                  <a:cubicBezTo>
                    <a:pt x="1260" y="1009"/>
                    <a:pt x="1260" y="757"/>
                    <a:pt x="1134" y="599"/>
                  </a:cubicBezTo>
                  <a:lnTo>
                    <a:pt x="630" y="95"/>
                  </a:lnTo>
                  <a:cubicBezTo>
                    <a:pt x="567" y="32"/>
                    <a:pt x="481" y="0"/>
                    <a:pt x="39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8" name="Google Shape;9278;p80"/>
            <p:cNvSpPr/>
            <p:nvPr/>
          </p:nvSpPr>
          <p:spPr>
            <a:xfrm>
              <a:off x="-49725600" y="3551225"/>
              <a:ext cx="215050" cy="210875"/>
            </a:xfrm>
            <a:custGeom>
              <a:rect b="b" l="l" r="r" t="t"/>
              <a:pathLst>
                <a:path extrusionOk="0" h="8435" w="8602">
                  <a:moveTo>
                    <a:pt x="4354" y="0"/>
                  </a:moveTo>
                  <a:cubicBezTo>
                    <a:pt x="4070" y="0"/>
                    <a:pt x="3783" y="28"/>
                    <a:pt x="3497" y="86"/>
                  </a:cubicBezTo>
                  <a:cubicBezTo>
                    <a:pt x="1922" y="401"/>
                    <a:pt x="630" y="1724"/>
                    <a:pt x="252" y="3299"/>
                  </a:cubicBezTo>
                  <a:cubicBezTo>
                    <a:pt x="0" y="4654"/>
                    <a:pt x="347" y="6040"/>
                    <a:pt x="1261" y="7017"/>
                  </a:cubicBezTo>
                  <a:cubicBezTo>
                    <a:pt x="1607" y="7395"/>
                    <a:pt x="1828" y="7930"/>
                    <a:pt x="1922" y="8434"/>
                  </a:cubicBezTo>
                  <a:lnTo>
                    <a:pt x="3025" y="8434"/>
                  </a:lnTo>
                  <a:lnTo>
                    <a:pt x="3025" y="5284"/>
                  </a:lnTo>
                  <a:cubicBezTo>
                    <a:pt x="3025" y="5158"/>
                    <a:pt x="4064" y="3141"/>
                    <a:pt x="4127" y="3047"/>
                  </a:cubicBezTo>
                  <a:cubicBezTo>
                    <a:pt x="4190" y="2921"/>
                    <a:pt x="4317" y="2858"/>
                    <a:pt x="4443" y="2858"/>
                  </a:cubicBezTo>
                  <a:cubicBezTo>
                    <a:pt x="4569" y="2858"/>
                    <a:pt x="4695" y="2921"/>
                    <a:pt x="4758" y="3047"/>
                  </a:cubicBezTo>
                  <a:cubicBezTo>
                    <a:pt x="4852" y="3141"/>
                    <a:pt x="5860" y="5158"/>
                    <a:pt x="5860" y="5284"/>
                  </a:cubicBezTo>
                  <a:lnTo>
                    <a:pt x="5860" y="8434"/>
                  </a:lnTo>
                  <a:lnTo>
                    <a:pt x="6963" y="8434"/>
                  </a:lnTo>
                  <a:cubicBezTo>
                    <a:pt x="7057" y="7930"/>
                    <a:pt x="7278" y="7395"/>
                    <a:pt x="7625" y="6985"/>
                  </a:cubicBezTo>
                  <a:cubicBezTo>
                    <a:pt x="8255" y="6260"/>
                    <a:pt x="8601" y="5284"/>
                    <a:pt x="8601" y="4244"/>
                  </a:cubicBezTo>
                  <a:cubicBezTo>
                    <a:pt x="8601" y="2984"/>
                    <a:pt x="8066" y="1787"/>
                    <a:pt x="7026" y="936"/>
                  </a:cubicBezTo>
                  <a:cubicBezTo>
                    <a:pt x="6270" y="327"/>
                    <a:pt x="5327" y="0"/>
                    <a:pt x="43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9" name="Google Shape;9279;p80"/>
            <p:cNvSpPr/>
            <p:nvPr/>
          </p:nvSpPr>
          <p:spPr>
            <a:xfrm>
              <a:off x="-49633450" y="3697475"/>
              <a:ext cx="35475" cy="65400"/>
            </a:xfrm>
            <a:custGeom>
              <a:rect b="b" l="l" r="r" t="t"/>
              <a:pathLst>
                <a:path extrusionOk="0" h="2616" w="1419">
                  <a:moveTo>
                    <a:pt x="0" y="1"/>
                  </a:moveTo>
                  <a:lnTo>
                    <a:pt x="0" y="2616"/>
                  </a:lnTo>
                  <a:lnTo>
                    <a:pt x="1418" y="2616"/>
                  </a:lnTo>
                  <a:lnTo>
                    <a:pt x="1418" y="1"/>
                  </a:lnTo>
                  <a:cubicBezTo>
                    <a:pt x="1198" y="95"/>
                    <a:pt x="946" y="127"/>
                    <a:pt x="725" y="127"/>
                  </a:cubicBezTo>
                  <a:cubicBezTo>
                    <a:pt x="473" y="127"/>
                    <a:pt x="252" y="95"/>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0" name="Google Shape;9280;p80"/>
            <p:cNvSpPr/>
            <p:nvPr/>
          </p:nvSpPr>
          <p:spPr>
            <a:xfrm>
              <a:off x="-49676775" y="3780975"/>
              <a:ext cx="123675" cy="34675"/>
            </a:xfrm>
            <a:custGeom>
              <a:rect b="b" l="l" r="r" t="t"/>
              <a:pathLst>
                <a:path extrusionOk="0" h="1387" w="4947">
                  <a:moveTo>
                    <a:pt x="1" y="0"/>
                  </a:moveTo>
                  <a:lnTo>
                    <a:pt x="1" y="347"/>
                  </a:lnTo>
                  <a:cubicBezTo>
                    <a:pt x="1" y="946"/>
                    <a:pt x="473" y="1387"/>
                    <a:pt x="1072" y="1387"/>
                  </a:cubicBezTo>
                  <a:lnTo>
                    <a:pt x="3876" y="1387"/>
                  </a:lnTo>
                  <a:cubicBezTo>
                    <a:pt x="4474" y="1387"/>
                    <a:pt x="4947" y="946"/>
                    <a:pt x="4947" y="347"/>
                  </a:cubicBezTo>
                  <a:lnTo>
                    <a:pt x="494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1" name="Google Shape;9281;p80"/>
            <p:cNvSpPr/>
            <p:nvPr/>
          </p:nvSpPr>
          <p:spPr>
            <a:xfrm>
              <a:off x="-49630300" y="3651800"/>
              <a:ext cx="29150" cy="31325"/>
            </a:xfrm>
            <a:custGeom>
              <a:rect b="b" l="l" r="r" t="t"/>
              <a:pathLst>
                <a:path extrusionOk="0" h="1253" w="1166">
                  <a:moveTo>
                    <a:pt x="599" y="1"/>
                  </a:moveTo>
                  <a:lnTo>
                    <a:pt x="0" y="1135"/>
                  </a:lnTo>
                  <a:cubicBezTo>
                    <a:pt x="189" y="1214"/>
                    <a:pt x="386" y="1253"/>
                    <a:pt x="583" y="1253"/>
                  </a:cubicBezTo>
                  <a:cubicBezTo>
                    <a:pt x="780" y="1253"/>
                    <a:pt x="977" y="1214"/>
                    <a:pt x="1166" y="1135"/>
                  </a:cubicBezTo>
                  <a:lnTo>
                    <a:pt x="59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2" name="Google Shape;9282;p80"/>
            <p:cNvSpPr/>
            <p:nvPr/>
          </p:nvSpPr>
          <p:spPr>
            <a:xfrm>
              <a:off x="-49657875" y="3833750"/>
              <a:ext cx="85100" cy="18125"/>
            </a:xfrm>
            <a:custGeom>
              <a:rect b="b" l="l" r="r" t="t"/>
              <a:pathLst>
                <a:path extrusionOk="0" h="725" w="3404">
                  <a:moveTo>
                    <a:pt x="1" y="0"/>
                  </a:moveTo>
                  <a:cubicBezTo>
                    <a:pt x="158" y="410"/>
                    <a:pt x="536" y="725"/>
                    <a:pt x="977" y="725"/>
                  </a:cubicBezTo>
                  <a:lnTo>
                    <a:pt x="2395" y="725"/>
                  </a:lnTo>
                  <a:cubicBezTo>
                    <a:pt x="2868" y="725"/>
                    <a:pt x="3246" y="410"/>
                    <a:pt x="3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83" name="Google Shape;9283;p80"/>
          <p:cNvGrpSpPr/>
          <p:nvPr/>
        </p:nvGrpSpPr>
        <p:grpSpPr>
          <a:xfrm>
            <a:off x="1423490" y="2332397"/>
            <a:ext cx="358987" cy="355525"/>
            <a:chOff x="-49766550" y="3920175"/>
            <a:chExt cx="303250" cy="300325"/>
          </a:xfrm>
        </p:grpSpPr>
        <p:sp>
          <p:nvSpPr>
            <p:cNvPr id="9284" name="Google Shape;9284;p80"/>
            <p:cNvSpPr/>
            <p:nvPr/>
          </p:nvSpPr>
          <p:spPr>
            <a:xfrm>
              <a:off x="-49764975" y="3920175"/>
              <a:ext cx="228425" cy="89225"/>
            </a:xfrm>
            <a:custGeom>
              <a:rect b="b" l="l" r="r" t="t"/>
              <a:pathLst>
                <a:path extrusionOk="0" h="3569" w="9137">
                  <a:moveTo>
                    <a:pt x="4568" y="1"/>
                  </a:moveTo>
                  <a:cubicBezTo>
                    <a:pt x="2284" y="1"/>
                    <a:pt x="0" y="592"/>
                    <a:pt x="0" y="1773"/>
                  </a:cubicBezTo>
                  <a:cubicBezTo>
                    <a:pt x="0" y="2970"/>
                    <a:pt x="2300" y="3569"/>
                    <a:pt x="4568" y="3569"/>
                  </a:cubicBezTo>
                  <a:cubicBezTo>
                    <a:pt x="6837" y="3569"/>
                    <a:pt x="9137" y="2970"/>
                    <a:pt x="9137" y="1773"/>
                  </a:cubicBezTo>
                  <a:cubicBezTo>
                    <a:pt x="9137" y="592"/>
                    <a:pt x="6852" y="1"/>
                    <a:pt x="45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5" name="Google Shape;9285;p80"/>
            <p:cNvSpPr/>
            <p:nvPr/>
          </p:nvSpPr>
          <p:spPr>
            <a:xfrm>
              <a:off x="-49764975" y="3998350"/>
              <a:ext cx="141775" cy="115800"/>
            </a:xfrm>
            <a:custGeom>
              <a:rect b="b" l="l" r="r" t="t"/>
              <a:pathLst>
                <a:path extrusionOk="0" h="4632" w="5671">
                  <a:moveTo>
                    <a:pt x="0" y="1"/>
                  </a:moveTo>
                  <a:lnTo>
                    <a:pt x="0" y="3939"/>
                  </a:lnTo>
                  <a:cubicBezTo>
                    <a:pt x="0" y="4317"/>
                    <a:pt x="315" y="4632"/>
                    <a:pt x="693" y="4632"/>
                  </a:cubicBezTo>
                  <a:cubicBezTo>
                    <a:pt x="1103" y="4632"/>
                    <a:pt x="1418" y="4317"/>
                    <a:pt x="1418" y="3939"/>
                  </a:cubicBezTo>
                  <a:lnTo>
                    <a:pt x="1418" y="2868"/>
                  </a:lnTo>
                  <a:cubicBezTo>
                    <a:pt x="1418" y="2269"/>
                    <a:pt x="1890" y="1796"/>
                    <a:pt x="2457" y="1796"/>
                  </a:cubicBezTo>
                  <a:cubicBezTo>
                    <a:pt x="3056" y="1796"/>
                    <a:pt x="3529" y="2269"/>
                    <a:pt x="3529" y="2868"/>
                  </a:cubicBezTo>
                  <a:lnTo>
                    <a:pt x="3529" y="3592"/>
                  </a:lnTo>
                  <a:cubicBezTo>
                    <a:pt x="3529" y="3781"/>
                    <a:pt x="3686" y="3939"/>
                    <a:pt x="3875" y="3939"/>
                  </a:cubicBezTo>
                  <a:cubicBezTo>
                    <a:pt x="4096" y="3939"/>
                    <a:pt x="4253" y="3781"/>
                    <a:pt x="4253" y="3592"/>
                  </a:cubicBezTo>
                  <a:lnTo>
                    <a:pt x="4253" y="2868"/>
                  </a:lnTo>
                  <a:cubicBezTo>
                    <a:pt x="4253" y="2427"/>
                    <a:pt x="4568" y="1954"/>
                    <a:pt x="5041" y="1828"/>
                  </a:cubicBezTo>
                  <a:cubicBezTo>
                    <a:pt x="5104" y="1796"/>
                    <a:pt x="5198" y="1796"/>
                    <a:pt x="5293" y="1796"/>
                  </a:cubicBezTo>
                  <a:cubicBezTo>
                    <a:pt x="5513" y="1796"/>
                    <a:pt x="5671" y="1639"/>
                    <a:pt x="5671" y="1450"/>
                  </a:cubicBezTo>
                  <a:lnTo>
                    <a:pt x="5671" y="1040"/>
                  </a:lnTo>
                  <a:cubicBezTo>
                    <a:pt x="5293" y="1103"/>
                    <a:pt x="4946" y="1103"/>
                    <a:pt x="4600" y="1103"/>
                  </a:cubicBezTo>
                  <a:cubicBezTo>
                    <a:pt x="2899" y="1103"/>
                    <a:pt x="1008" y="788"/>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6" name="Google Shape;9286;p80"/>
            <p:cNvSpPr/>
            <p:nvPr/>
          </p:nvSpPr>
          <p:spPr>
            <a:xfrm>
              <a:off x="-49627150" y="3996000"/>
              <a:ext cx="163850" cy="148100"/>
            </a:xfrm>
            <a:custGeom>
              <a:rect b="b" l="l" r="r" t="t"/>
              <a:pathLst>
                <a:path extrusionOk="0" h="5924" w="6554">
                  <a:moveTo>
                    <a:pt x="3655" y="725"/>
                  </a:moveTo>
                  <a:cubicBezTo>
                    <a:pt x="4348" y="1040"/>
                    <a:pt x="5041" y="1544"/>
                    <a:pt x="5451" y="2206"/>
                  </a:cubicBezTo>
                  <a:cubicBezTo>
                    <a:pt x="5766" y="2678"/>
                    <a:pt x="5860" y="3308"/>
                    <a:pt x="5671" y="3875"/>
                  </a:cubicBezTo>
                  <a:cubicBezTo>
                    <a:pt x="5451" y="4411"/>
                    <a:pt x="5041" y="4852"/>
                    <a:pt x="4443" y="5041"/>
                  </a:cubicBezTo>
                  <a:cubicBezTo>
                    <a:pt x="4171" y="5132"/>
                    <a:pt x="3899" y="5193"/>
                    <a:pt x="3655" y="5198"/>
                  </a:cubicBezTo>
                  <a:lnTo>
                    <a:pt x="3655" y="5198"/>
                  </a:lnTo>
                  <a:lnTo>
                    <a:pt x="3655" y="725"/>
                  </a:lnTo>
                  <a:close/>
                  <a:moveTo>
                    <a:pt x="3718" y="0"/>
                  </a:moveTo>
                  <a:cubicBezTo>
                    <a:pt x="3088" y="599"/>
                    <a:pt x="1985" y="914"/>
                    <a:pt x="820" y="1071"/>
                  </a:cubicBezTo>
                  <a:lnTo>
                    <a:pt x="820" y="1544"/>
                  </a:lnTo>
                  <a:cubicBezTo>
                    <a:pt x="820" y="2048"/>
                    <a:pt x="473" y="2489"/>
                    <a:pt x="0" y="2584"/>
                  </a:cubicBezTo>
                  <a:lnTo>
                    <a:pt x="1009" y="3938"/>
                  </a:lnTo>
                  <a:cubicBezTo>
                    <a:pt x="1619" y="4793"/>
                    <a:pt x="2554" y="5263"/>
                    <a:pt x="3557" y="5263"/>
                  </a:cubicBezTo>
                  <a:cubicBezTo>
                    <a:pt x="3579" y="5263"/>
                    <a:pt x="3601" y="5263"/>
                    <a:pt x="3624" y="5262"/>
                  </a:cubicBezTo>
                  <a:lnTo>
                    <a:pt x="3624" y="5262"/>
                  </a:lnTo>
                  <a:lnTo>
                    <a:pt x="3624" y="5923"/>
                  </a:lnTo>
                  <a:cubicBezTo>
                    <a:pt x="3970" y="5923"/>
                    <a:pt x="4317" y="5829"/>
                    <a:pt x="4632" y="5734"/>
                  </a:cubicBezTo>
                  <a:cubicBezTo>
                    <a:pt x="5419" y="5451"/>
                    <a:pt x="6018" y="4852"/>
                    <a:pt x="6301" y="4096"/>
                  </a:cubicBezTo>
                  <a:cubicBezTo>
                    <a:pt x="6553" y="3371"/>
                    <a:pt x="6459" y="2521"/>
                    <a:pt x="6018" y="1859"/>
                  </a:cubicBezTo>
                  <a:cubicBezTo>
                    <a:pt x="5451" y="1040"/>
                    <a:pt x="4632" y="410"/>
                    <a:pt x="37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7" name="Google Shape;9287;p80"/>
            <p:cNvSpPr/>
            <p:nvPr/>
          </p:nvSpPr>
          <p:spPr>
            <a:xfrm>
              <a:off x="-49766550" y="4061375"/>
              <a:ext cx="230000" cy="159125"/>
            </a:xfrm>
            <a:custGeom>
              <a:rect b="b" l="l" r="r" t="t"/>
              <a:pathLst>
                <a:path extrusionOk="0" h="6365" w="9200">
                  <a:moveTo>
                    <a:pt x="2489" y="0"/>
                  </a:moveTo>
                  <a:cubicBezTo>
                    <a:pt x="2300" y="0"/>
                    <a:pt x="2142" y="158"/>
                    <a:pt x="2142" y="347"/>
                  </a:cubicBezTo>
                  <a:lnTo>
                    <a:pt x="2142" y="1418"/>
                  </a:lnTo>
                  <a:cubicBezTo>
                    <a:pt x="2142" y="2205"/>
                    <a:pt x="1481" y="2836"/>
                    <a:pt x="725" y="2836"/>
                  </a:cubicBezTo>
                  <a:cubicBezTo>
                    <a:pt x="441" y="2836"/>
                    <a:pt x="221" y="2741"/>
                    <a:pt x="0" y="2647"/>
                  </a:cubicBezTo>
                  <a:lnTo>
                    <a:pt x="0" y="4600"/>
                  </a:lnTo>
                  <a:cubicBezTo>
                    <a:pt x="0" y="5734"/>
                    <a:pt x="2331" y="6364"/>
                    <a:pt x="4631" y="6364"/>
                  </a:cubicBezTo>
                  <a:cubicBezTo>
                    <a:pt x="6900" y="6364"/>
                    <a:pt x="9200" y="5797"/>
                    <a:pt x="9200" y="4600"/>
                  </a:cubicBezTo>
                  <a:lnTo>
                    <a:pt x="9200" y="3340"/>
                  </a:lnTo>
                  <a:cubicBezTo>
                    <a:pt x="9121" y="3353"/>
                    <a:pt x="9033" y="3360"/>
                    <a:pt x="8938" y="3360"/>
                  </a:cubicBezTo>
                  <a:cubicBezTo>
                    <a:pt x="8153" y="3360"/>
                    <a:pt x="6857" y="2888"/>
                    <a:pt x="5986" y="1764"/>
                  </a:cubicBezTo>
                  <a:lnTo>
                    <a:pt x="4978" y="378"/>
                  </a:lnTo>
                  <a:lnTo>
                    <a:pt x="4978" y="1071"/>
                  </a:lnTo>
                  <a:cubicBezTo>
                    <a:pt x="4978" y="1638"/>
                    <a:pt x="4505" y="2111"/>
                    <a:pt x="3907" y="2111"/>
                  </a:cubicBezTo>
                  <a:cubicBezTo>
                    <a:pt x="3308" y="2111"/>
                    <a:pt x="2836" y="1638"/>
                    <a:pt x="2836" y="1071"/>
                  </a:cubicBezTo>
                  <a:lnTo>
                    <a:pt x="2836" y="347"/>
                  </a:lnTo>
                  <a:cubicBezTo>
                    <a:pt x="2836" y="158"/>
                    <a:pt x="2678" y="0"/>
                    <a:pt x="24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88" name="Google Shape;9288;p80"/>
          <p:cNvGrpSpPr/>
          <p:nvPr/>
        </p:nvGrpSpPr>
        <p:grpSpPr>
          <a:xfrm>
            <a:off x="3639021" y="1480446"/>
            <a:ext cx="357123" cy="354341"/>
            <a:chOff x="-47892800" y="3200500"/>
            <a:chExt cx="301675" cy="299325"/>
          </a:xfrm>
        </p:grpSpPr>
        <p:sp>
          <p:nvSpPr>
            <p:cNvPr id="9289" name="Google Shape;9289;p80"/>
            <p:cNvSpPr/>
            <p:nvPr/>
          </p:nvSpPr>
          <p:spPr>
            <a:xfrm>
              <a:off x="-47892800" y="3200500"/>
              <a:ext cx="301675" cy="177225"/>
            </a:xfrm>
            <a:custGeom>
              <a:rect b="b" l="l" r="r" t="t"/>
              <a:pathLst>
                <a:path extrusionOk="0" h="7089" w="12067">
                  <a:moveTo>
                    <a:pt x="347" y="0"/>
                  </a:moveTo>
                  <a:cubicBezTo>
                    <a:pt x="158" y="0"/>
                    <a:pt x="0" y="158"/>
                    <a:pt x="0" y="378"/>
                  </a:cubicBezTo>
                  <a:lnTo>
                    <a:pt x="0" y="1796"/>
                  </a:lnTo>
                  <a:cubicBezTo>
                    <a:pt x="0" y="1985"/>
                    <a:pt x="158" y="2143"/>
                    <a:pt x="347" y="2143"/>
                  </a:cubicBezTo>
                  <a:lnTo>
                    <a:pt x="1765" y="2143"/>
                  </a:lnTo>
                  <a:cubicBezTo>
                    <a:pt x="1985" y="2143"/>
                    <a:pt x="2143" y="1985"/>
                    <a:pt x="2143" y="1796"/>
                  </a:cubicBezTo>
                  <a:lnTo>
                    <a:pt x="2143" y="1418"/>
                  </a:lnTo>
                  <a:lnTo>
                    <a:pt x="5010" y="1418"/>
                  </a:lnTo>
                  <a:cubicBezTo>
                    <a:pt x="4915" y="1576"/>
                    <a:pt x="3277" y="4506"/>
                    <a:pt x="3182" y="4663"/>
                  </a:cubicBezTo>
                  <a:lnTo>
                    <a:pt x="4821" y="7089"/>
                  </a:lnTo>
                  <a:lnTo>
                    <a:pt x="5671" y="7089"/>
                  </a:lnTo>
                  <a:lnTo>
                    <a:pt x="5671" y="5577"/>
                  </a:lnTo>
                  <a:cubicBezTo>
                    <a:pt x="5293" y="5419"/>
                    <a:pt x="4978" y="5010"/>
                    <a:pt x="4978" y="4569"/>
                  </a:cubicBezTo>
                  <a:cubicBezTo>
                    <a:pt x="4978" y="4001"/>
                    <a:pt x="5451" y="3529"/>
                    <a:pt x="6018" y="3529"/>
                  </a:cubicBezTo>
                  <a:cubicBezTo>
                    <a:pt x="6616" y="3529"/>
                    <a:pt x="7089" y="4001"/>
                    <a:pt x="7089" y="4569"/>
                  </a:cubicBezTo>
                  <a:cubicBezTo>
                    <a:pt x="7089" y="5041"/>
                    <a:pt x="6805" y="5419"/>
                    <a:pt x="6396" y="5577"/>
                  </a:cubicBezTo>
                  <a:lnTo>
                    <a:pt x="6396" y="7026"/>
                  </a:lnTo>
                  <a:lnTo>
                    <a:pt x="7247" y="7026"/>
                  </a:lnTo>
                  <a:lnTo>
                    <a:pt x="8853" y="4569"/>
                  </a:lnTo>
                  <a:cubicBezTo>
                    <a:pt x="8790" y="4411"/>
                    <a:pt x="7120" y="1513"/>
                    <a:pt x="7057" y="1355"/>
                  </a:cubicBezTo>
                  <a:lnTo>
                    <a:pt x="9924" y="1355"/>
                  </a:lnTo>
                  <a:lnTo>
                    <a:pt x="9924" y="1702"/>
                  </a:lnTo>
                  <a:cubicBezTo>
                    <a:pt x="9924" y="1891"/>
                    <a:pt x="10082" y="2048"/>
                    <a:pt x="10271" y="2048"/>
                  </a:cubicBezTo>
                  <a:lnTo>
                    <a:pt x="11689" y="2048"/>
                  </a:lnTo>
                  <a:cubicBezTo>
                    <a:pt x="11909" y="2048"/>
                    <a:pt x="12067" y="1891"/>
                    <a:pt x="12067" y="1702"/>
                  </a:cubicBezTo>
                  <a:lnTo>
                    <a:pt x="12067" y="284"/>
                  </a:lnTo>
                  <a:cubicBezTo>
                    <a:pt x="12004" y="158"/>
                    <a:pt x="11846" y="0"/>
                    <a:pt x="11657" y="0"/>
                  </a:cubicBezTo>
                  <a:lnTo>
                    <a:pt x="10239" y="0"/>
                  </a:lnTo>
                  <a:cubicBezTo>
                    <a:pt x="10050" y="0"/>
                    <a:pt x="9893" y="158"/>
                    <a:pt x="9893" y="378"/>
                  </a:cubicBezTo>
                  <a:lnTo>
                    <a:pt x="9893" y="725"/>
                  </a:lnTo>
                  <a:lnTo>
                    <a:pt x="6616" y="725"/>
                  </a:lnTo>
                  <a:lnTo>
                    <a:pt x="6301" y="221"/>
                  </a:lnTo>
                  <a:cubicBezTo>
                    <a:pt x="6238" y="95"/>
                    <a:pt x="6120" y="32"/>
                    <a:pt x="6002" y="32"/>
                  </a:cubicBezTo>
                  <a:cubicBezTo>
                    <a:pt x="5884" y="32"/>
                    <a:pt x="5766" y="95"/>
                    <a:pt x="5703" y="221"/>
                  </a:cubicBezTo>
                  <a:lnTo>
                    <a:pt x="5388" y="725"/>
                  </a:lnTo>
                  <a:lnTo>
                    <a:pt x="2143" y="725"/>
                  </a:lnTo>
                  <a:lnTo>
                    <a:pt x="2143" y="378"/>
                  </a:lnTo>
                  <a:cubicBezTo>
                    <a:pt x="2143" y="158"/>
                    <a:pt x="1985" y="0"/>
                    <a:pt x="1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0" name="Google Shape;9290;p80"/>
            <p:cNvSpPr/>
            <p:nvPr/>
          </p:nvSpPr>
          <p:spPr>
            <a:xfrm>
              <a:off x="-47751825" y="3306025"/>
              <a:ext cx="17350" cy="18150"/>
            </a:xfrm>
            <a:custGeom>
              <a:rect b="b" l="l" r="r" t="t"/>
              <a:pathLst>
                <a:path extrusionOk="0" h="726" w="694">
                  <a:moveTo>
                    <a:pt x="347" y="1"/>
                  </a:moveTo>
                  <a:cubicBezTo>
                    <a:pt x="158" y="1"/>
                    <a:pt x="1" y="159"/>
                    <a:pt x="1" y="348"/>
                  </a:cubicBezTo>
                  <a:cubicBezTo>
                    <a:pt x="1" y="568"/>
                    <a:pt x="158" y="726"/>
                    <a:pt x="347" y="726"/>
                  </a:cubicBezTo>
                  <a:cubicBezTo>
                    <a:pt x="536" y="726"/>
                    <a:pt x="694" y="568"/>
                    <a:pt x="694" y="348"/>
                  </a:cubicBezTo>
                  <a:cubicBezTo>
                    <a:pt x="694" y="159"/>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1" name="Google Shape;9291;p80"/>
            <p:cNvSpPr/>
            <p:nvPr/>
          </p:nvSpPr>
          <p:spPr>
            <a:xfrm>
              <a:off x="-47786475" y="3395050"/>
              <a:ext cx="87450" cy="17350"/>
            </a:xfrm>
            <a:custGeom>
              <a:rect b="b" l="l" r="r" t="t"/>
              <a:pathLst>
                <a:path extrusionOk="0" h="694" w="3498">
                  <a:moveTo>
                    <a:pt x="347" y="0"/>
                  </a:moveTo>
                  <a:cubicBezTo>
                    <a:pt x="158" y="0"/>
                    <a:pt x="1" y="158"/>
                    <a:pt x="1" y="347"/>
                  </a:cubicBezTo>
                  <a:lnTo>
                    <a:pt x="1" y="693"/>
                  </a:lnTo>
                  <a:lnTo>
                    <a:pt x="3498" y="693"/>
                  </a:lnTo>
                  <a:lnTo>
                    <a:pt x="3498" y="347"/>
                  </a:lnTo>
                  <a:cubicBezTo>
                    <a:pt x="3498" y="158"/>
                    <a:pt x="3372" y="0"/>
                    <a:pt x="3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2" name="Google Shape;9292;p80"/>
            <p:cNvSpPr/>
            <p:nvPr/>
          </p:nvSpPr>
          <p:spPr>
            <a:xfrm>
              <a:off x="-47692750" y="3271375"/>
              <a:ext cx="101625" cy="140225"/>
            </a:xfrm>
            <a:custGeom>
              <a:rect b="b" l="l" r="r" t="t"/>
              <a:pathLst>
                <a:path extrusionOk="0" h="5609" w="4065">
                  <a:moveTo>
                    <a:pt x="631" y="1"/>
                  </a:moveTo>
                  <a:lnTo>
                    <a:pt x="1576" y="1639"/>
                  </a:lnTo>
                  <a:cubicBezTo>
                    <a:pt x="1639" y="1734"/>
                    <a:pt x="1639" y="1891"/>
                    <a:pt x="1576" y="1986"/>
                  </a:cubicBezTo>
                  <a:lnTo>
                    <a:pt x="1" y="4348"/>
                  </a:lnTo>
                  <a:cubicBezTo>
                    <a:pt x="316" y="4537"/>
                    <a:pt x="505" y="4853"/>
                    <a:pt x="505" y="5262"/>
                  </a:cubicBezTo>
                  <a:lnTo>
                    <a:pt x="505" y="5609"/>
                  </a:lnTo>
                  <a:lnTo>
                    <a:pt x="4065" y="5609"/>
                  </a:lnTo>
                  <a:lnTo>
                    <a:pt x="4065" y="1040"/>
                  </a:lnTo>
                  <a:cubicBezTo>
                    <a:pt x="4002" y="473"/>
                    <a:pt x="3561" y="1"/>
                    <a:pt x="29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3" name="Google Shape;9293;p80"/>
            <p:cNvSpPr/>
            <p:nvPr/>
          </p:nvSpPr>
          <p:spPr>
            <a:xfrm>
              <a:off x="-47891225" y="3272950"/>
              <a:ext cx="100050" cy="140225"/>
            </a:xfrm>
            <a:custGeom>
              <a:rect b="b" l="l" r="r" t="t"/>
              <a:pathLst>
                <a:path extrusionOk="0" h="5609" w="4002">
                  <a:moveTo>
                    <a:pt x="1040" y="1"/>
                  </a:moveTo>
                  <a:cubicBezTo>
                    <a:pt x="473" y="1"/>
                    <a:pt x="0" y="442"/>
                    <a:pt x="0" y="1040"/>
                  </a:cubicBezTo>
                  <a:lnTo>
                    <a:pt x="0" y="5609"/>
                  </a:lnTo>
                  <a:lnTo>
                    <a:pt x="3529" y="5609"/>
                  </a:lnTo>
                  <a:lnTo>
                    <a:pt x="3529" y="5231"/>
                  </a:lnTo>
                  <a:lnTo>
                    <a:pt x="3497" y="5231"/>
                  </a:lnTo>
                  <a:cubicBezTo>
                    <a:pt x="3497" y="4821"/>
                    <a:pt x="3686" y="4506"/>
                    <a:pt x="4002" y="4317"/>
                  </a:cubicBezTo>
                  <a:lnTo>
                    <a:pt x="2426" y="1954"/>
                  </a:lnTo>
                  <a:cubicBezTo>
                    <a:pt x="2363" y="1828"/>
                    <a:pt x="2363" y="1734"/>
                    <a:pt x="2426" y="1608"/>
                  </a:cubicBezTo>
                  <a:lnTo>
                    <a:pt x="337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4" name="Google Shape;9294;p80"/>
            <p:cNvSpPr/>
            <p:nvPr/>
          </p:nvSpPr>
          <p:spPr>
            <a:xfrm>
              <a:off x="-47892800" y="3428900"/>
              <a:ext cx="300100" cy="70925"/>
            </a:xfrm>
            <a:custGeom>
              <a:rect b="b" l="l" r="r" t="t"/>
              <a:pathLst>
                <a:path extrusionOk="0" h="2837" w="12004">
                  <a:moveTo>
                    <a:pt x="0" y="1"/>
                  </a:moveTo>
                  <a:lnTo>
                    <a:pt x="0" y="379"/>
                  </a:lnTo>
                  <a:cubicBezTo>
                    <a:pt x="0" y="946"/>
                    <a:pt x="473" y="1418"/>
                    <a:pt x="1072" y="1418"/>
                  </a:cubicBezTo>
                  <a:lnTo>
                    <a:pt x="4978" y="1418"/>
                  </a:lnTo>
                  <a:lnTo>
                    <a:pt x="4978" y="2143"/>
                  </a:lnTo>
                  <a:lnTo>
                    <a:pt x="3907" y="2143"/>
                  </a:lnTo>
                  <a:cubicBezTo>
                    <a:pt x="3718" y="2143"/>
                    <a:pt x="3560" y="2301"/>
                    <a:pt x="3560" y="2490"/>
                  </a:cubicBezTo>
                  <a:cubicBezTo>
                    <a:pt x="3560" y="2679"/>
                    <a:pt x="3718" y="2836"/>
                    <a:pt x="3907" y="2836"/>
                  </a:cubicBezTo>
                  <a:lnTo>
                    <a:pt x="8129" y="2836"/>
                  </a:lnTo>
                  <a:cubicBezTo>
                    <a:pt x="8318" y="2836"/>
                    <a:pt x="8475" y="2679"/>
                    <a:pt x="8475" y="2490"/>
                  </a:cubicBezTo>
                  <a:cubicBezTo>
                    <a:pt x="8475" y="2301"/>
                    <a:pt x="8318" y="2143"/>
                    <a:pt x="8129" y="2143"/>
                  </a:cubicBezTo>
                  <a:lnTo>
                    <a:pt x="7057" y="2143"/>
                  </a:lnTo>
                  <a:lnTo>
                    <a:pt x="7057" y="1418"/>
                  </a:lnTo>
                  <a:lnTo>
                    <a:pt x="10964" y="1418"/>
                  </a:lnTo>
                  <a:cubicBezTo>
                    <a:pt x="11531" y="1418"/>
                    <a:pt x="12004" y="946"/>
                    <a:pt x="12004" y="379"/>
                  </a:cubicBezTo>
                  <a:lnTo>
                    <a:pt x="120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95" name="Google Shape;9295;p80"/>
          <p:cNvGrpSpPr/>
          <p:nvPr/>
        </p:nvGrpSpPr>
        <p:grpSpPr>
          <a:xfrm>
            <a:off x="3702887" y="1916795"/>
            <a:ext cx="229391" cy="355258"/>
            <a:chOff x="-47839250" y="3569100"/>
            <a:chExt cx="193775" cy="300100"/>
          </a:xfrm>
        </p:grpSpPr>
        <p:sp>
          <p:nvSpPr>
            <p:cNvPr id="9296" name="Google Shape;9296;p80"/>
            <p:cNvSpPr/>
            <p:nvPr/>
          </p:nvSpPr>
          <p:spPr>
            <a:xfrm>
              <a:off x="-47786475" y="3657325"/>
              <a:ext cx="51225" cy="51200"/>
            </a:xfrm>
            <a:custGeom>
              <a:rect b="b" l="l" r="r" t="t"/>
              <a:pathLst>
                <a:path extrusionOk="0" h="2048" w="2049">
                  <a:moveTo>
                    <a:pt x="1072" y="0"/>
                  </a:moveTo>
                  <a:cubicBezTo>
                    <a:pt x="473" y="0"/>
                    <a:pt x="1" y="473"/>
                    <a:pt x="1" y="1071"/>
                  </a:cubicBezTo>
                  <a:cubicBezTo>
                    <a:pt x="1" y="1544"/>
                    <a:pt x="284" y="1890"/>
                    <a:pt x="725" y="2048"/>
                  </a:cubicBezTo>
                  <a:lnTo>
                    <a:pt x="725" y="1071"/>
                  </a:lnTo>
                  <a:cubicBezTo>
                    <a:pt x="725" y="882"/>
                    <a:pt x="883" y="725"/>
                    <a:pt x="1072" y="725"/>
                  </a:cubicBezTo>
                  <a:lnTo>
                    <a:pt x="2048" y="725"/>
                  </a:lnTo>
                  <a:cubicBezTo>
                    <a:pt x="1891" y="315"/>
                    <a:pt x="1513" y="0"/>
                    <a:pt x="10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7" name="Google Shape;9297;p80"/>
            <p:cNvSpPr/>
            <p:nvPr/>
          </p:nvSpPr>
          <p:spPr>
            <a:xfrm>
              <a:off x="-47751025" y="3692750"/>
              <a:ext cx="15775" cy="15775"/>
            </a:xfrm>
            <a:custGeom>
              <a:rect b="b" l="l" r="r" t="t"/>
              <a:pathLst>
                <a:path extrusionOk="0" h="631" w="631">
                  <a:moveTo>
                    <a:pt x="0" y="1"/>
                  </a:moveTo>
                  <a:lnTo>
                    <a:pt x="0" y="631"/>
                  </a:lnTo>
                  <a:cubicBezTo>
                    <a:pt x="315" y="536"/>
                    <a:pt x="504" y="284"/>
                    <a:pt x="6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8" name="Google Shape;9298;p80"/>
            <p:cNvSpPr/>
            <p:nvPr/>
          </p:nvSpPr>
          <p:spPr>
            <a:xfrm>
              <a:off x="-47838450" y="3569100"/>
              <a:ext cx="192975" cy="35475"/>
            </a:xfrm>
            <a:custGeom>
              <a:rect b="b" l="l" r="r" t="t"/>
              <a:pathLst>
                <a:path extrusionOk="0" h="1419" w="7719">
                  <a:moveTo>
                    <a:pt x="347" y="1"/>
                  </a:moveTo>
                  <a:cubicBezTo>
                    <a:pt x="158" y="1"/>
                    <a:pt x="0" y="158"/>
                    <a:pt x="0" y="347"/>
                  </a:cubicBezTo>
                  <a:lnTo>
                    <a:pt x="0" y="1418"/>
                  </a:lnTo>
                  <a:lnTo>
                    <a:pt x="7719" y="1418"/>
                  </a:lnTo>
                  <a:lnTo>
                    <a:pt x="7719" y="347"/>
                  </a:lnTo>
                  <a:cubicBezTo>
                    <a:pt x="7719" y="158"/>
                    <a:pt x="7561" y="1"/>
                    <a:pt x="73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9" name="Google Shape;9299;p80"/>
            <p:cNvSpPr/>
            <p:nvPr/>
          </p:nvSpPr>
          <p:spPr>
            <a:xfrm>
              <a:off x="-47751025" y="3691975"/>
              <a:ext cx="53575" cy="53575"/>
            </a:xfrm>
            <a:custGeom>
              <a:rect b="b" l="l" r="r" t="t"/>
              <a:pathLst>
                <a:path extrusionOk="0" h="2143" w="2143">
                  <a:moveTo>
                    <a:pt x="1386" y="0"/>
                  </a:moveTo>
                  <a:cubicBezTo>
                    <a:pt x="1229" y="662"/>
                    <a:pt x="725" y="1229"/>
                    <a:pt x="0" y="1387"/>
                  </a:cubicBezTo>
                  <a:lnTo>
                    <a:pt x="0" y="2143"/>
                  </a:lnTo>
                  <a:lnTo>
                    <a:pt x="2143" y="2143"/>
                  </a:lnTo>
                  <a:lnTo>
                    <a:pt x="21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0" name="Google Shape;9300;p80"/>
            <p:cNvSpPr/>
            <p:nvPr/>
          </p:nvSpPr>
          <p:spPr>
            <a:xfrm>
              <a:off x="-47839250" y="3621875"/>
              <a:ext cx="193000" cy="159125"/>
            </a:xfrm>
            <a:custGeom>
              <a:rect b="b" l="l" r="r" t="t"/>
              <a:pathLst>
                <a:path extrusionOk="0" h="6365" w="7720">
                  <a:moveTo>
                    <a:pt x="3183" y="725"/>
                  </a:moveTo>
                  <a:cubicBezTo>
                    <a:pt x="4033" y="725"/>
                    <a:pt x="4758" y="1324"/>
                    <a:pt x="4915" y="2143"/>
                  </a:cubicBezTo>
                  <a:lnTo>
                    <a:pt x="6018" y="2143"/>
                  </a:lnTo>
                  <a:cubicBezTo>
                    <a:pt x="6207" y="2143"/>
                    <a:pt x="6365" y="2300"/>
                    <a:pt x="6365" y="2489"/>
                  </a:cubicBezTo>
                  <a:lnTo>
                    <a:pt x="6365" y="5293"/>
                  </a:lnTo>
                  <a:cubicBezTo>
                    <a:pt x="6365" y="5482"/>
                    <a:pt x="6207" y="5640"/>
                    <a:pt x="6018" y="5640"/>
                  </a:cubicBezTo>
                  <a:lnTo>
                    <a:pt x="3214" y="5640"/>
                  </a:lnTo>
                  <a:cubicBezTo>
                    <a:pt x="3025" y="5640"/>
                    <a:pt x="2868" y="5482"/>
                    <a:pt x="2868" y="5293"/>
                  </a:cubicBezTo>
                  <a:lnTo>
                    <a:pt x="2868" y="4191"/>
                  </a:lnTo>
                  <a:cubicBezTo>
                    <a:pt x="2080" y="4033"/>
                    <a:pt x="1450" y="3308"/>
                    <a:pt x="1450" y="2458"/>
                  </a:cubicBezTo>
                  <a:cubicBezTo>
                    <a:pt x="1418" y="1513"/>
                    <a:pt x="2206" y="725"/>
                    <a:pt x="3183" y="725"/>
                  </a:cubicBezTo>
                  <a:close/>
                  <a:moveTo>
                    <a:pt x="1" y="0"/>
                  </a:moveTo>
                  <a:lnTo>
                    <a:pt x="1" y="6364"/>
                  </a:lnTo>
                  <a:lnTo>
                    <a:pt x="7719" y="6364"/>
                  </a:lnTo>
                  <a:lnTo>
                    <a:pt x="77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1" name="Google Shape;9301;p80"/>
            <p:cNvSpPr/>
            <p:nvPr/>
          </p:nvSpPr>
          <p:spPr>
            <a:xfrm>
              <a:off x="-47839250" y="3799075"/>
              <a:ext cx="193000" cy="70125"/>
            </a:xfrm>
            <a:custGeom>
              <a:rect b="b" l="l" r="r" t="t"/>
              <a:pathLst>
                <a:path extrusionOk="0" h="2805" w="7720">
                  <a:moveTo>
                    <a:pt x="4600" y="663"/>
                  </a:moveTo>
                  <a:cubicBezTo>
                    <a:pt x="4789" y="663"/>
                    <a:pt x="4947" y="820"/>
                    <a:pt x="4947" y="1041"/>
                  </a:cubicBezTo>
                  <a:cubicBezTo>
                    <a:pt x="4947" y="1230"/>
                    <a:pt x="4789" y="1387"/>
                    <a:pt x="4600" y="1387"/>
                  </a:cubicBezTo>
                  <a:lnTo>
                    <a:pt x="3183" y="1387"/>
                  </a:lnTo>
                  <a:cubicBezTo>
                    <a:pt x="2994" y="1387"/>
                    <a:pt x="2836" y="1230"/>
                    <a:pt x="2836" y="1041"/>
                  </a:cubicBezTo>
                  <a:cubicBezTo>
                    <a:pt x="2836" y="852"/>
                    <a:pt x="2994" y="663"/>
                    <a:pt x="3183" y="663"/>
                  </a:cubicBezTo>
                  <a:close/>
                  <a:moveTo>
                    <a:pt x="1" y="1"/>
                  </a:moveTo>
                  <a:lnTo>
                    <a:pt x="1" y="2458"/>
                  </a:lnTo>
                  <a:cubicBezTo>
                    <a:pt x="1" y="2647"/>
                    <a:pt x="158" y="2805"/>
                    <a:pt x="347" y="2805"/>
                  </a:cubicBezTo>
                  <a:lnTo>
                    <a:pt x="7341" y="2805"/>
                  </a:lnTo>
                  <a:cubicBezTo>
                    <a:pt x="7562" y="2805"/>
                    <a:pt x="7719" y="2647"/>
                    <a:pt x="7719" y="2458"/>
                  </a:cubicBezTo>
                  <a:lnTo>
                    <a:pt x="771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02" name="Google Shape;9302;p80"/>
          <p:cNvGrpSpPr/>
          <p:nvPr/>
        </p:nvGrpSpPr>
        <p:grpSpPr>
          <a:xfrm>
            <a:off x="3639953" y="2353143"/>
            <a:ext cx="355258" cy="356205"/>
            <a:chOff x="-47892800" y="3937700"/>
            <a:chExt cx="300100" cy="300900"/>
          </a:xfrm>
        </p:grpSpPr>
        <p:sp>
          <p:nvSpPr>
            <p:cNvPr id="9303" name="Google Shape;9303;p80"/>
            <p:cNvSpPr/>
            <p:nvPr/>
          </p:nvSpPr>
          <p:spPr>
            <a:xfrm>
              <a:off x="-47858150" y="3937700"/>
              <a:ext cx="70900" cy="44150"/>
            </a:xfrm>
            <a:custGeom>
              <a:rect b="b" l="l" r="r" t="t"/>
              <a:pathLst>
                <a:path extrusionOk="0" h="1766" w="2836">
                  <a:moveTo>
                    <a:pt x="1418" y="1"/>
                  </a:moveTo>
                  <a:cubicBezTo>
                    <a:pt x="631" y="1"/>
                    <a:pt x="1" y="694"/>
                    <a:pt x="1" y="1419"/>
                  </a:cubicBezTo>
                  <a:lnTo>
                    <a:pt x="1" y="1765"/>
                  </a:lnTo>
                  <a:cubicBezTo>
                    <a:pt x="442" y="1545"/>
                    <a:pt x="914" y="1419"/>
                    <a:pt x="1418" y="1419"/>
                  </a:cubicBezTo>
                  <a:cubicBezTo>
                    <a:pt x="1922" y="1419"/>
                    <a:pt x="2395" y="1545"/>
                    <a:pt x="2836" y="1765"/>
                  </a:cubicBezTo>
                  <a:lnTo>
                    <a:pt x="2836" y="1419"/>
                  </a:lnTo>
                  <a:cubicBezTo>
                    <a:pt x="2836" y="631"/>
                    <a:pt x="2206" y="1"/>
                    <a:pt x="1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4" name="Google Shape;9304;p80"/>
            <p:cNvSpPr/>
            <p:nvPr/>
          </p:nvSpPr>
          <p:spPr>
            <a:xfrm>
              <a:off x="-47892800" y="3991275"/>
              <a:ext cx="141000" cy="105550"/>
            </a:xfrm>
            <a:custGeom>
              <a:rect b="b" l="l" r="r" t="t"/>
              <a:pathLst>
                <a:path extrusionOk="0" h="4222" w="5640">
                  <a:moveTo>
                    <a:pt x="2836" y="0"/>
                  </a:moveTo>
                  <a:cubicBezTo>
                    <a:pt x="1292" y="0"/>
                    <a:pt x="32" y="1260"/>
                    <a:pt x="32" y="2804"/>
                  </a:cubicBezTo>
                  <a:lnTo>
                    <a:pt x="32" y="3875"/>
                  </a:lnTo>
                  <a:cubicBezTo>
                    <a:pt x="0" y="4064"/>
                    <a:pt x="158" y="4222"/>
                    <a:pt x="347" y="4222"/>
                  </a:cubicBezTo>
                  <a:lnTo>
                    <a:pt x="5293" y="4222"/>
                  </a:lnTo>
                  <a:cubicBezTo>
                    <a:pt x="5482" y="4222"/>
                    <a:pt x="5640" y="4064"/>
                    <a:pt x="5640" y="3875"/>
                  </a:cubicBezTo>
                  <a:lnTo>
                    <a:pt x="5640" y="2804"/>
                  </a:lnTo>
                  <a:cubicBezTo>
                    <a:pt x="5640" y="1260"/>
                    <a:pt x="4380" y="0"/>
                    <a:pt x="28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5" name="Google Shape;9305;p80"/>
            <p:cNvSpPr/>
            <p:nvPr/>
          </p:nvSpPr>
          <p:spPr>
            <a:xfrm>
              <a:off x="-47773875" y="3956600"/>
              <a:ext cx="119750" cy="89025"/>
            </a:xfrm>
            <a:custGeom>
              <a:rect b="b" l="l" r="r" t="t"/>
              <a:pathLst>
                <a:path extrusionOk="0" h="3561" w="4790">
                  <a:moveTo>
                    <a:pt x="1" y="1"/>
                  </a:moveTo>
                  <a:cubicBezTo>
                    <a:pt x="95" y="253"/>
                    <a:pt x="127" y="474"/>
                    <a:pt x="127" y="726"/>
                  </a:cubicBezTo>
                  <a:lnTo>
                    <a:pt x="127" y="1419"/>
                  </a:lnTo>
                  <a:lnTo>
                    <a:pt x="158" y="1419"/>
                  </a:lnTo>
                  <a:cubicBezTo>
                    <a:pt x="442" y="1639"/>
                    <a:pt x="694" y="1860"/>
                    <a:pt x="883" y="2143"/>
                  </a:cubicBezTo>
                  <a:cubicBezTo>
                    <a:pt x="1702" y="2301"/>
                    <a:pt x="2427" y="2805"/>
                    <a:pt x="2805" y="3561"/>
                  </a:cubicBezTo>
                  <a:cubicBezTo>
                    <a:pt x="3214" y="3120"/>
                    <a:pt x="3750" y="2805"/>
                    <a:pt x="4380" y="2805"/>
                  </a:cubicBezTo>
                  <a:cubicBezTo>
                    <a:pt x="4506" y="2805"/>
                    <a:pt x="4663" y="2805"/>
                    <a:pt x="4789" y="2836"/>
                  </a:cubicBezTo>
                  <a:cubicBezTo>
                    <a:pt x="4033" y="1167"/>
                    <a:pt x="2332" y="1"/>
                    <a:pt x="4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6" name="Google Shape;9306;p80"/>
            <p:cNvSpPr/>
            <p:nvPr/>
          </p:nvSpPr>
          <p:spPr>
            <a:xfrm>
              <a:off x="-47699050" y="4043250"/>
              <a:ext cx="71700" cy="70900"/>
            </a:xfrm>
            <a:custGeom>
              <a:rect b="b" l="l" r="r" t="t"/>
              <a:pathLst>
                <a:path extrusionOk="0" h="2836" w="2868">
                  <a:moveTo>
                    <a:pt x="1450" y="0"/>
                  </a:moveTo>
                  <a:cubicBezTo>
                    <a:pt x="662" y="0"/>
                    <a:pt x="1" y="694"/>
                    <a:pt x="1" y="1418"/>
                  </a:cubicBezTo>
                  <a:cubicBezTo>
                    <a:pt x="1" y="2206"/>
                    <a:pt x="662" y="2836"/>
                    <a:pt x="1450" y="2836"/>
                  </a:cubicBezTo>
                  <a:cubicBezTo>
                    <a:pt x="2237" y="2836"/>
                    <a:pt x="2868" y="2206"/>
                    <a:pt x="2868" y="1418"/>
                  </a:cubicBezTo>
                  <a:cubicBezTo>
                    <a:pt x="2868" y="631"/>
                    <a:pt x="2237" y="0"/>
                    <a:pt x="14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7" name="Google Shape;9307;p80"/>
            <p:cNvSpPr/>
            <p:nvPr/>
          </p:nvSpPr>
          <p:spPr>
            <a:xfrm>
              <a:off x="-47770725" y="4124375"/>
              <a:ext cx="178025" cy="114225"/>
            </a:xfrm>
            <a:custGeom>
              <a:rect b="b" l="l" r="r" t="t"/>
              <a:pathLst>
                <a:path extrusionOk="0" h="4569" w="7121">
                  <a:moveTo>
                    <a:pt x="3183" y="0"/>
                  </a:moveTo>
                  <a:lnTo>
                    <a:pt x="3183" y="2426"/>
                  </a:lnTo>
                  <a:lnTo>
                    <a:pt x="2490" y="2426"/>
                  </a:lnTo>
                  <a:lnTo>
                    <a:pt x="2490" y="2080"/>
                  </a:lnTo>
                  <a:cubicBezTo>
                    <a:pt x="2490" y="1891"/>
                    <a:pt x="2332" y="1733"/>
                    <a:pt x="2143" y="1733"/>
                  </a:cubicBezTo>
                  <a:cubicBezTo>
                    <a:pt x="1954" y="1733"/>
                    <a:pt x="1796" y="1891"/>
                    <a:pt x="1796" y="2080"/>
                  </a:cubicBezTo>
                  <a:lnTo>
                    <a:pt x="1796" y="2426"/>
                  </a:lnTo>
                  <a:cubicBezTo>
                    <a:pt x="788" y="2426"/>
                    <a:pt x="1" y="3214"/>
                    <a:pt x="1" y="4222"/>
                  </a:cubicBezTo>
                  <a:cubicBezTo>
                    <a:pt x="1" y="4411"/>
                    <a:pt x="158" y="4569"/>
                    <a:pt x="379" y="4569"/>
                  </a:cubicBezTo>
                  <a:lnTo>
                    <a:pt x="6711" y="4569"/>
                  </a:lnTo>
                  <a:cubicBezTo>
                    <a:pt x="6900" y="4569"/>
                    <a:pt x="7058" y="4411"/>
                    <a:pt x="7058" y="4222"/>
                  </a:cubicBezTo>
                  <a:cubicBezTo>
                    <a:pt x="7121" y="3214"/>
                    <a:pt x="6302" y="2426"/>
                    <a:pt x="5325" y="2426"/>
                  </a:cubicBezTo>
                  <a:lnTo>
                    <a:pt x="5325" y="0"/>
                  </a:lnTo>
                  <a:cubicBezTo>
                    <a:pt x="5010" y="190"/>
                    <a:pt x="4663" y="284"/>
                    <a:pt x="4254" y="284"/>
                  </a:cubicBezTo>
                  <a:cubicBezTo>
                    <a:pt x="3876" y="284"/>
                    <a:pt x="3529" y="158"/>
                    <a:pt x="3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8" name="Google Shape;9308;p80"/>
            <p:cNvSpPr/>
            <p:nvPr/>
          </p:nvSpPr>
          <p:spPr>
            <a:xfrm>
              <a:off x="-47830575" y="4132250"/>
              <a:ext cx="17350" cy="44125"/>
            </a:xfrm>
            <a:custGeom>
              <a:rect b="b" l="l" r="r" t="t"/>
              <a:pathLst>
                <a:path extrusionOk="0" h="1765" w="694">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9" name="Google Shape;9309;p80"/>
            <p:cNvSpPr/>
            <p:nvPr/>
          </p:nvSpPr>
          <p:spPr>
            <a:xfrm>
              <a:off x="-47785675" y="4112375"/>
              <a:ext cx="37825" cy="36250"/>
            </a:xfrm>
            <a:custGeom>
              <a:rect b="b" l="l" r="r" t="t"/>
              <a:pathLst>
                <a:path extrusionOk="0" h="1450" w="1513">
                  <a:moveTo>
                    <a:pt x="402" y="0"/>
                  </a:moveTo>
                  <a:cubicBezTo>
                    <a:pt x="307" y="0"/>
                    <a:pt x="205" y="24"/>
                    <a:pt x="126" y="71"/>
                  </a:cubicBezTo>
                  <a:cubicBezTo>
                    <a:pt x="0" y="197"/>
                    <a:pt x="0" y="449"/>
                    <a:pt x="126" y="607"/>
                  </a:cubicBezTo>
                  <a:lnTo>
                    <a:pt x="882" y="1331"/>
                  </a:lnTo>
                  <a:cubicBezTo>
                    <a:pt x="961" y="1410"/>
                    <a:pt x="1055" y="1449"/>
                    <a:pt x="1146" y="1449"/>
                  </a:cubicBezTo>
                  <a:cubicBezTo>
                    <a:pt x="1237" y="1449"/>
                    <a:pt x="1323" y="1410"/>
                    <a:pt x="1386" y="1331"/>
                  </a:cubicBezTo>
                  <a:cubicBezTo>
                    <a:pt x="1512" y="1237"/>
                    <a:pt x="1512" y="985"/>
                    <a:pt x="1386" y="827"/>
                  </a:cubicBezTo>
                  <a:lnTo>
                    <a:pt x="630" y="71"/>
                  </a:lnTo>
                  <a:cubicBezTo>
                    <a:pt x="583" y="24"/>
                    <a:pt x="496" y="0"/>
                    <a:pt x="4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0" name="Google Shape;9310;p80"/>
            <p:cNvSpPr/>
            <p:nvPr/>
          </p:nvSpPr>
          <p:spPr>
            <a:xfrm>
              <a:off x="-47892800" y="4112750"/>
              <a:ext cx="37825" cy="36250"/>
            </a:xfrm>
            <a:custGeom>
              <a:rect b="b" l="l" r="r" t="t"/>
              <a:pathLst>
                <a:path extrusionOk="0" h="1450" w="1513">
                  <a:moveTo>
                    <a:pt x="1111" y="1"/>
                  </a:moveTo>
                  <a:cubicBezTo>
                    <a:pt x="1016" y="1"/>
                    <a:pt x="930" y="40"/>
                    <a:pt x="883" y="119"/>
                  </a:cubicBezTo>
                  <a:lnTo>
                    <a:pt x="126" y="844"/>
                  </a:lnTo>
                  <a:cubicBezTo>
                    <a:pt x="0" y="970"/>
                    <a:pt x="0" y="1222"/>
                    <a:pt x="126" y="1379"/>
                  </a:cubicBezTo>
                  <a:cubicBezTo>
                    <a:pt x="189" y="1426"/>
                    <a:pt x="276" y="1450"/>
                    <a:pt x="367" y="1450"/>
                  </a:cubicBezTo>
                  <a:cubicBezTo>
                    <a:pt x="457" y="1450"/>
                    <a:pt x="552" y="1426"/>
                    <a:pt x="630" y="1379"/>
                  </a:cubicBezTo>
                  <a:lnTo>
                    <a:pt x="1387" y="623"/>
                  </a:lnTo>
                  <a:cubicBezTo>
                    <a:pt x="1513" y="497"/>
                    <a:pt x="1513" y="276"/>
                    <a:pt x="1387" y="119"/>
                  </a:cubicBezTo>
                  <a:cubicBezTo>
                    <a:pt x="1308" y="40"/>
                    <a:pt x="1205" y="1"/>
                    <a:pt x="11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11" name="Google Shape;9311;p80"/>
          <p:cNvGrpSpPr/>
          <p:nvPr/>
        </p:nvGrpSpPr>
        <p:grpSpPr>
          <a:xfrm>
            <a:off x="2345248" y="2846858"/>
            <a:ext cx="355258" cy="311458"/>
            <a:chOff x="-46042675" y="3218600"/>
            <a:chExt cx="300100" cy="263100"/>
          </a:xfrm>
        </p:grpSpPr>
        <p:sp>
          <p:nvSpPr>
            <p:cNvPr id="9312" name="Google Shape;9312;p80"/>
            <p:cNvSpPr/>
            <p:nvPr/>
          </p:nvSpPr>
          <p:spPr>
            <a:xfrm>
              <a:off x="-46042675" y="3302875"/>
              <a:ext cx="35475" cy="130000"/>
            </a:xfrm>
            <a:custGeom>
              <a:rect b="b" l="l" r="r" t="t"/>
              <a:pathLst>
                <a:path extrusionOk="0" h="5200" w="1419">
                  <a:moveTo>
                    <a:pt x="1" y="1"/>
                  </a:moveTo>
                  <a:lnTo>
                    <a:pt x="1" y="5199"/>
                  </a:lnTo>
                  <a:lnTo>
                    <a:pt x="1418" y="4506"/>
                  </a:lnTo>
                  <a:lnTo>
                    <a:pt x="1418" y="726"/>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3" name="Google Shape;9313;p80"/>
            <p:cNvSpPr/>
            <p:nvPr/>
          </p:nvSpPr>
          <p:spPr>
            <a:xfrm>
              <a:off x="-45919025" y="3341475"/>
              <a:ext cx="53600" cy="52800"/>
            </a:xfrm>
            <a:custGeom>
              <a:rect b="b" l="l" r="r" t="t"/>
              <a:pathLst>
                <a:path extrusionOk="0" h="2112" w="2144">
                  <a:moveTo>
                    <a:pt x="1072" y="1"/>
                  </a:moveTo>
                  <a:cubicBezTo>
                    <a:pt x="473" y="1"/>
                    <a:pt x="1" y="473"/>
                    <a:pt x="1" y="1072"/>
                  </a:cubicBezTo>
                  <a:cubicBezTo>
                    <a:pt x="1" y="1639"/>
                    <a:pt x="473" y="2112"/>
                    <a:pt x="1072" y="2112"/>
                  </a:cubicBezTo>
                  <a:cubicBezTo>
                    <a:pt x="1671" y="2112"/>
                    <a:pt x="2143" y="1639"/>
                    <a:pt x="2143" y="1072"/>
                  </a:cubicBezTo>
                  <a:cubicBezTo>
                    <a:pt x="2143" y="473"/>
                    <a:pt x="1639"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4" name="Google Shape;9314;p80"/>
            <p:cNvSpPr/>
            <p:nvPr/>
          </p:nvSpPr>
          <p:spPr>
            <a:xfrm>
              <a:off x="-45778025" y="3302875"/>
              <a:ext cx="35450" cy="130000"/>
            </a:xfrm>
            <a:custGeom>
              <a:rect b="b" l="l" r="r" t="t"/>
              <a:pathLst>
                <a:path extrusionOk="0" h="5200" w="1418">
                  <a:moveTo>
                    <a:pt x="1418" y="1"/>
                  </a:moveTo>
                  <a:lnTo>
                    <a:pt x="0" y="726"/>
                  </a:lnTo>
                  <a:lnTo>
                    <a:pt x="0" y="4506"/>
                  </a:lnTo>
                  <a:lnTo>
                    <a:pt x="1418" y="5199"/>
                  </a:lnTo>
                  <a:lnTo>
                    <a:pt x="141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5" name="Google Shape;9315;p80"/>
            <p:cNvSpPr/>
            <p:nvPr/>
          </p:nvSpPr>
          <p:spPr>
            <a:xfrm>
              <a:off x="-46042675" y="3235950"/>
              <a:ext cx="300100" cy="245750"/>
            </a:xfrm>
            <a:custGeom>
              <a:rect b="b" l="l" r="r" t="t"/>
              <a:pathLst>
                <a:path extrusionOk="0" h="9830" w="12004">
                  <a:moveTo>
                    <a:pt x="6018" y="2142"/>
                  </a:moveTo>
                  <a:cubicBezTo>
                    <a:pt x="7751" y="2142"/>
                    <a:pt x="9168" y="3560"/>
                    <a:pt x="9168" y="5293"/>
                  </a:cubicBezTo>
                  <a:cubicBezTo>
                    <a:pt x="9168" y="7026"/>
                    <a:pt x="7751" y="8443"/>
                    <a:pt x="6018" y="8443"/>
                  </a:cubicBezTo>
                  <a:cubicBezTo>
                    <a:pt x="4285" y="8443"/>
                    <a:pt x="2867" y="7026"/>
                    <a:pt x="2867" y="5293"/>
                  </a:cubicBezTo>
                  <a:cubicBezTo>
                    <a:pt x="2867" y="3560"/>
                    <a:pt x="4285" y="2142"/>
                    <a:pt x="6018" y="2142"/>
                  </a:cubicBezTo>
                  <a:close/>
                  <a:moveTo>
                    <a:pt x="1765" y="0"/>
                  </a:moveTo>
                  <a:cubicBezTo>
                    <a:pt x="1576" y="0"/>
                    <a:pt x="1418" y="158"/>
                    <a:pt x="1418" y="378"/>
                  </a:cubicBezTo>
                  <a:lnTo>
                    <a:pt x="1418" y="725"/>
                  </a:lnTo>
                  <a:lnTo>
                    <a:pt x="1072" y="725"/>
                  </a:lnTo>
                  <a:cubicBezTo>
                    <a:pt x="473" y="725"/>
                    <a:pt x="1" y="1197"/>
                    <a:pt x="1" y="1796"/>
                  </a:cubicBezTo>
                  <a:lnTo>
                    <a:pt x="1" y="1890"/>
                  </a:lnTo>
                  <a:lnTo>
                    <a:pt x="1922" y="2835"/>
                  </a:lnTo>
                  <a:cubicBezTo>
                    <a:pt x="2048" y="2930"/>
                    <a:pt x="2143" y="3056"/>
                    <a:pt x="2143" y="3151"/>
                  </a:cubicBezTo>
                  <a:lnTo>
                    <a:pt x="2143" y="7372"/>
                  </a:lnTo>
                  <a:cubicBezTo>
                    <a:pt x="2143" y="7498"/>
                    <a:pt x="2048" y="7624"/>
                    <a:pt x="1922" y="7687"/>
                  </a:cubicBezTo>
                  <a:lnTo>
                    <a:pt x="1" y="8632"/>
                  </a:lnTo>
                  <a:lnTo>
                    <a:pt x="1" y="8758"/>
                  </a:lnTo>
                  <a:cubicBezTo>
                    <a:pt x="1" y="9357"/>
                    <a:pt x="473" y="9830"/>
                    <a:pt x="1072" y="9830"/>
                  </a:cubicBezTo>
                  <a:lnTo>
                    <a:pt x="10964" y="9830"/>
                  </a:lnTo>
                  <a:cubicBezTo>
                    <a:pt x="11531" y="9830"/>
                    <a:pt x="12004" y="9357"/>
                    <a:pt x="12004" y="8758"/>
                  </a:cubicBezTo>
                  <a:lnTo>
                    <a:pt x="12004" y="8632"/>
                  </a:lnTo>
                  <a:lnTo>
                    <a:pt x="10082" y="7687"/>
                  </a:lnTo>
                  <a:cubicBezTo>
                    <a:pt x="9956" y="7624"/>
                    <a:pt x="9893" y="7498"/>
                    <a:pt x="9893" y="7372"/>
                  </a:cubicBezTo>
                  <a:lnTo>
                    <a:pt x="9893" y="3151"/>
                  </a:lnTo>
                  <a:cubicBezTo>
                    <a:pt x="9893" y="3056"/>
                    <a:pt x="9956" y="2930"/>
                    <a:pt x="10082" y="2835"/>
                  </a:cubicBezTo>
                  <a:lnTo>
                    <a:pt x="12004" y="1890"/>
                  </a:lnTo>
                  <a:lnTo>
                    <a:pt x="12004" y="1796"/>
                  </a:lnTo>
                  <a:cubicBezTo>
                    <a:pt x="12004" y="1197"/>
                    <a:pt x="11531" y="725"/>
                    <a:pt x="10933" y="725"/>
                  </a:cubicBezTo>
                  <a:lnTo>
                    <a:pt x="2143" y="725"/>
                  </a:lnTo>
                  <a:lnTo>
                    <a:pt x="2143" y="378"/>
                  </a:lnTo>
                  <a:cubicBezTo>
                    <a:pt x="2143" y="158"/>
                    <a:pt x="1985" y="0"/>
                    <a:pt x="1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6" name="Google Shape;9316;p80"/>
            <p:cNvSpPr/>
            <p:nvPr/>
          </p:nvSpPr>
          <p:spPr>
            <a:xfrm>
              <a:off x="-45952875" y="3306025"/>
              <a:ext cx="122100" cy="122125"/>
            </a:xfrm>
            <a:custGeom>
              <a:rect b="b" l="l" r="r" t="t"/>
              <a:pathLst>
                <a:path extrusionOk="0" h="4885" w="4884">
                  <a:moveTo>
                    <a:pt x="2426" y="663"/>
                  </a:moveTo>
                  <a:cubicBezTo>
                    <a:pt x="3403" y="663"/>
                    <a:pt x="4190" y="1450"/>
                    <a:pt x="4190" y="2458"/>
                  </a:cubicBezTo>
                  <a:cubicBezTo>
                    <a:pt x="4159" y="3435"/>
                    <a:pt x="3371" y="4223"/>
                    <a:pt x="2426" y="4223"/>
                  </a:cubicBezTo>
                  <a:cubicBezTo>
                    <a:pt x="1449" y="4223"/>
                    <a:pt x="662" y="3435"/>
                    <a:pt x="662" y="2458"/>
                  </a:cubicBezTo>
                  <a:cubicBezTo>
                    <a:pt x="662" y="1450"/>
                    <a:pt x="1449" y="663"/>
                    <a:pt x="2426" y="663"/>
                  </a:cubicBezTo>
                  <a:close/>
                  <a:moveTo>
                    <a:pt x="2426" y="1"/>
                  </a:moveTo>
                  <a:cubicBezTo>
                    <a:pt x="1103" y="1"/>
                    <a:pt x="0" y="1104"/>
                    <a:pt x="0" y="2458"/>
                  </a:cubicBezTo>
                  <a:cubicBezTo>
                    <a:pt x="0" y="3782"/>
                    <a:pt x="1103" y="4884"/>
                    <a:pt x="2426" y="4884"/>
                  </a:cubicBezTo>
                  <a:cubicBezTo>
                    <a:pt x="3781" y="4884"/>
                    <a:pt x="4883" y="3782"/>
                    <a:pt x="4883" y="2458"/>
                  </a:cubicBezTo>
                  <a:cubicBezTo>
                    <a:pt x="4883" y="1104"/>
                    <a:pt x="3781" y="1"/>
                    <a:pt x="24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7" name="Google Shape;9317;p80"/>
            <p:cNvSpPr/>
            <p:nvPr/>
          </p:nvSpPr>
          <p:spPr>
            <a:xfrm>
              <a:off x="-45941075" y="3218600"/>
              <a:ext cx="98475" cy="17375"/>
            </a:xfrm>
            <a:custGeom>
              <a:rect b="b" l="l" r="r" t="t"/>
              <a:pathLst>
                <a:path extrusionOk="0" h="695" w="3939">
                  <a:moveTo>
                    <a:pt x="536" y="1"/>
                  </a:moveTo>
                  <a:cubicBezTo>
                    <a:pt x="410" y="1"/>
                    <a:pt x="316" y="64"/>
                    <a:pt x="221" y="190"/>
                  </a:cubicBezTo>
                  <a:lnTo>
                    <a:pt x="1" y="694"/>
                  </a:lnTo>
                  <a:lnTo>
                    <a:pt x="3939" y="694"/>
                  </a:lnTo>
                  <a:lnTo>
                    <a:pt x="3655" y="190"/>
                  </a:lnTo>
                  <a:cubicBezTo>
                    <a:pt x="3592" y="64"/>
                    <a:pt x="3466" y="1"/>
                    <a:pt x="33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18" name="Google Shape;9318;p80"/>
          <p:cNvGrpSpPr/>
          <p:nvPr/>
        </p:nvGrpSpPr>
        <p:grpSpPr>
          <a:xfrm>
            <a:off x="2345248" y="3261306"/>
            <a:ext cx="355258" cy="323118"/>
            <a:chOff x="-46042675" y="3568700"/>
            <a:chExt cx="300100" cy="272950"/>
          </a:xfrm>
        </p:grpSpPr>
        <p:sp>
          <p:nvSpPr>
            <p:cNvPr id="9319" name="Google Shape;9319;p80"/>
            <p:cNvSpPr/>
            <p:nvPr/>
          </p:nvSpPr>
          <p:spPr>
            <a:xfrm>
              <a:off x="-46042675" y="3758125"/>
              <a:ext cx="115025" cy="83525"/>
            </a:xfrm>
            <a:custGeom>
              <a:rect b="b" l="l" r="r" t="t"/>
              <a:pathLst>
                <a:path extrusionOk="0" h="3341" w="4601">
                  <a:moveTo>
                    <a:pt x="1985" y="1"/>
                  </a:moveTo>
                  <a:lnTo>
                    <a:pt x="127" y="1797"/>
                  </a:lnTo>
                  <a:cubicBezTo>
                    <a:pt x="32" y="1891"/>
                    <a:pt x="1" y="2017"/>
                    <a:pt x="32" y="2112"/>
                  </a:cubicBezTo>
                  <a:cubicBezTo>
                    <a:pt x="95" y="2238"/>
                    <a:pt x="158" y="2332"/>
                    <a:pt x="284" y="2364"/>
                  </a:cubicBezTo>
                  <a:lnTo>
                    <a:pt x="3277" y="3340"/>
                  </a:lnTo>
                  <a:lnTo>
                    <a:pt x="3403" y="3340"/>
                  </a:lnTo>
                  <a:cubicBezTo>
                    <a:pt x="3466" y="3340"/>
                    <a:pt x="3592" y="3309"/>
                    <a:pt x="3624" y="3214"/>
                  </a:cubicBezTo>
                  <a:lnTo>
                    <a:pt x="4600" y="2238"/>
                  </a:lnTo>
                  <a:lnTo>
                    <a:pt x="2395" y="1639"/>
                  </a:lnTo>
                  <a:cubicBezTo>
                    <a:pt x="2367" y="1650"/>
                    <a:pt x="2340" y="1656"/>
                    <a:pt x="2316" y="1656"/>
                  </a:cubicBezTo>
                  <a:cubicBezTo>
                    <a:pt x="2206" y="1656"/>
                    <a:pt x="2143" y="1548"/>
                    <a:pt x="2143" y="1418"/>
                  </a:cubicBezTo>
                  <a:lnTo>
                    <a:pt x="198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0" name="Google Shape;9320;p80"/>
            <p:cNvSpPr/>
            <p:nvPr/>
          </p:nvSpPr>
          <p:spPr>
            <a:xfrm>
              <a:off x="-45866250" y="3654175"/>
              <a:ext cx="37825" cy="37825"/>
            </a:xfrm>
            <a:custGeom>
              <a:rect b="b" l="l" r="r" t="t"/>
              <a:pathLst>
                <a:path extrusionOk="0" h="1513" w="1513">
                  <a:moveTo>
                    <a:pt x="1009" y="0"/>
                  </a:moveTo>
                  <a:lnTo>
                    <a:pt x="1" y="1008"/>
                  </a:lnTo>
                  <a:lnTo>
                    <a:pt x="505" y="1512"/>
                  </a:lnTo>
                  <a:lnTo>
                    <a:pt x="1513" y="504"/>
                  </a:lnTo>
                  <a:lnTo>
                    <a:pt x="100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1" name="Google Shape;9321;p80"/>
            <p:cNvSpPr/>
            <p:nvPr/>
          </p:nvSpPr>
          <p:spPr>
            <a:xfrm>
              <a:off x="-45828450" y="3629750"/>
              <a:ext cx="25225" cy="25225"/>
            </a:xfrm>
            <a:custGeom>
              <a:rect b="b" l="l" r="r" t="t"/>
              <a:pathLst>
                <a:path extrusionOk="0" h="1009" w="1009">
                  <a:moveTo>
                    <a:pt x="505" y="0"/>
                  </a:moveTo>
                  <a:lnTo>
                    <a:pt x="1" y="505"/>
                  </a:lnTo>
                  <a:lnTo>
                    <a:pt x="505" y="1009"/>
                  </a:lnTo>
                  <a:lnTo>
                    <a:pt x="1009" y="505"/>
                  </a:lnTo>
                  <a:lnTo>
                    <a:pt x="5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2" name="Google Shape;9322;p80"/>
            <p:cNvSpPr/>
            <p:nvPr/>
          </p:nvSpPr>
          <p:spPr>
            <a:xfrm>
              <a:off x="-45979675" y="3568700"/>
              <a:ext cx="237100" cy="237800"/>
            </a:xfrm>
            <a:custGeom>
              <a:rect b="b" l="l" r="r" t="t"/>
              <a:pathLst>
                <a:path extrusionOk="0" h="9512" w="9484">
                  <a:moveTo>
                    <a:pt x="6499" y="1615"/>
                  </a:moveTo>
                  <a:cubicBezTo>
                    <a:pt x="6593" y="1615"/>
                    <a:pt x="6696" y="1639"/>
                    <a:pt x="6774" y="1686"/>
                  </a:cubicBezTo>
                  <a:lnTo>
                    <a:pt x="7751" y="2695"/>
                  </a:lnTo>
                  <a:cubicBezTo>
                    <a:pt x="7909" y="2852"/>
                    <a:pt x="7909" y="3073"/>
                    <a:pt x="7751" y="3199"/>
                  </a:cubicBezTo>
                  <a:lnTo>
                    <a:pt x="5262" y="5687"/>
                  </a:lnTo>
                  <a:cubicBezTo>
                    <a:pt x="5215" y="5750"/>
                    <a:pt x="5128" y="5782"/>
                    <a:pt x="5034" y="5782"/>
                  </a:cubicBezTo>
                  <a:cubicBezTo>
                    <a:pt x="4939" y="5782"/>
                    <a:pt x="4837" y="5750"/>
                    <a:pt x="4758" y="5687"/>
                  </a:cubicBezTo>
                  <a:lnTo>
                    <a:pt x="3782" y="4711"/>
                  </a:lnTo>
                  <a:cubicBezTo>
                    <a:pt x="3656" y="4585"/>
                    <a:pt x="3656" y="4333"/>
                    <a:pt x="3782" y="4175"/>
                  </a:cubicBezTo>
                  <a:lnTo>
                    <a:pt x="6270" y="1686"/>
                  </a:lnTo>
                  <a:cubicBezTo>
                    <a:pt x="6318" y="1639"/>
                    <a:pt x="6404" y="1615"/>
                    <a:pt x="6499" y="1615"/>
                  </a:cubicBezTo>
                  <a:close/>
                  <a:moveTo>
                    <a:pt x="3506" y="5593"/>
                  </a:moveTo>
                  <a:cubicBezTo>
                    <a:pt x="3600" y="5593"/>
                    <a:pt x="3703" y="5624"/>
                    <a:pt x="3782" y="5687"/>
                  </a:cubicBezTo>
                  <a:cubicBezTo>
                    <a:pt x="3939" y="5845"/>
                    <a:pt x="3939" y="6034"/>
                    <a:pt x="3782" y="6192"/>
                  </a:cubicBezTo>
                  <a:lnTo>
                    <a:pt x="2553" y="7420"/>
                  </a:lnTo>
                  <a:cubicBezTo>
                    <a:pt x="2490" y="7483"/>
                    <a:pt x="2403" y="7515"/>
                    <a:pt x="2313" y="7515"/>
                  </a:cubicBezTo>
                  <a:cubicBezTo>
                    <a:pt x="2222" y="7515"/>
                    <a:pt x="2128" y="7483"/>
                    <a:pt x="2049" y="7420"/>
                  </a:cubicBezTo>
                  <a:cubicBezTo>
                    <a:pt x="1923" y="7294"/>
                    <a:pt x="1923" y="7074"/>
                    <a:pt x="2049" y="6916"/>
                  </a:cubicBezTo>
                  <a:lnTo>
                    <a:pt x="3277" y="5687"/>
                  </a:lnTo>
                  <a:cubicBezTo>
                    <a:pt x="3325" y="5624"/>
                    <a:pt x="3411" y="5593"/>
                    <a:pt x="3506" y="5593"/>
                  </a:cubicBezTo>
                  <a:close/>
                  <a:moveTo>
                    <a:pt x="7034" y="1"/>
                  </a:moveTo>
                  <a:cubicBezTo>
                    <a:pt x="6396" y="1"/>
                    <a:pt x="5766" y="237"/>
                    <a:pt x="5325" y="710"/>
                  </a:cubicBezTo>
                  <a:lnTo>
                    <a:pt x="127" y="5908"/>
                  </a:lnTo>
                  <a:cubicBezTo>
                    <a:pt x="32" y="6003"/>
                    <a:pt x="1" y="6129"/>
                    <a:pt x="1" y="6192"/>
                  </a:cubicBezTo>
                  <a:lnTo>
                    <a:pt x="221" y="8428"/>
                  </a:lnTo>
                  <a:cubicBezTo>
                    <a:pt x="221" y="8586"/>
                    <a:pt x="347" y="8712"/>
                    <a:pt x="505" y="8743"/>
                  </a:cubicBezTo>
                  <a:lnTo>
                    <a:pt x="3214" y="9500"/>
                  </a:lnTo>
                  <a:cubicBezTo>
                    <a:pt x="3248" y="9508"/>
                    <a:pt x="3282" y="9512"/>
                    <a:pt x="3316" y="9512"/>
                  </a:cubicBezTo>
                  <a:cubicBezTo>
                    <a:pt x="3408" y="9512"/>
                    <a:pt x="3500" y="9483"/>
                    <a:pt x="3592" y="9437"/>
                  </a:cubicBezTo>
                  <a:lnTo>
                    <a:pt x="8791" y="4238"/>
                  </a:lnTo>
                  <a:cubicBezTo>
                    <a:pt x="9263" y="3766"/>
                    <a:pt x="9484" y="3167"/>
                    <a:pt x="9484" y="2505"/>
                  </a:cubicBezTo>
                  <a:cubicBezTo>
                    <a:pt x="9484" y="1812"/>
                    <a:pt x="9200" y="1182"/>
                    <a:pt x="8791" y="710"/>
                  </a:cubicBezTo>
                  <a:cubicBezTo>
                    <a:pt x="8318" y="237"/>
                    <a:pt x="7672" y="1"/>
                    <a:pt x="70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23" name="Google Shape;9323;p80"/>
          <p:cNvGrpSpPr/>
          <p:nvPr/>
        </p:nvGrpSpPr>
        <p:grpSpPr>
          <a:xfrm>
            <a:off x="2387199" y="3698276"/>
            <a:ext cx="271357" cy="356057"/>
            <a:chOff x="-46007225" y="3937825"/>
            <a:chExt cx="229225" cy="300775"/>
          </a:xfrm>
        </p:grpSpPr>
        <p:sp>
          <p:nvSpPr>
            <p:cNvPr id="9324" name="Google Shape;9324;p80"/>
            <p:cNvSpPr/>
            <p:nvPr/>
          </p:nvSpPr>
          <p:spPr>
            <a:xfrm>
              <a:off x="-45813475" y="3990475"/>
              <a:ext cx="35475" cy="17350"/>
            </a:xfrm>
            <a:custGeom>
              <a:rect b="b" l="l" r="r" t="t"/>
              <a:pathLst>
                <a:path extrusionOk="0" h="694" w="1419">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5" name="Google Shape;9325;p80"/>
            <p:cNvSpPr/>
            <p:nvPr/>
          </p:nvSpPr>
          <p:spPr>
            <a:xfrm>
              <a:off x="-46007225" y="3990475"/>
              <a:ext cx="35450" cy="17350"/>
            </a:xfrm>
            <a:custGeom>
              <a:rect b="b" l="l" r="r" t="t"/>
              <a:pathLst>
                <a:path extrusionOk="0" h="694" w="1418">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6" name="Google Shape;9326;p80"/>
            <p:cNvSpPr/>
            <p:nvPr/>
          </p:nvSpPr>
          <p:spPr>
            <a:xfrm>
              <a:off x="-45826875" y="3937825"/>
              <a:ext cx="35475" cy="26750"/>
            </a:xfrm>
            <a:custGeom>
              <a:rect b="b" l="l" r="r" t="t"/>
              <a:pathLst>
                <a:path extrusionOk="0" h="1070" w="1419">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7" name="Google Shape;9327;p80"/>
            <p:cNvSpPr/>
            <p:nvPr/>
          </p:nvSpPr>
          <p:spPr>
            <a:xfrm>
              <a:off x="-45993850" y="4034625"/>
              <a:ext cx="35475" cy="25850"/>
            </a:xfrm>
            <a:custGeom>
              <a:rect b="b" l="l" r="r" t="t"/>
              <a:pathLst>
                <a:path extrusionOk="0" h="1034" w="1419">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8" name="Google Shape;9328;p80"/>
            <p:cNvSpPr/>
            <p:nvPr/>
          </p:nvSpPr>
          <p:spPr>
            <a:xfrm>
              <a:off x="-45825300" y="4034625"/>
              <a:ext cx="34675" cy="25725"/>
            </a:xfrm>
            <a:custGeom>
              <a:rect b="b" l="l" r="r" t="t"/>
              <a:pathLst>
                <a:path extrusionOk="0" h="1029" w="1387">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9" name="Google Shape;9329;p80"/>
            <p:cNvSpPr/>
            <p:nvPr/>
          </p:nvSpPr>
          <p:spPr>
            <a:xfrm>
              <a:off x="-45992275" y="3938175"/>
              <a:ext cx="33900" cy="25525"/>
            </a:xfrm>
            <a:custGeom>
              <a:rect b="b" l="l" r="r" t="t"/>
              <a:pathLst>
                <a:path extrusionOk="0" h="1021" w="1356">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0" name="Google Shape;9330;p80"/>
            <p:cNvSpPr/>
            <p:nvPr/>
          </p:nvSpPr>
          <p:spPr>
            <a:xfrm>
              <a:off x="-45953675" y="4078700"/>
              <a:ext cx="122900" cy="35450"/>
            </a:xfrm>
            <a:custGeom>
              <a:rect b="b" l="l" r="r" t="t"/>
              <a:pathLst>
                <a:path extrusionOk="0" h="1418" w="4916">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1" name="Google Shape;9331;p80"/>
            <p:cNvSpPr/>
            <p:nvPr/>
          </p:nvSpPr>
          <p:spPr>
            <a:xfrm>
              <a:off x="-45956025" y="3938325"/>
              <a:ext cx="126025" cy="123075"/>
            </a:xfrm>
            <a:custGeom>
              <a:rect b="b" l="l" r="r" t="t"/>
              <a:pathLst>
                <a:path extrusionOk="0" h="4923" w="5041">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2" name="Google Shape;9332;p80"/>
            <p:cNvSpPr/>
            <p:nvPr/>
          </p:nvSpPr>
          <p:spPr>
            <a:xfrm>
              <a:off x="-45927675" y="4132250"/>
              <a:ext cx="70125" cy="39400"/>
            </a:xfrm>
            <a:custGeom>
              <a:rect b="b" l="l" r="r" t="t"/>
              <a:pathLst>
                <a:path extrusionOk="0" h="1576" w="2805">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3" name="Google Shape;9333;p80"/>
            <p:cNvSpPr/>
            <p:nvPr/>
          </p:nvSpPr>
          <p:spPr>
            <a:xfrm>
              <a:off x="-45921375" y="4176950"/>
              <a:ext cx="59100" cy="61650"/>
            </a:xfrm>
            <a:custGeom>
              <a:rect b="b" l="l" r="r" t="t"/>
              <a:pathLst>
                <a:path extrusionOk="0" h="2466" w="2364">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34" name="Google Shape;9334;p80"/>
          <p:cNvGrpSpPr/>
          <p:nvPr/>
        </p:nvGrpSpPr>
        <p:grpSpPr>
          <a:xfrm>
            <a:off x="3692691" y="3688362"/>
            <a:ext cx="312375" cy="357596"/>
            <a:chOff x="-44895900" y="3929450"/>
            <a:chExt cx="263875" cy="302075"/>
          </a:xfrm>
        </p:grpSpPr>
        <p:sp>
          <p:nvSpPr>
            <p:cNvPr id="9335" name="Google Shape;9335;p80"/>
            <p:cNvSpPr/>
            <p:nvPr/>
          </p:nvSpPr>
          <p:spPr>
            <a:xfrm>
              <a:off x="-44813975" y="4100750"/>
              <a:ext cx="101625" cy="50425"/>
            </a:xfrm>
            <a:custGeom>
              <a:rect b="b" l="l" r="r" t="t"/>
              <a:pathLst>
                <a:path extrusionOk="0" h="2017" w="4065">
                  <a:moveTo>
                    <a:pt x="2017" y="0"/>
                  </a:moveTo>
                  <a:lnTo>
                    <a:pt x="0" y="977"/>
                  </a:lnTo>
                  <a:lnTo>
                    <a:pt x="2017" y="2017"/>
                  </a:lnTo>
                  <a:lnTo>
                    <a:pt x="4064" y="977"/>
                  </a:lnTo>
                  <a:lnTo>
                    <a:pt x="20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6" name="Google Shape;9336;p80"/>
            <p:cNvSpPr/>
            <p:nvPr/>
          </p:nvSpPr>
          <p:spPr>
            <a:xfrm>
              <a:off x="-44885650" y="3929450"/>
              <a:ext cx="244175" cy="87825"/>
            </a:xfrm>
            <a:custGeom>
              <a:rect b="b" l="l" r="r" t="t"/>
              <a:pathLst>
                <a:path extrusionOk="0" h="3513" w="9767">
                  <a:moveTo>
                    <a:pt x="4832" y="0"/>
                  </a:moveTo>
                  <a:cubicBezTo>
                    <a:pt x="4781" y="0"/>
                    <a:pt x="4726" y="16"/>
                    <a:pt x="4663" y="47"/>
                  </a:cubicBezTo>
                  <a:lnTo>
                    <a:pt x="0" y="2410"/>
                  </a:lnTo>
                  <a:lnTo>
                    <a:pt x="2080" y="3513"/>
                  </a:lnTo>
                  <a:lnTo>
                    <a:pt x="4726" y="2158"/>
                  </a:lnTo>
                  <a:cubicBezTo>
                    <a:pt x="4758" y="2142"/>
                    <a:pt x="4805" y="2134"/>
                    <a:pt x="4852" y="2134"/>
                  </a:cubicBezTo>
                  <a:cubicBezTo>
                    <a:pt x="4899" y="2134"/>
                    <a:pt x="4947" y="2142"/>
                    <a:pt x="4978" y="2158"/>
                  </a:cubicBezTo>
                  <a:lnTo>
                    <a:pt x="7625" y="3513"/>
                  </a:lnTo>
                  <a:lnTo>
                    <a:pt x="9767" y="2442"/>
                  </a:lnTo>
                  <a:lnTo>
                    <a:pt x="4978" y="47"/>
                  </a:lnTo>
                  <a:cubicBezTo>
                    <a:pt x="4931" y="16"/>
                    <a:pt x="4884" y="0"/>
                    <a:pt x="48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7" name="Google Shape;9337;p80"/>
            <p:cNvSpPr/>
            <p:nvPr/>
          </p:nvSpPr>
          <p:spPr>
            <a:xfrm>
              <a:off x="-44825000" y="4006225"/>
              <a:ext cx="52000" cy="105575"/>
            </a:xfrm>
            <a:custGeom>
              <a:rect b="b" l="l" r="r" t="t"/>
              <a:pathLst>
                <a:path extrusionOk="0" h="4223" w="2080">
                  <a:moveTo>
                    <a:pt x="2080" y="1"/>
                  </a:moveTo>
                  <a:lnTo>
                    <a:pt x="0" y="1009"/>
                  </a:lnTo>
                  <a:lnTo>
                    <a:pt x="0" y="4222"/>
                  </a:lnTo>
                  <a:lnTo>
                    <a:pt x="2080" y="3151"/>
                  </a:lnTo>
                  <a:lnTo>
                    <a:pt x="208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8" name="Google Shape;9338;p80"/>
            <p:cNvSpPr/>
            <p:nvPr/>
          </p:nvSpPr>
          <p:spPr>
            <a:xfrm>
              <a:off x="-44754900" y="4005450"/>
              <a:ext cx="122875" cy="222925"/>
            </a:xfrm>
            <a:custGeom>
              <a:rect b="b" l="l" r="r" t="t"/>
              <a:pathLst>
                <a:path extrusionOk="0" h="8917" w="4915">
                  <a:moveTo>
                    <a:pt x="4915" y="0"/>
                  </a:moveTo>
                  <a:lnTo>
                    <a:pt x="2804" y="1040"/>
                  </a:lnTo>
                  <a:lnTo>
                    <a:pt x="2804" y="4789"/>
                  </a:lnTo>
                  <a:cubicBezTo>
                    <a:pt x="2804" y="4915"/>
                    <a:pt x="2710" y="5041"/>
                    <a:pt x="2615" y="5104"/>
                  </a:cubicBezTo>
                  <a:lnTo>
                    <a:pt x="0" y="6396"/>
                  </a:lnTo>
                  <a:lnTo>
                    <a:pt x="0" y="8916"/>
                  </a:lnTo>
                  <a:lnTo>
                    <a:pt x="4726" y="6396"/>
                  </a:lnTo>
                  <a:cubicBezTo>
                    <a:pt x="4852" y="6333"/>
                    <a:pt x="4915" y="6207"/>
                    <a:pt x="4915" y="6081"/>
                  </a:cubicBezTo>
                  <a:lnTo>
                    <a:pt x="491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9" name="Google Shape;9339;p80"/>
            <p:cNvSpPr/>
            <p:nvPr/>
          </p:nvSpPr>
          <p:spPr>
            <a:xfrm>
              <a:off x="-44754900" y="4006225"/>
              <a:ext cx="52775" cy="105575"/>
            </a:xfrm>
            <a:custGeom>
              <a:rect b="b" l="l" r="r" t="t"/>
              <a:pathLst>
                <a:path extrusionOk="0" h="4223" w="2111">
                  <a:moveTo>
                    <a:pt x="0" y="1"/>
                  </a:moveTo>
                  <a:lnTo>
                    <a:pt x="0" y="3151"/>
                  </a:lnTo>
                  <a:lnTo>
                    <a:pt x="2111" y="4222"/>
                  </a:lnTo>
                  <a:lnTo>
                    <a:pt x="2111" y="1009"/>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0" name="Google Shape;9340;p80"/>
            <p:cNvSpPr/>
            <p:nvPr/>
          </p:nvSpPr>
          <p:spPr>
            <a:xfrm>
              <a:off x="-44895900" y="4006225"/>
              <a:ext cx="122900" cy="225300"/>
            </a:xfrm>
            <a:custGeom>
              <a:rect b="b" l="l" r="r" t="t"/>
              <a:pathLst>
                <a:path extrusionOk="0" h="9012" w="4916">
                  <a:moveTo>
                    <a:pt x="1" y="1"/>
                  </a:moveTo>
                  <a:lnTo>
                    <a:pt x="1" y="6176"/>
                  </a:lnTo>
                  <a:cubicBezTo>
                    <a:pt x="1" y="6302"/>
                    <a:pt x="95" y="6428"/>
                    <a:pt x="190" y="6491"/>
                  </a:cubicBezTo>
                  <a:lnTo>
                    <a:pt x="4916" y="9011"/>
                  </a:lnTo>
                  <a:lnTo>
                    <a:pt x="4916" y="6428"/>
                  </a:lnTo>
                  <a:lnTo>
                    <a:pt x="2332" y="5105"/>
                  </a:lnTo>
                  <a:lnTo>
                    <a:pt x="2301" y="5105"/>
                  </a:lnTo>
                  <a:cubicBezTo>
                    <a:pt x="2206" y="5073"/>
                    <a:pt x="2143" y="4947"/>
                    <a:pt x="2143" y="4853"/>
                  </a:cubicBezTo>
                  <a:lnTo>
                    <a:pt x="2143" y="1103"/>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41" name="Google Shape;9341;p80"/>
          <p:cNvGrpSpPr/>
          <p:nvPr/>
        </p:nvGrpSpPr>
        <p:grpSpPr>
          <a:xfrm>
            <a:off x="1866510" y="1471124"/>
            <a:ext cx="356205" cy="332885"/>
            <a:chOff x="-49397175" y="3192625"/>
            <a:chExt cx="300900" cy="281200"/>
          </a:xfrm>
        </p:grpSpPr>
        <p:sp>
          <p:nvSpPr>
            <p:cNvPr id="9342" name="Google Shape;9342;p80"/>
            <p:cNvSpPr/>
            <p:nvPr/>
          </p:nvSpPr>
          <p:spPr>
            <a:xfrm>
              <a:off x="-49325500" y="3297975"/>
              <a:ext cx="64625" cy="58500"/>
            </a:xfrm>
            <a:custGeom>
              <a:rect b="b" l="l" r="r" t="t"/>
              <a:pathLst>
                <a:path extrusionOk="0" h="2340" w="2585">
                  <a:moveTo>
                    <a:pt x="1045" y="1"/>
                  </a:moveTo>
                  <a:cubicBezTo>
                    <a:pt x="692" y="1"/>
                    <a:pt x="336" y="54"/>
                    <a:pt x="1" y="165"/>
                  </a:cubicBezTo>
                  <a:cubicBezTo>
                    <a:pt x="158" y="1079"/>
                    <a:pt x="694" y="1867"/>
                    <a:pt x="1482" y="2339"/>
                  </a:cubicBezTo>
                  <a:cubicBezTo>
                    <a:pt x="1639" y="1583"/>
                    <a:pt x="2017" y="890"/>
                    <a:pt x="2584" y="354"/>
                  </a:cubicBezTo>
                  <a:cubicBezTo>
                    <a:pt x="2126" y="126"/>
                    <a:pt x="1588" y="1"/>
                    <a:pt x="10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3" name="Google Shape;9343;p80"/>
            <p:cNvSpPr/>
            <p:nvPr/>
          </p:nvSpPr>
          <p:spPr>
            <a:xfrm>
              <a:off x="-49345975" y="3192625"/>
              <a:ext cx="199300" cy="103975"/>
            </a:xfrm>
            <a:custGeom>
              <a:rect b="b" l="l" r="r" t="t"/>
              <a:pathLst>
                <a:path extrusionOk="0" h="4159" w="7972">
                  <a:moveTo>
                    <a:pt x="3970" y="0"/>
                  </a:moveTo>
                  <a:cubicBezTo>
                    <a:pt x="1670" y="0"/>
                    <a:pt x="1" y="2048"/>
                    <a:pt x="127" y="3907"/>
                  </a:cubicBezTo>
                  <a:cubicBezTo>
                    <a:pt x="743" y="3639"/>
                    <a:pt x="1342" y="3513"/>
                    <a:pt x="1908" y="3513"/>
                  </a:cubicBezTo>
                  <a:cubicBezTo>
                    <a:pt x="2671" y="3513"/>
                    <a:pt x="3373" y="3743"/>
                    <a:pt x="3970" y="4159"/>
                  </a:cubicBezTo>
                  <a:cubicBezTo>
                    <a:pt x="4586" y="3743"/>
                    <a:pt x="5274" y="3513"/>
                    <a:pt x="6036" y="3513"/>
                  </a:cubicBezTo>
                  <a:cubicBezTo>
                    <a:pt x="6599" y="3513"/>
                    <a:pt x="7202" y="3639"/>
                    <a:pt x="7845" y="3907"/>
                  </a:cubicBezTo>
                  <a:cubicBezTo>
                    <a:pt x="7971" y="2048"/>
                    <a:pt x="6302" y="0"/>
                    <a:pt x="39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4" name="Google Shape;9344;p80"/>
            <p:cNvSpPr/>
            <p:nvPr/>
          </p:nvSpPr>
          <p:spPr>
            <a:xfrm>
              <a:off x="-49272725" y="3381650"/>
              <a:ext cx="52800" cy="53575"/>
            </a:xfrm>
            <a:custGeom>
              <a:rect b="b" l="l" r="r" t="t"/>
              <a:pathLst>
                <a:path extrusionOk="0" h="2143" w="2112">
                  <a:moveTo>
                    <a:pt x="2112" y="0"/>
                  </a:moveTo>
                  <a:cubicBezTo>
                    <a:pt x="1765" y="111"/>
                    <a:pt x="1403" y="166"/>
                    <a:pt x="1044" y="166"/>
                  </a:cubicBezTo>
                  <a:cubicBezTo>
                    <a:pt x="686" y="166"/>
                    <a:pt x="331" y="111"/>
                    <a:pt x="1" y="0"/>
                  </a:cubicBezTo>
                  <a:lnTo>
                    <a:pt x="1" y="0"/>
                  </a:lnTo>
                  <a:cubicBezTo>
                    <a:pt x="32" y="851"/>
                    <a:pt x="442" y="1576"/>
                    <a:pt x="1040" y="2143"/>
                  </a:cubicBezTo>
                  <a:cubicBezTo>
                    <a:pt x="1702" y="1576"/>
                    <a:pt x="2049" y="788"/>
                    <a:pt x="21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5" name="Google Shape;9345;p80"/>
            <p:cNvSpPr/>
            <p:nvPr/>
          </p:nvSpPr>
          <p:spPr>
            <a:xfrm>
              <a:off x="-49231775" y="3298075"/>
              <a:ext cx="63050" cy="58400"/>
            </a:xfrm>
            <a:custGeom>
              <a:rect b="b" l="l" r="r" t="t"/>
              <a:pathLst>
                <a:path extrusionOk="0" h="2336" w="2522">
                  <a:moveTo>
                    <a:pt x="1547" y="0"/>
                  </a:moveTo>
                  <a:cubicBezTo>
                    <a:pt x="1009" y="0"/>
                    <a:pt x="469" y="141"/>
                    <a:pt x="1" y="414"/>
                  </a:cubicBezTo>
                  <a:cubicBezTo>
                    <a:pt x="568" y="918"/>
                    <a:pt x="915" y="1611"/>
                    <a:pt x="1072" y="2335"/>
                  </a:cubicBezTo>
                  <a:cubicBezTo>
                    <a:pt x="1860" y="1863"/>
                    <a:pt x="2364" y="1075"/>
                    <a:pt x="2521" y="161"/>
                  </a:cubicBezTo>
                  <a:cubicBezTo>
                    <a:pt x="2209" y="53"/>
                    <a:pt x="1879" y="0"/>
                    <a:pt x="15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6" name="Google Shape;9346;p80"/>
            <p:cNvSpPr/>
            <p:nvPr/>
          </p:nvSpPr>
          <p:spPr>
            <a:xfrm>
              <a:off x="-49271925" y="3317850"/>
              <a:ext cx="48850" cy="49850"/>
            </a:xfrm>
            <a:custGeom>
              <a:rect b="b" l="l" r="r" t="t"/>
              <a:pathLst>
                <a:path extrusionOk="0" h="1994" w="1954">
                  <a:moveTo>
                    <a:pt x="977" y="1"/>
                  </a:moveTo>
                  <a:cubicBezTo>
                    <a:pt x="441" y="505"/>
                    <a:pt x="158" y="1040"/>
                    <a:pt x="0" y="1828"/>
                  </a:cubicBezTo>
                  <a:cubicBezTo>
                    <a:pt x="347" y="1938"/>
                    <a:pt x="670" y="1993"/>
                    <a:pt x="989" y="1993"/>
                  </a:cubicBezTo>
                  <a:cubicBezTo>
                    <a:pt x="1308" y="1993"/>
                    <a:pt x="1623" y="1938"/>
                    <a:pt x="1953" y="1828"/>
                  </a:cubicBezTo>
                  <a:cubicBezTo>
                    <a:pt x="1859" y="1103"/>
                    <a:pt x="1607" y="568"/>
                    <a:pt x="9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7" name="Google Shape;9347;p80"/>
            <p:cNvSpPr/>
            <p:nvPr/>
          </p:nvSpPr>
          <p:spPr>
            <a:xfrm>
              <a:off x="-49245950" y="3291075"/>
              <a:ext cx="149675" cy="182750"/>
            </a:xfrm>
            <a:custGeom>
              <a:rect b="b" l="l" r="r" t="t"/>
              <a:pathLst>
                <a:path extrusionOk="0" h="7310" w="5987">
                  <a:moveTo>
                    <a:pt x="3844" y="0"/>
                  </a:moveTo>
                  <a:cubicBezTo>
                    <a:pt x="3718" y="1670"/>
                    <a:pt x="2899" y="2773"/>
                    <a:pt x="1734" y="3371"/>
                  </a:cubicBezTo>
                  <a:cubicBezTo>
                    <a:pt x="1765" y="4537"/>
                    <a:pt x="1261" y="5734"/>
                    <a:pt x="1" y="6679"/>
                  </a:cubicBezTo>
                  <a:cubicBezTo>
                    <a:pt x="631" y="7057"/>
                    <a:pt x="1324" y="7310"/>
                    <a:pt x="2080" y="7310"/>
                  </a:cubicBezTo>
                  <a:cubicBezTo>
                    <a:pt x="4191" y="7310"/>
                    <a:pt x="5987" y="5577"/>
                    <a:pt x="5987" y="3434"/>
                  </a:cubicBezTo>
                  <a:cubicBezTo>
                    <a:pt x="5955" y="1985"/>
                    <a:pt x="5105" y="630"/>
                    <a:pt x="38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8" name="Google Shape;9348;p80"/>
            <p:cNvSpPr/>
            <p:nvPr/>
          </p:nvSpPr>
          <p:spPr>
            <a:xfrm>
              <a:off x="-49397175" y="3291075"/>
              <a:ext cx="149675" cy="182750"/>
            </a:xfrm>
            <a:custGeom>
              <a:rect b="b" l="l" r="r" t="t"/>
              <a:pathLst>
                <a:path extrusionOk="0" h="7310" w="5987">
                  <a:moveTo>
                    <a:pt x="2143" y="0"/>
                  </a:moveTo>
                  <a:cubicBezTo>
                    <a:pt x="852" y="694"/>
                    <a:pt x="1" y="1985"/>
                    <a:pt x="1" y="3434"/>
                  </a:cubicBezTo>
                  <a:cubicBezTo>
                    <a:pt x="1" y="5577"/>
                    <a:pt x="1797" y="7310"/>
                    <a:pt x="3908" y="7310"/>
                  </a:cubicBezTo>
                  <a:cubicBezTo>
                    <a:pt x="4664" y="7310"/>
                    <a:pt x="5357" y="7057"/>
                    <a:pt x="5987" y="6679"/>
                  </a:cubicBezTo>
                  <a:cubicBezTo>
                    <a:pt x="4727" y="5734"/>
                    <a:pt x="4223" y="4537"/>
                    <a:pt x="4254" y="3371"/>
                  </a:cubicBezTo>
                  <a:cubicBezTo>
                    <a:pt x="3088" y="2773"/>
                    <a:pt x="2301" y="1670"/>
                    <a:pt x="21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49" name="Google Shape;9349;p80"/>
          <p:cNvGrpSpPr/>
          <p:nvPr/>
        </p:nvGrpSpPr>
        <p:grpSpPr>
          <a:xfrm>
            <a:off x="1892613" y="1895338"/>
            <a:ext cx="304000" cy="356205"/>
            <a:chOff x="-49375900" y="3550975"/>
            <a:chExt cx="256800" cy="300900"/>
          </a:xfrm>
        </p:grpSpPr>
        <p:sp>
          <p:nvSpPr>
            <p:cNvPr id="9350" name="Google Shape;9350;p80"/>
            <p:cNvSpPr/>
            <p:nvPr/>
          </p:nvSpPr>
          <p:spPr>
            <a:xfrm>
              <a:off x="-49231775" y="3638425"/>
              <a:ext cx="59100" cy="59075"/>
            </a:xfrm>
            <a:custGeom>
              <a:rect b="b" l="l" r="r" t="t"/>
              <a:pathLst>
                <a:path extrusionOk="0" h="2363" w="2364">
                  <a:moveTo>
                    <a:pt x="1" y="0"/>
                  </a:moveTo>
                  <a:lnTo>
                    <a:pt x="1513" y="2363"/>
                  </a:lnTo>
                  <a:lnTo>
                    <a:pt x="236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1" name="Google Shape;9351;p80"/>
            <p:cNvSpPr/>
            <p:nvPr/>
          </p:nvSpPr>
          <p:spPr>
            <a:xfrm>
              <a:off x="-49291625" y="3726625"/>
              <a:ext cx="87450" cy="123675"/>
            </a:xfrm>
            <a:custGeom>
              <a:rect b="b" l="l" r="r" t="t"/>
              <a:pathLst>
                <a:path extrusionOk="0" h="4947" w="3498">
                  <a:moveTo>
                    <a:pt x="1" y="1"/>
                  </a:moveTo>
                  <a:lnTo>
                    <a:pt x="1733" y="4947"/>
                  </a:lnTo>
                  <a:lnTo>
                    <a:pt x="34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2" name="Google Shape;9352;p80"/>
            <p:cNvSpPr/>
            <p:nvPr/>
          </p:nvSpPr>
          <p:spPr>
            <a:xfrm>
              <a:off x="-49288475" y="3647075"/>
              <a:ext cx="81150" cy="61450"/>
            </a:xfrm>
            <a:custGeom>
              <a:rect b="b" l="l" r="r" t="t"/>
              <a:pathLst>
                <a:path extrusionOk="0" h="2458" w="3246">
                  <a:moveTo>
                    <a:pt x="1607" y="1"/>
                  </a:moveTo>
                  <a:lnTo>
                    <a:pt x="1" y="2458"/>
                  </a:lnTo>
                  <a:lnTo>
                    <a:pt x="3246" y="2458"/>
                  </a:lnTo>
                  <a:lnTo>
                    <a:pt x="160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3" name="Google Shape;9353;p80"/>
            <p:cNvSpPr/>
            <p:nvPr/>
          </p:nvSpPr>
          <p:spPr>
            <a:xfrm>
              <a:off x="-49375900" y="3648650"/>
              <a:ext cx="59100" cy="59875"/>
            </a:xfrm>
            <a:custGeom>
              <a:rect b="b" l="l" r="r" t="t"/>
              <a:pathLst>
                <a:path extrusionOk="0" h="2395" w="2364">
                  <a:moveTo>
                    <a:pt x="1513" y="1"/>
                  </a:moveTo>
                  <a:lnTo>
                    <a:pt x="1" y="2395"/>
                  </a:lnTo>
                  <a:lnTo>
                    <a:pt x="2363" y="2395"/>
                  </a:lnTo>
                  <a:lnTo>
                    <a:pt x="15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4" name="Google Shape;9354;p80"/>
            <p:cNvSpPr/>
            <p:nvPr/>
          </p:nvSpPr>
          <p:spPr>
            <a:xfrm>
              <a:off x="-49229400" y="3726625"/>
              <a:ext cx="109500" cy="125250"/>
            </a:xfrm>
            <a:custGeom>
              <a:rect b="b" l="l" r="r" t="t"/>
              <a:pathLst>
                <a:path extrusionOk="0" h="5010" w="4380">
                  <a:moveTo>
                    <a:pt x="1765" y="1"/>
                  </a:moveTo>
                  <a:lnTo>
                    <a:pt x="0" y="5010"/>
                  </a:lnTo>
                  <a:lnTo>
                    <a:pt x="438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5" name="Google Shape;9355;p80"/>
            <p:cNvSpPr/>
            <p:nvPr/>
          </p:nvSpPr>
          <p:spPr>
            <a:xfrm>
              <a:off x="-49179000" y="3648650"/>
              <a:ext cx="59900" cy="59875"/>
            </a:xfrm>
            <a:custGeom>
              <a:rect b="b" l="l" r="r" t="t"/>
              <a:pathLst>
                <a:path extrusionOk="0" h="2395" w="2396">
                  <a:moveTo>
                    <a:pt x="851" y="1"/>
                  </a:moveTo>
                  <a:lnTo>
                    <a:pt x="1" y="2395"/>
                  </a:lnTo>
                  <a:lnTo>
                    <a:pt x="2395" y="2395"/>
                  </a:lnTo>
                  <a:lnTo>
                    <a:pt x="85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6" name="Google Shape;9356;p80"/>
            <p:cNvSpPr/>
            <p:nvPr/>
          </p:nvSpPr>
          <p:spPr>
            <a:xfrm>
              <a:off x="-49323125" y="3638425"/>
              <a:ext cx="59100" cy="59075"/>
            </a:xfrm>
            <a:custGeom>
              <a:rect b="b" l="l" r="r" t="t"/>
              <a:pathLst>
                <a:path extrusionOk="0" h="2363" w="2364">
                  <a:moveTo>
                    <a:pt x="0" y="0"/>
                  </a:moveTo>
                  <a:lnTo>
                    <a:pt x="819" y="2363"/>
                  </a:lnTo>
                  <a:lnTo>
                    <a:pt x="23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7" name="Google Shape;9357;p80"/>
            <p:cNvSpPr/>
            <p:nvPr/>
          </p:nvSpPr>
          <p:spPr>
            <a:xfrm>
              <a:off x="-49375100" y="3726625"/>
              <a:ext cx="108700" cy="125250"/>
            </a:xfrm>
            <a:custGeom>
              <a:rect b="b" l="l" r="r" t="t"/>
              <a:pathLst>
                <a:path extrusionOk="0" h="5010" w="4348">
                  <a:moveTo>
                    <a:pt x="0" y="1"/>
                  </a:moveTo>
                  <a:lnTo>
                    <a:pt x="4348" y="5010"/>
                  </a:lnTo>
                  <a:lnTo>
                    <a:pt x="258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8" name="Google Shape;9358;p80"/>
            <p:cNvSpPr/>
            <p:nvPr/>
          </p:nvSpPr>
          <p:spPr>
            <a:xfrm>
              <a:off x="-49256975" y="3550975"/>
              <a:ext cx="17350" cy="53600"/>
            </a:xfrm>
            <a:custGeom>
              <a:rect b="b" l="l" r="r" t="t"/>
              <a:pathLst>
                <a:path extrusionOk="0" h="2144" w="694">
                  <a:moveTo>
                    <a:pt x="347" y="1"/>
                  </a:moveTo>
                  <a:cubicBezTo>
                    <a:pt x="158" y="1"/>
                    <a:pt x="1" y="159"/>
                    <a:pt x="1" y="348"/>
                  </a:cubicBezTo>
                  <a:lnTo>
                    <a:pt x="1" y="1797"/>
                  </a:lnTo>
                  <a:cubicBezTo>
                    <a:pt x="1" y="1986"/>
                    <a:pt x="158" y="2143"/>
                    <a:pt x="347" y="2143"/>
                  </a:cubicBezTo>
                  <a:cubicBezTo>
                    <a:pt x="536" y="2143"/>
                    <a:pt x="694" y="1986"/>
                    <a:pt x="694" y="1797"/>
                  </a:cubicBezTo>
                  <a:lnTo>
                    <a:pt x="694" y="348"/>
                  </a:lnTo>
                  <a:cubicBezTo>
                    <a:pt x="694" y="159"/>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9" name="Google Shape;9359;p80"/>
            <p:cNvSpPr/>
            <p:nvPr/>
          </p:nvSpPr>
          <p:spPr>
            <a:xfrm>
              <a:off x="-49323125" y="3575850"/>
              <a:ext cx="43350" cy="32650"/>
            </a:xfrm>
            <a:custGeom>
              <a:rect b="b" l="l" r="r" t="t"/>
              <a:pathLst>
                <a:path extrusionOk="0" h="1306" w="1734">
                  <a:moveTo>
                    <a:pt x="371" y="0"/>
                  </a:moveTo>
                  <a:cubicBezTo>
                    <a:pt x="259" y="0"/>
                    <a:pt x="147" y="56"/>
                    <a:pt x="63" y="140"/>
                  </a:cubicBezTo>
                  <a:cubicBezTo>
                    <a:pt x="0" y="298"/>
                    <a:pt x="32" y="518"/>
                    <a:pt x="189" y="613"/>
                  </a:cubicBezTo>
                  <a:lnTo>
                    <a:pt x="1166" y="1274"/>
                  </a:lnTo>
                  <a:cubicBezTo>
                    <a:pt x="1261" y="1306"/>
                    <a:pt x="1292" y="1306"/>
                    <a:pt x="1387" y="1306"/>
                  </a:cubicBezTo>
                  <a:cubicBezTo>
                    <a:pt x="1481" y="1306"/>
                    <a:pt x="1607" y="1211"/>
                    <a:pt x="1639" y="1148"/>
                  </a:cubicBezTo>
                  <a:cubicBezTo>
                    <a:pt x="1733" y="991"/>
                    <a:pt x="1702" y="802"/>
                    <a:pt x="1544" y="676"/>
                  </a:cubicBezTo>
                  <a:lnTo>
                    <a:pt x="536" y="46"/>
                  </a:lnTo>
                  <a:cubicBezTo>
                    <a:pt x="483" y="14"/>
                    <a:pt x="427" y="0"/>
                    <a:pt x="3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0" name="Google Shape;9360;p80"/>
            <p:cNvSpPr/>
            <p:nvPr/>
          </p:nvSpPr>
          <p:spPr>
            <a:xfrm>
              <a:off x="-49217575" y="3575525"/>
              <a:ext cx="44900" cy="32975"/>
            </a:xfrm>
            <a:custGeom>
              <a:rect b="b" l="l" r="r" t="t"/>
              <a:pathLst>
                <a:path extrusionOk="0" h="1319" w="1796">
                  <a:moveTo>
                    <a:pt x="1370" y="0"/>
                  </a:moveTo>
                  <a:cubicBezTo>
                    <a:pt x="1309" y="0"/>
                    <a:pt x="1248" y="18"/>
                    <a:pt x="1197" y="59"/>
                  </a:cubicBezTo>
                  <a:lnTo>
                    <a:pt x="221" y="689"/>
                  </a:lnTo>
                  <a:cubicBezTo>
                    <a:pt x="63" y="752"/>
                    <a:pt x="0" y="1004"/>
                    <a:pt x="95" y="1161"/>
                  </a:cubicBezTo>
                  <a:cubicBezTo>
                    <a:pt x="158" y="1287"/>
                    <a:pt x="252" y="1319"/>
                    <a:pt x="378" y="1319"/>
                  </a:cubicBezTo>
                  <a:cubicBezTo>
                    <a:pt x="473" y="1319"/>
                    <a:pt x="536" y="1287"/>
                    <a:pt x="567" y="1287"/>
                  </a:cubicBezTo>
                  <a:lnTo>
                    <a:pt x="1575" y="657"/>
                  </a:lnTo>
                  <a:cubicBezTo>
                    <a:pt x="1733" y="563"/>
                    <a:pt x="1796" y="342"/>
                    <a:pt x="1670" y="185"/>
                  </a:cubicBezTo>
                  <a:cubicBezTo>
                    <a:pt x="1627" y="78"/>
                    <a:pt x="1498" y="0"/>
                    <a:pt x="13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61" name="Google Shape;9361;p80"/>
          <p:cNvGrpSpPr/>
          <p:nvPr/>
        </p:nvGrpSpPr>
        <p:grpSpPr>
          <a:xfrm>
            <a:off x="1887966" y="2332634"/>
            <a:ext cx="313293" cy="356205"/>
            <a:chOff x="-49378250" y="3920375"/>
            <a:chExt cx="264650" cy="300900"/>
          </a:xfrm>
        </p:grpSpPr>
        <p:sp>
          <p:nvSpPr>
            <p:cNvPr id="9362" name="Google Shape;9362;p80"/>
            <p:cNvSpPr/>
            <p:nvPr/>
          </p:nvSpPr>
          <p:spPr>
            <a:xfrm>
              <a:off x="-49272725" y="4185025"/>
              <a:ext cx="70925" cy="35475"/>
            </a:xfrm>
            <a:custGeom>
              <a:rect b="b" l="l" r="r" t="t"/>
              <a:pathLst>
                <a:path extrusionOk="0" h="1419" w="2837">
                  <a:moveTo>
                    <a:pt x="32" y="0"/>
                  </a:moveTo>
                  <a:lnTo>
                    <a:pt x="32" y="378"/>
                  </a:lnTo>
                  <a:lnTo>
                    <a:pt x="1" y="378"/>
                  </a:lnTo>
                  <a:cubicBezTo>
                    <a:pt x="1" y="945"/>
                    <a:pt x="473" y="1418"/>
                    <a:pt x="1040" y="1418"/>
                  </a:cubicBezTo>
                  <a:lnTo>
                    <a:pt x="1765" y="1418"/>
                  </a:lnTo>
                  <a:cubicBezTo>
                    <a:pt x="2364" y="1418"/>
                    <a:pt x="2836" y="945"/>
                    <a:pt x="2836" y="378"/>
                  </a:cubicBezTo>
                  <a:lnTo>
                    <a:pt x="28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3" name="Google Shape;9363;p80"/>
            <p:cNvSpPr/>
            <p:nvPr/>
          </p:nvSpPr>
          <p:spPr>
            <a:xfrm>
              <a:off x="-49378250" y="3920375"/>
              <a:ext cx="87425" cy="300900"/>
            </a:xfrm>
            <a:custGeom>
              <a:rect b="b" l="l" r="r" t="t"/>
              <a:pathLst>
                <a:path extrusionOk="0" h="12036" w="3497">
                  <a:moveTo>
                    <a:pt x="347" y="1"/>
                  </a:moveTo>
                  <a:cubicBezTo>
                    <a:pt x="158" y="1"/>
                    <a:pt x="0" y="158"/>
                    <a:pt x="0" y="347"/>
                  </a:cubicBezTo>
                  <a:lnTo>
                    <a:pt x="0" y="1418"/>
                  </a:lnTo>
                  <a:lnTo>
                    <a:pt x="1764" y="1418"/>
                  </a:lnTo>
                  <a:cubicBezTo>
                    <a:pt x="1953" y="1418"/>
                    <a:pt x="2111" y="1576"/>
                    <a:pt x="2111" y="1765"/>
                  </a:cubicBezTo>
                  <a:cubicBezTo>
                    <a:pt x="2111" y="1954"/>
                    <a:pt x="1953" y="2112"/>
                    <a:pt x="1764" y="2112"/>
                  </a:cubicBezTo>
                  <a:lnTo>
                    <a:pt x="0" y="2112"/>
                  </a:lnTo>
                  <a:lnTo>
                    <a:pt x="0" y="2836"/>
                  </a:lnTo>
                  <a:lnTo>
                    <a:pt x="1071" y="2836"/>
                  </a:lnTo>
                  <a:cubicBezTo>
                    <a:pt x="1260" y="2836"/>
                    <a:pt x="1418" y="2994"/>
                    <a:pt x="1418" y="3183"/>
                  </a:cubicBezTo>
                  <a:cubicBezTo>
                    <a:pt x="1418" y="3372"/>
                    <a:pt x="1260" y="3529"/>
                    <a:pt x="1071" y="3529"/>
                  </a:cubicBezTo>
                  <a:lnTo>
                    <a:pt x="0" y="3529"/>
                  </a:lnTo>
                  <a:lnTo>
                    <a:pt x="0" y="4254"/>
                  </a:lnTo>
                  <a:lnTo>
                    <a:pt x="1764" y="4254"/>
                  </a:lnTo>
                  <a:cubicBezTo>
                    <a:pt x="1953" y="4254"/>
                    <a:pt x="2111" y="4411"/>
                    <a:pt x="2111" y="4600"/>
                  </a:cubicBezTo>
                  <a:cubicBezTo>
                    <a:pt x="2111" y="4789"/>
                    <a:pt x="1953" y="4947"/>
                    <a:pt x="1764" y="4947"/>
                  </a:cubicBezTo>
                  <a:lnTo>
                    <a:pt x="0" y="4947"/>
                  </a:lnTo>
                  <a:lnTo>
                    <a:pt x="0" y="5672"/>
                  </a:lnTo>
                  <a:lnTo>
                    <a:pt x="1071" y="5672"/>
                  </a:lnTo>
                  <a:cubicBezTo>
                    <a:pt x="1260" y="5672"/>
                    <a:pt x="1418" y="5829"/>
                    <a:pt x="1418" y="6018"/>
                  </a:cubicBezTo>
                  <a:cubicBezTo>
                    <a:pt x="1418" y="6207"/>
                    <a:pt x="1260" y="6365"/>
                    <a:pt x="1071" y="6365"/>
                  </a:cubicBezTo>
                  <a:lnTo>
                    <a:pt x="0" y="6365"/>
                  </a:lnTo>
                  <a:lnTo>
                    <a:pt x="0" y="7089"/>
                  </a:lnTo>
                  <a:lnTo>
                    <a:pt x="1764" y="7089"/>
                  </a:lnTo>
                  <a:cubicBezTo>
                    <a:pt x="1953" y="7089"/>
                    <a:pt x="2111" y="7247"/>
                    <a:pt x="2111" y="7436"/>
                  </a:cubicBezTo>
                  <a:cubicBezTo>
                    <a:pt x="2111" y="7625"/>
                    <a:pt x="1953" y="7782"/>
                    <a:pt x="1764" y="7782"/>
                  </a:cubicBezTo>
                  <a:lnTo>
                    <a:pt x="0" y="7782"/>
                  </a:lnTo>
                  <a:lnTo>
                    <a:pt x="0" y="8507"/>
                  </a:lnTo>
                  <a:lnTo>
                    <a:pt x="1071" y="8507"/>
                  </a:lnTo>
                  <a:cubicBezTo>
                    <a:pt x="1260" y="8507"/>
                    <a:pt x="1418" y="8665"/>
                    <a:pt x="1418" y="8854"/>
                  </a:cubicBezTo>
                  <a:cubicBezTo>
                    <a:pt x="1418" y="9043"/>
                    <a:pt x="1260" y="9200"/>
                    <a:pt x="1071" y="9200"/>
                  </a:cubicBezTo>
                  <a:lnTo>
                    <a:pt x="0" y="9200"/>
                  </a:lnTo>
                  <a:lnTo>
                    <a:pt x="0" y="9925"/>
                  </a:lnTo>
                  <a:lnTo>
                    <a:pt x="1764" y="9925"/>
                  </a:lnTo>
                  <a:cubicBezTo>
                    <a:pt x="1953" y="9925"/>
                    <a:pt x="2111" y="10082"/>
                    <a:pt x="2111" y="10271"/>
                  </a:cubicBezTo>
                  <a:cubicBezTo>
                    <a:pt x="2111" y="10460"/>
                    <a:pt x="1953" y="10618"/>
                    <a:pt x="1764" y="10618"/>
                  </a:cubicBezTo>
                  <a:lnTo>
                    <a:pt x="0" y="10618"/>
                  </a:lnTo>
                  <a:lnTo>
                    <a:pt x="0" y="11689"/>
                  </a:lnTo>
                  <a:cubicBezTo>
                    <a:pt x="0" y="11878"/>
                    <a:pt x="158" y="12036"/>
                    <a:pt x="347" y="12036"/>
                  </a:cubicBezTo>
                  <a:lnTo>
                    <a:pt x="3151" y="12036"/>
                  </a:lnTo>
                  <a:cubicBezTo>
                    <a:pt x="3340" y="12036"/>
                    <a:pt x="3497" y="11878"/>
                    <a:pt x="3497" y="11689"/>
                  </a:cubicBezTo>
                  <a:lnTo>
                    <a:pt x="3497" y="379"/>
                  </a:lnTo>
                  <a:cubicBezTo>
                    <a:pt x="3497" y="158"/>
                    <a:pt x="3340" y="1"/>
                    <a:pt x="3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4" name="Google Shape;9364;p80"/>
            <p:cNvSpPr/>
            <p:nvPr/>
          </p:nvSpPr>
          <p:spPr>
            <a:xfrm>
              <a:off x="-49185300" y="3920375"/>
              <a:ext cx="71700" cy="87450"/>
            </a:xfrm>
            <a:custGeom>
              <a:rect b="b" l="l" r="r" t="t"/>
              <a:pathLst>
                <a:path extrusionOk="0" h="3498" w="2868">
                  <a:moveTo>
                    <a:pt x="2490" y="1"/>
                  </a:moveTo>
                  <a:cubicBezTo>
                    <a:pt x="1765" y="1"/>
                    <a:pt x="1229" y="32"/>
                    <a:pt x="631" y="631"/>
                  </a:cubicBezTo>
                  <a:cubicBezTo>
                    <a:pt x="253" y="1040"/>
                    <a:pt x="1" y="1576"/>
                    <a:pt x="1" y="2143"/>
                  </a:cubicBezTo>
                  <a:cubicBezTo>
                    <a:pt x="1" y="2868"/>
                    <a:pt x="631" y="3498"/>
                    <a:pt x="1418" y="3498"/>
                  </a:cubicBezTo>
                  <a:cubicBezTo>
                    <a:pt x="2017" y="3498"/>
                    <a:pt x="2553" y="3120"/>
                    <a:pt x="2742" y="2553"/>
                  </a:cubicBezTo>
                  <a:cubicBezTo>
                    <a:pt x="2868" y="2238"/>
                    <a:pt x="2805" y="1923"/>
                    <a:pt x="2616" y="1702"/>
                  </a:cubicBezTo>
                  <a:cubicBezTo>
                    <a:pt x="2395" y="1450"/>
                    <a:pt x="2269" y="1135"/>
                    <a:pt x="2742" y="568"/>
                  </a:cubicBezTo>
                  <a:cubicBezTo>
                    <a:pt x="2836" y="442"/>
                    <a:pt x="2868" y="316"/>
                    <a:pt x="2805" y="190"/>
                  </a:cubicBezTo>
                  <a:cubicBezTo>
                    <a:pt x="2742" y="95"/>
                    <a:pt x="2616" y="1"/>
                    <a:pt x="24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5" name="Google Shape;9365;p80"/>
            <p:cNvSpPr/>
            <p:nvPr/>
          </p:nvSpPr>
          <p:spPr>
            <a:xfrm>
              <a:off x="-49182150" y="4019625"/>
              <a:ext cx="64625" cy="42550"/>
            </a:xfrm>
            <a:custGeom>
              <a:rect b="b" l="l" r="r" t="t"/>
              <a:pathLst>
                <a:path extrusionOk="0" h="1702" w="2585">
                  <a:moveTo>
                    <a:pt x="316" y="0"/>
                  </a:moveTo>
                  <a:cubicBezTo>
                    <a:pt x="158" y="473"/>
                    <a:pt x="32" y="1103"/>
                    <a:pt x="1" y="1702"/>
                  </a:cubicBezTo>
                  <a:lnTo>
                    <a:pt x="2584" y="1702"/>
                  </a:lnTo>
                  <a:cubicBezTo>
                    <a:pt x="2521" y="1103"/>
                    <a:pt x="2427" y="504"/>
                    <a:pt x="2269" y="0"/>
                  </a:cubicBezTo>
                  <a:cubicBezTo>
                    <a:pt x="1954" y="158"/>
                    <a:pt x="1639" y="252"/>
                    <a:pt x="1292" y="252"/>
                  </a:cubicBezTo>
                  <a:cubicBezTo>
                    <a:pt x="946" y="252"/>
                    <a:pt x="631" y="158"/>
                    <a:pt x="3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6" name="Google Shape;9366;p80"/>
            <p:cNvSpPr/>
            <p:nvPr/>
          </p:nvSpPr>
          <p:spPr>
            <a:xfrm>
              <a:off x="-49185300" y="4078700"/>
              <a:ext cx="70925" cy="141800"/>
            </a:xfrm>
            <a:custGeom>
              <a:rect b="b" l="l" r="r" t="t"/>
              <a:pathLst>
                <a:path extrusionOk="0" h="5672" w="2837">
                  <a:moveTo>
                    <a:pt x="32" y="0"/>
                  </a:moveTo>
                  <a:cubicBezTo>
                    <a:pt x="1" y="378"/>
                    <a:pt x="1" y="756"/>
                    <a:pt x="1" y="1071"/>
                  </a:cubicBezTo>
                  <a:cubicBezTo>
                    <a:pt x="1" y="2773"/>
                    <a:pt x="316" y="5671"/>
                    <a:pt x="1418" y="5671"/>
                  </a:cubicBezTo>
                  <a:cubicBezTo>
                    <a:pt x="2521" y="5671"/>
                    <a:pt x="2836" y="2804"/>
                    <a:pt x="2836" y="1071"/>
                  </a:cubicBezTo>
                  <a:cubicBezTo>
                    <a:pt x="2805" y="756"/>
                    <a:pt x="2805" y="410"/>
                    <a:pt x="27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7" name="Google Shape;9367;p80"/>
            <p:cNvSpPr/>
            <p:nvPr/>
          </p:nvSpPr>
          <p:spPr>
            <a:xfrm>
              <a:off x="-49271150" y="3920375"/>
              <a:ext cx="65400" cy="70125"/>
            </a:xfrm>
            <a:custGeom>
              <a:rect b="b" l="l" r="r" t="t"/>
              <a:pathLst>
                <a:path extrusionOk="0" h="2805" w="2616">
                  <a:moveTo>
                    <a:pt x="1324" y="1"/>
                  </a:moveTo>
                  <a:cubicBezTo>
                    <a:pt x="1182" y="1"/>
                    <a:pt x="1040" y="64"/>
                    <a:pt x="977" y="190"/>
                  </a:cubicBezTo>
                  <a:lnTo>
                    <a:pt x="1" y="2805"/>
                  </a:lnTo>
                  <a:lnTo>
                    <a:pt x="2616" y="2805"/>
                  </a:lnTo>
                  <a:lnTo>
                    <a:pt x="1670" y="190"/>
                  </a:lnTo>
                  <a:cubicBezTo>
                    <a:pt x="1607" y="64"/>
                    <a:pt x="1466" y="1"/>
                    <a:pt x="13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8" name="Google Shape;9368;p80"/>
            <p:cNvSpPr/>
            <p:nvPr/>
          </p:nvSpPr>
          <p:spPr>
            <a:xfrm>
              <a:off x="-49272725" y="4007800"/>
              <a:ext cx="70125" cy="159925"/>
            </a:xfrm>
            <a:custGeom>
              <a:rect b="b" l="l" r="r" t="t"/>
              <a:pathLst>
                <a:path extrusionOk="0" h="6397" w="2805">
                  <a:moveTo>
                    <a:pt x="1" y="1"/>
                  </a:moveTo>
                  <a:lnTo>
                    <a:pt x="1" y="6396"/>
                  </a:lnTo>
                  <a:lnTo>
                    <a:pt x="2805" y="6396"/>
                  </a:lnTo>
                  <a:lnTo>
                    <a:pt x="280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69" name="Google Shape;9369;p80"/>
          <p:cNvGrpSpPr/>
          <p:nvPr/>
        </p:nvGrpSpPr>
        <p:grpSpPr>
          <a:xfrm>
            <a:off x="606954" y="2825431"/>
            <a:ext cx="312375" cy="357123"/>
            <a:chOff x="-47505300" y="3200500"/>
            <a:chExt cx="263875" cy="301675"/>
          </a:xfrm>
        </p:grpSpPr>
        <p:sp>
          <p:nvSpPr>
            <p:cNvPr id="9370" name="Google Shape;9370;p80"/>
            <p:cNvSpPr/>
            <p:nvPr/>
          </p:nvSpPr>
          <p:spPr>
            <a:xfrm>
              <a:off x="-47382425" y="3306025"/>
              <a:ext cx="52800" cy="53600"/>
            </a:xfrm>
            <a:custGeom>
              <a:rect b="b" l="l" r="r" t="t"/>
              <a:pathLst>
                <a:path extrusionOk="0" h="2144" w="2112">
                  <a:moveTo>
                    <a:pt x="1387" y="1"/>
                  </a:moveTo>
                  <a:cubicBezTo>
                    <a:pt x="1198" y="726"/>
                    <a:pt x="694" y="1261"/>
                    <a:pt x="1" y="1387"/>
                  </a:cubicBezTo>
                  <a:lnTo>
                    <a:pt x="1" y="2143"/>
                  </a:lnTo>
                  <a:lnTo>
                    <a:pt x="2111" y="2143"/>
                  </a:lnTo>
                  <a:lnTo>
                    <a:pt x="211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1" name="Google Shape;9371;p80"/>
            <p:cNvSpPr/>
            <p:nvPr/>
          </p:nvSpPr>
          <p:spPr>
            <a:xfrm>
              <a:off x="-47382425" y="3306025"/>
              <a:ext cx="15775" cy="15800"/>
            </a:xfrm>
            <a:custGeom>
              <a:rect b="b" l="l" r="r" t="t"/>
              <a:pathLst>
                <a:path extrusionOk="0" h="632" w="631">
                  <a:moveTo>
                    <a:pt x="1" y="1"/>
                  </a:moveTo>
                  <a:lnTo>
                    <a:pt x="1" y="631"/>
                  </a:lnTo>
                  <a:cubicBezTo>
                    <a:pt x="316" y="568"/>
                    <a:pt x="536" y="316"/>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2" name="Google Shape;9372;p80"/>
            <p:cNvSpPr/>
            <p:nvPr/>
          </p:nvSpPr>
          <p:spPr>
            <a:xfrm>
              <a:off x="-47487975" y="3200500"/>
              <a:ext cx="210325" cy="301675"/>
            </a:xfrm>
            <a:custGeom>
              <a:rect b="b" l="l" r="r" t="t"/>
              <a:pathLst>
                <a:path extrusionOk="0" h="12067" w="8413">
                  <a:moveTo>
                    <a:pt x="3845" y="2111"/>
                  </a:moveTo>
                  <a:cubicBezTo>
                    <a:pt x="4727" y="2111"/>
                    <a:pt x="5420" y="2678"/>
                    <a:pt x="5577" y="3529"/>
                  </a:cubicBezTo>
                  <a:lnTo>
                    <a:pt x="6680" y="3529"/>
                  </a:lnTo>
                  <a:cubicBezTo>
                    <a:pt x="6901" y="3529"/>
                    <a:pt x="7058" y="3686"/>
                    <a:pt x="7058" y="3875"/>
                  </a:cubicBezTo>
                  <a:lnTo>
                    <a:pt x="7058" y="6711"/>
                  </a:lnTo>
                  <a:lnTo>
                    <a:pt x="6995" y="6711"/>
                  </a:lnTo>
                  <a:cubicBezTo>
                    <a:pt x="6995" y="6900"/>
                    <a:pt x="6838" y="7057"/>
                    <a:pt x="6648" y="7057"/>
                  </a:cubicBezTo>
                  <a:lnTo>
                    <a:pt x="3845" y="7057"/>
                  </a:lnTo>
                  <a:cubicBezTo>
                    <a:pt x="3656" y="7057"/>
                    <a:pt x="3498" y="6900"/>
                    <a:pt x="3498" y="6711"/>
                  </a:cubicBezTo>
                  <a:lnTo>
                    <a:pt x="3498" y="5608"/>
                  </a:lnTo>
                  <a:cubicBezTo>
                    <a:pt x="2710" y="5451"/>
                    <a:pt x="2080" y="4726"/>
                    <a:pt x="2080" y="3875"/>
                  </a:cubicBezTo>
                  <a:cubicBezTo>
                    <a:pt x="2080" y="2899"/>
                    <a:pt x="2868" y="2111"/>
                    <a:pt x="3845" y="2111"/>
                  </a:cubicBezTo>
                  <a:close/>
                  <a:moveTo>
                    <a:pt x="5262" y="8444"/>
                  </a:moveTo>
                  <a:cubicBezTo>
                    <a:pt x="5483" y="8444"/>
                    <a:pt x="5640" y="8601"/>
                    <a:pt x="5640" y="8790"/>
                  </a:cubicBezTo>
                  <a:cubicBezTo>
                    <a:pt x="5640" y="8979"/>
                    <a:pt x="5483" y="9137"/>
                    <a:pt x="5262" y="9137"/>
                  </a:cubicBezTo>
                  <a:lnTo>
                    <a:pt x="2490" y="9137"/>
                  </a:lnTo>
                  <a:cubicBezTo>
                    <a:pt x="2269" y="9137"/>
                    <a:pt x="2112" y="8979"/>
                    <a:pt x="2112" y="8790"/>
                  </a:cubicBezTo>
                  <a:cubicBezTo>
                    <a:pt x="2112" y="8601"/>
                    <a:pt x="2269" y="8444"/>
                    <a:pt x="2490" y="8444"/>
                  </a:cubicBezTo>
                  <a:close/>
                  <a:moveTo>
                    <a:pt x="6680" y="8444"/>
                  </a:moveTo>
                  <a:cubicBezTo>
                    <a:pt x="6901" y="8444"/>
                    <a:pt x="7058" y="8601"/>
                    <a:pt x="7058" y="8790"/>
                  </a:cubicBezTo>
                  <a:cubicBezTo>
                    <a:pt x="6995" y="8979"/>
                    <a:pt x="6838" y="9137"/>
                    <a:pt x="6680" y="9137"/>
                  </a:cubicBezTo>
                  <a:cubicBezTo>
                    <a:pt x="6491" y="9137"/>
                    <a:pt x="6333" y="8979"/>
                    <a:pt x="6333" y="8790"/>
                  </a:cubicBezTo>
                  <a:cubicBezTo>
                    <a:pt x="6333" y="8601"/>
                    <a:pt x="6491" y="8444"/>
                    <a:pt x="6680" y="8444"/>
                  </a:cubicBezTo>
                  <a:close/>
                  <a:moveTo>
                    <a:pt x="6680" y="9861"/>
                  </a:moveTo>
                  <a:cubicBezTo>
                    <a:pt x="6901" y="9861"/>
                    <a:pt x="7058" y="10019"/>
                    <a:pt x="7058" y="10208"/>
                  </a:cubicBezTo>
                  <a:cubicBezTo>
                    <a:pt x="7058" y="10397"/>
                    <a:pt x="6838" y="10554"/>
                    <a:pt x="6680" y="10554"/>
                  </a:cubicBezTo>
                  <a:lnTo>
                    <a:pt x="2490" y="10554"/>
                  </a:lnTo>
                  <a:cubicBezTo>
                    <a:pt x="2269" y="10554"/>
                    <a:pt x="2112" y="10397"/>
                    <a:pt x="2112" y="10208"/>
                  </a:cubicBezTo>
                  <a:cubicBezTo>
                    <a:pt x="2112" y="10019"/>
                    <a:pt x="2269" y="9861"/>
                    <a:pt x="2490" y="9861"/>
                  </a:cubicBezTo>
                  <a:close/>
                  <a:moveTo>
                    <a:pt x="347" y="0"/>
                  </a:moveTo>
                  <a:cubicBezTo>
                    <a:pt x="158" y="0"/>
                    <a:pt x="1" y="158"/>
                    <a:pt x="1" y="378"/>
                  </a:cubicBezTo>
                  <a:lnTo>
                    <a:pt x="1" y="1418"/>
                  </a:lnTo>
                  <a:lnTo>
                    <a:pt x="1072" y="1418"/>
                  </a:lnTo>
                  <a:cubicBezTo>
                    <a:pt x="1261" y="1418"/>
                    <a:pt x="1419" y="1576"/>
                    <a:pt x="1419" y="1796"/>
                  </a:cubicBezTo>
                  <a:cubicBezTo>
                    <a:pt x="1419" y="1985"/>
                    <a:pt x="1261" y="2143"/>
                    <a:pt x="1072" y="2143"/>
                  </a:cubicBezTo>
                  <a:lnTo>
                    <a:pt x="1" y="2143"/>
                  </a:lnTo>
                  <a:lnTo>
                    <a:pt x="1" y="3560"/>
                  </a:lnTo>
                  <a:lnTo>
                    <a:pt x="1072" y="3560"/>
                  </a:lnTo>
                  <a:cubicBezTo>
                    <a:pt x="1261" y="3560"/>
                    <a:pt x="1419" y="3718"/>
                    <a:pt x="1419" y="3907"/>
                  </a:cubicBezTo>
                  <a:cubicBezTo>
                    <a:pt x="1419" y="4096"/>
                    <a:pt x="1261" y="4253"/>
                    <a:pt x="1072" y="4253"/>
                  </a:cubicBezTo>
                  <a:lnTo>
                    <a:pt x="1" y="4253"/>
                  </a:lnTo>
                  <a:lnTo>
                    <a:pt x="1" y="5671"/>
                  </a:lnTo>
                  <a:lnTo>
                    <a:pt x="1072" y="5671"/>
                  </a:lnTo>
                  <a:cubicBezTo>
                    <a:pt x="1261" y="5671"/>
                    <a:pt x="1419" y="5829"/>
                    <a:pt x="1419" y="6049"/>
                  </a:cubicBezTo>
                  <a:cubicBezTo>
                    <a:pt x="1419" y="6238"/>
                    <a:pt x="1261" y="6396"/>
                    <a:pt x="1072" y="6396"/>
                  </a:cubicBezTo>
                  <a:lnTo>
                    <a:pt x="1" y="6396"/>
                  </a:lnTo>
                  <a:lnTo>
                    <a:pt x="1" y="7814"/>
                  </a:lnTo>
                  <a:lnTo>
                    <a:pt x="1072" y="7814"/>
                  </a:lnTo>
                  <a:cubicBezTo>
                    <a:pt x="1261" y="7814"/>
                    <a:pt x="1419" y="7971"/>
                    <a:pt x="1419" y="8160"/>
                  </a:cubicBezTo>
                  <a:cubicBezTo>
                    <a:pt x="1419" y="8349"/>
                    <a:pt x="1261" y="8507"/>
                    <a:pt x="1072" y="8507"/>
                  </a:cubicBezTo>
                  <a:lnTo>
                    <a:pt x="1" y="8507"/>
                  </a:lnTo>
                  <a:lnTo>
                    <a:pt x="1" y="9924"/>
                  </a:lnTo>
                  <a:lnTo>
                    <a:pt x="1072" y="9924"/>
                  </a:lnTo>
                  <a:cubicBezTo>
                    <a:pt x="1261" y="9924"/>
                    <a:pt x="1419" y="10082"/>
                    <a:pt x="1419" y="10302"/>
                  </a:cubicBezTo>
                  <a:cubicBezTo>
                    <a:pt x="1419" y="10491"/>
                    <a:pt x="1261" y="10649"/>
                    <a:pt x="1072" y="10649"/>
                  </a:cubicBezTo>
                  <a:lnTo>
                    <a:pt x="1" y="10649"/>
                  </a:lnTo>
                  <a:lnTo>
                    <a:pt x="1" y="11689"/>
                  </a:lnTo>
                  <a:cubicBezTo>
                    <a:pt x="1" y="11909"/>
                    <a:pt x="158" y="12067"/>
                    <a:pt x="347" y="12067"/>
                  </a:cubicBezTo>
                  <a:lnTo>
                    <a:pt x="8066" y="12067"/>
                  </a:lnTo>
                  <a:cubicBezTo>
                    <a:pt x="8255" y="12067"/>
                    <a:pt x="8413" y="11909"/>
                    <a:pt x="8413" y="11689"/>
                  </a:cubicBezTo>
                  <a:lnTo>
                    <a:pt x="8413" y="410"/>
                  </a:lnTo>
                  <a:cubicBezTo>
                    <a:pt x="8413" y="158"/>
                    <a:pt x="8255" y="0"/>
                    <a:pt x="80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3" name="Google Shape;9373;p80"/>
            <p:cNvSpPr/>
            <p:nvPr/>
          </p:nvSpPr>
          <p:spPr>
            <a:xfrm>
              <a:off x="-47417875" y="3271375"/>
              <a:ext cx="51225" cy="51225"/>
            </a:xfrm>
            <a:custGeom>
              <a:rect b="b" l="l" r="r" t="t"/>
              <a:pathLst>
                <a:path extrusionOk="0" h="2049" w="2049">
                  <a:moveTo>
                    <a:pt x="1041" y="1"/>
                  </a:moveTo>
                  <a:cubicBezTo>
                    <a:pt x="473" y="1"/>
                    <a:pt x="1" y="473"/>
                    <a:pt x="1" y="1072"/>
                  </a:cubicBezTo>
                  <a:cubicBezTo>
                    <a:pt x="1" y="1545"/>
                    <a:pt x="253" y="1891"/>
                    <a:pt x="694" y="2049"/>
                  </a:cubicBezTo>
                  <a:lnTo>
                    <a:pt x="694" y="1072"/>
                  </a:lnTo>
                  <a:cubicBezTo>
                    <a:pt x="694" y="883"/>
                    <a:pt x="852" y="725"/>
                    <a:pt x="1041" y="725"/>
                  </a:cubicBezTo>
                  <a:lnTo>
                    <a:pt x="2049" y="725"/>
                  </a:lnTo>
                  <a:cubicBezTo>
                    <a:pt x="1923" y="284"/>
                    <a:pt x="1513" y="1"/>
                    <a:pt x="10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4" name="Google Shape;9374;p80"/>
            <p:cNvSpPr/>
            <p:nvPr/>
          </p:nvSpPr>
          <p:spPr>
            <a:xfrm>
              <a:off x="-47505300" y="3235950"/>
              <a:ext cx="17350" cy="18125"/>
            </a:xfrm>
            <a:custGeom>
              <a:rect b="b" l="l" r="r" t="t"/>
              <a:pathLst>
                <a:path extrusionOk="0" h="725" w="694">
                  <a:moveTo>
                    <a:pt x="347" y="0"/>
                  </a:moveTo>
                  <a:cubicBezTo>
                    <a:pt x="127" y="0"/>
                    <a:pt x="1" y="158"/>
                    <a:pt x="1" y="378"/>
                  </a:cubicBezTo>
                  <a:cubicBezTo>
                    <a:pt x="1" y="567"/>
                    <a:pt x="127" y="725"/>
                    <a:pt x="347" y="725"/>
                  </a:cubicBezTo>
                  <a:lnTo>
                    <a:pt x="694" y="725"/>
                  </a:lnTo>
                  <a:lnTo>
                    <a:pt x="69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5" name="Google Shape;9375;p80"/>
            <p:cNvSpPr/>
            <p:nvPr/>
          </p:nvSpPr>
          <p:spPr>
            <a:xfrm>
              <a:off x="-47505300" y="3447025"/>
              <a:ext cx="17350" cy="17350"/>
            </a:xfrm>
            <a:custGeom>
              <a:rect b="b" l="l" r="r" t="t"/>
              <a:pathLst>
                <a:path extrusionOk="0" h="694" w="694">
                  <a:moveTo>
                    <a:pt x="347" y="0"/>
                  </a:moveTo>
                  <a:cubicBezTo>
                    <a:pt x="127" y="0"/>
                    <a:pt x="1" y="158"/>
                    <a:pt x="1" y="347"/>
                  </a:cubicBezTo>
                  <a:cubicBezTo>
                    <a:pt x="1" y="536"/>
                    <a:pt x="127" y="693"/>
                    <a:pt x="347" y="693"/>
                  </a:cubicBezTo>
                  <a:lnTo>
                    <a:pt x="694" y="693"/>
                  </a:lnTo>
                  <a:lnTo>
                    <a:pt x="69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6" name="Google Shape;9376;p80"/>
            <p:cNvSpPr/>
            <p:nvPr/>
          </p:nvSpPr>
          <p:spPr>
            <a:xfrm>
              <a:off x="-47505300" y="3394250"/>
              <a:ext cx="17350" cy="18150"/>
            </a:xfrm>
            <a:custGeom>
              <a:rect b="b" l="l" r="r" t="t"/>
              <a:pathLst>
                <a:path extrusionOk="0" h="726" w="694">
                  <a:moveTo>
                    <a:pt x="347" y="1"/>
                  </a:moveTo>
                  <a:lnTo>
                    <a:pt x="347" y="32"/>
                  </a:lnTo>
                  <a:cubicBezTo>
                    <a:pt x="127" y="32"/>
                    <a:pt x="1" y="190"/>
                    <a:pt x="1" y="379"/>
                  </a:cubicBezTo>
                  <a:cubicBezTo>
                    <a:pt x="1" y="568"/>
                    <a:pt x="127" y="725"/>
                    <a:pt x="347" y="725"/>
                  </a:cubicBezTo>
                  <a:lnTo>
                    <a:pt x="694" y="725"/>
                  </a:lnTo>
                  <a:lnTo>
                    <a:pt x="69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7" name="Google Shape;9377;p80"/>
            <p:cNvSpPr/>
            <p:nvPr/>
          </p:nvSpPr>
          <p:spPr>
            <a:xfrm>
              <a:off x="-47505300" y="3341475"/>
              <a:ext cx="17350" cy="18150"/>
            </a:xfrm>
            <a:custGeom>
              <a:rect b="b" l="l" r="r" t="t"/>
              <a:pathLst>
                <a:path extrusionOk="0" h="726" w="694">
                  <a:moveTo>
                    <a:pt x="347" y="1"/>
                  </a:moveTo>
                  <a:cubicBezTo>
                    <a:pt x="127" y="1"/>
                    <a:pt x="1" y="158"/>
                    <a:pt x="1" y="347"/>
                  </a:cubicBezTo>
                  <a:cubicBezTo>
                    <a:pt x="1" y="568"/>
                    <a:pt x="127" y="725"/>
                    <a:pt x="347" y="725"/>
                  </a:cubicBezTo>
                  <a:lnTo>
                    <a:pt x="694" y="725"/>
                  </a:lnTo>
                  <a:lnTo>
                    <a:pt x="69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8" name="Google Shape;9378;p80"/>
            <p:cNvSpPr/>
            <p:nvPr/>
          </p:nvSpPr>
          <p:spPr>
            <a:xfrm>
              <a:off x="-47505300" y="3289500"/>
              <a:ext cx="17350" cy="17350"/>
            </a:xfrm>
            <a:custGeom>
              <a:rect b="b" l="l" r="r" t="t"/>
              <a:pathLst>
                <a:path extrusionOk="0" h="694" w="694">
                  <a:moveTo>
                    <a:pt x="347" y="0"/>
                  </a:moveTo>
                  <a:cubicBezTo>
                    <a:pt x="127" y="0"/>
                    <a:pt x="1" y="158"/>
                    <a:pt x="1" y="347"/>
                  </a:cubicBezTo>
                  <a:cubicBezTo>
                    <a:pt x="1" y="536"/>
                    <a:pt x="127" y="693"/>
                    <a:pt x="347" y="693"/>
                  </a:cubicBezTo>
                  <a:lnTo>
                    <a:pt x="694" y="693"/>
                  </a:lnTo>
                  <a:lnTo>
                    <a:pt x="69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9" name="Google Shape;9379;p80"/>
            <p:cNvSpPr/>
            <p:nvPr/>
          </p:nvSpPr>
          <p:spPr>
            <a:xfrm>
              <a:off x="-47259550" y="3411575"/>
              <a:ext cx="18125" cy="51225"/>
            </a:xfrm>
            <a:custGeom>
              <a:rect b="b" l="l" r="r" t="t"/>
              <a:pathLst>
                <a:path extrusionOk="0" h="2049" w="725">
                  <a:moveTo>
                    <a:pt x="0" y="1"/>
                  </a:moveTo>
                  <a:lnTo>
                    <a:pt x="0" y="2048"/>
                  </a:lnTo>
                  <a:cubicBezTo>
                    <a:pt x="410" y="1891"/>
                    <a:pt x="725" y="1481"/>
                    <a:pt x="725" y="1072"/>
                  </a:cubicBezTo>
                  <a:lnTo>
                    <a:pt x="7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0" name="Google Shape;9380;p80"/>
            <p:cNvSpPr/>
            <p:nvPr/>
          </p:nvSpPr>
          <p:spPr>
            <a:xfrm>
              <a:off x="-47259550" y="3306025"/>
              <a:ext cx="18125" cy="35475"/>
            </a:xfrm>
            <a:custGeom>
              <a:rect b="b" l="l" r="r" t="t"/>
              <a:pathLst>
                <a:path extrusionOk="0" h="1419" w="725">
                  <a:moveTo>
                    <a:pt x="0" y="1"/>
                  </a:moveTo>
                  <a:lnTo>
                    <a:pt x="0" y="1419"/>
                  </a:lnTo>
                  <a:lnTo>
                    <a:pt x="725" y="1419"/>
                  </a:lnTo>
                  <a:lnTo>
                    <a:pt x="7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1" name="Google Shape;9381;p80"/>
            <p:cNvSpPr/>
            <p:nvPr/>
          </p:nvSpPr>
          <p:spPr>
            <a:xfrm>
              <a:off x="-47259550" y="3359600"/>
              <a:ext cx="18125" cy="34675"/>
            </a:xfrm>
            <a:custGeom>
              <a:rect b="b" l="l" r="r" t="t"/>
              <a:pathLst>
                <a:path extrusionOk="0" h="1387" w="725">
                  <a:moveTo>
                    <a:pt x="0" y="0"/>
                  </a:moveTo>
                  <a:lnTo>
                    <a:pt x="0" y="1387"/>
                  </a:lnTo>
                  <a:lnTo>
                    <a:pt x="725" y="1387"/>
                  </a:ln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2" name="Google Shape;9382;p80"/>
            <p:cNvSpPr/>
            <p:nvPr/>
          </p:nvSpPr>
          <p:spPr>
            <a:xfrm>
              <a:off x="-47259550" y="3238300"/>
              <a:ext cx="18125" cy="51225"/>
            </a:xfrm>
            <a:custGeom>
              <a:rect b="b" l="l" r="r" t="t"/>
              <a:pathLst>
                <a:path extrusionOk="0" h="2049" w="725">
                  <a:moveTo>
                    <a:pt x="0" y="1"/>
                  </a:moveTo>
                  <a:lnTo>
                    <a:pt x="0" y="2048"/>
                  </a:lnTo>
                  <a:lnTo>
                    <a:pt x="725" y="2048"/>
                  </a:lnTo>
                  <a:lnTo>
                    <a:pt x="725" y="977"/>
                  </a:lnTo>
                  <a:cubicBezTo>
                    <a:pt x="693" y="505"/>
                    <a:pt x="410" y="127"/>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83" name="Google Shape;9383;p80"/>
          <p:cNvGrpSpPr/>
          <p:nvPr/>
        </p:nvGrpSpPr>
        <p:grpSpPr>
          <a:xfrm>
            <a:off x="585054" y="3261780"/>
            <a:ext cx="356176" cy="355051"/>
            <a:chOff x="-47524975" y="3569100"/>
            <a:chExt cx="300875" cy="299925"/>
          </a:xfrm>
        </p:grpSpPr>
        <p:sp>
          <p:nvSpPr>
            <p:cNvPr id="9384" name="Google Shape;9384;p80"/>
            <p:cNvSpPr/>
            <p:nvPr/>
          </p:nvSpPr>
          <p:spPr>
            <a:xfrm>
              <a:off x="-47524975" y="3755775"/>
              <a:ext cx="115000" cy="113250"/>
            </a:xfrm>
            <a:custGeom>
              <a:rect b="b" l="l" r="r" t="t"/>
              <a:pathLst>
                <a:path extrusionOk="0" h="4530" w="4600">
                  <a:moveTo>
                    <a:pt x="3088" y="0"/>
                  </a:moveTo>
                  <a:lnTo>
                    <a:pt x="378" y="2741"/>
                  </a:lnTo>
                  <a:cubicBezTo>
                    <a:pt x="0" y="3119"/>
                    <a:pt x="0" y="3781"/>
                    <a:pt x="378" y="4222"/>
                  </a:cubicBezTo>
                  <a:cubicBezTo>
                    <a:pt x="583" y="4427"/>
                    <a:pt x="851" y="4529"/>
                    <a:pt x="1123" y="4529"/>
                  </a:cubicBezTo>
                  <a:cubicBezTo>
                    <a:pt x="1394" y="4529"/>
                    <a:pt x="1670" y="4427"/>
                    <a:pt x="1890" y="4222"/>
                  </a:cubicBezTo>
                  <a:lnTo>
                    <a:pt x="4600" y="1512"/>
                  </a:lnTo>
                  <a:cubicBezTo>
                    <a:pt x="4001" y="1103"/>
                    <a:pt x="3497" y="599"/>
                    <a:pt x="30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5" name="Google Shape;9385;p80"/>
            <p:cNvSpPr/>
            <p:nvPr/>
          </p:nvSpPr>
          <p:spPr>
            <a:xfrm>
              <a:off x="-47346200" y="3674650"/>
              <a:ext cx="15775" cy="15775"/>
            </a:xfrm>
            <a:custGeom>
              <a:rect b="b" l="l" r="r" t="t"/>
              <a:pathLst>
                <a:path extrusionOk="0" h="631" w="631">
                  <a:moveTo>
                    <a:pt x="1" y="0"/>
                  </a:moveTo>
                  <a:lnTo>
                    <a:pt x="1" y="630"/>
                  </a:lnTo>
                  <a:cubicBezTo>
                    <a:pt x="284" y="536"/>
                    <a:pt x="505" y="315"/>
                    <a:pt x="6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6" name="Google Shape;9386;p80"/>
            <p:cNvSpPr/>
            <p:nvPr/>
          </p:nvSpPr>
          <p:spPr>
            <a:xfrm>
              <a:off x="-47382425" y="3640000"/>
              <a:ext cx="51225" cy="51200"/>
            </a:xfrm>
            <a:custGeom>
              <a:rect b="b" l="l" r="r" t="t"/>
              <a:pathLst>
                <a:path extrusionOk="0" h="2048" w="2049">
                  <a:moveTo>
                    <a:pt x="1040" y="0"/>
                  </a:moveTo>
                  <a:cubicBezTo>
                    <a:pt x="473" y="0"/>
                    <a:pt x="1" y="473"/>
                    <a:pt x="1" y="1071"/>
                  </a:cubicBezTo>
                  <a:cubicBezTo>
                    <a:pt x="1" y="1512"/>
                    <a:pt x="253" y="1890"/>
                    <a:pt x="694" y="2048"/>
                  </a:cubicBezTo>
                  <a:lnTo>
                    <a:pt x="694" y="1071"/>
                  </a:lnTo>
                  <a:cubicBezTo>
                    <a:pt x="694" y="851"/>
                    <a:pt x="851" y="693"/>
                    <a:pt x="1040" y="693"/>
                  </a:cubicBezTo>
                  <a:lnTo>
                    <a:pt x="2048" y="693"/>
                  </a:lnTo>
                  <a:cubicBezTo>
                    <a:pt x="1922" y="284"/>
                    <a:pt x="1513" y="0"/>
                    <a:pt x="10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7" name="Google Shape;9387;p80"/>
            <p:cNvSpPr/>
            <p:nvPr/>
          </p:nvSpPr>
          <p:spPr>
            <a:xfrm>
              <a:off x="-47346975" y="3674650"/>
              <a:ext cx="52800" cy="52800"/>
            </a:xfrm>
            <a:custGeom>
              <a:rect b="b" l="l" r="r" t="t"/>
              <a:pathLst>
                <a:path extrusionOk="0" h="2112" w="2112">
                  <a:moveTo>
                    <a:pt x="1355" y="0"/>
                  </a:moveTo>
                  <a:cubicBezTo>
                    <a:pt x="1261" y="693"/>
                    <a:pt x="693" y="1260"/>
                    <a:pt x="0" y="1355"/>
                  </a:cubicBezTo>
                  <a:lnTo>
                    <a:pt x="0" y="2111"/>
                  </a:lnTo>
                  <a:lnTo>
                    <a:pt x="2111" y="2111"/>
                  </a:lnTo>
                  <a:lnTo>
                    <a:pt x="211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8" name="Google Shape;9388;p80"/>
            <p:cNvSpPr/>
            <p:nvPr/>
          </p:nvSpPr>
          <p:spPr>
            <a:xfrm>
              <a:off x="-47452525" y="3569100"/>
              <a:ext cx="228425" cy="228425"/>
            </a:xfrm>
            <a:custGeom>
              <a:rect b="b" l="l" r="r" t="t"/>
              <a:pathLst>
                <a:path extrusionOk="0" h="9137" w="9137">
                  <a:moveTo>
                    <a:pt x="3907" y="2080"/>
                  </a:moveTo>
                  <a:cubicBezTo>
                    <a:pt x="4758" y="2080"/>
                    <a:pt x="5483" y="2679"/>
                    <a:pt x="5640" y="3498"/>
                  </a:cubicBezTo>
                  <a:lnTo>
                    <a:pt x="6743" y="3498"/>
                  </a:lnTo>
                  <a:cubicBezTo>
                    <a:pt x="6932" y="3498"/>
                    <a:pt x="7089" y="3655"/>
                    <a:pt x="7089" y="3844"/>
                  </a:cubicBezTo>
                  <a:lnTo>
                    <a:pt x="7089" y="6680"/>
                  </a:lnTo>
                  <a:lnTo>
                    <a:pt x="7058" y="6680"/>
                  </a:lnTo>
                  <a:cubicBezTo>
                    <a:pt x="7058" y="6900"/>
                    <a:pt x="6900" y="7058"/>
                    <a:pt x="6680" y="7058"/>
                  </a:cubicBezTo>
                  <a:lnTo>
                    <a:pt x="3907" y="7058"/>
                  </a:lnTo>
                  <a:cubicBezTo>
                    <a:pt x="3687" y="7058"/>
                    <a:pt x="3529" y="6900"/>
                    <a:pt x="3529" y="6680"/>
                  </a:cubicBezTo>
                  <a:lnTo>
                    <a:pt x="3529" y="5577"/>
                  </a:lnTo>
                  <a:cubicBezTo>
                    <a:pt x="2742" y="5419"/>
                    <a:pt x="2111" y="4726"/>
                    <a:pt x="2111" y="3844"/>
                  </a:cubicBezTo>
                  <a:cubicBezTo>
                    <a:pt x="2111" y="2868"/>
                    <a:pt x="2899" y="2080"/>
                    <a:pt x="3907" y="2080"/>
                  </a:cubicBezTo>
                  <a:close/>
                  <a:moveTo>
                    <a:pt x="4569" y="1"/>
                  </a:moveTo>
                  <a:cubicBezTo>
                    <a:pt x="2048" y="1"/>
                    <a:pt x="1" y="2048"/>
                    <a:pt x="1" y="4569"/>
                  </a:cubicBezTo>
                  <a:cubicBezTo>
                    <a:pt x="1" y="7089"/>
                    <a:pt x="2048" y="9137"/>
                    <a:pt x="4569" y="9137"/>
                  </a:cubicBezTo>
                  <a:cubicBezTo>
                    <a:pt x="7089" y="9137"/>
                    <a:pt x="9137" y="7089"/>
                    <a:pt x="9137" y="4569"/>
                  </a:cubicBezTo>
                  <a:cubicBezTo>
                    <a:pt x="9137" y="2048"/>
                    <a:pt x="7089" y="1"/>
                    <a:pt x="45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89" name="Google Shape;9389;p80"/>
          <p:cNvGrpSpPr/>
          <p:nvPr/>
        </p:nvGrpSpPr>
        <p:grpSpPr>
          <a:xfrm>
            <a:off x="585512" y="3741041"/>
            <a:ext cx="355258" cy="270410"/>
            <a:chOff x="-47523400" y="3973950"/>
            <a:chExt cx="300100" cy="228425"/>
          </a:xfrm>
        </p:grpSpPr>
        <p:sp>
          <p:nvSpPr>
            <p:cNvPr id="9390" name="Google Shape;9390;p80"/>
            <p:cNvSpPr/>
            <p:nvPr/>
          </p:nvSpPr>
          <p:spPr>
            <a:xfrm>
              <a:off x="-47417075" y="4061375"/>
              <a:ext cx="15775" cy="15775"/>
            </a:xfrm>
            <a:custGeom>
              <a:rect b="b" l="l" r="r" t="t"/>
              <a:pathLst>
                <a:path extrusionOk="0" h="631" w="631">
                  <a:moveTo>
                    <a:pt x="0" y="0"/>
                  </a:moveTo>
                  <a:lnTo>
                    <a:pt x="0" y="630"/>
                  </a:lnTo>
                  <a:cubicBezTo>
                    <a:pt x="284" y="536"/>
                    <a:pt x="504" y="315"/>
                    <a:pt x="6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1" name="Google Shape;9391;p80"/>
            <p:cNvSpPr/>
            <p:nvPr/>
          </p:nvSpPr>
          <p:spPr>
            <a:xfrm>
              <a:off x="-47417875" y="4061375"/>
              <a:ext cx="52800" cy="52775"/>
            </a:xfrm>
            <a:custGeom>
              <a:rect b="b" l="l" r="r" t="t"/>
              <a:pathLst>
                <a:path extrusionOk="0" h="2111" w="2112">
                  <a:moveTo>
                    <a:pt x="1356" y="0"/>
                  </a:moveTo>
                  <a:cubicBezTo>
                    <a:pt x="1261" y="693"/>
                    <a:pt x="694" y="1260"/>
                    <a:pt x="1" y="1386"/>
                  </a:cubicBezTo>
                  <a:lnTo>
                    <a:pt x="1" y="2111"/>
                  </a:lnTo>
                  <a:lnTo>
                    <a:pt x="2112" y="2111"/>
                  </a:lnTo>
                  <a:lnTo>
                    <a:pt x="211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2" name="Google Shape;9392;p80"/>
            <p:cNvSpPr/>
            <p:nvPr/>
          </p:nvSpPr>
          <p:spPr>
            <a:xfrm>
              <a:off x="-47453300" y="4026700"/>
              <a:ext cx="51200" cy="51225"/>
            </a:xfrm>
            <a:custGeom>
              <a:rect b="b" l="l" r="r" t="t"/>
              <a:pathLst>
                <a:path extrusionOk="0" h="2049" w="2048">
                  <a:moveTo>
                    <a:pt x="1071" y="1"/>
                  </a:moveTo>
                  <a:cubicBezTo>
                    <a:pt x="473" y="1"/>
                    <a:pt x="0" y="473"/>
                    <a:pt x="0" y="1072"/>
                  </a:cubicBezTo>
                  <a:cubicBezTo>
                    <a:pt x="0" y="1545"/>
                    <a:pt x="284" y="1891"/>
                    <a:pt x="693" y="2049"/>
                  </a:cubicBezTo>
                  <a:lnTo>
                    <a:pt x="693" y="1072"/>
                  </a:lnTo>
                  <a:cubicBezTo>
                    <a:pt x="693" y="883"/>
                    <a:pt x="851" y="725"/>
                    <a:pt x="1071" y="725"/>
                  </a:cubicBezTo>
                  <a:lnTo>
                    <a:pt x="2048" y="725"/>
                  </a:lnTo>
                  <a:cubicBezTo>
                    <a:pt x="1922" y="284"/>
                    <a:pt x="1512" y="1"/>
                    <a:pt x="10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3" name="Google Shape;9393;p80"/>
            <p:cNvSpPr/>
            <p:nvPr/>
          </p:nvSpPr>
          <p:spPr>
            <a:xfrm>
              <a:off x="-47506875" y="3973950"/>
              <a:ext cx="264675" cy="174875"/>
            </a:xfrm>
            <a:custGeom>
              <a:rect b="b" l="l" r="r" t="t"/>
              <a:pathLst>
                <a:path extrusionOk="0" h="6995" w="10587">
                  <a:moveTo>
                    <a:pt x="8854" y="1418"/>
                  </a:moveTo>
                  <a:cubicBezTo>
                    <a:pt x="9074" y="1418"/>
                    <a:pt x="9232" y="1575"/>
                    <a:pt x="9232" y="1764"/>
                  </a:cubicBezTo>
                  <a:cubicBezTo>
                    <a:pt x="9232" y="1953"/>
                    <a:pt x="9074" y="2111"/>
                    <a:pt x="8854" y="2111"/>
                  </a:cubicBezTo>
                  <a:lnTo>
                    <a:pt x="7436" y="2111"/>
                  </a:lnTo>
                  <a:cubicBezTo>
                    <a:pt x="7247" y="2111"/>
                    <a:pt x="7089" y="1953"/>
                    <a:pt x="7089" y="1764"/>
                  </a:cubicBezTo>
                  <a:cubicBezTo>
                    <a:pt x="7089" y="1575"/>
                    <a:pt x="7247" y="1418"/>
                    <a:pt x="7436" y="1418"/>
                  </a:cubicBezTo>
                  <a:close/>
                  <a:moveTo>
                    <a:pt x="8854" y="2772"/>
                  </a:moveTo>
                  <a:cubicBezTo>
                    <a:pt x="9074" y="2772"/>
                    <a:pt x="9232" y="2930"/>
                    <a:pt x="9232" y="3151"/>
                  </a:cubicBezTo>
                  <a:cubicBezTo>
                    <a:pt x="9232" y="3340"/>
                    <a:pt x="9074" y="3497"/>
                    <a:pt x="8854" y="3497"/>
                  </a:cubicBezTo>
                  <a:lnTo>
                    <a:pt x="7436" y="3497"/>
                  </a:lnTo>
                  <a:cubicBezTo>
                    <a:pt x="7247" y="3497"/>
                    <a:pt x="7089" y="3340"/>
                    <a:pt x="7089" y="3151"/>
                  </a:cubicBezTo>
                  <a:cubicBezTo>
                    <a:pt x="7089" y="2930"/>
                    <a:pt x="7247" y="2772"/>
                    <a:pt x="7436" y="2772"/>
                  </a:cubicBezTo>
                  <a:close/>
                  <a:moveTo>
                    <a:pt x="8854" y="4190"/>
                  </a:moveTo>
                  <a:cubicBezTo>
                    <a:pt x="9074" y="4190"/>
                    <a:pt x="9232" y="4348"/>
                    <a:pt x="9232" y="4568"/>
                  </a:cubicBezTo>
                  <a:cubicBezTo>
                    <a:pt x="9232" y="4757"/>
                    <a:pt x="9074" y="4915"/>
                    <a:pt x="8854" y="4915"/>
                  </a:cubicBezTo>
                  <a:lnTo>
                    <a:pt x="7436" y="4915"/>
                  </a:lnTo>
                  <a:cubicBezTo>
                    <a:pt x="7247" y="4915"/>
                    <a:pt x="7089" y="4757"/>
                    <a:pt x="7089" y="4568"/>
                  </a:cubicBezTo>
                  <a:cubicBezTo>
                    <a:pt x="7089" y="4348"/>
                    <a:pt x="7247" y="4190"/>
                    <a:pt x="7436" y="4190"/>
                  </a:cubicBezTo>
                  <a:close/>
                  <a:moveTo>
                    <a:pt x="3246" y="1355"/>
                  </a:moveTo>
                  <a:cubicBezTo>
                    <a:pt x="4096" y="1355"/>
                    <a:pt x="4821" y="1953"/>
                    <a:pt x="4979" y="2772"/>
                  </a:cubicBezTo>
                  <a:lnTo>
                    <a:pt x="6081" y="2772"/>
                  </a:lnTo>
                  <a:cubicBezTo>
                    <a:pt x="6270" y="2772"/>
                    <a:pt x="6428" y="2930"/>
                    <a:pt x="6428" y="3151"/>
                  </a:cubicBezTo>
                  <a:lnTo>
                    <a:pt x="6428" y="5986"/>
                  </a:lnTo>
                  <a:lnTo>
                    <a:pt x="6396" y="5986"/>
                  </a:lnTo>
                  <a:cubicBezTo>
                    <a:pt x="6396" y="6175"/>
                    <a:pt x="6239" y="6333"/>
                    <a:pt x="6018" y="6333"/>
                  </a:cubicBezTo>
                  <a:lnTo>
                    <a:pt x="3246" y="6333"/>
                  </a:lnTo>
                  <a:cubicBezTo>
                    <a:pt x="3025" y="6333"/>
                    <a:pt x="2868" y="6175"/>
                    <a:pt x="2868" y="5986"/>
                  </a:cubicBezTo>
                  <a:lnTo>
                    <a:pt x="2868" y="4883"/>
                  </a:lnTo>
                  <a:cubicBezTo>
                    <a:pt x="2080" y="4726"/>
                    <a:pt x="1450" y="4001"/>
                    <a:pt x="1450" y="3151"/>
                  </a:cubicBezTo>
                  <a:cubicBezTo>
                    <a:pt x="1450" y="2142"/>
                    <a:pt x="2238" y="1355"/>
                    <a:pt x="3246" y="1355"/>
                  </a:cubicBezTo>
                  <a:close/>
                  <a:moveTo>
                    <a:pt x="8854" y="5608"/>
                  </a:moveTo>
                  <a:cubicBezTo>
                    <a:pt x="9074" y="5608"/>
                    <a:pt x="9232" y="5765"/>
                    <a:pt x="9232" y="5986"/>
                  </a:cubicBezTo>
                  <a:cubicBezTo>
                    <a:pt x="9232" y="6175"/>
                    <a:pt x="9074" y="6333"/>
                    <a:pt x="8854" y="6333"/>
                  </a:cubicBezTo>
                  <a:lnTo>
                    <a:pt x="7436" y="6333"/>
                  </a:lnTo>
                  <a:cubicBezTo>
                    <a:pt x="7247" y="6333"/>
                    <a:pt x="7089" y="6175"/>
                    <a:pt x="7089" y="5986"/>
                  </a:cubicBezTo>
                  <a:cubicBezTo>
                    <a:pt x="7089" y="5765"/>
                    <a:pt x="7247" y="5608"/>
                    <a:pt x="7436" y="5608"/>
                  </a:cubicBezTo>
                  <a:close/>
                  <a:moveTo>
                    <a:pt x="347" y="0"/>
                  </a:moveTo>
                  <a:cubicBezTo>
                    <a:pt x="158" y="0"/>
                    <a:pt x="1" y="158"/>
                    <a:pt x="1" y="347"/>
                  </a:cubicBezTo>
                  <a:lnTo>
                    <a:pt x="1" y="6994"/>
                  </a:lnTo>
                  <a:lnTo>
                    <a:pt x="10586" y="6994"/>
                  </a:lnTo>
                  <a:lnTo>
                    <a:pt x="10586" y="347"/>
                  </a:lnTo>
                  <a:cubicBezTo>
                    <a:pt x="10586" y="158"/>
                    <a:pt x="10429" y="0"/>
                    <a:pt x="102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4" name="Google Shape;9394;p80"/>
            <p:cNvSpPr/>
            <p:nvPr/>
          </p:nvSpPr>
          <p:spPr>
            <a:xfrm>
              <a:off x="-47523400" y="4166900"/>
              <a:ext cx="300100" cy="35475"/>
            </a:xfrm>
            <a:custGeom>
              <a:rect b="b" l="l" r="r" t="t"/>
              <a:pathLst>
                <a:path extrusionOk="0" h="1419" w="12004">
                  <a:moveTo>
                    <a:pt x="0" y="1"/>
                  </a:moveTo>
                  <a:lnTo>
                    <a:pt x="0" y="1040"/>
                  </a:lnTo>
                  <a:cubicBezTo>
                    <a:pt x="0" y="1261"/>
                    <a:pt x="158" y="1418"/>
                    <a:pt x="347" y="1418"/>
                  </a:cubicBezTo>
                  <a:lnTo>
                    <a:pt x="11657" y="1418"/>
                  </a:lnTo>
                  <a:cubicBezTo>
                    <a:pt x="11846" y="1418"/>
                    <a:pt x="12004" y="1261"/>
                    <a:pt x="12004" y="1040"/>
                  </a:cubicBezTo>
                  <a:lnTo>
                    <a:pt x="120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95" name="Google Shape;9395;p80"/>
          <p:cNvGrpSpPr/>
          <p:nvPr/>
        </p:nvGrpSpPr>
        <p:grpSpPr>
          <a:xfrm>
            <a:off x="2790633" y="2824040"/>
            <a:ext cx="354341" cy="357596"/>
            <a:chOff x="-45673275" y="3199325"/>
            <a:chExt cx="299325" cy="302075"/>
          </a:xfrm>
        </p:grpSpPr>
        <p:sp>
          <p:nvSpPr>
            <p:cNvPr id="9396" name="Google Shape;9396;p80"/>
            <p:cNvSpPr/>
            <p:nvPr/>
          </p:nvSpPr>
          <p:spPr>
            <a:xfrm>
              <a:off x="-45672500" y="3199325"/>
              <a:ext cx="298550" cy="194175"/>
            </a:xfrm>
            <a:custGeom>
              <a:rect b="b" l="l" r="r" t="t"/>
              <a:pathLst>
                <a:path extrusionOk="0" h="7767" w="11942">
                  <a:moveTo>
                    <a:pt x="5947" y="0"/>
                  </a:moveTo>
                  <a:cubicBezTo>
                    <a:pt x="5884" y="0"/>
                    <a:pt x="5829" y="16"/>
                    <a:pt x="5798" y="47"/>
                  </a:cubicBezTo>
                  <a:lnTo>
                    <a:pt x="158" y="3607"/>
                  </a:lnTo>
                  <a:cubicBezTo>
                    <a:pt x="32" y="3670"/>
                    <a:pt x="1" y="3765"/>
                    <a:pt x="1" y="3922"/>
                  </a:cubicBezTo>
                  <a:cubicBezTo>
                    <a:pt x="1" y="4017"/>
                    <a:pt x="64" y="4143"/>
                    <a:pt x="158" y="4237"/>
                  </a:cubicBezTo>
                  <a:lnTo>
                    <a:pt x="5735" y="7735"/>
                  </a:lnTo>
                  <a:cubicBezTo>
                    <a:pt x="5798" y="7766"/>
                    <a:pt x="5861" y="7766"/>
                    <a:pt x="5955" y="7766"/>
                  </a:cubicBezTo>
                  <a:cubicBezTo>
                    <a:pt x="6018" y="7766"/>
                    <a:pt x="6050" y="7766"/>
                    <a:pt x="6144" y="7735"/>
                  </a:cubicBezTo>
                  <a:lnTo>
                    <a:pt x="11784" y="4237"/>
                  </a:lnTo>
                  <a:cubicBezTo>
                    <a:pt x="11878" y="4143"/>
                    <a:pt x="11941" y="4080"/>
                    <a:pt x="11941" y="3922"/>
                  </a:cubicBezTo>
                  <a:cubicBezTo>
                    <a:pt x="11941" y="3796"/>
                    <a:pt x="11847" y="3670"/>
                    <a:pt x="11784" y="3607"/>
                  </a:cubicBezTo>
                  <a:lnTo>
                    <a:pt x="6144" y="47"/>
                  </a:lnTo>
                  <a:cubicBezTo>
                    <a:pt x="6081" y="16"/>
                    <a:pt x="6010" y="0"/>
                    <a:pt x="59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7" name="Google Shape;9397;p80"/>
            <p:cNvSpPr/>
            <p:nvPr/>
          </p:nvSpPr>
          <p:spPr>
            <a:xfrm>
              <a:off x="-45673275" y="3387150"/>
              <a:ext cx="299325" cy="114250"/>
            </a:xfrm>
            <a:custGeom>
              <a:rect b="b" l="l" r="r" t="t"/>
              <a:pathLst>
                <a:path extrusionOk="0" h="4570" w="11973">
                  <a:moveTo>
                    <a:pt x="693" y="1"/>
                  </a:moveTo>
                  <a:lnTo>
                    <a:pt x="158" y="348"/>
                  </a:lnTo>
                  <a:cubicBezTo>
                    <a:pt x="32" y="411"/>
                    <a:pt x="0" y="505"/>
                    <a:pt x="0" y="663"/>
                  </a:cubicBezTo>
                  <a:cubicBezTo>
                    <a:pt x="0" y="789"/>
                    <a:pt x="63" y="883"/>
                    <a:pt x="158" y="978"/>
                  </a:cubicBezTo>
                  <a:lnTo>
                    <a:pt x="5797" y="4506"/>
                  </a:lnTo>
                  <a:cubicBezTo>
                    <a:pt x="5829" y="4569"/>
                    <a:pt x="5892" y="4569"/>
                    <a:pt x="5986" y="4569"/>
                  </a:cubicBezTo>
                  <a:cubicBezTo>
                    <a:pt x="6049" y="4569"/>
                    <a:pt x="6112" y="4569"/>
                    <a:pt x="6175" y="4506"/>
                  </a:cubicBezTo>
                  <a:lnTo>
                    <a:pt x="11815" y="978"/>
                  </a:lnTo>
                  <a:cubicBezTo>
                    <a:pt x="11941" y="883"/>
                    <a:pt x="11972" y="820"/>
                    <a:pt x="11972" y="663"/>
                  </a:cubicBezTo>
                  <a:cubicBezTo>
                    <a:pt x="11972" y="537"/>
                    <a:pt x="11878" y="411"/>
                    <a:pt x="11815" y="348"/>
                  </a:cubicBezTo>
                  <a:lnTo>
                    <a:pt x="11248" y="1"/>
                  </a:lnTo>
                  <a:lnTo>
                    <a:pt x="6175" y="3151"/>
                  </a:lnTo>
                  <a:cubicBezTo>
                    <a:pt x="6144" y="3183"/>
                    <a:pt x="6049" y="3183"/>
                    <a:pt x="5986" y="3183"/>
                  </a:cubicBezTo>
                  <a:cubicBezTo>
                    <a:pt x="5892" y="3183"/>
                    <a:pt x="5860" y="3183"/>
                    <a:pt x="5797" y="3151"/>
                  </a:cubicBezTo>
                  <a:lnTo>
                    <a:pt x="6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8" name="Google Shape;9398;p80"/>
            <p:cNvSpPr/>
            <p:nvPr/>
          </p:nvSpPr>
          <p:spPr>
            <a:xfrm>
              <a:off x="-45673275" y="3334400"/>
              <a:ext cx="299325" cy="113425"/>
            </a:xfrm>
            <a:custGeom>
              <a:rect b="b" l="l" r="r" t="t"/>
              <a:pathLst>
                <a:path extrusionOk="0" h="4537" w="11973">
                  <a:moveTo>
                    <a:pt x="693" y="0"/>
                  </a:moveTo>
                  <a:lnTo>
                    <a:pt x="158" y="378"/>
                  </a:lnTo>
                  <a:cubicBezTo>
                    <a:pt x="32" y="441"/>
                    <a:pt x="0" y="536"/>
                    <a:pt x="0" y="693"/>
                  </a:cubicBezTo>
                  <a:cubicBezTo>
                    <a:pt x="0" y="851"/>
                    <a:pt x="63" y="914"/>
                    <a:pt x="158" y="1008"/>
                  </a:cubicBezTo>
                  <a:lnTo>
                    <a:pt x="5797" y="4505"/>
                  </a:lnTo>
                  <a:cubicBezTo>
                    <a:pt x="5829" y="4537"/>
                    <a:pt x="5892" y="4537"/>
                    <a:pt x="5986" y="4537"/>
                  </a:cubicBezTo>
                  <a:cubicBezTo>
                    <a:pt x="6049" y="4537"/>
                    <a:pt x="6112" y="4537"/>
                    <a:pt x="6175" y="4505"/>
                  </a:cubicBezTo>
                  <a:lnTo>
                    <a:pt x="11815" y="1008"/>
                  </a:lnTo>
                  <a:cubicBezTo>
                    <a:pt x="11941" y="914"/>
                    <a:pt x="11972" y="851"/>
                    <a:pt x="11972" y="693"/>
                  </a:cubicBezTo>
                  <a:cubicBezTo>
                    <a:pt x="11972" y="536"/>
                    <a:pt x="11878" y="441"/>
                    <a:pt x="11815" y="378"/>
                  </a:cubicBezTo>
                  <a:lnTo>
                    <a:pt x="11248" y="0"/>
                  </a:lnTo>
                  <a:lnTo>
                    <a:pt x="6175" y="3214"/>
                  </a:lnTo>
                  <a:cubicBezTo>
                    <a:pt x="6144" y="3245"/>
                    <a:pt x="6049" y="3245"/>
                    <a:pt x="5986" y="3245"/>
                  </a:cubicBezTo>
                  <a:cubicBezTo>
                    <a:pt x="5892" y="3245"/>
                    <a:pt x="5860" y="3245"/>
                    <a:pt x="5797" y="3214"/>
                  </a:cubicBezTo>
                  <a:lnTo>
                    <a:pt x="6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99" name="Google Shape;9399;p80"/>
          <p:cNvGrpSpPr/>
          <p:nvPr/>
        </p:nvGrpSpPr>
        <p:grpSpPr>
          <a:xfrm>
            <a:off x="2789701" y="3282289"/>
            <a:ext cx="356205" cy="314240"/>
            <a:chOff x="-45674075" y="3586425"/>
            <a:chExt cx="300900" cy="265450"/>
          </a:xfrm>
        </p:grpSpPr>
        <p:sp>
          <p:nvSpPr>
            <p:cNvPr id="9400" name="Google Shape;9400;p80"/>
            <p:cNvSpPr/>
            <p:nvPr/>
          </p:nvSpPr>
          <p:spPr>
            <a:xfrm>
              <a:off x="-45674075" y="3586425"/>
              <a:ext cx="300125" cy="70925"/>
            </a:xfrm>
            <a:custGeom>
              <a:rect b="b" l="l" r="r" t="t"/>
              <a:pathLst>
                <a:path extrusionOk="0" h="2837" w="12005">
                  <a:moveTo>
                    <a:pt x="6018" y="1418"/>
                  </a:moveTo>
                  <a:cubicBezTo>
                    <a:pt x="6207" y="1418"/>
                    <a:pt x="6365" y="1576"/>
                    <a:pt x="6365" y="1765"/>
                  </a:cubicBezTo>
                  <a:cubicBezTo>
                    <a:pt x="6365" y="1986"/>
                    <a:pt x="6207" y="2143"/>
                    <a:pt x="6018" y="2143"/>
                  </a:cubicBezTo>
                  <a:lnTo>
                    <a:pt x="5294" y="2143"/>
                  </a:lnTo>
                  <a:cubicBezTo>
                    <a:pt x="5105" y="2143"/>
                    <a:pt x="4947" y="1986"/>
                    <a:pt x="4947" y="1765"/>
                  </a:cubicBezTo>
                  <a:cubicBezTo>
                    <a:pt x="4947" y="1576"/>
                    <a:pt x="5105" y="1418"/>
                    <a:pt x="5294" y="1418"/>
                  </a:cubicBezTo>
                  <a:close/>
                  <a:moveTo>
                    <a:pt x="8129" y="1418"/>
                  </a:moveTo>
                  <a:cubicBezTo>
                    <a:pt x="8318" y="1418"/>
                    <a:pt x="8476" y="1576"/>
                    <a:pt x="8476" y="1765"/>
                  </a:cubicBezTo>
                  <a:cubicBezTo>
                    <a:pt x="8476" y="1986"/>
                    <a:pt x="8318" y="2143"/>
                    <a:pt x="8129" y="2143"/>
                  </a:cubicBezTo>
                  <a:lnTo>
                    <a:pt x="7436" y="2143"/>
                  </a:lnTo>
                  <a:cubicBezTo>
                    <a:pt x="7215" y="2143"/>
                    <a:pt x="7089" y="1986"/>
                    <a:pt x="7089" y="1765"/>
                  </a:cubicBezTo>
                  <a:cubicBezTo>
                    <a:pt x="7089" y="1576"/>
                    <a:pt x="7215" y="1418"/>
                    <a:pt x="7436" y="1418"/>
                  </a:cubicBezTo>
                  <a:close/>
                  <a:moveTo>
                    <a:pt x="10240" y="1418"/>
                  </a:moveTo>
                  <a:cubicBezTo>
                    <a:pt x="10429" y="1418"/>
                    <a:pt x="10587" y="1576"/>
                    <a:pt x="10587" y="1765"/>
                  </a:cubicBezTo>
                  <a:cubicBezTo>
                    <a:pt x="10587" y="1986"/>
                    <a:pt x="10429" y="2143"/>
                    <a:pt x="10240" y="2143"/>
                  </a:cubicBezTo>
                  <a:lnTo>
                    <a:pt x="9515" y="2143"/>
                  </a:lnTo>
                  <a:cubicBezTo>
                    <a:pt x="9326" y="2143"/>
                    <a:pt x="9169" y="1986"/>
                    <a:pt x="9169" y="1765"/>
                  </a:cubicBezTo>
                  <a:cubicBezTo>
                    <a:pt x="9169" y="1576"/>
                    <a:pt x="9326" y="1418"/>
                    <a:pt x="9515" y="1418"/>
                  </a:cubicBezTo>
                  <a:close/>
                  <a:moveTo>
                    <a:pt x="1041" y="1"/>
                  </a:moveTo>
                  <a:cubicBezTo>
                    <a:pt x="442" y="1"/>
                    <a:pt x="1" y="473"/>
                    <a:pt x="1" y="1072"/>
                  </a:cubicBezTo>
                  <a:lnTo>
                    <a:pt x="1" y="2836"/>
                  </a:lnTo>
                  <a:lnTo>
                    <a:pt x="12004" y="2836"/>
                  </a:lnTo>
                  <a:lnTo>
                    <a:pt x="12004" y="1072"/>
                  </a:lnTo>
                  <a:cubicBezTo>
                    <a:pt x="12004" y="473"/>
                    <a:pt x="11532" y="1"/>
                    <a:pt x="109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1" name="Google Shape;9401;p80"/>
            <p:cNvSpPr/>
            <p:nvPr/>
          </p:nvSpPr>
          <p:spPr>
            <a:xfrm>
              <a:off x="-45673275" y="3675425"/>
              <a:ext cx="300100" cy="176450"/>
            </a:xfrm>
            <a:custGeom>
              <a:rect b="b" l="l" r="r" t="t"/>
              <a:pathLst>
                <a:path extrusionOk="0" h="7058" w="12004">
                  <a:moveTo>
                    <a:pt x="3852" y="1387"/>
                  </a:moveTo>
                  <a:cubicBezTo>
                    <a:pt x="3946" y="1387"/>
                    <a:pt x="4049" y="1418"/>
                    <a:pt x="4128" y="1481"/>
                  </a:cubicBezTo>
                  <a:cubicBezTo>
                    <a:pt x="4254" y="1607"/>
                    <a:pt x="4254" y="1828"/>
                    <a:pt x="4128" y="2017"/>
                  </a:cubicBezTo>
                  <a:lnTo>
                    <a:pt x="2993" y="3151"/>
                  </a:lnTo>
                  <a:lnTo>
                    <a:pt x="4128" y="4317"/>
                  </a:lnTo>
                  <a:cubicBezTo>
                    <a:pt x="4254" y="4443"/>
                    <a:pt x="4254" y="4695"/>
                    <a:pt x="4128" y="4852"/>
                  </a:cubicBezTo>
                  <a:cubicBezTo>
                    <a:pt x="4064" y="4900"/>
                    <a:pt x="3978" y="4923"/>
                    <a:pt x="3887" y="4923"/>
                  </a:cubicBezTo>
                  <a:cubicBezTo>
                    <a:pt x="3797" y="4923"/>
                    <a:pt x="3702" y="4900"/>
                    <a:pt x="3623" y="4852"/>
                  </a:cubicBezTo>
                  <a:lnTo>
                    <a:pt x="2206" y="3435"/>
                  </a:lnTo>
                  <a:cubicBezTo>
                    <a:pt x="2080" y="3309"/>
                    <a:pt x="2080" y="3057"/>
                    <a:pt x="2206" y="2899"/>
                  </a:cubicBezTo>
                  <a:lnTo>
                    <a:pt x="3623" y="1481"/>
                  </a:lnTo>
                  <a:cubicBezTo>
                    <a:pt x="3671" y="1418"/>
                    <a:pt x="3757" y="1387"/>
                    <a:pt x="3852" y="1387"/>
                  </a:cubicBezTo>
                  <a:close/>
                  <a:moveTo>
                    <a:pt x="8070" y="1450"/>
                  </a:moveTo>
                  <a:cubicBezTo>
                    <a:pt x="8168" y="1450"/>
                    <a:pt x="8270" y="1481"/>
                    <a:pt x="8349" y="1544"/>
                  </a:cubicBezTo>
                  <a:lnTo>
                    <a:pt x="9767" y="2962"/>
                  </a:lnTo>
                  <a:cubicBezTo>
                    <a:pt x="9861" y="3025"/>
                    <a:pt x="9861" y="3246"/>
                    <a:pt x="9767" y="3435"/>
                  </a:cubicBezTo>
                  <a:lnTo>
                    <a:pt x="8349" y="4852"/>
                  </a:lnTo>
                  <a:cubicBezTo>
                    <a:pt x="8286" y="4900"/>
                    <a:pt x="8192" y="4923"/>
                    <a:pt x="8093" y="4923"/>
                  </a:cubicBezTo>
                  <a:cubicBezTo>
                    <a:pt x="7995" y="4923"/>
                    <a:pt x="7892" y="4900"/>
                    <a:pt x="7814" y="4852"/>
                  </a:cubicBezTo>
                  <a:cubicBezTo>
                    <a:pt x="7719" y="4726"/>
                    <a:pt x="7719" y="4474"/>
                    <a:pt x="7814" y="4317"/>
                  </a:cubicBezTo>
                  <a:lnTo>
                    <a:pt x="8979" y="3183"/>
                  </a:lnTo>
                  <a:lnTo>
                    <a:pt x="7814" y="2049"/>
                  </a:lnTo>
                  <a:cubicBezTo>
                    <a:pt x="7719" y="1923"/>
                    <a:pt x="7719" y="1702"/>
                    <a:pt x="7814" y="1544"/>
                  </a:cubicBezTo>
                  <a:cubicBezTo>
                    <a:pt x="7877" y="1481"/>
                    <a:pt x="7971" y="1450"/>
                    <a:pt x="8070" y="1450"/>
                  </a:cubicBezTo>
                  <a:close/>
                  <a:moveTo>
                    <a:pt x="6704" y="737"/>
                  </a:moveTo>
                  <a:cubicBezTo>
                    <a:pt x="6738" y="737"/>
                    <a:pt x="6773" y="744"/>
                    <a:pt x="6805" y="757"/>
                  </a:cubicBezTo>
                  <a:cubicBezTo>
                    <a:pt x="6994" y="788"/>
                    <a:pt x="7089" y="977"/>
                    <a:pt x="7057" y="1166"/>
                  </a:cubicBezTo>
                  <a:lnTo>
                    <a:pt x="5608" y="5388"/>
                  </a:lnTo>
                  <a:cubicBezTo>
                    <a:pt x="5553" y="5553"/>
                    <a:pt x="5402" y="5646"/>
                    <a:pt x="5260" y="5646"/>
                  </a:cubicBezTo>
                  <a:cubicBezTo>
                    <a:pt x="5239" y="5646"/>
                    <a:pt x="5219" y="5644"/>
                    <a:pt x="5199" y="5640"/>
                  </a:cubicBezTo>
                  <a:cubicBezTo>
                    <a:pt x="4978" y="5546"/>
                    <a:pt x="4915" y="5357"/>
                    <a:pt x="4947" y="5199"/>
                  </a:cubicBezTo>
                  <a:lnTo>
                    <a:pt x="6364" y="977"/>
                  </a:lnTo>
                  <a:cubicBezTo>
                    <a:pt x="6439" y="828"/>
                    <a:pt x="6573" y="737"/>
                    <a:pt x="6704" y="737"/>
                  </a:cubicBezTo>
                  <a:close/>
                  <a:moveTo>
                    <a:pt x="0" y="1"/>
                  </a:moveTo>
                  <a:lnTo>
                    <a:pt x="0" y="5987"/>
                  </a:lnTo>
                  <a:cubicBezTo>
                    <a:pt x="0" y="6585"/>
                    <a:pt x="473" y="7058"/>
                    <a:pt x="1040" y="7058"/>
                  </a:cubicBezTo>
                  <a:lnTo>
                    <a:pt x="10933" y="7058"/>
                  </a:lnTo>
                  <a:cubicBezTo>
                    <a:pt x="11531" y="7058"/>
                    <a:pt x="12004" y="6585"/>
                    <a:pt x="12004" y="5987"/>
                  </a:cubicBezTo>
                  <a:lnTo>
                    <a:pt x="1200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02" name="Google Shape;9402;p80"/>
          <p:cNvGrpSpPr/>
          <p:nvPr/>
        </p:nvGrpSpPr>
        <p:grpSpPr>
          <a:xfrm>
            <a:off x="2790633" y="3698129"/>
            <a:ext cx="354341" cy="356205"/>
            <a:chOff x="-45673275" y="3937700"/>
            <a:chExt cx="299325" cy="300900"/>
          </a:xfrm>
        </p:grpSpPr>
        <p:sp>
          <p:nvSpPr>
            <p:cNvPr id="9403" name="Google Shape;9403;p80"/>
            <p:cNvSpPr/>
            <p:nvPr/>
          </p:nvSpPr>
          <p:spPr>
            <a:xfrm>
              <a:off x="-45673275" y="3937700"/>
              <a:ext cx="285925" cy="135500"/>
            </a:xfrm>
            <a:custGeom>
              <a:rect b="b" l="l" r="r" t="t"/>
              <a:pathLst>
                <a:path extrusionOk="0" h="5420" w="11437">
                  <a:moveTo>
                    <a:pt x="11437" y="1"/>
                  </a:moveTo>
                  <a:lnTo>
                    <a:pt x="221" y="3435"/>
                  </a:lnTo>
                  <a:cubicBezTo>
                    <a:pt x="63" y="3466"/>
                    <a:pt x="0" y="3624"/>
                    <a:pt x="0" y="3781"/>
                  </a:cubicBezTo>
                  <a:cubicBezTo>
                    <a:pt x="0" y="3939"/>
                    <a:pt x="95" y="4065"/>
                    <a:pt x="221" y="4159"/>
                  </a:cubicBezTo>
                  <a:lnTo>
                    <a:pt x="4348" y="5420"/>
                  </a:lnTo>
                  <a:lnTo>
                    <a:pt x="11405" y="64"/>
                  </a:lnTo>
                  <a:lnTo>
                    <a:pt x="1143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4" name="Google Shape;9404;p80"/>
            <p:cNvSpPr/>
            <p:nvPr/>
          </p:nvSpPr>
          <p:spPr>
            <a:xfrm>
              <a:off x="-45577975" y="3990475"/>
              <a:ext cx="151250" cy="150925"/>
            </a:xfrm>
            <a:custGeom>
              <a:rect b="b" l="l" r="r" t="t"/>
              <a:pathLst>
                <a:path extrusionOk="0" h="6037" w="6050">
                  <a:moveTo>
                    <a:pt x="6049" y="1"/>
                  </a:moveTo>
                  <a:lnTo>
                    <a:pt x="536" y="4159"/>
                  </a:lnTo>
                  <a:lnTo>
                    <a:pt x="32" y="5577"/>
                  </a:lnTo>
                  <a:cubicBezTo>
                    <a:pt x="0" y="5703"/>
                    <a:pt x="32" y="5861"/>
                    <a:pt x="126" y="5955"/>
                  </a:cubicBezTo>
                  <a:cubicBezTo>
                    <a:pt x="186" y="6015"/>
                    <a:pt x="259" y="6037"/>
                    <a:pt x="336" y="6037"/>
                  </a:cubicBezTo>
                  <a:cubicBezTo>
                    <a:pt x="381" y="6037"/>
                    <a:pt x="427" y="6030"/>
                    <a:pt x="473" y="6018"/>
                  </a:cubicBezTo>
                  <a:lnTo>
                    <a:pt x="1891" y="5514"/>
                  </a:lnTo>
                  <a:lnTo>
                    <a:pt x="60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5" name="Google Shape;9405;p80"/>
            <p:cNvSpPr/>
            <p:nvPr/>
          </p:nvSpPr>
          <p:spPr>
            <a:xfrm>
              <a:off x="-45509450" y="3951100"/>
              <a:ext cx="135500" cy="286725"/>
            </a:xfrm>
            <a:custGeom>
              <a:rect b="b" l="l" r="r" t="t"/>
              <a:pathLst>
                <a:path extrusionOk="0" h="11469" w="5420">
                  <a:moveTo>
                    <a:pt x="5419" y="0"/>
                  </a:moveTo>
                  <a:lnTo>
                    <a:pt x="5356" y="32"/>
                  </a:lnTo>
                  <a:lnTo>
                    <a:pt x="0" y="7089"/>
                  </a:lnTo>
                  <a:lnTo>
                    <a:pt x="1261" y="11216"/>
                  </a:lnTo>
                  <a:cubicBezTo>
                    <a:pt x="1324" y="11374"/>
                    <a:pt x="1481" y="11468"/>
                    <a:pt x="1639" y="11468"/>
                  </a:cubicBezTo>
                  <a:cubicBezTo>
                    <a:pt x="1796" y="11468"/>
                    <a:pt x="1891" y="11342"/>
                    <a:pt x="1985" y="11216"/>
                  </a:cubicBezTo>
                  <a:lnTo>
                    <a:pt x="54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6" name="Google Shape;9406;p80"/>
            <p:cNvSpPr/>
            <p:nvPr/>
          </p:nvSpPr>
          <p:spPr>
            <a:xfrm>
              <a:off x="-45670925" y="4114125"/>
              <a:ext cx="72500" cy="70325"/>
            </a:xfrm>
            <a:custGeom>
              <a:rect b="b" l="l" r="r" t="t"/>
              <a:pathLst>
                <a:path extrusionOk="0" h="2813" w="2900">
                  <a:moveTo>
                    <a:pt x="2521" y="1"/>
                  </a:moveTo>
                  <a:cubicBezTo>
                    <a:pt x="2435" y="1"/>
                    <a:pt x="2348" y="32"/>
                    <a:pt x="2269" y="95"/>
                  </a:cubicBezTo>
                  <a:lnTo>
                    <a:pt x="127" y="2206"/>
                  </a:lnTo>
                  <a:cubicBezTo>
                    <a:pt x="1" y="2332"/>
                    <a:pt x="1" y="2553"/>
                    <a:pt x="127" y="2742"/>
                  </a:cubicBezTo>
                  <a:cubicBezTo>
                    <a:pt x="190" y="2789"/>
                    <a:pt x="277" y="2813"/>
                    <a:pt x="371" y="2813"/>
                  </a:cubicBezTo>
                  <a:cubicBezTo>
                    <a:pt x="466" y="2813"/>
                    <a:pt x="568" y="2789"/>
                    <a:pt x="662" y="2742"/>
                  </a:cubicBezTo>
                  <a:lnTo>
                    <a:pt x="2773" y="600"/>
                  </a:lnTo>
                  <a:cubicBezTo>
                    <a:pt x="2899" y="473"/>
                    <a:pt x="2899" y="253"/>
                    <a:pt x="2773" y="95"/>
                  </a:cubicBezTo>
                  <a:cubicBezTo>
                    <a:pt x="2695" y="32"/>
                    <a:pt x="2608" y="1"/>
                    <a:pt x="25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7" name="Google Shape;9407;p80"/>
            <p:cNvSpPr/>
            <p:nvPr/>
          </p:nvSpPr>
          <p:spPr>
            <a:xfrm>
              <a:off x="-45620500" y="4163550"/>
              <a:ext cx="70900" cy="71125"/>
            </a:xfrm>
            <a:custGeom>
              <a:rect b="b" l="l" r="r" t="t"/>
              <a:pathLst>
                <a:path extrusionOk="0" h="2845" w="2836">
                  <a:moveTo>
                    <a:pt x="2489" y="1"/>
                  </a:moveTo>
                  <a:cubicBezTo>
                    <a:pt x="2395" y="1"/>
                    <a:pt x="2300" y="24"/>
                    <a:pt x="2237" y="72"/>
                  </a:cubicBezTo>
                  <a:lnTo>
                    <a:pt x="126" y="2214"/>
                  </a:lnTo>
                  <a:cubicBezTo>
                    <a:pt x="0" y="2340"/>
                    <a:pt x="0" y="2561"/>
                    <a:pt x="126" y="2718"/>
                  </a:cubicBezTo>
                  <a:cubicBezTo>
                    <a:pt x="221" y="2781"/>
                    <a:pt x="284" y="2844"/>
                    <a:pt x="378" y="2844"/>
                  </a:cubicBezTo>
                  <a:cubicBezTo>
                    <a:pt x="441" y="2844"/>
                    <a:pt x="567" y="2781"/>
                    <a:pt x="599" y="2718"/>
                  </a:cubicBezTo>
                  <a:lnTo>
                    <a:pt x="2741" y="607"/>
                  </a:lnTo>
                  <a:cubicBezTo>
                    <a:pt x="2836" y="481"/>
                    <a:pt x="2836" y="229"/>
                    <a:pt x="2741" y="72"/>
                  </a:cubicBezTo>
                  <a:cubicBezTo>
                    <a:pt x="2678" y="24"/>
                    <a:pt x="2584" y="1"/>
                    <a:pt x="24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8" name="Google Shape;9408;p80"/>
            <p:cNvSpPr/>
            <p:nvPr/>
          </p:nvSpPr>
          <p:spPr>
            <a:xfrm>
              <a:off x="-45673275" y="4159625"/>
              <a:ext cx="79575" cy="78975"/>
            </a:xfrm>
            <a:custGeom>
              <a:rect b="b" l="l" r="r" t="t"/>
              <a:pathLst>
                <a:path extrusionOk="0" h="3159" w="3183">
                  <a:moveTo>
                    <a:pt x="2816" y="0"/>
                  </a:moveTo>
                  <a:cubicBezTo>
                    <a:pt x="2726" y="0"/>
                    <a:pt x="2631" y="24"/>
                    <a:pt x="2552" y="71"/>
                  </a:cubicBezTo>
                  <a:lnTo>
                    <a:pt x="95" y="2529"/>
                  </a:lnTo>
                  <a:cubicBezTo>
                    <a:pt x="0" y="2655"/>
                    <a:pt x="0" y="2875"/>
                    <a:pt x="95" y="3033"/>
                  </a:cubicBezTo>
                  <a:cubicBezTo>
                    <a:pt x="189" y="3127"/>
                    <a:pt x="252" y="3159"/>
                    <a:pt x="347" y="3159"/>
                  </a:cubicBezTo>
                  <a:cubicBezTo>
                    <a:pt x="441" y="3159"/>
                    <a:pt x="536" y="3127"/>
                    <a:pt x="599" y="3033"/>
                  </a:cubicBezTo>
                  <a:lnTo>
                    <a:pt x="3025" y="607"/>
                  </a:lnTo>
                  <a:cubicBezTo>
                    <a:pt x="3182" y="449"/>
                    <a:pt x="3182" y="197"/>
                    <a:pt x="3056" y="71"/>
                  </a:cubicBezTo>
                  <a:cubicBezTo>
                    <a:pt x="2993" y="24"/>
                    <a:pt x="2907" y="0"/>
                    <a:pt x="28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09" name="Google Shape;9409;p80"/>
          <p:cNvGrpSpPr/>
          <p:nvPr/>
        </p:nvGrpSpPr>
        <p:grpSpPr>
          <a:xfrm>
            <a:off x="1904799" y="4190912"/>
            <a:ext cx="356205" cy="356205"/>
            <a:chOff x="-44512325" y="3176075"/>
            <a:chExt cx="300900" cy="300900"/>
          </a:xfrm>
        </p:grpSpPr>
        <p:sp>
          <p:nvSpPr>
            <p:cNvPr id="9410" name="Google Shape;9410;p80"/>
            <p:cNvSpPr/>
            <p:nvPr/>
          </p:nvSpPr>
          <p:spPr>
            <a:xfrm>
              <a:off x="-44512325" y="3176075"/>
              <a:ext cx="300900" cy="300900"/>
            </a:xfrm>
            <a:custGeom>
              <a:rect b="b" l="l" r="r" t="t"/>
              <a:pathLst>
                <a:path extrusionOk="0" h="12036" w="12036">
                  <a:moveTo>
                    <a:pt x="3246" y="2868"/>
                  </a:moveTo>
                  <a:cubicBezTo>
                    <a:pt x="3435" y="2868"/>
                    <a:pt x="3592" y="3025"/>
                    <a:pt x="3592" y="3246"/>
                  </a:cubicBezTo>
                  <a:cubicBezTo>
                    <a:pt x="3592" y="3435"/>
                    <a:pt x="3435" y="3592"/>
                    <a:pt x="3246" y="3592"/>
                  </a:cubicBezTo>
                  <a:cubicBezTo>
                    <a:pt x="3057" y="3592"/>
                    <a:pt x="2899" y="3435"/>
                    <a:pt x="2899" y="3246"/>
                  </a:cubicBezTo>
                  <a:cubicBezTo>
                    <a:pt x="2899" y="3025"/>
                    <a:pt x="3057" y="2868"/>
                    <a:pt x="3246" y="2868"/>
                  </a:cubicBezTo>
                  <a:close/>
                  <a:moveTo>
                    <a:pt x="8854" y="2868"/>
                  </a:moveTo>
                  <a:cubicBezTo>
                    <a:pt x="9043" y="2868"/>
                    <a:pt x="9200" y="3025"/>
                    <a:pt x="9200" y="3246"/>
                  </a:cubicBezTo>
                  <a:cubicBezTo>
                    <a:pt x="9200" y="3435"/>
                    <a:pt x="9043" y="3592"/>
                    <a:pt x="8854" y="3592"/>
                  </a:cubicBezTo>
                  <a:cubicBezTo>
                    <a:pt x="8665" y="3592"/>
                    <a:pt x="8507" y="3435"/>
                    <a:pt x="8507" y="3246"/>
                  </a:cubicBezTo>
                  <a:cubicBezTo>
                    <a:pt x="8507" y="3025"/>
                    <a:pt x="8665" y="2868"/>
                    <a:pt x="8854" y="2868"/>
                  </a:cubicBezTo>
                  <a:close/>
                  <a:moveTo>
                    <a:pt x="6774" y="3277"/>
                  </a:moveTo>
                  <a:cubicBezTo>
                    <a:pt x="6963" y="3277"/>
                    <a:pt x="7121" y="3435"/>
                    <a:pt x="7121" y="3624"/>
                  </a:cubicBezTo>
                  <a:lnTo>
                    <a:pt x="7121" y="3876"/>
                  </a:lnTo>
                  <a:cubicBezTo>
                    <a:pt x="7247" y="3907"/>
                    <a:pt x="7341" y="3970"/>
                    <a:pt x="7467" y="4065"/>
                  </a:cubicBezTo>
                  <a:lnTo>
                    <a:pt x="7656" y="3939"/>
                  </a:lnTo>
                  <a:cubicBezTo>
                    <a:pt x="7706" y="3919"/>
                    <a:pt x="7766" y="3908"/>
                    <a:pt x="7825" y="3908"/>
                  </a:cubicBezTo>
                  <a:cubicBezTo>
                    <a:pt x="7955" y="3908"/>
                    <a:pt x="8086" y="3957"/>
                    <a:pt x="8129" y="4065"/>
                  </a:cubicBezTo>
                  <a:lnTo>
                    <a:pt x="8854" y="5294"/>
                  </a:lnTo>
                  <a:cubicBezTo>
                    <a:pt x="8917" y="5451"/>
                    <a:pt x="8885" y="5672"/>
                    <a:pt x="8728" y="5735"/>
                  </a:cubicBezTo>
                  <a:lnTo>
                    <a:pt x="8539" y="5861"/>
                  </a:lnTo>
                  <a:lnTo>
                    <a:pt x="8539" y="6270"/>
                  </a:lnTo>
                  <a:lnTo>
                    <a:pt x="8728" y="6396"/>
                  </a:lnTo>
                  <a:cubicBezTo>
                    <a:pt x="8885" y="6459"/>
                    <a:pt x="8980" y="6711"/>
                    <a:pt x="8854" y="6869"/>
                  </a:cubicBezTo>
                  <a:lnTo>
                    <a:pt x="8129" y="8066"/>
                  </a:lnTo>
                  <a:cubicBezTo>
                    <a:pt x="8043" y="8174"/>
                    <a:pt x="7927" y="8222"/>
                    <a:pt x="7812" y="8222"/>
                  </a:cubicBezTo>
                  <a:cubicBezTo>
                    <a:pt x="7759" y="8222"/>
                    <a:pt x="7706" y="8212"/>
                    <a:pt x="7656" y="8192"/>
                  </a:cubicBezTo>
                  <a:lnTo>
                    <a:pt x="7467" y="8066"/>
                  </a:lnTo>
                  <a:cubicBezTo>
                    <a:pt x="7341" y="8160"/>
                    <a:pt x="7215" y="8223"/>
                    <a:pt x="7121" y="8255"/>
                  </a:cubicBezTo>
                  <a:lnTo>
                    <a:pt x="7121" y="8507"/>
                  </a:lnTo>
                  <a:cubicBezTo>
                    <a:pt x="7121" y="8696"/>
                    <a:pt x="6963" y="8854"/>
                    <a:pt x="6774" y="8854"/>
                  </a:cubicBezTo>
                  <a:lnTo>
                    <a:pt x="5357" y="8854"/>
                  </a:lnTo>
                  <a:cubicBezTo>
                    <a:pt x="5136" y="8854"/>
                    <a:pt x="4978" y="8696"/>
                    <a:pt x="4978" y="8507"/>
                  </a:cubicBezTo>
                  <a:lnTo>
                    <a:pt x="4978" y="8255"/>
                  </a:lnTo>
                  <a:cubicBezTo>
                    <a:pt x="4884" y="8223"/>
                    <a:pt x="4758" y="8160"/>
                    <a:pt x="4632" y="8066"/>
                  </a:cubicBezTo>
                  <a:lnTo>
                    <a:pt x="4443" y="8192"/>
                  </a:lnTo>
                  <a:cubicBezTo>
                    <a:pt x="4393" y="8212"/>
                    <a:pt x="4334" y="8222"/>
                    <a:pt x="4274" y="8222"/>
                  </a:cubicBezTo>
                  <a:cubicBezTo>
                    <a:pt x="4145" y="8222"/>
                    <a:pt x="4013" y="8174"/>
                    <a:pt x="3970" y="8066"/>
                  </a:cubicBezTo>
                  <a:lnTo>
                    <a:pt x="3246" y="6869"/>
                  </a:lnTo>
                  <a:cubicBezTo>
                    <a:pt x="3183" y="6680"/>
                    <a:pt x="3214" y="6459"/>
                    <a:pt x="3372" y="6396"/>
                  </a:cubicBezTo>
                  <a:lnTo>
                    <a:pt x="3561" y="6270"/>
                  </a:lnTo>
                  <a:lnTo>
                    <a:pt x="3561" y="5861"/>
                  </a:lnTo>
                  <a:lnTo>
                    <a:pt x="3372" y="5735"/>
                  </a:lnTo>
                  <a:cubicBezTo>
                    <a:pt x="3214" y="5672"/>
                    <a:pt x="3151" y="5420"/>
                    <a:pt x="3246" y="5294"/>
                  </a:cubicBezTo>
                  <a:lnTo>
                    <a:pt x="3970" y="4065"/>
                  </a:lnTo>
                  <a:cubicBezTo>
                    <a:pt x="4013" y="3958"/>
                    <a:pt x="4142" y="3880"/>
                    <a:pt x="4270" y="3880"/>
                  </a:cubicBezTo>
                  <a:cubicBezTo>
                    <a:pt x="4331" y="3880"/>
                    <a:pt x="4392" y="3898"/>
                    <a:pt x="4443" y="3939"/>
                  </a:cubicBezTo>
                  <a:lnTo>
                    <a:pt x="4632" y="4065"/>
                  </a:lnTo>
                  <a:cubicBezTo>
                    <a:pt x="4758" y="3970"/>
                    <a:pt x="4884" y="3907"/>
                    <a:pt x="4978" y="3876"/>
                  </a:cubicBezTo>
                  <a:lnTo>
                    <a:pt x="4978" y="3624"/>
                  </a:lnTo>
                  <a:cubicBezTo>
                    <a:pt x="4978" y="3435"/>
                    <a:pt x="5136" y="3277"/>
                    <a:pt x="5357" y="3277"/>
                  </a:cubicBezTo>
                  <a:close/>
                  <a:moveTo>
                    <a:pt x="3246" y="8475"/>
                  </a:moveTo>
                  <a:cubicBezTo>
                    <a:pt x="3435" y="8475"/>
                    <a:pt x="3592" y="8633"/>
                    <a:pt x="3592" y="8822"/>
                  </a:cubicBezTo>
                  <a:cubicBezTo>
                    <a:pt x="3592" y="9043"/>
                    <a:pt x="3435" y="9169"/>
                    <a:pt x="3246" y="9169"/>
                  </a:cubicBezTo>
                  <a:cubicBezTo>
                    <a:pt x="3057" y="9169"/>
                    <a:pt x="2899" y="9011"/>
                    <a:pt x="2899" y="8822"/>
                  </a:cubicBezTo>
                  <a:cubicBezTo>
                    <a:pt x="2899" y="8633"/>
                    <a:pt x="3057" y="8475"/>
                    <a:pt x="3246" y="8475"/>
                  </a:cubicBezTo>
                  <a:close/>
                  <a:moveTo>
                    <a:pt x="8854" y="8475"/>
                  </a:moveTo>
                  <a:cubicBezTo>
                    <a:pt x="9043" y="8475"/>
                    <a:pt x="9200" y="8633"/>
                    <a:pt x="9200" y="8822"/>
                  </a:cubicBezTo>
                  <a:cubicBezTo>
                    <a:pt x="9200" y="9043"/>
                    <a:pt x="9043" y="9169"/>
                    <a:pt x="8854" y="9169"/>
                  </a:cubicBezTo>
                  <a:cubicBezTo>
                    <a:pt x="8665" y="9169"/>
                    <a:pt x="8507" y="9011"/>
                    <a:pt x="8507" y="8822"/>
                  </a:cubicBezTo>
                  <a:cubicBezTo>
                    <a:pt x="8507" y="8633"/>
                    <a:pt x="8665" y="8475"/>
                    <a:pt x="8854" y="8475"/>
                  </a:cubicBezTo>
                  <a:close/>
                  <a:moveTo>
                    <a:pt x="3183" y="1"/>
                  </a:moveTo>
                  <a:cubicBezTo>
                    <a:pt x="2994" y="1"/>
                    <a:pt x="2836" y="158"/>
                    <a:pt x="2836" y="347"/>
                  </a:cubicBezTo>
                  <a:lnTo>
                    <a:pt x="2836" y="1418"/>
                  </a:lnTo>
                  <a:lnTo>
                    <a:pt x="2458" y="1418"/>
                  </a:lnTo>
                  <a:cubicBezTo>
                    <a:pt x="1891" y="1418"/>
                    <a:pt x="1418" y="1891"/>
                    <a:pt x="1418" y="2490"/>
                  </a:cubicBezTo>
                  <a:lnTo>
                    <a:pt x="1418" y="2836"/>
                  </a:lnTo>
                  <a:lnTo>
                    <a:pt x="347" y="2836"/>
                  </a:lnTo>
                  <a:cubicBezTo>
                    <a:pt x="158" y="2836"/>
                    <a:pt x="1" y="2994"/>
                    <a:pt x="1" y="3183"/>
                  </a:cubicBezTo>
                  <a:cubicBezTo>
                    <a:pt x="1" y="3372"/>
                    <a:pt x="158" y="3529"/>
                    <a:pt x="347" y="3529"/>
                  </a:cubicBezTo>
                  <a:lnTo>
                    <a:pt x="1418" y="3529"/>
                  </a:lnTo>
                  <a:lnTo>
                    <a:pt x="1418" y="4254"/>
                  </a:lnTo>
                  <a:lnTo>
                    <a:pt x="347" y="4254"/>
                  </a:lnTo>
                  <a:cubicBezTo>
                    <a:pt x="158" y="4254"/>
                    <a:pt x="1" y="4411"/>
                    <a:pt x="1" y="4600"/>
                  </a:cubicBezTo>
                  <a:cubicBezTo>
                    <a:pt x="1" y="4821"/>
                    <a:pt x="158" y="4978"/>
                    <a:pt x="347" y="4978"/>
                  </a:cubicBezTo>
                  <a:lnTo>
                    <a:pt x="1418" y="4978"/>
                  </a:lnTo>
                  <a:lnTo>
                    <a:pt x="1418" y="5672"/>
                  </a:lnTo>
                  <a:lnTo>
                    <a:pt x="347" y="5672"/>
                  </a:lnTo>
                  <a:cubicBezTo>
                    <a:pt x="158" y="5672"/>
                    <a:pt x="1" y="5829"/>
                    <a:pt x="1" y="6018"/>
                  </a:cubicBezTo>
                  <a:cubicBezTo>
                    <a:pt x="1" y="6239"/>
                    <a:pt x="158" y="6396"/>
                    <a:pt x="347" y="6396"/>
                  </a:cubicBezTo>
                  <a:lnTo>
                    <a:pt x="1418" y="6396"/>
                  </a:lnTo>
                  <a:lnTo>
                    <a:pt x="1418" y="7089"/>
                  </a:lnTo>
                  <a:lnTo>
                    <a:pt x="347" y="7089"/>
                  </a:lnTo>
                  <a:cubicBezTo>
                    <a:pt x="158" y="7089"/>
                    <a:pt x="1" y="7247"/>
                    <a:pt x="1" y="7436"/>
                  </a:cubicBezTo>
                  <a:cubicBezTo>
                    <a:pt x="1" y="7656"/>
                    <a:pt x="158" y="7814"/>
                    <a:pt x="347" y="7814"/>
                  </a:cubicBezTo>
                  <a:lnTo>
                    <a:pt x="1418" y="7814"/>
                  </a:lnTo>
                  <a:lnTo>
                    <a:pt x="1418" y="8507"/>
                  </a:lnTo>
                  <a:lnTo>
                    <a:pt x="347" y="8507"/>
                  </a:lnTo>
                  <a:cubicBezTo>
                    <a:pt x="158" y="8507"/>
                    <a:pt x="1" y="8665"/>
                    <a:pt x="1" y="8854"/>
                  </a:cubicBezTo>
                  <a:cubicBezTo>
                    <a:pt x="1" y="9074"/>
                    <a:pt x="158" y="9232"/>
                    <a:pt x="347" y="9232"/>
                  </a:cubicBezTo>
                  <a:lnTo>
                    <a:pt x="1418" y="9232"/>
                  </a:lnTo>
                  <a:lnTo>
                    <a:pt x="1418" y="9578"/>
                  </a:lnTo>
                  <a:cubicBezTo>
                    <a:pt x="1418" y="10177"/>
                    <a:pt x="1891" y="10618"/>
                    <a:pt x="2458" y="10618"/>
                  </a:cubicBezTo>
                  <a:lnTo>
                    <a:pt x="2836" y="10618"/>
                  </a:lnTo>
                  <a:lnTo>
                    <a:pt x="2836" y="11689"/>
                  </a:lnTo>
                  <a:cubicBezTo>
                    <a:pt x="2836" y="11878"/>
                    <a:pt x="2994" y="12036"/>
                    <a:pt x="3183" y="12036"/>
                  </a:cubicBezTo>
                  <a:cubicBezTo>
                    <a:pt x="3372" y="12036"/>
                    <a:pt x="3529" y="11878"/>
                    <a:pt x="3529" y="11689"/>
                  </a:cubicBezTo>
                  <a:lnTo>
                    <a:pt x="3529" y="10618"/>
                  </a:lnTo>
                  <a:lnTo>
                    <a:pt x="4254" y="10618"/>
                  </a:lnTo>
                  <a:lnTo>
                    <a:pt x="4254" y="11689"/>
                  </a:lnTo>
                  <a:cubicBezTo>
                    <a:pt x="4254" y="11878"/>
                    <a:pt x="4411" y="12036"/>
                    <a:pt x="4600" y="12036"/>
                  </a:cubicBezTo>
                  <a:cubicBezTo>
                    <a:pt x="4789" y="12036"/>
                    <a:pt x="4947" y="11878"/>
                    <a:pt x="4947" y="11689"/>
                  </a:cubicBezTo>
                  <a:lnTo>
                    <a:pt x="4947" y="10618"/>
                  </a:lnTo>
                  <a:lnTo>
                    <a:pt x="5672" y="10618"/>
                  </a:lnTo>
                  <a:lnTo>
                    <a:pt x="5672" y="11689"/>
                  </a:lnTo>
                  <a:cubicBezTo>
                    <a:pt x="5672" y="11878"/>
                    <a:pt x="5829" y="12036"/>
                    <a:pt x="6018" y="12036"/>
                  </a:cubicBezTo>
                  <a:cubicBezTo>
                    <a:pt x="6207" y="12036"/>
                    <a:pt x="6365" y="11878"/>
                    <a:pt x="6365" y="11689"/>
                  </a:cubicBezTo>
                  <a:lnTo>
                    <a:pt x="6365" y="10618"/>
                  </a:lnTo>
                  <a:lnTo>
                    <a:pt x="7089" y="10618"/>
                  </a:lnTo>
                  <a:lnTo>
                    <a:pt x="7089" y="11689"/>
                  </a:lnTo>
                  <a:cubicBezTo>
                    <a:pt x="7089" y="11878"/>
                    <a:pt x="7247" y="12036"/>
                    <a:pt x="7436" y="12036"/>
                  </a:cubicBezTo>
                  <a:cubicBezTo>
                    <a:pt x="7625" y="12036"/>
                    <a:pt x="7782" y="11878"/>
                    <a:pt x="7782" y="11689"/>
                  </a:cubicBezTo>
                  <a:lnTo>
                    <a:pt x="7782" y="10618"/>
                  </a:lnTo>
                  <a:lnTo>
                    <a:pt x="8507" y="10618"/>
                  </a:lnTo>
                  <a:lnTo>
                    <a:pt x="8507" y="11689"/>
                  </a:lnTo>
                  <a:cubicBezTo>
                    <a:pt x="8507" y="11878"/>
                    <a:pt x="8665" y="12036"/>
                    <a:pt x="8854" y="12036"/>
                  </a:cubicBezTo>
                  <a:cubicBezTo>
                    <a:pt x="9043" y="12036"/>
                    <a:pt x="9200" y="11878"/>
                    <a:pt x="9200" y="11689"/>
                  </a:cubicBezTo>
                  <a:lnTo>
                    <a:pt x="9200" y="10618"/>
                  </a:lnTo>
                  <a:lnTo>
                    <a:pt x="9547" y="10618"/>
                  </a:lnTo>
                  <a:cubicBezTo>
                    <a:pt x="10145" y="10618"/>
                    <a:pt x="10618" y="10177"/>
                    <a:pt x="10618" y="9578"/>
                  </a:cubicBezTo>
                  <a:lnTo>
                    <a:pt x="10618" y="9232"/>
                  </a:lnTo>
                  <a:lnTo>
                    <a:pt x="11689" y="9232"/>
                  </a:lnTo>
                  <a:cubicBezTo>
                    <a:pt x="11878" y="9232"/>
                    <a:pt x="12036" y="9074"/>
                    <a:pt x="12036" y="8854"/>
                  </a:cubicBezTo>
                  <a:cubicBezTo>
                    <a:pt x="12036" y="8665"/>
                    <a:pt x="11878" y="8507"/>
                    <a:pt x="11689" y="8507"/>
                  </a:cubicBezTo>
                  <a:lnTo>
                    <a:pt x="10618" y="8507"/>
                  </a:lnTo>
                  <a:lnTo>
                    <a:pt x="10618" y="7814"/>
                  </a:lnTo>
                  <a:lnTo>
                    <a:pt x="11689" y="7814"/>
                  </a:lnTo>
                  <a:cubicBezTo>
                    <a:pt x="11878" y="7814"/>
                    <a:pt x="12036" y="7656"/>
                    <a:pt x="12036" y="7436"/>
                  </a:cubicBezTo>
                  <a:cubicBezTo>
                    <a:pt x="12036" y="7247"/>
                    <a:pt x="11878" y="7089"/>
                    <a:pt x="11689" y="7089"/>
                  </a:cubicBezTo>
                  <a:lnTo>
                    <a:pt x="10618" y="7089"/>
                  </a:lnTo>
                  <a:lnTo>
                    <a:pt x="10618" y="6396"/>
                  </a:lnTo>
                  <a:lnTo>
                    <a:pt x="11689" y="6396"/>
                  </a:lnTo>
                  <a:cubicBezTo>
                    <a:pt x="11878" y="6396"/>
                    <a:pt x="12036" y="6239"/>
                    <a:pt x="12036" y="6018"/>
                  </a:cubicBezTo>
                  <a:cubicBezTo>
                    <a:pt x="12036" y="5829"/>
                    <a:pt x="11878" y="5672"/>
                    <a:pt x="11689" y="5672"/>
                  </a:cubicBezTo>
                  <a:lnTo>
                    <a:pt x="10618" y="5672"/>
                  </a:lnTo>
                  <a:lnTo>
                    <a:pt x="10618" y="4978"/>
                  </a:lnTo>
                  <a:lnTo>
                    <a:pt x="11689" y="4978"/>
                  </a:lnTo>
                  <a:cubicBezTo>
                    <a:pt x="11878" y="4978"/>
                    <a:pt x="12036" y="4821"/>
                    <a:pt x="12036" y="4600"/>
                  </a:cubicBezTo>
                  <a:cubicBezTo>
                    <a:pt x="12036" y="4411"/>
                    <a:pt x="11878" y="4254"/>
                    <a:pt x="11689" y="4254"/>
                  </a:cubicBezTo>
                  <a:lnTo>
                    <a:pt x="10618" y="4254"/>
                  </a:lnTo>
                  <a:lnTo>
                    <a:pt x="10618" y="3529"/>
                  </a:lnTo>
                  <a:lnTo>
                    <a:pt x="11689" y="3529"/>
                  </a:lnTo>
                  <a:cubicBezTo>
                    <a:pt x="11878" y="3529"/>
                    <a:pt x="12036" y="3372"/>
                    <a:pt x="12036" y="3183"/>
                  </a:cubicBezTo>
                  <a:cubicBezTo>
                    <a:pt x="12036" y="2994"/>
                    <a:pt x="11878" y="2836"/>
                    <a:pt x="11689" y="2836"/>
                  </a:cubicBezTo>
                  <a:lnTo>
                    <a:pt x="10618" y="2836"/>
                  </a:lnTo>
                  <a:lnTo>
                    <a:pt x="10618" y="2490"/>
                  </a:lnTo>
                  <a:cubicBezTo>
                    <a:pt x="10618" y="1891"/>
                    <a:pt x="10145" y="1418"/>
                    <a:pt x="9547" y="1418"/>
                  </a:cubicBezTo>
                  <a:lnTo>
                    <a:pt x="9200" y="1418"/>
                  </a:lnTo>
                  <a:lnTo>
                    <a:pt x="9200" y="347"/>
                  </a:lnTo>
                  <a:cubicBezTo>
                    <a:pt x="9200" y="158"/>
                    <a:pt x="9043" y="1"/>
                    <a:pt x="8854" y="1"/>
                  </a:cubicBezTo>
                  <a:cubicBezTo>
                    <a:pt x="8665" y="1"/>
                    <a:pt x="8507" y="158"/>
                    <a:pt x="8507" y="347"/>
                  </a:cubicBezTo>
                  <a:lnTo>
                    <a:pt x="8507" y="1418"/>
                  </a:lnTo>
                  <a:lnTo>
                    <a:pt x="7782" y="1418"/>
                  </a:lnTo>
                  <a:lnTo>
                    <a:pt x="7782" y="347"/>
                  </a:lnTo>
                  <a:cubicBezTo>
                    <a:pt x="7782" y="158"/>
                    <a:pt x="7625" y="1"/>
                    <a:pt x="7436" y="1"/>
                  </a:cubicBezTo>
                  <a:cubicBezTo>
                    <a:pt x="7247" y="1"/>
                    <a:pt x="7089" y="158"/>
                    <a:pt x="7089" y="347"/>
                  </a:cubicBezTo>
                  <a:lnTo>
                    <a:pt x="7089" y="1418"/>
                  </a:lnTo>
                  <a:lnTo>
                    <a:pt x="6365" y="1418"/>
                  </a:lnTo>
                  <a:lnTo>
                    <a:pt x="6365" y="347"/>
                  </a:lnTo>
                  <a:cubicBezTo>
                    <a:pt x="6365" y="158"/>
                    <a:pt x="6207" y="1"/>
                    <a:pt x="6018" y="1"/>
                  </a:cubicBezTo>
                  <a:cubicBezTo>
                    <a:pt x="5829" y="1"/>
                    <a:pt x="5672" y="158"/>
                    <a:pt x="5672" y="347"/>
                  </a:cubicBezTo>
                  <a:lnTo>
                    <a:pt x="5672" y="1418"/>
                  </a:lnTo>
                  <a:lnTo>
                    <a:pt x="4947" y="1418"/>
                  </a:lnTo>
                  <a:lnTo>
                    <a:pt x="4947" y="347"/>
                  </a:lnTo>
                  <a:cubicBezTo>
                    <a:pt x="4947" y="158"/>
                    <a:pt x="4789" y="1"/>
                    <a:pt x="4600" y="1"/>
                  </a:cubicBezTo>
                  <a:cubicBezTo>
                    <a:pt x="4411" y="1"/>
                    <a:pt x="4254" y="158"/>
                    <a:pt x="4254" y="347"/>
                  </a:cubicBezTo>
                  <a:lnTo>
                    <a:pt x="4254" y="1418"/>
                  </a:lnTo>
                  <a:lnTo>
                    <a:pt x="3529" y="1418"/>
                  </a:lnTo>
                  <a:lnTo>
                    <a:pt x="3529" y="347"/>
                  </a:lnTo>
                  <a:cubicBezTo>
                    <a:pt x="3529" y="158"/>
                    <a:pt x="3372" y="1"/>
                    <a:pt x="3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1" name="Google Shape;9411;p80"/>
            <p:cNvSpPr/>
            <p:nvPr/>
          </p:nvSpPr>
          <p:spPr>
            <a:xfrm>
              <a:off x="-44369750" y="3317850"/>
              <a:ext cx="17350" cy="18150"/>
            </a:xfrm>
            <a:custGeom>
              <a:rect b="b" l="l" r="r" t="t"/>
              <a:pathLst>
                <a:path extrusionOk="0" h="726" w="694">
                  <a:moveTo>
                    <a:pt x="347" y="1"/>
                  </a:moveTo>
                  <a:cubicBezTo>
                    <a:pt x="158" y="1"/>
                    <a:pt x="0" y="158"/>
                    <a:pt x="0" y="347"/>
                  </a:cubicBezTo>
                  <a:cubicBezTo>
                    <a:pt x="0" y="568"/>
                    <a:pt x="158" y="725"/>
                    <a:pt x="347" y="725"/>
                  </a:cubicBezTo>
                  <a:cubicBezTo>
                    <a:pt x="536" y="725"/>
                    <a:pt x="693" y="568"/>
                    <a:pt x="693" y="347"/>
                  </a:cubicBezTo>
                  <a:cubicBezTo>
                    <a:pt x="693" y="158"/>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2" name="Google Shape;9412;p80"/>
            <p:cNvSpPr/>
            <p:nvPr/>
          </p:nvSpPr>
          <p:spPr>
            <a:xfrm>
              <a:off x="-44411500" y="3275325"/>
              <a:ext cx="100825" cy="102400"/>
            </a:xfrm>
            <a:custGeom>
              <a:rect b="b" l="l" r="r" t="t"/>
              <a:pathLst>
                <a:path extrusionOk="0" h="4096" w="4033">
                  <a:moveTo>
                    <a:pt x="2017" y="1008"/>
                  </a:moveTo>
                  <a:cubicBezTo>
                    <a:pt x="2615" y="1008"/>
                    <a:pt x="3088" y="1481"/>
                    <a:pt x="3088" y="2048"/>
                  </a:cubicBezTo>
                  <a:cubicBezTo>
                    <a:pt x="3088" y="2647"/>
                    <a:pt x="2615" y="3119"/>
                    <a:pt x="2017" y="3119"/>
                  </a:cubicBezTo>
                  <a:cubicBezTo>
                    <a:pt x="1418" y="3119"/>
                    <a:pt x="945" y="2647"/>
                    <a:pt x="945" y="2048"/>
                  </a:cubicBezTo>
                  <a:cubicBezTo>
                    <a:pt x="945" y="1481"/>
                    <a:pt x="1418" y="1008"/>
                    <a:pt x="2017" y="1008"/>
                  </a:cubicBezTo>
                  <a:close/>
                  <a:moveTo>
                    <a:pt x="1670" y="0"/>
                  </a:moveTo>
                  <a:lnTo>
                    <a:pt x="1670" y="126"/>
                  </a:lnTo>
                  <a:cubicBezTo>
                    <a:pt x="1670" y="284"/>
                    <a:pt x="1576" y="410"/>
                    <a:pt x="1418" y="441"/>
                  </a:cubicBezTo>
                  <a:cubicBezTo>
                    <a:pt x="1229" y="536"/>
                    <a:pt x="1040" y="630"/>
                    <a:pt x="882" y="756"/>
                  </a:cubicBezTo>
                  <a:cubicBezTo>
                    <a:pt x="809" y="811"/>
                    <a:pt x="725" y="845"/>
                    <a:pt x="643" y="845"/>
                  </a:cubicBezTo>
                  <a:cubicBezTo>
                    <a:pt x="584" y="845"/>
                    <a:pt x="526" y="828"/>
                    <a:pt x="473" y="788"/>
                  </a:cubicBezTo>
                  <a:lnTo>
                    <a:pt x="347" y="725"/>
                  </a:lnTo>
                  <a:lnTo>
                    <a:pt x="0" y="1324"/>
                  </a:lnTo>
                  <a:lnTo>
                    <a:pt x="126" y="1387"/>
                  </a:lnTo>
                  <a:cubicBezTo>
                    <a:pt x="252" y="1481"/>
                    <a:pt x="315" y="1639"/>
                    <a:pt x="284" y="1733"/>
                  </a:cubicBezTo>
                  <a:cubicBezTo>
                    <a:pt x="252" y="1985"/>
                    <a:pt x="252" y="2143"/>
                    <a:pt x="284" y="2363"/>
                  </a:cubicBezTo>
                  <a:cubicBezTo>
                    <a:pt x="315" y="2521"/>
                    <a:pt x="252" y="2647"/>
                    <a:pt x="126" y="2741"/>
                  </a:cubicBezTo>
                  <a:lnTo>
                    <a:pt x="0" y="2804"/>
                  </a:lnTo>
                  <a:lnTo>
                    <a:pt x="347" y="3403"/>
                  </a:lnTo>
                  <a:lnTo>
                    <a:pt x="473" y="3308"/>
                  </a:lnTo>
                  <a:cubicBezTo>
                    <a:pt x="518" y="3286"/>
                    <a:pt x="566" y="3276"/>
                    <a:pt x="616" y="3276"/>
                  </a:cubicBezTo>
                  <a:cubicBezTo>
                    <a:pt x="707" y="3276"/>
                    <a:pt x="801" y="3310"/>
                    <a:pt x="882" y="3371"/>
                  </a:cubicBezTo>
                  <a:cubicBezTo>
                    <a:pt x="1040" y="3529"/>
                    <a:pt x="1229" y="3592"/>
                    <a:pt x="1418" y="3686"/>
                  </a:cubicBezTo>
                  <a:cubicBezTo>
                    <a:pt x="1576" y="3718"/>
                    <a:pt x="1670" y="3875"/>
                    <a:pt x="1670" y="4001"/>
                  </a:cubicBezTo>
                  <a:lnTo>
                    <a:pt x="1670" y="4096"/>
                  </a:lnTo>
                  <a:lnTo>
                    <a:pt x="2363" y="4096"/>
                  </a:lnTo>
                  <a:lnTo>
                    <a:pt x="2363" y="4001"/>
                  </a:lnTo>
                  <a:cubicBezTo>
                    <a:pt x="2363" y="3844"/>
                    <a:pt x="2458" y="3718"/>
                    <a:pt x="2615" y="3686"/>
                  </a:cubicBezTo>
                  <a:cubicBezTo>
                    <a:pt x="2804" y="3592"/>
                    <a:pt x="2993" y="3466"/>
                    <a:pt x="3151" y="3371"/>
                  </a:cubicBezTo>
                  <a:cubicBezTo>
                    <a:pt x="3232" y="3310"/>
                    <a:pt x="3327" y="3276"/>
                    <a:pt x="3417" y="3276"/>
                  </a:cubicBezTo>
                  <a:cubicBezTo>
                    <a:pt x="3467" y="3276"/>
                    <a:pt x="3516" y="3286"/>
                    <a:pt x="3560" y="3308"/>
                  </a:cubicBezTo>
                  <a:lnTo>
                    <a:pt x="3686" y="3403"/>
                  </a:lnTo>
                  <a:lnTo>
                    <a:pt x="4033" y="2804"/>
                  </a:lnTo>
                  <a:lnTo>
                    <a:pt x="3907" y="2741"/>
                  </a:lnTo>
                  <a:cubicBezTo>
                    <a:pt x="3781" y="2647"/>
                    <a:pt x="3718" y="2489"/>
                    <a:pt x="3749" y="2363"/>
                  </a:cubicBezTo>
                  <a:cubicBezTo>
                    <a:pt x="3781" y="2143"/>
                    <a:pt x="3781" y="1985"/>
                    <a:pt x="3749" y="1733"/>
                  </a:cubicBezTo>
                  <a:cubicBezTo>
                    <a:pt x="3718" y="1576"/>
                    <a:pt x="3781" y="1481"/>
                    <a:pt x="3907" y="1387"/>
                  </a:cubicBezTo>
                  <a:lnTo>
                    <a:pt x="4033" y="1324"/>
                  </a:lnTo>
                  <a:lnTo>
                    <a:pt x="3686" y="725"/>
                  </a:lnTo>
                  <a:lnTo>
                    <a:pt x="3560" y="788"/>
                  </a:lnTo>
                  <a:cubicBezTo>
                    <a:pt x="3502" y="832"/>
                    <a:pt x="3437" y="855"/>
                    <a:pt x="3371" y="855"/>
                  </a:cubicBezTo>
                  <a:cubicBezTo>
                    <a:pt x="3295" y="855"/>
                    <a:pt x="3218" y="824"/>
                    <a:pt x="3151" y="756"/>
                  </a:cubicBezTo>
                  <a:cubicBezTo>
                    <a:pt x="2993" y="599"/>
                    <a:pt x="2804" y="536"/>
                    <a:pt x="2615" y="441"/>
                  </a:cubicBezTo>
                  <a:cubicBezTo>
                    <a:pt x="2458" y="410"/>
                    <a:pt x="2363" y="252"/>
                    <a:pt x="2363" y="126"/>
                  </a:cubicBezTo>
                  <a:lnTo>
                    <a:pt x="23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13" name="Google Shape;9413;p80"/>
          <p:cNvGrpSpPr/>
          <p:nvPr/>
        </p:nvGrpSpPr>
        <p:grpSpPr>
          <a:xfrm>
            <a:off x="2308139" y="1459937"/>
            <a:ext cx="354341" cy="354341"/>
            <a:chOff x="-49027775" y="3183175"/>
            <a:chExt cx="299325" cy="299325"/>
          </a:xfrm>
        </p:grpSpPr>
        <p:sp>
          <p:nvSpPr>
            <p:cNvPr id="9414" name="Google Shape;9414;p80"/>
            <p:cNvSpPr/>
            <p:nvPr/>
          </p:nvSpPr>
          <p:spPr>
            <a:xfrm>
              <a:off x="-48870250" y="3183175"/>
              <a:ext cx="141800" cy="185900"/>
            </a:xfrm>
            <a:custGeom>
              <a:rect b="b" l="l" r="r" t="t"/>
              <a:pathLst>
                <a:path extrusionOk="0" h="7436" w="5672">
                  <a:moveTo>
                    <a:pt x="1" y="0"/>
                  </a:moveTo>
                  <a:lnTo>
                    <a:pt x="1" y="1796"/>
                  </a:lnTo>
                  <a:lnTo>
                    <a:pt x="32" y="1796"/>
                  </a:lnTo>
                  <a:cubicBezTo>
                    <a:pt x="158" y="1765"/>
                    <a:pt x="284" y="1765"/>
                    <a:pt x="379" y="1765"/>
                  </a:cubicBezTo>
                  <a:cubicBezTo>
                    <a:pt x="1166" y="1765"/>
                    <a:pt x="1828" y="2395"/>
                    <a:pt x="1828" y="3182"/>
                  </a:cubicBezTo>
                  <a:cubicBezTo>
                    <a:pt x="1828" y="3970"/>
                    <a:pt x="1166" y="4600"/>
                    <a:pt x="379" y="4600"/>
                  </a:cubicBezTo>
                  <a:cubicBezTo>
                    <a:pt x="284" y="4600"/>
                    <a:pt x="158" y="4600"/>
                    <a:pt x="32" y="4568"/>
                  </a:cubicBezTo>
                  <a:lnTo>
                    <a:pt x="32" y="5671"/>
                  </a:lnTo>
                  <a:lnTo>
                    <a:pt x="1702" y="5671"/>
                  </a:lnTo>
                  <a:cubicBezTo>
                    <a:pt x="2017" y="5671"/>
                    <a:pt x="2175" y="6018"/>
                    <a:pt x="1954" y="6270"/>
                  </a:cubicBezTo>
                  <a:cubicBezTo>
                    <a:pt x="1860" y="6364"/>
                    <a:pt x="1765" y="6585"/>
                    <a:pt x="1765" y="6742"/>
                  </a:cubicBezTo>
                  <a:cubicBezTo>
                    <a:pt x="1765" y="7120"/>
                    <a:pt x="2080" y="7435"/>
                    <a:pt x="2490" y="7435"/>
                  </a:cubicBezTo>
                  <a:cubicBezTo>
                    <a:pt x="2868" y="7435"/>
                    <a:pt x="3183" y="7120"/>
                    <a:pt x="3183" y="6742"/>
                  </a:cubicBezTo>
                  <a:cubicBezTo>
                    <a:pt x="3183" y="6585"/>
                    <a:pt x="3120" y="6364"/>
                    <a:pt x="2994" y="6270"/>
                  </a:cubicBezTo>
                  <a:cubicBezTo>
                    <a:pt x="2805" y="6018"/>
                    <a:pt x="2962" y="5671"/>
                    <a:pt x="3277" y="5671"/>
                  </a:cubicBezTo>
                  <a:lnTo>
                    <a:pt x="5672" y="5671"/>
                  </a:lnTo>
                  <a:lnTo>
                    <a:pt x="5672" y="1765"/>
                  </a:lnTo>
                  <a:cubicBezTo>
                    <a:pt x="5672" y="788"/>
                    <a:pt x="4884" y="0"/>
                    <a:pt x="39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5" name="Google Shape;9415;p80"/>
            <p:cNvSpPr/>
            <p:nvPr/>
          </p:nvSpPr>
          <p:spPr>
            <a:xfrm>
              <a:off x="-49027775" y="3183175"/>
              <a:ext cx="185900" cy="141800"/>
            </a:xfrm>
            <a:custGeom>
              <a:rect b="b" l="l" r="r" t="t"/>
              <a:pathLst>
                <a:path extrusionOk="0" h="5672" w="7436">
                  <a:moveTo>
                    <a:pt x="1765" y="0"/>
                  </a:moveTo>
                  <a:cubicBezTo>
                    <a:pt x="788" y="0"/>
                    <a:pt x="1" y="788"/>
                    <a:pt x="1" y="1765"/>
                  </a:cubicBezTo>
                  <a:lnTo>
                    <a:pt x="1" y="5671"/>
                  </a:lnTo>
                  <a:lnTo>
                    <a:pt x="1828" y="5671"/>
                  </a:lnTo>
                  <a:lnTo>
                    <a:pt x="1828" y="5640"/>
                  </a:lnTo>
                  <a:cubicBezTo>
                    <a:pt x="1765" y="5514"/>
                    <a:pt x="1765" y="5388"/>
                    <a:pt x="1765" y="5262"/>
                  </a:cubicBezTo>
                  <a:cubicBezTo>
                    <a:pt x="1765" y="4474"/>
                    <a:pt x="2395" y="3844"/>
                    <a:pt x="3183" y="3844"/>
                  </a:cubicBezTo>
                  <a:cubicBezTo>
                    <a:pt x="3970" y="3844"/>
                    <a:pt x="4600" y="4474"/>
                    <a:pt x="4600" y="5262"/>
                  </a:cubicBezTo>
                  <a:cubicBezTo>
                    <a:pt x="4600" y="5388"/>
                    <a:pt x="4569" y="5514"/>
                    <a:pt x="4569" y="5640"/>
                  </a:cubicBezTo>
                  <a:lnTo>
                    <a:pt x="5672" y="5640"/>
                  </a:lnTo>
                  <a:lnTo>
                    <a:pt x="5672" y="3970"/>
                  </a:lnTo>
                  <a:cubicBezTo>
                    <a:pt x="5672" y="3748"/>
                    <a:pt x="5843" y="3605"/>
                    <a:pt x="6032" y="3605"/>
                  </a:cubicBezTo>
                  <a:cubicBezTo>
                    <a:pt x="6112" y="3605"/>
                    <a:pt x="6195" y="3630"/>
                    <a:pt x="6270" y="3686"/>
                  </a:cubicBezTo>
                  <a:cubicBezTo>
                    <a:pt x="6396" y="3812"/>
                    <a:pt x="6585" y="3907"/>
                    <a:pt x="6743" y="3907"/>
                  </a:cubicBezTo>
                  <a:cubicBezTo>
                    <a:pt x="7121" y="3907"/>
                    <a:pt x="7436" y="3592"/>
                    <a:pt x="7436" y="3182"/>
                  </a:cubicBezTo>
                  <a:cubicBezTo>
                    <a:pt x="7436" y="2804"/>
                    <a:pt x="7121" y="2489"/>
                    <a:pt x="6743" y="2489"/>
                  </a:cubicBezTo>
                  <a:cubicBezTo>
                    <a:pt x="6585" y="2489"/>
                    <a:pt x="6396" y="2552"/>
                    <a:pt x="6270" y="2678"/>
                  </a:cubicBezTo>
                  <a:cubicBezTo>
                    <a:pt x="6195" y="2734"/>
                    <a:pt x="6112" y="2760"/>
                    <a:pt x="6032" y="2760"/>
                  </a:cubicBezTo>
                  <a:cubicBezTo>
                    <a:pt x="5843" y="2760"/>
                    <a:pt x="5672" y="2616"/>
                    <a:pt x="5672" y="2395"/>
                  </a:cubicBezTo>
                  <a:lnTo>
                    <a:pt x="567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6" name="Google Shape;9416;p80"/>
            <p:cNvSpPr/>
            <p:nvPr/>
          </p:nvSpPr>
          <p:spPr>
            <a:xfrm>
              <a:off x="-49027775" y="3295800"/>
              <a:ext cx="141800" cy="186700"/>
            </a:xfrm>
            <a:custGeom>
              <a:rect b="b" l="l" r="r" t="t"/>
              <a:pathLst>
                <a:path extrusionOk="0" h="7468" w="5672">
                  <a:moveTo>
                    <a:pt x="3183" y="0"/>
                  </a:moveTo>
                  <a:cubicBezTo>
                    <a:pt x="2805" y="0"/>
                    <a:pt x="2490" y="315"/>
                    <a:pt x="2490" y="725"/>
                  </a:cubicBezTo>
                  <a:cubicBezTo>
                    <a:pt x="2490" y="883"/>
                    <a:pt x="2553" y="1072"/>
                    <a:pt x="2679" y="1198"/>
                  </a:cubicBezTo>
                  <a:cubicBezTo>
                    <a:pt x="2868" y="1418"/>
                    <a:pt x="2710" y="1796"/>
                    <a:pt x="2395" y="1796"/>
                  </a:cubicBezTo>
                  <a:lnTo>
                    <a:pt x="1" y="1796"/>
                  </a:lnTo>
                  <a:lnTo>
                    <a:pt x="1" y="5671"/>
                  </a:lnTo>
                  <a:cubicBezTo>
                    <a:pt x="1" y="6679"/>
                    <a:pt x="788" y="7467"/>
                    <a:pt x="1765" y="7467"/>
                  </a:cubicBezTo>
                  <a:lnTo>
                    <a:pt x="5672" y="7467"/>
                  </a:lnTo>
                  <a:lnTo>
                    <a:pt x="5672" y="5640"/>
                  </a:lnTo>
                  <a:lnTo>
                    <a:pt x="5640" y="5640"/>
                  </a:lnTo>
                  <a:cubicBezTo>
                    <a:pt x="5514" y="5703"/>
                    <a:pt x="5388" y="5703"/>
                    <a:pt x="5294" y="5703"/>
                  </a:cubicBezTo>
                  <a:cubicBezTo>
                    <a:pt x="4506" y="5703"/>
                    <a:pt x="3844" y="5041"/>
                    <a:pt x="3844" y="4254"/>
                  </a:cubicBezTo>
                  <a:cubicBezTo>
                    <a:pt x="3844" y="3466"/>
                    <a:pt x="4506" y="2867"/>
                    <a:pt x="5294" y="2867"/>
                  </a:cubicBezTo>
                  <a:cubicBezTo>
                    <a:pt x="5388" y="2867"/>
                    <a:pt x="5514" y="2867"/>
                    <a:pt x="5640" y="2899"/>
                  </a:cubicBezTo>
                  <a:lnTo>
                    <a:pt x="5640" y="1796"/>
                  </a:lnTo>
                  <a:lnTo>
                    <a:pt x="3970" y="1796"/>
                  </a:lnTo>
                  <a:cubicBezTo>
                    <a:pt x="3655" y="1796"/>
                    <a:pt x="3498" y="1418"/>
                    <a:pt x="3718" y="1198"/>
                  </a:cubicBezTo>
                  <a:cubicBezTo>
                    <a:pt x="3813" y="1072"/>
                    <a:pt x="3907" y="883"/>
                    <a:pt x="3907" y="725"/>
                  </a:cubicBezTo>
                  <a:cubicBezTo>
                    <a:pt x="3907" y="315"/>
                    <a:pt x="3592" y="0"/>
                    <a:pt x="31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7" name="Google Shape;9417;p80"/>
            <p:cNvSpPr/>
            <p:nvPr/>
          </p:nvSpPr>
          <p:spPr>
            <a:xfrm>
              <a:off x="-48914350" y="3340700"/>
              <a:ext cx="185900" cy="141800"/>
            </a:xfrm>
            <a:custGeom>
              <a:rect b="b" l="l" r="r" t="t"/>
              <a:pathLst>
                <a:path extrusionOk="0" h="5672" w="7436">
                  <a:moveTo>
                    <a:pt x="5608" y="0"/>
                  </a:moveTo>
                  <a:lnTo>
                    <a:pt x="5608" y="32"/>
                  </a:lnTo>
                  <a:cubicBezTo>
                    <a:pt x="5671" y="158"/>
                    <a:pt x="5671" y="284"/>
                    <a:pt x="5671" y="378"/>
                  </a:cubicBezTo>
                  <a:cubicBezTo>
                    <a:pt x="5671" y="1166"/>
                    <a:pt x="5041" y="1796"/>
                    <a:pt x="4254" y="1796"/>
                  </a:cubicBezTo>
                  <a:cubicBezTo>
                    <a:pt x="3466" y="1796"/>
                    <a:pt x="2836" y="1166"/>
                    <a:pt x="2836" y="378"/>
                  </a:cubicBezTo>
                  <a:cubicBezTo>
                    <a:pt x="2836" y="284"/>
                    <a:pt x="2867" y="158"/>
                    <a:pt x="2867" y="32"/>
                  </a:cubicBezTo>
                  <a:lnTo>
                    <a:pt x="1765" y="32"/>
                  </a:lnTo>
                  <a:lnTo>
                    <a:pt x="1765" y="1670"/>
                  </a:lnTo>
                  <a:cubicBezTo>
                    <a:pt x="1765" y="1907"/>
                    <a:pt x="1602" y="2041"/>
                    <a:pt x="1419" y="2041"/>
                  </a:cubicBezTo>
                  <a:cubicBezTo>
                    <a:pt x="1334" y="2041"/>
                    <a:pt x="1245" y="2013"/>
                    <a:pt x="1166" y="1954"/>
                  </a:cubicBezTo>
                  <a:cubicBezTo>
                    <a:pt x="1040" y="1827"/>
                    <a:pt x="851" y="1764"/>
                    <a:pt x="694" y="1764"/>
                  </a:cubicBezTo>
                  <a:cubicBezTo>
                    <a:pt x="315" y="1764"/>
                    <a:pt x="0" y="2080"/>
                    <a:pt x="0" y="2458"/>
                  </a:cubicBezTo>
                  <a:cubicBezTo>
                    <a:pt x="0" y="2867"/>
                    <a:pt x="315" y="3182"/>
                    <a:pt x="694" y="3182"/>
                  </a:cubicBezTo>
                  <a:cubicBezTo>
                    <a:pt x="851" y="3182"/>
                    <a:pt x="1040" y="3119"/>
                    <a:pt x="1166" y="2993"/>
                  </a:cubicBezTo>
                  <a:cubicBezTo>
                    <a:pt x="1247" y="2933"/>
                    <a:pt x="1337" y="2904"/>
                    <a:pt x="1423" y="2904"/>
                  </a:cubicBezTo>
                  <a:cubicBezTo>
                    <a:pt x="1605" y="2904"/>
                    <a:pt x="1765" y="3031"/>
                    <a:pt x="1765" y="3245"/>
                  </a:cubicBezTo>
                  <a:lnTo>
                    <a:pt x="1765" y="5671"/>
                  </a:lnTo>
                  <a:lnTo>
                    <a:pt x="5671" y="5671"/>
                  </a:lnTo>
                  <a:cubicBezTo>
                    <a:pt x="6648" y="5671"/>
                    <a:pt x="7436" y="4883"/>
                    <a:pt x="7436" y="3907"/>
                  </a:cubicBezTo>
                  <a:lnTo>
                    <a:pt x="74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18" name="Google Shape;9418;p80"/>
          <p:cNvGrpSpPr/>
          <p:nvPr/>
        </p:nvGrpSpPr>
        <p:grpSpPr>
          <a:xfrm>
            <a:off x="2307680" y="1895338"/>
            <a:ext cx="355258" cy="357152"/>
            <a:chOff x="-49027775" y="3550975"/>
            <a:chExt cx="300100" cy="301700"/>
          </a:xfrm>
        </p:grpSpPr>
        <p:sp>
          <p:nvSpPr>
            <p:cNvPr id="9419" name="Google Shape;9419;p80"/>
            <p:cNvSpPr/>
            <p:nvPr/>
          </p:nvSpPr>
          <p:spPr>
            <a:xfrm>
              <a:off x="-48941125" y="3613200"/>
              <a:ext cx="74050" cy="26825"/>
            </a:xfrm>
            <a:custGeom>
              <a:rect b="b" l="l" r="r" t="t"/>
              <a:pathLst>
                <a:path extrusionOk="0" h="1073" w="2962">
                  <a:moveTo>
                    <a:pt x="1260" y="1"/>
                  </a:moveTo>
                  <a:lnTo>
                    <a:pt x="0" y="1072"/>
                  </a:lnTo>
                  <a:lnTo>
                    <a:pt x="1702" y="1072"/>
                  </a:lnTo>
                  <a:lnTo>
                    <a:pt x="296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0" name="Google Shape;9420;p80"/>
            <p:cNvSpPr/>
            <p:nvPr/>
          </p:nvSpPr>
          <p:spPr>
            <a:xfrm>
              <a:off x="-48871025" y="3613200"/>
              <a:ext cx="73275" cy="26825"/>
            </a:xfrm>
            <a:custGeom>
              <a:rect b="b" l="l" r="r" t="t"/>
              <a:pathLst>
                <a:path extrusionOk="0" h="1073" w="2931">
                  <a:moveTo>
                    <a:pt x="1260" y="1"/>
                  </a:moveTo>
                  <a:lnTo>
                    <a:pt x="0" y="1072"/>
                  </a:lnTo>
                  <a:lnTo>
                    <a:pt x="1670" y="1072"/>
                  </a:lnTo>
                  <a:lnTo>
                    <a:pt x="293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1" name="Google Shape;9421;p80"/>
            <p:cNvSpPr/>
            <p:nvPr/>
          </p:nvSpPr>
          <p:spPr>
            <a:xfrm>
              <a:off x="-48893075" y="3552550"/>
              <a:ext cx="95325" cy="43350"/>
            </a:xfrm>
            <a:custGeom>
              <a:rect b="b" l="l" r="r" t="t"/>
              <a:pathLst>
                <a:path extrusionOk="0" h="1734" w="3813">
                  <a:moveTo>
                    <a:pt x="0" y="1"/>
                  </a:moveTo>
                  <a:lnTo>
                    <a:pt x="2142" y="1734"/>
                  </a:lnTo>
                  <a:lnTo>
                    <a:pt x="3812" y="1734"/>
                  </a:lnTo>
                  <a:lnTo>
                    <a:pt x="173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2" name="Google Shape;9422;p80"/>
            <p:cNvSpPr/>
            <p:nvPr/>
          </p:nvSpPr>
          <p:spPr>
            <a:xfrm>
              <a:off x="-49027775" y="3550975"/>
              <a:ext cx="100050" cy="87475"/>
            </a:xfrm>
            <a:custGeom>
              <a:rect b="b" l="l" r="r" t="t"/>
              <a:pathLst>
                <a:path extrusionOk="0" h="3499" w="4002">
                  <a:moveTo>
                    <a:pt x="2112" y="1797"/>
                  </a:moveTo>
                  <a:cubicBezTo>
                    <a:pt x="2332" y="1797"/>
                    <a:pt x="2490" y="1923"/>
                    <a:pt x="2490" y="2143"/>
                  </a:cubicBezTo>
                  <a:cubicBezTo>
                    <a:pt x="2490" y="2332"/>
                    <a:pt x="2332" y="2490"/>
                    <a:pt x="2112" y="2490"/>
                  </a:cubicBezTo>
                  <a:cubicBezTo>
                    <a:pt x="1923" y="2490"/>
                    <a:pt x="1765" y="2332"/>
                    <a:pt x="1765" y="2143"/>
                  </a:cubicBezTo>
                  <a:cubicBezTo>
                    <a:pt x="1765" y="1923"/>
                    <a:pt x="1923" y="1797"/>
                    <a:pt x="2112" y="1797"/>
                  </a:cubicBezTo>
                  <a:close/>
                  <a:moveTo>
                    <a:pt x="1072" y="1"/>
                  </a:moveTo>
                  <a:cubicBezTo>
                    <a:pt x="473" y="1"/>
                    <a:pt x="1" y="474"/>
                    <a:pt x="1" y="1072"/>
                  </a:cubicBezTo>
                  <a:lnTo>
                    <a:pt x="1" y="3498"/>
                  </a:lnTo>
                  <a:lnTo>
                    <a:pt x="2364" y="3498"/>
                  </a:lnTo>
                  <a:lnTo>
                    <a:pt x="4002" y="2143"/>
                  </a:lnTo>
                  <a:lnTo>
                    <a:pt x="148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3" name="Google Shape;9423;p80"/>
            <p:cNvSpPr/>
            <p:nvPr/>
          </p:nvSpPr>
          <p:spPr>
            <a:xfrm>
              <a:off x="-48962400" y="3552550"/>
              <a:ext cx="95325" cy="43350"/>
            </a:xfrm>
            <a:custGeom>
              <a:rect b="b" l="l" r="r" t="t"/>
              <a:pathLst>
                <a:path extrusionOk="0" h="1734" w="3813">
                  <a:moveTo>
                    <a:pt x="1" y="1"/>
                  </a:moveTo>
                  <a:lnTo>
                    <a:pt x="2111" y="1734"/>
                  </a:lnTo>
                  <a:lnTo>
                    <a:pt x="3813" y="1734"/>
                  </a:lnTo>
                  <a:lnTo>
                    <a:pt x="170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4" name="Google Shape;9424;p80"/>
            <p:cNvSpPr/>
            <p:nvPr/>
          </p:nvSpPr>
          <p:spPr>
            <a:xfrm>
              <a:off x="-49027775" y="3657325"/>
              <a:ext cx="300100" cy="195350"/>
            </a:xfrm>
            <a:custGeom>
              <a:rect b="b" l="l" r="r" t="t"/>
              <a:pathLst>
                <a:path extrusionOk="0" h="7814" w="12004">
                  <a:moveTo>
                    <a:pt x="5987" y="410"/>
                  </a:moveTo>
                  <a:cubicBezTo>
                    <a:pt x="7719" y="410"/>
                    <a:pt x="9137" y="1827"/>
                    <a:pt x="9137" y="3560"/>
                  </a:cubicBezTo>
                  <a:cubicBezTo>
                    <a:pt x="9137" y="5293"/>
                    <a:pt x="7719" y="6711"/>
                    <a:pt x="5987" y="6711"/>
                  </a:cubicBezTo>
                  <a:cubicBezTo>
                    <a:pt x="4254" y="6711"/>
                    <a:pt x="2836" y="5293"/>
                    <a:pt x="2836" y="3560"/>
                  </a:cubicBezTo>
                  <a:cubicBezTo>
                    <a:pt x="2836" y="1827"/>
                    <a:pt x="4254" y="410"/>
                    <a:pt x="5987" y="410"/>
                  </a:cubicBezTo>
                  <a:close/>
                  <a:moveTo>
                    <a:pt x="1" y="0"/>
                  </a:moveTo>
                  <a:lnTo>
                    <a:pt x="1" y="6742"/>
                  </a:lnTo>
                  <a:cubicBezTo>
                    <a:pt x="1" y="7341"/>
                    <a:pt x="473" y="7813"/>
                    <a:pt x="1072" y="7813"/>
                  </a:cubicBezTo>
                  <a:lnTo>
                    <a:pt x="10933" y="7813"/>
                  </a:lnTo>
                  <a:cubicBezTo>
                    <a:pt x="11532" y="7813"/>
                    <a:pt x="12004" y="7341"/>
                    <a:pt x="12004" y="6742"/>
                  </a:cubicBezTo>
                  <a:lnTo>
                    <a:pt x="1200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5" name="Google Shape;9425;p80"/>
            <p:cNvSpPr/>
            <p:nvPr/>
          </p:nvSpPr>
          <p:spPr>
            <a:xfrm>
              <a:off x="-48886775" y="3726625"/>
              <a:ext cx="28375" cy="37050"/>
            </a:xfrm>
            <a:custGeom>
              <a:rect b="b" l="l" r="r" t="t"/>
              <a:pathLst>
                <a:path extrusionOk="0" h="1482" w="1135">
                  <a:moveTo>
                    <a:pt x="0" y="1"/>
                  </a:moveTo>
                  <a:lnTo>
                    <a:pt x="0" y="1481"/>
                  </a:lnTo>
                  <a:lnTo>
                    <a:pt x="1134" y="757"/>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6" name="Google Shape;9426;p80"/>
            <p:cNvSpPr/>
            <p:nvPr/>
          </p:nvSpPr>
          <p:spPr>
            <a:xfrm>
              <a:off x="-48822975" y="3550975"/>
              <a:ext cx="94525" cy="44925"/>
            </a:xfrm>
            <a:custGeom>
              <a:rect b="b" l="l" r="r" t="t"/>
              <a:pathLst>
                <a:path extrusionOk="0" h="1797" w="3781">
                  <a:moveTo>
                    <a:pt x="0" y="1"/>
                  </a:moveTo>
                  <a:lnTo>
                    <a:pt x="2111" y="1797"/>
                  </a:lnTo>
                  <a:lnTo>
                    <a:pt x="3781" y="1797"/>
                  </a:lnTo>
                  <a:lnTo>
                    <a:pt x="3781" y="1072"/>
                  </a:lnTo>
                  <a:cubicBezTo>
                    <a:pt x="3781" y="474"/>
                    <a:pt x="3308" y="1"/>
                    <a:pt x="27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7" name="Google Shape;9427;p80"/>
            <p:cNvSpPr/>
            <p:nvPr/>
          </p:nvSpPr>
          <p:spPr>
            <a:xfrm>
              <a:off x="-48939550" y="3684100"/>
              <a:ext cx="122100" cy="122100"/>
            </a:xfrm>
            <a:custGeom>
              <a:rect b="b" l="l" r="r" t="t"/>
              <a:pathLst>
                <a:path extrusionOk="0" h="4884" w="4884">
                  <a:moveTo>
                    <a:pt x="1741" y="757"/>
                  </a:moveTo>
                  <a:cubicBezTo>
                    <a:pt x="1812" y="757"/>
                    <a:pt x="1885" y="777"/>
                    <a:pt x="1954" y="819"/>
                  </a:cubicBezTo>
                  <a:lnTo>
                    <a:pt x="4064" y="2237"/>
                  </a:lnTo>
                  <a:cubicBezTo>
                    <a:pt x="4253" y="2300"/>
                    <a:pt x="4253" y="2615"/>
                    <a:pt x="4064" y="2773"/>
                  </a:cubicBezTo>
                  <a:lnTo>
                    <a:pt x="1954" y="4190"/>
                  </a:lnTo>
                  <a:cubicBezTo>
                    <a:pt x="1885" y="4233"/>
                    <a:pt x="1812" y="4253"/>
                    <a:pt x="1741" y="4253"/>
                  </a:cubicBezTo>
                  <a:cubicBezTo>
                    <a:pt x="1553" y="4253"/>
                    <a:pt x="1387" y="4113"/>
                    <a:pt x="1387" y="3907"/>
                  </a:cubicBezTo>
                  <a:lnTo>
                    <a:pt x="1387" y="1103"/>
                  </a:lnTo>
                  <a:cubicBezTo>
                    <a:pt x="1387" y="897"/>
                    <a:pt x="1553" y="757"/>
                    <a:pt x="1741" y="757"/>
                  </a:cubicBezTo>
                  <a:close/>
                  <a:moveTo>
                    <a:pt x="2458" y="0"/>
                  </a:moveTo>
                  <a:cubicBezTo>
                    <a:pt x="1103" y="0"/>
                    <a:pt x="0" y="1103"/>
                    <a:pt x="0" y="2458"/>
                  </a:cubicBezTo>
                  <a:cubicBezTo>
                    <a:pt x="0" y="3781"/>
                    <a:pt x="1103" y="4884"/>
                    <a:pt x="2458" y="4884"/>
                  </a:cubicBezTo>
                  <a:cubicBezTo>
                    <a:pt x="3781" y="4884"/>
                    <a:pt x="4884" y="3781"/>
                    <a:pt x="4884" y="2458"/>
                  </a:cubicBezTo>
                  <a:cubicBezTo>
                    <a:pt x="4884" y="1103"/>
                    <a:pt x="3812" y="0"/>
                    <a:pt x="24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8" name="Google Shape;9428;p80"/>
            <p:cNvSpPr/>
            <p:nvPr/>
          </p:nvSpPr>
          <p:spPr>
            <a:xfrm>
              <a:off x="-48801725" y="3613200"/>
              <a:ext cx="73275" cy="26825"/>
            </a:xfrm>
            <a:custGeom>
              <a:rect b="b" l="l" r="r" t="t"/>
              <a:pathLst>
                <a:path extrusionOk="0" h="1073" w="2931">
                  <a:moveTo>
                    <a:pt x="1261" y="1"/>
                  </a:moveTo>
                  <a:lnTo>
                    <a:pt x="1" y="1072"/>
                  </a:lnTo>
                  <a:lnTo>
                    <a:pt x="2931" y="1072"/>
                  </a:lnTo>
                  <a:lnTo>
                    <a:pt x="293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29" name="Google Shape;9429;p80"/>
          <p:cNvGrpSpPr/>
          <p:nvPr/>
        </p:nvGrpSpPr>
        <p:grpSpPr>
          <a:xfrm>
            <a:off x="2305756" y="2332397"/>
            <a:ext cx="359106" cy="355525"/>
            <a:chOff x="-49031025" y="3920175"/>
            <a:chExt cx="303350" cy="300325"/>
          </a:xfrm>
        </p:grpSpPr>
        <p:sp>
          <p:nvSpPr>
            <p:cNvPr id="9430" name="Google Shape;9430;p80"/>
            <p:cNvSpPr/>
            <p:nvPr/>
          </p:nvSpPr>
          <p:spPr>
            <a:xfrm>
              <a:off x="-49031025" y="4131875"/>
              <a:ext cx="109600" cy="88625"/>
            </a:xfrm>
            <a:custGeom>
              <a:rect b="b" l="l" r="r" t="t"/>
              <a:pathLst>
                <a:path extrusionOk="0" h="3545" w="4384">
                  <a:moveTo>
                    <a:pt x="472" y="1"/>
                  </a:moveTo>
                  <a:cubicBezTo>
                    <a:pt x="202" y="1"/>
                    <a:pt x="0" y="326"/>
                    <a:pt x="225" y="551"/>
                  </a:cubicBezTo>
                  <a:lnTo>
                    <a:pt x="2336" y="3387"/>
                  </a:lnTo>
                  <a:cubicBezTo>
                    <a:pt x="2399" y="3481"/>
                    <a:pt x="2494" y="3544"/>
                    <a:pt x="2620" y="3544"/>
                  </a:cubicBezTo>
                  <a:lnTo>
                    <a:pt x="4384" y="3544"/>
                  </a:lnTo>
                  <a:lnTo>
                    <a:pt x="2620" y="583"/>
                  </a:lnTo>
                  <a:lnTo>
                    <a:pt x="572" y="16"/>
                  </a:lnTo>
                  <a:cubicBezTo>
                    <a:pt x="538" y="5"/>
                    <a:pt x="505" y="1"/>
                    <a:pt x="4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1" name="Google Shape;9431;p80"/>
            <p:cNvSpPr/>
            <p:nvPr/>
          </p:nvSpPr>
          <p:spPr>
            <a:xfrm>
              <a:off x="-48921450" y="3920175"/>
              <a:ext cx="79575" cy="130975"/>
            </a:xfrm>
            <a:custGeom>
              <a:rect b="b" l="l" r="r" t="t"/>
              <a:pathLst>
                <a:path extrusionOk="0" h="5239" w="3183">
                  <a:moveTo>
                    <a:pt x="302" y="1"/>
                  </a:moveTo>
                  <a:cubicBezTo>
                    <a:pt x="275" y="1"/>
                    <a:pt x="248" y="3"/>
                    <a:pt x="221" y="9"/>
                  </a:cubicBezTo>
                  <a:cubicBezTo>
                    <a:pt x="64" y="40"/>
                    <a:pt x="1" y="198"/>
                    <a:pt x="1" y="355"/>
                  </a:cubicBezTo>
                  <a:lnTo>
                    <a:pt x="64" y="1269"/>
                  </a:lnTo>
                  <a:lnTo>
                    <a:pt x="2584" y="5239"/>
                  </a:lnTo>
                  <a:lnTo>
                    <a:pt x="3183" y="4199"/>
                  </a:lnTo>
                  <a:lnTo>
                    <a:pt x="631" y="166"/>
                  </a:lnTo>
                  <a:cubicBezTo>
                    <a:pt x="553" y="62"/>
                    <a:pt x="431" y="1"/>
                    <a:pt x="3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2" name="Google Shape;9432;p80"/>
            <p:cNvSpPr/>
            <p:nvPr/>
          </p:nvSpPr>
          <p:spPr>
            <a:xfrm>
              <a:off x="-48842675" y="4008100"/>
              <a:ext cx="115000" cy="53300"/>
            </a:xfrm>
            <a:custGeom>
              <a:rect b="b" l="l" r="r" t="t"/>
              <a:pathLst>
                <a:path extrusionOk="0" h="2132" w="4600">
                  <a:moveTo>
                    <a:pt x="1359" y="0"/>
                  </a:moveTo>
                  <a:cubicBezTo>
                    <a:pt x="1245" y="0"/>
                    <a:pt x="1132" y="57"/>
                    <a:pt x="1072" y="178"/>
                  </a:cubicBezTo>
                  <a:lnTo>
                    <a:pt x="0" y="2131"/>
                  </a:lnTo>
                  <a:lnTo>
                    <a:pt x="4191" y="2131"/>
                  </a:lnTo>
                  <a:cubicBezTo>
                    <a:pt x="4317" y="2131"/>
                    <a:pt x="4506" y="2005"/>
                    <a:pt x="4537" y="1848"/>
                  </a:cubicBezTo>
                  <a:cubicBezTo>
                    <a:pt x="4600" y="1690"/>
                    <a:pt x="4537" y="1533"/>
                    <a:pt x="4380" y="1469"/>
                  </a:cubicBezTo>
                  <a:lnTo>
                    <a:pt x="1544" y="52"/>
                  </a:lnTo>
                  <a:cubicBezTo>
                    <a:pt x="1488" y="18"/>
                    <a:pt x="1423" y="0"/>
                    <a:pt x="13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3" name="Google Shape;9433;p80"/>
            <p:cNvSpPr/>
            <p:nvPr/>
          </p:nvSpPr>
          <p:spPr>
            <a:xfrm>
              <a:off x="-48838750" y="4078700"/>
              <a:ext cx="51225" cy="66975"/>
            </a:xfrm>
            <a:custGeom>
              <a:rect b="b" l="l" r="r" t="t"/>
              <a:pathLst>
                <a:path extrusionOk="0" h="2679" w="2049">
                  <a:moveTo>
                    <a:pt x="1" y="0"/>
                  </a:moveTo>
                  <a:lnTo>
                    <a:pt x="1734" y="2678"/>
                  </a:lnTo>
                  <a:lnTo>
                    <a:pt x="204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4" name="Google Shape;9434;p80"/>
            <p:cNvSpPr/>
            <p:nvPr/>
          </p:nvSpPr>
          <p:spPr>
            <a:xfrm>
              <a:off x="-48975000" y="3920575"/>
              <a:ext cx="173300" cy="248725"/>
            </a:xfrm>
            <a:custGeom>
              <a:rect b="b" l="l" r="r" t="t"/>
              <a:pathLst>
                <a:path extrusionOk="0" h="9949" w="6932">
                  <a:moveTo>
                    <a:pt x="374" y="0"/>
                  </a:moveTo>
                  <a:cubicBezTo>
                    <a:pt x="334" y="0"/>
                    <a:pt x="293" y="8"/>
                    <a:pt x="253" y="24"/>
                  </a:cubicBezTo>
                  <a:cubicBezTo>
                    <a:pt x="95" y="87"/>
                    <a:pt x="1" y="245"/>
                    <a:pt x="1" y="402"/>
                  </a:cubicBezTo>
                  <a:lnTo>
                    <a:pt x="694" y="7585"/>
                  </a:lnTo>
                  <a:lnTo>
                    <a:pt x="6932" y="9948"/>
                  </a:lnTo>
                  <a:lnTo>
                    <a:pt x="694" y="182"/>
                  </a:lnTo>
                  <a:cubicBezTo>
                    <a:pt x="600" y="65"/>
                    <a:pt x="489" y="0"/>
                    <a:pt x="3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5" name="Google Shape;9435;p80"/>
            <p:cNvSpPr/>
            <p:nvPr/>
          </p:nvSpPr>
          <p:spPr>
            <a:xfrm>
              <a:off x="-48955300" y="4129900"/>
              <a:ext cx="151250" cy="89800"/>
            </a:xfrm>
            <a:custGeom>
              <a:rect b="b" l="l" r="r" t="t"/>
              <a:pathLst>
                <a:path extrusionOk="0" h="3592" w="6050">
                  <a:moveTo>
                    <a:pt x="0" y="0"/>
                  </a:moveTo>
                  <a:lnTo>
                    <a:pt x="2174" y="3592"/>
                  </a:lnTo>
                  <a:lnTo>
                    <a:pt x="5167" y="3592"/>
                  </a:lnTo>
                  <a:cubicBezTo>
                    <a:pt x="5293" y="3592"/>
                    <a:pt x="5419" y="3529"/>
                    <a:pt x="5482" y="3403"/>
                  </a:cubicBezTo>
                  <a:lnTo>
                    <a:pt x="6049" y="2268"/>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36" name="Google Shape;9436;p80"/>
          <p:cNvGrpSpPr/>
          <p:nvPr/>
        </p:nvGrpSpPr>
        <p:grpSpPr>
          <a:xfrm>
            <a:off x="1021861" y="2825431"/>
            <a:ext cx="356176" cy="354341"/>
            <a:chOff x="-47155575" y="3200500"/>
            <a:chExt cx="300875" cy="299325"/>
          </a:xfrm>
        </p:grpSpPr>
        <p:sp>
          <p:nvSpPr>
            <p:cNvPr id="9437" name="Google Shape;9437;p80"/>
            <p:cNvSpPr/>
            <p:nvPr/>
          </p:nvSpPr>
          <p:spPr>
            <a:xfrm>
              <a:off x="-46943725" y="3206000"/>
              <a:ext cx="47300" cy="48075"/>
            </a:xfrm>
            <a:custGeom>
              <a:rect b="b" l="l" r="r" t="t"/>
              <a:pathLst>
                <a:path extrusionOk="0" h="1923" w="1892">
                  <a:moveTo>
                    <a:pt x="1" y="1"/>
                  </a:moveTo>
                  <a:lnTo>
                    <a:pt x="1" y="1923"/>
                  </a:lnTo>
                  <a:lnTo>
                    <a:pt x="1891" y="1923"/>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8" name="Google Shape;9438;p80"/>
            <p:cNvSpPr/>
            <p:nvPr/>
          </p:nvSpPr>
          <p:spPr>
            <a:xfrm>
              <a:off x="-47118575" y="3200500"/>
              <a:ext cx="228450" cy="89025"/>
            </a:xfrm>
            <a:custGeom>
              <a:rect b="b" l="l" r="r" t="t"/>
              <a:pathLst>
                <a:path extrusionOk="0" h="3561" w="9138">
                  <a:moveTo>
                    <a:pt x="347" y="0"/>
                  </a:moveTo>
                  <a:cubicBezTo>
                    <a:pt x="158" y="0"/>
                    <a:pt x="1" y="158"/>
                    <a:pt x="1" y="378"/>
                  </a:cubicBezTo>
                  <a:lnTo>
                    <a:pt x="1" y="2143"/>
                  </a:lnTo>
                  <a:lnTo>
                    <a:pt x="2017" y="2143"/>
                  </a:lnTo>
                  <a:cubicBezTo>
                    <a:pt x="2679" y="2143"/>
                    <a:pt x="3246" y="2489"/>
                    <a:pt x="3561" y="3119"/>
                  </a:cubicBezTo>
                  <a:lnTo>
                    <a:pt x="3813" y="3560"/>
                  </a:lnTo>
                  <a:lnTo>
                    <a:pt x="9137" y="3560"/>
                  </a:lnTo>
                  <a:lnTo>
                    <a:pt x="9137" y="2836"/>
                  </a:lnTo>
                  <a:lnTo>
                    <a:pt x="6680" y="2836"/>
                  </a:lnTo>
                  <a:cubicBezTo>
                    <a:pt x="6491" y="2836"/>
                    <a:pt x="6333" y="2678"/>
                    <a:pt x="6333" y="2489"/>
                  </a:cubicBezTo>
                  <a:lnTo>
                    <a:pt x="633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9" name="Google Shape;9439;p80"/>
            <p:cNvSpPr/>
            <p:nvPr/>
          </p:nvSpPr>
          <p:spPr>
            <a:xfrm>
              <a:off x="-47013825" y="3395050"/>
              <a:ext cx="15775" cy="15775"/>
            </a:xfrm>
            <a:custGeom>
              <a:rect b="b" l="l" r="r" t="t"/>
              <a:pathLst>
                <a:path extrusionOk="0" h="631" w="631">
                  <a:moveTo>
                    <a:pt x="1" y="0"/>
                  </a:moveTo>
                  <a:lnTo>
                    <a:pt x="1" y="630"/>
                  </a:lnTo>
                  <a:cubicBezTo>
                    <a:pt x="284" y="504"/>
                    <a:pt x="536" y="252"/>
                    <a:pt x="6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0" name="Google Shape;9440;p80"/>
            <p:cNvSpPr/>
            <p:nvPr/>
          </p:nvSpPr>
          <p:spPr>
            <a:xfrm>
              <a:off x="-47049250" y="3359600"/>
              <a:ext cx="51200" cy="51225"/>
            </a:xfrm>
            <a:custGeom>
              <a:rect b="b" l="l" r="r" t="t"/>
              <a:pathLst>
                <a:path extrusionOk="0" h="2049" w="2048">
                  <a:moveTo>
                    <a:pt x="1071" y="0"/>
                  </a:moveTo>
                  <a:cubicBezTo>
                    <a:pt x="473" y="0"/>
                    <a:pt x="0" y="473"/>
                    <a:pt x="0" y="1040"/>
                  </a:cubicBezTo>
                  <a:cubicBezTo>
                    <a:pt x="0" y="1513"/>
                    <a:pt x="284" y="1891"/>
                    <a:pt x="725" y="2048"/>
                  </a:cubicBezTo>
                  <a:lnTo>
                    <a:pt x="725" y="1040"/>
                  </a:lnTo>
                  <a:cubicBezTo>
                    <a:pt x="725" y="851"/>
                    <a:pt x="882" y="693"/>
                    <a:pt x="1071" y="693"/>
                  </a:cubicBezTo>
                  <a:lnTo>
                    <a:pt x="2048" y="693"/>
                  </a:lnTo>
                  <a:cubicBezTo>
                    <a:pt x="1890" y="252"/>
                    <a:pt x="1512" y="0"/>
                    <a:pt x="10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1" name="Google Shape;9441;p80"/>
            <p:cNvSpPr/>
            <p:nvPr/>
          </p:nvSpPr>
          <p:spPr>
            <a:xfrm>
              <a:off x="-47013025" y="3393475"/>
              <a:ext cx="52800" cy="53575"/>
            </a:xfrm>
            <a:custGeom>
              <a:rect b="b" l="l" r="r" t="t"/>
              <a:pathLst>
                <a:path extrusionOk="0" h="2143" w="2112">
                  <a:moveTo>
                    <a:pt x="1355" y="0"/>
                  </a:moveTo>
                  <a:cubicBezTo>
                    <a:pt x="1198" y="725"/>
                    <a:pt x="662" y="1260"/>
                    <a:pt x="0" y="1386"/>
                  </a:cubicBezTo>
                  <a:lnTo>
                    <a:pt x="0" y="2142"/>
                  </a:lnTo>
                  <a:lnTo>
                    <a:pt x="2111" y="2142"/>
                  </a:lnTo>
                  <a:lnTo>
                    <a:pt x="211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2" name="Google Shape;9442;p80"/>
            <p:cNvSpPr/>
            <p:nvPr/>
          </p:nvSpPr>
          <p:spPr>
            <a:xfrm>
              <a:off x="-47155575" y="3270600"/>
              <a:ext cx="300875" cy="229225"/>
            </a:xfrm>
            <a:custGeom>
              <a:rect b="b" l="l" r="r" t="t"/>
              <a:pathLst>
                <a:path extrusionOk="0" h="9169" w="12035">
                  <a:moveTo>
                    <a:pt x="5324" y="2804"/>
                  </a:moveTo>
                  <a:cubicBezTo>
                    <a:pt x="6206" y="2804"/>
                    <a:pt x="6900" y="3403"/>
                    <a:pt x="7057" y="4222"/>
                  </a:cubicBezTo>
                  <a:lnTo>
                    <a:pt x="8160" y="4222"/>
                  </a:lnTo>
                  <a:cubicBezTo>
                    <a:pt x="8349" y="4222"/>
                    <a:pt x="8506" y="4379"/>
                    <a:pt x="8506" y="4568"/>
                  </a:cubicBezTo>
                  <a:lnTo>
                    <a:pt x="8506" y="7404"/>
                  </a:lnTo>
                  <a:lnTo>
                    <a:pt x="8475" y="7404"/>
                  </a:lnTo>
                  <a:cubicBezTo>
                    <a:pt x="8475" y="7593"/>
                    <a:pt x="8317" y="7750"/>
                    <a:pt x="8128" y="7750"/>
                  </a:cubicBezTo>
                  <a:lnTo>
                    <a:pt x="5324" y="7750"/>
                  </a:lnTo>
                  <a:cubicBezTo>
                    <a:pt x="5135" y="7750"/>
                    <a:pt x="4978" y="7593"/>
                    <a:pt x="4978" y="7404"/>
                  </a:cubicBezTo>
                  <a:lnTo>
                    <a:pt x="4978" y="6301"/>
                  </a:lnTo>
                  <a:cubicBezTo>
                    <a:pt x="4190" y="6144"/>
                    <a:pt x="3560" y="5451"/>
                    <a:pt x="3560" y="4568"/>
                  </a:cubicBezTo>
                  <a:cubicBezTo>
                    <a:pt x="3560" y="3592"/>
                    <a:pt x="4348" y="2804"/>
                    <a:pt x="5324" y="2804"/>
                  </a:cubicBezTo>
                  <a:close/>
                  <a:moveTo>
                    <a:pt x="1071" y="0"/>
                  </a:moveTo>
                  <a:cubicBezTo>
                    <a:pt x="473" y="0"/>
                    <a:pt x="0" y="473"/>
                    <a:pt x="0" y="1071"/>
                  </a:cubicBezTo>
                  <a:lnTo>
                    <a:pt x="0" y="8097"/>
                  </a:lnTo>
                  <a:cubicBezTo>
                    <a:pt x="0" y="8696"/>
                    <a:pt x="473" y="9168"/>
                    <a:pt x="1071" y="9168"/>
                  </a:cubicBezTo>
                  <a:lnTo>
                    <a:pt x="10964" y="9168"/>
                  </a:lnTo>
                  <a:cubicBezTo>
                    <a:pt x="11562" y="9168"/>
                    <a:pt x="12035" y="8696"/>
                    <a:pt x="12035" y="8097"/>
                  </a:cubicBezTo>
                  <a:lnTo>
                    <a:pt x="12035" y="2489"/>
                  </a:lnTo>
                  <a:cubicBezTo>
                    <a:pt x="12035" y="1891"/>
                    <a:pt x="11562" y="1418"/>
                    <a:pt x="10964" y="1418"/>
                  </a:cubicBezTo>
                  <a:lnTo>
                    <a:pt x="4820" y="1418"/>
                  </a:lnTo>
                  <a:lnTo>
                    <a:pt x="4411" y="599"/>
                  </a:lnTo>
                  <a:cubicBezTo>
                    <a:pt x="4222" y="252"/>
                    <a:pt x="3875" y="0"/>
                    <a:pt x="34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43" name="Google Shape;9443;p80"/>
          <p:cNvGrpSpPr/>
          <p:nvPr/>
        </p:nvGrpSpPr>
        <p:grpSpPr>
          <a:xfrm>
            <a:off x="1022320" y="3261780"/>
            <a:ext cx="355258" cy="355258"/>
            <a:chOff x="-47154800" y="3569100"/>
            <a:chExt cx="300100" cy="300100"/>
          </a:xfrm>
        </p:grpSpPr>
        <p:sp>
          <p:nvSpPr>
            <p:cNvPr id="9444" name="Google Shape;9444;p80"/>
            <p:cNvSpPr/>
            <p:nvPr/>
          </p:nvSpPr>
          <p:spPr>
            <a:xfrm>
              <a:off x="-46994900" y="3728200"/>
              <a:ext cx="140200" cy="141000"/>
            </a:xfrm>
            <a:custGeom>
              <a:rect b="b" l="l" r="r" t="t"/>
              <a:pathLst>
                <a:path extrusionOk="0" h="5640" w="5608">
                  <a:moveTo>
                    <a:pt x="2772" y="1733"/>
                  </a:moveTo>
                  <a:cubicBezTo>
                    <a:pt x="2961" y="1733"/>
                    <a:pt x="3119" y="1891"/>
                    <a:pt x="3119" y="2111"/>
                  </a:cubicBezTo>
                  <a:lnTo>
                    <a:pt x="3119" y="2458"/>
                  </a:lnTo>
                  <a:lnTo>
                    <a:pt x="3466" y="2458"/>
                  </a:lnTo>
                  <a:cubicBezTo>
                    <a:pt x="3655" y="2458"/>
                    <a:pt x="3812" y="2615"/>
                    <a:pt x="3812" y="2804"/>
                  </a:cubicBezTo>
                  <a:cubicBezTo>
                    <a:pt x="3812" y="2994"/>
                    <a:pt x="3655" y="3151"/>
                    <a:pt x="3466" y="3151"/>
                  </a:cubicBezTo>
                  <a:lnTo>
                    <a:pt x="2772" y="3151"/>
                  </a:lnTo>
                  <a:cubicBezTo>
                    <a:pt x="2552" y="3151"/>
                    <a:pt x="2426" y="2994"/>
                    <a:pt x="2426" y="2804"/>
                  </a:cubicBezTo>
                  <a:lnTo>
                    <a:pt x="2426" y="2111"/>
                  </a:lnTo>
                  <a:cubicBezTo>
                    <a:pt x="2426" y="1891"/>
                    <a:pt x="2552" y="1733"/>
                    <a:pt x="2772" y="1733"/>
                  </a:cubicBezTo>
                  <a:close/>
                  <a:moveTo>
                    <a:pt x="2457" y="1"/>
                  </a:moveTo>
                  <a:cubicBezTo>
                    <a:pt x="1197" y="158"/>
                    <a:pt x="221" y="1166"/>
                    <a:pt x="0" y="2458"/>
                  </a:cubicBezTo>
                  <a:lnTo>
                    <a:pt x="693" y="2458"/>
                  </a:lnTo>
                  <a:cubicBezTo>
                    <a:pt x="882" y="2458"/>
                    <a:pt x="1040" y="2615"/>
                    <a:pt x="1040" y="2804"/>
                  </a:cubicBezTo>
                  <a:cubicBezTo>
                    <a:pt x="1040" y="2994"/>
                    <a:pt x="882" y="3151"/>
                    <a:pt x="693" y="3151"/>
                  </a:cubicBezTo>
                  <a:lnTo>
                    <a:pt x="0" y="3151"/>
                  </a:lnTo>
                  <a:cubicBezTo>
                    <a:pt x="158" y="4411"/>
                    <a:pt x="1166" y="5451"/>
                    <a:pt x="2457" y="5608"/>
                  </a:cubicBezTo>
                  <a:lnTo>
                    <a:pt x="2457" y="4947"/>
                  </a:lnTo>
                  <a:cubicBezTo>
                    <a:pt x="2457" y="4726"/>
                    <a:pt x="2615" y="4569"/>
                    <a:pt x="2804" y="4569"/>
                  </a:cubicBezTo>
                  <a:cubicBezTo>
                    <a:pt x="2993" y="4569"/>
                    <a:pt x="3151" y="4726"/>
                    <a:pt x="3151" y="4947"/>
                  </a:cubicBezTo>
                  <a:lnTo>
                    <a:pt x="3151" y="5640"/>
                  </a:lnTo>
                  <a:cubicBezTo>
                    <a:pt x="4411" y="5482"/>
                    <a:pt x="5450" y="4474"/>
                    <a:pt x="5608" y="3214"/>
                  </a:cubicBezTo>
                  <a:lnTo>
                    <a:pt x="4883" y="3214"/>
                  </a:lnTo>
                  <a:cubicBezTo>
                    <a:pt x="4694" y="3151"/>
                    <a:pt x="4537" y="2994"/>
                    <a:pt x="4537" y="2804"/>
                  </a:cubicBezTo>
                  <a:cubicBezTo>
                    <a:pt x="4537" y="2615"/>
                    <a:pt x="4694" y="2458"/>
                    <a:pt x="4883" y="2458"/>
                  </a:cubicBezTo>
                  <a:lnTo>
                    <a:pt x="5608" y="2458"/>
                  </a:lnTo>
                  <a:cubicBezTo>
                    <a:pt x="5450" y="1198"/>
                    <a:pt x="4411" y="221"/>
                    <a:pt x="3151" y="1"/>
                  </a:cubicBezTo>
                  <a:lnTo>
                    <a:pt x="3151" y="694"/>
                  </a:lnTo>
                  <a:cubicBezTo>
                    <a:pt x="3151" y="883"/>
                    <a:pt x="2993" y="1040"/>
                    <a:pt x="2804" y="1040"/>
                  </a:cubicBezTo>
                  <a:cubicBezTo>
                    <a:pt x="2615" y="1040"/>
                    <a:pt x="2457" y="883"/>
                    <a:pt x="2457" y="694"/>
                  </a:cubicBezTo>
                  <a:lnTo>
                    <a:pt x="245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5" name="Google Shape;9445;p80"/>
            <p:cNvSpPr/>
            <p:nvPr/>
          </p:nvSpPr>
          <p:spPr>
            <a:xfrm>
              <a:off x="-46978375" y="3574625"/>
              <a:ext cx="47275" cy="47275"/>
            </a:xfrm>
            <a:custGeom>
              <a:rect b="b" l="l" r="r" t="t"/>
              <a:pathLst>
                <a:path extrusionOk="0" h="1891" w="1891">
                  <a:moveTo>
                    <a:pt x="1" y="0"/>
                  </a:moveTo>
                  <a:lnTo>
                    <a:pt x="1" y="1890"/>
                  </a:lnTo>
                  <a:lnTo>
                    <a:pt x="1891" y="189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6" name="Google Shape;9446;p80"/>
            <p:cNvSpPr/>
            <p:nvPr/>
          </p:nvSpPr>
          <p:spPr>
            <a:xfrm>
              <a:off x="-47075250" y="3665200"/>
              <a:ext cx="15775" cy="15775"/>
            </a:xfrm>
            <a:custGeom>
              <a:rect b="b" l="l" r="r" t="t"/>
              <a:pathLst>
                <a:path extrusionOk="0" h="631" w="631">
                  <a:moveTo>
                    <a:pt x="1" y="0"/>
                  </a:moveTo>
                  <a:lnTo>
                    <a:pt x="1" y="630"/>
                  </a:lnTo>
                  <a:cubicBezTo>
                    <a:pt x="316" y="536"/>
                    <a:pt x="505" y="284"/>
                    <a:pt x="6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7" name="Google Shape;9447;p80"/>
            <p:cNvSpPr/>
            <p:nvPr/>
          </p:nvSpPr>
          <p:spPr>
            <a:xfrm>
              <a:off x="-47110700" y="3631325"/>
              <a:ext cx="51225" cy="51225"/>
            </a:xfrm>
            <a:custGeom>
              <a:rect b="b" l="l" r="r" t="t"/>
              <a:pathLst>
                <a:path extrusionOk="0" h="2049" w="2049">
                  <a:moveTo>
                    <a:pt x="1040" y="0"/>
                  </a:moveTo>
                  <a:cubicBezTo>
                    <a:pt x="473" y="0"/>
                    <a:pt x="1" y="473"/>
                    <a:pt x="1" y="1040"/>
                  </a:cubicBezTo>
                  <a:cubicBezTo>
                    <a:pt x="1" y="1481"/>
                    <a:pt x="253" y="1859"/>
                    <a:pt x="694" y="2048"/>
                  </a:cubicBezTo>
                  <a:lnTo>
                    <a:pt x="694" y="1040"/>
                  </a:lnTo>
                  <a:cubicBezTo>
                    <a:pt x="694" y="851"/>
                    <a:pt x="851" y="694"/>
                    <a:pt x="1040" y="694"/>
                  </a:cubicBezTo>
                  <a:lnTo>
                    <a:pt x="2049" y="694"/>
                  </a:lnTo>
                  <a:cubicBezTo>
                    <a:pt x="1891" y="316"/>
                    <a:pt x="1482" y="0"/>
                    <a:pt x="10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8" name="Google Shape;9448;p80"/>
            <p:cNvSpPr/>
            <p:nvPr/>
          </p:nvSpPr>
          <p:spPr>
            <a:xfrm>
              <a:off x="-47075250" y="3665200"/>
              <a:ext cx="53575" cy="54350"/>
            </a:xfrm>
            <a:custGeom>
              <a:rect b="b" l="l" r="r" t="t"/>
              <a:pathLst>
                <a:path extrusionOk="0" h="2174" w="2143">
                  <a:moveTo>
                    <a:pt x="1355" y="0"/>
                  </a:moveTo>
                  <a:cubicBezTo>
                    <a:pt x="1229" y="693"/>
                    <a:pt x="694" y="1229"/>
                    <a:pt x="1" y="1386"/>
                  </a:cubicBezTo>
                  <a:lnTo>
                    <a:pt x="1" y="2174"/>
                  </a:lnTo>
                  <a:lnTo>
                    <a:pt x="2143" y="2174"/>
                  </a:lnTo>
                  <a:lnTo>
                    <a:pt x="21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9" name="Google Shape;9449;p80"/>
            <p:cNvSpPr/>
            <p:nvPr/>
          </p:nvSpPr>
          <p:spPr>
            <a:xfrm>
              <a:off x="-47154800" y="3569100"/>
              <a:ext cx="229225" cy="300100"/>
            </a:xfrm>
            <a:custGeom>
              <a:rect b="b" l="l" r="r" t="t"/>
              <a:pathLst>
                <a:path extrusionOk="0" h="12004" w="9169">
                  <a:moveTo>
                    <a:pt x="2804" y="1765"/>
                  </a:moveTo>
                  <a:cubicBezTo>
                    <a:pt x="3687" y="1765"/>
                    <a:pt x="4380" y="2363"/>
                    <a:pt x="4537" y="3183"/>
                  </a:cubicBezTo>
                  <a:lnTo>
                    <a:pt x="5703" y="3183"/>
                  </a:lnTo>
                  <a:cubicBezTo>
                    <a:pt x="5892" y="3183"/>
                    <a:pt x="6049" y="3340"/>
                    <a:pt x="6049" y="3529"/>
                  </a:cubicBezTo>
                  <a:lnTo>
                    <a:pt x="6049" y="6428"/>
                  </a:lnTo>
                  <a:cubicBezTo>
                    <a:pt x="6049" y="6617"/>
                    <a:pt x="5892" y="6774"/>
                    <a:pt x="5703" y="6774"/>
                  </a:cubicBezTo>
                  <a:lnTo>
                    <a:pt x="2804" y="6774"/>
                  </a:lnTo>
                  <a:cubicBezTo>
                    <a:pt x="2615" y="6774"/>
                    <a:pt x="2458" y="6617"/>
                    <a:pt x="2458" y="6428"/>
                  </a:cubicBezTo>
                  <a:lnTo>
                    <a:pt x="2458" y="5262"/>
                  </a:lnTo>
                  <a:cubicBezTo>
                    <a:pt x="1670" y="5104"/>
                    <a:pt x="1040" y="4411"/>
                    <a:pt x="1040" y="3529"/>
                  </a:cubicBezTo>
                  <a:cubicBezTo>
                    <a:pt x="1040" y="2552"/>
                    <a:pt x="1828" y="1765"/>
                    <a:pt x="2804" y="1765"/>
                  </a:cubicBezTo>
                  <a:close/>
                  <a:moveTo>
                    <a:pt x="4191" y="8160"/>
                  </a:moveTo>
                  <a:cubicBezTo>
                    <a:pt x="4380" y="8160"/>
                    <a:pt x="4537" y="8318"/>
                    <a:pt x="4537" y="8507"/>
                  </a:cubicBezTo>
                  <a:cubicBezTo>
                    <a:pt x="4537" y="8696"/>
                    <a:pt x="4380" y="8853"/>
                    <a:pt x="4191" y="8853"/>
                  </a:cubicBezTo>
                  <a:lnTo>
                    <a:pt x="1387" y="8853"/>
                  </a:lnTo>
                  <a:cubicBezTo>
                    <a:pt x="1198" y="8853"/>
                    <a:pt x="1040" y="8696"/>
                    <a:pt x="1040" y="8507"/>
                  </a:cubicBezTo>
                  <a:cubicBezTo>
                    <a:pt x="1040" y="8318"/>
                    <a:pt x="1198" y="8160"/>
                    <a:pt x="1387" y="8160"/>
                  </a:cubicBezTo>
                  <a:close/>
                  <a:moveTo>
                    <a:pt x="4191" y="9515"/>
                  </a:moveTo>
                  <a:cubicBezTo>
                    <a:pt x="4380" y="9515"/>
                    <a:pt x="4537" y="9673"/>
                    <a:pt x="4537" y="9893"/>
                  </a:cubicBezTo>
                  <a:cubicBezTo>
                    <a:pt x="4537" y="10082"/>
                    <a:pt x="4380" y="10240"/>
                    <a:pt x="4191" y="10240"/>
                  </a:cubicBezTo>
                  <a:lnTo>
                    <a:pt x="1387" y="10240"/>
                  </a:lnTo>
                  <a:cubicBezTo>
                    <a:pt x="1198" y="10240"/>
                    <a:pt x="1040" y="10082"/>
                    <a:pt x="1040" y="9893"/>
                  </a:cubicBezTo>
                  <a:cubicBezTo>
                    <a:pt x="1040" y="9673"/>
                    <a:pt x="1198" y="9515"/>
                    <a:pt x="1387" y="9515"/>
                  </a:cubicBezTo>
                  <a:close/>
                  <a:moveTo>
                    <a:pt x="347" y="1"/>
                  </a:moveTo>
                  <a:cubicBezTo>
                    <a:pt x="158" y="1"/>
                    <a:pt x="1" y="158"/>
                    <a:pt x="1" y="347"/>
                  </a:cubicBezTo>
                  <a:lnTo>
                    <a:pt x="1" y="11657"/>
                  </a:lnTo>
                  <a:cubicBezTo>
                    <a:pt x="1" y="11846"/>
                    <a:pt x="158" y="12004"/>
                    <a:pt x="347" y="12004"/>
                  </a:cubicBezTo>
                  <a:lnTo>
                    <a:pt x="7089" y="12004"/>
                  </a:lnTo>
                  <a:cubicBezTo>
                    <a:pt x="6239" y="11342"/>
                    <a:pt x="5671" y="10366"/>
                    <a:pt x="5671" y="9168"/>
                  </a:cubicBezTo>
                  <a:cubicBezTo>
                    <a:pt x="5671" y="7247"/>
                    <a:pt x="7247" y="5671"/>
                    <a:pt x="9168" y="5671"/>
                  </a:cubicBezTo>
                  <a:lnTo>
                    <a:pt x="9168" y="2805"/>
                  </a:lnTo>
                  <a:lnTo>
                    <a:pt x="6711" y="2805"/>
                  </a:lnTo>
                  <a:cubicBezTo>
                    <a:pt x="6522" y="2805"/>
                    <a:pt x="6365" y="2647"/>
                    <a:pt x="6365" y="2426"/>
                  </a:cubicBezTo>
                  <a:lnTo>
                    <a:pt x="636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50" name="Google Shape;9450;p80"/>
          <p:cNvGrpSpPr/>
          <p:nvPr/>
        </p:nvGrpSpPr>
        <p:grpSpPr>
          <a:xfrm>
            <a:off x="1022793" y="3699993"/>
            <a:ext cx="354311" cy="353423"/>
            <a:chOff x="-47154000" y="3939275"/>
            <a:chExt cx="299300" cy="298550"/>
          </a:xfrm>
        </p:grpSpPr>
        <p:sp>
          <p:nvSpPr>
            <p:cNvPr id="9451" name="Google Shape;9451;p80"/>
            <p:cNvSpPr/>
            <p:nvPr/>
          </p:nvSpPr>
          <p:spPr>
            <a:xfrm>
              <a:off x="-47084700" y="4131475"/>
              <a:ext cx="159125" cy="106350"/>
            </a:xfrm>
            <a:custGeom>
              <a:rect b="b" l="l" r="r" t="t"/>
              <a:pathLst>
                <a:path extrusionOk="0" h="4254" w="6365">
                  <a:moveTo>
                    <a:pt x="4569" y="693"/>
                  </a:moveTo>
                  <a:cubicBezTo>
                    <a:pt x="4789" y="693"/>
                    <a:pt x="4947" y="851"/>
                    <a:pt x="4947" y="1040"/>
                  </a:cubicBezTo>
                  <a:cubicBezTo>
                    <a:pt x="4947" y="1260"/>
                    <a:pt x="4789" y="1418"/>
                    <a:pt x="4569" y="1418"/>
                  </a:cubicBezTo>
                  <a:lnTo>
                    <a:pt x="1796" y="1418"/>
                  </a:lnTo>
                  <a:cubicBezTo>
                    <a:pt x="1576" y="1418"/>
                    <a:pt x="1418" y="1260"/>
                    <a:pt x="1418" y="1040"/>
                  </a:cubicBezTo>
                  <a:cubicBezTo>
                    <a:pt x="1418" y="851"/>
                    <a:pt x="1576" y="693"/>
                    <a:pt x="1796" y="693"/>
                  </a:cubicBezTo>
                  <a:close/>
                  <a:moveTo>
                    <a:pt x="4569" y="2111"/>
                  </a:moveTo>
                  <a:cubicBezTo>
                    <a:pt x="4789" y="2111"/>
                    <a:pt x="4947" y="2268"/>
                    <a:pt x="4947" y="2457"/>
                  </a:cubicBezTo>
                  <a:cubicBezTo>
                    <a:pt x="4947" y="2678"/>
                    <a:pt x="4789" y="2835"/>
                    <a:pt x="4569" y="2835"/>
                  </a:cubicBezTo>
                  <a:lnTo>
                    <a:pt x="1796" y="2835"/>
                  </a:lnTo>
                  <a:cubicBezTo>
                    <a:pt x="1576" y="2835"/>
                    <a:pt x="1418" y="2678"/>
                    <a:pt x="1418" y="2457"/>
                  </a:cubicBezTo>
                  <a:cubicBezTo>
                    <a:pt x="1418" y="2268"/>
                    <a:pt x="1576" y="2111"/>
                    <a:pt x="1796" y="2111"/>
                  </a:cubicBezTo>
                  <a:close/>
                  <a:moveTo>
                    <a:pt x="0" y="0"/>
                  </a:moveTo>
                  <a:lnTo>
                    <a:pt x="0" y="1418"/>
                  </a:lnTo>
                  <a:lnTo>
                    <a:pt x="0" y="3875"/>
                  </a:lnTo>
                  <a:cubicBezTo>
                    <a:pt x="0" y="4096"/>
                    <a:pt x="158" y="4253"/>
                    <a:pt x="379" y="4253"/>
                  </a:cubicBezTo>
                  <a:lnTo>
                    <a:pt x="5986" y="4253"/>
                  </a:lnTo>
                  <a:cubicBezTo>
                    <a:pt x="6207" y="4253"/>
                    <a:pt x="6364" y="4096"/>
                    <a:pt x="6364" y="3875"/>
                  </a:cubicBezTo>
                  <a:lnTo>
                    <a:pt x="6364" y="1418"/>
                  </a:lnTo>
                  <a:lnTo>
                    <a:pt x="636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2" name="Google Shape;9452;p80"/>
            <p:cNvSpPr/>
            <p:nvPr/>
          </p:nvSpPr>
          <p:spPr>
            <a:xfrm>
              <a:off x="-46979150" y="3943225"/>
              <a:ext cx="48050" cy="47275"/>
            </a:xfrm>
            <a:custGeom>
              <a:rect b="b" l="l" r="r" t="t"/>
              <a:pathLst>
                <a:path extrusionOk="0" h="1891" w="1922">
                  <a:moveTo>
                    <a:pt x="0" y="0"/>
                  </a:moveTo>
                  <a:lnTo>
                    <a:pt x="0" y="1891"/>
                  </a:lnTo>
                  <a:lnTo>
                    <a:pt x="1922" y="1891"/>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3" name="Google Shape;9453;p80"/>
            <p:cNvSpPr/>
            <p:nvPr/>
          </p:nvSpPr>
          <p:spPr>
            <a:xfrm>
              <a:off x="-47154000" y="4026700"/>
              <a:ext cx="299300" cy="141025"/>
            </a:xfrm>
            <a:custGeom>
              <a:rect b="b" l="l" r="r" t="t"/>
              <a:pathLst>
                <a:path extrusionOk="0" h="5641" w="11972">
                  <a:moveTo>
                    <a:pt x="3151" y="2080"/>
                  </a:moveTo>
                  <a:cubicBezTo>
                    <a:pt x="3340" y="2080"/>
                    <a:pt x="3497" y="2238"/>
                    <a:pt x="3497" y="2458"/>
                  </a:cubicBezTo>
                  <a:cubicBezTo>
                    <a:pt x="3497" y="2647"/>
                    <a:pt x="3340" y="2805"/>
                    <a:pt x="3151" y="2805"/>
                  </a:cubicBezTo>
                  <a:cubicBezTo>
                    <a:pt x="2930" y="2805"/>
                    <a:pt x="2804" y="2647"/>
                    <a:pt x="2804" y="2458"/>
                  </a:cubicBezTo>
                  <a:cubicBezTo>
                    <a:pt x="2804" y="2238"/>
                    <a:pt x="2930" y="2080"/>
                    <a:pt x="3151" y="2080"/>
                  </a:cubicBezTo>
                  <a:close/>
                  <a:moveTo>
                    <a:pt x="4568" y="2080"/>
                  </a:moveTo>
                  <a:cubicBezTo>
                    <a:pt x="4757" y="2080"/>
                    <a:pt x="4915" y="2238"/>
                    <a:pt x="4915" y="2458"/>
                  </a:cubicBezTo>
                  <a:cubicBezTo>
                    <a:pt x="4915" y="2647"/>
                    <a:pt x="4757" y="2805"/>
                    <a:pt x="4568" y="2805"/>
                  </a:cubicBezTo>
                  <a:cubicBezTo>
                    <a:pt x="4348" y="2805"/>
                    <a:pt x="4190" y="2647"/>
                    <a:pt x="4190" y="2458"/>
                  </a:cubicBezTo>
                  <a:cubicBezTo>
                    <a:pt x="4190" y="2238"/>
                    <a:pt x="4348" y="2080"/>
                    <a:pt x="4568" y="2080"/>
                  </a:cubicBezTo>
                  <a:close/>
                  <a:moveTo>
                    <a:pt x="6648" y="2080"/>
                  </a:moveTo>
                  <a:cubicBezTo>
                    <a:pt x="6837" y="2080"/>
                    <a:pt x="6994" y="2238"/>
                    <a:pt x="6994" y="2458"/>
                  </a:cubicBezTo>
                  <a:cubicBezTo>
                    <a:pt x="6994" y="2647"/>
                    <a:pt x="6837" y="2805"/>
                    <a:pt x="6648" y="2805"/>
                  </a:cubicBezTo>
                  <a:lnTo>
                    <a:pt x="5923" y="2805"/>
                  </a:lnTo>
                  <a:cubicBezTo>
                    <a:pt x="5734" y="2805"/>
                    <a:pt x="5576" y="2647"/>
                    <a:pt x="5576" y="2458"/>
                  </a:cubicBezTo>
                  <a:cubicBezTo>
                    <a:pt x="5576" y="2238"/>
                    <a:pt x="5734" y="2080"/>
                    <a:pt x="5923" y="2080"/>
                  </a:cubicBezTo>
                  <a:close/>
                  <a:moveTo>
                    <a:pt x="8790" y="2080"/>
                  </a:moveTo>
                  <a:cubicBezTo>
                    <a:pt x="8979" y="2080"/>
                    <a:pt x="9136" y="2238"/>
                    <a:pt x="9136" y="2458"/>
                  </a:cubicBezTo>
                  <a:cubicBezTo>
                    <a:pt x="9136" y="2647"/>
                    <a:pt x="8979" y="2805"/>
                    <a:pt x="8790" y="2805"/>
                  </a:cubicBezTo>
                  <a:lnTo>
                    <a:pt x="8065" y="2805"/>
                  </a:lnTo>
                  <a:cubicBezTo>
                    <a:pt x="7876" y="2805"/>
                    <a:pt x="7719" y="2647"/>
                    <a:pt x="7719" y="2458"/>
                  </a:cubicBezTo>
                  <a:cubicBezTo>
                    <a:pt x="7719" y="2238"/>
                    <a:pt x="7876" y="2080"/>
                    <a:pt x="8065" y="2080"/>
                  </a:cubicBezTo>
                  <a:close/>
                  <a:moveTo>
                    <a:pt x="1071" y="1"/>
                  </a:moveTo>
                  <a:cubicBezTo>
                    <a:pt x="473" y="1"/>
                    <a:pt x="0" y="473"/>
                    <a:pt x="0" y="1072"/>
                  </a:cubicBezTo>
                  <a:lnTo>
                    <a:pt x="0" y="4569"/>
                  </a:lnTo>
                  <a:cubicBezTo>
                    <a:pt x="0" y="5168"/>
                    <a:pt x="473" y="5640"/>
                    <a:pt x="1071" y="5640"/>
                  </a:cubicBezTo>
                  <a:lnTo>
                    <a:pt x="2111" y="5640"/>
                  </a:lnTo>
                  <a:lnTo>
                    <a:pt x="2111" y="4223"/>
                  </a:lnTo>
                  <a:lnTo>
                    <a:pt x="1764" y="4223"/>
                  </a:lnTo>
                  <a:cubicBezTo>
                    <a:pt x="1575" y="4223"/>
                    <a:pt x="1418" y="4065"/>
                    <a:pt x="1418" y="3876"/>
                  </a:cubicBezTo>
                  <a:cubicBezTo>
                    <a:pt x="1418" y="3655"/>
                    <a:pt x="1575" y="3498"/>
                    <a:pt x="1764" y="3498"/>
                  </a:cubicBezTo>
                  <a:lnTo>
                    <a:pt x="10208" y="3498"/>
                  </a:lnTo>
                  <a:cubicBezTo>
                    <a:pt x="10397" y="3498"/>
                    <a:pt x="10554" y="3655"/>
                    <a:pt x="10554" y="3876"/>
                  </a:cubicBezTo>
                  <a:cubicBezTo>
                    <a:pt x="10554" y="4065"/>
                    <a:pt x="10397" y="4223"/>
                    <a:pt x="10208" y="4223"/>
                  </a:cubicBezTo>
                  <a:lnTo>
                    <a:pt x="9830" y="4223"/>
                  </a:lnTo>
                  <a:lnTo>
                    <a:pt x="9830" y="5640"/>
                  </a:lnTo>
                  <a:lnTo>
                    <a:pt x="10901" y="5640"/>
                  </a:lnTo>
                  <a:cubicBezTo>
                    <a:pt x="11499" y="5640"/>
                    <a:pt x="11972" y="5168"/>
                    <a:pt x="11972" y="4569"/>
                  </a:cubicBezTo>
                  <a:lnTo>
                    <a:pt x="11972" y="1072"/>
                  </a:lnTo>
                  <a:cubicBezTo>
                    <a:pt x="11972" y="473"/>
                    <a:pt x="11499" y="1"/>
                    <a:pt x="10901" y="1"/>
                  </a:cubicBezTo>
                  <a:lnTo>
                    <a:pt x="9830" y="1"/>
                  </a:lnTo>
                  <a:lnTo>
                    <a:pt x="9830" y="1072"/>
                  </a:lnTo>
                  <a:cubicBezTo>
                    <a:pt x="9830" y="1261"/>
                    <a:pt x="9672" y="1419"/>
                    <a:pt x="9483" y="1419"/>
                  </a:cubicBezTo>
                  <a:lnTo>
                    <a:pt x="2489" y="1419"/>
                  </a:lnTo>
                  <a:cubicBezTo>
                    <a:pt x="2268" y="1419"/>
                    <a:pt x="2111" y="1261"/>
                    <a:pt x="2111" y="1072"/>
                  </a:cubicBezTo>
                  <a:lnTo>
                    <a:pt x="211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4" name="Google Shape;9454;p80"/>
            <p:cNvSpPr/>
            <p:nvPr/>
          </p:nvSpPr>
          <p:spPr>
            <a:xfrm>
              <a:off x="-47083125" y="3939275"/>
              <a:ext cx="158325" cy="106350"/>
            </a:xfrm>
            <a:custGeom>
              <a:rect b="b" l="l" r="r" t="t"/>
              <a:pathLst>
                <a:path extrusionOk="0" h="4254" w="6333">
                  <a:moveTo>
                    <a:pt x="347" y="1"/>
                  </a:moveTo>
                  <a:cubicBezTo>
                    <a:pt x="158" y="1"/>
                    <a:pt x="0" y="158"/>
                    <a:pt x="0" y="347"/>
                  </a:cubicBezTo>
                  <a:lnTo>
                    <a:pt x="0" y="3529"/>
                  </a:lnTo>
                  <a:lnTo>
                    <a:pt x="0" y="4254"/>
                  </a:lnTo>
                  <a:lnTo>
                    <a:pt x="6333" y="4254"/>
                  </a:lnTo>
                  <a:lnTo>
                    <a:pt x="6333" y="3498"/>
                  </a:lnTo>
                  <a:lnTo>
                    <a:pt x="6301" y="3498"/>
                  </a:lnTo>
                  <a:lnTo>
                    <a:pt x="6301" y="2805"/>
                  </a:lnTo>
                  <a:lnTo>
                    <a:pt x="3844" y="2805"/>
                  </a:lnTo>
                  <a:cubicBezTo>
                    <a:pt x="3655" y="2805"/>
                    <a:pt x="3498" y="2647"/>
                    <a:pt x="3498" y="2427"/>
                  </a:cubicBezTo>
                  <a:lnTo>
                    <a:pt x="34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55" name="Google Shape;9455;p80"/>
          <p:cNvGrpSpPr/>
          <p:nvPr/>
        </p:nvGrpSpPr>
        <p:grpSpPr>
          <a:xfrm>
            <a:off x="3248083" y="2825431"/>
            <a:ext cx="312375" cy="354341"/>
            <a:chOff x="-45286550" y="3200500"/>
            <a:chExt cx="263875" cy="299325"/>
          </a:xfrm>
        </p:grpSpPr>
        <p:sp>
          <p:nvSpPr>
            <p:cNvPr id="9456" name="Google Shape;9456;p80"/>
            <p:cNvSpPr/>
            <p:nvPr/>
          </p:nvSpPr>
          <p:spPr>
            <a:xfrm>
              <a:off x="-45233000" y="3200500"/>
              <a:ext cx="210325" cy="247325"/>
            </a:xfrm>
            <a:custGeom>
              <a:rect b="b" l="l" r="r" t="t"/>
              <a:pathLst>
                <a:path extrusionOk="0" h="9893" w="8413">
                  <a:moveTo>
                    <a:pt x="3151" y="0"/>
                  </a:moveTo>
                  <a:cubicBezTo>
                    <a:pt x="1891" y="0"/>
                    <a:pt x="851" y="945"/>
                    <a:pt x="694" y="2174"/>
                  </a:cubicBezTo>
                  <a:cubicBezTo>
                    <a:pt x="347" y="2300"/>
                    <a:pt x="64" y="2615"/>
                    <a:pt x="1" y="2962"/>
                  </a:cubicBezTo>
                  <a:cubicBezTo>
                    <a:pt x="316" y="2899"/>
                    <a:pt x="662" y="2804"/>
                    <a:pt x="1009" y="2804"/>
                  </a:cubicBezTo>
                  <a:cubicBezTo>
                    <a:pt x="1355" y="2804"/>
                    <a:pt x="1733" y="2836"/>
                    <a:pt x="2048" y="2962"/>
                  </a:cubicBezTo>
                  <a:cubicBezTo>
                    <a:pt x="1954" y="2615"/>
                    <a:pt x="1733" y="2332"/>
                    <a:pt x="1355" y="2174"/>
                  </a:cubicBezTo>
                  <a:cubicBezTo>
                    <a:pt x="1481" y="1355"/>
                    <a:pt x="2237" y="693"/>
                    <a:pt x="3088" y="693"/>
                  </a:cubicBezTo>
                  <a:cubicBezTo>
                    <a:pt x="4096" y="693"/>
                    <a:pt x="4884" y="1481"/>
                    <a:pt x="4884" y="2458"/>
                  </a:cubicBezTo>
                  <a:lnTo>
                    <a:pt x="4884" y="8475"/>
                  </a:lnTo>
                  <a:cubicBezTo>
                    <a:pt x="4884" y="9263"/>
                    <a:pt x="5514" y="9893"/>
                    <a:pt x="6302" y="9893"/>
                  </a:cubicBezTo>
                  <a:cubicBezTo>
                    <a:pt x="7089" y="9893"/>
                    <a:pt x="7719" y="9263"/>
                    <a:pt x="7719" y="8475"/>
                  </a:cubicBezTo>
                  <a:lnTo>
                    <a:pt x="7719" y="6270"/>
                  </a:lnTo>
                  <a:cubicBezTo>
                    <a:pt x="8097" y="6112"/>
                    <a:pt x="8412" y="5766"/>
                    <a:pt x="8412" y="5293"/>
                  </a:cubicBezTo>
                  <a:lnTo>
                    <a:pt x="8412" y="3875"/>
                  </a:lnTo>
                  <a:cubicBezTo>
                    <a:pt x="8412" y="3686"/>
                    <a:pt x="8255" y="3529"/>
                    <a:pt x="8066" y="3529"/>
                  </a:cubicBezTo>
                  <a:lnTo>
                    <a:pt x="7688" y="3529"/>
                  </a:lnTo>
                  <a:lnTo>
                    <a:pt x="7688" y="2458"/>
                  </a:lnTo>
                  <a:cubicBezTo>
                    <a:pt x="7688" y="2269"/>
                    <a:pt x="7562" y="2111"/>
                    <a:pt x="7341" y="2111"/>
                  </a:cubicBezTo>
                  <a:cubicBezTo>
                    <a:pt x="7152" y="2111"/>
                    <a:pt x="6995" y="2269"/>
                    <a:pt x="6995" y="2458"/>
                  </a:cubicBezTo>
                  <a:lnTo>
                    <a:pt x="6995" y="3529"/>
                  </a:lnTo>
                  <a:lnTo>
                    <a:pt x="6648" y="3529"/>
                  </a:lnTo>
                  <a:cubicBezTo>
                    <a:pt x="6459" y="3529"/>
                    <a:pt x="6302" y="3686"/>
                    <a:pt x="6302" y="3875"/>
                  </a:cubicBezTo>
                  <a:lnTo>
                    <a:pt x="6302" y="5293"/>
                  </a:lnTo>
                  <a:cubicBezTo>
                    <a:pt x="6302" y="5766"/>
                    <a:pt x="6554" y="6112"/>
                    <a:pt x="6995" y="6270"/>
                  </a:cubicBezTo>
                  <a:lnTo>
                    <a:pt x="6995" y="8475"/>
                  </a:lnTo>
                  <a:cubicBezTo>
                    <a:pt x="6995" y="8885"/>
                    <a:pt x="6680" y="9200"/>
                    <a:pt x="6302" y="9200"/>
                  </a:cubicBezTo>
                  <a:cubicBezTo>
                    <a:pt x="5892" y="9200"/>
                    <a:pt x="5577" y="8885"/>
                    <a:pt x="5577" y="8475"/>
                  </a:cubicBezTo>
                  <a:lnTo>
                    <a:pt x="5577" y="2458"/>
                  </a:lnTo>
                  <a:cubicBezTo>
                    <a:pt x="5577" y="1103"/>
                    <a:pt x="4474" y="0"/>
                    <a:pt x="31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7" name="Google Shape;9457;p80"/>
            <p:cNvSpPr/>
            <p:nvPr/>
          </p:nvSpPr>
          <p:spPr>
            <a:xfrm>
              <a:off x="-45216450" y="3340700"/>
              <a:ext cx="17350" cy="17350"/>
            </a:xfrm>
            <a:custGeom>
              <a:rect b="b" l="l" r="r" t="t"/>
              <a:pathLst>
                <a:path extrusionOk="0" h="694" w="694">
                  <a:moveTo>
                    <a:pt x="347" y="0"/>
                  </a:moveTo>
                  <a:cubicBezTo>
                    <a:pt x="158" y="0"/>
                    <a:pt x="0" y="158"/>
                    <a:pt x="0" y="347"/>
                  </a:cubicBezTo>
                  <a:cubicBezTo>
                    <a:pt x="0" y="536"/>
                    <a:pt x="158" y="693"/>
                    <a:pt x="347" y="693"/>
                  </a:cubicBezTo>
                  <a:cubicBezTo>
                    <a:pt x="536" y="693"/>
                    <a:pt x="693" y="536"/>
                    <a:pt x="693" y="347"/>
                  </a:cubicBezTo>
                  <a:cubicBezTo>
                    <a:pt x="693"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8" name="Google Shape;9458;p80"/>
            <p:cNvSpPr/>
            <p:nvPr/>
          </p:nvSpPr>
          <p:spPr>
            <a:xfrm>
              <a:off x="-45286550" y="3289500"/>
              <a:ext cx="158325" cy="210325"/>
            </a:xfrm>
            <a:custGeom>
              <a:rect b="b" l="l" r="r" t="t"/>
              <a:pathLst>
                <a:path extrusionOk="0" h="8413" w="6333">
                  <a:moveTo>
                    <a:pt x="2804" y="0"/>
                  </a:moveTo>
                  <a:cubicBezTo>
                    <a:pt x="1229" y="189"/>
                    <a:pt x="0" y="1481"/>
                    <a:pt x="0" y="3119"/>
                  </a:cubicBezTo>
                  <a:lnTo>
                    <a:pt x="0" y="5262"/>
                  </a:lnTo>
                  <a:cubicBezTo>
                    <a:pt x="0" y="6994"/>
                    <a:pt x="1418" y="8412"/>
                    <a:pt x="3151" y="8412"/>
                  </a:cubicBezTo>
                  <a:cubicBezTo>
                    <a:pt x="4884" y="8412"/>
                    <a:pt x="6301" y="6994"/>
                    <a:pt x="6301" y="5262"/>
                  </a:cubicBezTo>
                  <a:lnTo>
                    <a:pt x="6301" y="3119"/>
                  </a:lnTo>
                  <a:cubicBezTo>
                    <a:pt x="6333" y="1481"/>
                    <a:pt x="5073" y="158"/>
                    <a:pt x="3497" y="0"/>
                  </a:cubicBezTo>
                  <a:lnTo>
                    <a:pt x="3497" y="1418"/>
                  </a:lnTo>
                  <a:cubicBezTo>
                    <a:pt x="3907" y="1576"/>
                    <a:pt x="4222" y="1954"/>
                    <a:pt x="4222" y="2395"/>
                  </a:cubicBezTo>
                  <a:cubicBezTo>
                    <a:pt x="4222" y="2836"/>
                    <a:pt x="3938" y="3214"/>
                    <a:pt x="3497" y="3371"/>
                  </a:cubicBezTo>
                  <a:lnTo>
                    <a:pt x="3497" y="3844"/>
                  </a:lnTo>
                  <a:cubicBezTo>
                    <a:pt x="3497" y="4065"/>
                    <a:pt x="3340" y="4191"/>
                    <a:pt x="3151" y="4191"/>
                  </a:cubicBezTo>
                  <a:cubicBezTo>
                    <a:pt x="2962" y="4191"/>
                    <a:pt x="2804" y="4065"/>
                    <a:pt x="2804" y="3844"/>
                  </a:cubicBezTo>
                  <a:lnTo>
                    <a:pt x="2804" y="3371"/>
                  </a:lnTo>
                  <a:cubicBezTo>
                    <a:pt x="2395" y="3214"/>
                    <a:pt x="2080" y="2836"/>
                    <a:pt x="2080" y="2395"/>
                  </a:cubicBezTo>
                  <a:cubicBezTo>
                    <a:pt x="2080" y="1954"/>
                    <a:pt x="2363" y="1576"/>
                    <a:pt x="2804" y="1418"/>
                  </a:cubicBezTo>
                  <a:lnTo>
                    <a:pt x="280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59" name="Google Shape;9459;p80"/>
          <p:cNvGrpSpPr/>
          <p:nvPr/>
        </p:nvGrpSpPr>
        <p:grpSpPr>
          <a:xfrm>
            <a:off x="3248083" y="3262727"/>
            <a:ext cx="312375" cy="354311"/>
            <a:chOff x="-45286550" y="3569900"/>
            <a:chExt cx="263875" cy="299300"/>
          </a:xfrm>
        </p:grpSpPr>
        <p:sp>
          <p:nvSpPr>
            <p:cNvPr id="9460" name="Google Shape;9460;p80"/>
            <p:cNvSpPr/>
            <p:nvPr/>
          </p:nvSpPr>
          <p:spPr>
            <a:xfrm>
              <a:off x="-45234575" y="3728200"/>
              <a:ext cx="18150" cy="18150"/>
            </a:xfrm>
            <a:custGeom>
              <a:rect b="b" l="l" r="r" t="t"/>
              <a:pathLst>
                <a:path extrusionOk="0" h="726" w="726">
                  <a:moveTo>
                    <a:pt x="1" y="1"/>
                  </a:moveTo>
                  <a:lnTo>
                    <a:pt x="1" y="725"/>
                  </a:lnTo>
                  <a:lnTo>
                    <a:pt x="347" y="725"/>
                  </a:lnTo>
                  <a:cubicBezTo>
                    <a:pt x="568" y="725"/>
                    <a:pt x="725" y="568"/>
                    <a:pt x="725" y="379"/>
                  </a:cubicBezTo>
                  <a:cubicBezTo>
                    <a:pt x="725" y="127"/>
                    <a:pt x="568"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1" name="Google Shape;9461;p80"/>
            <p:cNvSpPr/>
            <p:nvPr/>
          </p:nvSpPr>
          <p:spPr>
            <a:xfrm>
              <a:off x="-45286550" y="3692750"/>
              <a:ext cx="263875" cy="122900"/>
            </a:xfrm>
            <a:custGeom>
              <a:rect b="b" l="l" r="r" t="t"/>
              <a:pathLst>
                <a:path extrusionOk="0" h="4916" w="10555">
                  <a:moveTo>
                    <a:pt x="2458" y="725"/>
                  </a:moveTo>
                  <a:cubicBezTo>
                    <a:pt x="3025" y="725"/>
                    <a:pt x="3497" y="1198"/>
                    <a:pt x="3497" y="1765"/>
                  </a:cubicBezTo>
                  <a:cubicBezTo>
                    <a:pt x="3497" y="2364"/>
                    <a:pt x="3025" y="2805"/>
                    <a:pt x="2426" y="2805"/>
                  </a:cubicBezTo>
                  <a:lnTo>
                    <a:pt x="2080" y="2805"/>
                  </a:lnTo>
                  <a:lnTo>
                    <a:pt x="2080" y="3876"/>
                  </a:lnTo>
                  <a:cubicBezTo>
                    <a:pt x="2080" y="4065"/>
                    <a:pt x="1922" y="4222"/>
                    <a:pt x="1733" y="4222"/>
                  </a:cubicBezTo>
                  <a:cubicBezTo>
                    <a:pt x="1544" y="4222"/>
                    <a:pt x="1387" y="4065"/>
                    <a:pt x="1387" y="3876"/>
                  </a:cubicBezTo>
                  <a:lnTo>
                    <a:pt x="1387" y="1072"/>
                  </a:lnTo>
                  <a:cubicBezTo>
                    <a:pt x="1387" y="883"/>
                    <a:pt x="1544" y="725"/>
                    <a:pt x="1733" y="725"/>
                  </a:cubicBezTo>
                  <a:close/>
                  <a:moveTo>
                    <a:pt x="5262" y="694"/>
                  </a:moveTo>
                  <a:cubicBezTo>
                    <a:pt x="5860" y="694"/>
                    <a:pt x="6333" y="1167"/>
                    <a:pt x="6333" y="1734"/>
                  </a:cubicBezTo>
                  <a:cubicBezTo>
                    <a:pt x="6333" y="1954"/>
                    <a:pt x="6175" y="2112"/>
                    <a:pt x="5986" y="2112"/>
                  </a:cubicBezTo>
                  <a:cubicBezTo>
                    <a:pt x="5797" y="2112"/>
                    <a:pt x="5640" y="1954"/>
                    <a:pt x="5640" y="1734"/>
                  </a:cubicBezTo>
                  <a:cubicBezTo>
                    <a:pt x="5640" y="1545"/>
                    <a:pt x="5482" y="1387"/>
                    <a:pt x="5262" y="1387"/>
                  </a:cubicBezTo>
                  <a:cubicBezTo>
                    <a:pt x="5073" y="1387"/>
                    <a:pt x="4915" y="1545"/>
                    <a:pt x="4915" y="1734"/>
                  </a:cubicBezTo>
                  <a:cubicBezTo>
                    <a:pt x="4915" y="1954"/>
                    <a:pt x="5073" y="2112"/>
                    <a:pt x="5262" y="2112"/>
                  </a:cubicBezTo>
                  <a:cubicBezTo>
                    <a:pt x="5860" y="2112"/>
                    <a:pt x="6333" y="2553"/>
                    <a:pt x="6333" y="3151"/>
                  </a:cubicBezTo>
                  <a:cubicBezTo>
                    <a:pt x="6333" y="3750"/>
                    <a:pt x="5860" y="4222"/>
                    <a:pt x="5262" y="4222"/>
                  </a:cubicBezTo>
                  <a:cubicBezTo>
                    <a:pt x="4695" y="4222"/>
                    <a:pt x="4222" y="3750"/>
                    <a:pt x="4222" y="3151"/>
                  </a:cubicBezTo>
                  <a:cubicBezTo>
                    <a:pt x="4222" y="2962"/>
                    <a:pt x="4379" y="2805"/>
                    <a:pt x="4569" y="2805"/>
                  </a:cubicBezTo>
                  <a:cubicBezTo>
                    <a:pt x="4758" y="2805"/>
                    <a:pt x="4915" y="2962"/>
                    <a:pt x="4915" y="3151"/>
                  </a:cubicBezTo>
                  <a:cubicBezTo>
                    <a:pt x="4915" y="3340"/>
                    <a:pt x="5073" y="3498"/>
                    <a:pt x="5262" y="3498"/>
                  </a:cubicBezTo>
                  <a:cubicBezTo>
                    <a:pt x="5482" y="3498"/>
                    <a:pt x="5640" y="3340"/>
                    <a:pt x="5640" y="3151"/>
                  </a:cubicBezTo>
                  <a:cubicBezTo>
                    <a:pt x="5640" y="2962"/>
                    <a:pt x="5482" y="2805"/>
                    <a:pt x="5262" y="2805"/>
                  </a:cubicBezTo>
                  <a:cubicBezTo>
                    <a:pt x="4695" y="2805"/>
                    <a:pt x="4222" y="2332"/>
                    <a:pt x="4222" y="1734"/>
                  </a:cubicBezTo>
                  <a:cubicBezTo>
                    <a:pt x="4222" y="1167"/>
                    <a:pt x="4695" y="694"/>
                    <a:pt x="5262" y="694"/>
                  </a:cubicBezTo>
                  <a:close/>
                  <a:moveTo>
                    <a:pt x="8066" y="725"/>
                  </a:moveTo>
                  <a:cubicBezTo>
                    <a:pt x="8664" y="725"/>
                    <a:pt x="9137" y="1198"/>
                    <a:pt x="9137" y="1765"/>
                  </a:cubicBezTo>
                  <a:lnTo>
                    <a:pt x="9137" y="3151"/>
                  </a:lnTo>
                  <a:cubicBezTo>
                    <a:pt x="9137" y="3750"/>
                    <a:pt x="8664" y="4222"/>
                    <a:pt x="8066" y="4222"/>
                  </a:cubicBezTo>
                  <a:lnTo>
                    <a:pt x="7372" y="4222"/>
                  </a:lnTo>
                  <a:cubicBezTo>
                    <a:pt x="7152" y="4222"/>
                    <a:pt x="6994" y="4065"/>
                    <a:pt x="6994" y="3876"/>
                  </a:cubicBezTo>
                  <a:lnTo>
                    <a:pt x="6994" y="1072"/>
                  </a:lnTo>
                  <a:cubicBezTo>
                    <a:pt x="6994" y="883"/>
                    <a:pt x="7152" y="725"/>
                    <a:pt x="7372" y="725"/>
                  </a:cubicBezTo>
                  <a:close/>
                  <a:moveTo>
                    <a:pt x="347" y="1"/>
                  </a:moveTo>
                  <a:cubicBezTo>
                    <a:pt x="158" y="1"/>
                    <a:pt x="0" y="158"/>
                    <a:pt x="0" y="347"/>
                  </a:cubicBezTo>
                  <a:lnTo>
                    <a:pt x="0" y="4569"/>
                  </a:lnTo>
                  <a:cubicBezTo>
                    <a:pt x="0" y="4758"/>
                    <a:pt x="158" y="4916"/>
                    <a:pt x="347" y="4916"/>
                  </a:cubicBezTo>
                  <a:lnTo>
                    <a:pt x="10208" y="4916"/>
                  </a:lnTo>
                  <a:cubicBezTo>
                    <a:pt x="10397" y="4916"/>
                    <a:pt x="10554" y="4758"/>
                    <a:pt x="10554" y="4569"/>
                  </a:cubicBezTo>
                  <a:lnTo>
                    <a:pt x="10554" y="347"/>
                  </a:lnTo>
                  <a:cubicBezTo>
                    <a:pt x="10554" y="158"/>
                    <a:pt x="10397" y="1"/>
                    <a:pt x="102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2" name="Google Shape;9462;p80"/>
            <p:cNvSpPr/>
            <p:nvPr/>
          </p:nvSpPr>
          <p:spPr>
            <a:xfrm>
              <a:off x="-45093575" y="3728200"/>
              <a:ext cx="17325" cy="53575"/>
            </a:xfrm>
            <a:custGeom>
              <a:rect b="b" l="l" r="r" t="t"/>
              <a:pathLst>
                <a:path extrusionOk="0" h="2143" w="693">
                  <a:moveTo>
                    <a:pt x="0" y="1"/>
                  </a:moveTo>
                  <a:lnTo>
                    <a:pt x="0" y="2143"/>
                  </a:lnTo>
                  <a:lnTo>
                    <a:pt x="347" y="2143"/>
                  </a:lnTo>
                  <a:cubicBezTo>
                    <a:pt x="536" y="2143"/>
                    <a:pt x="693" y="1985"/>
                    <a:pt x="693" y="1796"/>
                  </a:cubicBezTo>
                  <a:lnTo>
                    <a:pt x="693" y="347"/>
                  </a:lnTo>
                  <a:cubicBezTo>
                    <a:pt x="693" y="127"/>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3" name="Google Shape;9463;p80"/>
            <p:cNvSpPr/>
            <p:nvPr/>
          </p:nvSpPr>
          <p:spPr>
            <a:xfrm>
              <a:off x="-45268450" y="3569900"/>
              <a:ext cx="228450" cy="106350"/>
            </a:xfrm>
            <a:custGeom>
              <a:rect b="b" l="l" r="r" t="t"/>
              <a:pathLst>
                <a:path extrusionOk="0" h="4254" w="9138">
                  <a:moveTo>
                    <a:pt x="347" y="0"/>
                  </a:moveTo>
                  <a:cubicBezTo>
                    <a:pt x="158" y="0"/>
                    <a:pt x="1" y="158"/>
                    <a:pt x="1" y="347"/>
                  </a:cubicBezTo>
                  <a:lnTo>
                    <a:pt x="1" y="4253"/>
                  </a:lnTo>
                  <a:lnTo>
                    <a:pt x="9137" y="4253"/>
                  </a:lnTo>
                  <a:lnTo>
                    <a:pt x="9137" y="2804"/>
                  </a:lnTo>
                  <a:lnTo>
                    <a:pt x="6680" y="2804"/>
                  </a:lnTo>
                  <a:cubicBezTo>
                    <a:pt x="6491" y="2804"/>
                    <a:pt x="6333" y="2647"/>
                    <a:pt x="6333" y="2457"/>
                  </a:cubicBezTo>
                  <a:lnTo>
                    <a:pt x="633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4" name="Google Shape;9464;p80"/>
            <p:cNvSpPr/>
            <p:nvPr/>
          </p:nvSpPr>
          <p:spPr>
            <a:xfrm>
              <a:off x="-45093575" y="3574625"/>
              <a:ext cx="47275" cy="47275"/>
            </a:xfrm>
            <a:custGeom>
              <a:rect b="b" l="l" r="r" t="t"/>
              <a:pathLst>
                <a:path extrusionOk="0" h="1891" w="1891">
                  <a:moveTo>
                    <a:pt x="0" y="0"/>
                  </a:moveTo>
                  <a:lnTo>
                    <a:pt x="0" y="1890"/>
                  </a:lnTo>
                  <a:lnTo>
                    <a:pt x="1890" y="1890"/>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5" name="Google Shape;9465;p80"/>
            <p:cNvSpPr/>
            <p:nvPr/>
          </p:nvSpPr>
          <p:spPr>
            <a:xfrm>
              <a:off x="-45269225" y="3833750"/>
              <a:ext cx="228425" cy="35450"/>
            </a:xfrm>
            <a:custGeom>
              <a:rect b="b" l="l" r="r" t="t"/>
              <a:pathLst>
                <a:path extrusionOk="0" h="1418" w="9137">
                  <a:moveTo>
                    <a:pt x="0" y="0"/>
                  </a:moveTo>
                  <a:lnTo>
                    <a:pt x="0" y="1071"/>
                  </a:lnTo>
                  <a:cubicBezTo>
                    <a:pt x="0" y="1260"/>
                    <a:pt x="158" y="1418"/>
                    <a:pt x="378" y="1418"/>
                  </a:cubicBezTo>
                  <a:lnTo>
                    <a:pt x="8790" y="1418"/>
                  </a:lnTo>
                  <a:cubicBezTo>
                    <a:pt x="8979" y="1418"/>
                    <a:pt x="9137" y="1260"/>
                    <a:pt x="9137" y="1071"/>
                  </a:cubicBezTo>
                  <a:lnTo>
                    <a:pt x="91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66" name="Google Shape;9466;p80"/>
          <p:cNvGrpSpPr/>
          <p:nvPr/>
        </p:nvGrpSpPr>
        <p:grpSpPr>
          <a:xfrm>
            <a:off x="3259270" y="3699076"/>
            <a:ext cx="290001" cy="355258"/>
            <a:chOff x="-45277900" y="3938500"/>
            <a:chExt cx="244975" cy="300100"/>
          </a:xfrm>
        </p:grpSpPr>
        <p:sp>
          <p:nvSpPr>
            <p:cNvPr id="9467" name="Google Shape;9467;p80"/>
            <p:cNvSpPr/>
            <p:nvPr/>
          </p:nvSpPr>
          <p:spPr>
            <a:xfrm>
              <a:off x="-45210950" y="4107825"/>
              <a:ext cx="23650" cy="24450"/>
            </a:xfrm>
            <a:custGeom>
              <a:rect b="b" l="l" r="r" t="t"/>
              <a:pathLst>
                <a:path extrusionOk="0" h="978" w="946">
                  <a:moveTo>
                    <a:pt x="473" y="1"/>
                  </a:moveTo>
                  <a:lnTo>
                    <a:pt x="1" y="978"/>
                  </a:lnTo>
                  <a:lnTo>
                    <a:pt x="946" y="978"/>
                  </a:lnTo>
                  <a:lnTo>
                    <a:pt x="47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8" name="Google Shape;9468;p80"/>
            <p:cNvSpPr/>
            <p:nvPr/>
          </p:nvSpPr>
          <p:spPr>
            <a:xfrm>
              <a:off x="-45084925" y="3943225"/>
              <a:ext cx="47275" cy="47275"/>
            </a:xfrm>
            <a:custGeom>
              <a:rect b="b" l="l" r="r" t="t"/>
              <a:pathLst>
                <a:path extrusionOk="0" h="1891" w="1891">
                  <a:moveTo>
                    <a:pt x="1" y="0"/>
                  </a:moveTo>
                  <a:lnTo>
                    <a:pt x="1" y="1891"/>
                  </a:lnTo>
                  <a:lnTo>
                    <a:pt x="1891" y="1891"/>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9" name="Google Shape;9469;p80"/>
            <p:cNvSpPr/>
            <p:nvPr/>
          </p:nvSpPr>
          <p:spPr>
            <a:xfrm>
              <a:off x="-45260575" y="3938500"/>
              <a:ext cx="227650" cy="300100"/>
            </a:xfrm>
            <a:custGeom>
              <a:rect b="b" l="l" r="r" t="t"/>
              <a:pathLst>
                <a:path extrusionOk="0" h="12004" w="9106">
                  <a:moveTo>
                    <a:pt x="348" y="0"/>
                  </a:moveTo>
                  <a:cubicBezTo>
                    <a:pt x="158" y="0"/>
                    <a:pt x="1" y="158"/>
                    <a:pt x="1" y="347"/>
                  </a:cubicBezTo>
                  <a:lnTo>
                    <a:pt x="1" y="4222"/>
                  </a:lnTo>
                  <a:lnTo>
                    <a:pt x="7342" y="4222"/>
                  </a:lnTo>
                  <a:cubicBezTo>
                    <a:pt x="7562" y="4222"/>
                    <a:pt x="7720" y="4380"/>
                    <a:pt x="7720" y="4600"/>
                  </a:cubicBezTo>
                  <a:lnTo>
                    <a:pt x="7720" y="10208"/>
                  </a:lnTo>
                  <a:cubicBezTo>
                    <a:pt x="7720" y="10428"/>
                    <a:pt x="7562" y="10586"/>
                    <a:pt x="7342" y="10586"/>
                  </a:cubicBezTo>
                  <a:lnTo>
                    <a:pt x="1" y="10586"/>
                  </a:lnTo>
                  <a:lnTo>
                    <a:pt x="1" y="11626"/>
                  </a:lnTo>
                  <a:cubicBezTo>
                    <a:pt x="1" y="11846"/>
                    <a:pt x="158" y="12004"/>
                    <a:pt x="348" y="12004"/>
                  </a:cubicBezTo>
                  <a:lnTo>
                    <a:pt x="8759" y="12004"/>
                  </a:lnTo>
                  <a:cubicBezTo>
                    <a:pt x="8980" y="12004"/>
                    <a:pt x="9106" y="11846"/>
                    <a:pt x="9106" y="11626"/>
                  </a:cubicBezTo>
                  <a:lnTo>
                    <a:pt x="9106" y="2804"/>
                  </a:lnTo>
                  <a:lnTo>
                    <a:pt x="6680" y="2804"/>
                  </a:lnTo>
                  <a:lnTo>
                    <a:pt x="6680" y="2773"/>
                  </a:lnTo>
                  <a:cubicBezTo>
                    <a:pt x="6491" y="2773"/>
                    <a:pt x="6333" y="2615"/>
                    <a:pt x="6333" y="2426"/>
                  </a:cubicBezTo>
                  <a:lnTo>
                    <a:pt x="633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0" name="Google Shape;9470;p80"/>
            <p:cNvSpPr/>
            <p:nvPr/>
          </p:nvSpPr>
          <p:spPr>
            <a:xfrm>
              <a:off x="-45277900" y="4061375"/>
              <a:ext cx="193000" cy="122875"/>
            </a:xfrm>
            <a:custGeom>
              <a:rect b="b" l="l" r="r" t="t"/>
              <a:pathLst>
                <a:path extrusionOk="0" h="4915" w="7720">
                  <a:moveTo>
                    <a:pt x="5987" y="693"/>
                  </a:moveTo>
                  <a:cubicBezTo>
                    <a:pt x="6207" y="693"/>
                    <a:pt x="6333" y="851"/>
                    <a:pt x="6333" y="1071"/>
                  </a:cubicBezTo>
                  <a:cubicBezTo>
                    <a:pt x="6302" y="1260"/>
                    <a:pt x="6144" y="1418"/>
                    <a:pt x="5987" y="1418"/>
                  </a:cubicBezTo>
                  <a:cubicBezTo>
                    <a:pt x="5798" y="1418"/>
                    <a:pt x="5640" y="1260"/>
                    <a:pt x="5640" y="1071"/>
                  </a:cubicBezTo>
                  <a:cubicBezTo>
                    <a:pt x="5640" y="851"/>
                    <a:pt x="5798" y="693"/>
                    <a:pt x="5987" y="693"/>
                  </a:cubicBezTo>
                  <a:close/>
                  <a:moveTo>
                    <a:pt x="3246" y="701"/>
                  </a:moveTo>
                  <a:cubicBezTo>
                    <a:pt x="3372" y="701"/>
                    <a:pt x="3498" y="772"/>
                    <a:pt x="3561" y="914"/>
                  </a:cubicBezTo>
                  <a:lnTo>
                    <a:pt x="4979" y="3686"/>
                  </a:lnTo>
                  <a:cubicBezTo>
                    <a:pt x="4979" y="3907"/>
                    <a:pt x="4884" y="4096"/>
                    <a:pt x="4727" y="4159"/>
                  </a:cubicBezTo>
                  <a:cubicBezTo>
                    <a:pt x="4695" y="4222"/>
                    <a:pt x="4601" y="4222"/>
                    <a:pt x="4569" y="4222"/>
                  </a:cubicBezTo>
                  <a:cubicBezTo>
                    <a:pt x="4443" y="4222"/>
                    <a:pt x="4349" y="4127"/>
                    <a:pt x="4254" y="4001"/>
                  </a:cubicBezTo>
                  <a:lnTo>
                    <a:pt x="4033" y="3497"/>
                  </a:lnTo>
                  <a:lnTo>
                    <a:pt x="2364" y="3497"/>
                  </a:lnTo>
                  <a:lnTo>
                    <a:pt x="2143" y="4001"/>
                  </a:lnTo>
                  <a:cubicBezTo>
                    <a:pt x="2075" y="4115"/>
                    <a:pt x="1940" y="4196"/>
                    <a:pt x="1811" y="4196"/>
                  </a:cubicBezTo>
                  <a:cubicBezTo>
                    <a:pt x="1762" y="4196"/>
                    <a:pt x="1714" y="4185"/>
                    <a:pt x="1671" y="4159"/>
                  </a:cubicBezTo>
                  <a:cubicBezTo>
                    <a:pt x="1513" y="4096"/>
                    <a:pt x="1419" y="3844"/>
                    <a:pt x="1513" y="3686"/>
                  </a:cubicBezTo>
                  <a:lnTo>
                    <a:pt x="2931" y="914"/>
                  </a:lnTo>
                  <a:cubicBezTo>
                    <a:pt x="2994" y="772"/>
                    <a:pt x="3120" y="701"/>
                    <a:pt x="3246" y="701"/>
                  </a:cubicBezTo>
                  <a:close/>
                  <a:moveTo>
                    <a:pt x="5955" y="2079"/>
                  </a:moveTo>
                  <a:cubicBezTo>
                    <a:pt x="6144" y="2079"/>
                    <a:pt x="6302" y="2237"/>
                    <a:pt x="6302" y="2426"/>
                  </a:cubicBezTo>
                  <a:lnTo>
                    <a:pt x="6302" y="3844"/>
                  </a:lnTo>
                  <a:cubicBezTo>
                    <a:pt x="6302" y="4064"/>
                    <a:pt x="6144" y="4222"/>
                    <a:pt x="5955" y="4222"/>
                  </a:cubicBezTo>
                  <a:cubicBezTo>
                    <a:pt x="5766" y="4222"/>
                    <a:pt x="5609" y="4064"/>
                    <a:pt x="5609" y="3844"/>
                  </a:cubicBezTo>
                  <a:lnTo>
                    <a:pt x="5609" y="2426"/>
                  </a:lnTo>
                  <a:cubicBezTo>
                    <a:pt x="5609" y="2237"/>
                    <a:pt x="5766" y="2079"/>
                    <a:pt x="5955" y="2079"/>
                  </a:cubicBezTo>
                  <a:close/>
                  <a:moveTo>
                    <a:pt x="347" y="0"/>
                  </a:moveTo>
                  <a:cubicBezTo>
                    <a:pt x="158" y="0"/>
                    <a:pt x="1" y="158"/>
                    <a:pt x="1" y="347"/>
                  </a:cubicBezTo>
                  <a:lnTo>
                    <a:pt x="1" y="4568"/>
                  </a:lnTo>
                  <a:cubicBezTo>
                    <a:pt x="1" y="4757"/>
                    <a:pt x="158" y="4915"/>
                    <a:pt x="347" y="4915"/>
                  </a:cubicBezTo>
                  <a:lnTo>
                    <a:pt x="7720" y="4915"/>
                  </a:lnTo>
                  <a:lnTo>
                    <a:pt x="77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71" name="Google Shape;9471;p80"/>
          <p:cNvGrpSpPr/>
          <p:nvPr/>
        </p:nvGrpSpPr>
        <p:grpSpPr>
          <a:xfrm>
            <a:off x="2345219" y="4168178"/>
            <a:ext cx="355258" cy="355258"/>
            <a:chOff x="-44502875" y="3576975"/>
            <a:chExt cx="300100" cy="300100"/>
          </a:xfrm>
        </p:grpSpPr>
        <p:sp>
          <p:nvSpPr>
            <p:cNvPr id="9472" name="Google Shape;9472;p80"/>
            <p:cNvSpPr/>
            <p:nvPr/>
          </p:nvSpPr>
          <p:spPr>
            <a:xfrm>
              <a:off x="-44466650" y="3576975"/>
              <a:ext cx="53600" cy="18925"/>
            </a:xfrm>
            <a:custGeom>
              <a:rect b="b" l="l" r="r" t="t"/>
              <a:pathLst>
                <a:path extrusionOk="0" h="757" w="2144">
                  <a:moveTo>
                    <a:pt x="348" y="1"/>
                  </a:moveTo>
                  <a:cubicBezTo>
                    <a:pt x="158" y="1"/>
                    <a:pt x="1" y="158"/>
                    <a:pt x="1" y="347"/>
                  </a:cubicBezTo>
                  <a:lnTo>
                    <a:pt x="1" y="757"/>
                  </a:lnTo>
                  <a:lnTo>
                    <a:pt x="2143" y="757"/>
                  </a:lnTo>
                  <a:lnTo>
                    <a:pt x="2143" y="347"/>
                  </a:lnTo>
                  <a:cubicBezTo>
                    <a:pt x="2143" y="158"/>
                    <a:pt x="1986" y="1"/>
                    <a:pt x="17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3" name="Google Shape;9473;p80"/>
            <p:cNvSpPr/>
            <p:nvPr/>
          </p:nvSpPr>
          <p:spPr>
            <a:xfrm>
              <a:off x="-44502875" y="3595100"/>
              <a:ext cx="283575" cy="281975"/>
            </a:xfrm>
            <a:custGeom>
              <a:rect b="b" l="l" r="r" t="t"/>
              <a:pathLst>
                <a:path extrusionOk="0" h="11279" w="11343">
                  <a:moveTo>
                    <a:pt x="10945" y="0"/>
                  </a:moveTo>
                  <a:cubicBezTo>
                    <a:pt x="10854" y="0"/>
                    <a:pt x="10760" y="32"/>
                    <a:pt x="10681" y="95"/>
                  </a:cubicBezTo>
                  <a:lnTo>
                    <a:pt x="10082" y="693"/>
                  </a:lnTo>
                  <a:lnTo>
                    <a:pt x="347" y="693"/>
                  </a:lnTo>
                  <a:cubicBezTo>
                    <a:pt x="158" y="693"/>
                    <a:pt x="1" y="851"/>
                    <a:pt x="1" y="1040"/>
                  </a:cubicBezTo>
                  <a:lnTo>
                    <a:pt x="1" y="2458"/>
                  </a:lnTo>
                  <a:cubicBezTo>
                    <a:pt x="1" y="2647"/>
                    <a:pt x="158" y="2804"/>
                    <a:pt x="347" y="2804"/>
                  </a:cubicBezTo>
                  <a:lnTo>
                    <a:pt x="7940" y="2804"/>
                  </a:lnTo>
                  <a:lnTo>
                    <a:pt x="3561" y="7215"/>
                  </a:lnTo>
                  <a:lnTo>
                    <a:pt x="3561" y="3529"/>
                  </a:lnTo>
                  <a:lnTo>
                    <a:pt x="1418" y="3529"/>
                  </a:lnTo>
                  <a:lnTo>
                    <a:pt x="1418" y="9357"/>
                  </a:lnTo>
                  <a:lnTo>
                    <a:pt x="820" y="9956"/>
                  </a:lnTo>
                  <a:cubicBezTo>
                    <a:pt x="725" y="10050"/>
                    <a:pt x="725" y="10302"/>
                    <a:pt x="820" y="10460"/>
                  </a:cubicBezTo>
                  <a:cubicBezTo>
                    <a:pt x="914" y="10523"/>
                    <a:pt x="977" y="10586"/>
                    <a:pt x="1072" y="10586"/>
                  </a:cubicBezTo>
                  <a:cubicBezTo>
                    <a:pt x="1135" y="10586"/>
                    <a:pt x="1261" y="10523"/>
                    <a:pt x="1292" y="10460"/>
                  </a:cubicBezTo>
                  <a:lnTo>
                    <a:pt x="1891" y="9861"/>
                  </a:lnTo>
                  <a:lnTo>
                    <a:pt x="7719" y="9861"/>
                  </a:lnTo>
                  <a:lnTo>
                    <a:pt x="7719" y="7750"/>
                  </a:lnTo>
                  <a:lnTo>
                    <a:pt x="4033" y="7750"/>
                  </a:lnTo>
                  <a:lnTo>
                    <a:pt x="8444" y="3340"/>
                  </a:lnTo>
                  <a:lnTo>
                    <a:pt x="8444" y="10932"/>
                  </a:lnTo>
                  <a:cubicBezTo>
                    <a:pt x="8444" y="11121"/>
                    <a:pt x="8602" y="11279"/>
                    <a:pt x="8791" y="11279"/>
                  </a:cubicBezTo>
                  <a:lnTo>
                    <a:pt x="10208" y="11279"/>
                  </a:lnTo>
                  <a:cubicBezTo>
                    <a:pt x="10397" y="11279"/>
                    <a:pt x="10555" y="11121"/>
                    <a:pt x="10555" y="10932"/>
                  </a:cubicBezTo>
                  <a:lnTo>
                    <a:pt x="10555" y="1197"/>
                  </a:lnTo>
                  <a:lnTo>
                    <a:pt x="11153" y="599"/>
                  </a:lnTo>
                  <a:cubicBezTo>
                    <a:pt x="11343" y="441"/>
                    <a:pt x="11343" y="252"/>
                    <a:pt x="11185" y="95"/>
                  </a:cubicBezTo>
                  <a:cubicBezTo>
                    <a:pt x="11122" y="32"/>
                    <a:pt x="11035" y="0"/>
                    <a:pt x="1094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4" name="Google Shape;9474;p80"/>
            <p:cNvSpPr/>
            <p:nvPr/>
          </p:nvSpPr>
          <p:spPr>
            <a:xfrm>
              <a:off x="-44221675" y="3788850"/>
              <a:ext cx="18900" cy="52800"/>
            </a:xfrm>
            <a:custGeom>
              <a:rect b="b" l="l" r="r" t="t"/>
              <a:pathLst>
                <a:path extrusionOk="0" h="2112" w="756">
                  <a:moveTo>
                    <a:pt x="0" y="0"/>
                  </a:moveTo>
                  <a:lnTo>
                    <a:pt x="0" y="2111"/>
                  </a:lnTo>
                  <a:lnTo>
                    <a:pt x="410" y="2111"/>
                  </a:lnTo>
                  <a:cubicBezTo>
                    <a:pt x="599" y="2111"/>
                    <a:pt x="756" y="1954"/>
                    <a:pt x="756" y="1765"/>
                  </a:cubicBezTo>
                  <a:lnTo>
                    <a:pt x="756" y="347"/>
                  </a:lnTo>
                  <a:cubicBezTo>
                    <a:pt x="756" y="158"/>
                    <a:pt x="599" y="0"/>
                    <a:pt x="4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75" name="Google Shape;9475;p80"/>
          <p:cNvGrpSpPr/>
          <p:nvPr/>
        </p:nvGrpSpPr>
        <p:grpSpPr>
          <a:xfrm>
            <a:off x="5117081" y="2120511"/>
            <a:ext cx="356196" cy="354670"/>
            <a:chOff x="-13946200" y="3647075"/>
            <a:chExt cx="353650" cy="352100"/>
          </a:xfrm>
        </p:grpSpPr>
        <p:sp>
          <p:nvSpPr>
            <p:cNvPr id="9476" name="Google Shape;9476;p80"/>
            <p:cNvSpPr/>
            <p:nvPr/>
          </p:nvSpPr>
          <p:spPr>
            <a:xfrm>
              <a:off x="-13717000" y="3647075"/>
              <a:ext cx="124450" cy="144150"/>
            </a:xfrm>
            <a:custGeom>
              <a:rect b="b" l="l" r="r" t="t"/>
              <a:pathLst>
                <a:path extrusionOk="0" h="5766" w="4978">
                  <a:moveTo>
                    <a:pt x="0" y="1"/>
                  </a:moveTo>
                  <a:lnTo>
                    <a:pt x="0" y="2868"/>
                  </a:lnTo>
                  <a:cubicBezTo>
                    <a:pt x="0" y="4317"/>
                    <a:pt x="1103" y="5514"/>
                    <a:pt x="2489" y="5703"/>
                  </a:cubicBezTo>
                  <a:cubicBezTo>
                    <a:pt x="1985" y="5167"/>
                    <a:pt x="1670" y="4474"/>
                    <a:pt x="1670" y="3687"/>
                  </a:cubicBezTo>
                  <a:lnTo>
                    <a:pt x="1670" y="2017"/>
                  </a:lnTo>
                  <a:cubicBezTo>
                    <a:pt x="1670" y="1796"/>
                    <a:pt x="1859" y="1607"/>
                    <a:pt x="2079" y="1607"/>
                  </a:cubicBezTo>
                  <a:cubicBezTo>
                    <a:pt x="2268" y="1607"/>
                    <a:pt x="2489" y="1796"/>
                    <a:pt x="2489" y="2017"/>
                  </a:cubicBezTo>
                  <a:lnTo>
                    <a:pt x="2489" y="3687"/>
                  </a:lnTo>
                  <a:cubicBezTo>
                    <a:pt x="2489" y="4821"/>
                    <a:pt x="3434" y="5766"/>
                    <a:pt x="4568" y="5766"/>
                  </a:cubicBezTo>
                  <a:lnTo>
                    <a:pt x="4978" y="5766"/>
                  </a:lnTo>
                  <a:lnTo>
                    <a:pt x="4978" y="379"/>
                  </a:lnTo>
                  <a:cubicBezTo>
                    <a:pt x="4978" y="127"/>
                    <a:pt x="4789" y="1"/>
                    <a:pt x="45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7" name="Google Shape;9477;p80"/>
            <p:cNvSpPr/>
            <p:nvPr/>
          </p:nvSpPr>
          <p:spPr>
            <a:xfrm>
              <a:off x="-13801275" y="3647075"/>
              <a:ext cx="63025" cy="61075"/>
            </a:xfrm>
            <a:custGeom>
              <a:rect b="b" l="l" r="r" t="t"/>
              <a:pathLst>
                <a:path extrusionOk="0" h="2443" w="2521">
                  <a:moveTo>
                    <a:pt x="0" y="1"/>
                  </a:moveTo>
                  <a:lnTo>
                    <a:pt x="0" y="2017"/>
                  </a:lnTo>
                  <a:cubicBezTo>
                    <a:pt x="347" y="2300"/>
                    <a:pt x="796" y="2442"/>
                    <a:pt x="1248" y="2442"/>
                  </a:cubicBezTo>
                  <a:cubicBezTo>
                    <a:pt x="1701" y="2442"/>
                    <a:pt x="2158" y="2300"/>
                    <a:pt x="2520" y="2017"/>
                  </a:cubicBezTo>
                  <a:lnTo>
                    <a:pt x="252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8" name="Google Shape;9478;p80"/>
            <p:cNvSpPr/>
            <p:nvPr/>
          </p:nvSpPr>
          <p:spPr>
            <a:xfrm>
              <a:off x="-13946200" y="3647075"/>
              <a:ext cx="124450" cy="143400"/>
            </a:xfrm>
            <a:custGeom>
              <a:rect b="b" l="l" r="r" t="t"/>
              <a:pathLst>
                <a:path extrusionOk="0" h="5736" w="4978">
                  <a:moveTo>
                    <a:pt x="441" y="1"/>
                  </a:moveTo>
                  <a:cubicBezTo>
                    <a:pt x="189" y="1"/>
                    <a:pt x="0" y="190"/>
                    <a:pt x="0" y="379"/>
                  </a:cubicBezTo>
                  <a:lnTo>
                    <a:pt x="0" y="5734"/>
                  </a:lnTo>
                  <a:lnTo>
                    <a:pt x="441" y="5734"/>
                  </a:lnTo>
                  <a:cubicBezTo>
                    <a:pt x="460" y="5735"/>
                    <a:pt x="478" y="5735"/>
                    <a:pt x="496" y="5735"/>
                  </a:cubicBezTo>
                  <a:cubicBezTo>
                    <a:pt x="1605" y="5735"/>
                    <a:pt x="2489" y="4802"/>
                    <a:pt x="2489" y="3687"/>
                  </a:cubicBezTo>
                  <a:lnTo>
                    <a:pt x="2489" y="2048"/>
                  </a:lnTo>
                  <a:cubicBezTo>
                    <a:pt x="2489" y="1796"/>
                    <a:pt x="2678" y="1607"/>
                    <a:pt x="2867" y="1607"/>
                  </a:cubicBezTo>
                  <a:cubicBezTo>
                    <a:pt x="3119" y="1607"/>
                    <a:pt x="3308" y="1796"/>
                    <a:pt x="3308" y="2048"/>
                  </a:cubicBezTo>
                  <a:lnTo>
                    <a:pt x="3308" y="3687"/>
                  </a:lnTo>
                  <a:cubicBezTo>
                    <a:pt x="3308" y="4474"/>
                    <a:pt x="2993" y="5199"/>
                    <a:pt x="2489" y="5703"/>
                  </a:cubicBezTo>
                  <a:cubicBezTo>
                    <a:pt x="3907" y="5514"/>
                    <a:pt x="4978" y="4317"/>
                    <a:pt x="4978" y="2868"/>
                  </a:cubicBezTo>
                  <a:lnTo>
                    <a:pt x="497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9" name="Google Shape;9479;p80"/>
            <p:cNvSpPr/>
            <p:nvPr/>
          </p:nvSpPr>
          <p:spPr>
            <a:xfrm>
              <a:off x="-13946200" y="3873900"/>
              <a:ext cx="352875" cy="125275"/>
            </a:xfrm>
            <a:custGeom>
              <a:rect b="b" l="l" r="r" t="t"/>
              <a:pathLst>
                <a:path extrusionOk="0" h="5011" w="14115">
                  <a:moveTo>
                    <a:pt x="4915" y="1"/>
                  </a:moveTo>
                  <a:lnTo>
                    <a:pt x="5766" y="1639"/>
                  </a:lnTo>
                  <a:cubicBezTo>
                    <a:pt x="5829" y="1797"/>
                    <a:pt x="5797" y="1986"/>
                    <a:pt x="5671" y="2112"/>
                  </a:cubicBezTo>
                  <a:cubicBezTo>
                    <a:pt x="5388" y="2332"/>
                    <a:pt x="5072" y="2458"/>
                    <a:pt x="4726" y="2458"/>
                  </a:cubicBezTo>
                  <a:cubicBezTo>
                    <a:pt x="4253" y="2458"/>
                    <a:pt x="3812" y="2206"/>
                    <a:pt x="3560" y="1828"/>
                  </a:cubicBezTo>
                  <a:cubicBezTo>
                    <a:pt x="3434" y="1671"/>
                    <a:pt x="3245" y="1592"/>
                    <a:pt x="3056" y="1592"/>
                  </a:cubicBezTo>
                  <a:cubicBezTo>
                    <a:pt x="2867" y="1592"/>
                    <a:pt x="2678" y="1671"/>
                    <a:pt x="2552" y="1828"/>
                  </a:cubicBezTo>
                  <a:cubicBezTo>
                    <a:pt x="2289" y="2214"/>
                    <a:pt x="1845" y="2411"/>
                    <a:pt x="1397" y="2411"/>
                  </a:cubicBezTo>
                  <a:cubicBezTo>
                    <a:pt x="931" y="2411"/>
                    <a:pt x="462" y="2199"/>
                    <a:pt x="189" y="1765"/>
                  </a:cubicBezTo>
                  <a:cubicBezTo>
                    <a:pt x="158" y="1702"/>
                    <a:pt x="95" y="1671"/>
                    <a:pt x="0" y="1608"/>
                  </a:cubicBezTo>
                  <a:lnTo>
                    <a:pt x="0" y="4569"/>
                  </a:lnTo>
                  <a:cubicBezTo>
                    <a:pt x="0" y="4821"/>
                    <a:pt x="189" y="5010"/>
                    <a:pt x="441" y="5010"/>
                  </a:cubicBezTo>
                  <a:lnTo>
                    <a:pt x="13705" y="5010"/>
                  </a:lnTo>
                  <a:cubicBezTo>
                    <a:pt x="13957" y="5010"/>
                    <a:pt x="14114" y="4821"/>
                    <a:pt x="14114" y="4569"/>
                  </a:cubicBezTo>
                  <a:lnTo>
                    <a:pt x="14114" y="1608"/>
                  </a:lnTo>
                  <a:cubicBezTo>
                    <a:pt x="14020" y="1671"/>
                    <a:pt x="13957" y="1702"/>
                    <a:pt x="13894" y="1765"/>
                  </a:cubicBezTo>
                  <a:cubicBezTo>
                    <a:pt x="13637" y="2199"/>
                    <a:pt x="13176" y="2411"/>
                    <a:pt x="12710" y="2411"/>
                  </a:cubicBezTo>
                  <a:cubicBezTo>
                    <a:pt x="12261" y="2411"/>
                    <a:pt x="11809" y="2214"/>
                    <a:pt x="11531" y="1828"/>
                  </a:cubicBezTo>
                  <a:cubicBezTo>
                    <a:pt x="11421" y="1671"/>
                    <a:pt x="11240" y="1592"/>
                    <a:pt x="11054" y="1592"/>
                  </a:cubicBezTo>
                  <a:cubicBezTo>
                    <a:pt x="10869" y="1592"/>
                    <a:pt x="10680" y="1671"/>
                    <a:pt x="10554" y="1828"/>
                  </a:cubicBezTo>
                  <a:cubicBezTo>
                    <a:pt x="10271" y="2206"/>
                    <a:pt x="9861" y="2458"/>
                    <a:pt x="9389" y="2458"/>
                  </a:cubicBezTo>
                  <a:cubicBezTo>
                    <a:pt x="9011" y="2458"/>
                    <a:pt x="8664" y="2332"/>
                    <a:pt x="8444" y="2112"/>
                  </a:cubicBezTo>
                  <a:cubicBezTo>
                    <a:pt x="8317" y="1986"/>
                    <a:pt x="8286" y="1797"/>
                    <a:pt x="8349" y="1639"/>
                  </a:cubicBezTo>
                  <a:lnTo>
                    <a:pt x="916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0" name="Google Shape;9480;p80"/>
            <p:cNvSpPr/>
            <p:nvPr/>
          </p:nvSpPr>
          <p:spPr>
            <a:xfrm>
              <a:off x="-13713850" y="3810125"/>
              <a:ext cx="120525" cy="105075"/>
            </a:xfrm>
            <a:custGeom>
              <a:rect b="b" l="l" r="r" t="t"/>
              <a:pathLst>
                <a:path extrusionOk="0" h="4203" w="4821">
                  <a:moveTo>
                    <a:pt x="2079" y="0"/>
                  </a:moveTo>
                  <a:lnTo>
                    <a:pt x="0" y="4190"/>
                  </a:lnTo>
                  <a:lnTo>
                    <a:pt x="189" y="4190"/>
                  </a:lnTo>
                  <a:cubicBezTo>
                    <a:pt x="378" y="4127"/>
                    <a:pt x="504" y="4064"/>
                    <a:pt x="599" y="3938"/>
                  </a:cubicBezTo>
                  <a:cubicBezTo>
                    <a:pt x="882" y="3529"/>
                    <a:pt x="1323" y="3324"/>
                    <a:pt x="1764" y="3324"/>
                  </a:cubicBezTo>
                  <a:cubicBezTo>
                    <a:pt x="2205" y="3324"/>
                    <a:pt x="2647" y="3529"/>
                    <a:pt x="2930" y="3938"/>
                  </a:cubicBezTo>
                  <a:cubicBezTo>
                    <a:pt x="3027" y="4099"/>
                    <a:pt x="3197" y="4202"/>
                    <a:pt x="3386" y="4202"/>
                  </a:cubicBezTo>
                  <a:cubicBezTo>
                    <a:pt x="3568" y="4202"/>
                    <a:pt x="3768" y="4107"/>
                    <a:pt x="3938" y="3875"/>
                  </a:cubicBezTo>
                  <a:cubicBezTo>
                    <a:pt x="4190" y="3560"/>
                    <a:pt x="4505" y="3403"/>
                    <a:pt x="4820" y="3308"/>
                  </a:cubicBezTo>
                  <a:lnTo>
                    <a:pt x="4820" y="95"/>
                  </a:lnTo>
                  <a:lnTo>
                    <a:pt x="2741" y="95"/>
                  </a:lnTo>
                  <a:cubicBezTo>
                    <a:pt x="2521" y="95"/>
                    <a:pt x="2332" y="32"/>
                    <a:pt x="20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1" name="Google Shape;9481;p80"/>
            <p:cNvSpPr/>
            <p:nvPr/>
          </p:nvSpPr>
          <p:spPr>
            <a:xfrm>
              <a:off x="-13946200" y="3810125"/>
              <a:ext cx="121300" cy="105175"/>
            </a:xfrm>
            <a:custGeom>
              <a:rect b="b" l="l" r="r" t="t"/>
              <a:pathLst>
                <a:path extrusionOk="0" h="4207" w="4852">
                  <a:moveTo>
                    <a:pt x="2773" y="0"/>
                  </a:moveTo>
                  <a:cubicBezTo>
                    <a:pt x="2521" y="32"/>
                    <a:pt x="2332" y="95"/>
                    <a:pt x="2080" y="95"/>
                  </a:cubicBezTo>
                  <a:lnTo>
                    <a:pt x="0" y="95"/>
                  </a:lnTo>
                  <a:lnTo>
                    <a:pt x="0" y="3340"/>
                  </a:lnTo>
                  <a:cubicBezTo>
                    <a:pt x="315" y="3434"/>
                    <a:pt x="630" y="3592"/>
                    <a:pt x="882" y="3907"/>
                  </a:cubicBezTo>
                  <a:cubicBezTo>
                    <a:pt x="1048" y="4118"/>
                    <a:pt x="1244" y="4206"/>
                    <a:pt x="1422" y="4206"/>
                  </a:cubicBezTo>
                  <a:cubicBezTo>
                    <a:pt x="1617" y="4206"/>
                    <a:pt x="1792" y="4102"/>
                    <a:pt x="1890" y="3938"/>
                  </a:cubicBezTo>
                  <a:cubicBezTo>
                    <a:pt x="2174" y="3529"/>
                    <a:pt x="2615" y="3324"/>
                    <a:pt x="3056" y="3324"/>
                  </a:cubicBezTo>
                  <a:cubicBezTo>
                    <a:pt x="3497" y="3324"/>
                    <a:pt x="3938" y="3529"/>
                    <a:pt x="4222" y="3938"/>
                  </a:cubicBezTo>
                  <a:cubicBezTo>
                    <a:pt x="4285" y="4096"/>
                    <a:pt x="4442" y="4190"/>
                    <a:pt x="4663" y="4190"/>
                  </a:cubicBezTo>
                  <a:lnTo>
                    <a:pt x="4852" y="4190"/>
                  </a:lnTo>
                  <a:lnTo>
                    <a:pt x="277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82" name="Google Shape;9482;p80"/>
          <p:cNvGrpSpPr/>
          <p:nvPr/>
        </p:nvGrpSpPr>
        <p:grpSpPr>
          <a:xfrm>
            <a:off x="6900474" y="1679994"/>
            <a:ext cx="357002" cy="354267"/>
            <a:chOff x="-12163025" y="3214275"/>
            <a:chExt cx="354450" cy="351700"/>
          </a:xfrm>
        </p:grpSpPr>
        <p:sp>
          <p:nvSpPr>
            <p:cNvPr id="9483" name="Google Shape;9483;p80"/>
            <p:cNvSpPr/>
            <p:nvPr/>
          </p:nvSpPr>
          <p:spPr>
            <a:xfrm>
              <a:off x="-12163025" y="3214275"/>
              <a:ext cx="354450" cy="165025"/>
            </a:xfrm>
            <a:custGeom>
              <a:rect b="b" l="l" r="r" t="t"/>
              <a:pathLst>
                <a:path extrusionOk="0" h="6601" w="14178">
                  <a:moveTo>
                    <a:pt x="10271" y="1812"/>
                  </a:moveTo>
                  <a:cubicBezTo>
                    <a:pt x="10649" y="1812"/>
                    <a:pt x="10996" y="1844"/>
                    <a:pt x="11342" y="1970"/>
                  </a:cubicBezTo>
                  <a:cubicBezTo>
                    <a:pt x="11626" y="2064"/>
                    <a:pt x="11846" y="2096"/>
                    <a:pt x="12130" y="2096"/>
                  </a:cubicBezTo>
                  <a:cubicBezTo>
                    <a:pt x="12350" y="2096"/>
                    <a:pt x="12508" y="2285"/>
                    <a:pt x="12508" y="2505"/>
                  </a:cubicBezTo>
                  <a:lnTo>
                    <a:pt x="12508" y="2820"/>
                  </a:lnTo>
                  <a:cubicBezTo>
                    <a:pt x="12508" y="3955"/>
                    <a:pt x="11563" y="4900"/>
                    <a:pt x="10429" y="4900"/>
                  </a:cubicBezTo>
                  <a:lnTo>
                    <a:pt x="9767" y="4900"/>
                  </a:lnTo>
                  <a:cubicBezTo>
                    <a:pt x="9105" y="4900"/>
                    <a:pt x="8507" y="4553"/>
                    <a:pt x="8192" y="3923"/>
                  </a:cubicBezTo>
                  <a:lnTo>
                    <a:pt x="7908" y="3324"/>
                  </a:lnTo>
                  <a:cubicBezTo>
                    <a:pt x="7877" y="3198"/>
                    <a:pt x="7908" y="3041"/>
                    <a:pt x="8034" y="2883"/>
                  </a:cubicBezTo>
                  <a:lnTo>
                    <a:pt x="8349" y="2568"/>
                  </a:lnTo>
                  <a:cubicBezTo>
                    <a:pt x="8979" y="1938"/>
                    <a:pt x="9735" y="1812"/>
                    <a:pt x="10271" y="1812"/>
                  </a:cubicBezTo>
                  <a:close/>
                  <a:moveTo>
                    <a:pt x="3939" y="1844"/>
                  </a:moveTo>
                  <a:cubicBezTo>
                    <a:pt x="4474" y="1844"/>
                    <a:pt x="5262" y="1970"/>
                    <a:pt x="5892" y="2600"/>
                  </a:cubicBezTo>
                  <a:lnTo>
                    <a:pt x="6207" y="2915"/>
                  </a:lnTo>
                  <a:cubicBezTo>
                    <a:pt x="6333" y="3041"/>
                    <a:pt x="6364" y="3230"/>
                    <a:pt x="6301" y="3387"/>
                  </a:cubicBezTo>
                  <a:lnTo>
                    <a:pt x="6018" y="3986"/>
                  </a:lnTo>
                  <a:cubicBezTo>
                    <a:pt x="5703" y="4585"/>
                    <a:pt x="5104" y="4963"/>
                    <a:pt x="4443" y="4963"/>
                  </a:cubicBezTo>
                  <a:lnTo>
                    <a:pt x="3781" y="4963"/>
                  </a:lnTo>
                  <a:cubicBezTo>
                    <a:pt x="2647" y="4963"/>
                    <a:pt x="1702" y="4018"/>
                    <a:pt x="1702" y="2883"/>
                  </a:cubicBezTo>
                  <a:lnTo>
                    <a:pt x="1702" y="2537"/>
                  </a:lnTo>
                  <a:lnTo>
                    <a:pt x="1733" y="2537"/>
                  </a:lnTo>
                  <a:cubicBezTo>
                    <a:pt x="1733" y="2285"/>
                    <a:pt x="1891" y="2127"/>
                    <a:pt x="2111" y="2127"/>
                  </a:cubicBezTo>
                  <a:cubicBezTo>
                    <a:pt x="2395" y="2127"/>
                    <a:pt x="2678" y="2096"/>
                    <a:pt x="2899" y="2001"/>
                  </a:cubicBezTo>
                  <a:cubicBezTo>
                    <a:pt x="3277" y="1907"/>
                    <a:pt x="3623" y="1844"/>
                    <a:pt x="3939" y="1844"/>
                  </a:cubicBezTo>
                  <a:close/>
                  <a:moveTo>
                    <a:pt x="13784" y="1"/>
                  </a:moveTo>
                  <a:cubicBezTo>
                    <a:pt x="13713" y="1"/>
                    <a:pt x="13642" y="16"/>
                    <a:pt x="13579" y="48"/>
                  </a:cubicBezTo>
                  <a:lnTo>
                    <a:pt x="13043" y="331"/>
                  </a:lnTo>
                  <a:cubicBezTo>
                    <a:pt x="12798" y="445"/>
                    <a:pt x="12552" y="502"/>
                    <a:pt x="12299" y="502"/>
                  </a:cubicBezTo>
                  <a:cubicBezTo>
                    <a:pt x="12131" y="502"/>
                    <a:pt x="11960" y="476"/>
                    <a:pt x="11783" y="426"/>
                  </a:cubicBezTo>
                  <a:cubicBezTo>
                    <a:pt x="11291" y="283"/>
                    <a:pt x="10793" y="213"/>
                    <a:pt x="10307" y="213"/>
                  </a:cubicBezTo>
                  <a:cubicBezTo>
                    <a:pt x="9083" y="213"/>
                    <a:pt x="7932" y="654"/>
                    <a:pt x="7121" y="1466"/>
                  </a:cubicBezTo>
                  <a:lnTo>
                    <a:pt x="7089" y="1497"/>
                  </a:lnTo>
                  <a:lnTo>
                    <a:pt x="7058" y="1466"/>
                  </a:lnTo>
                  <a:cubicBezTo>
                    <a:pt x="6246" y="654"/>
                    <a:pt x="5127" y="213"/>
                    <a:pt x="3898" y="213"/>
                  </a:cubicBezTo>
                  <a:cubicBezTo>
                    <a:pt x="3410" y="213"/>
                    <a:pt x="2905" y="283"/>
                    <a:pt x="2395" y="426"/>
                  </a:cubicBezTo>
                  <a:cubicBezTo>
                    <a:pt x="2231" y="476"/>
                    <a:pt x="2062" y="502"/>
                    <a:pt x="1892" y="502"/>
                  </a:cubicBezTo>
                  <a:cubicBezTo>
                    <a:pt x="1637" y="502"/>
                    <a:pt x="1380" y="445"/>
                    <a:pt x="1135" y="331"/>
                  </a:cubicBezTo>
                  <a:lnTo>
                    <a:pt x="599" y="48"/>
                  </a:lnTo>
                  <a:cubicBezTo>
                    <a:pt x="546" y="21"/>
                    <a:pt x="487" y="12"/>
                    <a:pt x="427" y="12"/>
                  </a:cubicBezTo>
                  <a:cubicBezTo>
                    <a:pt x="345" y="12"/>
                    <a:pt x="262" y="30"/>
                    <a:pt x="189" y="48"/>
                  </a:cubicBezTo>
                  <a:cubicBezTo>
                    <a:pt x="95" y="111"/>
                    <a:pt x="0" y="237"/>
                    <a:pt x="0" y="394"/>
                  </a:cubicBezTo>
                  <a:lnTo>
                    <a:pt x="0" y="2883"/>
                  </a:lnTo>
                  <a:cubicBezTo>
                    <a:pt x="63" y="4931"/>
                    <a:pt x="1733" y="6601"/>
                    <a:pt x="3781" y="6601"/>
                  </a:cubicBezTo>
                  <a:lnTo>
                    <a:pt x="4443" y="6601"/>
                  </a:lnTo>
                  <a:cubicBezTo>
                    <a:pt x="5514" y="6601"/>
                    <a:pt x="6490" y="6128"/>
                    <a:pt x="7121" y="5278"/>
                  </a:cubicBezTo>
                  <a:cubicBezTo>
                    <a:pt x="7751" y="6128"/>
                    <a:pt x="8727" y="6601"/>
                    <a:pt x="9798" y="6601"/>
                  </a:cubicBezTo>
                  <a:lnTo>
                    <a:pt x="10460" y="6601"/>
                  </a:lnTo>
                  <a:cubicBezTo>
                    <a:pt x="12508" y="6601"/>
                    <a:pt x="14178" y="4931"/>
                    <a:pt x="14178" y="2883"/>
                  </a:cubicBezTo>
                  <a:lnTo>
                    <a:pt x="14178" y="394"/>
                  </a:lnTo>
                  <a:cubicBezTo>
                    <a:pt x="14178" y="237"/>
                    <a:pt x="14083" y="142"/>
                    <a:pt x="13989" y="48"/>
                  </a:cubicBezTo>
                  <a:cubicBezTo>
                    <a:pt x="13926" y="16"/>
                    <a:pt x="13855" y="1"/>
                    <a:pt x="137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4" name="Google Shape;9484;p80"/>
            <p:cNvSpPr/>
            <p:nvPr/>
          </p:nvSpPr>
          <p:spPr>
            <a:xfrm>
              <a:off x="-12161450" y="3503725"/>
              <a:ext cx="41775" cy="62250"/>
            </a:xfrm>
            <a:custGeom>
              <a:rect b="b" l="l" r="r" t="t"/>
              <a:pathLst>
                <a:path extrusionOk="0" h="2490" w="1671">
                  <a:moveTo>
                    <a:pt x="0" y="1"/>
                  </a:moveTo>
                  <a:lnTo>
                    <a:pt x="0" y="1670"/>
                  </a:lnTo>
                  <a:cubicBezTo>
                    <a:pt x="0" y="2143"/>
                    <a:pt x="378" y="2490"/>
                    <a:pt x="851" y="2490"/>
                  </a:cubicBezTo>
                  <a:cubicBezTo>
                    <a:pt x="1324" y="2490"/>
                    <a:pt x="1670" y="2143"/>
                    <a:pt x="1670" y="1670"/>
                  </a:cubicBezTo>
                  <a:lnTo>
                    <a:pt x="167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5" name="Google Shape;9485;p80"/>
            <p:cNvSpPr/>
            <p:nvPr/>
          </p:nvSpPr>
          <p:spPr>
            <a:xfrm>
              <a:off x="-12161450" y="3350150"/>
              <a:ext cx="41775" cy="133125"/>
            </a:xfrm>
            <a:custGeom>
              <a:rect b="b" l="l" r="r" t="t"/>
              <a:pathLst>
                <a:path extrusionOk="0" h="5325" w="1671">
                  <a:moveTo>
                    <a:pt x="0" y="0"/>
                  </a:moveTo>
                  <a:lnTo>
                    <a:pt x="0" y="5325"/>
                  </a:lnTo>
                  <a:lnTo>
                    <a:pt x="1670" y="5325"/>
                  </a:lnTo>
                  <a:lnTo>
                    <a:pt x="1670" y="1481"/>
                  </a:lnTo>
                  <a:cubicBezTo>
                    <a:pt x="1009" y="1103"/>
                    <a:pt x="441" y="63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86" name="Google Shape;9486;p80"/>
          <p:cNvGrpSpPr/>
          <p:nvPr/>
        </p:nvGrpSpPr>
        <p:grpSpPr>
          <a:xfrm>
            <a:off x="6901254" y="2119731"/>
            <a:ext cx="355441" cy="356232"/>
            <a:chOff x="-12160675" y="3647875"/>
            <a:chExt cx="352900" cy="353650"/>
          </a:xfrm>
        </p:grpSpPr>
        <p:sp>
          <p:nvSpPr>
            <p:cNvPr id="9487" name="Google Shape;9487;p80"/>
            <p:cNvSpPr/>
            <p:nvPr/>
          </p:nvSpPr>
          <p:spPr>
            <a:xfrm>
              <a:off x="-12059850" y="3958975"/>
              <a:ext cx="149675" cy="42550"/>
            </a:xfrm>
            <a:custGeom>
              <a:rect b="b" l="l" r="r" t="t"/>
              <a:pathLst>
                <a:path extrusionOk="0" h="1702" w="5987">
                  <a:moveTo>
                    <a:pt x="1" y="0"/>
                  </a:moveTo>
                  <a:lnTo>
                    <a:pt x="1009" y="1481"/>
                  </a:lnTo>
                  <a:cubicBezTo>
                    <a:pt x="1072" y="1607"/>
                    <a:pt x="1198" y="1702"/>
                    <a:pt x="1355" y="1702"/>
                  </a:cubicBezTo>
                  <a:lnTo>
                    <a:pt x="4663" y="1702"/>
                  </a:lnTo>
                  <a:cubicBezTo>
                    <a:pt x="4821" y="1702"/>
                    <a:pt x="4947" y="1607"/>
                    <a:pt x="5010" y="1481"/>
                  </a:cubicBezTo>
                  <a:lnTo>
                    <a:pt x="598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8" name="Google Shape;9488;p80"/>
            <p:cNvSpPr/>
            <p:nvPr/>
          </p:nvSpPr>
          <p:spPr>
            <a:xfrm>
              <a:off x="-11850350" y="3749475"/>
              <a:ext cx="42575" cy="149675"/>
            </a:xfrm>
            <a:custGeom>
              <a:rect b="b" l="l" r="r" t="t"/>
              <a:pathLst>
                <a:path extrusionOk="0" h="5987" w="1703">
                  <a:moveTo>
                    <a:pt x="1" y="0"/>
                  </a:moveTo>
                  <a:lnTo>
                    <a:pt x="1" y="5986"/>
                  </a:lnTo>
                  <a:lnTo>
                    <a:pt x="1513" y="4978"/>
                  </a:lnTo>
                  <a:cubicBezTo>
                    <a:pt x="1639" y="4915"/>
                    <a:pt x="1702" y="4789"/>
                    <a:pt x="1702" y="4631"/>
                  </a:cubicBezTo>
                  <a:lnTo>
                    <a:pt x="1702" y="1323"/>
                  </a:lnTo>
                  <a:cubicBezTo>
                    <a:pt x="1702" y="1166"/>
                    <a:pt x="1639" y="1040"/>
                    <a:pt x="1513" y="977"/>
                  </a:cubicBez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9" name="Google Shape;9489;p80"/>
            <p:cNvSpPr/>
            <p:nvPr/>
          </p:nvSpPr>
          <p:spPr>
            <a:xfrm>
              <a:off x="-12059850" y="3647875"/>
              <a:ext cx="148875" cy="42550"/>
            </a:xfrm>
            <a:custGeom>
              <a:rect b="b" l="l" r="r" t="t"/>
              <a:pathLst>
                <a:path extrusionOk="0" h="1702" w="5955">
                  <a:moveTo>
                    <a:pt x="1355" y="0"/>
                  </a:moveTo>
                  <a:cubicBezTo>
                    <a:pt x="1198" y="0"/>
                    <a:pt x="1072" y="63"/>
                    <a:pt x="977" y="189"/>
                  </a:cubicBezTo>
                  <a:lnTo>
                    <a:pt x="1" y="1701"/>
                  </a:lnTo>
                  <a:lnTo>
                    <a:pt x="5955" y="1701"/>
                  </a:lnTo>
                  <a:lnTo>
                    <a:pt x="4978" y="189"/>
                  </a:lnTo>
                  <a:cubicBezTo>
                    <a:pt x="4947" y="63"/>
                    <a:pt x="4821" y="0"/>
                    <a:pt x="46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0" name="Google Shape;9490;p80"/>
            <p:cNvSpPr/>
            <p:nvPr/>
          </p:nvSpPr>
          <p:spPr>
            <a:xfrm>
              <a:off x="-12160675" y="3750250"/>
              <a:ext cx="41775" cy="148900"/>
            </a:xfrm>
            <a:custGeom>
              <a:rect b="b" l="l" r="r" t="t"/>
              <a:pathLst>
                <a:path extrusionOk="0" h="5956" w="1671">
                  <a:moveTo>
                    <a:pt x="1671" y="1"/>
                  </a:moveTo>
                  <a:lnTo>
                    <a:pt x="190" y="977"/>
                  </a:lnTo>
                  <a:cubicBezTo>
                    <a:pt x="64" y="1040"/>
                    <a:pt x="1" y="1166"/>
                    <a:pt x="1" y="1324"/>
                  </a:cubicBezTo>
                  <a:lnTo>
                    <a:pt x="1" y="4632"/>
                  </a:lnTo>
                  <a:cubicBezTo>
                    <a:pt x="1" y="4789"/>
                    <a:pt x="64" y="4915"/>
                    <a:pt x="190" y="4978"/>
                  </a:cubicBezTo>
                  <a:lnTo>
                    <a:pt x="1671" y="5955"/>
                  </a:lnTo>
                  <a:lnTo>
                    <a:pt x="167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1" name="Google Shape;9491;p80"/>
            <p:cNvSpPr/>
            <p:nvPr/>
          </p:nvSpPr>
          <p:spPr>
            <a:xfrm>
              <a:off x="-12099225" y="3710875"/>
              <a:ext cx="228425" cy="226200"/>
            </a:xfrm>
            <a:custGeom>
              <a:rect b="b" l="l" r="r" t="t"/>
              <a:pathLst>
                <a:path extrusionOk="0" h="9048" w="9137">
                  <a:moveTo>
                    <a:pt x="4569" y="820"/>
                  </a:moveTo>
                  <a:cubicBezTo>
                    <a:pt x="6616" y="820"/>
                    <a:pt x="8318" y="2489"/>
                    <a:pt x="8318" y="4537"/>
                  </a:cubicBezTo>
                  <a:cubicBezTo>
                    <a:pt x="8318" y="6553"/>
                    <a:pt x="6616" y="8255"/>
                    <a:pt x="4569" y="8255"/>
                  </a:cubicBezTo>
                  <a:cubicBezTo>
                    <a:pt x="2521" y="8255"/>
                    <a:pt x="882" y="6616"/>
                    <a:pt x="882" y="4537"/>
                  </a:cubicBezTo>
                  <a:cubicBezTo>
                    <a:pt x="882" y="2426"/>
                    <a:pt x="2521" y="820"/>
                    <a:pt x="4569" y="820"/>
                  </a:cubicBezTo>
                  <a:close/>
                  <a:moveTo>
                    <a:pt x="1260" y="0"/>
                  </a:moveTo>
                  <a:cubicBezTo>
                    <a:pt x="599" y="0"/>
                    <a:pt x="0" y="536"/>
                    <a:pt x="0" y="1229"/>
                  </a:cubicBezTo>
                  <a:lnTo>
                    <a:pt x="0" y="7845"/>
                  </a:lnTo>
                  <a:cubicBezTo>
                    <a:pt x="0" y="8507"/>
                    <a:pt x="567" y="9042"/>
                    <a:pt x="1260" y="9042"/>
                  </a:cubicBezTo>
                  <a:lnTo>
                    <a:pt x="7877" y="9042"/>
                  </a:lnTo>
                  <a:cubicBezTo>
                    <a:pt x="7910" y="9046"/>
                    <a:pt x="7944" y="9047"/>
                    <a:pt x="7977" y="9047"/>
                  </a:cubicBezTo>
                  <a:cubicBezTo>
                    <a:pt x="8598" y="9047"/>
                    <a:pt x="9137" y="8503"/>
                    <a:pt x="9137" y="7845"/>
                  </a:cubicBezTo>
                  <a:lnTo>
                    <a:pt x="9137" y="1229"/>
                  </a:lnTo>
                  <a:cubicBezTo>
                    <a:pt x="9137" y="536"/>
                    <a:pt x="8601" y="0"/>
                    <a:pt x="78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2" name="Google Shape;9492;p80"/>
            <p:cNvSpPr/>
            <p:nvPr/>
          </p:nvSpPr>
          <p:spPr>
            <a:xfrm>
              <a:off x="-12056700" y="3751825"/>
              <a:ext cx="144950" cy="144950"/>
            </a:xfrm>
            <a:custGeom>
              <a:rect b="b" l="l" r="r" t="t"/>
              <a:pathLst>
                <a:path extrusionOk="0" h="5798" w="5798">
                  <a:moveTo>
                    <a:pt x="2868" y="788"/>
                  </a:moveTo>
                  <a:cubicBezTo>
                    <a:pt x="4033" y="788"/>
                    <a:pt x="4947" y="1733"/>
                    <a:pt x="4947" y="2899"/>
                  </a:cubicBezTo>
                  <a:cubicBezTo>
                    <a:pt x="4947" y="4033"/>
                    <a:pt x="4033" y="4978"/>
                    <a:pt x="2868" y="4978"/>
                  </a:cubicBezTo>
                  <a:cubicBezTo>
                    <a:pt x="1733" y="4978"/>
                    <a:pt x="788" y="4033"/>
                    <a:pt x="788" y="2899"/>
                  </a:cubicBezTo>
                  <a:cubicBezTo>
                    <a:pt x="788" y="1733"/>
                    <a:pt x="1733" y="788"/>
                    <a:pt x="2868" y="788"/>
                  </a:cubicBezTo>
                  <a:close/>
                  <a:moveTo>
                    <a:pt x="2868" y="1"/>
                  </a:moveTo>
                  <a:cubicBezTo>
                    <a:pt x="1261" y="1"/>
                    <a:pt x="1" y="1324"/>
                    <a:pt x="1" y="2899"/>
                  </a:cubicBezTo>
                  <a:cubicBezTo>
                    <a:pt x="1" y="4506"/>
                    <a:pt x="1292" y="5798"/>
                    <a:pt x="2868" y="5798"/>
                  </a:cubicBezTo>
                  <a:cubicBezTo>
                    <a:pt x="4474" y="5798"/>
                    <a:pt x="5797" y="4506"/>
                    <a:pt x="5797" y="2899"/>
                  </a:cubicBezTo>
                  <a:cubicBezTo>
                    <a:pt x="5797" y="1324"/>
                    <a:pt x="4474" y="1"/>
                    <a:pt x="28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3" name="Google Shape;9493;p80"/>
            <p:cNvSpPr/>
            <p:nvPr/>
          </p:nvSpPr>
          <p:spPr>
            <a:xfrm>
              <a:off x="-12016525" y="3792775"/>
              <a:ext cx="63025" cy="63050"/>
            </a:xfrm>
            <a:custGeom>
              <a:rect b="b" l="l" r="r" t="t"/>
              <a:pathLst>
                <a:path extrusionOk="0" h="2522" w="2521">
                  <a:moveTo>
                    <a:pt x="1261" y="1"/>
                  </a:moveTo>
                  <a:cubicBezTo>
                    <a:pt x="567" y="1"/>
                    <a:pt x="0" y="537"/>
                    <a:pt x="0" y="1261"/>
                  </a:cubicBezTo>
                  <a:cubicBezTo>
                    <a:pt x="0" y="1954"/>
                    <a:pt x="567" y="2521"/>
                    <a:pt x="1261" y="2521"/>
                  </a:cubicBezTo>
                  <a:cubicBezTo>
                    <a:pt x="1954" y="2521"/>
                    <a:pt x="2521" y="1954"/>
                    <a:pt x="2521" y="1261"/>
                  </a:cubicBezTo>
                  <a:cubicBezTo>
                    <a:pt x="2521" y="537"/>
                    <a:pt x="1954" y="1"/>
                    <a:pt x="12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94" name="Google Shape;9494;p80"/>
          <p:cNvGrpSpPr/>
          <p:nvPr/>
        </p:nvGrpSpPr>
        <p:grpSpPr>
          <a:xfrm>
            <a:off x="6911970" y="2564186"/>
            <a:ext cx="354635" cy="356232"/>
            <a:chOff x="-12160675" y="4081850"/>
            <a:chExt cx="352100" cy="353650"/>
          </a:xfrm>
        </p:grpSpPr>
        <p:sp>
          <p:nvSpPr>
            <p:cNvPr id="9495" name="Google Shape;9495;p80"/>
            <p:cNvSpPr/>
            <p:nvPr/>
          </p:nvSpPr>
          <p:spPr>
            <a:xfrm>
              <a:off x="-12014950" y="4081850"/>
              <a:ext cx="61450" cy="62275"/>
            </a:xfrm>
            <a:custGeom>
              <a:rect b="b" l="l" r="r" t="t"/>
              <a:pathLst>
                <a:path extrusionOk="0" h="2491" w="2458">
                  <a:moveTo>
                    <a:pt x="1198" y="0"/>
                  </a:moveTo>
                  <a:cubicBezTo>
                    <a:pt x="536" y="0"/>
                    <a:pt x="0" y="599"/>
                    <a:pt x="0" y="1260"/>
                  </a:cubicBezTo>
                  <a:cubicBezTo>
                    <a:pt x="0" y="1922"/>
                    <a:pt x="536" y="2489"/>
                    <a:pt x="1198" y="2489"/>
                  </a:cubicBezTo>
                  <a:cubicBezTo>
                    <a:pt x="1216" y="2490"/>
                    <a:pt x="1235" y="2490"/>
                    <a:pt x="1253" y="2490"/>
                  </a:cubicBezTo>
                  <a:cubicBezTo>
                    <a:pt x="1892" y="2490"/>
                    <a:pt x="2458" y="1965"/>
                    <a:pt x="2458" y="1260"/>
                  </a:cubicBezTo>
                  <a:cubicBezTo>
                    <a:pt x="2458" y="599"/>
                    <a:pt x="1922" y="0"/>
                    <a:pt x="11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6" name="Google Shape;9496;p80"/>
            <p:cNvSpPr/>
            <p:nvPr/>
          </p:nvSpPr>
          <p:spPr>
            <a:xfrm>
              <a:off x="-12077175" y="4352000"/>
              <a:ext cx="186700" cy="83500"/>
            </a:xfrm>
            <a:custGeom>
              <a:rect b="b" l="l" r="r" t="t"/>
              <a:pathLst>
                <a:path extrusionOk="0" h="3340" w="7468">
                  <a:moveTo>
                    <a:pt x="1639" y="0"/>
                  </a:moveTo>
                  <a:cubicBezTo>
                    <a:pt x="1166" y="0"/>
                    <a:pt x="820" y="347"/>
                    <a:pt x="820" y="819"/>
                  </a:cubicBezTo>
                  <a:lnTo>
                    <a:pt x="820" y="1670"/>
                  </a:lnTo>
                  <a:cubicBezTo>
                    <a:pt x="347" y="1670"/>
                    <a:pt x="0" y="2048"/>
                    <a:pt x="0" y="2521"/>
                  </a:cubicBezTo>
                  <a:lnTo>
                    <a:pt x="0" y="2899"/>
                  </a:lnTo>
                  <a:cubicBezTo>
                    <a:pt x="0" y="3151"/>
                    <a:pt x="189" y="3340"/>
                    <a:pt x="410" y="3340"/>
                  </a:cubicBezTo>
                  <a:lnTo>
                    <a:pt x="7026" y="3340"/>
                  </a:lnTo>
                  <a:cubicBezTo>
                    <a:pt x="7278" y="3340"/>
                    <a:pt x="7467" y="3151"/>
                    <a:pt x="7467" y="2899"/>
                  </a:cubicBezTo>
                  <a:lnTo>
                    <a:pt x="7467" y="2521"/>
                  </a:lnTo>
                  <a:cubicBezTo>
                    <a:pt x="7467" y="2048"/>
                    <a:pt x="7121" y="1670"/>
                    <a:pt x="6648" y="1670"/>
                  </a:cubicBezTo>
                  <a:lnTo>
                    <a:pt x="6648" y="819"/>
                  </a:lnTo>
                  <a:cubicBezTo>
                    <a:pt x="6616" y="347"/>
                    <a:pt x="6207" y="0"/>
                    <a:pt x="57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7" name="Google Shape;9497;p80"/>
            <p:cNvSpPr/>
            <p:nvPr/>
          </p:nvSpPr>
          <p:spPr>
            <a:xfrm>
              <a:off x="-11911775" y="4186000"/>
              <a:ext cx="103200" cy="101425"/>
            </a:xfrm>
            <a:custGeom>
              <a:rect b="b" l="l" r="r" t="t"/>
              <a:pathLst>
                <a:path extrusionOk="0" h="4057" w="4128">
                  <a:moveTo>
                    <a:pt x="2060" y="1"/>
                  </a:moveTo>
                  <a:cubicBezTo>
                    <a:pt x="1914" y="1"/>
                    <a:pt x="1765" y="72"/>
                    <a:pt x="1670" y="213"/>
                  </a:cubicBezTo>
                  <a:lnTo>
                    <a:pt x="1198" y="1190"/>
                  </a:lnTo>
                  <a:lnTo>
                    <a:pt x="221" y="1663"/>
                  </a:lnTo>
                  <a:cubicBezTo>
                    <a:pt x="63" y="1757"/>
                    <a:pt x="0" y="1852"/>
                    <a:pt x="0" y="2009"/>
                  </a:cubicBezTo>
                  <a:cubicBezTo>
                    <a:pt x="0" y="2167"/>
                    <a:pt x="63" y="2324"/>
                    <a:pt x="221" y="2356"/>
                  </a:cubicBezTo>
                  <a:lnTo>
                    <a:pt x="1198" y="2828"/>
                  </a:lnTo>
                  <a:lnTo>
                    <a:pt x="1670" y="3836"/>
                  </a:lnTo>
                  <a:cubicBezTo>
                    <a:pt x="1765" y="3994"/>
                    <a:pt x="1891" y="4057"/>
                    <a:pt x="2048" y="4057"/>
                  </a:cubicBezTo>
                  <a:cubicBezTo>
                    <a:pt x="2206" y="4057"/>
                    <a:pt x="2363" y="3994"/>
                    <a:pt x="2395" y="3836"/>
                  </a:cubicBezTo>
                  <a:lnTo>
                    <a:pt x="2867" y="2828"/>
                  </a:lnTo>
                  <a:lnTo>
                    <a:pt x="3907" y="2356"/>
                  </a:lnTo>
                  <a:cubicBezTo>
                    <a:pt x="4065" y="2293"/>
                    <a:pt x="4128" y="2167"/>
                    <a:pt x="4128" y="2009"/>
                  </a:cubicBezTo>
                  <a:cubicBezTo>
                    <a:pt x="4128" y="1852"/>
                    <a:pt x="4033" y="1757"/>
                    <a:pt x="3939" y="1663"/>
                  </a:cubicBezTo>
                  <a:lnTo>
                    <a:pt x="2899" y="1190"/>
                  </a:lnTo>
                  <a:lnTo>
                    <a:pt x="2426" y="213"/>
                  </a:lnTo>
                  <a:cubicBezTo>
                    <a:pt x="2348" y="72"/>
                    <a:pt x="2206" y="1"/>
                    <a:pt x="20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8" name="Google Shape;9498;p80"/>
            <p:cNvSpPr/>
            <p:nvPr/>
          </p:nvSpPr>
          <p:spPr>
            <a:xfrm>
              <a:off x="-12160675" y="4186000"/>
              <a:ext cx="104000" cy="101425"/>
            </a:xfrm>
            <a:custGeom>
              <a:rect b="b" l="l" r="r" t="t"/>
              <a:pathLst>
                <a:path extrusionOk="0" h="4057" w="4160">
                  <a:moveTo>
                    <a:pt x="2092" y="1"/>
                  </a:moveTo>
                  <a:cubicBezTo>
                    <a:pt x="1946" y="1"/>
                    <a:pt x="1797" y="72"/>
                    <a:pt x="1702" y="213"/>
                  </a:cubicBezTo>
                  <a:lnTo>
                    <a:pt x="1230" y="1190"/>
                  </a:lnTo>
                  <a:lnTo>
                    <a:pt x="221" y="1663"/>
                  </a:lnTo>
                  <a:cubicBezTo>
                    <a:pt x="64" y="1757"/>
                    <a:pt x="1" y="1852"/>
                    <a:pt x="1" y="2009"/>
                  </a:cubicBezTo>
                  <a:cubicBezTo>
                    <a:pt x="1" y="2167"/>
                    <a:pt x="64" y="2324"/>
                    <a:pt x="221" y="2387"/>
                  </a:cubicBezTo>
                  <a:lnTo>
                    <a:pt x="1230" y="2860"/>
                  </a:lnTo>
                  <a:lnTo>
                    <a:pt x="1702" y="3836"/>
                  </a:lnTo>
                  <a:cubicBezTo>
                    <a:pt x="1797" y="3994"/>
                    <a:pt x="1923" y="4057"/>
                    <a:pt x="2080" y="4057"/>
                  </a:cubicBezTo>
                  <a:cubicBezTo>
                    <a:pt x="2238" y="4057"/>
                    <a:pt x="2395" y="3994"/>
                    <a:pt x="2427" y="3836"/>
                  </a:cubicBezTo>
                  <a:lnTo>
                    <a:pt x="2899" y="2860"/>
                  </a:lnTo>
                  <a:lnTo>
                    <a:pt x="3876" y="2387"/>
                  </a:lnTo>
                  <a:cubicBezTo>
                    <a:pt x="4034" y="2324"/>
                    <a:pt x="4160" y="2167"/>
                    <a:pt x="4160" y="2009"/>
                  </a:cubicBezTo>
                  <a:cubicBezTo>
                    <a:pt x="4160" y="1852"/>
                    <a:pt x="4065" y="1694"/>
                    <a:pt x="3939" y="1663"/>
                  </a:cubicBezTo>
                  <a:lnTo>
                    <a:pt x="2931" y="1190"/>
                  </a:lnTo>
                  <a:lnTo>
                    <a:pt x="2458" y="213"/>
                  </a:lnTo>
                  <a:cubicBezTo>
                    <a:pt x="2380" y="72"/>
                    <a:pt x="2238" y="1"/>
                    <a:pt x="20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9" name="Google Shape;9499;p80"/>
            <p:cNvSpPr/>
            <p:nvPr/>
          </p:nvSpPr>
          <p:spPr>
            <a:xfrm>
              <a:off x="-12049600" y="4144075"/>
              <a:ext cx="127600" cy="67750"/>
            </a:xfrm>
            <a:custGeom>
              <a:rect b="b" l="l" r="r" t="t"/>
              <a:pathLst>
                <a:path extrusionOk="0" h="2710" w="5104">
                  <a:moveTo>
                    <a:pt x="851" y="0"/>
                  </a:moveTo>
                  <a:cubicBezTo>
                    <a:pt x="819" y="32"/>
                    <a:pt x="662" y="63"/>
                    <a:pt x="599" y="189"/>
                  </a:cubicBezTo>
                  <a:cubicBezTo>
                    <a:pt x="63" y="945"/>
                    <a:pt x="0" y="1890"/>
                    <a:pt x="347" y="2710"/>
                  </a:cubicBezTo>
                  <a:lnTo>
                    <a:pt x="2394" y="1670"/>
                  </a:lnTo>
                  <a:cubicBezTo>
                    <a:pt x="2426" y="1638"/>
                    <a:pt x="2521" y="1638"/>
                    <a:pt x="2552" y="1638"/>
                  </a:cubicBezTo>
                  <a:cubicBezTo>
                    <a:pt x="2647" y="1638"/>
                    <a:pt x="2678" y="1638"/>
                    <a:pt x="2710" y="1670"/>
                  </a:cubicBezTo>
                  <a:lnTo>
                    <a:pt x="4757" y="2710"/>
                  </a:lnTo>
                  <a:cubicBezTo>
                    <a:pt x="5104" y="1890"/>
                    <a:pt x="5041" y="945"/>
                    <a:pt x="4537" y="189"/>
                  </a:cubicBezTo>
                  <a:cubicBezTo>
                    <a:pt x="4442" y="63"/>
                    <a:pt x="4316" y="0"/>
                    <a:pt x="41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0" name="Google Shape;9500;p80"/>
            <p:cNvSpPr/>
            <p:nvPr/>
          </p:nvSpPr>
          <p:spPr>
            <a:xfrm>
              <a:off x="-12033850" y="4212600"/>
              <a:ext cx="99250" cy="118150"/>
            </a:xfrm>
            <a:custGeom>
              <a:rect b="b" l="l" r="r" t="t"/>
              <a:pathLst>
                <a:path extrusionOk="0" h="4726" w="3970">
                  <a:moveTo>
                    <a:pt x="1575" y="0"/>
                  </a:moveTo>
                  <a:lnTo>
                    <a:pt x="0" y="788"/>
                  </a:lnTo>
                  <a:lnTo>
                    <a:pt x="662" y="4726"/>
                  </a:lnTo>
                  <a:lnTo>
                    <a:pt x="3308" y="4726"/>
                  </a:lnTo>
                  <a:lnTo>
                    <a:pt x="3970" y="788"/>
                  </a:lnTo>
                  <a:lnTo>
                    <a:pt x="2395" y="0"/>
                  </a:lnTo>
                  <a:lnTo>
                    <a:pt x="2395" y="1827"/>
                  </a:lnTo>
                  <a:cubicBezTo>
                    <a:pt x="2395" y="2048"/>
                    <a:pt x="2206" y="2268"/>
                    <a:pt x="1954" y="2268"/>
                  </a:cubicBezTo>
                  <a:cubicBezTo>
                    <a:pt x="1733" y="2268"/>
                    <a:pt x="1575" y="2048"/>
                    <a:pt x="1575" y="1827"/>
                  </a:cubicBezTo>
                  <a:lnTo>
                    <a:pt x="15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01" name="Google Shape;9501;p80"/>
          <p:cNvGrpSpPr/>
          <p:nvPr/>
        </p:nvGrpSpPr>
        <p:grpSpPr>
          <a:xfrm>
            <a:off x="5116936" y="3038630"/>
            <a:ext cx="355416" cy="355652"/>
            <a:chOff x="-10391650" y="3180600"/>
            <a:chExt cx="352875" cy="353075"/>
          </a:xfrm>
        </p:grpSpPr>
        <p:sp>
          <p:nvSpPr>
            <p:cNvPr id="9502" name="Google Shape;9502;p80"/>
            <p:cNvSpPr/>
            <p:nvPr/>
          </p:nvSpPr>
          <p:spPr>
            <a:xfrm>
              <a:off x="-10390875" y="3263500"/>
              <a:ext cx="352100" cy="42550"/>
            </a:xfrm>
            <a:custGeom>
              <a:rect b="b" l="l" r="r" t="t"/>
              <a:pathLst>
                <a:path extrusionOk="0" h="1702" w="14084">
                  <a:moveTo>
                    <a:pt x="820" y="1"/>
                  </a:moveTo>
                  <a:cubicBezTo>
                    <a:pt x="347" y="1"/>
                    <a:pt x="1" y="379"/>
                    <a:pt x="1" y="851"/>
                  </a:cubicBezTo>
                  <a:lnTo>
                    <a:pt x="1" y="1261"/>
                  </a:lnTo>
                  <a:cubicBezTo>
                    <a:pt x="1" y="1513"/>
                    <a:pt x="190" y="1702"/>
                    <a:pt x="410" y="1702"/>
                  </a:cubicBezTo>
                  <a:lnTo>
                    <a:pt x="13674" y="1702"/>
                  </a:lnTo>
                  <a:cubicBezTo>
                    <a:pt x="13894" y="1702"/>
                    <a:pt x="14083" y="1513"/>
                    <a:pt x="14083" y="1261"/>
                  </a:cubicBezTo>
                  <a:lnTo>
                    <a:pt x="14083" y="851"/>
                  </a:lnTo>
                  <a:cubicBezTo>
                    <a:pt x="14083" y="410"/>
                    <a:pt x="13705" y="1"/>
                    <a:pt x="132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3" name="Google Shape;9503;p80"/>
            <p:cNvSpPr/>
            <p:nvPr/>
          </p:nvSpPr>
          <p:spPr>
            <a:xfrm>
              <a:off x="-10391650" y="3451750"/>
              <a:ext cx="352875" cy="81925"/>
            </a:xfrm>
            <a:custGeom>
              <a:rect b="b" l="l" r="r" t="t"/>
              <a:pathLst>
                <a:path extrusionOk="0" h="3277" w="14115">
                  <a:moveTo>
                    <a:pt x="2079" y="0"/>
                  </a:moveTo>
                  <a:cubicBezTo>
                    <a:pt x="1418" y="0"/>
                    <a:pt x="819" y="536"/>
                    <a:pt x="819" y="1229"/>
                  </a:cubicBezTo>
                  <a:lnTo>
                    <a:pt x="819" y="1607"/>
                  </a:lnTo>
                  <a:cubicBezTo>
                    <a:pt x="347" y="1607"/>
                    <a:pt x="0" y="1954"/>
                    <a:pt x="0" y="2458"/>
                  </a:cubicBezTo>
                  <a:lnTo>
                    <a:pt x="0" y="2867"/>
                  </a:lnTo>
                  <a:cubicBezTo>
                    <a:pt x="0" y="3119"/>
                    <a:pt x="189" y="3277"/>
                    <a:pt x="378" y="3277"/>
                  </a:cubicBezTo>
                  <a:lnTo>
                    <a:pt x="13642" y="3277"/>
                  </a:lnTo>
                  <a:cubicBezTo>
                    <a:pt x="13894" y="3277"/>
                    <a:pt x="14083" y="3088"/>
                    <a:pt x="14083" y="2867"/>
                  </a:cubicBezTo>
                  <a:lnTo>
                    <a:pt x="14083" y="2458"/>
                  </a:lnTo>
                  <a:cubicBezTo>
                    <a:pt x="14114" y="1954"/>
                    <a:pt x="13736" y="1607"/>
                    <a:pt x="13295" y="1607"/>
                  </a:cubicBezTo>
                  <a:lnTo>
                    <a:pt x="13295" y="1229"/>
                  </a:lnTo>
                  <a:cubicBezTo>
                    <a:pt x="13295" y="567"/>
                    <a:pt x="12760" y="0"/>
                    <a:pt x="120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4" name="Google Shape;9504;p80"/>
            <p:cNvSpPr/>
            <p:nvPr/>
          </p:nvSpPr>
          <p:spPr>
            <a:xfrm>
              <a:off x="-10327075" y="3180600"/>
              <a:ext cx="223700" cy="62450"/>
            </a:xfrm>
            <a:custGeom>
              <a:rect b="b" l="l" r="r" t="t"/>
              <a:pathLst>
                <a:path extrusionOk="0" h="2498" w="8948">
                  <a:moveTo>
                    <a:pt x="4490" y="1"/>
                  </a:moveTo>
                  <a:cubicBezTo>
                    <a:pt x="4419" y="1"/>
                    <a:pt x="4348" y="24"/>
                    <a:pt x="4285" y="72"/>
                  </a:cubicBezTo>
                  <a:lnTo>
                    <a:pt x="0" y="2498"/>
                  </a:lnTo>
                  <a:lnTo>
                    <a:pt x="8948" y="2498"/>
                  </a:lnTo>
                  <a:lnTo>
                    <a:pt x="4695" y="72"/>
                  </a:lnTo>
                  <a:cubicBezTo>
                    <a:pt x="4632" y="24"/>
                    <a:pt x="4561" y="1"/>
                    <a:pt x="44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5" name="Google Shape;9505;p80"/>
            <p:cNvSpPr/>
            <p:nvPr/>
          </p:nvSpPr>
          <p:spPr>
            <a:xfrm>
              <a:off x="-10245950" y="3325725"/>
              <a:ext cx="61450" cy="104775"/>
            </a:xfrm>
            <a:custGeom>
              <a:rect b="b" l="l" r="r" t="t"/>
              <a:pathLst>
                <a:path extrusionOk="0" h="4191" w="2458">
                  <a:moveTo>
                    <a:pt x="0" y="1"/>
                  </a:moveTo>
                  <a:lnTo>
                    <a:pt x="0" y="4191"/>
                  </a:lnTo>
                  <a:lnTo>
                    <a:pt x="2458" y="4191"/>
                  </a:lnTo>
                  <a:lnTo>
                    <a:pt x="24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6" name="Google Shape;9506;p80"/>
            <p:cNvSpPr/>
            <p:nvPr/>
          </p:nvSpPr>
          <p:spPr>
            <a:xfrm>
              <a:off x="-10142775" y="3325725"/>
              <a:ext cx="63025" cy="104775"/>
            </a:xfrm>
            <a:custGeom>
              <a:rect b="b" l="l" r="r" t="t"/>
              <a:pathLst>
                <a:path extrusionOk="0" h="4191" w="2521">
                  <a:moveTo>
                    <a:pt x="1" y="1"/>
                  </a:moveTo>
                  <a:lnTo>
                    <a:pt x="1" y="4191"/>
                  </a:lnTo>
                  <a:lnTo>
                    <a:pt x="2521" y="4191"/>
                  </a:lnTo>
                  <a:lnTo>
                    <a:pt x="252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7" name="Google Shape;9507;p80"/>
            <p:cNvSpPr/>
            <p:nvPr/>
          </p:nvSpPr>
          <p:spPr>
            <a:xfrm>
              <a:off x="-10350700" y="3325725"/>
              <a:ext cx="62250" cy="104775"/>
            </a:xfrm>
            <a:custGeom>
              <a:rect b="b" l="l" r="r" t="t"/>
              <a:pathLst>
                <a:path extrusionOk="0" h="4191" w="2490">
                  <a:moveTo>
                    <a:pt x="0" y="1"/>
                  </a:moveTo>
                  <a:lnTo>
                    <a:pt x="0" y="4191"/>
                  </a:lnTo>
                  <a:lnTo>
                    <a:pt x="2489" y="4191"/>
                  </a:lnTo>
                  <a:lnTo>
                    <a:pt x="248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08" name="Google Shape;9508;p80"/>
          <p:cNvGrpSpPr/>
          <p:nvPr/>
        </p:nvGrpSpPr>
        <p:grpSpPr>
          <a:xfrm>
            <a:off x="5116935" y="3515428"/>
            <a:ext cx="354635" cy="353890"/>
            <a:chOff x="-10390875" y="3616350"/>
            <a:chExt cx="352100" cy="351325"/>
          </a:xfrm>
        </p:grpSpPr>
        <p:sp>
          <p:nvSpPr>
            <p:cNvPr id="9509" name="Google Shape;9509;p80"/>
            <p:cNvSpPr/>
            <p:nvPr/>
          </p:nvSpPr>
          <p:spPr>
            <a:xfrm>
              <a:off x="-10308950" y="3780175"/>
              <a:ext cx="186675" cy="104800"/>
            </a:xfrm>
            <a:custGeom>
              <a:rect b="b" l="l" r="r" t="t"/>
              <a:pathLst>
                <a:path extrusionOk="0" h="4192" w="7467">
                  <a:moveTo>
                    <a:pt x="0" y="1"/>
                  </a:moveTo>
                  <a:lnTo>
                    <a:pt x="0" y="4191"/>
                  </a:lnTo>
                  <a:lnTo>
                    <a:pt x="7467" y="4191"/>
                  </a:lnTo>
                  <a:lnTo>
                    <a:pt x="746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0" name="Google Shape;9510;p80"/>
            <p:cNvSpPr/>
            <p:nvPr/>
          </p:nvSpPr>
          <p:spPr>
            <a:xfrm>
              <a:off x="-10390875" y="3698275"/>
              <a:ext cx="352100" cy="269400"/>
            </a:xfrm>
            <a:custGeom>
              <a:rect b="b" l="l" r="r" t="t"/>
              <a:pathLst>
                <a:path extrusionOk="0" h="10776" w="14084">
                  <a:moveTo>
                    <a:pt x="11216" y="2426"/>
                  </a:moveTo>
                  <a:cubicBezTo>
                    <a:pt x="11468" y="2426"/>
                    <a:pt x="11626" y="2615"/>
                    <a:pt x="11626" y="2867"/>
                  </a:cubicBezTo>
                  <a:lnTo>
                    <a:pt x="11626" y="7845"/>
                  </a:lnTo>
                  <a:cubicBezTo>
                    <a:pt x="11626" y="8097"/>
                    <a:pt x="11437" y="8255"/>
                    <a:pt x="11216" y="8255"/>
                  </a:cubicBezTo>
                  <a:lnTo>
                    <a:pt x="2931" y="8255"/>
                  </a:lnTo>
                  <a:cubicBezTo>
                    <a:pt x="2678" y="8255"/>
                    <a:pt x="2489" y="8066"/>
                    <a:pt x="2489" y="7845"/>
                  </a:cubicBezTo>
                  <a:lnTo>
                    <a:pt x="2489" y="2867"/>
                  </a:lnTo>
                  <a:cubicBezTo>
                    <a:pt x="2489" y="2615"/>
                    <a:pt x="2678" y="2426"/>
                    <a:pt x="2931" y="2426"/>
                  </a:cubicBezTo>
                  <a:close/>
                  <a:moveTo>
                    <a:pt x="1670" y="0"/>
                  </a:moveTo>
                  <a:cubicBezTo>
                    <a:pt x="757" y="0"/>
                    <a:pt x="1" y="725"/>
                    <a:pt x="1" y="1639"/>
                  </a:cubicBezTo>
                  <a:cubicBezTo>
                    <a:pt x="1" y="2237"/>
                    <a:pt x="316" y="2773"/>
                    <a:pt x="820" y="3056"/>
                  </a:cubicBezTo>
                  <a:lnTo>
                    <a:pt x="820" y="7719"/>
                  </a:lnTo>
                  <a:cubicBezTo>
                    <a:pt x="316" y="7971"/>
                    <a:pt x="1" y="8538"/>
                    <a:pt x="1" y="9137"/>
                  </a:cubicBezTo>
                  <a:cubicBezTo>
                    <a:pt x="1" y="10019"/>
                    <a:pt x="757" y="10775"/>
                    <a:pt x="1670" y="10775"/>
                  </a:cubicBezTo>
                  <a:cubicBezTo>
                    <a:pt x="2237" y="10775"/>
                    <a:pt x="2805" y="10460"/>
                    <a:pt x="3057" y="9956"/>
                  </a:cubicBezTo>
                  <a:lnTo>
                    <a:pt x="11027" y="9956"/>
                  </a:lnTo>
                  <a:cubicBezTo>
                    <a:pt x="11311" y="10460"/>
                    <a:pt x="11846" y="10775"/>
                    <a:pt x="12445" y="10775"/>
                  </a:cubicBezTo>
                  <a:cubicBezTo>
                    <a:pt x="13359" y="10775"/>
                    <a:pt x="14083" y="10019"/>
                    <a:pt x="14083" y="9137"/>
                  </a:cubicBezTo>
                  <a:cubicBezTo>
                    <a:pt x="14083" y="8538"/>
                    <a:pt x="13800" y="7971"/>
                    <a:pt x="13264" y="7719"/>
                  </a:cubicBezTo>
                  <a:lnTo>
                    <a:pt x="13264" y="3056"/>
                  </a:lnTo>
                  <a:cubicBezTo>
                    <a:pt x="13800" y="2741"/>
                    <a:pt x="14083" y="2237"/>
                    <a:pt x="14083" y="1639"/>
                  </a:cubicBezTo>
                  <a:cubicBezTo>
                    <a:pt x="14083" y="725"/>
                    <a:pt x="13359" y="0"/>
                    <a:pt x="12445" y="0"/>
                  </a:cubicBezTo>
                  <a:cubicBezTo>
                    <a:pt x="11846" y="0"/>
                    <a:pt x="11311" y="315"/>
                    <a:pt x="11027" y="820"/>
                  </a:cubicBezTo>
                  <a:lnTo>
                    <a:pt x="3057" y="820"/>
                  </a:lnTo>
                  <a:cubicBezTo>
                    <a:pt x="2805" y="315"/>
                    <a:pt x="2237" y="0"/>
                    <a:pt x="16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1" name="Google Shape;9511;p80"/>
            <p:cNvSpPr/>
            <p:nvPr/>
          </p:nvSpPr>
          <p:spPr>
            <a:xfrm>
              <a:off x="-10268000" y="3616350"/>
              <a:ext cx="103975" cy="81150"/>
            </a:xfrm>
            <a:custGeom>
              <a:rect b="b" l="l" r="r" t="t"/>
              <a:pathLst>
                <a:path extrusionOk="0" h="3246" w="4159">
                  <a:moveTo>
                    <a:pt x="2048" y="1"/>
                  </a:moveTo>
                  <a:cubicBezTo>
                    <a:pt x="1387" y="1"/>
                    <a:pt x="851" y="536"/>
                    <a:pt x="851" y="1230"/>
                  </a:cubicBezTo>
                  <a:cubicBezTo>
                    <a:pt x="851" y="1450"/>
                    <a:pt x="914" y="1671"/>
                    <a:pt x="1040" y="1891"/>
                  </a:cubicBezTo>
                  <a:lnTo>
                    <a:pt x="0" y="3246"/>
                  </a:lnTo>
                  <a:lnTo>
                    <a:pt x="1072" y="3246"/>
                  </a:lnTo>
                  <a:lnTo>
                    <a:pt x="1733" y="2364"/>
                  </a:lnTo>
                  <a:cubicBezTo>
                    <a:pt x="1859" y="2395"/>
                    <a:pt x="1985" y="2427"/>
                    <a:pt x="2080" y="2427"/>
                  </a:cubicBezTo>
                  <a:cubicBezTo>
                    <a:pt x="2206" y="2427"/>
                    <a:pt x="2332" y="2395"/>
                    <a:pt x="2458" y="2364"/>
                  </a:cubicBezTo>
                  <a:lnTo>
                    <a:pt x="3119" y="3246"/>
                  </a:lnTo>
                  <a:lnTo>
                    <a:pt x="4159" y="3246"/>
                  </a:lnTo>
                  <a:lnTo>
                    <a:pt x="3119" y="1891"/>
                  </a:lnTo>
                  <a:cubicBezTo>
                    <a:pt x="3245" y="1671"/>
                    <a:pt x="3308" y="1450"/>
                    <a:pt x="3308" y="1230"/>
                  </a:cubicBezTo>
                  <a:cubicBezTo>
                    <a:pt x="3308" y="536"/>
                    <a:pt x="2773" y="1"/>
                    <a:pt x="2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12" name="Google Shape;9512;p80"/>
          <p:cNvGrpSpPr/>
          <p:nvPr/>
        </p:nvGrpSpPr>
        <p:grpSpPr>
          <a:xfrm>
            <a:off x="7783910" y="3040093"/>
            <a:ext cx="312585" cy="354670"/>
            <a:chOff x="-10370400" y="4049550"/>
            <a:chExt cx="310350" cy="352100"/>
          </a:xfrm>
        </p:grpSpPr>
        <p:sp>
          <p:nvSpPr>
            <p:cNvPr id="9513" name="Google Shape;9513;p80"/>
            <p:cNvSpPr/>
            <p:nvPr/>
          </p:nvSpPr>
          <p:spPr>
            <a:xfrm>
              <a:off x="-10308175" y="4224400"/>
              <a:ext cx="185900" cy="115800"/>
            </a:xfrm>
            <a:custGeom>
              <a:rect b="b" l="l" r="r" t="t"/>
              <a:pathLst>
                <a:path extrusionOk="0" h="4632" w="7436">
                  <a:moveTo>
                    <a:pt x="1" y="1"/>
                  </a:moveTo>
                  <a:lnTo>
                    <a:pt x="1" y="4632"/>
                  </a:lnTo>
                  <a:lnTo>
                    <a:pt x="1639" y="4632"/>
                  </a:lnTo>
                  <a:lnTo>
                    <a:pt x="1639" y="1261"/>
                  </a:lnTo>
                  <a:cubicBezTo>
                    <a:pt x="1639" y="1040"/>
                    <a:pt x="1859" y="883"/>
                    <a:pt x="2048" y="883"/>
                  </a:cubicBezTo>
                  <a:cubicBezTo>
                    <a:pt x="2269" y="883"/>
                    <a:pt x="2489" y="1072"/>
                    <a:pt x="2489" y="1261"/>
                  </a:cubicBezTo>
                  <a:lnTo>
                    <a:pt x="2489" y="4632"/>
                  </a:lnTo>
                  <a:lnTo>
                    <a:pt x="3309" y="4632"/>
                  </a:lnTo>
                  <a:lnTo>
                    <a:pt x="3309" y="1261"/>
                  </a:lnTo>
                  <a:cubicBezTo>
                    <a:pt x="3309" y="1040"/>
                    <a:pt x="3498" y="883"/>
                    <a:pt x="3750" y="883"/>
                  </a:cubicBezTo>
                  <a:cubicBezTo>
                    <a:pt x="3970" y="883"/>
                    <a:pt x="4128" y="1072"/>
                    <a:pt x="4128" y="1261"/>
                  </a:cubicBezTo>
                  <a:lnTo>
                    <a:pt x="4128" y="4632"/>
                  </a:lnTo>
                  <a:lnTo>
                    <a:pt x="4947" y="4632"/>
                  </a:lnTo>
                  <a:lnTo>
                    <a:pt x="4947" y="1261"/>
                  </a:lnTo>
                  <a:cubicBezTo>
                    <a:pt x="4947" y="1040"/>
                    <a:pt x="5167" y="883"/>
                    <a:pt x="5388" y="883"/>
                  </a:cubicBezTo>
                  <a:cubicBezTo>
                    <a:pt x="5640" y="883"/>
                    <a:pt x="5829" y="1072"/>
                    <a:pt x="5829" y="1261"/>
                  </a:cubicBezTo>
                  <a:lnTo>
                    <a:pt x="5829" y="4632"/>
                  </a:lnTo>
                  <a:lnTo>
                    <a:pt x="7436" y="4632"/>
                  </a:lnTo>
                  <a:lnTo>
                    <a:pt x="743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4" name="Google Shape;9514;p80"/>
            <p:cNvSpPr/>
            <p:nvPr/>
          </p:nvSpPr>
          <p:spPr>
            <a:xfrm>
              <a:off x="-10292425" y="4121225"/>
              <a:ext cx="159125" cy="30750"/>
            </a:xfrm>
            <a:custGeom>
              <a:rect b="b" l="l" r="r" t="t"/>
              <a:pathLst>
                <a:path extrusionOk="0" h="1230" w="6365">
                  <a:moveTo>
                    <a:pt x="694" y="0"/>
                  </a:moveTo>
                  <a:cubicBezTo>
                    <a:pt x="694" y="158"/>
                    <a:pt x="662" y="316"/>
                    <a:pt x="631" y="442"/>
                  </a:cubicBezTo>
                  <a:cubicBezTo>
                    <a:pt x="505" y="757"/>
                    <a:pt x="284" y="1040"/>
                    <a:pt x="1" y="1229"/>
                  </a:cubicBezTo>
                  <a:lnTo>
                    <a:pt x="6365" y="1229"/>
                  </a:lnTo>
                  <a:cubicBezTo>
                    <a:pt x="6018" y="1040"/>
                    <a:pt x="5798" y="788"/>
                    <a:pt x="5672" y="442"/>
                  </a:cubicBezTo>
                  <a:cubicBezTo>
                    <a:pt x="5577" y="284"/>
                    <a:pt x="5577" y="126"/>
                    <a:pt x="55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5" name="Google Shape;9515;p80"/>
            <p:cNvSpPr/>
            <p:nvPr/>
          </p:nvSpPr>
          <p:spPr>
            <a:xfrm>
              <a:off x="-10370400" y="4049550"/>
              <a:ext cx="310350" cy="91400"/>
            </a:xfrm>
            <a:custGeom>
              <a:rect b="b" l="l" r="r" t="t"/>
              <a:pathLst>
                <a:path extrusionOk="0" h="3656" w="12414">
                  <a:moveTo>
                    <a:pt x="2049" y="1"/>
                  </a:moveTo>
                  <a:cubicBezTo>
                    <a:pt x="977" y="1"/>
                    <a:pt x="95" y="820"/>
                    <a:pt x="1" y="1891"/>
                  </a:cubicBezTo>
                  <a:cubicBezTo>
                    <a:pt x="95" y="2867"/>
                    <a:pt x="946" y="3655"/>
                    <a:pt x="1954" y="3655"/>
                  </a:cubicBezTo>
                  <a:cubicBezTo>
                    <a:pt x="2427" y="3655"/>
                    <a:pt x="2773" y="3340"/>
                    <a:pt x="2899" y="3025"/>
                  </a:cubicBezTo>
                  <a:cubicBezTo>
                    <a:pt x="2931" y="2867"/>
                    <a:pt x="2962" y="2678"/>
                    <a:pt x="2805" y="2521"/>
                  </a:cubicBezTo>
                  <a:cubicBezTo>
                    <a:pt x="2729" y="2461"/>
                    <a:pt x="2618" y="2422"/>
                    <a:pt x="2520" y="2422"/>
                  </a:cubicBezTo>
                  <a:cubicBezTo>
                    <a:pt x="2411" y="2422"/>
                    <a:pt x="2317" y="2469"/>
                    <a:pt x="2301" y="2584"/>
                  </a:cubicBezTo>
                  <a:cubicBezTo>
                    <a:pt x="2274" y="2793"/>
                    <a:pt x="2097" y="2915"/>
                    <a:pt x="1911" y="2915"/>
                  </a:cubicBezTo>
                  <a:cubicBezTo>
                    <a:pt x="1873" y="2915"/>
                    <a:pt x="1834" y="2910"/>
                    <a:pt x="1796" y="2899"/>
                  </a:cubicBezTo>
                  <a:cubicBezTo>
                    <a:pt x="1544" y="2867"/>
                    <a:pt x="1418" y="2647"/>
                    <a:pt x="1481" y="2395"/>
                  </a:cubicBezTo>
                  <a:cubicBezTo>
                    <a:pt x="1595" y="1848"/>
                    <a:pt x="2036" y="1594"/>
                    <a:pt x="2500" y="1594"/>
                  </a:cubicBezTo>
                  <a:cubicBezTo>
                    <a:pt x="2811" y="1594"/>
                    <a:pt x="3132" y="1708"/>
                    <a:pt x="3372" y="1922"/>
                  </a:cubicBezTo>
                  <a:lnTo>
                    <a:pt x="3466" y="2048"/>
                  </a:lnTo>
                  <a:lnTo>
                    <a:pt x="8917" y="2048"/>
                  </a:lnTo>
                  <a:lnTo>
                    <a:pt x="9043" y="1922"/>
                  </a:lnTo>
                  <a:cubicBezTo>
                    <a:pt x="9262" y="1715"/>
                    <a:pt x="9561" y="1612"/>
                    <a:pt x="9856" y="1612"/>
                  </a:cubicBezTo>
                  <a:cubicBezTo>
                    <a:pt x="10325" y="1612"/>
                    <a:pt x="10785" y="1873"/>
                    <a:pt x="10901" y="2395"/>
                  </a:cubicBezTo>
                  <a:cubicBezTo>
                    <a:pt x="10964" y="2647"/>
                    <a:pt x="10838" y="2836"/>
                    <a:pt x="10618" y="2899"/>
                  </a:cubicBezTo>
                  <a:cubicBezTo>
                    <a:pt x="10575" y="2910"/>
                    <a:pt x="10533" y="2915"/>
                    <a:pt x="10494" y="2915"/>
                  </a:cubicBezTo>
                  <a:cubicBezTo>
                    <a:pt x="10304" y="2915"/>
                    <a:pt x="10161" y="2793"/>
                    <a:pt x="10082" y="2584"/>
                  </a:cubicBezTo>
                  <a:cubicBezTo>
                    <a:pt x="10066" y="2469"/>
                    <a:pt x="9963" y="2422"/>
                    <a:pt x="9851" y="2422"/>
                  </a:cubicBezTo>
                  <a:cubicBezTo>
                    <a:pt x="9749" y="2422"/>
                    <a:pt x="9638" y="2461"/>
                    <a:pt x="9578" y="2521"/>
                  </a:cubicBezTo>
                  <a:cubicBezTo>
                    <a:pt x="9421" y="2678"/>
                    <a:pt x="9452" y="2867"/>
                    <a:pt x="9515" y="3025"/>
                  </a:cubicBezTo>
                  <a:cubicBezTo>
                    <a:pt x="9610" y="3340"/>
                    <a:pt x="10019" y="3655"/>
                    <a:pt x="10460" y="3655"/>
                  </a:cubicBezTo>
                  <a:cubicBezTo>
                    <a:pt x="11311" y="3655"/>
                    <a:pt x="12067" y="3056"/>
                    <a:pt x="12288" y="2269"/>
                  </a:cubicBezTo>
                  <a:cubicBezTo>
                    <a:pt x="12288" y="2206"/>
                    <a:pt x="12351" y="2111"/>
                    <a:pt x="12351" y="2048"/>
                  </a:cubicBezTo>
                  <a:cubicBezTo>
                    <a:pt x="12414" y="883"/>
                    <a:pt x="11468" y="1"/>
                    <a:pt x="103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6" name="Google Shape;9516;p80"/>
            <p:cNvSpPr/>
            <p:nvPr/>
          </p:nvSpPr>
          <p:spPr>
            <a:xfrm>
              <a:off x="-10328650" y="4173200"/>
              <a:ext cx="226850" cy="30750"/>
            </a:xfrm>
            <a:custGeom>
              <a:rect b="b" l="l" r="r" t="t"/>
              <a:pathLst>
                <a:path extrusionOk="0" h="1230" w="9074">
                  <a:moveTo>
                    <a:pt x="0" y="1"/>
                  </a:moveTo>
                  <a:cubicBezTo>
                    <a:pt x="0" y="694"/>
                    <a:pt x="536" y="1229"/>
                    <a:pt x="1198" y="1229"/>
                  </a:cubicBezTo>
                  <a:lnTo>
                    <a:pt x="7814" y="1229"/>
                  </a:lnTo>
                  <a:cubicBezTo>
                    <a:pt x="8507" y="1229"/>
                    <a:pt x="9074" y="694"/>
                    <a:pt x="90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7" name="Google Shape;9517;p80"/>
            <p:cNvSpPr/>
            <p:nvPr/>
          </p:nvSpPr>
          <p:spPr>
            <a:xfrm>
              <a:off x="-10328650" y="4360650"/>
              <a:ext cx="226850" cy="41000"/>
            </a:xfrm>
            <a:custGeom>
              <a:rect b="b" l="l" r="r" t="t"/>
              <a:pathLst>
                <a:path extrusionOk="0" h="1640" w="9074">
                  <a:moveTo>
                    <a:pt x="410" y="1"/>
                  </a:moveTo>
                  <a:cubicBezTo>
                    <a:pt x="189" y="1"/>
                    <a:pt x="0" y="190"/>
                    <a:pt x="0" y="379"/>
                  </a:cubicBezTo>
                  <a:lnTo>
                    <a:pt x="0" y="1230"/>
                  </a:lnTo>
                  <a:cubicBezTo>
                    <a:pt x="0" y="1450"/>
                    <a:pt x="189" y="1639"/>
                    <a:pt x="410" y="1639"/>
                  </a:cubicBezTo>
                  <a:lnTo>
                    <a:pt x="8696" y="1639"/>
                  </a:lnTo>
                  <a:cubicBezTo>
                    <a:pt x="8916" y="1639"/>
                    <a:pt x="9074" y="1450"/>
                    <a:pt x="9074" y="1230"/>
                  </a:cubicBezTo>
                  <a:lnTo>
                    <a:pt x="9074" y="379"/>
                  </a:lnTo>
                  <a:cubicBezTo>
                    <a:pt x="9074" y="158"/>
                    <a:pt x="8885" y="1"/>
                    <a:pt x="86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18" name="Google Shape;9518;p80"/>
          <p:cNvGrpSpPr/>
          <p:nvPr/>
        </p:nvGrpSpPr>
        <p:grpSpPr>
          <a:xfrm>
            <a:off x="6888166" y="3039034"/>
            <a:ext cx="379236" cy="354847"/>
            <a:chOff x="-8674650" y="3210975"/>
            <a:chExt cx="376525" cy="352275"/>
          </a:xfrm>
        </p:grpSpPr>
        <p:sp>
          <p:nvSpPr>
            <p:cNvPr id="9519" name="Google Shape;9519;p80"/>
            <p:cNvSpPr/>
            <p:nvPr/>
          </p:nvSpPr>
          <p:spPr>
            <a:xfrm>
              <a:off x="-8542325" y="3335375"/>
              <a:ext cx="112650" cy="104375"/>
            </a:xfrm>
            <a:custGeom>
              <a:rect b="b" l="l" r="r" t="t"/>
              <a:pathLst>
                <a:path extrusionOk="0" h="4175" w="4506">
                  <a:moveTo>
                    <a:pt x="2226" y="843"/>
                  </a:moveTo>
                  <a:cubicBezTo>
                    <a:pt x="2537" y="843"/>
                    <a:pt x="2852" y="969"/>
                    <a:pt x="3120" y="1221"/>
                  </a:cubicBezTo>
                  <a:cubicBezTo>
                    <a:pt x="3624" y="1694"/>
                    <a:pt x="3624" y="2545"/>
                    <a:pt x="3120" y="3017"/>
                  </a:cubicBezTo>
                  <a:cubicBezTo>
                    <a:pt x="2883" y="3238"/>
                    <a:pt x="2568" y="3348"/>
                    <a:pt x="2249" y="3348"/>
                  </a:cubicBezTo>
                  <a:cubicBezTo>
                    <a:pt x="1930" y="3348"/>
                    <a:pt x="1607" y="3238"/>
                    <a:pt x="1355" y="3017"/>
                  </a:cubicBezTo>
                  <a:cubicBezTo>
                    <a:pt x="883" y="2545"/>
                    <a:pt x="883" y="1694"/>
                    <a:pt x="1355" y="1221"/>
                  </a:cubicBezTo>
                  <a:cubicBezTo>
                    <a:pt x="1607" y="969"/>
                    <a:pt x="1915" y="843"/>
                    <a:pt x="2226" y="843"/>
                  </a:cubicBezTo>
                  <a:close/>
                  <a:moveTo>
                    <a:pt x="2277" y="1"/>
                  </a:moveTo>
                  <a:cubicBezTo>
                    <a:pt x="1749" y="1"/>
                    <a:pt x="1214" y="197"/>
                    <a:pt x="788" y="591"/>
                  </a:cubicBezTo>
                  <a:cubicBezTo>
                    <a:pt x="1" y="1379"/>
                    <a:pt x="1" y="2765"/>
                    <a:pt x="788" y="3584"/>
                  </a:cubicBezTo>
                  <a:cubicBezTo>
                    <a:pt x="1182" y="3978"/>
                    <a:pt x="1718" y="4175"/>
                    <a:pt x="2253" y="4175"/>
                  </a:cubicBezTo>
                  <a:cubicBezTo>
                    <a:pt x="2789" y="4175"/>
                    <a:pt x="3324" y="3978"/>
                    <a:pt x="3718" y="3584"/>
                  </a:cubicBezTo>
                  <a:cubicBezTo>
                    <a:pt x="4506" y="2797"/>
                    <a:pt x="4506" y="1442"/>
                    <a:pt x="3718" y="591"/>
                  </a:cubicBezTo>
                  <a:cubicBezTo>
                    <a:pt x="3324" y="197"/>
                    <a:pt x="2805" y="1"/>
                    <a:pt x="22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0" name="Google Shape;9520;p80"/>
            <p:cNvSpPr/>
            <p:nvPr/>
          </p:nvSpPr>
          <p:spPr>
            <a:xfrm>
              <a:off x="-8496650" y="3377125"/>
              <a:ext cx="22875" cy="20900"/>
            </a:xfrm>
            <a:custGeom>
              <a:rect b="b" l="l" r="r" t="t"/>
              <a:pathLst>
                <a:path extrusionOk="0" h="836" w="915">
                  <a:moveTo>
                    <a:pt x="458" y="0"/>
                  </a:moveTo>
                  <a:cubicBezTo>
                    <a:pt x="348" y="0"/>
                    <a:pt x="237" y="40"/>
                    <a:pt x="159" y="118"/>
                  </a:cubicBezTo>
                  <a:cubicBezTo>
                    <a:pt x="1" y="276"/>
                    <a:pt x="1" y="560"/>
                    <a:pt x="159" y="717"/>
                  </a:cubicBezTo>
                  <a:cubicBezTo>
                    <a:pt x="237" y="796"/>
                    <a:pt x="348" y="835"/>
                    <a:pt x="458" y="835"/>
                  </a:cubicBezTo>
                  <a:cubicBezTo>
                    <a:pt x="568" y="835"/>
                    <a:pt x="678" y="796"/>
                    <a:pt x="757" y="717"/>
                  </a:cubicBezTo>
                  <a:cubicBezTo>
                    <a:pt x="915" y="560"/>
                    <a:pt x="915" y="276"/>
                    <a:pt x="757" y="118"/>
                  </a:cubicBezTo>
                  <a:cubicBezTo>
                    <a:pt x="678" y="40"/>
                    <a:pt x="568" y="0"/>
                    <a:pt x="4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1" name="Google Shape;9521;p80"/>
            <p:cNvSpPr/>
            <p:nvPr/>
          </p:nvSpPr>
          <p:spPr>
            <a:xfrm>
              <a:off x="-8540750" y="3332825"/>
              <a:ext cx="242625" cy="230425"/>
            </a:xfrm>
            <a:custGeom>
              <a:rect b="b" l="l" r="r" t="t"/>
              <a:pathLst>
                <a:path extrusionOk="0" h="9217" w="9705">
                  <a:moveTo>
                    <a:pt x="8917" y="0"/>
                  </a:moveTo>
                  <a:lnTo>
                    <a:pt x="4978" y="1449"/>
                  </a:lnTo>
                  <a:cubicBezTo>
                    <a:pt x="5262" y="2521"/>
                    <a:pt x="4947" y="3529"/>
                    <a:pt x="4254" y="4253"/>
                  </a:cubicBezTo>
                  <a:cubicBezTo>
                    <a:pt x="3721" y="4763"/>
                    <a:pt x="2999" y="5069"/>
                    <a:pt x="2241" y="5069"/>
                  </a:cubicBezTo>
                  <a:cubicBezTo>
                    <a:pt x="1969" y="5069"/>
                    <a:pt x="1693" y="5030"/>
                    <a:pt x="1418" y="4946"/>
                  </a:cubicBezTo>
                  <a:lnTo>
                    <a:pt x="1" y="8853"/>
                  </a:lnTo>
                  <a:cubicBezTo>
                    <a:pt x="727" y="9095"/>
                    <a:pt x="1483" y="9216"/>
                    <a:pt x="2238" y="9216"/>
                  </a:cubicBezTo>
                  <a:cubicBezTo>
                    <a:pt x="4038" y="9216"/>
                    <a:pt x="5830" y="8528"/>
                    <a:pt x="7184" y="7152"/>
                  </a:cubicBezTo>
                  <a:cubicBezTo>
                    <a:pt x="9137" y="5230"/>
                    <a:pt x="9704" y="2426"/>
                    <a:pt x="89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2" name="Google Shape;9522;p80"/>
            <p:cNvSpPr/>
            <p:nvPr/>
          </p:nvSpPr>
          <p:spPr>
            <a:xfrm>
              <a:off x="-8645500" y="3428125"/>
              <a:ext cx="120525" cy="118950"/>
            </a:xfrm>
            <a:custGeom>
              <a:rect b="b" l="l" r="r" t="t"/>
              <a:pathLst>
                <a:path extrusionOk="0" h="4758" w="4821">
                  <a:moveTo>
                    <a:pt x="3939" y="0"/>
                  </a:moveTo>
                  <a:lnTo>
                    <a:pt x="1" y="1418"/>
                  </a:lnTo>
                  <a:cubicBezTo>
                    <a:pt x="347" y="2143"/>
                    <a:pt x="788" y="2804"/>
                    <a:pt x="1387" y="3403"/>
                  </a:cubicBezTo>
                  <a:cubicBezTo>
                    <a:pt x="1985" y="3970"/>
                    <a:pt x="2678" y="4442"/>
                    <a:pt x="3403" y="4757"/>
                  </a:cubicBezTo>
                  <a:lnTo>
                    <a:pt x="4821" y="819"/>
                  </a:lnTo>
                  <a:cubicBezTo>
                    <a:pt x="4663" y="756"/>
                    <a:pt x="4506" y="599"/>
                    <a:pt x="4348" y="473"/>
                  </a:cubicBezTo>
                  <a:cubicBezTo>
                    <a:pt x="4191" y="315"/>
                    <a:pt x="4065" y="158"/>
                    <a:pt x="39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3" name="Google Shape;9523;p80"/>
            <p:cNvSpPr/>
            <p:nvPr/>
          </p:nvSpPr>
          <p:spPr>
            <a:xfrm>
              <a:off x="-8448600" y="3227275"/>
              <a:ext cx="122900" cy="122900"/>
            </a:xfrm>
            <a:custGeom>
              <a:rect b="b" l="l" r="r" t="t"/>
              <a:pathLst>
                <a:path extrusionOk="0" h="4916" w="4916">
                  <a:moveTo>
                    <a:pt x="1419" y="1"/>
                  </a:moveTo>
                  <a:lnTo>
                    <a:pt x="1" y="3939"/>
                  </a:lnTo>
                  <a:cubicBezTo>
                    <a:pt x="190" y="4065"/>
                    <a:pt x="410" y="4191"/>
                    <a:pt x="568" y="4380"/>
                  </a:cubicBezTo>
                  <a:cubicBezTo>
                    <a:pt x="725" y="4537"/>
                    <a:pt x="883" y="4726"/>
                    <a:pt x="977" y="4915"/>
                  </a:cubicBezTo>
                  <a:lnTo>
                    <a:pt x="4916" y="3466"/>
                  </a:lnTo>
                  <a:cubicBezTo>
                    <a:pt x="4569" y="2710"/>
                    <a:pt x="4096" y="2017"/>
                    <a:pt x="3498" y="1418"/>
                  </a:cubicBezTo>
                  <a:cubicBezTo>
                    <a:pt x="2931" y="820"/>
                    <a:pt x="2175" y="347"/>
                    <a:pt x="1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4" name="Google Shape;9524;p80"/>
            <p:cNvSpPr/>
            <p:nvPr/>
          </p:nvSpPr>
          <p:spPr>
            <a:xfrm>
              <a:off x="-8674650" y="3210975"/>
              <a:ext cx="241825" cy="232925"/>
            </a:xfrm>
            <a:custGeom>
              <a:rect b="b" l="l" r="r" t="t"/>
              <a:pathLst>
                <a:path extrusionOk="0" h="9317" w="9673">
                  <a:moveTo>
                    <a:pt x="7515" y="0"/>
                  </a:moveTo>
                  <a:cubicBezTo>
                    <a:pt x="5700" y="0"/>
                    <a:pt x="3894" y="698"/>
                    <a:pt x="2521" y="2070"/>
                  </a:cubicBezTo>
                  <a:cubicBezTo>
                    <a:pt x="568" y="3992"/>
                    <a:pt x="1" y="6827"/>
                    <a:pt x="820" y="9316"/>
                  </a:cubicBezTo>
                  <a:lnTo>
                    <a:pt x="4758" y="7899"/>
                  </a:lnTo>
                  <a:cubicBezTo>
                    <a:pt x="4475" y="6796"/>
                    <a:pt x="4790" y="5693"/>
                    <a:pt x="5514" y="5000"/>
                  </a:cubicBezTo>
                  <a:cubicBezTo>
                    <a:pt x="6037" y="4454"/>
                    <a:pt x="6793" y="4194"/>
                    <a:pt x="7538" y="4194"/>
                  </a:cubicBezTo>
                  <a:cubicBezTo>
                    <a:pt x="7781" y="4194"/>
                    <a:pt x="8023" y="4221"/>
                    <a:pt x="8255" y="4276"/>
                  </a:cubicBezTo>
                  <a:lnTo>
                    <a:pt x="9673" y="337"/>
                  </a:lnTo>
                  <a:cubicBezTo>
                    <a:pt x="8970" y="112"/>
                    <a:pt x="8242" y="0"/>
                    <a:pt x="75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25" name="Google Shape;9525;p80"/>
          <p:cNvGrpSpPr/>
          <p:nvPr/>
        </p:nvGrpSpPr>
        <p:grpSpPr>
          <a:xfrm>
            <a:off x="5559663" y="2120511"/>
            <a:ext cx="356221" cy="354670"/>
            <a:chOff x="-13512225" y="3647075"/>
            <a:chExt cx="353675" cy="352100"/>
          </a:xfrm>
        </p:grpSpPr>
        <p:sp>
          <p:nvSpPr>
            <p:cNvPr id="9526" name="Google Shape;9526;p80"/>
            <p:cNvSpPr/>
            <p:nvPr/>
          </p:nvSpPr>
          <p:spPr>
            <a:xfrm>
              <a:off x="-13344475" y="3876275"/>
              <a:ext cx="19725" cy="19725"/>
            </a:xfrm>
            <a:custGeom>
              <a:rect b="b" l="l" r="r" t="t"/>
              <a:pathLst>
                <a:path extrusionOk="0" h="789" w="789">
                  <a:moveTo>
                    <a:pt x="411" y="0"/>
                  </a:moveTo>
                  <a:cubicBezTo>
                    <a:pt x="190" y="0"/>
                    <a:pt x="1" y="158"/>
                    <a:pt x="1" y="379"/>
                  </a:cubicBezTo>
                  <a:cubicBezTo>
                    <a:pt x="1" y="599"/>
                    <a:pt x="190" y="788"/>
                    <a:pt x="411" y="788"/>
                  </a:cubicBezTo>
                  <a:cubicBezTo>
                    <a:pt x="600" y="788"/>
                    <a:pt x="789" y="599"/>
                    <a:pt x="789" y="379"/>
                  </a:cubicBezTo>
                  <a:cubicBezTo>
                    <a:pt x="789" y="158"/>
                    <a:pt x="600" y="0"/>
                    <a:pt x="4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7" name="Google Shape;9527;p80"/>
            <p:cNvSpPr/>
            <p:nvPr/>
          </p:nvSpPr>
          <p:spPr>
            <a:xfrm>
              <a:off x="-13268850" y="3854225"/>
              <a:ext cx="110300" cy="62250"/>
            </a:xfrm>
            <a:custGeom>
              <a:rect b="b" l="l" r="r" t="t"/>
              <a:pathLst>
                <a:path extrusionOk="0" h="2490" w="4412">
                  <a:moveTo>
                    <a:pt x="0" y="0"/>
                  </a:moveTo>
                  <a:cubicBezTo>
                    <a:pt x="189" y="410"/>
                    <a:pt x="284" y="788"/>
                    <a:pt x="284" y="1229"/>
                  </a:cubicBezTo>
                  <a:cubicBezTo>
                    <a:pt x="284" y="1670"/>
                    <a:pt x="158" y="2111"/>
                    <a:pt x="0" y="2489"/>
                  </a:cubicBezTo>
                  <a:lnTo>
                    <a:pt x="4411" y="2489"/>
                  </a:lnTo>
                  <a:lnTo>
                    <a:pt x="441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8" name="Google Shape;9528;p80"/>
            <p:cNvSpPr/>
            <p:nvPr/>
          </p:nvSpPr>
          <p:spPr>
            <a:xfrm>
              <a:off x="-13512225" y="3936925"/>
              <a:ext cx="353675" cy="62250"/>
            </a:xfrm>
            <a:custGeom>
              <a:rect b="b" l="l" r="r" t="t"/>
              <a:pathLst>
                <a:path extrusionOk="0" h="2490" w="14147">
                  <a:moveTo>
                    <a:pt x="63" y="0"/>
                  </a:moveTo>
                  <a:lnTo>
                    <a:pt x="63" y="1261"/>
                  </a:lnTo>
                  <a:cubicBezTo>
                    <a:pt x="0" y="1954"/>
                    <a:pt x="568" y="2489"/>
                    <a:pt x="1261" y="2489"/>
                  </a:cubicBezTo>
                  <a:lnTo>
                    <a:pt x="12886" y="2489"/>
                  </a:lnTo>
                  <a:cubicBezTo>
                    <a:pt x="13548" y="2489"/>
                    <a:pt x="14146" y="1954"/>
                    <a:pt x="14146" y="1261"/>
                  </a:cubicBezTo>
                  <a:lnTo>
                    <a:pt x="14146" y="0"/>
                  </a:lnTo>
                  <a:lnTo>
                    <a:pt x="9137" y="0"/>
                  </a:lnTo>
                  <a:cubicBezTo>
                    <a:pt x="8633" y="536"/>
                    <a:pt x="7877" y="851"/>
                    <a:pt x="7089" y="851"/>
                  </a:cubicBezTo>
                  <a:cubicBezTo>
                    <a:pt x="6301" y="851"/>
                    <a:pt x="5608" y="536"/>
                    <a:pt x="51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9" name="Google Shape;9529;p80"/>
            <p:cNvSpPr/>
            <p:nvPr/>
          </p:nvSpPr>
          <p:spPr>
            <a:xfrm>
              <a:off x="-13387000" y="3833750"/>
              <a:ext cx="104775" cy="104775"/>
            </a:xfrm>
            <a:custGeom>
              <a:rect b="b" l="l" r="r" t="t"/>
              <a:pathLst>
                <a:path extrusionOk="0" h="4191" w="4191">
                  <a:moveTo>
                    <a:pt x="2080" y="819"/>
                  </a:moveTo>
                  <a:cubicBezTo>
                    <a:pt x="2773" y="819"/>
                    <a:pt x="3340" y="1386"/>
                    <a:pt x="3340" y="2048"/>
                  </a:cubicBezTo>
                  <a:cubicBezTo>
                    <a:pt x="3340" y="2710"/>
                    <a:pt x="2773" y="3308"/>
                    <a:pt x="2080" y="3308"/>
                  </a:cubicBezTo>
                  <a:cubicBezTo>
                    <a:pt x="1418" y="3308"/>
                    <a:pt x="820" y="2773"/>
                    <a:pt x="820" y="2048"/>
                  </a:cubicBezTo>
                  <a:cubicBezTo>
                    <a:pt x="820" y="1355"/>
                    <a:pt x="1387" y="819"/>
                    <a:pt x="2080" y="819"/>
                  </a:cubicBezTo>
                  <a:close/>
                  <a:moveTo>
                    <a:pt x="2080" y="0"/>
                  </a:moveTo>
                  <a:cubicBezTo>
                    <a:pt x="946" y="0"/>
                    <a:pt x="1" y="945"/>
                    <a:pt x="1" y="2080"/>
                  </a:cubicBezTo>
                  <a:cubicBezTo>
                    <a:pt x="1" y="3214"/>
                    <a:pt x="946" y="4190"/>
                    <a:pt x="2080" y="4190"/>
                  </a:cubicBezTo>
                  <a:cubicBezTo>
                    <a:pt x="3246" y="4190"/>
                    <a:pt x="4191" y="3245"/>
                    <a:pt x="4191" y="2080"/>
                  </a:cubicBezTo>
                  <a:cubicBezTo>
                    <a:pt x="4191" y="945"/>
                    <a:pt x="3183" y="0"/>
                    <a:pt x="20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0" name="Google Shape;9530;p80"/>
            <p:cNvSpPr/>
            <p:nvPr/>
          </p:nvSpPr>
          <p:spPr>
            <a:xfrm>
              <a:off x="-13512225" y="3855000"/>
              <a:ext cx="111875" cy="62250"/>
            </a:xfrm>
            <a:custGeom>
              <a:rect b="b" l="l" r="r" t="t"/>
              <a:pathLst>
                <a:path extrusionOk="0" h="2490" w="4475">
                  <a:moveTo>
                    <a:pt x="0" y="1"/>
                  </a:moveTo>
                  <a:lnTo>
                    <a:pt x="0" y="2490"/>
                  </a:lnTo>
                  <a:lnTo>
                    <a:pt x="4474" y="2490"/>
                  </a:lnTo>
                  <a:cubicBezTo>
                    <a:pt x="4317" y="2112"/>
                    <a:pt x="4191" y="1671"/>
                    <a:pt x="4191" y="1230"/>
                  </a:cubicBezTo>
                  <a:cubicBezTo>
                    <a:pt x="4191" y="788"/>
                    <a:pt x="4317" y="379"/>
                    <a:pt x="44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1" name="Google Shape;9531;p80"/>
            <p:cNvSpPr/>
            <p:nvPr/>
          </p:nvSpPr>
          <p:spPr>
            <a:xfrm>
              <a:off x="-13490175" y="3730575"/>
              <a:ext cx="62250" cy="40975"/>
            </a:xfrm>
            <a:custGeom>
              <a:rect b="b" l="l" r="r" t="t"/>
              <a:pathLst>
                <a:path extrusionOk="0" h="1639" w="2490">
                  <a:moveTo>
                    <a:pt x="1261" y="0"/>
                  </a:moveTo>
                  <a:cubicBezTo>
                    <a:pt x="536" y="0"/>
                    <a:pt x="1" y="536"/>
                    <a:pt x="1" y="1260"/>
                  </a:cubicBezTo>
                  <a:lnTo>
                    <a:pt x="1" y="1638"/>
                  </a:lnTo>
                  <a:lnTo>
                    <a:pt x="2489" y="1638"/>
                  </a:lnTo>
                  <a:lnTo>
                    <a:pt x="2489" y="1260"/>
                  </a:lnTo>
                  <a:cubicBezTo>
                    <a:pt x="2489" y="599"/>
                    <a:pt x="1922" y="0"/>
                    <a:pt x="12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2" name="Google Shape;9532;p80"/>
            <p:cNvSpPr/>
            <p:nvPr/>
          </p:nvSpPr>
          <p:spPr>
            <a:xfrm>
              <a:off x="-13241275" y="3730575"/>
              <a:ext cx="62225" cy="40975"/>
            </a:xfrm>
            <a:custGeom>
              <a:rect b="b" l="l" r="r" t="t"/>
              <a:pathLst>
                <a:path extrusionOk="0" h="1639" w="2489">
                  <a:moveTo>
                    <a:pt x="1260" y="0"/>
                  </a:moveTo>
                  <a:cubicBezTo>
                    <a:pt x="599" y="0"/>
                    <a:pt x="0" y="536"/>
                    <a:pt x="0" y="1260"/>
                  </a:cubicBezTo>
                  <a:lnTo>
                    <a:pt x="0" y="1638"/>
                  </a:lnTo>
                  <a:lnTo>
                    <a:pt x="2489" y="1638"/>
                  </a:lnTo>
                  <a:lnTo>
                    <a:pt x="2489" y="1260"/>
                  </a:lnTo>
                  <a:cubicBezTo>
                    <a:pt x="2489" y="599"/>
                    <a:pt x="1922" y="0"/>
                    <a:pt x="12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3" name="Google Shape;9533;p80"/>
            <p:cNvSpPr/>
            <p:nvPr/>
          </p:nvSpPr>
          <p:spPr>
            <a:xfrm>
              <a:off x="-13427950" y="3647075"/>
              <a:ext cx="186700" cy="63025"/>
            </a:xfrm>
            <a:custGeom>
              <a:rect b="b" l="l" r="r" t="t"/>
              <a:pathLst>
                <a:path extrusionOk="0" h="2521" w="7468">
                  <a:moveTo>
                    <a:pt x="820" y="1"/>
                  </a:moveTo>
                  <a:cubicBezTo>
                    <a:pt x="347" y="1"/>
                    <a:pt x="0" y="347"/>
                    <a:pt x="0" y="820"/>
                  </a:cubicBezTo>
                  <a:lnTo>
                    <a:pt x="0" y="1670"/>
                  </a:lnTo>
                  <a:cubicBezTo>
                    <a:pt x="0" y="2143"/>
                    <a:pt x="347" y="2521"/>
                    <a:pt x="820" y="2521"/>
                  </a:cubicBezTo>
                  <a:lnTo>
                    <a:pt x="6648" y="2521"/>
                  </a:lnTo>
                  <a:cubicBezTo>
                    <a:pt x="7089" y="2521"/>
                    <a:pt x="7467" y="2143"/>
                    <a:pt x="7467" y="1670"/>
                  </a:cubicBezTo>
                  <a:lnTo>
                    <a:pt x="7467" y="820"/>
                  </a:lnTo>
                  <a:cubicBezTo>
                    <a:pt x="7467" y="347"/>
                    <a:pt x="7121" y="1"/>
                    <a:pt x="66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4" name="Google Shape;9534;p80"/>
            <p:cNvSpPr/>
            <p:nvPr/>
          </p:nvSpPr>
          <p:spPr>
            <a:xfrm>
              <a:off x="-13512225" y="3773100"/>
              <a:ext cx="353675" cy="60675"/>
            </a:xfrm>
            <a:custGeom>
              <a:rect b="b" l="l" r="r" t="t"/>
              <a:pathLst>
                <a:path extrusionOk="0" h="2427" w="14147">
                  <a:moveTo>
                    <a:pt x="4726" y="0"/>
                  </a:moveTo>
                  <a:lnTo>
                    <a:pt x="4348" y="819"/>
                  </a:lnTo>
                  <a:lnTo>
                    <a:pt x="1261" y="819"/>
                  </a:lnTo>
                  <a:cubicBezTo>
                    <a:pt x="599" y="819"/>
                    <a:pt x="0" y="1355"/>
                    <a:pt x="0" y="2048"/>
                  </a:cubicBezTo>
                  <a:lnTo>
                    <a:pt x="0" y="2426"/>
                  </a:lnTo>
                  <a:lnTo>
                    <a:pt x="5041" y="2426"/>
                  </a:lnTo>
                  <a:cubicBezTo>
                    <a:pt x="5608" y="1922"/>
                    <a:pt x="6301" y="1607"/>
                    <a:pt x="7089" y="1607"/>
                  </a:cubicBezTo>
                  <a:cubicBezTo>
                    <a:pt x="7877" y="1607"/>
                    <a:pt x="8633" y="1922"/>
                    <a:pt x="9137" y="2426"/>
                  </a:cubicBezTo>
                  <a:lnTo>
                    <a:pt x="14146" y="2426"/>
                  </a:lnTo>
                  <a:lnTo>
                    <a:pt x="14146" y="2048"/>
                  </a:lnTo>
                  <a:cubicBezTo>
                    <a:pt x="14146" y="1355"/>
                    <a:pt x="13611" y="819"/>
                    <a:pt x="12886" y="819"/>
                  </a:cubicBezTo>
                  <a:lnTo>
                    <a:pt x="9830" y="819"/>
                  </a:lnTo>
                  <a:lnTo>
                    <a:pt x="94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5" name="Google Shape;9535;p80"/>
            <p:cNvSpPr/>
            <p:nvPr/>
          </p:nvSpPr>
          <p:spPr>
            <a:xfrm>
              <a:off x="-13411400" y="3730575"/>
              <a:ext cx="153600" cy="20500"/>
            </a:xfrm>
            <a:custGeom>
              <a:rect b="b" l="l" r="r" t="t"/>
              <a:pathLst>
                <a:path extrusionOk="0" h="820" w="6144">
                  <a:moveTo>
                    <a:pt x="0" y="0"/>
                  </a:moveTo>
                  <a:lnTo>
                    <a:pt x="599" y="819"/>
                  </a:lnTo>
                  <a:lnTo>
                    <a:pt x="5545" y="819"/>
                  </a:lnTo>
                  <a:lnTo>
                    <a:pt x="61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36" name="Google Shape;9536;p80"/>
          <p:cNvGrpSpPr/>
          <p:nvPr/>
        </p:nvGrpSpPr>
        <p:grpSpPr>
          <a:xfrm>
            <a:off x="5569976" y="2564577"/>
            <a:ext cx="356221" cy="355451"/>
            <a:chOff x="-13512225" y="4080275"/>
            <a:chExt cx="353675" cy="352875"/>
          </a:xfrm>
        </p:grpSpPr>
        <p:sp>
          <p:nvSpPr>
            <p:cNvPr id="9537" name="Google Shape;9537;p80"/>
            <p:cNvSpPr/>
            <p:nvPr/>
          </p:nvSpPr>
          <p:spPr>
            <a:xfrm>
              <a:off x="-13512225" y="4203925"/>
              <a:ext cx="353675" cy="229225"/>
            </a:xfrm>
            <a:custGeom>
              <a:rect b="b" l="l" r="r" t="t"/>
              <a:pathLst>
                <a:path extrusionOk="0" h="9169" w="14147">
                  <a:moveTo>
                    <a:pt x="5407" y="1717"/>
                  </a:moveTo>
                  <a:cubicBezTo>
                    <a:pt x="5482" y="1717"/>
                    <a:pt x="5561" y="1733"/>
                    <a:pt x="5640" y="1765"/>
                  </a:cubicBezTo>
                  <a:lnTo>
                    <a:pt x="9767" y="4254"/>
                  </a:lnTo>
                  <a:cubicBezTo>
                    <a:pt x="9893" y="4348"/>
                    <a:pt x="9987" y="4443"/>
                    <a:pt x="9987" y="4600"/>
                  </a:cubicBezTo>
                  <a:cubicBezTo>
                    <a:pt x="9987" y="4758"/>
                    <a:pt x="9893" y="4915"/>
                    <a:pt x="9767" y="5010"/>
                  </a:cubicBezTo>
                  <a:lnTo>
                    <a:pt x="5640" y="7499"/>
                  </a:lnTo>
                  <a:cubicBezTo>
                    <a:pt x="5577" y="7530"/>
                    <a:pt x="5506" y="7546"/>
                    <a:pt x="5431" y="7546"/>
                  </a:cubicBezTo>
                  <a:cubicBezTo>
                    <a:pt x="5356" y="7546"/>
                    <a:pt x="5277" y="7530"/>
                    <a:pt x="5199" y="7499"/>
                  </a:cubicBezTo>
                  <a:cubicBezTo>
                    <a:pt x="5104" y="7404"/>
                    <a:pt x="5010" y="7278"/>
                    <a:pt x="5010" y="7121"/>
                  </a:cubicBezTo>
                  <a:lnTo>
                    <a:pt x="5010" y="2143"/>
                  </a:lnTo>
                  <a:cubicBezTo>
                    <a:pt x="5010" y="1985"/>
                    <a:pt x="5104" y="1859"/>
                    <a:pt x="5199" y="1765"/>
                  </a:cubicBezTo>
                  <a:cubicBezTo>
                    <a:pt x="5262" y="1733"/>
                    <a:pt x="5333" y="1717"/>
                    <a:pt x="5407" y="1717"/>
                  </a:cubicBezTo>
                  <a:close/>
                  <a:moveTo>
                    <a:pt x="63" y="0"/>
                  </a:moveTo>
                  <a:lnTo>
                    <a:pt x="63" y="7971"/>
                  </a:lnTo>
                  <a:cubicBezTo>
                    <a:pt x="0" y="8633"/>
                    <a:pt x="568" y="9168"/>
                    <a:pt x="1261" y="9168"/>
                  </a:cubicBezTo>
                  <a:lnTo>
                    <a:pt x="12886" y="9168"/>
                  </a:lnTo>
                  <a:cubicBezTo>
                    <a:pt x="13548" y="9168"/>
                    <a:pt x="14146" y="8633"/>
                    <a:pt x="14146" y="7908"/>
                  </a:cubicBezTo>
                  <a:lnTo>
                    <a:pt x="1414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8" name="Google Shape;9538;p80"/>
            <p:cNvSpPr/>
            <p:nvPr/>
          </p:nvSpPr>
          <p:spPr>
            <a:xfrm>
              <a:off x="-13366525" y="4275600"/>
              <a:ext cx="73275" cy="88225"/>
            </a:xfrm>
            <a:custGeom>
              <a:rect b="b" l="l" r="r" t="t"/>
              <a:pathLst>
                <a:path extrusionOk="0" h="3529" w="2931">
                  <a:moveTo>
                    <a:pt x="1" y="0"/>
                  </a:moveTo>
                  <a:lnTo>
                    <a:pt x="1" y="3529"/>
                  </a:lnTo>
                  <a:lnTo>
                    <a:pt x="2931" y="1733"/>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9" name="Google Shape;9539;p80"/>
            <p:cNvSpPr/>
            <p:nvPr/>
          </p:nvSpPr>
          <p:spPr>
            <a:xfrm>
              <a:off x="-13398800" y="4143275"/>
              <a:ext cx="65375" cy="40975"/>
            </a:xfrm>
            <a:custGeom>
              <a:rect b="b" l="l" r="r" t="t"/>
              <a:pathLst>
                <a:path extrusionOk="0" h="1639" w="2615">
                  <a:moveTo>
                    <a:pt x="1103" y="1"/>
                  </a:moveTo>
                  <a:lnTo>
                    <a:pt x="0" y="1639"/>
                  </a:lnTo>
                  <a:lnTo>
                    <a:pt x="1512" y="1639"/>
                  </a:lnTo>
                  <a:lnTo>
                    <a:pt x="261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0" name="Google Shape;9540;p80"/>
            <p:cNvSpPr/>
            <p:nvPr/>
          </p:nvSpPr>
          <p:spPr>
            <a:xfrm>
              <a:off x="-13336575" y="4143275"/>
              <a:ext cx="64600" cy="40975"/>
            </a:xfrm>
            <a:custGeom>
              <a:rect b="b" l="l" r="r" t="t"/>
              <a:pathLst>
                <a:path extrusionOk="0" h="1639" w="2584">
                  <a:moveTo>
                    <a:pt x="1103" y="1"/>
                  </a:moveTo>
                  <a:lnTo>
                    <a:pt x="0" y="1639"/>
                  </a:lnTo>
                  <a:lnTo>
                    <a:pt x="1481" y="1639"/>
                  </a:lnTo>
                  <a:lnTo>
                    <a:pt x="258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1" name="Google Shape;9541;p80"/>
            <p:cNvSpPr/>
            <p:nvPr/>
          </p:nvSpPr>
          <p:spPr>
            <a:xfrm>
              <a:off x="-13398800" y="4081050"/>
              <a:ext cx="65375" cy="40975"/>
            </a:xfrm>
            <a:custGeom>
              <a:rect b="b" l="l" r="r" t="t"/>
              <a:pathLst>
                <a:path extrusionOk="0" h="1639" w="2615">
                  <a:moveTo>
                    <a:pt x="0" y="1"/>
                  </a:moveTo>
                  <a:lnTo>
                    <a:pt x="1103" y="1639"/>
                  </a:lnTo>
                  <a:lnTo>
                    <a:pt x="2615" y="1639"/>
                  </a:lnTo>
                  <a:lnTo>
                    <a:pt x="151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2" name="Google Shape;9542;p80"/>
            <p:cNvSpPr/>
            <p:nvPr/>
          </p:nvSpPr>
          <p:spPr>
            <a:xfrm>
              <a:off x="-13274375" y="4143275"/>
              <a:ext cx="64625" cy="40975"/>
            </a:xfrm>
            <a:custGeom>
              <a:rect b="b" l="l" r="r" t="t"/>
              <a:pathLst>
                <a:path extrusionOk="0" h="1639" w="2585">
                  <a:moveTo>
                    <a:pt x="1104" y="1"/>
                  </a:moveTo>
                  <a:lnTo>
                    <a:pt x="1" y="1639"/>
                  </a:lnTo>
                  <a:lnTo>
                    <a:pt x="1482" y="1639"/>
                  </a:lnTo>
                  <a:lnTo>
                    <a:pt x="258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3" name="Google Shape;9543;p80"/>
            <p:cNvSpPr/>
            <p:nvPr/>
          </p:nvSpPr>
          <p:spPr>
            <a:xfrm>
              <a:off x="-13212925" y="4081050"/>
              <a:ext cx="54375" cy="40975"/>
            </a:xfrm>
            <a:custGeom>
              <a:rect b="b" l="l" r="r" t="t"/>
              <a:pathLst>
                <a:path extrusionOk="0" h="1639" w="2175">
                  <a:moveTo>
                    <a:pt x="0" y="1"/>
                  </a:moveTo>
                  <a:lnTo>
                    <a:pt x="1103" y="1639"/>
                  </a:lnTo>
                  <a:lnTo>
                    <a:pt x="2174" y="1639"/>
                  </a:lnTo>
                  <a:lnTo>
                    <a:pt x="2174" y="820"/>
                  </a:lnTo>
                  <a:cubicBezTo>
                    <a:pt x="2174" y="347"/>
                    <a:pt x="1796" y="1"/>
                    <a:pt x="13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4" name="Google Shape;9544;p80"/>
            <p:cNvSpPr/>
            <p:nvPr/>
          </p:nvSpPr>
          <p:spPr>
            <a:xfrm>
              <a:off x="-13212925" y="4143275"/>
              <a:ext cx="54375" cy="40975"/>
            </a:xfrm>
            <a:custGeom>
              <a:rect b="b" l="l" r="r" t="t"/>
              <a:pathLst>
                <a:path extrusionOk="0" h="1639" w="2175">
                  <a:moveTo>
                    <a:pt x="1103" y="1"/>
                  </a:moveTo>
                  <a:lnTo>
                    <a:pt x="0" y="1639"/>
                  </a:lnTo>
                  <a:lnTo>
                    <a:pt x="2174" y="1639"/>
                  </a:lnTo>
                  <a:lnTo>
                    <a:pt x="217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5" name="Google Shape;9545;p80"/>
            <p:cNvSpPr/>
            <p:nvPr/>
          </p:nvSpPr>
          <p:spPr>
            <a:xfrm>
              <a:off x="-13274375" y="4081050"/>
              <a:ext cx="64625" cy="40975"/>
            </a:xfrm>
            <a:custGeom>
              <a:rect b="b" l="l" r="r" t="t"/>
              <a:pathLst>
                <a:path extrusionOk="0" h="1639" w="2585">
                  <a:moveTo>
                    <a:pt x="1" y="1"/>
                  </a:moveTo>
                  <a:lnTo>
                    <a:pt x="1104" y="1639"/>
                  </a:lnTo>
                  <a:lnTo>
                    <a:pt x="2584" y="1639"/>
                  </a:lnTo>
                  <a:lnTo>
                    <a:pt x="14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6" name="Google Shape;9546;p80"/>
            <p:cNvSpPr/>
            <p:nvPr/>
          </p:nvSpPr>
          <p:spPr>
            <a:xfrm>
              <a:off x="-13336575" y="4081050"/>
              <a:ext cx="64600" cy="40975"/>
            </a:xfrm>
            <a:custGeom>
              <a:rect b="b" l="l" r="r" t="t"/>
              <a:pathLst>
                <a:path extrusionOk="0" h="1639" w="2584">
                  <a:moveTo>
                    <a:pt x="0" y="1"/>
                  </a:moveTo>
                  <a:lnTo>
                    <a:pt x="1103" y="1639"/>
                  </a:lnTo>
                  <a:lnTo>
                    <a:pt x="2583" y="1639"/>
                  </a:lnTo>
                  <a:lnTo>
                    <a:pt x="148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7" name="Google Shape;9547;p80"/>
            <p:cNvSpPr/>
            <p:nvPr/>
          </p:nvSpPr>
          <p:spPr>
            <a:xfrm>
              <a:off x="-13512225" y="4080275"/>
              <a:ext cx="123675" cy="103200"/>
            </a:xfrm>
            <a:custGeom>
              <a:rect b="b" l="l" r="r" t="t"/>
              <a:pathLst>
                <a:path extrusionOk="0" h="4128" w="4947">
                  <a:moveTo>
                    <a:pt x="2489" y="1260"/>
                  </a:moveTo>
                  <a:cubicBezTo>
                    <a:pt x="2962" y="1260"/>
                    <a:pt x="3371" y="1607"/>
                    <a:pt x="3371" y="2080"/>
                  </a:cubicBezTo>
                  <a:cubicBezTo>
                    <a:pt x="3371" y="2552"/>
                    <a:pt x="2962" y="2899"/>
                    <a:pt x="2489" y="2899"/>
                  </a:cubicBezTo>
                  <a:cubicBezTo>
                    <a:pt x="2017" y="2899"/>
                    <a:pt x="1670" y="2552"/>
                    <a:pt x="1670" y="2080"/>
                  </a:cubicBezTo>
                  <a:cubicBezTo>
                    <a:pt x="1670" y="1607"/>
                    <a:pt x="2017" y="1260"/>
                    <a:pt x="2489" y="1260"/>
                  </a:cubicBezTo>
                  <a:close/>
                  <a:moveTo>
                    <a:pt x="1261" y="0"/>
                  </a:moveTo>
                  <a:cubicBezTo>
                    <a:pt x="599" y="0"/>
                    <a:pt x="0" y="536"/>
                    <a:pt x="0" y="1260"/>
                  </a:cubicBezTo>
                  <a:lnTo>
                    <a:pt x="0" y="4127"/>
                  </a:lnTo>
                  <a:lnTo>
                    <a:pt x="3560" y="4127"/>
                  </a:lnTo>
                  <a:lnTo>
                    <a:pt x="4947" y="2080"/>
                  </a:lnTo>
                  <a:lnTo>
                    <a:pt x="356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48" name="Google Shape;9548;p80"/>
          <p:cNvGrpSpPr/>
          <p:nvPr/>
        </p:nvGrpSpPr>
        <p:grpSpPr>
          <a:xfrm>
            <a:off x="7343056" y="1711938"/>
            <a:ext cx="356196" cy="290379"/>
            <a:chOff x="-11728250" y="3245400"/>
            <a:chExt cx="353650" cy="288275"/>
          </a:xfrm>
        </p:grpSpPr>
        <p:sp>
          <p:nvSpPr>
            <p:cNvPr id="9549" name="Google Shape;9549;p80"/>
            <p:cNvSpPr/>
            <p:nvPr/>
          </p:nvSpPr>
          <p:spPr>
            <a:xfrm>
              <a:off x="-11603025" y="3389725"/>
              <a:ext cx="104775" cy="143950"/>
            </a:xfrm>
            <a:custGeom>
              <a:rect b="b" l="l" r="r" t="t"/>
              <a:pathLst>
                <a:path extrusionOk="0" h="5758" w="4191">
                  <a:moveTo>
                    <a:pt x="2096" y="0"/>
                  </a:moveTo>
                  <a:cubicBezTo>
                    <a:pt x="1560" y="0"/>
                    <a:pt x="1024" y="197"/>
                    <a:pt x="631" y="591"/>
                  </a:cubicBezTo>
                  <a:cubicBezTo>
                    <a:pt x="252" y="1001"/>
                    <a:pt x="63" y="1505"/>
                    <a:pt x="63" y="2040"/>
                  </a:cubicBezTo>
                  <a:cubicBezTo>
                    <a:pt x="63" y="2261"/>
                    <a:pt x="95" y="2418"/>
                    <a:pt x="126" y="2576"/>
                  </a:cubicBezTo>
                  <a:lnTo>
                    <a:pt x="1387" y="3048"/>
                  </a:lnTo>
                  <a:lnTo>
                    <a:pt x="158" y="4372"/>
                  </a:lnTo>
                  <a:cubicBezTo>
                    <a:pt x="0" y="4561"/>
                    <a:pt x="0" y="4813"/>
                    <a:pt x="158" y="4970"/>
                  </a:cubicBezTo>
                  <a:cubicBezTo>
                    <a:pt x="662" y="5474"/>
                    <a:pt x="1387" y="5758"/>
                    <a:pt x="2111" y="5758"/>
                  </a:cubicBezTo>
                  <a:cubicBezTo>
                    <a:pt x="2836" y="5758"/>
                    <a:pt x="3497" y="5474"/>
                    <a:pt x="4033" y="4970"/>
                  </a:cubicBezTo>
                  <a:cubicBezTo>
                    <a:pt x="4191" y="4813"/>
                    <a:pt x="4191" y="4561"/>
                    <a:pt x="4033" y="4372"/>
                  </a:cubicBezTo>
                  <a:lnTo>
                    <a:pt x="2804" y="3048"/>
                  </a:lnTo>
                  <a:lnTo>
                    <a:pt x="4065" y="2576"/>
                  </a:lnTo>
                  <a:cubicBezTo>
                    <a:pt x="4096" y="2418"/>
                    <a:pt x="4159" y="2198"/>
                    <a:pt x="4159" y="2040"/>
                  </a:cubicBezTo>
                  <a:cubicBezTo>
                    <a:pt x="4159" y="1505"/>
                    <a:pt x="3939" y="1001"/>
                    <a:pt x="3560" y="591"/>
                  </a:cubicBezTo>
                  <a:cubicBezTo>
                    <a:pt x="3167" y="197"/>
                    <a:pt x="2631" y="0"/>
                    <a:pt x="20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0" name="Google Shape;9550;p80"/>
            <p:cNvSpPr/>
            <p:nvPr/>
          </p:nvSpPr>
          <p:spPr>
            <a:xfrm>
              <a:off x="-11647125" y="3246175"/>
              <a:ext cx="86650" cy="133925"/>
            </a:xfrm>
            <a:custGeom>
              <a:rect b="b" l="l" r="r" t="t"/>
              <a:pathLst>
                <a:path extrusionOk="0" h="5357" w="3466">
                  <a:moveTo>
                    <a:pt x="3466" y="1"/>
                  </a:moveTo>
                  <a:cubicBezTo>
                    <a:pt x="2205" y="64"/>
                    <a:pt x="1008" y="473"/>
                    <a:pt x="0" y="1135"/>
                  </a:cubicBezTo>
                  <a:lnTo>
                    <a:pt x="2426" y="5356"/>
                  </a:lnTo>
                  <a:cubicBezTo>
                    <a:pt x="2741" y="5167"/>
                    <a:pt x="3056" y="5041"/>
                    <a:pt x="3466" y="5010"/>
                  </a:cubicBezTo>
                  <a:lnTo>
                    <a:pt x="346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1" name="Google Shape;9551;p80"/>
            <p:cNvSpPr/>
            <p:nvPr/>
          </p:nvSpPr>
          <p:spPr>
            <a:xfrm>
              <a:off x="-11540025" y="3245400"/>
              <a:ext cx="86675" cy="133900"/>
            </a:xfrm>
            <a:custGeom>
              <a:rect b="b" l="l" r="r" t="t"/>
              <a:pathLst>
                <a:path extrusionOk="0" h="5356" w="3467">
                  <a:moveTo>
                    <a:pt x="1" y="0"/>
                  </a:moveTo>
                  <a:lnTo>
                    <a:pt x="1" y="4978"/>
                  </a:lnTo>
                  <a:cubicBezTo>
                    <a:pt x="379" y="5041"/>
                    <a:pt x="725" y="5135"/>
                    <a:pt x="1040" y="5356"/>
                  </a:cubicBezTo>
                  <a:lnTo>
                    <a:pt x="3466" y="1134"/>
                  </a:lnTo>
                  <a:cubicBezTo>
                    <a:pt x="2458" y="473"/>
                    <a:pt x="1261" y="63"/>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2" name="Google Shape;9552;p80"/>
            <p:cNvSpPr/>
            <p:nvPr/>
          </p:nvSpPr>
          <p:spPr>
            <a:xfrm>
              <a:off x="-11498275" y="3285550"/>
              <a:ext cx="123675" cy="160700"/>
            </a:xfrm>
            <a:custGeom>
              <a:rect b="b" l="l" r="r" t="t"/>
              <a:pathLst>
                <a:path extrusionOk="0" h="6428" w="4947">
                  <a:moveTo>
                    <a:pt x="2426" y="1"/>
                  </a:moveTo>
                  <a:lnTo>
                    <a:pt x="1" y="4254"/>
                  </a:lnTo>
                  <a:cubicBezTo>
                    <a:pt x="505" y="4790"/>
                    <a:pt x="788" y="5483"/>
                    <a:pt x="788" y="6207"/>
                  </a:cubicBezTo>
                  <a:lnTo>
                    <a:pt x="788" y="6428"/>
                  </a:lnTo>
                  <a:lnTo>
                    <a:pt x="4663" y="4947"/>
                  </a:lnTo>
                  <a:cubicBezTo>
                    <a:pt x="4884" y="4884"/>
                    <a:pt x="4947" y="4727"/>
                    <a:pt x="4947" y="4538"/>
                  </a:cubicBezTo>
                  <a:cubicBezTo>
                    <a:pt x="4726" y="2710"/>
                    <a:pt x="3781" y="1135"/>
                    <a:pt x="24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3" name="Google Shape;9553;p80"/>
            <p:cNvSpPr/>
            <p:nvPr/>
          </p:nvSpPr>
          <p:spPr>
            <a:xfrm>
              <a:off x="-11728250" y="3286350"/>
              <a:ext cx="125250" cy="160700"/>
            </a:xfrm>
            <a:custGeom>
              <a:rect b="b" l="l" r="r" t="t"/>
              <a:pathLst>
                <a:path extrusionOk="0" h="6428" w="5010">
                  <a:moveTo>
                    <a:pt x="2584" y="0"/>
                  </a:moveTo>
                  <a:cubicBezTo>
                    <a:pt x="1229" y="1103"/>
                    <a:pt x="284" y="2678"/>
                    <a:pt x="63" y="4537"/>
                  </a:cubicBezTo>
                  <a:cubicBezTo>
                    <a:pt x="0" y="4726"/>
                    <a:pt x="126" y="4884"/>
                    <a:pt x="315" y="4978"/>
                  </a:cubicBezTo>
                  <a:lnTo>
                    <a:pt x="4222" y="6427"/>
                  </a:lnTo>
                  <a:lnTo>
                    <a:pt x="4222" y="6238"/>
                  </a:lnTo>
                  <a:cubicBezTo>
                    <a:pt x="4222" y="5482"/>
                    <a:pt x="4505" y="4758"/>
                    <a:pt x="5009" y="4254"/>
                  </a:cubicBezTo>
                  <a:lnTo>
                    <a:pt x="25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54" name="Google Shape;9554;p80"/>
          <p:cNvGrpSpPr/>
          <p:nvPr/>
        </p:nvGrpSpPr>
        <p:grpSpPr>
          <a:xfrm>
            <a:off x="7375564" y="2564577"/>
            <a:ext cx="311804" cy="355451"/>
            <a:chOff x="-11703850" y="4081850"/>
            <a:chExt cx="309575" cy="352875"/>
          </a:xfrm>
        </p:grpSpPr>
        <p:sp>
          <p:nvSpPr>
            <p:cNvPr id="9555" name="Google Shape;9555;p80"/>
            <p:cNvSpPr/>
            <p:nvPr/>
          </p:nvSpPr>
          <p:spPr>
            <a:xfrm>
              <a:off x="-11703850" y="4081850"/>
              <a:ext cx="309575" cy="125250"/>
            </a:xfrm>
            <a:custGeom>
              <a:rect b="b" l="l" r="r" t="t"/>
              <a:pathLst>
                <a:path extrusionOk="0" h="5010" w="12383">
                  <a:moveTo>
                    <a:pt x="6932" y="2552"/>
                  </a:moveTo>
                  <a:cubicBezTo>
                    <a:pt x="7593" y="2552"/>
                    <a:pt x="8192" y="3119"/>
                    <a:pt x="8192" y="3781"/>
                  </a:cubicBezTo>
                  <a:cubicBezTo>
                    <a:pt x="8224" y="3970"/>
                    <a:pt x="8035" y="4190"/>
                    <a:pt x="7783" y="4190"/>
                  </a:cubicBezTo>
                  <a:cubicBezTo>
                    <a:pt x="7530" y="4190"/>
                    <a:pt x="7341" y="3970"/>
                    <a:pt x="7341" y="3781"/>
                  </a:cubicBezTo>
                  <a:cubicBezTo>
                    <a:pt x="7341" y="3560"/>
                    <a:pt x="7152" y="3403"/>
                    <a:pt x="6963" y="3403"/>
                  </a:cubicBezTo>
                  <a:cubicBezTo>
                    <a:pt x="6743" y="3403"/>
                    <a:pt x="6522" y="3592"/>
                    <a:pt x="6522" y="3781"/>
                  </a:cubicBezTo>
                  <a:cubicBezTo>
                    <a:pt x="6522" y="4033"/>
                    <a:pt x="6333" y="4190"/>
                    <a:pt x="6144" y="4190"/>
                  </a:cubicBezTo>
                  <a:cubicBezTo>
                    <a:pt x="5892" y="4190"/>
                    <a:pt x="5703" y="3970"/>
                    <a:pt x="5703" y="3781"/>
                  </a:cubicBezTo>
                  <a:cubicBezTo>
                    <a:pt x="5703" y="3560"/>
                    <a:pt x="5514" y="3403"/>
                    <a:pt x="5262" y="3403"/>
                  </a:cubicBezTo>
                  <a:cubicBezTo>
                    <a:pt x="5042" y="3403"/>
                    <a:pt x="4884" y="3592"/>
                    <a:pt x="4884" y="3781"/>
                  </a:cubicBezTo>
                  <a:cubicBezTo>
                    <a:pt x="4884" y="4033"/>
                    <a:pt x="4664" y="4190"/>
                    <a:pt x="4443" y="4190"/>
                  </a:cubicBezTo>
                  <a:cubicBezTo>
                    <a:pt x="4191" y="4190"/>
                    <a:pt x="4033" y="3970"/>
                    <a:pt x="4033" y="3781"/>
                  </a:cubicBezTo>
                  <a:cubicBezTo>
                    <a:pt x="4033" y="3119"/>
                    <a:pt x="4601" y="2552"/>
                    <a:pt x="5262" y="2552"/>
                  </a:cubicBezTo>
                  <a:cubicBezTo>
                    <a:pt x="5577" y="2552"/>
                    <a:pt x="5861" y="2678"/>
                    <a:pt x="6081" y="2867"/>
                  </a:cubicBezTo>
                  <a:cubicBezTo>
                    <a:pt x="6333" y="2678"/>
                    <a:pt x="6617" y="2552"/>
                    <a:pt x="6932" y="2552"/>
                  </a:cubicBezTo>
                  <a:close/>
                  <a:moveTo>
                    <a:pt x="5357" y="0"/>
                  </a:moveTo>
                  <a:cubicBezTo>
                    <a:pt x="4348" y="0"/>
                    <a:pt x="3498" y="725"/>
                    <a:pt x="3340" y="1670"/>
                  </a:cubicBezTo>
                  <a:cubicBezTo>
                    <a:pt x="3304" y="1668"/>
                    <a:pt x="3267" y="1666"/>
                    <a:pt x="3231" y="1666"/>
                  </a:cubicBezTo>
                  <a:cubicBezTo>
                    <a:pt x="2310" y="1666"/>
                    <a:pt x="1639" y="2430"/>
                    <a:pt x="1639" y="3340"/>
                  </a:cubicBezTo>
                  <a:cubicBezTo>
                    <a:pt x="725" y="3340"/>
                    <a:pt x="1" y="4096"/>
                    <a:pt x="1" y="5009"/>
                  </a:cubicBezTo>
                  <a:lnTo>
                    <a:pt x="12382" y="5009"/>
                  </a:lnTo>
                  <a:cubicBezTo>
                    <a:pt x="12351" y="4096"/>
                    <a:pt x="11595" y="3340"/>
                    <a:pt x="10681" y="3340"/>
                  </a:cubicBezTo>
                  <a:cubicBezTo>
                    <a:pt x="10681" y="2395"/>
                    <a:pt x="9956" y="1670"/>
                    <a:pt x="9011" y="1670"/>
                  </a:cubicBezTo>
                  <a:cubicBezTo>
                    <a:pt x="8822" y="725"/>
                    <a:pt x="7972" y="0"/>
                    <a:pt x="6995" y="0"/>
                  </a:cubicBezTo>
                  <a:cubicBezTo>
                    <a:pt x="6711" y="0"/>
                    <a:pt x="6459" y="95"/>
                    <a:pt x="6176" y="189"/>
                  </a:cubicBezTo>
                  <a:cubicBezTo>
                    <a:pt x="5892" y="95"/>
                    <a:pt x="5609" y="0"/>
                    <a:pt x="53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6" name="Google Shape;9556;p80"/>
            <p:cNvSpPr/>
            <p:nvPr/>
          </p:nvSpPr>
          <p:spPr>
            <a:xfrm>
              <a:off x="-11622725" y="4288975"/>
              <a:ext cx="144175" cy="63050"/>
            </a:xfrm>
            <a:custGeom>
              <a:rect b="b" l="l" r="r" t="t"/>
              <a:pathLst>
                <a:path extrusionOk="0" h="2522" w="5767">
                  <a:moveTo>
                    <a:pt x="2868" y="1"/>
                  </a:moveTo>
                  <a:cubicBezTo>
                    <a:pt x="1293" y="1"/>
                    <a:pt x="1" y="537"/>
                    <a:pt x="1" y="1261"/>
                  </a:cubicBezTo>
                  <a:cubicBezTo>
                    <a:pt x="1" y="1954"/>
                    <a:pt x="1293" y="2521"/>
                    <a:pt x="2868" y="2521"/>
                  </a:cubicBezTo>
                  <a:cubicBezTo>
                    <a:pt x="4475" y="2521"/>
                    <a:pt x="5766" y="1954"/>
                    <a:pt x="5766" y="1261"/>
                  </a:cubicBezTo>
                  <a:cubicBezTo>
                    <a:pt x="5766" y="537"/>
                    <a:pt x="4475" y="1"/>
                    <a:pt x="28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7" name="Google Shape;9557;p80"/>
            <p:cNvSpPr/>
            <p:nvPr/>
          </p:nvSpPr>
          <p:spPr>
            <a:xfrm>
              <a:off x="-11596725" y="4364600"/>
              <a:ext cx="36250" cy="70125"/>
            </a:xfrm>
            <a:custGeom>
              <a:rect b="b" l="l" r="r" t="t"/>
              <a:pathLst>
                <a:path extrusionOk="0" h="2805" w="1450">
                  <a:moveTo>
                    <a:pt x="0" y="0"/>
                  </a:moveTo>
                  <a:lnTo>
                    <a:pt x="253" y="2804"/>
                  </a:lnTo>
                  <a:lnTo>
                    <a:pt x="1450" y="2804"/>
                  </a:lnTo>
                  <a:lnTo>
                    <a:pt x="1450" y="284"/>
                  </a:lnTo>
                  <a:cubicBezTo>
                    <a:pt x="883" y="221"/>
                    <a:pt x="410" y="15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8" name="Google Shape;9558;p80"/>
            <p:cNvSpPr/>
            <p:nvPr/>
          </p:nvSpPr>
          <p:spPr>
            <a:xfrm>
              <a:off x="-11540025" y="4364600"/>
              <a:ext cx="37050" cy="70125"/>
            </a:xfrm>
            <a:custGeom>
              <a:rect b="b" l="l" r="r" t="t"/>
              <a:pathLst>
                <a:path extrusionOk="0" h="2805" w="1482">
                  <a:moveTo>
                    <a:pt x="1482" y="0"/>
                  </a:moveTo>
                  <a:lnTo>
                    <a:pt x="1482" y="0"/>
                  </a:lnTo>
                  <a:cubicBezTo>
                    <a:pt x="1040" y="126"/>
                    <a:pt x="505" y="221"/>
                    <a:pt x="1" y="221"/>
                  </a:cubicBezTo>
                  <a:lnTo>
                    <a:pt x="1" y="2741"/>
                  </a:lnTo>
                  <a:lnTo>
                    <a:pt x="1198" y="2741"/>
                  </a:lnTo>
                  <a:lnTo>
                    <a:pt x="1198" y="2804"/>
                  </a:lnTo>
                  <a:lnTo>
                    <a:pt x="148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9" name="Google Shape;9559;p80"/>
            <p:cNvSpPr/>
            <p:nvPr/>
          </p:nvSpPr>
          <p:spPr>
            <a:xfrm>
              <a:off x="-11610900" y="4227550"/>
              <a:ext cx="50425" cy="51225"/>
            </a:xfrm>
            <a:custGeom>
              <a:rect b="b" l="l" r="r" t="t"/>
              <a:pathLst>
                <a:path extrusionOk="0" h="2049" w="2017">
                  <a:moveTo>
                    <a:pt x="0" y="1"/>
                  </a:moveTo>
                  <a:lnTo>
                    <a:pt x="189" y="2048"/>
                  </a:lnTo>
                  <a:cubicBezTo>
                    <a:pt x="725" y="1859"/>
                    <a:pt x="1355" y="1702"/>
                    <a:pt x="2017" y="1670"/>
                  </a:cubicBezTo>
                  <a:lnTo>
                    <a:pt x="20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0" name="Google Shape;9560;p80"/>
            <p:cNvSpPr/>
            <p:nvPr/>
          </p:nvSpPr>
          <p:spPr>
            <a:xfrm>
              <a:off x="-11540025" y="4228350"/>
              <a:ext cx="50450" cy="51200"/>
            </a:xfrm>
            <a:custGeom>
              <a:rect b="b" l="l" r="r" t="t"/>
              <a:pathLst>
                <a:path extrusionOk="0" h="2048" w="2018">
                  <a:moveTo>
                    <a:pt x="1" y="0"/>
                  </a:moveTo>
                  <a:lnTo>
                    <a:pt x="1" y="1670"/>
                  </a:lnTo>
                  <a:cubicBezTo>
                    <a:pt x="694" y="1701"/>
                    <a:pt x="1293" y="1827"/>
                    <a:pt x="1828" y="2048"/>
                  </a:cubicBezTo>
                  <a:lnTo>
                    <a:pt x="20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1" name="Google Shape;9561;p80"/>
            <p:cNvSpPr/>
            <p:nvPr/>
          </p:nvSpPr>
          <p:spPr>
            <a:xfrm>
              <a:off x="-11489600" y="4227550"/>
              <a:ext cx="92175" cy="207175"/>
            </a:xfrm>
            <a:custGeom>
              <a:rect b="b" l="l" r="r" t="t"/>
              <a:pathLst>
                <a:path extrusionOk="0" h="8287" w="3687">
                  <a:moveTo>
                    <a:pt x="819" y="1"/>
                  </a:moveTo>
                  <a:lnTo>
                    <a:pt x="599" y="2489"/>
                  </a:lnTo>
                  <a:cubicBezTo>
                    <a:pt x="1040" y="2836"/>
                    <a:pt x="1292" y="3246"/>
                    <a:pt x="1292" y="3718"/>
                  </a:cubicBezTo>
                  <a:cubicBezTo>
                    <a:pt x="1292" y="4254"/>
                    <a:pt x="945" y="4758"/>
                    <a:pt x="315" y="5136"/>
                  </a:cubicBezTo>
                  <a:lnTo>
                    <a:pt x="0" y="8286"/>
                  </a:lnTo>
                  <a:lnTo>
                    <a:pt x="1040" y="8286"/>
                  </a:lnTo>
                  <a:cubicBezTo>
                    <a:pt x="1607" y="8286"/>
                    <a:pt x="2111" y="7877"/>
                    <a:pt x="2237" y="7278"/>
                  </a:cubicBezTo>
                  <a:lnTo>
                    <a:pt x="368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2" name="Google Shape;9562;p80"/>
            <p:cNvSpPr/>
            <p:nvPr/>
          </p:nvSpPr>
          <p:spPr>
            <a:xfrm>
              <a:off x="-11703850" y="4227550"/>
              <a:ext cx="92175" cy="207175"/>
            </a:xfrm>
            <a:custGeom>
              <a:rect b="b" l="l" r="r" t="t"/>
              <a:pathLst>
                <a:path extrusionOk="0" h="8287" w="3687">
                  <a:moveTo>
                    <a:pt x="1" y="1"/>
                  </a:moveTo>
                  <a:lnTo>
                    <a:pt x="1450" y="7278"/>
                  </a:lnTo>
                  <a:cubicBezTo>
                    <a:pt x="1576" y="7877"/>
                    <a:pt x="2080" y="8286"/>
                    <a:pt x="2679" y="8286"/>
                  </a:cubicBezTo>
                  <a:lnTo>
                    <a:pt x="3687" y="8286"/>
                  </a:lnTo>
                  <a:lnTo>
                    <a:pt x="3372" y="5136"/>
                  </a:lnTo>
                  <a:cubicBezTo>
                    <a:pt x="2773" y="4758"/>
                    <a:pt x="2395" y="4254"/>
                    <a:pt x="2395" y="3718"/>
                  </a:cubicBezTo>
                  <a:cubicBezTo>
                    <a:pt x="2427" y="3246"/>
                    <a:pt x="2647" y="2836"/>
                    <a:pt x="3088" y="2489"/>
                  </a:cubicBezTo>
                  <a:lnTo>
                    <a:pt x="286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63" name="Google Shape;9563;p80"/>
          <p:cNvGrpSpPr/>
          <p:nvPr/>
        </p:nvGrpSpPr>
        <p:grpSpPr>
          <a:xfrm>
            <a:off x="5564220" y="3038730"/>
            <a:ext cx="357002" cy="355451"/>
            <a:chOff x="-9958475" y="3180025"/>
            <a:chExt cx="354450" cy="352875"/>
          </a:xfrm>
        </p:grpSpPr>
        <p:sp>
          <p:nvSpPr>
            <p:cNvPr id="9564" name="Google Shape;9564;p80"/>
            <p:cNvSpPr/>
            <p:nvPr/>
          </p:nvSpPr>
          <p:spPr>
            <a:xfrm>
              <a:off x="-9958475" y="3491125"/>
              <a:ext cx="354450" cy="41775"/>
            </a:xfrm>
            <a:custGeom>
              <a:rect b="b" l="l" r="r" t="t"/>
              <a:pathLst>
                <a:path extrusionOk="0" h="1671" w="14178">
                  <a:moveTo>
                    <a:pt x="1702" y="1"/>
                  </a:moveTo>
                  <a:cubicBezTo>
                    <a:pt x="1387" y="1"/>
                    <a:pt x="1135" y="158"/>
                    <a:pt x="977" y="442"/>
                  </a:cubicBezTo>
                  <a:lnTo>
                    <a:pt x="442" y="442"/>
                  </a:lnTo>
                  <a:cubicBezTo>
                    <a:pt x="190" y="442"/>
                    <a:pt x="1" y="631"/>
                    <a:pt x="1" y="820"/>
                  </a:cubicBezTo>
                  <a:cubicBezTo>
                    <a:pt x="1" y="1072"/>
                    <a:pt x="190" y="1261"/>
                    <a:pt x="442" y="1261"/>
                  </a:cubicBezTo>
                  <a:lnTo>
                    <a:pt x="977" y="1261"/>
                  </a:lnTo>
                  <a:cubicBezTo>
                    <a:pt x="1135" y="1513"/>
                    <a:pt x="1387" y="1670"/>
                    <a:pt x="1702" y="1670"/>
                  </a:cubicBezTo>
                  <a:lnTo>
                    <a:pt x="12477" y="1670"/>
                  </a:lnTo>
                  <a:cubicBezTo>
                    <a:pt x="12792" y="1670"/>
                    <a:pt x="13044" y="1513"/>
                    <a:pt x="13170" y="1261"/>
                  </a:cubicBezTo>
                  <a:lnTo>
                    <a:pt x="13737" y="1261"/>
                  </a:lnTo>
                  <a:cubicBezTo>
                    <a:pt x="13957" y="1261"/>
                    <a:pt x="14178" y="1072"/>
                    <a:pt x="14178" y="820"/>
                  </a:cubicBezTo>
                  <a:cubicBezTo>
                    <a:pt x="14178" y="631"/>
                    <a:pt x="13957" y="442"/>
                    <a:pt x="13737" y="442"/>
                  </a:cubicBezTo>
                  <a:lnTo>
                    <a:pt x="13170" y="442"/>
                  </a:lnTo>
                  <a:cubicBezTo>
                    <a:pt x="13044" y="190"/>
                    <a:pt x="12792" y="1"/>
                    <a:pt x="124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5" name="Google Shape;9565;p80"/>
            <p:cNvSpPr/>
            <p:nvPr/>
          </p:nvSpPr>
          <p:spPr>
            <a:xfrm>
              <a:off x="-9958475" y="3180025"/>
              <a:ext cx="354450" cy="42550"/>
            </a:xfrm>
            <a:custGeom>
              <a:rect b="b" l="l" r="r" t="t"/>
              <a:pathLst>
                <a:path extrusionOk="0" h="1702" w="14178">
                  <a:moveTo>
                    <a:pt x="1702" y="0"/>
                  </a:moveTo>
                  <a:cubicBezTo>
                    <a:pt x="1387" y="0"/>
                    <a:pt x="1135" y="158"/>
                    <a:pt x="977" y="441"/>
                  </a:cubicBezTo>
                  <a:lnTo>
                    <a:pt x="442" y="441"/>
                  </a:lnTo>
                  <a:cubicBezTo>
                    <a:pt x="190" y="441"/>
                    <a:pt x="1" y="630"/>
                    <a:pt x="1" y="819"/>
                  </a:cubicBezTo>
                  <a:cubicBezTo>
                    <a:pt x="1" y="1040"/>
                    <a:pt x="190" y="1260"/>
                    <a:pt x="442" y="1260"/>
                  </a:cubicBezTo>
                  <a:lnTo>
                    <a:pt x="977" y="1260"/>
                  </a:lnTo>
                  <a:cubicBezTo>
                    <a:pt x="1135" y="1512"/>
                    <a:pt x="1387" y="1701"/>
                    <a:pt x="1702" y="1701"/>
                  </a:cubicBezTo>
                  <a:lnTo>
                    <a:pt x="12477" y="1701"/>
                  </a:lnTo>
                  <a:cubicBezTo>
                    <a:pt x="12792" y="1701"/>
                    <a:pt x="13044" y="1544"/>
                    <a:pt x="13170" y="1260"/>
                  </a:cubicBezTo>
                  <a:lnTo>
                    <a:pt x="13737" y="1260"/>
                  </a:lnTo>
                  <a:cubicBezTo>
                    <a:pt x="13957" y="1260"/>
                    <a:pt x="14178" y="1071"/>
                    <a:pt x="14178" y="819"/>
                  </a:cubicBezTo>
                  <a:cubicBezTo>
                    <a:pt x="14178" y="599"/>
                    <a:pt x="13957" y="441"/>
                    <a:pt x="13737" y="441"/>
                  </a:cubicBezTo>
                  <a:lnTo>
                    <a:pt x="13170" y="441"/>
                  </a:lnTo>
                  <a:cubicBezTo>
                    <a:pt x="13044" y="189"/>
                    <a:pt x="12792" y="0"/>
                    <a:pt x="124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6" name="Google Shape;9566;p80"/>
            <p:cNvSpPr/>
            <p:nvPr/>
          </p:nvSpPr>
          <p:spPr>
            <a:xfrm>
              <a:off x="-9916725" y="3243025"/>
              <a:ext cx="270175" cy="228425"/>
            </a:xfrm>
            <a:custGeom>
              <a:rect b="b" l="l" r="r" t="t"/>
              <a:pathLst>
                <a:path extrusionOk="0" h="9137" w="10807">
                  <a:moveTo>
                    <a:pt x="7940" y="820"/>
                  </a:moveTo>
                  <a:cubicBezTo>
                    <a:pt x="8160" y="820"/>
                    <a:pt x="8349" y="1040"/>
                    <a:pt x="8349" y="1261"/>
                  </a:cubicBezTo>
                  <a:cubicBezTo>
                    <a:pt x="8349" y="1513"/>
                    <a:pt x="8160" y="1670"/>
                    <a:pt x="7940" y="1670"/>
                  </a:cubicBezTo>
                  <a:lnTo>
                    <a:pt x="2962" y="1670"/>
                  </a:lnTo>
                  <a:cubicBezTo>
                    <a:pt x="2741" y="1670"/>
                    <a:pt x="2521" y="1450"/>
                    <a:pt x="2521" y="1261"/>
                  </a:cubicBezTo>
                  <a:cubicBezTo>
                    <a:pt x="2521" y="1040"/>
                    <a:pt x="2741" y="820"/>
                    <a:pt x="2962" y="820"/>
                  </a:cubicBezTo>
                  <a:close/>
                  <a:moveTo>
                    <a:pt x="6270" y="2489"/>
                  </a:moveTo>
                  <a:cubicBezTo>
                    <a:pt x="6459" y="2489"/>
                    <a:pt x="6680" y="2679"/>
                    <a:pt x="6680" y="2931"/>
                  </a:cubicBezTo>
                  <a:cubicBezTo>
                    <a:pt x="6680" y="3151"/>
                    <a:pt x="6459" y="3340"/>
                    <a:pt x="6270" y="3340"/>
                  </a:cubicBezTo>
                  <a:lnTo>
                    <a:pt x="3781" y="3340"/>
                  </a:lnTo>
                  <a:cubicBezTo>
                    <a:pt x="3561" y="3340"/>
                    <a:pt x="3403" y="3151"/>
                    <a:pt x="3403" y="2931"/>
                  </a:cubicBezTo>
                  <a:cubicBezTo>
                    <a:pt x="3403" y="2679"/>
                    <a:pt x="3592" y="2489"/>
                    <a:pt x="3781" y="2489"/>
                  </a:cubicBezTo>
                  <a:close/>
                  <a:moveTo>
                    <a:pt x="7940" y="4128"/>
                  </a:moveTo>
                  <a:cubicBezTo>
                    <a:pt x="8160" y="4128"/>
                    <a:pt x="8349" y="4348"/>
                    <a:pt x="8349" y="4569"/>
                  </a:cubicBezTo>
                  <a:cubicBezTo>
                    <a:pt x="8349" y="4789"/>
                    <a:pt x="8160" y="5010"/>
                    <a:pt x="7940" y="5010"/>
                  </a:cubicBezTo>
                  <a:lnTo>
                    <a:pt x="2962" y="5010"/>
                  </a:lnTo>
                  <a:cubicBezTo>
                    <a:pt x="2741" y="5010"/>
                    <a:pt x="2521" y="4789"/>
                    <a:pt x="2521" y="4569"/>
                  </a:cubicBezTo>
                  <a:cubicBezTo>
                    <a:pt x="2521" y="4348"/>
                    <a:pt x="2741" y="4128"/>
                    <a:pt x="2962" y="4128"/>
                  </a:cubicBezTo>
                  <a:close/>
                  <a:moveTo>
                    <a:pt x="6312" y="5826"/>
                  </a:moveTo>
                  <a:cubicBezTo>
                    <a:pt x="6490" y="5826"/>
                    <a:pt x="6680" y="6005"/>
                    <a:pt x="6680" y="6239"/>
                  </a:cubicBezTo>
                  <a:cubicBezTo>
                    <a:pt x="6680" y="6459"/>
                    <a:pt x="6459" y="6617"/>
                    <a:pt x="6270" y="6617"/>
                  </a:cubicBezTo>
                  <a:lnTo>
                    <a:pt x="3781" y="6617"/>
                  </a:lnTo>
                  <a:cubicBezTo>
                    <a:pt x="3561" y="6617"/>
                    <a:pt x="3403" y="6428"/>
                    <a:pt x="3403" y="6239"/>
                  </a:cubicBezTo>
                  <a:cubicBezTo>
                    <a:pt x="3403" y="5987"/>
                    <a:pt x="3592" y="5829"/>
                    <a:pt x="3781" y="5829"/>
                  </a:cubicBezTo>
                  <a:lnTo>
                    <a:pt x="6270" y="5829"/>
                  </a:lnTo>
                  <a:cubicBezTo>
                    <a:pt x="6284" y="5827"/>
                    <a:pt x="6298" y="5826"/>
                    <a:pt x="6312" y="5826"/>
                  </a:cubicBezTo>
                  <a:close/>
                  <a:moveTo>
                    <a:pt x="7940" y="7436"/>
                  </a:moveTo>
                  <a:cubicBezTo>
                    <a:pt x="8160" y="7436"/>
                    <a:pt x="8349" y="7656"/>
                    <a:pt x="8349" y="7877"/>
                  </a:cubicBezTo>
                  <a:cubicBezTo>
                    <a:pt x="8349" y="8129"/>
                    <a:pt x="8160" y="8286"/>
                    <a:pt x="7940" y="8286"/>
                  </a:cubicBezTo>
                  <a:lnTo>
                    <a:pt x="2962" y="8286"/>
                  </a:lnTo>
                  <a:cubicBezTo>
                    <a:pt x="2741" y="8286"/>
                    <a:pt x="2521" y="8066"/>
                    <a:pt x="2521" y="7877"/>
                  </a:cubicBezTo>
                  <a:cubicBezTo>
                    <a:pt x="2521" y="7656"/>
                    <a:pt x="2741" y="7436"/>
                    <a:pt x="2962" y="7436"/>
                  </a:cubicBezTo>
                  <a:close/>
                  <a:moveTo>
                    <a:pt x="1" y="1"/>
                  </a:moveTo>
                  <a:lnTo>
                    <a:pt x="1" y="5388"/>
                  </a:lnTo>
                  <a:cubicBezTo>
                    <a:pt x="1" y="5545"/>
                    <a:pt x="95" y="5703"/>
                    <a:pt x="253" y="5766"/>
                  </a:cubicBezTo>
                  <a:lnTo>
                    <a:pt x="1166" y="6239"/>
                  </a:lnTo>
                  <a:lnTo>
                    <a:pt x="253" y="6711"/>
                  </a:lnTo>
                  <a:cubicBezTo>
                    <a:pt x="127" y="6743"/>
                    <a:pt x="1" y="6900"/>
                    <a:pt x="1" y="7058"/>
                  </a:cubicBezTo>
                  <a:lnTo>
                    <a:pt x="1" y="9137"/>
                  </a:lnTo>
                  <a:lnTo>
                    <a:pt x="10807" y="9137"/>
                  </a:lnTo>
                  <a:lnTo>
                    <a:pt x="10807" y="3750"/>
                  </a:lnTo>
                  <a:cubicBezTo>
                    <a:pt x="10807" y="3592"/>
                    <a:pt x="10712" y="3435"/>
                    <a:pt x="10555" y="3403"/>
                  </a:cubicBezTo>
                  <a:lnTo>
                    <a:pt x="9673" y="2931"/>
                  </a:lnTo>
                  <a:lnTo>
                    <a:pt x="10555" y="2458"/>
                  </a:lnTo>
                  <a:cubicBezTo>
                    <a:pt x="10712" y="2363"/>
                    <a:pt x="10807" y="2237"/>
                    <a:pt x="10807" y="2080"/>
                  </a:cubicBezTo>
                  <a:lnTo>
                    <a:pt x="1080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67" name="Google Shape;9567;p80"/>
          <p:cNvGrpSpPr/>
          <p:nvPr/>
        </p:nvGrpSpPr>
        <p:grpSpPr>
          <a:xfrm>
            <a:off x="5573347" y="3514711"/>
            <a:ext cx="337966" cy="355325"/>
            <a:chOff x="-9949025" y="3615575"/>
            <a:chExt cx="335550" cy="352750"/>
          </a:xfrm>
        </p:grpSpPr>
        <p:sp>
          <p:nvSpPr>
            <p:cNvPr id="9568" name="Google Shape;9568;p80"/>
            <p:cNvSpPr/>
            <p:nvPr/>
          </p:nvSpPr>
          <p:spPr>
            <a:xfrm>
              <a:off x="-9800950" y="3615575"/>
              <a:ext cx="61475" cy="61450"/>
            </a:xfrm>
            <a:custGeom>
              <a:rect b="b" l="l" r="r" t="t"/>
              <a:pathLst>
                <a:path extrusionOk="0" h="2458" w="2459">
                  <a:moveTo>
                    <a:pt x="1261" y="0"/>
                  </a:moveTo>
                  <a:cubicBezTo>
                    <a:pt x="568" y="0"/>
                    <a:pt x="1" y="567"/>
                    <a:pt x="1" y="1261"/>
                  </a:cubicBezTo>
                  <a:cubicBezTo>
                    <a:pt x="1" y="1922"/>
                    <a:pt x="536" y="2458"/>
                    <a:pt x="1261" y="2458"/>
                  </a:cubicBezTo>
                  <a:cubicBezTo>
                    <a:pt x="1891" y="2458"/>
                    <a:pt x="2458" y="1922"/>
                    <a:pt x="2458" y="1261"/>
                  </a:cubicBezTo>
                  <a:cubicBezTo>
                    <a:pt x="2458" y="567"/>
                    <a:pt x="1923" y="0"/>
                    <a:pt x="12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9" name="Google Shape;9569;p80"/>
            <p:cNvSpPr/>
            <p:nvPr/>
          </p:nvSpPr>
          <p:spPr>
            <a:xfrm>
              <a:off x="-9949025" y="3688650"/>
              <a:ext cx="335550" cy="279675"/>
            </a:xfrm>
            <a:custGeom>
              <a:rect b="b" l="l" r="r" t="t"/>
              <a:pathLst>
                <a:path extrusionOk="0" h="11187" w="13422">
                  <a:moveTo>
                    <a:pt x="5523" y="1"/>
                  </a:moveTo>
                  <a:cubicBezTo>
                    <a:pt x="5383" y="1"/>
                    <a:pt x="5245" y="34"/>
                    <a:pt x="5136" y="102"/>
                  </a:cubicBezTo>
                  <a:lnTo>
                    <a:pt x="599" y="2969"/>
                  </a:lnTo>
                  <a:cubicBezTo>
                    <a:pt x="158" y="3158"/>
                    <a:pt x="1" y="3630"/>
                    <a:pt x="190" y="4071"/>
                  </a:cubicBezTo>
                  <a:cubicBezTo>
                    <a:pt x="360" y="4370"/>
                    <a:pt x="617" y="4538"/>
                    <a:pt x="892" y="4538"/>
                  </a:cubicBezTo>
                  <a:cubicBezTo>
                    <a:pt x="1024" y="4538"/>
                    <a:pt x="1160" y="4500"/>
                    <a:pt x="1293" y="4418"/>
                  </a:cubicBezTo>
                  <a:lnTo>
                    <a:pt x="4727" y="2055"/>
                  </a:lnTo>
                  <a:cubicBezTo>
                    <a:pt x="5073" y="3441"/>
                    <a:pt x="5231" y="3851"/>
                    <a:pt x="5987" y="4985"/>
                  </a:cubicBezTo>
                  <a:lnTo>
                    <a:pt x="4033" y="6812"/>
                  </a:lnTo>
                  <a:cubicBezTo>
                    <a:pt x="3750" y="7096"/>
                    <a:pt x="3655" y="7505"/>
                    <a:pt x="3876" y="7852"/>
                  </a:cubicBezTo>
                  <a:lnTo>
                    <a:pt x="5703" y="10750"/>
                  </a:lnTo>
                  <a:cubicBezTo>
                    <a:pt x="5873" y="11026"/>
                    <a:pt x="6141" y="11187"/>
                    <a:pt x="6433" y="11187"/>
                  </a:cubicBezTo>
                  <a:cubicBezTo>
                    <a:pt x="6576" y="11187"/>
                    <a:pt x="6724" y="11148"/>
                    <a:pt x="6869" y="11066"/>
                  </a:cubicBezTo>
                  <a:cubicBezTo>
                    <a:pt x="7247" y="10845"/>
                    <a:pt x="7373" y="10372"/>
                    <a:pt x="7121" y="9931"/>
                  </a:cubicBezTo>
                  <a:lnTo>
                    <a:pt x="5640" y="7568"/>
                  </a:lnTo>
                  <a:lnTo>
                    <a:pt x="7594" y="5678"/>
                  </a:lnTo>
                  <a:lnTo>
                    <a:pt x="12886" y="2780"/>
                  </a:lnTo>
                  <a:cubicBezTo>
                    <a:pt x="13264" y="2591"/>
                    <a:pt x="13422" y="2055"/>
                    <a:pt x="13233" y="1677"/>
                  </a:cubicBezTo>
                  <a:cubicBezTo>
                    <a:pt x="13102" y="1394"/>
                    <a:pt x="12822" y="1217"/>
                    <a:pt x="12526" y="1217"/>
                  </a:cubicBezTo>
                  <a:cubicBezTo>
                    <a:pt x="12393" y="1217"/>
                    <a:pt x="12257" y="1252"/>
                    <a:pt x="12130" y="1331"/>
                  </a:cubicBezTo>
                  <a:lnTo>
                    <a:pt x="7342" y="4008"/>
                  </a:lnTo>
                  <a:cubicBezTo>
                    <a:pt x="6774" y="3158"/>
                    <a:pt x="6302" y="2307"/>
                    <a:pt x="6302" y="889"/>
                  </a:cubicBezTo>
                  <a:cubicBezTo>
                    <a:pt x="6270" y="574"/>
                    <a:pt x="6239" y="322"/>
                    <a:pt x="6018" y="165"/>
                  </a:cubicBezTo>
                  <a:cubicBezTo>
                    <a:pt x="5893" y="58"/>
                    <a:pt x="5707" y="1"/>
                    <a:pt x="55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0" name="Google Shape;9570;p80"/>
            <p:cNvSpPr/>
            <p:nvPr/>
          </p:nvSpPr>
          <p:spPr>
            <a:xfrm>
              <a:off x="-9947450" y="3657100"/>
              <a:ext cx="106350" cy="50650"/>
            </a:xfrm>
            <a:custGeom>
              <a:rect b="b" l="l" r="r" t="t"/>
              <a:pathLst>
                <a:path extrusionOk="0" h="2026" w="4254">
                  <a:moveTo>
                    <a:pt x="910" y="0"/>
                  </a:moveTo>
                  <a:cubicBezTo>
                    <a:pt x="499" y="0"/>
                    <a:pt x="178" y="268"/>
                    <a:pt x="64" y="639"/>
                  </a:cubicBezTo>
                  <a:cubicBezTo>
                    <a:pt x="1" y="1112"/>
                    <a:pt x="253" y="1553"/>
                    <a:pt x="694" y="1616"/>
                  </a:cubicBezTo>
                  <a:lnTo>
                    <a:pt x="2427" y="2025"/>
                  </a:lnTo>
                  <a:lnTo>
                    <a:pt x="4254" y="891"/>
                  </a:lnTo>
                  <a:lnTo>
                    <a:pt x="1041" y="9"/>
                  </a:lnTo>
                  <a:cubicBezTo>
                    <a:pt x="996" y="3"/>
                    <a:pt x="953" y="0"/>
                    <a:pt x="9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71" name="Google Shape;9571;p80"/>
          <p:cNvGrpSpPr/>
          <p:nvPr/>
        </p:nvGrpSpPr>
        <p:grpSpPr>
          <a:xfrm>
            <a:off x="8208193" y="3038217"/>
            <a:ext cx="360175" cy="358423"/>
            <a:chOff x="-9961625" y="4048175"/>
            <a:chExt cx="357600" cy="355825"/>
          </a:xfrm>
        </p:grpSpPr>
        <p:sp>
          <p:nvSpPr>
            <p:cNvPr id="9572" name="Google Shape;9572;p80"/>
            <p:cNvSpPr/>
            <p:nvPr/>
          </p:nvSpPr>
          <p:spPr>
            <a:xfrm>
              <a:off x="-9958475" y="4048175"/>
              <a:ext cx="64625" cy="62650"/>
            </a:xfrm>
            <a:custGeom>
              <a:rect b="b" l="l" r="r" t="t"/>
              <a:pathLst>
                <a:path extrusionOk="0" h="2506" w="2585">
                  <a:moveTo>
                    <a:pt x="442" y="0"/>
                  </a:moveTo>
                  <a:cubicBezTo>
                    <a:pt x="339" y="0"/>
                    <a:pt x="237" y="40"/>
                    <a:pt x="158" y="119"/>
                  </a:cubicBezTo>
                  <a:cubicBezTo>
                    <a:pt x="1" y="339"/>
                    <a:pt x="1" y="560"/>
                    <a:pt x="158" y="717"/>
                  </a:cubicBezTo>
                  <a:lnTo>
                    <a:pt x="1828" y="2387"/>
                  </a:lnTo>
                  <a:cubicBezTo>
                    <a:pt x="1923" y="2466"/>
                    <a:pt x="2033" y="2505"/>
                    <a:pt x="2139" y="2505"/>
                  </a:cubicBezTo>
                  <a:cubicBezTo>
                    <a:pt x="2246" y="2505"/>
                    <a:pt x="2348" y="2466"/>
                    <a:pt x="2427" y="2387"/>
                  </a:cubicBezTo>
                  <a:cubicBezTo>
                    <a:pt x="2584" y="2229"/>
                    <a:pt x="2584" y="1946"/>
                    <a:pt x="2427" y="1788"/>
                  </a:cubicBezTo>
                  <a:lnTo>
                    <a:pt x="725" y="119"/>
                  </a:lnTo>
                  <a:cubicBezTo>
                    <a:pt x="647" y="40"/>
                    <a:pt x="544" y="0"/>
                    <a:pt x="4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3" name="Google Shape;9573;p80"/>
            <p:cNvSpPr/>
            <p:nvPr/>
          </p:nvSpPr>
          <p:spPr>
            <a:xfrm>
              <a:off x="-9873400" y="4048775"/>
              <a:ext cx="21275" cy="63025"/>
            </a:xfrm>
            <a:custGeom>
              <a:rect b="b" l="l" r="r" t="t"/>
              <a:pathLst>
                <a:path extrusionOk="0" h="2521" w="851">
                  <a:moveTo>
                    <a:pt x="410" y="0"/>
                  </a:moveTo>
                  <a:cubicBezTo>
                    <a:pt x="189" y="0"/>
                    <a:pt x="0" y="189"/>
                    <a:pt x="0" y="410"/>
                  </a:cubicBezTo>
                  <a:lnTo>
                    <a:pt x="0" y="2079"/>
                  </a:lnTo>
                  <a:cubicBezTo>
                    <a:pt x="0" y="2300"/>
                    <a:pt x="221" y="2520"/>
                    <a:pt x="410" y="2520"/>
                  </a:cubicBezTo>
                  <a:cubicBezTo>
                    <a:pt x="630" y="2520"/>
                    <a:pt x="851" y="2300"/>
                    <a:pt x="851" y="2079"/>
                  </a:cubicBezTo>
                  <a:lnTo>
                    <a:pt x="851" y="410"/>
                  </a:lnTo>
                  <a:cubicBezTo>
                    <a:pt x="851" y="189"/>
                    <a:pt x="630" y="0"/>
                    <a:pt x="4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4" name="Google Shape;9574;p80"/>
            <p:cNvSpPr/>
            <p:nvPr/>
          </p:nvSpPr>
          <p:spPr>
            <a:xfrm>
              <a:off x="-9957675" y="4133050"/>
              <a:ext cx="63025" cy="19700"/>
            </a:xfrm>
            <a:custGeom>
              <a:rect b="b" l="l" r="r" t="t"/>
              <a:pathLst>
                <a:path extrusionOk="0" h="788" w="2521">
                  <a:moveTo>
                    <a:pt x="441" y="0"/>
                  </a:moveTo>
                  <a:cubicBezTo>
                    <a:pt x="189" y="0"/>
                    <a:pt x="0" y="189"/>
                    <a:pt x="0" y="410"/>
                  </a:cubicBezTo>
                  <a:cubicBezTo>
                    <a:pt x="0" y="599"/>
                    <a:pt x="189" y="788"/>
                    <a:pt x="441" y="788"/>
                  </a:cubicBezTo>
                  <a:lnTo>
                    <a:pt x="2111" y="788"/>
                  </a:lnTo>
                  <a:cubicBezTo>
                    <a:pt x="2363" y="788"/>
                    <a:pt x="2521" y="599"/>
                    <a:pt x="2521" y="410"/>
                  </a:cubicBezTo>
                  <a:cubicBezTo>
                    <a:pt x="2521" y="158"/>
                    <a:pt x="2332" y="0"/>
                    <a:pt x="21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5" name="Google Shape;9575;p80"/>
            <p:cNvSpPr/>
            <p:nvPr/>
          </p:nvSpPr>
          <p:spPr>
            <a:xfrm>
              <a:off x="-9961625" y="4132250"/>
              <a:ext cx="253650" cy="271750"/>
            </a:xfrm>
            <a:custGeom>
              <a:rect b="b" l="l" r="r" t="t"/>
              <a:pathLst>
                <a:path extrusionOk="0" h="10870" w="10146">
                  <a:moveTo>
                    <a:pt x="5357" y="1"/>
                  </a:moveTo>
                  <a:cubicBezTo>
                    <a:pt x="5010" y="1"/>
                    <a:pt x="4727" y="253"/>
                    <a:pt x="4727" y="631"/>
                  </a:cubicBezTo>
                  <a:lnTo>
                    <a:pt x="4727" y="5388"/>
                  </a:lnTo>
                  <a:cubicBezTo>
                    <a:pt x="4727" y="5640"/>
                    <a:pt x="4537" y="5797"/>
                    <a:pt x="4317" y="5797"/>
                  </a:cubicBezTo>
                  <a:cubicBezTo>
                    <a:pt x="4128" y="5797"/>
                    <a:pt x="3907" y="5577"/>
                    <a:pt x="3907" y="5388"/>
                  </a:cubicBezTo>
                  <a:lnTo>
                    <a:pt x="3907" y="1450"/>
                  </a:lnTo>
                  <a:cubicBezTo>
                    <a:pt x="3907" y="1103"/>
                    <a:pt x="3624" y="820"/>
                    <a:pt x="3277" y="820"/>
                  </a:cubicBezTo>
                  <a:cubicBezTo>
                    <a:pt x="2931" y="820"/>
                    <a:pt x="2647" y="1103"/>
                    <a:pt x="2647" y="1450"/>
                  </a:cubicBezTo>
                  <a:lnTo>
                    <a:pt x="2647" y="7940"/>
                  </a:lnTo>
                  <a:lnTo>
                    <a:pt x="1576" y="6900"/>
                  </a:lnTo>
                  <a:cubicBezTo>
                    <a:pt x="1416" y="6740"/>
                    <a:pt x="1176" y="6640"/>
                    <a:pt x="935" y="6640"/>
                  </a:cubicBezTo>
                  <a:cubicBezTo>
                    <a:pt x="748" y="6640"/>
                    <a:pt x="561" y="6700"/>
                    <a:pt x="410" y="6837"/>
                  </a:cubicBezTo>
                  <a:cubicBezTo>
                    <a:pt x="95" y="7121"/>
                    <a:pt x="1" y="7625"/>
                    <a:pt x="284" y="7971"/>
                  </a:cubicBezTo>
                  <a:lnTo>
                    <a:pt x="1734" y="10208"/>
                  </a:lnTo>
                  <a:cubicBezTo>
                    <a:pt x="2049" y="10618"/>
                    <a:pt x="2521" y="10870"/>
                    <a:pt x="3088" y="10870"/>
                  </a:cubicBezTo>
                  <a:lnTo>
                    <a:pt x="8035" y="10870"/>
                  </a:lnTo>
                  <a:cubicBezTo>
                    <a:pt x="9169" y="10870"/>
                    <a:pt x="10114" y="9925"/>
                    <a:pt x="10114" y="8759"/>
                  </a:cubicBezTo>
                  <a:lnTo>
                    <a:pt x="10114" y="4002"/>
                  </a:lnTo>
                  <a:cubicBezTo>
                    <a:pt x="10145" y="3592"/>
                    <a:pt x="9893" y="3309"/>
                    <a:pt x="9515" y="3309"/>
                  </a:cubicBezTo>
                  <a:cubicBezTo>
                    <a:pt x="9169" y="3309"/>
                    <a:pt x="8885" y="3592"/>
                    <a:pt x="8885" y="3939"/>
                  </a:cubicBezTo>
                  <a:lnTo>
                    <a:pt x="8885" y="5388"/>
                  </a:lnTo>
                  <a:cubicBezTo>
                    <a:pt x="8885" y="5640"/>
                    <a:pt x="8696" y="5797"/>
                    <a:pt x="8507" y="5797"/>
                  </a:cubicBezTo>
                  <a:cubicBezTo>
                    <a:pt x="8255" y="5797"/>
                    <a:pt x="8066" y="5577"/>
                    <a:pt x="8066" y="5388"/>
                  </a:cubicBezTo>
                  <a:lnTo>
                    <a:pt x="8066" y="1450"/>
                  </a:lnTo>
                  <a:cubicBezTo>
                    <a:pt x="8066" y="1103"/>
                    <a:pt x="7782" y="820"/>
                    <a:pt x="7436" y="820"/>
                  </a:cubicBezTo>
                  <a:cubicBezTo>
                    <a:pt x="7089" y="820"/>
                    <a:pt x="6806" y="1103"/>
                    <a:pt x="6806" y="1450"/>
                  </a:cubicBezTo>
                  <a:lnTo>
                    <a:pt x="6806" y="5388"/>
                  </a:lnTo>
                  <a:cubicBezTo>
                    <a:pt x="6806" y="5640"/>
                    <a:pt x="6617" y="5797"/>
                    <a:pt x="6428" y="5797"/>
                  </a:cubicBezTo>
                  <a:cubicBezTo>
                    <a:pt x="6176" y="5797"/>
                    <a:pt x="5987" y="5577"/>
                    <a:pt x="5987" y="5388"/>
                  </a:cubicBezTo>
                  <a:lnTo>
                    <a:pt x="5987" y="631"/>
                  </a:lnTo>
                  <a:cubicBezTo>
                    <a:pt x="5987" y="284"/>
                    <a:pt x="5703" y="1"/>
                    <a:pt x="53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6" name="Google Shape;9576;p80"/>
            <p:cNvSpPr/>
            <p:nvPr/>
          </p:nvSpPr>
          <p:spPr>
            <a:xfrm>
              <a:off x="-9791500" y="4069250"/>
              <a:ext cx="31550" cy="66175"/>
            </a:xfrm>
            <a:custGeom>
              <a:rect b="b" l="l" r="r" t="t"/>
              <a:pathLst>
                <a:path extrusionOk="0" h="2647" w="1262">
                  <a:moveTo>
                    <a:pt x="631" y="0"/>
                  </a:moveTo>
                  <a:cubicBezTo>
                    <a:pt x="284" y="0"/>
                    <a:pt x="1" y="252"/>
                    <a:pt x="1" y="630"/>
                  </a:cubicBezTo>
                  <a:lnTo>
                    <a:pt x="1" y="2647"/>
                  </a:lnTo>
                  <a:cubicBezTo>
                    <a:pt x="190" y="2552"/>
                    <a:pt x="410" y="2489"/>
                    <a:pt x="631" y="2489"/>
                  </a:cubicBezTo>
                  <a:cubicBezTo>
                    <a:pt x="883" y="2521"/>
                    <a:pt x="1072" y="2552"/>
                    <a:pt x="1261" y="2647"/>
                  </a:cubicBezTo>
                  <a:lnTo>
                    <a:pt x="1261" y="630"/>
                  </a:lnTo>
                  <a:cubicBezTo>
                    <a:pt x="1261" y="284"/>
                    <a:pt x="977" y="0"/>
                    <a:pt x="6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7" name="Google Shape;9577;p80"/>
            <p:cNvSpPr/>
            <p:nvPr/>
          </p:nvSpPr>
          <p:spPr>
            <a:xfrm>
              <a:off x="-9740300" y="4049550"/>
              <a:ext cx="136275" cy="268600"/>
            </a:xfrm>
            <a:custGeom>
              <a:rect b="b" l="l" r="r" t="t"/>
              <a:pathLst>
                <a:path extrusionOk="0" h="10744" w="5451">
                  <a:moveTo>
                    <a:pt x="631" y="1"/>
                  </a:moveTo>
                  <a:cubicBezTo>
                    <a:pt x="284" y="1"/>
                    <a:pt x="1" y="253"/>
                    <a:pt x="1" y="631"/>
                  </a:cubicBezTo>
                  <a:lnTo>
                    <a:pt x="1" y="5955"/>
                  </a:lnTo>
                  <a:cubicBezTo>
                    <a:pt x="190" y="5860"/>
                    <a:pt x="410" y="5797"/>
                    <a:pt x="631" y="5797"/>
                  </a:cubicBezTo>
                  <a:cubicBezTo>
                    <a:pt x="1418" y="5797"/>
                    <a:pt x="2080" y="6428"/>
                    <a:pt x="2080" y="7247"/>
                  </a:cubicBezTo>
                  <a:lnTo>
                    <a:pt x="2080" y="10744"/>
                  </a:lnTo>
                  <a:lnTo>
                    <a:pt x="3309" y="10744"/>
                  </a:lnTo>
                  <a:cubicBezTo>
                    <a:pt x="4443" y="10744"/>
                    <a:pt x="5388" y="9799"/>
                    <a:pt x="5388" y="8664"/>
                  </a:cubicBezTo>
                  <a:lnTo>
                    <a:pt x="5388" y="3876"/>
                  </a:lnTo>
                  <a:cubicBezTo>
                    <a:pt x="5451" y="3592"/>
                    <a:pt x="5167" y="3309"/>
                    <a:pt x="4821" y="3309"/>
                  </a:cubicBezTo>
                  <a:cubicBezTo>
                    <a:pt x="4443" y="3309"/>
                    <a:pt x="4191" y="3592"/>
                    <a:pt x="4191" y="3939"/>
                  </a:cubicBezTo>
                  <a:lnTo>
                    <a:pt x="4191" y="5388"/>
                  </a:lnTo>
                  <a:cubicBezTo>
                    <a:pt x="4191" y="5640"/>
                    <a:pt x="3970" y="5797"/>
                    <a:pt x="3781" y="5797"/>
                  </a:cubicBezTo>
                  <a:cubicBezTo>
                    <a:pt x="3561" y="5797"/>
                    <a:pt x="3340" y="5577"/>
                    <a:pt x="3340" y="5388"/>
                  </a:cubicBezTo>
                  <a:lnTo>
                    <a:pt x="3340" y="1450"/>
                  </a:lnTo>
                  <a:cubicBezTo>
                    <a:pt x="3340" y="1103"/>
                    <a:pt x="3088" y="820"/>
                    <a:pt x="2710" y="820"/>
                  </a:cubicBezTo>
                  <a:cubicBezTo>
                    <a:pt x="2364" y="820"/>
                    <a:pt x="2080" y="1103"/>
                    <a:pt x="2080" y="1450"/>
                  </a:cubicBezTo>
                  <a:lnTo>
                    <a:pt x="2080" y="5388"/>
                  </a:lnTo>
                  <a:cubicBezTo>
                    <a:pt x="2080" y="5640"/>
                    <a:pt x="1891" y="5797"/>
                    <a:pt x="1702" y="5797"/>
                  </a:cubicBezTo>
                  <a:cubicBezTo>
                    <a:pt x="1450" y="5797"/>
                    <a:pt x="1261" y="5577"/>
                    <a:pt x="1261" y="5388"/>
                  </a:cubicBezTo>
                  <a:lnTo>
                    <a:pt x="1261" y="631"/>
                  </a:lnTo>
                  <a:cubicBezTo>
                    <a:pt x="1261" y="284"/>
                    <a:pt x="977" y="1"/>
                    <a:pt x="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78" name="Google Shape;9578;p80"/>
          <p:cNvGrpSpPr/>
          <p:nvPr/>
        </p:nvGrpSpPr>
        <p:grpSpPr>
          <a:xfrm>
            <a:off x="6894914" y="3513729"/>
            <a:ext cx="364959" cy="357289"/>
            <a:chOff x="-8680950" y="3624225"/>
            <a:chExt cx="362350" cy="354700"/>
          </a:xfrm>
        </p:grpSpPr>
        <p:sp>
          <p:nvSpPr>
            <p:cNvPr id="9579" name="Google Shape;9579;p80"/>
            <p:cNvSpPr/>
            <p:nvPr/>
          </p:nvSpPr>
          <p:spPr>
            <a:xfrm>
              <a:off x="-8512400" y="3686450"/>
              <a:ext cx="130775" cy="129800"/>
            </a:xfrm>
            <a:custGeom>
              <a:rect b="b" l="l" r="r" t="t"/>
              <a:pathLst>
                <a:path extrusionOk="0" h="5192" w="5231">
                  <a:moveTo>
                    <a:pt x="4065" y="1"/>
                  </a:moveTo>
                  <a:lnTo>
                    <a:pt x="158" y="3876"/>
                  </a:lnTo>
                  <a:cubicBezTo>
                    <a:pt x="1" y="4096"/>
                    <a:pt x="1" y="4317"/>
                    <a:pt x="158" y="4474"/>
                  </a:cubicBezTo>
                  <a:lnTo>
                    <a:pt x="757" y="5073"/>
                  </a:lnTo>
                  <a:cubicBezTo>
                    <a:pt x="836" y="5152"/>
                    <a:pt x="938" y="5191"/>
                    <a:pt x="1041" y="5191"/>
                  </a:cubicBezTo>
                  <a:cubicBezTo>
                    <a:pt x="1143" y="5191"/>
                    <a:pt x="1245" y="5152"/>
                    <a:pt x="1324" y="5073"/>
                  </a:cubicBezTo>
                  <a:lnTo>
                    <a:pt x="5231" y="1166"/>
                  </a:lnTo>
                  <a:lnTo>
                    <a:pt x="406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0" name="Google Shape;9580;p80"/>
            <p:cNvSpPr/>
            <p:nvPr/>
          </p:nvSpPr>
          <p:spPr>
            <a:xfrm>
              <a:off x="-8395825" y="3624225"/>
              <a:ext cx="77225" cy="77225"/>
            </a:xfrm>
            <a:custGeom>
              <a:rect b="b" l="l" r="r" t="t"/>
              <a:pathLst>
                <a:path extrusionOk="0" h="3089" w="3089">
                  <a:moveTo>
                    <a:pt x="1607" y="1"/>
                  </a:moveTo>
                  <a:cubicBezTo>
                    <a:pt x="1481" y="1"/>
                    <a:pt x="1355" y="64"/>
                    <a:pt x="1292" y="158"/>
                  </a:cubicBezTo>
                  <a:lnTo>
                    <a:pt x="1" y="1891"/>
                  </a:lnTo>
                  <a:lnTo>
                    <a:pt x="1198" y="3088"/>
                  </a:lnTo>
                  <a:lnTo>
                    <a:pt x="2931" y="1797"/>
                  </a:lnTo>
                  <a:cubicBezTo>
                    <a:pt x="3057" y="1734"/>
                    <a:pt x="3088" y="1608"/>
                    <a:pt x="3088" y="1482"/>
                  </a:cubicBezTo>
                  <a:lnTo>
                    <a:pt x="3088" y="442"/>
                  </a:lnTo>
                  <a:cubicBezTo>
                    <a:pt x="3057" y="190"/>
                    <a:pt x="2868" y="1"/>
                    <a:pt x="26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1" name="Google Shape;9581;p80"/>
            <p:cNvSpPr/>
            <p:nvPr/>
          </p:nvSpPr>
          <p:spPr>
            <a:xfrm>
              <a:off x="-8676125" y="3883875"/>
              <a:ext cx="98375" cy="92925"/>
            </a:xfrm>
            <a:custGeom>
              <a:rect b="b" l="l" r="r" t="t"/>
              <a:pathLst>
                <a:path extrusionOk="0" h="3717" w="3935">
                  <a:moveTo>
                    <a:pt x="2478" y="0"/>
                  </a:moveTo>
                  <a:cubicBezTo>
                    <a:pt x="2338" y="0"/>
                    <a:pt x="2197" y="75"/>
                    <a:pt x="2108" y="201"/>
                  </a:cubicBezTo>
                  <a:lnTo>
                    <a:pt x="154" y="3130"/>
                  </a:lnTo>
                  <a:cubicBezTo>
                    <a:pt x="0" y="3413"/>
                    <a:pt x="244" y="3717"/>
                    <a:pt x="527" y="3717"/>
                  </a:cubicBezTo>
                  <a:cubicBezTo>
                    <a:pt x="591" y="3717"/>
                    <a:pt x="657" y="3701"/>
                    <a:pt x="721" y="3666"/>
                  </a:cubicBezTo>
                  <a:lnTo>
                    <a:pt x="3620" y="1744"/>
                  </a:lnTo>
                  <a:cubicBezTo>
                    <a:pt x="3903" y="1618"/>
                    <a:pt x="3935" y="1303"/>
                    <a:pt x="3746" y="1114"/>
                  </a:cubicBezTo>
                  <a:lnTo>
                    <a:pt x="2769" y="138"/>
                  </a:lnTo>
                  <a:cubicBezTo>
                    <a:pt x="2688" y="43"/>
                    <a:pt x="2583" y="0"/>
                    <a:pt x="24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2" name="Google Shape;9582;p80"/>
            <p:cNvSpPr/>
            <p:nvPr/>
          </p:nvSpPr>
          <p:spPr>
            <a:xfrm>
              <a:off x="-8680950" y="3708850"/>
              <a:ext cx="282800" cy="270075"/>
            </a:xfrm>
            <a:custGeom>
              <a:rect b="b" l="l" r="r" t="t"/>
              <a:pathLst>
                <a:path extrusionOk="0" h="10803" w="11312">
                  <a:moveTo>
                    <a:pt x="4337" y="4327"/>
                  </a:moveTo>
                  <a:cubicBezTo>
                    <a:pt x="4656" y="4327"/>
                    <a:pt x="4979" y="4445"/>
                    <a:pt x="5231" y="4681"/>
                  </a:cubicBezTo>
                  <a:cubicBezTo>
                    <a:pt x="5388" y="4839"/>
                    <a:pt x="5388" y="5122"/>
                    <a:pt x="5231" y="5280"/>
                  </a:cubicBezTo>
                  <a:cubicBezTo>
                    <a:pt x="5152" y="5359"/>
                    <a:pt x="5050" y="5398"/>
                    <a:pt x="4947" y="5398"/>
                  </a:cubicBezTo>
                  <a:cubicBezTo>
                    <a:pt x="4845" y="5398"/>
                    <a:pt x="4742" y="5359"/>
                    <a:pt x="4664" y="5280"/>
                  </a:cubicBezTo>
                  <a:cubicBezTo>
                    <a:pt x="4585" y="5201"/>
                    <a:pt x="4475" y="5162"/>
                    <a:pt x="4364" y="5162"/>
                  </a:cubicBezTo>
                  <a:cubicBezTo>
                    <a:pt x="4254" y="5162"/>
                    <a:pt x="4144" y="5201"/>
                    <a:pt x="4065" y="5280"/>
                  </a:cubicBezTo>
                  <a:cubicBezTo>
                    <a:pt x="3829" y="5516"/>
                    <a:pt x="3514" y="5634"/>
                    <a:pt x="3195" y="5634"/>
                  </a:cubicBezTo>
                  <a:cubicBezTo>
                    <a:pt x="2876" y="5634"/>
                    <a:pt x="2553" y="5516"/>
                    <a:pt x="2301" y="5280"/>
                  </a:cubicBezTo>
                  <a:cubicBezTo>
                    <a:pt x="2143" y="5122"/>
                    <a:pt x="2143" y="4839"/>
                    <a:pt x="2301" y="4681"/>
                  </a:cubicBezTo>
                  <a:cubicBezTo>
                    <a:pt x="2379" y="4602"/>
                    <a:pt x="2482" y="4563"/>
                    <a:pt x="2584" y="4563"/>
                  </a:cubicBezTo>
                  <a:cubicBezTo>
                    <a:pt x="2687" y="4563"/>
                    <a:pt x="2789" y="4602"/>
                    <a:pt x="2868" y="4681"/>
                  </a:cubicBezTo>
                  <a:cubicBezTo>
                    <a:pt x="2947" y="4760"/>
                    <a:pt x="3057" y="4799"/>
                    <a:pt x="3167" y="4799"/>
                  </a:cubicBezTo>
                  <a:cubicBezTo>
                    <a:pt x="3277" y="4799"/>
                    <a:pt x="3388" y="4760"/>
                    <a:pt x="3466" y="4681"/>
                  </a:cubicBezTo>
                  <a:cubicBezTo>
                    <a:pt x="3703" y="4445"/>
                    <a:pt x="4018" y="4327"/>
                    <a:pt x="4337" y="4327"/>
                  </a:cubicBezTo>
                  <a:close/>
                  <a:moveTo>
                    <a:pt x="6097" y="5697"/>
                  </a:moveTo>
                  <a:cubicBezTo>
                    <a:pt x="6207" y="5697"/>
                    <a:pt x="6318" y="5737"/>
                    <a:pt x="6396" y="5815"/>
                  </a:cubicBezTo>
                  <a:cubicBezTo>
                    <a:pt x="6869" y="6288"/>
                    <a:pt x="6869" y="7076"/>
                    <a:pt x="6396" y="7611"/>
                  </a:cubicBezTo>
                  <a:cubicBezTo>
                    <a:pt x="6239" y="7769"/>
                    <a:pt x="6239" y="8021"/>
                    <a:pt x="6396" y="8178"/>
                  </a:cubicBezTo>
                  <a:cubicBezTo>
                    <a:pt x="6554" y="8336"/>
                    <a:pt x="6554" y="8619"/>
                    <a:pt x="6396" y="8777"/>
                  </a:cubicBezTo>
                  <a:cubicBezTo>
                    <a:pt x="6318" y="8856"/>
                    <a:pt x="6207" y="8895"/>
                    <a:pt x="6097" y="8895"/>
                  </a:cubicBezTo>
                  <a:cubicBezTo>
                    <a:pt x="5987" y="8895"/>
                    <a:pt x="5877" y="8856"/>
                    <a:pt x="5798" y="8777"/>
                  </a:cubicBezTo>
                  <a:cubicBezTo>
                    <a:pt x="5325" y="8304"/>
                    <a:pt x="5325" y="7517"/>
                    <a:pt x="5798" y="7013"/>
                  </a:cubicBezTo>
                  <a:cubicBezTo>
                    <a:pt x="5955" y="6855"/>
                    <a:pt x="5955" y="6571"/>
                    <a:pt x="5798" y="6414"/>
                  </a:cubicBezTo>
                  <a:cubicBezTo>
                    <a:pt x="5640" y="6256"/>
                    <a:pt x="5640" y="5973"/>
                    <a:pt x="5798" y="5815"/>
                  </a:cubicBezTo>
                  <a:cubicBezTo>
                    <a:pt x="5877" y="5737"/>
                    <a:pt x="5987" y="5697"/>
                    <a:pt x="6097" y="5697"/>
                  </a:cubicBezTo>
                  <a:close/>
                  <a:moveTo>
                    <a:pt x="6968" y="1"/>
                  </a:moveTo>
                  <a:cubicBezTo>
                    <a:pt x="6230" y="1"/>
                    <a:pt x="5491" y="269"/>
                    <a:pt x="4916" y="806"/>
                  </a:cubicBezTo>
                  <a:lnTo>
                    <a:pt x="4286" y="1468"/>
                  </a:lnTo>
                  <a:cubicBezTo>
                    <a:pt x="4191" y="1562"/>
                    <a:pt x="4128" y="1783"/>
                    <a:pt x="4222" y="1909"/>
                  </a:cubicBezTo>
                  <a:cubicBezTo>
                    <a:pt x="4380" y="2255"/>
                    <a:pt x="4286" y="2633"/>
                    <a:pt x="4065" y="2854"/>
                  </a:cubicBezTo>
                  <a:cubicBezTo>
                    <a:pt x="3892" y="3027"/>
                    <a:pt x="3643" y="3124"/>
                    <a:pt x="3401" y="3124"/>
                  </a:cubicBezTo>
                  <a:cubicBezTo>
                    <a:pt x="3203" y="3124"/>
                    <a:pt x="3010" y="3059"/>
                    <a:pt x="2868" y="2917"/>
                  </a:cubicBezTo>
                  <a:lnTo>
                    <a:pt x="2616" y="2633"/>
                  </a:lnTo>
                  <a:cubicBezTo>
                    <a:pt x="2537" y="2555"/>
                    <a:pt x="2427" y="2515"/>
                    <a:pt x="2316" y="2515"/>
                  </a:cubicBezTo>
                  <a:cubicBezTo>
                    <a:pt x="2206" y="2515"/>
                    <a:pt x="2096" y="2555"/>
                    <a:pt x="2017" y="2633"/>
                  </a:cubicBezTo>
                  <a:lnTo>
                    <a:pt x="1419" y="3232"/>
                  </a:lnTo>
                  <a:cubicBezTo>
                    <a:pt x="158" y="4492"/>
                    <a:pt x="1" y="6445"/>
                    <a:pt x="946" y="7895"/>
                  </a:cubicBezTo>
                  <a:lnTo>
                    <a:pt x="1608" y="6792"/>
                  </a:lnTo>
                  <a:cubicBezTo>
                    <a:pt x="1765" y="6477"/>
                    <a:pt x="2143" y="6256"/>
                    <a:pt x="2521" y="6225"/>
                  </a:cubicBezTo>
                  <a:cubicBezTo>
                    <a:pt x="2590" y="6214"/>
                    <a:pt x="2659" y="6209"/>
                    <a:pt x="2726" y="6209"/>
                  </a:cubicBezTo>
                  <a:cubicBezTo>
                    <a:pt x="3056" y="6209"/>
                    <a:pt x="3357" y="6336"/>
                    <a:pt x="3592" y="6571"/>
                  </a:cubicBezTo>
                  <a:lnTo>
                    <a:pt x="4569" y="7548"/>
                  </a:lnTo>
                  <a:cubicBezTo>
                    <a:pt x="4853" y="7832"/>
                    <a:pt x="4979" y="8210"/>
                    <a:pt x="4916" y="8619"/>
                  </a:cubicBezTo>
                  <a:cubicBezTo>
                    <a:pt x="4884" y="8997"/>
                    <a:pt x="4601" y="9312"/>
                    <a:pt x="4286" y="9533"/>
                  </a:cubicBezTo>
                  <a:lnTo>
                    <a:pt x="3246" y="10195"/>
                  </a:lnTo>
                  <a:cubicBezTo>
                    <a:pt x="3867" y="10600"/>
                    <a:pt x="4575" y="10802"/>
                    <a:pt x="5283" y="10802"/>
                  </a:cubicBezTo>
                  <a:cubicBezTo>
                    <a:pt x="6227" y="10802"/>
                    <a:pt x="7170" y="10442"/>
                    <a:pt x="7909" y="9722"/>
                  </a:cubicBezTo>
                  <a:lnTo>
                    <a:pt x="8507" y="9123"/>
                  </a:lnTo>
                  <a:cubicBezTo>
                    <a:pt x="8665" y="8966"/>
                    <a:pt x="8665" y="8682"/>
                    <a:pt x="8507" y="8525"/>
                  </a:cubicBezTo>
                  <a:lnTo>
                    <a:pt x="8224" y="8273"/>
                  </a:lnTo>
                  <a:cubicBezTo>
                    <a:pt x="7909" y="7958"/>
                    <a:pt x="7972" y="7391"/>
                    <a:pt x="8287" y="7076"/>
                  </a:cubicBezTo>
                  <a:cubicBezTo>
                    <a:pt x="8432" y="6930"/>
                    <a:pt x="8659" y="6840"/>
                    <a:pt x="8887" y="6840"/>
                  </a:cubicBezTo>
                  <a:cubicBezTo>
                    <a:pt x="9005" y="6840"/>
                    <a:pt x="9124" y="6864"/>
                    <a:pt x="9232" y="6918"/>
                  </a:cubicBezTo>
                  <a:cubicBezTo>
                    <a:pt x="9294" y="6955"/>
                    <a:pt x="9361" y="6973"/>
                    <a:pt x="9427" y="6973"/>
                  </a:cubicBezTo>
                  <a:cubicBezTo>
                    <a:pt x="9529" y="6973"/>
                    <a:pt x="9628" y="6931"/>
                    <a:pt x="9704" y="6855"/>
                  </a:cubicBezTo>
                  <a:lnTo>
                    <a:pt x="10334" y="6225"/>
                  </a:lnTo>
                  <a:cubicBezTo>
                    <a:pt x="11154" y="5185"/>
                    <a:pt x="11311" y="3831"/>
                    <a:pt x="10713" y="2696"/>
                  </a:cubicBezTo>
                  <a:lnTo>
                    <a:pt x="10713" y="2696"/>
                  </a:lnTo>
                  <a:lnTo>
                    <a:pt x="8665" y="4744"/>
                  </a:lnTo>
                  <a:cubicBezTo>
                    <a:pt x="8428" y="4980"/>
                    <a:pt x="8113" y="5099"/>
                    <a:pt x="7794" y="5099"/>
                  </a:cubicBezTo>
                  <a:cubicBezTo>
                    <a:pt x="7475" y="5099"/>
                    <a:pt x="7152" y="4980"/>
                    <a:pt x="6900" y="4744"/>
                  </a:cubicBezTo>
                  <a:lnTo>
                    <a:pt x="6302" y="4177"/>
                  </a:lnTo>
                  <a:cubicBezTo>
                    <a:pt x="5829" y="3705"/>
                    <a:pt x="5829" y="2917"/>
                    <a:pt x="6302" y="2381"/>
                  </a:cubicBezTo>
                  <a:lnTo>
                    <a:pt x="8350" y="334"/>
                  </a:lnTo>
                  <a:cubicBezTo>
                    <a:pt x="7918" y="112"/>
                    <a:pt x="7443" y="1"/>
                    <a:pt x="69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3" name="Google Shape;9583;p80"/>
            <p:cNvSpPr/>
            <p:nvPr/>
          </p:nvSpPr>
          <p:spPr>
            <a:xfrm>
              <a:off x="-8440725" y="3857375"/>
              <a:ext cx="117400" cy="86450"/>
            </a:xfrm>
            <a:custGeom>
              <a:rect b="b" l="l" r="r" t="t"/>
              <a:pathLst>
                <a:path extrusionOk="0" h="3458" w="4696">
                  <a:moveTo>
                    <a:pt x="1765" y="0"/>
                  </a:moveTo>
                  <a:cubicBezTo>
                    <a:pt x="1608" y="284"/>
                    <a:pt x="1419" y="567"/>
                    <a:pt x="1198" y="788"/>
                  </a:cubicBezTo>
                  <a:lnTo>
                    <a:pt x="568" y="1418"/>
                  </a:lnTo>
                  <a:cubicBezTo>
                    <a:pt x="410" y="1576"/>
                    <a:pt x="190" y="1702"/>
                    <a:pt x="1" y="1733"/>
                  </a:cubicBezTo>
                  <a:lnTo>
                    <a:pt x="442" y="2174"/>
                  </a:lnTo>
                  <a:cubicBezTo>
                    <a:pt x="830" y="2563"/>
                    <a:pt x="1382" y="2767"/>
                    <a:pt x="1930" y="2767"/>
                  </a:cubicBezTo>
                  <a:cubicBezTo>
                    <a:pt x="2316" y="2767"/>
                    <a:pt x="2700" y="2666"/>
                    <a:pt x="3025" y="2458"/>
                  </a:cubicBezTo>
                  <a:lnTo>
                    <a:pt x="3939" y="3340"/>
                  </a:lnTo>
                  <a:cubicBezTo>
                    <a:pt x="4018" y="3419"/>
                    <a:pt x="4128" y="3458"/>
                    <a:pt x="4238" y="3458"/>
                  </a:cubicBezTo>
                  <a:cubicBezTo>
                    <a:pt x="4349" y="3458"/>
                    <a:pt x="4459" y="3419"/>
                    <a:pt x="4538" y="3340"/>
                  </a:cubicBezTo>
                  <a:cubicBezTo>
                    <a:pt x="4695" y="3182"/>
                    <a:pt x="4695" y="2930"/>
                    <a:pt x="4538" y="2773"/>
                  </a:cubicBezTo>
                  <a:lnTo>
                    <a:pt x="176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4" name="Google Shape;9584;p80"/>
            <p:cNvSpPr/>
            <p:nvPr/>
          </p:nvSpPr>
          <p:spPr>
            <a:xfrm>
              <a:off x="-8638400" y="3630725"/>
              <a:ext cx="86650" cy="115625"/>
            </a:xfrm>
            <a:custGeom>
              <a:rect b="b" l="l" r="r" t="t"/>
              <a:pathLst>
                <a:path extrusionOk="0" h="4625" w="3466">
                  <a:moveTo>
                    <a:pt x="457" y="1"/>
                  </a:moveTo>
                  <a:cubicBezTo>
                    <a:pt x="347" y="1"/>
                    <a:pt x="236" y="40"/>
                    <a:pt x="158" y="119"/>
                  </a:cubicBezTo>
                  <a:cubicBezTo>
                    <a:pt x="0" y="277"/>
                    <a:pt x="0" y="560"/>
                    <a:pt x="158" y="718"/>
                  </a:cubicBezTo>
                  <a:lnTo>
                    <a:pt x="1071" y="1631"/>
                  </a:lnTo>
                  <a:cubicBezTo>
                    <a:pt x="819" y="1978"/>
                    <a:pt x="693" y="2387"/>
                    <a:pt x="693" y="2765"/>
                  </a:cubicBezTo>
                  <a:cubicBezTo>
                    <a:pt x="693" y="3269"/>
                    <a:pt x="914" y="3805"/>
                    <a:pt x="1292" y="4183"/>
                  </a:cubicBezTo>
                  <a:lnTo>
                    <a:pt x="1733" y="4624"/>
                  </a:lnTo>
                  <a:cubicBezTo>
                    <a:pt x="1764" y="4435"/>
                    <a:pt x="1890" y="4215"/>
                    <a:pt x="2048" y="4057"/>
                  </a:cubicBezTo>
                  <a:lnTo>
                    <a:pt x="2678" y="3427"/>
                  </a:lnTo>
                  <a:cubicBezTo>
                    <a:pt x="2899" y="3206"/>
                    <a:pt x="3182" y="3017"/>
                    <a:pt x="3466" y="2860"/>
                  </a:cubicBezTo>
                  <a:lnTo>
                    <a:pt x="756" y="119"/>
                  </a:lnTo>
                  <a:cubicBezTo>
                    <a:pt x="677" y="40"/>
                    <a:pt x="567" y="1"/>
                    <a:pt x="4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85" name="Google Shape;9585;p80"/>
          <p:cNvGrpSpPr/>
          <p:nvPr/>
        </p:nvGrpSpPr>
        <p:grpSpPr>
          <a:xfrm>
            <a:off x="6031158" y="1679389"/>
            <a:ext cx="313365" cy="355476"/>
            <a:chOff x="-13056975" y="3212300"/>
            <a:chExt cx="311125" cy="352900"/>
          </a:xfrm>
        </p:grpSpPr>
        <p:sp>
          <p:nvSpPr>
            <p:cNvPr id="9586" name="Google Shape;9586;p80"/>
            <p:cNvSpPr/>
            <p:nvPr/>
          </p:nvSpPr>
          <p:spPr>
            <a:xfrm>
              <a:off x="-12972700" y="3273750"/>
              <a:ext cx="144950" cy="229225"/>
            </a:xfrm>
            <a:custGeom>
              <a:rect b="b" l="l" r="r" t="t"/>
              <a:pathLst>
                <a:path extrusionOk="0" h="9169" w="5798">
                  <a:moveTo>
                    <a:pt x="0" y="0"/>
                  </a:moveTo>
                  <a:lnTo>
                    <a:pt x="0" y="819"/>
                  </a:lnTo>
                  <a:lnTo>
                    <a:pt x="851" y="819"/>
                  </a:lnTo>
                  <a:lnTo>
                    <a:pt x="851" y="8538"/>
                  </a:lnTo>
                  <a:lnTo>
                    <a:pt x="788" y="8538"/>
                  </a:lnTo>
                  <a:cubicBezTo>
                    <a:pt x="1071" y="8696"/>
                    <a:pt x="1355" y="8853"/>
                    <a:pt x="1639" y="8948"/>
                  </a:cubicBezTo>
                  <a:lnTo>
                    <a:pt x="1639" y="851"/>
                  </a:lnTo>
                  <a:lnTo>
                    <a:pt x="2458" y="851"/>
                  </a:lnTo>
                  <a:lnTo>
                    <a:pt x="2458" y="9137"/>
                  </a:lnTo>
                  <a:cubicBezTo>
                    <a:pt x="2615" y="9137"/>
                    <a:pt x="2741" y="9168"/>
                    <a:pt x="2899" y="9168"/>
                  </a:cubicBezTo>
                  <a:cubicBezTo>
                    <a:pt x="3056" y="9168"/>
                    <a:pt x="3151" y="9137"/>
                    <a:pt x="3308" y="9137"/>
                  </a:cubicBezTo>
                  <a:lnTo>
                    <a:pt x="3308" y="851"/>
                  </a:lnTo>
                  <a:lnTo>
                    <a:pt x="4159" y="851"/>
                  </a:lnTo>
                  <a:lnTo>
                    <a:pt x="4159" y="8948"/>
                  </a:lnTo>
                  <a:cubicBezTo>
                    <a:pt x="4411" y="8822"/>
                    <a:pt x="4695" y="8696"/>
                    <a:pt x="4978" y="8538"/>
                  </a:cubicBezTo>
                  <a:lnTo>
                    <a:pt x="4978" y="819"/>
                  </a:lnTo>
                  <a:lnTo>
                    <a:pt x="5797" y="819"/>
                  </a:lnTo>
                  <a:lnTo>
                    <a:pt x="57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7" name="Google Shape;9587;p80"/>
            <p:cNvSpPr/>
            <p:nvPr/>
          </p:nvSpPr>
          <p:spPr>
            <a:xfrm>
              <a:off x="-12808875" y="3212300"/>
              <a:ext cx="63025" cy="278075"/>
            </a:xfrm>
            <a:custGeom>
              <a:rect b="b" l="l" r="r" t="t"/>
              <a:pathLst>
                <a:path extrusionOk="0" h="11123" w="2521">
                  <a:moveTo>
                    <a:pt x="1261" y="1"/>
                  </a:moveTo>
                  <a:cubicBezTo>
                    <a:pt x="599" y="1"/>
                    <a:pt x="0" y="568"/>
                    <a:pt x="0" y="1230"/>
                  </a:cubicBezTo>
                  <a:lnTo>
                    <a:pt x="0" y="5514"/>
                  </a:lnTo>
                  <a:cubicBezTo>
                    <a:pt x="0" y="5672"/>
                    <a:pt x="32" y="5829"/>
                    <a:pt x="158" y="5987"/>
                  </a:cubicBezTo>
                  <a:cubicBezTo>
                    <a:pt x="536" y="6617"/>
                    <a:pt x="788" y="7310"/>
                    <a:pt x="851" y="8003"/>
                  </a:cubicBezTo>
                  <a:cubicBezTo>
                    <a:pt x="945" y="8759"/>
                    <a:pt x="756" y="9452"/>
                    <a:pt x="347" y="10114"/>
                  </a:cubicBezTo>
                  <a:lnTo>
                    <a:pt x="1607" y="11122"/>
                  </a:lnTo>
                  <a:cubicBezTo>
                    <a:pt x="2174" y="10208"/>
                    <a:pt x="2521" y="9137"/>
                    <a:pt x="2521" y="8003"/>
                  </a:cubicBezTo>
                  <a:cubicBezTo>
                    <a:pt x="2489" y="7026"/>
                    <a:pt x="2174" y="6113"/>
                    <a:pt x="1702" y="5294"/>
                  </a:cubicBezTo>
                  <a:lnTo>
                    <a:pt x="1702" y="4979"/>
                  </a:lnTo>
                  <a:lnTo>
                    <a:pt x="1702" y="2395"/>
                  </a:lnTo>
                  <a:lnTo>
                    <a:pt x="1891" y="2301"/>
                  </a:lnTo>
                  <a:cubicBezTo>
                    <a:pt x="2269" y="2049"/>
                    <a:pt x="2521" y="1671"/>
                    <a:pt x="2521" y="1230"/>
                  </a:cubicBezTo>
                  <a:cubicBezTo>
                    <a:pt x="2521" y="568"/>
                    <a:pt x="1954" y="1"/>
                    <a:pt x="12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8" name="Google Shape;9588;p80"/>
            <p:cNvSpPr/>
            <p:nvPr/>
          </p:nvSpPr>
          <p:spPr>
            <a:xfrm>
              <a:off x="-13056975" y="3212300"/>
              <a:ext cx="63025" cy="278075"/>
            </a:xfrm>
            <a:custGeom>
              <a:rect b="b" l="l" r="r" t="t"/>
              <a:pathLst>
                <a:path extrusionOk="0" h="11123" w="2521">
                  <a:moveTo>
                    <a:pt x="1260" y="1"/>
                  </a:moveTo>
                  <a:cubicBezTo>
                    <a:pt x="567" y="1"/>
                    <a:pt x="0" y="568"/>
                    <a:pt x="0" y="1230"/>
                  </a:cubicBezTo>
                  <a:cubicBezTo>
                    <a:pt x="32" y="1671"/>
                    <a:pt x="284" y="2112"/>
                    <a:pt x="662" y="2301"/>
                  </a:cubicBezTo>
                  <a:lnTo>
                    <a:pt x="851" y="2427"/>
                  </a:lnTo>
                  <a:lnTo>
                    <a:pt x="851" y="4979"/>
                  </a:lnTo>
                  <a:lnTo>
                    <a:pt x="851" y="5294"/>
                  </a:lnTo>
                  <a:cubicBezTo>
                    <a:pt x="378" y="6113"/>
                    <a:pt x="63" y="7026"/>
                    <a:pt x="32" y="8003"/>
                  </a:cubicBezTo>
                  <a:cubicBezTo>
                    <a:pt x="32" y="9137"/>
                    <a:pt x="378" y="10208"/>
                    <a:pt x="945" y="11122"/>
                  </a:cubicBezTo>
                  <a:lnTo>
                    <a:pt x="2206" y="10145"/>
                  </a:lnTo>
                  <a:cubicBezTo>
                    <a:pt x="1859" y="9515"/>
                    <a:pt x="1639" y="8791"/>
                    <a:pt x="1702" y="8035"/>
                  </a:cubicBezTo>
                  <a:lnTo>
                    <a:pt x="1702" y="8003"/>
                  </a:lnTo>
                  <a:cubicBezTo>
                    <a:pt x="1733" y="7279"/>
                    <a:pt x="1954" y="6585"/>
                    <a:pt x="2363" y="5987"/>
                  </a:cubicBezTo>
                  <a:cubicBezTo>
                    <a:pt x="2458" y="5829"/>
                    <a:pt x="2521" y="5672"/>
                    <a:pt x="2521" y="5514"/>
                  </a:cubicBezTo>
                  <a:lnTo>
                    <a:pt x="2521" y="1230"/>
                  </a:lnTo>
                  <a:cubicBezTo>
                    <a:pt x="2521" y="568"/>
                    <a:pt x="1954" y="1"/>
                    <a:pt x="12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9" name="Google Shape;9589;p80"/>
            <p:cNvSpPr/>
            <p:nvPr/>
          </p:nvSpPr>
          <p:spPr>
            <a:xfrm>
              <a:off x="-13020750" y="3483250"/>
              <a:ext cx="240250" cy="81950"/>
            </a:xfrm>
            <a:custGeom>
              <a:rect b="b" l="l" r="r" t="t"/>
              <a:pathLst>
                <a:path extrusionOk="0" h="3278" w="9610">
                  <a:moveTo>
                    <a:pt x="1261" y="1"/>
                  </a:moveTo>
                  <a:lnTo>
                    <a:pt x="0" y="977"/>
                  </a:lnTo>
                  <a:cubicBezTo>
                    <a:pt x="1103" y="2395"/>
                    <a:pt x="2867" y="3277"/>
                    <a:pt x="4821" y="3277"/>
                  </a:cubicBezTo>
                  <a:cubicBezTo>
                    <a:pt x="6743" y="3277"/>
                    <a:pt x="8475" y="2363"/>
                    <a:pt x="9610" y="977"/>
                  </a:cubicBezTo>
                  <a:lnTo>
                    <a:pt x="8349" y="1"/>
                  </a:lnTo>
                  <a:cubicBezTo>
                    <a:pt x="7530" y="946"/>
                    <a:pt x="6270" y="1639"/>
                    <a:pt x="4821" y="1639"/>
                  </a:cubicBezTo>
                  <a:cubicBezTo>
                    <a:pt x="3466" y="1639"/>
                    <a:pt x="2143" y="1009"/>
                    <a:pt x="12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90" name="Google Shape;9590;p80"/>
          <p:cNvGrpSpPr/>
          <p:nvPr/>
        </p:nvGrpSpPr>
        <p:grpSpPr>
          <a:xfrm>
            <a:off x="6008546" y="2120184"/>
            <a:ext cx="358588" cy="355325"/>
            <a:chOff x="-13077450" y="3647075"/>
            <a:chExt cx="356025" cy="352750"/>
          </a:xfrm>
        </p:grpSpPr>
        <p:sp>
          <p:nvSpPr>
            <p:cNvPr id="9591" name="Google Shape;9591;p80"/>
            <p:cNvSpPr/>
            <p:nvPr/>
          </p:nvSpPr>
          <p:spPr>
            <a:xfrm>
              <a:off x="-13014450" y="3708500"/>
              <a:ext cx="104000" cy="145750"/>
            </a:xfrm>
            <a:custGeom>
              <a:rect b="b" l="l" r="r" t="t"/>
              <a:pathLst>
                <a:path extrusionOk="0" h="5830" w="4160">
                  <a:moveTo>
                    <a:pt x="2899" y="820"/>
                  </a:moveTo>
                  <a:cubicBezTo>
                    <a:pt x="3151" y="820"/>
                    <a:pt x="3309" y="1041"/>
                    <a:pt x="3309" y="1261"/>
                  </a:cubicBezTo>
                  <a:cubicBezTo>
                    <a:pt x="3309" y="1513"/>
                    <a:pt x="3088" y="1671"/>
                    <a:pt x="2899" y="1671"/>
                  </a:cubicBezTo>
                  <a:lnTo>
                    <a:pt x="1198" y="1671"/>
                  </a:lnTo>
                  <a:cubicBezTo>
                    <a:pt x="977" y="1671"/>
                    <a:pt x="788" y="1482"/>
                    <a:pt x="788" y="1261"/>
                  </a:cubicBezTo>
                  <a:cubicBezTo>
                    <a:pt x="788" y="1041"/>
                    <a:pt x="977" y="820"/>
                    <a:pt x="1198" y="820"/>
                  </a:cubicBezTo>
                  <a:close/>
                  <a:moveTo>
                    <a:pt x="2899" y="2490"/>
                  </a:moveTo>
                  <a:cubicBezTo>
                    <a:pt x="3151" y="2490"/>
                    <a:pt x="3309" y="2679"/>
                    <a:pt x="3309" y="2868"/>
                  </a:cubicBezTo>
                  <a:cubicBezTo>
                    <a:pt x="3309" y="3151"/>
                    <a:pt x="3088" y="3309"/>
                    <a:pt x="2899" y="3309"/>
                  </a:cubicBezTo>
                  <a:lnTo>
                    <a:pt x="1198" y="3309"/>
                  </a:lnTo>
                  <a:cubicBezTo>
                    <a:pt x="977" y="3309"/>
                    <a:pt x="788" y="3120"/>
                    <a:pt x="788" y="2868"/>
                  </a:cubicBezTo>
                  <a:cubicBezTo>
                    <a:pt x="788" y="2647"/>
                    <a:pt x="977" y="2490"/>
                    <a:pt x="1198" y="2490"/>
                  </a:cubicBezTo>
                  <a:close/>
                  <a:moveTo>
                    <a:pt x="2899" y="4191"/>
                  </a:moveTo>
                  <a:cubicBezTo>
                    <a:pt x="3151" y="4191"/>
                    <a:pt x="3309" y="4380"/>
                    <a:pt x="3309" y="4632"/>
                  </a:cubicBezTo>
                  <a:cubicBezTo>
                    <a:pt x="3309" y="4821"/>
                    <a:pt x="3088" y="5010"/>
                    <a:pt x="2899" y="5010"/>
                  </a:cubicBezTo>
                  <a:lnTo>
                    <a:pt x="1198" y="5010"/>
                  </a:lnTo>
                  <a:cubicBezTo>
                    <a:pt x="977" y="5010"/>
                    <a:pt x="788" y="4821"/>
                    <a:pt x="788" y="4632"/>
                  </a:cubicBezTo>
                  <a:cubicBezTo>
                    <a:pt x="788" y="4380"/>
                    <a:pt x="977" y="4191"/>
                    <a:pt x="1198" y="4191"/>
                  </a:cubicBezTo>
                  <a:close/>
                  <a:moveTo>
                    <a:pt x="1" y="1"/>
                  </a:moveTo>
                  <a:lnTo>
                    <a:pt x="1" y="5829"/>
                  </a:lnTo>
                  <a:lnTo>
                    <a:pt x="4159" y="5829"/>
                  </a:lnTo>
                  <a:lnTo>
                    <a:pt x="4159" y="1261"/>
                  </a:lnTo>
                  <a:cubicBezTo>
                    <a:pt x="4128" y="600"/>
                    <a:pt x="3561" y="1"/>
                    <a:pt x="28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2" name="Google Shape;9592;p80"/>
            <p:cNvSpPr/>
            <p:nvPr/>
          </p:nvSpPr>
          <p:spPr>
            <a:xfrm>
              <a:off x="-12890800" y="3708500"/>
              <a:ext cx="104775" cy="145750"/>
            </a:xfrm>
            <a:custGeom>
              <a:rect b="b" l="l" r="r" t="t"/>
              <a:pathLst>
                <a:path extrusionOk="0" h="5830" w="4191">
                  <a:moveTo>
                    <a:pt x="2931" y="820"/>
                  </a:moveTo>
                  <a:cubicBezTo>
                    <a:pt x="3151" y="852"/>
                    <a:pt x="3340" y="1041"/>
                    <a:pt x="3340" y="1261"/>
                  </a:cubicBezTo>
                  <a:cubicBezTo>
                    <a:pt x="3340" y="1513"/>
                    <a:pt x="3151" y="1671"/>
                    <a:pt x="2931" y="1671"/>
                  </a:cubicBezTo>
                  <a:lnTo>
                    <a:pt x="1230" y="1671"/>
                  </a:lnTo>
                  <a:cubicBezTo>
                    <a:pt x="1009" y="1671"/>
                    <a:pt x="820" y="1482"/>
                    <a:pt x="820" y="1261"/>
                  </a:cubicBezTo>
                  <a:cubicBezTo>
                    <a:pt x="820" y="1041"/>
                    <a:pt x="1040" y="820"/>
                    <a:pt x="1230" y="820"/>
                  </a:cubicBezTo>
                  <a:close/>
                  <a:moveTo>
                    <a:pt x="2931" y="2490"/>
                  </a:moveTo>
                  <a:cubicBezTo>
                    <a:pt x="3151" y="2490"/>
                    <a:pt x="3340" y="2679"/>
                    <a:pt x="3340" y="2868"/>
                  </a:cubicBezTo>
                  <a:cubicBezTo>
                    <a:pt x="3340" y="3151"/>
                    <a:pt x="3151" y="3309"/>
                    <a:pt x="2931" y="3309"/>
                  </a:cubicBezTo>
                  <a:lnTo>
                    <a:pt x="1230" y="3309"/>
                  </a:lnTo>
                  <a:cubicBezTo>
                    <a:pt x="1009" y="3309"/>
                    <a:pt x="820" y="3120"/>
                    <a:pt x="820" y="2868"/>
                  </a:cubicBezTo>
                  <a:cubicBezTo>
                    <a:pt x="820" y="2647"/>
                    <a:pt x="1040" y="2490"/>
                    <a:pt x="1230" y="2490"/>
                  </a:cubicBezTo>
                  <a:close/>
                  <a:moveTo>
                    <a:pt x="2931" y="4191"/>
                  </a:moveTo>
                  <a:cubicBezTo>
                    <a:pt x="3151" y="4191"/>
                    <a:pt x="3340" y="4380"/>
                    <a:pt x="3340" y="4632"/>
                  </a:cubicBezTo>
                  <a:cubicBezTo>
                    <a:pt x="3340" y="4821"/>
                    <a:pt x="3151" y="5010"/>
                    <a:pt x="2931" y="5010"/>
                  </a:cubicBezTo>
                  <a:lnTo>
                    <a:pt x="1230" y="5010"/>
                  </a:lnTo>
                  <a:cubicBezTo>
                    <a:pt x="1009" y="5010"/>
                    <a:pt x="820" y="4821"/>
                    <a:pt x="820" y="4632"/>
                  </a:cubicBezTo>
                  <a:cubicBezTo>
                    <a:pt x="820" y="4380"/>
                    <a:pt x="1040" y="4191"/>
                    <a:pt x="1230" y="4191"/>
                  </a:cubicBezTo>
                  <a:close/>
                  <a:moveTo>
                    <a:pt x="1261" y="1"/>
                  </a:moveTo>
                  <a:cubicBezTo>
                    <a:pt x="568" y="1"/>
                    <a:pt x="1" y="600"/>
                    <a:pt x="1" y="1261"/>
                  </a:cubicBezTo>
                  <a:lnTo>
                    <a:pt x="1" y="5829"/>
                  </a:lnTo>
                  <a:lnTo>
                    <a:pt x="4191" y="5829"/>
                  </a:lnTo>
                  <a:lnTo>
                    <a:pt x="419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3" name="Google Shape;9593;p80"/>
            <p:cNvSpPr/>
            <p:nvPr/>
          </p:nvSpPr>
          <p:spPr>
            <a:xfrm>
              <a:off x="-13077450" y="3647075"/>
              <a:ext cx="356025" cy="352750"/>
            </a:xfrm>
            <a:custGeom>
              <a:rect b="b" l="l" r="r" t="t"/>
              <a:pathLst>
                <a:path extrusionOk="0" h="14110" w="14241">
                  <a:moveTo>
                    <a:pt x="12130" y="1670"/>
                  </a:moveTo>
                  <a:cubicBezTo>
                    <a:pt x="12350" y="1670"/>
                    <a:pt x="12508" y="1891"/>
                    <a:pt x="12508" y="2080"/>
                  </a:cubicBezTo>
                  <a:lnTo>
                    <a:pt x="12508" y="8727"/>
                  </a:lnTo>
                  <a:lnTo>
                    <a:pt x="12476" y="8727"/>
                  </a:lnTo>
                  <a:cubicBezTo>
                    <a:pt x="12476" y="8979"/>
                    <a:pt x="12287" y="9168"/>
                    <a:pt x="12067" y="9168"/>
                  </a:cubicBezTo>
                  <a:lnTo>
                    <a:pt x="2111" y="9168"/>
                  </a:lnTo>
                  <a:cubicBezTo>
                    <a:pt x="1890" y="9168"/>
                    <a:pt x="1733" y="8979"/>
                    <a:pt x="1733" y="8727"/>
                  </a:cubicBezTo>
                  <a:lnTo>
                    <a:pt x="1733" y="2080"/>
                  </a:lnTo>
                  <a:cubicBezTo>
                    <a:pt x="1733" y="1828"/>
                    <a:pt x="1922" y="1670"/>
                    <a:pt x="2111" y="1670"/>
                  </a:cubicBezTo>
                  <a:lnTo>
                    <a:pt x="5450" y="1670"/>
                  </a:lnTo>
                  <a:cubicBezTo>
                    <a:pt x="6144" y="1670"/>
                    <a:pt x="6711" y="1985"/>
                    <a:pt x="7120" y="2521"/>
                  </a:cubicBezTo>
                  <a:cubicBezTo>
                    <a:pt x="7498" y="1985"/>
                    <a:pt x="8097" y="1670"/>
                    <a:pt x="8790" y="1670"/>
                  </a:cubicBezTo>
                  <a:close/>
                  <a:moveTo>
                    <a:pt x="1260" y="1"/>
                  </a:moveTo>
                  <a:cubicBezTo>
                    <a:pt x="567" y="1"/>
                    <a:pt x="0" y="536"/>
                    <a:pt x="0" y="1229"/>
                  </a:cubicBezTo>
                  <a:lnTo>
                    <a:pt x="0" y="9547"/>
                  </a:lnTo>
                  <a:cubicBezTo>
                    <a:pt x="0" y="10240"/>
                    <a:pt x="536" y="10775"/>
                    <a:pt x="1260" y="10775"/>
                  </a:cubicBezTo>
                  <a:lnTo>
                    <a:pt x="6238" y="10775"/>
                  </a:lnTo>
                  <a:lnTo>
                    <a:pt x="4285" y="13422"/>
                  </a:lnTo>
                  <a:cubicBezTo>
                    <a:pt x="4159" y="13611"/>
                    <a:pt x="4159" y="13863"/>
                    <a:pt x="4348" y="14020"/>
                  </a:cubicBezTo>
                  <a:cubicBezTo>
                    <a:pt x="4439" y="14059"/>
                    <a:pt x="4531" y="14082"/>
                    <a:pt x="4617" y="14082"/>
                  </a:cubicBezTo>
                  <a:cubicBezTo>
                    <a:pt x="4740" y="14082"/>
                    <a:pt x="4854" y="14036"/>
                    <a:pt x="4946" y="13926"/>
                  </a:cubicBezTo>
                  <a:lnTo>
                    <a:pt x="6679" y="11594"/>
                  </a:lnTo>
                  <a:lnTo>
                    <a:pt x="6679" y="12855"/>
                  </a:lnTo>
                  <a:cubicBezTo>
                    <a:pt x="6679" y="13107"/>
                    <a:pt x="6900" y="13296"/>
                    <a:pt x="7120" y="13296"/>
                  </a:cubicBezTo>
                  <a:cubicBezTo>
                    <a:pt x="7341" y="13296"/>
                    <a:pt x="7561" y="13107"/>
                    <a:pt x="7561" y="12855"/>
                  </a:cubicBezTo>
                  <a:lnTo>
                    <a:pt x="7561" y="11594"/>
                  </a:lnTo>
                  <a:lnTo>
                    <a:pt x="9294" y="13926"/>
                  </a:lnTo>
                  <a:cubicBezTo>
                    <a:pt x="9352" y="14041"/>
                    <a:pt x="9480" y="14109"/>
                    <a:pt x="9614" y="14109"/>
                  </a:cubicBezTo>
                  <a:cubicBezTo>
                    <a:pt x="9700" y="14109"/>
                    <a:pt x="9788" y="14082"/>
                    <a:pt x="9861" y="14020"/>
                  </a:cubicBezTo>
                  <a:cubicBezTo>
                    <a:pt x="10082" y="13894"/>
                    <a:pt x="10113" y="13611"/>
                    <a:pt x="9956" y="13422"/>
                  </a:cubicBezTo>
                  <a:lnTo>
                    <a:pt x="8002" y="10775"/>
                  </a:lnTo>
                  <a:lnTo>
                    <a:pt x="12980" y="10775"/>
                  </a:lnTo>
                  <a:cubicBezTo>
                    <a:pt x="13673" y="10775"/>
                    <a:pt x="14240" y="10240"/>
                    <a:pt x="14240" y="9547"/>
                  </a:cubicBezTo>
                  <a:lnTo>
                    <a:pt x="14240" y="1229"/>
                  </a:lnTo>
                  <a:cubicBezTo>
                    <a:pt x="14114" y="536"/>
                    <a:pt x="13579" y="1"/>
                    <a:pt x="128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94" name="Google Shape;9594;p80"/>
          <p:cNvGrpSpPr/>
          <p:nvPr/>
        </p:nvGrpSpPr>
        <p:grpSpPr>
          <a:xfrm>
            <a:off x="6019652" y="2563783"/>
            <a:ext cx="357002" cy="357037"/>
            <a:chOff x="-13079025" y="4079475"/>
            <a:chExt cx="354450" cy="354450"/>
          </a:xfrm>
        </p:grpSpPr>
        <p:sp>
          <p:nvSpPr>
            <p:cNvPr id="9595" name="Google Shape;9595;p80"/>
            <p:cNvSpPr/>
            <p:nvPr/>
          </p:nvSpPr>
          <p:spPr>
            <a:xfrm>
              <a:off x="-13004200" y="4079475"/>
              <a:ext cx="207150" cy="63050"/>
            </a:xfrm>
            <a:custGeom>
              <a:rect b="b" l="l" r="r" t="t"/>
              <a:pathLst>
                <a:path extrusionOk="0" h="2522" w="8286">
                  <a:moveTo>
                    <a:pt x="4159" y="1"/>
                  </a:moveTo>
                  <a:cubicBezTo>
                    <a:pt x="1859" y="1"/>
                    <a:pt x="0" y="568"/>
                    <a:pt x="0" y="1261"/>
                  </a:cubicBezTo>
                  <a:cubicBezTo>
                    <a:pt x="0" y="1986"/>
                    <a:pt x="1859" y="2521"/>
                    <a:pt x="4159" y="2521"/>
                  </a:cubicBezTo>
                  <a:cubicBezTo>
                    <a:pt x="6427" y="2521"/>
                    <a:pt x="8286" y="1986"/>
                    <a:pt x="8286" y="1261"/>
                  </a:cubicBezTo>
                  <a:cubicBezTo>
                    <a:pt x="8286" y="568"/>
                    <a:pt x="6427" y="1"/>
                    <a:pt x="41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6" name="Google Shape;9596;p80"/>
            <p:cNvSpPr/>
            <p:nvPr/>
          </p:nvSpPr>
          <p:spPr>
            <a:xfrm>
              <a:off x="-13079025" y="4303175"/>
              <a:ext cx="354450" cy="130750"/>
            </a:xfrm>
            <a:custGeom>
              <a:rect b="b" l="l" r="r" t="t"/>
              <a:pathLst>
                <a:path extrusionOk="0" h="5230" w="14178">
                  <a:moveTo>
                    <a:pt x="2773" y="0"/>
                  </a:moveTo>
                  <a:cubicBezTo>
                    <a:pt x="1040" y="536"/>
                    <a:pt x="0" y="1355"/>
                    <a:pt x="0" y="2331"/>
                  </a:cubicBezTo>
                  <a:cubicBezTo>
                    <a:pt x="0" y="4222"/>
                    <a:pt x="3686" y="5230"/>
                    <a:pt x="7057" y="5230"/>
                  </a:cubicBezTo>
                  <a:cubicBezTo>
                    <a:pt x="10460" y="5230"/>
                    <a:pt x="14114" y="4222"/>
                    <a:pt x="14114" y="2331"/>
                  </a:cubicBezTo>
                  <a:cubicBezTo>
                    <a:pt x="14177" y="1355"/>
                    <a:pt x="13169" y="567"/>
                    <a:pt x="11436" y="0"/>
                  </a:cubicBezTo>
                  <a:lnTo>
                    <a:pt x="11247" y="1985"/>
                  </a:lnTo>
                  <a:cubicBezTo>
                    <a:pt x="11216" y="2993"/>
                    <a:pt x="9830" y="3560"/>
                    <a:pt x="7089" y="3560"/>
                  </a:cubicBezTo>
                  <a:cubicBezTo>
                    <a:pt x="5577" y="3560"/>
                    <a:pt x="2962" y="3371"/>
                    <a:pt x="2962" y="1890"/>
                  </a:cubicBezTo>
                  <a:lnTo>
                    <a:pt x="277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7" name="Google Shape;9597;p80"/>
            <p:cNvSpPr/>
            <p:nvPr/>
          </p:nvSpPr>
          <p:spPr>
            <a:xfrm>
              <a:off x="-12986875" y="4313400"/>
              <a:ext cx="173300" cy="58300"/>
            </a:xfrm>
            <a:custGeom>
              <a:rect b="b" l="l" r="r" t="t"/>
              <a:pathLst>
                <a:path extrusionOk="0" h="2332" w="6932">
                  <a:moveTo>
                    <a:pt x="0" y="1"/>
                  </a:moveTo>
                  <a:lnTo>
                    <a:pt x="158" y="1481"/>
                  </a:lnTo>
                  <a:cubicBezTo>
                    <a:pt x="158" y="1954"/>
                    <a:pt x="1638" y="2332"/>
                    <a:pt x="3466" y="2332"/>
                  </a:cubicBezTo>
                  <a:cubicBezTo>
                    <a:pt x="4159" y="2332"/>
                    <a:pt x="6774" y="2206"/>
                    <a:pt x="6774" y="1481"/>
                  </a:cubicBezTo>
                  <a:lnTo>
                    <a:pt x="6931" y="1"/>
                  </a:lnTo>
                  <a:lnTo>
                    <a:pt x="6931" y="1"/>
                  </a:lnTo>
                  <a:cubicBezTo>
                    <a:pt x="5860" y="442"/>
                    <a:pt x="4694" y="662"/>
                    <a:pt x="3466" y="662"/>
                  </a:cubicBezTo>
                  <a:cubicBezTo>
                    <a:pt x="2237" y="662"/>
                    <a:pt x="1040" y="442"/>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8" name="Google Shape;9598;p80"/>
            <p:cNvSpPr/>
            <p:nvPr/>
          </p:nvSpPr>
          <p:spPr>
            <a:xfrm>
              <a:off x="-13004200" y="4143275"/>
              <a:ext cx="206375" cy="166225"/>
            </a:xfrm>
            <a:custGeom>
              <a:rect b="b" l="l" r="r" t="t"/>
              <a:pathLst>
                <a:path extrusionOk="0" h="6649" w="8255">
                  <a:moveTo>
                    <a:pt x="8254" y="1"/>
                  </a:moveTo>
                  <a:lnTo>
                    <a:pt x="8254" y="1"/>
                  </a:lnTo>
                  <a:cubicBezTo>
                    <a:pt x="6994" y="725"/>
                    <a:pt x="4694" y="820"/>
                    <a:pt x="4096" y="820"/>
                  </a:cubicBezTo>
                  <a:cubicBezTo>
                    <a:pt x="3529" y="820"/>
                    <a:pt x="1260" y="788"/>
                    <a:pt x="0" y="32"/>
                  </a:cubicBezTo>
                  <a:lnTo>
                    <a:pt x="0" y="32"/>
                  </a:lnTo>
                  <a:lnTo>
                    <a:pt x="567" y="5892"/>
                  </a:lnTo>
                  <a:cubicBezTo>
                    <a:pt x="1638" y="6365"/>
                    <a:pt x="2836" y="6648"/>
                    <a:pt x="4096" y="6648"/>
                  </a:cubicBezTo>
                  <a:cubicBezTo>
                    <a:pt x="5356" y="6648"/>
                    <a:pt x="6585" y="6365"/>
                    <a:pt x="7656" y="5892"/>
                  </a:cubicBezTo>
                  <a:lnTo>
                    <a:pt x="825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99" name="Google Shape;9599;p80"/>
          <p:cNvGrpSpPr/>
          <p:nvPr/>
        </p:nvGrpSpPr>
        <p:grpSpPr>
          <a:xfrm>
            <a:off x="7792719" y="1679792"/>
            <a:ext cx="356221" cy="354670"/>
            <a:chOff x="-11292700" y="3213875"/>
            <a:chExt cx="353675" cy="352100"/>
          </a:xfrm>
        </p:grpSpPr>
        <p:sp>
          <p:nvSpPr>
            <p:cNvPr id="9600" name="Google Shape;9600;p80"/>
            <p:cNvSpPr/>
            <p:nvPr/>
          </p:nvSpPr>
          <p:spPr>
            <a:xfrm>
              <a:off x="-11178500" y="3213875"/>
              <a:ext cx="124475" cy="124475"/>
            </a:xfrm>
            <a:custGeom>
              <a:rect b="b" l="l" r="r" t="t"/>
              <a:pathLst>
                <a:path extrusionOk="0" h="4979" w="4979">
                  <a:moveTo>
                    <a:pt x="2489" y="1671"/>
                  </a:moveTo>
                  <a:cubicBezTo>
                    <a:pt x="2962" y="1671"/>
                    <a:pt x="3309" y="2049"/>
                    <a:pt x="3309" y="2521"/>
                  </a:cubicBezTo>
                  <a:cubicBezTo>
                    <a:pt x="3309" y="2994"/>
                    <a:pt x="2962" y="3340"/>
                    <a:pt x="2489" y="3340"/>
                  </a:cubicBezTo>
                  <a:cubicBezTo>
                    <a:pt x="2017" y="3340"/>
                    <a:pt x="1670" y="2994"/>
                    <a:pt x="1670" y="2521"/>
                  </a:cubicBezTo>
                  <a:cubicBezTo>
                    <a:pt x="1639" y="2049"/>
                    <a:pt x="2017" y="1671"/>
                    <a:pt x="2489" y="1671"/>
                  </a:cubicBezTo>
                  <a:close/>
                  <a:moveTo>
                    <a:pt x="2489" y="1"/>
                  </a:moveTo>
                  <a:cubicBezTo>
                    <a:pt x="2048" y="1"/>
                    <a:pt x="1891" y="221"/>
                    <a:pt x="1702" y="537"/>
                  </a:cubicBezTo>
                  <a:cubicBezTo>
                    <a:pt x="1555" y="523"/>
                    <a:pt x="1414" y="498"/>
                    <a:pt x="1278" y="498"/>
                  </a:cubicBezTo>
                  <a:cubicBezTo>
                    <a:pt x="1094" y="498"/>
                    <a:pt x="920" y="544"/>
                    <a:pt x="757" y="726"/>
                  </a:cubicBezTo>
                  <a:cubicBezTo>
                    <a:pt x="442" y="1041"/>
                    <a:pt x="505" y="1324"/>
                    <a:pt x="568" y="1734"/>
                  </a:cubicBezTo>
                  <a:cubicBezTo>
                    <a:pt x="221" y="1923"/>
                    <a:pt x="1" y="2080"/>
                    <a:pt x="1" y="2521"/>
                  </a:cubicBezTo>
                  <a:cubicBezTo>
                    <a:pt x="1" y="2931"/>
                    <a:pt x="221" y="3088"/>
                    <a:pt x="568" y="3309"/>
                  </a:cubicBezTo>
                  <a:cubicBezTo>
                    <a:pt x="473" y="3687"/>
                    <a:pt x="442" y="3939"/>
                    <a:pt x="757" y="4254"/>
                  </a:cubicBezTo>
                  <a:cubicBezTo>
                    <a:pt x="938" y="4436"/>
                    <a:pt x="1109" y="4481"/>
                    <a:pt x="1288" y="4481"/>
                  </a:cubicBezTo>
                  <a:cubicBezTo>
                    <a:pt x="1419" y="4481"/>
                    <a:pt x="1555" y="4456"/>
                    <a:pt x="1702" y="4443"/>
                  </a:cubicBezTo>
                  <a:cubicBezTo>
                    <a:pt x="1922" y="4758"/>
                    <a:pt x="2080" y="4979"/>
                    <a:pt x="2489" y="4979"/>
                  </a:cubicBezTo>
                  <a:cubicBezTo>
                    <a:pt x="2931" y="4979"/>
                    <a:pt x="3088" y="4758"/>
                    <a:pt x="3277" y="4443"/>
                  </a:cubicBezTo>
                  <a:cubicBezTo>
                    <a:pt x="3431" y="4469"/>
                    <a:pt x="3565" y="4495"/>
                    <a:pt x="3690" y="4495"/>
                  </a:cubicBezTo>
                  <a:cubicBezTo>
                    <a:pt x="3871" y="4495"/>
                    <a:pt x="4036" y="4441"/>
                    <a:pt x="4222" y="4254"/>
                  </a:cubicBezTo>
                  <a:cubicBezTo>
                    <a:pt x="4537" y="3939"/>
                    <a:pt x="4443" y="3655"/>
                    <a:pt x="4411" y="3309"/>
                  </a:cubicBezTo>
                  <a:cubicBezTo>
                    <a:pt x="4726" y="3057"/>
                    <a:pt x="4978" y="2899"/>
                    <a:pt x="4978" y="2521"/>
                  </a:cubicBezTo>
                  <a:cubicBezTo>
                    <a:pt x="4978" y="2080"/>
                    <a:pt x="4726" y="1923"/>
                    <a:pt x="4411" y="1734"/>
                  </a:cubicBezTo>
                  <a:cubicBezTo>
                    <a:pt x="4506" y="1324"/>
                    <a:pt x="4537" y="1041"/>
                    <a:pt x="4222" y="726"/>
                  </a:cubicBezTo>
                  <a:cubicBezTo>
                    <a:pt x="4041" y="544"/>
                    <a:pt x="3870" y="498"/>
                    <a:pt x="3691" y="498"/>
                  </a:cubicBezTo>
                  <a:cubicBezTo>
                    <a:pt x="3560" y="498"/>
                    <a:pt x="3424" y="523"/>
                    <a:pt x="3277" y="537"/>
                  </a:cubicBezTo>
                  <a:cubicBezTo>
                    <a:pt x="3025" y="221"/>
                    <a:pt x="2868" y="1"/>
                    <a:pt x="24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1" name="Google Shape;9601;p80"/>
            <p:cNvSpPr/>
            <p:nvPr/>
          </p:nvSpPr>
          <p:spPr>
            <a:xfrm>
              <a:off x="-11292700" y="3255625"/>
              <a:ext cx="117375" cy="124475"/>
            </a:xfrm>
            <a:custGeom>
              <a:rect b="b" l="l" r="r" t="t"/>
              <a:pathLst>
                <a:path extrusionOk="0" h="4979" w="4695">
                  <a:moveTo>
                    <a:pt x="2521" y="1670"/>
                  </a:moveTo>
                  <a:cubicBezTo>
                    <a:pt x="2993" y="1670"/>
                    <a:pt x="3340" y="2017"/>
                    <a:pt x="3340" y="2490"/>
                  </a:cubicBezTo>
                  <a:cubicBezTo>
                    <a:pt x="3340" y="2962"/>
                    <a:pt x="2993" y="3309"/>
                    <a:pt x="2521" y="3309"/>
                  </a:cubicBezTo>
                  <a:cubicBezTo>
                    <a:pt x="2048" y="3309"/>
                    <a:pt x="1702" y="2962"/>
                    <a:pt x="1702" y="2490"/>
                  </a:cubicBezTo>
                  <a:cubicBezTo>
                    <a:pt x="1702" y="2017"/>
                    <a:pt x="2048" y="1670"/>
                    <a:pt x="2521" y="1670"/>
                  </a:cubicBezTo>
                  <a:close/>
                  <a:moveTo>
                    <a:pt x="2552" y="1"/>
                  </a:moveTo>
                  <a:cubicBezTo>
                    <a:pt x="2111" y="1"/>
                    <a:pt x="1954" y="253"/>
                    <a:pt x="1765" y="568"/>
                  </a:cubicBezTo>
                  <a:cubicBezTo>
                    <a:pt x="1618" y="554"/>
                    <a:pt x="1476" y="530"/>
                    <a:pt x="1339" y="530"/>
                  </a:cubicBezTo>
                  <a:cubicBezTo>
                    <a:pt x="1151" y="530"/>
                    <a:pt x="969" y="575"/>
                    <a:pt x="788" y="757"/>
                  </a:cubicBezTo>
                  <a:cubicBezTo>
                    <a:pt x="473" y="1072"/>
                    <a:pt x="536" y="1355"/>
                    <a:pt x="599" y="1702"/>
                  </a:cubicBezTo>
                  <a:cubicBezTo>
                    <a:pt x="252" y="1891"/>
                    <a:pt x="0" y="2048"/>
                    <a:pt x="0" y="2490"/>
                  </a:cubicBezTo>
                  <a:cubicBezTo>
                    <a:pt x="0" y="2931"/>
                    <a:pt x="221" y="3088"/>
                    <a:pt x="536" y="3277"/>
                  </a:cubicBezTo>
                  <a:cubicBezTo>
                    <a:pt x="473" y="3687"/>
                    <a:pt x="441" y="3907"/>
                    <a:pt x="756" y="4222"/>
                  </a:cubicBezTo>
                  <a:cubicBezTo>
                    <a:pt x="943" y="4409"/>
                    <a:pt x="1107" y="4463"/>
                    <a:pt x="1295" y="4463"/>
                  </a:cubicBezTo>
                  <a:cubicBezTo>
                    <a:pt x="1425" y="4463"/>
                    <a:pt x="1566" y="4437"/>
                    <a:pt x="1733" y="4411"/>
                  </a:cubicBezTo>
                  <a:cubicBezTo>
                    <a:pt x="1954" y="4726"/>
                    <a:pt x="2111" y="4978"/>
                    <a:pt x="2521" y="4978"/>
                  </a:cubicBezTo>
                  <a:cubicBezTo>
                    <a:pt x="2962" y="4978"/>
                    <a:pt x="3119" y="4726"/>
                    <a:pt x="3308" y="4411"/>
                  </a:cubicBezTo>
                  <a:cubicBezTo>
                    <a:pt x="3458" y="4449"/>
                    <a:pt x="3588" y="4476"/>
                    <a:pt x="3710" y="4476"/>
                  </a:cubicBezTo>
                  <a:cubicBezTo>
                    <a:pt x="3896" y="4476"/>
                    <a:pt x="4063" y="4412"/>
                    <a:pt x="4254" y="4222"/>
                  </a:cubicBezTo>
                  <a:cubicBezTo>
                    <a:pt x="4569" y="3907"/>
                    <a:pt x="4474" y="3624"/>
                    <a:pt x="4443" y="3277"/>
                  </a:cubicBezTo>
                  <a:cubicBezTo>
                    <a:pt x="4583" y="3183"/>
                    <a:pt x="4592" y="3175"/>
                    <a:pt x="4592" y="3175"/>
                  </a:cubicBezTo>
                  <a:lnTo>
                    <a:pt x="4592" y="3175"/>
                  </a:lnTo>
                  <a:cubicBezTo>
                    <a:pt x="4592" y="3175"/>
                    <a:pt x="4592" y="3175"/>
                    <a:pt x="4592" y="3175"/>
                  </a:cubicBezTo>
                  <a:cubicBezTo>
                    <a:pt x="4594" y="3175"/>
                    <a:pt x="4606" y="3170"/>
                    <a:pt x="4695" y="3120"/>
                  </a:cubicBezTo>
                  <a:cubicBezTo>
                    <a:pt x="4411" y="2805"/>
                    <a:pt x="4254" y="2427"/>
                    <a:pt x="4254" y="2017"/>
                  </a:cubicBezTo>
                  <a:cubicBezTo>
                    <a:pt x="3939" y="1702"/>
                    <a:pt x="3781" y="1324"/>
                    <a:pt x="3781" y="851"/>
                  </a:cubicBezTo>
                  <a:cubicBezTo>
                    <a:pt x="3781" y="725"/>
                    <a:pt x="3781" y="631"/>
                    <a:pt x="3812" y="536"/>
                  </a:cubicBezTo>
                  <a:cubicBezTo>
                    <a:pt x="3754" y="517"/>
                    <a:pt x="3710" y="509"/>
                    <a:pt x="3671" y="509"/>
                  </a:cubicBezTo>
                  <a:cubicBezTo>
                    <a:pt x="3583" y="509"/>
                    <a:pt x="3514" y="546"/>
                    <a:pt x="3340" y="568"/>
                  </a:cubicBezTo>
                  <a:cubicBezTo>
                    <a:pt x="3119" y="253"/>
                    <a:pt x="2962" y="1"/>
                    <a:pt x="25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2" name="Google Shape;9602;p80"/>
            <p:cNvSpPr/>
            <p:nvPr/>
          </p:nvSpPr>
          <p:spPr>
            <a:xfrm>
              <a:off x="-11056425" y="3254850"/>
              <a:ext cx="117400" cy="125250"/>
            </a:xfrm>
            <a:custGeom>
              <a:rect b="b" l="l" r="r" t="t"/>
              <a:pathLst>
                <a:path extrusionOk="0" h="5010" w="4696">
                  <a:moveTo>
                    <a:pt x="2175" y="1701"/>
                  </a:moveTo>
                  <a:cubicBezTo>
                    <a:pt x="2647" y="1701"/>
                    <a:pt x="2994" y="2048"/>
                    <a:pt x="2994" y="2521"/>
                  </a:cubicBezTo>
                  <a:cubicBezTo>
                    <a:pt x="2994" y="2962"/>
                    <a:pt x="2616" y="3340"/>
                    <a:pt x="2175" y="3340"/>
                  </a:cubicBezTo>
                  <a:cubicBezTo>
                    <a:pt x="1702" y="3340"/>
                    <a:pt x="1324" y="2993"/>
                    <a:pt x="1324" y="2521"/>
                  </a:cubicBezTo>
                  <a:cubicBezTo>
                    <a:pt x="1324" y="2048"/>
                    <a:pt x="1702" y="1701"/>
                    <a:pt x="2175" y="1701"/>
                  </a:cubicBezTo>
                  <a:close/>
                  <a:moveTo>
                    <a:pt x="2112" y="0"/>
                  </a:moveTo>
                  <a:cubicBezTo>
                    <a:pt x="1702" y="0"/>
                    <a:pt x="1545" y="221"/>
                    <a:pt x="1324" y="567"/>
                  </a:cubicBezTo>
                  <a:cubicBezTo>
                    <a:pt x="1022" y="511"/>
                    <a:pt x="957" y="499"/>
                    <a:pt x="927" y="499"/>
                  </a:cubicBezTo>
                  <a:cubicBezTo>
                    <a:pt x="907" y="499"/>
                    <a:pt x="902" y="504"/>
                    <a:pt x="852" y="504"/>
                  </a:cubicBezTo>
                  <a:cubicBezTo>
                    <a:pt x="915" y="630"/>
                    <a:pt x="915" y="725"/>
                    <a:pt x="915" y="819"/>
                  </a:cubicBezTo>
                  <a:cubicBezTo>
                    <a:pt x="915" y="1260"/>
                    <a:pt x="757" y="1701"/>
                    <a:pt x="442" y="2016"/>
                  </a:cubicBezTo>
                  <a:cubicBezTo>
                    <a:pt x="442" y="2458"/>
                    <a:pt x="284" y="2836"/>
                    <a:pt x="1" y="3119"/>
                  </a:cubicBezTo>
                  <a:lnTo>
                    <a:pt x="32" y="3151"/>
                  </a:lnTo>
                  <a:lnTo>
                    <a:pt x="221" y="3308"/>
                  </a:lnTo>
                  <a:cubicBezTo>
                    <a:pt x="158" y="3718"/>
                    <a:pt x="127" y="3938"/>
                    <a:pt x="442" y="4253"/>
                  </a:cubicBezTo>
                  <a:cubicBezTo>
                    <a:pt x="628" y="4440"/>
                    <a:pt x="793" y="4494"/>
                    <a:pt x="974" y="4494"/>
                  </a:cubicBezTo>
                  <a:cubicBezTo>
                    <a:pt x="1099" y="4494"/>
                    <a:pt x="1233" y="4468"/>
                    <a:pt x="1387" y="4442"/>
                  </a:cubicBezTo>
                  <a:cubicBezTo>
                    <a:pt x="1608" y="4757"/>
                    <a:pt x="1765" y="5009"/>
                    <a:pt x="2175" y="5009"/>
                  </a:cubicBezTo>
                  <a:cubicBezTo>
                    <a:pt x="2584" y="5009"/>
                    <a:pt x="2742" y="4757"/>
                    <a:pt x="2962" y="4442"/>
                  </a:cubicBezTo>
                  <a:cubicBezTo>
                    <a:pt x="3112" y="4480"/>
                    <a:pt x="3247" y="4507"/>
                    <a:pt x="3375" y="4507"/>
                  </a:cubicBezTo>
                  <a:cubicBezTo>
                    <a:pt x="3570" y="4507"/>
                    <a:pt x="3749" y="4443"/>
                    <a:pt x="3939" y="4253"/>
                  </a:cubicBezTo>
                  <a:cubicBezTo>
                    <a:pt x="4254" y="3938"/>
                    <a:pt x="4160" y="3655"/>
                    <a:pt x="4128" y="3308"/>
                  </a:cubicBezTo>
                  <a:cubicBezTo>
                    <a:pt x="4443" y="3088"/>
                    <a:pt x="4695" y="2930"/>
                    <a:pt x="4695" y="2521"/>
                  </a:cubicBezTo>
                  <a:cubicBezTo>
                    <a:pt x="4632" y="2079"/>
                    <a:pt x="4412" y="1922"/>
                    <a:pt x="4097" y="1701"/>
                  </a:cubicBezTo>
                  <a:cubicBezTo>
                    <a:pt x="4191" y="1292"/>
                    <a:pt x="4223" y="1071"/>
                    <a:pt x="3907" y="756"/>
                  </a:cubicBezTo>
                  <a:cubicBezTo>
                    <a:pt x="3721" y="570"/>
                    <a:pt x="3546" y="516"/>
                    <a:pt x="3349" y="516"/>
                  </a:cubicBezTo>
                  <a:cubicBezTo>
                    <a:pt x="3213" y="516"/>
                    <a:pt x="3067" y="542"/>
                    <a:pt x="2899" y="567"/>
                  </a:cubicBezTo>
                  <a:cubicBezTo>
                    <a:pt x="2679" y="221"/>
                    <a:pt x="2521" y="0"/>
                    <a:pt x="21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3" name="Google Shape;9603;p80"/>
            <p:cNvSpPr/>
            <p:nvPr/>
          </p:nvSpPr>
          <p:spPr>
            <a:xfrm>
              <a:off x="-11209225" y="3503725"/>
              <a:ext cx="188275" cy="62250"/>
            </a:xfrm>
            <a:custGeom>
              <a:rect b="b" l="l" r="r" t="t"/>
              <a:pathLst>
                <a:path extrusionOk="0" h="2490" w="7531">
                  <a:moveTo>
                    <a:pt x="1356" y="1"/>
                  </a:moveTo>
                  <a:lnTo>
                    <a:pt x="127" y="1859"/>
                  </a:lnTo>
                  <a:cubicBezTo>
                    <a:pt x="1" y="2017"/>
                    <a:pt x="32" y="2206"/>
                    <a:pt x="158" y="2364"/>
                  </a:cubicBezTo>
                  <a:cubicBezTo>
                    <a:pt x="179" y="2448"/>
                    <a:pt x="284" y="2490"/>
                    <a:pt x="408" y="2490"/>
                  </a:cubicBezTo>
                  <a:cubicBezTo>
                    <a:pt x="470" y="2490"/>
                    <a:pt x="536" y="2479"/>
                    <a:pt x="600" y="2458"/>
                  </a:cubicBezTo>
                  <a:lnTo>
                    <a:pt x="1419" y="2017"/>
                  </a:lnTo>
                  <a:cubicBezTo>
                    <a:pt x="1623" y="1922"/>
                    <a:pt x="1844" y="1875"/>
                    <a:pt x="2064" y="1875"/>
                  </a:cubicBezTo>
                  <a:cubicBezTo>
                    <a:pt x="2285" y="1875"/>
                    <a:pt x="2506" y="1922"/>
                    <a:pt x="2710" y="2017"/>
                  </a:cubicBezTo>
                  <a:cubicBezTo>
                    <a:pt x="3025" y="2175"/>
                    <a:pt x="3372" y="2253"/>
                    <a:pt x="3718" y="2253"/>
                  </a:cubicBezTo>
                  <a:cubicBezTo>
                    <a:pt x="4065" y="2253"/>
                    <a:pt x="4412" y="2175"/>
                    <a:pt x="4727" y="2017"/>
                  </a:cubicBezTo>
                  <a:cubicBezTo>
                    <a:pt x="4931" y="1922"/>
                    <a:pt x="5152" y="1875"/>
                    <a:pt x="5373" y="1875"/>
                  </a:cubicBezTo>
                  <a:cubicBezTo>
                    <a:pt x="5593" y="1875"/>
                    <a:pt x="5814" y="1922"/>
                    <a:pt x="6018" y="2017"/>
                  </a:cubicBezTo>
                  <a:lnTo>
                    <a:pt x="6869" y="2458"/>
                  </a:lnTo>
                  <a:cubicBezTo>
                    <a:pt x="6921" y="2479"/>
                    <a:pt x="6978" y="2490"/>
                    <a:pt x="7035" y="2490"/>
                  </a:cubicBezTo>
                  <a:cubicBezTo>
                    <a:pt x="7149" y="2490"/>
                    <a:pt x="7268" y="2448"/>
                    <a:pt x="7373" y="2364"/>
                  </a:cubicBezTo>
                  <a:cubicBezTo>
                    <a:pt x="7499" y="2206"/>
                    <a:pt x="7531" y="2017"/>
                    <a:pt x="7405" y="1859"/>
                  </a:cubicBezTo>
                  <a:lnTo>
                    <a:pt x="617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4" name="Google Shape;9604;p80"/>
            <p:cNvSpPr/>
            <p:nvPr/>
          </p:nvSpPr>
          <p:spPr>
            <a:xfrm>
              <a:off x="-11167475" y="3462775"/>
              <a:ext cx="103200" cy="20500"/>
            </a:xfrm>
            <a:custGeom>
              <a:rect b="b" l="l" r="r" t="t"/>
              <a:pathLst>
                <a:path extrusionOk="0" h="820" w="4128">
                  <a:moveTo>
                    <a:pt x="1" y="0"/>
                  </a:moveTo>
                  <a:lnTo>
                    <a:pt x="1" y="820"/>
                  </a:lnTo>
                  <a:lnTo>
                    <a:pt x="4128" y="820"/>
                  </a:lnTo>
                  <a:lnTo>
                    <a:pt x="41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5" name="Google Shape;9605;p80"/>
            <p:cNvSpPr/>
            <p:nvPr/>
          </p:nvSpPr>
          <p:spPr>
            <a:xfrm>
              <a:off x="-11213150" y="3344625"/>
              <a:ext cx="141000" cy="97700"/>
            </a:xfrm>
            <a:custGeom>
              <a:rect b="b" l="l" r="r" t="t"/>
              <a:pathLst>
                <a:path extrusionOk="0" h="3908" w="5640">
                  <a:moveTo>
                    <a:pt x="2206" y="1"/>
                  </a:moveTo>
                  <a:lnTo>
                    <a:pt x="2080" y="64"/>
                  </a:lnTo>
                  <a:cubicBezTo>
                    <a:pt x="2080" y="442"/>
                    <a:pt x="2017" y="851"/>
                    <a:pt x="1607" y="1261"/>
                  </a:cubicBezTo>
                  <a:cubicBezTo>
                    <a:pt x="1292" y="1576"/>
                    <a:pt x="946" y="1733"/>
                    <a:pt x="504" y="1733"/>
                  </a:cubicBezTo>
                  <a:lnTo>
                    <a:pt x="441" y="1733"/>
                  </a:lnTo>
                  <a:cubicBezTo>
                    <a:pt x="315" y="1860"/>
                    <a:pt x="158" y="1954"/>
                    <a:pt x="0" y="2080"/>
                  </a:cubicBezTo>
                  <a:lnTo>
                    <a:pt x="1355" y="3907"/>
                  </a:lnTo>
                  <a:lnTo>
                    <a:pt x="4411" y="3907"/>
                  </a:lnTo>
                  <a:lnTo>
                    <a:pt x="5608" y="536"/>
                  </a:lnTo>
                  <a:cubicBezTo>
                    <a:pt x="5640" y="379"/>
                    <a:pt x="5608" y="221"/>
                    <a:pt x="5608" y="127"/>
                  </a:cubicBezTo>
                  <a:lnTo>
                    <a:pt x="5482" y="32"/>
                  </a:lnTo>
                  <a:cubicBezTo>
                    <a:pt x="5356" y="64"/>
                    <a:pt x="5199" y="64"/>
                    <a:pt x="5073" y="64"/>
                  </a:cubicBezTo>
                  <a:lnTo>
                    <a:pt x="5010" y="64"/>
                  </a:lnTo>
                  <a:cubicBezTo>
                    <a:pt x="4758" y="347"/>
                    <a:pt x="4411" y="599"/>
                    <a:pt x="3875" y="599"/>
                  </a:cubicBezTo>
                  <a:cubicBezTo>
                    <a:pt x="3308" y="599"/>
                    <a:pt x="2962" y="347"/>
                    <a:pt x="2678" y="64"/>
                  </a:cubicBezTo>
                  <a:lnTo>
                    <a:pt x="2647" y="64"/>
                  </a:lnTo>
                  <a:cubicBezTo>
                    <a:pt x="2489" y="64"/>
                    <a:pt x="2363" y="32"/>
                    <a:pt x="22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6" name="Google Shape;9606;p80"/>
            <p:cNvSpPr/>
            <p:nvPr/>
          </p:nvSpPr>
          <p:spPr>
            <a:xfrm>
              <a:off x="-11080825" y="3379275"/>
              <a:ext cx="59100" cy="61475"/>
            </a:xfrm>
            <a:custGeom>
              <a:rect b="b" l="l" r="r" t="t"/>
              <a:pathLst>
                <a:path extrusionOk="0" h="2459" w="2364">
                  <a:moveTo>
                    <a:pt x="882" y="1"/>
                  </a:moveTo>
                  <a:lnTo>
                    <a:pt x="0" y="2458"/>
                  </a:lnTo>
                  <a:lnTo>
                    <a:pt x="1008" y="2458"/>
                  </a:lnTo>
                  <a:lnTo>
                    <a:pt x="2363" y="663"/>
                  </a:lnTo>
                  <a:cubicBezTo>
                    <a:pt x="2237" y="568"/>
                    <a:pt x="2080" y="474"/>
                    <a:pt x="1954" y="347"/>
                  </a:cubicBezTo>
                  <a:lnTo>
                    <a:pt x="1891" y="347"/>
                  </a:lnTo>
                  <a:cubicBezTo>
                    <a:pt x="1512" y="347"/>
                    <a:pt x="1197" y="221"/>
                    <a:pt x="8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07" name="Google Shape;9607;p80"/>
          <p:cNvGrpSpPr/>
          <p:nvPr/>
        </p:nvGrpSpPr>
        <p:grpSpPr>
          <a:xfrm>
            <a:off x="7786777" y="2119731"/>
            <a:ext cx="368106" cy="356232"/>
            <a:chOff x="-11299000" y="3647875"/>
            <a:chExt cx="365475" cy="353650"/>
          </a:xfrm>
        </p:grpSpPr>
        <p:sp>
          <p:nvSpPr>
            <p:cNvPr id="9608" name="Google Shape;9608;p80"/>
            <p:cNvSpPr/>
            <p:nvPr/>
          </p:nvSpPr>
          <p:spPr>
            <a:xfrm>
              <a:off x="-11299000" y="3734700"/>
              <a:ext cx="142575" cy="134325"/>
            </a:xfrm>
            <a:custGeom>
              <a:rect b="b" l="l" r="r" t="t"/>
              <a:pathLst>
                <a:path extrusionOk="0" h="5373" w="5703">
                  <a:moveTo>
                    <a:pt x="2300" y="0"/>
                  </a:moveTo>
                  <a:cubicBezTo>
                    <a:pt x="1772" y="0"/>
                    <a:pt x="1245" y="197"/>
                    <a:pt x="851" y="591"/>
                  </a:cubicBezTo>
                  <a:cubicBezTo>
                    <a:pt x="0" y="1379"/>
                    <a:pt x="0" y="2702"/>
                    <a:pt x="851" y="3490"/>
                  </a:cubicBezTo>
                  <a:lnTo>
                    <a:pt x="2615" y="5254"/>
                  </a:lnTo>
                  <a:cubicBezTo>
                    <a:pt x="2694" y="5333"/>
                    <a:pt x="2804" y="5372"/>
                    <a:pt x="2915" y="5372"/>
                  </a:cubicBezTo>
                  <a:cubicBezTo>
                    <a:pt x="3025" y="5372"/>
                    <a:pt x="3135" y="5333"/>
                    <a:pt x="3214" y="5254"/>
                  </a:cubicBezTo>
                  <a:lnTo>
                    <a:pt x="5514" y="2954"/>
                  </a:lnTo>
                  <a:cubicBezTo>
                    <a:pt x="5703" y="2797"/>
                    <a:pt x="5703" y="2513"/>
                    <a:pt x="5514" y="2355"/>
                  </a:cubicBezTo>
                  <a:lnTo>
                    <a:pt x="3749" y="591"/>
                  </a:lnTo>
                  <a:cubicBezTo>
                    <a:pt x="3356" y="197"/>
                    <a:pt x="2828" y="0"/>
                    <a:pt x="23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9" name="Google Shape;9609;p80"/>
            <p:cNvSpPr/>
            <p:nvPr/>
          </p:nvSpPr>
          <p:spPr>
            <a:xfrm>
              <a:off x="-11076100" y="3734700"/>
              <a:ext cx="142575" cy="134325"/>
            </a:xfrm>
            <a:custGeom>
              <a:rect b="b" l="l" r="r" t="t"/>
              <a:pathLst>
                <a:path extrusionOk="0" h="5373" w="5703">
                  <a:moveTo>
                    <a:pt x="3379" y="0"/>
                  </a:moveTo>
                  <a:cubicBezTo>
                    <a:pt x="2836" y="0"/>
                    <a:pt x="2300" y="197"/>
                    <a:pt x="1922" y="591"/>
                  </a:cubicBezTo>
                  <a:lnTo>
                    <a:pt x="158" y="2355"/>
                  </a:lnTo>
                  <a:cubicBezTo>
                    <a:pt x="0" y="2513"/>
                    <a:pt x="0" y="2797"/>
                    <a:pt x="158" y="2954"/>
                  </a:cubicBezTo>
                  <a:lnTo>
                    <a:pt x="2521" y="5254"/>
                  </a:lnTo>
                  <a:cubicBezTo>
                    <a:pt x="2599" y="5333"/>
                    <a:pt x="2710" y="5372"/>
                    <a:pt x="2820" y="5372"/>
                  </a:cubicBezTo>
                  <a:cubicBezTo>
                    <a:pt x="2930" y="5372"/>
                    <a:pt x="3040" y="5333"/>
                    <a:pt x="3119" y="5254"/>
                  </a:cubicBezTo>
                  <a:lnTo>
                    <a:pt x="4884" y="3490"/>
                  </a:lnTo>
                  <a:cubicBezTo>
                    <a:pt x="5703" y="2702"/>
                    <a:pt x="5703" y="1379"/>
                    <a:pt x="4884" y="591"/>
                  </a:cubicBezTo>
                  <a:cubicBezTo>
                    <a:pt x="4474" y="197"/>
                    <a:pt x="3923" y="0"/>
                    <a:pt x="33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0" name="Google Shape;9610;p80"/>
            <p:cNvSpPr/>
            <p:nvPr/>
          </p:nvSpPr>
          <p:spPr>
            <a:xfrm>
              <a:off x="-11254900" y="3917225"/>
              <a:ext cx="124475" cy="84300"/>
            </a:xfrm>
            <a:custGeom>
              <a:rect b="b" l="l" r="r" t="t"/>
              <a:pathLst>
                <a:path extrusionOk="0" h="3372" w="4979">
                  <a:moveTo>
                    <a:pt x="3466" y="1"/>
                  </a:moveTo>
                  <a:lnTo>
                    <a:pt x="316" y="2616"/>
                  </a:lnTo>
                  <a:cubicBezTo>
                    <a:pt x="1" y="2836"/>
                    <a:pt x="190" y="3372"/>
                    <a:pt x="568" y="3372"/>
                  </a:cubicBezTo>
                  <a:lnTo>
                    <a:pt x="3372" y="3372"/>
                  </a:lnTo>
                  <a:cubicBezTo>
                    <a:pt x="3466" y="3309"/>
                    <a:pt x="3561" y="3277"/>
                    <a:pt x="3655" y="3214"/>
                  </a:cubicBezTo>
                  <a:lnTo>
                    <a:pt x="4978" y="1702"/>
                  </a:lnTo>
                  <a:lnTo>
                    <a:pt x="346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1" name="Google Shape;9611;p80"/>
            <p:cNvSpPr/>
            <p:nvPr/>
          </p:nvSpPr>
          <p:spPr>
            <a:xfrm>
              <a:off x="-11099725" y="3838475"/>
              <a:ext cx="55150" cy="50425"/>
            </a:xfrm>
            <a:custGeom>
              <a:rect b="b" l="l" r="r" t="t"/>
              <a:pathLst>
                <a:path extrusionOk="0" h="2017" w="2206">
                  <a:moveTo>
                    <a:pt x="1197" y="0"/>
                  </a:moveTo>
                  <a:lnTo>
                    <a:pt x="0" y="914"/>
                  </a:lnTo>
                  <a:lnTo>
                    <a:pt x="1323" y="2017"/>
                  </a:lnTo>
                  <a:lnTo>
                    <a:pt x="2205" y="1040"/>
                  </a:lnTo>
                  <a:lnTo>
                    <a:pt x="11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2" name="Google Shape;9612;p80"/>
            <p:cNvSpPr/>
            <p:nvPr/>
          </p:nvSpPr>
          <p:spPr>
            <a:xfrm>
              <a:off x="-11187950" y="3836900"/>
              <a:ext cx="210325" cy="162275"/>
            </a:xfrm>
            <a:custGeom>
              <a:rect b="b" l="l" r="r" t="t"/>
              <a:pathLst>
                <a:path extrusionOk="0" h="6491" w="8413">
                  <a:moveTo>
                    <a:pt x="1040" y="0"/>
                  </a:moveTo>
                  <a:lnTo>
                    <a:pt x="1" y="1103"/>
                  </a:lnTo>
                  <a:lnTo>
                    <a:pt x="4758" y="6364"/>
                  </a:lnTo>
                  <a:cubicBezTo>
                    <a:pt x="4821" y="6459"/>
                    <a:pt x="4947" y="6490"/>
                    <a:pt x="5073" y="6490"/>
                  </a:cubicBezTo>
                  <a:lnTo>
                    <a:pt x="7845" y="6490"/>
                  </a:lnTo>
                  <a:cubicBezTo>
                    <a:pt x="8255" y="6490"/>
                    <a:pt x="8412" y="6018"/>
                    <a:pt x="8129" y="5734"/>
                  </a:cubicBezTo>
                  <a:lnTo>
                    <a:pt x="104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3" name="Google Shape;9613;p80"/>
            <p:cNvSpPr/>
            <p:nvPr/>
          </p:nvSpPr>
          <p:spPr>
            <a:xfrm>
              <a:off x="-11292700" y="3647875"/>
              <a:ext cx="353675" cy="87450"/>
            </a:xfrm>
            <a:custGeom>
              <a:rect b="b" l="l" r="r" t="t"/>
              <a:pathLst>
                <a:path extrusionOk="0" h="3498" w="14147">
                  <a:moveTo>
                    <a:pt x="441" y="0"/>
                  </a:moveTo>
                  <a:cubicBezTo>
                    <a:pt x="189" y="0"/>
                    <a:pt x="0" y="189"/>
                    <a:pt x="0" y="378"/>
                  </a:cubicBezTo>
                  <a:cubicBezTo>
                    <a:pt x="0" y="630"/>
                    <a:pt x="189" y="819"/>
                    <a:pt x="441" y="819"/>
                  </a:cubicBezTo>
                  <a:lnTo>
                    <a:pt x="1639" y="819"/>
                  </a:lnTo>
                  <a:lnTo>
                    <a:pt x="1639" y="1670"/>
                  </a:lnTo>
                  <a:lnTo>
                    <a:pt x="1261" y="1670"/>
                  </a:lnTo>
                  <a:cubicBezTo>
                    <a:pt x="599" y="1670"/>
                    <a:pt x="0" y="2237"/>
                    <a:pt x="0" y="2899"/>
                  </a:cubicBezTo>
                  <a:lnTo>
                    <a:pt x="0" y="3497"/>
                  </a:lnTo>
                  <a:lnTo>
                    <a:pt x="32" y="3466"/>
                  </a:lnTo>
                  <a:cubicBezTo>
                    <a:pt x="536" y="2930"/>
                    <a:pt x="1292" y="2615"/>
                    <a:pt x="2080" y="2615"/>
                  </a:cubicBezTo>
                  <a:cubicBezTo>
                    <a:pt x="2867" y="2615"/>
                    <a:pt x="3623" y="2930"/>
                    <a:pt x="4128" y="3466"/>
                  </a:cubicBezTo>
                  <a:lnTo>
                    <a:pt x="4159" y="3497"/>
                  </a:lnTo>
                  <a:lnTo>
                    <a:pt x="4159" y="2899"/>
                  </a:lnTo>
                  <a:cubicBezTo>
                    <a:pt x="4159" y="2237"/>
                    <a:pt x="3623" y="1670"/>
                    <a:pt x="2899" y="1670"/>
                  </a:cubicBezTo>
                  <a:lnTo>
                    <a:pt x="2521" y="1670"/>
                  </a:lnTo>
                  <a:lnTo>
                    <a:pt x="2521" y="819"/>
                  </a:lnTo>
                  <a:lnTo>
                    <a:pt x="11657" y="819"/>
                  </a:lnTo>
                  <a:lnTo>
                    <a:pt x="11657" y="1670"/>
                  </a:lnTo>
                  <a:lnTo>
                    <a:pt x="11216" y="1670"/>
                  </a:lnTo>
                  <a:cubicBezTo>
                    <a:pt x="10555" y="1670"/>
                    <a:pt x="9956" y="2237"/>
                    <a:pt x="9956" y="2899"/>
                  </a:cubicBezTo>
                  <a:lnTo>
                    <a:pt x="9956" y="3497"/>
                  </a:lnTo>
                  <a:lnTo>
                    <a:pt x="9987" y="3466"/>
                  </a:lnTo>
                  <a:cubicBezTo>
                    <a:pt x="10523" y="2930"/>
                    <a:pt x="11248" y="2615"/>
                    <a:pt x="12035" y="2615"/>
                  </a:cubicBezTo>
                  <a:cubicBezTo>
                    <a:pt x="12823" y="2615"/>
                    <a:pt x="13579" y="2930"/>
                    <a:pt x="14083" y="3466"/>
                  </a:cubicBezTo>
                  <a:lnTo>
                    <a:pt x="14146" y="3497"/>
                  </a:lnTo>
                  <a:lnTo>
                    <a:pt x="14146" y="2899"/>
                  </a:lnTo>
                  <a:cubicBezTo>
                    <a:pt x="14146" y="2237"/>
                    <a:pt x="13579" y="1670"/>
                    <a:pt x="12917" y="1670"/>
                  </a:cubicBezTo>
                  <a:lnTo>
                    <a:pt x="12476" y="1670"/>
                  </a:lnTo>
                  <a:lnTo>
                    <a:pt x="12476" y="819"/>
                  </a:lnTo>
                  <a:lnTo>
                    <a:pt x="13705" y="819"/>
                  </a:lnTo>
                  <a:cubicBezTo>
                    <a:pt x="13926" y="819"/>
                    <a:pt x="14083" y="630"/>
                    <a:pt x="14083" y="378"/>
                  </a:cubicBezTo>
                  <a:cubicBezTo>
                    <a:pt x="14083" y="158"/>
                    <a:pt x="13894" y="0"/>
                    <a:pt x="137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14" name="Google Shape;9614;p80"/>
          <p:cNvGrpSpPr/>
          <p:nvPr/>
        </p:nvGrpSpPr>
        <p:grpSpPr>
          <a:xfrm>
            <a:off x="7802239" y="2575682"/>
            <a:ext cx="357808" cy="333240"/>
            <a:chOff x="-11295075" y="4092875"/>
            <a:chExt cx="355250" cy="330825"/>
          </a:xfrm>
        </p:grpSpPr>
        <p:sp>
          <p:nvSpPr>
            <p:cNvPr id="9615" name="Google Shape;9615;p80"/>
            <p:cNvSpPr/>
            <p:nvPr/>
          </p:nvSpPr>
          <p:spPr>
            <a:xfrm>
              <a:off x="-11084775" y="4196825"/>
              <a:ext cx="61475" cy="61475"/>
            </a:xfrm>
            <a:custGeom>
              <a:rect b="b" l="l" r="r" t="t"/>
              <a:pathLst>
                <a:path extrusionOk="0" h="2459" w="2459">
                  <a:moveTo>
                    <a:pt x="64" y="1"/>
                  </a:moveTo>
                  <a:cubicBezTo>
                    <a:pt x="32" y="410"/>
                    <a:pt x="1" y="852"/>
                    <a:pt x="1" y="1230"/>
                  </a:cubicBezTo>
                  <a:cubicBezTo>
                    <a:pt x="1" y="1639"/>
                    <a:pt x="32" y="2049"/>
                    <a:pt x="64" y="2458"/>
                  </a:cubicBezTo>
                  <a:lnTo>
                    <a:pt x="1198" y="2458"/>
                  </a:lnTo>
                  <a:cubicBezTo>
                    <a:pt x="1891" y="2458"/>
                    <a:pt x="2458" y="1891"/>
                    <a:pt x="2458" y="1230"/>
                  </a:cubicBezTo>
                  <a:cubicBezTo>
                    <a:pt x="2458" y="568"/>
                    <a:pt x="1922" y="1"/>
                    <a:pt x="11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6" name="Google Shape;9616;p80"/>
            <p:cNvSpPr/>
            <p:nvPr/>
          </p:nvSpPr>
          <p:spPr>
            <a:xfrm>
              <a:off x="-11080050" y="4092875"/>
              <a:ext cx="140225" cy="269375"/>
            </a:xfrm>
            <a:custGeom>
              <a:rect b="b" l="l" r="r" t="t"/>
              <a:pathLst>
                <a:path extrusionOk="0" h="10775" w="5609">
                  <a:moveTo>
                    <a:pt x="2679" y="0"/>
                  </a:moveTo>
                  <a:cubicBezTo>
                    <a:pt x="1450" y="0"/>
                    <a:pt x="442" y="1387"/>
                    <a:pt x="1" y="3308"/>
                  </a:cubicBezTo>
                  <a:lnTo>
                    <a:pt x="1009" y="3308"/>
                  </a:lnTo>
                  <a:cubicBezTo>
                    <a:pt x="2175" y="3308"/>
                    <a:pt x="3120" y="4253"/>
                    <a:pt x="3120" y="5388"/>
                  </a:cubicBezTo>
                  <a:cubicBezTo>
                    <a:pt x="3120" y="6522"/>
                    <a:pt x="2175" y="7467"/>
                    <a:pt x="1009" y="7467"/>
                  </a:cubicBezTo>
                  <a:lnTo>
                    <a:pt x="1" y="7467"/>
                  </a:lnTo>
                  <a:cubicBezTo>
                    <a:pt x="442" y="9420"/>
                    <a:pt x="1450" y="10775"/>
                    <a:pt x="2679" y="10775"/>
                  </a:cubicBezTo>
                  <a:cubicBezTo>
                    <a:pt x="4285" y="10775"/>
                    <a:pt x="5609" y="8381"/>
                    <a:pt x="5609" y="5419"/>
                  </a:cubicBezTo>
                  <a:cubicBezTo>
                    <a:pt x="5609" y="2458"/>
                    <a:pt x="4285" y="0"/>
                    <a:pt x="26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7" name="Google Shape;9617;p80"/>
            <p:cNvSpPr/>
            <p:nvPr/>
          </p:nvSpPr>
          <p:spPr>
            <a:xfrm>
              <a:off x="-11230475" y="4320500"/>
              <a:ext cx="103975" cy="103200"/>
            </a:xfrm>
            <a:custGeom>
              <a:rect b="b" l="l" r="r" t="t"/>
              <a:pathLst>
                <a:path extrusionOk="0" h="4128" w="4159">
                  <a:moveTo>
                    <a:pt x="0" y="0"/>
                  </a:moveTo>
                  <a:lnTo>
                    <a:pt x="0" y="2867"/>
                  </a:lnTo>
                  <a:cubicBezTo>
                    <a:pt x="0" y="3529"/>
                    <a:pt x="536" y="4127"/>
                    <a:pt x="1260" y="4127"/>
                  </a:cubicBezTo>
                  <a:cubicBezTo>
                    <a:pt x="1922" y="4127"/>
                    <a:pt x="2521" y="3560"/>
                    <a:pt x="2521" y="2867"/>
                  </a:cubicBezTo>
                  <a:lnTo>
                    <a:pt x="2521" y="1638"/>
                  </a:lnTo>
                  <a:lnTo>
                    <a:pt x="2962" y="1638"/>
                  </a:lnTo>
                  <a:cubicBezTo>
                    <a:pt x="3623" y="1638"/>
                    <a:pt x="4127" y="1134"/>
                    <a:pt x="4159" y="473"/>
                  </a:cubicBezTo>
                  <a:cubicBezTo>
                    <a:pt x="3875" y="347"/>
                    <a:pt x="3623" y="221"/>
                    <a:pt x="3340" y="158"/>
                  </a:cubicBezTo>
                  <a:lnTo>
                    <a:pt x="3340" y="378"/>
                  </a:lnTo>
                  <a:cubicBezTo>
                    <a:pt x="3340" y="630"/>
                    <a:pt x="3151" y="788"/>
                    <a:pt x="2962" y="788"/>
                  </a:cubicBezTo>
                  <a:lnTo>
                    <a:pt x="2521" y="788"/>
                  </a:lnTo>
                  <a:lnTo>
                    <a:pt x="2521" y="0"/>
                  </a:lnTo>
                  <a:cubicBezTo>
                    <a:pt x="2468" y="11"/>
                    <a:pt x="2416" y="14"/>
                    <a:pt x="2364" y="14"/>
                  </a:cubicBezTo>
                  <a:cubicBezTo>
                    <a:pt x="2262" y="14"/>
                    <a:pt x="2164" y="0"/>
                    <a:pt x="20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8" name="Google Shape;9618;p80"/>
            <p:cNvSpPr/>
            <p:nvPr/>
          </p:nvSpPr>
          <p:spPr>
            <a:xfrm>
              <a:off x="-11210000" y="4113350"/>
              <a:ext cx="137850" cy="226075"/>
            </a:xfrm>
            <a:custGeom>
              <a:rect b="b" l="l" r="r" t="t"/>
              <a:pathLst>
                <a:path extrusionOk="0" h="9043" w="5514">
                  <a:moveTo>
                    <a:pt x="5514" y="0"/>
                  </a:moveTo>
                  <a:lnTo>
                    <a:pt x="4096" y="883"/>
                  </a:lnTo>
                  <a:cubicBezTo>
                    <a:pt x="3308" y="1355"/>
                    <a:pt x="2363" y="1607"/>
                    <a:pt x="1418" y="1607"/>
                  </a:cubicBezTo>
                  <a:cubicBezTo>
                    <a:pt x="536" y="2300"/>
                    <a:pt x="0" y="3340"/>
                    <a:pt x="0" y="4537"/>
                  </a:cubicBezTo>
                  <a:cubicBezTo>
                    <a:pt x="0" y="5703"/>
                    <a:pt x="567" y="6774"/>
                    <a:pt x="1418" y="7436"/>
                  </a:cubicBezTo>
                  <a:cubicBezTo>
                    <a:pt x="2363" y="7499"/>
                    <a:pt x="3308" y="7719"/>
                    <a:pt x="4096" y="8192"/>
                  </a:cubicBezTo>
                  <a:lnTo>
                    <a:pt x="5514" y="9042"/>
                  </a:lnTo>
                  <a:cubicBezTo>
                    <a:pt x="4695" y="8097"/>
                    <a:pt x="4159" y="6427"/>
                    <a:pt x="4159" y="4537"/>
                  </a:cubicBezTo>
                  <a:cubicBezTo>
                    <a:pt x="4159" y="2647"/>
                    <a:pt x="4726" y="946"/>
                    <a:pt x="55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9" name="Google Shape;9619;p80"/>
            <p:cNvSpPr/>
            <p:nvPr/>
          </p:nvSpPr>
          <p:spPr>
            <a:xfrm>
              <a:off x="-11295075" y="4153525"/>
              <a:ext cx="89825" cy="145725"/>
            </a:xfrm>
            <a:custGeom>
              <a:rect b="b" l="l" r="r" t="t"/>
              <a:pathLst>
                <a:path extrusionOk="0" h="5829" w="3593">
                  <a:moveTo>
                    <a:pt x="3088" y="0"/>
                  </a:moveTo>
                  <a:cubicBezTo>
                    <a:pt x="1482" y="0"/>
                    <a:pt x="127" y="1229"/>
                    <a:pt x="64" y="2773"/>
                  </a:cubicBezTo>
                  <a:cubicBezTo>
                    <a:pt x="1" y="4505"/>
                    <a:pt x="1356" y="5829"/>
                    <a:pt x="2962" y="5829"/>
                  </a:cubicBezTo>
                  <a:lnTo>
                    <a:pt x="3592" y="5829"/>
                  </a:lnTo>
                  <a:cubicBezTo>
                    <a:pt x="2931" y="5041"/>
                    <a:pt x="2521" y="4064"/>
                    <a:pt x="2521" y="2930"/>
                  </a:cubicBezTo>
                  <a:cubicBezTo>
                    <a:pt x="2521" y="1796"/>
                    <a:pt x="2931" y="788"/>
                    <a:pt x="35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20" name="Google Shape;9620;p80"/>
          <p:cNvGrpSpPr/>
          <p:nvPr/>
        </p:nvGrpSpPr>
        <p:grpSpPr>
          <a:xfrm>
            <a:off x="6027839" y="3038730"/>
            <a:ext cx="312585" cy="355451"/>
            <a:chOff x="-9500075" y="3180800"/>
            <a:chExt cx="310350" cy="352875"/>
          </a:xfrm>
        </p:grpSpPr>
        <p:sp>
          <p:nvSpPr>
            <p:cNvPr id="9621" name="Google Shape;9621;p80"/>
            <p:cNvSpPr/>
            <p:nvPr/>
          </p:nvSpPr>
          <p:spPr>
            <a:xfrm>
              <a:off x="-9429175" y="3332825"/>
              <a:ext cx="82725" cy="55150"/>
            </a:xfrm>
            <a:custGeom>
              <a:rect b="b" l="l" r="r" t="t"/>
              <a:pathLst>
                <a:path extrusionOk="0" h="2206" w="3309">
                  <a:moveTo>
                    <a:pt x="1670" y="0"/>
                  </a:moveTo>
                  <a:lnTo>
                    <a:pt x="0" y="2205"/>
                  </a:lnTo>
                  <a:lnTo>
                    <a:pt x="3308" y="2205"/>
                  </a:lnTo>
                  <a:lnTo>
                    <a:pt x="167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2" name="Google Shape;9622;p80"/>
            <p:cNvSpPr/>
            <p:nvPr/>
          </p:nvSpPr>
          <p:spPr>
            <a:xfrm>
              <a:off x="-9335450" y="3274525"/>
              <a:ext cx="19700" cy="19725"/>
            </a:xfrm>
            <a:custGeom>
              <a:rect b="b" l="l" r="r" t="t"/>
              <a:pathLst>
                <a:path extrusionOk="0" h="789" w="788">
                  <a:moveTo>
                    <a:pt x="378" y="1"/>
                  </a:moveTo>
                  <a:cubicBezTo>
                    <a:pt x="189" y="1"/>
                    <a:pt x="0" y="190"/>
                    <a:pt x="0" y="379"/>
                  </a:cubicBezTo>
                  <a:cubicBezTo>
                    <a:pt x="0" y="599"/>
                    <a:pt x="189" y="788"/>
                    <a:pt x="378" y="788"/>
                  </a:cubicBezTo>
                  <a:cubicBezTo>
                    <a:pt x="599" y="788"/>
                    <a:pt x="788" y="599"/>
                    <a:pt x="788" y="379"/>
                  </a:cubicBezTo>
                  <a:cubicBezTo>
                    <a:pt x="788" y="190"/>
                    <a:pt x="599" y="1"/>
                    <a:pt x="3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3" name="Google Shape;9623;p80"/>
            <p:cNvSpPr/>
            <p:nvPr/>
          </p:nvSpPr>
          <p:spPr>
            <a:xfrm>
              <a:off x="-9330725" y="3351725"/>
              <a:ext cx="62250" cy="36250"/>
            </a:xfrm>
            <a:custGeom>
              <a:rect b="b" l="l" r="r" t="t"/>
              <a:pathLst>
                <a:path extrusionOk="0" h="1450" w="2490">
                  <a:moveTo>
                    <a:pt x="1040" y="0"/>
                  </a:moveTo>
                  <a:lnTo>
                    <a:pt x="0" y="977"/>
                  </a:lnTo>
                  <a:lnTo>
                    <a:pt x="410" y="1449"/>
                  </a:lnTo>
                  <a:lnTo>
                    <a:pt x="2489" y="1449"/>
                  </a:lnTo>
                  <a:lnTo>
                    <a:pt x="104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4" name="Google Shape;9624;p80"/>
            <p:cNvSpPr/>
            <p:nvPr/>
          </p:nvSpPr>
          <p:spPr>
            <a:xfrm>
              <a:off x="-9440200" y="3220975"/>
              <a:ext cx="186675" cy="152025"/>
            </a:xfrm>
            <a:custGeom>
              <a:rect b="b" l="l" r="r" t="t"/>
              <a:pathLst>
                <a:path extrusionOk="0" h="6081" w="7467">
                  <a:moveTo>
                    <a:pt x="4568" y="1324"/>
                  </a:moveTo>
                  <a:cubicBezTo>
                    <a:pt x="5261" y="1324"/>
                    <a:pt x="5828" y="1859"/>
                    <a:pt x="5828" y="2552"/>
                  </a:cubicBezTo>
                  <a:cubicBezTo>
                    <a:pt x="5828" y="3214"/>
                    <a:pt x="5293" y="3813"/>
                    <a:pt x="4568" y="3813"/>
                  </a:cubicBezTo>
                  <a:cubicBezTo>
                    <a:pt x="3875" y="3813"/>
                    <a:pt x="3308" y="3245"/>
                    <a:pt x="3308" y="2552"/>
                  </a:cubicBezTo>
                  <a:cubicBezTo>
                    <a:pt x="3308" y="1828"/>
                    <a:pt x="3875" y="1324"/>
                    <a:pt x="4568" y="1324"/>
                  </a:cubicBezTo>
                  <a:close/>
                  <a:moveTo>
                    <a:pt x="0" y="0"/>
                  </a:moveTo>
                  <a:lnTo>
                    <a:pt x="0" y="5860"/>
                  </a:lnTo>
                  <a:lnTo>
                    <a:pt x="1733" y="3529"/>
                  </a:lnTo>
                  <a:cubicBezTo>
                    <a:pt x="1812" y="3434"/>
                    <a:pt x="1945" y="3387"/>
                    <a:pt x="2079" y="3387"/>
                  </a:cubicBezTo>
                  <a:cubicBezTo>
                    <a:pt x="2213" y="3387"/>
                    <a:pt x="2347" y="3434"/>
                    <a:pt x="2426" y="3529"/>
                  </a:cubicBezTo>
                  <a:lnTo>
                    <a:pt x="3907" y="5482"/>
                  </a:lnTo>
                  <a:lnTo>
                    <a:pt x="5104" y="4317"/>
                  </a:lnTo>
                  <a:cubicBezTo>
                    <a:pt x="5183" y="4238"/>
                    <a:pt x="5285" y="4198"/>
                    <a:pt x="5387" y="4198"/>
                  </a:cubicBezTo>
                  <a:cubicBezTo>
                    <a:pt x="5490" y="4198"/>
                    <a:pt x="5592" y="4238"/>
                    <a:pt x="5671" y="4317"/>
                  </a:cubicBezTo>
                  <a:lnTo>
                    <a:pt x="7467" y="6081"/>
                  </a:lnTo>
                  <a:lnTo>
                    <a:pt x="746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5" name="Google Shape;9625;p80"/>
            <p:cNvSpPr/>
            <p:nvPr/>
          </p:nvSpPr>
          <p:spPr>
            <a:xfrm>
              <a:off x="-9500075" y="3222550"/>
              <a:ext cx="310350" cy="228425"/>
            </a:xfrm>
            <a:custGeom>
              <a:rect b="b" l="l" r="r" t="t"/>
              <a:pathLst>
                <a:path extrusionOk="0" h="9137" w="12414">
                  <a:moveTo>
                    <a:pt x="1229" y="0"/>
                  </a:moveTo>
                  <a:cubicBezTo>
                    <a:pt x="568" y="0"/>
                    <a:pt x="1" y="599"/>
                    <a:pt x="1" y="1261"/>
                  </a:cubicBezTo>
                  <a:lnTo>
                    <a:pt x="1" y="7877"/>
                  </a:lnTo>
                  <a:cubicBezTo>
                    <a:pt x="1" y="8538"/>
                    <a:pt x="568" y="9137"/>
                    <a:pt x="1229" y="9137"/>
                  </a:cubicBezTo>
                  <a:lnTo>
                    <a:pt x="11153" y="9137"/>
                  </a:lnTo>
                  <a:cubicBezTo>
                    <a:pt x="11815" y="9137"/>
                    <a:pt x="12414" y="8538"/>
                    <a:pt x="12414" y="7877"/>
                  </a:cubicBezTo>
                  <a:lnTo>
                    <a:pt x="12414" y="1261"/>
                  </a:lnTo>
                  <a:cubicBezTo>
                    <a:pt x="12319" y="536"/>
                    <a:pt x="11784" y="0"/>
                    <a:pt x="11122" y="0"/>
                  </a:cubicBezTo>
                  <a:lnTo>
                    <a:pt x="10712" y="0"/>
                  </a:lnTo>
                  <a:lnTo>
                    <a:pt x="10712" y="7058"/>
                  </a:lnTo>
                  <a:cubicBezTo>
                    <a:pt x="10712" y="7278"/>
                    <a:pt x="10523" y="7436"/>
                    <a:pt x="10334" y="7436"/>
                  </a:cubicBezTo>
                  <a:lnTo>
                    <a:pt x="2048" y="7436"/>
                  </a:lnTo>
                  <a:cubicBezTo>
                    <a:pt x="1828" y="7436"/>
                    <a:pt x="1607" y="7247"/>
                    <a:pt x="1607" y="7058"/>
                  </a:cubicBezTo>
                  <a:lnTo>
                    <a:pt x="16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6" name="Google Shape;9626;p80"/>
            <p:cNvSpPr/>
            <p:nvPr/>
          </p:nvSpPr>
          <p:spPr>
            <a:xfrm>
              <a:off x="-9398475" y="3180800"/>
              <a:ext cx="103200" cy="21300"/>
            </a:xfrm>
            <a:custGeom>
              <a:rect b="b" l="l" r="r" t="t"/>
              <a:pathLst>
                <a:path extrusionOk="0" h="852" w="4128">
                  <a:moveTo>
                    <a:pt x="820" y="1"/>
                  </a:moveTo>
                  <a:cubicBezTo>
                    <a:pt x="347" y="1"/>
                    <a:pt x="1" y="379"/>
                    <a:pt x="1" y="851"/>
                  </a:cubicBezTo>
                  <a:lnTo>
                    <a:pt x="4128" y="851"/>
                  </a:lnTo>
                  <a:cubicBezTo>
                    <a:pt x="4128" y="379"/>
                    <a:pt x="3781" y="1"/>
                    <a:pt x="33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7" name="Google Shape;9627;p80"/>
            <p:cNvSpPr/>
            <p:nvPr/>
          </p:nvSpPr>
          <p:spPr>
            <a:xfrm>
              <a:off x="-9460700" y="3471450"/>
              <a:ext cx="41775" cy="62225"/>
            </a:xfrm>
            <a:custGeom>
              <a:rect b="b" l="l" r="r" t="t"/>
              <a:pathLst>
                <a:path extrusionOk="0" h="2489" w="1671">
                  <a:moveTo>
                    <a:pt x="1" y="0"/>
                  </a:moveTo>
                  <a:lnTo>
                    <a:pt x="1" y="1670"/>
                  </a:lnTo>
                  <a:cubicBezTo>
                    <a:pt x="1" y="2142"/>
                    <a:pt x="347" y="2489"/>
                    <a:pt x="820" y="2489"/>
                  </a:cubicBezTo>
                  <a:cubicBezTo>
                    <a:pt x="1293" y="2489"/>
                    <a:pt x="1671" y="2142"/>
                    <a:pt x="1671" y="1670"/>
                  </a:cubicBezTo>
                  <a:lnTo>
                    <a:pt x="167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8" name="Google Shape;9628;p80"/>
            <p:cNvSpPr/>
            <p:nvPr/>
          </p:nvSpPr>
          <p:spPr>
            <a:xfrm>
              <a:off x="-9274800" y="3471450"/>
              <a:ext cx="41750" cy="62225"/>
            </a:xfrm>
            <a:custGeom>
              <a:rect b="b" l="l" r="r" t="t"/>
              <a:pathLst>
                <a:path extrusionOk="0" h="2489" w="1670">
                  <a:moveTo>
                    <a:pt x="0" y="0"/>
                  </a:moveTo>
                  <a:lnTo>
                    <a:pt x="0" y="1670"/>
                  </a:lnTo>
                  <a:cubicBezTo>
                    <a:pt x="0" y="2142"/>
                    <a:pt x="378" y="2489"/>
                    <a:pt x="851" y="2489"/>
                  </a:cubicBezTo>
                  <a:cubicBezTo>
                    <a:pt x="1323" y="2489"/>
                    <a:pt x="1670" y="2142"/>
                    <a:pt x="1670" y="1670"/>
                  </a:cubicBezTo>
                  <a:lnTo>
                    <a:pt x="167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9" name="Google Shape;9629;p80"/>
            <p:cNvSpPr/>
            <p:nvPr/>
          </p:nvSpPr>
          <p:spPr>
            <a:xfrm>
              <a:off x="-9398475" y="3471450"/>
              <a:ext cx="103200" cy="20500"/>
            </a:xfrm>
            <a:custGeom>
              <a:rect b="b" l="l" r="r" t="t"/>
              <a:pathLst>
                <a:path extrusionOk="0" h="820" w="4128">
                  <a:moveTo>
                    <a:pt x="1" y="0"/>
                  </a:moveTo>
                  <a:lnTo>
                    <a:pt x="1" y="819"/>
                  </a:lnTo>
                  <a:lnTo>
                    <a:pt x="4128" y="819"/>
                  </a:lnTo>
                  <a:lnTo>
                    <a:pt x="41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30" name="Google Shape;9630;p80"/>
          <p:cNvGrpSpPr/>
          <p:nvPr/>
        </p:nvGrpSpPr>
        <p:grpSpPr>
          <a:xfrm>
            <a:off x="6005630" y="3514245"/>
            <a:ext cx="356221" cy="356257"/>
            <a:chOff x="-9523700" y="3614000"/>
            <a:chExt cx="353675" cy="353675"/>
          </a:xfrm>
        </p:grpSpPr>
        <p:sp>
          <p:nvSpPr>
            <p:cNvPr id="9631" name="Google Shape;9631;p80"/>
            <p:cNvSpPr/>
            <p:nvPr/>
          </p:nvSpPr>
          <p:spPr>
            <a:xfrm>
              <a:off x="-9523700" y="3843975"/>
              <a:ext cx="124475" cy="123700"/>
            </a:xfrm>
            <a:custGeom>
              <a:rect b="b" l="l" r="r" t="t"/>
              <a:pathLst>
                <a:path extrusionOk="0" h="4948" w="4979">
                  <a:moveTo>
                    <a:pt x="2489" y="1198"/>
                  </a:moveTo>
                  <a:cubicBezTo>
                    <a:pt x="3151" y="1198"/>
                    <a:pt x="3718" y="1765"/>
                    <a:pt x="3718" y="2427"/>
                  </a:cubicBezTo>
                  <a:cubicBezTo>
                    <a:pt x="3718" y="3088"/>
                    <a:pt x="3151" y="3687"/>
                    <a:pt x="2489" y="3687"/>
                  </a:cubicBezTo>
                  <a:cubicBezTo>
                    <a:pt x="1828" y="3687"/>
                    <a:pt x="1229" y="3151"/>
                    <a:pt x="1229" y="2427"/>
                  </a:cubicBezTo>
                  <a:cubicBezTo>
                    <a:pt x="1229" y="1734"/>
                    <a:pt x="1828" y="1198"/>
                    <a:pt x="2489" y="1198"/>
                  </a:cubicBezTo>
                  <a:close/>
                  <a:moveTo>
                    <a:pt x="2489" y="1"/>
                  </a:moveTo>
                  <a:cubicBezTo>
                    <a:pt x="1103" y="1"/>
                    <a:pt x="1" y="1103"/>
                    <a:pt x="1" y="2458"/>
                  </a:cubicBezTo>
                  <a:cubicBezTo>
                    <a:pt x="1" y="3844"/>
                    <a:pt x="1135" y="4947"/>
                    <a:pt x="2489" y="4947"/>
                  </a:cubicBezTo>
                  <a:cubicBezTo>
                    <a:pt x="3876" y="4947"/>
                    <a:pt x="4978" y="3844"/>
                    <a:pt x="4978" y="2458"/>
                  </a:cubicBezTo>
                  <a:cubicBezTo>
                    <a:pt x="4978" y="1103"/>
                    <a:pt x="3876" y="1"/>
                    <a:pt x="24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2" name="Google Shape;9632;p80"/>
            <p:cNvSpPr/>
            <p:nvPr/>
          </p:nvSpPr>
          <p:spPr>
            <a:xfrm>
              <a:off x="-9515825" y="3656525"/>
              <a:ext cx="116600" cy="195350"/>
            </a:xfrm>
            <a:custGeom>
              <a:rect b="b" l="l" r="r" t="t"/>
              <a:pathLst>
                <a:path extrusionOk="0" h="7814" w="4664">
                  <a:moveTo>
                    <a:pt x="2994" y="1"/>
                  </a:moveTo>
                  <a:cubicBezTo>
                    <a:pt x="2206" y="1"/>
                    <a:pt x="1513" y="536"/>
                    <a:pt x="1387" y="1324"/>
                  </a:cubicBezTo>
                  <a:lnTo>
                    <a:pt x="1" y="7499"/>
                  </a:lnTo>
                  <a:cubicBezTo>
                    <a:pt x="599" y="6963"/>
                    <a:pt x="1355" y="6648"/>
                    <a:pt x="2174" y="6648"/>
                  </a:cubicBezTo>
                  <a:cubicBezTo>
                    <a:pt x="3151" y="6648"/>
                    <a:pt x="4065" y="7089"/>
                    <a:pt x="4663" y="7814"/>
                  </a:cubicBezTo>
                  <a:lnTo>
                    <a:pt x="4663" y="1639"/>
                  </a:lnTo>
                  <a:cubicBezTo>
                    <a:pt x="4663" y="757"/>
                    <a:pt x="3907" y="1"/>
                    <a:pt x="29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3" name="Google Shape;9633;p80"/>
            <p:cNvSpPr/>
            <p:nvPr/>
          </p:nvSpPr>
          <p:spPr>
            <a:xfrm>
              <a:off x="-9481175" y="3614000"/>
              <a:ext cx="80375" cy="37050"/>
            </a:xfrm>
            <a:custGeom>
              <a:rect b="b" l="l" r="r" t="t"/>
              <a:pathLst>
                <a:path extrusionOk="0" h="1482" w="3215">
                  <a:moveTo>
                    <a:pt x="1608" y="0"/>
                  </a:moveTo>
                  <a:cubicBezTo>
                    <a:pt x="788" y="63"/>
                    <a:pt x="127" y="693"/>
                    <a:pt x="1" y="1481"/>
                  </a:cubicBezTo>
                  <a:cubicBezTo>
                    <a:pt x="442" y="1072"/>
                    <a:pt x="1009" y="851"/>
                    <a:pt x="1608" y="851"/>
                  </a:cubicBezTo>
                  <a:cubicBezTo>
                    <a:pt x="2238" y="851"/>
                    <a:pt x="2805" y="1072"/>
                    <a:pt x="3214" y="1481"/>
                  </a:cubicBezTo>
                  <a:cubicBezTo>
                    <a:pt x="3120" y="630"/>
                    <a:pt x="2427" y="0"/>
                    <a:pt x="16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4" name="Google Shape;9634;p80"/>
            <p:cNvSpPr/>
            <p:nvPr/>
          </p:nvSpPr>
          <p:spPr>
            <a:xfrm>
              <a:off x="-9294500" y="3843975"/>
              <a:ext cx="124475" cy="123700"/>
            </a:xfrm>
            <a:custGeom>
              <a:rect b="b" l="l" r="r" t="t"/>
              <a:pathLst>
                <a:path extrusionOk="0" h="4948" w="4979">
                  <a:moveTo>
                    <a:pt x="2489" y="1198"/>
                  </a:moveTo>
                  <a:cubicBezTo>
                    <a:pt x="3151" y="1198"/>
                    <a:pt x="3718" y="1765"/>
                    <a:pt x="3718" y="2427"/>
                  </a:cubicBezTo>
                  <a:cubicBezTo>
                    <a:pt x="3718" y="3088"/>
                    <a:pt x="3151" y="3687"/>
                    <a:pt x="2489" y="3687"/>
                  </a:cubicBezTo>
                  <a:cubicBezTo>
                    <a:pt x="1828" y="3687"/>
                    <a:pt x="1229" y="3151"/>
                    <a:pt x="1229" y="2427"/>
                  </a:cubicBezTo>
                  <a:cubicBezTo>
                    <a:pt x="1229" y="1734"/>
                    <a:pt x="1796" y="1198"/>
                    <a:pt x="2489" y="1198"/>
                  </a:cubicBezTo>
                  <a:close/>
                  <a:moveTo>
                    <a:pt x="2489" y="1"/>
                  </a:moveTo>
                  <a:cubicBezTo>
                    <a:pt x="1103" y="1"/>
                    <a:pt x="0" y="1103"/>
                    <a:pt x="0" y="2458"/>
                  </a:cubicBezTo>
                  <a:cubicBezTo>
                    <a:pt x="0" y="3844"/>
                    <a:pt x="1103" y="4947"/>
                    <a:pt x="2489" y="4947"/>
                  </a:cubicBezTo>
                  <a:cubicBezTo>
                    <a:pt x="3876" y="4947"/>
                    <a:pt x="4978" y="3844"/>
                    <a:pt x="4978" y="2458"/>
                  </a:cubicBezTo>
                  <a:cubicBezTo>
                    <a:pt x="4978" y="1103"/>
                    <a:pt x="3876" y="1"/>
                    <a:pt x="24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5" name="Google Shape;9635;p80"/>
            <p:cNvSpPr/>
            <p:nvPr/>
          </p:nvSpPr>
          <p:spPr>
            <a:xfrm>
              <a:off x="-9294500" y="3656525"/>
              <a:ext cx="116600" cy="195350"/>
            </a:xfrm>
            <a:custGeom>
              <a:rect b="b" l="l" r="r" t="t"/>
              <a:pathLst>
                <a:path extrusionOk="0" h="7814" w="4664">
                  <a:moveTo>
                    <a:pt x="1670" y="1"/>
                  </a:moveTo>
                  <a:cubicBezTo>
                    <a:pt x="757" y="1"/>
                    <a:pt x="0" y="757"/>
                    <a:pt x="0" y="1639"/>
                  </a:cubicBezTo>
                  <a:lnTo>
                    <a:pt x="0" y="7814"/>
                  </a:lnTo>
                  <a:cubicBezTo>
                    <a:pt x="599" y="7089"/>
                    <a:pt x="1513" y="6648"/>
                    <a:pt x="2489" y="6648"/>
                  </a:cubicBezTo>
                  <a:cubicBezTo>
                    <a:pt x="3308" y="6648"/>
                    <a:pt x="4065" y="6963"/>
                    <a:pt x="4663" y="7499"/>
                  </a:cubicBezTo>
                  <a:lnTo>
                    <a:pt x="3277" y="1324"/>
                  </a:lnTo>
                  <a:cubicBezTo>
                    <a:pt x="3119" y="536"/>
                    <a:pt x="2458" y="1"/>
                    <a:pt x="16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6" name="Google Shape;9636;p80"/>
            <p:cNvSpPr/>
            <p:nvPr/>
          </p:nvSpPr>
          <p:spPr>
            <a:xfrm>
              <a:off x="-9294500" y="3615575"/>
              <a:ext cx="81150" cy="36250"/>
            </a:xfrm>
            <a:custGeom>
              <a:rect b="b" l="l" r="r" t="t"/>
              <a:pathLst>
                <a:path extrusionOk="0" h="1450" w="3246">
                  <a:moveTo>
                    <a:pt x="1639" y="0"/>
                  </a:moveTo>
                  <a:cubicBezTo>
                    <a:pt x="788" y="0"/>
                    <a:pt x="126" y="630"/>
                    <a:pt x="0" y="1450"/>
                  </a:cubicBezTo>
                  <a:cubicBezTo>
                    <a:pt x="442" y="1040"/>
                    <a:pt x="1040" y="820"/>
                    <a:pt x="1639" y="820"/>
                  </a:cubicBezTo>
                  <a:cubicBezTo>
                    <a:pt x="2269" y="820"/>
                    <a:pt x="2804" y="1040"/>
                    <a:pt x="3245" y="1450"/>
                  </a:cubicBezTo>
                  <a:cubicBezTo>
                    <a:pt x="3119" y="599"/>
                    <a:pt x="2458" y="0"/>
                    <a:pt x="16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7" name="Google Shape;9637;p80"/>
            <p:cNvSpPr/>
            <p:nvPr/>
          </p:nvSpPr>
          <p:spPr>
            <a:xfrm>
              <a:off x="-9378775" y="3822725"/>
              <a:ext cx="63025" cy="41750"/>
            </a:xfrm>
            <a:custGeom>
              <a:rect b="b" l="l" r="r" t="t"/>
              <a:pathLst>
                <a:path extrusionOk="0" h="1670" w="2521">
                  <a:moveTo>
                    <a:pt x="0" y="0"/>
                  </a:moveTo>
                  <a:lnTo>
                    <a:pt x="0" y="1670"/>
                  </a:lnTo>
                  <a:lnTo>
                    <a:pt x="2521" y="1670"/>
                  </a:lnTo>
                  <a:lnTo>
                    <a:pt x="252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8" name="Google Shape;9638;p80"/>
            <p:cNvSpPr/>
            <p:nvPr/>
          </p:nvSpPr>
          <p:spPr>
            <a:xfrm>
              <a:off x="-9336250" y="3739225"/>
              <a:ext cx="21300" cy="63050"/>
            </a:xfrm>
            <a:custGeom>
              <a:rect b="b" l="l" r="r" t="t"/>
              <a:pathLst>
                <a:path extrusionOk="0" h="2522" w="852">
                  <a:moveTo>
                    <a:pt x="1" y="1"/>
                  </a:moveTo>
                  <a:lnTo>
                    <a:pt x="1" y="2521"/>
                  </a:lnTo>
                  <a:lnTo>
                    <a:pt x="851" y="2521"/>
                  </a:lnTo>
                  <a:lnTo>
                    <a:pt x="85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9" name="Google Shape;9639;p80"/>
            <p:cNvSpPr/>
            <p:nvPr/>
          </p:nvSpPr>
          <p:spPr>
            <a:xfrm>
              <a:off x="-9378775" y="3739225"/>
              <a:ext cx="20500" cy="63050"/>
            </a:xfrm>
            <a:custGeom>
              <a:rect b="b" l="l" r="r" t="t"/>
              <a:pathLst>
                <a:path extrusionOk="0" h="2522" w="820">
                  <a:moveTo>
                    <a:pt x="0" y="1"/>
                  </a:moveTo>
                  <a:lnTo>
                    <a:pt x="0" y="2521"/>
                  </a:lnTo>
                  <a:lnTo>
                    <a:pt x="820" y="2521"/>
                  </a:lnTo>
                  <a:lnTo>
                    <a:pt x="82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40" name="Google Shape;9640;p80"/>
          <p:cNvGrpSpPr/>
          <p:nvPr/>
        </p:nvGrpSpPr>
        <p:grpSpPr>
          <a:xfrm>
            <a:off x="7790581" y="3536887"/>
            <a:ext cx="356221" cy="354670"/>
            <a:chOff x="-9523700" y="4049550"/>
            <a:chExt cx="353675" cy="352100"/>
          </a:xfrm>
        </p:grpSpPr>
        <p:sp>
          <p:nvSpPr>
            <p:cNvPr id="9641" name="Google Shape;9641;p80"/>
            <p:cNvSpPr/>
            <p:nvPr/>
          </p:nvSpPr>
          <p:spPr>
            <a:xfrm>
              <a:off x="-9523700" y="4049550"/>
              <a:ext cx="82725" cy="82725"/>
            </a:xfrm>
            <a:custGeom>
              <a:rect b="b" l="l" r="r" t="t"/>
              <a:pathLst>
                <a:path extrusionOk="0" h="3309" w="3309">
                  <a:moveTo>
                    <a:pt x="1670" y="1"/>
                  </a:moveTo>
                  <a:cubicBezTo>
                    <a:pt x="757" y="1"/>
                    <a:pt x="1" y="725"/>
                    <a:pt x="1" y="1639"/>
                  </a:cubicBezTo>
                  <a:cubicBezTo>
                    <a:pt x="1" y="2552"/>
                    <a:pt x="757" y="3309"/>
                    <a:pt x="1670" y="3309"/>
                  </a:cubicBezTo>
                  <a:cubicBezTo>
                    <a:pt x="2584" y="3309"/>
                    <a:pt x="3309" y="2552"/>
                    <a:pt x="3309" y="1639"/>
                  </a:cubicBezTo>
                  <a:cubicBezTo>
                    <a:pt x="3309" y="725"/>
                    <a:pt x="2584" y="1"/>
                    <a:pt x="16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2" name="Google Shape;9642;p80"/>
            <p:cNvSpPr/>
            <p:nvPr/>
          </p:nvSpPr>
          <p:spPr>
            <a:xfrm>
              <a:off x="-9523700" y="4148800"/>
              <a:ext cx="82725" cy="252850"/>
            </a:xfrm>
            <a:custGeom>
              <a:rect b="b" l="l" r="r" t="t"/>
              <a:pathLst>
                <a:path extrusionOk="0" h="10114" w="3309">
                  <a:moveTo>
                    <a:pt x="820" y="0"/>
                  </a:moveTo>
                  <a:lnTo>
                    <a:pt x="820" y="7876"/>
                  </a:lnTo>
                  <a:cubicBezTo>
                    <a:pt x="316" y="8160"/>
                    <a:pt x="1" y="8695"/>
                    <a:pt x="1" y="9294"/>
                  </a:cubicBezTo>
                  <a:lnTo>
                    <a:pt x="1" y="9672"/>
                  </a:lnTo>
                  <a:cubicBezTo>
                    <a:pt x="1" y="9924"/>
                    <a:pt x="190" y="10113"/>
                    <a:pt x="442" y="10113"/>
                  </a:cubicBezTo>
                  <a:lnTo>
                    <a:pt x="2930" y="10113"/>
                  </a:lnTo>
                  <a:cubicBezTo>
                    <a:pt x="3151" y="10113"/>
                    <a:pt x="3309" y="9924"/>
                    <a:pt x="3309" y="9672"/>
                  </a:cubicBezTo>
                  <a:lnTo>
                    <a:pt x="3309" y="9294"/>
                  </a:lnTo>
                  <a:cubicBezTo>
                    <a:pt x="3309" y="8664"/>
                    <a:pt x="2993" y="8160"/>
                    <a:pt x="2489" y="7876"/>
                  </a:cubicBezTo>
                  <a:lnTo>
                    <a:pt x="2489" y="0"/>
                  </a:lnTo>
                  <a:cubicBezTo>
                    <a:pt x="2206" y="63"/>
                    <a:pt x="1922" y="158"/>
                    <a:pt x="1670" y="158"/>
                  </a:cubicBezTo>
                  <a:cubicBezTo>
                    <a:pt x="1387" y="158"/>
                    <a:pt x="1103" y="63"/>
                    <a:pt x="8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3" name="Google Shape;9643;p80"/>
            <p:cNvSpPr/>
            <p:nvPr/>
          </p:nvSpPr>
          <p:spPr>
            <a:xfrm>
              <a:off x="-9252750" y="4049550"/>
              <a:ext cx="82725" cy="82725"/>
            </a:xfrm>
            <a:custGeom>
              <a:rect b="b" l="l" r="r" t="t"/>
              <a:pathLst>
                <a:path extrusionOk="0" h="3309" w="3309">
                  <a:moveTo>
                    <a:pt x="1670" y="1"/>
                  </a:moveTo>
                  <a:cubicBezTo>
                    <a:pt x="756" y="1"/>
                    <a:pt x="0" y="725"/>
                    <a:pt x="0" y="1639"/>
                  </a:cubicBezTo>
                  <a:cubicBezTo>
                    <a:pt x="0" y="2552"/>
                    <a:pt x="756" y="3309"/>
                    <a:pt x="1670" y="3309"/>
                  </a:cubicBezTo>
                  <a:cubicBezTo>
                    <a:pt x="2552" y="3309"/>
                    <a:pt x="3308" y="2552"/>
                    <a:pt x="3308" y="1639"/>
                  </a:cubicBezTo>
                  <a:cubicBezTo>
                    <a:pt x="3308" y="725"/>
                    <a:pt x="2552" y="1"/>
                    <a:pt x="16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4" name="Google Shape;9644;p80"/>
            <p:cNvSpPr/>
            <p:nvPr/>
          </p:nvSpPr>
          <p:spPr>
            <a:xfrm>
              <a:off x="-9252750" y="4148800"/>
              <a:ext cx="82725" cy="252850"/>
            </a:xfrm>
            <a:custGeom>
              <a:rect b="b" l="l" r="r" t="t"/>
              <a:pathLst>
                <a:path extrusionOk="0" h="10114" w="3309">
                  <a:moveTo>
                    <a:pt x="819" y="0"/>
                  </a:moveTo>
                  <a:lnTo>
                    <a:pt x="819" y="7876"/>
                  </a:lnTo>
                  <a:cubicBezTo>
                    <a:pt x="315" y="8160"/>
                    <a:pt x="0" y="8695"/>
                    <a:pt x="0" y="9294"/>
                  </a:cubicBezTo>
                  <a:lnTo>
                    <a:pt x="0" y="9704"/>
                  </a:lnTo>
                  <a:cubicBezTo>
                    <a:pt x="0" y="9924"/>
                    <a:pt x="189" y="10113"/>
                    <a:pt x="441" y="10113"/>
                  </a:cubicBezTo>
                  <a:lnTo>
                    <a:pt x="2899" y="10113"/>
                  </a:lnTo>
                  <a:cubicBezTo>
                    <a:pt x="3151" y="10113"/>
                    <a:pt x="3308" y="9924"/>
                    <a:pt x="3308" y="9704"/>
                  </a:cubicBezTo>
                  <a:lnTo>
                    <a:pt x="3308" y="9294"/>
                  </a:lnTo>
                  <a:cubicBezTo>
                    <a:pt x="3308" y="8664"/>
                    <a:pt x="2962" y="8160"/>
                    <a:pt x="2489" y="7876"/>
                  </a:cubicBezTo>
                  <a:lnTo>
                    <a:pt x="2489" y="0"/>
                  </a:lnTo>
                  <a:cubicBezTo>
                    <a:pt x="2206" y="95"/>
                    <a:pt x="1922" y="158"/>
                    <a:pt x="1638" y="158"/>
                  </a:cubicBezTo>
                  <a:cubicBezTo>
                    <a:pt x="1386" y="158"/>
                    <a:pt x="1103" y="95"/>
                    <a:pt x="8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5" name="Google Shape;9645;p80"/>
            <p:cNvSpPr/>
            <p:nvPr/>
          </p:nvSpPr>
          <p:spPr>
            <a:xfrm>
              <a:off x="-9440200" y="4214950"/>
              <a:ext cx="187475" cy="167000"/>
            </a:xfrm>
            <a:custGeom>
              <a:rect b="b" l="l" r="r" t="t"/>
              <a:pathLst>
                <a:path extrusionOk="0" h="6680" w="7499">
                  <a:moveTo>
                    <a:pt x="1229" y="1"/>
                  </a:moveTo>
                  <a:cubicBezTo>
                    <a:pt x="1071" y="1"/>
                    <a:pt x="914" y="64"/>
                    <a:pt x="882" y="221"/>
                  </a:cubicBezTo>
                  <a:lnTo>
                    <a:pt x="0" y="1954"/>
                  </a:lnTo>
                  <a:lnTo>
                    <a:pt x="0" y="4852"/>
                  </a:lnTo>
                  <a:cubicBezTo>
                    <a:pt x="536" y="5325"/>
                    <a:pt x="851" y="5955"/>
                    <a:pt x="851" y="6680"/>
                  </a:cubicBezTo>
                  <a:lnTo>
                    <a:pt x="6679" y="6680"/>
                  </a:lnTo>
                  <a:cubicBezTo>
                    <a:pt x="6679" y="5955"/>
                    <a:pt x="6994" y="5325"/>
                    <a:pt x="7498" y="4852"/>
                  </a:cubicBezTo>
                  <a:lnTo>
                    <a:pt x="7498" y="1954"/>
                  </a:lnTo>
                  <a:lnTo>
                    <a:pt x="6616" y="221"/>
                  </a:lnTo>
                  <a:cubicBezTo>
                    <a:pt x="6553" y="64"/>
                    <a:pt x="6427" y="1"/>
                    <a:pt x="6270" y="1"/>
                  </a:cubicBezTo>
                  <a:lnTo>
                    <a:pt x="4726" y="1"/>
                  </a:lnTo>
                  <a:lnTo>
                    <a:pt x="6616" y="4443"/>
                  </a:lnTo>
                  <a:cubicBezTo>
                    <a:pt x="6679" y="4569"/>
                    <a:pt x="6679" y="4726"/>
                    <a:pt x="6585" y="4852"/>
                  </a:cubicBezTo>
                  <a:cubicBezTo>
                    <a:pt x="6522" y="4947"/>
                    <a:pt x="6396" y="5041"/>
                    <a:pt x="6238" y="5041"/>
                  </a:cubicBezTo>
                  <a:lnTo>
                    <a:pt x="1260" y="5041"/>
                  </a:lnTo>
                  <a:cubicBezTo>
                    <a:pt x="1103" y="5041"/>
                    <a:pt x="1008" y="4947"/>
                    <a:pt x="914" y="4852"/>
                  </a:cubicBezTo>
                  <a:cubicBezTo>
                    <a:pt x="851" y="4726"/>
                    <a:pt x="851" y="4569"/>
                    <a:pt x="882" y="4443"/>
                  </a:cubicBezTo>
                  <a:lnTo>
                    <a:pt x="27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6" name="Google Shape;9646;p80"/>
            <p:cNvSpPr/>
            <p:nvPr/>
          </p:nvSpPr>
          <p:spPr>
            <a:xfrm>
              <a:off x="-9393750" y="4214950"/>
              <a:ext cx="93750" cy="104000"/>
            </a:xfrm>
            <a:custGeom>
              <a:rect b="b" l="l" r="r" t="t"/>
              <a:pathLst>
                <a:path extrusionOk="0" h="4160" w="3750">
                  <a:moveTo>
                    <a:pt x="1828" y="1"/>
                  </a:moveTo>
                  <a:lnTo>
                    <a:pt x="1" y="4159"/>
                  </a:lnTo>
                  <a:lnTo>
                    <a:pt x="3750" y="4159"/>
                  </a:lnTo>
                  <a:lnTo>
                    <a:pt x="192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7" name="Google Shape;9647;p80"/>
            <p:cNvSpPr/>
            <p:nvPr/>
          </p:nvSpPr>
          <p:spPr>
            <a:xfrm>
              <a:off x="-9440200" y="4140125"/>
              <a:ext cx="187475" cy="32325"/>
            </a:xfrm>
            <a:custGeom>
              <a:rect b="b" l="l" r="r" t="t"/>
              <a:pathLst>
                <a:path extrusionOk="0" h="1293" w="7499">
                  <a:moveTo>
                    <a:pt x="0" y="1"/>
                  </a:moveTo>
                  <a:lnTo>
                    <a:pt x="0" y="851"/>
                  </a:lnTo>
                  <a:cubicBezTo>
                    <a:pt x="1229" y="1135"/>
                    <a:pt x="2489" y="1292"/>
                    <a:pt x="3749" y="1292"/>
                  </a:cubicBezTo>
                  <a:cubicBezTo>
                    <a:pt x="5009" y="1292"/>
                    <a:pt x="6270" y="1135"/>
                    <a:pt x="7498" y="851"/>
                  </a:cubicBezTo>
                  <a:lnTo>
                    <a:pt x="7498" y="1"/>
                  </a:lnTo>
                  <a:cubicBezTo>
                    <a:pt x="6270" y="300"/>
                    <a:pt x="5001" y="450"/>
                    <a:pt x="3737" y="450"/>
                  </a:cubicBezTo>
                  <a:cubicBezTo>
                    <a:pt x="2473" y="450"/>
                    <a:pt x="1213" y="300"/>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48" name="Google Shape;9648;p80"/>
          <p:cNvGrpSpPr/>
          <p:nvPr/>
        </p:nvGrpSpPr>
        <p:grpSpPr>
          <a:xfrm>
            <a:off x="7346696" y="3536860"/>
            <a:ext cx="357002" cy="311029"/>
            <a:chOff x="-8209150" y="3659675"/>
            <a:chExt cx="354450" cy="308775"/>
          </a:xfrm>
        </p:grpSpPr>
        <p:sp>
          <p:nvSpPr>
            <p:cNvPr id="9649" name="Google Shape;9649;p80"/>
            <p:cNvSpPr/>
            <p:nvPr/>
          </p:nvSpPr>
          <p:spPr>
            <a:xfrm>
              <a:off x="-8209150" y="3907775"/>
              <a:ext cx="353675" cy="60675"/>
            </a:xfrm>
            <a:custGeom>
              <a:rect b="b" l="l" r="r" t="t"/>
              <a:pathLst>
                <a:path extrusionOk="0" h="2427" w="14147">
                  <a:moveTo>
                    <a:pt x="1261" y="1"/>
                  </a:moveTo>
                  <a:cubicBezTo>
                    <a:pt x="599" y="1"/>
                    <a:pt x="0" y="536"/>
                    <a:pt x="0" y="1229"/>
                  </a:cubicBezTo>
                  <a:lnTo>
                    <a:pt x="0" y="2048"/>
                  </a:lnTo>
                  <a:cubicBezTo>
                    <a:pt x="0" y="2269"/>
                    <a:pt x="189" y="2427"/>
                    <a:pt x="378" y="2427"/>
                  </a:cubicBezTo>
                  <a:lnTo>
                    <a:pt x="13673" y="2427"/>
                  </a:lnTo>
                  <a:cubicBezTo>
                    <a:pt x="13894" y="2427"/>
                    <a:pt x="14052" y="2238"/>
                    <a:pt x="14052" y="2048"/>
                  </a:cubicBezTo>
                  <a:lnTo>
                    <a:pt x="14052" y="1229"/>
                  </a:lnTo>
                  <a:cubicBezTo>
                    <a:pt x="14146" y="599"/>
                    <a:pt x="13579" y="1"/>
                    <a:pt x="128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0" name="Google Shape;9650;p80"/>
            <p:cNvSpPr/>
            <p:nvPr/>
          </p:nvSpPr>
          <p:spPr>
            <a:xfrm>
              <a:off x="-8188675" y="3825075"/>
              <a:ext cx="311125" cy="63050"/>
            </a:xfrm>
            <a:custGeom>
              <a:rect b="b" l="l" r="r" t="t"/>
              <a:pathLst>
                <a:path extrusionOk="0" h="2522" w="12445">
                  <a:moveTo>
                    <a:pt x="442" y="1"/>
                  </a:moveTo>
                  <a:cubicBezTo>
                    <a:pt x="189" y="1"/>
                    <a:pt x="0" y="190"/>
                    <a:pt x="0" y="410"/>
                  </a:cubicBezTo>
                  <a:lnTo>
                    <a:pt x="0" y="2521"/>
                  </a:lnTo>
                  <a:lnTo>
                    <a:pt x="3308" y="2521"/>
                  </a:lnTo>
                  <a:lnTo>
                    <a:pt x="3308" y="2080"/>
                  </a:lnTo>
                  <a:cubicBezTo>
                    <a:pt x="3308" y="1828"/>
                    <a:pt x="3497" y="1670"/>
                    <a:pt x="3718" y="1670"/>
                  </a:cubicBezTo>
                  <a:cubicBezTo>
                    <a:pt x="3939" y="1670"/>
                    <a:pt x="4128" y="1891"/>
                    <a:pt x="4128" y="2080"/>
                  </a:cubicBezTo>
                  <a:lnTo>
                    <a:pt x="4128" y="2521"/>
                  </a:lnTo>
                  <a:lnTo>
                    <a:pt x="5797" y="2521"/>
                  </a:lnTo>
                  <a:lnTo>
                    <a:pt x="5797" y="2080"/>
                  </a:lnTo>
                  <a:cubicBezTo>
                    <a:pt x="5797" y="1828"/>
                    <a:pt x="5986" y="1670"/>
                    <a:pt x="6238" y="1670"/>
                  </a:cubicBezTo>
                  <a:cubicBezTo>
                    <a:pt x="6459" y="1670"/>
                    <a:pt x="6616" y="1891"/>
                    <a:pt x="6616" y="2080"/>
                  </a:cubicBezTo>
                  <a:lnTo>
                    <a:pt x="6616" y="2521"/>
                  </a:lnTo>
                  <a:lnTo>
                    <a:pt x="8318" y="2521"/>
                  </a:lnTo>
                  <a:lnTo>
                    <a:pt x="8318" y="2080"/>
                  </a:lnTo>
                  <a:cubicBezTo>
                    <a:pt x="8318" y="1828"/>
                    <a:pt x="8507" y="1670"/>
                    <a:pt x="8696" y="1670"/>
                  </a:cubicBezTo>
                  <a:cubicBezTo>
                    <a:pt x="8948" y="1670"/>
                    <a:pt x="9105" y="1891"/>
                    <a:pt x="9105" y="2080"/>
                  </a:cubicBezTo>
                  <a:lnTo>
                    <a:pt x="9105" y="2521"/>
                  </a:lnTo>
                  <a:lnTo>
                    <a:pt x="12445" y="2521"/>
                  </a:lnTo>
                  <a:lnTo>
                    <a:pt x="12445" y="410"/>
                  </a:lnTo>
                  <a:cubicBezTo>
                    <a:pt x="12445" y="190"/>
                    <a:pt x="12256" y="1"/>
                    <a:pt x="120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1" name="Google Shape;9651;p80"/>
            <p:cNvSpPr/>
            <p:nvPr/>
          </p:nvSpPr>
          <p:spPr>
            <a:xfrm>
              <a:off x="-7913800" y="3743175"/>
              <a:ext cx="59100" cy="62250"/>
            </a:xfrm>
            <a:custGeom>
              <a:rect b="b" l="l" r="r" t="t"/>
              <a:pathLst>
                <a:path extrusionOk="0" h="2490" w="2364">
                  <a:moveTo>
                    <a:pt x="1922" y="0"/>
                  </a:moveTo>
                  <a:cubicBezTo>
                    <a:pt x="1261" y="0"/>
                    <a:pt x="599" y="189"/>
                    <a:pt x="1" y="567"/>
                  </a:cubicBezTo>
                  <a:cubicBezTo>
                    <a:pt x="284" y="1134"/>
                    <a:pt x="473" y="1827"/>
                    <a:pt x="536" y="2489"/>
                  </a:cubicBezTo>
                  <a:lnTo>
                    <a:pt x="1796" y="2489"/>
                  </a:lnTo>
                  <a:lnTo>
                    <a:pt x="2332" y="504"/>
                  </a:lnTo>
                  <a:cubicBezTo>
                    <a:pt x="2364" y="410"/>
                    <a:pt x="2332" y="284"/>
                    <a:pt x="2238" y="158"/>
                  </a:cubicBezTo>
                  <a:cubicBezTo>
                    <a:pt x="2175" y="32"/>
                    <a:pt x="2048" y="0"/>
                    <a:pt x="19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2" name="Google Shape;9652;p80"/>
            <p:cNvSpPr/>
            <p:nvPr/>
          </p:nvSpPr>
          <p:spPr>
            <a:xfrm>
              <a:off x="-8105975" y="3659675"/>
              <a:ext cx="185125" cy="145750"/>
            </a:xfrm>
            <a:custGeom>
              <a:rect b="b" l="l" r="r" t="t"/>
              <a:pathLst>
                <a:path extrusionOk="0" h="5830" w="7405">
                  <a:moveTo>
                    <a:pt x="442" y="1"/>
                  </a:moveTo>
                  <a:cubicBezTo>
                    <a:pt x="316" y="1"/>
                    <a:pt x="158" y="64"/>
                    <a:pt x="95" y="190"/>
                  </a:cubicBezTo>
                  <a:cubicBezTo>
                    <a:pt x="0" y="316"/>
                    <a:pt x="0" y="442"/>
                    <a:pt x="32" y="599"/>
                  </a:cubicBezTo>
                  <a:lnTo>
                    <a:pt x="2017" y="5829"/>
                  </a:lnTo>
                  <a:lnTo>
                    <a:pt x="7404" y="5829"/>
                  </a:lnTo>
                  <a:cubicBezTo>
                    <a:pt x="6806" y="2521"/>
                    <a:pt x="3907" y="1"/>
                    <a:pt x="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3" name="Google Shape;9653;p80"/>
            <p:cNvSpPr/>
            <p:nvPr/>
          </p:nvSpPr>
          <p:spPr>
            <a:xfrm>
              <a:off x="-8168975" y="3700625"/>
              <a:ext cx="91375" cy="104000"/>
            </a:xfrm>
            <a:custGeom>
              <a:rect b="b" l="l" r="r" t="t"/>
              <a:pathLst>
                <a:path extrusionOk="0" h="4160" w="3655">
                  <a:moveTo>
                    <a:pt x="473" y="1"/>
                  </a:moveTo>
                  <a:cubicBezTo>
                    <a:pt x="347" y="1"/>
                    <a:pt x="189" y="95"/>
                    <a:pt x="126" y="158"/>
                  </a:cubicBezTo>
                  <a:cubicBezTo>
                    <a:pt x="32" y="284"/>
                    <a:pt x="0" y="410"/>
                    <a:pt x="95" y="505"/>
                  </a:cubicBezTo>
                  <a:lnTo>
                    <a:pt x="1260" y="4097"/>
                  </a:lnTo>
                  <a:lnTo>
                    <a:pt x="3631" y="4097"/>
                  </a:lnTo>
                  <a:lnTo>
                    <a:pt x="2205" y="284"/>
                  </a:lnTo>
                  <a:cubicBezTo>
                    <a:pt x="1670" y="95"/>
                    <a:pt x="1071" y="1"/>
                    <a:pt x="473" y="1"/>
                  </a:cubicBezTo>
                  <a:close/>
                  <a:moveTo>
                    <a:pt x="3631" y="4097"/>
                  </a:moveTo>
                  <a:lnTo>
                    <a:pt x="3655" y="4160"/>
                  </a:lnTo>
                  <a:lnTo>
                    <a:pt x="3655" y="4097"/>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4" name="Google Shape;9654;p80"/>
            <p:cNvSpPr/>
            <p:nvPr/>
          </p:nvSpPr>
          <p:spPr>
            <a:xfrm>
              <a:off x="-8209150" y="3742375"/>
              <a:ext cx="50425" cy="61475"/>
            </a:xfrm>
            <a:custGeom>
              <a:rect b="b" l="l" r="r" t="t"/>
              <a:pathLst>
                <a:path extrusionOk="0" h="2459" w="2017">
                  <a:moveTo>
                    <a:pt x="441" y="1"/>
                  </a:moveTo>
                  <a:cubicBezTo>
                    <a:pt x="315" y="1"/>
                    <a:pt x="189" y="32"/>
                    <a:pt x="126" y="158"/>
                  </a:cubicBezTo>
                  <a:cubicBezTo>
                    <a:pt x="32" y="253"/>
                    <a:pt x="0" y="379"/>
                    <a:pt x="32" y="505"/>
                  </a:cubicBezTo>
                  <a:lnTo>
                    <a:pt x="504" y="2458"/>
                  </a:lnTo>
                  <a:lnTo>
                    <a:pt x="2017" y="2458"/>
                  </a:lnTo>
                  <a:lnTo>
                    <a:pt x="1229" y="64"/>
                  </a:lnTo>
                  <a:cubicBezTo>
                    <a:pt x="977" y="32"/>
                    <a:pt x="693" y="1"/>
                    <a:pt x="4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55" name="Google Shape;9655;p80"/>
          <p:cNvGrpSpPr/>
          <p:nvPr/>
        </p:nvGrpSpPr>
        <p:grpSpPr>
          <a:xfrm>
            <a:off x="6460257" y="2565773"/>
            <a:ext cx="356221" cy="353059"/>
            <a:chOff x="-12643475" y="4081850"/>
            <a:chExt cx="353675" cy="350500"/>
          </a:xfrm>
        </p:grpSpPr>
        <p:sp>
          <p:nvSpPr>
            <p:cNvPr id="9656" name="Google Shape;9656;p80"/>
            <p:cNvSpPr/>
            <p:nvPr/>
          </p:nvSpPr>
          <p:spPr>
            <a:xfrm>
              <a:off x="-12552125" y="4262400"/>
              <a:ext cx="22875" cy="20125"/>
            </a:xfrm>
            <a:custGeom>
              <a:rect b="b" l="l" r="r" t="t"/>
              <a:pathLst>
                <a:path extrusionOk="0" h="805" w="915">
                  <a:moveTo>
                    <a:pt x="458" y="1"/>
                  </a:moveTo>
                  <a:cubicBezTo>
                    <a:pt x="348" y="1"/>
                    <a:pt x="237" y="40"/>
                    <a:pt x="158" y="119"/>
                  </a:cubicBezTo>
                  <a:cubicBezTo>
                    <a:pt x="1" y="276"/>
                    <a:pt x="1" y="528"/>
                    <a:pt x="158" y="686"/>
                  </a:cubicBezTo>
                  <a:cubicBezTo>
                    <a:pt x="237" y="765"/>
                    <a:pt x="348" y="804"/>
                    <a:pt x="458" y="804"/>
                  </a:cubicBezTo>
                  <a:cubicBezTo>
                    <a:pt x="568" y="804"/>
                    <a:pt x="678" y="765"/>
                    <a:pt x="757" y="686"/>
                  </a:cubicBezTo>
                  <a:cubicBezTo>
                    <a:pt x="915" y="528"/>
                    <a:pt x="915" y="276"/>
                    <a:pt x="757" y="119"/>
                  </a:cubicBezTo>
                  <a:cubicBezTo>
                    <a:pt x="678" y="40"/>
                    <a:pt x="568" y="1"/>
                    <a:pt x="4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7" name="Google Shape;9657;p80"/>
            <p:cNvSpPr/>
            <p:nvPr/>
          </p:nvSpPr>
          <p:spPr>
            <a:xfrm>
              <a:off x="-12480450" y="4241725"/>
              <a:ext cx="69350" cy="47275"/>
            </a:xfrm>
            <a:custGeom>
              <a:rect b="b" l="l" r="r" t="t"/>
              <a:pathLst>
                <a:path extrusionOk="0" h="1891" w="2774">
                  <a:moveTo>
                    <a:pt x="568" y="1"/>
                  </a:moveTo>
                  <a:lnTo>
                    <a:pt x="1" y="568"/>
                  </a:lnTo>
                  <a:lnTo>
                    <a:pt x="2206" y="1891"/>
                  </a:lnTo>
                  <a:lnTo>
                    <a:pt x="2773" y="1324"/>
                  </a:lnTo>
                  <a:lnTo>
                    <a:pt x="56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8" name="Google Shape;9658;p80"/>
            <p:cNvSpPr/>
            <p:nvPr/>
          </p:nvSpPr>
          <p:spPr>
            <a:xfrm>
              <a:off x="-12643475" y="4081850"/>
              <a:ext cx="353675" cy="350500"/>
            </a:xfrm>
            <a:custGeom>
              <a:rect b="b" l="l" r="r" t="t"/>
              <a:pathLst>
                <a:path extrusionOk="0" h="14020" w="14147">
                  <a:moveTo>
                    <a:pt x="8207" y="3127"/>
                  </a:moveTo>
                  <a:cubicBezTo>
                    <a:pt x="8318" y="3127"/>
                    <a:pt x="8428" y="3166"/>
                    <a:pt x="8507" y="3245"/>
                  </a:cubicBezTo>
                  <a:lnTo>
                    <a:pt x="9105" y="3812"/>
                  </a:lnTo>
                  <a:cubicBezTo>
                    <a:pt x="9263" y="3970"/>
                    <a:pt x="9263" y="4253"/>
                    <a:pt x="9105" y="4411"/>
                  </a:cubicBezTo>
                  <a:cubicBezTo>
                    <a:pt x="9027" y="4490"/>
                    <a:pt x="8916" y="4529"/>
                    <a:pt x="8806" y="4529"/>
                  </a:cubicBezTo>
                  <a:cubicBezTo>
                    <a:pt x="8696" y="4529"/>
                    <a:pt x="8585" y="4490"/>
                    <a:pt x="8507" y="4411"/>
                  </a:cubicBezTo>
                  <a:lnTo>
                    <a:pt x="7908" y="3812"/>
                  </a:lnTo>
                  <a:cubicBezTo>
                    <a:pt x="7751" y="3655"/>
                    <a:pt x="7751" y="3403"/>
                    <a:pt x="7908" y="3245"/>
                  </a:cubicBezTo>
                  <a:cubicBezTo>
                    <a:pt x="7987" y="3166"/>
                    <a:pt x="8097" y="3127"/>
                    <a:pt x="8207" y="3127"/>
                  </a:cubicBezTo>
                  <a:close/>
                  <a:moveTo>
                    <a:pt x="9940" y="4860"/>
                  </a:moveTo>
                  <a:cubicBezTo>
                    <a:pt x="10050" y="4860"/>
                    <a:pt x="10161" y="4899"/>
                    <a:pt x="10239" y="4978"/>
                  </a:cubicBezTo>
                  <a:lnTo>
                    <a:pt x="10838" y="5545"/>
                  </a:lnTo>
                  <a:cubicBezTo>
                    <a:pt x="10996" y="5766"/>
                    <a:pt x="10996" y="5986"/>
                    <a:pt x="10838" y="6144"/>
                  </a:cubicBezTo>
                  <a:cubicBezTo>
                    <a:pt x="10759" y="6222"/>
                    <a:pt x="10649" y="6262"/>
                    <a:pt x="10539" y="6262"/>
                  </a:cubicBezTo>
                  <a:cubicBezTo>
                    <a:pt x="10429" y="6262"/>
                    <a:pt x="10318" y="6222"/>
                    <a:pt x="10239" y="6144"/>
                  </a:cubicBezTo>
                  <a:lnTo>
                    <a:pt x="9641" y="5545"/>
                  </a:lnTo>
                  <a:cubicBezTo>
                    <a:pt x="9483" y="5388"/>
                    <a:pt x="9483" y="5136"/>
                    <a:pt x="9641" y="4978"/>
                  </a:cubicBezTo>
                  <a:cubicBezTo>
                    <a:pt x="9720" y="4899"/>
                    <a:pt x="9830" y="4860"/>
                    <a:pt x="9940" y="4860"/>
                  </a:cubicBezTo>
                  <a:close/>
                  <a:moveTo>
                    <a:pt x="7058" y="5467"/>
                  </a:moveTo>
                  <a:cubicBezTo>
                    <a:pt x="7125" y="5467"/>
                    <a:pt x="7192" y="5481"/>
                    <a:pt x="7247" y="5514"/>
                  </a:cubicBezTo>
                  <a:lnTo>
                    <a:pt x="10145" y="7278"/>
                  </a:lnTo>
                  <a:cubicBezTo>
                    <a:pt x="10397" y="7404"/>
                    <a:pt x="10429" y="7719"/>
                    <a:pt x="10271" y="7908"/>
                  </a:cubicBezTo>
                  <a:lnTo>
                    <a:pt x="7373" y="10838"/>
                  </a:lnTo>
                  <a:cubicBezTo>
                    <a:pt x="7136" y="11074"/>
                    <a:pt x="6821" y="11192"/>
                    <a:pt x="6498" y="11192"/>
                  </a:cubicBezTo>
                  <a:cubicBezTo>
                    <a:pt x="6175" y="11192"/>
                    <a:pt x="5845" y="11074"/>
                    <a:pt x="5577" y="10838"/>
                  </a:cubicBezTo>
                  <a:cubicBezTo>
                    <a:pt x="5104" y="10365"/>
                    <a:pt x="5104" y="9578"/>
                    <a:pt x="5577" y="9074"/>
                  </a:cubicBezTo>
                  <a:cubicBezTo>
                    <a:pt x="5813" y="8837"/>
                    <a:pt x="6144" y="8719"/>
                    <a:pt x="6475" y="8719"/>
                  </a:cubicBezTo>
                  <a:cubicBezTo>
                    <a:pt x="6805" y="8719"/>
                    <a:pt x="7136" y="8837"/>
                    <a:pt x="7373" y="9074"/>
                  </a:cubicBezTo>
                  <a:cubicBezTo>
                    <a:pt x="7467" y="9168"/>
                    <a:pt x="7562" y="9294"/>
                    <a:pt x="7593" y="9420"/>
                  </a:cubicBezTo>
                  <a:lnTo>
                    <a:pt x="8160" y="8853"/>
                  </a:lnTo>
                  <a:lnTo>
                    <a:pt x="5955" y="7561"/>
                  </a:lnTo>
                  <a:lnTo>
                    <a:pt x="5010" y="8507"/>
                  </a:lnTo>
                  <a:cubicBezTo>
                    <a:pt x="4773" y="8743"/>
                    <a:pt x="4458" y="8861"/>
                    <a:pt x="4135" y="8861"/>
                  </a:cubicBezTo>
                  <a:cubicBezTo>
                    <a:pt x="3812" y="8861"/>
                    <a:pt x="3482" y="8743"/>
                    <a:pt x="3214" y="8507"/>
                  </a:cubicBezTo>
                  <a:cubicBezTo>
                    <a:pt x="2741" y="8034"/>
                    <a:pt x="2741" y="7246"/>
                    <a:pt x="3214" y="6742"/>
                  </a:cubicBezTo>
                  <a:cubicBezTo>
                    <a:pt x="3450" y="6506"/>
                    <a:pt x="3781" y="6388"/>
                    <a:pt x="4112" y="6388"/>
                  </a:cubicBezTo>
                  <a:cubicBezTo>
                    <a:pt x="4443" y="6388"/>
                    <a:pt x="4773" y="6506"/>
                    <a:pt x="5010" y="6742"/>
                  </a:cubicBezTo>
                  <a:cubicBezTo>
                    <a:pt x="5104" y="6837"/>
                    <a:pt x="5199" y="6963"/>
                    <a:pt x="5230" y="7089"/>
                  </a:cubicBezTo>
                  <a:lnTo>
                    <a:pt x="6742" y="5577"/>
                  </a:lnTo>
                  <a:cubicBezTo>
                    <a:pt x="6804" y="5515"/>
                    <a:pt x="6932" y="5467"/>
                    <a:pt x="7058" y="5467"/>
                  </a:cubicBezTo>
                  <a:close/>
                  <a:moveTo>
                    <a:pt x="9042" y="0"/>
                  </a:moveTo>
                  <a:cubicBezTo>
                    <a:pt x="8948" y="0"/>
                    <a:pt x="8853" y="32"/>
                    <a:pt x="8790" y="126"/>
                  </a:cubicBezTo>
                  <a:cubicBezTo>
                    <a:pt x="8711" y="205"/>
                    <a:pt x="8601" y="244"/>
                    <a:pt x="8491" y="244"/>
                  </a:cubicBezTo>
                  <a:cubicBezTo>
                    <a:pt x="8381" y="244"/>
                    <a:pt x="8270" y="205"/>
                    <a:pt x="8192" y="126"/>
                  </a:cubicBezTo>
                  <a:cubicBezTo>
                    <a:pt x="8113" y="47"/>
                    <a:pt x="8003" y="8"/>
                    <a:pt x="7892" y="8"/>
                  </a:cubicBezTo>
                  <a:cubicBezTo>
                    <a:pt x="7782" y="8"/>
                    <a:pt x="7672" y="47"/>
                    <a:pt x="7593" y="126"/>
                  </a:cubicBezTo>
                  <a:lnTo>
                    <a:pt x="6490" y="1229"/>
                  </a:lnTo>
                  <a:lnTo>
                    <a:pt x="7373" y="2080"/>
                  </a:lnTo>
                  <a:cubicBezTo>
                    <a:pt x="7530" y="2237"/>
                    <a:pt x="7530" y="2521"/>
                    <a:pt x="7373" y="2678"/>
                  </a:cubicBezTo>
                  <a:cubicBezTo>
                    <a:pt x="7294" y="2757"/>
                    <a:pt x="7184" y="2796"/>
                    <a:pt x="7073" y="2796"/>
                  </a:cubicBezTo>
                  <a:cubicBezTo>
                    <a:pt x="6963" y="2796"/>
                    <a:pt x="6853" y="2757"/>
                    <a:pt x="6774" y="2678"/>
                  </a:cubicBezTo>
                  <a:lnTo>
                    <a:pt x="5892" y="1828"/>
                  </a:lnTo>
                  <a:lnTo>
                    <a:pt x="158" y="7561"/>
                  </a:lnTo>
                  <a:cubicBezTo>
                    <a:pt x="0" y="7719"/>
                    <a:pt x="0" y="8002"/>
                    <a:pt x="158" y="8160"/>
                  </a:cubicBezTo>
                  <a:cubicBezTo>
                    <a:pt x="221" y="8223"/>
                    <a:pt x="284" y="8349"/>
                    <a:pt x="284" y="8444"/>
                  </a:cubicBezTo>
                  <a:cubicBezTo>
                    <a:pt x="284" y="8538"/>
                    <a:pt x="221" y="8633"/>
                    <a:pt x="158" y="8696"/>
                  </a:cubicBezTo>
                  <a:cubicBezTo>
                    <a:pt x="63" y="8790"/>
                    <a:pt x="32" y="8916"/>
                    <a:pt x="32" y="8979"/>
                  </a:cubicBezTo>
                  <a:cubicBezTo>
                    <a:pt x="32" y="9105"/>
                    <a:pt x="63" y="9168"/>
                    <a:pt x="158" y="9263"/>
                  </a:cubicBezTo>
                  <a:lnTo>
                    <a:pt x="756" y="9861"/>
                  </a:lnTo>
                  <a:cubicBezTo>
                    <a:pt x="820" y="9924"/>
                    <a:pt x="946" y="9956"/>
                    <a:pt x="1009" y="9956"/>
                  </a:cubicBezTo>
                  <a:cubicBezTo>
                    <a:pt x="1135" y="9956"/>
                    <a:pt x="1229" y="9924"/>
                    <a:pt x="1292" y="9861"/>
                  </a:cubicBezTo>
                  <a:cubicBezTo>
                    <a:pt x="1371" y="9782"/>
                    <a:pt x="1481" y="9743"/>
                    <a:pt x="1591" y="9743"/>
                  </a:cubicBezTo>
                  <a:cubicBezTo>
                    <a:pt x="1702" y="9743"/>
                    <a:pt x="1812" y="9782"/>
                    <a:pt x="1891" y="9861"/>
                  </a:cubicBezTo>
                  <a:cubicBezTo>
                    <a:pt x="1985" y="9924"/>
                    <a:pt x="2017" y="10050"/>
                    <a:pt x="2017" y="10113"/>
                  </a:cubicBezTo>
                  <a:cubicBezTo>
                    <a:pt x="2017" y="10239"/>
                    <a:pt x="1985" y="10334"/>
                    <a:pt x="1891" y="10397"/>
                  </a:cubicBezTo>
                  <a:cubicBezTo>
                    <a:pt x="1733" y="10554"/>
                    <a:pt x="1733" y="10838"/>
                    <a:pt x="1891" y="10995"/>
                  </a:cubicBezTo>
                  <a:lnTo>
                    <a:pt x="3088" y="12161"/>
                  </a:lnTo>
                  <a:cubicBezTo>
                    <a:pt x="3167" y="12240"/>
                    <a:pt x="3269" y="12279"/>
                    <a:pt x="3371" y="12279"/>
                  </a:cubicBezTo>
                  <a:cubicBezTo>
                    <a:pt x="3474" y="12279"/>
                    <a:pt x="3576" y="12240"/>
                    <a:pt x="3655" y="12161"/>
                  </a:cubicBezTo>
                  <a:cubicBezTo>
                    <a:pt x="3734" y="12082"/>
                    <a:pt x="3844" y="12043"/>
                    <a:pt x="3954" y="12043"/>
                  </a:cubicBezTo>
                  <a:cubicBezTo>
                    <a:pt x="4065" y="12043"/>
                    <a:pt x="4175" y="12082"/>
                    <a:pt x="4254" y="12161"/>
                  </a:cubicBezTo>
                  <a:cubicBezTo>
                    <a:pt x="4411" y="12319"/>
                    <a:pt x="4411" y="12602"/>
                    <a:pt x="4254" y="12760"/>
                  </a:cubicBezTo>
                  <a:cubicBezTo>
                    <a:pt x="4159" y="12854"/>
                    <a:pt x="4128" y="12949"/>
                    <a:pt x="4128" y="13043"/>
                  </a:cubicBezTo>
                  <a:cubicBezTo>
                    <a:pt x="4128" y="13169"/>
                    <a:pt x="4159" y="13232"/>
                    <a:pt x="4254" y="13327"/>
                  </a:cubicBezTo>
                  <a:lnTo>
                    <a:pt x="4852" y="13894"/>
                  </a:lnTo>
                  <a:cubicBezTo>
                    <a:pt x="4915" y="13988"/>
                    <a:pt x="5041" y="14020"/>
                    <a:pt x="5136" y="14020"/>
                  </a:cubicBezTo>
                  <a:cubicBezTo>
                    <a:pt x="5230" y="14020"/>
                    <a:pt x="5325" y="13988"/>
                    <a:pt x="5388" y="13894"/>
                  </a:cubicBezTo>
                  <a:cubicBezTo>
                    <a:pt x="5466" y="13815"/>
                    <a:pt x="5577" y="13776"/>
                    <a:pt x="5687" y="13776"/>
                  </a:cubicBezTo>
                  <a:cubicBezTo>
                    <a:pt x="5797" y="13776"/>
                    <a:pt x="5908" y="13815"/>
                    <a:pt x="5986" y="13894"/>
                  </a:cubicBezTo>
                  <a:cubicBezTo>
                    <a:pt x="6081" y="13988"/>
                    <a:pt x="6175" y="14020"/>
                    <a:pt x="6270" y="14020"/>
                  </a:cubicBezTo>
                  <a:cubicBezTo>
                    <a:pt x="6396" y="14020"/>
                    <a:pt x="6459" y="13988"/>
                    <a:pt x="6553" y="13894"/>
                  </a:cubicBezTo>
                  <a:lnTo>
                    <a:pt x="12287" y="8160"/>
                  </a:lnTo>
                  <a:lnTo>
                    <a:pt x="11437" y="7278"/>
                  </a:lnTo>
                  <a:cubicBezTo>
                    <a:pt x="11248" y="7120"/>
                    <a:pt x="11248" y="6837"/>
                    <a:pt x="11437" y="6711"/>
                  </a:cubicBezTo>
                  <a:cubicBezTo>
                    <a:pt x="11515" y="6632"/>
                    <a:pt x="11618" y="6593"/>
                    <a:pt x="11720" y="6593"/>
                  </a:cubicBezTo>
                  <a:cubicBezTo>
                    <a:pt x="11823" y="6593"/>
                    <a:pt x="11925" y="6632"/>
                    <a:pt x="12004" y="6711"/>
                  </a:cubicBezTo>
                  <a:lnTo>
                    <a:pt x="12886" y="7561"/>
                  </a:lnTo>
                  <a:lnTo>
                    <a:pt x="13989" y="6459"/>
                  </a:lnTo>
                  <a:cubicBezTo>
                    <a:pt x="14146" y="6301"/>
                    <a:pt x="14146" y="6018"/>
                    <a:pt x="13989" y="5860"/>
                  </a:cubicBezTo>
                  <a:cubicBezTo>
                    <a:pt x="13894" y="5797"/>
                    <a:pt x="13863" y="5671"/>
                    <a:pt x="13863" y="5608"/>
                  </a:cubicBezTo>
                  <a:cubicBezTo>
                    <a:pt x="13863" y="5482"/>
                    <a:pt x="13894" y="5388"/>
                    <a:pt x="13989" y="5325"/>
                  </a:cubicBezTo>
                  <a:cubicBezTo>
                    <a:pt x="14115" y="5293"/>
                    <a:pt x="14146" y="5167"/>
                    <a:pt x="14146" y="5041"/>
                  </a:cubicBezTo>
                  <a:cubicBezTo>
                    <a:pt x="14146" y="4915"/>
                    <a:pt x="14115" y="4852"/>
                    <a:pt x="14020" y="4757"/>
                  </a:cubicBezTo>
                  <a:lnTo>
                    <a:pt x="13421" y="4190"/>
                  </a:lnTo>
                  <a:cubicBezTo>
                    <a:pt x="13358" y="4096"/>
                    <a:pt x="13232" y="4064"/>
                    <a:pt x="13138" y="4064"/>
                  </a:cubicBezTo>
                  <a:cubicBezTo>
                    <a:pt x="13075" y="4064"/>
                    <a:pt x="12949" y="4096"/>
                    <a:pt x="12886" y="4190"/>
                  </a:cubicBezTo>
                  <a:cubicBezTo>
                    <a:pt x="12807" y="4269"/>
                    <a:pt x="12697" y="4309"/>
                    <a:pt x="12587" y="4309"/>
                  </a:cubicBezTo>
                  <a:cubicBezTo>
                    <a:pt x="12476" y="4309"/>
                    <a:pt x="12366" y="4269"/>
                    <a:pt x="12287" y="4190"/>
                  </a:cubicBezTo>
                  <a:cubicBezTo>
                    <a:pt x="12193" y="4096"/>
                    <a:pt x="12161" y="3970"/>
                    <a:pt x="12161" y="3907"/>
                  </a:cubicBezTo>
                  <a:cubicBezTo>
                    <a:pt x="12161" y="3781"/>
                    <a:pt x="12193" y="3718"/>
                    <a:pt x="12287" y="3623"/>
                  </a:cubicBezTo>
                  <a:cubicBezTo>
                    <a:pt x="12445" y="3466"/>
                    <a:pt x="12445" y="3182"/>
                    <a:pt x="12287" y="3025"/>
                  </a:cubicBezTo>
                  <a:lnTo>
                    <a:pt x="11090" y="1859"/>
                  </a:lnTo>
                  <a:cubicBezTo>
                    <a:pt x="11011" y="1780"/>
                    <a:pt x="10909" y="1741"/>
                    <a:pt x="10807" y="1741"/>
                  </a:cubicBezTo>
                  <a:cubicBezTo>
                    <a:pt x="10704" y="1741"/>
                    <a:pt x="10602" y="1780"/>
                    <a:pt x="10523" y="1859"/>
                  </a:cubicBezTo>
                  <a:cubicBezTo>
                    <a:pt x="10444" y="1938"/>
                    <a:pt x="10334" y="1977"/>
                    <a:pt x="10224" y="1977"/>
                  </a:cubicBezTo>
                  <a:cubicBezTo>
                    <a:pt x="10113" y="1977"/>
                    <a:pt x="10003" y="1938"/>
                    <a:pt x="9924" y="1859"/>
                  </a:cubicBezTo>
                  <a:cubicBezTo>
                    <a:pt x="9767" y="1701"/>
                    <a:pt x="9767" y="1418"/>
                    <a:pt x="9924" y="1260"/>
                  </a:cubicBezTo>
                  <a:cubicBezTo>
                    <a:pt x="9987" y="1197"/>
                    <a:pt x="10050" y="1071"/>
                    <a:pt x="10050" y="977"/>
                  </a:cubicBezTo>
                  <a:cubicBezTo>
                    <a:pt x="10050" y="882"/>
                    <a:pt x="9987" y="788"/>
                    <a:pt x="9924" y="725"/>
                  </a:cubicBezTo>
                  <a:lnTo>
                    <a:pt x="9326" y="126"/>
                  </a:lnTo>
                  <a:cubicBezTo>
                    <a:pt x="9263" y="32"/>
                    <a:pt x="9137" y="0"/>
                    <a:pt x="90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9" name="Google Shape;9659;p80"/>
            <p:cNvSpPr/>
            <p:nvPr/>
          </p:nvSpPr>
          <p:spPr>
            <a:xfrm>
              <a:off x="-12493050" y="4319900"/>
              <a:ext cx="22875" cy="20900"/>
            </a:xfrm>
            <a:custGeom>
              <a:rect b="b" l="l" r="r" t="t"/>
              <a:pathLst>
                <a:path extrusionOk="0" h="836" w="915">
                  <a:moveTo>
                    <a:pt x="446" y="1"/>
                  </a:moveTo>
                  <a:cubicBezTo>
                    <a:pt x="339" y="1"/>
                    <a:pt x="237" y="40"/>
                    <a:pt x="158" y="119"/>
                  </a:cubicBezTo>
                  <a:cubicBezTo>
                    <a:pt x="1" y="276"/>
                    <a:pt x="1" y="560"/>
                    <a:pt x="158" y="717"/>
                  </a:cubicBezTo>
                  <a:cubicBezTo>
                    <a:pt x="237" y="796"/>
                    <a:pt x="347" y="835"/>
                    <a:pt x="458" y="835"/>
                  </a:cubicBezTo>
                  <a:cubicBezTo>
                    <a:pt x="568" y="835"/>
                    <a:pt x="678" y="796"/>
                    <a:pt x="757" y="717"/>
                  </a:cubicBezTo>
                  <a:cubicBezTo>
                    <a:pt x="914" y="560"/>
                    <a:pt x="914" y="276"/>
                    <a:pt x="757" y="119"/>
                  </a:cubicBezTo>
                  <a:cubicBezTo>
                    <a:pt x="662" y="40"/>
                    <a:pt x="552" y="1"/>
                    <a:pt x="4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60" name="Google Shape;9660;p80"/>
          <p:cNvSpPr/>
          <p:nvPr/>
        </p:nvSpPr>
        <p:spPr>
          <a:xfrm>
            <a:off x="8273362" y="2120413"/>
            <a:ext cx="273732" cy="354519"/>
          </a:xfrm>
          <a:custGeom>
            <a:rect b="b" l="l" r="r" t="t"/>
            <a:pathLst>
              <a:path extrusionOk="0" h="14078" w="10871">
                <a:moveTo>
                  <a:pt x="8255" y="5009"/>
                </a:moveTo>
                <a:lnTo>
                  <a:pt x="8255" y="6648"/>
                </a:lnTo>
                <a:lnTo>
                  <a:pt x="2490" y="6648"/>
                </a:lnTo>
                <a:lnTo>
                  <a:pt x="2490" y="5009"/>
                </a:lnTo>
                <a:close/>
                <a:moveTo>
                  <a:pt x="9106" y="5230"/>
                </a:moveTo>
                <a:lnTo>
                  <a:pt x="9925" y="5639"/>
                </a:lnTo>
                <a:lnTo>
                  <a:pt x="9925" y="6679"/>
                </a:lnTo>
                <a:cubicBezTo>
                  <a:pt x="9799" y="6648"/>
                  <a:pt x="9641" y="6616"/>
                  <a:pt x="9484" y="6616"/>
                </a:cubicBezTo>
                <a:lnTo>
                  <a:pt x="9043" y="6616"/>
                </a:lnTo>
                <a:lnTo>
                  <a:pt x="9043" y="5230"/>
                </a:lnTo>
                <a:close/>
                <a:moveTo>
                  <a:pt x="1608" y="5261"/>
                </a:moveTo>
                <a:lnTo>
                  <a:pt x="1608" y="6648"/>
                </a:lnTo>
                <a:lnTo>
                  <a:pt x="1230" y="6648"/>
                </a:lnTo>
                <a:cubicBezTo>
                  <a:pt x="1072" y="6648"/>
                  <a:pt x="946" y="6679"/>
                  <a:pt x="789" y="6711"/>
                </a:cubicBezTo>
                <a:lnTo>
                  <a:pt x="789" y="5671"/>
                </a:lnTo>
                <a:lnTo>
                  <a:pt x="1608" y="5261"/>
                </a:lnTo>
                <a:close/>
                <a:moveTo>
                  <a:pt x="7405" y="9136"/>
                </a:moveTo>
                <a:lnTo>
                  <a:pt x="5357" y="10649"/>
                </a:lnTo>
                <a:lnTo>
                  <a:pt x="3277" y="9136"/>
                </a:lnTo>
                <a:close/>
                <a:moveTo>
                  <a:pt x="2049" y="0"/>
                </a:moveTo>
                <a:cubicBezTo>
                  <a:pt x="1828" y="0"/>
                  <a:pt x="1671" y="189"/>
                  <a:pt x="1671" y="378"/>
                </a:cubicBezTo>
                <a:lnTo>
                  <a:pt x="1671" y="4285"/>
                </a:lnTo>
                <a:lnTo>
                  <a:pt x="253" y="5009"/>
                </a:lnTo>
                <a:cubicBezTo>
                  <a:pt x="127" y="5041"/>
                  <a:pt x="1" y="5198"/>
                  <a:pt x="1" y="5356"/>
                </a:cubicBezTo>
                <a:lnTo>
                  <a:pt x="1" y="7845"/>
                </a:lnTo>
                <a:cubicBezTo>
                  <a:pt x="1" y="8506"/>
                  <a:pt x="568" y="9042"/>
                  <a:pt x="1261" y="9042"/>
                </a:cubicBezTo>
                <a:lnTo>
                  <a:pt x="1986" y="9042"/>
                </a:lnTo>
                <a:lnTo>
                  <a:pt x="4727" y="11153"/>
                </a:lnTo>
                <a:lnTo>
                  <a:pt x="1860" y="13295"/>
                </a:lnTo>
                <a:cubicBezTo>
                  <a:pt x="1671" y="13421"/>
                  <a:pt x="1608" y="13705"/>
                  <a:pt x="1765" y="13894"/>
                </a:cubicBezTo>
                <a:cubicBezTo>
                  <a:pt x="1842" y="14009"/>
                  <a:pt x="1978" y="14077"/>
                  <a:pt x="2115" y="14077"/>
                </a:cubicBezTo>
                <a:cubicBezTo>
                  <a:pt x="2202" y="14077"/>
                  <a:pt x="2290" y="14050"/>
                  <a:pt x="2364" y="13988"/>
                </a:cubicBezTo>
                <a:lnTo>
                  <a:pt x="5451" y="11657"/>
                </a:lnTo>
                <a:lnTo>
                  <a:pt x="8507" y="13988"/>
                </a:lnTo>
                <a:cubicBezTo>
                  <a:pt x="8586" y="14027"/>
                  <a:pt x="8675" y="14050"/>
                  <a:pt x="8763" y="14050"/>
                </a:cubicBezTo>
                <a:cubicBezTo>
                  <a:pt x="8889" y="14050"/>
                  <a:pt x="9014" y="14004"/>
                  <a:pt x="9106" y="13894"/>
                </a:cubicBezTo>
                <a:cubicBezTo>
                  <a:pt x="9232" y="13705"/>
                  <a:pt x="9232" y="13453"/>
                  <a:pt x="9011" y="13295"/>
                </a:cubicBezTo>
                <a:lnTo>
                  <a:pt x="6144" y="11153"/>
                </a:lnTo>
                <a:lnTo>
                  <a:pt x="8917" y="9042"/>
                </a:lnTo>
                <a:lnTo>
                  <a:pt x="9610" y="9042"/>
                </a:lnTo>
                <a:cubicBezTo>
                  <a:pt x="10271" y="9042"/>
                  <a:pt x="10870" y="8506"/>
                  <a:pt x="10870" y="7845"/>
                </a:cubicBezTo>
                <a:lnTo>
                  <a:pt x="10870" y="5387"/>
                </a:lnTo>
                <a:cubicBezTo>
                  <a:pt x="10870" y="5230"/>
                  <a:pt x="10744" y="5072"/>
                  <a:pt x="10650" y="5041"/>
                </a:cubicBezTo>
                <a:lnTo>
                  <a:pt x="9232" y="4316"/>
                </a:lnTo>
                <a:lnTo>
                  <a:pt x="9232" y="441"/>
                </a:lnTo>
                <a:cubicBezTo>
                  <a:pt x="9232" y="189"/>
                  <a:pt x="9011" y="32"/>
                  <a:pt x="8822" y="32"/>
                </a:cubicBezTo>
                <a:cubicBezTo>
                  <a:pt x="8602" y="32"/>
                  <a:pt x="8381" y="221"/>
                  <a:pt x="8381" y="441"/>
                </a:cubicBezTo>
                <a:lnTo>
                  <a:pt x="8381" y="851"/>
                </a:lnTo>
                <a:lnTo>
                  <a:pt x="2616" y="851"/>
                </a:lnTo>
                <a:lnTo>
                  <a:pt x="2616" y="378"/>
                </a:lnTo>
                <a:lnTo>
                  <a:pt x="2490" y="378"/>
                </a:lnTo>
                <a:cubicBezTo>
                  <a:pt x="2490" y="158"/>
                  <a:pt x="2269" y="0"/>
                  <a:pt x="20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61" name="Google Shape;9661;p80"/>
          <p:cNvGrpSpPr/>
          <p:nvPr/>
        </p:nvGrpSpPr>
        <p:grpSpPr>
          <a:xfrm>
            <a:off x="8242857" y="2575682"/>
            <a:ext cx="356221" cy="333240"/>
            <a:chOff x="-10858725" y="4092875"/>
            <a:chExt cx="353675" cy="330825"/>
          </a:xfrm>
        </p:grpSpPr>
        <p:sp>
          <p:nvSpPr>
            <p:cNvPr id="9662" name="Google Shape;9662;p80"/>
            <p:cNvSpPr/>
            <p:nvPr/>
          </p:nvSpPr>
          <p:spPr>
            <a:xfrm>
              <a:off x="-10795700" y="4237000"/>
              <a:ext cx="41750" cy="41775"/>
            </a:xfrm>
            <a:custGeom>
              <a:rect b="b" l="l" r="r" t="t"/>
              <a:pathLst>
                <a:path extrusionOk="0" h="1671" w="1670">
                  <a:moveTo>
                    <a:pt x="851" y="1"/>
                  </a:moveTo>
                  <a:cubicBezTo>
                    <a:pt x="378" y="1"/>
                    <a:pt x="0" y="379"/>
                    <a:pt x="0" y="851"/>
                  </a:cubicBezTo>
                  <a:cubicBezTo>
                    <a:pt x="0" y="1292"/>
                    <a:pt x="378" y="1670"/>
                    <a:pt x="851" y="1670"/>
                  </a:cubicBezTo>
                  <a:cubicBezTo>
                    <a:pt x="1292" y="1670"/>
                    <a:pt x="1670" y="1292"/>
                    <a:pt x="1670" y="851"/>
                  </a:cubicBezTo>
                  <a:cubicBezTo>
                    <a:pt x="1670" y="379"/>
                    <a:pt x="1292" y="1"/>
                    <a:pt x="8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3" name="Google Shape;9663;p80"/>
            <p:cNvSpPr/>
            <p:nvPr/>
          </p:nvSpPr>
          <p:spPr>
            <a:xfrm>
              <a:off x="-10713000" y="4154300"/>
              <a:ext cx="41750" cy="41775"/>
            </a:xfrm>
            <a:custGeom>
              <a:rect b="b" l="l" r="r" t="t"/>
              <a:pathLst>
                <a:path extrusionOk="0" h="1671" w="1670">
                  <a:moveTo>
                    <a:pt x="851" y="1"/>
                  </a:moveTo>
                  <a:cubicBezTo>
                    <a:pt x="378" y="1"/>
                    <a:pt x="0" y="379"/>
                    <a:pt x="0" y="851"/>
                  </a:cubicBezTo>
                  <a:cubicBezTo>
                    <a:pt x="0" y="1292"/>
                    <a:pt x="378" y="1670"/>
                    <a:pt x="851" y="1670"/>
                  </a:cubicBezTo>
                  <a:cubicBezTo>
                    <a:pt x="1292" y="1670"/>
                    <a:pt x="1670" y="1292"/>
                    <a:pt x="1670" y="851"/>
                  </a:cubicBezTo>
                  <a:cubicBezTo>
                    <a:pt x="1670" y="379"/>
                    <a:pt x="1292" y="1"/>
                    <a:pt x="8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4" name="Google Shape;9664;p80"/>
            <p:cNvSpPr/>
            <p:nvPr/>
          </p:nvSpPr>
          <p:spPr>
            <a:xfrm>
              <a:off x="-10713000" y="4320500"/>
              <a:ext cx="41750" cy="40975"/>
            </a:xfrm>
            <a:custGeom>
              <a:rect b="b" l="l" r="r" t="t"/>
              <a:pathLst>
                <a:path extrusionOk="0" h="1639" w="1670">
                  <a:moveTo>
                    <a:pt x="851" y="0"/>
                  </a:moveTo>
                  <a:cubicBezTo>
                    <a:pt x="378" y="0"/>
                    <a:pt x="0" y="347"/>
                    <a:pt x="0" y="819"/>
                  </a:cubicBezTo>
                  <a:cubicBezTo>
                    <a:pt x="0" y="1260"/>
                    <a:pt x="378" y="1638"/>
                    <a:pt x="851" y="1638"/>
                  </a:cubicBezTo>
                  <a:cubicBezTo>
                    <a:pt x="1292" y="1638"/>
                    <a:pt x="1670" y="1260"/>
                    <a:pt x="1670" y="819"/>
                  </a:cubicBezTo>
                  <a:cubicBezTo>
                    <a:pt x="1670" y="347"/>
                    <a:pt x="1292" y="0"/>
                    <a:pt x="8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5" name="Google Shape;9665;p80"/>
            <p:cNvSpPr/>
            <p:nvPr/>
          </p:nvSpPr>
          <p:spPr>
            <a:xfrm>
              <a:off x="-10858725" y="4092875"/>
              <a:ext cx="331625" cy="330825"/>
            </a:xfrm>
            <a:custGeom>
              <a:rect b="b" l="l" r="r" t="t"/>
              <a:pathLst>
                <a:path extrusionOk="0" h="13233" w="13265">
                  <a:moveTo>
                    <a:pt x="6648" y="1639"/>
                  </a:moveTo>
                  <a:cubicBezTo>
                    <a:pt x="7562" y="1639"/>
                    <a:pt x="8318" y="2395"/>
                    <a:pt x="8318" y="3308"/>
                  </a:cubicBezTo>
                  <a:cubicBezTo>
                    <a:pt x="8318" y="4222"/>
                    <a:pt x="7562" y="4947"/>
                    <a:pt x="6648" y="4947"/>
                  </a:cubicBezTo>
                  <a:cubicBezTo>
                    <a:pt x="5766" y="4947"/>
                    <a:pt x="5010" y="4222"/>
                    <a:pt x="5010" y="3308"/>
                  </a:cubicBezTo>
                  <a:cubicBezTo>
                    <a:pt x="5010" y="2395"/>
                    <a:pt x="5735" y="1639"/>
                    <a:pt x="6648" y="1639"/>
                  </a:cubicBezTo>
                  <a:close/>
                  <a:moveTo>
                    <a:pt x="6648" y="5797"/>
                  </a:moveTo>
                  <a:cubicBezTo>
                    <a:pt x="7121" y="5797"/>
                    <a:pt x="7499" y="6144"/>
                    <a:pt x="7499" y="6616"/>
                  </a:cubicBezTo>
                  <a:cubicBezTo>
                    <a:pt x="7499" y="7089"/>
                    <a:pt x="7121" y="7435"/>
                    <a:pt x="6648" y="7435"/>
                  </a:cubicBezTo>
                  <a:cubicBezTo>
                    <a:pt x="6207" y="7435"/>
                    <a:pt x="5829" y="7089"/>
                    <a:pt x="5829" y="6616"/>
                  </a:cubicBezTo>
                  <a:cubicBezTo>
                    <a:pt x="5829" y="6144"/>
                    <a:pt x="6207" y="5797"/>
                    <a:pt x="6648" y="5797"/>
                  </a:cubicBezTo>
                  <a:close/>
                  <a:moveTo>
                    <a:pt x="3372" y="4947"/>
                  </a:moveTo>
                  <a:cubicBezTo>
                    <a:pt x="4254" y="4947"/>
                    <a:pt x="5010" y="5703"/>
                    <a:pt x="5010" y="6616"/>
                  </a:cubicBezTo>
                  <a:cubicBezTo>
                    <a:pt x="5010" y="7530"/>
                    <a:pt x="4254" y="8255"/>
                    <a:pt x="3372" y="8255"/>
                  </a:cubicBezTo>
                  <a:cubicBezTo>
                    <a:pt x="2458" y="8255"/>
                    <a:pt x="1702" y="7530"/>
                    <a:pt x="1702" y="6616"/>
                  </a:cubicBezTo>
                  <a:cubicBezTo>
                    <a:pt x="1702" y="5703"/>
                    <a:pt x="2395" y="4947"/>
                    <a:pt x="3372" y="4947"/>
                  </a:cubicBezTo>
                  <a:close/>
                  <a:moveTo>
                    <a:pt x="9956" y="4947"/>
                  </a:moveTo>
                  <a:cubicBezTo>
                    <a:pt x="10870" y="4947"/>
                    <a:pt x="11626" y="5703"/>
                    <a:pt x="11626" y="6616"/>
                  </a:cubicBezTo>
                  <a:cubicBezTo>
                    <a:pt x="11626" y="7530"/>
                    <a:pt x="10870" y="8255"/>
                    <a:pt x="9956" y="8255"/>
                  </a:cubicBezTo>
                  <a:cubicBezTo>
                    <a:pt x="9074" y="8255"/>
                    <a:pt x="8318" y="7530"/>
                    <a:pt x="8318" y="6616"/>
                  </a:cubicBezTo>
                  <a:cubicBezTo>
                    <a:pt x="8318" y="5703"/>
                    <a:pt x="9011" y="4947"/>
                    <a:pt x="9956" y="4947"/>
                  </a:cubicBezTo>
                  <a:close/>
                  <a:moveTo>
                    <a:pt x="6648" y="8255"/>
                  </a:moveTo>
                  <a:cubicBezTo>
                    <a:pt x="7562" y="8255"/>
                    <a:pt x="8318" y="9011"/>
                    <a:pt x="8318" y="9924"/>
                  </a:cubicBezTo>
                  <a:cubicBezTo>
                    <a:pt x="8318" y="10838"/>
                    <a:pt x="7562" y="11563"/>
                    <a:pt x="6648" y="11563"/>
                  </a:cubicBezTo>
                  <a:cubicBezTo>
                    <a:pt x="5766" y="11563"/>
                    <a:pt x="5010" y="10838"/>
                    <a:pt x="5010" y="9924"/>
                  </a:cubicBezTo>
                  <a:cubicBezTo>
                    <a:pt x="5010" y="9011"/>
                    <a:pt x="5766" y="8255"/>
                    <a:pt x="6648" y="8255"/>
                  </a:cubicBezTo>
                  <a:close/>
                  <a:moveTo>
                    <a:pt x="6648" y="0"/>
                  </a:moveTo>
                  <a:cubicBezTo>
                    <a:pt x="2994" y="0"/>
                    <a:pt x="1" y="2962"/>
                    <a:pt x="1" y="6616"/>
                  </a:cubicBezTo>
                  <a:cubicBezTo>
                    <a:pt x="1" y="10271"/>
                    <a:pt x="2994" y="13232"/>
                    <a:pt x="6648" y="13232"/>
                  </a:cubicBezTo>
                  <a:cubicBezTo>
                    <a:pt x="10334" y="13232"/>
                    <a:pt x="13264" y="10271"/>
                    <a:pt x="13264" y="6616"/>
                  </a:cubicBezTo>
                  <a:cubicBezTo>
                    <a:pt x="13264" y="2962"/>
                    <a:pt x="10334" y="0"/>
                    <a:pt x="6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6" name="Google Shape;9666;p80"/>
            <p:cNvSpPr/>
            <p:nvPr/>
          </p:nvSpPr>
          <p:spPr>
            <a:xfrm>
              <a:off x="-10630300" y="4237000"/>
              <a:ext cx="41750" cy="41775"/>
            </a:xfrm>
            <a:custGeom>
              <a:rect b="b" l="l" r="r" t="t"/>
              <a:pathLst>
                <a:path extrusionOk="0" h="1671" w="1670">
                  <a:moveTo>
                    <a:pt x="819" y="1"/>
                  </a:moveTo>
                  <a:cubicBezTo>
                    <a:pt x="378" y="1"/>
                    <a:pt x="0" y="379"/>
                    <a:pt x="0" y="851"/>
                  </a:cubicBezTo>
                  <a:cubicBezTo>
                    <a:pt x="0" y="1292"/>
                    <a:pt x="378" y="1670"/>
                    <a:pt x="819" y="1670"/>
                  </a:cubicBezTo>
                  <a:cubicBezTo>
                    <a:pt x="1292" y="1670"/>
                    <a:pt x="1670" y="1292"/>
                    <a:pt x="1670" y="851"/>
                  </a:cubicBezTo>
                  <a:cubicBezTo>
                    <a:pt x="1670" y="379"/>
                    <a:pt x="1292" y="1"/>
                    <a:pt x="8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7" name="Google Shape;9667;p80"/>
            <p:cNvSpPr/>
            <p:nvPr/>
          </p:nvSpPr>
          <p:spPr>
            <a:xfrm>
              <a:off x="-10607475" y="4340975"/>
              <a:ext cx="102425" cy="82725"/>
            </a:xfrm>
            <a:custGeom>
              <a:rect b="b" l="l" r="r" t="t"/>
              <a:pathLst>
                <a:path extrusionOk="0" h="3309" w="4097">
                  <a:moveTo>
                    <a:pt x="3309" y="0"/>
                  </a:moveTo>
                  <a:cubicBezTo>
                    <a:pt x="2584" y="1418"/>
                    <a:pt x="1418" y="2584"/>
                    <a:pt x="1" y="3308"/>
                  </a:cubicBezTo>
                  <a:lnTo>
                    <a:pt x="3655" y="3308"/>
                  </a:lnTo>
                  <a:cubicBezTo>
                    <a:pt x="3907" y="3308"/>
                    <a:pt x="4096" y="3119"/>
                    <a:pt x="4096" y="2867"/>
                  </a:cubicBezTo>
                  <a:lnTo>
                    <a:pt x="4096" y="378"/>
                  </a:lnTo>
                  <a:cubicBezTo>
                    <a:pt x="4065" y="189"/>
                    <a:pt x="3907" y="0"/>
                    <a:pt x="36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68" name="Google Shape;9668;p80"/>
          <p:cNvGrpSpPr/>
          <p:nvPr/>
        </p:nvGrpSpPr>
        <p:grpSpPr>
          <a:xfrm>
            <a:off x="6501380" y="3514648"/>
            <a:ext cx="252278" cy="355451"/>
            <a:chOff x="-9039300" y="3614000"/>
            <a:chExt cx="250475" cy="352875"/>
          </a:xfrm>
        </p:grpSpPr>
        <p:sp>
          <p:nvSpPr>
            <p:cNvPr id="9669" name="Google Shape;9669;p80"/>
            <p:cNvSpPr/>
            <p:nvPr/>
          </p:nvSpPr>
          <p:spPr>
            <a:xfrm>
              <a:off x="-8944000" y="3614000"/>
              <a:ext cx="63025" cy="63025"/>
            </a:xfrm>
            <a:custGeom>
              <a:rect b="b" l="l" r="r" t="t"/>
              <a:pathLst>
                <a:path extrusionOk="0" h="2521" w="2521">
                  <a:moveTo>
                    <a:pt x="1260" y="0"/>
                  </a:moveTo>
                  <a:cubicBezTo>
                    <a:pt x="567" y="0"/>
                    <a:pt x="0" y="567"/>
                    <a:pt x="0" y="1261"/>
                  </a:cubicBezTo>
                  <a:cubicBezTo>
                    <a:pt x="0" y="1954"/>
                    <a:pt x="567" y="2521"/>
                    <a:pt x="1260" y="2521"/>
                  </a:cubicBezTo>
                  <a:cubicBezTo>
                    <a:pt x="1985" y="2521"/>
                    <a:pt x="2521" y="1954"/>
                    <a:pt x="2521" y="1261"/>
                  </a:cubicBezTo>
                  <a:cubicBezTo>
                    <a:pt x="2521" y="567"/>
                    <a:pt x="1985" y="0"/>
                    <a:pt x="12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0" name="Google Shape;9670;p80"/>
            <p:cNvSpPr/>
            <p:nvPr/>
          </p:nvSpPr>
          <p:spPr>
            <a:xfrm>
              <a:off x="-9039300" y="3696700"/>
              <a:ext cx="250475" cy="270175"/>
            </a:xfrm>
            <a:custGeom>
              <a:rect b="b" l="l" r="r" t="t"/>
              <a:pathLst>
                <a:path extrusionOk="0" h="10807" w="10019">
                  <a:moveTo>
                    <a:pt x="914" y="0"/>
                  </a:moveTo>
                  <a:cubicBezTo>
                    <a:pt x="473" y="32"/>
                    <a:pt x="126" y="410"/>
                    <a:pt x="126" y="883"/>
                  </a:cubicBezTo>
                  <a:cubicBezTo>
                    <a:pt x="126" y="1355"/>
                    <a:pt x="473" y="1702"/>
                    <a:pt x="945" y="1702"/>
                  </a:cubicBezTo>
                  <a:lnTo>
                    <a:pt x="4253" y="1702"/>
                  </a:lnTo>
                  <a:lnTo>
                    <a:pt x="4253" y="4033"/>
                  </a:lnTo>
                  <a:lnTo>
                    <a:pt x="441" y="6868"/>
                  </a:lnTo>
                  <a:cubicBezTo>
                    <a:pt x="95" y="7120"/>
                    <a:pt x="0" y="7656"/>
                    <a:pt x="284" y="8003"/>
                  </a:cubicBezTo>
                  <a:cubicBezTo>
                    <a:pt x="453" y="8210"/>
                    <a:pt x="713" y="8327"/>
                    <a:pt x="962" y="8327"/>
                  </a:cubicBezTo>
                  <a:cubicBezTo>
                    <a:pt x="1129" y="8327"/>
                    <a:pt x="1291" y="8274"/>
                    <a:pt x="1418" y="8160"/>
                  </a:cubicBezTo>
                  <a:lnTo>
                    <a:pt x="4222" y="6018"/>
                  </a:lnTo>
                  <a:lnTo>
                    <a:pt x="4222" y="9956"/>
                  </a:lnTo>
                  <a:cubicBezTo>
                    <a:pt x="4222" y="10428"/>
                    <a:pt x="4568" y="10807"/>
                    <a:pt x="5041" y="10807"/>
                  </a:cubicBezTo>
                  <a:cubicBezTo>
                    <a:pt x="5513" y="10807"/>
                    <a:pt x="5860" y="10460"/>
                    <a:pt x="5860" y="9956"/>
                  </a:cubicBezTo>
                  <a:lnTo>
                    <a:pt x="5860" y="1670"/>
                  </a:lnTo>
                  <a:lnTo>
                    <a:pt x="9168" y="1670"/>
                  </a:lnTo>
                  <a:cubicBezTo>
                    <a:pt x="9641" y="1670"/>
                    <a:pt x="10019" y="1292"/>
                    <a:pt x="10019" y="820"/>
                  </a:cubicBezTo>
                  <a:cubicBezTo>
                    <a:pt x="10019" y="347"/>
                    <a:pt x="9641" y="0"/>
                    <a:pt x="91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71" name="Google Shape;9671;p80"/>
          <p:cNvGrpSpPr/>
          <p:nvPr/>
        </p:nvGrpSpPr>
        <p:grpSpPr>
          <a:xfrm>
            <a:off x="8233346" y="3536887"/>
            <a:ext cx="354635" cy="354670"/>
            <a:chOff x="-9088150" y="4049550"/>
            <a:chExt cx="352100" cy="352100"/>
          </a:xfrm>
        </p:grpSpPr>
        <p:sp>
          <p:nvSpPr>
            <p:cNvPr id="9672" name="Google Shape;9672;p80"/>
            <p:cNvSpPr/>
            <p:nvPr/>
          </p:nvSpPr>
          <p:spPr>
            <a:xfrm>
              <a:off x="-9047975" y="4049550"/>
              <a:ext cx="290650" cy="165425"/>
            </a:xfrm>
            <a:custGeom>
              <a:rect b="b" l="l" r="r" t="t"/>
              <a:pathLst>
                <a:path extrusionOk="0" h="6617" w="11626">
                  <a:moveTo>
                    <a:pt x="473" y="1"/>
                  </a:moveTo>
                  <a:cubicBezTo>
                    <a:pt x="316" y="1"/>
                    <a:pt x="158" y="64"/>
                    <a:pt x="64" y="221"/>
                  </a:cubicBezTo>
                  <a:cubicBezTo>
                    <a:pt x="1" y="379"/>
                    <a:pt x="32" y="536"/>
                    <a:pt x="158" y="662"/>
                  </a:cubicBezTo>
                  <a:lnTo>
                    <a:pt x="3340" y="4317"/>
                  </a:lnTo>
                  <a:lnTo>
                    <a:pt x="3340" y="2048"/>
                  </a:lnTo>
                  <a:cubicBezTo>
                    <a:pt x="3340" y="1796"/>
                    <a:pt x="3529" y="1639"/>
                    <a:pt x="3781" y="1639"/>
                  </a:cubicBezTo>
                  <a:cubicBezTo>
                    <a:pt x="4002" y="1639"/>
                    <a:pt x="4159" y="1859"/>
                    <a:pt x="4159" y="2048"/>
                  </a:cubicBezTo>
                  <a:lnTo>
                    <a:pt x="4159" y="5262"/>
                  </a:lnTo>
                  <a:lnTo>
                    <a:pt x="5325" y="6617"/>
                  </a:lnTo>
                  <a:lnTo>
                    <a:pt x="10744" y="6617"/>
                  </a:lnTo>
                  <a:cubicBezTo>
                    <a:pt x="11311" y="6112"/>
                    <a:pt x="11626" y="5356"/>
                    <a:pt x="11626" y="4537"/>
                  </a:cubicBezTo>
                  <a:cubicBezTo>
                    <a:pt x="11626" y="2899"/>
                    <a:pt x="10303" y="1607"/>
                    <a:pt x="8727" y="1607"/>
                  </a:cubicBezTo>
                  <a:lnTo>
                    <a:pt x="7751" y="1607"/>
                  </a:lnTo>
                  <a:cubicBezTo>
                    <a:pt x="7436" y="1607"/>
                    <a:pt x="7121" y="1481"/>
                    <a:pt x="6900" y="1261"/>
                  </a:cubicBezTo>
                  <a:lnTo>
                    <a:pt x="6207" y="599"/>
                  </a:lnTo>
                  <a:cubicBezTo>
                    <a:pt x="5829" y="190"/>
                    <a:pt x="5325" y="1"/>
                    <a:pt x="47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3" name="Google Shape;9673;p80"/>
            <p:cNvSpPr/>
            <p:nvPr/>
          </p:nvSpPr>
          <p:spPr>
            <a:xfrm>
              <a:off x="-8964475" y="4157450"/>
              <a:ext cx="20500" cy="57525"/>
            </a:xfrm>
            <a:custGeom>
              <a:rect b="b" l="l" r="r" t="t"/>
              <a:pathLst>
                <a:path extrusionOk="0" h="2301" w="820">
                  <a:moveTo>
                    <a:pt x="0" y="1"/>
                  </a:moveTo>
                  <a:lnTo>
                    <a:pt x="0" y="2301"/>
                  </a:lnTo>
                  <a:lnTo>
                    <a:pt x="819" y="2301"/>
                  </a:lnTo>
                  <a:lnTo>
                    <a:pt x="819" y="946"/>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4" name="Google Shape;9674;p80"/>
            <p:cNvSpPr/>
            <p:nvPr/>
          </p:nvSpPr>
          <p:spPr>
            <a:xfrm>
              <a:off x="-9088150" y="4235425"/>
              <a:ext cx="352100" cy="82725"/>
            </a:xfrm>
            <a:custGeom>
              <a:rect b="b" l="l" r="r" t="t"/>
              <a:pathLst>
                <a:path extrusionOk="0" h="3309" w="14084">
                  <a:moveTo>
                    <a:pt x="2868" y="1"/>
                  </a:moveTo>
                  <a:cubicBezTo>
                    <a:pt x="2206" y="1"/>
                    <a:pt x="1639" y="568"/>
                    <a:pt x="1639" y="1229"/>
                  </a:cubicBezTo>
                  <a:lnTo>
                    <a:pt x="1639" y="1670"/>
                  </a:lnTo>
                  <a:lnTo>
                    <a:pt x="820" y="1670"/>
                  </a:lnTo>
                  <a:cubicBezTo>
                    <a:pt x="347" y="1670"/>
                    <a:pt x="1" y="2017"/>
                    <a:pt x="1" y="2490"/>
                  </a:cubicBezTo>
                  <a:lnTo>
                    <a:pt x="1" y="2868"/>
                  </a:lnTo>
                  <a:cubicBezTo>
                    <a:pt x="1" y="3120"/>
                    <a:pt x="190" y="3309"/>
                    <a:pt x="379" y="3309"/>
                  </a:cubicBezTo>
                  <a:lnTo>
                    <a:pt x="13264" y="3309"/>
                  </a:lnTo>
                  <a:cubicBezTo>
                    <a:pt x="13737" y="3309"/>
                    <a:pt x="14083" y="2962"/>
                    <a:pt x="14083" y="2490"/>
                  </a:cubicBezTo>
                  <a:lnTo>
                    <a:pt x="14083" y="410"/>
                  </a:lnTo>
                  <a:cubicBezTo>
                    <a:pt x="14083" y="158"/>
                    <a:pt x="13894" y="1"/>
                    <a:pt x="136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5" name="Google Shape;9675;p80"/>
            <p:cNvSpPr/>
            <p:nvPr/>
          </p:nvSpPr>
          <p:spPr>
            <a:xfrm>
              <a:off x="-9064525" y="4338600"/>
              <a:ext cx="53600" cy="63050"/>
            </a:xfrm>
            <a:custGeom>
              <a:rect b="b" l="l" r="r" t="t"/>
              <a:pathLst>
                <a:path extrusionOk="0" h="2522" w="2144">
                  <a:moveTo>
                    <a:pt x="1" y="1"/>
                  </a:moveTo>
                  <a:lnTo>
                    <a:pt x="253" y="2175"/>
                  </a:lnTo>
                  <a:cubicBezTo>
                    <a:pt x="316" y="2364"/>
                    <a:pt x="473" y="2521"/>
                    <a:pt x="663" y="2521"/>
                  </a:cubicBezTo>
                  <a:lnTo>
                    <a:pt x="1482" y="2521"/>
                  </a:lnTo>
                  <a:cubicBezTo>
                    <a:pt x="1671" y="2521"/>
                    <a:pt x="1891" y="2364"/>
                    <a:pt x="1891" y="2175"/>
                  </a:cubicBezTo>
                  <a:lnTo>
                    <a:pt x="214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6" name="Google Shape;9676;p80"/>
            <p:cNvSpPr/>
            <p:nvPr/>
          </p:nvSpPr>
          <p:spPr>
            <a:xfrm>
              <a:off x="-8898325" y="4338600"/>
              <a:ext cx="54375" cy="63050"/>
            </a:xfrm>
            <a:custGeom>
              <a:rect b="b" l="l" r="r" t="t"/>
              <a:pathLst>
                <a:path extrusionOk="0" h="2522" w="2175">
                  <a:moveTo>
                    <a:pt x="0" y="1"/>
                  </a:moveTo>
                  <a:lnTo>
                    <a:pt x="284" y="2175"/>
                  </a:lnTo>
                  <a:cubicBezTo>
                    <a:pt x="284" y="2364"/>
                    <a:pt x="473" y="2521"/>
                    <a:pt x="662" y="2521"/>
                  </a:cubicBezTo>
                  <a:lnTo>
                    <a:pt x="1481" y="2521"/>
                  </a:lnTo>
                  <a:cubicBezTo>
                    <a:pt x="1702" y="2521"/>
                    <a:pt x="1891" y="2364"/>
                    <a:pt x="1891" y="2175"/>
                  </a:cubicBezTo>
                  <a:lnTo>
                    <a:pt x="217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7" name="Google Shape;9677;p80"/>
            <p:cNvSpPr/>
            <p:nvPr/>
          </p:nvSpPr>
          <p:spPr>
            <a:xfrm>
              <a:off x="-8814850" y="4338600"/>
              <a:ext cx="54375" cy="63050"/>
            </a:xfrm>
            <a:custGeom>
              <a:rect b="b" l="l" r="r" t="t"/>
              <a:pathLst>
                <a:path extrusionOk="0" h="2522" w="2175">
                  <a:moveTo>
                    <a:pt x="1" y="1"/>
                  </a:moveTo>
                  <a:lnTo>
                    <a:pt x="285" y="2175"/>
                  </a:lnTo>
                  <a:cubicBezTo>
                    <a:pt x="285" y="2364"/>
                    <a:pt x="442" y="2521"/>
                    <a:pt x="663" y="2521"/>
                  </a:cubicBezTo>
                  <a:lnTo>
                    <a:pt x="1513" y="2521"/>
                  </a:lnTo>
                  <a:cubicBezTo>
                    <a:pt x="1702" y="2521"/>
                    <a:pt x="1891" y="2364"/>
                    <a:pt x="1891" y="2175"/>
                  </a:cubicBezTo>
                  <a:lnTo>
                    <a:pt x="217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78" name="Google Shape;9678;p80"/>
          <p:cNvGrpSpPr/>
          <p:nvPr/>
        </p:nvGrpSpPr>
        <p:grpSpPr>
          <a:xfrm>
            <a:off x="7367710" y="3039120"/>
            <a:ext cx="315757" cy="354670"/>
            <a:chOff x="-8191825" y="3174500"/>
            <a:chExt cx="313500" cy="352100"/>
          </a:xfrm>
        </p:grpSpPr>
        <p:sp>
          <p:nvSpPr>
            <p:cNvPr id="9679" name="Google Shape;9679;p80"/>
            <p:cNvSpPr/>
            <p:nvPr/>
          </p:nvSpPr>
          <p:spPr>
            <a:xfrm>
              <a:off x="-8191825" y="3486400"/>
              <a:ext cx="310350" cy="40200"/>
            </a:xfrm>
            <a:custGeom>
              <a:rect b="b" l="l" r="r" t="t"/>
              <a:pathLst>
                <a:path extrusionOk="0" h="1608" w="12414">
                  <a:moveTo>
                    <a:pt x="0" y="1"/>
                  </a:moveTo>
                  <a:lnTo>
                    <a:pt x="0" y="1229"/>
                  </a:lnTo>
                  <a:lnTo>
                    <a:pt x="63" y="1229"/>
                  </a:lnTo>
                  <a:cubicBezTo>
                    <a:pt x="63" y="1450"/>
                    <a:pt x="252" y="1607"/>
                    <a:pt x="441" y="1607"/>
                  </a:cubicBezTo>
                  <a:lnTo>
                    <a:pt x="12035" y="1607"/>
                  </a:lnTo>
                  <a:cubicBezTo>
                    <a:pt x="12256" y="1607"/>
                    <a:pt x="12413" y="1418"/>
                    <a:pt x="12413" y="1229"/>
                  </a:cubicBezTo>
                  <a:lnTo>
                    <a:pt x="124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0" name="Google Shape;9680;p80"/>
            <p:cNvSpPr/>
            <p:nvPr/>
          </p:nvSpPr>
          <p:spPr>
            <a:xfrm>
              <a:off x="-8188675" y="3318650"/>
              <a:ext cx="310350" cy="146500"/>
            </a:xfrm>
            <a:custGeom>
              <a:rect b="b" l="l" r="r" t="t"/>
              <a:pathLst>
                <a:path extrusionOk="0" h="5860" w="12414">
                  <a:moveTo>
                    <a:pt x="5199" y="0"/>
                  </a:moveTo>
                  <a:lnTo>
                    <a:pt x="4096" y="2237"/>
                  </a:lnTo>
                  <a:cubicBezTo>
                    <a:pt x="4024" y="2404"/>
                    <a:pt x="3863" y="2481"/>
                    <a:pt x="3706" y="2481"/>
                  </a:cubicBezTo>
                  <a:cubicBezTo>
                    <a:pt x="3656" y="2481"/>
                    <a:pt x="3606" y="2473"/>
                    <a:pt x="3560" y="2457"/>
                  </a:cubicBezTo>
                  <a:cubicBezTo>
                    <a:pt x="3371" y="2331"/>
                    <a:pt x="3277" y="2111"/>
                    <a:pt x="3371" y="1890"/>
                  </a:cubicBezTo>
                  <a:lnTo>
                    <a:pt x="4222" y="126"/>
                  </a:lnTo>
                  <a:lnTo>
                    <a:pt x="4222" y="126"/>
                  </a:lnTo>
                  <a:cubicBezTo>
                    <a:pt x="1828" y="630"/>
                    <a:pt x="0" y="2836"/>
                    <a:pt x="0" y="5450"/>
                  </a:cubicBezTo>
                  <a:lnTo>
                    <a:pt x="0" y="5860"/>
                  </a:lnTo>
                  <a:lnTo>
                    <a:pt x="12413" y="5860"/>
                  </a:lnTo>
                  <a:lnTo>
                    <a:pt x="12413" y="5450"/>
                  </a:lnTo>
                  <a:cubicBezTo>
                    <a:pt x="12319" y="2836"/>
                    <a:pt x="10523" y="630"/>
                    <a:pt x="8129" y="126"/>
                  </a:cubicBezTo>
                  <a:lnTo>
                    <a:pt x="8129" y="126"/>
                  </a:lnTo>
                  <a:lnTo>
                    <a:pt x="8979" y="1890"/>
                  </a:lnTo>
                  <a:cubicBezTo>
                    <a:pt x="9105" y="2111"/>
                    <a:pt x="8979" y="2331"/>
                    <a:pt x="8790" y="2457"/>
                  </a:cubicBezTo>
                  <a:cubicBezTo>
                    <a:pt x="8741" y="2482"/>
                    <a:pt x="8685" y="2494"/>
                    <a:pt x="8628" y="2494"/>
                  </a:cubicBezTo>
                  <a:cubicBezTo>
                    <a:pt x="8468" y="2494"/>
                    <a:pt x="8301" y="2400"/>
                    <a:pt x="8255" y="2237"/>
                  </a:cubicBezTo>
                  <a:lnTo>
                    <a:pt x="7152" y="0"/>
                  </a:lnTo>
                  <a:lnTo>
                    <a:pt x="6585" y="0"/>
                  </a:lnTo>
                  <a:lnTo>
                    <a:pt x="6585" y="2899"/>
                  </a:lnTo>
                  <a:cubicBezTo>
                    <a:pt x="6585" y="3119"/>
                    <a:pt x="6396" y="3308"/>
                    <a:pt x="6207" y="3308"/>
                  </a:cubicBezTo>
                  <a:cubicBezTo>
                    <a:pt x="5955" y="3308"/>
                    <a:pt x="5797" y="3119"/>
                    <a:pt x="5797" y="2899"/>
                  </a:cubicBezTo>
                  <a:lnTo>
                    <a:pt x="57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1" name="Google Shape;9681;p80"/>
            <p:cNvSpPr/>
            <p:nvPr/>
          </p:nvSpPr>
          <p:spPr>
            <a:xfrm>
              <a:off x="-8169775" y="3174500"/>
              <a:ext cx="267825" cy="129975"/>
            </a:xfrm>
            <a:custGeom>
              <a:rect b="b" l="l" r="r" t="t"/>
              <a:pathLst>
                <a:path extrusionOk="0" h="5199" w="10713">
                  <a:moveTo>
                    <a:pt x="1639" y="1"/>
                  </a:moveTo>
                  <a:cubicBezTo>
                    <a:pt x="757" y="1"/>
                    <a:pt x="1" y="725"/>
                    <a:pt x="1" y="1639"/>
                  </a:cubicBezTo>
                  <a:lnTo>
                    <a:pt x="1" y="2080"/>
                  </a:lnTo>
                  <a:cubicBezTo>
                    <a:pt x="1" y="2301"/>
                    <a:pt x="190" y="2521"/>
                    <a:pt x="379" y="2521"/>
                  </a:cubicBezTo>
                  <a:lnTo>
                    <a:pt x="2521" y="2521"/>
                  </a:lnTo>
                  <a:lnTo>
                    <a:pt x="3057" y="5199"/>
                  </a:lnTo>
                  <a:cubicBezTo>
                    <a:pt x="3529" y="5073"/>
                    <a:pt x="4002" y="4978"/>
                    <a:pt x="4537" y="4978"/>
                  </a:cubicBezTo>
                  <a:lnTo>
                    <a:pt x="6176" y="4978"/>
                  </a:lnTo>
                  <a:cubicBezTo>
                    <a:pt x="6680" y="4978"/>
                    <a:pt x="7152" y="5073"/>
                    <a:pt x="7625" y="5199"/>
                  </a:cubicBezTo>
                  <a:lnTo>
                    <a:pt x="8192" y="2521"/>
                  </a:lnTo>
                  <a:lnTo>
                    <a:pt x="10303" y="2521"/>
                  </a:lnTo>
                  <a:cubicBezTo>
                    <a:pt x="10555" y="2521"/>
                    <a:pt x="10712" y="2301"/>
                    <a:pt x="10712" y="2080"/>
                  </a:cubicBezTo>
                  <a:lnTo>
                    <a:pt x="10712" y="1639"/>
                  </a:lnTo>
                  <a:cubicBezTo>
                    <a:pt x="10712" y="725"/>
                    <a:pt x="9956" y="1"/>
                    <a:pt x="9042" y="1"/>
                  </a:cubicBezTo>
                  <a:cubicBezTo>
                    <a:pt x="8160" y="1"/>
                    <a:pt x="7404" y="725"/>
                    <a:pt x="7404" y="1639"/>
                  </a:cubicBezTo>
                  <a:lnTo>
                    <a:pt x="7310" y="1639"/>
                  </a:lnTo>
                  <a:cubicBezTo>
                    <a:pt x="6617" y="1639"/>
                    <a:pt x="5892" y="1891"/>
                    <a:pt x="5325" y="2364"/>
                  </a:cubicBezTo>
                  <a:cubicBezTo>
                    <a:pt x="4852" y="1891"/>
                    <a:pt x="4128" y="1639"/>
                    <a:pt x="3372" y="1639"/>
                  </a:cubicBezTo>
                  <a:lnTo>
                    <a:pt x="3309" y="1639"/>
                  </a:lnTo>
                  <a:cubicBezTo>
                    <a:pt x="3309" y="725"/>
                    <a:pt x="2552" y="1"/>
                    <a:pt x="16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82" name="Google Shape;9682;p80"/>
          <p:cNvGrpSpPr/>
          <p:nvPr/>
        </p:nvGrpSpPr>
        <p:grpSpPr>
          <a:xfrm>
            <a:off x="5117068" y="1679641"/>
            <a:ext cx="356221" cy="354973"/>
            <a:chOff x="-13947000" y="3212800"/>
            <a:chExt cx="353675" cy="352400"/>
          </a:xfrm>
        </p:grpSpPr>
        <p:sp>
          <p:nvSpPr>
            <p:cNvPr id="9683" name="Google Shape;9683;p80"/>
            <p:cNvSpPr/>
            <p:nvPr/>
          </p:nvSpPr>
          <p:spPr>
            <a:xfrm>
              <a:off x="-13947000" y="3212800"/>
              <a:ext cx="229225" cy="268125"/>
            </a:xfrm>
            <a:custGeom>
              <a:rect b="b" l="l" r="r" t="t"/>
              <a:pathLst>
                <a:path extrusionOk="0" h="10725" w="9169">
                  <a:moveTo>
                    <a:pt x="2959" y="2501"/>
                  </a:moveTo>
                  <a:cubicBezTo>
                    <a:pt x="3099" y="2501"/>
                    <a:pt x="3225" y="2585"/>
                    <a:pt x="3309" y="2753"/>
                  </a:cubicBezTo>
                  <a:cubicBezTo>
                    <a:pt x="3435" y="2942"/>
                    <a:pt x="3309" y="3194"/>
                    <a:pt x="3120" y="3289"/>
                  </a:cubicBezTo>
                  <a:lnTo>
                    <a:pt x="1450" y="4140"/>
                  </a:lnTo>
                  <a:cubicBezTo>
                    <a:pt x="1404" y="4155"/>
                    <a:pt x="1354" y="4163"/>
                    <a:pt x="1304" y="4163"/>
                  </a:cubicBezTo>
                  <a:cubicBezTo>
                    <a:pt x="1148" y="4163"/>
                    <a:pt x="986" y="4086"/>
                    <a:pt x="914" y="3919"/>
                  </a:cubicBezTo>
                  <a:cubicBezTo>
                    <a:pt x="788" y="3730"/>
                    <a:pt x="914" y="3509"/>
                    <a:pt x="1103" y="3383"/>
                  </a:cubicBezTo>
                  <a:lnTo>
                    <a:pt x="2742" y="2564"/>
                  </a:lnTo>
                  <a:cubicBezTo>
                    <a:pt x="2815" y="2522"/>
                    <a:pt x="2889" y="2501"/>
                    <a:pt x="2959" y="2501"/>
                  </a:cubicBezTo>
                  <a:close/>
                  <a:moveTo>
                    <a:pt x="416" y="0"/>
                  </a:moveTo>
                  <a:cubicBezTo>
                    <a:pt x="338" y="0"/>
                    <a:pt x="259" y="23"/>
                    <a:pt x="190" y="75"/>
                  </a:cubicBezTo>
                  <a:cubicBezTo>
                    <a:pt x="64" y="138"/>
                    <a:pt x="1" y="264"/>
                    <a:pt x="1" y="422"/>
                  </a:cubicBezTo>
                  <a:lnTo>
                    <a:pt x="1" y="5337"/>
                  </a:lnTo>
                  <a:cubicBezTo>
                    <a:pt x="32" y="7952"/>
                    <a:pt x="1922" y="10220"/>
                    <a:pt x="4537" y="10724"/>
                  </a:cubicBezTo>
                  <a:lnTo>
                    <a:pt x="4569" y="10724"/>
                  </a:lnTo>
                  <a:cubicBezTo>
                    <a:pt x="4317" y="10062"/>
                    <a:pt x="4159" y="9369"/>
                    <a:pt x="4159" y="8613"/>
                  </a:cubicBezTo>
                  <a:lnTo>
                    <a:pt x="4159" y="7511"/>
                  </a:lnTo>
                  <a:cubicBezTo>
                    <a:pt x="3813" y="7574"/>
                    <a:pt x="3498" y="7763"/>
                    <a:pt x="3214" y="8015"/>
                  </a:cubicBezTo>
                  <a:cubicBezTo>
                    <a:pt x="3135" y="8093"/>
                    <a:pt x="3033" y="8133"/>
                    <a:pt x="2931" y="8133"/>
                  </a:cubicBezTo>
                  <a:cubicBezTo>
                    <a:pt x="2828" y="8133"/>
                    <a:pt x="2726" y="8093"/>
                    <a:pt x="2647" y="8015"/>
                  </a:cubicBezTo>
                  <a:cubicBezTo>
                    <a:pt x="2490" y="7857"/>
                    <a:pt x="2490" y="7574"/>
                    <a:pt x="2647" y="7448"/>
                  </a:cubicBezTo>
                  <a:cubicBezTo>
                    <a:pt x="3057" y="7006"/>
                    <a:pt x="3592" y="6754"/>
                    <a:pt x="4159" y="6691"/>
                  </a:cubicBezTo>
                  <a:lnTo>
                    <a:pt x="4159" y="3761"/>
                  </a:lnTo>
                  <a:cubicBezTo>
                    <a:pt x="4159" y="3068"/>
                    <a:pt x="4726" y="2564"/>
                    <a:pt x="5420" y="2564"/>
                  </a:cubicBezTo>
                  <a:cubicBezTo>
                    <a:pt x="5577" y="2564"/>
                    <a:pt x="5735" y="2596"/>
                    <a:pt x="5892" y="2627"/>
                  </a:cubicBezTo>
                  <a:cubicBezTo>
                    <a:pt x="6932" y="3068"/>
                    <a:pt x="8066" y="3257"/>
                    <a:pt x="9169" y="3289"/>
                  </a:cubicBezTo>
                  <a:lnTo>
                    <a:pt x="9169" y="422"/>
                  </a:lnTo>
                  <a:cubicBezTo>
                    <a:pt x="9169" y="296"/>
                    <a:pt x="9106" y="138"/>
                    <a:pt x="8980" y="75"/>
                  </a:cubicBezTo>
                  <a:cubicBezTo>
                    <a:pt x="8910" y="23"/>
                    <a:pt x="8831" y="0"/>
                    <a:pt x="8753" y="0"/>
                  </a:cubicBezTo>
                  <a:cubicBezTo>
                    <a:pt x="8690" y="0"/>
                    <a:pt x="8627" y="16"/>
                    <a:pt x="8570" y="44"/>
                  </a:cubicBezTo>
                  <a:cubicBezTo>
                    <a:pt x="7294" y="548"/>
                    <a:pt x="5939" y="800"/>
                    <a:pt x="4585" y="800"/>
                  </a:cubicBezTo>
                  <a:cubicBezTo>
                    <a:pt x="3230" y="800"/>
                    <a:pt x="1875" y="548"/>
                    <a:pt x="599" y="44"/>
                  </a:cubicBezTo>
                  <a:cubicBezTo>
                    <a:pt x="543" y="16"/>
                    <a:pt x="480" y="0"/>
                    <a:pt x="4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4" name="Google Shape;9684;p80"/>
            <p:cNvSpPr/>
            <p:nvPr/>
          </p:nvSpPr>
          <p:spPr>
            <a:xfrm>
              <a:off x="-13821775" y="3295600"/>
              <a:ext cx="228450" cy="269600"/>
            </a:xfrm>
            <a:custGeom>
              <a:rect b="b" l="l" r="r" t="t"/>
              <a:pathLst>
                <a:path extrusionOk="0" h="10784" w="9138">
                  <a:moveTo>
                    <a:pt x="2108" y="3311"/>
                  </a:moveTo>
                  <a:cubicBezTo>
                    <a:pt x="2163" y="3311"/>
                    <a:pt x="2219" y="3323"/>
                    <a:pt x="2269" y="3348"/>
                  </a:cubicBezTo>
                  <a:lnTo>
                    <a:pt x="3939" y="4167"/>
                  </a:lnTo>
                  <a:cubicBezTo>
                    <a:pt x="4128" y="4293"/>
                    <a:pt x="4191" y="4514"/>
                    <a:pt x="4128" y="4703"/>
                  </a:cubicBezTo>
                  <a:cubicBezTo>
                    <a:pt x="4033" y="4870"/>
                    <a:pt x="3883" y="4946"/>
                    <a:pt x="3720" y="4946"/>
                  </a:cubicBezTo>
                  <a:cubicBezTo>
                    <a:pt x="3668" y="4946"/>
                    <a:pt x="3615" y="4938"/>
                    <a:pt x="3561" y="4923"/>
                  </a:cubicBezTo>
                  <a:lnTo>
                    <a:pt x="1923" y="4073"/>
                  </a:lnTo>
                  <a:cubicBezTo>
                    <a:pt x="1734" y="4010"/>
                    <a:pt x="1639" y="3726"/>
                    <a:pt x="1734" y="3537"/>
                  </a:cubicBezTo>
                  <a:cubicBezTo>
                    <a:pt x="1803" y="3399"/>
                    <a:pt x="1957" y="3311"/>
                    <a:pt x="2108" y="3311"/>
                  </a:cubicBezTo>
                  <a:close/>
                  <a:moveTo>
                    <a:pt x="7086" y="3316"/>
                  </a:moveTo>
                  <a:cubicBezTo>
                    <a:pt x="7226" y="3316"/>
                    <a:pt x="7352" y="3400"/>
                    <a:pt x="7436" y="3568"/>
                  </a:cubicBezTo>
                  <a:cubicBezTo>
                    <a:pt x="7562" y="3758"/>
                    <a:pt x="7436" y="4010"/>
                    <a:pt x="7247" y="4104"/>
                  </a:cubicBezTo>
                  <a:lnTo>
                    <a:pt x="5577" y="4955"/>
                  </a:lnTo>
                  <a:cubicBezTo>
                    <a:pt x="5528" y="4979"/>
                    <a:pt x="5472" y="4991"/>
                    <a:pt x="5415" y="4991"/>
                  </a:cubicBezTo>
                  <a:cubicBezTo>
                    <a:pt x="5255" y="4991"/>
                    <a:pt x="5088" y="4897"/>
                    <a:pt x="5042" y="4734"/>
                  </a:cubicBezTo>
                  <a:cubicBezTo>
                    <a:pt x="4947" y="4514"/>
                    <a:pt x="5042" y="4262"/>
                    <a:pt x="5231" y="4199"/>
                  </a:cubicBezTo>
                  <a:lnTo>
                    <a:pt x="6869" y="3379"/>
                  </a:lnTo>
                  <a:cubicBezTo>
                    <a:pt x="6943" y="3337"/>
                    <a:pt x="7016" y="3316"/>
                    <a:pt x="7086" y="3316"/>
                  </a:cubicBezTo>
                  <a:close/>
                  <a:moveTo>
                    <a:pt x="6223" y="6632"/>
                  </a:moveTo>
                  <a:cubicBezTo>
                    <a:pt x="6333" y="6632"/>
                    <a:pt x="6444" y="6672"/>
                    <a:pt x="6522" y="6750"/>
                  </a:cubicBezTo>
                  <a:cubicBezTo>
                    <a:pt x="6680" y="6908"/>
                    <a:pt x="6680" y="7192"/>
                    <a:pt x="6522" y="7349"/>
                  </a:cubicBezTo>
                  <a:cubicBezTo>
                    <a:pt x="5987" y="7885"/>
                    <a:pt x="5262" y="8137"/>
                    <a:pt x="4601" y="8137"/>
                  </a:cubicBezTo>
                  <a:cubicBezTo>
                    <a:pt x="3939" y="8137"/>
                    <a:pt x="3183" y="7853"/>
                    <a:pt x="2679" y="7349"/>
                  </a:cubicBezTo>
                  <a:cubicBezTo>
                    <a:pt x="2521" y="7192"/>
                    <a:pt x="2521" y="6908"/>
                    <a:pt x="2679" y="6750"/>
                  </a:cubicBezTo>
                  <a:cubicBezTo>
                    <a:pt x="2758" y="6672"/>
                    <a:pt x="2860" y="6632"/>
                    <a:pt x="2962" y="6632"/>
                  </a:cubicBezTo>
                  <a:cubicBezTo>
                    <a:pt x="3065" y="6632"/>
                    <a:pt x="3167" y="6672"/>
                    <a:pt x="3246" y="6750"/>
                  </a:cubicBezTo>
                  <a:cubicBezTo>
                    <a:pt x="3608" y="7129"/>
                    <a:pt x="4097" y="7318"/>
                    <a:pt x="4585" y="7318"/>
                  </a:cubicBezTo>
                  <a:cubicBezTo>
                    <a:pt x="5073" y="7318"/>
                    <a:pt x="5562" y="7129"/>
                    <a:pt x="5924" y="6750"/>
                  </a:cubicBezTo>
                  <a:cubicBezTo>
                    <a:pt x="6003" y="6672"/>
                    <a:pt x="6113" y="6632"/>
                    <a:pt x="6223" y="6632"/>
                  </a:cubicBezTo>
                  <a:close/>
                  <a:moveTo>
                    <a:pt x="8737" y="0"/>
                  </a:moveTo>
                  <a:cubicBezTo>
                    <a:pt x="8681" y="0"/>
                    <a:pt x="8624" y="13"/>
                    <a:pt x="8570" y="40"/>
                  </a:cubicBezTo>
                  <a:cubicBezTo>
                    <a:pt x="7294" y="544"/>
                    <a:pt x="5932" y="796"/>
                    <a:pt x="4565" y="796"/>
                  </a:cubicBezTo>
                  <a:cubicBezTo>
                    <a:pt x="3199" y="796"/>
                    <a:pt x="1828" y="544"/>
                    <a:pt x="537" y="40"/>
                  </a:cubicBezTo>
                  <a:cubicBezTo>
                    <a:pt x="494" y="22"/>
                    <a:pt x="447" y="13"/>
                    <a:pt x="400" y="13"/>
                  </a:cubicBezTo>
                  <a:cubicBezTo>
                    <a:pt x="205" y="13"/>
                    <a:pt x="1" y="164"/>
                    <a:pt x="1" y="418"/>
                  </a:cubicBezTo>
                  <a:lnTo>
                    <a:pt x="1" y="5301"/>
                  </a:lnTo>
                  <a:cubicBezTo>
                    <a:pt x="1" y="7948"/>
                    <a:pt x="1891" y="10279"/>
                    <a:pt x="4475" y="10783"/>
                  </a:cubicBezTo>
                  <a:lnTo>
                    <a:pt x="4632" y="10783"/>
                  </a:lnTo>
                  <a:cubicBezTo>
                    <a:pt x="7247" y="10247"/>
                    <a:pt x="9137" y="7948"/>
                    <a:pt x="9137" y="5301"/>
                  </a:cubicBezTo>
                  <a:lnTo>
                    <a:pt x="9137" y="418"/>
                  </a:lnTo>
                  <a:cubicBezTo>
                    <a:pt x="9137" y="170"/>
                    <a:pt x="8943" y="0"/>
                    <a:pt x="87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85" name="Google Shape;9685;p80"/>
          <p:cNvSpPr/>
          <p:nvPr/>
        </p:nvSpPr>
        <p:spPr>
          <a:xfrm>
            <a:off x="5160188" y="2565175"/>
            <a:ext cx="271340" cy="353864"/>
          </a:xfrm>
          <a:custGeom>
            <a:rect b="b" l="l" r="r" t="t"/>
            <a:pathLst>
              <a:path extrusionOk="0" h="14052" w="10776">
                <a:moveTo>
                  <a:pt x="5388" y="0"/>
                </a:moveTo>
                <a:cubicBezTo>
                  <a:pt x="3939" y="0"/>
                  <a:pt x="2741" y="1071"/>
                  <a:pt x="2552" y="2489"/>
                </a:cubicBezTo>
                <a:lnTo>
                  <a:pt x="4569" y="2489"/>
                </a:lnTo>
                <a:cubicBezTo>
                  <a:pt x="4789" y="2489"/>
                  <a:pt x="5010" y="2678"/>
                  <a:pt x="5010" y="2867"/>
                </a:cubicBezTo>
                <a:cubicBezTo>
                  <a:pt x="5010" y="3056"/>
                  <a:pt x="4789" y="3277"/>
                  <a:pt x="4569" y="3277"/>
                </a:cubicBezTo>
                <a:lnTo>
                  <a:pt x="2489" y="3277"/>
                </a:lnTo>
                <a:lnTo>
                  <a:pt x="2489" y="4096"/>
                </a:lnTo>
                <a:lnTo>
                  <a:pt x="4569" y="4096"/>
                </a:lnTo>
                <a:cubicBezTo>
                  <a:pt x="4789" y="4096"/>
                  <a:pt x="5010" y="4285"/>
                  <a:pt x="5010" y="4537"/>
                </a:cubicBezTo>
                <a:cubicBezTo>
                  <a:pt x="5010" y="4757"/>
                  <a:pt x="4789" y="4915"/>
                  <a:pt x="4569" y="4915"/>
                </a:cubicBezTo>
                <a:lnTo>
                  <a:pt x="2489" y="4915"/>
                </a:lnTo>
                <a:lnTo>
                  <a:pt x="2489" y="5734"/>
                </a:lnTo>
                <a:lnTo>
                  <a:pt x="4569" y="5734"/>
                </a:lnTo>
                <a:cubicBezTo>
                  <a:pt x="4789" y="5734"/>
                  <a:pt x="5010" y="5955"/>
                  <a:pt x="5010" y="6144"/>
                </a:cubicBezTo>
                <a:cubicBezTo>
                  <a:pt x="5010" y="6396"/>
                  <a:pt x="4789" y="6585"/>
                  <a:pt x="4569" y="6585"/>
                </a:cubicBezTo>
                <a:lnTo>
                  <a:pt x="2552" y="6585"/>
                </a:lnTo>
                <a:cubicBezTo>
                  <a:pt x="2741" y="7845"/>
                  <a:pt x="3750" y="8822"/>
                  <a:pt x="5010" y="9011"/>
                </a:cubicBezTo>
                <a:lnTo>
                  <a:pt x="5010" y="9861"/>
                </a:lnTo>
                <a:cubicBezTo>
                  <a:pt x="2804" y="9641"/>
                  <a:pt x="1072" y="7876"/>
                  <a:pt x="851" y="5671"/>
                </a:cubicBezTo>
                <a:lnTo>
                  <a:pt x="851" y="5671"/>
                </a:lnTo>
                <a:cubicBezTo>
                  <a:pt x="977" y="5703"/>
                  <a:pt x="1135" y="5734"/>
                  <a:pt x="1261" y="5734"/>
                </a:cubicBezTo>
                <a:cubicBezTo>
                  <a:pt x="1418" y="5734"/>
                  <a:pt x="1544" y="5703"/>
                  <a:pt x="1702" y="5671"/>
                </a:cubicBezTo>
                <a:lnTo>
                  <a:pt x="1702" y="3340"/>
                </a:lnTo>
                <a:cubicBezTo>
                  <a:pt x="1576" y="3308"/>
                  <a:pt x="1418" y="3277"/>
                  <a:pt x="1261" y="3277"/>
                </a:cubicBezTo>
                <a:cubicBezTo>
                  <a:pt x="599" y="3277"/>
                  <a:pt x="0" y="3812"/>
                  <a:pt x="0" y="4537"/>
                </a:cubicBezTo>
                <a:lnTo>
                  <a:pt x="0" y="5356"/>
                </a:lnTo>
                <a:cubicBezTo>
                  <a:pt x="0" y="8191"/>
                  <a:pt x="2206" y="10523"/>
                  <a:pt x="4947" y="10712"/>
                </a:cubicBezTo>
                <a:lnTo>
                  <a:pt x="4947" y="11657"/>
                </a:lnTo>
                <a:cubicBezTo>
                  <a:pt x="4002" y="11846"/>
                  <a:pt x="3308" y="12697"/>
                  <a:pt x="3308" y="13673"/>
                </a:cubicBezTo>
                <a:cubicBezTo>
                  <a:pt x="3308" y="13894"/>
                  <a:pt x="3497" y="14051"/>
                  <a:pt x="3750" y="14051"/>
                </a:cubicBezTo>
                <a:lnTo>
                  <a:pt x="7058" y="14051"/>
                </a:lnTo>
                <a:cubicBezTo>
                  <a:pt x="7278" y="14051"/>
                  <a:pt x="7436" y="13862"/>
                  <a:pt x="7436" y="13673"/>
                </a:cubicBezTo>
                <a:cubicBezTo>
                  <a:pt x="7436" y="12697"/>
                  <a:pt x="6743" y="11815"/>
                  <a:pt x="5797" y="11657"/>
                </a:cubicBezTo>
                <a:lnTo>
                  <a:pt x="5797" y="10712"/>
                </a:lnTo>
                <a:cubicBezTo>
                  <a:pt x="8570" y="10523"/>
                  <a:pt x="10775" y="8191"/>
                  <a:pt x="10775" y="5356"/>
                </a:cubicBezTo>
                <a:lnTo>
                  <a:pt x="10775" y="4537"/>
                </a:lnTo>
                <a:cubicBezTo>
                  <a:pt x="10775" y="3875"/>
                  <a:pt x="10240" y="3277"/>
                  <a:pt x="9515" y="3277"/>
                </a:cubicBezTo>
                <a:cubicBezTo>
                  <a:pt x="9357" y="3277"/>
                  <a:pt x="9263" y="3308"/>
                  <a:pt x="9137" y="3340"/>
                </a:cubicBezTo>
                <a:lnTo>
                  <a:pt x="9137" y="5671"/>
                </a:lnTo>
                <a:cubicBezTo>
                  <a:pt x="9263" y="5703"/>
                  <a:pt x="9420" y="5734"/>
                  <a:pt x="9515" y="5734"/>
                </a:cubicBezTo>
                <a:cubicBezTo>
                  <a:pt x="9672" y="5734"/>
                  <a:pt x="9798" y="5703"/>
                  <a:pt x="9925" y="5671"/>
                </a:cubicBezTo>
                <a:lnTo>
                  <a:pt x="9925" y="5671"/>
                </a:lnTo>
                <a:cubicBezTo>
                  <a:pt x="9767" y="7876"/>
                  <a:pt x="8003" y="9641"/>
                  <a:pt x="5797" y="9861"/>
                </a:cubicBezTo>
                <a:lnTo>
                  <a:pt x="5797" y="9011"/>
                </a:lnTo>
                <a:cubicBezTo>
                  <a:pt x="7058" y="8822"/>
                  <a:pt x="8034" y="7845"/>
                  <a:pt x="8223" y="6585"/>
                </a:cubicBezTo>
                <a:lnTo>
                  <a:pt x="6207" y="6585"/>
                </a:lnTo>
                <a:cubicBezTo>
                  <a:pt x="5986" y="6585"/>
                  <a:pt x="5829" y="6396"/>
                  <a:pt x="5829" y="6144"/>
                </a:cubicBezTo>
                <a:cubicBezTo>
                  <a:pt x="5829" y="5892"/>
                  <a:pt x="6018" y="5734"/>
                  <a:pt x="6207" y="5734"/>
                </a:cubicBezTo>
                <a:lnTo>
                  <a:pt x="8318" y="5734"/>
                </a:lnTo>
                <a:lnTo>
                  <a:pt x="8318" y="4915"/>
                </a:lnTo>
                <a:lnTo>
                  <a:pt x="6207" y="4915"/>
                </a:lnTo>
                <a:cubicBezTo>
                  <a:pt x="5986" y="4915"/>
                  <a:pt x="5829" y="4726"/>
                  <a:pt x="5829" y="4537"/>
                </a:cubicBezTo>
                <a:cubicBezTo>
                  <a:pt x="5829" y="4285"/>
                  <a:pt x="6018" y="4096"/>
                  <a:pt x="6207" y="4096"/>
                </a:cubicBezTo>
                <a:lnTo>
                  <a:pt x="8318" y="4096"/>
                </a:lnTo>
                <a:lnTo>
                  <a:pt x="8318" y="3277"/>
                </a:lnTo>
                <a:lnTo>
                  <a:pt x="6207" y="3277"/>
                </a:lnTo>
                <a:cubicBezTo>
                  <a:pt x="5986" y="3277"/>
                  <a:pt x="5829" y="3056"/>
                  <a:pt x="5829" y="2867"/>
                </a:cubicBezTo>
                <a:cubicBezTo>
                  <a:pt x="5829" y="2678"/>
                  <a:pt x="6018" y="2489"/>
                  <a:pt x="6207" y="2489"/>
                </a:cubicBezTo>
                <a:lnTo>
                  <a:pt x="8223" y="2489"/>
                </a:lnTo>
                <a:cubicBezTo>
                  <a:pt x="8034" y="1071"/>
                  <a:pt x="6806" y="0"/>
                  <a:pt x="53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86" name="Google Shape;9686;p80"/>
          <p:cNvGrpSpPr/>
          <p:nvPr/>
        </p:nvGrpSpPr>
        <p:grpSpPr>
          <a:xfrm>
            <a:off x="5559663" y="1678999"/>
            <a:ext cx="356221" cy="356257"/>
            <a:chOff x="-13512225" y="3211525"/>
            <a:chExt cx="353675" cy="353675"/>
          </a:xfrm>
        </p:grpSpPr>
        <p:sp>
          <p:nvSpPr>
            <p:cNvPr id="9687" name="Google Shape;9687;p80"/>
            <p:cNvSpPr/>
            <p:nvPr/>
          </p:nvSpPr>
          <p:spPr>
            <a:xfrm>
              <a:off x="-13283825" y="3482475"/>
              <a:ext cx="125275" cy="82725"/>
            </a:xfrm>
            <a:custGeom>
              <a:rect b="b" l="l" r="r" t="t"/>
              <a:pathLst>
                <a:path extrusionOk="0" h="3309" w="5011">
                  <a:moveTo>
                    <a:pt x="1671" y="0"/>
                  </a:moveTo>
                  <a:cubicBezTo>
                    <a:pt x="757" y="0"/>
                    <a:pt x="1" y="725"/>
                    <a:pt x="1" y="1638"/>
                  </a:cubicBezTo>
                  <a:cubicBezTo>
                    <a:pt x="1" y="2552"/>
                    <a:pt x="757" y="3308"/>
                    <a:pt x="1671" y="3308"/>
                  </a:cubicBezTo>
                  <a:cubicBezTo>
                    <a:pt x="2269" y="3308"/>
                    <a:pt x="2584" y="3056"/>
                    <a:pt x="4790" y="1985"/>
                  </a:cubicBezTo>
                  <a:cubicBezTo>
                    <a:pt x="4884" y="1953"/>
                    <a:pt x="5010" y="1796"/>
                    <a:pt x="5010" y="1638"/>
                  </a:cubicBezTo>
                  <a:cubicBezTo>
                    <a:pt x="5010" y="1481"/>
                    <a:pt x="4947" y="1323"/>
                    <a:pt x="4790" y="1292"/>
                  </a:cubicBezTo>
                  <a:cubicBezTo>
                    <a:pt x="2584" y="221"/>
                    <a:pt x="2269" y="0"/>
                    <a:pt x="16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8" name="Google Shape;9688;p80"/>
            <p:cNvSpPr/>
            <p:nvPr/>
          </p:nvSpPr>
          <p:spPr>
            <a:xfrm>
              <a:off x="-13512225" y="3211525"/>
              <a:ext cx="353675" cy="249700"/>
            </a:xfrm>
            <a:custGeom>
              <a:rect b="b" l="l" r="r" t="t"/>
              <a:pathLst>
                <a:path extrusionOk="0" h="9988" w="14147">
                  <a:moveTo>
                    <a:pt x="6679" y="1702"/>
                  </a:moveTo>
                  <a:cubicBezTo>
                    <a:pt x="7152" y="1702"/>
                    <a:pt x="7499" y="2048"/>
                    <a:pt x="7499" y="2521"/>
                  </a:cubicBezTo>
                  <a:cubicBezTo>
                    <a:pt x="7499" y="2993"/>
                    <a:pt x="7152" y="3340"/>
                    <a:pt x="6679" y="3340"/>
                  </a:cubicBezTo>
                  <a:cubicBezTo>
                    <a:pt x="6207" y="3340"/>
                    <a:pt x="5829" y="2993"/>
                    <a:pt x="5829" y="2521"/>
                  </a:cubicBezTo>
                  <a:cubicBezTo>
                    <a:pt x="5829" y="2048"/>
                    <a:pt x="6207" y="1702"/>
                    <a:pt x="6679" y="1702"/>
                  </a:cubicBezTo>
                  <a:close/>
                  <a:moveTo>
                    <a:pt x="4191" y="2143"/>
                  </a:moveTo>
                  <a:cubicBezTo>
                    <a:pt x="4663" y="2143"/>
                    <a:pt x="5010" y="2489"/>
                    <a:pt x="5010" y="2962"/>
                  </a:cubicBezTo>
                  <a:cubicBezTo>
                    <a:pt x="5010" y="3434"/>
                    <a:pt x="4663" y="3781"/>
                    <a:pt x="4191" y="3781"/>
                  </a:cubicBezTo>
                  <a:cubicBezTo>
                    <a:pt x="3718" y="3781"/>
                    <a:pt x="3371" y="3434"/>
                    <a:pt x="3371" y="2962"/>
                  </a:cubicBezTo>
                  <a:cubicBezTo>
                    <a:pt x="3371" y="2489"/>
                    <a:pt x="3718" y="2143"/>
                    <a:pt x="4191" y="2143"/>
                  </a:cubicBezTo>
                  <a:close/>
                  <a:moveTo>
                    <a:pt x="2521" y="4191"/>
                  </a:moveTo>
                  <a:cubicBezTo>
                    <a:pt x="2993" y="4191"/>
                    <a:pt x="3371" y="4537"/>
                    <a:pt x="3371" y="5010"/>
                  </a:cubicBezTo>
                  <a:cubicBezTo>
                    <a:pt x="3371" y="5482"/>
                    <a:pt x="2993" y="5829"/>
                    <a:pt x="2521" y="5829"/>
                  </a:cubicBezTo>
                  <a:cubicBezTo>
                    <a:pt x="2048" y="5829"/>
                    <a:pt x="1702" y="5482"/>
                    <a:pt x="1702" y="5010"/>
                  </a:cubicBezTo>
                  <a:cubicBezTo>
                    <a:pt x="1702" y="4537"/>
                    <a:pt x="2048" y="4191"/>
                    <a:pt x="2521" y="4191"/>
                  </a:cubicBezTo>
                  <a:close/>
                  <a:moveTo>
                    <a:pt x="10397" y="3340"/>
                  </a:moveTo>
                  <a:cubicBezTo>
                    <a:pt x="11563" y="3340"/>
                    <a:pt x="12508" y="4096"/>
                    <a:pt x="12508" y="5010"/>
                  </a:cubicBezTo>
                  <a:cubicBezTo>
                    <a:pt x="12508" y="5923"/>
                    <a:pt x="11563" y="6648"/>
                    <a:pt x="10397" y="6648"/>
                  </a:cubicBezTo>
                  <a:cubicBezTo>
                    <a:pt x="9263" y="6648"/>
                    <a:pt x="8318" y="5892"/>
                    <a:pt x="8318" y="5010"/>
                  </a:cubicBezTo>
                  <a:cubicBezTo>
                    <a:pt x="8318" y="4096"/>
                    <a:pt x="9263" y="3340"/>
                    <a:pt x="10397" y="3340"/>
                  </a:cubicBezTo>
                  <a:close/>
                  <a:moveTo>
                    <a:pt x="4191" y="6270"/>
                  </a:moveTo>
                  <a:cubicBezTo>
                    <a:pt x="4663" y="6270"/>
                    <a:pt x="5010" y="6616"/>
                    <a:pt x="5010" y="7089"/>
                  </a:cubicBezTo>
                  <a:cubicBezTo>
                    <a:pt x="5010" y="7562"/>
                    <a:pt x="4663" y="7908"/>
                    <a:pt x="4191" y="7908"/>
                  </a:cubicBezTo>
                  <a:cubicBezTo>
                    <a:pt x="3718" y="7908"/>
                    <a:pt x="3371" y="7562"/>
                    <a:pt x="3371" y="7089"/>
                  </a:cubicBezTo>
                  <a:cubicBezTo>
                    <a:pt x="3371" y="6616"/>
                    <a:pt x="3718" y="6270"/>
                    <a:pt x="4191" y="6270"/>
                  </a:cubicBezTo>
                  <a:close/>
                  <a:moveTo>
                    <a:pt x="6679" y="6648"/>
                  </a:moveTo>
                  <a:cubicBezTo>
                    <a:pt x="7152" y="6648"/>
                    <a:pt x="7499" y="6994"/>
                    <a:pt x="7499" y="7499"/>
                  </a:cubicBezTo>
                  <a:cubicBezTo>
                    <a:pt x="7499" y="7971"/>
                    <a:pt x="7152" y="8318"/>
                    <a:pt x="6679" y="8318"/>
                  </a:cubicBezTo>
                  <a:cubicBezTo>
                    <a:pt x="6207" y="8318"/>
                    <a:pt x="5829" y="7971"/>
                    <a:pt x="5829" y="7499"/>
                  </a:cubicBezTo>
                  <a:cubicBezTo>
                    <a:pt x="5829" y="7057"/>
                    <a:pt x="6207" y="6648"/>
                    <a:pt x="6679" y="6648"/>
                  </a:cubicBezTo>
                  <a:close/>
                  <a:moveTo>
                    <a:pt x="7089" y="0"/>
                  </a:moveTo>
                  <a:cubicBezTo>
                    <a:pt x="3245" y="0"/>
                    <a:pt x="63" y="2237"/>
                    <a:pt x="63" y="5010"/>
                  </a:cubicBezTo>
                  <a:cubicBezTo>
                    <a:pt x="0" y="7751"/>
                    <a:pt x="3214" y="9987"/>
                    <a:pt x="7089" y="9987"/>
                  </a:cubicBezTo>
                  <a:cubicBezTo>
                    <a:pt x="10964" y="9987"/>
                    <a:pt x="14146" y="7751"/>
                    <a:pt x="14146" y="5010"/>
                  </a:cubicBezTo>
                  <a:cubicBezTo>
                    <a:pt x="14146" y="2300"/>
                    <a:pt x="10964" y="0"/>
                    <a:pt x="70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9" name="Google Shape;9689;p80"/>
            <p:cNvSpPr/>
            <p:nvPr/>
          </p:nvSpPr>
          <p:spPr>
            <a:xfrm>
              <a:off x="-13512225" y="3483250"/>
              <a:ext cx="100050" cy="81150"/>
            </a:xfrm>
            <a:custGeom>
              <a:rect b="b" l="l" r="r" t="t"/>
              <a:pathLst>
                <a:path extrusionOk="0" h="3246" w="4002">
                  <a:moveTo>
                    <a:pt x="4002" y="1"/>
                  </a:moveTo>
                  <a:cubicBezTo>
                    <a:pt x="2206" y="127"/>
                    <a:pt x="63" y="536"/>
                    <a:pt x="63" y="1607"/>
                  </a:cubicBezTo>
                  <a:cubicBezTo>
                    <a:pt x="0" y="2710"/>
                    <a:pt x="2174" y="3120"/>
                    <a:pt x="4002" y="3246"/>
                  </a:cubicBezTo>
                  <a:cubicBezTo>
                    <a:pt x="3592" y="2805"/>
                    <a:pt x="3371" y="2206"/>
                    <a:pt x="3371" y="1607"/>
                  </a:cubicBezTo>
                  <a:cubicBezTo>
                    <a:pt x="3371" y="1040"/>
                    <a:pt x="3592" y="442"/>
                    <a:pt x="40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0" name="Google Shape;9690;p80"/>
            <p:cNvSpPr/>
            <p:nvPr/>
          </p:nvSpPr>
          <p:spPr>
            <a:xfrm>
              <a:off x="-13407475" y="3483250"/>
              <a:ext cx="36250" cy="81150"/>
            </a:xfrm>
            <a:custGeom>
              <a:rect b="b" l="l" r="r" t="t"/>
              <a:pathLst>
                <a:path extrusionOk="0" h="3246" w="1450">
                  <a:moveTo>
                    <a:pt x="1418" y="1"/>
                  </a:moveTo>
                  <a:lnTo>
                    <a:pt x="1418" y="1"/>
                  </a:lnTo>
                  <a:cubicBezTo>
                    <a:pt x="1103" y="32"/>
                    <a:pt x="788" y="190"/>
                    <a:pt x="505" y="442"/>
                  </a:cubicBezTo>
                  <a:cubicBezTo>
                    <a:pt x="190" y="757"/>
                    <a:pt x="1" y="1166"/>
                    <a:pt x="1" y="1607"/>
                  </a:cubicBezTo>
                  <a:cubicBezTo>
                    <a:pt x="1" y="2048"/>
                    <a:pt x="158" y="2489"/>
                    <a:pt x="505" y="2805"/>
                  </a:cubicBezTo>
                  <a:cubicBezTo>
                    <a:pt x="788" y="3025"/>
                    <a:pt x="1103" y="3183"/>
                    <a:pt x="1450" y="3246"/>
                  </a:cubicBezTo>
                  <a:cubicBezTo>
                    <a:pt x="1072" y="2805"/>
                    <a:pt x="820" y="2206"/>
                    <a:pt x="820" y="1607"/>
                  </a:cubicBezTo>
                  <a:cubicBezTo>
                    <a:pt x="820" y="977"/>
                    <a:pt x="1072" y="442"/>
                    <a:pt x="1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1" name="Google Shape;9691;p80"/>
            <p:cNvSpPr/>
            <p:nvPr/>
          </p:nvSpPr>
          <p:spPr>
            <a:xfrm>
              <a:off x="-13366525" y="3485625"/>
              <a:ext cx="70125" cy="76425"/>
            </a:xfrm>
            <a:custGeom>
              <a:rect b="b" l="l" r="r" t="t"/>
              <a:pathLst>
                <a:path extrusionOk="0" h="3057" w="2805">
                  <a:moveTo>
                    <a:pt x="1072" y="0"/>
                  </a:moveTo>
                  <a:cubicBezTo>
                    <a:pt x="442" y="221"/>
                    <a:pt x="1" y="819"/>
                    <a:pt x="1" y="1512"/>
                  </a:cubicBezTo>
                  <a:cubicBezTo>
                    <a:pt x="1" y="2237"/>
                    <a:pt x="442" y="2836"/>
                    <a:pt x="1072" y="3056"/>
                  </a:cubicBezTo>
                  <a:cubicBezTo>
                    <a:pt x="1702" y="2962"/>
                    <a:pt x="2301" y="2867"/>
                    <a:pt x="2805" y="2710"/>
                  </a:cubicBezTo>
                  <a:cubicBezTo>
                    <a:pt x="2616" y="2363"/>
                    <a:pt x="2490" y="1953"/>
                    <a:pt x="2490" y="1512"/>
                  </a:cubicBezTo>
                  <a:cubicBezTo>
                    <a:pt x="2490" y="1071"/>
                    <a:pt x="2616" y="693"/>
                    <a:pt x="2805" y="347"/>
                  </a:cubicBezTo>
                  <a:cubicBezTo>
                    <a:pt x="2301" y="189"/>
                    <a:pt x="1702" y="63"/>
                    <a:pt x="10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92" name="Google Shape;9692;p80"/>
          <p:cNvGrpSpPr/>
          <p:nvPr/>
        </p:nvGrpSpPr>
        <p:grpSpPr>
          <a:xfrm>
            <a:off x="6449945" y="1679389"/>
            <a:ext cx="356221" cy="355476"/>
            <a:chOff x="-12643475" y="3212300"/>
            <a:chExt cx="353675" cy="352900"/>
          </a:xfrm>
        </p:grpSpPr>
        <p:sp>
          <p:nvSpPr>
            <p:cNvPr id="9693" name="Google Shape;9693;p80"/>
            <p:cNvSpPr/>
            <p:nvPr/>
          </p:nvSpPr>
          <p:spPr>
            <a:xfrm>
              <a:off x="-12372525" y="3517125"/>
              <a:ext cx="20500" cy="48075"/>
            </a:xfrm>
            <a:custGeom>
              <a:rect b="b" l="l" r="r" t="t"/>
              <a:pathLst>
                <a:path extrusionOk="0" h="1923" w="820">
                  <a:moveTo>
                    <a:pt x="0" y="0"/>
                  </a:moveTo>
                  <a:lnTo>
                    <a:pt x="0" y="1513"/>
                  </a:lnTo>
                  <a:cubicBezTo>
                    <a:pt x="0" y="1765"/>
                    <a:pt x="189" y="1922"/>
                    <a:pt x="410" y="1922"/>
                  </a:cubicBezTo>
                  <a:cubicBezTo>
                    <a:pt x="662" y="1922"/>
                    <a:pt x="819" y="1702"/>
                    <a:pt x="819" y="1513"/>
                  </a:cubicBezTo>
                  <a:lnTo>
                    <a:pt x="819" y="0"/>
                  </a:lnTo>
                  <a:cubicBezTo>
                    <a:pt x="662" y="126"/>
                    <a:pt x="567" y="221"/>
                    <a:pt x="410" y="221"/>
                  </a:cubicBezTo>
                  <a:cubicBezTo>
                    <a:pt x="189" y="221"/>
                    <a:pt x="126" y="126"/>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4" name="Google Shape;9694;p80"/>
            <p:cNvSpPr/>
            <p:nvPr/>
          </p:nvSpPr>
          <p:spPr>
            <a:xfrm>
              <a:off x="-12581250" y="3480900"/>
              <a:ext cx="63025" cy="21275"/>
            </a:xfrm>
            <a:custGeom>
              <a:rect b="b" l="l" r="r" t="t"/>
              <a:pathLst>
                <a:path extrusionOk="0" h="851" w="2521">
                  <a:moveTo>
                    <a:pt x="0" y="0"/>
                  </a:moveTo>
                  <a:lnTo>
                    <a:pt x="0" y="851"/>
                  </a:lnTo>
                  <a:lnTo>
                    <a:pt x="2521" y="851"/>
                  </a:lnTo>
                  <a:lnTo>
                    <a:pt x="252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5" name="Google Shape;9695;p80"/>
            <p:cNvSpPr/>
            <p:nvPr/>
          </p:nvSpPr>
          <p:spPr>
            <a:xfrm>
              <a:off x="-12643475" y="3398975"/>
              <a:ext cx="186700" cy="166225"/>
            </a:xfrm>
            <a:custGeom>
              <a:rect b="b" l="l" r="r" t="t"/>
              <a:pathLst>
                <a:path extrusionOk="0" h="6649" w="7468">
                  <a:moveTo>
                    <a:pt x="5419" y="2458"/>
                  </a:moveTo>
                  <a:cubicBezTo>
                    <a:pt x="5671" y="2458"/>
                    <a:pt x="5860" y="2647"/>
                    <a:pt x="5860" y="2899"/>
                  </a:cubicBezTo>
                  <a:lnTo>
                    <a:pt x="5860" y="4537"/>
                  </a:lnTo>
                  <a:cubicBezTo>
                    <a:pt x="5860" y="4789"/>
                    <a:pt x="5671" y="4978"/>
                    <a:pt x="5419" y="4978"/>
                  </a:cubicBezTo>
                  <a:lnTo>
                    <a:pt x="2080" y="4978"/>
                  </a:lnTo>
                  <a:cubicBezTo>
                    <a:pt x="1859" y="4978"/>
                    <a:pt x="1639" y="4789"/>
                    <a:pt x="1639" y="4537"/>
                  </a:cubicBezTo>
                  <a:lnTo>
                    <a:pt x="1639" y="2899"/>
                  </a:lnTo>
                  <a:cubicBezTo>
                    <a:pt x="1639" y="2647"/>
                    <a:pt x="1859" y="2458"/>
                    <a:pt x="2080" y="2458"/>
                  </a:cubicBezTo>
                  <a:close/>
                  <a:moveTo>
                    <a:pt x="1639" y="1"/>
                  </a:moveTo>
                  <a:lnTo>
                    <a:pt x="1639" y="977"/>
                  </a:lnTo>
                  <a:lnTo>
                    <a:pt x="662" y="1450"/>
                  </a:lnTo>
                  <a:cubicBezTo>
                    <a:pt x="221" y="1639"/>
                    <a:pt x="0" y="2080"/>
                    <a:pt x="0" y="2552"/>
                  </a:cubicBezTo>
                  <a:lnTo>
                    <a:pt x="0" y="5356"/>
                  </a:lnTo>
                  <a:cubicBezTo>
                    <a:pt x="0" y="6049"/>
                    <a:pt x="536" y="6648"/>
                    <a:pt x="1261" y="6648"/>
                  </a:cubicBezTo>
                  <a:lnTo>
                    <a:pt x="6270" y="6648"/>
                  </a:lnTo>
                  <a:cubicBezTo>
                    <a:pt x="6931" y="6648"/>
                    <a:pt x="7467" y="6049"/>
                    <a:pt x="7467" y="5388"/>
                  </a:cubicBezTo>
                  <a:lnTo>
                    <a:pt x="7467" y="2584"/>
                  </a:lnTo>
                  <a:cubicBezTo>
                    <a:pt x="7467" y="2111"/>
                    <a:pt x="7215" y="1670"/>
                    <a:pt x="6805" y="1481"/>
                  </a:cubicBezTo>
                  <a:lnTo>
                    <a:pt x="5829" y="1009"/>
                  </a:lnTo>
                  <a:lnTo>
                    <a:pt x="582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6" name="Google Shape;9696;p80"/>
            <p:cNvSpPr/>
            <p:nvPr/>
          </p:nvSpPr>
          <p:spPr>
            <a:xfrm>
              <a:off x="-12431600" y="3212300"/>
              <a:ext cx="141800" cy="137075"/>
            </a:xfrm>
            <a:custGeom>
              <a:rect b="b" l="l" r="r" t="t"/>
              <a:pathLst>
                <a:path extrusionOk="0" h="5483" w="5672">
                  <a:moveTo>
                    <a:pt x="2741" y="1"/>
                  </a:moveTo>
                  <a:cubicBezTo>
                    <a:pt x="1481" y="1"/>
                    <a:pt x="378" y="883"/>
                    <a:pt x="0" y="2017"/>
                  </a:cubicBezTo>
                  <a:lnTo>
                    <a:pt x="2300" y="3845"/>
                  </a:lnTo>
                  <a:lnTo>
                    <a:pt x="2300" y="2143"/>
                  </a:lnTo>
                  <a:cubicBezTo>
                    <a:pt x="2300" y="1891"/>
                    <a:pt x="2521" y="1702"/>
                    <a:pt x="2741" y="1702"/>
                  </a:cubicBezTo>
                  <a:cubicBezTo>
                    <a:pt x="2993" y="1702"/>
                    <a:pt x="3151" y="1891"/>
                    <a:pt x="3151" y="2143"/>
                  </a:cubicBezTo>
                  <a:lnTo>
                    <a:pt x="3151" y="5483"/>
                  </a:lnTo>
                  <a:lnTo>
                    <a:pt x="5608" y="3561"/>
                  </a:lnTo>
                  <a:lnTo>
                    <a:pt x="5608" y="2931"/>
                  </a:lnTo>
                  <a:cubicBezTo>
                    <a:pt x="5671" y="1324"/>
                    <a:pt x="4348" y="1"/>
                    <a:pt x="27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7" name="Google Shape;9697;p80"/>
            <p:cNvSpPr/>
            <p:nvPr/>
          </p:nvSpPr>
          <p:spPr>
            <a:xfrm>
              <a:off x="-12352050" y="3326525"/>
              <a:ext cx="62250" cy="104775"/>
            </a:xfrm>
            <a:custGeom>
              <a:rect b="b" l="l" r="r" t="t"/>
              <a:pathLst>
                <a:path extrusionOk="0" h="4191" w="2490">
                  <a:moveTo>
                    <a:pt x="2489" y="0"/>
                  </a:moveTo>
                  <a:lnTo>
                    <a:pt x="0" y="1890"/>
                  </a:lnTo>
                  <a:lnTo>
                    <a:pt x="0" y="4190"/>
                  </a:lnTo>
                  <a:lnTo>
                    <a:pt x="2489" y="2300"/>
                  </a:lnTo>
                  <a:lnTo>
                    <a:pt x="248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8" name="Google Shape;9698;p80"/>
            <p:cNvSpPr/>
            <p:nvPr/>
          </p:nvSpPr>
          <p:spPr>
            <a:xfrm>
              <a:off x="-12434750" y="3285550"/>
              <a:ext cx="62250" cy="104000"/>
            </a:xfrm>
            <a:custGeom>
              <a:rect b="b" l="l" r="r" t="t"/>
              <a:pathLst>
                <a:path extrusionOk="0" h="4160" w="2490">
                  <a:moveTo>
                    <a:pt x="0" y="1"/>
                  </a:moveTo>
                  <a:lnTo>
                    <a:pt x="0" y="2269"/>
                  </a:lnTo>
                  <a:lnTo>
                    <a:pt x="2489" y="4160"/>
                  </a:lnTo>
                  <a:lnTo>
                    <a:pt x="2489" y="1891"/>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9" name="Google Shape;9699;p80"/>
            <p:cNvSpPr/>
            <p:nvPr/>
          </p:nvSpPr>
          <p:spPr>
            <a:xfrm>
              <a:off x="-12352050" y="3409225"/>
              <a:ext cx="62250" cy="107925"/>
            </a:xfrm>
            <a:custGeom>
              <a:rect b="b" l="l" r="r" t="t"/>
              <a:pathLst>
                <a:path extrusionOk="0" h="4317" w="2490">
                  <a:moveTo>
                    <a:pt x="2489" y="0"/>
                  </a:moveTo>
                  <a:lnTo>
                    <a:pt x="0" y="1859"/>
                  </a:lnTo>
                  <a:lnTo>
                    <a:pt x="0" y="4316"/>
                  </a:lnTo>
                  <a:lnTo>
                    <a:pt x="1607" y="2678"/>
                  </a:lnTo>
                  <a:cubicBezTo>
                    <a:pt x="2174" y="2142"/>
                    <a:pt x="2489" y="1418"/>
                    <a:pt x="2489" y="630"/>
                  </a:cubicBezTo>
                  <a:lnTo>
                    <a:pt x="248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0" name="Google Shape;9700;p80"/>
            <p:cNvSpPr/>
            <p:nvPr/>
          </p:nvSpPr>
          <p:spPr>
            <a:xfrm>
              <a:off x="-12434750" y="3368250"/>
              <a:ext cx="62250" cy="148900"/>
            </a:xfrm>
            <a:custGeom>
              <a:rect b="b" l="l" r="r" t="t"/>
              <a:pathLst>
                <a:path extrusionOk="0" h="5956" w="2490">
                  <a:moveTo>
                    <a:pt x="0" y="1"/>
                  </a:moveTo>
                  <a:lnTo>
                    <a:pt x="0" y="2269"/>
                  </a:lnTo>
                  <a:cubicBezTo>
                    <a:pt x="0" y="3057"/>
                    <a:pt x="315" y="3781"/>
                    <a:pt x="851" y="4317"/>
                  </a:cubicBezTo>
                  <a:lnTo>
                    <a:pt x="2489" y="5955"/>
                  </a:lnTo>
                  <a:lnTo>
                    <a:pt x="2489" y="1860"/>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1" name="Google Shape;9701;p80"/>
            <p:cNvSpPr/>
            <p:nvPr/>
          </p:nvSpPr>
          <p:spPr>
            <a:xfrm>
              <a:off x="-12623000" y="3336750"/>
              <a:ext cx="145725" cy="40975"/>
            </a:xfrm>
            <a:custGeom>
              <a:rect b="b" l="l" r="r" t="t"/>
              <a:pathLst>
                <a:path extrusionOk="0" h="1639" w="5829">
                  <a:moveTo>
                    <a:pt x="820" y="1"/>
                  </a:moveTo>
                  <a:cubicBezTo>
                    <a:pt x="347" y="1"/>
                    <a:pt x="1" y="347"/>
                    <a:pt x="1" y="820"/>
                  </a:cubicBezTo>
                  <a:cubicBezTo>
                    <a:pt x="1" y="1292"/>
                    <a:pt x="410" y="1639"/>
                    <a:pt x="820" y="1639"/>
                  </a:cubicBezTo>
                  <a:lnTo>
                    <a:pt x="5010" y="1639"/>
                  </a:lnTo>
                  <a:cubicBezTo>
                    <a:pt x="5482" y="1639"/>
                    <a:pt x="5829" y="1292"/>
                    <a:pt x="5829" y="820"/>
                  </a:cubicBezTo>
                  <a:cubicBezTo>
                    <a:pt x="5829" y="347"/>
                    <a:pt x="5482" y="1"/>
                    <a:pt x="50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02" name="Google Shape;9702;p80"/>
          <p:cNvGrpSpPr/>
          <p:nvPr/>
        </p:nvGrpSpPr>
        <p:grpSpPr>
          <a:xfrm>
            <a:off x="6449945" y="2131163"/>
            <a:ext cx="356221" cy="333366"/>
            <a:chOff x="-12643475" y="3657325"/>
            <a:chExt cx="353675" cy="330950"/>
          </a:xfrm>
        </p:grpSpPr>
        <p:sp>
          <p:nvSpPr>
            <p:cNvPr id="9703" name="Google Shape;9703;p80"/>
            <p:cNvSpPr/>
            <p:nvPr/>
          </p:nvSpPr>
          <p:spPr>
            <a:xfrm>
              <a:off x="-12580475" y="3719550"/>
              <a:ext cx="19725" cy="19700"/>
            </a:xfrm>
            <a:custGeom>
              <a:rect b="b" l="l" r="r" t="t"/>
              <a:pathLst>
                <a:path extrusionOk="0" h="788" w="789">
                  <a:moveTo>
                    <a:pt x="379" y="0"/>
                  </a:moveTo>
                  <a:cubicBezTo>
                    <a:pt x="190" y="0"/>
                    <a:pt x="1" y="189"/>
                    <a:pt x="1" y="410"/>
                  </a:cubicBezTo>
                  <a:cubicBezTo>
                    <a:pt x="1" y="599"/>
                    <a:pt x="190" y="788"/>
                    <a:pt x="379" y="788"/>
                  </a:cubicBezTo>
                  <a:cubicBezTo>
                    <a:pt x="599" y="788"/>
                    <a:pt x="788" y="599"/>
                    <a:pt x="788" y="410"/>
                  </a:cubicBezTo>
                  <a:cubicBezTo>
                    <a:pt x="788" y="189"/>
                    <a:pt x="599" y="0"/>
                    <a:pt x="3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4" name="Google Shape;9704;p80"/>
            <p:cNvSpPr/>
            <p:nvPr/>
          </p:nvSpPr>
          <p:spPr>
            <a:xfrm>
              <a:off x="-12456800" y="3719550"/>
              <a:ext cx="19700" cy="19700"/>
            </a:xfrm>
            <a:custGeom>
              <a:rect b="b" l="l" r="r" t="t"/>
              <a:pathLst>
                <a:path extrusionOk="0" h="788" w="788">
                  <a:moveTo>
                    <a:pt x="410" y="0"/>
                  </a:moveTo>
                  <a:cubicBezTo>
                    <a:pt x="189" y="0"/>
                    <a:pt x="0" y="189"/>
                    <a:pt x="0" y="410"/>
                  </a:cubicBezTo>
                  <a:cubicBezTo>
                    <a:pt x="0" y="599"/>
                    <a:pt x="189" y="788"/>
                    <a:pt x="410" y="788"/>
                  </a:cubicBezTo>
                  <a:cubicBezTo>
                    <a:pt x="630" y="788"/>
                    <a:pt x="788" y="599"/>
                    <a:pt x="788" y="410"/>
                  </a:cubicBezTo>
                  <a:cubicBezTo>
                    <a:pt x="788" y="189"/>
                    <a:pt x="630" y="0"/>
                    <a:pt x="4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5" name="Google Shape;9705;p80"/>
            <p:cNvSpPr/>
            <p:nvPr/>
          </p:nvSpPr>
          <p:spPr>
            <a:xfrm>
              <a:off x="-12643475" y="3657325"/>
              <a:ext cx="268600" cy="144950"/>
            </a:xfrm>
            <a:custGeom>
              <a:rect b="b" l="l" r="r" t="t"/>
              <a:pathLst>
                <a:path extrusionOk="0" h="5798" w="10744">
                  <a:moveTo>
                    <a:pt x="2899" y="1670"/>
                  </a:moveTo>
                  <a:cubicBezTo>
                    <a:pt x="3592" y="1670"/>
                    <a:pt x="4159" y="2205"/>
                    <a:pt x="4159" y="2899"/>
                  </a:cubicBezTo>
                  <a:cubicBezTo>
                    <a:pt x="4159" y="3560"/>
                    <a:pt x="3623" y="4159"/>
                    <a:pt x="2899" y="4159"/>
                  </a:cubicBezTo>
                  <a:cubicBezTo>
                    <a:pt x="2237" y="4159"/>
                    <a:pt x="1639" y="3592"/>
                    <a:pt x="1639" y="2899"/>
                  </a:cubicBezTo>
                  <a:cubicBezTo>
                    <a:pt x="1639" y="2205"/>
                    <a:pt x="2206" y="1670"/>
                    <a:pt x="2899" y="1670"/>
                  </a:cubicBezTo>
                  <a:close/>
                  <a:moveTo>
                    <a:pt x="7877" y="1670"/>
                  </a:moveTo>
                  <a:cubicBezTo>
                    <a:pt x="8538" y="1670"/>
                    <a:pt x="9137" y="2205"/>
                    <a:pt x="9137" y="2899"/>
                  </a:cubicBezTo>
                  <a:cubicBezTo>
                    <a:pt x="9137" y="3560"/>
                    <a:pt x="8570" y="4159"/>
                    <a:pt x="7877" y="4159"/>
                  </a:cubicBezTo>
                  <a:cubicBezTo>
                    <a:pt x="7215" y="4159"/>
                    <a:pt x="6616" y="3592"/>
                    <a:pt x="6616" y="2899"/>
                  </a:cubicBezTo>
                  <a:cubicBezTo>
                    <a:pt x="6616" y="2205"/>
                    <a:pt x="7152" y="1670"/>
                    <a:pt x="7877" y="1670"/>
                  </a:cubicBezTo>
                  <a:close/>
                  <a:moveTo>
                    <a:pt x="2899" y="0"/>
                  </a:moveTo>
                  <a:cubicBezTo>
                    <a:pt x="1292" y="0"/>
                    <a:pt x="32" y="1323"/>
                    <a:pt x="32" y="2899"/>
                  </a:cubicBezTo>
                  <a:cubicBezTo>
                    <a:pt x="0" y="4505"/>
                    <a:pt x="1292" y="5797"/>
                    <a:pt x="2899" y="5797"/>
                  </a:cubicBezTo>
                  <a:cubicBezTo>
                    <a:pt x="3970" y="5797"/>
                    <a:pt x="4884" y="5198"/>
                    <a:pt x="5388" y="4379"/>
                  </a:cubicBezTo>
                  <a:cubicBezTo>
                    <a:pt x="5892" y="5230"/>
                    <a:pt x="6805" y="5797"/>
                    <a:pt x="7877" y="5797"/>
                  </a:cubicBezTo>
                  <a:cubicBezTo>
                    <a:pt x="9483" y="5797"/>
                    <a:pt x="10744" y="4505"/>
                    <a:pt x="10744" y="2899"/>
                  </a:cubicBezTo>
                  <a:cubicBezTo>
                    <a:pt x="10744" y="1260"/>
                    <a:pt x="9452" y="0"/>
                    <a:pt x="7877" y="0"/>
                  </a:cubicBezTo>
                  <a:cubicBezTo>
                    <a:pt x="6805" y="0"/>
                    <a:pt x="5892" y="599"/>
                    <a:pt x="5388" y="1418"/>
                  </a:cubicBezTo>
                  <a:cubicBezTo>
                    <a:pt x="4884" y="567"/>
                    <a:pt x="3970" y="0"/>
                    <a:pt x="28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6" name="Google Shape;9706;p80"/>
            <p:cNvSpPr/>
            <p:nvPr/>
          </p:nvSpPr>
          <p:spPr>
            <a:xfrm>
              <a:off x="-12581250" y="3905425"/>
              <a:ext cx="62250" cy="20500"/>
            </a:xfrm>
            <a:custGeom>
              <a:rect b="b" l="l" r="r" t="t"/>
              <a:pathLst>
                <a:path extrusionOk="0" h="820" w="2490">
                  <a:moveTo>
                    <a:pt x="0" y="0"/>
                  </a:moveTo>
                  <a:lnTo>
                    <a:pt x="0" y="819"/>
                  </a:lnTo>
                  <a:lnTo>
                    <a:pt x="2489" y="819"/>
                  </a:lnTo>
                  <a:lnTo>
                    <a:pt x="248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7" name="Google Shape;9707;p80"/>
            <p:cNvSpPr/>
            <p:nvPr/>
          </p:nvSpPr>
          <p:spPr>
            <a:xfrm>
              <a:off x="-12643475" y="3802250"/>
              <a:ext cx="269400" cy="185900"/>
            </a:xfrm>
            <a:custGeom>
              <a:rect b="b" l="l" r="r" t="t"/>
              <a:pathLst>
                <a:path extrusionOk="0" h="7436" w="10776">
                  <a:moveTo>
                    <a:pt x="7057" y="1670"/>
                  </a:moveTo>
                  <a:cubicBezTo>
                    <a:pt x="7278" y="1670"/>
                    <a:pt x="7436" y="1859"/>
                    <a:pt x="7436" y="2048"/>
                  </a:cubicBezTo>
                  <a:cubicBezTo>
                    <a:pt x="7436" y="2300"/>
                    <a:pt x="7247" y="2489"/>
                    <a:pt x="7057" y="2489"/>
                  </a:cubicBezTo>
                  <a:cubicBezTo>
                    <a:pt x="6805" y="2489"/>
                    <a:pt x="6616" y="2300"/>
                    <a:pt x="6616" y="2048"/>
                  </a:cubicBezTo>
                  <a:cubicBezTo>
                    <a:pt x="6616" y="1859"/>
                    <a:pt x="6805" y="1670"/>
                    <a:pt x="7057" y="1670"/>
                  </a:cubicBezTo>
                  <a:close/>
                  <a:moveTo>
                    <a:pt x="8696" y="1670"/>
                  </a:moveTo>
                  <a:cubicBezTo>
                    <a:pt x="8948" y="1670"/>
                    <a:pt x="9137" y="1859"/>
                    <a:pt x="9137" y="2048"/>
                  </a:cubicBezTo>
                  <a:cubicBezTo>
                    <a:pt x="9137" y="2300"/>
                    <a:pt x="8948" y="2489"/>
                    <a:pt x="8696" y="2489"/>
                  </a:cubicBezTo>
                  <a:cubicBezTo>
                    <a:pt x="8475" y="2489"/>
                    <a:pt x="8318" y="2300"/>
                    <a:pt x="8318" y="2048"/>
                  </a:cubicBezTo>
                  <a:cubicBezTo>
                    <a:pt x="8255" y="1859"/>
                    <a:pt x="8475" y="1670"/>
                    <a:pt x="8696" y="1670"/>
                  </a:cubicBezTo>
                  <a:close/>
                  <a:moveTo>
                    <a:pt x="5388" y="3277"/>
                  </a:moveTo>
                  <a:cubicBezTo>
                    <a:pt x="5640" y="3277"/>
                    <a:pt x="5829" y="3466"/>
                    <a:pt x="5829" y="3686"/>
                  </a:cubicBezTo>
                  <a:lnTo>
                    <a:pt x="5829" y="5356"/>
                  </a:lnTo>
                  <a:cubicBezTo>
                    <a:pt x="5829" y="5608"/>
                    <a:pt x="5640" y="5797"/>
                    <a:pt x="5388" y="5797"/>
                  </a:cubicBezTo>
                  <a:lnTo>
                    <a:pt x="2080" y="5797"/>
                  </a:lnTo>
                  <a:cubicBezTo>
                    <a:pt x="1859" y="5797"/>
                    <a:pt x="1639" y="5608"/>
                    <a:pt x="1639" y="5356"/>
                  </a:cubicBezTo>
                  <a:lnTo>
                    <a:pt x="1639" y="3686"/>
                  </a:lnTo>
                  <a:cubicBezTo>
                    <a:pt x="1639" y="3466"/>
                    <a:pt x="1859" y="3277"/>
                    <a:pt x="2080" y="3277"/>
                  </a:cubicBezTo>
                  <a:close/>
                  <a:moveTo>
                    <a:pt x="5230" y="0"/>
                  </a:moveTo>
                  <a:cubicBezTo>
                    <a:pt x="4600" y="504"/>
                    <a:pt x="3781" y="819"/>
                    <a:pt x="2899" y="819"/>
                  </a:cubicBezTo>
                  <a:cubicBezTo>
                    <a:pt x="2080" y="819"/>
                    <a:pt x="1324" y="536"/>
                    <a:pt x="756" y="126"/>
                  </a:cubicBezTo>
                  <a:cubicBezTo>
                    <a:pt x="315" y="315"/>
                    <a:pt x="32" y="756"/>
                    <a:pt x="32" y="1260"/>
                  </a:cubicBezTo>
                  <a:lnTo>
                    <a:pt x="32" y="6206"/>
                  </a:lnTo>
                  <a:cubicBezTo>
                    <a:pt x="0" y="6900"/>
                    <a:pt x="536" y="7435"/>
                    <a:pt x="1261" y="7435"/>
                  </a:cubicBezTo>
                  <a:lnTo>
                    <a:pt x="9515" y="7435"/>
                  </a:lnTo>
                  <a:cubicBezTo>
                    <a:pt x="10208" y="7435"/>
                    <a:pt x="10775" y="6900"/>
                    <a:pt x="10775" y="6206"/>
                  </a:cubicBezTo>
                  <a:lnTo>
                    <a:pt x="10775" y="1260"/>
                  </a:lnTo>
                  <a:cubicBezTo>
                    <a:pt x="10775" y="756"/>
                    <a:pt x="10460" y="315"/>
                    <a:pt x="10082" y="126"/>
                  </a:cubicBezTo>
                  <a:cubicBezTo>
                    <a:pt x="9452" y="536"/>
                    <a:pt x="8727" y="819"/>
                    <a:pt x="7908" y="819"/>
                  </a:cubicBezTo>
                  <a:cubicBezTo>
                    <a:pt x="7057" y="819"/>
                    <a:pt x="6270" y="504"/>
                    <a:pt x="55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8" name="Google Shape;9708;p80"/>
            <p:cNvSpPr/>
            <p:nvPr/>
          </p:nvSpPr>
          <p:spPr>
            <a:xfrm>
              <a:off x="-12352850" y="3802125"/>
              <a:ext cx="63050" cy="186150"/>
            </a:xfrm>
            <a:custGeom>
              <a:rect b="b" l="l" r="r" t="t"/>
              <a:pathLst>
                <a:path extrusionOk="0" h="7446" w="2522">
                  <a:moveTo>
                    <a:pt x="2092" y="0"/>
                  </a:moveTo>
                  <a:cubicBezTo>
                    <a:pt x="2035" y="0"/>
                    <a:pt x="1976" y="10"/>
                    <a:pt x="1923" y="37"/>
                  </a:cubicBezTo>
                  <a:lnTo>
                    <a:pt x="1" y="982"/>
                  </a:lnTo>
                  <a:lnTo>
                    <a:pt x="1" y="6464"/>
                  </a:lnTo>
                  <a:lnTo>
                    <a:pt x="1923" y="7409"/>
                  </a:lnTo>
                  <a:cubicBezTo>
                    <a:pt x="1976" y="7435"/>
                    <a:pt x="2035" y="7445"/>
                    <a:pt x="2092" y="7445"/>
                  </a:cubicBezTo>
                  <a:cubicBezTo>
                    <a:pt x="2170" y="7445"/>
                    <a:pt x="2246" y="7427"/>
                    <a:pt x="2301" y="7409"/>
                  </a:cubicBezTo>
                  <a:cubicBezTo>
                    <a:pt x="2427" y="7314"/>
                    <a:pt x="2521" y="7220"/>
                    <a:pt x="2521" y="7062"/>
                  </a:cubicBezTo>
                  <a:lnTo>
                    <a:pt x="2521" y="415"/>
                  </a:lnTo>
                  <a:cubicBezTo>
                    <a:pt x="2521" y="257"/>
                    <a:pt x="2427" y="131"/>
                    <a:pt x="2301" y="37"/>
                  </a:cubicBezTo>
                  <a:cubicBezTo>
                    <a:pt x="2246" y="18"/>
                    <a:pt x="2170" y="0"/>
                    <a:pt x="2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09" name="Google Shape;9709;p80"/>
          <p:cNvGrpSpPr/>
          <p:nvPr/>
        </p:nvGrpSpPr>
        <p:grpSpPr>
          <a:xfrm>
            <a:off x="8232947" y="1679792"/>
            <a:ext cx="355416" cy="354670"/>
            <a:chOff x="-10857925" y="3213875"/>
            <a:chExt cx="352875" cy="352100"/>
          </a:xfrm>
        </p:grpSpPr>
        <p:sp>
          <p:nvSpPr>
            <p:cNvPr id="9710" name="Google Shape;9710;p80"/>
            <p:cNvSpPr/>
            <p:nvPr/>
          </p:nvSpPr>
          <p:spPr>
            <a:xfrm>
              <a:off x="-10759475" y="3265875"/>
              <a:ext cx="64600" cy="87450"/>
            </a:xfrm>
            <a:custGeom>
              <a:rect b="b" l="l" r="r" t="t"/>
              <a:pathLst>
                <a:path extrusionOk="0" h="3498" w="2584">
                  <a:moveTo>
                    <a:pt x="1702" y="0"/>
                  </a:moveTo>
                  <a:lnTo>
                    <a:pt x="0" y="1418"/>
                  </a:lnTo>
                  <a:lnTo>
                    <a:pt x="2584" y="3497"/>
                  </a:lnTo>
                  <a:cubicBezTo>
                    <a:pt x="2458" y="2111"/>
                    <a:pt x="2143" y="914"/>
                    <a:pt x="17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1" name="Google Shape;9711;p80"/>
            <p:cNvSpPr/>
            <p:nvPr/>
          </p:nvSpPr>
          <p:spPr>
            <a:xfrm>
              <a:off x="-10857925" y="3265075"/>
              <a:ext cx="64600" cy="87450"/>
            </a:xfrm>
            <a:custGeom>
              <a:rect b="b" l="l" r="r" t="t"/>
              <a:pathLst>
                <a:path extrusionOk="0" h="3498" w="2584">
                  <a:moveTo>
                    <a:pt x="882" y="1"/>
                  </a:moveTo>
                  <a:cubicBezTo>
                    <a:pt x="441" y="946"/>
                    <a:pt x="189" y="2143"/>
                    <a:pt x="0" y="3498"/>
                  </a:cubicBezTo>
                  <a:lnTo>
                    <a:pt x="2584" y="1418"/>
                  </a:lnTo>
                  <a:lnTo>
                    <a:pt x="8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2" name="Google Shape;9712;p80"/>
            <p:cNvSpPr/>
            <p:nvPr/>
          </p:nvSpPr>
          <p:spPr>
            <a:xfrm>
              <a:off x="-10850050" y="3313925"/>
              <a:ext cx="148100" cy="65375"/>
            </a:xfrm>
            <a:custGeom>
              <a:rect b="b" l="l" r="r" t="t"/>
              <a:pathLst>
                <a:path extrusionOk="0" h="2615" w="5924">
                  <a:moveTo>
                    <a:pt x="2993" y="0"/>
                  </a:moveTo>
                  <a:lnTo>
                    <a:pt x="0" y="2363"/>
                  </a:lnTo>
                  <a:cubicBezTo>
                    <a:pt x="221" y="2520"/>
                    <a:pt x="410" y="2615"/>
                    <a:pt x="693" y="2615"/>
                  </a:cubicBezTo>
                  <a:lnTo>
                    <a:pt x="5261" y="2615"/>
                  </a:lnTo>
                  <a:cubicBezTo>
                    <a:pt x="5482" y="2615"/>
                    <a:pt x="5734" y="2520"/>
                    <a:pt x="5923" y="2363"/>
                  </a:cubicBezTo>
                  <a:lnTo>
                    <a:pt x="29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3" name="Google Shape;9713;p80"/>
            <p:cNvSpPr/>
            <p:nvPr/>
          </p:nvSpPr>
          <p:spPr>
            <a:xfrm>
              <a:off x="-10857925" y="3391900"/>
              <a:ext cx="165425" cy="133125"/>
            </a:xfrm>
            <a:custGeom>
              <a:rect b="b" l="l" r="r" t="t"/>
              <a:pathLst>
                <a:path extrusionOk="0" h="5325" w="6617">
                  <a:moveTo>
                    <a:pt x="6616" y="0"/>
                  </a:moveTo>
                  <a:cubicBezTo>
                    <a:pt x="6301" y="189"/>
                    <a:pt x="5986" y="315"/>
                    <a:pt x="5608" y="315"/>
                  </a:cubicBezTo>
                  <a:lnTo>
                    <a:pt x="1040" y="315"/>
                  </a:lnTo>
                  <a:cubicBezTo>
                    <a:pt x="662" y="315"/>
                    <a:pt x="284" y="189"/>
                    <a:pt x="32" y="0"/>
                  </a:cubicBezTo>
                  <a:lnTo>
                    <a:pt x="32" y="0"/>
                  </a:lnTo>
                  <a:cubicBezTo>
                    <a:pt x="0" y="1449"/>
                    <a:pt x="221" y="2867"/>
                    <a:pt x="630" y="4001"/>
                  </a:cubicBezTo>
                  <a:cubicBezTo>
                    <a:pt x="914" y="4757"/>
                    <a:pt x="1638" y="5324"/>
                    <a:pt x="2426" y="5324"/>
                  </a:cubicBezTo>
                  <a:lnTo>
                    <a:pt x="4001" y="5324"/>
                  </a:lnTo>
                  <a:cubicBezTo>
                    <a:pt x="4946" y="5324"/>
                    <a:pt x="5671" y="4789"/>
                    <a:pt x="5955" y="4001"/>
                  </a:cubicBezTo>
                  <a:cubicBezTo>
                    <a:pt x="6396" y="2867"/>
                    <a:pt x="6585" y="1449"/>
                    <a:pt x="6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4" name="Google Shape;9714;p80"/>
            <p:cNvSpPr/>
            <p:nvPr/>
          </p:nvSpPr>
          <p:spPr>
            <a:xfrm>
              <a:off x="-10824850" y="3213875"/>
              <a:ext cx="98475" cy="74850"/>
            </a:xfrm>
            <a:custGeom>
              <a:rect b="b" l="l" r="r" t="t"/>
              <a:pathLst>
                <a:path extrusionOk="0" h="2994" w="3939">
                  <a:moveTo>
                    <a:pt x="1954" y="1"/>
                  </a:moveTo>
                  <a:cubicBezTo>
                    <a:pt x="1198" y="1"/>
                    <a:pt x="536" y="505"/>
                    <a:pt x="0" y="1324"/>
                  </a:cubicBezTo>
                  <a:lnTo>
                    <a:pt x="1954" y="2994"/>
                  </a:lnTo>
                  <a:lnTo>
                    <a:pt x="3938" y="1324"/>
                  </a:lnTo>
                  <a:cubicBezTo>
                    <a:pt x="3371" y="505"/>
                    <a:pt x="2710" y="1"/>
                    <a:pt x="19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5" name="Google Shape;9715;p80"/>
            <p:cNvSpPr/>
            <p:nvPr/>
          </p:nvSpPr>
          <p:spPr>
            <a:xfrm>
              <a:off x="-10571250" y="3306825"/>
              <a:ext cx="64625" cy="87450"/>
            </a:xfrm>
            <a:custGeom>
              <a:rect b="b" l="l" r="r" t="t"/>
              <a:pathLst>
                <a:path extrusionOk="0" h="3498" w="2585">
                  <a:moveTo>
                    <a:pt x="1702" y="0"/>
                  </a:moveTo>
                  <a:lnTo>
                    <a:pt x="1" y="1418"/>
                  </a:lnTo>
                  <a:lnTo>
                    <a:pt x="2584" y="3498"/>
                  </a:lnTo>
                  <a:cubicBezTo>
                    <a:pt x="2458" y="2143"/>
                    <a:pt x="2143" y="914"/>
                    <a:pt x="17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6" name="Google Shape;9716;p80"/>
            <p:cNvSpPr/>
            <p:nvPr/>
          </p:nvSpPr>
          <p:spPr>
            <a:xfrm>
              <a:off x="-10669700" y="3306025"/>
              <a:ext cx="63825" cy="87475"/>
            </a:xfrm>
            <a:custGeom>
              <a:rect b="b" l="l" r="r" t="t"/>
              <a:pathLst>
                <a:path extrusionOk="0" h="3499" w="2553">
                  <a:moveTo>
                    <a:pt x="883" y="1"/>
                  </a:moveTo>
                  <a:cubicBezTo>
                    <a:pt x="442" y="946"/>
                    <a:pt x="127" y="2175"/>
                    <a:pt x="1" y="3498"/>
                  </a:cubicBezTo>
                  <a:lnTo>
                    <a:pt x="2553" y="1419"/>
                  </a:lnTo>
                  <a:lnTo>
                    <a:pt x="88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7" name="Google Shape;9717;p80"/>
            <p:cNvSpPr/>
            <p:nvPr/>
          </p:nvSpPr>
          <p:spPr>
            <a:xfrm>
              <a:off x="-10661825" y="3355650"/>
              <a:ext cx="148100" cy="64625"/>
            </a:xfrm>
            <a:custGeom>
              <a:rect b="b" l="l" r="r" t="t"/>
              <a:pathLst>
                <a:path extrusionOk="0" h="2585" w="5924">
                  <a:moveTo>
                    <a:pt x="2994" y="1"/>
                  </a:moveTo>
                  <a:lnTo>
                    <a:pt x="1" y="2364"/>
                  </a:lnTo>
                  <a:cubicBezTo>
                    <a:pt x="221" y="2521"/>
                    <a:pt x="410" y="2584"/>
                    <a:pt x="694" y="2584"/>
                  </a:cubicBezTo>
                  <a:lnTo>
                    <a:pt x="5231" y="2584"/>
                  </a:lnTo>
                  <a:cubicBezTo>
                    <a:pt x="5483" y="2584"/>
                    <a:pt x="5735" y="2521"/>
                    <a:pt x="5924" y="2364"/>
                  </a:cubicBezTo>
                  <a:lnTo>
                    <a:pt x="299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8" name="Google Shape;9718;p80"/>
            <p:cNvSpPr/>
            <p:nvPr/>
          </p:nvSpPr>
          <p:spPr>
            <a:xfrm>
              <a:off x="-10670475" y="3432850"/>
              <a:ext cx="165425" cy="133125"/>
            </a:xfrm>
            <a:custGeom>
              <a:rect b="b" l="l" r="r" t="t"/>
              <a:pathLst>
                <a:path extrusionOk="0" h="5325" w="6617">
                  <a:moveTo>
                    <a:pt x="6616" y="0"/>
                  </a:moveTo>
                  <a:cubicBezTo>
                    <a:pt x="6301" y="221"/>
                    <a:pt x="5986" y="315"/>
                    <a:pt x="5577" y="315"/>
                  </a:cubicBezTo>
                  <a:lnTo>
                    <a:pt x="1040" y="315"/>
                  </a:lnTo>
                  <a:cubicBezTo>
                    <a:pt x="630" y="315"/>
                    <a:pt x="284" y="221"/>
                    <a:pt x="0" y="0"/>
                  </a:cubicBezTo>
                  <a:lnTo>
                    <a:pt x="0" y="0"/>
                  </a:lnTo>
                  <a:cubicBezTo>
                    <a:pt x="0" y="1481"/>
                    <a:pt x="221" y="2930"/>
                    <a:pt x="630" y="4064"/>
                  </a:cubicBezTo>
                  <a:cubicBezTo>
                    <a:pt x="914" y="4821"/>
                    <a:pt x="1607" y="5325"/>
                    <a:pt x="2395" y="5325"/>
                  </a:cubicBezTo>
                  <a:lnTo>
                    <a:pt x="3970" y="5325"/>
                  </a:lnTo>
                  <a:cubicBezTo>
                    <a:pt x="4915" y="5325"/>
                    <a:pt x="5671" y="4852"/>
                    <a:pt x="5955" y="4064"/>
                  </a:cubicBezTo>
                  <a:cubicBezTo>
                    <a:pt x="6364" y="2930"/>
                    <a:pt x="6585" y="1481"/>
                    <a:pt x="6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9" name="Google Shape;9719;p80"/>
            <p:cNvSpPr/>
            <p:nvPr/>
          </p:nvSpPr>
          <p:spPr>
            <a:xfrm>
              <a:off x="-10638175" y="3254850"/>
              <a:ext cx="98475" cy="74850"/>
            </a:xfrm>
            <a:custGeom>
              <a:rect b="b" l="l" r="r" t="t"/>
              <a:pathLst>
                <a:path extrusionOk="0" h="2994" w="3939">
                  <a:moveTo>
                    <a:pt x="1985" y="0"/>
                  </a:moveTo>
                  <a:cubicBezTo>
                    <a:pt x="1229" y="0"/>
                    <a:pt x="567" y="504"/>
                    <a:pt x="0" y="1355"/>
                  </a:cubicBezTo>
                  <a:lnTo>
                    <a:pt x="1985" y="2993"/>
                  </a:lnTo>
                  <a:lnTo>
                    <a:pt x="3938" y="1355"/>
                  </a:lnTo>
                  <a:cubicBezTo>
                    <a:pt x="3403" y="504"/>
                    <a:pt x="2709" y="0"/>
                    <a:pt x="19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20" name="Google Shape;9720;p80"/>
          <p:cNvGrpSpPr/>
          <p:nvPr/>
        </p:nvGrpSpPr>
        <p:grpSpPr>
          <a:xfrm>
            <a:off x="6449862" y="3039221"/>
            <a:ext cx="356096" cy="354469"/>
            <a:chOff x="-9089725" y="3180200"/>
            <a:chExt cx="353550" cy="351900"/>
          </a:xfrm>
        </p:grpSpPr>
        <p:sp>
          <p:nvSpPr>
            <p:cNvPr id="9721" name="Google Shape;9721;p80"/>
            <p:cNvSpPr/>
            <p:nvPr/>
          </p:nvSpPr>
          <p:spPr>
            <a:xfrm>
              <a:off x="-9089725" y="3180200"/>
              <a:ext cx="165425" cy="250300"/>
            </a:xfrm>
            <a:custGeom>
              <a:rect b="b" l="l" r="r" t="t"/>
              <a:pathLst>
                <a:path extrusionOk="0" h="10012" w="6617">
                  <a:moveTo>
                    <a:pt x="2945" y="1"/>
                  </a:moveTo>
                  <a:cubicBezTo>
                    <a:pt x="2900" y="1"/>
                    <a:pt x="2854" y="8"/>
                    <a:pt x="2805" y="25"/>
                  </a:cubicBezTo>
                  <a:cubicBezTo>
                    <a:pt x="2647" y="56"/>
                    <a:pt x="2521" y="214"/>
                    <a:pt x="2521" y="434"/>
                  </a:cubicBezTo>
                  <a:lnTo>
                    <a:pt x="2521" y="6924"/>
                  </a:lnTo>
                  <a:cubicBezTo>
                    <a:pt x="2301" y="6767"/>
                    <a:pt x="2017" y="6704"/>
                    <a:pt x="1702" y="6704"/>
                  </a:cubicBezTo>
                  <a:cubicBezTo>
                    <a:pt x="788" y="6704"/>
                    <a:pt x="64" y="7428"/>
                    <a:pt x="64" y="8342"/>
                  </a:cubicBezTo>
                  <a:cubicBezTo>
                    <a:pt x="1" y="9256"/>
                    <a:pt x="757" y="10012"/>
                    <a:pt x="1671" y="10012"/>
                  </a:cubicBezTo>
                  <a:cubicBezTo>
                    <a:pt x="2584" y="10012"/>
                    <a:pt x="3309" y="9256"/>
                    <a:pt x="3309" y="8342"/>
                  </a:cubicBezTo>
                  <a:lnTo>
                    <a:pt x="3309" y="1820"/>
                  </a:lnTo>
                  <a:cubicBezTo>
                    <a:pt x="3907" y="2545"/>
                    <a:pt x="4632" y="3144"/>
                    <a:pt x="5294" y="3616"/>
                  </a:cubicBezTo>
                  <a:cubicBezTo>
                    <a:pt x="5609" y="3868"/>
                    <a:pt x="5798" y="4215"/>
                    <a:pt x="5798" y="4593"/>
                  </a:cubicBezTo>
                  <a:cubicBezTo>
                    <a:pt x="5798" y="5286"/>
                    <a:pt x="5262" y="5822"/>
                    <a:pt x="4537" y="5822"/>
                  </a:cubicBezTo>
                  <a:cubicBezTo>
                    <a:pt x="4317" y="5822"/>
                    <a:pt x="4159" y="6011"/>
                    <a:pt x="4159" y="6263"/>
                  </a:cubicBezTo>
                  <a:cubicBezTo>
                    <a:pt x="4159" y="6483"/>
                    <a:pt x="4348" y="6704"/>
                    <a:pt x="4537" y="6704"/>
                  </a:cubicBezTo>
                  <a:cubicBezTo>
                    <a:pt x="5672" y="6704"/>
                    <a:pt x="6617" y="5727"/>
                    <a:pt x="6617" y="4593"/>
                  </a:cubicBezTo>
                  <a:cubicBezTo>
                    <a:pt x="6617" y="3931"/>
                    <a:pt x="6302" y="3333"/>
                    <a:pt x="5798" y="2955"/>
                  </a:cubicBezTo>
                  <a:cubicBezTo>
                    <a:pt x="5042" y="2388"/>
                    <a:pt x="4317" y="1726"/>
                    <a:pt x="3750" y="907"/>
                  </a:cubicBezTo>
                  <a:lnTo>
                    <a:pt x="3277" y="182"/>
                  </a:lnTo>
                  <a:cubicBezTo>
                    <a:pt x="3184" y="65"/>
                    <a:pt x="3073" y="1"/>
                    <a:pt x="29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2" name="Google Shape;9722;p80"/>
            <p:cNvSpPr/>
            <p:nvPr/>
          </p:nvSpPr>
          <p:spPr>
            <a:xfrm>
              <a:off x="-8965275" y="3264575"/>
              <a:ext cx="229100" cy="267525"/>
            </a:xfrm>
            <a:custGeom>
              <a:rect b="b" l="l" r="r" t="t"/>
              <a:pathLst>
                <a:path extrusionOk="0" h="10701" w="9164">
                  <a:moveTo>
                    <a:pt x="8747" y="0"/>
                  </a:moveTo>
                  <a:cubicBezTo>
                    <a:pt x="8709" y="0"/>
                    <a:pt x="8671" y="7"/>
                    <a:pt x="8633" y="21"/>
                  </a:cubicBezTo>
                  <a:lnTo>
                    <a:pt x="2804" y="1659"/>
                  </a:lnTo>
                  <a:cubicBezTo>
                    <a:pt x="2584" y="1690"/>
                    <a:pt x="2489" y="1848"/>
                    <a:pt x="2489" y="2069"/>
                  </a:cubicBezTo>
                  <a:lnTo>
                    <a:pt x="2489" y="7645"/>
                  </a:lnTo>
                  <a:cubicBezTo>
                    <a:pt x="2237" y="7487"/>
                    <a:pt x="1985" y="7424"/>
                    <a:pt x="1670" y="7424"/>
                  </a:cubicBezTo>
                  <a:cubicBezTo>
                    <a:pt x="757" y="7424"/>
                    <a:pt x="1" y="8149"/>
                    <a:pt x="1" y="9063"/>
                  </a:cubicBezTo>
                  <a:cubicBezTo>
                    <a:pt x="1" y="9976"/>
                    <a:pt x="757" y="10701"/>
                    <a:pt x="1670" y="10701"/>
                  </a:cubicBezTo>
                  <a:cubicBezTo>
                    <a:pt x="2552" y="10701"/>
                    <a:pt x="3309" y="9976"/>
                    <a:pt x="3309" y="9063"/>
                  </a:cubicBezTo>
                  <a:lnTo>
                    <a:pt x="3309" y="3990"/>
                  </a:lnTo>
                  <a:lnTo>
                    <a:pt x="8318" y="2573"/>
                  </a:lnTo>
                  <a:lnTo>
                    <a:pt x="8318" y="5944"/>
                  </a:lnTo>
                  <a:cubicBezTo>
                    <a:pt x="8066" y="5786"/>
                    <a:pt x="7814" y="5723"/>
                    <a:pt x="7499" y="5723"/>
                  </a:cubicBezTo>
                  <a:cubicBezTo>
                    <a:pt x="6585" y="5723"/>
                    <a:pt x="5829" y="6448"/>
                    <a:pt x="5829" y="7361"/>
                  </a:cubicBezTo>
                  <a:cubicBezTo>
                    <a:pt x="5829" y="8275"/>
                    <a:pt x="6585" y="9031"/>
                    <a:pt x="7499" y="9031"/>
                  </a:cubicBezTo>
                  <a:cubicBezTo>
                    <a:pt x="8381" y="9031"/>
                    <a:pt x="9137" y="8275"/>
                    <a:pt x="9137" y="7361"/>
                  </a:cubicBezTo>
                  <a:lnTo>
                    <a:pt x="9137" y="367"/>
                  </a:lnTo>
                  <a:cubicBezTo>
                    <a:pt x="9164" y="207"/>
                    <a:pt x="8963" y="0"/>
                    <a:pt x="87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23" name="Google Shape;9723;p80"/>
          <p:cNvGrpSpPr/>
          <p:nvPr/>
        </p:nvGrpSpPr>
        <p:grpSpPr>
          <a:xfrm>
            <a:off x="7341860" y="2119025"/>
            <a:ext cx="358588" cy="357642"/>
            <a:chOff x="7083760" y="1971660"/>
            <a:chExt cx="358588" cy="357642"/>
          </a:xfrm>
        </p:grpSpPr>
        <p:sp>
          <p:nvSpPr>
            <p:cNvPr id="9724" name="Google Shape;9724;p80"/>
            <p:cNvSpPr/>
            <p:nvPr/>
          </p:nvSpPr>
          <p:spPr>
            <a:xfrm>
              <a:off x="7354268" y="1973246"/>
              <a:ext cx="87299" cy="80760"/>
            </a:xfrm>
            <a:custGeom>
              <a:rect b="b" l="l" r="r" t="t"/>
              <a:pathLst>
                <a:path extrusionOk="0" h="3207" w="3467">
                  <a:moveTo>
                    <a:pt x="3025" y="1"/>
                  </a:moveTo>
                  <a:cubicBezTo>
                    <a:pt x="2923" y="1"/>
                    <a:pt x="2821" y="40"/>
                    <a:pt x="2742" y="119"/>
                  </a:cubicBezTo>
                  <a:lnTo>
                    <a:pt x="1" y="2955"/>
                  </a:lnTo>
                  <a:cubicBezTo>
                    <a:pt x="316" y="3018"/>
                    <a:pt x="631" y="3112"/>
                    <a:pt x="914" y="3207"/>
                  </a:cubicBezTo>
                  <a:lnTo>
                    <a:pt x="3309" y="749"/>
                  </a:lnTo>
                  <a:cubicBezTo>
                    <a:pt x="3466" y="529"/>
                    <a:pt x="3466" y="277"/>
                    <a:pt x="3309" y="119"/>
                  </a:cubicBezTo>
                  <a:cubicBezTo>
                    <a:pt x="3230" y="40"/>
                    <a:pt x="3128" y="1"/>
                    <a:pt x="30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5" name="Google Shape;9725;p80"/>
            <p:cNvSpPr/>
            <p:nvPr/>
          </p:nvSpPr>
          <p:spPr>
            <a:xfrm>
              <a:off x="7212278" y="2099990"/>
              <a:ext cx="19867" cy="19869"/>
            </a:xfrm>
            <a:custGeom>
              <a:rect b="b" l="l" r="r" t="t"/>
              <a:pathLst>
                <a:path extrusionOk="0" h="789" w="789">
                  <a:moveTo>
                    <a:pt x="378" y="1"/>
                  </a:moveTo>
                  <a:cubicBezTo>
                    <a:pt x="158" y="1"/>
                    <a:pt x="0" y="158"/>
                    <a:pt x="0" y="379"/>
                  </a:cubicBezTo>
                  <a:cubicBezTo>
                    <a:pt x="0" y="599"/>
                    <a:pt x="158" y="788"/>
                    <a:pt x="378" y="788"/>
                  </a:cubicBezTo>
                  <a:cubicBezTo>
                    <a:pt x="599" y="788"/>
                    <a:pt x="788" y="599"/>
                    <a:pt x="788" y="379"/>
                  </a:cubicBezTo>
                  <a:cubicBezTo>
                    <a:pt x="788" y="158"/>
                    <a:pt x="599" y="1"/>
                    <a:pt x="3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6" name="Google Shape;9726;p80"/>
            <p:cNvSpPr/>
            <p:nvPr/>
          </p:nvSpPr>
          <p:spPr>
            <a:xfrm>
              <a:off x="7083760" y="1971660"/>
              <a:ext cx="356221" cy="210878"/>
            </a:xfrm>
            <a:custGeom>
              <a:rect b="b" l="l" r="r" t="t"/>
              <a:pathLst>
                <a:path extrusionOk="0" h="8374" w="14147">
                  <a:moveTo>
                    <a:pt x="457" y="1"/>
                  </a:moveTo>
                  <a:cubicBezTo>
                    <a:pt x="347" y="1"/>
                    <a:pt x="237" y="40"/>
                    <a:pt x="158" y="119"/>
                  </a:cubicBezTo>
                  <a:cubicBezTo>
                    <a:pt x="1" y="277"/>
                    <a:pt x="1" y="560"/>
                    <a:pt x="158" y="718"/>
                  </a:cubicBezTo>
                  <a:lnTo>
                    <a:pt x="2553" y="3207"/>
                  </a:lnTo>
                  <a:cubicBezTo>
                    <a:pt x="1103" y="3679"/>
                    <a:pt x="32" y="4435"/>
                    <a:pt x="32" y="5443"/>
                  </a:cubicBezTo>
                  <a:cubicBezTo>
                    <a:pt x="32" y="7334"/>
                    <a:pt x="3718" y="8373"/>
                    <a:pt x="7089" y="8373"/>
                  </a:cubicBezTo>
                  <a:cubicBezTo>
                    <a:pt x="10523" y="8373"/>
                    <a:pt x="14146" y="7334"/>
                    <a:pt x="14146" y="5443"/>
                  </a:cubicBezTo>
                  <a:cubicBezTo>
                    <a:pt x="14146" y="4467"/>
                    <a:pt x="13075" y="3679"/>
                    <a:pt x="11626" y="3207"/>
                  </a:cubicBezTo>
                  <a:lnTo>
                    <a:pt x="9893" y="4971"/>
                  </a:lnTo>
                  <a:cubicBezTo>
                    <a:pt x="10019" y="5160"/>
                    <a:pt x="10051" y="5317"/>
                    <a:pt x="10051" y="5475"/>
                  </a:cubicBezTo>
                  <a:cubicBezTo>
                    <a:pt x="10051" y="6168"/>
                    <a:pt x="9484" y="6704"/>
                    <a:pt x="8791" y="6704"/>
                  </a:cubicBezTo>
                  <a:cubicBezTo>
                    <a:pt x="8129" y="6704"/>
                    <a:pt x="7530" y="6168"/>
                    <a:pt x="7530" y="5475"/>
                  </a:cubicBezTo>
                  <a:cubicBezTo>
                    <a:pt x="7530" y="4813"/>
                    <a:pt x="8066" y="4278"/>
                    <a:pt x="8791" y="4278"/>
                  </a:cubicBezTo>
                  <a:cubicBezTo>
                    <a:pt x="8980" y="4278"/>
                    <a:pt x="9232" y="4341"/>
                    <a:pt x="9389" y="4404"/>
                  </a:cubicBezTo>
                  <a:lnTo>
                    <a:pt x="10744" y="2986"/>
                  </a:lnTo>
                  <a:cubicBezTo>
                    <a:pt x="9641" y="2734"/>
                    <a:pt x="8349" y="2608"/>
                    <a:pt x="7121" y="2608"/>
                  </a:cubicBezTo>
                  <a:cubicBezTo>
                    <a:pt x="5861" y="2608"/>
                    <a:pt x="4600" y="2765"/>
                    <a:pt x="3498" y="2986"/>
                  </a:cubicBezTo>
                  <a:lnTo>
                    <a:pt x="4884" y="4404"/>
                  </a:lnTo>
                  <a:cubicBezTo>
                    <a:pt x="5073" y="4341"/>
                    <a:pt x="5293" y="4278"/>
                    <a:pt x="5482" y="4278"/>
                  </a:cubicBezTo>
                  <a:cubicBezTo>
                    <a:pt x="6144" y="4278"/>
                    <a:pt x="6743" y="4813"/>
                    <a:pt x="6743" y="5475"/>
                  </a:cubicBezTo>
                  <a:cubicBezTo>
                    <a:pt x="6743" y="6168"/>
                    <a:pt x="6176" y="6704"/>
                    <a:pt x="5482" y="6704"/>
                  </a:cubicBezTo>
                  <a:cubicBezTo>
                    <a:pt x="4821" y="6704"/>
                    <a:pt x="4222" y="6168"/>
                    <a:pt x="4222" y="5475"/>
                  </a:cubicBezTo>
                  <a:cubicBezTo>
                    <a:pt x="4222" y="5317"/>
                    <a:pt x="4254" y="5160"/>
                    <a:pt x="4285" y="5002"/>
                  </a:cubicBezTo>
                  <a:lnTo>
                    <a:pt x="2553" y="3238"/>
                  </a:lnTo>
                  <a:cubicBezTo>
                    <a:pt x="2836" y="3112"/>
                    <a:pt x="3151" y="3049"/>
                    <a:pt x="3466" y="2955"/>
                  </a:cubicBezTo>
                  <a:lnTo>
                    <a:pt x="757" y="119"/>
                  </a:lnTo>
                  <a:cubicBezTo>
                    <a:pt x="678" y="40"/>
                    <a:pt x="568" y="1"/>
                    <a:pt x="4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7" name="Google Shape;9727;p80"/>
            <p:cNvSpPr/>
            <p:nvPr/>
          </p:nvSpPr>
          <p:spPr>
            <a:xfrm>
              <a:off x="7295574" y="2099990"/>
              <a:ext cx="19867" cy="19869"/>
            </a:xfrm>
            <a:custGeom>
              <a:rect b="b" l="l" r="r" t="t"/>
              <a:pathLst>
                <a:path extrusionOk="0" h="789" w="789">
                  <a:moveTo>
                    <a:pt x="379" y="1"/>
                  </a:moveTo>
                  <a:cubicBezTo>
                    <a:pt x="158" y="1"/>
                    <a:pt x="0" y="158"/>
                    <a:pt x="0" y="379"/>
                  </a:cubicBezTo>
                  <a:cubicBezTo>
                    <a:pt x="0" y="599"/>
                    <a:pt x="158" y="788"/>
                    <a:pt x="379" y="788"/>
                  </a:cubicBezTo>
                  <a:cubicBezTo>
                    <a:pt x="599" y="788"/>
                    <a:pt x="788" y="599"/>
                    <a:pt x="788" y="379"/>
                  </a:cubicBezTo>
                  <a:cubicBezTo>
                    <a:pt x="788" y="158"/>
                    <a:pt x="599" y="1"/>
                    <a:pt x="3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8" name="Google Shape;9728;p80"/>
            <p:cNvSpPr/>
            <p:nvPr/>
          </p:nvSpPr>
          <p:spPr>
            <a:xfrm>
              <a:off x="7121131" y="2184880"/>
              <a:ext cx="68238" cy="69856"/>
            </a:xfrm>
            <a:custGeom>
              <a:rect b="b" l="l" r="r" t="t"/>
              <a:pathLst>
                <a:path extrusionOk="0" h="2774" w="2710">
                  <a:moveTo>
                    <a:pt x="1261" y="1"/>
                  </a:moveTo>
                  <a:lnTo>
                    <a:pt x="0" y="1639"/>
                  </a:lnTo>
                  <a:cubicBezTo>
                    <a:pt x="756" y="2112"/>
                    <a:pt x="1702" y="2490"/>
                    <a:pt x="2710" y="2773"/>
                  </a:cubicBezTo>
                  <a:lnTo>
                    <a:pt x="1859" y="221"/>
                  </a:lnTo>
                  <a:cubicBezTo>
                    <a:pt x="1639" y="158"/>
                    <a:pt x="1450" y="95"/>
                    <a:pt x="12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9" name="Google Shape;9729;p80"/>
            <p:cNvSpPr/>
            <p:nvPr/>
          </p:nvSpPr>
          <p:spPr>
            <a:xfrm>
              <a:off x="7188883" y="2195985"/>
              <a:ext cx="47641" cy="55578"/>
            </a:xfrm>
            <a:custGeom>
              <a:rect b="b" l="l" r="r" t="t"/>
              <a:pathLst>
                <a:path extrusionOk="0" h="2207" w="1892">
                  <a:moveTo>
                    <a:pt x="1" y="1"/>
                  </a:moveTo>
                  <a:lnTo>
                    <a:pt x="694" y="2206"/>
                  </a:lnTo>
                  <a:lnTo>
                    <a:pt x="1891" y="221"/>
                  </a:lnTo>
                  <a:cubicBezTo>
                    <a:pt x="1229" y="190"/>
                    <a:pt x="599" y="12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0" name="Google Shape;9730;p80"/>
            <p:cNvSpPr/>
            <p:nvPr/>
          </p:nvSpPr>
          <p:spPr>
            <a:xfrm>
              <a:off x="7400297" y="2129352"/>
              <a:ext cx="42051" cy="84135"/>
            </a:xfrm>
            <a:custGeom>
              <a:rect b="b" l="l" r="r" t="t"/>
              <a:pathLst>
                <a:path extrusionOk="0" h="3341" w="1670">
                  <a:moveTo>
                    <a:pt x="1670" y="1"/>
                  </a:moveTo>
                  <a:cubicBezTo>
                    <a:pt x="1607" y="851"/>
                    <a:pt x="977" y="1481"/>
                    <a:pt x="0" y="1891"/>
                  </a:cubicBezTo>
                  <a:lnTo>
                    <a:pt x="1134" y="3340"/>
                  </a:lnTo>
                  <a:cubicBezTo>
                    <a:pt x="1355" y="3214"/>
                    <a:pt x="1512" y="3025"/>
                    <a:pt x="1670" y="2836"/>
                  </a:cubicBezTo>
                  <a:lnTo>
                    <a:pt x="167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1" name="Google Shape;9731;p80"/>
            <p:cNvSpPr/>
            <p:nvPr/>
          </p:nvSpPr>
          <p:spPr>
            <a:xfrm>
              <a:off x="7225961" y="2203137"/>
              <a:ext cx="84907" cy="62704"/>
            </a:xfrm>
            <a:custGeom>
              <a:rect b="b" l="l" r="r" t="t"/>
              <a:pathLst>
                <a:path extrusionOk="0" h="2490" w="3372">
                  <a:moveTo>
                    <a:pt x="1419" y="0"/>
                  </a:moveTo>
                  <a:lnTo>
                    <a:pt x="1" y="2363"/>
                  </a:lnTo>
                  <a:cubicBezTo>
                    <a:pt x="537" y="2426"/>
                    <a:pt x="1104" y="2489"/>
                    <a:pt x="1671" y="2489"/>
                  </a:cubicBezTo>
                  <a:cubicBezTo>
                    <a:pt x="2269" y="2489"/>
                    <a:pt x="2836" y="2426"/>
                    <a:pt x="3372" y="2363"/>
                  </a:cubicBezTo>
                  <a:lnTo>
                    <a:pt x="195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2" name="Google Shape;9732;p80"/>
            <p:cNvSpPr/>
            <p:nvPr/>
          </p:nvSpPr>
          <p:spPr>
            <a:xfrm>
              <a:off x="7298289" y="2195985"/>
              <a:ext cx="47615" cy="55578"/>
            </a:xfrm>
            <a:custGeom>
              <a:rect b="b" l="l" r="r" t="t"/>
              <a:pathLst>
                <a:path extrusionOk="0" h="2207" w="1891">
                  <a:moveTo>
                    <a:pt x="1891" y="1"/>
                  </a:moveTo>
                  <a:cubicBezTo>
                    <a:pt x="1292" y="127"/>
                    <a:pt x="631" y="190"/>
                    <a:pt x="0" y="253"/>
                  </a:cubicBezTo>
                  <a:lnTo>
                    <a:pt x="1198" y="2206"/>
                  </a:lnTo>
                  <a:lnTo>
                    <a:pt x="189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3" name="Google Shape;9733;p80"/>
            <p:cNvSpPr/>
            <p:nvPr/>
          </p:nvSpPr>
          <p:spPr>
            <a:xfrm>
              <a:off x="7086152" y="2230913"/>
              <a:ext cx="354610" cy="98388"/>
            </a:xfrm>
            <a:custGeom>
              <a:rect b="b" l="l" r="r" t="t"/>
              <a:pathLst>
                <a:path extrusionOk="0" h="3907" w="14083">
                  <a:moveTo>
                    <a:pt x="0" y="0"/>
                  </a:moveTo>
                  <a:lnTo>
                    <a:pt x="0" y="977"/>
                  </a:lnTo>
                  <a:cubicBezTo>
                    <a:pt x="0" y="2867"/>
                    <a:pt x="3655" y="3907"/>
                    <a:pt x="7057" y="3907"/>
                  </a:cubicBezTo>
                  <a:cubicBezTo>
                    <a:pt x="10460" y="3907"/>
                    <a:pt x="14083" y="2867"/>
                    <a:pt x="14083" y="977"/>
                  </a:cubicBezTo>
                  <a:lnTo>
                    <a:pt x="14083" y="32"/>
                  </a:lnTo>
                  <a:cubicBezTo>
                    <a:pt x="12508" y="1386"/>
                    <a:pt x="9956" y="2237"/>
                    <a:pt x="7057" y="2237"/>
                  </a:cubicBezTo>
                  <a:cubicBezTo>
                    <a:pt x="4568" y="2205"/>
                    <a:pt x="1796" y="1575"/>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4" name="Google Shape;9734;p80"/>
            <p:cNvSpPr/>
            <p:nvPr/>
          </p:nvSpPr>
          <p:spPr>
            <a:xfrm>
              <a:off x="7345419" y="2186466"/>
              <a:ext cx="67457" cy="69050"/>
            </a:xfrm>
            <a:custGeom>
              <a:rect b="b" l="l" r="r" t="t"/>
              <a:pathLst>
                <a:path extrusionOk="0" h="2742" w="2679">
                  <a:moveTo>
                    <a:pt x="1449" y="1"/>
                  </a:moveTo>
                  <a:cubicBezTo>
                    <a:pt x="1260" y="32"/>
                    <a:pt x="1071" y="95"/>
                    <a:pt x="851" y="158"/>
                  </a:cubicBezTo>
                  <a:lnTo>
                    <a:pt x="0" y="2742"/>
                  </a:lnTo>
                  <a:cubicBezTo>
                    <a:pt x="1008" y="2458"/>
                    <a:pt x="1922" y="2080"/>
                    <a:pt x="2678" y="1608"/>
                  </a:cubicBezTo>
                  <a:lnTo>
                    <a:pt x="14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5" name="Google Shape;9735;p80"/>
            <p:cNvSpPr/>
            <p:nvPr/>
          </p:nvSpPr>
          <p:spPr>
            <a:xfrm flipH="1">
              <a:off x="7088602" y="2134638"/>
              <a:ext cx="47123" cy="84126"/>
            </a:xfrm>
            <a:custGeom>
              <a:rect b="b" l="l" r="r" t="t"/>
              <a:pathLst>
                <a:path extrusionOk="0" h="3341" w="1670">
                  <a:moveTo>
                    <a:pt x="1670" y="1"/>
                  </a:moveTo>
                  <a:cubicBezTo>
                    <a:pt x="1607" y="851"/>
                    <a:pt x="977" y="1481"/>
                    <a:pt x="0" y="1891"/>
                  </a:cubicBezTo>
                  <a:lnTo>
                    <a:pt x="1134" y="3340"/>
                  </a:lnTo>
                  <a:cubicBezTo>
                    <a:pt x="1355" y="3214"/>
                    <a:pt x="1512" y="3025"/>
                    <a:pt x="1670" y="2836"/>
                  </a:cubicBezTo>
                  <a:lnTo>
                    <a:pt x="167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36" name="Google Shape;9736;p80"/>
          <p:cNvSpPr txBox="1"/>
          <p:nvPr/>
        </p:nvSpPr>
        <p:spPr>
          <a:xfrm>
            <a:off x="-12" y="35325"/>
            <a:ext cx="4572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Roboto"/>
                <a:ea typeface="Roboto"/>
                <a:cs typeface="Roboto"/>
                <a:sym typeface="Roboto"/>
              </a:rPr>
              <a:t>Creative Process Icons</a:t>
            </a:r>
            <a:endParaRPr sz="2000">
              <a:solidFill>
                <a:schemeClr val="dk1"/>
              </a:solidFill>
              <a:latin typeface="Roboto"/>
              <a:ea typeface="Roboto"/>
              <a:cs typeface="Roboto"/>
              <a:sym typeface="Roboto"/>
            </a:endParaRPr>
          </a:p>
        </p:txBody>
      </p:sp>
      <p:sp>
        <p:nvSpPr>
          <p:cNvPr id="9737" name="Google Shape;9737;p80"/>
          <p:cNvSpPr txBox="1"/>
          <p:nvPr/>
        </p:nvSpPr>
        <p:spPr>
          <a:xfrm>
            <a:off x="4571988" y="22350"/>
            <a:ext cx="4572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Roboto"/>
                <a:ea typeface="Roboto"/>
                <a:cs typeface="Roboto"/>
                <a:sym typeface="Roboto"/>
              </a:rPr>
              <a:t>Performing Arts Icons</a:t>
            </a:r>
            <a:endParaRPr sz="2000">
              <a:solidFill>
                <a:schemeClr val="dk1"/>
              </a:solidFill>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9741" name="Shape 9741"/>
        <p:cNvGrpSpPr/>
        <p:nvPr/>
      </p:nvGrpSpPr>
      <p:grpSpPr>
        <a:xfrm>
          <a:off x="0" y="0"/>
          <a:ext cx="0" cy="0"/>
          <a:chOff x="0" y="0"/>
          <a:chExt cx="0" cy="0"/>
        </a:xfrm>
      </p:grpSpPr>
      <p:sp>
        <p:nvSpPr>
          <p:cNvPr id="9742" name="Google Shape;9742;p81"/>
          <p:cNvSpPr/>
          <p:nvPr/>
        </p:nvSpPr>
        <p:spPr>
          <a:xfrm>
            <a:off x="772696" y="2039220"/>
            <a:ext cx="343404" cy="446998"/>
          </a:xfrm>
          <a:custGeom>
            <a:rect b="b" l="l" r="r" t="t"/>
            <a:pathLst>
              <a:path extrusionOk="0" h="12099" w="9295">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43" name="Google Shape;9743;p81"/>
          <p:cNvGrpSpPr/>
          <p:nvPr/>
        </p:nvGrpSpPr>
        <p:grpSpPr>
          <a:xfrm>
            <a:off x="719610" y="2591657"/>
            <a:ext cx="452798" cy="449473"/>
            <a:chOff x="-21322300" y="3693325"/>
            <a:chExt cx="306400" cy="304150"/>
          </a:xfrm>
        </p:grpSpPr>
        <p:sp>
          <p:nvSpPr>
            <p:cNvPr id="9744" name="Google Shape;9744;p81"/>
            <p:cNvSpPr/>
            <p:nvPr/>
          </p:nvSpPr>
          <p:spPr>
            <a:xfrm>
              <a:off x="-21142725" y="3868400"/>
              <a:ext cx="111850" cy="69325"/>
            </a:xfrm>
            <a:custGeom>
              <a:rect b="b" l="l" r="r" t="t"/>
              <a:pathLst>
                <a:path extrusionOk="0" h="2773" w="4474">
                  <a:moveTo>
                    <a:pt x="4474" y="0"/>
                  </a:moveTo>
                  <a:lnTo>
                    <a:pt x="4474" y="0"/>
                  </a:lnTo>
                  <a:cubicBezTo>
                    <a:pt x="4317" y="189"/>
                    <a:pt x="4159" y="378"/>
                    <a:pt x="4001" y="536"/>
                  </a:cubicBezTo>
                  <a:cubicBezTo>
                    <a:pt x="2899" y="1639"/>
                    <a:pt x="1418" y="2174"/>
                    <a:pt x="0" y="2426"/>
                  </a:cubicBezTo>
                  <a:cubicBezTo>
                    <a:pt x="473" y="2678"/>
                    <a:pt x="945" y="2773"/>
                    <a:pt x="1450" y="2773"/>
                  </a:cubicBezTo>
                  <a:cubicBezTo>
                    <a:pt x="2269" y="2773"/>
                    <a:pt x="3088" y="2458"/>
                    <a:pt x="3749" y="1828"/>
                  </a:cubicBezTo>
                  <a:cubicBezTo>
                    <a:pt x="4254" y="1324"/>
                    <a:pt x="4474" y="662"/>
                    <a:pt x="44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5" name="Google Shape;9745;p81"/>
            <p:cNvSpPr/>
            <p:nvPr/>
          </p:nvSpPr>
          <p:spPr>
            <a:xfrm>
              <a:off x="-21141950" y="3693325"/>
              <a:ext cx="126050" cy="120750"/>
            </a:xfrm>
            <a:custGeom>
              <a:rect b="b" l="l" r="r" t="t"/>
              <a:pathLst>
                <a:path extrusionOk="0" h="4830" w="5042">
                  <a:moveTo>
                    <a:pt x="1828" y="1214"/>
                  </a:moveTo>
                  <a:cubicBezTo>
                    <a:pt x="1915" y="1214"/>
                    <a:pt x="2001" y="1254"/>
                    <a:pt x="2080" y="1333"/>
                  </a:cubicBezTo>
                  <a:cubicBezTo>
                    <a:pt x="2238" y="1490"/>
                    <a:pt x="2238" y="1679"/>
                    <a:pt x="2080" y="1837"/>
                  </a:cubicBezTo>
                  <a:cubicBezTo>
                    <a:pt x="2001" y="1915"/>
                    <a:pt x="1915" y="1955"/>
                    <a:pt x="1828" y="1955"/>
                  </a:cubicBezTo>
                  <a:cubicBezTo>
                    <a:pt x="1742" y="1955"/>
                    <a:pt x="1655" y="1915"/>
                    <a:pt x="1576" y="1837"/>
                  </a:cubicBezTo>
                  <a:cubicBezTo>
                    <a:pt x="1419" y="1679"/>
                    <a:pt x="1419" y="1490"/>
                    <a:pt x="1576" y="1333"/>
                  </a:cubicBezTo>
                  <a:cubicBezTo>
                    <a:pt x="1655" y="1254"/>
                    <a:pt x="1742" y="1214"/>
                    <a:pt x="1828" y="1214"/>
                  </a:cubicBezTo>
                  <a:close/>
                  <a:moveTo>
                    <a:pt x="2301" y="0"/>
                  </a:moveTo>
                  <a:cubicBezTo>
                    <a:pt x="1786" y="0"/>
                    <a:pt x="1193" y="72"/>
                    <a:pt x="599" y="230"/>
                  </a:cubicBezTo>
                  <a:cubicBezTo>
                    <a:pt x="1" y="1427"/>
                    <a:pt x="221" y="2908"/>
                    <a:pt x="1230" y="3884"/>
                  </a:cubicBezTo>
                  <a:cubicBezTo>
                    <a:pt x="1797" y="4483"/>
                    <a:pt x="2647" y="4830"/>
                    <a:pt x="3498" y="4830"/>
                  </a:cubicBezTo>
                  <a:cubicBezTo>
                    <a:pt x="3970" y="4830"/>
                    <a:pt x="4443" y="4704"/>
                    <a:pt x="4884" y="4515"/>
                  </a:cubicBezTo>
                  <a:cubicBezTo>
                    <a:pt x="5042" y="3443"/>
                    <a:pt x="5042" y="2498"/>
                    <a:pt x="4947" y="1931"/>
                  </a:cubicBezTo>
                  <a:cubicBezTo>
                    <a:pt x="4884" y="1522"/>
                    <a:pt x="4601" y="1207"/>
                    <a:pt x="4254" y="1081"/>
                  </a:cubicBezTo>
                  <a:cubicBezTo>
                    <a:pt x="4160" y="1049"/>
                    <a:pt x="4065" y="1049"/>
                    <a:pt x="3970" y="1049"/>
                  </a:cubicBezTo>
                  <a:cubicBezTo>
                    <a:pt x="3970" y="955"/>
                    <a:pt x="3939" y="860"/>
                    <a:pt x="3939" y="765"/>
                  </a:cubicBezTo>
                  <a:cubicBezTo>
                    <a:pt x="3813" y="387"/>
                    <a:pt x="3498" y="104"/>
                    <a:pt x="3120" y="72"/>
                  </a:cubicBezTo>
                  <a:cubicBezTo>
                    <a:pt x="2885" y="25"/>
                    <a:pt x="2607" y="0"/>
                    <a:pt x="23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6" name="Google Shape;9746;p81"/>
            <p:cNvSpPr/>
            <p:nvPr/>
          </p:nvSpPr>
          <p:spPr>
            <a:xfrm>
              <a:off x="-21263225" y="3707725"/>
              <a:ext cx="69325" cy="112650"/>
            </a:xfrm>
            <a:custGeom>
              <a:rect b="b" l="l" r="r" t="t"/>
              <a:pathLst>
                <a:path extrusionOk="0" h="4506" w="2773">
                  <a:moveTo>
                    <a:pt x="2773" y="0"/>
                  </a:moveTo>
                  <a:cubicBezTo>
                    <a:pt x="2079" y="0"/>
                    <a:pt x="1418" y="252"/>
                    <a:pt x="945" y="757"/>
                  </a:cubicBezTo>
                  <a:cubicBezTo>
                    <a:pt x="347" y="1355"/>
                    <a:pt x="0" y="2174"/>
                    <a:pt x="0" y="3025"/>
                  </a:cubicBezTo>
                  <a:cubicBezTo>
                    <a:pt x="0" y="3560"/>
                    <a:pt x="126" y="4065"/>
                    <a:pt x="347" y="4506"/>
                  </a:cubicBezTo>
                  <a:cubicBezTo>
                    <a:pt x="630" y="3025"/>
                    <a:pt x="1197" y="1513"/>
                    <a:pt x="2205" y="473"/>
                  </a:cubicBezTo>
                  <a:cubicBezTo>
                    <a:pt x="2363" y="315"/>
                    <a:pt x="2552" y="158"/>
                    <a:pt x="27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7" name="Google Shape;9747;p81"/>
            <p:cNvSpPr/>
            <p:nvPr/>
          </p:nvSpPr>
          <p:spPr>
            <a:xfrm>
              <a:off x="-21322300" y="3703775"/>
              <a:ext cx="294600" cy="293700"/>
            </a:xfrm>
            <a:custGeom>
              <a:rect b="b" l="l" r="r" t="t"/>
              <a:pathLst>
                <a:path extrusionOk="0" h="11748" w="11784">
                  <a:moveTo>
                    <a:pt x="6604" y="3797"/>
                  </a:moveTo>
                  <a:cubicBezTo>
                    <a:pt x="6773" y="3797"/>
                    <a:pt x="6905" y="3909"/>
                    <a:pt x="6931" y="4065"/>
                  </a:cubicBezTo>
                  <a:cubicBezTo>
                    <a:pt x="7026" y="4254"/>
                    <a:pt x="6900" y="4443"/>
                    <a:pt x="6711" y="4506"/>
                  </a:cubicBezTo>
                  <a:lnTo>
                    <a:pt x="6270" y="4664"/>
                  </a:lnTo>
                  <a:cubicBezTo>
                    <a:pt x="6018" y="4727"/>
                    <a:pt x="5955" y="5042"/>
                    <a:pt x="6112" y="5231"/>
                  </a:cubicBezTo>
                  <a:lnTo>
                    <a:pt x="6490" y="5640"/>
                  </a:lnTo>
                  <a:cubicBezTo>
                    <a:pt x="6575" y="5713"/>
                    <a:pt x="6674" y="5748"/>
                    <a:pt x="6767" y="5748"/>
                  </a:cubicBezTo>
                  <a:cubicBezTo>
                    <a:pt x="6916" y="5748"/>
                    <a:pt x="7050" y="5657"/>
                    <a:pt x="7089" y="5483"/>
                  </a:cubicBezTo>
                  <a:lnTo>
                    <a:pt x="7246" y="5042"/>
                  </a:lnTo>
                  <a:cubicBezTo>
                    <a:pt x="7321" y="4892"/>
                    <a:pt x="7455" y="4802"/>
                    <a:pt x="7586" y="4802"/>
                  </a:cubicBezTo>
                  <a:cubicBezTo>
                    <a:pt x="7620" y="4802"/>
                    <a:pt x="7655" y="4808"/>
                    <a:pt x="7687" y="4821"/>
                  </a:cubicBezTo>
                  <a:cubicBezTo>
                    <a:pt x="7908" y="4884"/>
                    <a:pt x="8002" y="5073"/>
                    <a:pt x="7971" y="5262"/>
                  </a:cubicBezTo>
                  <a:lnTo>
                    <a:pt x="7813" y="5703"/>
                  </a:lnTo>
                  <a:cubicBezTo>
                    <a:pt x="7655" y="6177"/>
                    <a:pt x="7212" y="6453"/>
                    <a:pt x="6764" y="6453"/>
                  </a:cubicBezTo>
                  <a:cubicBezTo>
                    <a:pt x="6498" y="6453"/>
                    <a:pt x="6229" y="6356"/>
                    <a:pt x="6018" y="6144"/>
                  </a:cubicBezTo>
                  <a:lnTo>
                    <a:pt x="5640" y="5766"/>
                  </a:lnTo>
                  <a:cubicBezTo>
                    <a:pt x="5073" y="5199"/>
                    <a:pt x="5293" y="4223"/>
                    <a:pt x="6081" y="3971"/>
                  </a:cubicBezTo>
                  <a:lnTo>
                    <a:pt x="6490" y="3813"/>
                  </a:lnTo>
                  <a:cubicBezTo>
                    <a:pt x="6529" y="3802"/>
                    <a:pt x="6567" y="3797"/>
                    <a:pt x="6604" y="3797"/>
                  </a:cubicBezTo>
                  <a:close/>
                  <a:moveTo>
                    <a:pt x="6900" y="1"/>
                  </a:moveTo>
                  <a:lnTo>
                    <a:pt x="6900" y="1"/>
                  </a:lnTo>
                  <a:cubicBezTo>
                    <a:pt x="6238" y="253"/>
                    <a:pt x="5608" y="600"/>
                    <a:pt x="5136" y="1104"/>
                  </a:cubicBezTo>
                  <a:cubicBezTo>
                    <a:pt x="3434" y="2805"/>
                    <a:pt x="3088" y="6176"/>
                    <a:pt x="3088" y="7657"/>
                  </a:cubicBezTo>
                  <a:cubicBezTo>
                    <a:pt x="2726" y="7476"/>
                    <a:pt x="2328" y="7387"/>
                    <a:pt x="1930" y="7387"/>
                  </a:cubicBezTo>
                  <a:cubicBezTo>
                    <a:pt x="1287" y="7387"/>
                    <a:pt x="644" y="7619"/>
                    <a:pt x="158" y="8066"/>
                  </a:cubicBezTo>
                  <a:cubicBezTo>
                    <a:pt x="0" y="8224"/>
                    <a:pt x="32" y="8539"/>
                    <a:pt x="252" y="8665"/>
                  </a:cubicBezTo>
                  <a:cubicBezTo>
                    <a:pt x="1449" y="9295"/>
                    <a:pt x="2489" y="10334"/>
                    <a:pt x="3119" y="11532"/>
                  </a:cubicBezTo>
                  <a:cubicBezTo>
                    <a:pt x="3191" y="11676"/>
                    <a:pt x="3304" y="11748"/>
                    <a:pt x="3429" y="11748"/>
                  </a:cubicBezTo>
                  <a:cubicBezTo>
                    <a:pt x="3523" y="11748"/>
                    <a:pt x="3623" y="11707"/>
                    <a:pt x="3718" y="11626"/>
                  </a:cubicBezTo>
                  <a:cubicBezTo>
                    <a:pt x="4505" y="10839"/>
                    <a:pt x="4663" y="9641"/>
                    <a:pt x="4127" y="8696"/>
                  </a:cubicBezTo>
                  <a:lnTo>
                    <a:pt x="4190" y="8696"/>
                  </a:lnTo>
                  <a:cubicBezTo>
                    <a:pt x="5640" y="8696"/>
                    <a:pt x="8979" y="8350"/>
                    <a:pt x="10680" y="6648"/>
                  </a:cubicBezTo>
                  <a:cubicBezTo>
                    <a:pt x="11184" y="6144"/>
                    <a:pt x="11531" y="5514"/>
                    <a:pt x="11783" y="4853"/>
                  </a:cubicBezTo>
                  <a:lnTo>
                    <a:pt x="11783" y="4853"/>
                  </a:lnTo>
                  <a:cubicBezTo>
                    <a:pt x="11374" y="4979"/>
                    <a:pt x="11027" y="5042"/>
                    <a:pt x="10649" y="5042"/>
                  </a:cubicBezTo>
                  <a:cubicBezTo>
                    <a:pt x="9578" y="5042"/>
                    <a:pt x="8601" y="4664"/>
                    <a:pt x="7876" y="3908"/>
                  </a:cubicBezTo>
                  <a:cubicBezTo>
                    <a:pt x="6805" y="2836"/>
                    <a:pt x="6490" y="1356"/>
                    <a:pt x="69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48" name="Google Shape;9748;p81"/>
          <p:cNvGrpSpPr/>
          <p:nvPr/>
        </p:nvGrpSpPr>
        <p:grpSpPr>
          <a:xfrm>
            <a:off x="719019" y="3158394"/>
            <a:ext cx="453980" cy="422540"/>
            <a:chOff x="-21322300" y="4077125"/>
            <a:chExt cx="307200" cy="285925"/>
          </a:xfrm>
        </p:grpSpPr>
        <p:sp>
          <p:nvSpPr>
            <p:cNvPr id="9749" name="Google Shape;9749;p81"/>
            <p:cNvSpPr/>
            <p:nvPr/>
          </p:nvSpPr>
          <p:spPr>
            <a:xfrm>
              <a:off x="-21177375" y="4077125"/>
              <a:ext cx="17350" cy="52800"/>
            </a:xfrm>
            <a:custGeom>
              <a:rect b="b" l="l" r="r" t="t"/>
              <a:pathLst>
                <a:path extrusionOk="0" h="2112" w="694">
                  <a:moveTo>
                    <a:pt x="347" y="0"/>
                  </a:moveTo>
                  <a:cubicBezTo>
                    <a:pt x="158" y="0"/>
                    <a:pt x="0" y="158"/>
                    <a:pt x="0" y="347"/>
                  </a:cubicBezTo>
                  <a:lnTo>
                    <a:pt x="0" y="1764"/>
                  </a:lnTo>
                  <a:cubicBezTo>
                    <a:pt x="0" y="1953"/>
                    <a:pt x="158" y="2111"/>
                    <a:pt x="347" y="2111"/>
                  </a:cubicBezTo>
                  <a:cubicBezTo>
                    <a:pt x="536" y="2111"/>
                    <a:pt x="693" y="1953"/>
                    <a:pt x="693" y="1764"/>
                  </a:cubicBezTo>
                  <a:lnTo>
                    <a:pt x="693" y="347"/>
                  </a:lnTo>
                  <a:cubicBezTo>
                    <a:pt x="693"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0" name="Google Shape;9750;p81"/>
            <p:cNvSpPr/>
            <p:nvPr/>
          </p:nvSpPr>
          <p:spPr>
            <a:xfrm>
              <a:off x="-21279775" y="4117475"/>
              <a:ext cx="46500" cy="44525"/>
            </a:xfrm>
            <a:custGeom>
              <a:rect b="b" l="l" r="r" t="t"/>
              <a:pathLst>
                <a:path extrusionOk="0" h="1781" w="1860">
                  <a:moveTo>
                    <a:pt x="410" y="1"/>
                  </a:moveTo>
                  <a:cubicBezTo>
                    <a:pt x="323" y="1"/>
                    <a:pt x="237" y="40"/>
                    <a:pt x="158" y="119"/>
                  </a:cubicBezTo>
                  <a:cubicBezTo>
                    <a:pt x="0" y="276"/>
                    <a:pt x="0" y="466"/>
                    <a:pt x="158" y="623"/>
                  </a:cubicBezTo>
                  <a:lnTo>
                    <a:pt x="1166" y="1663"/>
                  </a:lnTo>
                  <a:cubicBezTo>
                    <a:pt x="1261" y="1741"/>
                    <a:pt x="1355" y="1781"/>
                    <a:pt x="1446" y="1781"/>
                  </a:cubicBezTo>
                  <a:cubicBezTo>
                    <a:pt x="1536" y="1781"/>
                    <a:pt x="1623" y="1741"/>
                    <a:pt x="1702" y="1663"/>
                  </a:cubicBezTo>
                  <a:cubicBezTo>
                    <a:pt x="1859" y="1505"/>
                    <a:pt x="1859" y="1285"/>
                    <a:pt x="1702" y="1127"/>
                  </a:cubicBezTo>
                  <a:lnTo>
                    <a:pt x="662" y="119"/>
                  </a:lnTo>
                  <a:cubicBezTo>
                    <a:pt x="583" y="40"/>
                    <a:pt x="497" y="1"/>
                    <a:pt x="4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1" name="Google Shape;9751;p81"/>
            <p:cNvSpPr/>
            <p:nvPr/>
          </p:nvSpPr>
          <p:spPr>
            <a:xfrm>
              <a:off x="-21103350" y="4117475"/>
              <a:ext cx="45700" cy="44525"/>
            </a:xfrm>
            <a:custGeom>
              <a:rect b="b" l="l" r="r" t="t"/>
              <a:pathLst>
                <a:path extrusionOk="0" h="1781" w="1828">
                  <a:moveTo>
                    <a:pt x="1418" y="1"/>
                  </a:moveTo>
                  <a:cubicBezTo>
                    <a:pt x="1332" y="1"/>
                    <a:pt x="1245" y="40"/>
                    <a:pt x="1166" y="119"/>
                  </a:cubicBezTo>
                  <a:lnTo>
                    <a:pt x="158" y="1127"/>
                  </a:lnTo>
                  <a:cubicBezTo>
                    <a:pt x="1" y="1285"/>
                    <a:pt x="1" y="1474"/>
                    <a:pt x="158" y="1663"/>
                  </a:cubicBezTo>
                  <a:cubicBezTo>
                    <a:pt x="237" y="1741"/>
                    <a:pt x="331" y="1781"/>
                    <a:pt x="422" y="1781"/>
                  </a:cubicBezTo>
                  <a:cubicBezTo>
                    <a:pt x="513" y="1781"/>
                    <a:pt x="599" y="1741"/>
                    <a:pt x="662" y="1663"/>
                  </a:cubicBezTo>
                  <a:lnTo>
                    <a:pt x="1670" y="623"/>
                  </a:lnTo>
                  <a:cubicBezTo>
                    <a:pt x="1828" y="466"/>
                    <a:pt x="1828" y="276"/>
                    <a:pt x="1670" y="119"/>
                  </a:cubicBezTo>
                  <a:cubicBezTo>
                    <a:pt x="1592" y="40"/>
                    <a:pt x="1505" y="1"/>
                    <a:pt x="1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2" name="Google Shape;9752;p81"/>
            <p:cNvSpPr/>
            <p:nvPr/>
          </p:nvSpPr>
          <p:spPr>
            <a:xfrm>
              <a:off x="-21137225" y="4103750"/>
              <a:ext cx="27600" cy="34975"/>
            </a:xfrm>
            <a:custGeom>
              <a:rect b="b" l="l" r="r" t="t"/>
              <a:pathLst>
                <a:path extrusionOk="0" h="1399" w="1104">
                  <a:moveTo>
                    <a:pt x="670" y="1"/>
                  </a:moveTo>
                  <a:cubicBezTo>
                    <a:pt x="536" y="1"/>
                    <a:pt x="417" y="89"/>
                    <a:pt x="347" y="227"/>
                  </a:cubicBezTo>
                  <a:lnTo>
                    <a:pt x="95" y="888"/>
                  </a:lnTo>
                  <a:cubicBezTo>
                    <a:pt x="1" y="1109"/>
                    <a:pt x="127" y="1298"/>
                    <a:pt x="284" y="1361"/>
                  </a:cubicBezTo>
                  <a:cubicBezTo>
                    <a:pt x="335" y="1386"/>
                    <a:pt x="386" y="1398"/>
                    <a:pt x="435" y="1398"/>
                  </a:cubicBezTo>
                  <a:cubicBezTo>
                    <a:pt x="568" y="1398"/>
                    <a:pt x="688" y="1310"/>
                    <a:pt x="757" y="1172"/>
                  </a:cubicBezTo>
                  <a:lnTo>
                    <a:pt x="1041" y="510"/>
                  </a:lnTo>
                  <a:cubicBezTo>
                    <a:pt x="1104" y="321"/>
                    <a:pt x="1041" y="101"/>
                    <a:pt x="820" y="38"/>
                  </a:cubicBezTo>
                  <a:cubicBezTo>
                    <a:pt x="769" y="13"/>
                    <a:pt x="719" y="1"/>
                    <a:pt x="6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3" name="Google Shape;9753;p81"/>
            <p:cNvSpPr/>
            <p:nvPr/>
          </p:nvSpPr>
          <p:spPr>
            <a:xfrm>
              <a:off x="-21227800" y="4103750"/>
              <a:ext cx="27600" cy="34975"/>
            </a:xfrm>
            <a:custGeom>
              <a:rect b="b" l="l" r="r" t="t"/>
              <a:pathLst>
                <a:path extrusionOk="0" h="1399" w="1104">
                  <a:moveTo>
                    <a:pt x="434" y="1"/>
                  </a:moveTo>
                  <a:cubicBezTo>
                    <a:pt x="386" y="1"/>
                    <a:pt x="335" y="13"/>
                    <a:pt x="284" y="38"/>
                  </a:cubicBezTo>
                  <a:cubicBezTo>
                    <a:pt x="95" y="101"/>
                    <a:pt x="1" y="321"/>
                    <a:pt x="95" y="510"/>
                  </a:cubicBezTo>
                  <a:lnTo>
                    <a:pt x="347" y="1172"/>
                  </a:lnTo>
                  <a:cubicBezTo>
                    <a:pt x="417" y="1310"/>
                    <a:pt x="536" y="1398"/>
                    <a:pt x="670" y="1398"/>
                  </a:cubicBezTo>
                  <a:cubicBezTo>
                    <a:pt x="719" y="1398"/>
                    <a:pt x="769" y="1386"/>
                    <a:pt x="820" y="1361"/>
                  </a:cubicBezTo>
                  <a:cubicBezTo>
                    <a:pt x="1040" y="1298"/>
                    <a:pt x="1103" y="1109"/>
                    <a:pt x="1040" y="888"/>
                  </a:cubicBezTo>
                  <a:lnTo>
                    <a:pt x="757" y="227"/>
                  </a:lnTo>
                  <a:cubicBezTo>
                    <a:pt x="688" y="89"/>
                    <a:pt x="568" y="1"/>
                    <a:pt x="4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4" name="Google Shape;9754;p81"/>
            <p:cNvSpPr/>
            <p:nvPr/>
          </p:nvSpPr>
          <p:spPr>
            <a:xfrm>
              <a:off x="-21319950" y="4219675"/>
              <a:ext cx="53600" cy="18150"/>
            </a:xfrm>
            <a:custGeom>
              <a:rect b="b" l="l" r="r" t="t"/>
              <a:pathLst>
                <a:path extrusionOk="0" h="726" w="2144">
                  <a:moveTo>
                    <a:pt x="347" y="1"/>
                  </a:moveTo>
                  <a:cubicBezTo>
                    <a:pt x="158" y="1"/>
                    <a:pt x="1" y="158"/>
                    <a:pt x="1" y="347"/>
                  </a:cubicBezTo>
                  <a:cubicBezTo>
                    <a:pt x="1" y="568"/>
                    <a:pt x="158" y="725"/>
                    <a:pt x="347" y="725"/>
                  </a:cubicBezTo>
                  <a:lnTo>
                    <a:pt x="1797" y="725"/>
                  </a:lnTo>
                  <a:cubicBezTo>
                    <a:pt x="1986" y="725"/>
                    <a:pt x="2143" y="568"/>
                    <a:pt x="2143" y="347"/>
                  </a:cubicBezTo>
                  <a:cubicBezTo>
                    <a:pt x="2143" y="158"/>
                    <a:pt x="1986" y="1"/>
                    <a:pt x="17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5" name="Google Shape;9755;p81"/>
            <p:cNvSpPr/>
            <p:nvPr/>
          </p:nvSpPr>
          <p:spPr>
            <a:xfrm>
              <a:off x="-21070275" y="4219675"/>
              <a:ext cx="54375" cy="18150"/>
            </a:xfrm>
            <a:custGeom>
              <a:rect b="b" l="l" r="r" t="t"/>
              <a:pathLst>
                <a:path extrusionOk="0" h="726" w="2175">
                  <a:moveTo>
                    <a:pt x="347" y="1"/>
                  </a:moveTo>
                  <a:cubicBezTo>
                    <a:pt x="158" y="1"/>
                    <a:pt x="1" y="158"/>
                    <a:pt x="1" y="347"/>
                  </a:cubicBezTo>
                  <a:cubicBezTo>
                    <a:pt x="1" y="568"/>
                    <a:pt x="158" y="725"/>
                    <a:pt x="347" y="725"/>
                  </a:cubicBezTo>
                  <a:lnTo>
                    <a:pt x="1828" y="725"/>
                  </a:lnTo>
                  <a:cubicBezTo>
                    <a:pt x="2017" y="725"/>
                    <a:pt x="2175" y="568"/>
                    <a:pt x="2175" y="347"/>
                  </a:cubicBezTo>
                  <a:cubicBezTo>
                    <a:pt x="2175" y="158"/>
                    <a:pt x="2017" y="1"/>
                    <a:pt x="18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6" name="Google Shape;9756;p81"/>
            <p:cNvSpPr/>
            <p:nvPr/>
          </p:nvSpPr>
          <p:spPr>
            <a:xfrm>
              <a:off x="-21078925" y="4171825"/>
              <a:ext cx="37025" cy="25175"/>
            </a:xfrm>
            <a:custGeom>
              <a:rect b="b" l="l" r="r" t="t"/>
              <a:pathLst>
                <a:path extrusionOk="0" h="1007" w="1481">
                  <a:moveTo>
                    <a:pt x="1086" y="1"/>
                  </a:moveTo>
                  <a:cubicBezTo>
                    <a:pt x="1040" y="1"/>
                    <a:pt x="993" y="9"/>
                    <a:pt x="945" y="24"/>
                  </a:cubicBezTo>
                  <a:lnTo>
                    <a:pt x="284" y="308"/>
                  </a:lnTo>
                  <a:cubicBezTo>
                    <a:pt x="63" y="371"/>
                    <a:pt x="0" y="623"/>
                    <a:pt x="63" y="780"/>
                  </a:cubicBezTo>
                  <a:cubicBezTo>
                    <a:pt x="132" y="919"/>
                    <a:pt x="252" y="1006"/>
                    <a:pt x="386" y="1006"/>
                  </a:cubicBezTo>
                  <a:cubicBezTo>
                    <a:pt x="435" y="1006"/>
                    <a:pt x="485" y="995"/>
                    <a:pt x="536" y="969"/>
                  </a:cubicBezTo>
                  <a:lnTo>
                    <a:pt x="1229" y="686"/>
                  </a:lnTo>
                  <a:cubicBezTo>
                    <a:pt x="1418" y="623"/>
                    <a:pt x="1481" y="434"/>
                    <a:pt x="1418" y="213"/>
                  </a:cubicBezTo>
                  <a:cubicBezTo>
                    <a:pt x="1347" y="72"/>
                    <a:pt x="1223" y="1"/>
                    <a:pt x="10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7" name="Google Shape;9757;p81"/>
            <p:cNvSpPr/>
            <p:nvPr/>
          </p:nvSpPr>
          <p:spPr>
            <a:xfrm>
              <a:off x="-21294750" y="4172625"/>
              <a:ext cx="37850" cy="25150"/>
            </a:xfrm>
            <a:custGeom>
              <a:rect b="b" l="l" r="r" t="t"/>
              <a:pathLst>
                <a:path extrusionOk="0" h="1006" w="1514">
                  <a:moveTo>
                    <a:pt x="414" y="1"/>
                  </a:moveTo>
                  <a:cubicBezTo>
                    <a:pt x="263" y="1"/>
                    <a:pt x="143" y="77"/>
                    <a:pt x="95" y="244"/>
                  </a:cubicBezTo>
                  <a:cubicBezTo>
                    <a:pt x="1" y="402"/>
                    <a:pt x="127" y="622"/>
                    <a:pt x="284" y="717"/>
                  </a:cubicBezTo>
                  <a:lnTo>
                    <a:pt x="946" y="969"/>
                  </a:lnTo>
                  <a:cubicBezTo>
                    <a:pt x="997" y="994"/>
                    <a:pt x="1050" y="1006"/>
                    <a:pt x="1101" y="1006"/>
                  </a:cubicBezTo>
                  <a:cubicBezTo>
                    <a:pt x="1242" y="1006"/>
                    <a:pt x="1372" y="918"/>
                    <a:pt x="1419" y="780"/>
                  </a:cubicBezTo>
                  <a:cubicBezTo>
                    <a:pt x="1513" y="591"/>
                    <a:pt x="1419" y="402"/>
                    <a:pt x="1230" y="307"/>
                  </a:cubicBezTo>
                  <a:lnTo>
                    <a:pt x="568" y="24"/>
                  </a:lnTo>
                  <a:cubicBezTo>
                    <a:pt x="514" y="8"/>
                    <a:pt x="463" y="1"/>
                    <a:pt x="4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8" name="Google Shape;9758;p81"/>
            <p:cNvSpPr/>
            <p:nvPr/>
          </p:nvSpPr>
          <p:spPr>
            <a:xfrm>
              <a:off x="-21321525" y="4328375"/>
              <a:ext cx="306425" cy="34675"/>
            </a:xfrm>
            <a:custGeom>
              <a:rect b="b" l="l" r="r" t="t"/>
              <a:pathLst>
                <a:path extrusionOk="0" h="1387" w="12257">
                  <a:moveTo>
                    <a:pt x="1844" y="0"/>
                  </a:moveTo>
                  <a:cubicBezTo>
                    <a:pt x="1403" y="0"/>
                    <a:pt x="962" y="126"/>
                    <a:pt x="568" y="378"/>
                  </a:cubicBezTo>
                  <a:cubicBezTo>
                    <a:pt x="473" y="410"/>
                    <a:pt x="379" y="504"/>
                    <a:pt x="284" y="536"/>
                  </a:cubicBezTo>
                  <a:cubicBezTo>
                    <a:pt x="95" y="630"/>
                    <a:pt x="1" y="819"/>
                    <a:pt x="95" y="1008"/>
                  </a:cubicBezTo>
                  <a:cubicBezTo>
                    <a:pt x="141" y="1147"/>
                    <a:pt x="272" y="1234"/>
                    <a:pt x="413" y="1234"/>
                  </a:cubicBezTo>
                  <a:cubicBezTo>
                    <a:pt x="464" y="1234"/>
                    <a:pt x="517" y="1223"/>
                    <a:pt x="568" y="1197"/>
                  </a:cubicBezTo>
                  <a:cubicBezTo>
                    <a:pt x="725" y="1166"/>
                    <a:pt x="883" y="1103"/>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103"/>
                    <a:pt x="11563" y="1166"/>
                    <a:pt x="11721" y="1260"/>
                  </a:cubicBezTo>
                  <a:cubicBezTo>
                    <a:pt x="11766" y="1276"/>
                    <a:pt x="11812" y="1284"/>
                    <a:pt x="11857" y="1284"/>
                  </a:cubicBezTo>
                  <a:cubicBezTo>
                    <a:pt x="11996" y="1284"/>
                    <a:pt x="12122" y="1207"/>
                    <a:pt x="12193" y="1040"/>
                  </a:cubicBezTo>
                  <a:cubicBezTo>
                    <a:pt x="12256" y="819"/>
                    <a:pt x="12193" y="567"/>
                    <a:pt x="11973" y="536"/>
                  </a:cubicBezTo>
                  <a:cubicBezTo>
                    <a:pt x="11878" y="504"/>
                    <a:pt x="11784" y="473"/>
                    <a:pt x="11658" y="378"/>
                  </a:cubicBezTo>
                  <a:cubicBezTo>
                    <a:pt x="11264" y="126"/>
                    <a:pt x="10823" y="0"/>
                    <a:pt x="10382" y="0"/>
                  </a:cubicBezTo>
                  <a:cubicBezTo>
                    <a:pt x="9941" y="0"/>
                    <a:pt x="9499" y="126"/>
                    <a:pt x="9106" y="378"/>
                  </a:cubicBezTo>
                  <a:cubicBezTo>
                    <a:pt x="8854" y="552"/>
                    <a:pt x="8546" y="638"/>
                    <a:pt x="8239" y="638"/>
                  </a:cubicBezTo>
                  <a:cubicBezTo>
                    <a:pt x="7932" y="638"/>
                    <a:pt x="7625" y="552"/>
                    <a:pt x="7373" y="378"/>
                  </a:cubicBezTo>
                  <a:cubicBezTo>
                    <a:pt x="6979" y="126"/>
                    <a:pt x="6538" y="0"/>
                    <a:pt x="6101" y="0"/>
                  </a:cubicBezTo>
                  <a:cubicBezTo>
                    <a:pt x="5664" y="0"/>
                    <a:pt x="5231" y="126"/>
                    <a:pt x="4852" y="378"/>
                  </a:cubicBezTo>
                  <a:cubicBezTo>
                    <a:pt x="4600" y="552"/>
                    <a:pt x="4293" y="638"/>
                    <a:pt x="3986" y="638"/>
                  </a:cubicBezTo>
                  <a:cubicBezTo>
                    <a:pt x="3679" y="638"/>
                    <a:pt x="3372" y="552"/>
                    <a:pt x="3120" y="378"/>
                  </a:cubicBezTo>
                  <a:cubicBezTo>
                    <a:pt x="2726" y="126"/>
                    <a:pt x="2285" y="0"/>
                    <a:pt x="18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9" name="Google Shape;9759;p81"/>
            <p:cNvSpPr/>
            <p:nvPr/>
          </p:nvSpPr>
          <p:spPr>
            <a:xfrm>
              <a:off x="-21321525" y="4292150"/>
              <a:ext cx="306425" cy="34675"/>
            </a:xfrm>
            <a:custGeom>
              <a:rect b="b" l="l" r="r" t="t"/>
              <a:pathLst>
                <a:path extrusionOk="0" h="1387" w="12257">
                  <a:moveTo>
                    <a:pt x="1844" y="0"/>
                  </a:moveTo>
                  <a:cubicBezTo>
                    <a:pt x="1403" y="0"/>
                    <a:pt x="962" y="126"/>
                    <a:pt x="568" y="378"/>
                  </a:cubicBezTo>
                  <a:cubicBezTo>
                    <a:pt x="473" y="410"/>
                    <a:pt x="379" y="504"/>
                    <a:pt x="284" y="536"/>
                  </a:cubicBezTo>
                  <a:cubicBezTo>
                    <a:pt x="95" y="599"/>
                    <a:pt x="1" y="819"/>
                    <a:pt x="95" y="1008"/>
                  </a:cubicBezTo>
                  <a:cubicBezTo>
                    <a:pt x="141" y="1147"/>
                    <a:pt x="272" y="1234"/>
                    <a:pt x="413" y="1234"/>
                  </a:cubicBezTo>
                  <a:cubicBezTo>
                    <a:pt x="464" y="1234"/>
                    <a:pt x="517" y="1223"/>
                    <a:pt x="568" y="1197"/>
                  </a:cubicBezTo>
                  <a:cubicBezTo>
                    <a:pt x="725" y="1166"/>
                    <a:pt x="883" y="1071"/>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071"/>
                    <a:pt x="11563" y="1166"/>
                    <a:pt x="11721" y="1229"/>
                  </a:cubicBezTo>
                  <a:cubicBezTo>
                    <a:pt x="11771" y="1254"/>
                    <a:pt x="11822" y="1266"/>
                    <a:pt x="11871" y="1266"/>
                  </a:cubicBezTo>
                  <a:cubicBezTo>
                    <a:pt x="12004" y="1266"/>
                    <a:pt x="12124" y="1178"/>
                    <a:pt x="12193" y="1040"/>
                  </a:cubicBezTo>
                  <a:cubicBezTo>
                    <a:pt x="12256" y="819"/>
                    <a:pt x="12193" y="599"/>
                    <a:pt x="11973" y="536"/>
                  </a:cubicBezTo>
                  <a:cubicBezTo>
                    <a:pt x="11878" y="504"/>
                    <a:pt x="11784" y="441"/>
                    <a:pt x="11658" y="378"/>
                  </a:cubicBezTo>
                  <a:cubicBezTo>
                    <a:pt x="11264" y="126"/>
                    <a:pt x="10823" y="0"/>
                    <a:pt x="10382" y="0"/>
                  </a:cubicBezTo>
                  <a:cubicBezTo>
                    <a:pt x="9941" y="0"/>
                    <a:pt x="9499" y="126"/>
                    <a:pt x="9106" y="378"/>
                  </a:cubicBezTo>
                  <a:cubicBezTo>
                    <a:pt x="8854" y="551"/>
                    <a:pt x="8546" y="638"/>
                    <a:pt x="8239" y="638"/>
                  </a:cubicBezTo>
                  <a:cubicBezTo>
                    <a:pt x="7932" y="638"/>
                    <a:pt x="7625" y="551"/>
                    <a:pt x="7373" y="378"/>
                  </a:cubicBezTo>
                  <a:cubicBezTo>
                    <a:pt x="6979" y="126"/>
                    <a:pt x="6538" y="0"/>
                    <a:pt x="6101" y="0"/>
                  </a:cubicBezTo>
                  <a:cubicBezTo>
                    <a:pt x="5664" y="0"/>
                    <a:pt x="5231" y="126"/>
                    <a:pt x="4852" y="378"/>
                  </a:cubicBezTo>
                  <a:cubicBezTo>
                    <a:pt x="4600" y="551"/>
                    <a:pt x="4293" y="638"/>
                    <a:pt x="3986" y="638"/>
                  </a:cubicBezTo>
                  <a:cubicBezTo>
                    <a:pt x="3679" y="638"/>
                    <a:pt x="3372" y="551"/>
                    <a:pt x="3120" y="378"/>
                  </a:cubicBezTo>
                  <a:cubicBezTo>
                    <a:pt x="2726" y="126"/>
                    <a:pt x="2285" y="0"/>
                    <a:pt x="18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0" name="Google Shape;9760;p81"/>
            <p:cNvSpPr/>
            <p:nvPr/>
          </p:nvSpPr>
          <p:spPr>
            <a:xfrm>
              <a:off x="-21322300" y="4148000"/>
              <a:ext cx="307200" cy="143375"/>
            </a:xfrm>
            <a:custGeom>
              <a:rect b="b" l="l" r="r" t="t"/>
              <a:pathLst>
                <a:path extrusionOk="0" h="5735" w="12288">
                  <a:moveTo>
                    <a:pt x="6175" y="1"/>
                  </a:moveTo>
                  <a:cubicBezTo>
                    <a:pt x="4411" y="1"/>
                    <a:pt x="2962" y="1450"/>
                    <a:pt x="2962" y="3214"/>
                  </a:cubicBezTo>
                  <a:cubicBezTo>
                    <a:pt x="2962" y="3813"/>
                    <a:pt x="3151" y="4380"/>
                    <a:pt x="3434" y="4884"/>
                  </a:cubicBezTo>
                  <a:cubicBezTo>
                    <a:pt x="3308" y="4852"/>
                    <a:pt x="3245" y="4789"/>
                    <a:pt x="3119" y="4726"/>
                  </a:cubicBezTo>
                  <a:cubicBezTo>
                    <a:pt x="2725" y="4474"/>
                    <a:pt x="2284" y="4348"/>
                    <a:pt x="1843" y="4348"/>
                  </a:cubicBezTo>
                  <a:cubicBezTo>
                    <a:pt x="1402" y="4348"/>
                    <a:pt x="961" y="4474"/>
                    <a:pt x="567" y="4726"/>
                  </a:cubicBezTo>
                  <a:cubicBezTo>
                    <a:pt x="473" y="4758"/>
                    <a:pt x="347" y="4852"/>
                    <a:pt x="284" y="4884"/>
                  </a:cubicBezTo>
                  <a:cubicBezTo>
                    <a:pt x="95" y="4947"/>
                    <a:pt x="0" y="5167"/>
                    <a:pt x="95" y="5356"/>
                  </a:cubicBezTo>
                  <a:cubicBezTo>
                    <a:pt x="141" y="5495"/>
                    <a:pt x="255" y="5583"/>
                    <a:pt x="399" y="5583"/>
                  </a:cubicBezTo>
                  <a:cubicBezTo>
                    <a:pt x="451" y="5583"/>
                    <a:pt x="508" y="5571"/>
                    <a:pt x="567" y="5545"/>
                  </a:cubicBezTo>
                  <a:cubicBezTo>
                    <a:pt x="725" y="5514"/>
                    <a:pt x="882" y="5419"/>
                    <a:pt x="977" y="5356"/>
                  </a:cubicBezTo>
                  <a:cubicBezTo>
                    <a:pt x="1245" y="5183"/>
                    <a:pt x="1552" y="5097"/>
                    <a:pt x="1855" y="5097"/>
                  </a:cubicBezTo>
                  <a:cubicBezTo>
                    <a:pt x="2158" y="5097"/>
                    <a:pt x="2458" y="5183"/>
                    <a:pt x="2710" y="5356"/>
                  </a:cubicBezTo>
                  <a:cubicBezTo>
                    <a:pt x="3103" y="5608"/>
                    <a:pt x="3552" y="5735"/>
                    <a:pt x="3993" y="5735"/>
                  </a:cubicBezTo>
                  <a:cubicBezTo>
                    <a:pt x="4435" y="5735"/>
                    <a:pt x="4868" y="5608"/>
                    <a:pt x="5230" y="5356"/>
                  </a:cubicBezTo>
                  <a:cubicBezTo>
                    <a:pt x="5498" y="5183"/>
                    <a:pt x="5805" y="5097"/>
                    <a:pt x="6108" y="5097"/>
                  </a:cubicBezTo>
                  <a:cubicBezTo>
                    <a:pt x="6411" y="5097"/>
                    <a:pt x="6711" y="5183"/>
                    <a:pt x="6963" y="5356"/>
                  </a:cubicBezTo>
                  <a:cubicBezTo>
                    <a:pt x="7341" y="5608"/>
                    <a:pt x="7790" y="5735"/>
                    <a:pt x="8235" y="5735"/>
                  </a:cubicBezTo>
                  <a:cubicBezTo>
                    <a:pt x="8680" y="5735"/>
                    <a:pt x="9121" y="5608"/>
                    <a:pt x="9483" y="5356"/>
                  </a:cubicBezTo>
                  <a:cubicBezTo>
                    <a:pt x="9751" y="5183"/>
                    <a:pt x="10058" y="5097"/>
                    <a:pt x="10369" y="5097"/>
                  </a:cubicBezTo>
                  <a:cubicBezTo>
                    <a:pt x="10680" y="5097"/>
                    <a:pt x="10995" y="5183"/>
                    <a:pt x="11279" y="5356"/>
                  </a:cubicBezTo>
                  <a:cubicBezTo>
                    <a:pt x="11437" y="5419"/>
                    <a:pt x="11531" y="5514"/>
                    <a:pt x="11689" y="5577"/>
                  </a:cubicBezTo>
                  <a:cubicBezTo>
                    <a:pt x="11748" y="5602"/>
                    <a:pt x="11804" y="5614"/>
                    <a:pt x="11857" y="5614"/>
                  </a:cubicBezTo>
                  <a:cubicBezTo>
                    <a:pt x="12001" y="5614"/>
                    <a:pt x="12115" y="5526"/>
                    <a:pt x="12161" y="5388"/>
                  </a:cubicBezTo>
                  <a:cubicBezTo>
                    <a:pt x="12287" y="5167"/>
                    <a:pt x="12224" y="4947"/>
                    <a:pt x="12004" y="4884"/>
                  </a:cubicBezTo>
                  <a:cubicBezTo>
                    <a:pt x="11909" y="4852"/>
                    <a:pt x="11815" y="4789"/>
                    <a:pt x="11689" y="4726"/>
                  </a:cubicBezTo>
                  <a:cubicBezTo>
                    <a:pt x="11295" y="4474"/>
                    <a:pt x="10854" y="4348"/>
                    <a:pt x="10413" y="4348"/>
                  </a:cubicBezTo>
                  <a:cubicBezTo>
                    <a:pt x="9972" y="4348"/>
                    <a:pt x="9530" y="4474"/>
                    <a:pt x="9137" y="4726"/>
                  </a:cubicBezTo>
                  <a:lnTo>
                    <a:pt x="8916" y="4852"/>
                  </a:lnTo>
                  <a:cubicBezTo>
                    <a:pt x="9168" y="4380"/>
                    <a:pt x="9389" y="3781"/>
                    <a:pt x="9389" y="3214"/>
                  </a:cubicBezTo>
                  <a:cubicBezTo>
                    <a:pt x="9389" y="1450"/>
                    <a:pt x="7971" y="1"/>
                    <a:pt x="61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61" name="Google Shape;9761;p81"/>
          <p:cNvGrpSpPr/>
          <p:nvPr/>
        </p:nvGrpSpPr>
        <p:grpSpPr>
          <a:xfrm>
            <a:off x="3496195" y="2037278"/>
            <a:ext cx="451653" cy="450212"/>
            <a:chOff x="-19394200" y="3333800"/>
            <a:chExt cx="305625" cy="304650"/>
          </a:xfrm>
        </p:grpSpPr>
        <p:sp>
          <p:nvSpPr>
            <p:cNvPr id="9762" name="Google Shape;9762;p81"/>
            <p:cNvSpPr/>
            <p:nvPr/>
          </p:nvSpPr>
          <p:spPr>
            <a:xfrm>
              <a:off x="-19206750" y="3495850"/>
              <a:ext cx="82725" cy="18150"/>
            </a:xfrm>
            <a:custGeom>
              <a:rect b="b" l="l" r="r" t="t"/>
              <a:pathLst>
                <a:path extrusionOk="0" h="726" w="3309">
                  <a:moveTo>
                    <a:pt x="1" y="1"/>
                  </a:moveTo>
                  <a:cubicBezTo>
                    <a:pt x="158" y="190"/>
                    <a:pt x="284" y="442"/>
                    <a:pt x="316" y="725"/>
                  </a:cubicBezTo>
                  <a:lnTo>
                    <a:pt x="2836" y="725"/>
                  </a:lnTo>
                  <a:cubicBezTo>
                    <a:pt x="3309" y="725"/>
                    <a:pt x="3309" y="1"/>
                    <a:pt x="28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3" name="Google Shape;9763;p81"/>
            <p:cNvSpPr/>
            <p:nvPr/>
          </p:nvSpPr>
          <p:spPr>
            <a:xfrm>
              <a:off x="-19205950" y="3532875"/>
              <a:ext cx="64600" cy="17350"/>
            </a:xfrm>
            <a:custGeom>
              <a:rect b="b" l="l" r="r" t="t"/>
              <a:pathLst>
                <a:path extrusionOk="0" h="694" w="2584">
                  <a:moveTo>
                    <a:pt x="315" y="0"/>
                  </a:moveTo>
                  <a:cubicBezTo>
                    <a:pt x="252" y="252"/>
                    <a:pt x="126" y="504"/>
                    <a:pt x="0" y="693"/>
                  </a:cubicBezTo>
                  <a:lnTo>
                    <a:pt x="2111" y="693"/>
                  </a:lnTo>
                  <a:cubicBezTo>
                    <a:pt x="2583" y="693"/>
                    <a:pt x="2583" y="0"/>
                    <a:pt x="21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4" name="Google Shape;9764;p81"/>
            <p:cNvSpPr/>
            <p:nvPr/>
          </p:nvSpPr>
          <p:spPr>
            <a:xfrm>
              <a:off x="-19323325" y="3568325"/>
              <a:ext cx="163850" cy="17350"/>
            </a:xfrm>
            <a:custGeom>
              <a:rect b="b" l="l" r="r" t="t"/>
              <a:pathLst>
                <a:path extrusionOk="0" h="694" w="6554">
                  <a:moveTo>
                    <a:pt x="379" y="0"/>
                  </a:moveTo>
                  <a:cubicBezTo>
                    <a:pt x="221" y="0"/>
                    <a:pt x="95" y="95"/>
                    <a:pt x="32" y="252"/>
                  </a:cubicBezTo>
                  <a:cubicBezTo>
                    <a:pt x="1" y="410"/>
                    <a:pt x="95" y="693"/>
                    <a:pt x="379" y="693"/>
                  </a:cubicBezTo>
                  <a:lnTo>
                    <a:pt x="6081" y="693"/>
                  </a:lnTo>
                  <a:cubicBezTo>
                    <a:pt x="6554" y="693"/>
                    <a:pt x="6554" y="0"/>
                    <a:pt x="60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5" name="Google Shape;9765;p81"/>
            <p:cNvSpPr/>
            <p:nvPr/>
          </p:nvSpPr>
          <p:spPr>
            <a:xfrm>
              <a:off x="-19343000" y="3460400"/>
              <a:ext cx="201650" cy="18150"/>
            </a:xfrm>
            <a:custGeom>
              <a:rect b="b" l="l" r="r" t="t"/>
              <a:pathLst>
                <a:path extrusionOk="0" h="726" w="8066">
                  <a:moveTo>
                    <a:pt x="473" y="1"/>
                  </a:moveTo>
                  <a:cubicBezTo>
                    <a:pt x="0" y="1"/>
                    <a:pt x="0" y="726"/>
                    <a:pt x="473" y="726"/>
                  </a:cubicBezTo>
                  <a:lnTo>
                    <a:pt x="7593" y="726"/>
                  </a:lnTo>
                  <a:cubicBezTo>
                    <a:pt x="8065" y="726"/>
                    <a:pt x="8065" y="1"/>
                    <a:pt x="75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6" name="Google Shape;9766;p81"/>
            <p:cNvSpPr/>
            <p:nvPr/>
          </p:nvSpPr>
          <p:spPr>
            <a:xfrm>
              <a:off x="-19361125" y="3495850"/>
              <a:ext cx="82725" cy="18150"/>
            </a:xfrm>
            <a:custGeom>
              <a:rect b="b" l="l" r="r" t="t"/>
              <a:pathLst>
                <a:path extrusionOk="0" h="726" w="3309">
                  <a:moveTo>
                    <a:pt x="473" y="1"/>
                  </a:moveTo>
                  <a:cubicBezTo>
                    <a:pt x="1" y="1"/>
                    <a:pt x="1" y="725"/>
                    <a:pt x="473" y="725"/>
                  </a:cubicBezTo>
                  <a:lnTo>
                    <a:pt x="2994" y="725"/>
                  </a:lnTo>
                  <a:cubicBezTo>
                    <a:pt x="3025" y="473"/>
                    <a:pt x="3151" y="253"/>
                    <a:pt x="33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7" name="Google Shape;9767;p81"/>
            <p:cNvSpPr/>
            <p:nvPr/>
          </p:nvSpPr>
          <p:spPr>
            <a:xfrm>
              <a:off x="-19305200" y="3603750"/>
              <a:ext cx="124475" cy="34700"/>
            </a:xfrm>
            <a:custGeom>
              <a:rect b="b" l="l" r="r" t="t"/>
              <a:pathLst>
                <a:path extrusionOk="0" h="1388" w="4979">
                  <a:moveTo>
                    <a:pt x="95" y="1"/>
                  </a:moveTo>
                  <a:cubicBezTo>
                    <a:pt x="63" y="95"/>
                    <a:pt x="0" y="221"/>
                    <a:pt x="0" y="347"/>
                  </a:cubicBezTo>
                  <a:cubicBezTo>
                    <a:pt x="0" y="946"/>
                    <a:pt x="473" y="1387"/>
                    <a:pt x="1072" y="1387"/>
                  </a:cubicBezTo>
                  <a:lnTo>
                    <a:pt x="3907" y="1387"/>
                  </a:lnTo>
                  <a:cubicBezTo>
                    <a:pt x="4506" y="1387"/>
                    <a:pt x="4978" y="946"/>
                    <a:pt x="4978" y="347"/>
                  </a:cubicBezTo>
                  <a:cubicBezTo>
                    <a:pt x="4978" y="221"/>
                    <a:pt x="4947" y="95"/>
                    <a:pt x="48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8" name="Google Shape;9768;p81"/>
            <p:cNvSpPr/>
            <p:nvPr/>
          </p:nvSpPr>
          <p:spPr>
            <a:xfrm>
              <a:off x="-19269750" y="3495850"/>
              <a:ext cx="54350" cy="53575"/>
            </a:xfrm>
            <a:custGeom>
              <a:rect b="b" l="l" r="r" t="t"/>
              <a:pathLst>
                <a:path extrusionOk="0" h="2143" w="2174">
                  <a:moveTo>
                    <a:pt x="1071" y="1"/>
                  </a:moveTo>
                  <a:cubicBezTo>
                    <a:pt x="473" y="1"/>
                    <a:pt x="0" y="473"/>
                    <a:pt x="0" y="1072"/>
                  </a:cubicBezTo>
                  <a:cubicBezTo>
                    <a:pt x="0" y="1670"/>
                    <a:pt x="473" y="2143"/>
                    <a:pt x="1071" y="2143"/>
                  </a:cubicBezTo>
                  <a:cubicBezTo>
                    <a:pt x="1670" y="2143"/>
                    <a:pt x="2142" y="1670"/>
                    <a:pt x="2142" y="1072"/>
                  </a:cubicBezTo>
                  <a:cubicBezTo>
                    <a:pt x="2174" y="536"/>
                    <a:pt x="1670" y="1"/>
                    <a:pt x="10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9" name="Google Shape;9769;p81"/>
            <p:cNvSpPr/>
            <p:nvPr/>
          </p:nvSpPr>
          <p:spPr>
            <a:xfrm>
              <a:off x="-19394200" y="3333800"/>
              <a:ext cx="305625" cy="107725"/>
            </a:xfrm>
            <a:custGeom>
              <a:rect b="b" l="l" r="r" t="t"/>
              <a:pathLst>
                <a:path extrusionOk="0" h="4309" w="12225">
                  <a:moveTo>
                    <a:pt x="8916" y="1"/>
                  </a:moveTo>
                  <a:cubicBezTo>
                    <a:pt x="8830" y="1"/>
                    <a:pt x="8743" y="40"/>
                    <a:pt x="8664" y="119"/>
                  </a:cubicBezTo>
                  <a:cubicBezTo>
                    <a:pt x="8507" y="276"/>
                    <a:pt x="8507" y="465"/>
                    <a:pt x="8664" y="623"/>
                  </a:cubicBezTo>
                  <a:lnTo>
                    <a:pt x="9483" y="1442"/>
                  </a:lnTo>
                  <a:lnTo>
                    <a:pt x="347" y="1442"/>
                  </a:lnTo>
                  <a:cubicBezTo>
                    <a:pt x="158" y="1442"/>
                    <a:pt x="0" y="1599"/>
                    <a:pt x="0" y="1820"/>
                  </a:cubicBezTo>
                  <a:cubicBezTo>
                    <a:pt x="0" y="2009"/>
                    <a:pt x="158" y="2166"/>
                    <a:pt x="347" y="2166"/>
                  </a:cubicBezTo>
                  <a:lnTo>
                    <a:pt x="1639" y="2166"/>
                  </a:lnTo>
                  <a:lnTo>
                    <a:pt x="819" y="2986"/>
                  </a:lnTo>
                  <a:cubicBezTo>
                    <a:pt x="662" y="3143"/>
                    <a:pt x="662" y="3332"/>
                    <a:pt x="819" y="3490"/>
                  </a:cubicBezTo>
                  <a:cubicBezTo>
                    <a:pt x="898" y="3568"/>
                    <a:pt x="985" y="3608"/>
                    <a:pt x="1072" y="3608"/>
                  </a:cubicBezTo>
                  <a:cubicBezTo>
                    <a:pt x="1158" y="3608"/>
                    <a:pt x="1245" y="3568"/>
                    <a:pt x="1324" y="3490"/>
                  </a:cubicBezTo>
                  <a:lnTo>
                    <a:pt x="2678" y="2166"/>
                  </a:lnTo>
                  <a:lnTo>
                    <a:pt x="5734" y="2166"/>
                  </a:lnTo>
                  <a:lnTo>
                    <a:pt x="5734" y="2923"/>
                  </a:lnTo>
                  <a:lnTo>
                    <a:pt x="3970" y="2923"/>
                  </a:lnTo>
                  <a:cubicBezTo>
                    <a:pt x="3371" y="2923"/>
                    <a:pt x="2899" y="3395"/>
                    <a:pt x="2899" y="3962"/>
                  </a:cubicBezTo>
                  <a:cubicBezTo>
                    <a:pt x="2899" y="4088"/>
                    <a:pt x="2930" y="4214"/>
                    <a:pt x="2993" y="4309"/>
                  </a:cubicBezTo>
                  <a:lnTo>
                    <a:pt x="9294" y="4309"/>
                  </a:lnTo>
                  <a:cubicBezTo>
                    <a:pt x="9326" y="4214"/>
                    <a:pt x="9357" y="4088"/>
                    <a:pt x="9357" y="3962"/>
                  </a:cubicBezTo>
                  <a:cubicBezTo>
                    <a:pt x="9357" y="3395"/>
                    <a:pt x="8885" y="2923"/>
                    <a:pt x="8286" y="2923"/>
                  </a:cubicBezTo>
                  <a:lnTo>
                    <a:pt x="6522" y="2923"/>
                  </a:lnTo>
                  <a:lnTo>
                    <a:pt x="6522" y="2166"/>
                  </a:lnTo>
                  <a:lnTo>
                    <a:pt x="11878" y="2166"/>
                  </a:lnTo>
                  <a:cubicBezTo>
                    <a:pt x="12067" y="2166"/>
                    <a:pt x="12224" y="2009"/>
                    <a:pt x="12224" y="1820"/>
                  </a:cubicBezTo>
                  <a:cubicBezTo>
                    <a:pt x="12224" y="1599"/>
                    <a:pt x="12004" y="1442"/>
                    <a:pt x="11815" y="1442"/>
                  </a:cubicBezTo>
                  <a:lnTo>
                    <a:pt x="10492" y="1442"/>
                  </a:lnTo>
                  <a:lnTo>
                    <a:pt x="9168" y="119"/>
                  </a:lnTo>
                  <a:cubicBezTo>
                    <a:pt x="9090" y="40"/>
                    <a:pt x="9003" y="1"/>
                    <a:pt x="89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0" name="Google Shape;9770;p81"/>
            <p:cNvSpPr/>
            <p:nvPr/>
          </p:nvSpPr>
          <p:spPr>
            <a:xfrm>
              <a:off x="-19341425" y="3532875"/>
              <a:ext cx="63025" cy="17350"/>
            </a:xfrm>
            <a:custGeom>
              <a:rect b="b" l="l" r="r" t="t"/>
              <a:pathLst>
                <a:path extrusionOk="0" h="694" w="2521">
                  <a:moveTo>
                    <a:pt x="410" y="0"/>
                  </a:moveTo>
                  <a:cubicBezTo>
                    <a:pt x="221" y="0"/>
                    <a:pt x="32" y="158"/>
                    <a:pt x="32" y="252"/>
                  </a:cubicBezTo>
                  <a:cubicBezTo>
                    <a:pt x="0" y="410"/>
                    <a:pt x="126" y="693"/>
                    <a:pt x="410" y="693"/>
                  </a:cubicBezTo>
                  <a:lnTo>
                    <a:pt x="2521" y="693"/>
                  </a:lnTo>
                  <a:cubicBezTo>
                    <a:pt x="2363" y="473"/>
                    <a:pt x="2237" y="221"/>
                    <a:pt x="22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71" name="Google Shape;9771;p81"/>
          <p:cNvGrpSpPr/>
          <p:nvPr/>
        </p:nvGrpSpPr>
        <p:grpSpPr>
          <a:xfrm>
            <a:off x="3495032" y="2591730"/>
            <a:ext cx="453980" cy="449325"/>
            <a:chOff x="-19396575" y="3708500"/>
            <a:chExt cx="307200" cy="304050"/>
          </a:xfrm>
        </p:grpSpPr>
        <p:sp>
          <p:nvSpPr>
            <p:cNvPr id="9772" name="Google Shape;9772;p81"/>
            <p:cNvSpPr/>
            <p:nvPr/>
          </p:nvSpPr>
          <p:spPr>
            <a:xfrm>
              <a:off x="-19215425" y="3708500"/>
              <a:ext cx="70925" cy="70925"/>
            </a:xfrm>
            <a:custGeom>
              <a:rect b="b" l="l" r="r" t="t"/>
              <a:pathLst>
                <a:path extrusionOk="0" h="2837" w="2837">
                  <a:moveTo>
                    <a:pt x="1419" y="1"/>
                  </a:moveTo>
                  <a:cubicBezTo>
                    <a:pt x="631" y="1"/>
                    <a:pt x="1" y="631"/>
                    <a:pt x="1" y="1419"/>
                  </a:cubicBezTo>
                  <a:cubicBezTo>
                    <a:pt x="1" y="2206"/>
                    <a:pt x="631" y="2836"/>
                    <a:pt x="1419" y="2836"/>
                  </a:cubicBezTo>
                  <a:cubicBezTo>
                    <a:pt x="2206" y="2836"/>
                    <a:pt x="2836" y="2206"/>
                    <a:pt x="2836" y="1419"/>
                  </a:cubicBezTo>
                  <a:cubicBezTo>
                    <a:pt x="2836" y="631"/>
                    <a:pt x="2175" y="1"/>
                    <a:pt x="1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3" name="Google Shape;9773;p81"/>
            <p:cNvSpPr/>
            <p:nvPr/>
          </p:nvSpPr>
          <p:spPr>
            <a:xfrm>
              <a:off x="-19396575" y="3773100"/>
              <a:ext cx="277275" cy="239450"/>
            </a:xfrm>
            <a:custGeom>
              <a:rect b="b" l="l" r="r" t="t"/>
              <a:pathLst>
                <a:path extrusionOk="0" h="9578" w="11091">
                  <a:moveTo>
                    <a:pt x="5073" y="6207"/>
                  </a:moveTo>
                  <a:lnTo>
                    <a:pt x="5073" y="6774"/>
                  </a:lnTo>
                  <a:lnTo>
                    <a:pt x="4380" y="6774"/>
                  </a:lnTo>
                  <a:lnTo>
                    <a:pt x="5073" y="6207"/>
                  </a:lnTo>
                  <a:close/>
                  <a:moveTo>
                    <a:pt x="6806" y="0"/>
                  </a:moveTo>
                  <a:lnTo>
                    <a:pt x="6806" y="0"/>
                  </a:lnTo>
                  <a:cubicBezTo>
                    <a:pt x="6711" y="662"/>
                    <a:pt x="6900" y="1355"/>
                    <a:pt x="7373" y="1891"/>
                  </a:cubicBezTo>
                  <a:lnTo>
                    <a:pt x="8759" y="3371"/>
                  </a:lnTo>
                  <a:cubicBezTo>
                    <a:pt x="8917" y="3623"/>
                    <a:pt x="8759" y="3938"/>
                    <a:pt x="8444" y="3938"/>
                  </a:cubicBezTo>
                  <a:lnTo>
                    <a:pt x="7814" y="3938"/>
                  </a:lnTo>
                  <a:cubicBezTo>
                    <a:pt x="7499" y="2552"/>
                    <a:pt x="6459" y="1450"/>
                    <a:pt x="5136" y="1166"/>
                  </a:cubicBezTo>
                  <a:cubicBezTo>
                    <a:pt x="4862" y="1101"/>
                    <a:pt x="4592" y="1070"/>
                    <a:pt x="4326" y="1070"/>
                  </a:cubicBezTo>
                  <a:cubicBezTo>
                    <a:pt x="3557" y="1070"/>
                    <a:pt x="2831" y="1335"/>
                    <a:pt x="2175" y="1828"/>
                  </a:cubicBezTo>
                  <a:cubicBezTo>
                    <a:pt x="1419" y="2426"/>
                    <a:pt x="946" y="3245"/>
                    <a:pt x="851" y="4159"/>
                  </a:cubicBezTo>
                  <a:cubicBezTo>
                    <a:pt x="1135" y="4001"/>
                    <a:pt x="1513" y="3907"/>
                    <a:pt x="1860" y="3907"/>
                  </a:cubicBezTo>
                  <a:lnTo>
                    <a:pt x="2238" y="3907"/>
                  </a:lnTo>
                  <a:cubicBezTo>
                    <a:pt x="2427" y="3088"/>
                    <a:pt x="3120" y="2489"/>
                    <a:pt x="4002" y="2489"/>
                  </a:cubicBezTo>
                  <a:lnTo>
                    <a:pt x="4695" y="2489"/>
                  </a:lnTo>
                  <a:cubicBezTo>
                    <a:pt x="4884" y="2489"/>
                    <a:pt x="5042" y="2647"/>
                    <a:pt x="5042" y="2867"/>
                  </a:cubicBezTo>
                  <a:cubicBezTo>
                    <a:pt x="5042" y="3056"/>
                    <a:pt x="4884" y="3214"/>
                    <a:pt x="4695" y="3214"/>
                  </a:cubicBezTo>
                  <a:lnTo>
                    <a:pt x="4002" y="3214"/>
                  </a:lnTo>
                  <a:cubicBezTo>
                    <a:pt x="3498" y="3214"/>
                    <a:pt x="3120" y="3529"/>
                    <a:pt x="2962" y="3907"/>
                  </a:cubicBezTo>
                  <a:lnTo>
                    <a:pt x="5420" y="3907"/>
                  </a:lnTo>
                  <a:cubicBezTo>
                    <a:pt x="5609" y="3907"/>
                    <a:pt x="5766" y="4064"/>
                    <a:pt x="5766" y="4285"/>
                  </a:cubicBezTo>
                  <a:cubicBezTo>
                    <a:pt x="5766" y="4474"/>
                    <a:pt x="5609" y="4632"/>
                    <a:pt x="5420" y="4632"/>
                  </a:cubicBezTo>
                  <a:lnTo>
                    <a:pt x="1828" y="4632"/>
                  </a:lnTo>
                  <a:cubicBezTo>
                    <a:pt x="883" y="4632"/>
                    <a:pt x="1" y="5388"/>
                    <a:pt x="64" y="6427"/>
                  </a:cubicBezTo>
                  <a:cubicBezTo>
                    <a:pt x="84" y="6633"/>
                    <a:pt x="239" y="6745"/>
                    <a:pt x="397" y="6745"/>
                  </a:cubicBezTo>
                  <a:cubicBezTo>
                    <a:pt x="481" y="6745"/>
                    <a:pt x="565" y="6713"/>
                    <a:pt x="631" y="6648"/>
                  </a:cubicBezTo>
                  <a:cubicBezTo>
                    <a:pt x="1041" y="6238"/>
                    <a:pt x="1576" y="6049"/>
                    <a:pt x="2143" y="6049"/>
                  </a:cubicBezTo>
                  <a:lnTo>
                    <a:pt x="4096" y="6049"/>
                  </a:lnTo>
                  <a:lnTo>
                    <a:pt x="3025" y="6837"/>
                  </a:lnTo>
                  <a:cubicBezTo>
                    <a:pt x="2773" y="7026"/>
                    <a:pt x="2931" y="7467"/>
                    <a:pt x="3246" y="7467"/>
                  </a:cubicBezTo>
                  <a:lnTo>
                    <a:pt x="5010" y="7467"/>
                  </a:lnTo>
                  <a:lnTo>
                    <a:pt x="5010" y="9231"/>
                  </a:lnTo>
                  <a:cubicBezTo>
                    <a:pt x="5010" y="9420"/>
                    <a:pt x="5168" y="9578"/>
                    <a:pt x="5357" y="9578"/>
                  </a:cubicBezTo>
                  <a:cubicBezTo>
                    <a:pt x="5577" y="9578"/>
                    <a:pt x="5735" y="9420"/>
                    <a:pt x="5735" y="9231"/>
                  </a:cubicBezTo>
                  <a:lnTo>
                    <a:pt x="5735" y="7467"/>
                  </a:lnTo>
                  <a:lnTo>
                    <a:pt x="6428" y="7467"/>
                  </a:lnTo>
                  <a:lnTo>
                    <a:pt x="6428" y="7814"/>
                  </a:lnTo>
                  <a:cubicBezTo>
                    <a:pt x="6428" y="8003"/>
                    <a:pt x="6585" y="8160"/>
                    <a:pt x="6774" y="8160"/>
                  </a:cubicBezTo>
                  <a:cubicBezTo>
                    <a:pt x="6995" y="8160"/>
                    <a:pt x="7152" y="8003"/>
                    <a:pt x="7152" y="7814"/>
                  </a:cubicBezTo>
                  <a:lnTo>
                    <a:pt x="7152" y="7120"/>
                  </a:lnTo>
                  <a:cubicBezTo>
                    <a:pt x="7152" y="6900"/>
                    <a:pt x="6995" y="6774"/>
                    <a:pt x="6774" y="6774"/>
                  </a:cubicBezTo>
                  <a:lnTo>
                    <a:pt x="5735" y="6774"/>
                  </a:lnTo>
                  <a:lnTo>
                    <a:pt x="5735" y="6049"/>
                  </a:lnTo>
                  <a:lnTo>
                    <a:pt x="8413" y="6049"/>
                  </a:lnTo>
                  <a:cubicBezTo>
                    <a:pt x="9295" y="6049"/>
                    <a:pt x="10177" y="5545"/>
                    <a:pt x="10587" y="4726"/>
                  </a:cubicBezTo>
                  <a:cubicBezTo>
                    <a:pt x="11091" y="3781"/>
                    <a:pt x="10902" y="2584"/>
                    <a:pt x="10208" y="1828"/>
                  </a:cubicBezTo>
                  <a:lnTo>
                    <a:pt x="9389" y="882"/>
                  </a:lnTo>
                  <a:cubicBezTo>
                    <a:pt x="9137" y="977"/>
                    <a:pt x="8917" y="1008"/>
                    <a:pt x="8633" y="1008"/>
                  </a:cubicBezTo>
                  <a:cubicBezTo>
                    <a:pt x="7846" y="1008"/>
                    <a:pt x="7184" y="567"/>
                    <a:pt x="68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4" name="Google Shape;9774;p81"/>
            <p:cNvSpPr/>
            <p:nvPr/>
          </p:nvSpPr>
          <p:spPr>
            <a:xfrm>
              <a:off x="-19140600" y="3727425"/>
              <a:ext cx="51225" cy="70550"/>
            </a:xfrm>
            <a:custGeom>
              <a:rect b="b" l="l" r="r" t="t"/>
              <a:pathLst>
                <a:path extrusionOk="0" h="2822" w="2049">
                  <a:moveTo>
                    <a:pt x="442" y="0"/>
                  </a:moveTo>
                  <a:lnTo>
                    <a:pt x="442" y="0"/>
                  </a:lnTo>
                  <a:cubicBezTo>
                    <a:pt x="505" y="252"/>
                    <a:pt x="568" y="441"/>
                    <a:pt x="568" y="725"/>
                  </a:cubicBezTo>
                  <a:cubicBezTo>
                    <a:pt x="568" y="1260"/>
                    <a:pt x="316" y="1764"/>
                    <a:pt x="1" y="2142"/>
                  </a:cubicBezTo>
                  <a:cubicBezTo>
                    <a:pt x="505" y="2174"/>
                    <a:pt x="1041" y="2363"/>
                    <a:pt x="1419" y="2709"/>
                  </a:cubicBezTo>
                  <a:cubicBezTo>
                    <a:pt x="1503" y="2793"/>
                    <a:pt x="1601" y="2821"/>
                    <a:pt x="1694" y="2821"/>
                  </a:cubicBezTo>
                  <a:cubicBezTo>
                    <a:pt x="1741" y="2821"/>
                    <a:pt x="1786" y="2814"/>
                    <a:pt x="1828" y="2804"/>
                  </a:cubicBezTo>
                  <a:cubicBezTo>
                    <a:pt x="1923" y="2741"/>
                    <a:pt x="2049" y="2615"/>
                    <a:pt x="2049" y="2489"/>
                  </a:cubicBezTo>
                  <a:lnTo>
                    <a:pt x="2049" y="1764"/>
                  </a:lnTo>
                  <a:cubicBezTo>
                    <a:pt x="2017" y="882"/>
                    <a:pt x="1293" y="126"/>
                    <a:pt x="4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75" name="Google Shape;9775;p81"/>
          <p:cNvGrpSpPr/>
          <p:nvPr/>
        </p:nvGrpSpPr>
        <p:grpSpPr>
          <a:xfrm>
            <a:off x="3489212" y="3144611"/>
            <a:ext cx="465618" cy="450101"/>
            <a:chOff x="-19394200" y="4084200"/>
            <a:chExt cx="315075" cy="304575"/>
          </a:xfrm>
        </p:grpSpPr>
        <p:sp>
          <p:nvSpPr>
            <p:cNvPr id="9776" name="Google Shape;9776;p81"/>
            <p:cNvSpPr/>
            <p:nvPr/>
          </p:nvSpPr>
          <p:spPr>
            <a:xfrm>
              <a:off x="-19185475" y="4234650"/>
              <a:ext cx="40175" cy="28375"/>
            </a:xfrm>
            <a:custGeom>
              <a:rect b="b" l="l" r="r" t="t"/>
              <a:pathLst>
                <a:path extrusionOk="0" h="1135" w="1607">
                  <a:moveTo>
                    <a:pt x="1134" y="0"/>
                  </a:moveTo>
                  <a:lnTo>
                    <a:pt x="0" y="1134"/>
                  </a:lnTo>
                  <a:lnTo>
                    <a:pt x="1607" y="1134"/>
                  </a:lnTo>
                  <a:cubicBezTo>
                    <a:pt x="1575" y="756"/>
                    <a:pt x="1418" y="347"/>
                    <a:pt x="11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7" name="Google Shape;9777;p81"/>
            <p:cNvSpPr/>
            <p:nvPr/>
          </p:nvSpPr>
          <p:spPr>
            <a:xfrm>
              <a:off x="-19244550" y="4293725"/>
              <a:ext cx="28375" cy="39400"/>
            </a:xfrm>
            <a:custGeom>
              <a:rect b="b" l="l" r="r" t="t"/>
              <a:pathLst>
                <a:path extrusionOk="0" h="1576" w="1135">
                  <a:moveTo>
                    <a:pt x="1134" y="0"/>
                  </a:moveTo>
                  <a:lnTo>
                    <a:pt x="0" y="1134"/>
                  </a:lnTo>
                  <a:cubicBezTo>
                    <a:pt x="315" y="1386"/>
                    <a:pt x="693" y="1512"/>
                    <a:pt x="1134" y="1575"/>
                  </a:cubicBezTo>
                  <a:lnTo>
                    <a:pt x="113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8" name="Google Shape;9778;p81"/>
            <p:cNvSpPr/>
            <p:nvPr/>
          </p:nvSpPr>
          <p:spPr>
            <a:xfrm>
              <a:off x="-19280000" y="4201050"/>
              <a:ext cx="200875" cy="187725"/>
            </a:xfrm>
            <a:custGeom>
              <a:rect b="b" l="l" r="r" t="t"/>
              <a:pathLst>
                <a:path extrusionOk="0" h="7509" w="8035">
                  <a:moveTo>
                    <a:pt x="6410" y="1"/>
                  </a:moveTo>
                  <a:cubicBezTo>
                    <a:pt x="6316" y="1"/>
                    <a:pt x="6219" y="40"/>
                    <a:pt x="6144" y="115"/>
                  </a:cubicBezTo>
                  <a:lnTo>
                    <a:pt x="5388" y="872"/>
                  </a:lnTo>
                  <a:cubicBezTo>
                    <a:pt x="6459" y="2195"/>
                    <a:pt x="6302" y="4022"/>
                    <a:pt x="5136" y="5125"/>
                  </a:cubicBezTo>
                  <a:cubicBezTo>
                    <a:pt x="4533" y="5728"/>
                    <a:pt x="3723" y="6057"/>
                    <a:pt x="2891" y="6057"/>
                  </a:cubicBezTo>
                  <a:cubicBezTo>
                    <a:pt x="2201" y="6057"/>
                    <a:pt x="1497" y="5831"/>
                    <a:pt x="883" y="5345"/>
                  </a:cubicBezTo>
                  <a:lnTo>
                    <a:pt x="158" y="6101"/>
                  </a:lnTo>
                  <a:cubicBezTo>
                    <a:pt x="1" y="6259"/>
                    <a:pt x="1" y="6479"/>
                    <a:pt x="190" y="6637"/>
                  </a:cubicBezTo>
                  <a:cubicBezTo>
                    <a:pt x="991" y="7209"/>
                    <a:pt x="1954" y="7509"/>
                    <a:pt x="2924" y="7509"/>
                  </a:cubicBezTo>
                  <a:cubicBezTo>
                    <a:pt x="4090" y="7509"/>
                    <a:pt x="5264" y="7076"/>
                    <a:pt x="6176" y="6164"/>
                  </a:cubicBezTo>
                  <a:cubicBezTo>
                    <a:pt x="7877" y="4463"/>
                    <a:pt x="8034" y="2006"/>
                    <a:pt x="6680" y="147"/>
                  </a:cubicBezTo>
                  <a:cubicBezTo>
                    <a:pt x="6614" y="48"/>
                    <a:pt x="6513" y="1"/>
                    <a:pt x="64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9" name="Google Shape;9779;p81"/>
            <p:cNvSpPr/>
            <p:nvPr/>
          </p:nvSpPr>
          <p:spPr>
            <a:xfrm>
              <a:off x="-19197300" y="4293725"/>
              <a:ext cx="28375" cy="39400"/>
            </a:xfrm>
            <a:custGeom>
              <a:rect b="b" l="l" r="r" t="t"/>
              <a:pathLst>
                <a:path extrusionOk="0" h="1576" w="1135">
                  <a:moveTo>
                    <a:pt x="1" y="0"/>
                  </a:moveTo>
                  <a:lnTo>
                    <a:pt x="1" y="1575"/>
                  </a:lnTo>
                  <a:cubicBezTo>
                    <a:pt x="379" y="1512"/>
                    <a:pt x="788" y="1386"/>
                    <a:pt x="1135" y="1134"/>
                  </a:cubicBez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0" name="Google Shape;9780;p81"/>
            <p:cNvSpPr/>
            <p:nvPr/>
          </p:nvSpPr>
          <p:spPr>
            <a:xfrm>
              <a:off x="-19394200" y="4084200"/>
              <a:ext cx="252850" cy="303275"/>
            </a:xfrm>
            <a:custGeom>
              <a:rect b="b" l="l" r="r" t="t"/>
              <a:pathLst>
                <a:path extrusionOk="0" h="12131" w="10114">
                  <a:moveTo>
                    <a:pt x="3938" y="1"/>
                  </a:moveTo>
                  <a:cubicBezTo>
                    <a:pt x="3718" y="1"/>
                    <a:pt x="3560" y="158"/>
                    <a:pt x="3560" y="347"/>
                  </a:cubicBezTo>
                  <a:cubicBezTo>
                    <a:pt x="3560" y="536"/>
                    <a:pt x="3718" y="694"/>
                    <a:pt x="3938" y="694"/>
                  </a:cubicBezTo>
                  <a:cubicBezTo>
                    <a:pt x="4411" y="694"/>
                    <a:pt x="4789" y="1040"/>
                    <a:pt x="4947" y="1481"/>
                  </a:cubicBezTo>
                  <a:cubicBezTo>
                    <a:pt x="2206" y="1670"/>
                    <a:pt x="0" y="4002"/>
                    <a:pt x="0" y="6806"/>
                  </a:cubicBezTo>
                  <a:cubicBezTo>
                    <a:pt x="0" y="9389"/>
                    <a:pt x="1922" y="11815"/>
                    <a:pt x="4758" y="12130"/>
                  </a:cubicBezTo>
                  <a:cubicBezTo>
                    <a:pt x="4411" y="11910"/>
                    <a:pt x="4033" y="11658"/>
                    <a:pt x="3718" y="11342"/>
                  </a:cubicBezTo>
                  <a:cubicBezTo>
                    <a:pt x="3560" y="11185"/>
                    <a:pt x="3560" y="10964"/>
                    <a:pt x="3718" y="10807"/>
                  </a:cubicBezTo>
                  <a:lnTo>
                    <a:pt x="10113" y="4411"/>
                  </a:lnTo>
                  <a:cubicBezTo>
                    <a:pt x="9231" y="2710"/>
                    <a:pt x="7593" y="1607"/>
                    <a:pt x="5671" y="1481"/>
                  </a:cubicBezTo>
                  <a:cubicBezTo>
                    <a:pt x="5514" y="662"/>
                    <a:pt x="4789" y="1"/>
                    <a:pt x="39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1" name="Google Shape;9781;p81"/>
            <p:cNvSpPr/>
            <p:nvPr/>
          </p:nvSpPr>
          <p:spPr>
            <a:xfrm>
              <a:off x="-19185475" y="4281100"/>
              <a:ext cx="40175" cy="28400"/>
            </a:xfrm>
            <a:custGeom>
              <a:rect b="b" l="l" r="r" t="t"/>
              <a:pathLst>
                <a:path extrusionOk="0" h="1136" w="1607">
                  <a:moveTo>
                    <a:pt x="0" y="1"/>
                  </a:moveTo>
                  <a:lnTo>
                    <a:pt x="1134" y="1135"/>
                  </a:lnTo>
                  <a:cubicBezTo>
                    <a:pt x="1418" y="820"/>
                    <a:pt x="1575" y="411"/>
                    <a:pt x="16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82" name="Google Shape;9782;p81"/>
          <p:cNvGrpSpPr/>
          <p:nvPr/>
        </p:nvGrpSpPr>
        <p:grpSpPr>
          <a:xfrm>
            <a:off x="6294923" y="2037151"/>
            <a:ext cx="400447" cy="450470"/>
            <a:chOff x="-17526750" y="3309200"/>
            <a:chExt cx="270975" cy="304825"/>
          </a:xfrm>
        </p:grpSpPr>
        <p:sp>
          <p:nvSpPr>
            <p:cNvPr id="9783" name="Google Shape;9783;p81"/>
            <p:cNvSpPr/>
            <p:nvPr/>
          </p:nvSpPr>
          <p:spPr>
            <a:xfrm>
              <a:off x="-17507050" y="3452525"/>
              <a:ext cx="232375" cy="161500"/>
            </a:xfrm>
            <a:custGeom>
              <a:rect b="b" l="l" r="r" t="t"/>
              <a:pathLst>
                <a:path extrusionOk="0" h="6460" w="9295">
                  <a:moveTo>
                    <a:pt x="1765" y="725"/>
                  </a:moveTo>
                  <a:cubicBezTo>
                    <a:pt x="1954" y="725"/>
                    <a:pt x="2111" y="883"/>
                    <a:pt x="2111" y="1072"/>
                  </a:cubicBezTo>
                  <a:cubicBezTo>
                    <a:pt x="2111" y="1261"/>
                    <a:pt x="1954" y="1419"/>
                    <a:pt x="1765" y="1419"/>
                  </a:cubicBezTo>
                  <a:cubicBezTo>
                    <a:pt x="1575" y="1419"/>
                    <a:pt x="1418" y="1261"/>
                    <a:pt x="1418" y="1072"/>
                  </a:cubicBezTo>
                  <a:cubicBezTo>
                    <a:pt x="1418" y="883"/>
                    <a:pt x="1575" y="725"/>
                    <a:pt x="1765" y="725"/>
                  </a:cubicBezTo>
                  <a:close/>
                  <a:moveTo>
                    <a:pt x="3214" y="725"/>
                  </a:moveTo>
                  <a:cubicBezTo>
                    <a:pt x="3434" y="725"/>
                    <a:pt x="3592" y="883"/>
                    <a:pt x="3592" y="1072"/>
                  </a:cubicBezTo>
                  <a:cubicBezTo>
                    <a:pt x="3592" y="1261"/>
                    <a:pt x="3434" y="1419"/>
                    <a:pt x="3214" y="1419"/>
                  </a:cubicBezTo>
                  <a:cubicBezTo>
                    <a:pt x="3025" y="1419"/>
                    <a:pt x="2867" y="1261"/>
                    <a:pt x="2867" y="1072"/>
                  </a:cubicBezTo>
                  <a:cubicBezTo>
                    <a:pt x="2867" y="883"/>
                    <a:pt x="3025" y="725"/>
                    <a:pt x="3214" y="725"/>
                  </a:cubicBezTo>
                  <a:close/>
                  <a:moveTo>
                    <a:pt x="2521" y="1419"/>
                  </a:moveTo>
                  <a:cubicBezTo>
                    <a:pt x="2710" y="1419"/>
                    <a:pt x="2867" y="1576"/>
                    <a:pt x="2867" y="1797"/>
                  </a:cubicBezTo>
                  <a:cubicBezTo>
                    <a:pt x="2867" y="1986"/>
                    <a:pt x="2710" y="2143"/>
                    <a:pt x="2521" y="2143"/>
                  </a:cubicBezTo>
                  <a:cubicBezTo>
                    <a:pt x="2332" y="2143"/>
                    <a:pt x="2174" y="1986"/>
                    <a:pt x="2174" y="1797"/>
                  </a:cubicBezTo>
                  <a:cubicBezTo>
                    <a:pt x="2111" y="1576"/>
                    <a:pt x="2332" y="1419"/>
                    <a:pt x="2521" y="1419"/>
                  </a:cubicBezTo>
                  <a:close/>
                  <a:moveTo>
                    <a:pt x="32" y="1"/>
                  </a:moveTo>
                  <a:lnTo>
                    <a:pt x="32" y="127"/>
                  </a:lnTo>
                  <a:lnTo>
                    <a:pt x="0" y="127"/>
                  </a:lnTo>
                  <a:cubicBezTo>
                    <a:pt x="0" y="2962"/>
                    <a:pt x="1796" y="5514"/>
                    <a:pt x="4537" y="6428"/>
                  </a:cubicBezTo>
                  <a:cubicBezTo>
                    <a:pt x="4568" y="6428"/>
                    <a:pt x="4600" y="6459"/>
                    <a:pt x="4631" y="6459"/>
                  </a:cubicBezTo>
                  <a:cubicBezTo>
                    <a:pt x="4694" y="6459"/>
                    <a:pt x="4726" y="6459"/>
                    <a:pt x="4757" y="6428"/>
                  </a:cubicBezTo>
                  <a:cubicBezTo>
                    <a:pt x="7467" y="5514"/>
                    <a:pt x="9294" y="2962"/>
                    <a:pt x="9294" y="127"/>
                  </a:cubicBezTo>
                  <a:lnTo>
                    <a:pt x="929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4" name="Google Shape;9784;p81"/>
            <p:cNvSpPr/>
            <p:nvPr/>
          </p:nvSpPr>
          <p:spPr>
            <a:xfrm>
              <a:off x="-17417275" y="3309200"/>
              <a:ext cx="52800" cy="54350"/>
            </a:xfrm>
            <a:custGeom>
              <a:rect b="b" l="l" r="r" t="t"/>
              <a:pathLst>
                <a:path extrusionOk="0" h="2174" w="2112">
                  <a:moveTo>
                    <a:pt x="347" y="0"/>
                  </a:moveTo>
                  <a:cubicBezTo>
                    <a:pt x="158" y="0"/>
                    <a:pt x="1" y="158"/>
                    <a:pt x="1" y="347"/>
                  </a:cubicBezTo>
                  <a:lnTo>
                    <a:pt x="1" y="1103"/>
                  </a:lnTo>
                  <a:cubicBezTo>
                    <a:pt x="1" y="1701"/>
                    <a:pt x="473" y="2174"/>
                    <a:pt x="1040" y="2174"/>
                  </a:cubicBezTo>
                  <a:cubicBezTo>
                    <a:pt x="1639" y="2174"/>
                    <a:pt x="2112" y="1701"/>
                    <a:pt x="2112" y="1103"/>
                  </a:cubicBezTo>
                  <a:lnTo>
                    <a:pt x="2112" y="347"/>
                  </a:lnTo>
                  <a:cubicBezTo>
                    <a:pt x="2112" y="158"/>
                    <a:pt x="1954" y="0"/>
                    <a:pt x="1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5" name="Google Shape;9785;p81"/>
            <p:cNvSpPr/>
            <p:nvPr/>
          </p:nvSpPr>
          <p:spPr>
            <a:xfrm>
              <a:off x="-17456650" y="3369825"/>
              <a:ext cx="130775" cy="64625"/>
            </a:xfrm>
            <a:custGeom>
              <a:rect b="b" l="l" r="r" t="t"/>
              <a:pathLst>
                <a:path extrusionOk="0" h="2585" w="5231">
                  <a:moveTo>
                    <a:pt x="1450" y="1"/>
                  </a:moveTo>
                  <a:cubicBezTo>
                    <a:pt x="631" y="442"/>
                    <a:pt x="1" y="1419"/>
                    <a:pt x="158" y="2584"/>
                  </a:cubicBezTo>
                  <a:lnTo>
                    <a:pt x="5073" y="2584"/>
                  </a:lnTo>
                  <a:cubicBezTo>
                    <a:pt x="5230" y="1513"/>
                    <a:pt x="4663" y="473"/>
                    <a:pt x="3718" y="1"/>
                  </a:cubicBezTo>
                  <a:cubicBezTo>
                    <a:pt x="3403" y="284"/>
                    <a:pt x="3025" y="442"/>
                    <a:pt x="2584" y="442"/>
                  </a:cubicBezTo>
                  <a:cubicBezTo>
                    <a:pt x="2143" y="442"/>
                    <a:pt x="1765" y="284"/>
                    <a:pt x="14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6" name="Google Shape;9786;p81"/>
            <p:cNvSpPr/>
            <p:nvPr/>
          </p:nvSpPr>
          <p:spPr>
            <a:xfrm>
              <a:off x="-17526750" y="3344625"/>
              <a:ext cx="95325" cy="89825"/>
            </a:xfrm>
            <a:custGeom>
              <a:rect b="b" l="l" r="r" t="t"/>
              <a:pathLst>
                <a:path extrusionOk="0" h="3593" w="3813">
                  <a:moveTo>
                    <a:pt x="3277" y="1"/>
                  </a:moveTo>
                  <a:cubicBezTo>
                    <a:pt x="1891" y="1"/>
                    <a:pt x="662" y="851"/>
                    <a:pt x="221" y="2175"/>
                  </a:cubicBezTo>
                  <a:cubicBezTo>
                    <a:pt x="1" y="2836"/>
                    <a:pt x="536" y="3529"/>
                    <a:pt x="1261" y="3529"/>
                  </a:cubicBezTo>
                  <a:lnTo>
                    <a:pt x="2231" y="3529"/>
                  </a:lnTo>
                  <a:cubicBezTo>
                    <a:pt x="2102" y="2170"/>
                    <a:pt x="2820" y="1000"/>
                    <a:pt x="3813" y="442"/>
                  </a:cubicBezTo>
                  <a:cubicBezTo>
                    <a:pt x="3750" y="316"/>
                    <a:pt x="3687" y="158"/>
                    <a:pt x="3655" y="1"/>
                  </a:cubicBezTo>
                  <a:close/>
                  <a:moveTo>
                    <a:pt x="2231" y="3529"/>
                  </a:moveTo>
                  <a:lnTo>
                    <a:pt x="2231" y="3529"/>
                  </a:lnTo>
                  <a:cubicBezTo>
                    <a:pt x="2233" y="3550"/>
                    <a:pt x="2235" y="3571"/>
                    <a:pt x="2237" y="3592"/>
                  </a:cubicBezTo>
                  <a:lnTo>
                    <a:pt x="2237" y="3529"/>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7" name="Google Shape;9787;p81"/>
            <p:cNvSpPr/>
            <p:nvPr/>
          </p:nvSpPr>
          <p:spPr>
            <a:xfrm>
              <a:off x="-17351900" y="3345425"/>
              <a:ext cx="96125" cy="89800"/>
            </a:xfrm>
            <a:custGeom>
              <a:rect b="b" l="l" r="r" t="t"/>
              <a:pathLst>
                <a:path extrusionOk="0" h="3592" w="3845">
                  <a:moveTo>
                    <a:pt x="158" y="0"/>
                  </a:moveTo>
                  <a:cubicBezTo>
                    <a:pt x="127" y="158"/>
                    <a:pt x="95" y="315"/>
                    <a:pt x="1" y="441"/>
                  </a:cubicBezTo>
                  <a:cubicBezTo>
                    <a:pt x="1103" y="1071"/>
                    <a:pt x="1734" y="2300"/>
                    <a:pt x="1576" y="3592"/>
                  </a:cubicBezTo>
                  <a:lnTo>
                    <a:pt x="2584" y="3592"/>
                  </a:lnTo>
                  <a:cubicBezTo>
                    <a:pt x="3309" y="3560"/>
                    <a:pt x="3844" y="2867"/>
                    <a:pt x="3592" y="2174"/>
                  </a:cubicBezTo>
                  <a:cubicBezTo>
                    <a:pt x="3151" y="882"/>
                    <a:pt x="1954" y="0"/>
                    <a:pt x="5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88" name="Google Shape;9788;p81"/>
          <p:cNvGrpSpPr/>
          <p:nvPr/>
        </p:nvGrpSpPr>
        <p:grpSpPr>
          <a:xfrm>
            <a:off x="6271075" y="2592323"/>
            <a:ext cx="448143" cy="448143"/>
            <a:chOff x="-17542500" y="3684100"/>
            <a:chExt cx="303250" cy="303250"/>
          </a:xfrm>
        </p:grpSpPr>
        <p:sp>
          <p:nvSpPr>
            <p:cNvPr id="9789" name="Google Shape;9789;p81"/>
            <p:cNvSpPr/>
            <p:nvPr/>
          </p:nvSpPr>
          <p:spPr>
            <a:xfrm>
              <a:off x="-17542500" y="3863675"/>
              <a:ext cx="70900" cy="52800"/>
            </a:xfrm>
            <a:custGeom>
              <a:rect b="b" l="l" r="r" t="t"/>
              <a:pathLst>
                <a:path extrusionOk="0" h="2112" w="2836">
                  <a:moveTo>
                    <a:pt x="347" y="0"/>
                  </a:moveTo>
                  <a:cubicBezTo>
                    <a:pt x="158" y="0"/>
                    <a:pt x="1" y="158"/>
                    <a:pt x="1" y="347"/>
                  </a:cubicBezTo>
                  <a:lnTo>
                    <a:pt x="1" y="693"/>
                  </a:lnTo>
                  <a:cubicBezTo>
                    <a:pt x="1" y="1481"/>
                    <a:pt x="631" y="2111"/>
                    <a:pt x="1418" y="2111"/>
                  </a:cubicBezTo>
                  <a:cubicBezTo>
                    <a:pt x="2174" y="2111"/>
                    <a:pt x="2836" y="1481"/>
                    <a:pt x="2836" y="693"/>
                  </a:cubicBezTo>
                  <a:lnTo>
                    <a:pt x="2489" y="693"/>
                  </a:lnTo>
                  <a:cubicBezTo>
                    <a:pt x="2363" y="693"/>
                    <a:pt x="2237" y="693"/>
                    <a:pt x="2111" y="662"/>
                  </a:cubicBezTo>
                  <a:lnTo>
                    <a:pt x="2111" y="693"/>
                  </a:lnTo>
                  <a:cubicBezTo>
                    <a:pt x="2111" y="1103"/>
                    <a:pt x="1796" y="1418"/>
                    <a:pt x="1418" y="1418"/>
                  </a:cubicBezTo>
                  <a:cubicBezTo>
                    <a:pt x="1009" y="1418"/>
                    <a:pt x="694" y="1103"/>
                    <a:pt x="694" y="693"/>
                  </a:cubicBezTo>
                  <a:lnTo>
                    <a:pt x="694" y="347"/>
                  </a:lnTo>
                  <a:cubicBezTo>
                    <a:pt x="694" y="158"/>
                    <a:pt x="536"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0" name="Google Shape;9790;p81"/>
            <p:cNvSpPr/>
            <p:nvPr/>
          </p:nvSpPr>
          <p:spPr>
            <a:xfrm>
              <a:off x="-17488150" y="3881000"/>
              <a:ext cx="70900" cy="106350"/>
            </a:xfrm>
            <a:custGeom>
              <a:rect b="b" l="l" r="r" t="t"/>
              <a:pathLst>
                <a:path extrusionOk="0" h="4254" w="2836">
                  <a:moveTo>
                    <a:pt x="2111" y="0"/>
                  </a:moveTo>
                  <a:lnTo>
                    <a:pt x="2111" y="2836"/>
                  </a:lnTo>
                  <a:cubicBezTo>
                    <a:pt x="2111" y="3245"/>
                    <a:pt x="1796" y="3561"/>
                    <a:pt x="1418" y="3561"/>
                  </a:cubicBezTo>
                  <a:cubicBezTo>
                    <a:pt x="1009" y="3561"/>
                    <a:pt x="693" y="3245"/>
                    <a:pt x="693" y="2836"/>
                  </a:cubicBezTo>
                  <a:lnTo>
                    <a:pt x="693" y="2489"/>
                  </a:lnTo>
                  <a:cubicBezTo>
                    <a:pt x="693" y="2300"/>
                    <a:pt x="536" y="2143"/>
                    <a:pt x="347" y="2143"/>
                  </a:cubicBezTo>
                  <a:cubicBezTo>
                    <a:pt x="158" y="2143"/>
                    <a:pt x="0" y="2300"/>
                    <a:pt x="0" y="2489"/>
                  </a:cubicBezTo>
                  <a:lnTo>
                    <a:pt x="0" y="2836"/>
                  </a:lnTo>
                  <a:cubicBezTo>
                    <a:pt x="0" y="3624"/>
                    <a:pt x="630" y="4254"/>
                    <a:pt x="1418" y="4254"/>
                  </a:cubicBezTo>
                  <a:cubicBezTo>
                    <a:pt x="2206" y="4254"/>
                    <a:pt x="2836" y="3624"/>
                    <a:pt x="2836" y="2836"/>
                  </a:cubicBezTo>
                  <a:lnTo>
                    <a:pt x="28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1" name="Google Shape;9791;p81"/>
            <p:cNvSpPr/>
            <p:nvPr/>
          </p:nvSpPr>
          <p:spPr>
            <a:xfrm>
              <a:off x="-17310150" y="3863675"/>
              <a:ext cx="70900" cy="52800"/>
            </a:xfrm>
            <a:custGeom>
              <a:rect b="b" l="l" r="r" t="t"/>
              <a:pathLst>
                <a:path extrusionOk="0" h="2112" w="2836">
                  <a:moveTo>
                    <a:pt x="2489" y="0"/>
                  </a:moveTo>
                  <a:cubicBezTo>
                    <a:pt x="2269" y="0"/>
                    <a:pt x="2111" y="126"/>
                    <a:pt x="2111" y="347"/>
                  </a:cubicBezTo>
                  <a:lnTo>
                    <a:pt x="2111" y="693"/>
                  </a:lnTo>
                  <a:cubicBezTo>
                    <a:pt x="2111" y="1072"/>
                    <a:pt x="1796" y="1387"/>
                    <a:pt x="1418" y="1387"/>
                  </a:cubicBezTo>
                  <a:cubicBezTo>
                    <a:pt x="1009" y="1387"/>
                    <a:pt x="694" y="1072"/>
                    <a:pt x="694" y="693"/>
                  </a:cubicBezTo>
                  <a:lnTo>
                    <a:pt x="694" y="662"/>
                  </a:lnTo>
                  <a:cubicBezTo>
                    <a:pt x="599" y="693"/>
                    <a:pt x="473" y="693"/>
                    <a:pt x="347" y="693"/>
                  </a:cubicBezTo>
                  <a:lnTo>
                    <a:pt x="0" y="693"/>
                  </a:lnTo>
                  <a:cubicBezTo>
                    <a:pt x="0" y="1481"/>
                    <a:pt x="631" y="2111"/>
                    <a:pt x="1418" y="2111"/>
                  </a:cubicBezTo>
                  <a:cubicBezTo>
                    <a:pt x="2206" y="2111"/>
                    <a:pt x="2836" y="1481"/>
                    <a:pt x="2836" y="693"/>
                  </a:cubicBezTo>
                  <a:lnTo>
                    <a:pt x="2836" y="347"/>
                  </a:lnTo>
                  <a:cubicBezTo>
                    <a:pt x="2836" y="158"/>
                    <a:pt x="2678" y="0"/>
                    <a:pt x="24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2" name="Google Shape;9792;p81"/>
            <p:cNvSpPr/>
            <p:nvPr/>
          </p:nvSpPr>
          <p:spPr>
            <a:xfrm>
              <a:off x="-17364500" y="3881000"/>
              <a:ext cx="70925" cy="106350"/>
            </a:xfrm>
            <a:custGeom>
              <a:rect b="b" l="l" r="r" t="t"/>
              <a:pathLst>
                <a:path extrusionOk="0" h="4254" w="2837">
                  <a:moveTo>
                    <a:pt x="1" y="0"/>
                  </a:moveTo>
                  <a:lnTo>
                    <a:pt x="1" y="2836"/>
                  </a:lnTo>
                  <a:cubicBezTo>
                    <a:pt x="1" y="3624"/>
                    <a:pt x="631" y="4254"/>
                    <a:pt x="1418" y="4254"/>
                  </a:cubicBezTo>
                  <a:cubicBezTo>
                    <a:pt x="2206" y="4254"/>
                    <a:pt x="2836" y="3624"/>
                    <a:pt x="2836" y="2836"/>
                  </a:cubicBezTo>
                  <a:lnTo>
                    <a:pt x="2836" y="2489"/>
                  </a:lnTo>
                  <a:cubicBezTo>
                    <a:pt x="2836" y="2300"/>
                    <a:pt x="2710" y="2111"/>
                    <a:pt x="2490" y="2111"/>
                  </a:cubicBezTo>
                  <a:cubicBezTo>
                    <a:pt x="2301" y="2111"/>
                    <a:pt x="2143" y="2269"/>
                    <a:pt x="2143" y="2489"/>
                  </a:cubicBezTo>
                  <a:lnTo>
                    <a:pt x="2143" y="2836"/>
                  </a:lnTo>
                  <a:cubicBezTo>
                    <a:pt x="2143" y="3214"/>
                    <a:pt x="1828" y="3529"/>
                    <a:pt x="1418" y="3529"/>
                  </a:cubicBezTo>
                  <a:cubicBezTo>
                    <a:pt x="1040" y="3529"/>
                    <a:pt x="725" y="3214"/>
                    <a:pt x="725" y="2836"/>
                  </a:cubicBez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3" name="Google Shape;9793;p81"/>
            <p:cNvSpPr/>
            <p:nvPr/>
          </p:nvSpPr>
          <p:spPr>
            <a:xfrm>
              <a:off x="-17505475" y="3845550"/>
              <a:ext cx="228425" cy="18150"/>
            </a:xfrm>
            <a:custGeom>
              <a:rect b="b" l="l" r="r" t="t"/>
              <a:pathLst>
                <a:path extrusionOk="0" h="726" w="9137">
                  <a:moveTo>
                    <a:pt x="0" y="1"/>
                  </a:moveTo>
                  <a:cubicBezTo>
                    <a:pt x="158" y="379"/>
                    <a:pt x="536" y="725"/>
                    <a:pt x="1008" y="725"/>
                  </a:cubicBezTo>
                  <a:lnTo>
                    <a:pt x="8129" y="725"/>
                  </a:lnTo>
                  <a:cubicBezTo>
                    <a:pt x="8601" y="725"/>
                    <a:pt x="8979" y="379"/>
                    <a:pt x="91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4" name="Google Shape;9794;p81"/>
            <p:cNvSpPr/>
            <p:nvPr/>
          </p:nvSpPr>
          <p:spPr>
            <a:xfrm>
              <a:off x="-17523600" y="3706925"/>
              <a:ext cx="265450" cy="121325"/>
            </a:xfrm>
            <a:custGeom>
              <a:rect b="b" l="l" r="r" t="t"/>
              <a:pathLst>
                <a:path extrusionOk="0" h="4853" w="10618">
                  <a:moveTo>
                    <a:pt x="2364" y="1"/>
                  </a:moveTo>
                  <a:cubicBezTo>
                    <a:pt x="1135" y="789"/>
                    <a:pt x="253" y="2080"/>
                    <a:pt x="32" y="3624"/>
                  </a:cubicBezTo>
                  <a:cubicBezTo>
                    <a:pt x="1" y="3939"/>
                    <a:pt x="64" y="4223"/>
                    <a:pt x="253" y="4443"/>
                  </a:cubicBezTo>
                  <a:cubicBezTo>
                    <a:pt x="473" y="4695"/>
                    <a:pt x="788" y="4853"/>
                    <a:pt x="1103" y="4853"/>
                  </a:cubicBezTo>
                  <a:lnTo>
                    <a:pt x="9515" y="4853"/>
                  </a:lnTo>
                  <a:cubicBezTo>
                    <a:pt x="9830" y="4853"/>
                    <a:pt x="10145" y="4695"/>
                    <a:pt x="10334" y="4443"/>
                  </a:cubicBezTo>
                  <a:cubicBezTo>
                    <a:pt x="10555" y="4223"/>
                    <a:pt x="10618" y="3908"/>
                    <a:pt x="10586" y="3624"/>
                  </a:cubicBezTo>
                  <a:cubicBezTo>
                    <a:pt x="10334" y="2080"/>
                    <a:pt x="9484" y="789"/>
                    <a:pt x="8255" y="1"/>
                  </a:cubicBezTo>
                  <a:cubicBezTo>
                    <a:pt x="7782" y="1135"/>
                    <a:pt x="6648" y="1954"/>
                    <a:pt x="5293" y="1954"/>
                  </a:cubicBezTo>
                  <a:cubicBezTo>
                    <a:pt x="4002" y="1954"/>
                    <a:pt x="2868" y="1167"/>
                    <a:pt x="23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5" name="Google Shape;9795;p81"/>
            <p:cNvSpPr/>
            <p:nvPr/>
          </p:nvSpPr>
          <p:spPr>
            <a:xfrm>
              <a:off x="-17448775" y="3684100"/>
              <a:ext cx="115800" cy="52800"/>
            </a:xfrm>
            <a:custGeom>
              <a:rect b="b" l="l" r="r" t="t"/>
              <a:pathLst>
                <a:path extrusionOk="0" h="2112" w="4632">
                  <a:moveTo>
                    <a:pt x="2300" y="0"/>
                  </a:moveTo>
                  <a:cubicBezTo>
                    <a:pt x="1481" y="0"/>
                    <a:pt x="694" y="189"/>
                    <a:pt x="1" y="504"/>
                  </a:cubicBezTo>
                  <a:cubicBezTo>
                    <a:pt x="347" y="1513"/>
                    <a:pt x="1261" y="2111"/>
                    <a:pt x="2300" y="2111"/>
                  </a:cubicBezTo>
                  <a:cubicBezTo>
                    <a:pt x="3372" y="2111"/>
                    <a:pt x="4285" y="1450"/>
                    <a:pt x="4632" y="504"/>
                  </a:cubicBezTo>
                  <a:cubicBezTo>
                    <a:pt x="3939" y="158"/>
                    <a:pt x="3151" y="0"/>
                    <a:pt x="23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96" name="Google Shape;9796;p81"/>
          <p:cNvGrpSpPr/>
          <p:nvPr/>
        </p:nvGrpSpPr>
        <p:grpSpPr>
          <a:xfrm>
            <a:off x="6270484" y="3158967"/>
            <a:ext cx="449325" cy="421395"/>
            <a:chOff x="-17542500" y="4068450"/>
            <a:chExt cx="304050" cy="285150"/>
          </a:xfrm>
        </p:grpSpPr>
        <p:sp>
          <p:nvSpPr>
            <p:cNvPr id="9797" name="Google Shape;9797;p81"/>
            <p:cNvSpPr/>
            <p:nvPr/>
          </p:nvSpPr>
          <p:spPr>
            <a:xfrm>
              <a:off x="-17519650" y="4281900"/>
              <a:ext cx="256000" cy="71700"/>
            </a:xfrm>
            <a:custGeom>
              <a:rect b="b" l="l" r="r" t="t"/>
              <a:pathLst>
                <a:path extrusionOk="0" h="2868" w="10240">
                  <a:moveTo>
                    <a:pt x="10239" y="0"/>
                  </a:moveTo>
                  <a:cubicBezTo>
                    <a:pt x="9546" y="32"/>
                    <a:pt x="9042" y="0"/>
                    <a:pt x="8223" y="536"/>
                  </a:cubicBezTo>
                  <a:cubicBezTo>
                    <a:pt x="7341" y="1135"/>
                    <a:pt x="6333" y="1450"/>
                    <a:pt x="5261" y="1450"/>
                  </a:cubicBezTo>
                  <a:lnTo>
                    <a:pt x="4978" y="1450"/>
                  </a:lnTo>
                  <a:cubicBezTo>
                    <a:pt x="3938" y="1450"/>
                    <a:pt x="2899" y="1135"/>
                    <a:pt x="2048" y="536"/>
                  </a:cubicBezTo>
                  <a:cubicBezTo>
                    <a:pt x="1197" y="0"/>
                    <a:pt x="693" y="63"/>
                    <a:pt x="0" y="0"/>
                  </a:cubicBezTo>
                  <a:lnTo>
                    <a:pt x="0" y="0"/>
                  </a:lnTo>
                  <a:cubicBezTo>
                    <a:pt x="1103" y="1733"/>
                    <a:pt x="3025" y="2867"/>
                    <a:pt x="5104" y="2867"/>
                  </a:cubicBezTo>
                  <a:cubicBezTo>
                    <a:pt x="7183" y="2867"/>
                    <a:pt x="9168" y="1765"/>
                    <a:pt x="102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8" name="Google Shape;9798;p81"/>
            <p:cNvSpPr/>
            <p:nvPr/>
          </p:nvSpPr>
          <p:spPr>
            <a:xfrm>
              <a:off x="-17542500" y="4166900"/>
              <a:ext cx="304050" cy="133925"/>
            </a:xfrm>
            <a:custGeom>
              <a:rect b="b" l="l" r="r" t="t"/>
              <a:pathLst>
                <a:path extrusionOk="0" h="5357" w="12162">
                  <a:moveTo>
                    <a:pt x="4632" y="2458"/>
                  </a:moveTo>
                  <a:cubicBezTo>
                    <a:pt x="4852" y="2458"/>
                    <a:pt x="5010" y="2616"/>
                    <a:pt x="5010" y="2836"/>
                  </a:cubicBezTo>
                  <a:cubicBezTo>
                    <a:pt x="5010" y="3025"/>
                    <a:pt x="4852" y="3183"/>
                    <a:pt x="4632" y="3183"/>
                  </a:cubicBezTo>
                  <a:cubicBezTo>
                    <a:pt x="4443" y="3183"/>
                    <a:pt x="4285" y="3025"/>
                    <a:pt x="4285" y="2836"/>
                  </a:cubicBezTo>
                  <a:cubicBezTo>
                    <a:pt x="4285" y="2616"/>
                    <a:pt x="4443" y="2458"/>
                    <a:pt x="4632" y="2458"/>
                  </a:cubicBezTo>
                  <a:close/>
                  <a:moveTo>
                    <a:pt x="7467" y="2458"/>
                  </a:moveTo>
                  <a:cubicBezTo>
                    <a:pt x="7688" y="2458"/>
                    <a:pt x="7845" y="2616"/>
                    <a:pt x="7845" y="2836"/>
                  </a:cubicBezTo>
                  <a:cubicBezTo>
                    <a:pt x="7845" y="3025"/>
                    <a:pt x="7688" y="3183"/>
                    <a:pt x="7467" y="3183"/>
                  </a:cubicBezTo>
                  <a:cubicBezTo>
                    <a:pt x="7278" y="3183"/>
                    <a:pt x="7121" y="3025"/>
                    <a:pt x="7121" y="2836"/>
                  </a:cubicBezTo>
                  <a:cubicBezTo>
                    <a:pt x="7121" y="2616"/>
                    <a:pt x="7278" y="2458"/>
                    <a:pt x="7467" y="2458"/>
                  </a:cubicBezTo>
                  <a:close/>
                  <a:moveTo>
                    <a:pt x="6049" y="1"/>
                  </a:moveTo>
                  <a:cubicBezTo>
                    <a:pt x="5545" y="1040"/>
                    <a:pt x="4443" y="1765"/>
                    <a:pt x="3214" y="1765"/>
                  </a:cubicBezTo>
                  <a:cubicBezTo>
                    <a:pt x="2174" y="1765"/>
                    <a:pt x="1261" y="1261"/>
                    <a:pt x="662" y="473"/>
                  </a:cubicBezTo>
                  <a:cubicBezTo>
                    <a:pt x="221" y="1166"/>
                    <a:pt x="1" y="1986"/>
                    <a:pt x="1" y="2836"/>
                  </a:cubicBezTo>
                  <a:cubicBezTo>
                    <a:pt x="1" y="3403"/>
                    <a:pt x="473" y="3876"/>
                    <a:pt x="1072" y="3876"/>
                  </a:cubicBezTo>
                  <a:cubicBezTo>
                    <a:pt x="1891" y="3876"/>
                    <a:pt x="2647" y="4033"/>
                    <a:pt x="3372" y="4569"/>
                  </a:cubicBezTo>
                  <a:cubicBezTo>
                    <a:pt x="4128" y="5073"/>
                    <a:pt x="5041" y="5357"/>
                    <a:pt x="5955" y="5357"/>
                  </a:cubicBezTo>
                  <a:lnTo>
                    <a:pt x="6207" y="5357"/>
                  </a:lnTo>
                  <a:cubicBezTo>
                    <a:pt x="7121" y="5357"/>
                    <a:pt x="8034" y="5073"/>
                    <a:pt x="8790" y="4569"/>
                  </a:cubicBezTo>
                  <a:cubicBezTo>
                    <a:pt x="9515" y="4033"/>
                    <a:pt x="10271" y="3876"/>
                    <a:pt x="11090" y="3876"/>
                  </a:cubicBezTo>
                  <a:cubicBezTo>
                    <a:pt x="11689" y="3876"/>
                    <a:pt x="12161" y="3403"/>
                    <a:pt x="12161" y="2836"/>
                  </a:cubicBezTo>
                  <a:cubicBezTo>
                    <a:pt x="12130" y="1954"/>
                    <a:pt x="11878" y="1166"/>
                    <a:pt x="11468" y="473"/>
                  </a:cubicBezTo>
                  <a:cubicBezTo>
                    <a:pt x="10870" y="1261"/>
                    <a:pt x="9956" y="1765"/>
                    <a:pt x="8885" y="1765"/>
                  </a:cubicBezTo>
                  <a:cubicBezTo>
                    <a:pt x="7625" y="1765"/>
                    <a:pt x="6585" y="1040"/>
                    <a:pt x="60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9" name="Google Shape;9799;p81"/>
            <p:cNvSpPr/>
            <p:nvPr/>
          </p:nvSpPr>
          <p:spPr>
            <a:xfrm>
              <a:off x="-17329050" y="4121225"/>
              <a:ext cx="18125" cy="18150"/>
            </a:xfrm>
            <a:custGeom>
              <a:rect b="b" l="l" r="r" t="t"/>
              <a:pathLst>
                <a:path extrusionOk="0" h="726" w="725">
                  <a:moveTo>
                    <a:pt x="347" y="0"/>
                  </a:moveTo>
                  <a:cubicBezTo>
                    <a:pt x="158" y="0"/>
                    <a:pt x="0" y="158"/>
                    <a:pt x="0" y="347"/>
                  </a:cubicBezTo>
                  <a:cubicBezTo>
                    <a:pt x="0" y="568"/>
                    <a:pt x="158" y="725"/>
                    <a:pt x="347" y="725"/>
                  </a:cubicBezTo>
                  <a:cubicBezTo>
                    <a:pt x="567" y="725"/>
                    <a:pt x="725" y="568"/>
                    <a:pt x="725" y="347"/>
                  </a:cubicBezTo>
                  <a:cubicBezTo>
                    <a:pt x="725" y="158"/>
                    <a:pt x="567"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0" name="Google Shape;9800;p81"/>
            <p:cNvSpPr/>
            <p:nvPr/>
          </p:nvSpPr>
          <p:spPr>
            <a:xfrm>
              <a:off x="-17381825" y="4068450"/>
              <a:ext cx="123675" cy="123675"/>
            </a:xfrm>
            <a:custGeom>
              <a:rect b="b" l="l" r="r" t="t"/>
              <a:pathLst>
                <a:path extrusionOk="0" h="4947" w="4947">
                  <a:moveTo>
                    <a:pt x="2458" y="1418"/>
                  </a:moveTo>
                  <a:cubicBezTo>
                    <a:pt x="3057" y="1418"/>
                    <a:pt x="3529" y="1891"/>
                    <a:pt x="3529" y="2458"/>
                  </a:cubicBezTo>
                  <a:cubicBezTo>
                    <a:pt x="3529" y="3057"/>
                    <a:pt x="3057" y="3529"/>
                    <a:pt x="2458" y="3529"/>
                  </a:cubicBezTo>
                  <a:cubicBezTo>
                    <a:pt x="1891" y="3529"/>
                    <a:pt x="1418" y="3057"/>
                    <a:pt x="1418" y="2458"/>
                  </a:cubicBezTo>
                  <a:cubicBezTo>
                    <a:pt x="1418" y="1891"/>
                    <a:pt x="1891" y="1418"/>
                    <a:pt x="2458" y="1418"/>
                  </a:cubicBezTo>
                  <a:close/>
                  <a:moveTo>
                    <a:pt x="2458" y="1"/>
                  </a:moveTo>
                  <a:cubicBezTo>
                    <a:pt x="1103" y="1"/>
                    <a:pt x="1" y="1103"/>
                    <a:pt x="1" y="2458"/>
                  </a:cubicBezTo>
                  <a:cubicBezTo>
                    <a:pt x="1" y="3844"/>
                    <a:pt x="1103" y="4947"/>
                    <a:pt x="2458" y="4947"/>
                  </a:cubicBezTo>
                  <a:cubicBezTo>
                    <a:pt x="3844" y="4947"/>
                    <a:pt x="4947" y="3844"/>
                    <a:pt x="4947" y="2458"/>
                  </a:cubicBezTo>
                  <a:cubicBezTo>
                    <a:pt x="4947" y="1103"/>
                    <a:pt x="3844" y="1"/>
                    <a:pt x="24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1" name="Google Shape;9801;p81"/>
            <p:cNvSpPr/>
            <p:nvPr/>
          </p:nvSpPr>
          <p:spPr>
            <a:xfrm>
              <a:off x="-17471625" y="4121225"/>
              <a:ext cx="17375" cy="18150"/>
            </a:xfrm>
            <a:custGeom>
              <a:rect b="b" l="l" r="r" t="t"/>
              <a:pathLst>
                <a:path extrusionOk="0" h="726" w="695">
                  <a:moveTo>
                    <a:pt x="348" y="0"/>
                  </a:moveTo>
                  <a:cubicBezTo>
                    <a:pt x="158" y="0"/>
                    <a:pt x="1" y="158"/>
                    <a:pt x="1" y="347"/>
                  </a:cubicBezTo>
                  <a:cubicBezTo>
                    <a:pt x="1" y="568"/>
                    <a:pt x="158" y="725"/>
                    <a:pt x="348" y="725"/>
                  </a:cubicBezTo>
                  <a:cubicBezTo>
                    <a:pt x="537" y="725"/>
                    <a:pt x="694" y="568"/>
                    <a:pt x="694" y="347"/>
                  </a:cubicBezTo>
                  <a:cubicBezTo>
                    <a:pt x="694" y="158"/>
                    <a:pt x="537" y="0"/>
                    <a:pt x="3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2" name="Google Shape;9802;p81"/>
            <p:cNvSpPr/>
            <p:nvPr/>
          </p:nvSpPr>
          <p:spPr>
            <a:xfrm>
              <a:off x="-17525175" y="4068450"/>
              <a:ext cx="124475" cy="123675"/>
            </a:xfrm>
            <a:custGeom>
              <a:rect b="b" l="l" r="r" t="t"/>
              <a:pathLst>
                <a:path extrusionOk="0" h="4947" w="4979">
                  <a:moveTo>
                    <a:pt x="2490" y="1418"/>
                  </a:moveTo>
                  <a:cubicBezTo>
                    <a:pt x="3088" y="1418"/>
                    <a:pt x="3561" y="1891"/>
                    <a:pt x="3561" y="2458"/>
                  </a:cubicBezTo>
                  <a:cubicBezTo>
                    <a:pt x="3561" y="3057"/>
                    <a:pt x="3088" y="3529"/>
                    <a:pt x="2490" y="3529"/>
                  </a:cubicBezTo>
                  <a:cubicBezTo>
                    <a:pt x="1891" y="3529"/>
                    <a:pt x="1418" y="3057"/>
                    <a:pt x="1418" y="2458"/>
                  </a:cubicBezTo>
                  <a:cubicBezTo>
                    <a:pt x="1418" y="1891"/>
                    <a:pt x="1891" y="1418"/>
                    <a:pt x="2490" y="1418"/>
                  </a:cubicBezTo>
                  <a:close/>
                  <a:moveTo>
                    <a:pt x="2490" y="1"/>
                  </a:moveTo>
                  <a:cubicBezTo>
                    <a:pt x="1103" y="1"/>
                    <a:pt x="1" y="1103"/>
                    <a:pt x="1" y="2458"/>
                  </a:cubicBezTo>
                  <a:cubicBezTo>
                    <a:pt x="1" y="3844"/>
                    <a:pt x="1103" y="4947"/>
                    <a:pt x="2490" y="4947"/>
                  </a:cubicBezTo>
                  <a:cubicBezTo>
                    <a:pt x="3876" y="4947"/>
                    <a:pt x="4978" y="3844"/>
                    <a:pt x="4978" y="2458"/>
                  </a:cubicBezTo>
                  <a:cubicBezTo>
                    <a:pt x="4978" y="1103"/>
                    <a:pt x="3876" y="1"/>
                    <a:pt x="24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03" name="Google Shape;9803;p81"/>
          <p:cNvGrpSpPr/>
          <p:nvPr/>
        </p:nvGrpSpPr>
        <p:grpSpPr>
          <a:xfrm>
            <a:off x="3500906" y="3690361"/>
            <a:ext cx="343404" cy="449325"/>
            <a:chOff x="-15652200" y="3335975"/>
            <a:chExt cx="232375" cy="304050"/>
          </a:xfrm>
        </p:grpSpPr>
        <p:sp>
          <p:nvSpPr>
            <p:cNvPr id="9804" name="Google Shape;9804;p81"/>
            <p:cNvSpPr/>
            <p:nvPr/>
          </p:nvSpPr>
          <p:spPr>
            <a:xfrm>
              <a:off x="-15652200" y="3403700"/>
              <a:ext cx="36250" cy="168575"/>
            </a:xfrm>
            <a:custGeom>
              <a:rect b="b" l="l" r="r" t="t"/>
              <a:pathLst>
                <a:path extrusionOk="0" h="6743" w="1450">
                  <a:moveTo>
                    <a:pt x="0" y="1"/>
                  </a:moveTo>
                  <a:lnTo>
                    <a:pt x="0" y="6743"/>
                  </a:lnTo>
                  <a:lnTo>
                    <a:pt x="1450" y="6018"/>
                  </a:lnTo>
                  <a:lnTo>
                    <a:pt x="1450" y="694"/>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5" name="Google Shape;9805;p81"/>
            <p:cNvSpPr/>
            <p:nvPr/>
          </p:nvSpPr>
          <p:spPr>
            <a:xfrm>
              <a:off x="-15455300" y="3403700"/>
              <a:ext cx="35475" cy="168575"/>
            </a:xfrm>
            <a:custGeom>
              <a:rect b="b" l="l" r="r" t="t"/>
              <a:pathLst>
                <a:path extrusionOk="0" h="6743" w="1419">
                  <a:moveTo>
                    <a:pt x="1418" y="1"/>
                  </a:moveTo>
                  <a:lnTo>
                    <a:pt x="1" y="694"/>
                  </a:lnTo>
                  <a:lnTo>
                    <a:pt x="1" y="6018"/>
                  </a:lnTo>
                  <a:lnTo>
                    <a:pt x="1418" y="6743"/>
                  </a:lnTo>
                  <a:lnTo>
                    <a:pt x="141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6" name="Google Shape;9806;p81"/>
            <p:cNvSpPr/>
            <p:nvPr/>
          </p:nvSpPr>
          <p:spPr>
            <a:xfrm>
              <a:off x="-15644325" y="3570675"/>
              <a:ext cx="62250" cy="62250"/>
            </a:xfrm>
            <a:custGeom>
              <a:rect b="b" l="l" r="r" t="t"/>
              <a:pathLst>
                <a:path extrusionOk="0" h="2490" w="2490">
                  <a:moveTo>
                    <a:pt x="1418" y="1"/>
                  </a:moveTo>
                  <a:lnTo>
                    <a:pt x="0" y="725"/>
                  </a:lnTo>
                  <a:lnTo>
                    <a:pt x="1765" y="2489"/>
                  </a:lnTo>
                  <a:lnTo>
                    <a:pt x="2489" y="1072"/>
                  </a:lnTo>
                  <a:lnTo>
                    <a:pt x="141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7" name="Google Shape;9807;p81"/>
            <p:cNvSpPr/>
            <p:nvPr/>
          </p:nvSpPr>
          <p:spPr>
            <a:xfrm>
              <a:off x="-15489950" y="3570675"/>
              <a:ext cx="63025" cy="62250"/>
            </a:xfrm>
            <a:custGeom>
              <a:rect b="b" l="l" r="r" t="t"/>
              <a:pathLst>
                <a:path extrusionOk="0" h="2490" w="2521">
                  <a:moveTo>
                    <a:pt x="1072" y="1"/>
                  </a:moveTo>
                  <a:lnTo>
                    <a:pt x="0" y="1072"/>
                  </a:lnTo>
                  <a:lnTo>
                    <a:pt x="725" y="2489"/>
                  </a:lnTo>
                  <a:lnTo>
                    <a:pt x="2521" y="725"/>
                  </a:lnTo>
                  <a:lnTo>
                    <a:pt x="10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8" name="Google Shape;9808;p81"/>
            <p:cNvSpPr/>
            <p:nvPr/>
          </p:nvSpPr>
          <p:spPr>
            <a:xfrm>
              <a:off x="-15644325" y="3342275"/>
              <a:ext cx="62250" cy="63025"/>
            </a:xfrm>
            <a:custGeom>
              <a:rect b="b" l="l" r="r" t="t"/>
              <a:pathLst>
                <a:path extrusionOk="0" h="2521" w="2490">
                  <a:moveTo>
                    <a:pt x="1765" y="0"/>
                  </a:moveTo>
                  <a:lnTo>
                    <a:pt x="0" y="1827"/>
                  </a:lnTo>
                  <a:lnTo>
                    <a:pt x="1418" y="2521"/>
                  </a:lnTo>
                  <a:lnTo>
                    <a:pt x="2489" y="1481"/>
                  </a:lnTo>
                  <a:lnTo>
                    <a:pt x="176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9" name="Google Shape;9809;p81"/>
            <p:cNvSpPr/>
            <p:nvPr/>
          </p:nvSpPr>
          <p:spPr>
            <a:xfrm>
              <a:off x="-15489950" y="3342275"/>
              <a:ext cx="63025" cy="63025"/>
            </a:xfrm>
            <a:custGeom>
              <a:rect b="b" l="l" r="r" t="t"/>
              <a:pathLst>
                <a:path extrusionOk="0" h="2521" w="2521">
                  <a:moveTo>
                    <a:pt x="725" y="0"/>
                  </a:moveTo>
                  <a:lnTo>
                    <a:pt x="0" y="1481"/>
                  </a:lnTo>
                  <a:lnTo>
                    <a:pt x="1072" y="2521"/>
                  </a:lnTo>
                  <a:lnTo>
                    <a:pt x="2521" y="1827"/>
                  </a:lnTo>
                  <a:lnTo>
                    <a:pt x="7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0" name="Google Shape;9810;p81"/>
            <p:cNvSpPr/>
            <p:nvPr/>
          </p:nvSpPr>
          <p:spPr>
            <a:xfrm>
              <a:off x="-15584475" y="3604550"/>
              <a:ext cx="96900" cy="35475"/>
            </a:xfrm>
            <a:custGeom>
              <a:rect b="b" l="l" r="r" t="t"/>
              <a:pathLst>
                <a:path extrusionOk="0" h="1419" w="3876">
                  <a:moveTo>
                    <a:pt x="725" y="0"/>
                  </a:moveTo>
                  <a:lnTo>
                    <a:pt x="1" y="1418"/>
                  </a:lnTo>
                  <a:lnTo>
                    <a:pt x="3876" y="1418"/>
                  </a:lnTo>
                  <a:lnTo>
                    <a:pt x="315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1" name="Google Shape;9811;p81"/>
            <p:cNvSpPr/>
            <p:nvPr/>
          </p:nvSpPr>
          <p:spPr>
            <a:xfrm>
              <a:off x="-15584475" y="3335975"/>
              <a:ext cx="96900" cy="35450"/>
            </a:xfrm>
            <a:custGeom>
              <a:rect b="b" l="l" r="r" t="t"/>
              <a:pathLst>
                <a:path extrusionOk="0" h="1418" w="3876">
                  <a:moveTo>
                    <a:pt x="1" y="0"/>
                  </a:moveTo>
                  <a:lnTo>
                    <a:pt x="725" y="1418"/>
                  </a:lnTo>
                  <a:lnTo>
                    <a:pt x="3151" y="1418"/>
                  </a:lnTo>
                  <a:lnTo>
                    <a:pt x="387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2" name="Google Shape;9812;p81"/>
            <p:cNvSpPr/>
            <p:nvPr/>
          </p:nvSpPr>
          <p:spPr>
            <a:xfrm>
              <a:off x="-15597850" y="3388725"/>
              <a:ext cx="124450" cy="197725"/>
            </a:xfrm>
            <a:custGeom>
              <a:rect b="b" l="l" r="r" t="t"/>
              <a:pathLst>
                <a:path extrusionOk="0" h="7909" w="4978">
                  <a:moveTo>
                    <a:pt x="1197" y="1"/>
                  </a:moveTo>
                  <a:lnTo>
                    <a:pt x="1197" y="33"/>
                  </a:lnTo>
                  <a:lnTo>
                    <a:pt x="0" y="1261"/>
                  </a:lnTo>
                  <a:lnTo>
                    <a:pt x="0" y="6712"/>
                  </a:lnTo>
                  <a:lnTo>
                    <a:pt x="1197" y="7909"/>
                  </a:lnTo>
                  <a:lnTo>
                    <a:pt x="3781" y="7909"/>
                  </a:lnTo>
                  <a:lnTo>
                    <a:pt x="4978" y="6712"/>
                  </a:lnTo>
                  <a:lnTo>
                    <a:pt x="4978" y="1230"/>
                  </a:lnTo>
                  <a:lnTo>
                    <a:pt x="378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13" name="Google Shape;9813;p81"/>
          <p:cNvGrpSpPr/>
          <p:nvPr/>
        </p:nvGrpSpPr>
        <p:grpSpPr>
          <a:xfrm>
            <a:off x="1274819" y="2591879"/>
            <a:ext cx="449325" cy="449030"/>
            <a:chOff x="-20945825" y="3692175"/>
            <a:chExt cx="304050" cy="303850"/>
          </a:xfrm>
        </p:grpSpPr>
        <p:sp>
          <p:nvSpPr>
            <p:cNvPr id="9814" name="Google Shape;9814;p81"/>
            <p:cNvSpPr/>
            <p:nvPr/>
          </p:nvSpPr>
          <p:spPr>
            <a:xfrm>
              <a:off x="-20841850" y="3692175"/>
              <a:ext cx="92950" cy="89600"/>
            </a:xfrm>
            <a:custGeom>
              <a:rect b="b" l="l" r="r" t="t"/>
              <a:pathLst>
                <a:path extrusionOk="0" h="3584" w="3718">
                  <a:moveTo>
                    <a:pt x="410" y="0"/>
                  </a:moveTo>
                  <a:cubicBezTo>
                    <a:pt x="323" y="0"/>
                    <a:pt x="237" y="40"/>
                    <a:pt x="158" y="118"/>
                  </a:cubicBezTo>
                  <a:cubicBezTo>
                    <a:pt x="0" y="276"/>
                    <a:pt x="0" y="465"/>
                    <a:pt x="158" y="622"/>
                  </a:cubicBezTo>
                  <a:lnTo>
                    <a:pt x="819" y="1221"/>
                  </a:lnTo>
                  <a:cubicBezTo>
                    <a:pt x="630" y="1442"/>
                    <a:pt x="473" y="1788"/>
                    <a:pt x="473" y="2166"/>
                  </a:cubicBezTo>
                  <a:cubicBezTo>
                    <a:pt x="473" y="2954"/>
                    <a:pt x="1103" y="3584"/>
                    <a:pt x="1891" y="3584"/>
                  </a:cubicBezTo>
                  <a:cubicBezTo>
                    <a:pt x="2678" y="3584"/>
                    <a:pt x="3308" y="2954"/>
                    <a:pt x="3308" y="2166"/>
                  </a:cubicBezTo>
                  <a:cubicBezTo>
                    <a:pt x="3308" y="1788"/>
                    <a:pt x="3182" y="1473"/>
                    <a:pt x="2962" y="1221"/>
                  </a:cubicBezTo>
                  <a:lnTo>
                    <a:pt x="3560" y="622"/>
                  </a:lnTo>
                  <a:cubicBezTo>
                    <a:pt x="3718" y="465"/>
                    <a:pt x="3718" y="276"/>
                    <a:pt x="3560" y="118"/>
                  </a:cubicBezTo>
                  <a:cubicBezTo>
                    <a:pt x="3482" y="40"/>
                    <a:pt x="3387" y="0"/>
                    <a:pt x="3293" y="0"/>
                  </a:cubicBezTo>
                  <a:cubicBezTo>
                    <a:pt x="3198" y="0"/>
                    <a:pt x="3103" y="40"/>
                    <a:pt x="3025" y="118"/>
                  </a:cubicBezTo>
                  <a:lnTo>
                    <a:pt x="2332" y="811"/>
                  </a:lnTo>
                  <a:cubicBezTo>
                    <a:pt x="2174" y="780"/>
                    <a:pt x="2017" y="748"/>
                    <a:pt x="1859" y="748"/>
                  </a:cubicBezTo>
                  <a:cubicBezTo>
                    <a:pt x="1702" y="748"/>
                    <a:pt x="1544" y="780"/>
                    <a:pt x="1386" y="811"/>
                  </a:cubicBezTo>
                  <a:lnTo>
                    <a:pt x="662" y="118"/>
                  </a:lnTo>
                  <a:cubicBezTo>
                    <a:pt x="583" y="40"/>
                    <a:pt x="496" y="0"/>
                    <a:pt x="4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5" name="Google Shape;9815;p81"/>
            <p:cNvSpPr/>
            <p:nvPr/>
          </p:nvSpPr>
          <p:spPr>
            <a:xfrm>
              <a:off x="-20945825" y="3746325"/>
              <a:ext cx="304050" cy="70900"/>
            </a:xfrm>
            <a:custGeom>
              <a:rect b="b" l="l" r="r" t="t"/>
              <a:pathLst>
                <a:path extrusionOk="0" h="2836" w="12162">
                  <a:moveTo>
                    <a:pt x="1072" y="0"/>
                  </a:moveTo>
                  <a:cubicBezTo>
                    <a:pt x="473" y="0"/>
                    <a:pt x="1" y="473"/>
                    <a:pt x="1" y="1071"/>
                  </a:cubicBezTo>
                  <a:lnTo>
                    <a:pt x="1" y="1953"/>
                  </a:lnTo>
                  <a:cubicBezTo>
                    <a:pt x="1" y="2426"/>
                    <a:pt x="379" y="2836"/>
                    <a:pt x="851" y="2836"/>
                  </a:cubicBezTo>
                  <a:lnTo>
                    <a:pt x="11311" y="2836"/>
                  </a:lnTo>
                  <a:cubicBezTo>
                    <a:pt x="11783" y="2836"/>
                    <a:pt x="12162" y="2426"/>
                    <a:pt x="12162" y="1953"/>
                  </a:cubicBezTo>
                  <a:lnTo>
                    <a:pt x="12162" y="1071"/>
                  </a:lnTo>
                  <a:cubicBezTo>
                    <a:pt x="12162" y="473"/>
                    <a:pt x="11657" y="0"/>
                    <a:pt x="11059" y="0"/>
                  </a:cubicBezTo>
                  <a:cubicBezTo>
                    <a:pt x="9988" y="0"/>
                    <a:pt x="8916" y="284"/>
                    <a:pt x="8034" y="819"/>
                  </a:cubicBezTo>
                  <a:cubicBezTo>
                    <a:pt x="7719" y="1607"/>
                    <a:pt x="6932" y="2174"/>
                    <a:pt x="6050" y="2174"/>
                  </a:cubicBezTo>
                  <a:cubicBezTo>
                    <a:pt x="5136" y="2174"/>
                    <a:pt x="4411" y="1607"/>
                    <a:pt x="4096" y="819"/>
                  </a:cubicBezTo>
                  <a:cubicBezTo>
                    <a:pt x="3183" y="315"/>
                    <a:pt x="2111" y="0"/>
                    <a:pt x="10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6" name="Google Shape;9816;p81"/>
            <p:cNvSpPr/>
            <p:nvPr/>
          </p:nvSpPr>
          <p:spPr>
            <a:xfrm>
              <a:off x="-20814300" y="3864450"/>
              <a:ext cx="39425" cy="131575"/>
            </a:xfrm>
            <a:custGeom>
              <a:rect b="b" l="l" r="r" t="t"/>
              <a:pathLst>
                <a:path extrusionOk="0" h="5263" w="1577">
                  <a:moveTo>
                    <a:pt x="789" y="1"/>
                  </a:moveTo>
                  <a:cubicBezTo>
                    <a:pt x="568" y="221"/>
                    <a:pt x="284" y="410"/>
                    <a:pt x="1" y="631"/>
                  </a:cubicBezTo>
                  <a:cubicBezTo>
                    <a:pt x="127" y="757"/>
                    <a:pt x="284" y="852"/>
                    <a:pt x="442" y="883"/>
                  </a:cubicBezTo>
                  <a:lnTo>
                    <a:pt x="442" y="4916"/>
                  </a:lnTo>
                  <a:cubicBezTo>
                    <a:pt x="442" y="5105"/>
                    <a:pt x="600" y="5262"/>
                    <a:pt x="789" y="5262"/>
                  </a:cubicBezTo>
                  <a:cubicBezTo>
                    <a:pt x="978" y="5262"/>
                    <a:pt x="1135" y="5105"/>
                    <a:pt x="1135" y="4916"/>
                  </a:cubicBezTo>
                  <a:lnTo>
                    <a:pt x="1135" y="883"/>
                  </a:lnTo>
                  <a:cubicBezTo>
                    <a:pt x="1293" y="852"/>
                    <a:pt x="1450" y="757"/>
                    <a:pt x="1576" y="631"/>
                  </a:cubicBezTo>
                  <a:cubicBezTo>
                    <a:pt x="1293" y="410"/>
                    <a:pt x="1041" y="221"/>
                    <a:pt x="7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7" name="Google Shape;9817;p81"/>
            <p:cNvSpPr/>
            <p:nvPr/>
          </p:nvSpPr>
          <p:spPr>
            <a:xfrm>
              <a:off x="-20929275" y="3834525"/>
              <a:ext cx="268600" cy="53600"/>
            </a:xfrm>
            <a:custGeom>
              <a:rect b="b" l="l" r="r" t="t"/>
              <a:pathLst>
                <a:path extrusionOk="0" h="2144" w="10744">
                  <a:moveTo>
                    <a:pt x="788" y="1"/>
                  </a:moveTo>
                  <a:cubicBezTo>
                    <a:pt x="441" y="1"/>
                    <a:pt x="126" y="284"/>
                    <a:pt x="32" y="631"/>
                  </a:cubicBezTo>
                  <a:cubicBezTo>
                    <a:pt x="0" y="788"/>
                    <a:pt x="0" y="914"/>
                    <a:pt x="0" y="1072"/>
                  </a:cubicBezTo>
                  <a:cubicBezTo>
                    <a:pt x="0" y="1670"/>
                    <a:pt x="473" y="2143"/>
                    <a:pt x="1071" y="2143"/>
                  </a:cubicBezTo>
                  <a:cubicBezTo>
                    <a:pt x="2111" y="2143"/>
                    <a:pt x="3308" y="1828"/>
                    <a:pt x="4253" y="1103"/>
                  </a:cubicBezTo>
                  <a:lnTo>
                    <a:pt x="4285" y="1072"/>
                  </a:lnTo>
                  <a:cubicBezTo>
                    <a:pt x="4537" y="914"/>
                    <a:pt x="4757" y="725"/>
                    <a:pt x="5009" y="473"/>
                  </a:cubicBezTo>
                  <a:lnTo>
                    <a:pt x="5104" y="379"/>
                  </a:lnTo>
                  <a:cubicBezTo>
                    <a:pt x="5167" y="316"/>
                    <a:pt x="5262" y="284"/>
                    <a:pt x="5360" y="284"/>
                  </a:cubicBezTo>
                  <a:cubicBezTo>
                    <a:pt x="5458" y="284"/>
                    <a:pt x="5561" y="316"/>
                    <a:pt x="5640" y="379"/>
                  </a:cubicBezTo>
                  <a:lnTo>
                    <a:pt x="5766" y="473"/>
                  </a:lnTo>
                  <a:cubicBezTo>
                    <a:pt x="5955" y="694"/>
                    <a:pt x="6175" y="914"/>
                    <a:pt x="6459" y="1072"/>
                  </a:cubicBezTo>
                  <a:lnTo>
                    <a:pt x="6490" y="1103"/>
                  </a:lnTo>
                  <a:cubicBezTo>
                    <a:pt x="7341" y="1702"/>
                    <a:pt x="8475" y="2143"/>
                    <a:pt x="9704" y="2143"/>
                  </a:cubicBezTo>
                  <a:cubicBezTo>
                    <a:pt x="10271" y="2143"/>
                    <a:pt x="10743" y="1670"/>
                    <a:pt x="10743" y="1072"/>
                  </a:cubicBezTo>
                  <a:cubicBezTo>
                    <a:pt x="10743" y="914"/>
                    <a:pt x="10743" y="788"/>
                    <a:pt x="10712" y="631"/>
                  </a:cubicBezTo>
                  <a:cubicBezTo>
                    <a:pt x="10712" y="284"/>
                    <a:pt x="10397" y="1"/>
                    <a:pt x="99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18" name="Google Shape;9818;p81"/>
          <p:cNvGrpSpPr/>
          <p:nvPr/>
        </p:nvGrpSpPr>
        <p:grpSpPr>
          <a:xfrm>
            <a:off x="4081644" y="2037998"/>
            <a:ext cx="372516" cy="448771"/>
            <a:chOff x="-18994100" y="3334775"/>
            <a:chExt cx="252075" cy="303675"/>
          </a:xfrm>
        </p:grpSpPr>
        <p:sp>
          <p:nvSpPr>
            <p:cNvPr id="9819" name="Google Shape;9819;p81"/>
            <p:cNvSpPr/>
            <p:nvPr/>
          </p:nvSpPr>
          <p:spPr>
            <a:xfrm>
              <a:off x="-18967300" y="3424975"/>
              <a:ext cx="198500" cy="207150"/>
            </a:xfrm>
            <a:custGeom>
              <a:rect b="b" l="l" r="r" t="t"/>
              <a:pathLst>
                <a:path extrusionOk="0" h="8286" w="7940">
                  <a:moveTo>
                    <a:pt x="2552" y="3592"/>
                  </a:moveTo>
                  <a:cubicBezTo>
                    <a:pt x="2772" y="3592"/>
                    <a:pt x="2930" y="3749"/>
                    <a:pt x="2930" y="3938"/>
                  </a:cubicBezTo>
                  <a:cubicBezTo>
                    <a:pt x="2930" y="4096"/>
                    <a:pt x="2772" y="4316"/>
                    <a:pt x="2552" y="4316"/>
                  </a:cubicBezTo>
                  <a:cubicBezTo>
                    <a:pt x="2363" y="4316"/>
                    <a:pt x="2205" y="4159"/>
                    <a:pt x="2205" y="3938"/>
                  </a:cubicBezTo>
                  <a:cubicBezTo>
                    <a:pt x="2205" y="3749"/>
                    <a:pt x="2363" y="3592"/>
                    <a:pt x="2552" y="3592"/>
                  </a:cubicBezTo>
                  <a:close/>
                  <a:moveTo>
                    <a:pt x="5387" y="3592"/>
                  </a:moveTo>
                  <a:cubicBezTo>
                    <a:pt x="5608" y="3592"/>
                    <a:pt x="5765" y="3749"/>
                    <a:pt x="5765" y="3938"/>
                  </a:cubicBezTo>
                  <a:cubicBezTo>
                    <a:pt x="5765" y="4096"/>
                    <a:pt x="5608" y="4316"/>
                    <a:pt x="5387" y="4316"/>
                  </a:cubicBezTo>
                  <a:cubicBezTo>
                    <a:pt x="5198" y="4316"/>
                    <a:pt x="5041" y="4159"/>
                    <a:pt x="5041" y="3938"/>
                  </a:cubicBezTo>
                  <a:cubicBezTo>
                    <a:pt x="5041" y="3749"/>
                    <a:pt x="5198" y="3592"/>
                    <a:pt x="5387" y="3592"/>
                  </a:cubicBezTo>
                  <a:close/>
                  <a:moveTo>
                    <a:pt x="3623" y="0"/>
                  </a:moveTo>
                  <a:cubicBezTo>
                    <a:pt x="3277" y="63"/>
                    <a:pt x="2930" y="126"/>
                    <a:pt x="2583" y="315"/>
                  </a:cubicBezTo>
                  <a:cubicBezTo>
                    <a:pt x="1733" y="725"/>
                    <a:pt x="1166" y="1418"/>
                    <a:pt x="882" y="2332"/>
                  </a:cubicBezTo>
                  <a:cubicBezTo>
                    <a:pt x="882" y="2363"/>
                    <a:pt x="851" y="2363"/>
                    <a:pt x="851" y="2426"/>
                  </a:cubicBezTo>
                  <a:cubicBezTo>
                    <a:pt x="756" y="2741"/>
                    <a:pt x="725" y="3056"/>
                    <a:pt x="725" y="3371"/>
                  </a:cubicBezTo>
                  <a:lnTo>
                    <a:pt x="725" y="3466"/>
                  </a:lnTo>
                  <a:cubicBezTo>
                    <a:pt x="725" y="3749"/>
                    <a:pt x="599" y="4001"/>
                    <a:pt x="410" y="4253"/>
                  </a:cubicBezTo>
                  <a:cubicBezTo>
                    <a:pt x="126" y="4600"/>
                    <a:pt x="0" y="4978"/>
                    <a:pt x="0" y="5356"/>
                  </a:cubicBezTo>
                  <a:cubicBezTo>
                    <a:pt x="0" y="6144"/>
                    <a:pt x="599" y="6900"/>
                    <a:pt x="1575" y="7372"/>
                  </a:cubicBezTo>
                  <a:cubicBezTo>
                    <a:pt x="1733" y="7782"/>
                    <a:pt x="2111" y="8034"/>
                    <a:pt x="2520" y="8286"/>
                  </a:cubicBezTo>
                  <a:lnTo>
                    <a:pt x="3592" y="6711"/>
                  </a:lnTo>
                  <a:lnTo>
                    <a:pt x="3592" y="6238"/>
                  </a:lnTo>
                  <a:lnTo>
                    <a:pt x="2993" y="5640"/>
                  </a:lnTo>
                  <a:cubicBezTo>
                    <a:pt x="2835" y="5482"/>
                    <a:pt x="2835" y="5293"/>
                    <a:pt x="2993" y="5136"/>
                  </a:cubicBezTo>
                  <a:cubicBezTo>
                    <a:pt x="3072" y="5057"/>
                    <a:pt x="3166" y="5017"/>
                    <a:pt x="3261" y="5017"/>
                  </a:cubicBezTo>
                  <a:cubicBezTo>
                    <a:pt x="3355" y="5017"/>
                    <a:pt x="3450" y="5057"/>
                    <a:pt x="3529" y="5136"/>
                  </a:cubicBezTo>
                  <a:lnTo>
                    <a:pt x="4001" y="5608"/>
                  </a:lnTo>
                  <a:lnTo>
                    <a:pt x="4474" y="5136"/>
                  </a:lnTo>
                  <a:cubicBezTo>
                    <a:pt x="4553" y="5057"/>
                    <a:pt x="4639" y="5017"/>
                    <a:pt x="4726" y="5017"/>
                  </a:cubicBezTo>
                  <a:cubicBezTo>
                    <a:pt x="4812" y="5017"/>
                    <a:pt x="4899" y="5057"/>
                    <a:pt x="4978" y="5136"/>
                  </a:cubicBezTo>
                  <a:cubicBezTo>
                    <a:pt x="5135" y="5293"/>
                    <a:pt x="5135" y="5482"/>
                    <a:pt x="4978" y="5640"/>
                  </a:cubicBezTo>
                  <a:lnTo>
                    <a:pt x="4379" y="6238"/>
                  </a:lnTo>
                  <a:lnTo>
                    <a:pt x="4379" y="6711"/>
                  </a:lnTo>
                  <a:lnTo>
                    <a:pt x="5450" y="8286"/>
                  </a:lnTo>
                  <a:cubicBezTo>
                    <a:pt x="5891" y="8097"/>
                    <a:pt x="6238" y="7782"/>
                    <a:pt x="6396" y="7372"/>
                  </a:cubicBezTo>
                  <a:cubicBezTo>
                    <a:pt x="7372" y="6900"/>
                    <a:pt x="7939" y="6144"/>
                    <a:pt x="7939" y="5356"/>
                  </a:cubicBezTo>
                  <a:cubicBezTo>
                    <a:pt x="7939" y="4978"/>
                    <a:pt x="7813" y="4631"/>
                    <a:pt x="7530" y="4253"/>
                  </a:cubicBezTo>
                  <a:cubicBezTo>
                    <a:pt x="7278" y="4001"/>
                    <a:pt x="7183" y="3718"/>
                    <a:pt x="7183" y="3466"/>
                  </a:cubicBezTo>
                  <a:lnTo>
                    <a:pt x="7183" y="3371"/>
                  </a:lnTo>
                  <a:cubicBezTo>
                    <a:pt x="7183" y="3025"/>
                    <a:pt x="7120" y="2710"/>
                    <a:pt x="7057" y="2426"/>
                  </a:cubicBezTo>
                  <a:cubicBezTo>
                    <a:pt x="7057" y="2363"/>
                    <a:pt x="7057" y="2363"/>
                    <a:pt x="7026" y="2332"/>
                  </a:cubicBezTo>
                  <a:cubicBezTo>
                    <a:pt x="6742" y="1418"/>
                    <a:pt x="6144" y="725"/>
                    <a:pt x="5324" y="315"/>
                  </a:cubicBezTo>
                  <a:cubicBezTo>
                    <a:pt x="5009" y="158"/>
                    <a:pt x="4631" y="63"/>
                    <a:pt x="4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0" name="Google Shape;9820;p81"/>
            <p:cNvSpPr/>
            <p:nvPr/>
          </p:nvSpPr>
          <p:spPr>
            <a:xfrm>
              <a:off x="-18885400" y="3610050"/>
              <a:ext cx="35475" cy="28400"/>
            </a:xfrm>
            <a:custGeom>
              <a:rect b="b" l="l" r="r" t="t"/>
              <a:pathLst>
                <a:path extrusionOk="0" h="1136" w="1419">
                  <a:moveTo>
                    <a:pt x="694" y="1"/>
                  </a:moveTo>
                  <a:lnTo>
                    <a:pt x="1" y="1072"/>
                  </a:lnTo>
                  <a:cubicBezTo>
                    <a:pt x="221" y="1104"/>
                    <a:pt x="473" y="1135"/>
                    <a:pt x="694" y="1135"/>
                  </a:cubicBezTo>
                  <a:cubicBezTo>
                    <a:pt x="946" y="1135"/>
                    <a:pt x="1166" y="1104"/>
                    <a:pt x="1418" y="1072"/>
                  </a:cubicBezTo>
                  <a:lnTo>
                    <a:pt x="69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1" name="Google Shape;9821;p81"/>
            <p:cNvSpPr/>
            <p:nvPr/>
          </p:nvSpPr>
          <p:spPr>
            <a:xfrm>
              <a:off x="-18994100" y="3334775"/>
              <a:ext cx="96900" cy="140625"/>
            </a:xfrm>
            <a:custGeom>
              <a:rect b="b" l="l" r="r" t="t"/>
              <a:pathLst>
                <a:path extrusionOk="0" h="5625" w="3876">
                  <a:moveTo>
                    <a:pt x="855" y="1"/>
                  </a:moveTo>
                  <a:cubicBezTo>
                    <a:pt x="804" y="1"/>
                    <a:pt x="757" y="17"/>
                    <a:pt x="725" y="48"/>
                  </a:cubicBezTo>
                  <a:cubicBezTo>
                    <a:pt x="631" y="80"/>
                    <a:pt x="568" y="143"/>
                    <a:pt x="536" y="237"/>
                  </a:cubicBezTo>
                  <a:cubicBezTo>
                    <a:pt x="1" y="1529"/>
                    <a:pt x="1" y="2978"/>
                    <a:pt x="536" y="4301"/>
                  </a:cubicBezTo>
                  <a:cubicBezTo>
                    <a:pt x="725" y="4774"/>
                    <a:pt x="1009" y="5183"/>
                    <a:pt x="1324" y="5625"/>
                  </a:cubicBezTo>
                  <a:cubicBezTo>
                    <a:pt x="1702" y="4553"/>
                    <a:pt x="2427" y="3734"/>
                    <a:pt x="3372" y="3262"/>
                  </a:cubicBezTo>
                  <a:cubicBezTo>
                    <a:pt x="3529" y="3199"/>
                    <a:pt x="3718" y="3104"/>
                    <a:pt x="3876" y="3073"/>
                  </a:cubicBezTo>
                  <a:cubicBezTo>
                    <a:pt x="3876" y="3041"/>
                    <a:pt x="3844" y="2947"/>
                    <a:pt x="3844" y="2915"/>
                  </a:cubicBezTo>
                  <a:cubicBezTo>
                    <a:pt x="3277" y="1623"/>
                    <a:pt x="2301" y="584"/>
                    <a:pt x="1009" y="48"/>
                  </a:cubicBezTo>
                  <a:cubicBezTo>
                    <a:pt x="962" y="17"/>
                    <a:pt x="907" y="1"/>
                    <a:pt x="8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2" name="Google Shape;9822;p81"/>
            <p:cNvSpPr/>
            <p:nvPr/>
          </p:nvSpPr>
          <p:spPr>
            <a:xfrm>
              <a:off x="-18838150" y="3334775"/>
              <a:ext cx="96125" cy="139850"/>
            </a:xfrm>
            <a:custGeom>
              <a:rect b="b" l="l" r="r" t="t"/>
              <a:pathLst>
                <a:path extrusionOk="0" h="5594" w="3845">
                  <a:moveTo>
                    <a:pt x="3010" y="1"/>
                  </a:moveTo>
                  <a:cubicBezTo>
                    <a:pt x="2962" y="1"/>
                    <a:pt x="2915" y="17"/>
                    <a:pt x="2868" y="48"/>
                  </a:cubicBezTo>
                  <a:cubicBezTo>
                    <a:pt x="1576" y="584"/>
                    <a:pt x="536" y="1623"/>
                    <a:pt x="32" y="2915"/>
                  </a:cubicBezTo>
                  <a:cubicBezTo>
                    <a:pt x="1" y="2947"/>
                    <a:pt x="1" y="3041"/>
                    <a:pt x="1" y="3073"/>
                  </a:cubicBezTo>
                  <a:cubicBezTo>
                    <a:pt x="190" y="3104"/>
                    <a:pt x="347" y="3167"/>
                    <a:pt x="568" y="3262"/>
                  </a:cubicBezTo>
                  <a:cubicBezTo>
                    <a:pt x="1513" y="3703"/>
                    <a:pt x="2206" y="4553"/>
                    <a:pt x="2553" y="5593"/>
                  </a:cubicBezTo>
                  <a:cubicBezTo>
                    <a:pt x="2868" y="5183"/>
                    <a:pt x="3151" y="4742"/>
                    <a:pt x="3340" y="4238"/>
                  </a:cubicBezTo>
                  <a:cubicBezTo>
                    <a:pt x="3813" y="3041"/>
                    <a:pt x="3844" y="1497"/>
                    <a:pt x="3340" y="237"/>
                  </a:cubicBezTo>
                  <a:cubicBezTo>
                    <a:pt x="3309" y="143"/>
                    <a:pt x="3214" y="80"/>
                    <a:pt x="3151" y="48"/>
                  </a:cubicBezTo>
                  <a:cubicBezTo>
                    <a:pt x="3104" y="17"/>
                    <a:pt x="3057" y="1"/>
                    <a:pt x="30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23" name="Google Shape;9823;p81"/>
          <p:cNvGrpSpPr/>
          <p:nvPr/>
        </p:nvGrpSpPr>
        <p:grpSpPr>
          <a:xfrm>
            <a:off x="4096200" y="2592893"/>
            <a:ext cx="343404" cy="446998"/>
            <a:chOff x="-18983850" y="3710075"/>
            <a:chExt cx="232375" cy="302475"/>
          </a:xfrm>
        </p:grpSpPr>
        <p:sp>
          <p:nvSpPr>
            <p:cNvPr id="9824" name="Google Shape;9824;p81"/>
            <p:cNvSpPr/>
            <p:nvPr/>
          </p:nvSpPr>
          <p:spPr>
            <a:xfrm>
              <a:off x="-18840500" y="3874700"/>
              <a:ext cx="89025" cy="119750"/>
            </a:xfrm>
            <a:custGeom>
              <a:rect b="b" l="l" r="r" t="t"/>
              <a:pathLst>
                <a:path extrusionOk="0" h="4790" w="3561">
                  <a:moveTo>
                    <a:pt x="2300" y="0"/>
                  </a:moveTo>
                  <a:cubicBezTo>
                    <a:pt x="1796" y="883"/>
                    <a:pt x="945" y="1513"/>
                    <a:pt x="0" y="1796"/>
                  </a:cubicBezTo>
                  <a:lnTo>
                    <a:pt x="0" y="1954"/>
                  </a:lnTo>
                  <a:cubicBezTo>
                    <a:pt x="0" y="3529"/>
                    <a:pt x="1324" y="4789"/>
                    <a:pt x="2836" y="4789"/>
                  </a:cubicBezTo>
                  <a:lnTo>
                    <a:pt x="3560" y="4789"/>
                  </a:lnTo>
                  <a:lnTo>
                    <a:pt x="3560" y="4033"/>
                  </a:lnTo>
                  <a:cubicBezTo>
                    <a:pt x="3434" y="4065"/>
                    <a:pt x="3308" y="4065"/>
                    <a:pt x="3214" y="4065"/>
                  </a:cubicBezTo>
                  <a:cubicBezTo>
                    <a:pt x="2993" y="4065"/>
                    <a:pt x="2836" y="4033"/>
                    <a:pt x="2773" y="4033"/>
                  </a:cubicBezTo>
                  <a:cubicBezTo>
                    <a:pt x="1985" y="3844"/>
                    <a:pt x="1418" y="3119"/>
                    <a:pt x="1418" y="2300"/>
                  </a:cubicBezTo>
                  <a:cubicBezTo>
                    <a:pt x="1387" y="2143"/>
                    <a:pt x="1544" y="1985"/>
                    <a:pt x="1733" y="1985"/>
                  </a:cubicBezTo>
                  <a:cubicBezTo>
                    <a:pt x="1954" y="1985"/>
                    <a:pt x="2111" y="2143"/>
                    <a:pt x="2111" y="2332"/>
                  </a:cubicBezTo>
                  <a:cubicBezTo>
                    <a:pt x="2111" y="2804"/>
                    <a:pt x="2426" y="3245"/>
                    <a:pt x="2930" y="3371"/>
                  </a:cubicBezTo>
                  <a:cubicBezTo>
                    <a:pt x="3000" y="3383"/>
                    <a:pt x="3069" y="3390"/>
                    <a:pt x="3141" y="3390"/>
                  </a:cubicBezTo>
                  <a:cubicBezTo>
                    <a:pt x="3266" y="3390"/>
                    <a:pt x="3401" y="3368"/>
                    <a:pt x="3560" y="3308"/>
                  </a:cubicBezTo>
                  <a:lnTo>
                    <a:pt x="3560" y="1954"/>
                  </a:lnTo>
                  <a:cubicBezTo>
                    <a:pt x="3560" y="1072"/>
                    <a:pt x="3056" y="316"/>
                    <a:pt x="23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5" name="Google Shape;9825;p81"/>
            <p:cNvSpPr/>
            <p:nvPr/>
          </p:nvSpPr>
          <p:spPr>
            <a:xfrm>
              <a:off x="-18983850" y="3901475"/>
              <a:ext cx="208750" cy="111075"/>
            </a:xfrm>
            <a:custGeom>
              <a:rect b="b" l="l" r="r" t="t"/>
              <a:pathLst>
                <a:path extrusionOk="0" h="4443" w="8350">
                  <a:moveTo>
                    <a:pt x="2111" y="1"/>
                  </a:moveTo>
                  <a:lnTo>
                    <a:pt x="2111" y="1261"/>
                  </a:lnTo>
                  <a:cubicBezTo>
                    <a:pt x="2111" y="2300"/>
                    <a:pt x="2584" y="3151"/>
                    <a:pt x="3340" y="3750"/>
                  </a:cubicBezTo>
                  <a:lnTo>
                    <a:pt x="2017" y="3750"/>
                  </a:lnTo>
                  <a:lnTo>
                    <a:pt x="1387" y="2521"/>
                  </a:lnTo>
                  <a:cubicBezTo>
                    <a:pt x="1317" y="2404"/>
                    <a:pt x="1177" y="2339"/>
                    <a:pt x="1046" y="2339"/>
                  </a:cubicBezTo>
                  <a:cubicBezTo>
                    <a:pt x="1000" y="2339"/>
                    <a:pt x="955" y="2347"/>
                    <a:pt x="914" y="2363"/>
                  </a:cubicBezTo>
                  <a:cubicBezTo>
                    <a:pt x="757" y="2458"/>
                    <a:pt x="662" y="2679"/>
                    <a:pt x="757" y="2836"/>
                  </a:cubicBezTo>
                  <a:lnTo>
                    <a:pt x="1229" y="3750"/>
                  </a:lnTo>
                  <a:lnTo>
                    <a:pt x="347" y="3750"/>
                  </a:lnTo>
                  <a:cubicBezTo>
                    <a:pt x="158" y="3750"/>
                    <a:pt x="0" y="3907"/>
                    <a:pt x="0" y="4096"/>
                  </a:cubicBezTo>
                  <a:cubicBezTo>
                    <a:pt x="0" y="4285"/>
                    <a:pt x="158" y="4443"/>
                    <a:pt x="347" y="4443"/>
                  </a:cubicBezTo>
                  <a:lnTo>
                    <a:pt x="8223" y="4443"/>
                  </a:lnTo>
                  <a:cubicBezTo>
                    <a:pt x="8255" y="4443"/>
                    <a:pt x="8318" y="4443"/>
                    <a:pt x="8349" y="4411"/>
                  </a:cubicBezTo>
                  <a:cubicBezTo>
                    <a:pt x="6459" y="4348"/>
                    <a:pt x="5010" y="2805"/>
                    <a:pt x="5010" y="914"/>
                  </a:cubicBezTo>
                  <a:lnTo>
                    <a:pt x="4632" y="914"/>
                  </a:lnTo>
                  <a:cubicBezTo>
                    <a:pt x="3970" y="914"/>
                    <a:pt x="3340" y="757"/>
                    <a:pt x="2741" y="442"/>
                  </a:cubicBezTo>
                  <a:cubicBezTo>
                    <a:pt x="2521" y="316"/>
                    <a:pt x="2332" y="158"/>
                    <a:pt x="21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6" name="Google Shape;9826;p81"/>
            <p:cNvSpPr/>
            <p:nvPr/>
          </p:nvSpPr>
          <p:spPr>
            <a:xfrm>
              <a:off x="-18947625" y="3710075"/>
              <a:ext cx="159925" cy="67775"/>
            </a:xfrm>
            <a:custGeom>
              <a:rect b="b" l="l" r="r" t="t"/>
              <a:pathLst>
                <a:path extrusionOk="0" h="2711" w="6397">
                  <a:moveTo>
                    <a:pt x="1765" y="1"/>
                  </a:moveTo>
                  <a:cubicBezTo>
                    <a:pt x="788" y="1"/>
                    <a:pt x="1" y="789"/>
                    <a:pt x="1" y="1765"/>
                  </a:cubicBezTo>
                  <a:lnTo>
                    <a:pt x="1" y="2301"/>
                  </a:lnTo>
                  <a:cubicBezTo>
                    <a:pt x="410" y="1954"/>
                    <a:pt x="883" y="1765"/>
                    <a:pt x="1450" y="1765"/>
                  </a:cubicBezTo>
                  <a:cubicBezTo>
                    <a:pt x="2175" y="1765"/>
                    <a:pt x="2805" y="2143"/>
                    <a:pt x="3183" y="2710"/>
                  </a:cubicBezTo>
                  <a:cubicBezTo>
                    <a:pt x="3592" y="2112"/>
                    <a:pt x="4222" y="1765"/>
                    <a:pt x="4978" y="1765"/>
                  </a:cubicBezTo>
                  <a:cubicBezTo>
                    <a:pt x="5514" y="1765"/>
                    <a:pt x="5987" y="1954"/>
                    <a:pt x="6396" y="2301"/>
                  </a:cubicBezTo>
                  <a:lnTo>
                    <a:pt x="6396" y="1765"/>
                  </a:lnTo>
                  <a:cubicBezTo>
                    <a:pt x="6396" y="789"/>
                    <a:pt x="5609" y="1"/>
                    <a:pt x="4600" y="1"/>
                  </a:cubicBezTo>
                  <a:cubicBezTo>
                    <a:pt x="4411" y="1"/>
                    <a:pt x="4254" y="158"/>
                    <a:pt x="4254" y="348"/>
                  </a:cubicBezTo>
                  <a:cubicBezTo>
                    <a:pt x="4254" y="537"/>
                    <a:pt x="4096" y="694"/>
                    <a:pt x="3907" y="694"/>
                  </a:cubicBezTo>
                  <a:lnTo>
                    <a:pt x="2490" y="694"/>
                  </a:lnTo>
                  <a:cubicBezTo>
                    <a:pt x="2301" y="694"/>
                    <a:pt x="2143" y="537"/>
                    <a:pt x="2143" y="348"/>
                  </a:cubicBezTo>
                  <a:cubicBezTo>
                    <a:pt x="2143" y="158"/>
                    <a:pt x="1985" y="1"/>
                    <a:pt x="17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7" name="Google Shape;9827;p81"/>
            <p:cNvSpPr/>
            <p:nvPr/>
          </p:nvSpPr>
          <p:spPr>
            <a:xfrm>
              <a:off x="-18949200" y="3773100"/>
              <a:ext cx="159125" cy="133925"/>
            </a:xfrm>
            <a:custGeom>
              <a:rect b="b" l="l" r="r" t="t"/>
              <a:pathLst>
                <a:path extrusionOk="0" h="5357" w="6365">
                  <a:moveTo>
                    <a:pt x="1828" y="1040"/>
                  </a:moveTo>
                  <a:cubicBezTo>
                    <a:pt x="2048" y="1040"/>
                    <a:pt x="2206" y="1198"/>
                    <a:pt x="2206" y="1387"/>
                  </a:cubicBezTo>
                  <a:cubicBezTo>
                    <a:pt x="2206" y="1607"/>
                    <a:pt x="2048" y="1765"/>
                    <a:pt x="1828" y="1765"/>
                  </a:cubicBezTo>
                  <a:cubicBezTo>
                    <a:pt x="1639" y="1765"/>
                    <a:pt x="1481" y="1607"/>
                    <a:pt x="1481" y="1387"/>
                  </a:cubicBezTo>
                  <a:cubicBezTo>
                    <a:pt x="1481" y="1198"/>
                    <a:pt x="1639" y="1040"/>
                    <a:pt x="1828" y="1040"/>
                  </a:cubicBezTo>
                  <a:close/>
                  <a:moveTo>
                    <a:pt x="4663" y="1040"/>
                  </a:moveTo>
                  <a:cubicBezTo>
                    <a:pt x="4884" y="1040"/>
                    <a:pt x="5041" y="1198"/>
                    <a:pt x="5041" y="1387"/>
                  </a:cubicBezTo>
                  <a:cubicBezTo>
                    <a:pt x="5041" y="1607"/>
                    <a:pt x="4884" y="1765"/>
                    <a:pt x="4663" y="1765"/>
                  </a:cubicBezTo>
                  <a:cubicBezTo>
                    <a:pt x="4474" y="1765"/>
                    <a:pt x="4317" y="1607"/>
                    <a:pt x="4317" y="1387"/>
                  </a:cubicBezTo>
                  <a:cubicBezTo>
                    <a:pt x="4317" y="1198"/>
                    <a:pt x="4474" y="1040"/>
                    <a:pt x="4663" y="1040"/>
                  </a:cubicBezTo>
                  <a:close/>
                  <a:moveTo>
                    <a:pt x="2887" y="2126"/>
                  </a:moveTo>
                  <a:cubicBezTo>
                    <a:pt x="3056" y="2126"/>
                    <a:pt x="3188" y="2239"/>
                    <a:pt x="3214" y="2395"/>
                  </a:cubicBezTo>
                  <a:cubicBezTo>
                    <a:pt x="3297" y="2230"/>
                    <a:pt x="3451" y="2137"/>
                    <a:pt x="3594" y="2137"/>
                  </a:cubicBezTo>
                  <a:cubicBezTo>
                    <a:pt x="3615" y="2137"/>
                    <a:pt x="3635" y="2139"/>
                    <a:pt x="3655" y="2143"/>
                  </a:cubicBezTo>
                  <a:cubicBezTo>
                    <a:pt x="3844" y="2237"/>
                    <a:pt x="3939" y="2426"/>
                    <a:pt x="3876" y="2584"/>
                  </a:cubicBezTo>
                  <a:lnTo>
                    <a:pt x="3529" y="3655"/>
                  </a:lnTo>
                  <a:cubicBezTo>
                    <a:pt x="3498" y="3812"/>
                    <a:pt x="3340" y="3875"/>
                    <a:pt x="3183" y="3875"/>
                  </a:cubicBezTo>
                  <a:cubicBezTo>
                    <a:pt x="3025" y="3875"/>
                    <a:pt x="2899" y="3812"/>
                    <a:pt x="2836" y="3655"/>
                  </a:cubicBezTo>
                  <a:lnTo>
                    <a:pt x="2458" y="2584"/>
                  </a:lnTo>
                  <a:cubicBezTo>
                    <a:pt x="2521" y="2426"/>
                    <a:pt x="2584" y="2237"/>
                    <a:pt x="2773" y="2143"/>
                  </a:cubicBezTo>
                  <a:cubicBezTo>
                    <a:pt x="2812" y="2132"/>
                    <a:pt x="2850" y="2126"/>
                    <a:pt x="2887" y="2126"/>
                  </a:cubicBezTo>
                  <a:close/>
                  <a:moveTo>
                    <a:pt x="1418" y="0"/>
                  </a:moveTo>
                  <a:cubicBezTo>
                    <a:pt x="631" y="0"/>
                    <a:pt x="1" y="630"/>
                    <a:pt x="1" y="1418"/>
                  </a:cubicBezTo>
                  <a:lnTo>
                    <a:pt x="1" y="1481"/>
                  </a:lnTo>
                  <a:lnTo>
                    <a:pt x="1" y="2111"/>
                  </a:lnTo>
                  <a:cubicBezTo>
                    <a:pt x="1" y="2269"/>
                    <a:pt x="1" y="2458"/>
                    <a:pt x="32" y="2615"/>
                  </a:cubicBezTo>
                  <a:cubicBezTo>
                    <a:pt x="95" y="2678"/>
                    <a:pt x="95" y="2741"/>
                    <a:pt x="95" y="2773"/>
                  </a:cubicBezTo>
                  <a:cubicBezTo>
                    <a:pt x="158" y="2899"/>
                    <a:pt x="158" y="3025"/>
                    <a:pt x="190" y="3151"/>
                  </a:cubicBezTo>
                  <a:cubicBezTo>
                    <a:pt x="190" y="3182"/>
                    <a:pt x="221" y="3214"/>
                    <a:pt x="221" y="3245"/>
                  </a:cubicBezTo>
                  <a:cubicBezTo>
                    <a:pt x="253" y="3371"/>
                    <a:pt x="347" y="3529"/>
                    <a:pt x="379" y="3655"/>
                  </a:cubicBezTo>
                  <a:cubicBezTo>
                    <a:pt x="379" y="3686"/>
                    <a:pt x="410" y="3686"/>
                    <a:pt x="410" y="3718"/>
                  </a:cubicBezTo>
                  <a:cubicBezTo>
                    <a:pt x="505" y="3875"/>
                    <a:pt x="631" y="4033"/>
                    <a:pt x="694" y="4159"/>
                  </a:cubicBezTo>
                  <a:cubicBezTo>
                    <a:pt x="977" y="4474"/>
                    <a:pt x="1292" y="4758"/>
                    <a:pt x="1639" y="4947"/>
                  </a:cubicBezTo>
                  <a:cubicBezTo>
                    <a:pt x="2111" y="5230"/>
                    <a:pt x="2647" y="5356"/>
                    <a:pt x="3183" y="5356"/>
                  </a:cubicBezTo>
                  <a:cubicBezTo>
                    <a:pt x="4285" y="5356"/>
                    <a:pt x="5262" y="4789"/>
                    <a:pt x="5829" y="3938"/>
                  </a:cubicBezTo>
                  <a:cubicBezTo>
                    <a:pt x="5829" y="3938"/>
                    <a:pt x="5829" y="3875"/>
                    <a:pt x="5861" y="3875"/>
                  </a:cubicBezTo>
                  <a:cubicBezTo>
                    <a:pt x="5955" y="3718"/>
                    <a:pt x="6018" y="3623"/>
                    <a:pt x="6081" y="3434"/>
                  </a:cubicBezTo>
                  <a:cubicBezTo>
                    <a:pt x="6144" y="3403"/>
                    <a:pt x="6144" y="3340"/>
                    <a:pt x="6176" y="3277"/>
                  </a:cubicBezTo>
                  <a:cubicBezTo>
                    <a:pt x="6207" y="3182"/>
                    <a:pt x="6270" y="3025"/>
                    <a:pt x="6302" y="2899"/>
                  </a:cubicBezTo>
                  <a:cubicBezTo>
                    <a:pt x="6302" y="2867"/>
                    <a:pt x="6333" y="2773"/>
                    <a:pt x="6333" y="2741"/>
                  </a:cubicBezTo>
                  <a:cubicBezTo>
                    <a:pt x="6365" y="2552"/>
                    <a:pt x="6365" y="2363"/>
                    <a:pt x="6365" y="2143"/>
                  </a:cubicBezTo>
                  <a:lnTo>
                    <a:pt x="6365" y="1292"/>
                  </a:lnTo>
                  <a:cubicBezTo>
                    <a:pt x="6302" y="567"/>
                    <a:pt x="5703" y="0"/>
                    <a:pt x="4947" y="0"/>
                  </a:cubicBezTo>
                  <a:cubicBezTo>
                    <a:pt x="4159" y="0"/>
                    <a:pt x="3529" y="630"/>
                    <a:pt x="3529" y="1418"/>
                  </a:cubicBezTo>
                  <a:cubicBezTo>
                    <a:pt x="3529" y="1607"/>
                    <a:pt x="3372" y="1765"/>
                    <a:pt x="3183" y="1765"/>
                  </a:cubicBezTo>
                  <a:cubicBezTo>
                    <a:pt x="2994" y="1765"/>
                    <a:pt x="2836" y="1607"/>
                    <a:pt x="2836" y="1418"/>
                  </a:cubicBezTo>
                  <a:cubicBezTo>
                    <a:pt x="2836" y="630"/>
                    <a:pt x="2206" y="0"/>
                    <a:pt x="14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28" name="Google Shape;9828;p81"/>
          <p:cNvGrpSpPr/>
          <p:nvPr/>
        </p:nvGrpSpPr>
        <p:grpSpPr>
          <a:xfrm>
            <a:off x="1274247" y="2037723"/>
            <a:ext cx="450470" cy="449325"/>
            <a:chOff x="-20946600" y="3317850"/>
            <a:chExt cx="304825" cy="304050"/>
          </a:xfrm>
        </p:grpSpPr>
        <p:sp>
          <p:nvSpPr>
            <p:cNvPr id="9829" name="Google Shape;9829;p81"/>
            <p:cNvSpPr/>
            <p:nvPr/>
          </p:nvSpPr>
          <p:spPr>
            <a:xfrm>
              <a:off x="-20946600" y="3317850"/>
              <a:ext cx="232350" cy="248925"/>
            </a:xfrm>
            <a:custGeom>
              <a:rect b="b" l="l" r="r" t="t"/>
              <a:pathLst>
                <a:path extrusionOk="0" h="9957" w="9294">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0" name="Google Shape;9830;p81"/>
            <p:cNvSpPr/>
            <p:nvPr/>
          </p:nvSpPr>
          <p:spPr>
            <a:xfrm>
              <a:off x="-20775700" y="3318650"/>
              <a:ext cx="133925" cy="249700"/>
            </a:xfrm>
            <a:custGeom>
              <a:rect b="b" l="l" r="r" t="t"/>
              <a:pathLst>
                <a:path extrusionOk="0" h="9988" w="5357">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1" name="Google Shape;9831;p81"/>
            <p:cNvSpPr/>
            <p:nvPr/>
          </p:nvSpPr>
          <p:spPr>
            <a:xfrm>
              <a:off x="-20890700" y="3586425"/>
              <a:ext cx="195375" cy="35475"/>
            </a:xfrm>
            <a:custGeom>
              <a:rect b="b" l="l" r="r" t="t"/>
              <a:pathLst>
                <a:path extrusionOk="0" h="1419" w="7815">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32" name="Google Shape;9832;p81"/>
          <p:cNvGrpSpPr/>
          <p:nvPr/>
        </p:nvGrpSpPr>
        <p:grpSpPr>
          <a:xfrm>
            <a:off x="1300422" y="3145592"/>
            <a:ext cx="398119" cy="448143"/>
            <a:chOff x="-20930075" y="4066100"/>
            <a:chExt cx="269400" cy="303250"/>
          </a:xfrm>
        </p:grpSpPr>
        <p:sp>
          <p:nvSpPr>
            <p:cNvPr id="9833" name="Google Shape;9833;p81"/>
            <p:cNvSpPr/>
            <p:nvPr/>
          </p:nvSpPr>
          <p:spPr>
            <a:xfrm>
              <a:off x="-20865475" y="4066100"/>
              <a:ext cx="141775" cy="144150"/>
            </a:xfrm>
            <a:custGeom>
              <a:rect b="b" l="l" r="r" t="t"/>
              <a:pathLst>
                <a:path extrusionOk="0" h="5766" w="5671">
                  <a:moveTo>
                    <a:pt x="2836" y="2174"/>
                  </a:moveTo>
                  <a:cubicBezTo>
                    <a:pt x="3245" y="2174"/>
                    <a:pt x="3560" y="2489"/>
                    <a:pt x="3560" y="2867"/>
                  </a:cubicBezTo>
                  <a:cubicBezTo>
                    <a:pt x="3560" y="3277"/>
                    <a:pt x="3245" y="3592"/>
                    <a:pt x="2836" y="3592"/>
                  </a:cubicBezTo>
                  <a:cubicBezTo>
                    <a:pt x="2457" y="3592"/>
                    <a:pt x="2142" y="3277"/>
                    <a:pt x="2142" y="2867"/>
                  </a:cubicBezTo>
                  <a:cubicBezTo>
                    <a:pt x="2142" y="2489"/>
                    <a:pt x="2457" y="2174"/>
                    <a:pt x="2836" y="2174"/>
                  </a:cubicBezTo>
                  <a:close/>
                  <a:moveTo>
                    <a:pt x="2836" y="0"/>
                  </a:moveTo>
                  <a:cubicBezTo>
                    <a:pt x="2457" y="0"/>
                    <a:pt x="2111" y="252"/>
                    <a:pt x="1890" y="599"/>
                  </a:cubicBezTo>
                  <a:cubicBezTo>
                    <a:pt x="1791" y="563"/>
                    <a:pt x="1685" y="545"/>
                    <a:pt x="1577" y="545"/>
                  </a:cubicBezTo>
                  <a:cubicBezTo>
                    <a:pt x="1307" y="545"/>
                    <a:pt x="1031" y="657"/>
                    <a:pt x="851" y="882"/>
                  </a:cubicBezTo>
                  <a:cubicBezTo>
                    <a:pt x="630" y="1071"/>
                    <a:pt x="536" y="1355"/>
                    <a:pt x="536" y="1607"/>
                  </a:cubicBezTo>
                  <a:cubicBezTo>
                    <a:pt x="536" y="1733"/>
                    <a:pt x="536" y="1827"/>
                    <a:pt x="567" y="1922"/>
                  </a:cubicBezTo>
                  <a:cubicBezTo>
                    <a:pt x="189" y="2142"/>
                    <a:pt x="0" y="2489"/>
                    <a:pt x="0" y="2867"/>
                  </a:cubicBezTo>
                  <a:cubicBezTo>
                    <a:pt x="0" y="3308"/>
                    <a:pt x="189" y="3655"/>
                    <a:pt x="567" y="3812"/>
                  </a:cubicBezTo>
                  <a:cubicBezTo>
                    <a:pt x="536" y="3938"/>
                    <a:pt x="536" y="4033"/>
                    <a:pt x="536" y="4127"/>
                  </a:cubicBezTo>
                  <a:cubicBezTo>
                    <a:pt x="536" y="4411"/>
                    <a:pt x="630" y="4694"/>
                    <a:pt x="851" y="4883"/>
                  </a:cubicBezTo>
                  <a:cubicBezTo>
                    <a:pt x="1036" y="5092"/>
                    <a:pt x="1325" y="5216"/>
                    <a:pt x="1603" y="5216"/>
                  </a:cubicBezTo>
                  <a:cubicBezTo>
                    <a:pt x="1702" y="5216"/>
                    <a:pt x="1799" y="5200"/>
                    <a:pt x="1890" y="5167"/>
                  </a:cubicBezTo>
                  <a:cubicBezTo>
                    <a:pt x="2111" y="5513"/>
                    <a:pt x="2457" y="5766"/>
                    <a:pt x="2836" y="5766"/>
                  </a:cubicBezTo>
                  <a:cubicBezTo>
                    <a:pt x="3245" y="5766"/>
                    <a:pt x="3592" y="5513"/>
                    <a:pt x="3781" y="5167"/>
                  </a:cubicBezTo>
                  <a:cubicBezTo>
                    <a:pt x="3889" y="5203"/>
                    <a:pt x="3999" y="5221"/>
                    <a:pt x="4109" y="5221"/>
                  </a:cubicBezTo>
                  <a:cubicBezTo>
                    <a:pt x="4382" y="5221"/>
                    <a:pt x="4649" y="5108"/>
                    <a:pt x="4852" y="4883"/>
                  </a:cubicBezTo>
                  <a:cubicBezTo>
                    <a:pt x="5041" y="4694"/>
                    <a:pt x="5167" y="4411"/>
                    <a:pt x="5167" y="4127"/>
                  </a:cubicBezTo>
                  <a:cubicBezTo>
                    <a:pt x="5167" y="4033"/>
                    <a:pt x="5167" y="3938"/>
                    <a:pt x="5135" y="3812"/>
                  </a:cubicBezTo>
                  <a:cubicBezTo>
                    <a:pt x="5482" y="3623"/>
                    <a:pt x="5671" y="3277"/>
                    <a:pt x="5671" y="2867"/>
                  </a:cubicBezTo>
                  <a:cubicBezTo>
                    <a:pt x="5671" y="2489"/>
                    <a:pt x="5450" y="2142"/>
                    <a:pt x="5135" y="1922"/>
                  </a:cubicBezTo>
                  <a:cubicBezTo>
                    <a:pt x="5167" y="1827"/>
                    <a:pt x="5167" y="1733"/>
                    <a:pt x="5167" y="1607"/>
                  </a:cubicBezTo>
                  <a:cubicBezTo>
                    <a:pt x="5167" y="1355"/>
                    <a:pt x="5041" y="1071"/>
                    <a:pt x="4852" y="882"/>
                  </a:cubicBezTo>
                  <a:cubicBezTo>
                    <a:pt x="4643" y="673"/>
                    <a:pt x="4348" y="550"/>
                    <a:pt x="4069" y="550"/>
                  </a:cubicBezTo>
                  <a:cubicBezTo>
                    <a:pt x="3969" y="550"/>
                    <a:pt x="3872" y="566"/>
                    <a:pt x="3781" y="599"/>
                  </a:cubicBezTo>
                  <a:cubicBezTo>
                    <a:pt x="3592" y="252"/>
                    <a:pt x="3245" y="0"/>
                    <a:pt x="28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4" name="Google Shape;9834;p81"/>
            <p:cNvSpPr/>
            <p:nvPr/>
          </p:nvSpPr>
          <p:spPr>
            <a:xfrm>
              <a:off x="-20930075" y="4191325"/>
              <a:ext cx="269400" cy="178025"/>
            </a:xfrm>
            <a:custGeom>
              <a:rect b="b" l="l" r="r" t="t"/>
              <a:pathLst>
                <a:path extrusionOk="0" h="7121" w="10776">
                  <a:moveTo>
                    <a:pt x="379" y="0"/>
                  </a:moveTo>
                  <a:cubicBezTo>
                    <a:pt x="253" y="0"/>
                    <a:pt x="190" y="32"/>
                    <a:pt x="95" y="95"/>
                  </a:cubicBezTo>
                  <a:cubicBezTo>
                    <a:pt x="32" y="189"/>
                    <a:pt x="1" y="252"/>
                    <a:pt x="1" y="378"/>
                  </a:cubicBezTo>
                  <a:cubicBezTo>
                    <a:pt x="1" y="473"/>
                    <a:pt x="190" y="2710"/>
                    <a:pt x="1103" y="3655"/>
                  </a:cubicBezTo>
                  <a:cubicBezTo>
                    <a:pt x="1513" y="4096"/>
                    <a:pt x="1922" y="4285"/>
                    <a:pt x="2364" y="4285"/>
                  </a:cubicBezTo>
                  <a:cubicBezTo>
                    <a:pt x="2679" y="4285"/>
                    <a:pt x="3025" y="4159"/>
                    <a:pt x="3340" y="3907"/>
                  </a:cubicBezTo>
                  <a:lnTo>
                    <a:pt x="4947" y="5514"/>
                  </a:lnTo>
                  <a:lnTo>
                    <a:pt x="4947" y="6427"/>
                  </a:lnTo>
                  <a:lnTo>
                    <a:pt x="2458" y="6427"/>
                  </a:lnTo>
                  <a:cubicBezTo>
                    <a:pt x="2269" y="6427"/>
                    <a:pt x="2112" y="6585"/>
                    <a:pt x="2112" y="6774"/>
                  </a:cubicBezTo>
                  <a:cubicBezTo>
                    <a:pt x="2112" y="6963"/>
                    <a:pt x="2269" y="7120"/>
                    <a:pt x="2458" y="7120"/>
                  </a:cubicBezTo>
                  <a:lnTo>
                    <a:pt x="8192" y="7120"/>
                  </a:lnTo>
                  <a:cubicBezTo>
                    <a:pt x="8381" y="7120"/>
                    <a:pt x="8539" y="6963"/>
                    <a:pt x="8539" y="6774"/>
                  </a:cubicBezTo>
                  <a:cubicBezTo>
                    <a:pt x="8539" y="6585"/>
                    <a:pt x="8381" y="6427"/>
                    <a:pt x="8192" y="6427"/>
                  </a:cubicBezTo>
                  <a:lnTo>
                    <a:pt x="5672" y="6427"/>
                  </a:lnTo>
                  <a:lnTo>
                    <a:pt x="5672" y="6207"/>
                  </a:lnTo>
                  <a:lnTo>
                    <a:pt x="7278" y="4600"/>
                  </a:lnTo>
                  <a:cubicBezTo>
                    <a:pt x="7751" y="4884"/>
                    <a:pt x="8066" y="5010"/>
                    <a:pt x="8413" y="5010"/>
                  </a:cubicBezTo>
                  <a:cubicBezTo>
                    <a:pt x="8854" y="5010"/>
                    <a:pt x="9232" y="4789"/>
                    <a:pt x="9673" y="4380"/>
                  </a:cubicBezTo>
                  <a:cubicBezTo>
                    <a:pt x="10586" y="3466"/>
                    <a:pt x="10775" y="1229"/>
                    <a:pt x="10775" y="1103"/>
                  </a:cubicBezTo>
                  <a:cubicBezTo>
                    <a:pt x="10775" y="977"/>
                    <a:pt x="10744" y="883"/>
                    <a:pt x="10649" y="820"/>
                  </a:cubicBezTo>
                  <a:cubicBezTo>
                    <a:pt x="10586" y="757"/>
                    <a:pt x="10492" y="693"/>
                    <a:pt x="10397" y="693"/>
                  </a:cubicBezTo>
                  <a:cubicBezTo>
                    <a:pt x="10303" y="693"/>
                    <a:pt x="8066" y="883"/>
                    <a:pt x="7121" y="1796"/>
                  </a:cubicBezTo>
                  <a:cubicBezTo>
                    <a:pt x="6365" y="2552"/>
                    <a:pt x="6302" y="3308"/>
                    <a:pt x="6869" y="4033"/>
                  </a:cubicBezTo>
                  <a:lnTo>
                    <a:pt x="5735" y="5167"/>
                  </a:lnTo>
                  <a:lnTo>
                    <a:pt x="5735" y="1324"/>
                  </a:lnTo>
                  <a:cubicBezTo>
                    <a:pt x="5609" y="1387"/>
                    <a:pt x="5514" y="1387"/>
                    <a:pt x="5388" y="1387"/>
                  </a:cubicBezTo>
                  <a:cubicBezTo>
                    <a:pt x="5262" y="1387"/>
                    <a:pt x="5136" y="1387"/>
                    <a:pt x="5041" y="1324"/>
                  </a:cubicBezTo>
                  <a:lnTo>
                    <a:pt x="5041" y="4443"/>
                  </a:lnTo>
                  <a:lnTo>
                    <a:pt x="3876" y="3340"/>
                  </a:lnTo>
                  <a:cubicBezTo>
                    <a:pt x="4474" y="2584"/>
                    <a:pt x="4411" y="1828"/>
                    <a:pt x="3655" y="1103"/>
                  </a:cubicBezTo>
                  <a:cubicBezTo>
                    <a:pt x="2742" y="189"/>
                    <a:pt x="505" y="0"/>
                    <a:pt x="3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35" name="Google Shape;9835;p81"/>
          <p:cNvGrpSpPr/>
          <p:nvPr/>
        </p:nvGrpSpPr>
        <p:grpSpPr>
          <a:xfrm>
            <a:off x="4042667" y="3145572"/>
            <a:ext cx="450470" cy="448180"/>
            <a:chOff x="-19020075" y="4084200"/>
            <a:chExt cx="304825" cy="303275"/>
          </a:xfrm>
        </p:grpSpPr>
        <p:sp>
          <p:nvSpPr>
            <p:cNvPr id="9836" name="Google Shape;9836;p81"/>
            <p:cNvSpPr/>
            <p:nvPr/>
          </p:nvSpPr>
          <p:spPr>
            <a:xfrm>
              <a:off x="-18962575" y="4274800"/>
              <a:ext cx="103975" cy="94550"/>
            </a:xfrm>
            <a:custGeom>
              <a:rect b="b" l="l" r="r" t="t"/>
              <a:pathLst>
                <a:path extrusionOk="0" h="3782" w="4159">
                  <a:moveTo>
                    <a:pt x="3403" y="1"/>
                  </a:moveTo>
                  <a:cubicBezTo>
                    <a:pt x="3151" y="1356"/>
                    <a:pt x="1985" y="2364"/>
                    <a:pt x="599" y="2364"/>
                  </a:cubicBezTo>
                  <a:cubicBezTo>
                    <a:pt x="410" y="2364"/>
                    <a:pt x="221" y="2332"/>
                    <a:pt x="0" y="2301"/>
                  </a:cubicBezTo>
                  <a:lnTo>
                    <a:pt x="0" y="2301"/>
                  </a:lnTo>
                  <a:cubicBezTo>
                    <a:pt x="284" y="3151"/>
                    <a:pt x="1071" y="3781"/>
                    <a:pt x="2048" y="3781"/>
                  </a:cubicBezTo>
                  <a:cubicBezTo>
                    <a:pt x="3214" y="3781"/>
                    <a:pt x="4159" y="2836"/>
                    <a:pt x="4159" y="1671"/>
                  </a:cubicBezTo>
                  <a:cubicBezTo>
                    <a:pt x="4159" y="978"/>
                    <a:pt x="3875" y="410"/>
                    <a:pt x="34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7" name="Google Shape;9837;p81"/>
            <p:cNvSpPr/>
            <p:nvPr/>
          </p:nvSpPr>
          <p:spPr>
            <a:xfrm>
              <a:off x="-18883025" y="4281900"/>
              <a:ext cx="78000" cy="105575"/>
            </a:xfrm>
            <a:custGeom>
              <a:rect b="b" l="l" r="r" t="t"/>
              <a:pathLst>
                <a:path extrusionOk="0" h="4223" w="3120">
                  <a:moveTo>
                    <a:pt x="1323" y="0"/>
                  </a:moveTo>
                  <a:lnTo>
                    <a:pt x="1323" y="0"/>
                  </a:lnTo>
                  <a:cubicBezTo>
                    <a:pt x="1544" y="442"/>
                    <a:pt x="1670" y="914"/>
                    <a:pt x="1670" y="1387"/>
                  </a:cubicBezTo>
                  <a:cubicBezTo>
                    <a:pt x="1670" y="2552"/>
                    <a:pt x="977" y="3529"/>
                    <a:pt x="0" y="3970"/>
                  </a:cubicBezTo>
                  <a:cubicBezTo>
                    <a:pt x="284" y="4128"/>
                    <a:pt x="599" y="4222"/>
                    <a:pt x="977" y="4222"/>
                  </a:cubicBezTo>
                  <a:cubicBezTo>
                    <a:pt x="2142" y="4222"/>
                    <a:pt x="3088" y="3277"/>
                    <a:pt x="3088" y="2080"/>
                  </a:cubicBezTo>
                  <a:cubicBezTo>
                    <a:pt x="3119" y="1072"/>
                    <a:pt x="2331" y="189"/>
                    <a:pt x="13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8" name="Google Shape;9838;p81"/>
            <p:cNvSpPr/>
            <p:nvPr/>
          </p:nvSpPr>
          <p:spPr>
            <a:xfrm>
              <a:off x="-18809000" y="4281100"/>
              <a:ext cx="57525" cy="88250"/>
            </a:xfrm>
            <a:custGeom>
              <a:rect b="b" l="l" r="r" t="t"/>
              <a:pathLst>
                <a:path extrusionOk="0" h="3530" w="2301">
                  <a:moveTo>
                    <a:pt x="536" y="1"/>
                  </a:moveTo>
                  <a:cubicBezTo>
                    <a:pt x="316" y="1"/>
                    <a:pt x="158" y="32"/>
                    <a:pt x="1" y="64"/>
                  </a:cubicBezTo>
                  <a:cubicBezTo>
                    <a:pt x="568" y="568"/>
                    <a:pt x="883" y="1324"/>
                    <a:pt x="883" y="2112"/>
                  </a:cubicBezTo>
                  <a:cubicBezTo>
                    <a:pt x="883" y="2616"/>
                    <a:pt x="725" y="3088"/>
                    <a:pt x="473" y="3529"/>
                  </a:cubicBezTo>
                  <a:lnTo>
                    <a:pt x="536" y="3529"/>
                  </a:lnTo>
                  <a:cubicBezTo>
                    <a:pt x="1513" y="3529"/>
                    <a:pt x="2300" y="2742"/>
                    <a:pt x="2300" y="1765"/>
                  </a:cubicBezTo>
                  <a:cubicBezTo>
                    <a:pt x="2300" y="820"/>
                    <a:pt x="1513" y="1"/>
                    <a:pt x="5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9" name="Google Shape;9839;p81"/>
            <p:cNvSpPr/>
            <p:nvPr/>
          </p:nvSpPr>
          <p:spPr>
            <a:xfrm>
              <a:off x="-18770400" y="4263000"/>
              <a:ext cx="55150" cy="66975"/>
            </a:xfrm>
            <a:custGeom>
              <a:rect b="b" l="l" r="r" t="t"/>
              <a:pathLst>
                <a:path extrusionOk="0" h="2679" w="2206">
                  <a:moveTo>
                    <a:pt x="756" y="0"/>
                  </a:moveTo>
                  <a:cubicBezTo>
                    <a:pt x="473" y="0"/>
                    <a:pt x="189" y="95"/>
                    <a:pt x="0" y="252"/>
                  </a:cubicBezTo>
                  <a:cubicBezTo>
                    <a:pt x="882" y="630"/>
                    <a:pt x="1450" y="1513"/>
                    <a:pt x="1450" y="2521"/>
                  </a:cubicBezTo>
                  <a:lnTo>
                    <a:pt x="1450" y="2678"/>
                  </a:lnTo>
                  <a:cubicBezTo>
                    <a:pt x="1891" y="2458"/>
                    <a:pt x="2206" y="1985"/>
                    <a:pt x="2206" y="1450"/>
                  </a:cubicBezTo>
                  <a:cubicBezTo>
                    <a:pt x="2174" y="662"/>
                    <a:pt x="1544" y="0"/>
                    <a:pt x="7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0" name="Google Shape;9840;p81"/>
            <p:cNvSpPr/>
            <p:nvPr/>
          </p:nvSpPr>
          <p:spPr>
            <a:xfrm>
              <a:off x="-18768050" y="4227550"/>
              <a:ext cx="52025" cy="31525"/>
            </a:xfrm>
            <a:custGeom>
              <a:rect b="b" l="l" r="r" t="t"/>
              <a:pathLst>
                <a:path extrusionOk="0" h="1261" w="2081">
                  <a:moveTo>
                    <a:pt x="1009" y="1"/>
                  </a:moveTo>
                  <a:cubicBezTo>
                    <a:pt x="505" y="1"/>
                    <a:pt x="64" y="347"/>
                    <a:pt x="1" y="820"/>
                  </a:cubicBezTo>
                  <a:cubicBezTo>
                    <a:pt x="221" y="757"/>
                    <a:pt x="410" y="725"/>
                    <a:pt x="662" y="725"/>
                  </a:cubicBezTo>
                  <a:cubicBezTo>
                    <a:pt x="1198" y="725"/>
                    <a:pt x="1671" y="946"/>
                    <a:pt x="2080" y="1261"/>
                  </a:cubicBezTo>
                  <a:lnTo>
                    <a:pt x="2080" y="1072"/>
                  </a:lnTo>
                  <a:cubicBezTo>
                    <a:pt x="2080" y="473"/>
                    <a:pt x="1608" y="1"/>
                    <a:pt x="1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1" name="Google Shape;9841;p81"/>
            <p:cNvSpPr/>
            <p:nvPr/>
          </p:nvSpPr>
          <p:spPr>
            <a:xfrm>
              <a:off x="-19000400" y="4262200"/>
              <a:ext cx="106350" cy="52800"/>
            </a:xfrm>
            <a:custGeom>
              <a:rect b="b" l="l" r="r" t="t"/>
              <a:pathLst>
                <a:path extrusionOk="0" h="2112" w="4254">
                  <a:moveTo>
                    <a:pt x="1" y="1"/>
                  </a:moveTo>
                  <a:cubicBezTo>
                    <a:pt x="1" y="1167"/>
                    <a:pt x="946" y="2112"/>
                    <a:pt x="2112" y="2112"/>
                  </a:cubicBezTo>
                  <a:cubicBezTo>
                    <a:pt x="3309" y="2112"/>
                    <a:pt x="4254" y="1230"/>
                    <a:pt x="4254" y="32"/>
                  </a:cubicBezTo>
                  <a:lnTo>
                    <a:pt x="4254" y="32"/>
                  </a:lnTo>
                  <a:cubicBezTo>
                    <a:pt x="3655" y="473"/>
                    <a:pt x="2899" y="757"/>
                    <a:pt x="2112" y="757"/>
                  </a:cubicBezTo>
                  <a:cubicBezTo>
                    <a:pt x="1324" y="757"/>
                    <a:pt x="568" y="473"/>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2" name="Google Shape;9842;p81"/>
            <p:cNvSpPr/>
            <p:nvPr/>
          </p:nvSpPr>
          <p:spPr>
            <a:xfrm>
              <a:off x="-18912175" y="4173200"/>
              <a:ext cx="18125" cy="35475"/>
            </a:xfrm>
            <a:custGeom>
              <a:rect b="b" l="l" r="r" t="t"/>
              <a:pathLst>
                <a:path extrusionOk="0" h="1419" w="725">
                  <a:moveTo>
                    <a:pt x="378" y="1"/>
                  </a:moveTo>
                  <a:cubicBezTo>
                    <a:pt x="189" y="1"/>
                    <a:pt x="0" y="284"/>
                    <a:pt x="0" y="725"/>
                  </a:cubicBezTo>
                  <a:cubicBezTo>
                    <a:pt x="0" y="1166"/>
                    <a:pt x="189" y="1418"/>
                    <a:pt x="378" y="1418"/>
                  </a:cubicBezTo>
                  <a:cubicBezTo>
                    <a:pt x="536" y="1418"/>
                    <a:pt x="725" y="1166"/>
                    <a:pt x="725" y="725"/>
                  </a:cubicBezTo>
                  <a:cubicBezTo>
                    <a:pt x="725" y="284"/>
                    <a:pt x="536" y="1"/>
                    <a:pt x="3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3" name="Google Shape;9843;p81"/>
            <p:cNvSpPr/>
            <p:nvPr/>
          </p:nvSpPr>
          <p:spPr>
            <a:xfrm>
              <a:off x="-19001975" y="4173200"/>
              <a:ext cx="18150" cy="35475"/>
            </a:xfrm>
            <a:custGeom>
              <a:rect b="b" l="l" r="r" t="t"/>
              <a:pathLst>
                <a:path extrusionOk="0" h="1419" w="726">
                  <a:moveTo>
                    <a:pt x="379" y="1"/>
                  </a:moveTo>
                  <a:cubicBezTo>
                    <a:pt x="221" y="1"/>
                    <a:pt x="1" y="284"/>
                    <a:pt x="1" y="725"/>
                  </a:cubicBezTo>
                  <a:cubicBezTo>
                    <a:pt x="1" y="1166"/>
                    <a:pt x="221" y="1418"/>
                    <a:pt x="379" y="1418"/>
                  </a:cubicBezTo>
                  <a:cubicBezTo>
                    <a:pt x="536" y="1418"/>
                    <a:pt x="725" y="1166"/>
                    <a:pt x="725" y="725"/>
                  </a:cubicBezTo>
                  <a:cubicBezTo>
                    <a:pt x="725" y="284"/>
                    <a:pt x="536" y="1"/>
                    <a:pt x="3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4" name="Google Shape;9844;p81"/>
            <p:cNvSpPr/>
            <p:nvPr/>
          </p:nvSpPr>
          <p:spPr>
            <a:xfrm>
              <a:off x="-19020075" y="4084200"/>
              <a:ext cx="143375" cy="178025"/>
            </a:xfrm>
            <a:custGeom>
              <a:rect b="b" l="l" r="r" t="t"/>
              <a:pathLst>
                <a:path extrusionOk="0" h="7121" w="5735">
                  <a:moveTo>
                    <a:pt x="1418" y="1"/>
                  </a:moveTo>
                  <a:cubicBezTo>
                    <a:pt x="630" y="1"/>
                    <a:pt x="0" y="662"/>
                    <a:pt x="0" y="1450"/>
                  </a:cubicBezTo>
                  <a:cubicBezTo>
                    <a:pt x="0" y="1923"/>
                    <a:pt x="221" y="2301"/>
                    <a:pt x="567" y="2584"/>
                  </a:cubicBezTo>
                  <a:cubicBezTo>
                    <a:pt x="315" y="2962"/>
                    <a:pt x="95" y="3435"/>
                    <a:pt x="32" y="3907"/>
                  </a:cubicBezTo>
                  <a:cubicBezTo>
                    <a:pt x="158" y="3277"/>
                    <a:pt x="536" y="2868"/>
                    <a:pt x="1040" y="2868"/>
                  </a:cubicBezTo>
                  <a:cubicBezTo>
                    <a:pt x="1638" y="2868"/>
                    <a:pt x="2111" y="3498"/>
                    <a:pt x="2111" y="4285"/>
                  </a:cubicBezTo>
                  <a:cubicBezTo>
                    <a:pt x="2111" y="5073"/>
                    <a:pt x="1638" y="5703"/>
                    <a:pt x="1040" y="5703"/>
                  </a:cubicBezTo>
                  <a:cubicBezTo>
                    <a:pt x="567" y="5703"/>
                    <a:pt x="158" y="5262"/>
                    <a:pt x="32" y="4632"/>
                  </a:cubicBezTo>
                  <a:lnTo>
                    <a:pt x="32" y="4632"/>
                  </a:lnTo>
                  <a:cubicBezTo>
                    <a:pt x="189" y="6050"/>
                    <a:pt x="1418" y="7121"/>
                    <a:pt x="2867" y="7121"/>
                  </a:cubicBezTo>
                  <a:cubicBezTo>
                    <a:pt x="4316" y="7121"/>
                    <a:pt x="5514" y="6018"/>
                    <a:pt x="5703" y="4632"/>
                  </a:cubicBezTo>
                  <a:lnTo>
                    <a:pt x="5703" y="4632"/>
                  </a:lnTo>
                  <a:cubicBezTo>
                    <a:pt x="5577" y="5262"/>
                    <a:pt x="5199" y="5703"/>
                    <a:pt x="4694" y="5703"/>
                  </a:cubicBezTo>
                  <a:cubicBezTo>
                    <a:pt x="4096" y="5703"/>
                    <a:pt x="3623" y="5073"/>
                    <a:pt x="3623" y="4285"/>
                  </a:cubicBezTo>
                  <a:cubicBezTo>
                    <a:pt x="3623" y="3498"/>
                    <a:pt x="4096" y="2868"/>
                    <a:pt x="4694" y="2868"/>
                  </a:cubicBezTo>
                  <a:cubicBezTo>
                    <a:pt x="5199" y="2868"/>
                    <a:pt x="5577" y="3277"/>
                    <a:pt x="5703" y="3907"/>
                  </a:cubicBezTo>
                  <a:cubicBezTo>
                    <a:pt x="5608" y="3403"/>
                    <a:pt x="5419" y="2962"/>
                    <a:pt x="5136" y="2584"/>
                  </a:cubicBezTo>
                  <a:cubicBezTo>
                    <a:pt x="5514" y="2301"/>
                    <a:pt x="5734" y="1923"/>
                    <a:pt x="5734" y="1450"/>
                  </a:cubicBezTo>
                  <a:cubicBezTo>
                    <a:pt x="5734" y="662"/>
                    <a:pt x="5104" y="1"/>
                    <a:pt x="4316" y="1"/>
                  </a:cubicBezTo>
                  <a:cubicBezTo>
                    <a:pt x="4127" y="1"/>
                    <a:pt x="3970" y="127"/>
                    <a:pt x="3970" y="347"/>
                  </a:cubicBezTo>
                  <a:cubicBezTo>
                    <a:pt x="3970" y="536"/>
                    <a:pt x="4127" y="694"/>
                    <a:pt x="4316" y="694"/>
                  </a:cubicBezTo>
                  <a:cubicBezTo>
                    <a:pt x="4726" y="694"/>
                    <a:pt x="5041" y="1040"/>
                    <a:pt x="5041" y="1450"/>
                  </a:cubicBezTo>
                  <a:cubicBezTo>
                    <a:pt x="5041" y="1702"/>
                    <a:pt x="4883" y="1954"/>
                    <a:pt x="4631" y="2080"/>
                  </a:cubicBezTo>
                  <a:cubicBezTo>
                    <a:pt x="4159" y="1670"/>
                    <a:pt x="3529" y="1450"/>
                    <a:pt x="2867" y="1450"/>
                  </a:cubicBezTo>
                  <a:cubicBezTo>
                    <a:pt x="2206" y="1450"/>
                    <a:pt x="1607" y="1670"/>
                    <a:pt x="1103" y="2080"/>
                  </a:cubicBezTo>
                  <a:cubicBezTo>
                    <a:pt x="851" y="1954"/>
                    <a:pt x="693" y="1702"/>
                    <a:pt x="693" y="1450"/>
                  </a:cubicBezTo>
                  <a:cubicBezTo>
                    <a:pt x="693" y="1040"/>
                    <a:pt x="1008" y="694"/>
                    <a:pt x="1418" y="694"/>
                  </a:cubicBezTo>
                  <a:cubicBezTo>
                    <a:pt x="1607" y="694"/>
                    <a:pt x="1764" y="536"/>
                    <a:pt x="1764" y="347"/>
                  </a:cubicBezTo>
                  <a:cubicBezTo>
                    <a:pt x="1764" y="127"/>
                    <a:pt x="1607" y="1"/>
                    <a:pt x="1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45" name="Google Shape;9845;p81"/>
          <p:cNvGrpSpPr/>
          <p:nvPr/>
        </p:nvGrpSpPr>
        <p:grpSpPr>
          <a:xfrm>
            <a:off x="6859931" y="2037151"/>
            <a:ext cx="396937" cy="450470"/>
            <a:chOff x="-17149475" y="3309200"/>
            <a:chExt cx="268600" cy="304825"/>
          </a:xfrm>
        </p:grpSpPr>
        <p:sp>
          <p:nvSpPr>
            <p:cNvPr id="9846" name="Google Shape;9846;p81"/>
            <p:cNvSpPr/>
            <p:nvPr/>
          </p:nvSpPr>
          <p:spPr>
            <a:xfrm>
              <a:off x="-17021100" y="3309200"/>
              <a:ext cx="102425" cy="72475"/>
            </a:xfrm>
            <a:custGeom>
              <a:rect b="b" l="l" r="r" t="t"/>
              <a:pathLst>
                <a:path extrusionOk="0" h="2899" w="4097">
                  <a:moveTo>
                    <a:pt x="1639" y="0"/>
                  </a:moveTo>
                  <a:cubicBezTo>
                    <a:pt x="914" y="0"/>
                    <a:pt x="284" y="441"/>
                    <a:pt x="1" y="1071"/>
                  </a:cubicBezTo>
                  <a:cubicBezTo>
                    <a:pt x="631" y="1418"/>
                    <a:pt x="1103" y="2111"/>
                    <a:pt x="1230" y="2898"/>
                  </a:cubicBezTo>
                  <a:cubicBezTo>
                    <a:pt x="1356" y="2867"/>
                    <a:pt x="1482" y="2835"/>
                    <a:pt x="1639" y="2835"/>
                  </a:cubicBezTo>
                  <a:cubicBezTo>
                    <a:pt x="2994" y="2835"/>
                    <a:pt x="4096" y="1733"/>
                    <a:pt x="4096" y="347"/>
                  </a:cubicBezTo>
                  <a:cubicBezTo>
                    <a:pt x="4096" y="158"/>
                    <a:pt x="3939" y="0"/>
                    <a:pt x="37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7" name="Google Shape;9847;p81"/>
            <p:cNvSpPr/>
            <p:nvPr/>
          </p:nvSpPr>
          <p:spPr>
            <a:xfrm>
              <a:off x="-17149475" y="3346200"/>
              <a:ext cx="268600" cy="267825"/>
            </a:xfrm>
            <a:custGeom>
              <a:rect b="b" l="l" r="r" t="t"/>
              <a:pathLst>
                <a:path extrusionOk="0" h="10713" w="10744">
                  <a:moveTo>
                    <a:pt x="3939" y="1"/>
                  </a:moveTo>
                  <a:cubicBezTo>
                    <a:pt x="3718" y="1"/>
                    <a:pt x="3561" y="158"/>
                    <a:pt x="3561" y="379"/>
                  </a:cubicBezTo>
                  <a:cubicBezTo>
                    <a:pt x="3561" y="568"/>
                    <a:pt x="3718" y="725"/>
                    <a:pt x="3939" y="725"/>
                  </a:cubicBezTo>
                  <a:cubicBezTo>
                    <a:pt x="4506" y="725"/>
                    <a:pt x="4978" y="1198"/>
                    <a:pt x="4978" y="1797"/>
                  </a:cubicBezTo>
                  <a:lnTo>
                    <a:pt x="4978" y="2364"/>
                  </a:lnTo>
                  <a:cubicBezTo>
                    <a:pt x="4569" y="2206"/>
                    <a:pt x="4096" y="2143"/>
                    <a:pt x="3592" y="2143"/>
                  </a:cubicBezTo>
                  <a:cubicBezTo>
                    <a:pt x="1418" y="2143"/>
                    <a:pt x="1" y="3561"/>
                    <a:pt x="1" y="5735"/>
                  </a:cubicBezTo>
                  <a:cubicBezTo>
                    <a:pt x="1" y="8034"/>
                    <a:pt x="1576" y="10712"/>
                    <a:pt x="3592" y="10712"/>
                  </a:cubicBezTo>
                  <a:cubicBezTo>
                    <a:pt x="3813" y="10712"/>
                    <a:pt x="4002" y="10681"/>
                    <a:pt x="4254" y="10649"/>
                  </a:cubicBezTo>
                  <a:cubicBezTo>
                    <a:pt x="4632" y="10523"/>
                    <a:pt x="5002" y="10460"/>
                    <a:pt x="5372" y="10460"/>
                  </a:cubicBezTo>
                  <a:cubicBezTo>
                    <a:pt x="5742" y="10460"/>
                    <a:pt x="6112" y="10523"/>
                    <a:pt x="6491" y="10649"/>
                  </a:cubicBezTo>
                  <a:cubicBezTo>
                    <a:pt x="6680" y="10712"/>
                    <a:pt x="6932" y="10712"/>
                    <a:pt x="7152" y="10712"/>
                  </a:cubicBezTo>
                  <a:cubicBezTo>
                    <a:pt x="9168" y="10712"/>
                    <a:pt x="10744" y="8034"/>
                    <a:pt x="10744" y="5735"/>
                  </a:cubicBezTo>
                  <a:cubicBezTo>
                    <a:pt x="10649" y="3529"/>
                    <a:pt x="9294" y="2143"/>
                    <a:pt x="7121" y="2143"/>
                  </a:cubicBezTo>
                  <a:cubicBezTo>
                    <a:pt x="6617" y="2143"/>
                    <a:pt x="6144" y="2206"/>
                    <a:pt x="5703" y="2364"/>
                  </a:cubicBezTo>
                  <a:lnTo>
                    <a:pt x="5703" y="1797"/>
                  </a:lnTo>
                  <a:cubicBezTo>
                    <a:pt x="5703" y="788"/>
                    <a:pt x="4915" y="1"/>
                    <a:pt x="39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48" name="Google Shape;9848;p81"/>
          <p:cNvGrpSpPr/>
          <p:nvPr/>
        </p:nvGrpSpPr>
        <p:grpSpPr>
          <a:xfrm>
            <a:off x="6833737" y="2606270"/>
            <a:ext cx="449325" cy="420249"/>
            <a:chOff x="-17168375" y="3692750"/>
            <a:chExt cx="304050" cy="284375"/>
          </a:xfrm>
        </p:grpSpPr>
        <p:sp>
          <p:nvSpPr>
            <p:cNvPr id="9849" name="Google Shape;9849;p81"/>
            <p:cNvSpPr/>
            <p:nvPr/>
          </p:nvSpPr>
          <p:spPr>
            <a:xfrm>
              <a:off x="-16963600" y="3694325"/>
              <a:ext cx="99275" cy="92175"/>
            </a:xfrm>
            <a:custGeom>
              <a:rect b="b" l="l" r="r" t="t"/>
              <a:pathLst>
                <a:path extrusionOk="0" h="3687" w="3971">
                  <a:moveTo>
                    <a:pt x="1859" y="1"/>
                  </a:moveTo>
                  <a:cubicBezTo>
                    <a:pt x="1072" y="1"/>
                    <a:pt x="379" y="410"/>
                    <a:pt x="1" y="1041"/>
                  </a:cubicBezTo>
                  <a:cubicBezTo>
                    <a:pt x="1387" y="1482"/>
                    <a:pt x="2553" y="2458"/>
                    <a:pt x="3277" y="3687"/>
                  </a:cubicBezTo>
                  <a:cubicBezTo>
                    <a:pt x="3687" y="3277"/>
                    <a:pt x="3970" y="2710"/>
                    <a:pt x="3970" y="2112"/>
                  </a:cubicBezTo>
                  <a:cubicBezTo>
                    <a:pt x="3970" y="915"/>
                    <a:pt x="3025" y="1"/>
                    <a:pt x="18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0" name="Google Shape;9850;p81"/>
            <p:cNvSpPr/>
            <p:nvPr/>
          </p:nvSpPr>
          <p:spPr>
            <a:xfrm>
              <a:off x="-17102225" y="3817525"/>
              <a:ext cx="61475" cy="69650"/>
            </a:xfrm>
            <a:custGeom>
              <a:rect b="b" l="l" r="r" t="t"/>
              <a:pathLst>
                <a:path extrusionOk="0" h="2786" w="2459">
                  <a:moveTo>
                    <a:pt x="1293" y="1437"/>
                  </a:moveTo>
                  <a:cubicBezTo>
                    <a:pt x="1482" y="1437"/>
                    <a:pt x="1639" y="1594"/>
                    <a:pt x="1639" y="1783"/>
                  </a:cubicBezTo>
                  <a:cubicBezTo>
                    <a:pt x="1639" y="2004"/>
                    <a:pt x="1482" y="2161"/>
                    <a:pt x="1293" y="2161"/>
                  </a:cubicBezTo>
                  <a:cubicBezTo>
                    <a:pt x="1103" y="2161"/>
                    <a:pt x="946" y="2004"/>
                    <a:pt x="946" y="1783"/>
                  </a:cubicBezTo>
                  <a:cubicBezTo>
                    <a:pt x="946" y="1594"/>
                    <a:pt x="1103" y="1437"/>
                    <a:pt x="1293" y="1437"/>
                  </a:cubicBezTo>
                  <a:close/>
                  <a:moveTo>
                    <a:pt x="1452" y="0"/>
                  </a:moveTo>
                  <a:cubicBezTo>
                    <a:pt x="939" y="0"/>
                    <a:pt x="434" y="473"/>
                    <a:pt x="221" y="1059"/>
                  </a:cubicBezTo>
                  <a:cubicBezTo>
                    <a:pt x="1" y="1720"/>
                    <a:pt x="158" y="2539"/>
                    <a:pt x="725" y="2729"/>
                  </a:cubicBezTo>
                  <a:cubicBezTo>
                    <a:pt x="818" y="2768"/>
                    <a:pt x="916" y="2786"/>
                    <a:pt x="1017" y="2786"/>
                  </a:cubicBezTo>
                  <a:cubicBezTo>
                    <a:pt x="1157" y="2786"/>
                    <a:pt x="1304" y="2752"/>
                    <a:pt x="1450" y="2697"/>
                  </a:cubicBezTo>
                  <a:cubicBezTo>
                    <a:pt x="1576" y="2508"/>
                    <a:pt x="1734" y="2287"/>
                    <a:pt x="1923" y="2098"/>
                  </a:cubicBezTo>
                  <a:cubicBezTo>
                    <a:pt x="1986" y="2004"/>
                    <a:pt x="2112" y="1909"/>
                    <a:pt x="2206" y="1846"/>
                  </a:cubicBezTo>
                  <a:cubicBezTo>
                    <a:pt x="2458" y="1153"/>
                    <a:pt x="2364" y="271"/>
                    <a:pt x="1734" y="51"/>
                  </a:cubicBezTo>
                  <a:cubicBezTo>
                    <a:pt x="1641" y="16"/>
                    <a:pt x="1546" y="0"/>
                    <a:pt x="14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1" name="Google Shape;9851;p81"/>
            <p:cNvSpPr/>
            <p:nvPr/>
          </p:nvSpPr>
          <p:spPr>
            <a:xfrm>
              <a:off x="-17064400" y="3870925"/>
              <a:ext cx="93750" cy="106200"/>
            </a:xfrm>
            <a:custGeom>
              <a:rect b="b" l="l" r="r" t="t"/>
              <a:pathLst>
                <a:path extrusionOk="0" h="4248" w="3750">
                  <a:moveTo>
                    <a:pt x="1992" y="0"/>
                  </a:moveTo>
                  <a:cubicBezTo>
                    <a:pt x="1596" y="0"/>
                    <a:pt x="1195" y="152"/>
                    <a:pt x="945" y="435"/>
                  </a:cubicBezTo>
                  <a:cubicBezTo>
                    <a:pt x="221" y="1286"/>
                    <a:pt x="0" y="1727"/>
                    <a:pt x="284" y="4090"/>
                  </a:cubicBezTo>
                  <a:cubicBezTo>
                    <a:pt x="567" y="4216"/>
                    <a:pt x="914" y="4247"/>
                    <a:pt x="1229" y="4247"/>
                  </a:cubicBezTo>
                  <a:lnTo>
                    <a:pt x="1575" y="4247"/>
                  </a:lnTo>
                  <a:lnTo>
                    <a:pt x="1575" y="2609"/>
                  </a:lnTo>
                  <a:lnTo>
                    <a:pt x="1008" y="2010"/>
                  </a:lnTo>
                  <a:cubicBezTo>
                    <a:pt x="914" y="1947"/>
                    <a:pt x="882" y="1853"/>
                    <a:pt x="882" y="1790"/>
                  </a:cubicBezTo>
                  <a:cubicBezTo>
                    <a:pt x="882" y="1191"/>
                    <a:pt x="1355" y="719"/>
                    <a:pt x="1953" y="719"/>
                  </a:cubicBezTo>
                  <a:cubicBezTo>
                    <a:pt x="2552" y="719"/>
                    <a:pt x="3025" y="1191"/>
                    <a:pt x="3025" y="1790"/>
                  </a:cubicBezTo>
                  <a:cubicBezTo>
                    <a:pt x="3025" y="1853"/>
                    <a:pt x="2962" y="1979"/>
                    <a:pt x="2898" y="2010"/>
                  </a:cubicBezTo>
                  <a:lnTo>
                    <a:pt x="2300" y="2609"/>
                  </a:lnTo>
                  <a:lnTo>
                    <a:pt x="2300" y="4247"/>
                  </a:lnTo>
                  <a:lnTo>
                    <a:pt x="2489" y="4247"/>
                  </a:lnTo>
                  <a:cubicBezTo>
                    <a:pt x="2930" y="4247"/>
                    <a:pt x="3277" y="4216"/>
                    <a:pt x="3655" y="4090"/>
                  </a:cubicBezTo>
                  <a:cubicBezTo>
                    <a:pt x="3749" y="2483"/>
                    <a:pt x="3749" y="1664"/>
                    <a:pt x="3434" y="1065"/>
                  </a:cubicBezTo>
                  <a:cubicBezTo>
                    <a:pt x="3308" y="845"/>
                    <a:pt x="3119" y="593"/>
                    <a:pt x="2930" y="372"/>
                  </a:cubicBezTo>
                  <a:cubicBezTo>
                    <a:pt x="2693" y="120"/>
                    <a:pt x="2344" y="0"/>
                    <a:pt x="19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2" name="Google Shape;9852;p81"/>
            <p:cNvSpPr/>
            <p:nvPr/>
          </p:nvSpPr>
          <p:spPr>
            <a:xfrm>
              <a:off x="-17025025" y="3907200"/>
              <a:ext cx="15775" cy="13200"/>
            </a:xfrm>
            <a:custGeom>
              <a:rect b="b" l="l" r="r" t="t"/>
              <a:pathLst>
                <a:path extrusionOk="0" h="528" w="631">
                  <a:moveTo>
                    <a:pt x="327" y="0"/>
                  </a:moveTo>
                  <a:cubicBezTo>
                    <a:pt x="189" y="0"/>
                    <a:pt x="48" y="71"/>
                    <a:pt x="0" y="213"/>
                  </a:cubicBezTo>
                  <a:lnTo>
                    <a:pt x="315" y="528"/>
                  </a:lnTo>
                  <a:lnTo>
                    <a:pt x="630" y="213"/>
                  </a:lnTo>
                  <a:cubicBezTo>
                    <a:pt x="599" y="71"/>
                    <a:pt x="465" y="0"/>
                    <a:pt x="3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3" name="Google Shape;9853;p81"/>
            <p:cNvSpPr/>
            <p:nvPr/>
          </p:nvSpPr>
          <p:spPr>
            <a:xfrm>
              <a:off x="-16995100" y="3817825"/>
              <a:ext cx="63025" cy="69900"/>
            </a:xfrm>
            <a:custGeom>
              <a:rect b="b" l="l" r="r" t="t"/>
              <a:pathLst>
                <a:path extrusionOk="0" h="2796" w="2521">
                  <a:moveTo>
                    <a:pt x="1292" y="1425"/>
                  </a:moveTo>
                  <a:cubicBezTo>
                    <a:pt x="1481" y="1425"/>
                    <a:pt x="1670" y="1582"/>
                    <a:pt x="1670" y="1771"/>
                  </a:cubicBezTo>
                  <a:cubicBezTo>
                    <a:pt x="1639" y="1992"/>
                    <a:pt x="1481" y="2149"/>
                    <a:pt x="1292" y="2149"/>
                  </a:cubicBezTo>
                  <a:cubicBezTo>
                    <a:pt x="1103" y="2149"/>
                    <a:pt x="946" y="1992"/>
                    <a:pt x="946" y="1771"/>
                  </a:cubicBezTo>
                  <a:cubicBezTo>
                    <a:pt x="946" y="1582"/>
                    <a:pt x="1103" y="1425"/>
                    <a:pt x="1292" y="1425"/>
                  </a:cubicBezTo>
                  <a:close/>
                  <a:moveTo>
                    <a:pt x="1017" y="0"/>
                  </a:moveTo>
                  <a:cubicBezTo>
                    <a:pt x="931" y="0"/>
                    <a:pt x="844" y="12"/>
                    <a:pt x="757" y="39"/>
                  </a:cubicBezTo>
                  <a:cubicBezTo>
                    <a:pt x="158" y="259"/>
                    <a:pt x="0" y="1047"/>
                    <a:pt x="190" y="1708"/>
                  </a:cubicBezTo>
                  <a:cubicBezTo>
                    <a:pt x="347" y="1771"/>
                    <a:pt x="505" y="1897"/>
                    <a:pt x="631" y="2023"/>
                  </a:cubicBezTo>
                  <a:cubicBezTo>
                    <a:pt x="851" y="2244"/>
                    <a:pt x="1072" y="2496"/>
                    <a:pt x="1229" y="2748"/>
                  </a:cubicBezTo>
                  <a:cubicBezTo>
                    <a:pt x="1308" y="2780"/>
                    <a:pt x="1395" y="2795"/>
                    <a:pt x="1481" y="2795"/>
                  </a:cubicBezTo>
                  <a:cubicBezTo>
                    <a:pt x="1568" y="2795"/>
                    <a:pt x="1654" y="2780"/>
                    <a:pt x="1733" y="2748"/>
                  </a:cubicBezTo>
                  <a:cubicBezTo>
                    <a:pt x="2269" y="2527"/>
                    <a:pt x="2521" y="1771"/>
                    <a:pt x="2237" y="1047"/>
                  </a:cubicBezTo>
                  <a:cubicBezTo>
                    <a:pt x="2047" y="477"/>
                    <a:pt x="1553" y="0"/>
                    <a:pt x="10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4" name="Google Shape;9854;p81"/>
            <p:cNvSpPr/>
            <p:nvPr/>
          </p:nvSpPr>
          <p:spPr>
            <a:xfrm>
              <a:off x="-17150275" y="3728200"/>
              <a:ext cx="267825" cy="236300"/>
            </a:xfrm>
            <a:custGeom>
              <a:rect b="b" l="l" r="r" t="t"/>
              <a:pathLst>
                <a:path extrusionOk="0" h="9452" w="10713">
                  <a:moveTo>
                    <a:pt x="5325" y="1"/>
                  </a:moveTo>
                  <a:cubicBezTo>
                    <a:pt x="2395" y="1"/>
                    <a:pt x="1" y="2269"/>
                    <a:pt x="1" y="5010"/>
                  </a:cubicBezTo>
                  <a:cubicBezTo>
                    <a:pt x="1" y="6900"/>
                    <a:pt x="1135" y="8601"/>
                    <a:pt x="2899" y="9452"/>
                  </a:cubicBezTo>
                  <a:cubicBezTo>
                    <a:pt x="2773" y="8412"/>
                    <a:pt x="2773" y="7688"/>
                    <a:pt x="2994" y="7089"/>
                  </a:cubicBezTo>
                  <a:lnTo>
                    <a:pt x="2931" y="7089"/>
                  </a:lnTo>
                  <a:cubicBezTo>
                    <a:pt x="2742" y="7089"/>
                    <a:pt x="2584" y="7058"/>
                    <a:pt x="2427" y="7026"/>
                  </a:cubicBezTo>
                  <a:cubicBezTo>
                    <a:pt x="1482" y="6680"/>
                    <a:pt x="1104" y="5482"/>
                    <a:pt x="1482" y="4380"/>
                  </a:cubicBezTo>
                  <a:cubicBezTo>
                    <a:pt x="1822" y="3490"/>
                    <a:pt x="2596" y="2883"/>
                    <a:pt x="3390" y="2883"/>
                  </a:cubicBezTo>
                  <a:cubicBezTo>
                    <a:pt x="3553" y="2883"/>
                    <a:pt x="3716" y="2909"/>
                    <a:pt x="3876" y="2962"/>
                  </a:cubicBezTo>
                  <a:cubicBezTo>
                    <a:pt x="4601" y="3214"/>
                    <a:pt x="5105" y="4002"/>
                    <a:pt x="4947" y="5041"/>
                  </a:cubicBezTo>
                  <a:cubicBezTo>
                    <a:pt x="5073" y="5010"/>
                    <a:pt x="5231" y="5010"/>
                    <a:pt x="5388" y="5010"/>
                  </a:cubicBezTo>
                  <a:cubicBezTo>
                    <a:pt x="5451" y="5010"/>
                    <a:pt x="5546" y="5010"/>
                    <a:pt x="5672" y="5041"/>
                  </a:cubicBezTo>
                  <a:cubicBezTo>
                    <a:pt x="5546" y="4002"/>
                    <a:pt x="6018" y="3246"/>
                    <a:pt x="6712" y="2962"/>
                  </a:cubicBezTo>
                  <a:cubicBezTo>
                    <a:pt x="6883" y="2899"/>
                    <a:pt x="7058" y="2870"/>
                    <a:pt x="7233" y="2870"/>
                  </a:cubicBezTo>
                  <a:cubicBezTo>
                    <a:pt x="8023" y="2870"/>
                    <a:pt x="8802" y="3477"/>
                    <a:pt x="9137" y="4380"/>
                  </a:cubicBezTo>
                  <a:cubicBezTo>
                    <a:pt x="9515" y="5482"/>
                    <a:pt x="9074" y="6680"/>
                    <a:pt x="8161" y="7026"/>
                  </a:cubicBezTo>
                  <a:cubicBezTo>
                    <a:pt x="8003" y="7058"/>
                    <a:pt x="7877" y="7089"/>
                    <a:pt x="7751" y="7089"/>
                  </a:cubicBezTo>
                  <a:cubicBezTo>
                    <a:pt x="7909" y="7688"/>
                    <a:pt x="7909" y="8444"/>
                    <a:pt x="7783" y="9452"/>
                  </a:cubicBezTo>
                  <a:cubicBezTo>
                    <a:pt x="9547" y="8633"/>
                    <a:pt x="10713" y="6900"/>
                    <a:pt x="10713" y="5010"/>
                  </a:cubicBezTo>
                  <a:cubicBezTo>
                    <a:pt x="10681" y="2269"/>
                    <a:pt x="8287" y="1"/>
                    <a:pt x="53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5" name="Google Shape;9855;p81"/>
            <p:cNvSpPr/>
            <p:nvPr/>
          </p:nvSpPr>
          <p:spPr>
            <a:xfrm>
              <a:off x="-17168375" y="3692750"/>
              <a:ext cx="99250" cy="92975"/>
            </a:xfrm>
            <a:custGeom>
              <a:rect b="b" l="l" r="r" t="t"/>
              <a:pathLst>
                <a:path extrusionOk="0" h="3719" w="3970">
                  <a:moveTo>
                    <a:pt x="2111" y="1"/>
                  </a:moveTo>
                  <a:cubicBezTo>
                    <a:pt x="946" y="1"/>
                    <a:pt x="0" y="946"/>
                    <a:pt x="0" y="2143"/>
                  </a:cubicBezTo>
                  <a:cubicBezTo>
                    <a:pt x="0" y="2773"/>
                    <a:pt x="284" y="3309"/>
                    <a:pt x="693" y="3718"/>
                  </a:cubicBezTo>
                  <a:cubicBezTo>
                    <a:pt x="1418" y="2521"/>
                    <a:pt x="2552" y="1545"/>
                    <a:pt x="3970" y="1072"/>
                  </a:cubicBezTo>
                  <a:cubicBezTo>
                    <a:pt x="3623" y="442"/>
                    <a:pt x="2899" y="1"/>
                    <a:pt x="21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56" name="Google Shape;9856;p81"/>
          <p:cNvGrpSpPr/>
          <p:nvPr/>
        </p:nvGrpSpPr>
        <p:grpSpPr>
          <a:xfrm>
            <a:off x="6830246" y="3145002"/>
            <a:ext cx="456308" cy="449325"/>
            <a:chOff x="-17170750" y="4058800"/>
            <a:chExt cx="308775" cy="304050"/>
          </a:xfrm>
        </p:grpSpPr>
        <p:sp>
          <p:nvSpPr>
            <p:cNvPr id="9857" name="Google Shape;9857;p81"/>
            <p:cNvSpPr/>
            <p:nvPr/>
          </p:nvSpPr>
          <p:spPr>
            <a:xfrm>
              <a:off x="-17041575" y="4058800"/>
              <a:ext cx="49650" cy="49850"/>
            </a:xfrm>
            <a:custGeom>
              <a:rect b="b" l="l" r="r" t="t"/>
              <a:pathLst>
                <a:path extrusionOk="0" h="1994" w="1986">
                  <a:moveTo>
                    <a:pt x="989" y="1"/>
                  </a:moveTo>
                  <a:cubicBezTo>
                    <a:pt x="859" y="1"/>
                    <a:pt x="725" y="56"/>
                    <a:pt x="662" y="166"/>
                  </a:cubicBezTo>
                  <a:lnTo>
                    <a:pt x="1" y="1521"/>
                  </a:lnTo>
                  <a:lnTo>
                    <a:pt x="32" y="1521"/>
                  </a:lnTo>
                  <a:lnTo>
                    <a:pt x="977" y="1993"/>
                  </a:lnTo>
                  <a:lnTo>
                    <a:pt x="1954" y="1521"/>
                  </a:lnTo>
                  <a:lnTo>
                    <a:pt x="1985" y="1521"/>
                  </a:lnTo>
                  <a:lnTo>
                    <a:pt x="1292" y="166"/>
                  </a:lnTo>
                  <a:cubicBezTo>
                    <a:pt x="1245" y="56"/>
                    <a:pt x="1119" y="1"/>
                    <a:pt x="9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8" name="Google Shape;9858;p81"/>
            <p:cNvSpPr/>
            <p:nvPr/>
          </p:nvSpPr>
          <p:spPr>
            <a:xfrm>
              <a:off x="-17041575" y="4312625"/>
              <a:ext cx="49650" cy="50225"/>
            </a:xfrm>
            <a:custGeom>
              <a:rect b="b" l="l" r="r" t="t"/>
              <a:pathLst>
                <a:path extrusionOk="0" h="2009" w="1986">
                  <a:moveTo>
                    <a:pt x="977" y="0"/>
                  </a:moveTo>
                  <a:lnTo>
                    <a:pt x="32" y="473"/>
                  </a:lnTo>
                  <a:lnTo>
                    <a:pt x="1" y="473"/>
                  </a:lnTo>
                  <a:lnTo>
                    <a:pt x="662" y="1796"/>
                  </a:lnTo>
                  <a:cubicBezTo>
                    <a:pt x="757" y="1938"/>
                    <a:pt x="891" y="2009"/>
                    <a:pt x="1013" y="2009"/>
                  </a:cubicBezTo>
                  <a:cubicBezTo>
                    <a:pt x="1135" y="2009"/>
                    <a:pt x="1245" y="1938"/>
                    <a:pt x="1292" y="1796"/>
                  </a:cubicBezTo>
                  <a:lnTo>
                    <a:pt x="1985" y="473"/>
                  </a:lnTo>
                  <a:lnTo>
                    <a:pt x="1954" y="473"/>
                  </a:lnTo>
                  <a:lnTo>
                    <a:pt x="9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9" name="Google Shape;9859;p81"/>
            <p:cNvSpPr/>
            <p:nvPr/>
          </p:nvSpPr>
          <p:spPr>
            <a:xfrm>
              <a:off x="-17170750" y="4186600"/>
              <a:ext cx="52800" cy="48075"/>
            </a:xfrm>
            <a:custGeom>
              <a:rect b="b" l="l" r="r" t="t"/>
              <a:pathLst>
                <a:path extrusionOk="0" h="1923" w="2112">
                  <a:moveTo>
                    <a:pt x="1639" y="0"/>
                  </a:moveTo>
                  <a:lnTo>
                    <a:pt x="284" y="630"/>
                  </a:lnTo>
                  <a:cubicBezTo>
                    <a:pt x="1" y="788"/>
                    <a:pt x="1" y="1135"/>
                    <a:pt x="284" y="1261"/>
                  </a:cubicBezTo>
                  <a:lnTo>
                    <a:pt x="1639" y="1922"/>
                  </a:lnTo>
                  <a:lnTo>
                    <a:pt x="1639" y="1891"/>
                  </a:lnTo>
                  <a:lnTo>
                    <a:pt x="2112" y="946"/>
                  </a:lnTo>
                  <a:lnTo>
                    <a:pt x="163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0" name="Google Shape;9860;p81"/>
            <p:cNvSpPr/>
            <p:nvPr/>
          </p:nvSpPr>
          <p:spPr>
            <a:xfrm>
              <a:off x="-16914775" y="4185025"/>
              <a:ext cx="52800" cy="49650"/>
            </a:xfrm>
            <a:custGeom>
              <a:rect b="b" l="l" r="r" t="t"/>
              <a:pathLst>
                <a:path extrusionOk="0" h="1986" w="2112">
                  <a:moveTo>
                    <a:pt x="474" y="0"/>
                  </a:moveTo>
                  <a:lnTo>
                    <a:pt x="474" y="63"/>
                  </a:lnTo>
                  <a:lnTo>
                    <a:pt x="1" y="1009"/>
                  </a:lnTo>
                  <a:lnTo>
                    <a:pt x="474" y="1954"/>
                  </a:lnTo>
                  <a:lnTo>
                    <a:pt x="474" y="1985"/>
                  </a:lnTo>
                  <a:lnTo>
                    <a:pt x="1828" y="1324"/>
                  </a:lnTo>
                  <a:cubicBezTo>
                    <a:pt x="2112" y="1198"/>
                    <a:pt x="2112" y="851"/>
                    <a:pt x="1828" y="693"/>
                  </a:cubicBezTo>
                  <a:lnTo>
                    <a:pt x="47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1" name="Google Shape;9861;p81"/>
            <p:cNvSpPr/>
            <p:nvPr/>
          </p:nvSpPr>
          <p:spPr>
            <a:xfrm>
              <a:off x="-17127800" y="4273225"/>
              <a:ext cx="47650" cy="46500"/>
            </a:xfrm>
            <a:custGeom>
              <a:rect b="b" l="l" r="r" t="t"/>
              <a:pathLst>
                <a:path extrusionOk="0" h="1860" w="1906">
                  <a:moveTo>
                    <a:pt x="551" y="1"/>
                  </a:moveTo>
                  <a:lnTo>
                    <a:pt x="79" y="1419"/>
                  </a:lnTo>
                  <a:cubicBezTo>
                    <a:pt x="0" y="1628"/>
                    <a:pt x="183" y="1859"/>
                    <a:pt x="373" y="1859"/>
                  </a:cubicBezTo>
                  <a:cubicBezTo>
                    <a:pt x="412" y="1859"/>
                    <a:pt x="451" y="1850"/>
                    <a:pt x="488" y="1828"/>
                  </a:cubicBezTo>
                  <a:lnTo>
                    <a:pt x="1906" y="1356"/>
                  </a:lnTo>
                  <a:lnTo>
                    <a:pt x="1906" y="1324"/>
                  </a:lnTo>
                  <a:lnTo>
                    <a:pt x="1591" y="347"/>
                  </a:lnTo>
                  <a:lnTo>
                    <a:pt x="58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2" name="Google Shape;9862;p81"/>
            <p:cNvSpPr/>
            <p:nvPr/>
          </p:nvSpPr>
          <p:spPr>
            <a:xfrm>
              <a:off x="-16952575" y="4100775"/>
              <a:ext cx="47675" cy="47250"/>
            </a:xfrm>
            <a:custGeom>
              <a:rect b="b" l="l" r="r" t="t"/>
              <a:pathLst>
                <a:path extrusionOk="0" h="1890" w="1907">
                  <a:moveTo>
                    <a:pt x="1544" y="0"/>
                  </a:moveTo>
                  <a:cubicBezTo>
                    <a:pt x="1503" y="0"/>
                    <a:pt x="1461" y="10"/>
                    <a:pt x="1418" y="31"/>
                  </a:cubicBezTo>
                  <a:lnTo>
                    <a:pt x="1" y="503"/>
                  </a:lnTo>
                  <a:lnTo>
                    <a:pt x="1" y="535"/>
                  </a:lnTo>
                  <a:lnTo>
                    <a:pt x="316" y="1543"/>
                  </a:lnTo>
                  <a:lnTo>
                    <a:pt x="1324" y="1890"/>
                  </a:lnTo>
                  <a:lnTo>
                    <a:pt x="1355" y="1890"/>
                  </a:lnTo>
                  <a:lnTo>
                    <a:pt x="1828" y="472"/>
                  </a:lnTo>
                  <a:cubicBezTo>
                    <a:pt x="1907" y="236"/>
                    <a:pt x="1745" y="0"/>
                    <a:pt x="15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3" name="Google Shape;9863;p81"/>
            <p:cNvSpPr/>
            <p:nvPr/>
          </p:nvSpPr>
          <p:spPr>
            <a:xfrm>
              <a:off x="-16954150" y="4273225"/>
              <a:ext cx="49200" cy="47800"/>
            </a:xfrm>
            <a:custGeom>
              <a:rect b="b" l="l" r="r" t="t"/>
              <a:pathLst>
                <a:path extrusionOk="0" h="1912" w="1968">
                  <a:moveTo>
                    <a:pt x="1387" y="1"/>
                  </a:moveTo>
                  <a:lnTo>
                    <a:pt x="379" y="347"/>
                  </a:lnTo>
                  <a:lnTo>
                    <a:pt x="1" y="1356"/>
                  </a:lnTo>
                  <a:lnTo>
                    <a:pt x="1" y="1419"/>
                  </a:lnTo>
                  <a:lnTo>
                    <a:pt x="1418" y="1891"/>
                  </a:lnTo>
                  <a:cubicBezTo>
                    <a:pt x="1460" y="1905"/>
                    <a:pt x="1501" y="1911"/>
                    <a:pt x="1541" y="1911"/>
                  </a:cubicBezTo>
                  <a:cubicBezTo>
                    <a:pt x="1776" y="1911"/>
                    <a:pt x="1967" y="1692"/>
                    <a:pt x="1860" y="1450"/>
                  </a:cubicBezTo>
                  <a:lnTo>
                    <a:pt x="138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4" name="Google Shape;9864;p81"/>
            <p:cNvSpPr/>
            <p:nvPr/>
          </p:nvSpPr>
          <p:spPr>
            <a:xfrm>
              <a:off x="-17128625" y="4101275"/>
              <a:ext cx="48475" cy="46750"/>
            </a:xfrm>
            <a:custGeom>
              <a:rect b="b" l="l" r="r" t="t"/>
              <a:pathLst>
                <a:path extrusionOk="0" h="1870" w="1939">
                  <a:moveTo>
                    <a:pt x="433" y="0"/>
                  </a:moveTo>
                  <a:cubicBezTo>
                    <a:pt x="209" y="0"/>
                    <a:pt x="0" y="201"/>
                    <a:pt x="112" y="452"/>
                  </a:cubicBezTo>
                  <a:lnTo>
                    <a:pt x="584" y="1870"/>
                  </a:lnTo>
                  <a:lnTo>
                    <a:pt x="1592" y="1523"/>
                  </a:lnTo>
                  <a:lnTo>
                    <a:pt x="1939" y="483"/>
                  </a:lnTo>
                  <a:lnTo>
                    <a:pt x="521" y="11"/>
                  </a:lnTo>
                  <a:cubicBezTo>
                    <a:pt x="492" y="4"/>
                    <a:pt x="462" y="0"/>
                    <a:pt x="4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5" name="Google Shape;9865;p81"/>
            <p:cNvSpPr/>
            <p:nvPr/>
          </p:nvSpPr>
          <p:spPr>
            <a:xfrm>
              <a:off x="-17043150" y="4183450"/>
              <a:ext cx="52800" cy="52800"/>
            </a:xfrm>
            <a:custGeom>
              <a:rect b="b" l="l" r="r" t="t"/>
              <a:pathLst>
                <a:path extrusionOk="0" h="2112" w="2112">
                  <a:moveTo>
                    <a:pt x="1040" y="0"/>
                  </a:moveTo>
                  <a:cubicBezTo>
                    <a:pt x="473" y="0"/>
                    <a:pt x="1" y="473"/>
                    <a:pt x="1" y="1072"/>
                  </a:cubicBezTo>
                  <a:cubicBezTo>
                    <a:pt x="1" y="1639"/>
                    <a:pt x="473" y="2111"/>
                    <a:pt x="1040" y="2111"/>
                  </a:cubicBezTo>
                  <a:cubicBezTo>
                    <a:pt x="1639" y="2111"/>
                    <a:pt x="2112" y="1639"/>
                    <a:pt x="2112" y="1072"/>
                  </a:cubicBezTo>
                  <a:cubicBezTo>
                    <a:pt x="2112" y="504"/>
                    <a:pt x="1639" y="0"/>
                    <a:pt x="10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6" name="Google Shape;9866;p81"/>
            <p:cNvSpPr/>
            <p:nvPr/>
          </p:nvSpPr>
          <p:spPr>
            <a:xfrm>
              <a:off x="-17070725" y="4111975"/>
              <a:ext cx="44925" cy="60475"/>
            </a:xfrm>
            <a:custGeom>
              <a:rect b="b" l="l" r="r" t="t"/>
              <a:pathLst>
                <a:path extrusionOk="0" h="2419" w="1797">
                  <a:moveTo>
                    <a:pt x="722" y="0"/>
                  </a:moveTo>
                  <a:cubicBezTo>
                    <a:pt x="663" y="0"/>
                    <a:pt x="600" y="8"/>
                    <a:pt x="537" y="24"/>
                  </a:cubicBezTo>
                  <a:cubicBezTo>
                    <a:pt x="411" y="55"/>
                    <a:pt x="348" y="150"/>
                    <a:pt x="316" y="244"/>
                  </a:cubicBezTo>
                  <a:lnTo>
                    <a:pt x="1" y="1253"/>
                  </a:lnTo>
                  <a:lnTo>
                    <a:pt x="1167" y="2418"/>
                  </a:lnTo>
                  <a:cubicBezTo>
                    <a:pt x="1356" y="2355"/>
                    <a:pt x="1576" y="2229"/>
                    <a:pt x="1797" y="2198"/>
                  </a:cubicBezTo>
                  <a:lnTo>
                    <a:pt x="1797" y="496"/>
                  </a:lnTo>
                  <a:lnTo>
                    <a:pt x="883" y="24"/>
                  </a:lnTo>
                  <a:cubicBezTo>
                    <a:pt x="836" y="8"/>
                    <a:pt x="781" y="0"/>
                    <a:pt x="7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7" name="Google Shape;9867;p81"/>
            <p:cNvSpPr/>
            <p:nvPr/>
          </p:nvSpPr>
          <p:spPr>
            <a:xfrm>
              <a:off x="-16979350" y="4156675"/>
              <a:ext cx="60675" cy="45700"/>
            </a:xfrm>
            <a:custGeom>
              <a:rect b="b" l="l" r="r" t="t"/>
              <a:pathLst>
                <a:path extrusionOk="0" h="1828" w="2427">
                  <a:moveTo>
                    <a:pt x="1166" y="0"/>
                  </a:moveTo>
                  <a:lnTo>
                    <a:pt x="1" y="1166"/>
                  </a:lnTo>
                  <a:cubicBezTo>
                    <a:pt x="127" y="1386"/>
                    <a:pt x="190" y="1575"/>
                    <a:pt x="284" y="1827"/>
                  </a:cubicBezTo>
                  <a:lnTo>
                    <a:pt x="1954" y="1827"/>
                  </a:lnTo>
                  <a:lnTo>
                    <a:pt x="2426" y="914"/>
                  </a:lnTo>
                  <a:cubicBezTo>
                    <a:pt x="2426" y="756"/>
                    <a:pt x="2426" y="630"/>
                    <a:pt x="2395" y="567"/>
                  </a:cubicBezTo>
                  <a:cubicBezTo>
                    <a:pt x="2363" y="441"/>
                    <a:pt x="2269" y="347"/>
                    <a:pt x="2174" y="315"/>
                  </a:cubicBezTo>
                  <a:lnTo>
                    <a:pt x="116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8" name="Google Shape;9868;p81"/>
            <p:cNvSpPr/>
            <p:nvPr/>
          </p:nvSpPr>
          <p:spPr>
            <a:xfrm>
              <a:off x="-17116400" y="4155875"/>
              <a:ext cx="63050" cy="44125"/>
            </a:xfrm>
            <a:custGeom>
              <a:rect b="b" l="l" r="r" t="t"/>
              <a:pathLst>
                <a:path extrusionOk="0" h="1765" w="2522">
                  <a:moveTo>
                    <a:pt x="1292" y="1"/>
                  </a:moveTo>
                  <a:lnTo>
                    <a:pt x="316" y="316"/>
                  </a:lnTo>
                  <a:cubicBezTo>
                    <a:pt x="190" y="347"/>
                    <a:pt x="127" y="442"/>
                    <a:pt x="95" y="536"/>
                  </a:cubicBezTo>
                  <a:cubicBezTo>
                    <a:pt x="32" y="662"/>
                    <a:pt x="1" y="788"/>
                    <a:pt x="95" y="851"/>
                  </a:cubicBezTo>
                  <a:lnTo>
                    <a:pt x="568" y="1765"/>
                  </a:lnTo>
                  <a:lnTo>
                    <a:pt x="2238" y="1765"/>
                  </a:lnTo>
                  <a:cubicBezTo>
                    <a:pt x="2301" y="1544"/>
                    <a:pt x="2364" y="1324"/>
                    <a:pt x="2521" y="1135"/>
                  </a:cubicBezTo>
                  <a:lnTo>
                    <a:pt x="129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9" name="Google Shape;9869;p81"/>
            <p:cNvSpPr/>
            <p:nvPr/>
          </p:nvSpPr>
          <p:spPr>
            <a:xfrm>
              <a:off x="-17007700" y="4112450"/>
              <a:ext cx="44925" cy="60775"/>
            </a:xfrm>
            <a:custGeom>
              <a:rect b="b" l="l" r="r" t="t"/>
              <a:pathLst>
                <a:path extrusionOk="0" h="2431" w="1797">
                  <a:moveTo>
                    <a:pt x="1042" y="0"/>
                  </a:moveTo>
                  <a:cubicBezTo>
                    <a:pt x="989" y="0"/>
                    <a:pt x="936" y="10"/>
                    <a:pt x="883" y="36"/>
                  </a:cubicBezTo>
                  <a:lnTo>
                    <a:pt x="0" y="509"/>
                  </a:lnTo>
                  <a:lnTo>
                    <a:pt x="0" y="2179"/>
                  </a:lnTo>
                  <a:cubicBezTo>
                    <a:pt x="221" y="2210"/>
                    <a:pt x="410" y="2273"/>
                    <a:pt x="630" y="2431"/>
                  </a:cubicBezTo>
                  <a:lnTo>
                    <a:pt x="1796" y="1265"/>
                  </a:lnTo>
                  <a:lnTo>
                    <a:pt x="1481" y="288"/>
                  </a:lnTo>
                  <a:cubicBezTo>
                    <a:pt x="1450" y="162"/>
                    <a:pt x="1355" y="68"/>
                    <a:pt x="1261" y="36"/>
                  </a:cubicBezTo>
                  <a:cubicBezTo>
                    <a:pt x="1188" y="18"/>
                    <a:pt x="1115" y="0"/>
                    <a:pt x="10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0" name="Google Shape;9870;p81"/>
            <p:cNvSpPr/>
            <p:nvPr/>
          </p:nvSpPr>
          <p:spPr>
            <a:xfrm>
              <a:off x="-17007700" y="4248025"/>
              <a:ext cx="44925" cy="61475"/>
            </a:xfrm>
            <a:custGeom>
              <a:rect b="b" l="l" r="r" t="t"/>
              <a:pathLst>
                <a:path extrusionOk="0" h="2459" w="1797">
                  <a:moveTo>
                    <a:pt x="630" y="1"/>
                  </a:moveTo>
                  <a:cubicBezTo>
                    <a:pt x="473" y="95"/>
                    <a:pt x="221" y="221"/>
                    <a:pt x="0" y="253"/>
                  </a:cubicBezTo>
                  <a:lnTo>
                    <a:pt x="0" y="1954"/>
                  </a:lnTo>
                  <a:lnTo>
                    <a:pt x="883" y="2427"/>
                  </a:lnTo>
                  <a:cubicBezTo>
                    <a:pt x="946" y="2458"/>
                    <a:pt x="1009" y="2458"/>
                    <a:pt x="1040" y="2458"/>
                  </a:cubicBezTo>
                  <a:cubicBezTo>
                    <a:pt x="1135" y="2458"/>
                    <a:pt x="1198" y="2427"/>
                    <a:pt x="1261" y="2364"/>
                  </a:cubicBezTo>
                  <a:cubicBezTo>
                    <a:pt x="1324" y="2332"/>
                    <a:pt x="1450" y="2269"/>
                    <a:pt x="1481" y="2175"/>
                  </a:cubicBezTo>
                  <a:lnTo>
                    <a:pt x="1796" y="1198"/>
                  </a:lnTo>
                  <a:lnTo>
                    <a:pt x="63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1" name="Google Shape;9871;p81"/>
            <p:cNvSpPr/>
            <p:nvPr/>
          </p:nvSpPr>
          <p:spPr>
            <a:xfrm>
              <a:off x="-16980125" y="4219675"/>
              <a:ext cx="61450" cy="45700"/>
            </a:xfrm>
            <a:custGeom>
              <a:rect b="b" l="l" r="r" t="t"/>
              <a:pathLst>
                <a:path extrusionOk="0" h="1828" w="2458">
                  <a:moveTo>
                    <a:pt x="252" y="1"/>
                  </a:moveTo>
                  <a:cubicBezTo>
                    <a:pt x="221" y="253"/>
                    <a:pt x="158" y="442"/>
                    <a:pt x="0" y="631"/>
                  </a:cubicBezTo>
                  <a:lnTo>
                    <a:pt x="1166" y="1828"/>
                  </a:lnTo>
                  <a:lnTo>
                    <a:pt x="2142" y="1513"/>
                  </a:lnTo>
                  <a:cubicBezTo>
                    <a:pt x="2268" y="1450"/>
                    <a:pt x="2363" y="1387"/>
                    <a:pt x="2394" y="1261"/>
                  </a:cubicBezTo>
                  <a:cubicBezTo>
                    <a:pt x="2426" y="1135"/>
                    <a:pt x="2457" y="1009"/>
                    <a:pt x="2394" y="946"/>
                  </a:cubicBezTo>
                  <a:lnTo>
                    <a:pt x="195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2" name="Google Shape;9872;p81"/>
            <p:cNvSpPr/>
            <p:nvPr/>
          </p:nvSpPr>
          <p:spPr>
            <a:xfrm>
              <a:off x="-17070725" y="4247250"/>
              <a:ext cx="44925" cy="61300"/>
            </a:xfrm>
            <a:custGeom>
              <a:rect b="b" l="l" r="r" t="t"/>
              <a:pathLst>
                <a:path extrusionOk="0" h="2452" w="1797">
                  <a:moveTo>
                    <a:pt x="1167" y="0"/>
                  </a:moveTo>
                  <a:lnTo>
                    <a:pt x="1" y="1197"/>
                  </a:lnTo>
                  <a:lnTo>
                    <a:pt x="316" y="2174"/>
                  </a:lnTo>
                  <a:cubicBezTo>
                    <a:pt x="348" y="2300"/>
                    <a:pt x="411" y="2332"/>
                    <a:pt x="505" y="2363"/>
                  </a:cubicBezTo>
                  <a:cubicBezTo>
                    <a:pt x="578" y="2418"/>
                    <a:pt x="641" y="2452"/>
                    <a:pt x="711" y="2452"/>
                  </a:cubicBezTo>
                  <a:cubicBezTo>
                    <a:pt x="762" y="2452"/>
                    <a:pt x="817" y="2434"/>
                    <a:pt x="883" y="2395"/>
                  </a:cubicBezTo>
                  <a:lnTo>
                    <a:pt x="1797" y="1922"/>
                  </a:lnTo>
                  <a:lnTo>
                    <a:pt x="1797" y="284"/>
                  </a:lnTo>
                  <a:cubicBezTo>
                    <a:pt x="1576" y="221"/>
                    <a:pt x="1356" y="158"/>
                    <a:pt x="11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3" name="Google Shape;9873;p81"/>
            <p:cNvSpPr/>
            <p:nvPr/>
          </p:nvSpPr>
          <p:spPr>
            <a:xfrm>
              <a:off x="-17115600" y="4218900"/>
              <a:ext cx="61450" cy="44900"/>
            </a:xfrm>
            <a:custGeom>
              <a:rect b="b" l="l" r="r" t="t"/>
              <a:pathLst>
                <a:path extrusionOk="0" h="1796" w="2458">
                  <a:moveTo>
                    <a:pt x="536" y="0"/>
                  </a:moveTo>
                  <a:lnTo>
                    <a:pt x="536" y="32"/>
                  </a:lnTo>
                  <a:lnTo>
                    <a:pt x="63" y="945"/>
                  </a:lnTo>
                  <a:cubicBezTo>
                    <a:pt x="0" y="1071"/>
                    <a:pt x="0" y="1166"/>
                    <a:pt x="63" y="1260"/>
                  </a:cubicBezTo>
                  <a:cubicBezTo>
                    <a:pt x="95" y="1386"/>
                    <a:pt x="158" y="1449"/>
                    <a:pt x="284" y="1481"/>
                  </a:cubicBezTo>
                  <a:lnTo>
                    <a:pt x="1260" y="1796"/>
                  </a:lnTo>
                  <a:lnTo>
                    <a:pt x="2458" y="630"/>
                  </a:lnTo>
                  <a:cubicBezTo>
                    <a:pt x="2332" y="441"/>
                    <a:pt x="2269" y="221"/>
                    <a:pt x="21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74" name="Google Shape;9874;p81"/>
          <p:cNvGrpSpPr/>
          <p:nvPr/>
        </p:nvGrpSpPr>
        <p:grpSpPr>
          <a:xfrm>
            <a:off x="5692143" y="3691508"/>
            <a:ext cx="450470" cy="446998"/>
            <a:chOff x="-15688425" y="3707725"/>
            <a:chExt cx="304825" cy="302475"/>
          </a:xfrm>
        </p:grpSpPr>
        <p:sp>
          <p:nvSpPr>
            <p:cNvPr id="9875" name="Google Shape;9875;p81"/>
            <p:cNvSpPr/>
            <p:nvPr/>
          </p:nvSpPr>
          <p:spPr>
            <a:xfrm>
              <a:off x="-15687650" y="3884950"/>
              <a:ext cx="304050" cy="125250"/>
            </a:xfrm>
            <a:custGeom>
              <a:rect b="b" l="l" r="r" t="t"/>
              <a:pathLst>
                <a:path extrusionOk="0" h="5010" w="12162">
                  <a:moveTo>
                    <a:pt x="347" y="0"/>
                  </a:moveTo>
                  <a:cubicBezTo>
                    <a:pt x="158" y="0"/>
                    <a:pt x="1" y="158"/>
                    <a:pt x="1" y="347"/>
                  </a:cubicBezTo>
                  <a:cubicBezTo>
                    <a:pt x="1" y="567"/>
                    <a:pt x="158" y="725"/>
                    <a:pt x="347" y="725"/>
                  </a:cubicBezTo>
                  <a:lnTo>
                    <a:pt x="851" y="725"/>
                  </a:lnTo>
                  <a:lnTo>
                    <a:pt x="1481" y="1922"/>
                  </a:lnTo>
                  <a:cubicBezTo>
                    <a:pt x="1576" y="2048"/>
                    <a:pt x="1702" y="2142"/>
                    <a:pt x="1796" y="2142"/>
                  </a:cubicBezTo>
                  <a:lnTo>
                    <a:pt x="3057" y="2142"/>
                  </a:lnTo>
                  <a:lnTo>
                    <a:pt x="3624" y="2835"/>
                  </a:lnTo>
                  <a:lnTo>
                    <a:pt x="6113" y="2835"/>
                  </a:lnTo>
                  <a:cubicBezTo>
                    <a:pt x="6302" y="2835"/>
                    <a:pt x="6459" y="2993"/>
                    <a:pt x="6459" y="3182"/>
                  </a:cubicBezTo>
                  <a:cubicBezTo>
                    <a:pt x="6459" y="3403"/>
                    <a:pt x="6302" y="3560"/>
                    <a:pt x="6113" y="3560"/>
                  </a:cubicBezTo>
                  <a:lnTo>
                    <a:pt x="4128" y="3560"/>
                  </a:lnTo>
                  <a:lnTo>
                    <a:pt x="5073" y="4852"/>
                  </a:lnTo>
                  <a:cubicBezTo>
                    <a:pt x="5168" y="4915"/>
                    <a:pt x="5231" y="5009"/>
                    <a:pt x="5357" y="5009"/>
                  </a:cubicBezTo>
                  <a:lnTo>
                    <a:pt x="6774" y="5009"/>
                  </a:lnTo>
                  <a:cubicBezTo>
                    <a:pt x="6900" y="5009"/>
                    <a:pt x="7058" y="4915"/>
                    <a:pt x="7089" y="4820"/>
                  </a:cubicBezTo>
                  <a:lnTo>
                    <a:pt x="7719" y="3560"/>
                  </a:lnTo>
                  <a:lnTo>
                    <a:pt x="8948" y="3560"/>
                  </a:lnTo>
                  <a:cubicBezTo>
                    <a:pt x="9043" y="3560"/>
                    <a:pt x="9169" y="3497"/>
                    <a:pt x="9200" y="3403"/>
                  </a:cubicBezTo>
                  <a:lnTo>
                    <a:pt x="10145" y="2079"/>
                  </a:lnTo>
                  <a:lnTo>
                    <a:pt x="8948" y="2079"/>
                  </a:lnTo>
                  <a:lnTo>
                    <a:pt x="8948" y="2142"/>
                  </a:lnTo>
                  <a:cubicBezTo>
                    <a:pt x="8728" y="2142"/>
                    <a:pt x="8570" y="1985"/>
                    <a:pt x="8570" y="1764"/>
                  </a:cubicBezTo>
                  <a:cubicBezTo>
                    <a:pt x="8570" y="1575"/>
                    <a:pt x="8728" y="1418"/>
                    <a:pt x="8948" y="1418"/>
                  </a:cubicBezTo>
                  <a:lnTo>
                    <a:pt x="10712" y="1418"/>
                  </a:lnTo>
                  <a:lnTo>
                    <a:pt x="11248" y="725"/>
                  </a:lnTo>
                  <a:lnTo>
                    <a:pt x="11815" y="725"/>
                  </a:lnTo>
                  <a:cubicBezTo>
                    <a:pt x="12004" y="725"/>
                    <a:pt x="12162" y="567"/>
                    <a:pt x="12162" y="347"/>
                  </a:cubicBezTo>
                  <a:cubicBezTo>
                    <a:pt x="12162" y="158"/>
                    <a:pt x="12004" y="0"/>
                    <a:pt x="118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6" name="Google Shape;9876;p81"/>
            <p:cNvSpPr/>
            <p:nvPr/>
          </p:nvSpPr>
          <p:spPr>
            <a:xfrm>
              <a:off x="-15634875" y="3956600"/>
              <a:ext cx="49650" cy="18150"/>
            </a:xfrm>
            <a:custGeom>
              <a:rect b="b" l="l" r="r" t="t"/>
              <a:pathLst>
                <a:path extrusionOk="0" h="726" w="1986">
                  <a:moveTo>
                    <a:pt x="379" y="1"/>
                  </a:moveTo>
                  <a:cubicBezTo>
                    <a:pt x="158" y="1"/>
                    <a:pt x="1" y="158"/>
                    <a:pt x="1" y="348"/>
                  </a:cubicBezTo>
                  <a:cubicBezTo>
                    <a:pt x="1" y="568"/>
                    <a:pt x="158" y="726"/>
                    <a:pt x="379" y="726"/>
                  </a:cubicBezTo>
                  <a:lnTo>
                    <a:pt x="1985" y="726"/>
                  </a:lnTo>
                  <a:lnTo>
                    <a:pt x="141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7" name="Google Shape;9877;p81"/>
            <p:cNvSpPr/>
            <p:nvPr/>
          </p:nvSpPr>
          <p:spPr>
            <a:xfrm>
              <a:off x="-15434025" y="3920375"/>
              <a:ext cx="31525" cy="18150"/>
            </a:xfrm>
            <a:custGeom>
              <a:rect b="b" l="l" r="r" t="t"/>
              <a:pathLst>
                <a:path extrusionOk="0" h="726" w="1261">
                  <a:moveTo>
                    <a:pt x="567" y="1"/>
                  </a:moveTo>
                  <a:lnTo>
                    <a:pt x="0" y="725"/>
                  </a:lnTo>
                  <a:lnTo>
                    <a:pt x="914" y="725"/>
                  </a:lnTo>
                  <a:cubicBezTo>
                    <a:pt x="1103" y="725"/>
                    <a:pt x="1261" y="568"/>
                    <a:pt x="1261" y="347"/>
                  </a:cubicBezTo>
                  <a:cubicBezTo>
                    <a:pt x="1261" y="158"/>
                    <a:pt x="1103" y="1"/>
                    <a:pt x="9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8" name="Google Shape;9878;p81"/>
            <p:cNvSpPr/>
            <p:nvPr/>
          </p:nvSpPr>
          <p:spPr>
            <a:xfrm>
              <a:off x="-15436400" y="3974725"/>
              <a:ext cx="52800" cy="17350"/>
            </a:xfrm>
            <a:custGeom>
              <a:rect b="b" l="l" r="r" t="t"/>
              <a:pathLst>
                <a:path extrusionOk="0" h="694" w="2112">
                  <a:moveTo>
                    <a:pt x="347" y="1"/>
                  </a:moveTo>
                  <a:cubicBezTo>
                    <a:pt x="158" y="1"/>
                    <a:pt x="1" y="158"/>
                    <a:pt x="1" y="347"/>
                  </a:cubicBezTo>
                  <a:cubicBezTo>
                    <a:pt x="1" y="536"/>
                    <a:pt x="158" y="694"/>
                    <a:pt x="347" y="694"/>
                  </a:cubicBezTo>
                  <a:lnTo>
                    <a:pt x="1765" y="694"/>
                  </a:lnTo>
                  <a:cubicBezTo>
                    <a:pt x="1954" y="694"/>
                    <a:pt x="2112" y="536"/>
                    <a:pt x="2112" y="347"/>
                  </a:cubicBezTo>
                  <a:cubicBezTo>
                    <a:pt x="2112" y="158"/>
                    <a:pt x="1954" y="1"/>
                    <a:pt x="17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9" name="Google Shape;9879;p81"/>
            <p:cNvSpPr/>
            <p:nvPr/>
          </p:nvSpPr>
          <p:spPr>
            <a:xfrm>
              <a:off x="-15688425" y="3992050"/>
              <a:ext cx="54350" cy="18150"/>
            </a:xfrm>
            <a:custGeom>
              <a:rect b="b" l="l" r="r" t="t"/>
              <a:pathLst>
                <a:path extrusionOk="0" h="726" w="2174">
                  <a:moveTo>
                    <a:pt x="347" y="1"/>
                  </a:moveTo>
                  <a:cubicBezTo>
                    <a:pt x="158" y="1"/>
                    <a:pt x="0" y="158"/>
                    <a:pt x="0" y="379"/>
                  </a:cubicBezTo>
                  <a:cubicBezTo>
                    <a:pt x="0" y="568"/>
                    <a:pt x="158" y="725"/>
                    <a:pt x="347" y="725"/>
                  </a:cubicBezTo>
                  <a:lnTo>
                    <a:pt x="1796" y="725"/>
                  </a:lnTo>
                  <a:cubicBezTo>
                    <a:pt x="1985" y="725"/>
                    <a:pt x="2174" y="568"/>
                    <a:pt x="2174" y="379"/>
                  </a:cubicBezTo>
                  <a:cubicBezTo>
                    <a:pt x="2174" y="158"/>
                    <a:pt x="1985" y="1"/>
                    <a:pt x="17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0" name="Google Shape;9880;p81"/>
            <p:cNvSpPr/>
            <p:nvPr/>
          </p:nvSpPr>
          <p:spPr>
            <a:xfrm>
              <a:off x="-15664800" y="3707725"/>
              <a:ext cx="252850" cy="161475"/>
            </a:xfrm>
            <a:custGeom>
              <a:rect b="b" l="l" r="r" t="t"/>
              <a:pathLst>
                <a:path extrusionOk="0" h="6459" w="10114">
                  <a:moveTo>
                    <a:pt x="4443" y="0"/>
                  </a:moveTo>
                  <a:cubicBezTo>
                    <a:pt x="4285" y="0"/>
                    <a:pt x="4159" y="95"/>
                    <a:pt x="4096" y="252"/>
                  </a:cubicBezTo>
                  <a:lnTo>
                    <a:pt x="3686" y="1450"/>
                  </a:lnTo>
                  <a:lnTo>
                    <a:pt x="5136" y="1450"/>
                  </a:lnTo>
                  <a:cubicBezTo>
                    <a:pt x="5356" y="1450"/>
                    <a:pt x="5514" y="1607"/>
                    <a:pt x="5514" y="1828"/>
                  </a:cubicBezTo>
                  <a:cubicBezTo>
                    <a:pt x="5514" y="2017"/>
                    <a:pt x="5356" y="2174"/>
                    <a:pt x="5136" y="2174"/>
                  </a:cubicBezTo>
                  <a:lnTo>
                    <a:pt x="2993" y="2174"/>
                  </a:lnTo>
                  <a:cubicBezTo>
                    <a:pt x="2867" y="2174"/>
                    <a:pt x="2710" y="2237"/>
                    <a:pt x="2678" y="2363"/>
                  </a:cubicBezTo>
                  <a:lnTo>
                    <a:pt x="1985" y="3718"/>
                  </a:lnTo>
                  <a:lnTo>
                    <a:pt x="662" y="4380"/>
                  </a:lnTo>
                  <a:cubicBezTo>
                    <a:pt x="567" y="4411"/>
                    <a:pt x="504" y="4506"/>
                    <a:pt x="473" y="4600"/>
                  </a:cubicBezTo>
                  <a:lnTo>
                    <a:pt x="0" y="6459"/>
                  </a:lnTo>
                  <a:lnTo>
                    <a:pt x="3497" y="6459"/>
                  </a:lnTo>
                  <a:lnTo>
                    <a:pt x="4096" y="3813"/>
                  </a:lnTo>
                  <a:cubicBezTo>
                    <a:pt x="4122" y="3657"/>
                    <a:pt x="4255" y="3544"/>
                    <a:pt x="4406" y="3544"/>
                  </a:cubicBezTo>
                  <a:cubicBezTo>
                    <a:pt x="4439" y="3544"/>
                    <a:pt x="4472" y="3549"/>
                    <a:pt x="4506" y="3560"/>
                  </a:cubicBezTo>
                  <a:cubicBezTo>
                    <a:pt x="4726" y="3592"/>
                    <a:pt x="4821" y="3781"/>
                    <a:pt x="4789" y="3970"/>
                  </a:cubicBezTo>
                  <a:lnTo>
                    <a:pt x="4317" y="6427"/>
                  </a:lnTo>
                  <a:lnTo>
                    <a:pt x="5860" y="6427"/>
                  </a:lnTo>
                  <a:lnTo>
                    <a:pt x="5545" y="5482"/>
                  </a:lnTo>
                  <a:cubicBezTo>
                    <a:pt x="5451" y="5293"/>
                    <a:pt x="5577" y="5073"/>
                    <a:pt x="5766" y="5041"/>
                  </a:cubicBezTo>
                  <a:cubicBezTo>
                    <a:pt x="5811" y="5028"/>
                    <a:pt x="5855" y="5022"/>
                    <a:pt x="5896" y="5022"/>
                  </a:cubicBezTo>
                  <a:cubicBezTo>
                    <a:pt x="6057" y="5022"/>
                    <a:pt x="6182" y="5118"/>
                    <a:pt x="6207" y="5293"/>
                  </a:cubicBezTo>
                  <a:lnTo>
                    <a:pt x="6616" y="6459"/>
                  </a:lnTo>
                  <a:lnTo>
                    <a:pt x="10113" y="6459"/>
                  </a:lnTo>
                  <a:lnTo>
                    <a:pt x="9042" y="3813"/>
                  </a:lnTo>
                  <a:cubicBezTo>
                    <a:pt x="9011" y="3750"/>
                    <a:pt x="8979" y="3655"/>
                    <a:pt x="8885" y="3623"/>
                  </a:cubicBezTo>
                  <a:lnTo>
                    <a:pt x="7562" y="2962"/>
                  </a:lnTo>
                  <a:lnTo>
                    <a:pt x="6175" y="189"/>
                  </a:lnTo>
                  <a:cubicBezTo>
                    <a:pt x="6081" y="95"/>
                    <a:pt x="5986" y="0"/>
                    <a:pt x="58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81" name="Google Shape;9881;p81"/>
          <p:cNvGrpSpPr/>
          <p:nvPr/>
        </p:nvGrpSpPr>
        <p:grpSpPr>
          <a:xfrm>
            <a:off x="1836300" y="2038591"/>
            <a:ext cx="451653" cy="447589"/>
            <a:chOff x="-20572500" y="3319025"/>
            <a:chExt cx="305625" cy="302875"/>
          </a:xfrm>
        </p:grpSpPr>
        <p:sp>
          <p:nvSpPr>
            <p:cNvPr id="9882" name="Google Shape;9882;p81"/>
            <p:cNvSpPr/>
            <p:nvPr/>
          </p:nvSpPr>
          <p:spPr>
            <a:xfrm>
              <a:off x="-20429150" y="3569900"/>
              <a:ext cx="18150" cy="52000"/>
            </a:xfrm>
            <a:custGeom>
              <a:rect b="b" l="l" r="r" t="t"/>
              <a:pathLst>
                <a:path extrusionOk="0" h="2080" w="726">
                  <a:moveTo>
                    <a:pt x="347" y="0"/>
                  </a:moveTo>
                  <a:lnTo>
                    <a:pt x="1" y="126"/>
                  </a:lnTo>
                  <a:lnTo>
                    <a:pt x="1" y="1733"/>
                  </a:lnTo>
                  <a:cubicBezTo>
                    <a:pt x="1" y="1922"/>
                    <a:pt x="158" y="2079"/>
                    <a:pt x="347" y="2079"/>
                  </a:cubicBezTo>
                  <a:cubicBezTo>
                    <a:pt x="568" y="2079"/>
                    <a:pt x="725" y="1922"/>
                    <a:pt x="725" y="1733"/>
                  </a:cubicBezTo>
                  <a:lnTo>
                    <a:pt x="725" y="126"/>
                  </a:lnTo>
                  <a:lnTo>
                    <a:pt x="34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3" name="Google Shape;9883;p81"/>
            <p:cNvSpPr/>
            <p:nvPr/>
          </p:nvSpPr>
          <p:spPr>
            <a:xfrm>
              <a:off x="-20572500" y="3319025"/>
              <a:ext cx="305625" cy="267350"/>
            </a:xfrm>
            <a:custGeom>
              <a:rect b="b" l="l" r="r" t="t"/>
              <a:pathLst>
                <a:path extrusionOk="0" h="10694" w="12225">
                  <a:moveTo>
                    <a:pt x="6097" y="1"/>
                  </a:moveTo>
                  <a:cubicBezTo>
                    <a:pt x="5979" y="1"/>
                    <a:pt x="5861" y="48"/>
                    <a:pt x="5798" y="143"/>
                  </a:cubicBezTo>
                  <a:lnTo>
                    <a:pt x="5168" y="1119"/>
                  </a:lnTo>
                  <a:cubicBezTo>
                    <a:pt x="4758" y="1749"/>
                    <a:pt x="4034" y="2159"/>
                    <a:pt x="3246" y="2159"/>
                  </a:cubicBezTo>
                  <a:cubicBezTo>
                    <a:pt x="2931" y="2159"/>
                    <a:pt x="2773" y="2537"/>
                    <a:pt x="3025" y="2757"/>
                  </a:cubicBezTo>
                  <a:cubicBezTo>
                    <a:pt x="3593" y="3388"/>
                    <a:pt x="3813" y="4900"/>
                    <a:pt x="3403" y="5813"/>
                  </a:cubicBezTo>
                  <a:cubicBezTo>
                    <a:pt x="2931" y="5656"/>
                    <a:pt x="2490" y="5372"/>
                    <a:pt x="2143" y="5057"/>
                  </a:cubicBezTo>
                  <a:cubicBezTo>
                    <a:pt x="2080" y="4994"/>
                    <a:pt x="2006" y="4966"/>
                    <a:pt x="1932" y="4966"/>
                  </a:cubicBezTo>
                  <a:cubicBezTo>
                    <a:pt x="1823" y="4966"/>
                    <a:pt x="1714" y="5026"/>
                    <a:pt x="1639" y="5120"/>
                  </a:cubicBezTo>
                  <a:cubicBezTo>
                    <a:pt x="1293" y="5624"/>
                    <a:pt x="789" y="6034"/>
                    <a:pt x="221" y="6286"/>
                  </a:cubicBezTo>
                  <a:cubicBezTo>
                    <a:pt x="64" y="6381"/>
                    <a:pt x="1" y="6570"/>
                    <a:pt x="64" y="6759"/>
                  </a:cubicBezTo>
                  <a:cubicBezTo>
                    <a:pt x="284" y="7326"/>
                    <a:pt x="411" y="7956"/>
                    <a:pt x="379" y="8523"/>
                  </a:cubicBezTo>
                  <a:cubicBezTo>
                    <a:pt x="379" y="8743"/>
                    <a:pt x="537" y="8932"/>
                    <a:pt x="726" y="8932"/>
                  </a:cubicBezTo>
                  <a:lnTo>
                    <a:pt x="883" y="8932"/>
                  </a:lnTo>
                  <a:cubicBezTo>
                    <a:pt x="1293" y="8932"/>
                    <a:pt x="1671" y="8964"/>
                    <a:pt x="2049" y="9121"/>
                  </a:cubicBezTo>
                  <a:lnTo>
                    <a:pt x="1482" y="10193"/>
                  </a:lnTo>
                  <a:cubicBezTo>
                    <a:pt x="1349" y="10432"/>
                    <a:pt x="1530" y="10694"/>
                    <a:pt x="1779" y="10694"/>
                  </a:cubicBezTo>
                  <a:cubicBezTo>
                    <a:pt x="1825" y="10694"/>
                    <a:pt x="1874" y="10685"/>
                    <a:pt x="1923" y="10665"/>
                  </a:cubicBezTo>
                  <a:lnTo>
                    <a:pt x="5735" y="9405"/>
                  </a:lnTo>
                  <a:lnTo>
                    <a:pt x="5735" y="9153"/>
                  </a:lnTo>
                  <a:lnTo>
                    <a:pt x="2395" y="7830"/>
                  </a:lnTo>
                  <a:cubicBezTo>
                    <a:pt x="2206" y="7735"/>
                    <a:pt x="2112" y="7546"/>
                    <a:pt x="2206" y="7357"/>
                  </a:cubicBezTo>
                  <a:cubicBezTo>
                    <a:pt x="2252" y="7219"/>
                    <a:pt x="2366" y="7131"/>
                    <a:pt x="2498" y="7131"/>
                  </a:cubicBezTo>
                  <a:cubicBezTo>
                    <a:pt x="2546" y="7131"/>
                    <a:pt x="2597" y="7143"/>
                    <a:pt x="2647" y="7168"/>
                  </a:cubicBezTo>
                  <a:lnTo>
                    <a:pt x="5735" y="8397"/>
                  </a:lnTo>
                  <a:lnTo>
                    <a:pt x="5735" y="3923"/>
                  </a:lnTo>
                  <a:cubicBezTo>
                    <a:pt x="5735" y="3734"/>
                    <a:pt x="5892" y="3577"/>
                    <a:pt x="6081" y="3577"/>
                  </a:cubicBezTo>
                  <a:cubicBezTo>
                    <a:pt x="6302" y="3577"/>
                    <a:pt x="6459" y="3734"/>
                    <a:pt x="6459" y="3923"/>
                  </a:cubicBezTo>
                  <a:lnTo>
                    <a:pt x="6459" y="8397"/>
                  </a:lnTo>
                  <a:lnTo>
                    <a:pt x="9515" y="7168"/>
                  </a:lnTo>
                  <a:cubicBezTo>
                    <a:pt x="9566" y="7143"/>
                    <a:pt x="9619" y="7131"/>
                    <a:pt x="9671" y="7131"/>
                  </a:cubicBezTo>
                  <a:cubicBezTo>
                    <a:pt x="9811" y="7131"/>
                    <a:pt x="9942" y="7219"/>
                    <a:pt x="9988" y="7357"/>
                  </a:cubicBezTo>
                  <a:cubicBezTo>
                    <a:pt x="10083" y="7546"/>
                    <a:pt x="9988" y="7735"/>
                    <a:pt x="9799" y="7830"/>
                  </a:cubicBezTo>
                  <a:lnTo>
                    <a:pt x="6459" y="9153"/>
                  </a:lnTo>
                  <a:lnTo>
                    <a:pt x="6459" y="9405"/>
                  </a:lnTo>
                  <a:lnTo>
                    <a:pt x="10272" y="10665"/>
                  </a:lnTo>
                  <a:cubicBezTo>
                    <a:pt x="10311" y="10685"/>
                    <a:pt x="10352" y="10694"/>
                    <a:pt x="10394" y="10694"/>
                  </a:cubicBezTo>
                  <a:cubicBezTo>
                    <a:pt x="10619" y="10694"/>
                    <a:pt x="10841" y="10432"/>
                    <a:pt x="10681" y="10193"/>
                  </a:cubicBezTo>
                  <a:lnTo>
                    <a:pt x="10146" y="9121"/>
                  </a:lnTo>
                  <a:cubicBezTo>
                    <a:pt x="10492" y="8995"/>
                    <a:pt x="10902" y="8932"/>
                    <a:pt x="11280" y="8932"/>
                  </a:cubicBezTo>
                  <a:lnTo>
                    <a:pt x="11437" y="8932"/>
                  </a:lnTo>
                  <a:cubicBezTo>
                    <a:pt x="11658" y="8932"/>
                    <a:pt x="11847" y="8806"/>
                    <a:pt x="11847" y="8523"/>
                  </a:cubicBezTo>
                  <a:cubicBezTo>
                    <a:pt x="11815" y="7956"/>
                    <a:pt x="11910" y="7326"/>
                    <a:pt x="12162" y="6759"/>
                  </a:cubicBezTo>
                  <a:cubicBezTo>
                    <a:pt x="12225" y="6570"/>
                    <a:pt x="12162" y="6381"/>
                    <a:pt x="12004" y="6286"/>
                  </a:cubicBezTo>
                  <a:cubicBezTo>
                    <a:pt x="11437" y="6034"/>
                    <a:pt x="10933" y="5624"/>
                    <a:pt x="10587" y="5120"/>
                  </a:cubicBezTo>
                  <a:cubicBezTo>
                    <a:pt x="10518" y="5001"/>
                    <a:pt x="10404" y="4946"/>
                    <a:pt x="10293" y="4946"/>
                  </a:cubicBezTo>
                  <a:cubicBezTo>
                    <a:pt x="10200" y="4946"/>
                    <a:pt x="10109" y="4985"/>
                    <a:pt x="10051" y="5057"/>
                  </a:cubicBezTo>
                  <a:cubicBezTo>
                    <a:pt x="9704" y="5372"/>
                    <a:pt x="9263" y="5656"/>
                    <a:pt x="8791" y="5813"/>
                  </a:cubicBezTo>
                  <a:cubicBezTo>
                    <a:pt x="8413" y="4900"/>
                    <a:pt x="8602" y="3325"/>
                    <a:pt x="9200" y="2757"/>
                  </a:cubicBezTo>
                  <a:cubicBezTo>
                    <a:pt x="9421" y="2537"/>
                    <a:pt x="9263" y="2159"/>
                    <a:pt x="8948" y="2159"/>
                  </a:cubicBezTo>
                  <a:cubicBezTo>
                    <a:pt x="8161" y="2159"/>
                    <a:pt x="7468" y="1749"/>
                    <a:pt x="7027" y="1119"/>
                  </a:cubicBezTo>
                  <a:lnTo>
                    <a:pt x="6396" y="143"/>
                  </a:lnTo>
                  <a:cubicBezTo>
                    <a:pt x="6333" y="48"/>
                    <a:pt x="6215" y="1"/>
                    <a:pt x="60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84" name="Google Shape;9884;p81"/>
          <p:cNvGrpSpPr/>
          <p:nvPr/>
        </p:nvGrpSpPr>
        <p:grpSpPr>
          <a:xfrm>
            <a:off x="1837463" y="2653560"/>
            <a:ext cx="449325" cy="325670"/>
            <a:chOff x="-20571700" y="3722875"/>
            <a:chExt cx="304050" cy="220375"/>
          </a:xfrm>
        </p:grpSpPr>
        <p:sp>
          <p:nvSpPr>
            <p:cNvPr id="9885" name="Google Shape;9885;p81"/>
            <p:cNvSpPr/>
            <p:nvPr/>
          </p:nvSpPr>
          <p:spPr>
            <a:xfrm>
              <a:off x="-20333850" y="3728200"/>
              <a:ext cx="66200" cy="35475"/>
            </a:xfrm>
            <a:custGeom>
              <a:rect b="b" l="l" r="r" t="t"/>
              <a:pathLst>
                <a:path extrusionOk="0" h="1419" w="2648">
                  <a:moveTo>
                    <a:pt x="2301" y="1"/>
                  </a:moveTo>
                  <a:cubicBezTo>
                    <a:pt x="1324" y="1"/>
                    <a:pt x="411" y="599"/>
                    <a:pt x="1" y="1418"/>
                  </a:cubicBezTo>
                  <a:lnTo>
                    <a:pt x="820" y="1418"/>
                  </a:lnTo>
                  <a:cubicBezTo>
                    <a:pt x="1135" y="1040"/>
                    <a:pt x="1702" y="725"/>
                    <a:pt x="2301" y="725"/>
                  </a:cubicBezTo>
                  <a:cubicBezTo>
                    <a:pt x="2490" y="725"/>
                    <a:pt x="2647" y="568"/>
                    <a:pt x="2647" y="379"/>
                  </a:cubicBezTo>
                  <a:cubicBezTo>
                    <a:pt x="2647" y="158"/>
                    <a:pt x="2490" y="1"/>
                    <a:pt x="23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6" name="Google Shape;9886;p81"/>
            <p:cNvSpPr/>
            <p:nvPr/>
          </p:nvSpPr>
          <p:spPr>
            <a:xfrm>
              <a:off x="-20571700" y="3782550"/>
              <a:ext cx="49650" cy="51225"/>
            </a:xfrm>
            <a:custGeom>
              <a:rect b="b" l="l" r="r" t="t"/>
              <a:pathLst>
                <a:path extrusionOk="0" h="2049" w="1986">
                  <a:moveTo>
                    <a:pt x="379" y="0"/>
                  </a:moveTo>
                  <a:cubicBezTo>
                    <a:pt x="189" y="0"/>
                    <a:pt x="32" y="158"/>
                    <a:pt x="32" y="347"/>
                  </a:cubicBezTo>
                  <a:cubicBezTo>
                    <a:pt x="0" y="473"/>
                    <a:pt x="0" y="599"/>
                    <a:pt x="32" y="725"/>
                  </a:cubicBezTo>
                  <a:cubicBezTo>
                    <a:pt x="158" y="1355"/>
                    <a:pt x="662" y="1891"/>
                    <a:pt x="1292" y="2048"/>
                  </a:cubicBezTo>
                  <a:lnTo>
                    <a:pt x="198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7" name="Google Shape;9887;p81"/>
            <p:cNvSpPr/>
            <p:nvPr/>
          </p:nvSpPr>
          <p:spPr>
            <a:xfrm>
              <a:off x="-20320450" y="3782550"/>
              <a:ext cx="52800" cy="52800"/>
            </a:xfrm>
            <a:custGeom>
              <a:rect b="b" l="l" r="r" t="t"/>
              <a:pathLst>
                <a:path extrusionOk="0" h="2112" w="2112">
                  <a:moveTo>
                    <a:pt x="1040" y="0"/>
                  </a:moveTo>
                  <a:cubicBezTo>
                    <a:pt x="442" y="0"/>
                    <a:pt x="1" y="473"/>
                    <a:pt x="1" y="1072"/>
                  </a:cubicBezTo>
                  <a:cubicBezTo>
                    <a:pt x="1" y="1670"/>
                    <a:pt x="442" y="2111"/>
                    <a:pt x="1040" y="2111"/>
                  </a:cubicBezTo>
                  <a:cubicBezTo>
                    <a:pt x="1639" y="2111"/>
                    <a:pt x="2111" y="1670"/>
                    <a:pt x="2111" y="1072"/>
                  </a:cubicBezTo>
                  <a:cubicBezTo>
                    <a:pt x="2111" y="473"/>
                    <a:pt x="1639" y="0"/>
                    <a:pt x="10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8" name="Google Shape;9888;p81"/>
            <p:cNvSpPr/>
            <p:nvPr/>
          </p:nvSpPr>
          <p:spPr>
            <a:xfrm>
              <a:off x="-20571700" y="3722875"/>
              <a:ext cx="178025" cy="220375"/>
            </a:xfrm>
            <a:custGeom>
              <a:rect b="b" l="l" r="r" t="t"/>
              <a:pathLst>
                <a:path extrusionOk="0" h="8815" w="7121">
                  <a:moveTo>
                    <a:pt x="4017" y="1"/>
                  </a:moveTo>
                  <a:cubicBezTo>
                    <a:pt x="3729" y="1"/>
                    <a:pt x="3444" y="168"/>
                    <a:pt x="3340" y="497"/>
                  </a:cubicBezTo>
                  <a:lnTo>
                    <a:pt x="820" y="8090"/>
                  </a:lnTo>
                  <a:lnTo>
                    <a:pt x="347" y="8090"/>
                  </a:lnTo>
                  <a:cubicBezTo>
                    <a:pt x="158" y="8090"/>
                    <a:pt x="0" y="8247"/>
                    <a:pt x="0" y="8436"/>
                  </a:cubicBezTo>
                  <a:cubicBezTo>
                    <a:pt x="0" y="8657"/>
                    <a:pt x="158" y="8814"/>
                    <a:pt x="347" y="8814"/>
                  </a:cubicBezTo>
                  <a:lnTo>
                    <a:pt x="1040" y="8814"/>
                  </a:lnTo>
                  <a:cubicBezTo>
                    <a:pt x="1198" y="8814"/>
                    <a:pt x="1324" y="8720"/>
                    <a:pt x="1418" y="8562"/>
                  </a:cubicBezTo>
                  <a:lnTo>
                    <a:pt x="3781" y="1442"/>
                  </a:lnTo>
                  <a:lnTo>
                    <a:pt x="4285" y="5002"/>
                  </a:lnTo>
                  <a:cubicBezTo>
                    <a:pt x="4348" y="5664"/>
                    <a:pt x="4884" y="6199"/>
                    <a:pt x="5545" y="6294"/>
                  </a:cubicBezTo>
                  <a:cubicBezTo>
                    <a:pt x="5583" y="6297"/>
                    <a:pt x="5620" y="6298"/>
                    <a:pt x="5657" y="6298"/>
                  </a:cubicBezTo>
                  <a:cubicBezTo>
                    <a:pt x="6459" y="6298"/>
                    <a:pt x="7121" y="5659"/>
                    <a:pt x="7121" y="4876"/>
                  </a:cubicBezTo>
                  <a:cubicBezTo>
                    <a:pt x="7121" y="4593"/>
                    <a:pt x="7026" y="4372"/>
                    <a:pt x="6932" y="4120"/>
                  </a:cubicBezTo>
                  <a:lnTo>
                    <a:pt x="4632" y="340"/>
                  </a:lnTo>
                  <a:cubicBezTo>
                    <a:pt x="4490" y="113"/>
                    <a:pt x="4252" y="1"/>
                    <a:pt x="40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9" name="Google Shape;9889;p81"/>
            <p:cNvSpPr/>
            <p:nvPr/>
          </p:nvSpPr>
          <p:spPr>
            <a:xfrm>
              <a:off x="-20404725" y="3782550"/>
              <a:ext cx="28375" cy="41775"/>
            </a:xfrm>
            <a:custGeom>
              <a:rect b="b" l="l" r="r" t="t"/>
              <a:pathLst>
                <a:path extrusionOk="0" h="1671" w="1135">
                  <a:moveTo>
                    <a:pt x="0" y="0"/>
                  </a:moveTo>
                  <a:lnTo>
                    <a:pt x="820" y="1387"/>
                  </a:lnTo>
                  <a:cubicBezTo>
                    <a:pt x="914" y="1450"/>
                    <a:pt x="914" y="1576"/>
                    <a:pt x="946" y="1670"/>
                  </a:cubicBezTo>
                  <a:cubicBezTo>
                    <a:pt x="1072" y="1513"/>
                    <a:pt x="1135" y="1292"/>
                    <a:pt x="1135" y="1072"/>
                  </a:cubicBezTo>
                  <a:lnTo>
                    <a:pt x="113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0" name="Google Shape;9890;p81"/>
            <p:cNvSpPr/>
            <p:nvPr/>
          </p:nvSpPr>
          <p:spPr>
            <a:xfrm>
              <a:off x="-20502400" y="3887300"/>
              <a:ext cx="1600" cy="25"/>
            </a:xfrm>
            <a:custGeom>
              <a:rect b="b" l="l" r="r" t="t"/>
              <a:pathLst>
                <a:path extrusionOk="0" h="1" w="64">
                  <a:moveTo>
                    <a:pt x="64" y="1"/>
                  </a:moveTo>
                  <a:cubicBezTo>
                    <a:pt x="1" y="1"/>
                    <a:pt x="1" y="1"/>
                    <a:pt x="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1" name="Google Shape;9891;p81"/>
            <p:cNvSpPr/>
            <p:nvPr/>
          </p:nvSpPr>
          <p:spPr>
            <a:xfrm>
              <a:off x="-20500825" y="3782550"/>
              <a:ext cx="220575" cy="159125"/>
            </a:xfrm>
            <a:custGeom>
              <a:rect b="b" l="l" r="r" t="t"/>
              <a:pathLst>
                <a:path extrusionOk="0" h="6365" w="8823">
                  <a:moveTo>
                    <a:pt x="5703" y="0"/>
                  </a:moveTo>
                  <a:lnTo>
                    <a:pt x="5703" y="1072"/>
                  </a:lnTo>
                  <a:cubicBezTo>
                    <a:pt x="5703" y="1670"/>
                    <a:pt x="5420" y="2174"/>
                    <a:pt x="4979" y="2489"/>
                  </a:cubicBezTo>
                  <a:cubicBezTo>
                    <a:pt x="4979" y="3655"/>
                    <a:pt x="4034" y="4600"/>
                    <a:pt x="2868" y="4600"/>
                  </a:cubicBezTo>
                  <a:cubicBezTo>
                    <a:pt x="1828" y="4600"/>
                    <a:pt x="946" y="3875"/>
                    <a:pt x="789" y="2836"/>
                  </a:cubicBezTo>
                  <a:cubicBezTo>
                    <a:pt x="694" y="2489"/>
                    <a:pt x="694" y="2395"/>
                    <a:pt x="662" y="2111"/>
                  </a:cubicBezTo>
                  <a:cubicBezTo>
                    <a:pt x="631" y="2206"/>
                    <a:pt x="32" y="4065"/>
                    <a:pt x="1" y="4159"/>
                  </a:cubicBezTo>
                  <a:cubicBezTo>
                    <a:pt x="473" y="4632"/>
                    <a:pt x="1104" y="4947"/>
                    <a:pt x="1797" y="4947"/>
                  </a:cubicBezTo>
                  <a:lnTo>
                    <a:pt x="3971" y="4947"/>
                  </a:lnTo>
                  <a:lnTo>
                    <a:pt x="3687" y="5671"/>
                  </a:lnTo>
                  <a:lnTo>
                    <a:pt x="3214" y="5671"/>
                  </a:lnTo>
                  <a:cubicBezTo>
                    <a:pt x="3025" y="5671"/>
                    <a:pt x="2868" y="5829"/>
                    <a:pt x="2868" y="6018"/>
                  </a:cubicBezTo>
                  <a:cubicBezTo>
                    <a:pt x="2868" y="6207"/>
                    <a:pt x="3025" y="6364"/>
                    <a:pt x="3214" y="6364"/>
                  </a:cubicBezTo>
                  <a:lnTo>
                    <a:pt x="3939" y="6364"/>
                  </a:lnTo>
                  <a:cubicBezTo>
                    <a:pt x="4097" y="6364"/>
                    <a:pt x="4191" y="6301"/>
                    <a:pt x="4254" y="6144"/>
                  </a:cubicBezTo>
                  <a:lnTo>
                    <a:pt x="4727" y="4915"/>
                  </a:lnTo>
                  <a:lnTo>
                    <a:pt x="5924" y="4915"/>
                  </a:lnTo>
                  <a:lnTo>
                    <a:pt x="6396" y="6144"/>
                  </a:lnTo>
                  <a:cubicBezTo>
                    <a:pt x="6459" y="6270"/>
                    <a:pt x="6617" y="6364"/>
                    <a:pt x="6711" y="6364"/>
                  </a:cubicBezTo>
                  <a:lnTo>
                    <a:pt x="7436" y="6364"/>
                  </a:lnTo>
                  <a:cubicBezTo>
                    <a:pt x="7625" y="6364"/>
                    <a:pt x="7783" y="6207"/>
                    <a:pt x="7783" y="6018"/>
                  </a:cubicBezTo>
                  <a:cubicBezTo>
                    <a:pt x="7783" y="5829"/>
                    <a:pt x="7625" y="5671"/>
                    <a:pt x="7436" y="5671"/>
                  </a:cubicBezTo>
                  <a:lnTo>
                    <a:pt x="6963" y="5671"/>
                  </a:lnTo>
                  <a:lnTo>
                    <a:pt x="6680" y="4947"/>
                  </a:lnTo>
                  <a:lnTo>
                    <a:pt x="6743" y="4947"/>
                  </a:lnTo>
                  <a:cubicBezTo>
                    <a:pt x="7310" y="4947"/>
                    <a:pt x="7846" y="4632"/>
                    <a:pt x="8066" y="4128"/>
                  </a:cubicBezTo>
                  <a:lnTo>
                    <a:pt x="8822" y="2710"/>
                  </a:lnTo>
                  <a:lnTo>
                    <a:pt x="8822" y="2710"/>
                  </a:lnTo>
                  <a:cubicBezTo>
                    <a:pt x="8633" y="2804"/>
                    <a:pt x="8381" y="2836"/>
                    <a:pt x="8192" y="2836"/>
                  </a:cubicBezTo>
                  <a:cubicBezTo>
                    <a:pt x="7279" y="2836"/>
                    <a:pt x="6491" y="2048"/>
                    <a:pt x="6491" y="1072"/>
                  </a:cubicBezTo>
                  <a:cubicBezTo>
                    <a:pt x="6491" y="662"/>
                    <a:pt x="6648" y="284"/>
                    <a:pt x="68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92" name="Google Shape;9892;p81"/>
          <p:cNvGrpSpPr/>
          <p:nvPr/>
        </p:nvGrpSpPr>
        <p:grpSpPr>
          <a:xfrm>
            <a:off x="1836891" y="3144428"/>
            <a:ext cx="450470" cy="450470"/>
            <a:chOff x="-20571700" y="4066875"/>
            <a:chExt cx="304825" cy="304825"/>
          </a:xfrm>
        </p:grpSpPr>
        <p:sp>
          <p:nvSpPr>
            <p:cNvPr id="9893" name="Google Shape;9893;p81"/>
            <p:cNvSpPr/>
            <p:nvPr/>
          </p:nvSpPr>
          <p:spPr>
            <a:xfrm>
              <a:off x="-20385825" y="4211025"/>
              <a:ext cx="118950" cy="160675"/>
            </a:xfrm>
            <a:custGeom>
              <a:rect b="b" l="l" r="r" t="t"/>
              <a:pathLst>
                <a:path extrusionOk="0" h="6427" w="4758">
                  <a:moveTo>
                    <a:pt x="757" y="0"/>
                  </a:moveTo>
                  <a:cubicBezTo>
                    <a:pt x="473" y="0"/>
                    <a:pt x="221" y="63"/>
                    <a:pt x="1" y="189"/>
                  </a:cubicBezTo>
                  <a:lnTo>
                    <a:pt x="2836" y="6427"/>
                  </a:lnTo>
                  <a:lnTo>
                    <a:pt x="4380" y="6427"/>
                  </a:lnTo>
                  <a:cubicBezTo>
                    <a:pt x="4474" y="6427"/>
                    <a:pt x="4600" y="6332"/>
                    <a:pt x="4695" y="6269"/>
                  </a:cubicBezTo>
                  <a:cubicBezTo>
                    <a:pt x="4758" y="6143"/>
                    <a:pt x="4758" y="6017"/>
                    <a:pt x="4695" y="5891"/>
                  </a:cubicBezTo>
                  <a:lnTo>
                    <a:pt x="2111" y="819"/>
                  </a:lnTo>
                  <a:cubicBezTo>
                    <a:pt x="1891" y="315"/>
                    <a:pt x="1387" y="0"/>
                    <a:pt x="7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4" name="Google Shape;9894;p81"/>
            <p:cNvSpPr/>
            <p:nvPr/>
          </p:nvSpPr>
          <p:spPr>
            <a:xfrm>
              <a:off x="-20412600" y="4084875"/>
              <a:ext cx="109500" cy="89925"/>
            </a:xfrm>
            <a:custGeom>
              <a:rect b="b" l="l" r="r" t="t"/>
              <a:pathLst>
                <a:path extrusionOk="0" h="3597" w="4380">
                  <a:moveTo>
                    <a:pt x="2203" y="0"/>
                  </a:moveTo>
                  <a:cubicBezTo>
                    <a:pt x="2118" y="0"/>
                    <a:pt x="2029" y="10"/>
                    <a:pt x="1922" y="37"/>
                  </a:cubicBezTo>
                  <a:cubicBezTo>
                    <a:pt x="1261" y="194"/>
                    <a:pt x="788" y="824"/>
                    <a:pt x="788" y="1486"/>
                  </a:cubicBezTo>
                  <a:cubicBezTo>
                    <a:pt x="284" y="1707"/>
                    <a:pt x="0" y="2211"/>
                    <a:pt x="126" y="2715"/>
                  </a:cubicBezTo>
                  <a:cubicBezTo>
                    <a:pt x="252" y="3219"/>
                    <a:pt x="694" y="3597"/>
                    <a:pt x="1198" y="3597"/>
                  </a:cubicBezTo>
                  <a:lnTo>
                    <a:pt x="3308" y="3597"/>
                  </a:lnTo>
                  <a:cubicBezTo>
                    <a:pt x="3876" y="3597"/>
                    <a:pt x="4380" y="3124"/>
                    <a:pt x="4380" y="2526"/>
                  </a:cubicBezTo>
                  <a:cubicBezTo>
                    <a:pt x="4380" y="2179"/>
                    <a:pt x="4222" y="1801"/>
                    <a:pt x="3813" y="1580"/>
                  </a:cubicBezTo>
                  <a:cubicBezTo>
                    <a:pt x="3718" y="1549"/>
                    <a:pt x="3655" y="1423"/>
                    <a:pt x="3624" y="1297"/>
                  </a:cubicBezTo>
                  <a:cubicBezTo>
                    <a:pt x="3561" y="635"/>
                    <a:pt x="3119" y="194"/>
                    <a:pt x="2552" y="37"/>
                  </a:cubicBezTo>
                  <a:cubicBezTo>
                    <a:pt x="2425" y="19"/>
                    <a:pt x="2319" y="0"/>
                    <a:pt x="22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5" name="Google Shape;9895;p81"/>
            <p:cNvSpPr/>
            <p:nvPr/>
          </p:nvSpPr>
          <p:spPr>
            <a:xfrm>
              <a:off x="-20332275" y="4066875"/>
              <a:ext cx="64625" cy="80375"/>
            </a:xfrm>
            <a:custGeom>
              <a:rect b="b" l="l" r="r" t="t"/>
              <a:pathLst>
                <a:path extrusionOk="0" h="3215" w="2585">
                  <a:moveTo>
                    <a:pt x="820" y="1"/>
                  </a:moveTo>
                  <a:cubicBezTo>
                    <a:pt x="505" y="1"/>
                    <a:pt x="221" y="95"/>
                    <a:pt x="1" y="253"/>
                  </a:cubicBezTo>
                  <a:cubicBezTo>
                    <a:pt x="253" y="379"/>
                    <a:pt x="505" y="568"/>
                    <a:pt x="726" y="851"/>
                  </a:cubicBezTo>
                  <a:cubicBezTo>
                    <a:pt x="915" y="1103"/>
                    <a:pt x="1072" y="1418"/>
                    <a:pt x="1135" y="1733"/>
                  </a:cubicBezTo>
                  <a:cubicBezTo>
                    <a:pt x="1356" y="1891"/>
                    <a:pt x="1608" y="2174"/>
                    <a:pt x="1702" y="2490"/>
                  </a:cubicBezTo>
                  <a:cubicBezTo>
                    <a:pt x="1797" y="2679"/>
                    <a:pt x="1860" y="2962"/>
                    <a:pt x="1860" y="3214"/>
                  </a:cubicBezTo>
                  <a:cubicBezTo>
                    <a:pt x="2301" y="2899"/>
                    <a:pt x="2584" y="2363"/>
                    <a:pt x="2584" y="1796"/>
                  </a:cubicBezTo>
                  <a:cubicBezTo>
                    <a:pt x="2584" y="788"/>
                    <a:pt x="1797" y="1"/>
                    <a:pt x="8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6" name="Google Shape;9896;p81"/>
            <p:cNvSpPr/>
            <p:nvPr/>
          </p:nvSpPr>
          <p:spPr>
            <a:xfrm>
              <a:off x="-20553575" y="4103900"/>
              <a:ext cx="107925" cy="89025"/>
            </a:xfrm>
            <a:custGeom>
              <a:rect b="b" l="l" r="r" t="t"/>
              <a:pathLst>
                <a:path extrusionOk="0" h="3561" w="4317">
                  <a:moveTo>
                    <a:pt x="2174" y="0"/>
                  </a:moveTo>
                  <a:cubicBezTo>
                    <a:pt x="1386" y="0"/>
                    <a:pt x="756" y="630"/>
                    <a:pt x="756" y="1418"/>
                  </a:cubicBezTo>
                  <a:lnTo>
                    <a:pt x="756" y="1481"/>
                  </a:lnTo>
                  <a:cubicBezTo>
                    <a:pt x="284" y="1639"/>
                    <a:pt x="63" y="2048"/>
                    <a:pt x="63" y="2458"/>
                  </a:cubicBezTo>
                  <a:cubicBezTo>
                    <a:pt x="0" y="3088"/>
                    <a:pt x="473" y="3560"/>
                    <a:pt x="1071" y="3560"/>
                  </a:cubicBezTo>
                  <a:lnTo>
                    <a:pt x="3214" y="3560"/>
                  </a:lnTo>
                  <a:cubicBezTo>
                    <a:pt x="3686" y="3560"/>
                    <a:pt x="4159" y="3214"/>
                    <a:pt x="4253" y="2710"/>
                  </a:cubicBezTo>
                  <a:cubicBezTo>
                    <a:pt x="4253" y="2615"/>
                    <a:pt x="4316" y="2552"/>
                    <a:pt x="4316" y="2521"/>
                  </a:cubicBezTo>
                  <a:cubicBezTo>
                    <a:pt x="4316" y="2080"/>
                    <a:pt x="4033" y="1670"/>
                    <a:pt x="3592" y="1481"/>
                  </a:cubicBezTo>
                  <a:cubicBezTo>
                    <a:pt x="3592" y="1135"/>
                    <a:pt x="3529" y="819"/>
                    <a:pt x="3308" y="536"/>
                  </a:cubicBezTo>
                  <a:cubicBezTo>
                    <a:pt x="3056" y="189"/>
                    <a:pt x="2646" y="0"/>
                    <a:pt x="21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7" name="Google Shape;9897;p81"/>
            <p:cNvSpPr/>
            <p:nvPr/>
          </p:nvSpPr>
          <p:spPr>
            <a:xfrm>
              <a:off x="-20515000" y="4168475"/>
              <a:ext cx="119750" cy="91400"/>
            </a:xfrm>
            <a:custGeom>
              <a:rect b="b" l="l" r="r" t="t"/>
              <a:pathLst>
                <a:path extrusionOk="0" h="3656" w="4790">
                  <a:moveTo>
                    <a:pt x="3435" y="1"/>
                  </a:moveTo>
                  <a:cubicBezTo>
                    <a:pt x="3435" y="316"/>
                    <a:pt x="3372" y="599"/>
                    <a:pt x="3151" y="914"/>
                  </a:cubicBezTo>
                  <a:cubicBezTo>
                    <a:pt x="2773" y="1450"/>
                    <a:pt x="2206" y="1702"/>
                    <a:pt x="1671" y="1702"/>
                  </a:cubicBezTo>
                  <a:lnTo>
                    <a:pt x="473" y="1702"/>
                  </a:lnTo>
                  <a:lnTo>
                    <a:pt x="1" y="2710"/>
                  </a:lnTo>
                  <a:lnTo>
                    <a:pt x="946" y="3655"/>
                  </a:lnTo>
                  <a:lnTo>
                    <a:pt x="2143" y="2490"/>
                  </a:lnTo>
                  <a:cubicBezTo>
                    <a:pt x="2222" y="2411"/>
                    <a:pt x="2309" y="2371"/>
                    <a:pt x="2395" y="2371"/>
                  </a:cubicBezTo>
                  <a:cubicBezTo>
                    <a:pt x="2482" y="2371"/>
                    <a:pt x="2568" y="2411"/>
                    <a:pt x="2647" y="2490"/>
                  </a:cubicBezTo>
                  <a:lnTo>
                    <a:pt x="3844" y="3655"/>
                  </a:lnTo>
                  <a:lnTo>
                    <a:pt x="4790" y="2710"/>
                  </a:lnTo>
                  <a:lnTo>
                    <a:pt x="3718" y="410"/>
                  </a:lnTo>
                  <a:cubicBezTo>
                    <a:pt x="3624" y="253"/>
                    <a:pt x="3561" y="127"/>
                    <a:pt x="34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8" name="Google Shape;9898;p81"/>
            <p:cNvSpPr/>
            <p:nvPr/>
          </p:nvSpPr>
          <p:spPr>
            <a:xfrm>
              <a:off x="-20571700" y="4250400"/>
              <a:ext cx="233950" cy="120525"/>
            </a:xfrm>
            <a:custGeom>
              <a:rect b="b" l="l" r="r" t="t"/>
              <a:pathLst>
                <a:path extrusionOk="0" h="4821" w="9358">
                  <a:moveTo>
                    <a:pt x="4695" y="0"/>
                  </a:moveTo>
                  <a:lnTo>
                    <a:pt x="3497" y="1166"/>
                  </a:lnTo>
                  <a:cubicBezTo>
                    <a:pt x="3419" y="1245"/>
                    <a:pt x="3332" y="1284"/>
                    <a:pt x="3245" y="1284"/>
                  </a:cubicBezTo>
                  <a:cubicBezTo>
                    <a:pt x="3159" y="1284"/>
                    <a:pt x="3072" y="1245"/>
                    <a:pt x="2993" y="1166"/>
                  </a:cubicBezTo>
                  <a:lnTo>
                    <a:pt x="1954" y="158"/>
                  </a:lnTo>
                  <a:lnTo>
                    <a:pt x="32" y="4316"/>
                  </a:lnTo>
                  <a:cubicBezTo>
                    <a:pt x="0" y="4442"/>
                    <a:pt x="0" y="4568"/>
                    <a:pt x="63" y="4694"/>
                  </a:cubicBezTo>
                  <a:cubicBezTo>
                    <a:pt x="158" y="4789"/>
                    <a:pt x="252" y="4820"/>
                    <a:pt x="379" y="4820"/>
                  </a:cubicBezTo>
                  <a:lnTo>
                    <a:pt x="8979" y="4820"/>
                  </a:lnTo>
                  <a:cubicBezTo>
                    <a:pt x="9105" y="4820"/>
                    <a:pt x="9200" y="4757"/>
                    <a:pt x="9294" y="4694"/>
                  </a:cubicBezTo>
                  <a:cubicBezTo>
                    <a:pt x="9357" y="4568"/>
                    <a:pt x="9357" y="4442"/>
                    <a:pt x="9326" y="4316"/>
                  </a:cubicBezTo>
                  <a:lnTo>
                    <a:pt x="7341" y="158"/>
                  </a:lnTo>
                  <a:lnTo>
                    <a:pt x="6333" y="1166"/>
                  </a:lnTo>
                  <a:cubicBezTo>
                    <a:pt x="6270" y="1260"/>
                    <a:pt x="6175" y="1292"/>
                    <a:pt x="6112" y="1292"/>
                  </a:cubicBezTo>
                  <a:cubicBezTo>
                    <a:pt x="6018" y="1292"/>
                    <a:pt x="5892" y="1260"/>
                    <a:pt x="5860" y="1166"/>
                  </a:cubicBezTo>
                  <a:lnTo>
                    <a:pt x="469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99" name="Google Shape;9899;p81"/>
          <p:cNvGrpSpPr/>
          <p:nvPr/>
        </p:nvGrpSpPr>
        <p:grpSpPr>
          <a:xfrm>
            <a:off x="4603593" y="2036409"/>
            <a:ext cx="453980" cy="451948"/>
            <a:chOff x="-18645175" y="3334200"/>
            <a:chExt cx="307200" cy="305825"/>
          </a:xfrm>
        </p:grpSpPr>
        <p:sp>
          <p:nvSpPr>
            <p:cNvPr id="9900" name="Google Shape;9900;p81"/>
            <p:cNvSpPr/>
            <p:nvPr/>
          </p:nvSpPr>
          <p:spPr>
            <a:xfrm>
              <a:off x="-18627850" y="3424975"/>
              <a:ext cx="289875" cy="215050"/>
            </a:xfrm>
            <a:custGeom>
              <a:rect b="b" l="l" r="r" t="t"/>
              <a:pathLst>
                <a:path extrusionOk="0" h="8602" w="11595">
                  <a:moveTo>
                    <a:pt x="7530" y="2111"/>
                  </a:moveTo>
                  <a:cubicBezTo>
                    <a:pt x="7719" y="2111"/>
                    <a:pt x="7877" y="2269"/>
                    <a:pt x="7877" y="2458"/>
                  </a:cubicBezTo>
                  <a:lnTo>
                    <a:pt x="7877" y="4568"/>
                  </a:lnTo>
                  <a:cubicBezTo>
                    <a:pt x="7877" y="4789"/>
                    <a:pt x="7719" y="4946"/>
                    <a:pt x="7530" y="4946"/>
                  </a:cubicBezTo>
                  <a:cubicBezTo>
                    <a:pt x="7341" y="4946"/>
                    <a:pt x="7184" y="4789"/>
                    <a:pt x="7184" y="4568"/>
                  </a:cubicBezTo>
                  <a:lnTo>
                    <a:pt x="7184" y="2458"/>
                  </a:lnTo>
                  <a:cubicBezTo>
                    <a:pt x="7184" y="2269"/>
                    <a:pt x="7341" y="2111"/>
                    <a:pt x="7530" y="2111"/>
                  </a:cubicBezTo>
                  <a:close/>
                  <a:moveTo>
                    <a:pt x="2584" y="0"/>
                  </a:moveTo>
                  <a:cubicBezTo>
                    <a:pt x="2364" y="0"/>
                    <a:pt x="2206" y="158"/>
                    <a:pt x="2206" y="347"/>
                  </a:cubicBezTo>
                  <a:lnTo>
                    <a:pt x="2206" y="1764"/>
                  </a:lnTo>
                  <a:lnTo>
                    <a:pt x="2206" y="2489"/>
                  </a:lnTo>
                  <a:cubicBezTo>
                    <a:pt x="2206" y="2678"/>
                    <a:pt x="2364" y="2836"/>
                    <a:pt x="2584" y="2836"/>
                  </a:cubicBezTo>
                  <a:lnTo>
                    <a:pt x="3624" y="2836"/>
                  </a:lnTo>
                  <a:cubicBezTo>
                    <a:pt x="4821" y="2836"/>
                    <a:pt x="5766" y="3781"/>
                    <a:pt x="5766" y="4978"/>
                  </a:cubicBezTo>
                  <a:cubicBezTo>
                    <a:pt x="5766" y="6144"/>
                    <a:pt x="4821" y="7089"/>
                    <a:pt x="3624" y="7089"/>
                  </a:cubicBezTo>
                  <a:lnTo>
                    <a:pt x="3277" y="7089"/>
                  </a:lnTo>
                  <a:cubicBezTo>
                    <a:pt x="2616" y="7089"/>
                    <a:pt x="1986" y="6931"/>
                    <a:pt x="1387" y="6711"/>
                  </a:cubicBezTo>
                  <a:cubicBezTo>
                    <a:pt x="1072" y="7183"/>
                    <a:pt x="694" y="7593"/>
                    <a:pt x="221" y="7908"/>
                  </a:cubicBezTo>
                  <a:cubicBezTo>
                    <a:pt x="95" y="8002"/>
                    <a:pt x="1" y="8160"/>
                    <a:pt x="64" y="8317"/>
                  </a:cubicBezTo>
                  <a:cubicBezTo>
                    <a:pt x="95" y="8475"/>
                    <a:pt x="253" y="8538"/>
                    <a:pt x="410" y="8538"/>
                  </a:cubicBezTo>
                  <a:lnTo>
                    <a:pt x="3624" y="8538"/>
                  </a:lnTo>
                  <a:lnTo>
                    <a:pt x="3624" y="8191"/>
                  </a:lnTo>
                  <a:cubicBezTo>
                    <a:pt x="3624" y="8002"/>
                    <a:pt x="3781" y="7845"/>
                    <a:pt x="4002" y="7845"/>
                  </a:cubicBezTo>
                  <a:cubicBezTo>
                    <a:pt x="4191" y="7845"/>
                    <a:pt x="4348" y="8002"/>
                    <a:pt x="4348" y="8191"/>
                  </a:cubicBezTo>
                  <a:lnTo>
                    <a:pt x="4348" y="8538"/>
                  </a:lnTo>
                  <a:lnTo>
                    <a:pt x="6522" y="8538"/>
                  </a:lnTo>
                  <a:lnTo>
                    <a:pt x="6522" y="6049"/>
                  </a:lnTo>
                  <a:cubicBezTo>
                    <a:pt x="6522" y="5829"/>
                    <a:pt x="6680" y="5671"/>
                    <a:pt x="6869" y="5671"/>
                  </a:cubicBezTo>
                  <a:cubicBezTo>
                    <a:pt x="7058" y="5671"/>
                    <a:pt x="7215" y="5829"/>
                    <a:pt x="7215" y="6049"/>
                  </a:cubicBezTo>
                  <a:lnTo>
                    <a:pt x="7215" y="8601"/>
                  </a:lnTo>
                  <a:lnTo>
                    <a:pt x="11153" y="8601"/>
                  </a:lnTo>
                  <a:cubicBezTo>
                    <a:pt x="11468" y="8538"/>
                    <a:pt x="11595" y="8128"/>
                    <a:pt x="11311" y="7939"/>
                  </a:cubicBezTo>
                  <a:cubicBezTo>
                    <a:pt x="10208" y="7215"/>
                    <a:pt x="9547" y="5986"/>
                    <a:pt x="9389" y="4726"/>
                  </a:cubicBezTo>
                  <a:lnTo>
                    <a:pt x="10681" y="3434"/>
                  </a:lnTo>
                  <a:cubicBezTo>
                    <a:pt x="10775" y="3371"/>
                    <a:pt x="10807" y="3277"/>
                    <a:pt x="10807" y="3182"/>
                  </a:cubicBezTo>
                  <a:lnTo>
                    <a:pt x="10807" y="1764"/>
                  </a:lnTo>
                  <a:cubicBezTo>
                    <a:pt x="10807" y="1563"/>
                    <a:pt x="10625" y="1422"/>
                    <a:pt x="10440" y="1422"/>
                  </a:cubicBezTo>
                  <a:cubicBezTo>
                    <a:pt x="10394" y="1422"/>
                    <a:pt x="10347" y="1431"/>
                    <a:pt x="10303" y="1449"/>
                  </a:cubicBezTo>
                  <a:lnTo>
                    <a:pt x="9389" y="1922"/>
                  </a:lnTo>
                  <a:lnTo>
                    <a:pt x="9389" y="347"/>
                  </a:lnTo>
                  <a:cubicBezTo>
                    <a:pt x="9389" y="158"/>
                    <a:pt x="9232" y="0"/>
                    <a:pt x="9043" y="0"/>
                  </a:cubicBezTo>
                  <a:lnTo>
                    <a:pt x="6522" y="0"/>
                  </a:lnTo>
                  <a:lnTo>
                    <a:pt x="6522" y="3245"/>
                  </a:lnTo>
                  <a:cubicBezTo>
                    <a:pt x="6522" y="3434"/>
                    <a:pt x="6365" y="3592"/>
                    <a:pt x="6144" y="3592"/>
                  </a:cubicBezTo>
                  <a:cubicBezTo>
                    <a:pt x="5955" y="3592"/>
                    <a:pt x="5798" y="3434"/>
                    <a:pt x="5798" y="3245"/>
                  </a:cubicBezTo>
                  <a:lnTo>
                    <a:pt x="5798" y="0"/>
                  </a:lnTo>
                  <a:lnTo>
                    <a:pt x="4348" y="0"/>
                  </a:lnTo>
                  <a:lnTo>
                    <a:pt x="4348" y="1764"/>
                  </a:lnTo>
                  <a:cubicBezTo>
                    <a:pt x="4348" y="1985"/>
                    <a:pt x="4191" y="2143"/>
                    <a:pt x="4002" y="2143"/>
                  </a:cubicBezTo>
                  <a:cubicBezTo>
                    <a:pt x="3781" y="2143"/>
                    <a:pt x="3624" y="1985"/>
                    <a:pt x="3624" y="1764"/>
                  </a:cubicBezTo>
                  <a:lnTo>
                    <a:pt x="362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1" name="Google Shape;9901;p81"/>
            <p:cNvSpPr/>
            <p:nvPr/>
          </p:nvSpPr>
          <p:spPr>
            <a:xfrm>
              <a:off x="-18645175" y="3424975"/>
              <a:ext cx="141800" cy="159900"/>
            </a:xfrm>
            <a:custGeom>
              <a:rect b="b" l="l" r="r" t="t"/>
              <a:pathLst>
                <a:path extrusionOk="0" h="6396" w="5672">
                  <a:moveTo>
                    <a:pt x="347" y="0"/>
                  </a:moveTo>
                  <a:cubicBezTo>
                    <a:pt x="158" y="0"/>
                    <a:pt x="1" y="158"/>
                    <a:pt x="1" y="347"/>
                  </a:cubicBezTo>
                  <a:lnTo>
                    <a:pt x="1" y="2489"/>
                  </a:lnTo>
                  <a:cubicBezTo>
                    <a:pt x="1" y="4600"/>
                    <a:pt x="1733" y="6396"/>
                    <a:pt x="3907" y="6396"/>
                  </a:cubicBezTo>
                  <a:lnTo>
                    <a:pt x="4254" y="6396"/>
                  </a:lnTo>
                  <a:cubicBezTo>
                    <a:pt x="5041" y="6396"/>
                    <a:pt x="5671" y="5766"/>
                    <a:pt x="5671" y="4978"/>
                  </a:cubicBezTo>
                  <a:cubicBezTo>
                    <a:pt x="5671" y="4190"/>
                    <a:pt x="5041" y="3560"/>
                    <a:pt x="4254" y="3560"/>
                  </a:cubicBezTo>
                  <a:lnTo>
                    <a:pt x="3183" y="3560"/>
                  </a:lnTo>
                  <a:cubicBezTo>
                    <a:pt x="2584" y="3560"/>
                    <a:pt x="2111" y="3088"/>
                    <a:pt x="2111" y="2489"/>
                  </a:cubicBezTo>
                  <a:lnTo>
                    <a:pt x="2111" y="1764"/>
                  </a:lnTo>
                  <a:cubicBezTo>
                    <a:pt x="2111" y="788"/>
                    <a:pt x="1324"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2" name="Google Shape;9902;p81"/>
            <p:cNvSpPr/>
            <p:nvPr/>
          </p:nvSpPr>
          <p:spPr>
            <a:xfrm>
              <a:off x="-18466375" y="3334200"/>
              <a:ext cx="54350" cy="71100"/>
            </a:xfrm>
            <a:custGeom>
              <a:rect b="b" l="l" r="r" t="t"/>
              <a:pathLst>
                <a:path extrusionOk="0" h="2844" w="2174">
                  <a:moveTo>
                    <a:pt x="1449" y="0"/>
                  </a:moveTo>
                  <a:cubicBezTo>
                    <a:pt x="1371" y="0"/>
                    <a:pt x="1292" y="24"/>
                    <a:pt x="1229" y="71"/>
                  </a:cubicBezTo>
                  <a:cubicBezTo>
                    <a:pt x="1197" y="103"/>
                    <a:pt x="0" y="953"/>
                    <a:pt x="0" y="2150"/>
                  </a:cubicBezTo>
                  <a:cubicBezTo>
                    <a:pt x="0" y="2403"/>
                    <a:pt x="95" y="2623"/>
                    <a:pt x="158" y="2844"/>
                  </a:cubicBezTo>
                  <a:lnTo>
                    <a:pt x="756" y="2844"/>
                  </a:lnTo>
                  <a:cubicBezTo>
                    <a:pt x="882" y="1898"/>
                    <a:pt x="1386" y="1048"/>
                    <a:pt x="2174" y="544"/>
                  </a:cubicBezTo>
                  <a:cubicBezTo>
                    <a:pt x="1954" y="260"/>
                    <a:pt x="1701" y="71"/>
                    <a:pt x="1670" y="71"/>
                  </a:cubicBezTo>
                  <a:cubicBezTo>
                    <a:pt x="1607" y="24"/>
                    <a:pt x="1528" y="0"/>
                    <a:pt x="14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3" name="Google Shape;9903;p81"/>
            <p:cNvSpPr/>
            <p:nvPr/>
          </p:nvSpPr>
          <p:spPr>
            <a:xfrm>
              <a:off x="-18428575" y="3352500"/>
              <a:ext cx="87450" cy="82725"/>
            </a:xfrm>
            <a:custGeom>
              <a:rect b="b" l="l" r="r" t="t"/>
              <a:pathLst>
                <a:path extrusionOk="0" h="3309" w="3498">
                  <a:moveTo>
                    <a:pt x="2426" y="1"/>
                  </a:moveTo>
                  <a:cubicBezTo>
                    <a:pt x="1166" y="1"/>
                    <a:pt x="158" y="946"/>
                    <a:pt x="0" y="2112"/>
                  </a:cubicBezTo>
                  <a:lnTo>
                    <a:pt x="1009" y="2112"/>
                  </a:lnTo>
                  <a:cubicBezTo>
                    <a:pt x="1607" y="2112"/>
                    <a:pt x="2080" y="2584"/>
                    <a:pt x="2080" y="3183"/>
                  </a:cubicBezTo>
                  <a:lnTo>
                    <a:pt x="2080" y="3309"/>
                  </a:lnTo>
                  <a:cubicBezTo>
                    <a:pt x="2899" y="2899"/>
                    <a:pt x="3497" y="2049"/>
                    <a:pt x="3497" y="1072"/>
                  </a:cubicBezTo>
                  <a:lnTo>
                    <a:pt x="3497" y="347"/>
                  </a:lnTo>
                  <a:cubicBezTo>
                    <a:pt x="3497" y="158"/>
                    <a:pt x="3340" y="1"/>
                    <a:pt x="31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4" name="Google Shape;9904;p81"/>
            <p:cNvSpPr/>
            <p:nvPr/>
          </p:nvSpPr>
          <p:spPr>
            <a:xfrm>
              <a:off x="-18645175" y="3334400"/>
              <a:ext cx="70900" cy="70900"/>
            </a:xfrm>
            <a:custGeom>
              <a:rect b="b" l="l" r="r" t="t"/>
              <a:pathLst>
                <a:path extrusionOk="0" h="2836" w="2836">
                  <a:moveTo>
                    <a:pt x="1765" y="0"/>
                  </a:moveTo>
                  <a:cubicBezTo>
                    <a:pt x="788" y="0"/>
                    <a:pt x="1" y="788"/>
                    <a:pt x="1" y="1796"/>
                  </a:cubicBezTo>
                  <a:lnTo>
                    <a:pt x="1" y="2489"/>
                  </a:lnTo>
                  <a:cubicBezTo>
                    <a:pt x="1" y="2678"/>
                    <a:pt x="158" y="2836"/>
                    <a:pt x="347" y="2836"/>
                  </a:cubicBezTo>
                  <a:lnTo>
                    <a:pt x="1072" y="2836"/>
                  </a:lnTo>
                  <a:cubicBezTo>
                    <a:pt x="2048" y="2836"/>
                    <a:pt x="2836" y="2048"/>
                    <a:pt x="2836" y="1071"/>
                  </a:cubicBezTo>
                  <a:lnTo>
                    <a:pt x="2836" y="347"/>
                  </a:lnTo>
                  <a:cubicBezTo>
                    <a:pt x="2836" y="158"/>
                    <a:pt x="2679" y="0"/>
                    <a:pt x="24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05" name="Google Shape;9905;p81"/>
          <p:cNvGrpSpPr/>
          <p:nvPr/>
        </p:nvGrpSpPr>
        <p:grpSpPr>
          <a:xfrm>
            <a:off x="4604184" y="2591139"/>
            <a:ext cx="452798" cy="450507"/>
            <a:chOff x="-18645175" y="3708500"/>
            <a:chExt cx="306400" cy="304850"/>
          </a:xfrm>
        </p:grpSpPr>
        <p:sp>
          <p:nvSpPr>
            <p:cNvPr id="9906" name="Google Shape;9906;p81"/>
            <p:cNvSpPr/>
            <p:nvPr/>
          </p:nvSpPr>
          <p:spPr>
            <a:xfrm>
              <a:off x="-18555375" y="381720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7" name="Google Shape;9907;p81"/>
            <p:cNvSpPr/>
            <p:nvPr/>
          </p:nvSpPr>
          <p:spPr>
            <a:xfrm>
              <a:off x="-18501825" y="3894000"/>
              <a:ext cx="18150" cy="16950"/>
            </a:xfrm>
            <a:custGeom>
              <a:rect b="b" l="l" r="r" t="t"/>
              <a:pathLst>
                <a:path extrusionOk="0" h="678" w="726">
                  <a:moveTo>
                    <a:pt x="351" y="0"/>
                  </a:moveTo>
                  <a:cubicBezTo>
                    <a:pt x="197" y="0"/>
                    <a:pt x="48" y="79"/>
                    <a:pt x="0" y="237"/>
                  </a:cubicBezTo>
                  <a:lnTo>
                    <a:pt x="379" y="678"/>
                  </a:lnTo>
                  <a:lnTo>
                    <a:pt x="725" y="237"/>
                  </a:lnTo>
                  <a:cubicBezTo>
                    <a:pt x="662" y="79"/>
                    <a:pt x="505" y="0"/>
                    <a:pt x="3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8" name="Google Shape;9908;p81"/>
            <p:cNvSpPr/>
            <p:nvPr/>
          </p:nvSpPr>
          <p:spPr>
            <a:xfrm>
              <a:off x="-18546725" y="3835325"/>
              <a:ext cx="108725" cy="124450"/>
            </a:xfrm>
            <a:custGeom>
              <a:rect b="b" l="l" r="r" t="t"/>
              <a:pathLst>
                <a:path extrusionOk="0" h="4978" w="4349">
                  <a:moveTo>
                    <a:pt x="2175" y="0"/>
                  </a:moveTo>
                  <a:cubicBezTo>
                    <a:pt x="1481" y="0"/>
                    <a:pt x="914" y="473"/>
                    <a:pt x="757" y="1134"/>
                  </a:cubicBezTo>
                  <a:lnTo>
                    <a:pt x="221" y="3151"/>
                  </a:lnTo>
                  <a:cubicBezTo>
                    <a:pt x="1" y="4096"/>
                    <a:pt x="725" y="4978"/>
                    <a:pt x="1639" y="4978"/>
                  </a:cubicBezTo>
                  <a:lnTo>
                    <a:pt x="1796" y="4978"/>
                  </a:lnTo>
                  <a:lnTo>
                    <a:pt x="1796" y="3686"/>
                  </a:lnTo>
                  <a:lnTo>
                    <a:pt x="1198" y="2899"/>
                  </a:lnTo>
                  <a:cubicBezTo>
                    <a:pt x="1135" y="2804"/>
                    <a:pt x="1103" y="2741"/>
                    <a:pt x="1103" y="2647"/>
                  </a:cubicBezTo>
                  <a:cubicBezTo>
                    <a:pt x="1103" y="2048"/>
                    <a:pt x="1576" y="1575"/>
                    <a:pt x="2175" y="1575"/>
                  </a:cubicBezTo>
                  <a:cubicBezTo>
                    <a:pt x="2773" y="1575"/>
                    <a:pt x="3246" y="2048"/>
                    <a:pt x="3246" y="2647"/>
                  </a:cubicBezTo>
                  <a:cubicBezTo>
                    <a:pt x="3246" y="2741"/>
                    <a:pt x="3183" y="2804"/>
                    <a:pt x="3151" y="2899"/>
                  </a:cubicBezTo>
                  <a:lnTo>
                    <a:pt x="2521" y="3686"/>
                  </a:lnTo>
                  <a:lnTo>
                    <a:pt x="2521" y="4978"/>
                  </a:lnTo>
                  <a:lnTo>
                    <a:pt x="2679" y="4978"/>
                  </a:lnTo>
                  <a:cubicBezTo>
                    <a:pt x="3624" y="4978"/>
                    <a:pt x="4348" y="4064"/>
                    <a:pt x="4096" y="3151"/>
                  </a:cubicBezTo>
                  <a:lnTo>
                    <a:pt x="3592" y="1134"/>
                  </a:lnTo>
                  <a:cubicBezTo>
                    <a:pt x="3435" y="441"/>
                    <a:pt x="2836" y="0"/>
                    <a:pt x="21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9" name="Google Shape;9909;p81"/>
            <p:cNvSpPr/>
            <p:nvPr/>
          </p:nvSpPr>
          <p:spPr>
            <a:xfrm>
              <a:off x="-18644375" y="3728200"/>
              <a:ext cx="305600" cy="285150"/>
            </a:xfrm>
            <a:custGeom>
              <a:rect b="b" l="l" r="r" t="t"/>
              <a:pathLst>
                <a:path extrusionOk="0" h="11406" w="12224">
                  <a:moveTo>
                    <a:pt x="8128" y="2836"/>
                  </a:moveTo>
                  <a:cubicBezTo>
                    <a:pt x="8695" y="2836"/>
                    <a:pt x="9168" y="3309"/>
                    <a:pt x="9168" y="3907"/>
                  </a:cubicBezTo>
                  <a:cubicBezTo>
                    <a:pt x="9257" y="4501"/>
                    <a:pt x="8814" y="4984"/>
                    <a:pt x="8182" y="4984"/>
                  </a:cubicBezTo>
                  <a:cubicBezTo>
                    <a:pt x="8143" y="4984"/>
                    <a:pt x="8105" y="4982"/>
                    <a:pt x="8065" y="4978"/>
                  </a:cubicBezTo>
                  <a:lnTo>
                    <a:pt x="8065" y="4978"/>
                  </a:lnTo>
                  <a:cubicBezTo>
                    <a:pt x="8128" y="5041"/>
                    <a:pt x="8160" y="5136"/>
                    <a:pt x="8160" y="5199"/>
                  </a:cubicBezTo>
                  <a:lnTo>
                    <a:pt x="8664" y="7247"/>
                  </a:lnTo>
                  <a:cubicBezTo>
                    <a:pt x="9011" y="8633"/>
                    <a:pt x="7971" y="9988"/>
                    <a:pt x="6553" y="9988"/>
                  </a:cubicBezTo>
                  <a:lnTo>
                    <a:pt x="5513" y="9988"/>
                  </a:lnTo>
                  <a:cubicBezTo>
                    <a:pt x="4096" y="9988"/>
                    <a:pt x="3025" y="8633"/>
                    <a:pt x="3403" y="7247"/>
                  </a:cubicBezTo>
                  <a:lnTo>
                    <a:pt x="3907" y="5199"/>
                  </a:lnTo>
                  <a:cubicBezTo>
                    <a:pt x="3938" y="5136"/>
                    <a:pt x="3938" y="5041"/>
                    <a:pt x="3970" y="4978"/>
                  </a:cubicBezTo>
                  <a:lnTo>
                    <a:pt x="3970" y="4978"/>
                  </a:lnTo>
                  <a:cubicBezTo>
                    <a:pt x="3934" y="4982"/>
                    <a:pt x="3899" y="4983"/>
                    <a:pt x="3864" y="4983"/>
                  </a:cubicBezTo>
                  <a:cubicBezTo>
                    <a:pt x="3255" y="4983"/>
                    <a:pt x="2804" y="4473"/>
                    <a:pt x="2804" y="3907"/>
                  </a:cubicBezTo>
                  <a:cubicBezTo>
                    <a:pt x="2804" y="3309"/>
                    <a:pt x="3277" y="2836"/>
                    <a:pt x="3875" y="2836"/>
                  </a:cubicBezTo>
                  <a:cubicBezTo>
                    <a:pt x="4411" y="2836"/>
                    <a:pt x="4883" y="3277"/>
                    <a:pt x="4915" y="3844"/>
                  </a:cubicBezTo>
                  <a:cubicBezTo>
                    <a:pt x="5230" y="3624"/>
                    <a:pt x="5608" y="3561"/>
                    <a:pt x="5986" y="3561"/>
                  </a:cubicBezTo>
                  <a:cubicBezTo>
                    <a:pt x="6396" y="3561"/>
                    <a:pt x="6742" y="3687"/>
                    <a:pt x="7057" y="3844"/>
                  </a:cubicBezTo>
                  <a:cubicBezTo>
                    <a:pt x="7089" y="3277"/>
                    <a:pt x="7561" y="2836"/>
                    <a:pt x="8128" y="2836"/>
                  </a:cubicBezTo>
                  <a:close/>
                  <a:moveTo>
                    <a:pt x="4285" y="1"/>
                  </a:moveTo>
                  <a:cubicBezTo>
                    <a:pt x="2710" y="1"/>
                    <a:pt x="1449" y="946"/>
                    <a:pt x="1449" y="2143"/>
                  </a:cubicBezTo>
                  <a:lnTo>
                    <a:pt x="1449" y="2773"/>
                  </a:lnTo>
                  <a:cubicBezTo>
                    <a:pt x="1449" y="4380"/>
                    <a:pt x="945" y="5955"/>
                    <a:pt x="95" y="7310"/>
                  </a:cubicBezTo>
                  <a:cubicBezTo>
                    <a:pt x="0" y="7373"/>
                    <a:pt x="0" y="7530"/>
                    <a:pt x="32" y="7625"/>
                  </a:cubicBezTo>
                  <a:cubicBezTo>
                    <a:pt x="945" y="9893"/>
                    <a:pt x="3182" y="11405"/>
                    <a:pt x="5671" y="11405"/>
                  </a:cubicBezTo>
                  <a:lnTo>
                    <a:pt x="6553" y="11405"/>
                  </a:lnTo>
                  <a:cubicBezTo>
                    <a:pt x="9011" y="11405"/>
                    <a:pt x="11216" y="9893"/>
                    <a:pt x="12161" y="7625"/>
                  </a:cubicBezTo>
                  <a:cubicBezTo>
                    <a:pt x="12224" y="7499"/>
                    <a:pt x="12224" y="7373"/>
                    <a:pt x="12129" y="7310"/>
                  </a:cubicBezTo>
                  <a:cubicBezTo>
                    <a:pt x="11184" y="5955"/>
                    <a:pt x="10680" y="4380"/>
                    <a:pt x="10680" y="2773"/>
                  </a:cubicBezTo>
                  <a:lnTo>
                    <a:pt x="10680" y="2143"/>
                  </a:lnTo>
                  <a:cubicBezTo>
                    <a:pt x="10680" y="946"/>
                    <a:pt x="9420" y="1"/>
                    <a:pt x="7845" y="1"/>
                  </a:cubicBezTo>
                  <a:cubicBezTo>
                    <a:pt x="7183" y="1"/>
                    <a:pt x="6553" y="158"/>
                    <a:pt x="6081" y="473"/>
                  </a:cubicBezTo>
                  <a:cubicBezTo>
                    <a:pt x="5545" y="158"/>
                    <a:pt x="4915" y="1"/>
                    <a:pt x="42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0" name="Google Shape;9910;p81"/>
            <p:cNvSpPr/>
            <p:nvPr/>
          </p:nvSpPr>
          <p:spPr>
            <a:xfrm>
              <a:off x="-18448275" y="3817200"/>
              <a:ext cx="18150" cy="17350"/>
            </a:xfrm>
            <a:custGeom>
              <a:rect b="b" l="l" r="r" t="t"/>
              <a:pathLst>
                <a:path extrusionOk="0" h="694" w="726">
                  <a:moveTo>
                    <a:pt x="347" y="1"/>
                  </a:moveTo>
                  <a:cubicBezTo>
                    <a:pt x="158" y="1"/>
                    <a:pt x="1" y="158"/>
                    <a:pt x="1" y="347"/>
                  </a:cubicBezTo>
                  <a:cubicBezTo>
                    <a:pt x="1" y="536"/>
                    <a:pt x="158" y="694"/>
                    <a:pt x="347" y="694"/>
                  </a:cubicBezTo>
                  <a:cubicBezTo>
                    <a:pt x="536" y="694"/>
                    <a:pt x="725" y="536"/>
                    <a:pt x="725" y="347"/>
                  </a:cubicBezTo>
                  <a:cubicBezTo>
                    <a:pt x="694" y="158"/>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1" name="Google Shape;9911;p81"/>
            <p:cNvSpPr/>
            <p:nvPr/>
          </p:nvSpPr>
          <p:spPr>
            <a:xfrm>
              <a:off x="-18645175" y="3708500"/>
              <a:ext cx="74050" cy="91400"/>
            </a:xfrm>
            <a:custGeom>
              <a:rect b="b" l="l" r="r" t="t"/>
              <a:pathLst>
                <a:path extrusionOk="0" h="3656" w="2962">
                  <a:moveTo>
                    <a:pt x="2111" y="1"/>
                  </a:moveTo>
                  <a:cubicBezTo>
                    <a:pt x="946" y="1"/>
                    <a:pt x="1" y="946"/>
                    <a:pt x="1" y="2143"/>
                  </a:cubicBezTo>
                  <a:cubicBezTo>
                    <a:pt x="1" y="2710"/>
                    <a:pt x="221" y="3277"/>
                    <a:pt x="631" y="3656"/>
                  </a:cubicBezTo>
                  <a:lnTo>
                    <a:pt x="631" y="3498"/>
                  </a:lnTo>
                  <a:lnTo>
                    <a:pt x="631" y="2868"/>
                  </a:lnTo>
                  <a:cubicBezTo>
                    <a:pt x="631" y="1608"/>
                    <a:pt x="1576" y="600"/>
                    <a:pt x="2962" y="190"/>
                  </a:cubicBezTo>
                  <a:cubicBezTo>
                    <a:pt x="2679" y="95"/>
                    <a:pt x="2395" y="1"/>
                    <a:pt x="21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2" name="Google Shape;9912;p81"/>
            <p:cNvSpPr/>
            <p:nvPr/>
          </p:nvSpPr>
          <p:spPr>
            <a:xfrm>
              <a:off x="-18415975" y="3710075"/>
              <a:ext cx="74850" cy="92975"/>
            </a:xfrm>
            <a:custGeom>
              <a:rect b="b" l="l" r="r" t="t"/>
              <a:pathLst>
                <a:path extrusionOk="0" h="3719" w="2994">
                  <a:moveTo>
                    <a:pt x="883" y="1"/>
                  </a:moveTo>
                  <a:cubicBezTo>
                    <a:pt x="568" y="1"/>
                    <a:pt x="284" y="64"/>
                    <a:pt x="1" y="190"/>
                  </a:cubicBezTo>
                  <a:cubicBezTo>
                    <a:pt x="1292" y="568"/>
                    <a:pt x="2206" y="1608"/>
                    <a:pt x="2206" y="2836"/>
                  </a:cubicBezTo>
                  <a:lnTo>
                    <a:pt x="2206" y="3466"/>
                  </a:lnTo>
                  <a:cubicBezTo>
                    <a:pt x="2206" y="3529"/>
                    <a:pt x="2206" y="3656"/>
                    <a:pt x="2237" y="3719"/>
                  </a:cubicBezTo>
                  <a:cubicBezTo>
                    <a:pt x="2710" y="3340"/>
                    <a:pt x="2993" y="2742"/>
                    <a:pt x="2993" y="2112"/>
                  </a:cubicBezTo>
                  <a:cubicBezTo>
                    <a:pt x="2993" y="946"/>
                    <a:pt x="2048" y="1"/>
                    <a:pt x="8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13" name="Google Shape;9913;p81"/>
          <p:cNvGrpSpPr/>
          <p:nvPr/>
        </p:nvGrpSpPr>
        <p:grpSpPr>
          <a:xfrm>
            <a:off x="4601857" y="3143780"/>
            <a:ext cx="457453" cy="451763"/>
            <a:chOff x="-18647525" y="4082625"/>
            <a:chExt cx="309550" cy="305700"/>
          </a:xfrm>
        </p:grpSpPr>
        <p:sp>
          <p:nvSpPr>
            <p:cNvPr id="9914" name="Google Shape;9914;p81"/>
            <p:cNvSpPr/>
            <p:nvPr/>
          </p:nvSpPr>
          <p:spPr>
            <a:xfrm>
              <a:off x="-18609725" y="4082625"/>
              <a:ext cx="123675" cy="61475"/>
            </a:xfrm>
            <a:custGeom>
              <a:rect b="b" l="l" r="r" t="t"/>
              <a:pathLst>
                <a:path extrusionOk="0" h="2459" w="4947">
                  <a:moveTo>
                    <a:pt x="2473" y="1"/>
                  </a:moveTo>
                  <a:cubicBezTo>
                    <a:pt x="2387" y="1"/>
                    <a:pt x="2300" y="32"/>
                    <a:pt x="2237" y="95"/>
                  </a:cubicBezTo>
                  <a:cubicBezTo>
                    <a:pt x="2206" y="127"/>
                    <a:pt x="1576" y="694"/>
                    <a:pt x="1450" y="1481"/>
                  </a:cubicBezTo>
                  <a:cubicBezTo>
                    <a:pt x="1324" y="1418"/>
                    <a:pt x="1166" y="1418"/>
                    <a:pt x="1071" y="1418"/>
                  </a:cubicBezTo>
                  <a:lnTo>
                    <a:pt x="347" y="1418"/>
                  </a:lnTo>
                  <a:cubicBezTo>
                    <a:pt x="158" y="1418"/>
                    <a:pt x="0" y="1576"/>
                    <a:pt x="0" y="1797"/>
                  </a:cubicBezTo>
                  <a:cubicBezTo>
                    <a:pt x="0" y="2017"/>
                    <a:pt x="32" y="2206"/>
                    <a:pt x="126" y="2427"/>
                  </a:cubicBezTo>
                  <a:cubicBezTo>
                    <a:pt x="1008" y="2175"/>
                    <a:pt x="1922" y="2175"/>
                    <a:pt x="2489" y="2175"/>
                  </a:cubicBezTo>
                  <a:cubicBezTo>
                    <a:pt x="3277" y="2175"/>
                    <a:pt x="4096" y="2206"/>
                    <a:pt x="4852" y="2458"/>
                  </a:cubicBezTo>
                  <a:cubicBezTo>
                    <a:pt x="4915" y="2269"/>
                    <a:pt x="4947" y="2017"/>
                    <a:pt x="4947" y="1797"/>
                  </a:cubicBezTo>
                  <a:cubicBezTo>
                    <a:pt x="4947" y="1576"/>
                    <a:pt x="4789" y="1418"/>
                    <a:pt x="4600" y="1418"/>
                  </a:cubicBezTo>
                  <a:lnTo>
                    <a:pt x="3907" y="1418"/>
                  </a:lnTo>
                  <a:cubicBezTo>
                    <a:pt x="3781" y="1418"/>
                    <a:pt x="3623" y="1418"/>
                    <a:pt x="3497" y="1481"/>
                  </a:cubicBezTo>
                  <a:cubicBezTo>
                    <a:pt x="3340" y="694"/>
                    <a:pt x="2710" y="127"/>
                    <a:pt x="2710" y="95"/>
                  </a:cubicBezTo>
                  <a:cubicBezTo>
                    <a:pt x="2647" y="32"/>
                    <a:pt x="2560" y="1"/>
                    <a:pt x="24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5" name="Google Shape;9915;p81"/>
            <p:cNvSpPr/>
            <p:nvPr/>
          </p:nvSpPr>
          <p:spPr>
            <a:xfrm>
              <a:off x="-18647525" y="4155875"/>
              <a:ext cx="148075" cy="195350"/>
            </a:xfrm>
            <a:custGeom>
              <a:rect b="b" l="l" r="r" t="t"/>
              <a:pathLst>
                <a:path extrusionOk="0" h="7814" w="5923">
                  <a:moveTo>
                    <a:pt x="1859" y="2836"/>
                  </a:moveTo>
                  <a:cubicBezTo>
                    <a:pt x="2048" y="2836"/>
                    <a:pt x="2205" y="2994"/>
                    <a:pt x="2205" y="3183"/>
                  </a:cubicBezTo>
                  <a:lnTo>
                    <a:pt x="2205" y="3907"/>
                  </a:lnTo>
                  <a:cubicBezTo>
                    <a:pt x="2205" y="4096"/>
                    <a:pt x="2048" y="4254"/>
                    <a:pt x="1859" y="4254"/>
                  </a:cubicBezTo>
                  <a:cubicBezTo>
                    <a:pt x="1670" y="4254"/>
                    <a:pt x="1512" y="4096"/>
                    <a:pt x="1512" y="3907"/>
                  </a:cubicBezTo>
                  <a:lnTo>
                    <a:pt x="1512" y="3183"/>
                  </a:lnTo>
                  <a:cubicBezTo>
                    <a:pt x="1512" y="2994"/>
                    <a:pt x="1670" y="2836"/>
                    <a:pt x="1859" y="2836"/>
                  </a:cubicBezTo>
                  <a:close/>
                  <a:moveTo>
                    <a:pt x="3938" y="1"/>
                  </a:moveTo>
                  <a:cubicBezTo>
                    <a:pt x="2678" y="1"/>
                    <a:pt x="0" y="1"/>
                    <a:pt x="0" y="2836"/>
                  </a:cubicBezTo>
                  <a:cubicBezTo>
                    <a:pt x="0" y="4569"/>
                    <a:pt x="914" y="6774"/>
                    <a:pt x="2205" y="7814"/>
                  </a:cubicBezTo>
                  <a:cubicBezTo>
                    <a:pt x="2016" y="6995"/>
                    <a:pt x="1985" y="6018"/>
                    <a:pt x="2268" y="4915"/>
                  </a:cubicBezTo>
                  <a:cubicBezTo>
                    <a:pt x="2457" y="4222"/>
                    <a:pt x="2741" y="3466"/>
                    <a:pt x="3088" y="2805"/>
                  </a:cubicBezTo>
                  <a:cubicBezTo>
                    <a:pt x="2962" y="2710"/>
                    <a:pt x="2899" y="2647"/>
                    <a:pt x="2899" y="2490"/>
                  </a:cubicBezTo>
                  <a:lnTo>
                    <a:pt x="2899" y="1765"/>
                  </a:lnTo>
                  <a:cubicBezTo>
                    <a:pt x="2899" y="1576"/>
                    <a:pt x="3056" y="1418"/>
                    <a:pt x="3245" y="1418"/>
                  </a:cubicBezTo>
                  <a:cubicBezTo>
                    <a:pt x="3434" y="1418"/>
                    <a:pt x="3592" y="1576"/>
                    <a:pt x="3592" y="1765"/>
                  </a:cubicBezTo>
                  <a:lnTo>
                    <a:pt x="3592" y="1954"/>
                  </a:lnTo>
                  <a:cubicBezTo>
                    <a:pt x="3781" y="1702"/>
                    <a:pt x="4033" y="1450"/>
                    <a:pt x="4222" y="1229"/>
                  </a:cubicBezTo>
                  <a:cubicBezTo>
                    <a:pt x="4726" y="694"/>
                    <a:pt x="5324" y="347"/>
                    <a:pt x="5923" y="190"/>
                  </a:cubicBezTo>
                  <a:cubicBezTo>
                    <a:pt x="5293" y="32"/>
                    <a:pt x="4631" y="1"/>
                    <a:pt x="39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6" name="Google Shape;9916;p81"/>
            <p:cNvSpPr/>
            <p:nvPr/>
          </p:nvSpPr>
          <p:spPr>
            <a:xfrm>
              <a:off x="-18442750" y="4150575"/>
              <a:ext cx="102400" cy="100625"/>
            </a:xfrm>
            <a:custGeom>
              <a:rect b="b" l="l" r="r" t="t"/>
              <a:pathLst>
                <a:path extrusionOk="0" h="4025" w="4096">
                  <a:moveTo>
                    <a:pt x="630" y="0"/>
                  </a:moveTo>
                  <a:cubicBezTo>
                    <a:pt x="544" y="0"/>
                    <a:pt x="457" y="39"/>
                    <a:pt x="378" y="118"/>
                  </a:cubicBezTo>
                  <a:cubicBezTo>
                    <a:pt x="221" y="276"/>
                    <a:pt x="95" y="496"/>
                    <a:pt x="0" y="685"/>
                  </a:cubicBezTo>
                  <a:cubicBezTo>
                    <a:pt x="851" y="1063"/>
                    <a:pt x="1481" y="1725"/>
                    <a:pt x="1891" y="2134"/>
                  </a:cubicBezTo>
                  <a:cubicBezTo>
                    <a:pt x="2300" y="2513"/>
                    <a:pt x="2962" y="3206"/>
                    <a:pt x="3371" y="4025"/>
                  </a:cubicBezTo>
                  <a:cubicBezTo>
                    <a:pt x="3560" y="3962"/>
                    <a:pt x="3749" y="3836"/>
                    <a:pt x="3907" y="3647"/>
                  </a:cubicBezTo>
                  <a:cubicBezTo>
                    <a:pt x="4096" y="3552"/>
                    <a:pt x="4096" y="3332"/>
                    <a:pt x="3938" y="3206"/>
                  </a:cubicBezTo>
                  <a:lnTo>
                    <a:pt x="3434" y="2702"/>
                  </a:lnTo>
                  <a:cubicBezTo>
                    <a:pt x="3371" y="2607"/>
                    <a:pt x="3245" y="2544"/>
                    <a:pt x="3119" y="2450"/>
                  </a:cubicBezTo>
                  <a:cubicBezTo>
                    <a:pt x="3560" y="1788"/>
                    <a:pt x="3529" y="937"/>
                    <a:pt x="3529" y="906"/>
                  </a:cubicBezTo>
                  <a:cubicBezTo>
                    <a:pt x="3529" y="717"/>
                    <a:pt x="3371" y="591"/>
                    <a:pt x="3151" y="559"/>
                  </a:cubicBezTo>
                  <a:cubicBezTo>
                    <a:pt x="3147" y="559"/>
                    <a:pt x="3130" y="559"/>
                    <a:pt x="3103" y="559"/>
                  </a:cubicBezTo>
                  <a:cubicBezTo>
                    <a:pt x="2910" y="559"/>
                    <a:pt x="2190" y="583"/>
                    <a:pt x="1639" y="969"/>
                  </a:cubicBezTo>
                  <a:cubicBezTo>
                    <a:pt x="1544" y="843"/>
                    <a:pt x="1481" y="748"/>
                    <a:pt x="1387" y="654"/>
                  </a:cubicBezTo>
                  <a:lnTo>
                    <a:pt x="882" y="118"/>
                  </a:lnTo>
                  <a:cubicBezTo>
                    <a:pt x="804" y="39"/>
                    <a:pt x="717" y="0"/>
                    <a:pt x="6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7" name="Google Shape;9917;p81"/>
            <p:cNvSpPr/>
            <p:nvPr/>
          </p:nvSpPr>
          <p:spPr>
            <a:xfrm>
              <a:off x="-18581375" y="4176775"/>
              <a:ext cx="243400" cy="211550"/>
            </a:xfrm>
            <a:custGeom>
              <a:rect b="b" l="l" r="r" t="t"/>
              <a:pathLst>
                <a:path extrusionOk="0" h="8462" w="9736">
                  <a:moveTo>
                    <a:pt x="4191" y="1000"/>
                  </a:moveTo>
                  <a:cubicBezTo>
                    <a:pt x="4277" y="1000"/>
                    <a:pt x="4364" y="1039"/>
                    <a:pt x="4443" y="1118"/>
                  </a:cubicBezTo>
                  <a:cubicBezTo>
                    <a:pt x="4600" y="1275"/>
                    <a:pt x="4600" y="1465"/>
                    <a:pt x="4443" y="1654"/>
                  </a:cubicBezTo>
                  <a:lnTo>
                    <a:pt x="3939" y="2158"/>
                  </a:lnTo>
                  <a:cubicBezTo>
                    <a:pt x="3860" y="2236"/>
                    <a:pt x="3765" y="2276"/>
                    <a:pt x="3675" y="2276"/>
                  </a:cubicBezTo>
                  <a:cubicBezTo>
                    <a:pt x="3584" y="2276"/>
                    <a:pt x="3498" y="2236"/>
                    <a:pt x="3435" y="2158"/>
                  </a:cubicBezTo>
                  <a:cubicBezTo>
                    <a:pt x="3277" y="2000"/>
                    <a:pt x="3277" y="1811"/>
                    <a:pt x="3435" y="1654"/>
                  </a:cubicBezTo>
                  <a:lnTo>
                    <a:pt x="3939" y="1118"/>
                  </a:lnTo>
                  <a:cubicBezTo>
                    <a:pt x="4017" y="1039"/>
                    <a:pt x="4104" y="1000"/>
                    <a:pt x="4191" y="1000"/>
                  </a:cubicBezTo>
                  <a:close/>
                  <a:moveTo>
                    <a:pt x="5230" y="3048"/>
                  </a:moveTo>
                  <a:cubicBezTo>
                    <a:pt x="5317" y="3048"/>
                    <a:pt x="5404" y="3087"/>
                    <a:pt x="5482" y="3166"/>
                  </a:cubicBezTo>
                  <a:cubicBezTo>
                    <a:pt x="5640" y="3323"/>
                    <a:pt x="5640" y="3512"/>
                    <a:pt x="5482" y="3701"/>
                  </a:cubicBezTo>
                  <a:lnTo>
                    <a:pt x="4978" y="4205"/>
                  </a:lnTo>
                  <a:cubicBezTo>
                    <a:pt x="4900" y="4284"/>
                    <a:pt x="4805" y="4324"/>
                    <a:pt x="4710" y="4324"/>
                  </a:cubicBezTo>
                  <a:cubicBezTo>
                    <a:pt x="4616" y="4324"/>
                    <a:pt x="4521" y="4284"/>
                    <a:pt x="4443" y="4205"/>
                  </a:cubicBezTo>
                  <a:cubicBezTo>
                    <a:pt x="4285" y="4048"/>
                    <a:pt x="4285" y="3796"/>
                    <a:pt x="4443" y="3701"/>
                  </a:cubicBezTo>
                  <a:lnTo>
                    <a:pt x="4978" y="3166"/>
                  </a:lnTo>
                  <a:cubicBezTo>
                    <a:pt x="5057" y="3087"/>
                    <a:pt x="5144" y="3048"/>
                    <a:pt x="5230" y="3048"/>
                  </a:cubicBezTo>
                  <a:close/>
                  <a:moveTo>
                    <a:pt x="2674" y="3583"/>
                  </a:moveTo>
                  <a:cubicBezTo>
                    <a:pt x="2765" y="3583"/>
                    <a:pt x="2852" y="3623"/>
                    <a:pt x="2930" y="3701"/>
                  </a:cubicBezTo>
                  <a:cubicBezTo>
                    <a:pt x="3088" y="3796"/>
                    <a:pt x="3088" y="4048"/>
                    <a:pt x="2930" y="4205"/>
                  </a:cubicBezTo>
                  <a:lnTo>
                    <a:pt x="2395" y="4710"/>
                  </a:lnTo>
                  <a:cubicBezTo>
                    <a:pt x="2316" y="4788"/>
                    <a:pt x="2229" y="4828"/>
                    <a:pt x="2143" y="4828"/>
                  </a:cubicBezTo>
                  <a:cubicBezTo>
                    <a:pt x="2056" y="4828"/>
                    <a:pt x="1970" y="4788"/>
                    <a:pt x="1891" y="4710"/>
                  </a:cubicBezTo>
                  <a:cubicBezTo>
                    <a:pt x="1733" y="4552"/>
                    <a:pt x="1733" y="4363"/>
                    <a:pt x="1891" y="4205"/>
                  </a:cubicBezTo>
                  <a:lnTo>
                    <a:pt x="2395" y="3701"/>
                  </a:lnTo>
                  <a:cubicBezTo>
                    <a:pt x="2489" y="3623"/>
                    <a:pt x="2584" y="3583"/>
                    <a:pt x="2674" y="3583"/>
                  </a:cubicBezTo>
                  <a:close/>
                  <a:moveTo>
                    <a:pt x="7207" y="4087"/>
                  </a:moveTo>
                  <a:cubicBezTo>
                    <a:pt x="7302" y="4087"/>
                    <a:pt x="7388" y="4127"/>
                    <a:pt x="7436" y="4205"/>
                  </a:cubicBezTo>
                  <a:cubicBezTo>
                    <a:pt x="7625" y="4363"/>
                    <a:pt x="7625" y="4552"/>
                    <a:pt x="7436" y="4710"/>
                  </a:cubicBezTo>
                  <a:lnTo>
                    <a:pt x="6932" y="5214"/>
                  </a:lnTo>
                  <a:cubicBezTo>
                    <a:pt x="6853" y="5292"/>
                    <a:pt x="6766" y="5332"/>
                    <a:pt x="6680" y="5332"/>
                  </a:cubicBezTo>
                  <a:cubicBezTo>
                    <a:pt x="6593" y="5332"/>
                    <a:pt x="6506" y="5292"/>
                    <a:pt x="6427" y="5214"/>
                  </a:cubicBezTo>
                  <a:cubicBezTo>
                    <a:pt x="6270" y="5056"/>
                    <a:pt x="6270" y="4867"/>
                    <a:pt x="6427" y="4710"/>
                  </a:cubicBezTo>
                  <a:lnTo>
                    <a:pt x="6932" y="4205"/>
                  </a:lnTo>
                  <a:cubicBezTo>
                    <a:pt x="7010" y="4127"/>
                    <a:pt x="7113" y="4087"/>
                    <a:pt x="7207" y="4087"/>
                  </a:cubicBezTo>
                  <a:close/>
                  <a:moveTo>
                    <a:pt x="5388" y="4875"/>
                  </a:moveTo>
                  <a:cubicBezTo>
                    <a:pt x="5474" y="4875"/>
                    <a:pt x="5561" y="4914"/>
                    <a:pt x="5640" y="4993"/>
                  </a:cubicBezTo>
                  <a:cubicBezTo>
                    <a:pt x="5797" y="5151"/>
                    <a:pt x="5797" y="5340"/>
                    <a:pt x="5640" y="5497"/>
                  </a:cubicBezTo>
                  <a:lnTo>
                    <a:pt x="5136" y="6001"/>
                  </a:lnTo>
                  <a:cubicBezTo>
                    <a:pt x="5057" y="6080"/>
                    <a:pt x="4963" y="6119"/>
                    <a:pt x="4868" y="6119"/>
                  </a:cubicBezTo>
                  <a:cubicBezTo>
                    <a:pt x="4773" y="6119"/>
                    <a:pt x="4679" y="6080"/>
                    <a:pt x="4600" y="6001"/>
                  </a:cubicBezTo>
                  <a:cubicBezTo>
                    <a:pt x="4443" y="5844"/>
                    <a:pt x="4443" y="5655"/>
                    <a:pt x="4600" y="5497"/>
                  </a:cubicBezTo>
                  <a:lnTo>
                    <a:pt x="5136" y="4993"/>
                  </a:lnTo>
                  <a:cubicBezTo>
                    <a:pt x="5215" y="4914"/>
                    <a:pt x="5301" y="4875"/>
                    <a:pt x="5388" y="4875"/>
                  </a:cubicBezTo>
                  <a:close/>
                  <a:moveTo>
                    <a:pt x="2674" y="5568"/>
                  </a:moveTo>
                  <a:cubicBezTo>
                    <a:pt x="2765" y="5568"/>
                    <a:pt x="2852" y="5607"/>
                    <a:pt x="2930" y="5686"/>
                  </a:cubicBezTo>
                  <a:cubicBezTo>
                    <a:pt x="3088" y="5844"/>
                    <a:pt x="3088" y="6064"/>
                    <a:pt x="2930" y="6222"/>
                  </a:cubicBezTo>
                  <a:lnTo>
                    <a:pt x="2395" y="6726"/>
                  </a:lnTo>
                  <a:cubicBezTo>
                    <a:pt x="2316" y="6805"/>
                    <a:pt x="2229" y="6844"/>
                    <a:pt x="2143" y="6844"/>
                  </a:cubicBezTo>
                  <a:cubicBezTo>
                    <a:pt x="2056" y="6844"/>
                    <a:pt x="1970" y="6805"/>
                    <a:pt x="1891" y="6726"/>
                  </a:cubicBezTo>
                  <a:cubicBezTo>
                    <a:pt x="1733" y="6568"/>
                    <a:pt x="1733" y="6379"/>
                    <a:pt x="1891" y="6222"/>
                  </a:cubicBezTo>
                  <a:lnTo>
                    <a:pt x="2395" y="5686"/>
                  </a:lnTo>
                  <a:cubicBezTo>
                    <a:pt x="2489" y="5607"/>
                    <a:pt x="2584" y="5568"/>
                    <a:pt x="2674" y="5568"/>
                  </a:cubicBezTo>
                  <a:close/>
                  <a:moveTo>
                    <a:pt x="4065" y="1"/>
                  </a:moveTo>
                  <a:cubicBezTo>
                    <a:pt x="3468" y="1"/>
                    <a:pt x="2828" y="244"/>
                    <a:pt x="2174" y="897"/>
                  </a:cubicBezTo>
                  <a:cubicBezTo>
                    <a:pt x="1355" y="1717"/>
                    <a:pt x="662" y="2977"/>
                    <a:pt x="347" y="4268"/>
                  </a:cubicBezTo>
                  <a:cubicBezTo>
                    <a:pt x="0" y="5781"/>
                    <a:pt x="190" y="7009"/>
                    <a:pt x="914" y="7702"/>
                  </a:cubicBezTo>
                  <a:cubicBezTo>
                    <a:pt x="1466" y="8255"/>
                    <a:pt x="2204" y="8461"/>
                    <a:pt x="2972" y="8461"/>
                  </a:cubicBezTo>
                  <a:cubicBezTo>
                    <a:pt x="3430" y="8461"/>
                    <a:pt x="3900" y="8387"/>
                    <a:pt x="4348" y="8270"/>
                  </a:cubicBezTo>
                  <a:cubicBezTo>
                    <a:pt x="5608" y="7955"/>
                    <a:pt x="6900" y="7230"/>
                    <a:pt x="7719" y="6442"/>
                  </a:cubicBezTo>
                  <a:cubicBezTo>
                    <a:pt x="9736" y="4426"/>
                    <a:pt x="7845" y="2536"/>
                    <a:pt x="6963" y="1654"/>
                  </a:cubicBezTo>
                  <a:cubicBezTo>
                    <a:pt x="6367" y="1057"/>
                    <a:pt x="5310" y="1"/>
                    <a:pt x="40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18" name="Google Shape;9918;p81"/>
          <p:cNvGrpSpPr/>
          <p:nvPr/>
        </p:nvGrpSpPr>
        <p:grpSpPr>
          <a:xfrm>
            <a:off x="7412241" y="2037742"/>
            <a:ext cx="395755" cy="449288"/>
            <a:chOff x="-16775350" y="3309200"/>
            <a:chExt cx="267800" cy="304025"/>
          </a:xfrm>
        </p:grpSpPr>
        <p:sp>
          <p:nvSpPr>
            <p:cNvPr id="9919" name="Google Shape;9919;p81"/>
            <p:cNvSpPr/>
            <p:nvPr/>
          </p:nvSpPr>
          <p:spPr>
            <a:xfrm>
              <a:off x="-16775350" y="3309200"/>
              <a:ext cx="267800" cy="160675"/>
            </a:xfrm>
            <a:custGeom>
              <a:rect b="b" l="l" r="r" t="t"/>
              <a:pathLst>
                <a:path extrusionOk="0" h="6427" w="10712">
                  <a:moveTo>
                    <a:pt x="4978" y="1418"/>
                  </a:moveTo>
                  <a:cubicBezTo>
                    <a:pt x="5388" y="1418"/>
                    <a:pt x="5703" y="1733"/>
                    <a:pt x="5703" y="2111"/>
                  </a:cubicBezTo>
                  <a:cubicBezTo>
                    <a:pt x="5703" y="2520"/>
                    <a:pt x="5388" y="2835"/>
                    <a:pt x="4978" y="2835"/>
                  </a:cubicBezTo>
                  <a:cubicBezTo>
                    <a:pt x="4600" y="2835"/>
                    <a:pt x="4285" y="2520"/>
                    <a:pt x="4285" y="2111"/>
                  </a:cubicBezTo>
                  <a:cubicBezTo>
                    <a:pt x="4285" y="1733"/>
                    <a:pt x="4600" y="1418"/>
                    <a:pt x="4978" y="1418"/>
                  </a:cubicBezTo>
                  <a:close/>
                  <a:moveTo>
                    <a:pt x="3182" y="2867"/>
                  </a:moveTo>
                  <a:cubicBezTo>
                    <a:pt x="3781" y="2867"/>
                    <a:pt x="4254" y="3340"/>
                    <a:pt x="4254" y="3938"/>
                  </a:cubicBezTo>
                  <a:cubicBezTo>
                    <a:pt x="4285" y="4505"/>
                    <a:pt x="3781" y="5009"/>
                    <a:pt x="3182" y="5009"/>
                  </a:cubicBezTo>
                  <a:cubicBezTo>
                    <a:pt x="2584" y="5009"/>
                    <a:pt x="2111" y="4537"/>
                    <a:pt x="2111" y="3938"/>
                  </a:cubicBezTo>
                  <a:cubicBezTo>
                    <a:pt x="2111" y="3340"/>
                    <a:pt x="2584" y="2867"/>
                    <a:pt x="3182" y="2867"/>
                  </a:cubicBezTo>
                  <a:close/>
                  <a:moveTo>
                    <a:pt x="5356" y="0"/>
                  </a:moveTo>
                  <a:cubicBezTo>
                    <a:pt x="2395" y="0"/>
                    <a:pt x="0" y="2394"/>
                    <a:pt x="0" y="5356"/>
                  </a:cubicBezTo>
                  <a:cubicBezTo>
                    <a:pt x="0" y="5954"/>
                    <a:pt x="473" y="6427"/>
                    <a:pt x="1040" y="6427"/>
                  </a:cubicBezTo>
                  <a:lnTo>
                    <a:pt x="9609" y="6427"/>
                  </a:lnTo>
                  <a:cubicBezTo>
                    <a:pt x="10208" y="6427"/>
                    <a:pt x="10681" y="5954"/>
                    <a:pt x="10681" y="5356"/>
                  </a:cubicBezTo>
                  <a:cubicBezTo>
                    <a:pt x="10712" y="2394"/>
                    <a:pt x="8286" y="0"/>
                    <a:pt x="53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0" name="Google Shape;9920;p81"/>
            <p:cNvSpPr/>
            <p:nvPr/>
          </p:nvSpPr>
          <p:spPr>
            <a:xfrm>
              <a:off x="-16704475" y="3398975"/>
              <a:ext cx="17350" cy="17350"/>
            </a:xfrm>
            <a:custGeom>
              <a:rect b="b" l="l" r="r" t="t"/>
              <a:pathLst>
                <a:path extrusionOk="0" h="694" w="694">
                  <a:moveTo>
                    <a:pt x="347" y="1"/>
                  </a:moveTo>
                  <a:cubicBezTo>
                    <a:pt x="158" y="1"/>
                    <a:pt x="1" y="127"/>
                    <a:pt x="1" y="347"/>
                  </a:cubicBezTo>
                  <a:cubicBezTo>
                    <a:pt x="1" y="536"/>
                    <a:pt x="158" y="694"/>
                    <a:pt x="347" y="694"/>
                  </a:cubicBezTo>
                  <a:cubicBezTo>
                    <a:pt x="536" y="694"/>
                    <a:pt x="694" y="536"/>
                    <a:pt x="694" y="347"/>
                  </a:cubicBezTo>
                  <a:cubicBezTo>
                    <a:pt x="694" y="127"/>
                    <a:pt x="53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1" name="Google Shape;9921;p81"/>
            <p:cNvSpPr/>
            <p:nvPr/>
          </p:nvSpPr>
          <p:spPr>
            <a:xfrm>
              <a:off x="-16707625" y="3487200"/>
              <a:ext cx="129200" cy="126025"/>
            </a:xfrm>
            <a:custGeom>
              <a:rect b="b" l="l" r="r" t="t"/>
              <a:pathLst>
                <a:path extrusionOk="0" h="5041" w="5168">
                  <a:moveTo>
                    <a:pt x="1135" y="0"/>
                  </a:moveTo>
                  <a:cubicBezTo>
                    <a:pt x="1072" y="725"/>
                    <a:pt x="914" y="1449"/>
                    <a:pt x="631" y="2079"/>
                  </a:cubicBezTo>
                  <a:cubicBezTo>
                    <a:pt x="1" y="3592"/>
                    <a:pt x="1103" y="5041"/>
                    <a:pt x="2584" y="5041"/>
                  </a:cubicBezTo>
                  <a:cubicBezTo>
                    <a:pt x="3939" y="5041"/>
                    <a:pt x="5168" y="3875"/>
                    <a:pt x="4632" y="2237"/>
                  </a:cubicBezTo>
                  <a:cubicBezTo>
                    <a:pt x="4411" y="1449"/>
                    <a:pt x="4222" y="725"/>
                    <a:pt x="40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22" name="Google Shape;9922;p81"/>
          <p:cNvGrpSpPr/>
          <p:nvPr/>
        </p:nvGrpSpPr>
        <p:grpSpPr>
          <a:xfrm>
            <a:off x="7412241" y="2589977"/>
            <a:ext cx="395755" cy="452835"/>
            <a:chOff x="-16775350" y="3683300"/>
            <a:chExt cx="267800" cy="306425"/>
          </a:xfrm>
        </p:grpSpPr>
        <p:sp>
          <p:nvSpPr>
            <p:cNvPr id="9923" name="Google Shape;9923;p81"/>
            <p:cNvSpPr/>
            <p:nvPr/>
          </p:nvSpPr>
          <p:spPr>
            <a:xfrm>
              <a:off x="-16775350" y="3683300"/>
              <a:ext cx="267800" cy="306425"/>
            </a:xfrm>
            <a:custGeom>
              <a:rect b="b" l="l" r="r" t="t"/>
              <a:pathLst>
                <a:path extrusionOk="0" h="12257" w="10712">
                  <a:moveTo>
                    <a:pt x="5356" y="1"/>
                  </a:moveTo>
                  <a:cubicBezTo>
                    <a:pt x="2395" y="1"/>
                    <a:pt x="0" y="2395"/>
                    <a:pt x="0" y="5357"/>
                  </a:cubicBezTo>
                  <a:lnTo>
                    <a:pt x="0" y="11847"/>
                  </a:lnTo>
                  <a:cubicBezTo>
                    <a:pt x="0" y="12036"/>
                    <a:pt x="158" y="12193"/>
                    <a:pt x="347" y="12193"/>
                  </a:cubicBezTo>
                  <a:lnTo>
                    <a:pt x="1418" y="12193"/>
                  </a:lnTo>
                  <a:lnTo>
                    <a:pt x="1418" y="11153"/>
                  </a:lnTo>
                  <a:cubicBezTo>
                    <a:pt x="1418" y="10303"/>
                    <a:pt x="1702" y="9578"/>
                    <a:pt x="2206" y="8917"/>
                  </a:cubicBezTo>
                  <a:lnTo>
                    <a:pt x="2741" y="8224"/>
                  </a:lnTo>
                  <a:lnTo>
                    <a:pt x="2017" y="7121"/>
                  </a:lnTo>
                  <a:cubicBezTo>
                    <a:pt x="1607" y="6522"/>
                    <a:pt x="1418" y="5829"/>
                    <a:pt x="1418" y="5136"/>
                  </a:cubicBezTo>
                  <a:cubicBezTo>
                    <a:pt x="1418" y="4128"/>
                    <a:pt x="2080" y="3183"/>
                    <a:pt x="3025" y="2994"/>
                  </a:cubicBezTo>
                  <a:cubicBezTo>
                    <a:pt x="3197" y="2953"/>
                    <a:pt x="3371" y="2933"/>
                    <a:pt x="3544" y="2933"/>
                  </a:cubicBezTo>
                  <a:cubicBezTo>
                    <a:pt x="4034" y="2933"/>
                    <a:pt x="4511" y="3092"/>
                    <a:pt x="4884" y="3372"/>
                  </a:cubicBezTo>
                  <a:cubicBezTo>
                    <a:pt x="5041" y="3529"/>
                    <a:pt x="5199" y="3687"/>
                    <a:pt x="5293" y="3844"/>
                  </a:cubicBezTo>
                  <a:cubicBezTo>
                    <a:pt x="5388" y="3687"/>
                    <a:pt x="5514" y="3561"/>
                    <a:pt x="5671" y="3466"/>
                  </a:cubicBezTo>
                  <a:cubicBezTo>
                    <a:pt x="6052" y="3086"/>
                    <a:pt x="6649" y="2896"/>
                    <a:pt x="7187" y="2896"/>
                  </a:cubicBezTo>
                  <a:cubicBezTo>
                    <a:pt x="7228" y="2896"/>
                    <a:pt x="7269" y="2897"/>
                    <a:pt x="7310" y="2899"/>
                  </a:cubicBezTo>
                  <a:cubicBezTo>
                    <a:pt x="8412" y="3025"/>
                    <a:pt x="9263" y="4002"/>
                    <a:pt x="9263" y="5136"/>
                  </a:cubicBezTo>
                  <a:cubicBezTo>
                    <a:pt x="9263" y="5735"/>
                    <a:pt x="9137" y="6302"/>
                    <a:pt x="8885" y="6837"/>
                  </a:cubicBezTo>
                  <a:cubicBezTo>
                    <a:pt x="8664" y="7404"/>
                    <a:pt x="8349" y="7877"/>
                    <a:pt x="7940" y="8255"/>
                  </a:cubicBezTo>
                  <a:cubicBezTo>
                    <a:pt x="8349" y="8665"/>
                    <a:pt x="8664" y="9137"/>
                    <a:pt x="8885" y="9673"/>
                  </a:cubicBezTo>
                  <a:cubicBezTo>
                    <a:pt x="9137" y="10240"/>
                    <a:pt x="9263" y="10775"/>
                    <a:pt x="9263" y="11374"/>
                  </a:cubicBezTo>
                  <a:lnTo>
                    <a:pt x="9263" y="12256"/>
                  </a:lnTo>
                  <a:lnTo>
                    <a:pt x="10302" y="12256"/>
                  </a:lnTo>
                  <a:cubicBezTo>
                    <a:pt x="10523" y="12256"/>
                    <a:pt x="10681" y="12099"/>
                    <a:pt x="10681" y="11878"/>
                  </a:cubicBezTo>
                  <a:lnTo>
                    <a:pt x="10681" y="5420"/>
                  </a:lnTo>
                  <a:cubicBezTo>
                    <a:pt x="10712" y="2395"/>
                    <a:pt x="8286" y="1"/>
                    <a:pt x="53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4" name="Google Shape;9924;p81"/>
            <p:cNvSpPr/>
            <p:nvPr/>
          </p:nvSpPr>
          <p:spPr>
            <a:xfrm>
              <a:off x="-16648550" y="3847925"/>
              <a:ext cx="13425" cy="21275"/>
            </a:xfrm>
            <a:custGeom>
              <a:rect b="b" l="l" r="r" t="t"/>
              <a:pathLst>
                <a:path extrusionOk="0" h="851" w="537">
                  <a:moveTo>
                    <a:pt x="284" y="0"/>
                  </a:moveTo>
                  <a:lnTo>
                    <a:pt x="1" y="252"/>
                  </a:lnTo>
                  <a:lnTo>
                    <a:pt x="284" y="851"/>
                  </a:lnTo>
                  <a:lnTo>
                    <a:pt x="536" y="252"/>
                  </a:lnTo>
                  <a:lnTo>
                    <a:pt x="2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5" name="Google Shape;9925;p81"/>
            <p:cNvSpPr/>
            <p:nvPr/>
          </p:nvSpPr>
          <p:spPr>
            <a:xfrm>
              <a:off x="-16722575" y="3771400"/>
              <a:ext cx="161475" cy="215950"/>
            </a:xfrm>
            <a:custGeom>
              <a:rect b="b" l="l" r="r" t="t"/>
              <a:pathLst>
                <a:path extrusionOk="0" h="8638" w="6459">
                  <a:moveTo>
                    <a:pt x="1827" y="1486"/>
                  </a:moveTo>
                  <a:cubicBezTo>
                    <a:pt x="2017" y="1486"/>
                    <a:pt x="2174" y="1644"/>
                    <a:pt x="2174" y="1833"/>
                  </a:cubicBezTo>
                  <a:cubicBezTo>
                    <a:pt x="2174" y="2022"/>
                    <a:pt x="2017" y="2179"/>
                    <a:pt x="1827" y="2179"/>
                  </a:cubicBezTo>
                  <a:cubicBezTo>
                    <a:pt x="1607" y="2179"/>
                    <a:pt x="1449" y="2022"/>
                    <a:pt x="1449" y="1833"/>
                  </a:cubicBezTo>
                  <a:cubicBezTo>
                    <a:pt x="1449" y="1644"/>
                    <a:pt x="1607" y="1486"/>
                    <a:pt x="1827" y="1486"/>
                  </a:cubicBezTo>
                  <a:close/>
                  <a:moveTo>
                    <a:pt x="4663" y="1486"/>
                  </a:moveTo>
                  <a:cubicBezTo>
                    <a:pt x="4852" y="1486"/>
                    <a:pt x="5009" y="1644"/>
                    <a:pt x="5009" y="1833"/>
                  </a:cubicBezTo>
                  <a:cubicBezTo>
                    <a:pt x="5009" y="2022"/>
                    <a:pt x="4852" y="2179"/>
                    <a:pt x="4663" y="2179"/>
                  </a:cubicBezTo>
                  <a:cubicBezTo>
                    <a:pt x="4442" y="2179"/>
                    <a:pt x="4285" y="2022"/>
                    <a:pt x="4285" y="1833"/>
                  </a:cubicBezTo>
                  <a:cubicBezTo>
                    <a:pt x="4285" y="1644"/>
                    <a:pt x="4442" y="1486"/>
                    <a:pt x="4663" y="1486"/>
                  </a:cubicBezTo>
                  <a:close/>
                  <a:moveTo>
                    <a:pt x="3257" y="2219"/>
                  </a:moveTo>
                  <a:cubicBezTo>
                    <a:pt x="3348" y="2219"/>
                    <a:pt x="3434" y="2258"/>
                    <a:pt x="3497" y="2337"/>
                  </a:cubicBezTo>
                  <a:lnTo>
                    <a:pt x="4222" y="3061"/>
                  </a:lnTo>
                  <a:cubicBezTo>
                    <a:pt x="4285" y="3124"/>
                    <a:pt x="4348" y="3282"/>
                    <a:pt x="4253" y="3439"/>
                  </a:cubicBezTo>
                  <a:lnTo>
                    <a:pt x="3560" y="4857"/>
                  </a:lnTo>
                  <a:cubicBezTo>
                    <a:pt x="3466" y="4983"/>
                    <a:pt x="3340" y="5046"/>
                    <a:pt x="3245" y="5046"/>
                  </a:cubicBezTo>
                  <a:cubicBezTo>
                    <a:pt x="3119" y="5046"/>
                    <a:pt x="2962" y="4983"/>
                    <a:pt x="2930" y="4857"/>
                  </a:cubicBezTo>
                  <a:lnTo>
                    <a:pt x="2206" y="3439"/>
                  </a:lnTo>
                  <a:cubicBezTo>
                    <a:pt x="2143" y="3313"/>
                    <a:pt x="2174" y="3124"/>
                    <a:pt x="2300" y="3061"/>
                  </a:cubicBezTo>
                  <a:lnTo>
                    <a:pt x="2993" y="2337"/>
                  </a:lnTo>
                  <a:cubicBezTo>
                    <a:pt x="3072" y="2258"/>
                    <a:pt x="3166" y="2219"/>
                    <a:pt x="3257" y="2219"/>
                  </a:cubicBezTo>
                  <a:close/>
                  <a:moveTo>
                    <a:pt x="5044" y="1"/>
                  </a:moveTo>
                  <a:cubicBezTo>
                    <a:pt x="4682" y="1"/>
                    <a:pt x="4348" y="125"/>
                    <a:pt x="4064" y="352"/>
                  </a:cubicBezTo>
                  <a:cubicBezTo>
                    <a:pt x="3749" y="635"/>
                    <a:pt x="3592" y="1045"/>
                    <a:pt x="3592" y="1423"/>
                  </a:cubicBezTo>
                  <a:cubicBezTo>
                    <a:pt x="3592" y="1612"/>
                    <a:pt x="3434" y="1770"/>
                    <a:pt x="3245" y="1770"/>
                  </a:cubicBezTo>
                  <a:cubicBezTo>
                    <a:pt x="3025" y="1770"/>
                    <a:pt x="2867" y="1612"/>
                    <a:pt x="2867" y="1423"/>
                  </a:cubicBezTo>
                  <a:cubicBezTo>
                    <a:pt x="2867" y="982"/>
                    <a:pt x="2678" y="604"/>
                    <a:pt x="2332" y="320"/>
                  </a:cubicBezTo>
                  <a:cubicBezTo>
                    <a:pt x="2072" y="108"/>
                    <a:pt x="1759" y="1"/>
                    <a:pt x="1419" y="1"/>
                  </a:cubicBezTo>
                  <a:cubicBezTo>
                    <a:pt x="1306" y="1"/>
                    <a:pt x="1190" y="13"/>
                    <a:pt x="1071" y="37"/>
                  </a:cubicBezTo>
                  <a:cubicBezTo>
                    <a:pt x="410" y="194"/>
                    <a:pt x="0" y="887"/>
                    <a:pt x="0" y="1549"/>
                  </a:cubicBezTo>
                  <a:cubicBezTo>
                    <a:pt x="0" y="2085"/>
                    <a:pt x="158" y="2652"/>
                    <a:pt x="473" y="3124"/>
                  </a:cubicBezTo>
                  <a:lnTo>
                    <a:pt x="1386" y="4448"/>
                  </a:lnTo>
                  <a:cubicBezTo>
                    <a:pt x="1449" y="4574"/>
                    <a:pt x="1449" y="4763"/>
                    <a:pt x="1386" y="4889"/>
                  </a:cubicBezTo>
                  <a:lnTo>
                    <a:pt x="662" y="5802"/>
                  </a:lnTo>
                  <a:cubicBezTo>
                    <a:pt x="284" y="6275"/>
                    <a:pt x="32" y="6905"/>
                    <a:pt x="32" y="7566"/>
                  </a:cubicBezTo>
                  <a:lnTo>
                    <a:pt x="32" y="8638"/>
                  </a:lnTo>
                  <a:lnTo>
                    <a:pt x="6459" y="8638"/>
                  </a:lnTo>
                  <a:lnTo>
                    <a:pt x="6459" y="7756"/>
                  </a:lnTo>
                  <a:cubicBezTo>
                    <a:pt x="6459" y="7283"/>
                    <a:pt x="6396" y="6779"/>
                    <a:pt x="6175" y="6338"/>
                  </a:cubicBezTo>
                  <a:cubicBezTo>
                    <a:pt x="5860" y="5708"/>
                    <a:pt x="5545" y="5424"/>
                    <a:pt x="5136" y="4920"/>
                  </a:cubicBezTo>
                  <a:cubicBezTo>
                    <a:pt x="4978" y="4794"/>
                    <a:pt x="4978" y="4574"/>
                    <a:pt x="5136" y="4416"/>
                  </a:cubicBezTo>
                  <a:cubicBezTo>
                    <a:pt x="5608" y="3943"/>
                    <a:pt x="5860" y="3691"/>
                    <a:pt x="6144" y="2967"/>
                  </a:cubicBezTo>
                  <a:cubicBezTo>
                    <a:pt x="6333" y="2526"/>
                    <a:pt x="6427" y="2022"/>
                    <a:pt x="6427" y="1549"/>
                  </a:cubicBezTo>
                  <a:cubicBezTo>
                    <a:pt x="6427" y="793"/>
                    <a:pt x="5860" y="100"/>
                    <a:pt x="5167" y="5"/>
                  </a:cubicBezTo>
                  <a:cubicBezTo>
                    <a:pt x="5126" y="2"/>
                    <a:pt x="5085" y="1"/>
                    <a:pt x="50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26" name="Google Shape;9926;p81"/>
          <p:cNvGrpSpPr/>
          <p:nvPr/>
        </p:nvGrpSpPr>
        <p:grpSpPr>
          <a:xfrm>
            <a:off x="7384292" y="3145020"/>
            <a:ext cx="451653" cy="449288"/>
            <a:chOff x="-16794250" y="4058225"/>
            <a:chExt cx="305625" cy="304025"/>
          </a:xfrm>
        </p:grpSpPr>
        <p:sp>
          <p:nvSpPr>
            <p:cNvPr id="9927" name="Google Shape;9927;p81"/>
            <p:cNvSpPr/>
            <p:nvPr/>
          </p:nvSpPr>
          <p:spPr>
            <a:xfrm>
              <a:off x="-16793475" y="4309475"/>
              <a:ext cx="70925" cy="17350"/>
            </a:xfrm>
            <a:custGeom>
              <a:rect b="b" l="l" r="r" t="t"/>
              <a:pathLst>
                <a:path extrusionOk="0" h="694" w="2837">
                  <a:moveTo>
                    <a:pt x="347" y="0"/>
                  </a:moveTo>
                  <a:cubicBezTo>
                    <a:pt x="158" y="0"/>
                    <a:pt x="1" y="158"/>
                    <a:pt x="1" y="347"/>
                  </a:cubicBezTo>
                  <a:cubicBezTo>
                    <a:pt x="1" y="536"/>
                    <a:pt x="158" y="693"/>
                    <a:pt x="347" y="693"/>
                  </a:cubicBezTo>
                  <a:lnTo>
                    <a:pt x="2490" y="693"/>
                  </a:lnTo>
                  <a:cubicBezTo>
                    <a:pt x="2679" y="693"/>
                    <a:pt x="2836" y="536"/>
                    <a:pt x="2836" y="347"/>
                  </a:cubicBezTo>
                  <a:cubicBezTo>
                    <a:pt x="2836" y="158"/>
                    <a:pt x="2679" y="0"/>
                    <a:pt x="249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8" name="Google Shape;9928;p81"/>
            <p:cNvSpPr/>
            <p:nvPr/>
          </p:nvSpPr>
          <p:spPr>
            <a:xfrm>
              <a:off x="-16758025" y="4344900"/>
              <a:ext cx="89800" cy="17350"/>
            </a:xfrm>
            <a:custGeom>
              <a:rect b="b" l="l" r="r" t="t"/>
              <a:pathLst>
                <a:path extrusionOk="0" h="694" w="3592">
                  <a:moveTo>
                    <a:pt x="347" y="1"/>
                  </a:moveTo>
                  <a:cubicBezTo>
                    <a:pt x="158" y="1"/>
                    <a:pt x="0" y="158"/>
                    <a:pt x="0" y="347"/>
                  </a:cubicBezTo>
                  <a:cubicBezTo>
                    <a:pt x="0" y="536"/>
                    <a:pt x="158" y="694"/>
                    <a:pt x="347" y="694"/>
                  </a:cubicBezTo>
                  <a:lnTo>
                    <a:pt x="3245" y="694"/>
                  </a:lnTo>
                  <a:cubicBezTo>
                    <a:pt x="3435" y="694"/>
                    <a:pt x="3592" y="536"/>
                    <a:pt x="3592" y="347"/>
                  </a:cubicBezTo>
                  <a:cubicBezTo>
                    <a:pt x="3592" y="158"/>
                    <a:pt x="3435" y="1"/>
                    <a:pt x="32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9" name="Google Shape;9929;p81"/>
            <p:cNvSpPr/>
            <p:nvPr/>
          </p:nvSpPr>
          <p:spPr>
            <a:xfrm>
              <a:off x="-16615475" y="4344900"/>
              <a:ext cx="89825" cy="17350"/>
            </a:xfrm>
            <a:custGeom>
              <a:rect b="b" l="l" r="r" t="t"/>
              <a:pathLst>
                <a:path extrusionOk="0" h="694" w="3593">
                  <a:moveTo>
                    <a:pt x="379" y="1"/>
                  </a:moveTo>
                  <a:cubicBezTo>
                    <a:pt x="158" y="1"/>
                    <a:pt x="1" y="158"/>
                    <a:pt x="1" y="347"/>
                  </a:cubicBezTo>
                  <a:cubicBezTo>
                    <a:pt x="1" y="536"/>
                    <a:pt x="158" y="694"/>
                    <a:pt x="379" y="694"/>
                  </a:cubicBezTo>
                  <a:lnTo>
                    <a:pt x="3246" y="694"/>
                  </a:lnTo>
                  <a:cubicBezTo>
                    <a:pt x="3435" y="694"/>
                    <a:pt x="3592" y="536"/>
                    <a:pt x="3592" y="347"/>
                  </a:cubicBezTo>
                  <a:cubicBezTo>
                    <a:pt x="3592" y="158"/>
                    <a:pt x="3435" y="1"/>
                    <a:pt x="32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0" name="Google Shape;9930;p81"/>
            <p:cNvSpPr/>
            <p:nvPr/>
          </p:nvSpPr>
          <p:spPr>
            <a:xfrm>
              <a:off x="-16561900" y="4309475"/>
              <a:ext cx="71700" cy="17350"/>
            </a:xfrm>
            <a:custGeom>
              <a:rect b="b" l="l" r="r" t="t"/>
              <a:pathLst>
                <a:path extrusionOk="0" h="694" w="2868">
                  <a:moveTo>
                    <a:pt x="347" y="0"/>
                  </a:moveTo>
                  <a:cubicBezTo>
                    <a:pt x="158" y="0"/>
                    <a:pt x="0" y="158"/>
                    <a:pt x="0" y="347"/>
                  </a:cubicBezTo>
                  <a:cubicBezTo>
                    <a:pt x="0" y="536"/>
                    <a:pt x="158" y="693"/>
                    <a:pt x="347" y="693"/>
                  </a:cubicBezTo>
                  <a:lnTo>
                    <a:pt x="2521" y="693"/>
                  </a:lnTo>
                  <a:cubicBezTo>
                    <a:pt x="2710" y="693"/>
                    <a:pt x="2867" y="536"/>
                    <a:pt x="2867" y="347"/>
                  </a:cubicBezTo>
                  <a:cubicBezTo>
                    <a:pt x="2867" y="158"/>
                    <a:pt x="2710" y="0"/>
                    <a:pt x="25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1" name="Google Shape;9931;p81"/>
            <p:cNvSpPr/>
            <p:nvPr/>
          </p:nvSpPr>
          <p:spPr>
            <a:xfrm>
              <a:off x="-16704475" y="4309475"/>
              <a:ext cx="125275" cy="17350"/>
            </a:xfrm>
            <a:custGeom>
              <a:rect b="b" l="l" r="r" t="t"/>
              <a:pathLst>
                <a:path extrusionOk="0" h="694" w="5011">
                  <a:moveTo>
                    <a:pt x="347" y="0"/>
                  </a:moveTo>
                  <a:cubicBezTo>
                    <a:pt x="158" y="0"/>
                    <a:pt x="1" y="158"/>
                    <a:pt x="1" y="347"/>
                  </a:cubicBezTo>
                  <a:cubicBezTo>
                    <a:pt x="1" y="536"/>
                    <a:pt x="158" y="693"/>
                    <a:pt x="347" y="693"/>
                  </a:cubicBezTo>
                  <a:lnTo>
                    <a:pt x="4632" y="693"/>
                  </a:lnTo>
                  <a:cubicBezTo>
                    <a:pt x="4821" y="693"/>
                    <a:pt x="5010" y="536"/>
                    <a:pt x="5010" y="347"/>
                  </a:cubicBezTo>
                  <a:cubicBezTo>
                    <a:pt x="5010" y="158"/>
                    <a:pt x="4821" y="0"/>
                    <a:pt x="46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2" name="Google Shape;9932;p81"/>
            <p:cNvSpPr/>
            <p:nvPr/>
          </p:nvSpPr>
          <p:spPr>
            <a:xfrm>
              <a:off x="-16704475" y="4074750"/>
              <a:ext cx="126050" cy="165425"/>
            </a:xfrm>
            <a:custGeom>
              <a:rect b="b" l="l" r="r" t="t"/>
              <a:pathLst>
                <a:path extrusionOk="0" h="6617" w="5042">
                  <a:moveTo>
                    <a:pt x="1072" y="2931"/>
                  </a:moveTo>
                  <a:cubicBezTo>
                    <a:pt x="1261" y="2931"/>
                    <a:pt x="1419" y="3088"/>
                    <a:pt x="1419" y="3277"/>
                  </a:cubicBezTo>
                  <a:lnTo>
                    <a:pt x="1419" y="5483"/>
                  </a:lnTo>
                  <a:cubicBezTo>
                    <a:pt x="1419" y="5672"/>
                    <a:pt x="1261" y="5829"/>
                    <a:pt x="1072" y="5829"/>
                  </a:cubicBezTo>
                  <a:cubicBezTo>
                    <a:pt x="851" y="5829"/>
                    <a:pt x="694" y="5672"/>
                    <a:pt x="694" y="5483"/>
                  </a:cubicBezTo>
                  <a:lnTo>
                    <a:pt x="694" y="3277"/>
                  </a:lnTo>
                  <a:cubicBezTo>
                    <a:pt x="694" y="3088"/>
                    <a:pt x="851" y="2931"/>
                    <a:pt x="1072" y="2931"/>
                  </a:cubicBezTo>
                  <a:close/>
                  <a:moveTo>
                    <a:pt x="3939" y="2931"/>
                  </a:moveTo>
                  <a:cubicBezTo>
                    <a:pt x="4128" y="2931"/>
                    <a:pt x="4285" y="3088"/>
                    <a:pt x="4285" y="3277"/>
                  </a:cubicBezTo>
                  <a:lnTo>
                    <a:pt x="4285" y="5483"/>
                  </a:lnTo>
                  <a:cubicBezTo>
                    <a:pt x="4285" y="5672"/>
                    <a:pt x="4128" y="5829"/>
                    <a:pt x="3939" y="5829"/>
                  </a:cubicBezTo>
                  <a:cubicBezTo>
                    <a:pt x="3718" y="5829"/>
                    <a:pt x="3561" y="5672"/>
                    <a:pt x="3561" y="5483"/>
                  </a:cubicBezTo>
                  <a:lnTo>
                    <a:pt x="3561" y="3277"/>
                  </a:lnTo>
                  <a:cubicBezTo>
                    <a:pt x="3561" y="3088"/>
                    <a:pt x="3718" y="2931"/>
                    <a:pt x="3939" y="2931"/>
                  </a:cubicBezTo>
                  <a:close/>
                  <a:moveTo>
                    <a:pt x="1" y="1"/>
                  </a:moveTo>
                  <a:lnTo>
                    <a:pt x="1" y="6554"/>
                  </a:lnTo>
                  <a:cubicBezTo>
                    <a:pt x="116" y="6542"/>
                    <a:pt x="240" y="6535"/>
                    <a:pt x="366" y="6535"/>
                  </a:cubicBezTo>
                  <a:cubicBezTo>
                    <a:pt x="584" y="6535"/>
                    <a:pt x="809" y="6557"/>
                    <a:pt x="1009" y="6617"/>
                  </a:cubicBezTo>
                  <a:cubicBezTo>
                    <a:pt x="1293" y="6207"/>
                    <a:pt x="1671" y="5924"/>
                    <a:pt x="2143" y="5829"/>
                  </a:cubicBezTo>
                  <a:lnTo>
                    <a:pt x="2143" y="3939"/>
                  </a:lnTo>
                  <a:cubicBezTo>
                    <a:pt x="2143" y="3750"/>
                    <a:pt x="2332" y="3592"/>
                    <a:pt x="2521" y="3592"/>
                  </a:cubicBezTo>
                  <a:cubicBezTo>
                    <a:pt x="2710" y="3592"/>
                    <a:pt x="2868" y="3750"/>
                    <a:pt x="2868" y="3939"/>
                  </a:cubicBezTo>
                  <a:lnTo>
                    <a:pt x="2868" y="5829"/>
                  </a:lnTo>
                  <a:cubicBezTo>
                    <a:pt x="3340" y="5955"/>
                    <a:pt x="3750" y="6239"/>
                    <a:pt x="4002" y="6617"/>
                  </a:cubicBezTo>
                  <a:cubicBezTo>
                    <a:pt x="4207" y="6555"/>
                    <a:pt x="4439" y="6507"/>
                    <a:pt x="4672" y="6507"/>
                  </a:cubicBezTo>
                  <a:cubicBezTo>
                    <a:pt x="4796" y="6507"/>
                    <a:pt x="4921" y="6521"/>
                    <a:pt x="5042" y="6554"/>
                  </a:cubicBezTo>
                  <a:lnTo>
                    <a:pt x="5042" y="1"/>
                  </a:lnTo>
                  <a:lnTo>
                    <a:pt x="4285" y="1"/>
                  </a:lnTo>
                  <a:lnTo>
                    <a:pt x="4285" y="1796"/>
                  </a:lnTo>
                  <a:cubicBezTo>
                    <a:pt x="4285" y="1985"/>
                    <a:pt x="4128" y="2143"/>
                    <a:pt x="3939" y="2143"/>
                  </a:cubicBezTo>
                  <a:cubicBezTo>
                    <a:pt x="3718" y="2143"/>
                    <a:pt x="3561" y="1985"/>
                    <a:pt x="3561" y="1796"/>
                  </a:cubicBezTo>
                  <a:lnTo>
                    <a:pt x="3561" y="1"/>
                  </a:lnTo>
                  <a:lnTo>
                    <a:pt x="2868" y="1"/>
                  </a:lnTo>
                  <a:lnTo>
                    <a:pt x="2868" y="2490"/>
                  </a:lnTo>
                  <a:cubicBezTo>
                    <a:pt x="2868" y="2679"/>
                    <a:pt x="2710" y="2836"/>
                    <a:pt x="2521" y="2836"/>
                  </a:cubicBezTo>
                  <a:cubicBezTo>
                    <a:pt x="2301" y="2836"/>
                    <a:pt x="2143" y="2679"/>
                    <a:pt x="2143" y="2490"/>
                  </a:cubicBezTo>
                  <a:lnTo>
                    <a:pt x="2143" y="1"/>
                  </a:lnTo>
                  <a:lnTo>
                    <a:pt x="1450" y="1"/>
                  </a:lnTo>
                  <a:lnTo>
                    <a:pt x="1450" y="1796"/>
                  </a:lnTo>
                  <a:cubicBezTo>
                    <a:pt x="1450" y="1985"/>
                    <a:pt x="1293" y="2143"/>
                    <a:pt x="1103" y="2143"/>
                  </a:cubicBezTo>
                  <a:cubicBezTo>
                    <a:pt x="883" y="2143"/>
                    <a:pt x="725" y="1985"/>
                    <a:pt x="725" y="1796"/>
                  </a:cubicBezTo>
                  <a:lnTo>
                    <a:pt x="7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3" name="Google Shape;9933;p81"/>
            <p:cNvSpPr/>
            <p:nvPr/>
          </p:nvSpPr>
          <p:spPr>
            <a:xfrm>
              <a:off x="-16725725" y="4237800"/>
              <a:ext cx="164625" cy="53575"/>
            </a:xfrm>
            <a:custGeom>
              <a:rect b="b" l="l" r="r" t="t"/>
              <a:pathLst>
                <a:path extrusionOk="0" h="2143" w="6585">
                  <a:moveTo>
                    <a:pt x="3308" y="0"/>
                  </a:moveTo>
                  <a:cubicBezTo>
                    <a:pt x="2867" y="0"/>
                    <a:pt x="2458" y="252"/>
                    <a:pt x="2300" y="693"/>
                  </a:cubicBezTo>
                  <a:cubicBezTo>
                    <a:pt x="2232" y="830"/>
                    <a:pt x="2082" y="933"/>
                    <a:pt x="1921" y="933"/>
                  </a:cubicBezTo>
                  <a:cubicBezTo>
                    <a:pt x="1859" y="933"/>
                    <a:pt x="1795" y="917"/>
                    <a:pt x="1733" y="882"/>
                  </a:cubicBezTo>
                  <a:cubicBezTo>
                    <a:pt x="1570" y="774"/>
                    <a:pt x="1377" y="721"/>
                    <a:pt x="1181" y="721"/>
                  </a:cubicBezTo>
                  <a:cubicBezTo>
                    <a:pt x="809" y="721"/>
                    <a:pt x="427" y="910"/>
                    <a:pt x="221" y="1260"/>
                  </a:cubicBezTo>
                  <a:cubicBezTo>
                    <a:pt x="63" y="1512"/>
                    <a:pt x="0" y="1827"/>
                    <a:pt x="126" y="2143"/>
                  </a:cubicBezTo>
                  <a:lnTo>
                    <a:pt x="6522" y="2143"/>
                  </a:lnTo>
                  <a:cubicBezTo>
                    <a:pt x="6585" y="1890"/>
                    <a:pt x="6585" y="1575"/>
                    <a:pt x="6459" y="1292"/>
                  </a:cubicBezTo>
                  <a:cubicBezTo>
                    <a:pt x="6292" y="918"/>
                    <a:pt x="5893" y="708"/>
                    <a:pt x="5487" y="708"/>
                  </a:cubicBezTo>
                  <a:cubicBezTo>
                    <a:pt x="5278" y="708"/>
                    <a:pt x="5066" y="764"/>
                    <a:pt x="4883" y="882"/>
                  </a:cubicBezTo>
                  <a:cubicBezTo>
                    <a:pt x="4820" y="924"/>
                    <a:pt x="4747" y="945"/>
                    <a:pt x="4675" y="945"/>
                  </a:cubicBezTo>
                  <a:cubicBezTo>
                    <a:pt x="4530" y="945"/>
                    <a:pt x="4390" y="861"/>
                    <a:pt x="4348" y="693"/>
                  </a:cubicBezTo>
                  <a:cubicBezTo>
                    <a:pt x="4190" y="252"/>
                    <a:pt x="3781" y="0"/>
                    <a:pt x="33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4" name="Google Shape;9934;p81"/>
            <p:cNvSpPr/>
            <p:nvPr/>
          </p:nvSpPr>
          <p:spPr>
            <a:xfrm>
              <a:off x="-16559550" y="4058225"/>
              <a:ext cx="70925" cy="233150"/>
            </a:xfrm>
            <a:custGeom>
              <a:rect b="b" l="l" r="r" t="t"/>
              <a:pathLst>
                <a:path extrusionOk="0" h="9326" w="2837">
                  <a:moveTo>
                    <a:pt x="694" y="0"/>
                  </a:moveTo>
                  <a:cubicBezTo>
                    <a:pt x="284" y="0"/>
                    <a:pt x="1" y="315"/>
                    <a:pt x="1" y="725"/>
                  </a:cubicBezTo>
                  <a:lnTo>
                    <a:pt x="1" y="7530"/>
                  </a:lnTo>
                  <a:cubicBezTo>
                    <a:pt x="127" y="7719"/>
                    <a:pt x="347" y="7908"/>
                    <a:pt x="442" y="8160"/>
                  </a:cubicBezTo>
                  <a:cubicBezTo>
                    <a:pt x="662" y="8506"/>
                    <a:pt x="694" y="8947"/>
                    <a:pt x="599" y="9326"/>
                  </a:cubicBezTo>
                  <a:lnTo>
                    <a:pt x="2458" y="9326"/>
                  </a:lnTo>
                  <a:cubicBezTo>
                    <a:pt x="2647" y="9326"/>
                    <a:pt x="2836" y="9168"/>
                    <a:pt x="2836" y="8979"/>
                  </a:cubicBezTo>
                  <a:lnTo>
                    <a:pt x="2836" y="2520"/>
                  </a:lnTo>
                  <a:cubicBezTo>
                    <a:pt x="2836" y="2048"/>
                    <a:pt x="2521" y="1670"/>
                    <a:pt x="2112" y="1512"/>
                  </a:cubicBezTo>
                  <a:lnTo>
                    <a:pt x="2112" y="6112"/>
                  </a:lnTo>
                  <a:cubicBezTo>
                    <a:pt x="2112" y="6301"/>
                    <a:pt x="1954" y="6459"/>
                    <a:pt x="1765" y="6459"/>
                  </a:cubicBezTo>
                  <a:cubicBezTo>
                    <a:pt x="1576" y="6459"/>
                    <a:pt x="1387" y="6301"/>
                    <a:pt x="1387" y="6112"/>
                  </a:cubicBezTo>
                  <a:lnTo>
                    <a:pt x="1387" y="725"/>
                  </a:lnTo>
                  <a:cubicBezTo>
                    <a:pt x="1387" y="315"/>
                    <a:pt x="1040" y="0"/>
                    <a:pt x="6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5" name="Google Shape;9935;p81"/>
            <p:cNvSpPr/>
            <p:nvPr/>
          </p:nvSpPr>
          <p:spPr>
            <a:xfrm>
              <a:off x="-16794250" y="4059000"/>
              <a:ext cx="70900" cy="232375"/>
            </a:xfrm>
            <a:custGeom>
              <a:rect b="b" l="l" r="r" t="t"/>
              <a:pathLst>
                <a:path extrusionOk="0" h="9295" w="2836">
                  <a:moveTo>
                    <a:pt x="2111" y="1"/>
                  </a:moveTo>
                  <a:cubicBezTo>
                    <a:pt x="1733" y="1"/>
                    <a:pt x="1418" y="316"/>
                    <a:pt x="1418" y="725"/>
                  </a:cubicBezTo>
                  <a:lnTo>
                    <a:pt x="1418" y="6113"/>
                  </a:lnTo>
                  <a:cubicBezTo>
                    <a:pt x="1418" y="6302"/>
                    <a:pt x="1260" y="6459"/>
                    <a:pt x="1071" y="6459"/>
                  </a:cubicBezTo>
                  <a:cubicBezTo>
                    <a:pt x="851" y="6459"/>
                    <a:pt x="693" y="6302"/>
                    <a:pt x="693" y="6113"/>
                  </a:cubicBezTo>
                  <a:lnTo>
                    <a:pt x="693" y="1513"/>
                  </a:lnTo>
                  <a:cubicBezTo>
                    <a:pt x="284" y="1670"/>
                    <a:pt x="0" y="2048"/>
                    <a:pt x="0" y="2521"/>
                  </a:cubicBezTo>
                  <a:lnTo>
                    <a:pt x="0" y="8979"/>
                  </a:lnTo>
                  <a:cubicBezTo>
                    <a:pt x="0" y="9137"/>
                    <a:pt x="158" y="9295"/>
                    <a:pt x="347" y="9295"/>
                  </a:cubicBezTo>
                  <a:lnTo>
                    <a:pt x="2174" y="9295"/>
                  </a:lnTo>
                  <a:cubicBezTo>
                    <a:pt x="2080" y="8885"/>
                    <a:pt x="2111" y="8444"/>
                    <a:pt x="2363" y="8034"/>
                  </a:cubicBezTo>
                  <a:cubicBezTo>
                    <a:pt x="2489" y="7845"/>
                    <a:pt x="2647" y="7688"/>
                    <a:pt x="2836" y="7530"/>
                  </a:cubicBezTo>
                  <a:lnTo>
                    <a:pt x="2836" y="725"/>
                  </a:lnTo>
                  <a:cubicBezTo>
                    <a:pt x="2836" y="316"/>
                    <a:pt x="2489" y="1"/>
                    <a:pt x="21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36" name="Google Shape;9936;p81"/>
          <p:cNvSpPr/>
          <p:nvPr/>
        </p:nvSpPr>
        <p:spPr>
          <a:xfrm>
            <a:off x="7962960" y="2037234"/>
            <a:ext cx="452798" cy="450470"/>
          </a:xfrm>
          <a:custGeom>
            <a:rect b="b" l="l" r="r" t="t"/>
            <a:pathLst>
              <a:path extrusionOk="0" h="12193" w="12256">
                <a:moveTo>
                  <a:pt x="5324" y="2899"/>
                </a:moveTo>
                <a:cubicBezTo>
                  <a:pt x="5513" y="2899"/>
                  <a:pt x="5671" y="3056"/>
                  <a:pt x="5671" y="3245"/>
                </a:cubicBezTo>
                <a:lnTo>
                  <a:pt x="5671" y="3970"/>
                </a:lnTo>
                <a:cubicBezTo>
                  <a:pt x="5671" y="4159"/>
                  <a:pt x="5513" y="4316"/>
                  <a:pt x="5324" y="4316"/>
                </a:cubicBezTo>
                <a:cubicBezTo>
                  <a:pt x="5104" y="4316"/>
                  <a:pt x="4946" y="4159"/>
                  <a:pt x="4946" y="3970"/>
                </a:cubicBezTo>
                <a:lnTo>
                  <a:pt x="4946" y="3245"/>
                </a:lnTo>
                <a:cubicBezTo>
                  <a:pt x="4946" y="3056"/>
                  <a:pt x="5104" y="2899"/>
                  <a:pt x="5324" y="2899"/>
                </a:cubicBezTo>
                <a:close/>
                <a:moveTo>
                  <a:pt x="6742" y="2899"/>
                </a:moveTo>
                <a:cubicBezTo>
                  <a:pt x="6931" y="2899"/>
                  <a:pt x="7089" y="3056"/>
                  <a:pt x="7089" y="3245"/>
                </a:cubicBezTo>
                <a:lnTo>
                  <a:pt x="7089" y="3970"/>
                </a:lnTo>
                <a:cubicBezTo>
                  <a:pt x="7089" y="4159"/>
                  <a:pt x="6931" y="4316"/>
                  <a:pt x="6742" y="4316"/>
                </a:cubicBezTo>
                <a:cubicBezTo>
                  <a:pt x="6522" y="4316"/>
                  <a:pt x="6364" y="4159"/>
                  <a:pt x="6364" y="3970"/>
                </a:cubicBezTo>
                <a:lnTo>
                  <a:pt x="6364" y="3245"/>
                </a:lnTo>
                <a:cubicBezTo>
                  <a:pt x="6364" y="3056"/>
                  <a:pt x="6522" y="2899"/>
                  <a:pt x="6742" y="2899"/>
                </a:cubicBezTo>
                <a:close/>
                <a:moveTo>
                  <a:pt x="6017" y="5041"/>
                </a:moveTo>
                <a:cubicBezTo>
                  <a:pt x="6206" y="5041"/>
                  <a:pt x="6364" y="5198"/>
                  <a:pt x="6364" y="5387"/>
                </a:cubicBezTo>
                <a:lnTo>
                  <a:pt x="6364" y="6081"/>
                </a:lnTo>
                <a:cubicBezTo>
                  <a:pt x="6364" y="6301"/>
                  <a:pt x="6206" y="6427"/>
                  <a:pt x="6017" y="6427"/>
                </a:cubicBezTo>
                <a:cubicBezTo>
                  <a:pt x="5828" y="6427"/>
                  <a:pt x="5671" y="6301"/>
                  <a:pt x="5671" y="6081"/>
                </a:cubicBezTo>
                <a:lnTo>
                  <a:pt x="5671" y="5387"/>
                </a:lnTo>
                <a:cubicBezTo>
                  <a:pt x="5671" y="5198"/>
                  <a:pt x="5828" y="5041"/>
                  <a:pt x="6017" y="5041"/>
                </a:cubicBezTo>
                <a:close/>
                <a:moveTo>
                  <a:pt x="5324" y="7183"/>
                </a:moveTo>
                <a:cubicBezTo>
                  <a:pt x="5513" y="7183"/>
                  <a:pt x="5671" y="7341"/>
                  <a:pt x="5671" y="7561"/>
                </a:cubicBezTo>
                <a:lnTo>
                  <a:pt x="5671" y="8254"/>
                </a:lnTo>
                <a:cubicBezTo>
                  <a:pt x="5671" y="8443"/>
                  <a:pt x="5513" y="8601"/>
                  <a:pt x="5324" y="8601"/>
                </a:cubicBezTo>
                <a:cubicBezTo>
                  <a:pt x="5104" y="8601"/>
                  <a:pt x="4946" y="8443"/>
                  <a:pt x="4946" y="8254"/>
                </a:cubicBezTo>
                <a:lnTo>
                  <a:pt x="4946" y="7561"/>
                </a:lnTo>
                <a:cubicBezTo>
                  <a:pt x="4946" y="7341"/>
                  <a:pt x="5104" y="7183"/>
                  <a:pt x="5324" y="7183"/>
                </a:cubicBezTo>
                <a:close/>
                <a:moveTo>
                  <a:pt x="6742" y="7183"/>
                </a:moveTo>
                <a:cubicBezTo>
                  <a:pt x="6931" y="7183"/>
                  <a:pt x="7089" y="7341"/>
                  <a:pt x="7089" y="7561"/>
                </a:cubicBezTo>
                <a:lnTo>
                  <a:pt x="7089" y="8254"/>
                </a:lnTo>
                <a:cubicBezTo>
                  <a:pt x="7089" y="8443"/>
                  <a:pt x="6931" y="8601"/>
                  <a:pt x="6742" y="8601"/>
                </a:cubicBezTo>
                <a:cubicBezTo>
                  <a:pt x="6522" y="8601"/>
                  <a:pt x="6364" y="8443"/>
                  <a:pt x="6364" y="8254"/>
                </a:cubicBezTo>
                <a:lnTo>
                  <a:pt x="6364" y="7561"/>
                </a:lnTo>
                <a:cubicBezTo>
                  <a:pt x="6364" y="7341"/>
                  <a:pt x="6522" y="7183"/>
                  <a:pt x="6742" y="7183"/>
                </a:cubicBezTo>
                <a:close/>
                <a:moveTo>
                  <a:pt x="6017" y="9326"/>
                </a:moveTo>
                <a:cubicBezTo>
                  <a:pt x="6206" y="9326"/>
                  <a:pt x="6364" y="9483"/>
                  <a:pt x="6364" y="9672"/>
                </a:cubicBezTo>
                <a:lnTo>
                  <a:pt x="6364" y="10397"/>
                </a:lnTo>
                <a:cubicBezTo>
                  <a:pt x="6364" y="10586"/>
                  <a:pt x="6206" y="10743"/>
                  <a:pt x="6017" y="10743"/>
                </a:cubicBezTo>
                <a:cubicBezTo>
                  <a:pt x="5828" y="10743"/>
                  <a:pt x="5671" y="10586"/>
                  <a:pt x="5671" y="10397"/>
                </a:cubicBezTo>
                <a:lnTo>
                  <a:pt x="5671" y="9672"/>
                </a:lnTo>
                <a:cubicBezTo>
                  <a:pt x="5671" y="9483"/>
                  <a:pt x="5828" y="9326"/>
                  <a:pt x="6017" y="9326"/>
                </a:cubicBezTo>
                <a:close/>
                <a:moveTo>
                  <a:pt x="1418" y="0"/>
                </a:moveTo>
                <a:cubicBezTo>
                  <a:pt x="630" y="0"/>
                  <a:pt x="0" y="630"/>
                  <a:pt x="0" y="1418"/>
                </a:cubicBezTo>
                <a:lnTo>
                  <a:pt x="0" y="4631"/>
                </a:lnTo>
                <a:cubicBezTo>
                  <a:pt x="0" y="6396"/>
                  <a:pt x="1449" y="7876"/>
                  <a:pt x="3245" y="7876"/>
                </a:cubicBezTo>
                <a:lnTo>
                  <a:pt x="3623" y="7876"/>
                </a:lnTo>
                <a:lnTo>
                  <a:pt x="3623" y="11499"/>
                </a:lnTo>
                <a:lnTo>
                  <a:pt x="2552" y="11499"/>
                </a:lnTo>
                <a:cubicBezTo>
                  <a:pt x="2363" y="11499"/>
                  <a:pt x="2205" y="11657"/>
                  <a:pt x="2205" y="11846"/>
                </a:cubicBezTo>
                <a:cubicBezTo>
                  <a:pt x="2205" y="12035"/>
                  <a:pt x="2363" y="12193"/>
                  <a:pt x="2552" y="12193"/>
                </a:cubicBezTo>
                <a:lnTo>
                  <a:pt x="9704" y="12193"/>
                </a:lnTo>
                <a:cubicBezTo>
                  <a:pt x="9893" y="12193"/>
                  <a:pt x="10050" y="12035"/>
                  <a:pt x="10050" y="11846"/>
                </a:cubicBezTo>
                <a:cubicBezTo>
                  <a:pt x="10050" y="11657"/>
                  <a:pt x="9893" y="11499"/>
                  <a:pt x="9704" y="11499"/>
                </a:cubicBezTo>
                <a:lnTo>
                  <a:pt x="8632" y="11499"/>
                </a:lnTo>
                <a:lnTo>
                  <a:pt x="8632" y="10743"/>
                </a:lnTo>
                <a:lnTo>
                  <a:pt x="9010" y="10743"/>
                </a:lnTo>
                <a:cubicBezTo>
                  <a:pt x="10775" y="10743"/>
                  <a:pt x="12255" y="9294"/>
                  <a:pt x="12255" y="7498"/>
                </a:cubicBezTo>
                <a:lnTo>
                  <a:pt x="12255" y="5041"/>
                </a:lnTo>
                <a:cubicBezTo>
                  <a:pt x="12129" y="4253"/>
                  <a:pt x="11499" y="3623"/>
                  <a:pt x="10712" y="3623"/>
                </a:cubicBezTo>
                <a:cubicBezTo>
                  <a:pt x="9924" y="3623"/>
                  <a:pt x="9294" y="4253"/>
                  <a:pt x="9294" y="5041"/>
                </a:cubicBezTo>
                <a:lnTo>
                  <a:pt x="9294" y="7498"/>
                </a:lnTo>
                <a:cubicBezTo>
                  <a:pt x="9294" y="7719"/>
                  <a:pt x="9136" y="7876"/>
                  <a:pt x="8947" y="7876"/>
                </a:cubicBezTo>
                <a:lnTo>
                  <a:pt x="8538" y="7876"/>
                </a:lnTo>
                <a:lnTo>
                  <a:pt x="8538" y="3214"/>
                </a:lnTo>
                <a:cubicBezTo>
                  <a:pt x="8538" y="1827"/>
                  <a:pt x="7435" y="725"/>
                  <a:pt x="6049" y="725"/>
                </a:cubicBezTo>
                <a:cubicBezTo>
                  <a:pt x="4694" y="725"/>
                  <a:pt x="3592" y="1827"/>
                  <a:pt x="3592" y="3214"/>
                </a:cubicBezTo>
                <a:lnTo>
                  <a:pt x="3592" y="4978"/>
                </a:lnTo>
                <a:lnTo>
                  <a:pt x="3182" y="4978"/>
                </a:lnTo>
                <a:cubicBezTo>
                  <a:pt x="2993" y="4978"/>
                  <a:pt x="2835" y="4820"/>
                  <a:pt x="2835" y="4631"/>
                </a:cubicBezTo>
                <a:lnTo>
                  <a:pt x="2835" y="1418"/>
                </a:lnTo>
                <a:cubicBezTo>
                  <a:pt x="2835" y="630"/>
                  <a:pt x="2205" y="0"/>
                  <a:pt x="14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37" name="Google Shape;9937;p81"/>
          <p:cNvGrpSpPr/>
          <p:nvPr/>
        </p:nvGrpSpPr>
        <p:grpSpPr>
          <a:xfrm>
            <a:off x="2385709" y="2037723"/>
            <a:ext cx="457453" cy="449325"/>
            <a:chOff x="-20199150" y="3317850"/>
            <a:chExt cx="309550" cy="304050"/>
          </a:xfrm>
        </p:grpSpPr>
        <p:sp>
          <p:nvSpPr>
            <p:cNvPr id="9938" name="Google Shape;9938;p81"/>
            <p:cNvSpPr/>
            <p:nvPr/>
          </p:nvSpPr>
          <p:spPr>
            <a:xfrm>
              <a:off x="-20161350" y="3507675"/>
              <a:ext cx="68550" cy="43325"/>
            </a:xfrm>
            <a:custGeom>
              <a:rect b="b" l="l" r="r" t="t"/>
              <a:pathLst>
                <a:path extrusionOk="0" h="1733" w="2742">
                  <a:moveTo>
                    <a:pt x="2647" y="0"/>
                  </a:moveTo>
                  <a:cubicBezTo>
                    <a:pt x="2174" y="158"/>
                    <a:pt x="1639" y="284"/>
                    <a:pt x="1072" y="284"/>
                  </a:cubicBezTo>
                  <a:cubicBezTo>
                    <a:pt x="788" y="284"/>
                    <a:pt x="505" y="252"/>
                    <a:pt x="221" y="221"/>
                  </a:cubicBezTo>
                  <a:cubicBezTo>
                    <a:pt x="64" y="567"/>
                    <a:pt x="1" y="945"/>
                    <a:pt x="1" y="1386"/>
                  </a:cubicBezTo>
                  <a:cubicBezTo>
                    <a:pt x="1" y="1575"/>
                    <a:pt x="158" y="1733"/>
                    <a:pt x="347" y="1733"/>
                  </a:cubicBezTo>
                  <a:cubicBezTo>
                    <a:pt x="1292" y="1733"/>
                    <a:pt x="2174" y="1292"/>
                    <a:pt x="2741" y="630"/>
                  </a:cubicBezTo>
                  <a:cubicBezTo>
                    <a:pt x="2710" y="441"/>
                    <a:pt x="2678" y="189"/>
                    <a:pt x="26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9" name="Google Shape;9939;p81"/>
            <p:cNvSpPr/>
            <p:nvPr/>
          </p:nvSpPr>
          <p:spPr>
            <a:xfrm>
              <a:off x="-20161350" y="3389525"/>
              <a:ext cx="68550" cy="43350"/>
            </a:xfrm>
            <a:custGeom>
              <a:rect b="b" l="l" r="r" t="t"/>
              <a:pathLst>
                <a:path extrusionOk="0" h="1734" w="2742">
                  <a:moveTo>
                    <a:pt x="347" y="1"/>
                  </a:moveTo>
                  <a:cubicBezTo>
                    <a:pt x="158" y="1"/>
                    <a:pt x="1" y="158"/>
                    <a:pt x="1" y="379"/>
                  </a:cubicBezTo>
                  <a:cubicBezTo>
                    <a:pt x="1" y="757"/>
                    <a:pt x="64" y="1166"/>
                    <a:pt x="221" y="1544"/>
                  </a:cubicBezTo>
                  <a:cubicBezTo>
                    <a:pt x="505" y="1513"/>
                    <a:pt x="788" y="1481"/>
                    <a:pt x="1072" y="1481"/>
                  </a:cubicBezTo>
                  <a:cubicBezTo>
                    <a:pt x="1639" y="1481"/>
                    <a:pt x="2174" y="1576"/>
                    <a:pt x="2647" y="1733"/>
                  </a:cubicBezTo>
                  <a:cubicBezTo>
                    <a:pt x="2678" y="1544"/>
                    <a:pt x="2741" y="1292"/>
                    <a:pt x="2741" y="1103"/>
                  </a:cubicBezTo>
                  <a:cubicBezTo>
                    <a:pt x="2174" y="442"/>
                    <a:pt x="1292"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0" name="Google Shape;9940;p81"/>
            <p:cNvSpPr/>
            <p:nvPr/>
          </p:nvSpPr>
          <p:spPr>
            <a:xfrm>
              <a:off x="-20199150" y="3443075"/>
              <a:ext cx="97675" cy="53225"/>
            </a:xfrm>
            <a:custGeom>
              <a:rect b="b" l="l" r="r" t="t"/>
              <a:pathLst>
                <a:path extrusionOk="0" h="2129" w="3907">
                  <a:moveTo>
                    <a:pt x="2584" y="1"/>
                  </a:moveTo>
                  <a:cubicBezTo>
                    <a:pt x="1260" y="1"/>
                    <a:pt x="252" y="725"/>
                    <a:pt x="221" y="788"/>
                  </a:cubicBezTo>
                  <a:cubicBezTo>
                    <a:pt x="0" y="914"/>
                    <a:pt x="0" y="1230"/>
                    <a:pt x="221" y="1324"/>
                  </a:cubicBezTo>
                  <a:cubicBezTo>
                    <a:pt x="252" y="1387"/>
                    <a:pt x="1260" y="2112"/>
                    <a:pt x="2584" y="2112"/>
                  </a:cubicBezTo>
                  <a:cubicBezTo>
                    <a:pt x="2669" y="2123"/>
                    <a:pt x="2754" y="2128"/>
                    <a:pt x="2839" y="2128"/>
                  </a:cubicBezTo>
                  <a:cubicBezTo>
                    <a:pt x="3224" y="2128"/>
                    <a:pt x="3597" y="2020"/>
                    <a:pt x="3907" y="1891"/>
                  </a:cubicBezTo>
                  <a:cubicBezTo>
                    <a:pt x="3844" y="1639"/>
                    <a:pt x="3718" y="1450"/>
                    <a:pt x="3592" y="1230"/>
                  </a:cubicBezTo>
                  <a:cubicBezTo>
                    <a:pt x="3560" y="1103"/>
                    <a:pt x="3560" y="1009"/>
                    <a:pt x="3592" y="914"/>
                  </a:cubicBezTo>
                  <a:cubicBezTo>
                    <a:pt x="3718" y="662"/>
                    <a:pt x="3844" y="473"/>
                    <a:pt x="3907" y="221"/>
                  </a:cubicBezTo>
                  <a:cubicBezTo>
                    <a:pt x="3529" y="127"/>
                    <a:pt x="3088" y="1"/>
                    <a:pt x="25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1" name="Google Shape;9941;p81"/>
            <p:cNvSpPr/>
            <p:nvPr/>
          </p:nvSpPr>
          <p:spPr>
            <a:xfrm>
              <a:off x="-20091250" y="3479325"/>
              <a:ext cx="92175" cy="142575"/>
            </a:xfrm>
            <a:custGeom>
              <a:rect b="b" l="l" r="r" t="t"/>
              <a:pathLst>
                <a:path extrusionOk="0" h="5703" w="3687">
                  <a:moveTo>
                    <a:pt x="190" y="0"/>
                  </a:moveTo>
                  <a:cubicBezTo>
                    <a:pt x="946" y="1638"/>
                    <a:pt x="883" y="3592"/>
                    <a:pt x="95" y="5198"/>
                  </a:cubicBezTo>
                  <a:cubicBezTo>
                    <a:pt x="0" y="5450"/>
                    <a:pt x="158" y="5702"/>
                    <a:pt x="442" y="5702"/>
                  </a:cubicBezTo>
                  <a:lnTo>
                    <a:pt x="3245" y="5702"/>
                  </a:lnTo>
                  <a:cubicBezTo>
                    <a:pt x="3529" y="5702"/>
                    <a:pt x="3687" y="5450"/>
                    <a:pt x="3592" y="5198"/>
                  </a:cubicBezTo>
                  <a:cubicBezTo>
                    <a:pt x="2741" y="3592"/>
                    <a:pt x="2741" y="1607"/>
                    <a:pt x="34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2" name="Google Shape;9942;p81"/>
            <p:cNvSpPr/>
            <p:nvPr/>
          </p:nvSpPr>
          <p:spPr>
            <a:xfrm>
              <a:off x="-20090475" y="3317850"/>
              <a:ext cx="91400" cy="142575"/>
            </a:xfrm>
            <a:custGeom>
              <a:rect b="b" l="l" r="r" t="t"/>
              <a:pathLst>
                <a:path extrusionOk="0" h="5703" w="3656">
                  <a:moveTo>
                    <a:pt x="411" y="1"/>
                  </a:moveTo>
                  <a:cubicBezTo>
                    <a:pt x="285" y="1"/>
                    <a:pt x="159" y="95"/>
                    <a:pt x="64" y="158"/>
                  </a:cubicBezTo>
                  <a:cubicBezTo>
                    <a:pt x="1" y="284"/>
                    <a:pt x="1" y="410"/>
                    <a:pt x="64" y="505"/>
                  </a:cubicBezTo>
                  <a:cubicBezTo>
                    <a:pt x="915" y="2143"/>
                    <a:pt x="915" y="4096"/>
                    <a:pt x="159" y="5703"/>
                  </a:cubicBezTo>
                  <a:lnTo>
                    <a:pt x="3467" y="5703"/>
                  </a:lnTo>
                  <a:cubicBezTo>
                    <a:pt x="2710" y="4065"/>
                    <a:pt x="2710" y="2143"/>
                    <a:pt x="3530" y="505"/>
                  </a:cubicBezTo>
                  <a:cubicBezTo>
                    <a:pt x="3656" y="284"/>
                    <a:pt x="3467" y="1"/>
                    <a:pt x="3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3" name="Google Shape;9943;p81"/>
            <p:cNvSpPr/>
            <p:nvPr/>
          </p:nvSpPr>
          <p:spPr>
            <a:xfrm>
              <a:off x="-19984925" y="3389525"/>
              <a:ext cx="94550" cy="107925"/>
            </a:xfrm>
            <a:custGeom>
              <a:rect b="b" l="l" r="r" t="t"/>
              <a:pathLst>
                <a:path extrusionOk="0" h="4317" w="3782">
                  <a:moveTo>
                    <a:pt x="473" y="1"/>
                  </a:moveTo>
                  <a:cubicBezTo>
                    <a:pt x="190" y="1"/>
                    <a:pt x="1" y="316"/>
                    <a:pt x="158" y="568"/>
                  </a:cubicBezTo>
                  <a:cubicBezTo>
                    <a:pt x="946" y="1702"/>
                    <a:pt x="946" y="3119"/>
                    <a:pt x="253" y="4317"/>
                  </a:cubicBezTo>
                  <a:lnTo>
                    <a:pt x="3529" y="4317"/>
                  </a:lnTo>
                  <a:cubicBezTo>
                    <a:pt x="2868" y="3151"/>
                    <a:pt x="2868" y="1702"/>
                    <a:pt x="3624" y="568"/>
                  </a:cubicBezTo>
                  <a:cubicBezTo>
                    <a:pt x="3781" y="316"/>
                    <a:pt x="3624" y="1"/>
                    <a:pt x="33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4" name="Google Shape;9944;p81"/>
            <p:cNvSpPr/>
            <p:nvPr/>
          </p:nvSpPr>
          <p:spPr>
            <a:xfrm>
              <a:off x="-19984125" y="3514750"/>
              <a:ext cx="94525" cy="107150"/>
            </a:xfrm>
            <a:custGeom>
              <a:rect b="b" l="l" r="r" t="t"/>
              <a:pathLst>
                <a:path extrusionOk="0" h="4286" w="3781">
                  <a:moveTo>
                    <a:pt x="221" y="1"/>
                  </a:moveTo>
                  <a:cubicBezTo>
                    <a:pt x="914" y="1135"/>
                    <a:pt x="914" y="2647"/>
                    <a:pt x="158" y="3750"/>
                  </a:cubicBezTo>
                  <a:cubicBezTo>
                    <a:pt x="0" y="3970"/>
                    <a:pt x="158" y="4285"/>
                    <a:pt x="473" y="4285"/>
                  </a:cubicBezTo>
                  <a:lnTo>
                    <a:pt x="3308" y="4285"/>
                  </a:lnTo>
                  <a:cubicBezTo>
                    <a:pt x="3592" y="4285"/>
                    <a:pt x="3781" y="3970"/>
                    <a:pt x="3623" y="3750"/>
                  </a:cubicBezTo>
                  <a:cubicBezTo>
                    <a:pt x="2836" y="2584"/>
                    <a:pt x="2804" y="1135"/>
                    <a:pt x="34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45" name="Google Shape;9945;p81"/>
          <p:cNvGrpSpPr/>
          <p:nvPr/>
        </p:nvGrpSpPr>
        <p:grpSpPr>
          <a:xfrm>
            <a:off x="2388036" y="2591011"/>
            <a:ext cx="452798" cy="450766"/>
            <a:chOff x="-20199150" y="3693150"/>
            <a:chExt cx="306400" cy="305025"/>
          </a:xfrm>
        </p:grpSpPr>
        <p:sp>
          <p:nvSpPr>
            <p:cNvPr id="9946" name="Google Shape;9946;p81"/>
            <p:cNvSpPr/>
            <p:nvPr/>
          </p:nvSpPr>
          <p:spPr>
            <a:xfrm>
              <a:off x="-20182625" y="3762250"/>
              <a:ext cx="227650" cy="212650"/>
            </a:xfrm>
            <a:custGeom>
              <a:rect b="b" l="l" r="r" t="t"/>
              <a:pathLst>
                <a:path extrusionOk="0" h="8506" w="9106">
                  <a:moveTo>
                    <a:pt x="1862" y="1"/>
                  </a:moveTo>
                  <a:cubicBezTo>
                    <a:pt x="1462" y="1"/>
                    <a:pt x="1056" y="148"/>
                    <a:pt x="726" y="466"/>
                  </a:cubicBezTo>
                  <a:cubicBezTo>
                    <a:pt x="1" y="1222"/>
                    <a:pt x="158" y="2514"/>
                    <a:pt x="1104" y="3018"/>
                  </a:cubicBezTo>
                  <a:lnTo>
                    <a:pt x="4097" y="4687"/>
                  </a:lnTo>
                  <a:lnTo>
                    <a:pt x="5735" y="7680"/>
                  </a:lnTo>
                  <a:cubicBezTo>
                    <a:pt x="6024" y="8223"/>
                    <a:pt x="6562" y="8506"/>
                    <a:pt x="7117" y="8506"/>
                  </a:cubicBezTo>
                  <a:cubicBezTo>
                    <a:pt x="7529" y="8506"/>
                    <a:pt x="7951" y="8349"/>
                    <a:pt x="8287" y="8027"/>
                  </a:cubicBezTo>
                  <a:cubicBezTo>
                    <a:pt x="9106" y="7239"/>
                    <a:pt x="8854" y="5853"/>
                    <a:pt x="7783" y="5412"/>
                  </a:cubicBezTo>
                  <a:lnTo>
                    <a:pt x="4632" y="4152"/>
                  </a:lnTo>
                  <a:lnTo>
                    <a:pt x="3372" y="1001"/>
                  </a:lnTo>
                  <a:cubicBezTo>
                    <a:pt x="3102" y="366"/>
                    <a:pt x="2491" y="1"/>
                    <a:pt x="18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7" name="Google Shape;9947;p81"/>
            <p:cNvSpPr/>
            <p:nvPr/>
          </p:nvSpPr>
          <p:spPr>
            <a:xfrm>
              <a:off x="-20077075" y="3785225"/>
              <a:ext cx="97700" cy="91075"/>
            </a:xfrm>
            <a:custGeom>
              <a:rect b="b" l="l" r="r" t="t"/>
              <a:pathLst>
                <a:path extrusionOk="0" h="3643" w="3908">
                  <a:moveTo>
                    <a:pt x="1187" y="1"/>
                  </a:moveTo>
                  <a:cubicBezTo>
                    <a:pt x="799" y="1"/>
                    <a:pt x="395" y="94"/>
                    <a:pt x="1" y="303"/>
                  </a:cubicBezTo>
                  <a:lnTo>
                    <a:pt x="946" y="2697"/>
                  </a:lnTo>
                  <a:lnTo>
                    <a:pt x="3372" y="3642"/>
                  </a:lnTo>
                  <a:cubicBezTo>
                    <a:pt x="3907" y="2571"/>
                    <a:pt x="3624" y="1469"/>
                    <a:pt x="2931" y="713"/>
                  </a:cubicBezTo>
                  <a:cubicBezTo>
                    <a:pt x="2473" y="275"/>
                    <a:pt x="1852" y="1"/>
                    <a:pt x="11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8" name="Google Shape;9948;p81"/>
            <p:cNvSpPr/>
            <p:nvPr/>
          </p:nvSpPr>
          <p:spPr>
            <a:xfrm>
              <a:off x="-20051875" y="3693150"/>
              <a:ext cx="159125" cy="176850"/>
            </a:xfrm>
            <a:custGeom>
              <a:rect b="b" l="l" r="r" t="t"/>
              <a:pathLst>
                <a:path extrusionOk="0" h="7074" w="6365">
                  <a:moveTo>
                    <a:pt x="3159" y="1"/>
                  </a:moveTo>
                  <a:cubicBezTo>
                    <a:pt x="3104" y="1"/>
                    <a:pt x="3057" y="16"/>
                    <a:pt x="3025" y="48"/>
                  </a:cubicBezTo>
                  <a:lnTo>
                    <a:pt x="190" y="1466"/>
                  </a:lnTo>
                  <a:cubicBezTo>
                    <a:pt x="64" y="1529"/>
                    <a:pt x="1" y="1655"/>
                    <a:pt x="1" y="1781"/>
                  </a:cubicBezTo>
                  <a:lnTo>
                    <a:pt x="1" y="2978"/>
                  </a:lnTo>
                  <a:cubicBezTo>
                    <a:pt x="54" y="2975"/>
                    <a:pt x="107" y="2974"/>
                    <a:pt x="159" y="2974"/>
                  </a:cubicBezTo>
                  <a:cubicBezTo>
                    <a:pt x="727" y="2974"/>
                    <a:pt x="1246" y="3128"/>
                    <a:pt x="1765" y="3387"/>
                  </a:cubicBezTo>
                  <a:lnTo>
                    <a:pt x="2206" y="2631"/>
                  </a:lnTo>
                  <a:cubicBezTo>
                    <a:pt x="2249" y="2524"/>
                    <a:pt x="2379" y="2461"/>
                    <a:pt x="2507" y="2461"/>
                  </a:cubicBezTo>
                  <a:cubicBezTo>
                    <a:pt x="2568" y="2461"/>
                    <a:pt x="2628" y="2475"/>
                    <a:pt x="2679" y="2505"/>
                  </a:cubicBezTo>
                  <a:cubicBezTo>
                    <a:pt x="2836" y="2600"/>
                    <a:pt x="2899" y="2820"/>
                    <a:pt x="2773" y="2978"/>
                  </a:cubicBezTo>
                  <a:lnTo>
                    <a:pt x="2301" y="3828"/>
                  </a:lnTo>
                  <a:cubicBezTo>
                    <a:pt x="2553" y="4017"/>
                    <a:pt x="2679" y="4080"/>
                    <a:pt x="2899" y="4490"/>
                  </a:cubicBezTo>
                  <a:lnTo>
                    <a:pt x="3813" y="4238"/>
                  </a:lnTo>
                  <a:cubicBezTo>
                    <a:pt x="3832" y="4235"/>
                    <a:pt x="3852" y="4233"/>
                    <a:pt x="3872" y="4233"/>
                  </a:cubicBezTo>
                  <a:cubicBezTo>
                    <a:pt x="4045" y="4233"/>
                    <a:pt x="4226" y="4352"/>
                    <a:pt x="4254" y="4522"/>
                  </a:cubicBezTo>
                  <a:cubicBezTo>
                    <a:pt x="4285" y="4711"/>
                    <a:pt x="4159" y="4931"/>
                    <a:pt x="3970" y="4963"/>
                  </a:cubicBezTo>
                  <a:lnTo>
                    <a:pt x="3183" y="5152"/>
                  </a:lnTo>
                  <a:cubicBezTo>
                    <a:pt x="3372" y="5750"/>
                    <a:pt x="3435" y="6412"/>
                    <a:pt x="3214" y="7073"/>
                  </a:cubicBezTo>
                  <a:cubicBezTo>
                    <a:pt x="3340" y="7042"/>
                    <a:pt x="6050" y="5719"/>
                    <a:pt x="6176" y="5624"/>
                  </a:cubicBezTo>
                  <a:cubicBezTo>
                    <a:pt x="6302" y="5561"/>
                    <a:pt x="6365" y="5435"/>
                    <a:pt x="6365" y="5309"/>
                  </a:cubicBezTo>
                  <a:lnTo>
                    <a:pt x="6365" y="1718"/>
                  </a:lnTo>
                  <a:cubicBezTo>
                    <a:pt x="6365" y="1623"/>
                    <a:pt x="6302" y="1497"/>
                    <a:pt x="6176" y="1466"/>
                  </a:cubicBezTo>
                  <a:lnTo>
                    <a:pt x="3340" y="48"/>
                  </a:lnTo>
                  <a:cubicBezTo>
                    <a:pt x="3277" y="16"/>
                    <a:pt x="3214" y="1"/>
                    <a:pt x="31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9" name="Google Shape;9949;p81"/>
            <p:cNvSpPr/>
            <p:nvPr/>
          </p:nvSpPr>
          <p:spPr>
            <a:xfrm>
              <a:off x="-20155825" y="3861300"/>
              <a:ext cx="92950" cy="92175"/>
            </a:xfrm>
            <a:custGeom>
              <a:rect b="b" l="l" r="r" t="t"/>
              <a:pathLst>
                <a:path extrusionOk="0" h="3687" w="3718">
                  <a:moveTo>
                    <a:pt x="221" y="1"/>
                  </a:moveTo>
                  <a:lnTo>
                    <a:pt x="63" y="158"/>
                  </a:lnTo>
                  <a:lnTo>
                    <a:pt x="0" y="190"/>
                  </a:lnTo>
                  <a:lnTo>
                    <a:pt x="3529" y="3687"/>
                  </a:lnTo>
                  <a:lnTo>
                    <a:pt x="3560" y="3655"/>
                  </a:lnTo>
                  <a:lnTo>
                    <a:pt x="3718" y="3498"/>
                  </a:lnTo>
                  <a:lnTo>
                    <a:pt x="2457" y="1230"/>
                  </a:lnTo>
                  <a:lnTo>
                    <a:pt x="22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0" name="Google Shape;9950;p81"/>
            <p:cNvSpPr/>
            <p:nvPr/>
          </p:nvSpPr>
          <p:spPr>
            <a:xfrm>
              <a:off x="-20199150" y="3918025"/>
              <a:ext cx="81150" cy="80150"/>
            </a:xfrm>
            <a:custGeom>
              <a:rect b="b" l="l" r="r" t="t"/>
              <a:pathLst>
                <a:path extrusionOk="0" h="3206" w="3246">
                  <a:moveTo>
                    <a:pt x="851" y="0"/>
                  </a:moveTo>
                  <a:lnTo>
                    <a:pt x="851" y="0"/>
                  </a:lnTo>
                  <a:cubicBezTo>
                    <a:pt x="756" y="536"/>
                    <a:pt x="851" y="1134"/>
                    <a:pt x="1071" y="1670"/>
                  </a:cubicBezTo>
                  <a:lnTo>
                    <a:pt x="158" y="2584"/>
                  </a:lnTo>
                  <a:cubicBezTo>
                    <a:pt x="0" y="2741"/>
                    <a:pt x="0" y="2930"/>
                    <a:pt x="158" y="3088"/>
                  </a:cubicBezTo>
                  <a:cubicBezTo>
                    <a:pt x="237" y="3166"/>
                    <a:pt x="331" y="3206"/>
                    <a:pt x="426" y="3206"/>
                  </a:cubicBezTo>
                  <a:cubicBezTo>
                    <a:pt x="520" y="3206"/>
                    <a:pt x="615" y="3166"/>
                    <a:pt x="693" y="3088"/>
                  </a:cubicBezTo>
                  <a:lnTo>
                    <a:pt x="1607" y="2174"/>
                  </a:lnTo>
                  <a:cubicBezTo>
                    <a:pt x="2017" y="2332"/>
                    <a:pt x="2458" y="2458"/>
                    <a:pt x="2899" y="2458"/>
                  </a:cubicBezTo>
                  <a:cubicBezTo>
                    <a:pt x="3025" y="2458"/>
                    <a:pt x="3119" y="2426"/>
                    <a:pt x="3245" y="2426"/>
                  </a:cubicBezTo>
                  <a:lnTo>
                    <a:pt x="85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1" name="Google Shape;9951;p81"/>
            <p:cNvSpPr/>
            <p:nvPr/>
          </p:nvSpPr>
          <p:spPr>
            <a:xfrm>
              <a:off x="-20173950" y="3880200"/>
              <a:ext cx="92175" cy="92200"/>
            </a:xfrm>
            <a:custGeom>
              <a:rect b="b" l="l" r="r" t="t"/>
              <a:pathLst>
                <a:path extrusionOk="0" h="3688" w="3687">
                  <a:moveTo>
                    <a:pt x="316" y="1"/>
                  </a:moveTo>
                  <a:cubicBezTo>
                    <a:pt x="189" y="222"/>
                    <a:pt x="63" y="442"/>
                    <a:pt x="0" y="663"/>
                  </a:cubicBezTo>
                  <a:lnTo>
                    <a:pt x="3025" y="3687"/>
                  </a:lnTo>
                  <a:cubicBezTo>
                    <a:pt x="3245" y="3624"/>
                    <a:pt x="3498" y="3498"/>
                    <a:pt x="3687" y="3372"/>
                  </a:cubicBezTo>
                  <a:lnTo>
                    <a:pt x="31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52" name="Google Shape;9952;p81"/>
          <p:cNvGrpSpPr/>
          <p:nvPr/>
        </p:nvGrpSpPr>
        <p:grpSpPr>
          <a:xfrm>
            <a:off x="2388609" y="3143837"/>
            <a:ext cx="451653" cy="451653"/>
            <a:chOff x="-20197575" y="4066875"/>
            <a:chExt cx="305625" cy="305625"/>
          </a:xfrm>
        </p:grpSpPr>
        <p:sp>
          <p:nvSpPr>
            <p:cNvPr id="9953" name="Google Shape;9953;p81"/>
            <p:cNvSpPr/>
            <p:nvPr/>
          </p:nvSpPr>
          <p:spPr>
            <a:xfrm>
              <a:off x="-20089675" y="4066875"/>
              <a:ext cx="89025" cy="92175"/>
            </a:xfrm>
            <a:custGeom>
              <a:rect b="b" l="l" r="r" t="t"/>
              <a:pathLst>
                <a:path extrusionOk="0" h="3687" w="3561">
                  <a:moveTo>
                    <a:pt x="347" y="1"/>
                  </a:moveTo>
                  <a:cubicBezTo>
                    <a:pt x="158" y="1"/>
                    <a:pt x="0" y="158"/>
                    <a:pt x="0" y="379"/>
                  </a:cubicBezTo>
                  <a:cubicBezTo>
                    <a:pt x="0" y="568"/>
                    <a:pt x="158" y="725"/>
                    <a:pt x="347" y="725"/>
                  </a:cubicBezTo>
                  <a:cubicBezTo>
                    <a:pt x="946" y="725"/>
                    <a:pt x="1418" y="1229"/>
                    <a:pt x="1418" y="1828"/>
                  </a:cubicBezTo>
                  <a:lnTo>
                    <a:pt x="1418" y="3687"/>
                  </a:lnTo>
                  <a:cubicBezTo>
                    <a:pt x="1544" y="3624"/>
                    <a:pt x="1670" y="3592"/>
                    <a:pt x="1765" y="3592"/>
                  </a:cubicBezTo>
                  <a:cubicBezTo>
                    <a:pt x="1891" y="3592"/>
                    <a:pt x="2017" y="3624"/>
                    <a:pt x="2143" y="3687"/>
                  </a:cubicBezTo>
                  <a:lnTo>
                    <a:pt x="2143" y="1828"/>
                  </a:lnTo>
                  <a:cubicBezTo>
                    <a:pt x="2143" y="1229"/>
                    <a:pt x="2615" y="725"/>
                    <a:pt x="3182" y="725"/>
                  </a:cubicBezTo>
                  <a:cubicBezTo>
                    <a:pt x="3403" y="725"/>
                    <a:pt x="3561" y="568"/>
                    <a:pt x="3561" y="379"/>
                  </a:cubicBezTo>
                  <a:cubicBezTo>
                    <a:pt x="3561" y="158"/>
                    <a:pt x="3403" y="1"/>
                    <a:pt x="3182" y="1"/>
                  </a:cubicBezTo>
                  <a:cubicBezTo>
                    <a:pt x="2615" y="1"/>
                    <a:pt x="2080" y="284"/>
                    <a:pt x="1765" y="725"/>
                  </a:cubicBezTo>
                  <a:cubicBezTo>
                    <a:pt x="1450" y="284"/>
                    <a:pt x="946"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4" name="Google Shape;9954;p81"/>
            <p:cNvSpPr/>
            <p:nvPr/>
          </p:nvSpPr>
          <p:spPr>
            <a:xfrm>
              <a:off x="-20024300" y="4085775"/>
              <a:ext cx="132350" cy="125250"/>
            </a:xfrm>
            <a:custGeom>
              <a:rect b="b" l="l" r="r" t="t"/>
              <a:pathLst>
                <a:path extrusionOk="0" h="5010" w="5294">
                  <a:moveTo>
                    <a:pt x="2741" y="2175"/>
                  </a:moveTo>
                  <a:cubicBezTo>
                    <a:pt x="2930" y="2175"/>
                    <a:pt x="3119" y="2332"/>
                    <a:pt x="3119" y="2521"/>
                  </a:cubicBezTo>
                  <a:cubicBezTo>
                    <a:pt x="3119" y="2710"/>
                    <a:pt x="2930" y="2868"/>
                    <a:pt x="2741" y="2868"/>
                  </a:cubicBezTo>
                  <a:cubicBezTo>
                    <a:pt x="2552" y="2868"/>
                    <a:pt x="2395" y="2710"/>
                    <a:pt x="2395" y="2521"/>
                  </a:cubicBezTo>
                  <a:cubicBezTo>
                    <a:pt x="2395" y="2332"/>
                    <a:pt x="2552" y="2175"/>
                    <a:pt x="2741" y="2175"/>
                  </a:cubicBezTo>
                  <a:close/>
                  <a:moveTo>
                    <a:pt x="1985" y="3592"/>
                  </a:moveTo>
                  <a:cubicBezTo>
                    <a:pt x="2206" y="3592"/>
                    <a:pt x="2363" y="3750"/>
                    <a:pt x="2363" y="3939"/>
                  </a:cubicBezTo>
                  <a:cubicBezTo>
                    <a:pt x="2395" y="4128"/>
                    <a:pt x="2206" y="4285"/>
                    <a:pt x="1985" y="4285"/>
                  </a:cubicBezTo>
                  <a:cubicBezTo>
                    <a:pt x="1796" y="4285"/>
                    <a:pt x="1639" y="4128"/>
                    <a:pt x="1639" y="3939"/>
                  </a:cubicBezTo>
                  <a:cubicBezTo>
                    <a:pt x="1639" y="3750"/>
                    <a:pt x="1796" y="3592"/>
                    <a:pt x="1985" y="3592"/>
                  </a:cubicBezTo>
                  <a:close/>
                  <a:moveTo>
                    <a:pt x="4915" y="1"/>
                  </a:moveTo>
                  <a:cubicBezTo>
                    <a:pt x="2710" y="1"/>
                    <a:pt x="820" y="1355"/>
                    <a:pt x="0" y="3246"/>
                  </a:cubicBezTo>
                  <a:cubicBezTo>
                    <a:pt x="158" y="3435"/>
                    <a:pt x="252" y="3655"/>
                    <a:pt x="252" y="3939"/>
                  </a:cubicBezTo>
                  <a:lnTo>
                    <a:pt x="252" y="5010"/>
                  </a:lnTo>
                  <a:lnTo>
                    <a:pt x="2899" y="5010"/>
                  </a:lnTo>
                  <a:cubicBezTo>
                    <a:pt x="3340" y="5010"/>
                    <a:pt x="3718" y="4695"/>
                    <a:pt x="3812" y="4254"/>
                  </a:cubicBezTo>
                  <a:cubicBezTo>
                    <a:pt x="4632" y="4096"/>
                    <a:pt x="5293" y="3403"/>
                    <a:pt x="5293" y="2490"/>
                  </a:cubicBezTo>
                  <a:lnTo>
                    <a:pt x="5293" y="347"/>
                  </a:lnTo>
                  <a:cubicBezTo>
                    <a:pt x="5262" y="158"/>
                    <a:pt x="5104" y="1"/>
                    <a:pt x="49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5" name="Google Shape;9955;p81"/>
            <p:cNvSpPr/>
            <p:nvPr/>
          </p:nvSpPr>
          <p:spPr>
            <a:xfrm>
              <a:off x="-19983350" y="4263775"/>
              <a:ext cx="18925" cy="18150"/>
            </a:xfrm>
            <a:custGeom>
              <a:rect b="b" l="l" r="r" t="t"/>
              <a:pathLst>
                <a:path extrusionOk="0" h="726" w="757">
                  <a:moveTo>
                    <a:pt x="347" y="1"/>
                  </a:moveTo>
                  <a:cubicBezTo>
                    <a:pt x="158" y="1"/>
                    <a:pt x="1" y="158"/>
                    <a:pt x="1" y="347"/>
                  </a:cubicBezTo>
                  <a:cubicBezTo>
                    <a:pt x="1" y="568"/>
                    <a:pt x="158" y="725"/>
                    <a:pt x="347" y="725"/>
                  </a:cubicBezTo>
                  <a:cubicBezTo>
                    <a:pt x="568" y="725"/>
                    <a:pt x="725" y="568"/>
                    <a:pt x="725" y="347"/>
                  </a:cubicBezTo>
                  <a:cubicBezTo>
                    <a:pt x="757" y="221"/>
                    <a:pt x="568"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6" name="Google Shape;9956;p81"/>
            <p:cNvSpPr/>
            <p:nvPr/>
          </p:nvSpPr>
          <p:spPr>
            <a:xfrm>
              <a:off x="-20035325" y="4228350"/>
              <a:ext cx="125250" cy="143350"/>
            </a:xfrm>
            <a:custGeom>
              <a:rect b="b" l="l" r="r" t="t"/>
              <a:pathLst>
                <a:path extrusionOk="0" h="5734" w="5010">
                  <a:moveTo>
                    <a:pt x="2426" y="756"/>
                  </a:moveTo>
                  <a:cubicBezTo>
                    <a:pt x="3025" y="756"/>
                    <a:pt x="3497" y="1229"/>
                    <a:pt x="3497" y="1827"/>
                  </a:cubicBezTo>
                  <a:cubicBezTo>
                    <a:pt x="3560" y="2363"/>
                    <a:pt x="3025" y="2899"/>
                    <a:pt x="2426" y="2899"/>
                  </a:cubicBezTo>
                  <a:cubicBezTo>
                    <a:pt x="1859" y="2899"/>
                    <a:pt x="1387" y="2426"/>
                    <a:pt x="1387" y="1827"/>
                  </a:cubicBezTo>
                  <a:cubicBezTo>
                    <a:pt x="1387" y="1229"/>
                    <a:pt x="1859" y="756"/>
                    <a:pt x="2426" y="756"/>
                  </a:cubicBezTo>
                  <a:close/>
                  <a:moveTo>
                    <a:pt x="693" y="0"/>
                  </a:moveTo>
                  <a:lnTo>
                    <a:pt x="693" y="2489"/>
                  </a:lnTo>
                  <a:cubicBezTo>
                    <a:pt x="693" y="2962"/>
                    <a:pt x="378" y="3371"/>
                    <a:pt x="0" y="3529"/>
                  </a:cubicBezTo>
                  <a:lnTo>
                    <a:pt x="0" y="4663"/>
                  </a:lnTo>
                  <a:cubicBezTo>
                    <a:pt x="0" y="5261"/>
                    <a:pt x="473" y="5734"/>
                    <a:pt x="1071" y="5734"/>
                  </a:cubicBezTo>
                  <a:cubicBezTo>
                    <a:pt x="1639" y="5734"/>
                    <a:pt x="2111" y="5261"/>
                    <a:pt x="2111" y="4663"/>
                  </a:cubicBezTo>
                  <a:cubicBezTo>
                    <a:pt x="2111" y="4474"/>
                    <a:pt x="2269" y="4316"/>
                    <a:pt x="2489" y="4316"/>
                  </a:cubicBezTo>
                  <a:cubicBezTo>
                    <a:pt x="3182" y="4316"/>
                    <a:pt x="3812" y="4033"/>
                    <a:pt x="4285" y="3529"/>
                  </a:cubicBezTo>
                  <a:cubicBezTo>
                    <a:pt x="4758" y="2993"/>
                    <a:pt x="5010" y="2331"/>
                    <a:pt x="4947" y="1670"/>
                  </a:cubicBezTo>
                  <a:cubicBezTo>
                    <a:pt x="4884" y="725"/>
                    <a:pt x="4127" y="0"/>
                    <a:pt x="3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7" name="Google Shape;9957;p81"/>
            <p:cNvSpPr/>
            <p:nvPr/>
          </p:nvSpPr>
          <p:spPr>
            <a:xfrm>
              <a:off x="-20054225" y="4175575"/>
              <a:ext cx="18125" cy="125250"/>
            </a:xfrm>
            <a:custGeom>
              <a:rect b="b" l="l" r="r" t="t"/>
              <a:pathLst>
                <a:path extrusionOk="0" h="5010" w="725">
                  <a:moveTo>
                    <a:pt x="347" y="0"/>
                  </a:moveTo>
                  <a:cubicBezTo>
                    <a:pt x="158" y="0"/>
                    <a:pt x="0" y="158"/>
                    <a:pt x="0" y="347"/>
                  </a:cubicBezTo>
                  <a:lnTo>
                    <a:pt x="0" y="4632"/>
                  </a:lnTo>
                  <a:cubicBezTo>
                    <a:pt x="0" y="4852"/>
                    <a:pt x="158" y="5010"/>
                    <a:pt x="347" y="5010"/>
                  </a:cubicBezTo>
                  <a:cubicBezTo>
                    <a:pt x="567" y="5010"/>
                    <a:pt x="725" y="4852"/>
                    <a:pt x="725" y="4632"/>
                  </a:cubicBezTo>
                  <a:lnTo>
                    <a:pt x="725" y="347"/>
                  </a:lnTo>
                  <a:cubicBezTo>
                    <a:pt x="725" y="158"/>
                    <a:pt x="567"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8" name="Google Shape;9958;p81"/>
            <p:cNvSpPr/>
            <p:nvPr/>
          </p:nvSpPr>
          <p:spPr>
            <a:xfrm>
              <a:off x="-20197575" y="4085775"/>
              <a:ext cx="132350" cy="125250"/>
            </a:xfrm>
            <a:custGeom>
              <a:rect b="b" l="l" r="r" t="t"/>
              <a:pathLst>
                <a:path extrusionOk="0" h="5010" w="5294">
                  <a:moveTo>
                    <a:pt x="2521" y="2175"/>
                  </a:moveTo>
                  <a:cubicBezTo>
                    <a:pt x="2710" y="2175"/>
                    <a:pt x="2867" y="2332"/>
                    <a:pt x="2867" y="2521"/>
                  </a:cubicBezTo>
                  <a:cubicBezTo>
                    <a:pt x="2867" y="2710"/>
                    <a:pt x="2710" y="2868"/>
                    <a:pt x="2521" y="2868"/>
                  </a:cubicBezTo>
                  <a:cubicBezTo>
                    <a:pt x="2300" y="2868"/>
                    <a:pt x="2143" y="2710"/>
                    <a:pt x="2143" y="2521"/>
                  </a:cubicBezTo>
                  <a:cubicBezTo>
                    <a:pt x="2174" y="2332"/>
                    <a:pt x="2300" y="2175"/>
                    <a:pt x="2521" y="2175"/>
                  </a:cubicBezTo>
                  <a:close/>
                  <a:moveTo>
                    <a:pt x="3245" y="3592"/>
                  </a:moveTo>
                  <a:cubicBezTo>
                    <a:pt x="3466" y="3592"/>
                    <a:pt x="3623" y="3750"/>
                    <a:pt x="3623" y="3939"/>
                  </a:cubicBezTo>
                  <a:cubicBezTo>
                    <a:pt x="3623" y="4128"/>
                    <a:pt x="3466" y="4285"/>
                    <a:pt x="3245" y="4285"/>
                  </a:cubicBezTo>
                  <a:cubicBezTo>
                    <a:pt x="3056" y="4285"/>
                    <a:pt x="2899" y="4128"/>
                    <a:pt x="2899" y="3939"/>
                  </a:cubicBezTo>
                  <a:cubicBezTo>
                    <a:pt x="2867" y="3750"/>
                    <a:pt x="3056" y="3592"/>
                    <a:pt x="3245" y="3592"/>
                  </a:cubicBezTo>
                  <a:close/>
                  <a:moveTo>
                    <a:pt x="378" y="1"/>
                  </a:moveTo>
                  <a:cubicBezTo>
                    <a:pt x="189" y="1"/>
                    <a:pt x="32" y="158"/>
                    <a:pt x="32" y="347"/>
                  </a:cubicBezTo>
                  <a:lnTo>
                    <a:pt x="32" y="2490"/>
                  </a:lnTo>
                  <a:cubicBezTo>
                    <a:pt x="0" y="3403"/>
                    <a:pt x="662" y="4096"/>
                    <a:pt x="1481" y="4254"/>
                  </a:cubicBezTo>
                  <a:cubicBezTo>
                    <a:pt x="1576" y="4695"/>
                    <a:pt x="1954" y="5010"/>
                    <a:pt x="2395" y="5010"/>
                  </a:cubicBezTo>
                  <a:lnTo>
                    <a:pt x="5041" y="5010"/>
                  </a:lnTo>
                  <a:lnTo>
                    <a:pt x="5041" y="3939"/>
                  </a:lnTo>
                  <a:cubicBezTo>
                    <a:pt x="5041" y="3655"/>
                    <a:pt x="5136" y="3435"/>
                    <a:pt x="5293" y="3246"/>
                  </a:cubicBezTo>
                  <a:cubicBezTo>
                    <a:pt x="4474" y="1355"/>
                    <a:pt x="2584" y="1"/>
                    <a:pt x="3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9" name="Google Shape;9959;p81"/>
            <p:cNvSpPr/>
            <p:nvPr/>
          </p:nvSpPr>
          <p:spPr>
            <a:xfrm>
              <a:off x="-20179475" y="4229925"/>
              <a:ext cx="125275" cy="142575"/>
            </a:xfrm>
            <a:custGeom>
              <a:rect b="b" l="l" r="r" t="t"/>
              <a:pathLst>
                <a:path extrusionOk="0" h="5703" w="5011">
                  <a:moveTo>
                    <a:pt x="2521" y="693"/>
                  </a:moveTo>
                  <a:cubicBezTo>
                    <a:pt x="3120" y="693"/>
                    <a:pt x="3592" y="1166"/>
                    <a:pt x="3592" y="1764"/>
                  </a:cubicBezTo>
                  <a:cubicBezTo>
                    <a:pt x="3592" y="2300"/>
                    <a:pt x="3120" y="2836"/>
                    <a:pt x="2521" y="2836"/>
                  </a:cubicBezTo>
                  <a:cubicBezTo>
                    <a:pt x="1954" y="2836"/>
                    <a:pt x="1482" y="2363"/>
                    <a:pt x="1482" y="1764"/>
                  </a:cubicBezTo>
                  <a:cubicBezTo>
                    <a:pt x="1482" y="1166"/>
                    <a:pt x="1954" y="693"/>
                    <a:pt x="2521" y="693"/>
                  </a:cubicBezTo>
                  <a:close/>
                  <a:moveTo>
                    <a:pt x="1797" y="0"/>
                  </a:moveTo>
                  <a:cubicBezTo>
                    <a:pt x="883" y="0"/>
                    <a:pt x="95" y="693"/>
                    <a:pt x="64" y="1638"/>
                  </a:cubicBezTo>
                  <a:cubicBezTo>
                    <a:pt x="1" y="2363"/>
                    <a:pt x="253" y="2962"/>
                    <a:pt x="726" y="3497"/>
                  </a:cubicBezTo>
                  <a:cubicBezTo>
                    <a:pt x="1198" y="4001"/>
                    <a:pt x="1828" y="4285"/>
                    <a:pt x="2521" y="4285"/>
                  </a:cubicBezTo>
                  <a:cubicBezTo>
                    <a:pt x="2742" y="4285"/>
                    <a:pt x="2899" y="4442"/>
                    <a:pt x="2899" y="4631"/>
                  </a:cubicBezTo>
                  <a:cubicBezTo>
                    <a:pt x="2899" y="5230"/>
                    <a:pt x="3372" y="5702"/>
                    <a:pt x="3939" y="5702"/>
                  </a:cubicBezTo>
                  <a:cubicBezTo>
                    <a:pt x="4538" y="5702"/>
                    <a:pt x="5010" y="5230"/>
                    <a:pt x="5010" y="4631"/>
                  </a:cubicBezTo>
                  <a:lnTo>
                    <a:pt x="5010" y="3497"/>
                  </a:lnTo>
                  <a:cubicBezTo>
                    <a:pt x="4601" y="3340"/>
                    <a:pt x="4317" y="2899"/>
                    <a:pt x="4317" y="2458"/>
                  </a:cubicBezTo>
                  <a:lnTo>
                    <a:pt x="43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0" name="Google Shape;9960;p81"/>
            <p:cNvSpPr/>
            <p:nvPr/>
          </p:nvSpPr>
          <p:spPr>
            <a:xfrm>
              <a:off x="-20125125" y="4263775"/>
              <a:ext cx="18150" cy="18150"/>
            </a:xfrm>
            <a:custGeom>
              <a:rect b="b" l="l" r="r" t="t"/>
              <a:pathLst>
                <a:path extrusionOk="0" h="726" w="726">
                  <a:moveTo>
                    <a:pt x="347" y="1"/>
                  </a:moveTo>
                  <a:cubicBezTo>
                    <a:pt x="158" y="1"/>
                    <a:pt x="1" y="158"/>
                    <a:pt x="1" y="347"/>
                  </a:cubicBezTo>
                  <a:cubicBezTo>
                    <a:pt x="1" y="568"/>
                    <a:pt x="158" y="725"/>
                    <a:pt x="347" y="725"/>
                  </a:cubicBezTo>
                  <a:cubicBezTo>
                    <a:pt x="568" y="725"/>
                    <a:pt x="725" y="568"/>
                    <a:pt x="725" y="347"/>
                  </a:cubicBezTo>
                  <a:cubicBezTo>
                    <a:pt x="725" y="221"/>
                    <a:pt x="568"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61" name="Google Shape;9961;p81"/>
          <p:cNvGrpSpPr/>
          <p:nvPr/>
        </p:nvGrpSpPr>
        <p:grpSpPr>
          <a:xfrm>
            <a:off x="5170827" y="2035670"/>
            <a:ext cx="449325" cy="453426"/>
            <a:chOff x="-18271050" y="3333200"/>
            <a:chExt cx="304050" cy="306825"/>
          </a:xfrm>
        </p:grpSpPr>
        <p:sp>
          <p:nvSpPr>
            <p:cNvPr id="9962" name="Google Shape;9962;p81"/>
            <p:cNvSpPr/>
            <p:nvPr/>
          </p:nvSpPr>
          <p:spPr>
            <a:xfrm>
              <a:off x="-18271050" y="3407650"/>
              <a:ext cx="63025" cy="79575"/>
            </a:xfrm>
            <a:custGeom>
              <a:rect b="b" l="l" r="r" t="t"/>
              <a:pathLst>
                <a:path extrusionOk="0" h="3183" w="2521">
                  <a:moveTo>
                    <a:pt x="1765" y="0"/>
                  </a:moveTo>
                  <a:cubicBezTo>
                    <a:pt x="788" y="0"/>
                    <a:pt x="0" y="788"/>
                    <a:pt x="0" y="1764"/>
                  </a:cubicBezTo>
                  <a:cubicBezTo>
                    <a:pt x="0" y="2363"/>
                    <a:pt x="284" y="2867"/>
                    <a:pt x="694" y="3182"/>
                  </a:cubicBezTo>
                  <a:cubicBezTo>
                    <a:pt x="694" y="1733"/>
                    <a:pt x="1544" y="567"/>
                    <a:pt x="2521" y="158"/>
                  </a:cubicBezTo>
                  <a:cubicBezTo>
                    <a:pt x="2300" y="32"/>
                    <a:pt x="2048" y="0"/>
                    <a:pt x="1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3" name="Google Shape;9963;p81"/>
            <p:cNvSpPr/>
            <p:nvPr/>
          </p:nvSpPr>
          <p:spPr>
            <a:xfrm>
              <a:off x="-18030050" y="3406850"/>
              <a:ext cx="63050" cy="79575"/>
            </a:xfrm>
            <a:custGeom>
              <a:rect b="b" l="l" r="r" t="t"/>
              <a:pathLst>
                <a:path extrusionOk="0" h="3183" w="2522">
                  <a:moveTo>
                    <a:pt x="757" y="1"/>
                  </a:moveTo>
                  <a:cubicBezTo>
                    <a:pt x="474" y="1"/>
                    <a:pt x="253" y="64"/>
                    <a:pt x="1" y="158"/>
                  </a:cubicBezTo>
                  <a:cubicBezTo>
                    <a:pt x="978" y="568"/>
                    <a:pt x="1828" y="1733"/>
                    <a:pt x="1828" y="3183"/>
                  </a:cubicBezTo>
                  <a:cubicBezTo>
                    <a:pt x="2238" y="2868"/>
                    <a:pt x="2521" y="2332"/>
                    <a:pt x="2521" y="1765"/>
                  </a:cubicBezTo>
                  <a:cubicBezTo>
                    <a:pt x="2521" y="788"/>
                    <a:pt x="1734" y="1"/>
                    <a:pt x="7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4" name="Google Shape;9964;p81"/>
            <p:cNvSpPr/>
            <p:nvPr/>
          </p:nvSpPr>
          <p:spPr>
            <a:xfrm>
              <a:off x="-18136375" y="3549400"/>
              <a:ext cx="35475" cy="32325"/>
            </a:xfrm>
            <a:custGeom>
              <a:rect b="b" l="l" r="r" t="t"/>
              <a:pathLst>
                <a:path extrusionOk="0" h="1293" w="1419">
                  <a:moveTo>
                    <a:pt x="725" y="1"/>
                  </a:moveTo>
                  <a:cubicBezTo>
                    <a:pt x="347" y="1"/>
                    <a:pt x="95" y="222"/>
                    <a:pt x="1" y="600"/>
                  </a:cubicBezTo>
                  <a:lnTo>
                    <a:pt x="725" y="1293"/>
                  </a:lnTo>
                  <a:lnTo>
                    <a:pt x="1419" y="600"/>
                  </a:lnTo>
                  <a:cubicBezTo>
                    <a:pt x="1355" y="285"/>
                    <a:pt x="1072" y="1"/>
                    <a:pt x="7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5" name="Google Shape;9965;p81"/>
            <p:cNvSpPr/>
            <p:nvPr/>
          </p:nvSpPr>
          <p:spPr>
            <a:xfrm>
              <a:off x="-18233250" y="3423625"/>
              <a:ext cx="230800" cy="216400"/>
            </a:xfrm>
            <a:custGeom>
              <a:rect b="b" l="l" r="r" t="t"/>
              <a:pathLst>
                <a:path extrusionOk="0" h="8656" w="9232">
                  <a:moveTo>
                    <a:pt x="2427" y="2890"/>
                  </a:moveTo>
                  <a:cubicBezTo>
                    <a:pt x="2616" y="2890"/>
                    <a:pt x="2773" y="3047"/>
                    <a:pt x="2773" y="3268"/>
                  </a:cubicBezTo>
                  <a:cubicBezTo>
                    <a:pt x="2773" y="3457"/>
                    <a:pt x="2616" y="3614"/>
                    <a:pt x="2427" y="3614"/>
                  </a:cubicBezTo>
                  <a:cubicBezTo>
                    <a:pt x="2238" y="3614"/>
                    <a:pt x="2080" y="3457"/>
                    <a:pt x="2080" y="3268"/>
                  </a:cubicBezTo>
                  <a:cubicBezTo>
                    <a:pt x="2080" y="3047"/>
                    <a:pt x="2238" y="2890"/>
                    <a:pt x="2427" y="2890"/>
                  </a:cubicBezTo>
                  <a:close/>
                  <a:moveTo>
                    <a:pt x="6711" y="2890"/>
                  </a:moveTo>
                  <a:cubicBezTo>
                    <a:pt x="6900" y="2890"/>
                    <a:pt x="7089" y="3047"/>
                    <a:pt x="7089" y="3268"/>
                  </a:cubicBezTo>
                  <a:cubicBezTo>
                    <a:pt x="7058" y="3457"/>
                    <a:pt x="6900" y="3614"/>
                    <a:pt x="6711" y="3614"/>
                  </a:cubicBezTo>
                  <a:cubicBezTo>
                    <a:pt x="6522" y="3614"/>
                    <a:pt x="6365" y="3457"/>
                    <a:pt x="6365" y="3268"/>
                  </a:cubicBezTo>
                  <a:cubicBezTo>
                    <a:pt x="6365" y="3047"/>
                    <a:pt x="6522" y="2890"/>
                    <a:pt x="6711" y="2890"/>
                  </a:cubicBezTo>
                  <a:close/>
                  <a:moveTo>
                    <a:pt x="2066" y="0"/>
                  </a:moveTo>
                  <a:cubicBezTo>
                    <a:pt x="1647" y="0"/>
                    <a:pt x="1224" y="147"/>
                    <a:pt x="883" y="464"/>
                  </a:cubicBezTo>
                  <a:cubicBezTo>
                    <a:pt x="316" y="999"/>
                    <a:pt x="1" y="1724"/>
                    <a:pt x="1" y="2543"/>
                  </a:cubicBezTo>
                  <a:cubicBezTo>
                    <a:pt x="1" y="4528"/>
                    <a:pt x="1765" y="8308"/>
                    <a:pt x="4285" y="8655"/>
                  </a:cubicBezTo>
                  <a:lnTo>
                    <a:pt x="4285" y="6985"/>
                  </a:lnTo>
                  <a:lnTo>
                    <a:pt x="3372" y="6103"/>
                  </a:lnTo>
                  <a:lnTo>
                    <a:pt x="3340" y="6040"/>
                  </a:lnTo>
                  <a:cubicBezTo>
                    <a:pt x="3246" y="5977"/>
                    <a:pt x="3214" y="5883"/>
                    <a:pt x="3214" y="5820"/>
                  </a:cubicBezTo>
                  <a:cubicBezTo>
                    <a:pt x="3214" y="5032"/>
                    <a:pt x="3844" y="4402"/>
                    <a:pt x="4632" y="4402"/>
                  </a:cubicBezTo>
                  <a:cubicBezTo>
                    <a:pt x="5420" y="4402"/>
                    <a:pt x="6050" y="5032"/>
                    <a:pt x="6050" y="5820"/>
                  </a:cubicBezTo>
                  <a:cubicBezTo>
                    <a:pt x="6050" y="5883"/>
                    <a:pt x="6018" y="6009"/>
                    <a:pt x="5924" y="6040"/>
                  </a:cubicBezTo>
                  <a:lnTo>
                    <a:pt x="4947" y="6985"/>
                  </a:lnTo>
                  <a:lnTo>
                    <a:pt x="4947" y="8655"/>
                  </a:lnTo>
                  <a:cubicBezTo>
                    <a:pt x="7436" y="8340"/>
                    <a:pt x="9232" y="4559"/>
                    <a:pt x="9232" y="2543"/>
                  </a:cubicBezTo>
                  <a:cubicBezTo>
                    <a:pt x="9232" y="1724"/>
                    <a:pt x="8917" y="999"/>
                    <a:pt x="8349" y="464"/>
                  </a:cubicBezTo>
                  <a:cubicBezTo>
                    <a:pt x="7984" y="157"/>
                    <a:pt x="7553" y="14"/>
                    <a:pt x="7131" y="14"/>
                  </a:cubicBezTo>
                  <a:cubicBezTo>
                    <a:pt x="6425" y="14"/>
                    <a:pt x="5747" y="415"/>
                    <a:pt x="5451" y="1125"/>
                  </a:cubicBezTo>
                  <a:lnTo>
                    <a:pt x="5230" y="1755"/>
                  </a:lnTo>
                  <a:cubicBezTo>
                    <a:pt x="5104" y="2039"/>
                    <a:pt x="4852" y="2197"/>
                    <a:pt x="4600" y="2197"/>
                  </a:cubicBezTo>
                  <a:cubicBezTo>
                    <a:pt x="4317" y="2197"/>
                    <a:pt x="4033" y="2039"/>
                    <a:pt x="3970" y="1755"/>
                  </a:cubicBezTo>
                  <a:lnTo>
                    <a:pt x="3718" y="1125"/>
                  </a:lnTo>
                  <a:cubicBezTo>
                    <a:pt x="3461" y="414"/>
                    <a:pt x="2771" y="0"/>
                    <a:pt x="20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6" name="Google Shape;9966;p81"/>
            <p:cNvSpPr/>
            <p:nvPr/>
          </p:nvSpPr>
          <p:spPr>
            <a:xfrm>
              <a:off x="-18231675" y="3333200"/>
              <a:ext cx="220575" cy="125650"/>
            </a:xfrm>
            <a:custGeom>
              <a:rect b="b" l="l" r="r" t="t"/>
              <a:pathLst>
                <a:path extrusionOk="0" h="5026" w="8823">
                  <a:moveTo>
                    <a:pt x="3088" y="1088"/>
                  </a:moveTo>
                  <a:cubicBezTo>
                    <a:pt x="3277" y="1088"/>
                    <a:pt x="3435" y="1245"/>
                    <a:pt x="3435" y="1434"/>
                  </a:cubicBezTo>
                  <a:lnTo>
                    <a:pt x="3435" y="2159"/>
                  </a:lnTo>
                  <a:cubicBezTo>
                    <a:pt x="3435" y="2348"/>
                    <a:pt x="3277" y="2506"/>
                    <a:pt x="3088" y="2506"/>
                  </a:cubicBezTo>
                  <a:cubicBezTo>
                    <a:pt x="2868" y="2506"/>
                    <a:pt x="2710" y="2348"/>
                    <a:pt x="2710" y="2159"/>
                  </a:cubicBezTo>
                  <a:lnTo>
                    <a:pt x="2710" y="1434"/>
                  </a:lnTo>
                  <a:cubicBezTo>
                    <a:pt x="2710" y="1245"/>
                    <a:pt x="2868" y="1088"/>
                    <a:pt x="3088" y="1088"/>
                  </a:cubicBezTo>
                  <a:close/>
                  <a:moveTo>
                    <a:pt x="5955" y="1088"/>
                  </a:moveTo>
                  <a:cubicBezTo>
                    <a:pt x="6144" y="1088"/>
                    <a:pt x="6302" y="1245"/>
                    <a:pt x="6302" y="1434"/>
                  </a:cubicBezTo>
                  <a:lnTo>
                    <a:pt x="6302" y="2159"/>
                  </a:lnTo>
                  <a:cubicBezTo>
                    <a:pt x="6302" y="2348"/>
                    <a:pt x="6144" y="2506"/>
                    <a:pt x="5955" y="2506"/>
                  </a:cubicBezTo>
                  <a:cubicBezTo>
                    <a:pt x="5735" y="2506"/>
                    <a:pt x="5577" y="2348"/>
                    <a:pt x="5577" y="2159"/>
                  </a:cubicBezTo>
                  <a:lnTo>
                    <a:pt x="5577" y="1434"/>
                  </a:lnTo>
                  <a:cubicBezTo>
                    <a:pt x="5577" y="1245"/>
                    <a:pt x="5735" y="1088"/>
                    <a:pt x="5955" y="1088"/>
                  </a:cubicBezTo>
                  <a:close/>
                  <a:moveTo>
                    <a:pt x="4537" y="1781"/>
                  </a:moveTo>
                  <a:cubicBezTo>
                    <a:pt x="4726" y="1781"/>
                    <a:pt x="4884" y="1938"/>
                    <a:pt x="4884" y="2159"/>
                  </a:cubicBezTo>
                  <a:lnTo>
                    <a:pt x="4884" y="2852"/>
                  </a:lnTo>
                  <a:cubicBezTo>
                    <a:pt x="4884" y="3041"/>
                    <a:pt x="4726" y="3199"/>
                    <a:pt x="4537" y="3199"/>
                  </a:cubicBezTo>
                  <a:cubicBezTo>
                    <a:pt x="4317" y="3199"/>
                    <a:pt x="4159" y="3041"/>
                    <a:pt x="4159" y="2852"/>
                  </a:cubicBezTo>
                  <a:lnTo>
                    <a:pt x="4159" y="2159"/>
                  </a:lnTo>
                  <a:cubicBezTo>
                    <a:pt x="4159" y="1938"/>
                    <a:pt x="4317" y="1781"/>
                    <a:pt x="4537" y="1781"/>
                  </a:cubicBezTo>
                  <a:close/>
                  <a:moveTo>
                    <a:pt x="4427" y="1"/>
                  </a:moveTo>
                  <a:cubicBezTo>
                    <a:pt x="4372" y="1"/>
                    <a:pt x="4317" y="17"/>
                    <a:pt x="4254" y="48"/>
                  </a:cubicBezTo>
                  <a:lnTo>
                    <a:pt x="3655" y="395"/>
                  </a:lnTo>
                  <a:lnTo>
                    <a:pt x="2994" y="237"/>
                  </a:lnTo>
                  <a:cubicBezTo>
                    <a:pt x="2964" y="230"/>
                    <a:pt x="2934" y="226"/>
                    <a:pt x="2905" y="226"/>
                  </a:cubicBezTo>
                  <a:cubicBezTo>
                    <a:pt x="2810" y="226"/>
                    <a:pt x="2719" y="267"/>
                    <a:pt x="2647" y="363"/>
                  </a:cubicBezTo>
                  <a:lnTo>
                    <a:pt x="2175" y="836"/>
                  </a:lnTo>
                  <a:lnTo>
                    <a:pt x="1481" y="867"/>
                  </a:lnTo>
                  <a:cubicBezTo>
                    <a:pt x="1387" y="867"/>
                    <a:pt x="1261" y="962"/>
                    <a:pt x="1166" y="1088"/>
                  </a:cubicBezTo>
                  <a:lnTo>
                    <a:pt x="851" y="1655"/>
                  </a:lnTo>
                  <a:cubicBezTo>
                    <a:pt x="599" y="1749"/>
                    <a:pt x="127" y="1875"/>
                    <a:pt x="1" y="2096"/>
                  </a:cubicBezTo>
                  <a:cubicBezTo>
                    <a:pt x="851" y="2159"/>
                    <a:pt x="1450" y="2380"/>
                    <a:pt x="1922" y="2821"/>
                  </a:cubicBezTo>
                  <a:cubicBezTo>
                    <a:pt x="2994" y="2821"/>
                    <a:pt x="3907" y="3451"/>
                    <a:pt x="4285" y="4396"/>
                  </a:cubicBezTo>
                  <a:lnTo>
                    <a:pt x="4537" y="5026"/>
                  </a:lnTo>
                  <a:lnTo>
                    <a:pt x="4726" y="4396"/>
                  </a:lnTo>
                  <a:cubicBezTo>
                    <a:pt x="5104" y="3451"/>
                    <a:pt x="6018" y="2821"/>
                    <a:pt x="7058" y="2821"/>
                  </a:cubicBezTo>
                  <a:cubicBezTo>
                    <a:pt x="7486" y="2421"/>
                    <a:pt x="7992" y="2150"/>
                    <a:pt x="8623" y="2150"/>
                  </a:cubicBezTo>
                  <a:cubicBezTo>
                    <a:pt x="8688" y="2150"/>
                    <a:pt x="8754" y="2153"/>
                    <a:pt x="8822" y="2159"/>
                  </a:cubicBezTo>
                  <a:cubicBezTo>
                    <a:pt x="8791" y="2033"/>
                    <a:pt x="8696" y="1938"/>
                    <a:pt x="8633" y="1907"/>
                  </a:cubicBezTo>
                  <a:lnTo>
                    <a:pt x="8003" y="1655"/>
                  </a:lnTo>
                  <a:lnTo>
                    <a:pt x="7688" y="1088"/>
                  </a:lnTo>
                  <a:cubicBezTo>
                    <a:pt x="7656" y="962"/>
                    <a:pt x="7530" y="867"/>
                    <a:pt x="7373" y="867"/>
                  </a:cubicBezTo>
                  <a:lnTo>
                    <a:pt x="6711" y="836"/>
                  </a:lnTo>
                  <a:lnTo>
                    <a:pt x="6239" y="363"/>
                  </a:lnTo>
                  <a:cubicBezTo>
                    <a:pt x="6144" y="300"/>
                    <a:pt x="5987" y="237"/>
                    <a:pt x="5861" y="237"/>
                  </a:cubicBezTo>
                  <a:lnTo>
                    <a:pt x="5199" y="395"/>
                  </a:lnTo>
                  <a:lnTo>
                    <a:pt x="4600" y="48"/>
                  </a:lnTo>
                  <a:cubicBezTo>
                    <a:pt x="4537" y="17"/>
                    <a:pt x="4482" y="1"/>
                    <a:pt x="44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67" name="Google Shape;9967;p81"/>
          <p:cNvGrpSpPr/>
          <p:nvPr/>
        </p:nvGrpSpPr>
        <p:grpSpPr>
          <a:xfrm>
            <a:off x="5171399" y="2592321"/>
            <a:ext cx="448180" cy="448143"/>
            <a:chOff x="-18270275" y="3710875"/>
            <a:chExt cx="303275" cy="303250"/>
          </a:xfrm>
        </p:grpSpPr>
        <p:sp>
          <p:nvSpPr>
            <p:cNvPr id="9968" name="Google Shape;9968;p81"/>
            <p:cNvSpPr/>
            <p:nvPr/>
          </p:nvSpPr>
          <p:spPr>
            <a:xfrm>
              <a:off x="-18240325" y="3896975"/>
              <a:ext cx="59875" cy="71475"/>
            </a:xfrm>
            <a:custGeom>
              <a:rect b="b" l="l" r="r" t="t"/>
              <a:pathLst>
                <a:path extrusionOk="0" h="2859" w="2395">
                  <a:moveTo>
                    <a:pt x="1520" y="0"/>
                  </a:moveTo>
                  <a:cubicBezTo>
                    <a:pt x="1300" y="0"/>
                    <a:pt x="1085" y="84"/>
                    <a:pt x="945" y="244"/>
                  </a:cubicBezTo>
                  <a:lnTo>
                    <a:pt x="0" y="1189"/>
                  </a:lnTo>
                  <a:cubicBezTo>
                    <a:pt x="725" y="1220"/>
                    <a:pt x="1418" y="1567"/>
                    <a:pt x="1827" y="2165"/>
                  </a:cubicBezTo>
                  <a:cubicBezTo>
                    <a:pt x="1827" y="2165"/>
                    <a:pt x="2048" y="2386"/>
                    <a:pt x="2395" y="2859"/>
                  </a:cubicBezTo>
                  <a:cubicBezTo>
                    <a:pt x="2395" y="2670"/>
                    <a:pt x="2363" y="2512"/>
                    <a:pt x="2363" y="2354"/>
                  </a:cubicBezTo>
                  <a:lnTo>
                    <a:pt x="2363" y="811"/>
                  </a:lnTo>
                  <a:cubicBezTo>
                    <a:pt x="2363" y="496"/>
                    <a:pt x="2205" y="244"/>
                    <a:pt x="1890" y="86"/>
                  </a:cubicBezTo>
                  <a:cubicBezTo>
                    <a:pt x="1775" y="28"/>
                    <a:pt x="1647" y="0"/>
                    <a:pt x="15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9" name="Google Shape;9969;p81"/>
            <p:cNvSpPr/>
            <p:nvPr/>
          </p:nvSpPr>
          <p:spPr>
            <a:xfrm>
              <a:off x="-18254500" y="3765100"/>
              <a:ext cx="267800" cy="249025"/>
            </a:xfrm>
            <a:custGeom>
              <a:rect b="b" l="l" r="r" t="t"/>
              <a:pathLst>
                <a:path extrusionOk="0" h="9961" w="10712">
                  <a:moveTo>
                    <a:pt x="2583" y="2880"/>
                  </a:moveTo>
                  <a:cubicBezTo>
                    <a:pt x="2670" y="2880"/>
                    <a:pt x="2757" y="2919"/>
                    <a:pt x="2835" y="2998"/>
                  </a:cubicBezTo>
                  <a:lnTo>
                    <a:pt x="3560" y="3691"/>
                  </a:lnTo>
                  <a:cubicBezTo>
                    <a:pt x="3718" y="3849"/>
                    <a:pt x="3718" y="4038"/>
                    <a:pt x="3560" y="4195"/>
                  </a:cubicBezTo>
                  <a:cubicBezTo>
                    <a:pt x="3466" y="4290"/>
                    <a:pt x="3403" y="4321"/>
                    <a:pt x="3308" y="4321"/>
                  </a:cubicBezTo>
                  <a:cubicBezTo>
                    <a:pt x="3245" y="4321"/>
                    <a:pt x="3119" y="4290"/>
                    <a:pt x="3088" y="4195"/>
                  </a:cubicBezTo>
                  <a:lnTo>
                    <a:pt x="2363" y="3502"/>
                  </a:lnTo>
                  <a:cubicBezTo>
                    <a:pt x="2174" y="3345"/>
                    <a:pt x="2174" y="3093"/>
                    <a:pt x="2331" y="2998"/>
                  </a:cubicBezTo>
                  <a:cubicBezTo>
                    <a:pt x="2410" y="2919"/>
                    <a:pt x="2497" y="2880"/>
                    <a:pt x="2583" y="2880"/>
                  </a:cubicBezTo>
                  <a:close/>
                  <a:moveTo>
                    <a:pt x="8286" y="2880"/>
                  </a:moveTo>
                  <a:cubicBezTo>
                    <a:pt x="8372" y="2880"/>
                    <a:pt x="8459" y="2919"/>
                    <a:pt x="8538" y="2998"/>
                  </a:cubicBezTo>
                  <a:cubicBezTo>
                    <a:pt x="8695" y="3156"/>
                    <a:pt x="8695" y="3345"/>
                    <a:pt x="8538" y="3502"/>
                  </a:cubicBezTo>
                  <a:lnTo>
                    <a:pt x="7845" y="4195"/>
                  </a:lnTo>
                  <a:cubicBezTo>
                    <a:pt x="7750" y="4290"/>
                    <a:pt x="7687" y="4321"/>
                    <a:pt x="7593" y="4321"/>
                  </a:cubicBezTo>
                  <a:cubicBezTo>
                    <a:pt x="7530" y="4321"/>
                    <a:pt x="7404" y="4290"/>
                    <a:pt x="7372" y="4195"/>
                  </a:cubicBezTo>
                  <a:cubicBezTo>
                    <a:pt x="7183" y="4038"/>
                    <a:pt x="7183" y="3817"/>
                    <a:pt x="7341" y="3691"/>
                  </a:cubicBezTo>
                  <a:lnTo>
                    <a:pt x="8034" y="2998"/>
                  </a:lnTo>
                  <a:cubicBezTo>
                    <a:pt x="8113" y="2919"/>
                    <a:pt x="8199" y="2880"/>
                    <a:pt x="8286" y="2880"/>
                  </a:cubicBezTo>
                  <a:close/>
                  <a:moveTo>
                    <a:pt x="5272" y="0"/>
                  </a:moveTo>
                  <a:cubicBezTo>
                    <a:pt x="3911" y="0"/>
                    <a:pt x="2618" y="504"/>
                    <a:pt x="1607" y="1486"/>
                  </a:cubicBezTo>
                  <a:cubicBezTo>
                    <a:pt x="567" y="2526"/>
                    <a:pt x="0" y="3849"/>
                    <a:pt x="0" y="5361"/>
                  </a:cubicBezTo>
                  <a:lnTo>
                    <a:pt x="0" y="5897"/>
                  </a:lnTo>
                  <a:lnTo>
                    <a:pt x="977" y="4983"/>
                  </a:lnTo>
                  <a:cubicBezTo>
                    <a:pt x="1267" y="4693"/>
                    <a:pt x="1651" y="4534"/>
                    <a:pt x="2044" y="4534"/>
                  </a:cubicBezTo>
                  <a:cubicBezTo>
                    <a:pt x="2291" y="4534"/>
                    <a:pt x="2541" y="4597"/>
                    <a:pt x="2772" y="4731"/>
                  </a:cubicBezTo>
                  <a:cubicBezTo>
                    <a:pt x="3277" y="4983"/>
                    <a:pt x="3623" y="5519"/>
                    <a:pt x="3623" y="6086"/>
                  </a:cubicBezTo>
                  <a:lnTo>
                    <a:pt x="3623" y="7629"/>
                  </a:lnTo>
                  <a:cubicBezTo>
                    <a:pt x="3623" y="8575"/>
                    <a:pt x="4190" y="9709"/>
                    <a:pt x="5041" y="9961"/>
                  </a:cubicBezTo>
                  <a:lnTo>
                    <a:pt x="5041" y="8701"/>
                  </a:lnTo>
                  <a:lnTo>
                    <a:pt x="4411" y="7913"/>
                  </a:lnTo>
                  <a:cubicBezTo>
                    <a:pt x="4379" y="7818"/>
                    <a:pt x="4348" y="7755"/>
                    <a:pt x="4348" y="7661"/>
                  </a:cubicBezTo>
                  <a:cubicBezTo>
                    <a:pt x="4348" y="7062"/>
                    <a:pt x="4820" y="6590"/>
                    <a:pt x="5387" y="6590"/>
                  </a:cubicBezTo>
                  <a:cubicBezTo>
                    <a:pt x="5986" y="6590"/>
                    <a:pt x="6459" y="7062"/>
                    <a:pt x="6459" y="7661"/>
                  </a:cubicBezTo>
                  <a:cubicBezTo>
                    <a:pt x="6459" y="7755"/>
                    <a:pt x="6427" y="7818"/>
                    <a:pt x="6396" y="7913"/>
                  </a:cubicBezTo>
                  <a:lnTo>
                    <a:pt x="5765" y="8701"/>
                  </a:lnTo>
                  <a:lnTo>
                    <a:pt x="5765" y="9961"/>
                  </a:lnTo>
                  <a:cubicBezTo>
                    <a:pt x="6616" y="9709"/>
                    <a:pt x="7183" y="8575"/>
                    <a:pt x="7183" y="7629"/>
                  </a:cubicBezTo>
                  <a:lnTo>
                    <a:pt x="7183" y="6086"/>
                  </a:lnTo>
                  <a:cubicBezTo>
                    <a:pt x="7183" y="5519"/>
                    <a:pt x="7498" y="4983"/>
                    <a:pt x="8034" y="4731"/>
                  </a:cubicBezTo>
                  <a:cubicBezTo>
                    <a:pt x="8265" y="4597"/>
                    <a:pt x="8511" y="4534"/>
                    <a:pt x="8752" y="4534"/>
                  </a:cubicBezTo>
                  <a:cubicBezTo>
                    <a:pt x="9135" y="4534"/>
                    <a:pt x="9508" y="4693"/>
                    <a:pt x="9798" y="4983"/>
                  </a:cubicBezTo>
                  <a:lnTo>
                    <a:pt x="10712" y="5897"/>
                  </a:lnTo>
                  <a:lnTo>
                    <a:pt x="10712" y="5550"/>
                  </a:lnTo>
                  <a:cubicBezTo>
                    <a:pt x="10712" y="2557"/>
                    <a:pt x="8380" y="68"/>
                    <a:pt x="5513" y="5"/>
                  </a:cubicBezTo>
                  <a:cubicBezTo>
                    <a:pt x="5433" y="2"/>
                    <a:pt x="5352" y="0"/>
                    <a:pt x="52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0" name="Google Shape;9970;p81"/>
            <p:cNvSpPr/>
            <p:nvPr/>
          </p:nvSpPr>
          <p:spPr>
            <a:xfrm>
              <a:off x="-18057600" y="3896625"/>
              <a:ext cx="61450" cy="71825"/>
            </a:xfrm>
            <a:custGeom>
              <a:rect b="b" l="l" r="r" t="t"/>
              <a:pathLst>
                <a:path extrusionOk="0" h="2873" w="2458">
                  <a:moveTo>
                    <a:pt x="885" y="0"/>
                  </a:moveTo>
                  <a:cubicBezTo>
                    <a:pt x="760" y="0"/>
                    <a:pt x="630" y="32"/>
                    <a:pt x="504" y="100"/>
                  </a:cubicBezTo>
                  <a:cubicBezTo>
                    <a:pt x="252" y="258"/>
                    <a:pt x="32" y="510"/>
                    <a:pt x="32" y="825"/>
                  </a:cubicBezTo>
                  <a:lnTo>
                    <a:pt x="32" y="2368"/>
                  </a:lnTo>
                  <a:cubicBezTo>
                    <a:pt x="32" y="2526"/>
                    <a:pt x="32" y="2684"/>
                    <a:pt x="0" y="2873"/>
                  </a:cubicBezTo>
                  <a:lnTo>
                    <a:pt x="32" y="2841"/>
                  </a:lnTo>
                  <a:lnTo>
                    <a:pt x="567" y="2179"/>
                  </a:lnTo>
                  <a:cubicBezTo>
                    <a:pt x="630" y="2053"/>
                    <a:pt x="725" y="1959"/>
                    <a:pt x="819" y="1864"/>
                  </a:cubicBezTo>
                  <a:cubicBezTo>
                    <a:pt x="1260" y="1455"/>
                    <a:pt x="1828" y="1171"/>
                    <a:pt x="2458" y="1171"/>
                  </a:cubicBezTo>
                  <a:lnTo>
                    <a:pt x="1450" y="258"/>
                  </a:lnTo>
                  <a:cubicBezTo>
                    <a:pt x="1309" y="97"/>
                    <a:pt x="1104" y="0"/>
                    <a:pt x="8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1" name="Google Shape;9971;p81"/>
            <p:cNvSpPr/>
            <p:nvPr/>
          </p:nvSpPr>
          <p:spPr>
            <a:xfrm>
              <a:off x="-18127700" y="3949125"/>
              <a:ext cx="18125" cy="16975"/>
            </a:xfrm>
            <a:custGeom>
              <a:rect b="b" l="l" r="r" t="t"/>
              <a:pathLst>
                <a:path extrusionOk="0" h="679" w="725">
                  <a:moveTo>
                    <a:pt x="351" y="1"/>
                  </a:moveTo>
                  <a:cubicBezTo>
                    <a:pt x="197" y="1"/>
                    <a:pt x="48" y="79"/>
                    <a:pt x="0" y="237"/>
                  </a:cubicBezTo>
                  <a:lnTo>
                    <a:pt x="378" y="678"/>
                  </a:lnTo>
                  <a:lnTo>
                    <a:pt x="725" y="237"/>
                  </a:lnTo>
                  <a:cubicBezTo>
                    <a:pt x="662" y="79"/>
                    <a:pt x="504" y="1"/>
                    <a:pt x="3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2" name="Google Shape;9972;p81"/>
            <p:cNvSpPr/>
            <p:nvPr/>
          </p:nvSpPr>
          <p:spPr>
            <a:xfrm>
              <a:off x="-18270275" y="3710875"/>
              <a:ext cx="107150" cy="98475"/>
            </a:xfrm>
            <a:custGeom>
              <a:rect b="b" l="l" r="r" t="t"/>
              <a:pathLst>
                <a:path extrusionOk="0" h="3939" w="4286">
                  <a:moveTo>
                    <a:pt x="347" y="0"/>
                  </a:moveTo>
                  <a:cubicBezTo>
                    <a:pt x="158" y="0"/>
                    <a:pt x="32" y="189"/>
                    <a:pt x="32" y="379"/>
                  </a:cubicBezTo>
                  <a:lnTo>
                    <a:pt x="1" y="1103"/>
                  </a:lnTo>
                  <a:cubicBezTo>
                    <a:pt x="1" y="2174"/>
                    <a:pt x="474" y="3214"/>
                    <a:pt x="1230" y="3939"/>
                  </a:cubicBezTo>
                  <a:cubicBezTo>
                    <a:pt x="1387" y="3655"/>
                    <a:pt x="1576" y="3403"/>
                    <a:pt x="1860" y="3182"/>
                  </a:cubicBezTo>
                  <a:cubicBezTo>
                    <a:pt x="2553" y="2521"/>
                    <a:pt x="3403" y="2017"/>
                    <a:pt x="4286" y="1733"/>
                  </a:cubicBezTo>
                  <a:cubicBezTo>
                    <a:pt x="3593" y="694"/>
                    <a:pt x="2364" y="0"/>
                    <a:pt x="10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3" name="Google Shape;9973;p81"/>
            <p:cNvSpPr/>
            <p:nvPr/>
          </p:nvSpPr>
          <p:spPr>
            <a:xfrm>
              <a:off x="-18074925" y="3710875"/>
              <a:ext cx="107925" cy="99275"/>
            </a:xfrm>
            <a:custGeom>
              <a:rect b="b" l="l" r="r" t="t"/>
              <a:pathLst>
                <a:path extrusionOk="0" h="3971" w="4317">
                  <a:moveTo>
                    <a:pt x="3245" y="0"/>
                  </a:moveTo>
                  <a:cubicBezTo>
                    <a:pt x="1953" y="0"/>
                    <a:pt x="725" y="662"/>
                    <a:pt x="0" y="1733"/>
                  </a:cubicBezTo>
                  <a:cubicBezTo>
                    <a:pt x="1197" y="2111"/>
                    <a:pt x="2269" y="2899"/>
                    <a:pt x="3056" y="3970"/>
                  </a:cubicBezTo>
                  <a:cubicBezTo>
                    <a:pt x="3844" y="3214"/>
                    <a:pt x="4316" y="2206"/>
                    <a:pt x="4316" y="1103"/>
                  </a:cubicBezTo>
                  <a:lnTo>
                    <a:pt x="4316" y="379"/>
                  </a:lnTo>
                  <a:cubicBezTo>
                    <a:pt x="4316" y="189"/>
                    <a:pt x="4159" y="0"/>
                    <a:pt x="39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74" name="Google Shape;9974;p81"/>
          <p:cNvGrpSpPr/>
          <p:nvPr/>
        </p:nvGrpSpPr>
        <p:grpSpPr>
          <a:xfrm>
            <a:off x="5224951" y="3145572"/>
            <a:ext cx="341076" cy="448180"/>
            <a:chOff x="-18234025" y="4084200"/>
            <a:chExt cx="230800" cy="303275"/>
          </a:xfrm>
        </p:grpSpPr>
        <p:sp>
          <p:nvSpPr>
            <p:cNvPr id="9975" name="Google Shape;9975;p81"/>
            <p:cNvSpPr/>
            <p:nvPr/>
          </p:nvSpPr>
          <p:spPr>
            <a:xfrm>
              <a:off x="-18234025" y="4246450"/>
              <a:ext cx="230800" cy="141025"/>
            </a:xfrm>
            <a:custGeom>
              <a:rect b="b" l="l" r="r" t="t"/>
              <a:pathLst>
                <a:path extrusionOk="0" h="5641" w="9232">
                  <a:moveTo>
                    <a:pt x="1796" y="1"/>
                  </a:moveTo>
                  <a:lnTo>
                    <a:pt x="0" y="851"/>
                  </a:lnTo>
                  <a:cubicBezTo>
                    <a:pt x="221" y="3687"/>
                    <a:pt x="2048" y="5640"/>
                    <a:pt x="4631" y="5640"/>
                  </a:cubicBezTo>
                  <a:cubicBezTo>
                    <a:pt x="7183" y="5640"/>
                    <a:pt x="9042" y="3687"/>
                    <a:pt x="9231" y="851"/>
                  </a:cubicBezTo>
                  <a:lnTo>
                    <a:pt x="7467" y="1"/>
                  </a:lnTo>
                  <a:lnTo>
                    <a:pt x="6207" y="631"/>
                  </a:lnTo>
                  <a:cubicBezTo>
                    <a:pt x="6144" y="647"/>
                    <a:pt x="6081" y="654"/>
                    <a:pt x="6025" y="654"/>
                  </a:cubicBezTo>
                  <a:cubicBezTo>
                    <a:pt x="5970" y="654"/>
                    <a:pt x="5923" y="647"/>
                    <a:pt x="5892" y="631"/>
                  </a:cubicBezTo>
                  <a:lnTo>
                    <a:pt x="4631" y="1"/>
                  </a:lnTo>
                  <a:lnTo>
                    <a:pt x="3371" y="631"/>
                  </a:lnTo>
                  <a:cubicBezTo>
                    <a:pt x="3308" y="647"/>
                    <a:pt x="3245" y="654"/>
                    <a:pt x="3190" y="654"/>
                  </a:cubicBezTo>
                  <a:cubicBezTo>
                    <a:pt x="3135" y="654"/>
                    <a:pt x="3088" y="647"/>
                    <a:pt x="3056" y="631"/>
                  </a:cubicBezTo>
                  <a:lnTo>
                    <a:pt x="17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6" name="Google Shape;9976;p81"/>
            <p:cNvSpPr/>
            <p:nvPr/>
          </p:nvSpPr>
          <p:spPr>
            <a:xfrm>
              <a:off x="-18200175" y="4156675"/>
              <a:ext cx="161500" cy="87450"/>
            </a:xfrm>
            <a:custGeom>
              <a:rect b="b" l="l" r="r" t="t"/>
              <a:pathLst>
                <a:path extrusionOk="0" h="3498" w="6460">
                  <a:moveTo>
                    <a:pt x="2206" y="1040"/>
                  </a:moveTo>
                  <a:cubicBezTo>
                    <a:pt x="2395" y="1040"/>
                    <a:pt x="2553" y="1197"/>
                    <a:pt x="2553" y="1386"/>
                  </a:cubicBezTo>
                  <a:cubicBezTo>
                    <a:pt x="2553" y="1575"/>
                    <a:pt x="2395" y="1733"/>
                    <a:pt x="2206" y="1733"/>
                  </a:cubicBezTo>
                  <a:cubicBezTo>
                    <a:pt x="2017" y="1733"/>
                    <a:pt x="1860" y="1575"/>
                    <a:pt x="1860" y="1386"/>
                  </a:cubicBezTo>
                  <a:cubicBezTo>
                    <a:pt x="1860" y="1197"/>
                    <a:pt x="2017" y="1040"/>
                    <a:pt x="2206" y="1040"/>
                  </a:cubicBezTo>
                  <a:close/>
                  <a:moveTo>
                    <a:pt x="4317" y="1040"/>
                  </a:moveTo>
                  <a:cubicBezTo>
                    <a:pt x="4538" y="1040"/>
                    <a:pt x="4695" y="1197"/>
                    <a:pt x="4695" y="1386"/>
                  </a:cubicBezTo>
                  <a:cubicBezTo>
                    <a:pt x="4695" y="1575"/>
                    <a:pt x="4538" y="1733"/>
                    <a:pt x="4317" y="1733"/>
                  </a:cubicBezTo>
                  <a:cubicBezTo>
                    <a:pt x="4128" y="1733"/>
                    <a:pt x="3971" y="1575"/>
                    <a:pt x="3971" y="1386"/>
                  </a:cubicBezTo>
                  <a:cubicBezTo>
                    <a:pt x="3971" y="1197"/>
                    <a:pt x="4128" y="1040"/>
                    <a:pt x="4317" y="1040"/>
                  </a:cubicBezTo>
                  <a:close/>
                  <a:moveTo>
                    <a:pt x="1765" y="0"/>
                  </a:moveTo>
                  <a:lnTo>
                    <a:pt x="284" y="504"/>
                  </a:lnTo>
                  <a:cubicBezTo>
                    <a:pt x="127" y="914"/>
                    <a:pt x="1" y="1355"/>
                    <a:pt x="1" y="1764"/>
                  </a:cubicBezTo>
                  <a:cubicBezTo>
                    <a:pt x="1" y="2174"/>
                    <a:pt x="64" y="2521"/>
                    <a:pt x="190" y="2867"/>
                  </a:cubicBezTo>
                  <a:cubicBezTo>
                    <a:pt x="253" y="2851"/>
                    <a:pt x="300" y="2843"/>
                    <a:pt x="347" y="2843"/>
                  </a:cubicBezTo>
                  <a:cubicBezTo>
                    <a:pt x="395" y="2843"/>
                    <a:pt x="442" y="2851"/>
                    <a:pt x="505" y="2867"/>
                  </a:cubicBezTo>
                  <a:lnTo>
                    <a:pt x="1765" y="3497"/>
                  </a:lnTo>
                  <a:lnTo>
                    <a:pt x="2836" y="2962"/>
                  </a:lnTo>
                  <a:lnTo>
                    <a:pt x="2836" y="2458"/>
                  </a:lnTo>
                  <a:cubicBezTo>
                    <a:pt x="2836" y="2237"/>
                    <a:pt x="2994" y="2079"/>
                    <a:pt x="3183" y="2079"/>
                  </a:cubicBezTo>
                  <a:cubicBezTo>
                    <a:pt x="3403" y="2079"/>
                    <a:pt x="3561" y="2237"/>
                    <a:pt x="3561" y="2458"/>
                  </a:cubicBezTo>
                  <a:lnTo>
                    <a:pt x="3561" y="2962"/>
                  </a:lnTo>
                  <a:lnTo>
                    <a:pt x="4695" y="3497"/>
                  </a:lnTo>
                  <a:lnTo>
                    <a:pt x="5955" y="2867"/>
                  </a:lnTo>
                  <a:cubicBezTo>
                    <a:pt x="6003" y="2851"/>
                    <a:pt x="6050" y="2843"/>
                    <a:pt x="6101" y="2843"/>
                  </a:cubicBezTo>
                  <a:cubicBezTo>
                    <a:pt x="6152" y="2843"/>
                    <a:pt x="6207" y="2851"/>
                    <a:pt x="6270" y="2867"/>
                  </a:cubicBezTo>
                  <a:cubicBezTo>
                    <a:pt x="6365" y="2521"/>
                    <a:pt x="6459" y="2174"/>
                    <a:pt x="6459" y="1764"/>
                  </a:cubicBezTo>
                  <a:cubicBezTo>
                    <a:pt x="6459" y="1323"/>
                    <a:pt x="6365" y="914"/>
                    <a:pt x="6176" y="504"/>
                  </a:cubicBezTo>
                  <a:lnTo>
                    <a:pt x="4695" y="0"/>
                  </a:lnTo>
                  <a:lnTo>
                    <a:pt x="3372" y="630"/>
                  </a:lnTo>
                  <a:cubicBezTo>
                    <a:pt x="3325" y="646"/>
                    <a:pt x="3270" y="654"/>
                    <a:pt x="3214" y="654"/>
                  </a:cubicBezTo>
                  <a:cubicBezTo>
                    <a:pt x="3159" y="654"/>
                    <a:pt x="3104" y="646"/>
                    <a:pt x="3057" y="630"/>
                  </a:cubicBezTo>
                  <a:lnTo>
                    <a:pt x="176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7" name="Google Shape;9977;p81"/>
            <p:cNvSpPr/>
            <p:nvPr/>
          </p:nvSpPr>
          <p:spPr>
            <a:xfrm>
              <a:off x="-18211200" y="4084200"/>
              <a:ext cx="185125" cy="71700"/>
            </a:xfrm>
            <a:custGeom>
              <a:rect b="b" l="l" r="r" t="t"/>
              <a:pathLst>
                <a:path extrusionOk="0" h="2868" w="7405">
                  <a:moveTo>
                    <a:pt x="3718" y="1"/>
                  </a:moveTo>
                  <a:cubicBezTo>
                    <a:pt x="2301" y="1"/>
                    <a:pt x="914" y="1040"/>
                    <a:pt x="1" y="2868"/>
                  </a:cubicBezTo>
                  <a:lnTo>
                    <a:pt x="2175" y="2143"/>
                  </a:lnTo>
                  <a:cubicBezTo>
                    <a:pt x="2206" y="2127"/>
                    <a:pt x="2246" y="2119"/>
                    <a:pt x="2293" y="2119"/>
                  </a:cubicBezTo>
                  <a:cubicBezTo>
                    <a:pt x="2340" y="2119"/>
                    <a:pt x="2395" y="2127"/>
                    <a:pt x="2458" y="2143"/>
                  </a:cubicBezTo>
                  <a:lnTo>
                    <a:pt x="3718" y="2773"/>
                  </a:lnTo>
                  <a:lnTo>
                    <a:pt x="4979" y="2143"/>
                  </a:lnTo>
                  <a:cubicBezTo>
                    <a:pt x="5010" y="2127"/>
                    <a:pt x="5057" y="2119"/>
                    <a:pt x="5105" y="2119"/>
                  </a:cubicBezTo>
                  <a:cubicBezTo>
                    <a:pt x="5152" y="2119"/>
                    <a:pt x="5199" y="2127"/>
                    <a:pt x="5231" y="2143"/>
                  </a:cubicBezTo>
                  <a:lnTo>
                    <a:pt x="7404" y="2868"/>
                  </a:lnTo>
                  <a:cubicBezTo>
                    <a:pt x="6491" y="1040"/>
                    <a:pt x="5136" y="1"/>
                    <a:pt x="37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78" name="Google Shape;9978;p81"/>
          <p:cNvGrpSpPr/>
          <p:nvPr/>
        </p:nvGrpSpPr>
        <p:grpSpPr>
          <a:xfrm>
            <a:off x="2337506" y="3689791"/>
            <a:ext cx="449325" cy="450470"/>
            <a:chOff x="-16419350" y="3308400"/>
            <a:chExt cx="304050" cy="304825"/>
          </a:xfrm>
        </p:grpSpPr>
        <p:sp>
          <p:nvSpPr>
            <p:cNvPr id="9979" name="Google Shape;9979;p81"/>
            <p:cNvSpPr/>
            <p:nvPr/>
          </p:nvSpPr>
          <p:spPr>
            <a:xfrm>
              <a:off x="-16222450" y="3344625"/>
              <a:ext cx="53600" cy="67775"/>
            </a:xfrm>
            <a:custGeom>
              <a:rect b="b" l="l" r="r" t="t"/>
              <a:pathLst>
                <a:path extrusionOk="0" h="2711" w="2144">
                  <a:moveTo>
                    <a:pt x="1072" y="1"/>
                  </a:moveTo>
                  <a:cubicBezTo>
                    <a:pt x="473" y="1"/>
                    <a:pt x="1" y="473"/>
                    <a:pt x="1" y="1072"/>
                  </a:cubicBezTo>
                  <a:cubicBezTo>
                    <a:pt x="1" y="1576"/>
                    <a:pt x="284" y="1954"/>
                    <a:pt x="725" y="2112"/>
                  </a:cubicBezTo>
                  <a:lnTo>
                    <a:pt x="725" y="2710"/>
                  </a:lnTo>
                  <a:cubicBezTo>
                    <a:pt x="946" y="2584"/>
                    <a:pt x="1198" y="2521"/>
                    <a:pt x="1419" y="2427"/>
                  </a:cubicBezTo>
                  <a:lnTo>
                    <a:pt x="1419" y="2080"/>
                  </a:lnTo>
                  <a:cubicBezTo>
                    <a:pt x="1860" y="1923"/>
                    <a:pt x="2143" y="1544"/>
                    <a:pt x="2143" y="1072"/>
                  </a:cubicBezTo>
                  <a:cubicBezTo>
                    <a:pt x="2143" y="473"/>
                    <a:pt x="1671"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0" name="Google Shape;9980;p81"/>
            <p:cNvSpPr/>
            <p:nvPr/>
          </p:nvSpPr>
          <p:spPr>
            <a:xfrm>
              <a:off x="-16365000" y="3346200"/>
              <a:ext cx="52800" cy="66975"/>
            </a:xfrm>
            <a:custGeom>
              <a:rect b="b" l="l" r="r" t="t"/>
              <a:pathLst>
                <a:path extrusionOk="0" h="2679" w="2112">
                  <a:moveTo>
                    <a:pt x="1072" y="1"/>
                  </a:moveTo>
                  <a:cubicBezTo>
                    <a:pt x="473" y="1"/>
                    <a:pt x="0" y="473"/>
                    <a:pt x="0" y="1072"/>
                  </a:cubicBezTo>
                  <a:cubicBezTo>
                    <a:pt x="0" y="1513"/>
                    <a:pt x="284" y="1891"/>
                    <a:pt x="694" y="2049"/>
                  </a:cubicBezTo>
                  <a:lnTo>
                    <a:pt x="694" y="2395"/>
                  </a:lnTo>
                  <a:cubicBezTo>
                    <a:pt x="946" y="2490"/>
                    <a:pt x="1166" y="2553"/>
                    <a:pt x="1418" y="2679"/>
                  </a:cubicBezTo>
                  <a:lnTo>
                    <a:pt x="1418" y="2080"/>
                  </a:lnTo>
                  <a:cubicBezTo>
                    <a:pt x="1859" y="1923"/>
                    <a:pt x="2111" y="1544"/>
                    <a:pt x="2111" y="1072"/>
                  </a:cubicBezTo>
                  <a:cubicBezTo>
                    <a:pt x="2111" y="473"/>
                    <a:pt x="1639"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1" name="Google Shape;9981;p81"/>
            <p:cNvSpPr/>
            <p:nvPr/>
          </p:nvSpPr>
          <p:spPr>
            <a:xfrm>
              <a:off x="-16419350" y="3417100"/>
              <a:ext cx="142575" cy="160700"/>
            </a:xfrm>
            <a:custGeom>
              <a:rect b="b" l="l" r="r" t="t"/>
              <a:pathLst>
                <a:path extrusionOk="0" h="6428" w="5703">
                  <a:moveTo>
                    <a:pt x="347" y="0"/>
                  </a:moveTo>
                  <a:cubicBezTo>
                    <a:pt x="158" y="0"/>
                    <a:pt x="1" y="158"/>
                    <a:pt x="1" y="347"/>
                  </a:cubicBezTo>
                  <a:lnTo>
                    <a:pt x="1" y="1071"/>
                  </a:lnTo>
                  <a:cubicBezTo>
                    <a:pt x="1" y="4033"/>
                    <a:pt x="2395" y="6427"/>
                    <a:pt x="5356" y="6427"/>
                  </a:cubicBezTo>
                  <a:lnTo>
                    <a:pt x="5703" y="6427"/>
                  </a:lnTo>
                  <a:lnTo>
                    <a:pt x="5703" y="4001"/>
                  </a:lnTo>
                  <a:cubicBezTo>
                    <a:pt x="5703" y="2773"/>
                    <a:pt x="5073" y="1575"/>
                    <a:pt x="4065" y="914"/>
                  </a:cubicBezTo>
                  <a:cubicBezTo>
                    <a:pt x="3277" y="378"/>
                    <a:pt x="2206" y="0"/>
                    <a:pt x="11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2" name="Google Shape;9982;p81"/>
            <p:cNvSpPr/>
            <p:nvPr/>
          </p:nvSpPr>
          <p:spPr>
            <a:xfrm>
              <a:off x="-16258675" y="3417100"/>
              <a:ext cx="143375" cy="161475"/>
            </a:xfrm>
            <a:custGeom>
              <a:rect b="b" l="l" r="r" t="t"/>
              <a:pathLst>
                <a:path extrusionOk="0" h="6459" w="5735">
                  <a:moveTo>
                    <a:pt x="4632" y="0"/>
                  </a:moveTo>
                  <a:cubicBezTo>
                    <a:pt x="3529" y="0"/>
                    <a:pt x="2521" y="347"/>
                    <a:pt x="1702" y="914"/>
                  </a:cubicBezTo>
                  <a:cubicBezTo>
                    <a:pt x="631" y="1575"/>
                    <a:pt x="1" y="2773"/>
                    <a:pt x="1" y="4033"/>
                  </a:cubicBezTo>
                  <a:lnTo>
                    <a:pt x="1" y="6459"/>
                  </a:lnTo>
                  <a:lnTo>
                    <a:pt x="347" y="6459"/>
                  </a:lnTo>
                  <a:cubicBezTo>
                    <a:pt x="3309" y="6459"/>
                    <a:pt x="5703" y="4064"/>
                    <a:pt x="5703" y="1103"/>
                  </a:cubicBezTo>
                  <a:lnTo>
                    <a:pt x="5703" y="410"/>
                  </a:lnTo>
                  <a:cubicBezTo>
                    <a:pt x="5735" y="158"/>
                    <a:pt x="5577" y="0"/>
                    <a:pt x="53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3" name="Google Shape;9983;p81"/>
            <p:cNvSpPr/>
            <p:nvPr/>
          </p:nvSpPr>
          <p:spPr>
            <a:xfrm>
              <a:off x="-16310650" y="3308400"/>
              <a:ext cx="86650" cy="155975"/>
            </a:xfrm>
            <a:custGeom>
              <a:rect b="b" l="l" r="r" t="t"/>
              <a:pathLst>
                <a:path extrusionOk="0" h="6239" w="3466">
                  <a:moveTo>
                    <a:pt x="1733" y="1"/>
                  </a:moveTo>
                  <a:cubicBezTo>
                    <a:pt x="1134" y="1"/>
                    <a:pt x="662" y="473"/>
                    <a:pt x="662" y="1040"/>
                  </a:cubicBezTo>
                  <a:cubicBezTo>
                    <a:pt x="662" y="1513"/>
                    <a:pt x="977" y="1922"/>
                    <a:pt x="1355" y="2080"/>
                  </a:cubicBezTo>
                  <a:lnTo>
                    <a:pt x="1355" y="3088"/>
                  </a:lnTo>
                  <a:cubicBezTo>
                    <a:pt x="1103" y="3340"/>
                    <a:pt x="504" y="3844"/>
                    <a:pt x="0" y="4600"/>
                  </a:cubicBezTo>
                  <a:cubicBezTo>
                    <a:pt x="662" y="5041"/>
                    <a:pt x="1260" y="5577"/>
                    <a:pt x="1733" y="6238"/>
                  </a:cubicBezTo>
                  <a:cubicBezTo>
                    <a:pt x="2206" y="5577"/>
                    <a:pt x="2773" y="5041"/>
                    <a:pt x="3466" y="4600"/>
                  </a:cubicBezTo>
                  <a:cubicBezTo>
                    <a:pt x="2930" y="3844"/>
                    <a:pt x="2363" y="3340"/>
                    <a:pt x="2080" y="3088"/>
                  </a:cubicBezTo>
                  <a:lnTo>
                    <a:pt x="2080" y="2080"/>
                  </a:lnTo>
                  <a:cubicBezTo>
                    <a:pt x="2521" y="1922"/>
                    <a:pt x="2773" y="1513"/>
                    <a:pt x="2773" y="1040"/>
                  </a:cubicBezTo>
                  <a:cubicBezTo>
                    <a:pt x="2773" y="473"/>
                    <a:pt x="2300" y="1"/>
                    <a:pt x="17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4" name="Google Shape;9984;p81"/>
            <p:cNvSpPr/>
            <p:nvPr/>
          </p:nvSpPr>
          <p:spPr>
            <a:xfrm>
              <a:off x="-16327975" y="3589575"/>
              <a:ext cx="51200" cy="23650"/>
            </a:xfrm>
            <a:custGeom>
              <a:rect b="b" l="l" r="r" t="t"/>
              <a:pathLst>
                <a:path extrusionOk="0" h="946" w="2048">
                  <a:moveTo>
                    <a:pt x="0" y="1"/>
                  </a:moveTo>
                  <a:lnTo>
                    <a:pt x="0" y="1"/>
                  </a:lnTo>
                  <a:cubicBezTo>
                    <a:pt x="221" y="536"/>
                    <a:pt x="725" y="946"/>
                    <a:pt x="1355" y="946"/>
                  </a:cubicBezTo>
                  <a:lnTo>
                    <a:pt x="1481" y="946"/>
                  </a:lnTo>
                  <a:cubicBezTo>
                    <a:pt x="1827" y="914"/>
                    <a:pt x="2048" y="631"/>
                    <a:pt x="2048" y="316"/>
                  </a:cubicBezTo>
                  <a:lnTo>
                    <a:pt x="2048" y="253"/>
                  </a:lnTo>
                  <a:lnTo>
                    <a:pt x="1701" y="253"/>
                  </a:lnTo>
                  <a:cubicBezTo>
                    <a:pt x="1103" y="253"/>
                    <a:pt x="567" y="158"/>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5" name="Google Shape;9985;p81"/>
            <p:cNvSpPr/>
            <p:nvPr/>
          </p:nvSpPr>
          <p:spPr>
            <a:xfrm>
              <a:off x="-16258675" y="3589575"/>
              <a:ext cx="51225" cy="23650"/>
            </a:xfrm>
            <a:custGeom>
              <a:rect b="b" l="l" r="r" t="t"/>
              <a:pathLst>
                <a:path extrusionOk="0" h="946" w="2049">
                  <a:moveTo>
                    <a:pt x="2048" y="1"/>
                  </a:moveTo>
                  <a:lnTo>
                    <a:pt x="2048" y="1"/>
                  </a:lnTo>
                  <a:cubicBezTo>
                    <a:pt x="1481" y="158"/>
                    <a:pt x="946" y="253"/>
                    <a:pt x="347" y="253"/>
                  </a:cubicBezTo>
                  <a:lnTo>
                    <a:pt x="1" y="253"/>
                  </a:lnTo>
                  <a:cubicBezTo>
                    <a:pt x="1" y="631"/>
                    <a:pt x="284" y="946"/>
                    <a:pt x="662" y="946"/>
                  </a:cubicBezTo>
                  <a:lnTo>
                    <a:pt x="694" y="946"/>
                  </a:lnTo>
                  <a:cubicBezTo>
                    <a:pt x="1324" y="946"/>
                    <a:pt x="1859" y="568"/>
                    <a:pt x="2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86" name="Google Shape;9986;p81"/>
          <p:cNvGrpSpPr/>
          <p:nvPr/>
        </p:nvGrpSpPr>
        <p:grpSpPr>
          <a:xfrm>
            <a:off x="4609062" y="3688573"/>
            <a:ext cx="395755" cy="452872"/>
            <a:chOff x="-16401225" y="3683275"/>
            <a:chExt cx="267800" cy="306450"/>
          </a:xfrm>
        </p:grpSpPr>
        <p:sp>
          <p:nvSpPr>
            <p:cNvPr id="9987" name="Google Shape;9987;p81"/>
            <p:cNvSpPr/>
            <p:nvPr/>
          </p:nvSpPr>
          <p:spPr>
            <a:xfrm>
              <a:off x="-16257875" y="3826650"/>
              <a:ext cx="70900" cy="72500"/>
            </a:xfrm>
            <a:custGeom>
              <a:rect b="b" l="l" r="r" t="t"/>
              <a:pathLst>
                <a:path extrusionOk="0" h="2900" w="2836">
                  <a:moveTo>
                    <a:pt x="567" y="1"/>
                  </a:moveTo>
                  <a:cubicBezTo>
                    <a:pt x="630" y="158"/>
                    <a:pt x="725" y="347"/>
                    <a:pt x="725" y="568"/>
                  </a:cubicBezTo>
                  <a:cubicBezTo>
                    <a:pt x="725" y="631"/>
                    <a:pt x="662" y="725"/>
                    <a:pt x="630" y="788"/>
                  </a:cubicBezTo>
                  <a:lnTo>
                    <a:pt x="0" y="1576"/>
                  </a:lnTo>
                  <a:cubicBezTo>
                    <a:pt x="32" y="2332"/>
                    <a:pt x="662" y="2899"/>
                    <a:pt x="1418" y="2899"/>
                  </a:cubicBezTo>
                  <a:cubicBezTo>
                    <a:pt x="2205" y="2899"/>
                    <a:pt x="2836" y="2269"/>
                    <a:pt x="2836" y="1481"/>
                  </a:cubicBezTo>
                  <a:cubicBezTo>
                    <a:pt x="2836" y="631"/>
                    <a:pt x="2205" y="1"/>
                    <a:pt x="1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8" name="Google Shape;9988;p81"/>
            <p:cNvSpPr/>
            <p:nvPr/>
          </p:nvSpPr>
          <p:spPr>
            <a:xfrm>
              <a:off x="-16275200" y="3832375"/>
              <a:ext cx="16550" cy="16350"/>
            </a:xfrm>
            <a:custGeom>
              <a:rect b="b" l="l" r="r" t="t"/>
              <a:pathLst>
                <a:path extrusionOk="0" h="654" w="662">
                  <a:moveTo>
                    <a:pt x="319" y="0"/>
                  </a:moveTo>
                  <a:cubicBezTo>
                    <a:pt x="173" y="0"/>
                    <a:pt x="32" y="71"/>
                    <a:pt x="0" y="213"/>
                  </a:cubicBezTo>
                  <a:lnTo>
                    <a:pt x="347" y="654"/>
                  </a:lnTo>
                  <a:lnTo>
                    <a:pt x="662" y="213"/>
                  </a:lnTo>
                  <a:cubicBezTo>
                    <a:pt x="614" y="71"/>
                    <a:pt x="465" y="0"/>
                    <a:pt x="3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9" name="Google Shape;9989;p81"/>
            <p:cNvSpPr/>
            <p:nvPr/>
          </p:nvSpPr>
          <p:spPr>
            <a:xfrm>
              <a:off x="-16347675" y="3825875"/>
              <a:ext cx="70900" cy="70900"/>
            </a:xfrm>
            <a:custGeom>
              <a:rect b="b" l="l" r="r" t="t"/>
              <a:pathLst>
                <a:path extrusionOk="0" h="2836" w="2836">
                  <a:moveTo>
                    <a:pt x="1418" y="0"/>
                  </a:moveTo>
                  <a:cubicBezTo>
                    <a:pt x="631" y="0"/>
                    <a:pt x="1" y="630"/>
                    <a:pt x="1" y="1418"/>
                  </a:cubicBezTo>
                  <a:cubicBezTo>
                    <a:pt x="1" y="2205"/>
                    <a:pt x="631" y="2836"/>
                    <a:pt x="1418" y="2836"/>
                  </a:cubicBezTo>
                  <a:cubicBezTo>
                    <a:pt x="2174" y="2836"/>
                    <a:pt x="2773" y="2237"/>
                    <a:pt x="2836" y="1544"/>
                  </a:cubicBezTo>
                  <a:lnTo>
                    <a:pt x="2206" y="788"/>
                  </a:lnTo>
                  <a:cubicBezTo>
                    <a:pt x="2174" y="725"/>
                    <a:pt x="2143" y="630"/>
                    <a:pt x="2143" y="536"/>
                  </a:cubicBezTo>
                  <a:cubicBezTo>
                    <a:pt x="2143" y="347"/>
                    <a:pt x="2174" y="158"/>
                    <a:pt x="23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0" name="Google Shape;9990;p81"/>
            <p:cNvSpPr/>
            <p:nvPr/>
          </p:nvSpPr>
          <p:spPr>
            <a:xfrm>
              <a:off x="-16338225" y="3907775"/>
              <a:ext cx="35475" cy="81950"/>
            </a:xfrm>
            <a:custGeom>
              <a:rect b="b" l="l" r="r" t="t"/>
              <a:pathLst>
                <a:path extrusionOk="0" h="3278" w="1419">
                  <a:moveTo>
                    <a:pt x="1" y="1"/>
                  </a:moveTo>
                  <a:lnTo>
                    <a:pt x="1" y="1796"/>
                  </a:lnTo>
                  <a:cubicBezTo>
                    <a:pt x="1" y="2206"/>
                    <a:pt x="158" y="2553"/>
                    <a:pt x="410" y="2836"/>
                  </a:cubicBezTo>
                  <a:cubicBezTo>
                    <a:pt x="694" y="3120"/>
                    <a:pt x="1040" y="3277"/>
                    <a:pt x="1418" y="3277"/>
                  </a:cubicBezTo>
                  <a:lnTo>
                    <a:pt x="1418" y="347"/>
                  </a:lnTo>
                  <a:cubicBezTo>
                    <a:pt x="1292" y="379"/>
                    <a:pt x="1166" y="379"/>
                    <a:pt x="1103" y="379"/>
                  </a:cubicBezTo>
                  <a:cubicBezTo>
                    <a:pt x="662" y="316"/>
                    <a:pt x="253" y="190"/>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1" name="Google Shape;9991;p81"/>
            <p:cNvSpPr/>
            <p:nvPr/>
          </p:nvSpPr>
          <p:spPr>
            <a:xfrm>
              <a:off x="-16231900" y="3906200"/>
              <a:ext cx="35475" cy="81150"/>
            </a:xfrm>
            <a:custGeom>
              <a:rect b="b" l="l" r="r" t="t"/>
              <a:pathLst>
                <a:path extrusionOk="0" h="3246" w="1419">
                  <a:moveTo>
                    <a:pt x="1419" y="1"/>
                  </a:moveTo>
                  <a:cubicBezTo>
                    <a:pt x="1135" y="253"/>
                    <a:pt x="725" y="379"/>
                    <a:pt x="347" y="379"/>
                  </a:cubicBezTo>
                  <a:cubicBezTo>
                    <a:pt x="221" y="379"/>
                    <a:pt x="95" y="379"/>
                    <a:pt x="1" y="316"/>
                  </a:cubicBezTo>
                  <a:lnTo>
                    <a:pt x="1" y="3246"/>
                  </a:lnTo>
                  <a:cubicBezTo>
                    <a:pt x="788" y="3246"/>
                    <a:pt x="1419" y="2584"/>
                    <a:pt x="1419" y="1796"/>
                  </a:cubicBezTo>
                  <a:lnTo>
                    <a:pt x="141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2" name="Google Shape;9992;p81"/>
            <p:cNvSpPr/>
            <p:nvPr/>
          </p:nvSpPr>
          <p:spPr>
            <a:xfrm>
              <a:off x="-16285450" y="3891250"/>
              <a:ext cx="35475" cy="59875"/>
            </a:xfrm>
            <a:custGeom>
              <a:rect b="b" l="l" r="r" t="t"/>
              <a:pathLst>
                <a:path extrusionOk="0" h="2395" w="1419">
                  <a:moveTo>
                    <a:pt x="725" y="0"/>
                  </a:moveTo>
                  <a:cubicBezTo>
                    <a:pt x="505" y="252"/>
                    <a:pt x="284" y="504"/>
                    <a:pt x="0" y="662"/>
                  </a:cubicBezTo>
                  <a:lnTo>
                    <a:pt x="0" y="2268"/>
                  </a:lnTo>
                  <a:cubicBezTo>
                    <a:pt x="252" y="2363"/>
                    <a:pt x="473" y="2394"/>
                    <a:pt x="725" y="2394"/>
                  </a:cubicBezTo>
                  <a:cubicBezTo>
                    <a:pt x="946" y="2394"/>
                    <a:pt x="1198" y="2363"/>
                    <a:pt x="1418" y="2268"/>
                  </a:cubicBezTo>
                  <a:lnTo>
                    <a:pt x="1418" y="662"/>
                  </a:lnTo>
                  <a:cubicBezTo>
                    <a:pt x="1135" y="504"/>
                    <a:pt x="914" y="315"/>
                    <a:pt x="7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3" name="Google Shape;9993;p81"/>
            <p:cNvSpPr/>
            <p:nvPr/>
          </p:nvSpPr>
          <p:spPr>
            <a:xfrm>
              <a:off x="-16401225" y="3683275"/>
              <a:ext cx="267800" cy="249725"/>
            </a:xfrm>
            <a:custGeom>
              <a:rect b="b" l="l" r="r" t="t"/>
              <a:pathLst>
                <a:path extrusionOk="0" h="9989" w="10712">
                  <a:moveTo>
                    <a:pt x="3214" y="2900"/>
                  </a:moveTo>
                  <a:cubicBezTo>
                    <a:pt x="3403" y="2900"/>
                    <a:pt x="3560" y="3058"/>
                    <a:pt x="3560" y="3278"/>
                  </a:cubicBezTo>
                  <a:cubicBezTo>
                    <a:pt x="3560" y="3467"/>
                    <a:pt x="3403" y="3625"/>
                    <a:pt x="3214" y="3625"/>
                  </a:cubicBezTo>
                  <a:cubicBezTo>
                    <a:pt x="3025" y="3625"/>
                    <a:pt x="2867" y="3467"/>
                    <a:pt x="2867" y="3278"/>
                  </a:cubicBezTo>
                  <a:cubicBezTo>
                    <a:pt x="2867" y="3058"/>
                    <a:pt x="3025" y="2900"/>
                    <a:pt x="3214" y="2900"/>
                  </a:cubicBezTo>
                  <a:close/>
                  <a:moveTo>
                    <a:pt x="7498" y="2900"/>
                  </a:moveTo>
                  <a:cubicBezTo>
                    <a:pt x="7719" y="2900"/>
                    <a:pt x="7876" y="3058"/>
                    <a:pt x="7876" y="3278"/>
                  </a:cubicBezTo>
                  <a:cubicBezTo>
                    <a:pt x="7876" y="3467"/>
                    <a:pt x="7719" y="3625"/>
                    <a:pt x="7498" y="3625"/>
                  </a:cubicBezTo>
                  <a:cubicBezTo>
                    <a:pt x="7309" y="3625"/>
                    <a:pt x="7152" y="3467"/>
                    <a:pt x="7152" y="3278"/>
                  </a:cubicBezTo>
                  <a:cubicBezTo>
                    <a:pt x="7152" y="3058"/>
                    <a:pt x="7309" y="2900"/>
                    <a:pt x="7498" y="2900"/>
                  </a:cubicBezTo>
                  <a:close/>
                  <a:moveTo>
                    <a:pt x="5322" y="0"/>
                  </a:moveTo>
                  <a:cubicBezTo>
                    <a:pt x="5281" y="0"/>
                    <a:pt x="5240" y="1"/>
                    <a:pt x="5199" y="2"/>
                  </a:cubicBezTo>
                  <a:cubicBezTo>
                    <a:pt x="2300" y="65"/>
                    <a:pt x="0" y="2585"/>
                    <a:pt x="0" y="5578"/>
                  </a:cubicBezTo>
                  <a:lnTo>
                    <a:pt x="0" y="8225"/>
                  </a:lnTo>
                  <a:cubicBezTo>
                    <a:pt x="0" y="9201"/>
                    <a:pt x="788" y="9989"/>
                    <a:pt x="1764" y="9989"/>
                  </a:cubicBezTo>
                  <a:lnTo>
                    <a:pt x="1764" y="8319"/>
                  </a:lnTo>
                  <a:cubicBezTo>
                    <a:pt x="1512" y="7941"/>
                    <a:pt x="1418" y="7563"/>
                    <a:pt x="1418" y="7122"/>
                  </a:cubicBezTo>
                  <a:cubicBezTo>
                    <a:pt x="1418" y="5956"/>
                    <a:pt x="2363" y="5011"/>
                    <a:pt x="3529" y="5011"/>
                  </a:cubicBezTo>
                  <a:lnTo>
                    <a:pt x="7089" y="5011"/>
                  </a:lnTo>
                  <a:cubicBezTo>
                    <a:pt x="8255" y="5011"/>
                    <a:pt x="9200" y="5956"/>
                    <a:pt x="9200" y="7122"/>
                  </a:cubicBezTo>
                  <a:cubicBezTo>
                    <a:pt x="9200" y="7563"/>
                    <a:pt x="9074" y="7941"/>
                    <a:pt x="8853" y="8319"/>
                  </a:cubicBezTo>
                  <a:lnTo>
                    <a:pt x="8853" y="9989"/>
                  </a:lnTo>
                  <a:cubicBezTo>
                    <a:pt x="9830" y="9989"/>
                    <a:pt x="10617" y="9201"/>
                    <a:pt x="10617" y="8225"/>
                  </a:cubicBezTo>
                  <a:lnTo>
                    <a:pt x="10617" y="5389"/>
                  </a:lnTo>
                  <a:cubicBezTo>
                    <a:pt x="10712" y="3940"/>
                    <a:pt x="10113" y="2554"/>
                    <a:pt x="9074" y="1546"/>
                  </a:cubicBezTo>
                  <a:cubicBezTo>
                    <a:pt x="8063" y="535"/>
                    <a:pt x="6754" y="0"/>
                    <a:pt x="53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94" name="Google Shape;9994;p81"/>
          <p:cNvGrpSpPr/>
          <p:nvPr/>
        </p:nvGrpSpPr>
        <p:grpSpPr>
          <a:xfrm>
            <a:off x="7974511" y="3145212"/>
            <a:ext cx="450470" cy="448180"/>
            <a:chOff x="-16419350" y="4058200"/>
            <a:chExt cx="304825" cy="303275"/>
          </a:xfrm>
        </p:grpSpPr>
        <p:sp>
          <p:nvSpPr>
            <p:cNvPr id="9995" name="Google Shape;9995;p81"/>
            <p:cNvSpPr/>
            <p:nvPr/>
          </p:nvSpPr>
          <p:spPr>
            <a:xfrm>
              <a:off x="-16347675" y="4202350"/>
              <a:ext cx="18150" cy="17350"/>
            </a:xfrm>
            <a:custGeom>
              <a:rect b="b" l="l" r="r" t="t"/>
              <a:pathLst>
                <a:path extrusionOk="0" h="694" w="726">
                  <a:moveTo>
                    <a:pt x="379" y="0"/>
                  </a:moveTo>
                  <a:cubicBezTo>
                    <a:pt x="158" y="0"/>
                    <a:pt x="1" y="158"/>
                    <a:pt x="1" y="347"/>
                  </a:cubicBezTo>
                  <a:cubicBezTo>
                    <a:pt x="1" y="536"/>
                    <a:pt x="158" y="694"/>
                    <a:pt x="379" y="694"/>
                  </a:cubicBezTo>
                  <a:cubicBezTo>
                    <a:pt x="568" y="694"/>
                    <a:pt x="725" y="536"/>
                    <a:pt x="725" y="347"/>
                  </a:cubicBezTo>
                  <a:cubicBezTo>
                    <a:pt x="725" y="158"/>
                    <a:pt x="568" y="0"/>
                    <a:pt x="3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6" name="Google Shape;9996;p81"/>
            <p:cNvSpPr/>
            <p:nvPr/>
          </p:nvSpPr>
          <p:spPr>
            <a:xfrm>
              <a:off x="-16400450" y="4166900"/>
              <a:ext cx="35475" cy="35475"/>
            </a:xfrm>
            <a:custGeom>
              <a:rect b="b" l="l" r="r" t="t"/>
              <a:pathLst>
                <a:path extrusionOk="0" h="1419" w="1419">
                  <a:moveTo>
                    <a:pt x="694" y="1"/>
                  </a:moveTo>
                  <a:cubicBezTo>
                    <a:pt x="316" y="1"/>
                    <a:pt x="1" y="316"/>
                    <a:pt x="1" y="694"/>
                  </a:cubicBezTo>
                  <a:cubicBezTo>
                    <a:pt x="1" y="1103"/>
                    <a:pt x="316" y="1418"/>
                    <a:pt x="694" y="1418"/>
                  </a:cubicBezTo>
                  <a:cubicBezTo>
                    <a:pt x="1103" y="1418"/>
                    <a:pt x="1418" y="1103"/>
                    <a:pt x="1418" y="694"/>
                  </a:cubicBezTo>
                  <a:cubicBezTo>
                    <a:pt x="1418" y="316"/>
                    <a:pt x="1103" y="1"/>
                    <a:pt x="6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7" name="Google Shape;9997;p81"/>
            <p:cNvSpPr/>
            <p:nvPr/>
          </p:nvSpPr>
          <p:spPr>
            <a:xfrm>
              <a:off x="-16389425" y="4058200"/>
              <a:ext cx="220575" cy="106950"/>
            </a:xfrm>
            <a:custGeom>
              <a:rect b="b" l="l" r="r" t="t"/>
              <a:pathLst>
                <a:path extrusionOk="0" h="4278" w="8823">
                  <a:moveTo>
                    <a:pt x="6621" y="0"/>
                  </a:moveTo>
                  <a:cubicBezTo>
                    <a:pt x="6312" y="0"/>
                    <a:pt x="6008" y="97"/>
                    <a:pt x="5766" y="285"/>
                  </a:cubicBezTo>
                  <a:cubicBezTo>
                    <a:pt x="5703" y="348"/>
                    <a:pt x="5609" y="411"/>
                    <a:pt x="5546" y="474"/>
                  </a:cubicBezTo>
                  <a:cubicBezTo>
                    <a:pt x="5451" y="411"/>
                    <a:pt x="5388" y="316"/>
                    <a:pt x="5294" y="285"/>
                  </a:cubicBezTo>
                  <a:cubicBezTo>
                    <a:pt x="5057" y="111"/>
                    <a:pt x="4758" y="25"/>
                    <a:pt x="4459" y="25"/>
                  </a:cubicBezTo>
                  <a:cubicBezTo>
                    <a:pt x="4159" y="25"/>
                    <a:pt x="3860" y="111"/>
                    <a:pt x="3624" y="285"/>
                  </a:cubicBezTo>
                  <a:cubicBezTo>
                    <a:pt x="3529" y="348"/>
                    <a:pt x="3466" y="411"/>
                    <a:pt x="3372" y="474"/>
                  </a:cubicBezTo>
                  <a:cubicBezTo>
                    <a:pt x="3309" y="411"/>
                    <a:pt x="3214" y="316"/>
                    <a:pt x="3151" y="285"/>
                  </a:cubicBezTo>
                  <a:cubicBezTo>
                    <a:pt x="2915" y="101"/>
                    <a:pt x="2618" y="10"/>
                    <a:pt x="2316" y="10"/>
                  </a:cubicBezTo>
                  <a:cubicBezTo>
                    <a:pt x="1894" y="10"/>
                    <a:pt x="1460" y="188"/>
                    <a:pt x="1166" y="537"/>
                  </a:cubicBezTo>
                  <a:cubicBezTo>
                    <a:pt x="1103" y="631"/>
                    <a:pt x="1072" y="757"/>
                    <a:pt x="977" y="820"/>
                  </a:cubicBezTo>
                  <a:cubicBezTo>
                    <a:pt x="1" y="1356"/>
                    <a:pt x="1" y="2931"/>
                    <a:pt x="1103" y="3435"/>
                  </a:cubicBezTo>
                  <a:cubicBezTo>
                    <a:pt x="1166" y="3624"/>
                    <a:pt x="1356" y="3876"/>
                    <a:pt x="1513" y="3971"/>
                  </a:cubicBezTo>
                  <a:cubicBezTo>
                    <a:pt x="1781" y="4144"/>
                    <a:pt x="2088" y="4231"/>
                    <a:pt x="2387" y="4231"/>
                  </a:cubicBezTo>
                  <a:cubicBezTo>
                    <a:pt x="2687" y="4231"/>
                    <a:pt x="2978" y="4144"/>
                    <a:pt x="3214" y="3971"/>
                  </a:cubicBezTo>
                  <a:cubicBezTo>
                    <a:pt x="3277" y="3939"/>
                    <a:pt x="3356" y="3923"/>
                    <a:pt x="3435" y="3923"/>
                  </a:cubicBezTo>
                  <a:cubicBezTo>
                    <a:pt x="3514" y="3923"/>
                    <a:pt x="3592" y="3939"/>
                    <a:pt x="3655" y="3971"/>
                  </a:cubicBezTo>
                  <a:cubicBezTo>
                    <a:pt x="3907" y="4175"/>
                    <a:pt x="4215" y="4278"/>
                    <a:pt x="4518" y="4278"/>
                  </a:cubicBezTo>
                  <a:cubicBezTo>
                    <a:pt x="4821" y="4278"/>
                    <a:pt x="5120" y="4175"/>
                    <a:pt x="5357" y="3971"/>
                  </a:cubicBezTo>
                  <a:cubicBezTo>
                    <a:pt x="5404" y="3939"/>
                    <a:pt x="5483" y="3923"/>
                    <a:pt x="5561" y="3923"/>
                  </a:cubicBezTo>
                  <a:cubicBezTo>
                    <a:pt x="5640" y="3923"/>
                    <a:pt x="5719" y="3939"/>
                    <a:pt x="5766" y="3971"/>
                  </a:cubicBezTo>
                  <a:cubicBezTo>
                    <a:pt x="6018" y="4166"/>
                    <a:pt x="6312" y="4256"/>
                    <a:pt x="6604" y="4256"/>
                  </a:cubicBezTo>
                  <a:cubicBezTo>
                    <a:pt x="7114" y="4256"/>
                    <a:pt x="7616" y="3979"/>
                    <a:pt x="7877" y="3498"/>
                  </a:cubicBezTo>
                  <a:cubicBezTo>
                    <a:pt x="7909" y="3435"/>
                    <a:pt x="7940" y="3404"/>
                    <a:pt x="8035" y="3341"/>
                  </a:cubicBezTo>
                  <a:cubicBezTo>
                    <a:pt x="8507" y="3120"/>
                    <a:pt x="8822" y="2616"/>
                    <a:pt x="8728" y="1986"/>
                  </a:cubicBezTo>
                  <a:cubicBezTo>
                    <a:pt x="8696" y="1576"/>
                    <a:pt x="8507" y="1198"/>
                    <a:pt x="8129" y="946"/>
                  </a:cubicBezTo>
                  <a:cubicBezTo>
                    <a:pt x="8066" y="915"/>
                    <a:pt x="8035" y="883"/>
                    <a:pt x="7940" y="820"/>
                  </a:cubicBezTo>
                  <a:cubicBezTo>
                    <a:pt x="7909" y="694"/>
                    <a:pt x="7814" y="631"/>
                    <a:pt x="7751" y="537"/>
                  </a:cubicBezTo>
                  <a:cubicBezTo>
                    <a:pt x="7462" y="175"/>
                    <a:pt x="7038" y="0"/>
                    <a:pt x="66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8" name="Google Shape;9998;p81"/>
            <p:cNvSpPr/>
            <p:nvPr/>
          </p:nvSpPr>
          <p:spPr>
            <a:xfrm>
              <a:off x="-16298850" y="4178725"/>
              <a:ext cx="41000" cy="47275"/>
            </a:xfrm>
            <a:custGeom>
              <a:rect b="b" l="l" r="r" t="t"/>
              <a:pathLst>
                <a:path extrusionOk="0" h="1891" w="1640">
                  <a:moveTo>
                    <a:pt x="1" y="0"/>
                  </a:moveTo>
                  <a:cubicBezTo>
                    <a:pt x="158" y="252"/>
                    <a:pt x="221" y="630"/>
                    <a:pt x="221" y="945"/>
                  </a:cubicBezTo>
                  <a:cubicBezTo>
                    <a:pt x="221" y="1292"/>
                    <a:pt x="158" y="1607"/>
                    <a:pt x="1" y="1891"/>
                  </a:cubicBezTo>
                  <a:cubicBezTo>
                    <a:pt x="473" y="1733"/>
                    <a:pt x="946" y="1670"/>
                    <a:pt x="1419" y="1670"/>
                  </a:cubicBezTo>
                  <a:cubicBezTo>
                    <a:pt x="1576" y="1450"/>
                    <a:pt x="1639" y="1197"/>
                    <a:pt x="1639" y="945"/>
                  </a:cubicBezTo>
                  <a:cubicBezTo>
                    <a:pt x="1639" y="662"/>
                    <a:pt x="1576" y="378"/>
                    <a:pt x="1419" y="158"/>
                  </a:cubicBezTo>
                  <a:cubicBezTo>
                    <a:pt x="1272" y="187"/>
                    <a:pt x="1120" y="201"/>
                    <a:pt x="967" y="201"/>
                  </a:cubicBezTo>
                  <a:cubicBezTo>
                    <a:pt x="626" y="201"/>
                    <a:pt x="284" y="131"/>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9" name="Google Shape;9999;p81"/>
            <p:cNvSpPr/>
            <p:nvPr/>
          </p:nvSpPr>
          <p:spPr>
            <a:xfrm>
              <a:off x="-16246075" y="4178725"/>
              <a:ext cx="41775" cy="55150"/>
            </a:xfrm>
            <a:custGeom>
              <a:rect b="b" l="l" r="r" t="t"/>
              <a:pathLst>
                <a:path extrusionOk="0" h="2206" w="1671">
                  <a:moveTo>
                    <a:pt x="1" y="0"/>
                  </a:moveTo>
                  <a:lnTo>
                    <a:pt x="1" y="0"/>
                  </a:lnTo>
                  <a:cubicBezTo>
                    <a:pt x="158" y="252"/>
                    <a:pt x="253" y="630"/>
                    <a:pt x="253" y="945"/>
                  </a:cubicBezTo>
                  <a:cubicBezTo>
                    <a:pt x="253" y="1197"/>
                    <a:pt x="190" y="1481"/>
                    <a:pt x="95" y="1765"/>
                  </a:cubicBezTo>
                  <a:cubicBezTo>
                    <a:pt x="505" y="1828"/>
                    <a:pt x="914" y="1954"/>
                    <a:pt x="1292" y="2206"/>
                  </a:cubicBezTo>
                  <a:cubicBezTo>
                    <a:pt x="1576" y="1891"/>
                    <a:pt x="1670" y="1355"/>
                    <a:pt x="1670" y="945"/>
                  </a:cubicBezTo>
                  <a:cubicBezTo>
                    <a:pt x="1670" y="662"/>
                    <a:pt x="1576" y="378"/>
                    <a:pt x="1418" y="158"/>
                  </a:cubicBezTo>
                  <a:cubicBezTo>
                    <a:pt x="1261" y="189"/>
                    <a:pt x="1103" y="221"/>
                    <a:pt x="946" y="221"/>
                  </a:cubicBezTo>
                  <a:cubicBezTo>
                    <a:pt x="631" y="221"/>
                    <a:pt x="316" y="158"/>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0" name="Google Shape;10000;p81"/>
            <p:cNvSpPr/>
            <p:nvPr/>
          </p:nvSpPr>
          <p:spPr>
            <a:xfrm>
              <a:off x="-16419350" y="4122000"/>
              <a:ext cx="304050" cy="188725"/>
            </a:xfrm>
            <a:custGeom>
              <a:rect b="b" l="l" r="r" t="t"/>
              <a:pathLst>
                <a:path extrusionOk="0" h="7549" w="12162">
                  <a:moveTo>
                    <a:pt x="10712" y="1"/>
                  </a:moveTo>
                  <a:cubicBezTo>
                    <a:pt x="10586" y="600"/>
                    <a:pt x="10271" y="1135"/>
                    <a:pt x="9736" y="1450"/>
                  </a:cubicBezTo>
                  <a:cubicBezTo>
                    <a:pt x="9578" y="1734"/>
                    <a:pt x="9326" y="1986"/>
                    <a:pt x="9074" y="2143"/>
                  </a:cubicBezTo>
                  <a:cubicBezTo>
                    <a:pt x="9263" y="2458"/>
                    <a:pt x="9326" y="2805"/>
                    <a:pt x="9326" y="3183"/>
                  </a:cubicBezTo>
                  <a:cubicBezTo>
                    <a:pt x="9326" y="4065"/>
                    <a:pt x="9011" y="4821"/>
                    <a:pt x="8507" y="5168"/>
                  </a:cubicBezTo>
                  <a:cubicBezTo>
                    <a:pt x="8444" y="5199"/>
                    <a:pt x="8373" y="5215"/>
                    <a:pt x="8306" y="5215"/>
                  </a:cubicBezTo>
                  <a:cubicBezTo>
                    <a:pt x="8239" y="5215"/>
                    <a:pt x="8176" y="5199"/>
                    <a:pt x="8129" y="5168"/>
                  </a:cubicBezTo>
                  <a:cubicBezTo>
                    <a:pt x="7515" y="4805"/>
                    <a:pt x="6814" y="4624"/>
                    <a:pt x="6124" y="4624"/>
                  </a:cubicBezTo>
                  <a:cubicBezTo>
                    <a:pt x="5435" y="4624"/>
                    <a:pt x="4758" y="4805"/>
                    <a:pt x="4191" y="5168"/>
                  </a:cubicBezTo>
                  <a:cubicBezTo>
                    <a:pt x="4134" y="5213"/>
                    <a:pt x="4077" y="5230"/>
                    <a:pt x="4022" y="5230"/>
                  </a:cubicBezTo>
                  <a:cubicBezTo>
                    <a:pt x="3924" y="5230"/>
                    <a:pt x="3830" y="5177"/>
                    <a:pt x="3750" y="5136"/>
                  </a:cubicBezTo>
                  <a:cubicBezTo>
                    <a:pt x="3163" y="4757"/>
                    <a:pt x="2501" y="4557"/>
                    <a:pt x="1831" y="4557"/>
                  </a:cubicBezTo>
                  <a:cubicBezTo>
                    <a:pt x="1277" y="4557"/>
                    <a:pt x="717" y="4694"/>
                    <a:pt x="190" y="4979"/>
                  </a:cubicBezTo>
                  <a:cubicBezTo>
                    <a:pt x="95" y="5042"/>
                    <a:pt x="1" y="5168"/>
                    <a:pt x="1" y="5294"/>
                  </a:cubicBezTo>
                  <a:lnTo>
                    <a:pt x="1" y="7436"/>
                  </a:lnTo>
                  <a:cubicBezTo>
                    <a:pt x="316" y="7405"/>
                    <a:pt x="725" y="7247"/>
                    <a:pt x="977" y="7027"/>
                  </a:cubicBezTo>
                  <a:cubicBezTo>
                    <a:pt x="1240" y="6826"/>
                    <a:pt x="1533" y="6723"/>
                    <a:pt x="1823" y="6723"/>
                  </a:cubicBezTo>
                  <a:cubicBezTo>
                    <a:pt x="2124" y="6723"/>
                    <a:pt x="2422" y="6833"/>
                    <a:pt x="2679" y="7058"/>
                  </a:cubicBezTo>
                  <a:cubicBezTo>
                    <a:pt x="3072" y="7373"/>
                    <a:pt x="3529" y="7531"/>
                    <a:pt x="3986" y="7531"/>
                  </a:cubicBezTo>
                  <a:cubicBezTo>
                    <a:pt x="4443" y="7531"/>
                    <a:pt x="4900" y="7373"/>
                    <a:pt x="5293" y="7058"/>
                  </a:cubicBezTo>
                  <a:cubicBezTo>
                    <a:pt x="5545" y="6869"/>
                    <a:pt x="5837" y="6775"/>
                    <a:pt x="6128" y="6775"/>
                  </a:cubicBezTo>
                  <a:cubicBezTo>
                    <a:pt x="6420" y="6775"/>
                    <a:pt x="6711" y="6869"/>
                    <a:pt x="6963" y="7058"/>
                  </a:cubicBezTo>
                  <a:cubicBezTo>
                    <a:pt x="7474" y="7358"/>
                    <a:pt x="7985" y="7549"/>
                    <a:pt x="8524" y="7549"/>
                  </a:cubicBezTo>
                  <a:cubicBezTo>
                    <a:pt x="8948" y="7549"/>
                    <a:pt x="9390" y="7430"/>
                    <a:pt x="9862" y="7153"/>
                  </a:cubicBezTo>
                  <a:cubicBezTo>
                    <a:pt x="11153" y="6428"/>
                    <a:pt x="12162" y="4821"/>
                    <a:pt x="12162" y="3151"/>
                  </a:cubicBezTo>
                  <a:cubicBezTo>
                    <a:pt x="12162" y="1923"/>
                    <a:pt x="11626" y="789"/>
                    <a:pt x="107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1" name="Google Shape;10001;p81"/>
            <p:cNvSpPr/>
            <p:nvPr/>
          </p:nvSpPr>
          <p:spPr>
            <a:xfrm>
              <a:off x="-16419350" y="4263775"/>
              <a:ext cx="304825" cy="97700"/>
            </a:xfrm>
            <a:custGeom>
              <a:rect b="b" l="l" r="r" t="t"/>
              <a:pathLst>
                <a:path extrusionOk="0" h="3908" w="12193">
                  <a:moveTo>
                    <a:pt x="12193" y="1"/>
                  </a:moveTo>
                  <a:cubicBezTo>
                    <a:pt x="11689" y="914"/>
                    <a:pt x="10996" y="1639"/>
                    <a:pt x="10208" y="2112"/>
                  </a:cubicBezTo>
                  <a:cubicBezTo>
                    <a:pt x="9626" y="2424"/>
                    <a:pt x="9064" y="2570"/>
                    <a:pt x="8515" y="2570"/>
                  </a:cubicBezTo>
                  <a:cubicBezTo>
                    <a:pt x="7845" y="2570"/>
                    <a:pt x="7194" y="2352"/>
                    <a:pt x="6554" y="1954"/>
                  </a:cubicBezTo>
                  <a:cubicBezTo>
                    <a:pt x="6402" y="1819"/>
                    <a:pt x="6241" y="1756"/>
                    <a:pt x="6085" y="1756"/>
                  </a:cubicBezTo>
                  <a:cubicBezTo>
                    <a:pt x="5951" y="1756"/>
                    <a:pt x="5820" y="1803"/>
                    <a:pt x="5703" y="1891"/>
                  </a:cubicBezTo>
                  <a:cubicBezTo>
                    <a:pt x="5199" y="2316"/>
                    <a:pt x="4592" y="2529"/>
                    <a:pt x="3986" y="2529"/>
                  </a:cubicBezTo>
                  <a:cubicBezTo>
                    <a:pt x="3380" y="2529"/>
                    <a:pt x="2773" y="2316"/>
                    <a:pt x="2269" y="1891"/>
                  </a:cubicBezTo>
                  <a:cubicBezTo>
                    <a:pt x="2143" y="1797"/>
                    <a:pt x="2001" y="1749"/>
                    <a:pt x="1863" y="1749"/>
                  </a:cubicBezTo>
                  <a:cubicBezTo>
                    <a:pt x="1725" y="1749"/>
                    <a:pt x="1592" y="1797"/>
                    <a:pt x="1481" y="1891"/>
                  </a:cubicBezTo>
                  <a:cubicBezTo>
                    <a:pt x="1040" y="2269"/>
                    <a:pt x="505" y="2427"/>
                    <a:pt x="1" y="2490"/>
                  </a:cubicBezTo>
                  <a:lnTo>
                    <a:pt x="1" y="3561"/>
                  </a:lnTo>
                  <a:cubicBezTo>
                    <a:pt x="1" y="3750"/>
                    <a:pt x="158" y="3907"/>
                    <a:pt x="379" y="3907"/>
                  </a:cubicBezTo>
                  <a:lnTo>
                    <a:pt x="11815" y="3907"/>
                  </a:lnTo>
                  <a:cubicBezTo>
                    <a:pt x="12004" y="3907"/>
                    <a:pt x="12193" y="3750"/>
                    <a:pt x="12193" y="3561"/>
                  </a:cubicBezTo>
                  <a:lnTo>
                    <a:pt x="121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02" name="Google Shape;10002;p81"/>
          <p:cNvGrpSpPr/>
          <p:nvPr/>
        </p:nvGrpSpPr>
        <p:grpSpPr>
          <a:xfrm>
            <a:off x="4001398" y="3691230"/>
            <a:ext cx="450507" cy="447589"/>
            <a:chOff x="-15296200" y="3326900"/>
            <a:chExt cx="304850" cy="302875"/>
          </a:xfrm>
        </p:grpSpPr>
        <p:sp>
          <p:nvSpPr>
            <p:cNvPr id="10003" name="Google Shape;10003;p81"/>
            <p:cNvSpPr/>
            <p:nvPr/>
          </p:nvSpPr>
          <p:spPr>
            <a:xfrm>
              <a:off x="-15182775" y="3326900"/>
              <a:ext cx="77200" cy="157175"/>
            </a:xfrm>
            <a:custGeom>
              <a:rect b="b" l="l" r="r" t="t"/>
              <a:pathLst>
                <a:path extrusionOk="0" h="6287" w="3088">
                  <a:moveTo>
                    <a:pt x="1556" y="1"/>
                  </a:moveTo>
                  <a:cubicBezTo>
                    <a:pt x="1434" y="1"/>
                    <a:pt x="1308" y="48"/>
                    <a:pt x="1229" y="143"/>
                  </a:cubicBezTo>
                  <a:cubicBezTo>
                    <a:pt x="1198" y="237"/>
                    <a:pt x="410" y="1560"/>
                    <a:pt x="0" y="3451"/>
                  </a:cubicBezTo>
                  <a:cubicBezTo>
                    <a:pt x="630" y="4333"/>
                    <a:pt x="1166" y="5278"/>
                    <a:pt x="1544" y="6286"/>
                  </a:cubicBezTo>
                  <a:cubicBezTo>
                    <a:pt x="1954" y="5309"/>
                    <a:pt x="2458" y="4364"/>
                    <a:pt x="3088" y="3451"/>
                  </a:cubicBezTo>
                  <a:cubicBezTo>
                    <a:pt x="2678" y="1529"/>
                    <a:pt x="1891" y="237"/>
                    <a:pt x="1859" y="143"/>
                  </a:cubicBezTo>
                  <a:cubicBezTo>
                    <a:pt x="1796" y="48"/>
                    <a:pt x="1678" y="1"/>
                    <a:pt x="15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4" name="Google Shape;10004;p81"/>
            <p:cNvSpPr/>
            <p:nvPr/>
          </p:nvSpPr>
          <p:spPr>
            <a:xfrm>
              <a:off x="-15260825" y="3363175"/>
              <a:ext cx="108800" cy="199650"/>
            </a:xfrm>
            <a:custGeom>
              <a:rect b="b" l="l" r="r" t="t"/>
              <a:pathLst>
                <a:path extrusionOk="0" h="7986" w="4352">
                  <a:moveTo>
                    <a:pt x="432" y="1"/>
                  </a:moveTo>
                  <a:cubicBezTo>
                    <a:pt x="212" y="1"/>
                    <a:pt x="0" y="182"/>
                    <a:pt x="66" y="424"/>
                  </a:cubicBezTo>
                  <a:lnTo>
                    <a:pt x="949" y="3638"/>
                  </a:lnTo>
                  <a:cubicBezTo>
                    <a:pt x="1075" y="4047"/>
                    <a:pt x="1201" y="4520"/>
                    <a:pt x="1264" y="4961"/>
                  </a:cubicBezTo>
                  <a:cubicBezTo>
                    <a:pt x="1642" y="5497"/>
                    <a:pt x="2051" y="6001"/>
                    <a:pt x="2587" y="6410"/>
                  </a:cubicBezTo>
                  <a:cubicBezTo>
                    <a:pt x="3406" y="7072"/>
                    <a:pt x="3721" y="7292"/>
                    <a:pt x="4351" y="7986"/>
                  </a:cubicBezTo>
                  <a:lnTo>
                    <a:pt x="4351" y="6064"/>
                  </a:lnTo>
                  <a:cubicBezTo>
                    <a:pt x="4351" y="6001"/>
                    <a:pt x="4351" y="5938"/>
                    <a:pt x="4320" y="5906"/>
                  </a:cubicBezTo>
                  <a:cubicBezTo>
                    <a:pt x="3721" y="4205"/>
                    <a:pt x="2839" y="2693"/>
                    <a:pt x="1705" y="1338"/>
                  </a:cubicBezTo>
                  <a:lnTo>
                    <a:pt x="697" y="109"/>
                  </a:lnTo>
                  <a:cubicBezTo>
                    <a:pt x="621" y="34"/>
                    <a:pt x="526" y="1"/>
                    <a:pt x="4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5" name="Google Shape;10005;p81"/>
            <p:cNvSpPr/>
            <p:nvPr/>
          </p:nvSpPr>
          <p:spPr>
            <a:xfrm>
              <a:off x="-15135525" y="3362475"/>
              <a:ext cx="109325" cy="200350"/>
            </a:xfrm>
            <a:custGeom>
              <a:rect b="b" l="l" r="r" t="t"/>
              <a:pathLst>
                <a:path extrusionOk="0" h="8014" w="4373">
                  <a:moveTo>
                    <a:pt x="3945" y="1"/>
                  </a:moveTo>
                  <a:cubicBezTo>
                    <a:pt x="3846" y="1"/>
                    <a:pt x="3742" y="41"/>
                    <a:pt x="3655" y="137"/>
                  </a:cubicBezTo>
                  <a:lnTo>
                    <a:pt x="2647" y="1366"/>
                  </a:lnTo>
                  <a:cubicBezTo>
                    <a:pt x="1513" y="2721"/>
                    <a:pt x="599" y="4296"/>
                    <a:pt x="32" y="5934"/>
                  </a:cubicBezTo>
                  <a:cubicBezTo>
                    <a:pt x="32" y="5966"/>
                    <a:pt x="1" y="6060"/>
                    <a:pt x="1" y="6092"/>
                  </a:cubicBezTo>
                  <a:lnTo>
                    <a:pt x="1" y="8014"/>
                  </a:lnTo>
                  <a:cubicBezTo>
                    <a:pt x="631" y="7320"/>
                    <a:pt x="914" y="7163"/>
                    <a:pt x="1765" y="6438"/>
                  </a:cubicBezTo>
                  <a:cubicBezTo>
                    <a:pt x="2301" y="6060"/>
                    <a:pt x="2710" y="5525"/>
                    <a:pt x="3088" y="4989"/>
                  </a:cubicBezTo>
                  <a:cubicBezTo>
                    <a:pt x="3151" y="4517"/>
                    <a:pt x="3246" y="4075"/>
                    <a:pt x="3403" y="3666"/>
                  </a:cubicBezTo>
                  <a:lnTo>
                    <a:pt x="4285" y="452"/>
                  </a:lnTo>
                  <a:cubicBezTo>
                    <a:pt x="4373" y="211"/>
                    <a:pt x="4171" y="1"/>
                    <a:pt x="39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6" name="Google Shape;10006;p81"/>
            <p:cNvSpPr/>
            <p:nvPr/>
          </p:nvSpPr>
          <p:spPr>
            <a:xfrm>
              <a:off x="-15296200" y="3416600"/>
              <a:ext cx="143375" cy="213175"/>
            </a:xfrm>
            <a:custGeom>
              <a:rect b="b" l="l" r="r" t="t"/>
              <a:pathLst>
                <a:path extrusionOk="0" h="8527" w="5735">
                  <a:moveTo>
                    <a:pt x="346" y="0"/>
                  </a:moveTo>
                  <a:cubicBezTo>
                    <a:pt x="170" y="0"/>
                    <a:pt x="1" y="123"/>
                    <a:pt x="1" y="335"/>
                  </a:cubicBezTo>
                  <a:lnTo>
                    <a:pt x="1" y="3171"/>
                  </a:lnTo>
                  <a:cubicBezTo>
                    <a:pt x="1" y="6132"/>
                    <a:pt x="2458" y="8526"/>
                    <a:pt x="5357" y="8526"/>
                  </a:cubicBezTo>
                  <a:lnTo>
                    <a:pt x="5735" y="8526"/>
                  </a:lnTo>
                  <a:lnTo>
                    <a:pt x="5735" y="7581"/>
                  </a:lnTo>
                  <a:cubicBezTo>
                    <a:pt x="5735" y="7172"/>
                    <a:pt x="5577" y="6731"/>
                    <a:pt x="5262" y="6384"/>
                  </a:cubicBezTo>
                  <a:cubicBezTo>
                    <a:pt x="4695" y="5723"/>
                    <a:pt x="4254" y="5471"/>
                    <a:pt x="3529" y="4840"/>
                  </a:cubicBezTo>
                  <a:cubicBezTo>
                    <a:pt x="2584" y="4084"/>
                    <a:pt x="1828" y="3108"/>
                    <a:pt x="1387" y="2005"/>
                  </a:cubicBezTo>
                  <a:lnTo>
                    <a:pt x="694" y="241"/>
                  </a:lnTo>
                  <a:cubicBezTo>
                    <a:pt x="625" y="75"/>
                    <a:pt x="483" y="0"/>
                    <a:pt x="3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7" name="Google Shape;10007;p81"/>
            <p:cNvSpPr/>
            <p:nvPr/>
          </p:nvSpPr>
          <p:spPr>
            <a:xfrm>
              <a:off x="-15134725" y="3416100"/>
              <a:ext cx="143375" cy="213675"/>
            </a:xfrm>
            <a:custGeom>
              <a:rect b="b" l="l" r="r" t="t"/>
              <a:pathLst>
                <a:path extrusionOk="0" h="8547" w="5735">
                  <a:moveTo>
                    <a:pt x="5357" y="1"/>
                  </a:moveTo>
                  <a:cubicBezTo>
                    <a:pt x="5224" y="1"/>
                    <a:pt x="5094" y="71"/>
                    <a:pt x="5041" y="229"/>
                  </a:cubicBezTo>
                  <a:lnTo>
                    <a:pt x="4348" y="2025"/>
                  </a:lnTo>
                  <a:cubicBezTo>
                    <a:pt x="3907" y="3128"/>
                    <a:pt x="3151" y="4104"/>
                    <a:pt x="2206" y="4860"/>
                  </a:cubicBezTo>
                  <a:cubicBezTo>
                    <a:pt x="1481" y="5427"/>
                    <a:pt x="1040" y="5743"/>
                    <a:pt x="473" y="6341"/>
                  </a:cubicBezTo>
                  <a:cubicBezTo>
                    <a:pt x="158" y="6688"/>
                    <a:pt x="0" y="7129"/>
                    <a:pt x="0" y="7601"/>
                  </a:cubicBezTo>
                  <a:lnTo>
                    <a:pt x="0" y="8546"/>
                  </a:lnTo>
                  <a:lnTo>
                    <a:pt x="378" y="8546"/>
                  </a:lnTo>
                  <a:cubicBezTo>
                    <a:pt x="3308" y="8546"/>
                    <a:pt x="5734" y="6152"/>
                    <a:pt x="5734" y="3191"/>
                  </a:cubicBezTo>
                  <a:lnTo>
                    <a:pt x="5734" y="355"/>
                  </a:lnTo>
                  <a:cubicBezTo>
                    <a:pt x="5734" y="136"/>
                    <a:pt x="5543" y="1"/>
                    <a:pt x="53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08" name="Google Shape;10008;p81"/>
          <p:cNvGrpSpPr/>
          <p:nvPr/>
        </p:nvGrpSpPr>
        <p:grpSpPr>
          <a:xfrm>
            <a:off x="2917051" y="2055031"/>
            <a:ext cx="486566" cy="414708"/>
            <a:chOff x="-19835275" y="3330250"/>
            <a:chExt cx="329250" cy="280625"/>
          </a:xfrm>
        </p:grpSpPr>
        <p:sp>
          <p:nvSpPr>
            <p:cNvPr id="10009" name="Google Shape;10009;p81"/>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0" name="Google Shape;10010;p81"/>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1" name="Google Shape;10011;p81"/>
            <p:cNvSpPr/>
            <p:nvPr/>
          </p:nvSpPr>
          <p:spPr>
            <a:xfrm>
              <a:off x="-19835275" y="3330250"/>
              <a:ext cx="116600" cy="189250"/>
            </a:xfrm>
            <a:custGeom>
              <a:rect b="b" l="l" r="r" t="t"/>
              <a:pathLst>
                <a:path extrusionOk="0" h="7570" w="4664">
                  <a:moveTo>
                    <a:pt x="2982" y="1"/>
                  </a:moveTo>
                  <a:cubicBezTo>
                    <a:pt x="2852" y="1"/>
                    <a:pt x="2726" y="56"/>
                    <a:pt x="2679" y="166"/>
                  </a:cubicBezTo>
                  <a:lnTo>
                    <a:pt x="788" y="4010"/>
                  </a:lnTo>
                  <a:cubicBezTo>
                    <a:pt x="1" y="5522"/>
                    <a:pt x="977" y="7381"/>
                    <a:pt x="2679" y="7570"/>
                  </a:cubicBezTo>
                  <a:cubicBezTo>
                    <a:pt x="2710" y="7097"/>
                    <a:pt x="2868" y="6593"/>
                    <a:pt x="3057" y="6152"/>
                  </a:cubicBezTo>
                  <a:lnTo>
                    <a:pt x="4663" y="2876"/>
                  </a:lnTo>
                  <a:lnTo>
                    <a:pt x="3309" y="166"/>
                  </a:lnTo>
                  <a:cubicBezTo>
                    <a:pt x="3246" y="56"/>
                    <a:pt x="3112" y="1"/>
                    <a:pt x="29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12" name="Google Shape;10012;p81"/>
          <p:cNvGrpSpPr/>
          <p:nvPr/>
        </p:nvGrpSpPr>
        <p:grpSpPr>
          <a:xfrm>
            <a:off x="2935080" y="2591620"/>
            <a:ext cx="450507" cy="449547"/>
            <a:chOff x="-19822675" y="3692750"/>
            <a:chExt cx="304850" cy="304200"/>
          </a:xfrm>
        </p:grpSpPr>
        <p:sp>
          <p:nvSpPr>
            <p:cNvPr id="10013" name="Google Shape;10013;p81"/>
            <p:cNvSpPr/>
            <p:nvPr/>
          </p:nvSpPr>
          <p:spPr>
            <a:xfrm>
              <a:off x="-19715550" y="3692750"/>
              <a:ext cx="90600" cy="60675"/>
            </a:xfrm>
            <a:custGeom>
              <a:rect b="b" l="l" r="r" t="t"/>
              <a:pathLst>
                <a:path extrusionOk="0" h="2427" w="3624">
                  <a:moveTo>
                    <a:pt x="441" y="1"/>
                  </a:moveTo>
                  <a:cubicBezTo>
                    <a:pt x="252" y="1"/>
                    <a:pt x="95" y="158"/>
                    <a:pt x="95" y="379"/>
                  </a:cubicBezTo>
                  <a:cubicBezTo>
                    <a:pt x="0" y="946"/>
                    <a:pt x="315" y="1482"/>
                    <a:pt x="756" y="1828"/>
                  </a:cubicBezTo>
                  <a:cubicBezTo>
                    <a:pt x="567" y="1986"/>
                    <a:pt x="347" y="2175"/>
                    <a:pt x="252" y="2427"/>
                  </a:cubicBezTo>
                  <a:cubicBezTo>
                    <a:pt x="756" y="2269"/>
                    <a:pt x="1261" y="2175"/>
                    <a:pt x="1828" y="2175"/>
                  </a:cubicBezTo>
                  <a:cubicBezTo>
                    <a:pt x="2363" y="2175"/>
                    <a:pt x="2867" y="2238"/>
                    <a:pt x="3403" y="2427"/>
                  </a:cubicBezTo>
                  <a:cubicBezTo>
                    <a:pt x="3277" y="2175"/>
                    <a:pt x="3088" y="1986"/>
                    <a:pt x="2867" y="1828"/>
                  </a:cubicBezTo>
                  <a:cubicBezTo>
                    <a:pt x="3308" y="1513"/>
                    <a:pt x="3623" y="946"/>
                    <a:pt x="3623" y="379"/>
                  </a:cubicBezTo>
                  <a:cubicBezTo>
                    <a:pt x="3623" y="158"/>
                    <a:pt x="3466" y="1"/>
                    <a:pt x="3277" y="1"/>
                  </a:cubicBezTo>
                  <a:cubicBezTo>
                    <a:pt x="3088" y="1"/>
                    <a:pt x="2930" y="158"/>
                    <a:pt x="2930" y="379"/>
                  </a:cubicBezTo>
                  <a:cubicBezTo>
                    <a:pt x="2930" y="946"/>
                    <a:pt x="2458" y="1482"/>
                    <a:pt x="1859" y="1482"/>
                  </a:cubicBezTo>
                  <a:cubicBezTo>
                    <a:pt x="1261" y="1482"/>
                    <a:pt x="788" y="946"/>
                    <a:pt x="788" y="379"/>
                  </a:cubicBezTo>
                  <a:cubicBezTo>
                    <a:pt x="788" y="158"/>
                    <a:pt x="630" y="1"/>
                    <a:pt x="4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4" name="Google Shape;10014;p81"/>
            <p:cNvSpPr/>
            <p:nvPr/>
          </p:nvSpPr>
          <p:spPr>
            <a:xfrm>
              <a:off x="-19660425" y="3766200"/>
              <a:ext cx="142600" cy="230750"/>
            </a:xfrm>
            <a:custGeom>
              <a:rect b="b" l="l" r="r" t="t"/>
              <a:pathLst>
                <a:path extrusionOk="0" h="9230" w="5704">
                  <a:moveTo>
                    <a:pt x="1733" y="3521"/>
                  </a:moveTo>
                  <a:cubicBezTo>
                    <a:pt x="1922" y="3521"/>
                    <a:pt x="2080" y="3679"/>
                    <a:pt x="2080" y="3899"/>
                  </a:cubicBezTo>
                  <a:cubicBezTo>
                    <a:pt x="2080" y="4088"/>
                    <a:pt x="1922" y="4246"/>
                    <a:pt x="1733" y="4246"/>
                  </a:cubicBezTo>
                  <a:cubicBezTo>
                    <a:pt x="1544" y="4246"/>
                    <a:pt x="1387" y="4088"/>
                    <a:pt x="1387" y="3899"/>
                  </a:cubicBezTo>
                  <a:cubicBezTo>
                    <a:pt x="1387" y="3679"/>
                    <a:pt x="1544" y="3521"/>
                    <a:pt x="1733" y="3521"/>
                  </a:cubicBezTo>
                  <a:close/>
                  <a:moveTo>
                    <a:pt x="2080" y="4939"/>
                  </a:moveTo>
                  <a:cubicBezTo>
                    <a:pt x="2490" y="4939"/>
                    <a:pt x="2805" y="5254"/>
                    <a:pt x="2805" y="5664"/>
                  </a:cubicBezTo>
                  <a:cubicBezTo>
                    <a:pt x="2805" y="6042"/>
                    <a:pt x="2490" y="6357"/>
                    <a:pt x="2080" y="6357"/>
                  </a:cubicBezTo>
                  <a:cubicBezTo>
                    <a:pt x="1702" y="6357"/>
                    <a:pt x="1387" y="6042"/>
                    <a:pt x="1387" y="5664"/>
                  </a:cubicBezTo>
                  <a:cubicBezTo>
                    <a:pt x="1387" y="5254"/>
                    <a:pt x="1702" y="4939"/>
                    <a:pt x="2080" y="4939"/>
                  </a:cubicBezTo>
                  <a:close/>
                  <a:moveTo>
                    <a:pt x="5346" y="0"/>
                  </a:moveTo>
                  <a:cubicBezTo>
                    <a:pt x="5207" y="0"/>
                    <a:pt x="5057" y="65"/>
                    <a:pt x="5010" y="182"/>
                  </a:cubicBezTo>
                  <a:lnTo>
                    <a:pt x="4348" y="1474"/>
                  </a:lnTo>
                  <a:lnTo>
                    <a:pt x="3309" y="1883"/>
                  </a:lnTo>
                  <a:cubicBezTo>
                    <a:pt x="3088" y="1568"/>
                    <a:pt x="2805" y="1253"/>
                    <a:pt x="2490" y="1001"/>
                  </a:cubicBezTo>
                  <a:cubicBezTo>
                    <a:pt x="2017" y="1946"/>
                    <a:pt x="1103" y="2671"/>
                    <a:pt x="1" y="2797"/>
                  </a:cubicBezTo>
                  <a:lnTo>
                    <a:pt x="1387" y="8877"/>
                  </a:lnTo>
                  <a:cubicBezTo>
                    <a:pt x="2175" y="8562"/>
                    <a:pt x="2805" y="8027"/>
                    <a:pt x="3309" y="7365"/>
                  </a:cubicBezTo>
                  <a:lnTo>
                    <a:pt x="4348" y="7743"/>
                  </a:lnTo>
                  <a:lnTo>
                    <a:pt x="5010" y="9035"/>
                  </a:lnTo>
                  <a:cubicBezTo>
                    <a:pt x="5078" y="9149"/>
                    <a:pt x="5213" y="9230"/>
                    <a:pt x="5342" y="9230"/>
                  </a:cubicBezTo>
                  <a:cubicBezTo>
                    <a:pt x="5391" y="9230"/>
                    <a:pt x="5439" y="9218"/>
                    <a:pt x="5483" y="9192"/>
                  </a:cubicBezTo>
                  <a:cubicBezTo>
                    <a:pt x="5640" y="9129"/>
                    <a:pt x="5703" y="8877"/>
                    <a:pt x="5640" y="8720"/>
                  </a:cubicBezTo>
                  <a:lnTo>
                    <a:pt x="4915" y="7270"/>
                  </a:lnTo>
                  <a:cubicBezTo>
                    <a:pt x="4884" y="7207"/>
                    <a:pt x="4821" y="7113"/>
                    <a:pt x="4726" y="7113"/>
                  </a:cubicBezTo>
                  <a:lnTo>
                    <a:pt x="3718" y="6735"/>
                  </a:lnTo>
                  <a:cubicBezTo>
                    <a:pt x="4002" y="6168"/>
                    <a:pt x="4128" y="5569"/>
                    <a:pt x="4222" y="4939"/>
                  </a:cubicBezTo>
                  <a:lnTo>
                    <a:pt x="5325" y="4939"/>
                  </a:lnTo>
                  <a:cubicBezTo>
                    <a:pt x="5514" y="4939"/>
                    <a:pt x="5672" y="4782"/>
                    <a:pt x="5672" y="4592"/>
                  </a:cubicBezTo>
                  <a:cubicBezTo>
                    <a:pt x="5672" y="4403"/>
                    <a:pt x="5514" y="4246"/>
                    <a:pt x="5325" y="4246"/>
                  </a:cubicBezTo>
                  <a:lnTo>
                    <a:pt x="4222" y="4246"/>
                  </a:lnTo>
                  <a:cubicBezTo>
                    <a:pt x="4191" y="3616"/>
                    <a:pt x="4002" y="2986"/>
                    <a:pt x="3718" y="2482"/>
                  </a:cubicBezTo>
                  <a:lnTo>
                    <a:pt x="4726" y="2072"/>
                  </a:lnTo>
                  <a:cubicBezTo>
                    <a:pt x="4821" y="2041"/>
                    <a:pt x="4884" y="2009"/>
                    <a:pt x="4915" y="1915"/>
                  </a:cubicBezTo>
                  <a:lnTo>
                    <a:pt x="5640" y="497"/>
                  </a:lnTo>
                  <a:cubicBezTo>
                    <a:pt x="5703" y="339"/>
                    <a:pt x="5640" y="119"/>
                    <a:pt x="5483" y="24"/>
                  </a:cubicBezTo>
                  <a:cubicBezTo>
                    <a:pt x="5442" y="8"/>
                    <a:pt x="5395" y="0"/>
                    <a:pt x="53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5" name="Google Shape;10015;p81"/>
            <p:cNvSpPr/>
            <p:nvPr/>
          </p:nvSpPr>
          <p:spPr>
            <a:xfrm>
              <a:off x="-19728150" y="3763650"/>
              <a:ext cx="114225" cy="54375"/>
            </a:xfrm>
            <a:custGeom>
              <a:rect b="b" l="l" r="r" t="t"/>
              <a:pathLst>
                <a:path extrusionOk="0" h="2175" w="4569">
                  <a:moveTo>
                    <a:pt x="2269" y="0"/>
                  </a:moveTo>
                  <a:cubicBezTo>
                    <a:pt x="1449" y="0"/>
                    <a:pt x="662" y="252"/>
                    <a:pt x="0" y="630"/>
                  </a:cubicBezTo>
                  <a:cubicBezTo>
                    <a:pt x="126" y="914"/>
                    <a:pt x="315" y="1197"/>
                    <a:pt x="504" y="1418"/>
                  </a:cubicBezTo>
                  <a:cubicBezTo>
                    <a:pt x="977" y="1891"/>
                    <a:pt x="1607" y="2174"/>
                    <a:pt x="2269" y="2174"/>
                  </a:cubicBezTo>
                  <a:cubicBezTo>
                    <a:pt x="3308" y="2174"/>
                    <a:pt x="4222" y="1544"/>
                    <a:pt x="4568" y="630"/>
                  </a:cubicBezTo>
                  <a:cubicBezTo>
                    <a:pt x="3907" y="252"/>
                    <a:pt x="3119" y="0"/>
                    <a:pt x="226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6" name="Google Shape;10016;p81"/>
            <p:cNvSpPr/>
            <p:nvPr/>
          </p:nvSpPr>
          <p:spPr>
            <a:xfrm>
              <a:off x="-19695075" y="3868400"/>
              <a:ext cx="48075" cy="110300"/>
            </a:xfrm>
            <a:custGeom>
              <a:rect b="b" l="l" r="r" t="t"/>
              <a:pathLst>
                <a:path extrusionOk="0" h="4412" w="1923">
                  <a:moveTo>
                    <a:pt x="977" y="0"/>
                  </a:moveTo>
                  <a:lnTo>
                    <a:pt x="0" y="4285"/>
                  </a:lnTo>
                  <a:cubicBezTo>
                    <a:pt x="316" y="4380"/>
                    <a:pt x="631" y="4411"/>
                    <a:pt x="977" y="4411"/>
                  </a:cubicBezTo>
                  <a:cubicBezTo>
                    <a:pt x="1261" y="4411"/>
                    <a:pt x="1576" y="4380"/>
                    <a:pt x="1922" y="4285"/>
                  </a:cubicBezTo>
                  <a:lnTo>
                    <a:pt x="9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7" name="Google Shape;10017;p81"/>
            <p:cNvSpPr/>
            <p:nvPr/>
          </p:nvSpPr>
          <p:spPr>
            <a:xfrm>
              <a:off x="-19822675" y="3764250"/>
              <a:ext cx="142575" cy="229550"/>
            </a:xfrm>
            <a:custGeom>
              <a:rect b="b" l="l" r="r" t="t"/>
              <a:pathLst>
                <a:path extrusionOk="0" h="9182" w="5703">
                  <a:moveTo>
                    <a:pt x="3939" y="3599"/>
                  </a:moveTo>
                  <a:cubicBezTo>
                    <a:pt x="4128" y="3599"/>
                    <a:pt x="4285" y="3757"/>
                    <a:pt x="4285" y="3977"/>
                  </a:cubicBezTo>
                  <a:cubicBezTo>
                    <a:pt x="4285" y="4166"/>
                    <a:pt x="4128" y="4324"/>
                    <a:pt x="3939" y="4324"/>
                  </a:cubicBezTo>
                  <a:cubicBezTo>
                    <a:pt x="3750" y="4324"/>
                    <a:pt x="3592" y="4166"/>
                    <a:pt x="3592" y="3977"/>
                  </a:cubicBezTo>
                  <a:cubicBezTo>
                    <a:pt x="3592" y="3757"/>
                    <a:pt x="3750" y="3599"/>
                    <a:pt x="3939" y="3599"/>
                  </a:cubicBezTo>
                  <a:close/>
                  <a:moveTo>
                    <a:pt x="3592" y="5017"/>
                  </a:moveTo>
                  <a:cubicBezTo>
                    <a:pt x="3970" y="5017"/>
                    <a:pt x="4285" y="5332"/>
                    <a:pt x="4285" y="5742"/>
                  </a:cubicBezTo>
                  <a:cubicBezTo>
                    <a:pt x="4285" y="6120"/>
                    <a:pt x="3970" y="6435"/>
                    <a:pt x="3592" y="6435"/>
                  </a:cubicBezTo>
                  <a:cubicBezTo>
                    <a:pt x="3183" y="6435"/>
                    <a:pt x="2868" y="6120"/>
                    <a:pt x="2868" y="5742"/>
                  </a:cubicBezTo>
                  <a:cubicBezTo>
                    <a:pt x="2868" y="5332"/>
                    <a:pt x="3183" y="5017"/>
                    <a:pt x="3592" y="5017"/>
                  </a:cubicBezTo>
                  <a:close/>
                  <a:moveTo>
                    <a:pt x="371" y="1"/>
                  </a:moveTo>
                  <a:cubicBezTo>
                    <a:pt x="318" y="1"/>
                    <a:pt x="266" y="12"/>
                    <a:pt x="221" y="39"/>
                  </a:cubicBezTo>
                  <a:cubicBezTo>
                    <a:pt x="64" y="102"/>
                    <a:pt x="1" y="354"/>
                    <a:pt x="64" y="480"/>
                  </a:cubicBezTo>
                  <a:lnTo>
                    <a:pt x="788" y="1930"/>
                  </a:lnTo>
                  <a:cubicBezTo>
                    <a:pt x="820" y="1993"/>
                    <a:pt x="914" y="2056"/>
                    <a:pt x="977" y="2056"/>
                  </a:cubicBezTo>
                  <a:lnTo>
                    <a:pt x="2017" y="2465"/>
                  </a:lnTo>
                  <a:cubicBezTo>
                    <a:pt x="1733" y="3001"/>
                    <a:pt x="1576" y="3599"/>
                    <a:pt x="1481" y="4229"/>
                  </a:cubicBezTo>
                  <a:lnTo>
                    <a:pt x="379" y="4229"/>
                  </a:lnTo>
                  <a:cubicBezTo>
                    <a:pt x="190" y="4229"/>
                    <a:pt x="32" y="4387"/>
                    <a:pt x="32" y="4576"/>
                  </a:cubicBezTo>
                  <a:cubicBezTo>
                    <a:pt x="32" y="4797"/>
                    <a:pt x="190" y="4954"/>
                    <a:pt x="379" y="4954"/>
                  </a:cubicBezTo>
                  <a:lnTo>
                    <a:pt x="1481" y="4954"/>
                  </a:lnTo>
                  <a:cubicBezTo>
                    <a:pt x="1544" y="5584"/>
                    <a:pt x="1733" y="6151"/>
                    <a:pt x="2017" y="6718"/>
                  </a:cubicBezTo>
                  <a:lnTo>
                    <a:pt x="977" y="7096"/>
                  </a:lnTo>
                  <a:cubicBezTo>
                    <a:pt x="914" y="7159"/>
                    <a:pt x="820" y="7191"/>
                    <a:pt x="788" y="7254"/>
                  </a:cubicBezTo>
                  <a:lnTo>
                    <a:pt x="64" y="8672"/>
                  </a:lnTo>
                  <a:cubicBezTo>
                    <a:pt x="1" y="8829"/>
                    <a:pt x="64" y="9081"/>
                    <a:pt x="221" y="9144"/>
                  </a:cubicBezTo>
                  <a:cubicBezTo>
                    <a:pt x="282" y="9170"/>
                    <a:pt x="340" y="9182"/>
                    <a:pt x="394" y="9182"/>
                  </a:cubicBezTo>
                  <a:cubicBezTo>
                    <a:pt x="536" y="9182"/>
                    <a:pt x="648" y="9101"/>
                    <a:pt x="694" y="8987"/>
                  </a:cubicBezTo>
                  <a:lnTo>
                    <a:pt x="1387" y="7695"/>
                  </a:lnTo>
                  <a:lnTo>
                    <a:pt x="2395" y="7317"/>
                  </a:lnTo>
                  <a:cubicBezTo>
                    <a:pt x="2868" y="7979"/>
                    <a:pt x="3529" y="8483"/>
                    <a:pt x="4317" y="8829"/>
                  </a:cubicBezTo>
                  <a:lnTo>
                    <a:pt x="5703" y="2749"/>
                  </a:lnTo>
                  <a:cubicBezTo>
                    <a:pt x="4947" y="2749"/>
                    <a:pt x="4285" y="2434"/>
                    <a:pt x="3813" y="1930"/>
                  </a:cubicBezTo>
                  <a:cubicBezTo>
                    <a:pt x="3529" y="1646"/>
                    <a:pt x="3340" y="1362"/>
                    <a:pt x="3214" y="1016"/>
                  </a:cubicBezTo>
                  <a:cubicBezTo>
                    <a:pt x="2899" y="1236"/>
                    <a:pt x="2647" y="1552"/>
                    <a:pt x="2395" y="1867"/>
                  </a:cubicBezTo>
                  <a:lnTo>
                    <a:pt x="1387" y="1489"/>
                  </a:lnTo>
                  <a:lnTo>
                    <a:pt x="694" y="165"/>
                  </a:lnTo>
                  <a:cubicBezTo>
                    <a:pt x="649" y="75"/>
                    <a:pt x="506" y="1"/>
                    <a:pt x="3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18" name="Google Shape;10018;p81"/>
          <p:cNvGrpSpPr/>
          <p:nvPr/>
        </p:nvGrpSpPr>
        <p:grpSpPr>
          <a:xfrm>
            <a:off x="2935672" y="3144428"/>
            <a:ext cx="449325" cy="450470"/>
            <a:chOff x="-19822675" y="4066875"/>
            <a:chExt cx="304050" cy="304825"/>
          </a:xfrm>
        </p:grpSpPr>
        <p:sp>
          <p:nvSpPr>
            <p:cNvPr id="10019" name="Google Shape;10019;p81"/>
            <p:cNvSpPr/>
            <p:nvPr/>
          </p:nvSpPr>
          <p:spPr>
            <a:xfrm>
              <a:off x="-19803775" y="4086925"/>
              <a:ext cx="71700" cy="68975"/>
            </a:xfrm>
            <a:custGeom>
              <a:rect b="b" l="l" r="r" t="t"/>
              <a:pathLst>
                <a:path extrusionOk="0" h="2759" w="2868">
                  <a:moveTo>
                    <a:pt x="1829" y="1"/>
                  </a:moveTo>
                  <a:cubicBezTo>
                    <a:pt x="1712" y="1"/>
                    <a:pt x="1595" y="17"/>
                    <a:pt x="1482" y="49"/>
                  </a:cubicBezTo>
                  <a:cubicBezTo>
                    <a:pt x="536" y="270"/>
                    <a:pt x="64" y="1467"/>
                    <a:pt x="1" y="2759"/>
                  </a:cubicBezTo>
                  <a:lnTo>
                    <a:pt x="2143" y="2759"/>
                  </a:lnTo>
                  <a:cubicBezTo>
                    <a:pt x="2238" y="1971"/>
                    <a:pt x="2458" y="1089"/>
                    <a:pt x="2868" y="364"/>
                  </a:cubicBezTo>
                  <a:cubicBezTo>
                    <a:pt x="2517" y="131"/>
                    <a:pt x="2167" y="1"/>
                    <a:pt x="18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0" name="Google Shape;10020;p81"/>
            <p:cNvSpPr/>
            <p:nvPr/>
          </p:nvSpPr>
          <p:spPr>
            <a:xfrm>
              <a:off x="-19822675" y="4174775"/>
              <a:ext cx="304050" cy="124475"/>
            </a:xfrm>
            <a:custGeom>
              <a:rect b="b" l="l" r="r" t="t"/>
              <a:pathLst>
                <a:path extrusionOk="0" h="4979" w="12162">
                  <a:moveTo>
                    <a:pt x="3939" y="1450"/>
                  </a:moveTo>
                  <a:cubicBezTo>
                    <a:pt x="4128" y="1450"/>
                    <a:pt x="4285" y="1608"/>
                    <a:pt x="4285" y="1797"/>
                  </a:cubicBezTo>
                  <a:cubicBezTo>
                    <a:pt x="4285" y="1986"/>
                    <a:pt x="4128" y="2143"/>
                    <a:pt x="3939" y="2143"/>
                  </a:cubicBezTo>
                  <a:lnTo>
                    <a:pt x="2521" y="2143"/>
                  </a:lnTo>
                  <a:cubicBezTo>
                    <a:pt x="2332" y="2143"/>
                    <a:pt x="2175" y="1986"/>
                    <a:pt x="2175" y="1797"/>
                  </a:cubicBezTo>
                  <a:cubicBezTo>
                    <a:pt x="2175" y="1608"/>
                    <a:pt x="2332" y="1450"/>
                    <a:pt x="2521" y="1450"/>
                  </a:cubicBezTo>
                  <a:close/>
                  <a:moveTo>
                    <a:pt x="6774" y="1450"/>
                  </a:moveTo>
                  <a:cubicBezTo>
                    <a:pt x="6963" y="1450"/>
                    <a:pt x="7121" y="1608"/>
                    <a:pt x="7121" y="1797"/>
                  </a:cubicBezTo>
                  <a:cubicBezTo>
                    <a:pt x="7121" y="1986"/>
                    <a:pt x="6963" y="2143"/>
                    <a:pt x="6774" y="2143"/>
                  </a:cubicBezTo>
                  <a:lnTo>
                    <a:pt x="5357" y="2143"/>
                  </a:lnTo>
                  <a:cubicBezTo>
                    <a:pt x="5167" y="2143"/>
                    <a:pt x="5010" y="1986"/>
                    <a:pt x="5010" y="1797"/>
                  </a:cubicBezTo>
                  <a:cubicBezTo>
                    <a:pt x="5010" y="1608"/>
                    <a:pt x="5167" y="1450"/>
                    <a:pt x="5357" y="1450"/>
                  </a:cubicBezTo>
                  <a:close/>
                  <a:moveTo>
                    <a:pt x="9641" y="1450"/>
                  </a:moveTo>
                  <a:cubicBezTo>
                    <a:pt x="9830" y="1450"/>
                    <a:pt x="9988" y="1608"/>
                    <a:pt x="9988" y="1797"/>
                  </a:cubicBezTo>
                  <a:cubicBezTo>
                    <a:pt x="9988" y="1986"/>
                    <a:pt x="9830" y="2143"/>
                    <a:pt x="9641" y="2143"/>
                  </a:cubicBezTo>
                  <a:lnTo>
                    <a:pt x="8223" y="2143"/>
                  </a:lnTo>
                  <a:cubicBezTo>
                    <a:pt x="8034" y="2143"/>
                    <a:pt x="7877" y="1986"/>
                    <a:pt x="7877" y="1797"/>
                  </a:cubicBezTo>
                  <a:cubicBezTo>
                    <a:pt x="7877" y="1608"/>
                    <a:pt x="8034" y="1450"/>
                    <a:pt x="8223" y="1450"/>
                  </a:cubicBezTo>
                  <a:close/>
                  <a:moveTo>
                    <a:pt x="5357" y="2868"/>
                  </a:moveTo>
                  <a:cubicBezTo>
                    <a:pt x="5546" y="2868"/>
                    <a:pt x="5703" y="3025"/>
                    <a:pt x="5703" y="3214"/>
                  </a:cubicBezTo>
                  <a:cubicBezTo>
                    <a:pt x="5703" y="3403"/>
                    <a:pt x="5546" y="3561"/>
                    <a:pt x="5357" y="3561"/>
                  </a:cubicBezTo>
                  <a:lnTo>
                    <a:pt x="3939" y="3561"/>
                  </a:lnTo>
                  <a:cubicBezTo>
                    <a:pt x="3750" y="3561"/>
                    <a:pt x="3592" y="3403"/>
                    <a:pt x="3592" y="3214"/>
                  </a:cubicBezTo>
                  <a:cubicBezTo>
                    <a:pt x="3592" y="3025"/>
                    <a:pt x="3750" y="2868"/>
                    <a:pt x="3939" y="2868"/>
                  </a:cubicBezTo>
                  <a:close/>
                  <a:moveTo>
                    <a:pt x="8223" y="2868"/>
                  </a:moveTo>
                  <a:cubicBezTo>
                    <a:pt x="8412" y="2868"/>
                    <a:pt x="8570" y="3025"/>
                    <a:pt x="8570" y="3214"/>
                  </a:cubicBezTo>
                  <a:cubicBezTo>
                    <a:pt x="8570" y="3403"/>
                    <a:pt x="8412" y="3561"/>
                    <a:pt x="8223" y="3561"/>
                  </a:cubicBezTo>
                  <a:lnTo>
                    <a:pt x="6806" y="3561"/>
                  </a:lnTo>
                  <a:cubicBezTo>
                    <a:pt x="6617" y="3561"/>
                    <a:pt x="6459" y="3403"/>
                    <a:pt x="6459" y="3214"/>
                  </a:cubicBezTo>
                  <a:cubicBezTo>
                    <a:pt x="6459" y="3025"/>
                    <a:pt x="6617" y="2868"/>
                    <a:pt x="6806" y="2868"/>
                  </a:cubicBezTo>
                  <a:close/>
                  <a:moveTo>
                    <a:pt x="1072" y="1"/>
                  </a:moveTo>
                  <a:cubicBezTo>
                    <a:pt x="473" y="1"/>
                    <a:pt x="1" y="473"/>
                    <a:pt x="1" y="1040"/>
                  </a:cubicBezTo>
                  <a:cubicBezTo>
                    <a:pt x="1" y="3214"/>
                    <a:pt x="1765" y="4979"/>
                    <a:pt x="3939" y="4979"/>
                  </a:cubicBezTo>
                  <a:lnTo>
                    <a:pt x="8223" y="4979"/>
                  </a:lnTo>
                  <a:cubicBezTo>
                    <a:pt x="10397" y="4979"/>
                    <a:pt x="12162" y="3214"/>
                    <a:pt x="12162" y="1040"/>
                  </a:cubicBezTo>
                  <a:cubicBezTo>
                    <a:pt x="12162" y="473"/>
                    <a:pt x="11689" y="1"/>
                    <a:pt x="110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1" name="Google Shape;10021;p81"/>
            <p:cNvSpPr/>
            <p:nvPr/>
          </p:nvSpPr>
          <p:spPr>
            <a:xfrm>
              <a:off x="-19732100" y="4066875"/>
              <a:ext cx="122100" cy="89825"/>
            </a:xfrm>
            <a:custGeom>
              <a:rect b="b" l="l" r="r" t="t"/>
              <a:pathLst>
                <a:path extrusionOk="0" h="3593" w="4884">
                  <a:moveTo>
                    <a:pt x="2427" y="1"/>
                  </a:moveTo>
                  <a:cubicBezTo>
                    <a:pt x="1229" y="1"/>
                    <a:pt x="190" y="1796"/>
                    <a:pt x="1" y="3592"/>
                  </a:cubicBezTo>
                  <a:lnTo>
                    <a:pt x="4884" y="3592"/>
                  </a:lnTo>
                  <a:cubicBezTo>
                    <a:pt x="4695" y="1796"/>
                    <a:pt x="3687" y="1"/>
                    <a:pt x="24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2" name="Google Shape;10022;p81"/>
            <p:cNvSpPr/>
            <p:nvPr/>
          </p:nvSpPr>
          <p:spPr>
            <a:xfrm>
              <a:off x="-19609225" y="4087725"/>
              <a:ext cx="71700" cy="69750"/>
            </a:xfrm>
            <a:custGeom>
              <a:rect b="b" l="l" r="r" t="t"/>
              <a:pathLst>
                <a:path extrusionOk="0" h="2790" w="2868">
                  <a:moveTo>
                    <a:pt x="1039" y="0"/>
                  </a:moveTo>
                  <a:cubicBezTo>
                    <a:pt x="701" y="0"/>
                    <a:pt x="351" y="130"/>
                    <a:pt x="1" y="364"/>
                  </a:cubicBezTo>
                  <a:cubicBezTo>
                    <a:pt x="410" y="1120"/>
                    <a:pt x="631" y="1971"/>
                    <a:pt x="725" y="2790"/>
                  </a:cubicBezTo>
                  <a:lnTo>
                    <a:pt x="2867" y="2790"/>
                  </a:lnTo>
                  <a:lnTo>
                    <a:pt x="2867" y="2758"/>
                  </a:lnTo>
                  <a:cubicBezTo>
                    <a:pt x="2804" y="1466"/>
                    <a:pt x="2332" y="269"/>
                    <a:pt x="1387" y="49"/>
                  </a:cubicBezTo>
                  <a:cubicBezTo>
                    <a:pt x="1273" y="16"/>
                    <a:pt x="1157" y="0"/>
                    <a:pt x="10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3" name="Google Shape;10023;p81"/>
            <p:cNvSpPr/>
            <p:nvPr/>
          </p:nvSpPr>
          <p:spPr>
            <a:xfrm>
              <a:off x="-19643875" y="4308675"/>
              <a:ext cx="70900" cy="44125"/>
            </a:xfrm>
            <a:custGeom>
              <a:rect b="b" l="l" r="r" t="t"/>
              <a:pathLst>
                <a:path extrusionOk="0" h="1765" w="2836">
                  <a:moveTo>
                    <a:pt x="2836" y="1"/>
                  </a:moveTo>
                  <a:cubicBezTo>
                    <a:pt x="2300" y="221"/>
                    <a:pt x="1702" y="347"/>
                    <a:pt x="1071" y="347"/>
                  </a:cubicBezTo>
                  <a:lnTo>
                    <a:pt x="63" y="347"/>
                  </a:lnTo>
                  <a:cubicBezTo>
                    <a:pt x="0" y="473"/>
                    <a:pt x="0" y="568"/>
                    <a:pt x="0" y="694"/>
                  </a:cubicBezTo>
                  <a:lnTo>
                    <a:pt x="0" y="1387"/>
                  </a:lnTo>
                  <a:cubicBezTo>
                    <a:pt x="0" y="1607"/>
                    <a:pt x="189" y="1765"/>
                    <a:pt x="378" y="1765"/>
                  </a:cubicBezTo>
                  <a:lnTo>
                    <a:pt x="1071" y="1765"/>
                  </a:lnTo>
                  <a:cubicBezTo>
                    <a:pt x="2048" y="1765"/>
                    <a:pt x="2836" y="977"/>
                    <a:pt x="28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4" name="Google Shape;10024;p81"/>
            <p:cNvSpPr/>
            <p:nvPr/>
          </p:nvSpPr>
          <p:spPr>
            <a:xfrm>
              <a:off x="-19581650" y="4292925"/>
              <a:ext cx="63025" cy="78775"/>
            </a:xfrm>
            <a:custGeom>
              <a:rect b="b" l="l" r="r" t="t"/>
              <a:pathLst>
                <a:path extrusionOk="0" h="3151" w="2521">
                  <a:moveTo>
                    <a:pt x="1418" y="1"/>
                  </a:moveTo>
                  <a:lnTo>
                    <a:pt x="1071" y="221"/>
                  </a:lnTo>
                  <a:lnTo>
                    <a:pt x="1071" y="631"/>
                  </a:lnTo>
                  <a:cubicBezTo>
                    <a:pt x="1071" y="1450"/>
                    <a:pt x="630" y="2206"/>
                    <a:pt x="0" y="2678"/>
                  </a:cubicBezTo>
                  <a:cubicBezTo>
                    <a:pt x="410" y="2930"/>
                    <a:pt x="945" y="3151"/>
                    <a:pt x="1449" y="3151"/>
                  </a:cubicBezTo>
                  <a:lnTo>
                    <a:pt x="2174" y="3151"/>
                  </a:lnTo>
                  <a:cubicBezTo>
                    <a:pt x="2363" y="3151"/>
                    <a:pt x="2521" y="2993"/>
                    <a:pt x="2521" y="2773"/>
                  </a:cubicBezTo>
                  <a:lnTo>
                    <a:pt x="2521" y="2080"/>
                  </a:lnTo>
                  <a:cubicBezTo>
                    <a:pt x="2521" y="1198"/>
                    <a:pt x="2048" y="473"/>
                    <a:pt x="1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25" name="Google Shape;10025;p81"/>
          <p:cNvGrpSpPr/>
          <p:nvPr/>
        </p:nvGrpSpPr>
        <p:grpSpPr>
          <a:xfrm>
            <a:off x="5744740" y="2037721"/>
            <a:ext cx="399302" cy="449325"/>
            <a:chOff x="-17878825" y="3334400"/>
            <a:chExt cx="270200" cy="304050"/>
          </a:xfrm>
        </p:grpSpPr>
        <p:sp>
          <p:nvSpPr>
            <p:cNvPr id="10026" name="Google Shape;10026;p81"/>
            <p:cNvSpPr/>
            <p:nvPr/>
          </p:nvSpPr>
          <p:spPr>
            <a:xfrm>
              <a:off x="-17683475" y="3334400"/>
              <a:ext cx="74850" cy="74050"/>
            </a:xfrm>
            <a:custGeom>
              <a:rect b="b" l="l" r="r" t="t"/>
              <a:pathLst>
                <a:path extrusionOk="0" h="2962" w="2994">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7" name="Google Shape;10027;p81"/>
            <p:cNvSpPr/>
            <p:nvPr/>
          </p:nvSpPr>
          <p:spPr>
            <a:xfrm>
              <a:off x="-17752000" y="3513975"/>
              <a:ext cx="16550" cy="16550"/>
            </a:xfrm>
            <a:custGeom>
              <a:rect b="b" l="l" r="r" t="t"/>
              <a:pathLst>
                <a:path extrusionOk="0" h="662" w="662">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8" name="Google Shape;10028;p81"/>
            <p:cNvSpPr/>
            <p:nvPr/>
          </p:nvSpPr>
          <p:spPr>
            <a:xfrm>
              <a:off x="-17860700" y="3405275"/>
              <a:ext cx="107150" cy="206225"/>
            </a:xfrm>
            <a:custGeom>
              <a:rect b="b" l="l" r="r" t="t"/>
              <a:pathLst>
                <a:path extrusionOk="0" h="8249" w="4286">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9" name="Google Shape;10029;p81"/>
            <p:cNvSpPr/>
            <p:nvPr/>
          </p:nvSpPr>
          <p:spPr>
            <a:xfrm>
              <a:off x="-17735475" y="3405275"/>
              <a:ext cx="107150" cy="206475"/>
            </a:xfrm>
            <a:custGeom>
              <a:rect b="b" l="l" r="r" t="t"/>
              <a:pathLst>
                <a:path extrusionOk="0" h="8259" w="4286">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0" name="Google Shape;10030;p81"/>
            <p:cNvSpPr/>
            <p:nvPr/>
          </p:nvSpPr>
          <p:spPr>
            <a:xfrm>
              <a:off x="-17812650" y="3353300"/>
              <a:ext cx="136275" cy="144150"/>
            </a:xfrm>
            <a:custGeom>
              <a:rect b="b" l="l" r="r" t="t"/>
              <a:pathLst>
                <a:path extrusionOk="0" h="5766" w="5451">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1" name="Google Shape;10031;p81"/>
            <p:cNvSpPr/>
            <p:nvPr/>
          </p:nvSpPr>
          <p:spPr>
            <a:xfrm>
              <a:off x="-17770900" y="3614000"/>
              <a:ext cx="52775" cy="24450"/>
            </a:xfrm>
            <a:custGeom>
              <a:rect b="b" l="l" r="r" t="t"/>
              <a:pathLst>
                <a:path extrusionOk="0" h="978" w="2111">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2" name="Google Shape;10032;p81"/>
            <p:cNvSpPr/>
            <p:nvPr/>
          </p:nvSpPr>
          <p:spPr>
            <a:xfrm>
              <a:off x="-17878825" y="3334400"/>
              <a:ext cx="74075" cy="74050"/>
            </a:xfrm>
            <a:custGeom>
              <a:rect b="b" l="l" r="r" t="t"/>
              <a:pathLst>
                <a:path extrusionOk="0" h="2962" w="2963">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33" name="Google Shape;10033;p81"/>
          <p:cNvGrpSpPr/>
          <p:nvPr/>
        </p:nvGrpSpPr>
        <p:grpSpPr>
          <a:xfrm>
            <a:off x="5718565" y="2590566"/>
            <a:ext cx="451653" cy="451653"/>
            <a:chOff x="-17896150" y="3709300"/>
            <a:chExt cx="305625" cy="305625"/>
          </a:xfrm>
        </p:grpSpPr>
        <p:sp>
          <p:nvSpPr>
            <p:cNvPr id="10034" name="Google Shape;10034;p81"/>
            <p:cNvSpPr/>
            <p:nvPr/>
          </p:nvSpPr>
          <p:spPr>
            <a:xfrm>
              <a:off x="-17896150" y="3709300"/>
              <a:ext cx="54375" cy="77200"/>
            </a:xfrm>
            <a:custGeom>
              <a:rect b="b" l="l" r="r" t="t"/>
              <a:pathLst>
                <a:path extrusionOk="0" h="3088" w="2175">
                  <a:moveTo>
                    <a:pt x="1072" y="0"/>
                  </a:moveTo>
                  <a:cubicBezTo>
                    <a:pt x="473" y="0"/>
                    <a:pt x="1" y="473"/>
                    <a:pt x="1" y="1072"/>
                  </a:cubicBezTo>
                  <a:cubicBezTo>
                    <a:pt x="1" y="1670"/>
                    <a:pt x="473" y="2143"/>
                    <a:pt x="1072" y="2143"/>
                  </a:cubicBezTo>
                  <a:lnTo>
                    <a:pt x="1103" y="2143"/>
                  </a:lnTo>
                  <a:lnTo>
                    <a:pt x="1513" y="3088"/>
                  </a:lnTo>
                  <a:cubicBezTo>
                    <a:pt x="1702" y="3025"/>
                    <a:pt x="1891" y="2930"/>
                    <a:pt x="2080" y="2899"/>
                  </a:cubicBezTo>
                  <a:lnTo>
                    <a:pt x="2175" y="2899"/>
                  </a:lnTo>
                  <a:lnTo>
                    <a:pt x="1765" y="1859"/>
                  </a:lnTo>
                  <a:cubicBezTo>
                    <a:pt x="2017" y="1670"/>
                    <a:pt x="2143" y="1387"/>
                    <a:pt x="2143" y="1072"/>
                  </a:cubicBezTo>
                  <a:cubicBezTo>
                    <a:pt x="2143" y="473"/>
                    <a:pt x="1671" y="0"/>
                    <a:pt x="10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5" name="Google Shape;10035;p81"/>
            <p:cNvSpPr/>
            <p:nvPr/>
          </p:nvSpPr>
          <p:spPr>
            <a:xfrm>
              <a:off x="-17877250" y="3801075"/>
              <a:ext cx="286725" cy="213850"/>
            </a:xfrm>
            <a:custGeom>
              <a:rect b="b" l="l" r="r" t="t"/>
              <a:pathLst>
                <a:path extrusionOk="0" h="8554" w="11469">
                  <a:moveTo>
                    <a:pt x="1765" y="1339"/>
                  </a:moveTo>
                  <a:cubicBezTo>
                    <a:pt x="1954" y="1339"/>
                    <a:pt x="2112" y="1496"/>
                    <a:pt x="2112" y="1717"/>
                  </a:cubicBezTo>
                  <a:cubicBezTo>
                    <a:pt x="2112" y="1906"/>
                    <a:pt x="1954" y="2063"/>
                    <a:pt x="1765" y="2063"/>
                  </a:cubicBezTo>
                  <a:cubicBezTo>
                    <a:pt x="1576" y="2063"/>
                    <a:pt x="1419" y="1906"/>
                    <a:pt x="1419" y="1717"/>
                  </a:cubicBezTo>
                  <a:cubicBezTo>
                    <a:pt x="1419" y="1496"/>
                    <a:pt x="1576" y="1339"/>
                    <a:pt x="1765" y="1339"/>
                  </a:cubicBezTo>
                  <a:close/>
                  <a:moveTo>
                    <a:pt x="1829" y="0"/>
                  </a:moveTo>
                  <a:cubicBezTo>
                    <a:pt x="913" y="0"/>
                    <a:pt x="1" y="710"/>
                    <a:pt x="1" y="1811"/>
                  </a:cubicBezTo>
                  <a:lnTo>
                    <a:pt x="1" y="5308"/>
                  </a:lnTo>
                  <a:cubicBezTo>
                    <a:pt x="1" y="7104"/>
                    <a:pt x="1450" y="8553"/>
                    <a:pt x="3214" y="8553"/>
                  </a:cubicBezTo>
                  <a:lnTo>
                    <a:pt x="11091" y="8553"/>
                  </a:lnTo>
                  <a:cubicBezTo>
                    <a:pt x="11311" y="8553"/>
                    <a:pt x="11469" y="8396"/>
                    <a:pt x="11469" y="8207"/>
                  </a:cubicBezTo>
                  <a:cubicBezTo>
                    <a:pt x="11411" y="8061"/>
                    <a:pt x="11325" y="7566"/>
                    <a:pt x="11338" y="7566"/>
                  </a:cubicBezTo>
                  <a:lnTo>
                    <a:pt x="11338" y="7566"/>
                  </a:lnTo>
                  <a:cubicBezTo>
                    <a:pt x="11338" y="7566"/>
                    <a:pt x="11338" y="7566"/>
                    <a:pt x="11338" y="7566"/>
                  </a:cubicBezTo>
                  <a:lnTo>
                    <a:pt x="11338" y="7566"/>
                  </a:lnTo>
                  <a:cubicBezTo>
                    <a:pt x="11340" y="7574"/>
                    <a:pt x="11341" y="7580"/>
                    <a:pt x="11342" y="7580"/>
                  </a:cubicBezTo>
                  <a:cubicBezTo>
                    <a:pt x="11343" y="7580"/>
                    <a:pt x="11343" y="7579"/>
                    <a:pt x="11343" y="7577"/>
                  </a:cubicBezTo>
                  <a:cubicBezTo>
                    <a:pt x="11333" y="7529"/>
                    <a:pt x="11329" y="7513"/>
                    <a:pt x="11329" y="7513"/>
                  </a:cubicBezTo>
                  <a:lnTo>
                    <a:pt x="11329" y="7513"/>
                  </a:lnTo>
                  <a:cubicBezTo>
                    <a:pt x="11328" y="7513"/>
                    <a:pt x="11330" y="7523"/>
                    <a:pt x="11332" y="7534"/>
                  </a:cubicBezTo>
                  <a:lnTo>
                    <a:pt x="11332" y="7534"/>
                  </a:lnTo>
                  <a:cubicBezTo>
                    <a:pt x="11201" y="7046"/>
                    <a:pt x="10923" y="6591"/>
                    <a:pt x="10555" y="6285"/>
                  </a:cubicBezTo>
                  <a:cubicBezTo>
                    <a:pt x="9893" y="6789"/>
                    <a:pt x="9043" y="7073"/>
                    <a:pt x="8192" y="7073"/>
                  </a:cubicBezTo>
                  <a:cubicBezTo>
                    <a:pt x="7090" y="7073"/>
                    <a:pt x="6050" y="6506"/>
                    <a:pt x="5514" y="5655"/>
                  </a:cubicBezTo>
                  <a:lnTo>
                    <a:pt x="5514" y="5592"/>
                  </a:lnTo>
                  <a:cubicBezTo>
                    <a:pt x="5483" y="5592"/>
                    <a:pt x="5420" y="5655"/>
                    <a:pt x="5388" y="5655"/>
                  </a:cubicBezTo>
                  <a:lnTo>
                    <a:pt x="4632" y="5655"/>
                  </a:lnTo>
                  <a:cubicBezTo>
                    <a:pt x="4065" y="5655"/>
                    <a:pt x="3592" y="5182"/>
                    <a:pt x="3592" y="4584"/>
                  </a:cubicBezTo>
                  <a:lnTo>
                    <a:pt x="3592" y="1748"/>
                  </a:lnTo>
                  <a:cubicBezTo>
                    <a:pt x="3592" y="1433"/>
                    <a:pt x="3498" y="1150"/>
                    <a:pt x="3340" y="929"/>
                  </a:cubicBezTo>
                  <a:cubicBezTo>
                    <a:pt x="2987" y="283"/>
                    <a:pt x="2407" y="0"/>
                    <a:pt x="18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6" name="Google Shape;10036;p81"/>
            <p:cNvSpPr/>
            <p:nvPr/>
          </p:nvSpPr>
          <p:spPr>
            <a:xfrm>
              <a:off x="-17783500" y="3763075"/>
              <a:ext cx="191400" cy="194350"/>
            </a:xfrm>
            <a:custGeom>
              <a:rect b="b" l="l" r="r" t="t"/>
              <a:pathLst>
                <a:path extrusionOk="0" h="7774" w="7656">
                  <a:moveTo>
                    <a:pt x="3368" y="1"/>
                  </a:moveTo>
                  <a:cubicBezTo>
                    <a:pt x="3223" y="1"/>
                    <a:pt x="3077" y="8"/>
                    <a:pt x="2930" y="23"/>
                  </a:cubicBezTo>
                  <a:cubicBezTo>
                    <a:pt x="1764" y="149"/>
                    <a:pt x="693" y="779"/>
                    <a:pt x="0" y="1725"/>
                  </a:cubicBezTo>
                  <a:cubicBezTo>
                    <a:pt x="315" y="2166"/>
                    <a:pt x="504" y="2670"/>
                    <a:pt x="504" y="3237"/>
                  </a:cubicBezTo>
                  <a:lnTo>
                    <a:pt x="504" y="6041"/>
                  </a:lnTo>
                  <a:cubicBezTo>
                    <a:pt x="504" y="6261"/>
                    <a:pt x="662" y="6419"/>
                    <a:pt x="851" y="6419"/>
                  </a:cubicBezTo>
                  <a:lnTo>
                    <a:pt x="1418" y="6419"/>
                  </a:lnTo>
                  <a:cubicBezTo>
                    <a:pt x="1418" y="6419"/>
                    <a:pt x="1418" y="6356"/>
                    <a:pt x="1386" y="6356"/>
                  </a:cubicBezTo>
                  <a:cubicBezTo>
                    <a:pt x="1260" y="6041"/>
                    <a:pt x="1197" y="5694"/>
                    <a:pt x="1197" y="5348"/>
                  </a:cubicBezTo>
                  <a:lnTo>
                    <a:pt x="1197" y="4749"/>
                  </a:lnTo>
                  <a:cubicBezTo>
                    <a:pt x="1197" y="3363"/>
                    <a:pt x="2268" y="2197"/>
                    <a:pt x="3560" y="2166"/>
                  </a:cubicBezTo>
                  <a:cubicBezTo>
                    <a:pt x="3634" y="2159"/>
                    <a:pt x="3707" y="2156"/>
                    <a:pt x="3779" y="2156"/>
                  </a:cubicBezTo>
                  <a:cubicBezTo>
                    <a:pt x="4417" y="2156"/>
                    <a:pt x="4997" y="2403"/>
                    <a:pt x="5450" y="2827"/>
                  </a:cubicBezTo>
                  <a:cubicBezTo>
                    <a:pt x="5986" y="3300"/>
                    <a:pt x="6238" y="3930"/>
                    <a:pt x="6238" y="4623"/>
                  </a:cubicBezTo>
                  <a:lnTo>
                    <a:pt x="6238" y="5001"/>
                  </a:lnTo>
                  <a:cubicBezTo>
                    <a:pt x="6238" y="5789"/>
                    <a:pt x="5639" y="6419"/>
                    <a:pt x="4852" y="6419"/>
                  </a:cubicBezTo>
                  <a:cubicBezTo>
                    <a:pt x="4064" y="6419"/>
                    <a:pt x="3371" y="5789"/>
                    <a:pt x="3371" y="5001"/>
                  </a:cubicBezTo>
                  <a:lnTo>
                    <a:pt x="3371" y="4623"/>
                  </a:lnTo>
                  <a:cubicBezTo>
                    <a:pt x="3371" y="4434"/>
                    <a:pt x="3529" y="4276"/>
                    <a:pt x="3749" y="4276"/>
                  </a:cubicBezTo>
                  <a:cubicBezTo>
                    <a:pt x="3938" y="4276"/>
                    <a:pt x="4096" y="4434"/>
                    <a:pt x="4096" y="4623"/>
                  </a:cubicBezTo>
                  <a:lnTo>
                    <a:pt x="4096" y="5001"/>
                  </a:lnTo>
                  <a:cubicBezTo>
                    <a:pt x="4096" y="5379"/>
                    <a:pt x="4442" y="5694"/>
                    <a:pt x="4852" y="5694"/>
                  </a:cubicBezTo>
                  <a:cubicBezTo>
                    <a:pt x="5230" y="5694"/>
                    <a:pt x="5545" y="5379"/>
                    <a:pt x="5545" y="5001"/>
                  </a:cubicBezTo>
                  <a:lnTo>
                    <a:pt x="5545" y="4623"/>
                  </a:lnTo>
                  <a:cubicBezTo>
                    <a:pt x="5545" y="4119"/>
                    <a:pt x="5356" y="3678"/>
                    <a:pt x="5009" y="3331"/>
                  </a:cubicBezTo>
                  <a:cubicBezTo>
                    <a:pt x="4631" y="2985"/>
                    <a:pt x="4127" y="2827"/>
                    <a:pt x="3655" y="2827"/>
                  </a:cubicBezTo>
                  <a:cubicBezTo>
                    <a:pt x="2709" y="2859"/>
                    <a:pt x="1953" y="3741"/>
                    <a:pt x="1953" y="4717"/>
                  </a:cubicBezTo>
                  <a:lnTo>
                    <a:pt x="1953" y="5316"/>
                  </a:lnTo>
                  <a:cubicBezTo>
                    <a:pt x="1953" y="5946"/>
                    <a:pt x="2205" y="6576"/>
                    <a:pt x="2583" y="6954"/>
                  </a:cubicBezTo>
                  <a:cubicBezTo>
                    <a:pt x="3056" y="7458"/>
                    <a:pt x="3749" y="7773"/>
                    <a:pt x="4474" y="7773"/>
                  </a:cubicBezTo>
                  <a:cubicBezTo>
                    <a:pt x="5104" y="7773"/>
                    <a:pt x="5702" y="7584"/>
                    <a:pt x="6175" y="7269"/>
                  </a:cubicBezTo>
                  <a:cubicBezTo>
                    <a:pt x="7089" y="6734"/>
                    <a:pt x="7656" y="5726"/>
                    <a:pt x="7656" y="4560"/>
                  </a:cubicBezTo>
                  <a:lnTo>
                    <a:pt x="7656" y="4213"/>
                  </a:lnTo>
                  <a:cubicBezTo>
                    <a:pt x="7656" y="3111"/>
                    <a:pt x="7152" y="1914"/>
                    <a:pt x="6238" y="1126"/>
                  </a:cubicBezTo>
                  <a:cubicBezTo>
                    <a:pt x="5461" y="405"/>
                    <a:pt x="4440" y="1"/>
                    <a:pt x="33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7" name="Google Shape;10037;p81"/>
            <p:cNvSpPr/>
            <p:nvPr/>
          </p:nvSpPr>
          <p:spPr>
            <a:xfrm>
              <a:off x="-17825250" y="3710075"/>
              <a:ext cx="54375" cy="76425"/>
            </a:xfrm>
            <a:custGeom>
              <a:rect b="b" l="l" r="r" t="t"/>
              <a:pathLst>
                <a:path extrusionOk="0" h="3057" w="2175">
                  <a:moveTo>
                    <a:pt x="1103" y="1"/>
                  </a:moveTo>
                  <a:cubicBezTo>
                    <a:pt x="504" y="1"/>
                    <a:pt x="32" y="474"/>
                    <a:pt x="32" y="1041"/>
                  </a:cubicBezTo>
                  <a:cubicBezTo>
                    <a:pt x="32" y="1356"/>
                    <a:pt x="189" y="1639"/>
                    <a:pt x="410" y="1828"/>
                  </a:cubicBezTo>
                  <a:lnTo>
                    <a:pt x="0" y="2868"/>
                  </a:lnTo>
                  <a:cubicBezTo>
                    <a:pt x="252" y="2899"/>
                    <a:pt x="473" y="2931"/>
                    <a:pt x="662" y="3057"/>
                  </a:cubicBezTo>
                  <a:lnTo>
                    <a:pt x="1071" y="2112"/>
                  </a:lnTo>
                  <a:lnTo>
                    <a:pt x="1103" y="2112"/>
                  </a:lnTo>
                  <a:cubicBezTo>
                    <a:pt x="1702" y="2112"/>
                    <a:pt x="2174" y="1639"/>
                    <a:pt x="2174" y="1041"/>
                  </a:cubicBezTo>
                  <a:cubicBezTo>
                    <a:pt x="2174" y="474"/>
                    <a:pt x="1702" y="1"/>
                    <a:pt x="11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38" name="Google Shape;10038;p81"/>
          <p:cNvGrpSpPr/>
          <p:nvPr/>
        </p:nvGrpSpPr>
        <p:grpSpPr>
          <a:xfrm>
            <a:off x="5746495" y="3143836"/>
            <a:ext cx="395792" cy="451653"/>
            <a:chOff x="-17878025" y="4082625"/>
            <a:chExt cx="267825" cy="305625"/>
          </a:xfrm>
        </p:grpSpPr>
        <p:sp>
          <p:nvSpPr>
            <p:cNvPr id="10039" name="Google Shape;10039;p81"/>
            <p:cNvSpPr/>
            <p:nvPr/>
          </p:nvSpPr>
          <p:spPr>
            <a:xfrm>
              <a:off x="-17660650" y="4191325"/>
              <a:ext cx="50450" cy="52000"/>
            </a:xfrm>
            <a:custGeom>
              <a:rect b="b" l="l" r="r" t="t"/>
              <a:pathLst>
                <a:path extrusionOk="0" h="2080" w="2018">
                  <a:moveTo>
                    <a:pt x="946" y="0"/>
                  </a:moveTo>
                  <a:cubicBezTo>
                    <a:pt x="599" y="0"/>
                    <a:pt x="284" y="126"/>
                    <a:pt x="1" y="284"/>
                  </a:cubicBezTo>
                  <a:cubicBezTo>
                    <a:pt x="316" y="788"/>
                    <a:pt x="505" y="1418"/>
                    <a:pt x="536" y="2080"/>
                  </a:cubicBezTo>
                  <a:cubicBezTo>
                    <a:pt x="1387" y="1922"/>
                    <a:pt x="2017" y="1229"/>
                    <a:pt x="2017" y="347"/>
                  </a:cubicBezTo>
                  <a:cubicBezTo>
                    <a:pt x="2017" y="158"/>
                    <a:pt x="1860" y="0"/>
                    <a:pt x="16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0" name="Google Shape;10040;p81"/>
            <p:cNvSpPr/>
            <p:nvPr/>
          </p:nvSpPr>
          <p:spPr>
            <a:xfrm>
              <a:off x="-17716575" y="4084200"/>
              <a:ext cx="88250" cy="103200"/>
            </a:xfrm>
            <a:custGeom>
              <a:rect b="b" l="l" r="r" t="t"/>
              <a:pathLst>
                <a:path extrusionOk="0" h="4128" w="3530">
                  <a:moveTo>
                    <a:pt x="3183" y="1"/>
                  </a:moveTo>
                  <a:cubicBezTo>
                    <a:pt x="2994" y="1"/>
                    <a:pt x="2836" y="158"/>
                    <a:pt x="2836" y="347"/>
                  </a:cubicBezTo>
                  <a:lnTo>
                    <a:pt x="2836" y="1040"/>
                  </a:lnTo>
                  <a:cubicBezTo>
                    <a:pt x="2836" y="1261"/>
                    <a:pt x="2679" y="1418"/>
                    <a:pt x="2458" y="1418"/>
                  </a:cubicBezTo>
                  <a:lnTo>
                    <a:pt x="2112" y="1418"/>
                  </a:lnTo>
                  <a:lnTo>
                    <a:pt x="2112" y="1040"/>
                  </a:lnTo>
                  <a:cubicBezTo>
                    <a:pt x="2112" y="851"/>
                    <a:pt x="1954" y="694"/>
                    <a:pt x="1765" y="694"/>
                  </a:cubicBezTo>
                  <a:cubicBezTo>
                    <a:pt x="1576" y="694"/>
                    <a:pt x="1419" y="851"/>
                    <a:pt x="1419" y="1040"/>
                  </a:cubicBezTo>
                  <a:lnTo>
                    <a:pt x="1419" y="2112"/>
                  </a:lnTo>
                  <a:lnTo>
                    <a:pt x="1041" y="2112"/>
                  </a:lnTo>
                  <a:cubicBezTo>
                    <a:pt x="852" y="2112"/>
                    <a:pt x="694" y="1954"/>
                    <a:pt x="694" y="1765"/>
                  </a:cubicBezTo>
                  <a:lnTo>
                    <a:pt x="694" y="1040"/>
                  </a:lnTo>
                  <a:cubicBezTo>
                    <a:pt x="694" y="851"/>
                    <a:pt x="537" y="694"/>
                    <a:pt x="347" y="694"/>
                  </a:cubicBezTo>
                  <a:cubicBezTo>
                    <a:pt x="158" y="694"/>
                    <a:pt x="1" y="851"/>
                    <a:pt x="1" y="1040"/>
                  </a:cubicBezTo>
                  <a:lnTo>
                    <a:pt x="1" y="1765"/>
                  </a:lnTo>
                  <a:cubicBezTo>
                    <a:pt x="1" y="2364"/>
                    <a:pt x="474" y="2836"/>
                    <a:pt x="1041" y="2836"/>
                  </a:cubicBezTo>
                  <a:lnTo>
                    <a:pt x="1419" y="2836"/>
                  </a:lnTo>
                  <a:lnTo>
                    <a:pt x="1419" y="3466"/>
                  </a:lnTo>
                  <a:cubicBezTo>
                    <a:pt x="1419" y="3498"/>
                    <a:pt x="1356" y="3529"/>
                    <a:pt x="1356" y="3624"/>
                  </a:cubicBezTo>
                  <a:cubicBezTo>
                    <a:pt x="1576" y="3781"/>
                    <a:pt x="1734" y="3939"/>
                    <a:pt x="1923" y="4128"/>
                  </a:cubicBezTo>
                  <a:cubicBezTo>
                    <a:pt x="2049" y="3939"/>
                    <a:pt x="2143" y="3718"/>
                    <a:pt x="2143" y="3498"/>
                  </a:cubicBezTo>
                  <a:lnTo>
                    <a:pt x="2143" y="2112"/>
                  </a:lnTo>
                  <a:lnTo>
                    <a:pt x="2521" y="2112"/>
                  </a:lnTo>
                  <a:cubicBezTo>
                    <a:pt x="3057" y="2112"/>
                    <a:pt x="3529" y="1639"/>
                    <a:pt x="3529" y="1040"/>
                  </a:cubicBezTo>
                  <a:lnTo>
                    <a:pt x="3529" y="347"/>
                  </a:lnTo>
                  <a:cubicBezTo>
                    <a:pt x="3529" y="158"/>
                    <a:pt x="3372" y="1"/>
                    <a:pt x="3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1" name="Google Shape;10041;p81"/>
            <p:cNvSpPr/>
            <p:nvPr/>
          </p:nvSpPr>
          <p:spPr>
            <a:xfrm>
              <a:off x="-17860700" y="4082625"/>
              <a:ext cx="90600" cy="104000"/>
            </a:xfrm>
            <a:custGeom>
              <a:rect b="b" l="l" r="r" t="t"/>
              <a:pathLst>
                <a:path extrusionOk="0" h="4160" w="3624">
                  <a:moveTo>
                    <a:pt x="442" y="1"/>
                  </a:moveTo>
                  <a:cubicBezTo>
                    <a:pt x="253" y="1"/>
                    <a:pt x="95" y="158"/>
                    <a:pt x="95" y="379"/>
                  </a:cubicBezTo>
                  <a:lnTo>
                    <a:pt x="95" y="1072"/>
                  </a:lnTo>
                  <a:cubicBezTo>
                    <a:pt x="1" y="1702"/>
                    <a:pt x="505" y="2175"/>
                    <a:pt x="1103" y="2175"/>
                  </a:cubicBezTo>
                  <a:lnTo>
                    <a:pt x="1450" y="2175"/>
                  </a:lnTo>
                  <a:lnTo>
                    <a:pt x="1450" y="3529"/>
                  </a:lnTo>
                  <a:cubicBezTo>
                    <a:pt x="1450" y="3750"/>
                    <a:pt x="1544" y="4002"/>
                    <a:pt x="1702" y="4159"/>
                  </a:cubicBezTo>
                  <a:cubicBezTo>
                    <a:pt x="1859" y="3939"/>
                    <a:pt x="2048" y="3781"/>
                    <a:pt x="2237" y="3624"/>
                  </a:cubicBezTo>
                  <a:cubicBezTo>
                    <a:pt x="2206" y="3592"/>
                    <a:pt x="2206" y="3561"/>
                    <a:pt x="2206" y="3466"/>
                  </a:cubicBezTo>
                  <a:lnTo>
                    <a:pt x="2206" y="2836"/>
                  </a:lnTo>
                  <a:lnTo>
                    <a:pt x="2584" y="2836"/>
                  </a:lnTo>
                  <a:cubicBezTo>
                    <a:pt x="3151" y="2836"/>
                    <a:pt x="3624" y="2364"/>
                    <a:pt x="3624" y="1797"/>
                  </a:cubicBezTo>
                  <a:lnTo>
                    <a:pt x="3624" y="1072"/>
                  </a:lnTo>
                  <a:cubicBezTo>
                    <a:pt x="3624" y="883"/>
                    <a:pt x="3466" y="725"/>
                    <a:pt x="3277" y="725"/>
                  </a:cubicBezTo>
                  <a:cubicBezTo>
                    <a:pt x="3088" y="725"/>
                    <a:pt x="2930" y="883"/>
                    <a:pt x="2930" y="1072"/>
                  </a:cubicBezTo>
                  <a:lnTo>
                    <a:pt x="2930" y="1797"/>
                  </a:lnTo>
                  <a:cubicBezTo>
                    <a:pt x="2930" y="1986"/>
                    <a:pt x="2773" y="2143"/>
                    <a:pt x="2552" y="2143"/>
                  </a:cubicBezTo>
                  <a:lnTo>
                    <a:pt x="2206" y="2143"/>
                  </a:lnTo>
                  <a:lnTo>
                    <a:pt x="2206" y="1072"/>
                  </a:lnTo>
                  <a:cubicBezTo>
                    <a:pt x="2206" y="883"/>
                    <a:pt x="2048" y="725"/>
                    <a:pt x="1859" y="725"/>
                  </a:cubicBezTo>
                  <a:cubicBezTo>
                    <a:pt x="1670" y="725"/>
                    <a:pt x="1513" y="883"/>
                    <a:pt x="1513" y="1072"/>
                  </a:cubicBezTo>
                  <a:lnTo>
                    <a:pt x="1513" y="1418"/>
                  </a:lnTo>
                  <a:lnTo>
                    <a:pt x="1135" y="1418"/>
                  </a:lnTo>
                  <a:cubicBezTo>
                    <a:pt x="946" y="1418"/>
                    <a:pt x="788" y="1261"/>
                    <a:pt x="788" y="1072"/>
                  </a:cubicBezTo>
                  <a:lnTo>
                    <a:pt x="788" y="379"/>
                  </a:lnTo>
                  <a:cubicBezTo>
                    <a:pt x="788" y="158"/>
                    <a:pt x="631" y="1"/>
                    <a:pt x="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2" name="Google Shape;10042;p81"/>
            <p:cNvSpPr/>
            <p:nvPr/>
          </p:nvSpPr>
          <p:spPr>
            <a:xfrm>
              <a:off x="-17752000" y="4281300"/>
              <a:ext cx="16550" cy="16375"/>
            </a:xfrm>
            <a:custGeom>
              <a:rect b="b" l="l" r="r" t="t"/>
              <a:pathLst>
                <a:path extrusionOk="0" h="655" w="662">
                  <a:moveTo>
                    <a:pt x="319" y="1"/>
                  </a:moveTo>
                  <a:cubicBezTo>
                    <a:pt x="173" y="1"/>
                    <a:pt x="32" y="72"/>
                    <a:pt x="0" y="213"/>
                  </a:cubicBezTo>
                  <a:lnTo>
                    <a:pt x="347" y="655"/>
                  </a:lnTo>
                  <a:lnTo>
                    <a:pt x="662" y="213"/>
                  </a:lnTo>
                  <a:cubicBezTo>
                    <a:pt x="615" y="72"/>
                    <a:pt x="465" y="1"/>
                    <a:pt x="3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3" name="Google Shape;10043;p81"/>
            <p:cNvSpPr/>
            <p:nvPr/>
          </p:nvSpPr>
          <p:spPr>
            <a:xfrm>
              <a:off x="-17825250" y="4173200"/>
              <a:ext cx="161475" cy="161500"/>
            </a:xfrm>
            <a:custGeom>
              <a:rect b="b" l="l" r="r" t="t"/>
              <a:pathLst>
                <a:path extrusionOk="0" h="6460" w="6459">
                  <a:moveTo>
                    <a:pt x="1828" y="2175"/>
                  </a:moveTo>
                  <a:cubicBezTo>
                    <a:pt x="2017" y="2175"/>
                    <a:pt x="2174" y="2332"/>
                    <a:pt x="2174" y="2521"/>
                  </a:cubicBezTo>
                  <a:cubicBezTo>
                    <a:pt x="2174" y="2742"/>
                    <a:pt x="2017" y="2899"/>
                    <a:pt x="1828" y="2899"/>
                  </a:cubicBezTo>
                  <a:cubicBezTo>
                    <a:pt x="1607" y="2899"/>
                    <a:pt x="1449" y="2742"/>
                    <a:pt x="1449" y="2521"/>
                  </a:cubicBezTo>
                  <a:cubicBezTo>
                    <a:pt x="1449" y="2332"/>
                    <a:pt x="1607" y="2175"/>
                    <a:pt x="1828" y="2175"/>
                  </a:cubicBezTo>
                  <a:close/>
                  <a:moveTo>
                    <a:pt x="4663" y="2175"/>
                  </a:moveTo>
                  <a:cubicBezTo>
                    <a:pt x="4852" y="2175"/>
                    <a:pt x="5010" y="2332"/>
                    <a:pt x="5010" y="2521"/>
                  </a:cubicBezTo>
                  <a:cubicBezTo>
                    <a:pt x="5041" y="2742"/>
                    <a:pt x="4852" y="2899"/>
                    <a:pt x="4663" y="2899"/>
                  </a:cubicBezTo>
                  <a:cubicBezTo>
                    <a:pt x="4442" y="2899"/>
                    <a:pt x="4285" y="2742"/>
                    <a:pt x="4285" y="2521"/>
                  </a:cubicBezTo>
                  <a:cubicBezTo>
                    <a:pt x="4285" y="2332"/>
                    <a:pt x="4442" y="2175"/>
                    <a:pt x="4663" y="2175"/>
                  </a:cubicBezTo>
                  <a:close/>
                  <a:moveTo>
                    <a:pt x="3245" y="1"/>
                  </a:moveTo>
                  <a:cubicBezTo>
                    <a:pt x="1260" y="1"/>
                    <a:pt x="0" y="1229"/>
                    <a:pt x="0" y="3246"/>
                  </a:cubicBezTo>
                  <a:cubicBezTo>
                    <a:pt x="0" y="4348"/>
                    <a:pt x="410" y="5546"/>
                    <a:pt x="1040" y="6459"/>
                  </a:cubicBezTo>
                  <a:lnTo>
                    <a:pt x="1229" y="5325"/>
                  </a:lnTo>
                  <a:cubicBezTo>
                    <a:pt x="1386" y="4348"/>
                    <a:pt x="2237" y="3624"/>
                    <a:pt x="3245" y="3624"/>
                  </a:cubicBezTo>
                  <a:cubicBezTo>
                    <a:pt x="4222" y="3624"/>
                    <a:pt x="5073" y="4348"/>
                    <a:pt x="5230" y="5325"/>
                  </a:cubicBezTo>
                  <a:lnTo>
                    <a:pt x="5451" y="6459"/>
                  </a:lnTo>
                  <a:cubicBezTo>
                    <a:pt x="6081" y="5546"/>
                    <a:pt x="6459" y="4348"/>
                    <a:pt x="6459" y="3246"/>
                  </a:cubicBezTo>
                  <a:cubicBezTo>
                    <a:pt x="6459" y="1229"/>
                    <a:pt x="5230" y="1"/>
                    <a:pt x="32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4" name="Google Shape;10044;p81"/>
            <p:cNvSpPr/>
            <p:nvPr/>
          </p:nvSpPr>
          <p:spPr>
            <a:xfrm>
              <a:off x="-17787450" y="4293725"/>
              <a:ext cx="84300" cy="94525"/>
            </a:xfrm>
            <a:custGeom>
              <a:rect b="b" l="l" r="r" t="t"/>
              <a:pathLst>
                <a:path extrusionOk="0" h="3781" w="3372">
                  <a:moveTo>
                    <a:pt x="662" y="0"/>
                  </a:moveTo>
                  <a:cubicBezTo>
                    <a:pt x="536" y="158"/>
                    <a:pt x="442" y="378"/>
                    <a:pt x="379" y="599"/>
                  </a:cubicBezTo>
                  <a:lnTo>
                    <a:pt x="32" y="2741"/>
                  </a:lnTo>
                  <a:cubicBezTo>
                    <a:pt x="0" y="2961"/>
                    <a:pt x="63" y="3182"/>
                    <a:pt x="221" y="3308"/>
                  </a:cubicBezTo>
                  <a:cubicBezTo>
                    <a:pt x="631" y="3623"/>
                    <a:pt x="1072" y="3781"/>
                    <a:pt x="1544" y="3781"/>
                  </a:cubicBezTo>
                  <a:lnTo>
                    <a:pt x="1859" y="3781"/>
                  </a:lnTo>
                  <a:cubicBezTo>
                    <a:pt x="2332" y="3781"/>
                    <a:pt x="2804" y="3623"/>
                    <a:pt x="3182" y="3308"/>
                  </a:cubicBezTo>
                  <a:cubicBezTo>
                    <a:pt x="3340" y="3182"/>
                    <a:pt x="3372" y="2993"/>
                    <a:pt x="3372" y="2772"/>
                  </a:cubicBezTo>
                  <a:lnTo>
                    <a:pt x="3025" y="630"/>
                  </a:lnTo>
                  <a:cubicBezTo>
                    <a:pt x="3025" y="347"/>
                    <a:pt x="2899" y="158"/>
                    <a:pt x="2773" y="0"/>
                  </a:cubicBezTo>
                  <a:cubicBezTo>
                    <a:pt x="2773" y="32"/>
                    <a:pt x="2741" y="32"/>
                    <a:pt x="2741" y="63"/>
                  </a:cubicBezTo>
                  <a:lnTo>
                    <a:pt x="2111" y="851"/>
                  </a:lnTo>
                  <a:lnTo>
                    <a:pt x="2111" y="1134"/>
                  </a:lnTo>
                  <a:lnTo>
                    <a:pt x="2710" y="1733"/>
                  </a:lnTo>
                  <a:cubicBezTo>
                    <a:pt x="2867" y="1890"/>
                    <a:pt x="2867" y="2079"/>
                    <a:pt x="2710" y="2237"/>
                  </a:cubicBezTo>
                  <a:cubicBezTo>
                    <a:pt x="2631" y="2316"/>
                    <a:pt x="2545" y="2355"/>
                    <a:pt x="2458" y="2355"/>
                  </a:cubicBezTo>
                  <a:cubicBezTo>
                    <a:pt x="2371" y="2355"/>
                    <a:pt x="2285" y="2316"/>
                    <a:pt x="2206" y="2237"/>
                  </a:cubicBezTo>
                  <a:lnTo>
                    <a:pt x="1733" y="1764"/>
                  </a:lnTo>
                  <a:lnTo>
                    <a:pt x="1261" y="2237"/>
                  </a:lnTo>
                  <a:cubicBezTo>
                    <a:pt x="1182" y="2316"/>
                    <a:pt x="1087" y="2355"/>
                    <a:pt x="997" y="2355"/>
                  </a:cubicBezTo>
                  <a:cubicBezTo>
                    <a:pt x="906" y="2355"/>
                    <a:pt x="820" y="2316"/>
                    <a:pt x="757" y="2237"/>
                  </a:cubicBezTo>
                  <a:cubicBezTo>
                    <a:pt x="568" y="2079"/>
                    <a:pt x="568" y="1890"/>
                    <a:pt x="757" y="1733"/>
                  </a:cubicBezTo>
                  <a:lnTo>
                    <a:pt x="1324" y="1134"/>
                  </a:lnTo>
                  <a:lnTo>
                    <a:pt x="1324" y="851"/>
                  </a:lnTo>
                  <a:lnTo>
                    <a:pt x="694" y="63"/>
                  </a:lnTo>
                  <a:cubicBezTo>
                    <a:pt x="694" y="32"/>
                    <a:pt x="662" y="32"/>
                    <a:pt x="6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5" name="Google Shape;10045;p81"/>
            <p:cNvSpPr/>
            <p:nvPr/>
          </p:nvSpPr>
          <p:spPr>
            <a:xfrm>
              <a:off x="-17878025" y="4191325"/>
              <a:ext cx="49650" cy="52000"/>
            </a:xfrm>
            <a:custGeom>
              <a:rect b="b" l="l" r="r" t="t"/>
              <a:pathLst>
                <a:path extrusionOk="0" h="2080" w="1986">
                  <a:moveTo>
                    <a:pt x="347" y="0"/>
                  </a:moveTo>
                  <a:cubicBezTo>
                    <a:pt x="158" y="0"/>
                    <a:pt x="0" y="158"/>
                    <a:pt x="0" y="347"/>
                  </a:cubicBezTo>
                  <a:cubicBezTo>
                    <a:pt x="0" y="1229"/>
                    <a:pt x="631" y="1954"/>
                    <a:pt x="1450" y="2080"/>
                  </a:cubicBezTo>
                  <a:cubicBezTo>
                    <a:pt x="1481" y="1355"/>
                    <a:pt x="1670" y="788"/>
                    <a:pt x="1985" y="252"/>
                  </a:cubicBezTo>
                  <a:cubicBezTo>
                    <a:pt x="1733" y="95"/>
                    <a:pt x="1418" y="0"/>
                    <a:pt x="10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46" name="Google Shape;10046;p81"/>
          <p:cNvGrpSpPr/>
          <p:nvPr/>
        </p:nvGrpSpPr>
        <p:grpSpPr>
          <a:xfrm>
            <a:off x="2890388" y="3703165"/>
            <a:ext cx="450507" cy="423722"/>
            <a:chOff x="-16044450" y="3317850"/>
            <a:chExt cx="304850" cy="286725"/>
          </a:xfrm>
        </p:grpSpPr>
        <p:sp>
          <p:nvSpPr>
            <p:cNvPr id="10047" name="Google Shape;10047;p81"/>
            <p:cNvSpPr/>
            <p:nvPr/>
          </p:nvSpPr>
          <p:spPr>
            <a:xfrm>
              <a:off x="-15873525" y="3317850"/>
              <a:ext cx="133925" cy="115025"/>
            </a:xfrm>
            <a:custGeom>
              <a:rect b="b" l="l" r="r" t="t"/>
              <a:pathLst>
                <a:path extrusionOk="0" h="4601" w="5357">
                  <a:moveTo>
                    <a:pt x="2458" y="1"/>
                  </a:moveTo>
                  <a:cubicBezTo>
                    <a:pt x="1418" y="1"/>
                    <a:pt x="473" y="599"/>
                    <a:pt x="1" y="1513"/>
                  </a:cubicBezTo>
                  <a:cubicBezTo>
                    <a:pt x="1670" y="1765"/>
                    <a:pt x="3088" y="3025"/>
                    <a:pt x="3876" y="4600"/>
                  </a:cubicBezTo>
                  <a:cubicBezTo>
                    <a:pt x="3939" y="4159"/>
                    <a:pt x="3876" y="3718"/>
                    <a:pt x="3718" y="3277"/>
                  </a:cubicBezTo>
                  <a:lnTo>
                    <a:pt x="3718" y="3277"/>
                  </a:lnTo>
                  <a:cubicBezTo>
                    <a:pt x="4002" y="3466"/>
                    <a:pt x="4254" y="3750"/>
                    <a:pt x="4443" y="4096"/>
                  </a:cubicBezTo>
                  <a:cubicBezTo>
                    <a:pt x="4506" y="4222"/>
                    <a:pt x="4632" y="4285"/>
                    <a:pt x="4758" y="4285"/>
                  </a:cubicBezTo>
                  <a:cubicBezTo>
                    <a:pt x="4884" y="4285"/>
                    <a:pt x="5010" y="4222"/>
                    <a:pt x="5073" y="4096"/>
                  </a:cubicBezTo>
                  <a:cubicBezTo>
                    <a:pt x="5262" y="3718"/>
                    <a:pt x="5356" y="3309"/>
                    <a:pt x="5356" y="2868"/>
                  </a:cubicBezTo>
                  <a:cubicBezTo>
                    <a:pt x="5293" y="1292"/>
                    <a:pt x="4033" y="1"/>
                    <a:pt x="24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8" name="Google Shape;10048;p81"/>
            <p:cNvSpPr/>
            <p:nvPr/>
          </p:nvSpPr>
          <p:spPr>
            <a:xfrm>
              <a:off x="-15915275" y="3459625"/>
              <a:ext cx="44125" cy="54375"/>
            </a:xfrm>
            <a:custGeom>
              <a:rect b="b" l="l" r="r" t="t"/>
              <a:pathLst>
                <a:path extrusionOk="0" h="2175" w="1765">
                  <a:moveTo>
                    <a:pt x="883" y="0"/>
                  </a:moveTo>
                  <a:cubicBezTo>
                    <a:pt x="631" y="0"/>
                    <a:pt x="410" y="158"/>
                    <a:pt x="316" y="441"/>
                  </a:cubicBezTo>
                  <a:lnTo>
                    <a:pt x="32" y="1450"/>
                  </a:lnTo>
                  <a:cubicBezTo>
                    <a:pt x="1" y="1859"/>
                    <a:pt x="284" y="2174"/>
                    <a:pt x="631" y="2174"/>
                  </a:cubicBezTo>
                  <a:lnTo>
                    <a:pt x="1135" y="2174"/>
                  </a:lnTo>
                  <a:cubicBezTo>
                    <a:pt x="1513" y="2174"/>
                    <a:pt x="1765" y="1828"/>
                    <a:pt x="1702" y="1450"/>
                  </a:cubicBezTo>
                  <a:lnTo>
                    <a:pt x="1419" y="441"/>
                  </a:lnTo>
                  <a:cubicBezTo>
                    <a:pt x="1355" y="189"/>
                    <a:pt x="1135" y="0"/>
                    <a:pt x="8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9" name="Google Shape;10049;p81"/>
            <p:cNvSpPr/>
            <p:nvPr/>
          </p:nvSpPr>
          <p:spPr>
            <a:xfrm>
              <a:off x="-16009000" y="3372200"/>
              <a:ext cx="232375" cy="232375"/>
            </a:xfrm>
            <a:custGeom>
              <a:rect b="b" l="l" r="r" t="t"/>
              <a:pathLst>
                <a:path extrusionOk="0" h="9295" w="9295">
                  <a:moveTo>
                    <a:pt x="2490" y="3592"/>
                  </a:moveTo>
                  <a:cubicBezTo>
                    <a:pt x="2679" y="3592"/>
                    <a:pt x="2836" y="3749"/>
                    <a:pt x="2836" y="3938"/>
                  </a:cubicBezTo>
                  <a:cubicBezTo>
                    <a:pt x="2836" y="4128"/>
                    <a:pt x="2679" y="4285"/>
                    <a:pt x="2490" y="4285"/>
                  </a:cubicBezTo>
                  <a:cubicBezTo>
                    <a:pt x="2301" y="4285"/>
                    <a:pt x="2143" y="4128"/>
                    <a:pt x="2143" y="3938"/>
                  </a:cubicBezTo>
                  <a:cubicBezTo>
                    <a:pt x="2143" y="3749"/>
                    <a:pt x="2301" y="3592"/>
                    <a:pt x="2490" y="3592"/>
                  </a:cubicBezTo>
                  <a:close/>
                  <a:moveTo>
                    <a:pt x="6774" y="3592"/>
                  </a:moveTo>
                  <a:cubicBezTo>
                    <a:pt x="6995" y="3592"/>
                    <a:pt x="7152" y="3749"/>
                    <a:pt x="7152" y="3938"/>
                  </a:cubicBezTo>
                  <a:cubicBezTo>
                    <a:pt x="7152" y="4128"/>
                    <a:pt x="6995" y="4285"/>
                    <a:pt x="6774" y="4285"/>
                  </a:cubicBezTo>
                  <a:cubicBezTo>
                    <a:pt x="6585" y="4285"/>
                    <a:pt x="6428" y="4128"/>
                    <a:pt x="6428" y="3938"/>
                  </a:cubicBezTo>
                  <a:cubicBezTo>
                    <a:pt x="6428" y="3749"/>
                    <a:pt x="6585" y="3592"/>
                    <a:pt x="6774" y="3592"/>
                  </a:cubicBezTo>
                  <a:close/>
                  <a:moveTo>
                    <a:pt x="4663" y="2867"/>
                  </a:moveTo>
                  <a:cubicBezTo>
                    <a:pt x="5262" y="2867"/>
                    <a:pt x="5766" y="3277"/>
                    <a:pt x="5892" y="3812"/>
                  </a:cubicBezTo>
                  <a:lnTo>
                    <a:pt x="6144" y="4852"/>
                  </a:lnTo>
                  <a:cubicBezTo>
                    <a:pt x="6365" y="5640"/>
                    <a:pt x="5766" y="6427"/>
                    <a:pt x="4947" y="6427"/>
                  </a:cubicBezTo>
                  <a:lnTo>
                    <a:pt x="4411" y="6427"/>
                  </a:lnTo>
                  <a:cubicBezTo>
                    <a:pt x="3561" y="6427"/>
                    <a:pt x="2962" y="5640"/>
                    <a:pt x="3151" y="4852"/>
                  </a:cubicBezTo>
                  <a:lnTo>
                    <a:pt x="3435" y="3812"/>
                  </a:lnTo>
                  <a:cubicBezTo>
                    <a:pt x="3592" y="3277"/>
                    <a:pt x="4065" y="2867"/>
                    <a:pt x="4663" y="2867"/>
                  </a:cubicBezTo>
                  <a:close/>
                  <a:moveTo>
                    <a:pt x="6090" y="6899"/>
                  </a:moveTo>
                  <a:cubicBezTo>
                    <a:pt x="6239" y="6899"/>
                    <a:pt x="6379" y="7007"/>
                    <a:pt x="6428" y="7152"/>
                  </a:cubicBezTo>
                  <a:cubicBezTo>
                    <a:pt x="6459" y="7373"/>
                    <a:pt x="6396" y="7562"/>
                    <a:pt x="6207" y="7593"/>
                  </a:cubicBezTo>
                  <a:cubicBezTo>
                    <a:pt x="5640" y="7782"/>
                    <a:pt x="5041" y="7845"/>
                    <a:pt x="4663" y="7845"/>
                  </a:cubicBezTo>
                  <a:cubicBezTo>
                    <a:pt x="4254" y="7845"/>
                    <a:pt x="3687" y="7782"/>
                    <a:pt x="3120" y="7593"/>
                  </a:cubicBezTo>
                  <a:cubicBezTo>
                    <a:pt x="2931" y="7530"/>
                    <a:pt x="2836" y="7310"/>
                    <a:pt x="2899" y="7152"/>
                  </a:cubicBezTo>
                  <a:cubicBezTo>
                    <a:pt x="2952" y="6994"/>
                    <a:pt x="3093" y="6924"/>
                    <a:pt x="3267" y="6924"/>
                  </a:cubicBezTo>
                  <a:cubicBezTo>
                    <a:pt x="3301" y="6924"/>
                    <a:pt x="3336" y="6926"/>
                    <a:pt x="3372" y="6931"/>
                  </a:cubicBezTo>
                  <a:cubicBezTo>
                    <a:pt x="3844" y="7089"/>
                    <a:pt x="4348" y="7120"/>
                    <a:pt x="4663" y="7120"/>
                  </a:cubicBezTo>
                  <a:cubicBezTo>
                    <a:pt x="4978" y="7120"/>
                    <a:pt x="5483" y="7089"/>
                    <a:pt x="5955" y="6931"/>
                  </a:cubicBezTo>
                  <a:cubicBezTo>
                    <a:pt x="5999" y="6909"/>
                    <a:pt x="6045" y="6899"/>
                    <a:pt x="6090" y="6899"/>
                  </a:cubicBezTo>
                  <a:close/>
                  <a:moveTo>
                    <a:pt x="4663" y="0"/>
                  </a:moveTo>
                  <a:cubicBezTo>
                    <a:pt x="2049" y="0"/>
                    <a:pt x="1" y="2867"/>
                    <a:pt x="1" y="5356"/>
                  </a:cubicBezTo>
                  <a:cubicBezTo>
                    <a:pt x="1" y="7751"/>
                    <a:pt x="1828" y="9294"/>
                    <a:pt x="4663" y="9294"/>
                  </a:cubicBezTo>
                  <a:cubicBezTo>
                    <a:pt x="7499" y="9294"/>
                    <a:pt x="9295" y="7751"/>
                    <a:pt x="9295" y="5356"/>
                  </a:cubicBezTo>
                  <a:cubicBezTo>
                    <a:pt x="9263" y="2867"/>
                    <a:pt x="7247" y="0"/>
                    <a:pt x="46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0" name="Google Shape;10050;p81"/>
            <p:cNvSpPr/>
            <p:nvPr/>
          </p:nvSpPr>
          <p:spPr>
            <a:xfrm>
              <a:off x="-16044450" y="3317850"/>
              <a:ext cx="133150" cy="115025"/>
            </a:xfrm>
            <a:custGeom>
              <a:rect b="b" l="l" r="r" t="t"/>
              <a:pathLst>
                <a:path extrusionOk="0" h="4601" w="5326">
                  <a:moveTo>
                    <a:pt x="2836" y="1"/>
                  </a:moveTo>
                  <a:cubicBezTo>
                    <a:pt x="1261" y="1"/>
                    <a:pt x="1" y="1292"/>
                    <a:pt x="1" y="2836"/>
                  </a:cubicBezTo>
                  <a:cubicBezTo>
                    <a:pt x="1" y="3277"/>
                    <a:pt x="95" y="3655"/>
                    <a:pt x="285" y="4065"/>
                  </a:cubicBezTo>
                  <a:cubicBezTo>
                    <a:pt x="348" y="4206"/>
                    <a:pt x="474" y="4277"/>
                    <a:pt x="600" y="4277"/>
                  </a:cubicBezTo>
                  <a:cubicBezTo>
                    <a:pt x="726" y="4277"/>
                    <a:pt x="852" y="4206"/>
                    <a:pt x="915" y="4065"/>
                  </a:cubicBezTo>
                  <a:cubicBezTo>
                    <a:pt x="1072" y="3718"/>
                    <a:pt x="1324" y="3435"/>
                    <a:pt x="1639" y="3246"/>
                  </a:cubicBezTo>
                  <a:lnTo>
                    <a:pt x="1639" y="3246"/>
                  </a:lnTo>
                  <a:cubicBezTo>
                    <a:pt x="1419" y="3718"/>
                    <a:pt x="1387" y="4128"/>
                    <a:pt x="1419" y="4600"/>
                  </a:cubicBezTo>
                  <a:cubicBezTo>
                    <a:pt x="2206" y="3025"/>
                    <a:pt x="3624" y="1765"/>
                    <a:pt x="5325" y="1513"/>
                  </a:cubicBezTo>
                  <a:cubicBezTo>
                    <a:pt x="4853" y="599"/>
                    <a:pt x="3908" y="1"/>
                    <a:pt x="28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51" name="Google Shape;10051;p81"/>
          <p:cNvSpPr/>
          <p:nvPr/>
        </p:nvSpPr>
        <p:spPr>
          <a:xfrm>
            <a:off x="5135108" y="3690125"/>
            <a:ext cx="448180" cy="450507"/>
          </a:xfrm>
          <a:custGeom>
            <a:rect b="b" l="l" r="r" t="t"/>
            <a:pathLst>
              <a:path extrusionOk="0" h="12194" w="12131">
                <a:moveTo>
                  <a:pt x="5798" y="1639"/>
                </a:moveTo>
                <a:lnTo>
                  <a:pt x="5798" y="2395"/>
                </a:lnTo>
                <a:lnTo>
                  <a:pt x="3782" y="3214"/>
                </a:lnTo>
                <a:lnTo>
                  <a:pt x="3214" y="2679"/>
                </a:lnTo>
                <a:lnTo>
                  <a:pt x="5798" y="1639"/>
                </a:lnTo>
                <a:close/>
                <a:moveTo>
                  <a:pt x="6491" y="1639"/>
                </a:moveTo>
                <a:lnTo>
                  <a:pt x="9043" y="2679"/>
                </a:lnTo>
                <a:lnTo>
                  <a:pt x="8507" y="3214"/>
                </a:lnTo>
                <a:lnTo>
                  <a:pt x="6491" y="2395"/>
                </a:lnTo>
                <a:lnTo>
                  <a:pt x="6491" y="1639"/>
                </a:lnTo>
                <a:close/>
                <a:moveTo>
                  <a:pt x="5798" y="3151"/>
                </a:moveTo>
                <a:lnTo>
                  <a:pt x="5798" y="3939"/>
                </a:lnTo>
                <a:lnTo>
                  <a:pt x="4853" y="4285"/>
                </a:lnTo>
                <a:lnTo>
                  <a:pt x="4286" y="3718"/>
                </a:lnTo>
                <a:lnTo>
                  <a:pt x="5798" y="3151"/>
                </a:lnTo>
                <a:close/>
                <a:moveTo>
                  <a:pt x="6491" y="3183"/>
                </a:moveTo>
                <a:lnTo>
                  <a:pt x="8003" y="3781"/>
                </a:lnTo>
                <a:lnTo>
                  <a:pt x="7436" y="4317"/>
                </a:lnTo>
                <a:lnTo>
                  <a:pt x="6491" y="3970"/>
                </a:lnTo>
                <a:lnTo>
                  <a:pt x="6491" y="3183"/>
                </a:lnTo>
                <a:close/>
                <a:moveTo>
                  <a:pt x="5798" y="4695"/>
                </a:moveTo>
                <a:lnTo>
                  <a:pt x="5798" y="5231"/>
                </a:lnTo>
                <a:lnTo>
                  <a:pt x="5388" y="4853"/>
                </a:lnTo>
                <a:lnTo>
                  <a:pt x="5798" y="4695"/>
                </a:lnTo>
                <a:close/>
                <a:moveTo>
                  <a:pt x="6491" y="4727"/>
                </a:moveTo>
                <a:lnTo>
                  <a:pt x="6901" y="4884"/>
                </a:lnTo>
                <a:lnTo>
                  <a:pt x="6491" y="5262"/>
                </a:lnTo>
                <a:lnTo>
                  <a:pt x="6491" y="4727"/>
                </a:lnTo>
                <a:close/>
                <a:moveTo>
                  <a:pt x="2679" y="3183"/>
                </a:moveTo>
                <a:lnTo>
                  <a:pt x="3214" y="3718"/>
                </a:lnTo>
                <a:lnTo>
                  <a:pt x="2395" y="5735"/>
                </a:lnTo>
                <a:lnTo>
                  <a:pt x="1608" y="5735"/>
                </a:lnTo>
                <a:lnTo>
                  <a:pt x="2679" y="3183"/>
                </a:lnTo>
                <a:close/>
                <a:moveTo>
                  <a:pt x="3782" y="4254"/>
                </a:moveTo>
                <a:lnTo>
                  <a:pt x="4317" y="4790"/>
                </a:lnTo>
                <a:lnTo>
                  <a:pt x="3971" y="5735"/>
                </a:lnTo>
                <a:lnTo>
                  <a:pt x="3183" y="5735"/>
                </a:lnTo>
                <a:lnTo>
                  <a:pt x="3782" y="4254"/>
                </a:lnTo>
                <a:close/>
                <a:moveTo>
                  <a:pt x="4884" y="5357"/>
                </a:moveTo>
                <a:lnTo>
                  <a:pt x="5262" y="5735"/>
                </a:lnTo>
                <a:lnTo>
                  <a:pt x="4727" y="5735"/>
                </a:lnTo>
                <a:lnTo>
                  <a:pt x="4884" y="5357"/>
                </a:lnTo>
                <a:close/>
                <a:moveTo>
                  <a:pt x="7405" y="5357"/>
                </a:moveTo>
                <a:lnTo>
                  <a:pt x="7562" y="5735"/>
                </a:lnTo>
                <a:lnTo>
                  <a:pt x="6995" y="5735"/>
                </a:lnTo>
                <a:lnTo>
                  <a:pt x="7405" y="5357"/>
                </a:lnTo>
                <a:close/>
                <a:moveTo>
                  <a:pt x="8507" y="4254"/>
                </a:moveTo>
                <a:lnTo>
                  <a:pt x="9106" y="5735"/>
                </a:lnTo>
                <a:lnTo>
                  <a:pt x="8318" y="5735"/>
                </a:lnTo>
                <a:lnTo>
                  <a:pt x="7940" y="4790"/>
                </a:lnTo>
                <a:lnTo>
                  <a:pt x="8507" y="4254"/>
                </a:lnTo>
                <a:close/>
                <a:moveTo>
                  <a:pt x="9578" y="3183"/>
                </a:moveTo>
                <a:lnTo>
                  <a:pt x="10587" y="5735"/>
                </a:lnTo>
                <a:lnTo>
                  <a:pt x="9831" y="5735"/>
                </a:lnTo>
                <a:lnTo>
                  <a:pt x="9011" y="3718"/>
                </a:lnTo>
                <a:lnTo>
                  <a:pt x="9578" y="3183"/>
                </a:lnTo>
                <a:close/>
                <a:moveTo>
                  <a:pt x="5262" y="6459"/>
                </a:moveTo>
                <a:lnTo>
                  <a:pt x="4884" y="6837"/>
                </a:lnTo>
                <a:lnTo>
                  <a:pt x="4727" y="6459"/>
                </a:lnTo>
                <a:close/>
                <a:moveTo>
                  <a:pt x="7531" y="6459"/>
                </a:moveTo>
                <a:lnTo>
                  <a:pt x="7373" y="6837"/>
                </a:lnTo>
                <a:lnTo>
                  <a:pt x="6964" y="6459"/>
                </a:lnTo>
                <a:close/>
                <a:moveTo>
                  <a:pt x="5798" y="6932"/>
                </a:moveTo>
                <a:lnTo>
                  <a:pt x="5798" y="7467"/>
                </a:lnTo>
                <a:lnTo>
                  <a:pt x="5388" y="7310"/>
                </a:lnTo>
                <a:lnTo>
                  <a:pt x="5798" y="6932"/>
                </a:lnTo>
                <a:close/>
                <a:moveTo>
                  <a:pt x="6491" y="6963"/>
                </a:moveTo>
                <a:lnTo>
                  <a:pt x="6901" y="7373"/>
                </a:lnTo>
                <a:lnTo>
                  <a:pt x="6491" y="7530"/>
                </a:lnTo>
                <a:lnTo>
                  <a:pt x="6491" y="6963"/>
                </a:lnTo>
                <a:close/>
                <a:moveTo>
                  <a:pt x="3971" y="6459"/>
                </a:moveTo>
                <a:lnTo>
                  <a:pt x="4317" y="7404"/>
                </a:lnTo>
                <a:lnTo>
                  <a:pt x="3782" y="7940"/>
                </a:lnTo>
                <a:lnTo>
                  <a:pt x="3183" y="6459"/>
                </a:lnTo>
                <a:close/>
                <a:moveTo>
                  <a:pt x="9043" y="6459"/>
                </a:moveTo>
                <a:lnTo>
                  <a:pt x="8476" y="7940"/>
                </a:lnTo>
                <a:lnTo>
                  <a:pt x="7909" y="7404"/>
                </a:lnTo>
                <a:lnTo>
                  <a:pt x="8255" y="6459"/>
                </a:lnTo>
                <a:close/>
                <a:moveTo>
                  <a:pt x="2427" y="6459"/>
                </a:moveTo>
                <a:lnTo>
                  <a:pt x="3277" y="8476"/>
                </a:lnTo>
                <a:lnTo>
                  <a:pt x="2710" y="9011"/>
                </a:lnTo>
                <a:lnTo>
                  <a:pt x="1639" y="6459"/>
                </a:lnTo>
                <a:close/>
                <a:moveTo>
                  <a:pt x="4853" y="7877"/>
                </a:moveTo>
                <a:lnTo>
                  <a:pt x="5798" y="8224"/>
                </a:lnTo>
                <a:lnTo>
                  <a:pt x="5798" y="9011"/>
                </a:lnTo>
                <a:lnTo>
                  <a:pt x="4286" y="8413"/>
                </a:lnTo>
                <a:lnTo>
                  <a:pt x="4853" y="7877"/>
                </a:lnTo>
                <a:close/>
                <a:moveTo>
                  <a:pt x="7436" y="7908"/>
                </a:moveTo>
                <a:lnTo>
                  <a:pt x="8003" y="8444"/>
                </a:lnTo>
                <a:lnTo>
                  <a:pt x="6491" y="9043"/>
                </a:lnTo>
                <a:lnTo>
                  <a:pt x="6491" y="8255"/>
                </a:lnTo>
                <a:lnTo>
                  <a:pt x="7436" y="7908"/>
                </a:lnTo>
                <a:close/>
                <a:moveTo>
                  <a:pt x="10618" y="6491"/>
                </a:moveTo>
                <a:lnTo>
                  <a:pt x="9578" y="9043"/>
                </a:lnTo>
                <a:lnTo>
                  <a:pt x="9011" y="8507"/>
                </a:lnTo>
                <a:lnTo>
                  <a:pt x="9831" y="6491"/>
                </a:lnTo>
                <a:close/>
                <a:moveTo>
                  <a:pt x="3782" y="8980"/>
                </a:moveTo>
                <a:lnTo>
                  <a:pt x="5798" y="9799"/>
                </a:lnTo>
                <a:lnTo>
                  <a:pt x="5798" y="10555"/>
                </a:lnTo>
                <a:lnTo>
                  <a:pt x="3214" y="9515"/>
                </a:lnTo>
                <a:lnTo>
                  <a:pt x="3782" y="8980"/>
                </a:lnTo>
                <a:close/>
                <a:moveTo>
                  <a:pt x="8507" y="8917"/>
                </a:moveTo>
                <a:lnTo>
                  <a:pt x="9043" y="9484"/>
                </a:lnTo>
                <a:lnTo>
                  <a:pt x="6491" y="10555"/>
                </a:lnTo>
                <a:lnTo>
                  <a:pt x="6491" y="9767"/>
                </a:lnTo>
                <a:lnTo>
                  <a:pt x="8507" y="8917"/>
                </a:lnTo>
                <a:close/>
                <a:moveTo>
                  <a:pt x="6113" y="1"/>
                </a:moveTo>
                <a:cubicBezTo>
                  <a:pt x="5892" y="1"/>
                  <a:pt x="5735" y="158"/>
                  <a:pt x="5735" y="347"/>
                </a:cubicBezTo>
                <a:lnTo>
                  <a:pt x="5735" y="851"/>
                </a:lnTo>
                <a:lnTo>
                  <a:pt x="2647" y="2112"/>
                </a:lnTo>
                <a:lnTo>
                  <a:pt x="2332" y="1797"/>
                </a:lnTo>
                <a:cubicBezTo>
                  <a:pt x="2254" y="1718"/>
                  <a:pt x="2159" y="1678"/>
                  <a:pt x="2065" y="1678"/>
                </a:cubicBezTo>
                <a:cubicBezTo>
                  <a:pt x="1970" y="1678"/>
                  <a:pt x="1875" y="1718"/>
                  <a:pt x="1797" y="1797"/>
                </a:cubicBezTo>
                <a:cubicBezTo>
                  <a:pt x="1639" y="1954"/>
                  <a:pt x="1639" y="2143"/>
                  <a:pt x="1797" y="2332"/>
                </a:cubicBezTo>
                <a:lnTo>
                  <a:pt x="2112" y="2647"/>
                </a:lnTo>
                <a:lnTo>
                  <a:pt x="852" y="5735"/>
                </a:lnTo>
                <a:lnTo>
                  <a:pt x="348" y="5735"/>
                </a:lnTo>
                <a:cubicBezTo>
                  <a:pt x="158" y="5735"/>
                  <a:pt x="1" y="5892"/>
                  <a:pt x="1" y="6081"/>
                </a:cubicBezTo>
                <a:cubicBezTo>
                  <a:pt x="1" y="6302"/>
                  <a:pt x="158" y="6459"/>
                  <a:pt x="348" y="6459"/>
                </a:cubicBezTo>
                <a:lnTo>
                  <a:pt x="852" y="6459"/>
                </a:lnTo>
                <a:lnTo>
                  <a:pt x="2112" y="9547"/>
                </a:lnTo>
                <a:lnTo>
                  <a:pt x="1797" y="9862"/>
                </a:lnTo>
                <a:cubicBezTo>
                  <a:pt x="1639" y="10019"/>
                  <a:pt x="1639" y="10240"/>
                  <a:pt x="1797" y="10397"/>
                </a:cubicBezTo>
                <a:cubicBezTo>
                  <a:pt x="1891" y="10460"/>
                  <a:pt x="1954" y="10492"/>
                  <a:pt x="2049" y="10492"/>
                </a:cubicBezTo>
                <a:cubicBezTo>
                  <a:pt x="2112" y="10492"/>
                  <a:pt x="2238" y="10460"/>
                  <a:pt x="2269" y="10397"/>
                </a:cubicBezTo>
                <a:lnTo>
                  <a:pt x="2584" y="10082"/>
                </a:lnTo>
                <a:lnTo>
                  <a:pt x="5703" y="11343"/>
                </a:lnTo>
                <a:lnTo>
                  <a:pt x="5703" y="11847"/>
                </a:lnTo>
                <a:cubicBezTo>
                  <a:pt x="5703" y="12036"/>
                  <a:pt x="5861" y="12193"/>
                  <a:pt x="6050" y="12193"/>
                </a:cubicBezTo>
                <a:cubicBezTo>
                  <a:pt x="6270" y="12193"/>
                  <a:pt x="6428" y="12036"/>
                  <a:pt x="6428" y="11847"/>
                </a:cubicBezTo>
                <a:lnTo>
                  <a:pt x="6428" y="11343"/>
                </a:lnTo>
                <a:lnTo>
                  <a:pt x="9515" y="10082"/>
                </a:lnTo>
                <a:lnTo>
                  <a:pt x="9831" y="10397"/>
                </a:lnTo>
                <a:cubicBezTo>
                  <a:pt x="9925" y="10460"/>
                  <a:pt x="9988" y="10492"/>
                  <a:pt x="10083" y="10492"/>
                </a:cubicBezTo>
                <a:cubicBezTo>
                  <a:pt x="10146" y="10492"/>
                  <a:pt x="10272" y="10460"/>
                  <a:pt x="10303" y="10397"/>
                </a:cubicBezTo>
                <a:cubicBezTo>
                  <a:pt x="10461" y="10240"/>
                  <a:pt x="10461" y="10019"/>
                  <a:pt x="10303" y="9862"/>
                </a:cubicBezTo>
                <a:lnTo>
                  <a:pt x="9988" y="9547"/>
                </a:lnTo>
                <a:lnTo>
                  <a:pt x="11248" y="6459"/>
                </a:lnTo>
                <a:lnTo>
                  <a:pt x="11784" y="6459"/>
                </a:lnTo>
                <a:cubicBezTo>
                  <a:pt x="11973" y="6459"/>
                  <a:pt x="12130" y="6302"/>
                  <a:pt x="12130" y="6081"/>
                </a:cubicBezTo>
                <a:cubicBezTo>
                  <a:pt x="12130" y="5892"/>
                  <a:pt x="12036" y="5735"/>
                  <a:pt x="11847" y="5735"/>
                </a:cubicBezTo>
                <a:lnTo>
                  <a:pt x="11343" y="5735"/>
                </a:lnTo>
                <a:lnTo>
                  <a:pt x="10083" y="2647"/>
                </a:lnTo>
                <a:lnTo>
                  <a:pt x="10398" y="2332"/>
                </a:lnTo>
                <a:cubicBezTo>
                  <a:pt x="10555" y="2175"/>
                  <a:pt x="10555" y="1954"/>
                  <a:pt x="10398" y="1797"/>
                </a:cubicBezTo>
                <a:cubicBezTo>
                  <a:pt x="10319" y="1718"/>
                  <a:pt x="10232" y="1678"/>
                  <a:pt x="10146" y="1678"/>
                </a:cubicBezTo>
                <a:cubicBezTo>
                  <a:pt x="10059" y="1678"/>
                  <a:pt x="9972" y="1718"/>
                  <a:pt x="9894" y="1797"/>
                </a:cubicBezTo>
                <a:lnTo>
                  <a:pt x="9578" y="2112"/>
                </a:lnTo>
                <a:lnTo>
                  <a:pt x="6459" y="851"/>
                </a:lnTo>
                <a:lnTo>
                  <a:pt x="6459" y="347"/>
                </a:lnTo>
                <a:cubicBezTo>
                  <a:pt x="6459" y="158"/>
                  <a:pt x="6302" y="1"/>
                  <a:pt x="61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52" name="Google Shape;10052;p81"/>
          <p:cNvGrpSpPr/>
          <p:nvPr/>
        </p:nvGrpSpPr>
        <p:grpSpPr>
          <a:xfrm>
            <a:off x="8012905" y="2591874"/>
            <a:ext cx="373662" cy="449030"/>
            <a:chOff x="-16018450" y="4058400"/>
            <a:chExt cx="252850" cy="303850"/>
          </a:xfrm>
        </p:grpSpPr>
        <p:sp>
          <p:nvSpPr>
            <p:cNvPr id="10053" name="Google Shape;10053;p81"/>
            <p:cNvSpPr/>
            <p:nvPr/>
          </p:nvSpPr>
          <p:spPr>
            <a:xfrm>
              <a:off x="-15927875" y="4129900"/>
              <a:ext cx="88250" cy="89025"/>
            </a:xfrm>
            <a:custGeom>
              <a:rect b="b" l="l" r="r" t="t"/>
              <a:pathLst>
                <a:path extrusionOk="0" h="3561" w="3530">
                  <a:moveTo>
                    <a:pt x="1765" y="0"/>
                  </a:moveTo>
                  <a:cubicBezTo>
                    <a:pt x="788" y="0"/>
                    <a:pt x="1" y="788"/>
                    <a:pt x="1" y="1764"/>
                  </a:cubicBezTo>
                  <a:cubicBezTo>
                    <a:pt x="1" y="2772"/>
                    <a:pt x="788" y="3560"/>
                    <a:pt x="1765" y="3560"/>
                  </a:cubicBezTo>
                  <a:cubicBezTo>
                    <a:pt x="2742" y="3560"/>
                    <a:pt x="3529" y="2772"/>
                    <a:pt x="3529" y="1764"/>
                  </a:cubicBezTo>
                  <a:cubicBezTo>
                    <a:pt x="3529" y="788"/>
                    <a:pt x="2742" y="0"/>
                    <a:pt x="1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4" name="Google Shape;10054;p81"/>
            <p:cNvSpPr/>
            <p:nvPr/>
          </p:nvSpPr>
          <p:spPr>
            <a:xfrm>
              <a:off x="-16002700" y="4058400"/>
              <a:ext cx="237100" cy="233575"/>
            </a:xfrm>
            <a:custGeom>
              <a:rect b="b" l="l" r="r" t="t"/>
              <a:pathLst>
                <a:path extrusionOk="0" h="9343" w="9484">
                  <a:moveTo>
                    <a:pt x="4758" y="2167"/>
                  </a:moveTo>
                  <a:cubicBezTo>
                    <a:pt x="6144" y="2167"/>
                    <a:pt x="7247" y="3270"/>
                    <a:pt x="7247" y="4656"/>
                  </a:cubicBezTo>
                  <a:cubicBezTo>
                    <a:pt x="7247" y="6010"/>
                    <a:pt x="6144" y="7113"/>
                    <a:pt x="4758" y="7113"/>
                  </a:cubicBezTo>
                  <a:cubicBezTo>
                    <a:pt x="3372" y="7113"/>
                    <a:pt x="2269" y="6010"/>
                    <a:pt x="2269" y="4656"/>
                  </a:cubicBezTo>
                  <a:cubicBezTo>
                    <a:pt x="2269" y="3270"/>
                    <a:pt x="3372" y="2167"/>
                    <a:pt x="4758" y="2167"/>
                  </a:cubicBezTo>
                  <a:close/>
                  <a:moveTo>
                    <a:pt x="4742" y="1"/>
                  </a:moveTo>
                  <a:cubicBezTo>
                    <a:pt x="4648" y="1"/>
                    <a:pt x="4553" y="40"/>
                    <a:pt x="4474" y="119"/>
                  </a:cubicBezTo>
                  <a:cubicBezTo>
                    <a:pt x="4159" y="434"/>
                    <a:pt x="3939" y="781"/>
                    <a:pt x="3813" y="1222"/>
                  </a:cubicBezTo>
                  <a:cubicBezTo>
                    <a:pt x="3498" y="938"/>
                    <a:pt x="3120" y="686"/>
                    <a:pt x="2679" y="623"/>
                  </a:cubicBezTo>
                  <a:cubicBezTo>
                    <a:pt x="2655" y="619"/>
                    <a:pt x="2630" y="617"/>
                    <a:pt x="2606" y="617"/>
                  </a:cubicBezTo>
                  <a:cubicBezTo>
                    <a:pt x="2437" y="617"/>
                    <a:pt x="2265" y="710"/>
                    <a:pt x="2238" y="875"/>
                  </a:cubicBezTo>
                  <a:cubicBezTo>
                    <a:pt x="2112" y="1285"/>
                    <a:pt x="2112" y="1726"/>
                    <a:pt x="2206" y="2135"/>
                  </a:cubicBezTo>
                  <a:cubicBezTo>
                    <a:pt x="2001" y="2092"/>
                    <a:pt x="1797" y="2068"/>
                    <a:pt x="1595" y="2068"/>
                  </a:cubicBezTo>
                  <a:cubicBezTo>
                    <a:pt x="1362" y="2068"/>
                    <a:pt x="1134" y="2099"/>
                    <a:pt x="914" y="2167"/>
                  </a:cubicBezTo>
                  <a:cubicBezTo>
                    <a:pt x="694" y="2198"/>
                    <a:pt x="599" y="2387"/>
                    <a:pt x="662" y="2608"/>
                  </a:cubicBezTo>
                  <a:cubicBezTo>
                    <a:pt x="788" y="3018"/>
                    <a:pt x="977" y="3396"/>
                    <a:pt x="1261" y="3742"/>
                  </a:cubicBezTo>
                  <a:cubicBezTo>
                    <a:pt x="851" y="3868"/>
                    <a:pt x="473" y="4089"/>
                    <a:pt x="158" y="4404"/>
                  </a:cubicBezTo>
                  <a:cubicBezTo>
                    <a:pt x="1" y="4561"/>
                    <a:pt x="1" y="4750"/>
                    <a:pt x="158" y="4908"/>
                  </a:cubicBezTo>
                  <a:cubicBezTo>
                    <a:pt x="473" y="5223"/>
                    <a:pt x="820" y="5475"/>
                    <a:pt x="1261" y="5601"/>
                  </a:cubicBezTo>
                  <a:cubicBezTo>
                    <a:pt x="977" y="5916"/>
                    <a:pt x="757" y="6294"/>
                    <a:pt x="662" y="6735"/>
                  </a:cubicBezTo>
                  <a:cubicBezTo>
                    <a:pt x="631" y="6924"/>
                    <a:pt x="757" y="7113"/>
                    <a:pt x="914" y="7176"/>
                  </a:cubicBezTo>
                  <a:cubicBezTo>
                    <a:pt x="1140" y="7228"/>
                    <a:pt x="1375" y="7252"/>
                    <a:pt x="1614" y="7252"/>
                  </a:cubicBezTo>
                  <a:cubicBezTo>
                    <a:pt x="1810" y="7252"/>
                    <a:pt x="2008" y="7236"/>
                    <a:pt x="2206" y="7208"/>
                  </a:cubicBezTo>
                  <a:lnTo>
                    <a:pt x="2206" y="7208"/>
                  </a:lnTo>
                  <a:cubicBezTo>
                    <a:pt x="2112" y="7649"/>
                    <a:pt x="2112" y="8058"/>
                    <a:pt x="2238" y="8468"/>
                  </a:cubicBezTo>
                  <a:cubicBezTo>
                    <a:pt x="2262" y="8613"/>
                    <a:pt x="2397" y="8721"/>
                    <a:pt x="2544" y="8721"/>
                  </a:cubicBezTo>
                  <a:cubicBezTo>
                    <a:pt x="2589" y="8721"/>
                    <a:pt x="2634" y="8711"/>
                    <a:pt x="2679" y="8688"/>
                  </a:cubicBezTo>
                  <a:cubicBezTo>
                    <a:pt x="3120" y="8594"/>
                    <a:pt x="3466" y="8373"/>
                    <a:pt x="3813" y="8121"/>
                  </a:cubicBezTo>
                  <a:cubicBezTo>
                    <a:pt x="3939" y="8499"/>
                    <a:pt x="4159" y="8909"/>
                    <a:pt x="4474" y="9224"/>
                  </a:cubicBezTo>
                  <a:cubicBezTo>
                    <a:pt x="4553" y="9303"/>
                    <a:pt x="4648" y="9342"/>
                    <a:pt x="4742" y="9342"/>
                  </a:cubicBezTo>
                  <a:cubicBezTo>
                    <a:pt x="4837" y="9342"/>
                    <a:pt x="4931" y="9303"/>
                    <a:pt x="5010" y="9224"/>
                  </a:cubicBezTo>
                  <a:cubicBezTo>
                    <a:pt x="5325" y="8909"/>
                    <a:pt x="5546" y="8531"/>
                    <a:pt x="5672" y="8121"/>
                  </a:cubicBezTo>
                  <a:cubicBezTo>
                    <a:pt x="5987" y="8342"/>
                    <a:pt x="6365" y="8594"/>
                    <a:pt x="6806" y="8688"/>
                  </a:cubicBezTo>
                  <a:cubicBezTo>
                    <a:pt x="6840" y="8700"/>
                    <a:pt x="6875" y="8705"/>
                    <a:pt x="6910" y="8705"/>
                  </a:cubicBezTo>
                  <a:cubicBezTo>
                    <a:pt x="7068" y="8705"/>
                    <a:pt x="7221" y="8597"/>
                    <a:pt x="7247" y="8468"/>
                  </a:cubicBezTo>
                  <a:cubicBezTo>
                    <a:pt x="7373" y="8027"/>
                    <a:pt x="7373" y="7586"/>
                    <a:pt x="7278" y="7208"/>
                  </a:cubicBezTo>
                  <a:lnTo>
                    <a:pt x="7278" y="7208"/>
                  </a:lnTo>
                  <a:cubicBezTo>
                    <a:pt x="7477" y="7236"/>
                    <a:pt x="7675" y="7252"/>
                    <a:pt x="7870" y="7252"/>
                  </a:cubicBezTo>
                  <a:cubicBezTo>
                    <a:pt x="8110" y="7252"/>
                    <a:pt x="8345" y="7228"/>
                    <a:pt x="8570" y="7176"/>
                  </a:cubicBezTo>
                  <a:cubicBezTo>
                    <a:pt x="8791" y="7113"/>
                    <a:pt x="8885" y="6924"/>
                    <a:pt x="8822" y="6735"/>
                  </a:cubicBezTo>
                  <a:cubicBezTo>
                    <a:pt x="8696" y="6294"/>
                    <a:pt x="8507" y="5947"/>
                    <a:pt x="8224" y="5601"/>
                  </a:cubicBezTo>
                  <a:cubicBezTo>
                    <a:pt x="8633" y="5475"/>
                    <a:pt x="9011" y="5223"/>
                    <a:pt x="9326" y="4908"/>
                  </a:cubicBezTo>
                  <a:cubicBezTo>
                    <a:pt x="9484" y="4750"/>
                    <a:pt x="9484" y="4561"/>
                    <a:pt x="9326" y="4404"/>
                  </a:cubicBezTo>
                  <a:cubicBezTo>
                    <a:pt x="9011" y="4089"/>
                    <a:pt x="8665" y="3868"/>
                    <a:pt x="8224" y="3742"/>
                  </a:cubicBezTo>
                  <a:cubicBezTo>
                    <a:pt x="8507" y="3427"/>
                    <a:pt x="8728" y="3018"/>
                    <a:pt x="8822" y="2608"/>
                  </a:cubicBezTo>
                  <a:cubicBezTo>
                    <a:pt x="8854" y="2387"/>
                    <a:pt x="8728" y="2198"/>
                    <a:pt x="8570" y="2167"/>
                  </a:cubicBezTo>
                  <a:cubicBezTo>
                    <a:pt x="8351" y="2099"/>
                    <a:pt x="8122" y="2068"/>
                    <a:pt x="7889" y="2068"/>
                  </a:cubicBezTo>
                  <a:cubicBezTo>
                    <a:pt x="7688" y="2068"/>
                    <a:pt x="7483" y="2092"/>
                    <a:pt x="7278" y="2135"/>
                  </a:cubicBezTo>
                  <a:cubicBezTo>
                    <a:pt x="7373" y="1694"/>
                    <a:pt x="7373" y="1253"/>
                    <a:pt x="7247" y="875"/>
                  </a:cubicBezTo>
                  <a:cubicBezTo>
                    <a:pt x="7223" y="705"/>
                    <a:pt x="7086" y="591"/>
                    <a:pt x="6938" y="591"/>
                  </a:cubicBezTo>
                  <a:cubicBezTo>
                    <a:pt x="6894" y="591"/>
                    <a:pt x="6849" y="602"/>
                    <a:pt x="6806" y="623"/>
                  </a:cubicBezTo>
                  <a:cubicBezTo>
                    <a:pt x="6365" y="749"/>
                    <a:pt x="6018" y="938"/>
                    <a:pt x="5672" y="1222"/>
                  </a:cubicBezTo>
                  <a:cubicBezTo>
                    <a:pt x="5546" y="812"/>
                    <a:pt x="5325" y="434"/>
                    <a:pt x="5010" y="119"/>
                  </a:cubicBezTo>
                  <a:cubicBezTo>
                    <a:pt x="4931" y="40"/>
                    <a:pt x="4837" y="1"/>
                    <a:pt x="47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5" name="Google Shape;10055;p81"/>
            <p:cNvSpPr/>
            <p:nvPr/>
          </p:nvSpPr>
          <p:spPr>
            <a:xfrm>
              <a:off x="-16018450" y="4253550"/>
              <a:ext cx="129200" cy="108700"/>
            </a:xfrm>
            <a:custGeom>
              <a:rect b="b" l="l" r="r" t="t"/>
              <a:pathLst>
                <a:path extrusionOk="0" h="4348" w="5168">
                  <a:moveTo>
                    <a:pt x="1009" y="0"/>
                  </a:moveTo>
                  <a:cubicBezTo>
                    <a:pt x="410" y="693"/>
                    <a:pt x="1" y="1607"/>
                    <a:pt x="1" y="2615"/>
                  </a:cubicBezTo>
                  <a:lnTo>
                    <a:pt x="1" y="4001"/>
                  </a:lnTo>
                  <a:lnTo>
                    <a:pt x="32" y="4001"/>
                  </a:lnTo>
                  <a:cubicBezTo>
                    <a:pt x="32" y="4190"/>
                    <a:pt x="190" y="4348"/>
                    <a:pt x="410" y="4348"/>
                  </a:cubicBezTo>
                  <a:lnTo>
                    <a:pt x="1796" y="4348"/>
                  </a:lnTo>
                  <a:cubicBezTo>
                    <a:pt x="3214" y="4348"/>
                    <a:pt x="4443" y="3560"/>
                    <a:pt x="5167" y="2426"/>
                  </a:cubicBezTo>
                  <a:cubicBezTo>
                    <a:pt x="4915" y="2237"/>
                    <a:pt x="4411" y="1733"/>
                    <a:pt x="4159" y="1355"/>
                  </a:cubicBezTo>
                  <a:cubicBezTo>
                    <a:pt x="3750" y="1576"/>
                    <a:pt x="3309" y="1670"/>
                    <a:pt x="2836" y="1796"/>
                  </a:cubicBezTo>
                  <a:cubicBezTo>
                    <a:pt x="2805" y="1801"/>
                    <a:pt x="2774" y="1804"/>
                    <a:pt x="2743" y="1804"/>
                  </a:cubicBezTo>
                  <a:cubicBezTo>
                    <a:pt x="2580" y="1804"/>
                    <a:pt x="2421" y="1734"/>
                    <a:pt x="2395" y="1576"/>
                  </a:cubicBezTo>
                  <a:cubicBezTo>
                    <a:pt x="2269" y="1040"/>
                    <a:pt x="2111" y="662"/>
                    <a:pt x="2080" y="189"/>
                  </a:cubicBezTo>
                  <a:cubicBezTo>
                    <a:pt x="1702" y="158"/>
                    <a:pt x="1418" y="63"/>
                    <a:pt x="10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6" name="Google Shape;10056;p81"/>
            <p:cNvSpPr/>
            <p:nvPr/>
          </p:nvSpPr>
          <p:spPr>
            <a:xfrm>
              <a:off x="-15876675" y="4254325"/>
              <a:ext cx="107925" cy="90600"/>
            </a:xfrm>
            <a:custGeom>
              <a:rect b="b" l="l" r="r" t="t"/>
              <a:pathLst>
                <a:path extrusionOk="0" h="3624" w="4317">
                  <a:moveTo>
                    <a:pt x="3750" y="1"/>
                  </a:moveTo>
                  <a:cubicBezTo>
                    <a:pt x="3466" y="64"/>
                    <a:pt x="3277" y="127"/>
                    <a:pt x="2993" y="127"/>
                  </a:cubicBezTo>
                  <a:cubicBezTo>
                    <a:pt x="2962" y="599"/>
                    <a:pt x="2836" y="977"/>
                    <a:pt x="2678" y="1482"/>
                  </a:cubicBezTo>
                  <a:cubicBezTo>
                    <a:pt x="2653" y="1657"/>
                    <a:pt x="2509" y="1753"/>
                    <a:pt x="2355" y="1753"/>
                  </a:cubicBezTo>
                  <a:cubicBezTo>
                    <a:pt x="2316" y="1753"/>
                    <a:pt x="2276" y="1746"/>
                    <a:pt x="2237" y="1734"/>
                  </a:cubicBezTo>
                  <a:cubicBezTo>
                    <a:pt x="1733" y="1608"/>
                    <a:pt x="1292" y="1482"/>
                    <a:pt x="914" y="1292"/>
                  </a:cubicBezTo>
                  <a:cubicBezTo>
                    <a:pt x="631" y="1702"/>
                    <a:pt x="347" y="1923"/>
                    <a:pt x="1" y="2269"/>
                  </a:cubicBezTo>
                  <a:cubicBezTo>
                    <a:pt x="599" y="3057"/>
                    <a:pt x="1481" y="3592"/>
                    <a:pt x="2552" y="3592"/>
                  </a:cubicBezTo>
                  <a:lnTo>
                    <a:pt x="3970" y="3592"/>
                  </a:lnTo>
                  <a:lnTo>
                    <a:pt x="3970" y="3624"/>
                  </a:lnTo>
                  <a:cubicBezTo>
                    <a:pt x="4159" y="3624"/>
                    <a:pt x="4317" y="3466"/>
                    <a:pt x="4317" y="3277"/>
                  </a:cubicBezTo>
                  <a:lnTo>
                    <a:pt x="4317" y="1860"/>
                  </a:lnTo>
                  <a:cubicBezTo>
                    <a:pt x="4317" y="1166"/>
                    <a:pt x="4096" y="536"/>
                    <a:pt x="37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57" name="Google Shape;10057;p81"/>
          <p:cNvSpPr/>
          <p:nvPr/>
        </p:nvSpPr>
        <p:spPr>
          <a:xfrm>
            <a:off x="6245621" y="3691307"/>
            <a:ext cx="449288" cy="448143"/>
          </a:xfrm>
          <a:custGeom>
            <a:rect b="b" l="l" r="r" t="t"/>
            <a:pathLst>
              <a:path extrusionOk="0" h="12130" w="12161">
                <a:moveTo>
                  <a:pt x="3245" y="0"/>
                </a:moveTo>
                <a:cubicBezTo>
                  <a:pt x="3245" y="0"/>
                  <a:pt x="2174" y="820"/>
                  <a:pt x="2174" y="1765"/>
                </a:cubicBezTo>
                <a:cubicBezTo>
                  <a:pt x="2174" y="2363"/>
                  <a:pt x="2552" y="2930"/>
                  <a:pt x="2867" y="3245"/>
                </a:cubicBezTo>
                <a:lnTo>
                  <a:pt x="2867" y="4254"/>
                </a:lnTo>
                <a:cubicBezTo>
                  <a:pt x="2867" y="3466"/>
                  <a:pt x="2237" y="2836"/>
                  <a:pt x="1449" y="2836"/>
                </a:cubicBezTo>
                <a:lnTo>
                  <a:pt x="756" y="2836"/>
                </a:lnTo>
                <a:lnTo>
                  <a:pt x="756" y="3560"/>
                </a:lnTo>
                <a:cubicBezTo>
                  <a:pt x="756" y="4348"/>
                  <a:pt x="1386" y="4978"/>
                  <a:pt x="2174" y="4978"/>
                </a:cubicBezTo>
                <a:lnTo>
                  <a:pt x="2867" y="4978"/>
                </a:lnTo>
                <a:lnTo>
                  <a:pt x="2867" y="6742"/>
                </a:lnTo>
                <a:cubicBezTo>
                  <a:pt x="2867" y="5955"/>
                  <a:pt x="2237" y="5325"/>
                  <a:pt x="1449" y="5325"/>
                </a:cubicBezTo>
                <a:lnTo>
                  <a:pt x="756" y="5325"/>
                </a:lnTo>
                <a:lnTo>
                  <a:pt x="756" y="6018"/>
                </a:lnTo>
                <a:cubicBezTo>
                  <a:pt x="756" y="6805"/>
                  <a:pt x="1386" y="7467"/>
                  <a:pt x="2174" y="7467"/>
                </a:cubicBezTo>
                <a:lnTo>
                  <a:pt x="2867" y="7467"/>
                </a:lnTo>
                <a:lnTo>
                  <a:pt x="2867" y="9263"/>
                </a:lnTo>
                <a:cubicBezTo>
                  <a:pt x="2867" y="8475"/>
                  <a:pt x="2237" y="7845"/>
                  <a:pt x="1449" y="7845"/>
                </a:cubicBezTo>
                <a:lnTo>
                  <a:pt x="756" y="7845"/>
                </a:lnTo>
                <a:lnTo>
                  <a:pt x="756" y="8570"/>
                </a:lnTo>
                <a:cubicBezTo>
                  <a:pt x="756" y="9357"/>
                  <a:pt x="1386" y="9987"/>
                  <a:pt x="2174" y="9987"/>
                </a:cubicBezTo>
                <a:lnTo>
                  <a:pt x="2867" y="9987"/>
                </a:lnTo>
                <a:lnTo>
                  <a:pt x="2867" y="11437"/>
                </a:lnTo>
                <a:lnTo>
                  <a:pt x="347" y="11437"/>
                </a:lnTo>
                <a:cubicBezTo>
                  <a:pt x="158" y="11437"/>
                  <a:pt x="0" y="11594"/>
                  <a:pt x="0" y="11783"/>
                </a:cubicBezTo>
                <a:cubicBezTo>
                  <a:pt x="0" y="11972"/>
                  <a:pt x="158" y="12130"/>
                  <a:pt x="347" y="12130"/>
                </a:cubicBezTo>
                <a:lnTo>
                  <a:pt x="11814" y="12130"/>
                </a:lnTo>
                <a:cubicBezTo>
                  <a:pt x="12004" y="12130"/>
                  <a:pt x="12161" y="11972"/>
                  <a:pt x="12161" y="11783"/>
                </a:cubicBezTo>
                <a:cubicBezTo>
                  <a:pt x="12161" y="11594"/>
                  <a:pt x="12004" y="11437"/>
                  <a:pt x="11814" y="11437"/>
                </a:cubicBezTo>
                <a:lnTo>
                  <a:pt x="9294" y="11437"/>
                </a:lnTo>
                <a:lnTo>
                  <a:pt x="9294" y="9987"/>
                </a:lnTo>
                <a:lnTo>
                  <a:pt x="10019" y="9987"/>
                </a:lnTo>
                <a:cubicBezTo>
                  <a:pt x="10806" y="9987"/>
                  <a:pt x="11436" y="9357"/>
                  <a:pt x="11436" y="8570"/>
                </a:cubicBezTo>
                <a:lnTo>
                  <a:pt x="11436" y="7845"/>
                </a:lnTo>
                <a:lnTo>
                  <a:pt x="10712" y="7845"/>
                </a:lnTo>
                <a:cubicBezTo>
                  <a:pt x="9924" y="7845"/>
                  <a:pt x="9294" y="8475"/>
                  <a:pt x="9294" y="9263"/>
                </a:cubicBezTo>
                <a:lnTo>
                  <a:pt x="9294" y="7467"/>
                </a:lnTo>
                <a:lnTo>
                  <a:pt x="10019" y="7467"/>
                </a:lnTo>
                <a:cubicBezTo>
                  <a:pt x="10806" y="7467"/>
                  <a:pt x="11436" y="6805"/>
                  <a:pt x="11436" y="6018"/>
                </a:cubicBezTo>
                <a:lnTo>
                  <a:pt x="11436" y="5325"/>
                </a:lnTo>
                <a:lnTo>
                  <a:pt x="10712" y="5325"/>
                </a:lnTo>
                <a:cubicBezTo>
                  <a:pt x="9924" y="5325"/>
                  <a:pt x="9294" y="5955"/>
                  <a:pt x="9294" y="6742"/>
                </a:cubicBezTo>
                <a:lnTo>
                  <a:pt x="9294" y="4978"/>
                </a:lnTo>
                <a:lnTo>
                  <a:pt x="10019" y="4978"/>
                </a:lnTo>
                <a:cubicBezTo>
                  <a:pt x="10806" y="4978"/>
                  <a:pt x="11436" y="4348"/>
                  <a:pt x="11436" y="3560"/>
                </a:cubicBezTo>
                <a:lnTo>
                  <a:pt x="11436" y="2836"/>
                </a:lnTo>
                <a:lnTo>
                  <a:pt x="10712" y="2836"/>
                </a:lnTo>
                <a:cubicBezTo>
                  <a:pt x="9924" y="2836"/>
                  <a:pt x="9294" y="3466"/>
                  <a:pt x="9294" y="4254"/>
                </a:cubicBezTo>
                <a:lnTo>
                  <a:pt x="9294" y="3245"/>
                </a:lnTo>
                <a:cubicBezTo>
                  <a:pt x="9609" y="2930"/>
                  <a:pt x="10019" y="2363"/>
                  <a:pt x="10019" y="1765"/>
                </a:cubicBezTo>
                <a:cubicBezTo>
                  <a:pt x="10019" y="788"/>
                  <a:pt x="8948" y="0"/>
                  <a:pt x="8948" y="0"/>
                </a:cubicBezTo>
                <a:cubicBezTo>
                  <a:pt x="8948" y="0"/>
                  <a:pt x="7876" y="820"/>
                  <a:pt x="7876" y="1765"/>
                </a:cubicBezTo>
                <a:cubicBezTo>
                  <a:pt x="7876" y="2363"/>
                  <a:pt x="8286" y="2930"/>
                  <a:pt x="8601" y="3245"/>
                </a:cubicBezTo>
                <a:lnTo>
                  <a:pt x="8601" y="4254"/>
                </a:lnTo>
                <a:cubicBezTo>
                  <a:pt x="8601" y="3466"/>
                  <a:pt x="7971" y="2836"/>
                  <a:pt x="7183" y="2836"/>
                </a:cubicBezTo>
                <a:lnTo>
                  <a:pt x="6459" y="2836"/>
                </a:lnTo>
                <a:lnTo>
                  <a:pt x="6459" y="3560"/>
                </a:lnTo>
                <a:cubicBezTo>
                  <a:pt x="6459" y="4348"/>
                  <a:pt x="7089" y="4978"/>
                  <a:pt x="7876" y="4978"/>
                </a:cubicBezTo>
                <a:lnTo>
                  <a:pt x="8601" y="4978"/>
                </a:lnTo>
                <a:lnTo>
                  <a:pt x="8601" y="6742"/>
                </a:lnTo>
                <a:cubicBezTo>
                  <a:pt x="8601" y="5955"/>
                  <a:pt x="7971" y="5325"/>
                  <a:pt x="7183" y="5325"/>
                </a:cubicBezTo>
                <a:lnTo>
                  <a:pt x="6459" y="5325"/>
                </a:lnTo>
                <a:lnTo>
                  <a:pt x="6459" y="6018"/>
                </a:lnTo>
                <a:cubicBezTo>
                  <a:pt x="6459" y="6805"/>
                  <a:pt x="7089" y="7467"/>
                  <a:pt x="7876" y="7467"/>
                </a:cubicBezTo>
                <a:lnTo>
                  <a:pt x="8601" y="7467"/>
                </a:lnTo>
                <a:lnTo>
                  <a:pt x="8601" y="9263"/>
                </a:lnTo>
                <a:cubicBezTo>
                  <a:pt x="8601" y="8475"/>
                  <a:pt x="7971" y="7845"/>
                  <a:pt x="7183" y="7845"/>
                </a:cubicBezTo>
                <a:lnTo>
                  <a:pt x="6459" y="7845"/>
                </a:lnTo>
                <a:lnTo>
                  <a:pt x="6459" y="8570"/>
                </a:lnTo>
                <a:cubicBezTo>
                  <a:pt x="6459" y="9357"/>
                  <a:pt x="7089" y="9987"/>
                  <a:pt x="7876" y="9987"/>
                </a:cubicBezTo>
                <a:lnTo>
                  <a:pt x="8601" y="9987"/>
                </a:lnTo>
                <a:lnTo>
                  <a:pt x="8601" y="11437"/>
                </a:lnTo>
                <a:lnTo>
                  <a:pt x="3592" y="11437"/>
                </a:lnTo>
                <a:lnTo>
                  <a:pt x="3592" y="9987"/>
                </a:lnTo>
                <a:lnTo>
                  <a:pt x="4285" y="9987"/>
                </a:lnTo>
                <a:cubicBezTo>
                  <a:pt x="5072" y="9987"/>
                  <a:pt x="5703" y="9357"/>
                  <a:pt x="5703" y="8570"/>
                </a:cubicBezTo>
                <a:lnTo>
                  <a:pt x="5703" y="7845"/>
                </a:lnTo>
                <a:lnTo>
                  <a:pt x="5009" y="7845"/>
                </a:lnTo>
                <a:cubicBezTo>
                  <a:pt x="4222" y="7845"/>
                  <a:pt x="3592" y="8475"/>
                  <a:pt x="3592" y="9263"/>
                </a:cubicBezTo>
                <a:lnTo>
                  <a:pt x="3592" y="7467"/>
                </a:lnTo>
                <a:lnTo>
                  <a:pt x="4285" y="7467"/>
                </a:lnTo>
                <a:cubicBezTo>
                  <a:pt x="5072" y="7467"/>
                  <a:pt x="5703" y="6805"/>
                  <a:pt x="5703" y="6018"/>
                </a:cubicBezTo>
                <a:lnTo>
                  <a:pt x="5703" y="5325"/>
                </a:lnTo>
                <a:lnTo>
                  <a:pt x="5009" y="5325"/>
                </a:lnTo>
                <a:cubicBezTo>
                  <a:pt x="4222" y="5325"/>
                  <a:pt x="3592" y="5955"/>
                  <a:pt x="3592" y="6742"/>
                </a:cubicBezTo>
                <a:lnTo>
                  <a:pt x="3592" y="4978"/>
                </a:lnTo>
                <a:lnTo>
                  <a:pt x="4285" y="4978"/>
                </a:lnTo>
                <a:cubicBezTo>
                  <a:pt x="5072" y="4978"/>
                  <a:pt x="5703" y="4348"/>
                  <a:pt x="5703" y="3560"/>
                </a:cubicBezTo>
                <a:lnTo>
                  <a:pt x="5703" y="2836"/>
                </a:lnTo>
                <a:lnTo>
                  <a:pt x="5009" y="2836"/>
                </a:lnTo>
                <a:cubicBezTo>
                  <a:pt x="4222" y="2836"/>
                  <a:pt x="3592" y="3466"/>
                  <a:pt x="3592" y="4254"/>
                </a:cubicBezTo>
                <a:lnTo>
                  <a:pt x="3592" y="3245"/>
                </a:lnTo>
                <a:cubicBezTo>
                  <a:pt x="3907" y="2930"/>
                  <a:pt x="4285" y="2363"/>
                  <a:pt x="4285" y="1765"/>
                </a:cubicBezTo>
                <a:cubicBezTo>
                  <a:pt x="4285" y="788"/>
                  <a:pt x="3245" y="0"/>
                  <a:pt x="324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8" name="Google Shape;10058;p81"/>
          <p:cNvSpPr txBox="1"/>
          <p:nvPr/>
        </p:nvSpPr>
        <p:spPr>
          <a:xfrm>
            <a:off x="12" y="35325"/>
            <a:ext cx="9144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Roboto"/>
                <a:ea typeface="Roboto"/>
                <a:cs typeface="Roboto"/>
                <a:sym typeface="Roboto"/>
              </a:rPr>
              <a:t>Nature Icons</a:t>
            </a:r>
            <a:endParaRPr sz="2000">
              <a:solidFill>
                <a:schemeClr val="dk1"/>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0062" name="Shape 10062"/>
        <p:cNvGrpSpPr/>
        <p:nvPr/>
      </p:nvGrpSpPr>
      <p:grpSpPr>
        <a:xfrm>
          <a:off x="0" y="0"/>
          <a:ext cx="0" cy="0"/>
          <a:chOff x="0" y="0"/>
          <a:chExt cx="0" cy="0"/>
        </a:xfrm>
      </p:grpSpPr>
      <p:sp>
        <p:nvSpPr>
          <p:cNvPr id="10063" name="Google Shape;10063;p82"/>
          <p:cNvSpPr/>
          <p:nvPr/>
        </p:nvSpPr>
        <p:spPr>
          <a:xfrm>
            <a:off x="3286742" y="1770000"/>
            <a:ext cx="75972" cy="76004"/>
          </a:xfrm>
          <a:custGeom>
            <a:rect b="b" l="l" r="r" t="t"/>
            <a:pathLst>
              <a:path extrusionOk="0" h="2335" w="2334">
                <a:moveTo>
                  <a:pt x="2334" y="1"/>
                </a:moveTo>
                <a:lnTo>
                  <a:pt x="0" y="2334"/>
                </a:lnTo>
                <a:lnTo>
                  <a:pt x="2334" y="2334"/>
                </a:lnTo>
                <a:lnTo>
                  <a:pt x="2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64" name="Google Shape;10064;p82"/>
          <p:cNvGrpSpPr/>
          <p:nvPr/>
        </p:nvGrpSpPr>
        <p:grpSpPr>
          <a:xfrm>
            <a:off x="6285540" y="4003061"/>
            <a:ext cx="349710" cy="349784"/>
            <a:chOff x="6281267" y="4151023"/>
            <a:chExt cx="348838" cy="348877"/>
          </a:xfrm>
        </p:grpSpPr>
        <p:sp>
          <p:nvSpPr>
            <p:cNvPr id="10065" name="Google Shape;10065;p82"/>
            <p:cNvSpPr/>
            <p:nvPr/>
          </p:nvSpPr>
          <p:spPr>
            <a:xfrm>
              <a:off x="6440181" y="4299878"/>
              <a:ext cx="32583" cy="22492"/>
            </a:xfrm>
            <a:custGeom>
              <a:rect b="b" l="l" r="r" t="t"/>
              <a:pathLst>
                <a:path extrusionOk="0" h="691" w="1001">
                  <a:moveTo>
                    <a:pt x="0" y="0"/>
                  </a:moveTo>
                  <a:lnTo>
                    <a:pt x="0" y="691"/>
                  </a:lnTo>
                  <a:lnTo>
                    <a:pt x="1001" y="691"/>
                  </a:lnTo>
                  <a:lnTo>
                    <a:pt x="100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6" name="Google Shape;10066;p82"/>
            <p:cNvSpPr/>
            <p:nvPr/>
          </p:nvSpPr>
          <p:spPr>
            <a:xfrm>
              <a:off x="6395228" y="4199101"/>
              <a:ext cx="120956" cy="81408"/>
            </a:xfrm>
            <a:custGeom>
              <a:rect b="b" l="l" r="r" t="t"/>
              <a:pathLst>
                <a:path extrusionOk="0" h="2501" w="3716">
                  <a:moveTo>
                    <a:pt x="1858" y="0"/>
                  </a:moveTo>
                  <a:cubicBezTo>
                    <a:pt x="500" y="0"/>
                    <a:pt x="0" y="1786"/>
                    <a:pt x="1143" y="2501"/>
                  </a:cubicBezTo>
                  <a:lnTo>
                    <a:pt x="1548" y="2501"/>
                  </a:lnTo>
                  <a:lnTo>
                    <a:pt x="1548" y="1239"/>
                  </a:lnTo>
                  <a:lnTo>
                    <a:pt x="2167" y="1239"/>
                  </a:lnTo>
                  <a:lnTo>
                    <a:pt x="2167" y="2501"/>
                  </a:lnTo>
                  <a:lnTo>
                    <a:pt x="2572" y="2501"/>
                  </a:lnTo>
                  <a:cubicBezTo>
                    <a:pt x="3715" y="1786"/>
                    <a:pt x="3215" y="0"/>
                    <a:pt x="18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7" name="Google Shape;10067;p82"/>
            <p:cNvSpPr/>
            <p:nvPr/>
          </p:nvSpPr>
          <p:spPr>
            <a:xfrm>
              <a:off x="6281267" y="4151023"/>
              <a:ext cx="348838" cy="218638"/>
            </a:xfrm>
            <a:custGeom>
              <a:rect b="b" l="l" r="r" t="t"/>
              <a:pathLst>
                <a:path extrusionOk="0" h="6717" w="10717">
                  <a:moveTo>
                    <a:pt x="2168" y="1025"/>
                  </a:moveTo>
                  <a:lnTo>
                    <a:pt x="3168" y="1549"/>
                  </a:lnTo>
                  <a:lnTo>
                    <a:pt x="2882" y="2097"/>
                  </a:lnTo>
                  <a:lnTo>
                    <a:pt x="1858" y="1573"/>
                  </a:lnTo>
                  <a:lnTo>
                    <a:pt x="2168" y="1025"/>
                  </a:lnTo>
                  <a:close/>
                  <a:moveTo>
                    <a:pt x="8574" y="1025"/>
                  </a:moveTo>
                  <a:lnTo>
                    <a:pt x="8883" y="1573"/>
                  </a:lnTo>
                  <a:lnTo>
                    <a:pt x="7859" y="2097"/>
                  </a:lnTo>
                  <a:lnTo>
                    <a:pt x="7573" y="1549"/>
                  </a:lnTo>
                  <a:lnTo>
                    <a:pt x="8574" y="1025"/>
                  </a:lnTo>
                  <a:close/>
                  <a:moveTo>
                    <a:pt x="2763" y="2549"/>
                  </a:moveTo>
                  <a:lnTo>
                    <a:pt x="2763" y="3192"/>
                  </a:lnTo>
                  <a:lnTo>
                    <a:pt x="1596" y="3192"/>
                  </a:lnTo>
                  <a:lnTo>
                    <a:pt x="1596" y="2549"/>
                  </a:lnTo>
                  <a:close/>
                  <a:moveTo>
                    <a:pt x="9145" y="2549"/>
                  </a:moveTo>
                  <a:lnTo>
                    <a:pt x="9145" y="3192"/>
                  </a:lnTo>
                  <a:lnTo>
                    <a:pt x="7978" y="3192"/>
                  </a:lnTo>
                  <a:lnTo>
                    <a:pt x="7978" y="2549"/>
                  </a:lnTo>
                  <a:close/>
                  <a:moveTo>
                    <a:pt x="2882" y="3621"/>
                  </a:moveTo>
                  <a:lnTo>
                    <a:pt x="3168" y="4192"/>
                  </a:lnTo>
                  <a:lnTo>
                    <a:pt x="2168" y="4716"/>
                  </a:lnTo>
                  <a:lnTo>
                    <a:pt x="1858" y="4145"/>
                  </a:lnTo>
                  <a:lnTo>
                    <a:pt x="2882" y="3621"/>
                  </a:lnTo>
                  <a:close/>
                  <a:moveTo>
                    <a:pt x="7859" y="3621"/>
                  </a:moveTo>
                  <a:lnTo>
                    <a:pt x="8859" y="4145"/>
                  </a:lnTo>
                  <a:lnTo>
                    <a:pt x="8574" y="4716"/>
                  </a:lnTo>
                  <a:lnTo>
                    <a:pt x="7550" y="4192"/>
                  </a:lnTo>
                  <a:lnTo>
                    <a:pt x="7859" y="3621"/>
                  </a:lnTo>
                  <a:close/>
                  <a:moveTo>
                    <a:pt x="5359" y="858"/>
                  </a:moveTo>
                  <a:cubicBezTo>
                    <a:pt x="7288" y="858"/>
                    <a:pt x="8074" y="3335"/>
                    <a:pt x="6478" y="4454"/>
                  </a:cubicBezTo>
                  <a:lnTo>
                    <a:pt x="6478" y="5907"/>
                  </a:lnTo>
                  <a:lnTo>
                    <a:pt x="4239" y="5907"/>
                  </a:lnTo>
                  <a:lnTo>
                    <a:pt x="4239" y="4454"/>
                  </a:lnTo>
                  <a:cubicBezTo>
                    <a:pt x="2644" y="3335"/>
                    <a:pt x="3430" y="858"/>
                    <a:pt x="5359" y="858"/>
                  </a:cubicBezTo>
                  <a:close/>
                  <a:moveTo>
                    <a:pt x="0" y="1"/>
                  </a:moveTo>
                  <a:lnTo>
                    <a:pt x="0" y="6717"/>
                  </a:lnTo>
                  <a:lnTo>
                    <a:pt x="10717" y="6717"/>
                  </a:lnTo>
                  <a:lnTo>
                    <a:pt x="107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8" name="Google Shape;10068;p82"/>
            <p:cNvSpPr/>
            <p:nvPr/>
          </p:nvSpPr>
          <p:spPr>
            <a:xfrm>
              <a:off x="6281267" y="4389784"/>
              <a:ext cx="348838" cy="110117"/>
            </a:xfrm>
            <a:custGeom>
              <a:rect b="b" l="l" r="r" t="t"/>
              <a:pathLst>
                <a:path extrusionOk="0" h="3383" w="10717">
                  <a:moveTo>
                    <a:pt x="0" y="1"/>
                  </a:moveTo>
                  <a:lnTo>
                    <a:pt x="0" y="1596"/>
                  </a:lnTo>
                  <a:lnTo>
                    <a:pt x="4001" y="1596"/>
                  </a:lnTo>
                  <a:lnTo>
                    <a:pt x="4001" y="1977"/>
                  </a:lnTo>
                  <a:cubicBezTo>
                    <a:pt x="4001" y="2406"/>
                    <a:pt x="3668" y="2739"/>
                    <a:pt x="3239" y="2739"/>
                  </a:cubicBezTo>
                  <a:lnTo>
                    <a:pt x="2263" y="2739"/>
                  </a:lnTo>
                  <a:lnTo>
                    <a:pt x="2263" y="3382"/>
                  </a:lnTo>
                  <a:lnTo>
                    <a:pt x="8455" y="3382"/>
                  </a:lnTo>
                  <a:lnTo>
                    <a:pt x="8455" y="2763"/>
                  </a:lnTo>
                  <a:lnTo>
                    <a:pt x="7502" y="2763"/>
                  </a:lnTo>
                  <a:cubicBezTo>
                    <a:pt x="7073" y="2763"/>
                    <a:pt x="6716" y="2406"/>
                    <a:pt x="6740" y="1977"/>
                  </a:cubicBezTo>
                  <a:lnTo>
                    <a:pt x="6740" y="1596"/>
                  </a:lnTo>
                  <a:lnTo>
                    <a:pt x="10717" y="1596"/>
                  </a:lnTo>
                  <a:lnTo>
                    <a:pt x="107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69" name="Google Shape;10069;p82"/>
          <p:cNvGrpSpPr/>
          <p:nvPr/>
        </p:nvGrpSpPr>
        <p:grpSpPr>
          <a:xfrm>
            <a:off x="7804020" y="4003061"/>
            <a:ext cx="335746" cy="349778"/>
            <a:chOff x="7795960" y="4151023"/>
            <a:chExt cx="334909" cy="348871"/>
          </a:xfrm>
        </p:grpSpPr>
        <p:sp>
          <p:nvSpPr>
            <p:cNvPr id="10070" name="Google Shape;10070;p82"/>
            <p:cNvSpPr/>
            <p:nvPr/>
          </p:nvSpPr>
          <p:spPr>
            <a:xfrm>
              <a:off x="7857221" y="4296786"/>
              <a:ext cx="273648" cy="134106"/>
            </a:xfrm>
            <a:custGeom>
              <a:rect b="b" l="l" r="r" t="t"/>
              <a:pathLst>
                <a:path extrusionOk="0" h="4120" w="8407">
                  <a:moveTo>
                    <a:pt x="1858" y="714"/>
                  </a:moveTo>
                  <a:cubicBezTo>
                    <a:pt x="2334" y="714"/>
                    <a:pt x="2739" y="1072"/>
                    <a:pt x="2810" y="1548"/>
                  </a:cubicBezTo>
                  <a:cubicBezTo>
                    <a:pt x="2858" y="2096"/>
                    <a:pt x="2429" y="2548"/>
                    <a:pt x="1882" y="2548"/>
                  </a:cubicBezTo>
                  <a:lnTo>
                    <a:pt x="1501" y="2548"/>
                  </a:lnTo>
                  <a:lnTo>
                    <a:pt x="1501" y="3453"/>
                  </a:lnTo>
                  <a:lnTo>
                    <a:pt x="881" y="3453"/>
                  </a:lnTo>
                  <a:lnTo>
                    <a:pt x="881" y="714"/>
                  </a:lnTo>
                  <a:close/>
                  <a:moveTo>
                    <a:pt x="4287" y="714"/>
                  </a:moveTo>
                  <a:cubicBezTo>
                    <a:pt x="4811" y="714"/>
                    <a:pt x="5216" y="1119"/>
                    <a:pt x="5216" y="1643"/>
                  </a:cubicBezTo>
                  <a:lnTo>
                    <a:pt x="5216" y="2524"/>
                  </a:lnTo>
                  <a:cubicBezTo>
                    <a:pt x="5216" y="3048"/>
                    <a:pt x="4811" y="3453"/>
                    <a:pt x="4287" y="3453"/>
                  </a:cubicBezTo>
                  <a:lnTo>
                    <a:pt x="3287" y="3453"/>
                  </a:lnTo>
                  <a:lnTo>
                    <a:pt x="3287" y="714"/>
                  </a:lnTo>
                  <a:close/>
                  <a:moveTo>
                    <a:pt x="7502" y="714"/>
                  </a:moveTo>
                  <a:lnTo>
                    <a:pt x="7502" y="1334"/>
                  </a:lnTo>
                  <a:lnTo>
                    <a:pt x="6406" y="1334"/>
                  </a:lnTo>
                  <a:lnTo>
                    <a:pt x="6406" y="1929"/>
                  </a:lnTo>
                  <a:lnTo>
                    <a:pt x="7264" y="1929"/>
                  </a:lnTo>
                  <a:lnTo>
                    <a:pt x="7264" y="2572"/>
                  </a:lnTo>
                  <a:lnTo>
                    <a:pt x="6406" y="2572"/>
                  </a:lnTo>
                  <a:lnTo>
                    <a:pt x="6406" y="3453"/>
                  </a:lnTo>
                  <a:lnTo>
                    <a:pt x="5787" y="3453"/>
                  </a:lnTo>
                  <a:lnTo>
                    <a:pt x="5787" y="714"/>
                  </a:lnTo>
                  <a:close/>
                  <a:moveTo>
                    <a:pt x="0" y="0"/>
                  </a:moveTo>
                  <a:lnTo>
                    <a:pt x="0" y="4120"/>
                  </a:lnTo>
                  <a:lnTo>
                    <a:pt x="8407" y="4120"/>
                  </a:lnTo>
                  <a:lnTo>
                    <a:pt x="84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1" name="Google Shape;10071;p82"/>
            <p:cNvSpPr/>
            <p:nvPr/>
          </p:nvSpPr>
          <p:spPr>
            <a:xfrm>
              <a:off x="7906829" y="4340176"/>
              <a:ext cx="22525" cy="19400"/>
            </a:xfrm>
            <a:custGeom>
              <a:rect b="b" l="l" r="r" t="t"/>
              <a:pathLst>
                <a:path extrusionOk="0" h="596" w="692">
                  <a:moveTo>
                    <a:pt x="0" y="1"/>
                  </a:moveTo>
                  <a:lnTo>
                    <a:pt x="0" y="596"/>
                  </a:lnTo>
                  <a:lnTo>
                    <a:pt x="358" y="596"/>
                  </a:lnTo>
                  <a:cubicBezTo>
                    <a:pt x="548" y="596"/>
                    <a:pt x="691" y="453"/>
                    <a:pt x="667" y="263"/>
                  </a:cubicBezTo>
                  <a:cubicBezTo>
                    <a:pt x="643" y="120"/>
                    <a:pt x="501" y="1"/>
                    <a:pt x="3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2" name="Google Shape;10072;p82"/>
            <p:cNvSpPr/>
            <p:nvPr/>
          </p:nvSpPr>
          <p:spPr>
            <a:xfrm>
              <a:off x="7985114" y="4340176"/>
              <a:ext cx="21743" cy="47328"/>
            </a:xfrm>
            <a:custGeom>
              <a:rect b="b" l="l" r="r" t="t"/>
              <a:pathLst>
                <a:path extrusionOk="0" h="1454" w="668">
                  <a:moveTo>
                    <a:pt x="1" y="1"/>
                  </a:moveTo>
                  <a:lnTo>
                    <a:pt x="1" y="1453"/>
                  </a:lnTo>
                  <a:lnTo>
                    <a:pt x="358" y="1453"/>
                  </a:lnTo>
                  <a:cubicBezTo>
                    <a:pt x="525" y="1453"/>
                    <a:pt x="668" y="1310"/>
                    <a:pt x="668" y="1168"/>
                  </a:cubicBezTo>
                  <a:lnTo>
                    <a:pt x="668" y="286"/>
                  </a:lnTo>
                  <a:cubicBezTo>
                    <a:pt x="668" y="120"/>
                    <a:pt x="525" y="1"/>
                    <a:pt x="3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3" name="Google Shape;10073;p82"/>
            <p:cNvSpPr/>
            <p:nvPr/>
          </p:nvSpPr>
          <p:spPr>
            <a:xfrm>
              <a:off x="7796741" y="4151023"/>
              <a:ext cx="260498" cy="348871"/>
            </a:xfrm>
            <a:custGeom>
              <a:rect b="b" l="l" r="r" t="t"/>
              <a:pathLst>
                <a:path extrusionOk="0" h="10718" w="8003">
                  <a:moveTo>
                    <a:pt x="6574" y="2382"/>
                  </a:moveTo>
                  <a:lnTo>
                    <a:pt x="6574" y="3002"/>
                  </a:lnTo>
                  <a:lnTo>
                    <a:pt x="3716" y="3002"/>
                  </a:lnTo>
                  <a:lnTo>
                    <a:pt x="3716" y="2382"/>
                  </a:lnTo>
                  <a:close/>
                  <a:moveTo>
                    <a:pt x="2954" y="1"/>
                  </a:moveTo>
                  <a:lnTo>
                    <a:pt x="2954" y="2954"/>
                  </a:lnTo>
                  <a:lnTo>
                    <a:pt x="1" y="2954"/>
                  </a:lnTo>
                  <a:lnTo>
                    <a:pt x="1" y="10717"/>
                  </a:lnTo>
                  <a:lnTo>
                    <a:pt x="8002" y="10717"/>
                  </a:lnTo>
                  <a:lnTo>
                    <a:pt x="8002" y="9241"/>
                  </a:lnTo>
                  <a:lnTo>
                    <a:pt x="1263" y="9241"/>
                  </a:lnTo>
                  <a:lnTo>
                    <a:pt x="1263" y="3859"/>
                  </a:lnTo>
                  <a:lnTo>
                    <a:pt x="8002" y="3859"/>
                  </a:lnTo>
                  <a:lnTo>
                    <a:pt x="800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4" name="Google Shape;10074;p82"/>
            <p:cNvSpPr/>
            <p:nvPr/>
          </p:nvSpPr>
          <p:spPr>
            <a:xfrm>
              <a:off x="7795960" y="4151023"/>
              <a:ext cx="76004" cy="76004"/>
            </a:xfrm>
            <a:custGeom>
              <a:rect b="b" l="l" r="r" t="t"/>
              <a:pathLst>
                <a:path extrusionOk="0" h="2335" w="2335">
                  <a:moveTo>
                    <a:pt x="2335" y="1"/>
                  </a:moveTo>
                  <a:lnTo>
                    <a:pt x="1" y="2335"/>
                  </a:lnTo>
                  <a:lnTo>
                    <a:pt x="2335" y="2335"/>
                  </a:lnTo>
                  <a:lnTo>
                    <a:pt x="233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75" name="Google Shape;10075;p82"/>
          <p:cNvGrpSpPr/>
          <p:nvPr/>
        </p:nvGrpSpPr>
        <p:grpSpPr>
          <a:xfrm>
            <a:off x="7041664" y="1788845"/>
            <a:ext cx="349743" cy="309344"/>
            <a:chOff x="7035505" y="1942549"/>
            <a:chExt cx="348871" cy="308541"/>
          </a:xfrm>
        </p:grpSpPr>
        <p:sp>
          <p:nvSpPr>
            <p:cNvPr id="10076" name="Google Shape;10076;p82"/>
            <p:cNvSpPr/>
            <p:nvPr/>
          </p:nvSpPr>
          <p:spPr>
            <a:xfrm>
              <a:off x="7035505" y="1942549"/>
              <a:ext cx="234913" cy="59729"/>
            </a:xfrm>
            <a:custGeom>
              <a:rect b="b" l="l" r="r" t="t"/>
              <a:pathLst>
                <a:path extrusionOk="0" h="1835" w="7217">
                  <a:moveTo>
                    <a:pt x="1763" y="596"/>
                  </a:moveTo>
                  <a:lnTo>
                    <a:pt x="1763" y="1239"/>
                  </a:lnTo>
                  <a:lnTo>
                    <a:pt x="1120" y="1239"/>
                  </a:lnTo>
                  <a:lnTo>
                    <a:pt x="1120" y="596"/>
                  </a:lnTo>
                  <a:close/>
                  <a:moveTo>
                    <a:pt x="2930" y="596"/>
                  </a:moveTo>
                  <a:lnTo>
                    <a:pt x="2930" y="1239"/>
                  </a:lnTo>
                  <a:lnTo>
                    <a:pt x="2311" y="1239"/>
                  </a:lnTo>
                  <a:lnTo>
                    <a:pt x="2287" y="596"/>
                  </a:lnTo>
                  <a:close/>
                  <a:moveTo>
                    <a:pt x="4073" y="596"/>
                  </a:moveTo>
                  <a:lnTo>
                    <a:pt x="4073" y="1239"/>
                  </a:lnTo>
                  <a:lnTo>
                    <a:pt x="3454" y="1239"/>
                  </a:lnTo>
                  <a:lnTo>
                    <a:pt x="3454" y="596"/>
                  </a:lnTo>
                  <a:close/>
                  <a:moveTo>
                    <a:pt x="1" y="1"/>
                  </a:moveTo>
                  <a:lnTo>
                    <a:pt x="1" y="1835"/>
                  </a:lnTo>
                  <a:lnTo>
                    <a:pt x="5693" y="1835"/>
                  </a:lnTo>
                  <a:lnTo>
                    <a:pt x="72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7" name="Google Shape;10077;p82"/>
            <p:cNvSpPr/>
            <p:nvPr/>
          </p:nvSpPr>
          <p:spPr>
            <a:xfrm>
              <a:off x="7178924" y="2102243"/>
              <a:ext cx="51982" cy="60510"/>
            </a:xfrm>
            <a:custGeom>
              <a:rect b="b" l="l" r="r" t="t"/>
              <a:pathLst>
                <a:path extrusionOk="0" h="1859" w="1597">
                  <a:moveTo>
                    <a:pt x="1" y="1"/>
                  </a:moveTo>
                  <a:lnTo>
                    <a:pt x="1" y="1858"/>
                  </a:lnTo>
                  <a:lnTo>
                    <a:pt x="1596" y="929"/>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8" name="Google Shape;10078;p82"/>
            <p:cNvSpPr/>
            <p:nvPr/>
          </p:nvSpPr>
          <p:spPr>
            <a:xfrm>
              <a:off x="7035505" y="1942549"/>
              <a:ext cx="348871" cy="308541"/>
            </a:xfrm>
            <a:custGeom>
              <a:rect b="b" l="l" r="r" t="t"/>
              <a:pathLst>
                <a:path extrusionOk="0" h="9479" w="10718">
                  <a:moveTo>
                    <a:pt x="3764" y="3811"/>
                  </a:moveTo>
                  <a:lnTo>
                    <a:pt x="7264" y="5835"/>
                  </a:lnTo>
                  <a:lnTo>
                    <a:pt x="3764" y="7860"/>
                  </a:lnTo>
                  <a:lnTo>
                    <a:pt x="3764" y="3811"/>
                  </a:lnTo>
                  <a:close/>
                  <a:moveTo>
                    <a:pt x="8050" y="1"/>
                  </a:moveTo>
                  <a:lnTo>
                    <a:pt x="6002" y="2477"/>
                  </a:lnTo>
                  <a:lnTo>
                    <a:pt x="1" y="2477"/>
                  </a:lnTo>
                  <a:lnTo>
                    <a:pt x="1" y="9479"/>
                  </a:lnTo>
                  <a:lnTo>
                    <a:pt x="10718" y="9479"/>
                  </a:lnTo>
                  <a:lnTo>
                    <a:pt x="1071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79" name="Google Shape;10079;p82"/>
          <p:cNvGrpSpPr/>
          <p:nvPr/>
        </p:nvGrpSpPr>
        <p:grpSpPr>
          <a:xfrm>
            <a:off x="1789099" y="2887027"/>
            <a:ext cx="276681" cy="349002"/>
            <a:chOff x="1796039" y="3037884"/>
            <a:chExt cx="275991" cy="348097"/>
          </a:xfrm>
        </p:grpSpPr>
        <p:sp>
          <p:nvSpPr>
            <p:cNvPr id="10080" name="Google Shape;10080;p82"/>
            <p:cNvSpPr/>
            <p:nvPr/>
          </p:nvSpPr>
          <p:spPr>
            <a:xfrm>
              <a:off x="1796039" y="3037884"/>
              <a:ext cx="275991" cy="270556"/>
            </a:xfrm>
            <a:custGeom>
              <a:rect b="b" l="l" r="r" t="t"/>
              <a:pathLst>
                <a:path extrusionOk="0" h="8312" w="8479">
                  <a:moveTo>
                    <a:pt x="1" y="0"/>
                  </a:moveTo>
                  <a:lnTo>
                    <a:pt x="1" y="8312"/>
                  </a:lnTo>
                  <a:lnTo>
                    <a:pt x="1263" y="8312"/>
                  </a:lnTo>
                  <a:lnTo>
                    <a:pt x="1263" y="1239"/>
                  </a:lnTo>
                  <a:lnTo>
                    <a:pt x="7240" y="1239"/>
                  </a:lnTo>
                  <a:lnTo>
                    <a:pt x="7240" y="8312"/>
                  </a:lnTo>
                  <a:lnTo>
                    <a:pt x="8479" y="8312"/>
                  </a:lnTo>
                  <a:lnTo>
                    <a:pt x="84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1" name="Google Shape;10081;p82"/>
            <p:cNvSpPr/>
            <p:nvPr/>
          </p:nvSpPr>
          <p:spPr>
            <a:xfrm>
              <a:off x="1857300" y="3098363"/>
              <a:ext cx="154287" cy="210078"/>
            </a:xfrm>
            <a:custGeom>
              <a:rect b="b" l="l" r="r" t="t"/>
              <a:pathLst>
                <a:path extrusionOk="0" h="6454" w="4740">
                  <a:moveTo>
                    <a:pt x="3477" y="929"/>
                  </a:moveTo>
                  <a:lnTo>
                    <a:pt x="3477" y="1548"/>
                  </a:lnTo>
                  <a:lnTo>
                    <a:pt x="1262" y="1548"/>
                  </a:lnTo>
                  <a:lnTo>
                    <a:pt x="1262" y="929"/>
                  </a:lnTo>
                  <a:close/>
                  <a:moveTo>
                    <a:pt x="4049" y="2215"/>
                  </a:moveTo>
                  <a:lnTo>
                    <a:pt x="4049" y="2834"/>
                  </a:lnTo>
                  <a:lnTo>
                    <a:pt x="691" y="2834"/>
                  </a:lnTo>
                  <a:lnTo>
                    <a:pt x="691" y="2215"/>
                  </a:lnTo>
                  <a:close/>
                  <a:moveTo>
                    <a:pt x="4049" y="3525"/>
                  </a:moveTo>
                  <a:lnTo>
                    <a:pt x="4049" y="4168"/>
                  </a:lnTo>
                  <a:lnTo>
                    <a:pt x="691" y="4168"/>
                  </a:lnTo>
                  <a:lnTo>
                    <a:pt x="691" y="3525"/>
                  </a:lnTo>
                  <a:close/>
                  <a:moveTo>
                    <a:pt x="4049" y="4858"/>
                  </a:moveTo>
                  <a:lnTo>
                    <a:pt x="4049" y="5477"/>
                  </a:lnTo>
                  <a:lnTo>
                    <a:pt x="691" y="5477"/>
                  </a:lnTo>
                  <a:lnTo>
                    <a:pt x="691" y="4858"/>
                  </a:lnTo>
                  <a:close/>
                  <a:moveTo>
                    <a:pt x="0" y="0"/>
                  </a:moveTo>
                  <a:lnTo>
                    <a:pt x="0" y="6454"/>
                  </a:lnTo>
                  <a:lnTo>
                    <a:pt x="4739" y="6454"/>
                  </a:lnTo>
                  <a:lnTo>
                    <a:pt x="473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2" name="Google Shape;10082;p82"/>
            <p:cNvSpPr/>
            <p:nvPr/>
          </p:nvSpPr>
          <p:spPr>
            <a:xfrm>
              <a:off x="1796039" y="3327814"/>
              <a:ext cx="275991" cy="58167"/>
            </a:xfrm>
            <a:custGeom>
              <a:rect b="b" l="l" r="r" t="t"/>
              <a:pathLst>
                <a:path extrusionOk="0" h="1787" w="8479">
                  <a:moveTo>
                    <a:pt x="4549" y="548"/>
                  </a:moveTo>
                  <a:lnTo>
                    <a:pt x="4549" y="1191"/>
                  </a:lnTo>
                  <a:lnTo>
                    <a:pt x="3930" y="1191"/>
                  </a:lnTo>
                  <a:lnTo>
                    <a:pt x="3930" y="548"/>
                  </a:lnTo>
                  <a:close/>
                  <a:moveTo>
                    <a:pt x="1" y="0"/>
                  </a:moveTo>
                  <a:lnTo>
                    <a:pt x="1" y="1786"/>
                  </a:lnTo>
                  <a:lnTo>
                    <a:pt x="8479" y="1786"/>
                  </a:lnTo>
                  <a:lnTo>
                    <a:pt x="84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83" name="Google Shape;10083;p82"/>
          <p:cNvGrpSpPr/>
          <p:nvPr/>
        </p:nvGrpSpPr>
        <p:grpSpPr>
          <a:xfrm>
            <a:off x="4019454" y="3445061"/>
            <a:ext cx="349710" cy="348968"/>
            <a:chOff x="4020831" y="3594470"/>
            <a:chExt cx="348838" cy="348063"/>
          </a:xfrm>
        </p:grpSpPr>
        <p:sp>
          <p:nvSpPr>
            <p:cNvPr id="10084" name="Google Shape;10084;p82"/>
            <p:cNvSpPr/>
            <p:nvPr/>
          </p:nvSpPr>
          <p:spPr>
            <a:xfrm>
              <a:off x="4144850" y="3724706"/>
              <a:ext cx="98496" cy="31801"/>
            </a:xfrm>
            <a:custGeom>
              <a:rect b="b" l="l" r="r" t="t"/>
              <a:pathLst>
                <a:path extrusionOk="0" h="977" w="3026">
                  <a:moveTo>
                    <a:pt x="1" y="0"/>
                  </a:moveTo>
                  <a:lnTo>
                    <a:pt x="1" y="976"/>
                  </a:lnTo>
                  <a:lnTo>
                    <a:pt x="3025" y="976"/>
                  </a:lnTo>
                  <a:lnTo>
                    <a:pt x="30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5" name="Google Shape;10085;p82"/>
            <p:cNvSpPr/>
            <p:nvPr/>
          </p:nvSpPr>
          <p:spPr>
            <a:xfrm>
              <a:off x="4097586" y="3649513"/>
              <a:ext cx="195365" cy="55042"/>
            </a:xfrm>
            <a:custGeom>
              <a:rect b="b" l="l" r="r" t="t"/>
              <a:pathLst>
                <a:path extrusionOk="0" h="1691" w="6002">
                  <a:moveTo>
                    <a:pt x="3001" y="0"/>
                  </a:moveTo>
                  <a:lnTo>
                    <a:pt x="0" y="1286"/>
                  </a:lnTo>
                  <a:lnTo>
                    <a:pt x="953" y="1691"/>
                  </a:lnTo>
                  <a:lnTo>
                    <a:pt x="5049" y="1691"/>
                  </a:lnTo>
                  <a:lnTo>
                    <a:pt x="6001" y="1286"/>
                  </a:lnTo>
                  <a:lnTo>
                    <a:pt x="300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6" name="Google Shape;10086;p82"/>
            <p:cNvSpPr/>
            <p:nvPr/>
          </p:nvSpPr>
          <p:spPr>
            <a:xfrm>
              <a:off x="4020831" y="3833230"/>
              <a:ext cx="348838" cy="109303"/>
            </a:xfrm>
            <a:custGeom>
              <a:rect b="b" l="l" r="r" t="t"/>
              <a:pathLst>
                <a:path extrusionOk="0" h="3358" w="10717">
                  <a:moveTo>
                    <a:pt x="0" y="0"/>
                  </a:moveTo>
                  <a:lnTo>
                    <a:pt x="0" y="1596"/>
                  </a:lnTo>
                  <a:lnTo>
                    <a:pt x="4001" y="1596"/>
                  </a:lnTo>
                  <a:lnTo>
                    <a:pt x="4001" y="1953"/>
                  </a:lnTo>
                  <a:cubicBezTo>
                    <a:pt x="4001" y="2381"/>
                    <a:pt x="3644" y="2739"/>
                    <a:pt x="3215" y="2739"/>
                  </a:cubicBezTo>
                  <a:lnTo>
                    <a:pt x="2263" y="2739"/>
                  </a:lnTo>
                  <a:lnTo>
                    <a:pt x="2263" y="3358"/>
                  </a:lnTo>
                  <a:lnTo>
                    <a:pt x="8455" y="3358"/>
                  </a:lnTo>
                  <a:lnTo>
                    <a:pt x="8455" y="2739"/>
                  </a:lnTo>
                  <a:lnTo>
                    <a:pt x="7478" y="2739"/>
                  </a:lnTo>
                  <a:cubicBezTo>
                    <a:pt x="7050" y="2739"/>
                    <a:pt x="6716" y="2381"/>
                    <a:pt x="6716" y="1953"/>
                  </a:cubicBezTo>
                  <a:lnTo>
                    <a:pt x="6716" y="1596"/>
                  </a:lnTo>
                  <a:lnTo>
                    <a:pt x="10717" y="1596"/>
                  </a:lnTo>
                  <a:lnTo>
                    <a:pt x="107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7" name="Google Shape;10087;p82"/>
            <p:cNvSpPr/>
            <p:nvPr/>
          </p:nvSpPr>
          <p:spPr>
            <a:xfrm>
              <a:off x="4020831" y="3594470"/>
              <a:ext cx="348838" cy="218606"/>
            </a:xfrm>
            <a:custGeom>
              <a:rect b="b" l="l" r="r" t="t"/>
              <a:pathLst>
                <a:path extrusionOk="0" h="6716" w="10717">
                  <a:moveTo>
                    <a:pt x="5359" y="1024"/>
                  </a:moveTo>
                  <a:lnTo>
                    <a:pt x="9407" y="2763"/>
                  </a:lnTo>
                  <a:lnTo>
                    <a:pt x="9407" y="3215"/>
                  </a:lnTo>
                  <a:lnTo>
                    <a:pt x="8859" y="3477"/>
                  </a:lnTo>
                  <a:lnTo>
                    <a:pt x="8859" y="4954"/>
                  </a:lnTo>
                  <a:lnTo>
                    <a:pt x="8216" y="4954"/>
                  </a:lnTo>
                  <a:lnTo>
                    <a:pt x="8216" y="3739"/>
                  </a:lnTo>
                  <a:lnTo>
                    <a:pt x="7478" y="4049"/>
                  </a:lnTo>
                  <a:lnTo>
                    <a:pt x="7478" y="5620"/>
                  </a:lnTo>
                  <a:lnTo>
                    <a:pt x="3192" y="5620"/>
                  </a:lnTo>
                  <a:lnTo>
                    <a:pt x="3192" y="4025"/>
                  </a:lnTo>
                  <a:lnTo>
                    <a:pt x="1310" y="3215"/>
                  </a:lnTo>
                  <a:lnTo>
                    <a:pt x="1310" y="2739"/>
                  </a:lnTo>
                  <a:lnTo>
                    <a:pt x="5359" y="1024"/>
                  </a:lnTo>
                  <a:close/>
                  <a:moveTo>
                    <a:pt x="0" y="0"/>
                  </a:moveTo>
                  <a:lnTo>
                    <a:pt x="0" y="6716"/>
                  </a:lnTo>
                  <a:lnTo>
                    <a:pt x="10717" y="6716"/>
                  </a:lnTo>
                  <a:lnTo>
                    <a:pt x="107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88" name="Google Shape;10088;p82"/>
          <p:cNvGrpSpPr/>
          <p:nvPr/>
        </p:nvGrpSpPr>
        <p:grpSpPr>
          <a:xfrm>
            <a:off x="7086762" y="4003001"/>
            <a:ext cx="259589" cy="349845"/>
            <a:chOff x="7086762" y="4003001"/>
            <a:chExt cx="259589" cy="349845"/>
          </a:xfrm>
        </p:grpSpPr>
        <p:sp>
          <p:nvSpPr>
            <p:cNvPr id="10089" name="Google Shape;10089;p82"/>
            <p:cNvSpPr/>
            <p:nvPr/>
          </p:nvSpPr>
          <p:spPr>
            <a:xfrm>
              <a:off x="7192983" y="4003001"/>
              <a:ext cx="46668" cy="35801"/>
            </a:xfrm>
            <a:custGeom>
              <a:rect b="b" l="l" r="r" t="t"/>
              <a:pathLst>
                <a:path extrusionOk="0" h="1097" w="1430">
                  <a:moveTo>
                    <a:pt x="715" y="1"/>
                  </a:moveTo>
                  <a:lnTo>
                    <a:pt x="1" y="1096"/>
                  </a:lnTo>
                  <a:lnTo>
                    <a:pt x="1430" y="1096"/>
                  </a:lnTo>
                  <a:lnTo>
                    <a:pt x="71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90" name="Google Shape;10090;p82"/>
            <p:cNvGrpSpPr/>
            <p:nvPr/>
          </p:nvGrpSpPr>
          <p:grpSpPr>
            <a:xfrm>
              <a:off x="7086762" y="4059031"/>
              <a:ext cx="259589" cy="293816"/>
              <a:chOff x="7080490" y="4206848"/>
              <a:chExt cx="258941" cy="293054"/>
            </a:xfrm>
          </p:grpSpPr>
          <p:sp>
            <p:nvSpPr>
              <p:cNvPr id="10091" name="Google Shape;10091;p82"/>
              <p:cNvSpPr/>
              <p:nvPr/>
            </p:nvSpPr>
            <p:spPr>
              <a:xfrm>
                <a:off x="7150247" y="4206848"/>
                <a:ext cx="117864" cy="34926"/>
              </a:xfrm>
              <a:custGeom>
                <a:rect b="b" l="l" r="r" t="t"/>
                <a:pathLst>
                  <a:path extrusionOk="0" h="1073" w="3621">
                    <a:moveTo>
                      <a:pt x="691" y="1"/>
                    </a:moveTo>
                    <a:lnTo>
                      <a:pt x="1" y="1072"/>
                    </a:lnTo>
                    <a:lnTo>
                      <a:pt x="3620" y="1072"/>
                    </a:lnTo>
                    <a:lnTo>
                      <a:pt x="293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2" name="Google Shape;10092;p82"/>
              <p:cNvSpPr/>
              <p:nvPr/>
            </p:nvSpPr>
            <p:spPr>
              <a:xfrm>
                <a:off x="7148685" y="4453355"/>
                <a:ext cx="120956" cy="46546"/>
              </a:xfrm>
              <a:custGeom>
                <a:rect b="b" l="l" r="r" t="t"/>
                <a:pathLst>
                  <a:path extrusionOk="0" h="1430" w="3716">
                    <a:moveTo>
                      <a:pt x="1" y="1"/>
                    </a:moveTo>
                    <a:lnTo>
                      <a:pt x="1" y="1429"/>
                    </a:lnTo>
                    <a:lnTo>
                      <a:pt x="3716" y="1429"/>
                    </a:lnTo>
                    <a:lnTo>
                      <a:pt x="371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3" name="Google Shape;10093;p82"/>
              <p:cNvSpPr/>
              <p:nvPr/>
            </p:nvSpPr>
            <p:spPr>
              <a:xfrm>
                <a:off x="7289793" y="4347142"/>
                <a:ext cx="49639" cy="129484"/>
              </a:xfrm>
              <a:custGeom>
                <a:rect b="b" l="l" r="r" t="t"/>
                <a:pathLst>
                  <a:path extrusionOk="0" h="3978" w="1525">
                    <a:moveTo>
                      <a:pt x="0" y="1"/>
                    </a:moveTo>
                    <a:lnTo>
                      <a:pt x="0" y="3978"/>
                    </a:lnTo>
                    <a:lnTo>
                      <a:pt x="1524" y="3978"/>
                    </a:lnTo>
                    <a:lnTo>
                      <a:pt x="1524" y="1144"/>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4" name="Google Shape;10094;p82"/>
              <p:cNvSpPr/>
              <p:nvPr/>
            </p:nvSpPr>
            <p:spPr>
              <a:xfrm>
                <a:off x="7080490" y="4347923"/>
                <a:ext cx="47295" cy="128703"/>
              </a:xfrm>
              <a:custGeom>
                <a:rect b="b" l="l" r="r" t="t"/>
                <a:pathLst>
                  <a:path extrusionOk="0" h="3954" w="1453">
                    <a:moveTo>
                      <a:pt x="1453" y="1"/>
                    </a:moveTo>
                    <a:lnTo>
                      <a:pt x="0" y="1120"/>
                    </a:lnTo>
                    <a:lnTo>
                      <a:pt x="0" y="3954"/>
                    </a:lnTo>
                    <a:lnTo>
                      <a:pt x="1453" y="3954"/>
                    </a:lnTo>
                    <a:lnTo>
                      <a:pt x="145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5" name="Google Shape;10095;p82"/>
              <p:cNvSpPr/>
              <p:nvPr/>
            </p:nvSpPr>
            <p:spPr>
              <a:xfrm>
                <a:off x="7148685" y="4261892"/>
                <a:ext cx="50420" cy="171343"/>
              </a:xfrm>
              <a:custGeom>
                <a:rect b="b" l="l" r="r" t="t"/>
                <a:pathLst>
                  <a:path extrusionOk="0" h="5264" w="1549">
                    <a:moveTo>
                      <a:pt x="1" y="0"/>
                    </a:moveTo>
                    <a:lnTo>
                      <a:pt x="1" y="5263"/>
                    </a:lnTo>
                    <a:lnTo>
                      <a:pt x="1549" y="5263"/>
                    </a:lnTo>
                    <a:lnTo>
                      <a:pt x="154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6" name="Google Shape;10096;p82"/>
              <p:cNvSpPr/>
              <p:nvPr/>
            </p:nvSpPr>
            <p:spPr>
              <a:xfrm>
                <a:off x="7219255" y="4261892"/>
                <a:ext cx="50387" cy="171343"/>
              </a:xfrm>
              <a:custGeom>
                <a:rect b="b" l="l" r="r" t="t"/>
                <a:pathLst>
                  <a:path extrusionOk="0" h="5264" w="1548">
                    <a:moveTo>
                      <a:pt x="0" y="0"/>
                    </a:moveTo>
                    <a:lnTo>
                      <a:pt x="0" y="5263"/>
                    </a:lnTo>
                    <a:lnTo>
                      <a:pt x="1548" y="5263"/>
                    </a:lnTo>
                    <a:lnTo>
                      <a:pt x="15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097" name="Google Shape;10097;p82"/>
          <p:cNvGrpSpPr/>
          <p:nvPr/>
        </p:nvGrpSpPr>
        <p:grpSpPr>
          <a:xfrm>
            <a:off x="2508740" y="2922012"/>
            <a:ext cx="348937" cy="278248"/>
            <a:chOff x="2513885" y="3072778"/>
            <a:chExt cx="348066" cy="277527"/>
          </a:xfrm>
        </p:grpSpPr>
        <p:sp>
          <p:nvSpPr>
            <p:cNvPr id="10098" name="Google Shape;10098;p82"/>
            <p:cNvSpPr/>
            <p:nvPr/>
          </p:nvSpPr>
          <p:spPr>
            <a:xfrm>
              <a:off x="2649525" y="3072778"/>
              <a:ext cx="116301" cy="159690"/>
            </a:xfrm>
            <a:custGeom>
              <a:rect b="b" l="l" r="r" t="t"/>
              <a:pathLst>
                <a:path extrusionOk="0" h="4906" w="3573">
                  <a:moveTo>
                    <a:pt x="2811" y="1358"/>
                  </a:moveTo>
                  <a:lnTo>
                    <a:pt x="2811" y="1977"/>
                  </a:lnTo>
                  <a:lnTo>
                    <a:pt x="810" y="1977"/>
                  </a:lnTo>
                  <a:lnTo>
                    <a:pt x="810" y="1358"/>
                  </a:lnTo>
                  <a:close/>
                  <a:moveTo>
                    <a:pt x="2811" y="2763"/>
                  </a:moveTo>
                  <a:lnTo>
                    <a:pt x="2811" y="3406"/>
                  </a:lnTo>
                  <a:lnTo>
                    <a:pt x="810" y="3406"/>
                  </a:lnTo>
                  <a:lnTo>
                    <a:pt x="810" y="2763"/>
                  </a:lnTo>
                  <a:close/>
                  <a:moveTo>
                    <a:pt x="1096" y="0"/>
                  </a:moveTo>
                  <a:cubicBezTo>
                    <a:pt x="501" y="0"/>
                    <a:pt x="1" y="500"/>
                    <a:pt x="1" y="1119"/>
                  </a:cubicBezTo>
                  <a:lnTo>
                    <a:pt x="1" y="4906"/>
                  </a:lnTo>
                  <a:cubicBezTo>
                    <a:pt x="310" y="4644"/>
                    <a:pt x="715" y="4501"/>
                    <a:pt x="1120" y="4501"/>
                  </a:cubicBezTo>
                  <a:lnTo>
                    <a:pt x="3573" y="4501"/>
                  </a:lnTo>
                  <a:lnTo>
                    <a:pt x="357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9" name="Google Shape;10099;p82"/>
            <p:cNvSpPr/>
            <p:nvPr/>
          </p:nvSpPr>
          <p:spPr>
            <a:xfrm>
              <a:off x="2650306" y="3240219"/>
              <a:ext cx="106243" cy="25584"/>
            </a:xfrm>
            <a:custGeom>
              <a:rect b="b" l="l" r="r" t="t"/>
              <a:pathLst>
                <a:path extrusionOk="0" h="786" w="3264">
                  <a:moveTo>
                    <a:pt x="1072" y="0"/>
                  </a:moveTo>
                  <a:cubicBezTo>
                    <a:pt x="572" y="0"/>
                    <a:pt x="143" y="333"/>
                    <a:pt x="0" y="786"/>
                  </a:cubicBezTo>
                  <a:lnTo>
                    <a:pt x="3215" y="786"/>
                  </a:lnTo>
                  <a:lnTo>
                    <a:pt x="3215" y="310"/>
                  </a:lnTo>
                  <a:cubicBezTo>
                    <a:pt x="3215" y="191"/>
                    <a:pt x="3239" y="95"/>
                    <a:pt x="3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0" name="Google Shape;10100;p82"/>
            <p:cNvSpPr/>
            <p:nvPr/>
          </p:nvSpPr>
          <p:spPr>
            <a:xfrm>
              <a:off x="2513885" y="3240219"/>
              <a:ext cx="115520" cy="25584"/>
            </a:xfrm>
            <a:custGeom>
              <a:rect b="b" l="l" r="r" t="t"/>
              <a:pathLst>
                <a:path extrusionOk="0" h="786" w="3549">
                  <a:moveTo>
                    <a:pt x="0" y="0"/>
                  </a:moveTo>
                  <a:lnTo>
                    <a:pt x="0" y="786"/>
                  </a:lnTo>
                  <a:lnTo>
                    <a:pt x="3548" y="786"/>
                  </a:lnTo>
                  <a:cubicBezTo>
                    <a:pt x="3406" y="333"/>
                    <a:pt x="2977" y="0"/>
                    <a:pt x="24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1" name="Google Shape;10101;p82"/>
            <p:cNvSpPr/>
            <p:nvPr/>
          </p:nvSpPr>
          <p:spPr>
            <a:xfrm>
              <a:off x="2776669" y="3227818"/>
              <a:ext cx="32583" cy="43422"/>
            </a:xfrm>
            <a:custGeom>
              <a:rect b="b" l="l" r="r" t="t"/>
              <a:pathLst>
                <a:path extrusionOk="0" h="1334" w="1001">
                  <a:moveTo>
                    <a:pt x="643" y="0"/>
                  </a:moveTo>
                  <a:cubicBezTo>
                    <a:pt x="286" y="0"/>
                    <a:pt x="0" y="286"/>
                    <a:pt x="0" y="667"/>
                  </a:cubicBezTo>
                  <a:lnTo>
                    <a:pt x="0" y="1334"/>
                  </a:lnTo>
                  <a:lnTo>
                    <a:pt x="1000" y="1334"/>
                  </a:lnTo>
                  <a:lnTo>
                    <a:pt x="100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2" name="Google Shape;10102;p82"/>
            <p:cNvSpPr/>
            <p:nvPr/>
          </p:nvSpPr>
          <p:spPr>
            <a:xfrm>
              <a:off x="2829369" y="3227818"/>
              <a:ext cx="32583" cy="43422"/>
            </a:xfrm>
            <a:custGeom>
              <a:rect b="b" l="l" r="r" t="t"/>
              <a:pathLst>
                <a:path extrusionOk="0" h="1334" w="1001">
                  <a:moveTo>
                    <a:pt x="1" y="0"/>
                  </a:moveTo>
                  <a:lnTo>
                    <a:pt x="1" y="1334"/>
                  </a:lnTo>
                  <a:lnTo>
                    <a:pt x="1001" y="1334"/>
                  </a:lnTo>
                  <a:lnTo>
                    <a:pt x="1001" y="667"/>
                  </a:lnTo>
                  <a:cubicBezTo>
                    <a:pt x="1001" y="286"/>
                    <a:pt x="715" y="0"/>
                    <a:pt x="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3" name="Google Shape;10103;p82"/>
            <p:cNvSpPr/>
            <p:nvPr/>
          </p:nvSpPr>
          <p:spPr>
            <a:xfrm>
              <a:off x="2786727" y="3132444"/>
              <a:ext cx="41892" cy="75223"/>
            </a:xfrm>
            <a:custGeom>
              <a:rect b="b" l="l" r="r" t="t"/>
              <a:pathLst>
                <a:path extrusionOk="0" h="2311" w="1287">
                  <a:moveTo>
                    <a:pt x="1" y="1"/>
                  </a:moveTo>
                  <a:lnTo>
                    <a:pt x="1" y="644"/>
                  </a:lnTo>
                  <a:lnTo>
                    <a:pt x="287" y="644"/>
                  </a:lnTo>
                  <a:cubicBezTo>
                    <a:pt x="299" y="642"/>
                    <a:pt x="311" y="642"/>
                    <a:pt x="323" y="642"/>
                  </a:cubicBezTo>
                  <a:cubicBezTo>
                    <a:pt x="522" y="642"/>
                    <a:pt x="691" y="823"/>
                    <a:pt x="691" y="1025"/>
                  </a:cubicBezTo>
                  <a:lnTo>
                    <a:pt x="691" y="2311"/>
                  </a:lnTo>
                  <a:lnTo>
                    <a:pt x="1287" y="2311"/>
                  </a:lnTo>
                  <a:lnTo>
                    <a:pt x="1287" y="1025"/>
                  </a:lnTo>
                  <a:cubicBezTo>
                    <a:pt x="1287" y="453"/>
                    <a:pt x="834" y="1"/>
                    <a:pt x="2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4" name="Google Shape;10104;p82"/>
            <p:cNvSpPr/>
            <p:nvPr/>
          </p:nvSpPr>
          <p:spPr>
            <a:xfrm>
              <a:off x="2775888" y="3291357"/>
              <a:ext cx="86062" cy="58948"/>
            </a:xfrm>
            <a:custGeom>
              <a:rect b="b" l="l" r="r" t="t"/>
              <a:pathLst>
                <a:path extrusionOk="0" h="1811" w="2644">
                  <a:moveTo>
                    <a:pt x="0" y="1"/>
                  </a:moveTo>
                  <a:lnTo>
                    <a:pt x="0" y="763"/>
                  </a:lnTo>
                  <a:cubicBezTo>
                    <a:pt x="0" y="1334"/>
                    <a:pt x="453" y="1811"/>
                    <a:pt x="1024" y="1811"/>
                  </a:cubicBezTo>
                  <a:lnTo>
                    <a:pt x="1620" y="1811"/>
                  </a:lnTo>
                  <a:cubicBezTo>
                    <a:pt x="2191" y="1811"/>
                    <a:pt x="2644" y="1334"/>
                    <a:pt x="2644" y="787"/>
                  </a:cubicBezTo>
                  <a:lnTo>
                    <a:pt x="264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5" name="Google Shape;10105;p82"/>
            <p:cNvSpPr/>
            <p:nvPr/>
          </p:nvSpPr>
          <p:spPr>
            <a:xfrm>
              <a:off x="2513885" y="3072778"/>
              <a:ext cx="116301" cy="159690"/>
            </a:xfrm>
            <a:custGeom>
              <a:rect b="b" l="l" r="r" t="t"/>
              <a:pathLst>
                <a:path extrusionOk="0" h="4906" w="3573">
                  <a:moveTo>
                    <a:pt x="2763" y="1358"/>
                  </a:moveTo>
                  <a:lnTo>
                    <a:pt x="2763" y="1977"/>
                  </a:lnTo>
                  <a:lnTo>
                    <a:pt x="762" y="1977"/>
                  </a:lnTo>
                  <a:lnTo>
                    <a:pt x="762" y="1358"/>
                  </a:lnTo>
                  <a:close/>
                  <a:moveTo>
                    <a:pt x="2763" y="2763"/>
                  </a:moveTo>
                  <a:lnTo>
                    <a:pt x="2763" y="3406"/>
                  </a:lnTo>
                  <a:lnTo>
                    <a:pt x="762" y="3406"/>
                  </a:lnTo>
                  <a:lnTo>
                    <a:pt x="762" y="2763"/>
                  </a:lnTo>
                  <a:close/>
                  <a:moveTo>
                    <a:pt x="0" y="0"/>
                  </a:moveTo>
                  <a:lnTo>
                    <a:pt x="0" y="4501"/>
                  </a:lnTo>
                  <a:lnTo>
                    <a:pt x="2453" y="4501"/>
                  </a:lnTo>
                  <a:cubicBezTo>
                    <a:pt x="2858" y="4501"/>
                    <a:pt x="3263" y="4644"/>
                    <a:pt x="3572" y="4906"/>
                  </a:cubicBezTo>
                  <a:lnTo>
                    <a:pt x="3572" y="1119"/>
                  </a:lnTo>
                  <a:cubicBezTo>
                    <a:pt x="3572" y="500"/>
                    <a:pt x="3072" y="0"/>
                    <a:pt x="24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06" name="Google Shape;10106;p82"/>
          <p:cNvSpPr/>
          <p:nvPr/>
        </p:nvSpPr>
        <p:spPr>
          <a:xfrm>
            <a:off x="3390529" y="1959534"/>
            <a:ext cx="21788" cy="48176"/>
          </a:xfrm>
          <a:custGeom>
            <a:rect b="b" l="l" r="r" t="t"/>
            <a:pathLst>
              <a:path extrusionOk="0" h="1477" w="668">
                <a:moveTo>
                  <a:pt x="0" y="0"/>
                </a:moveTo>
                <a:lnTo>
                  <a:pt x="0" y="1477"/>
                </a:lnTo>
                <a:lnTo>
                  <a:pt x="381" y="1477"/>
                </a:lnTo>
                <a:cubicBezTo>
                  <a:pt x="524" y="1477"/>
                  <a:pt x="667" y="1334"/>
                  <a:pt x="667" y="1167"/>
                </a:cubicBezTo>
                <a:lnTo>
                  <a:pt x="667" y="310"/>
                </a:lnTo>
                <a:cubicBezTo>
                  <a:pt x="667" y="143"/>
                  <a:pt x="524" y="0"/>
                  <a:pt x="3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7" name="Google Shape;10107;p82"/>
          <p:cNvSpPr/>
          <p:nvPr/>
        </p:nvSpPr>
        <p:spPr>
          <a:xfrm>
            <a:off x="3470540" y="1959534"/>
            <a:ext cx="22539" cy="48176"/>
          </a:xfrm>
          <a:custGeom>
            <a:rect b="b" l="l" r="r" t="t"/>
            <a:pathLst>
              <a:path extrusionOk="0" h="1477" w="691">
                <a:moveTo>
                  <a:pt x="310" y="0"/>
                </a:moveTo>
                <a:cubicBezTo>
                  <a:pt x="143" y="0"/>
                  <a:pt x="0" y="143"/>
                  <a:pt x="0" y="310"/>
                </a:cubicBezTo>
                <a:lnTo>
                  <a:pt x="0" y="1167"/>
                </a:lnTo>
                <a:cubicBezTo>
                  <a:pt x="0" y="1334"/>
                  <a:pt x="119" y="1477"/>
                  <a:pt x="286" y="1477"/>
                </a:cubicBezTo>
                <a:lnTo>
                  <a:pt x="381" y="1477"/>
                </a:lnTo>
                <a:cubicBezTo>
                  <a:pt x="548" y="1477"/>
                  <a:pt x="691" y="1334"/>
                  <a:pt x="691" y="1167"/>
                </a:cubicBezTo>
                <a:lnTo>
                  <a:pt x="691" y="310"/>
                </a:lnTo>
                <a:cubicBezTo>
                  <a:pt x="691" y="143"/>
                  <a:pt x="548" y="0"/>
                  <a:pt x="3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8" name="Google Shape;10108;p82"/>
          <p:cNvSpPr/>
          <p:nvPr/>
        </p:nvSpPr>
        <p:spPr>
          <a:xfrm>
            <a:off x="3345171" y="1914722"/>
            <a:ext cx="274362" cy="134489"/>
          </a:xfrm>
          <a:custGeom>
            <a:rect b="b" l="l" r="r" t="t"/>
            <a:pathLst>
              <a:path extrusionOk="0" h="4121" w="8407">
                <a:moveTo>
                  <a:pt x="1810" y="715"/>
                </a:moveTo>
                <a:cubicBezTo>
                  <a:pt x="2310" y="715"/>
                  <a:pt x="2715" y="1120"/>
                  <a:pt x="2715" y="1644"/>
                </a:cubicBezTo>
                <a:lnTo>
                  <a:pt x="2715" y="2525"/>
                </a:lnTo>
                <a:cubicBezTo>
                  <a:pt x="2715" y="3025"/>
                  <a:pt x="2310" y="3430"/>
                  <a:pt x="1810" y="3430"/>
                </a:cubicBezTo>
                <a:lnTo>
                  <a:pt x="810" y="3430"/>
                </a:lnTo>
                <a:lnTo>
                  <a:pt x="810" y="715"/>
                </a:lnTo>
                <a:close/>
                <a:moveTo>
                  <a:pt x="4263" y="715"/>
                </a:moveTo>
                <a:cubicBezTo>
                  <a:pt x="4763" y="715"/>
                  <a:pt x="5192" y="1120"/>
                  <a:pt x="5192" y="1644"/>
                </a:cubicBezTo>
                <a:lnTo>
                  <a:pt x="5192" y="2501"/>
                </a:lnTo>
                <a:cubicBezTo>
                  <a:pt x="5192" y="3025"/>
                  <a:pt x="4763" y="3430"/>
                  <a:pt x="4263" y="3430"/>
                </a:cubicBezTo>
                <a:lnTo>
                  <a:pt x="4192" y="3430"/>
                </a:lnTo>
                <a:cubicBezTo>
                  <a:pt x="3668" y="3430"/>
                  <a:pt x="3263" y="3025"/>
                  <a:pt x="3263" y="2501"/>
                </a:cubicBezTo>
                <a:lnTo>
                  <a:pt x="3263" y="1644"/>
                </a:lnTo>
                <a:cubicBezTo>
                  <a:pt x="3263" y="1144"/>
                  <a:pt x="3668" y="715"/>
                  <a:pt x="4168" y="715"/>
                </a:cubicBezTo>
                <a:close/>
                <a:moveTo>
                  <a:pt x="6692" y="715"/>
                </a:moveTo>
                <a:cubicBezTo>
                  <a:pt x="7192" y="715"/>
                  <a:pt x="7597" y="1120"/>
                  <a:pt x="7597" y="1644"/>
                </a:cubicBezTo>
                <a:lnTo>
                  <a:pt x="6978" y="1644"/>
                </a:lnTo>
                <a:cubicBezTo>
                  <a:pt x="6978" y="1477"/>
                  <a:pt x="6835" y="1334"/>
                  <a:pt x="6692" y="1334"/>
                </a:cubicBezTo>
                <a:lnTo>
                  <a:pt x="6621" y="1334"/>
                </a:lnTo>
                <a:cubicBezTo>
                  <a:pt x="6454" y="1334"/>
                  <a:pt x="6311" y="1477"/>
                  <a:pt x="6311" y="1644"/>
                </a:cubicBezTo>
                <a:lnTo>
                  <a:pt x="6311" y="2501"/>
                </a:lnTo>
                <a:cubicBezTo>
                  <a:pt x="6311" y="2668"/>
                  <a:pt x="6454" y="2811"/>
                  <a:pt x="6621" y="2811"/>
                </a:cubicBezTo>
                <a:lnTo>
                  <a:pt x="6692" y="2811"/>
                </a:lnTo>
                <a:cubicBezTo>
                  <a:pt x="6835" y="2811"/>
                  <a:pt x="6978" y="2668"/>
                  <a:pt x="6978" y="2501"/>
                </a:cubicBezTo>
                <a:lnTo>
                  <a:pt x="7597" y="2501"/>
                </a:lnTo>
                <a:cubicBezTo>
                  <a:pt x="7597" y="3025"/>
                  <a:pt x="7192" y="3430"/>
                  <a:pt x="6692" y="3430"/>
                </a:cubicBezTo>
                <a:lnTo>
                  <a:pt x="6621" y="3430"/>
                </a:lnTo>
                <a:cubicBezTo>
                  <a:pt x="6097" y="3430"/>
                  <a:pt x="5692" y="3025"/>
                  <a:pt x="5692" y="2501"/>
                </a:cubicBezTo>
                <a:lnTo>
                  <a:pt x="5692" y="1644"/>
                </a:lnTo>
                <a:cubicBezTo>
                  <a:pt x="5692" y="1120"/>
                  <a:pt x="6097" y="715"/>
                  <a:pt x="6621" y="715"/>
                </a:cubicBezTo>
                <a:close/>
                <a:moveTo>
                  <a:pt x="0" y="1"/>
                </a:moveTo>
                <a:lnTo>
                  <a:pt x="0" y="4121"/>
                </a:lnTo>
                <a:lnTo>
                  <a:pt x="8407" y="4121"/>
                </a:lnTo>
                <a:lnTo>
                  <a:pt x="840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9" name="Google Shape;10109;p82"/>
          <p:cNvSpPr/>
          <p:nvPr/>
        </p:nvSpPr>
        <p:spPr>
          <a:xfrm>
            <a:off x="3283784" y="1768616"/>
            <a:ext cx="261929" cy="349782"/>
          </a:xfrm>
          <a:custGeom>
            <a:rect b="b" l="l" r="r" t="t"/>
            <a:pathLst>
              <a:path extrusionOk="0" h="10718" w="8026">
                <a:moveTo>
                  <a:pt x="6597" y="2382"/>
                </a:moveTo>
                <a:lnTo>
                  <a:pt x="6597" y="3001"/>
                </a:lnTo>
                <a:lnTo>
                  <a:pt x="3715" y="3001"/>
                </a:lnTo>
                <a:lnTo>
                  <a:pt x="3715" y="2382"/>
                </a:lnTo>
                <a:close/>
                <a:moveTo>
                  <a:pt x="2953" y="1"/>
                </a:moveTo>
                <a:lnTo>
                  <a:pt x="2953" y="2954"/>
                </a:lnTo>
                <a:lnTo>
                  <a:pt x="0" y="2954"/>
                </a:lnTo>
                <a:lnTo>
                  <a:pt x="0" y="10717"/>
                </a:lnTo>
                <a:lnTo>
                  <a:pt x="8026" y="10717"/>
                </a:lnTo>
                <a:lnTo>
                  <a:pt x="8026" y="9241"/>
                </a:lnTo>
                <a:lnTo>
                  <a:pt x="1262" y="9241"/>
                </a:lnTo>
                <a:lnTo>
                  <a:pt x="1262" y="3859"/>
                </a:lnTo>
                <a:lnTo>
                  <a:pt x="8026" y="3859"/>
                </a:lnTo>
                <a:lnTo>
                  <a:pt x="802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10" name="Google Shape;10110;p82"/>
          <p:cNvGrpSpPr/>
          <p:nvPr/>
        </p:nvGrpSpPr>
        <p:grpSpPr>
          <a:xfrm>
            <a:off x="4774827" y="3465262"/>
            <a:ext cx="349710" cy="308560"/>
            <a:chOff x="4774321" y="3614619"/>
            <a:chExt cx="348838" cy="307760"/>
          </a:xfrm>
        </p:grpSpPr>
        <p:sp>
          <p:nvSpPr>
            <p:cNvPr id="10111" name="Google Shape;10111;p82"/>
            <p:cNvSpPr/>
            <p:nvPr/>
          </p:nvSpPr>
          <p:spPr>
            <a:xfrm>
              <a:off x="4840985" y="3747166"/>
              <a:ext cx="217076" cy="123299"/>
            </a:xfrm>
            <a:custGeom>
              <a:rect b="b" l="l" r="r" t="t"/>
              <a:pathLst>
                <a:path extrusionOk="0" h="3788" w="6669">
                  <a:moveTo>
                    <a:pt x="3159" y="483"/>
                  </a:moveTo>
                  <a:cubicBezTo>
                    <a:pt x="3656" y="483"/>
                    <a:pt x="4156" y="822"/>
                    <a:pt x="4120" y="1501"/>
                  </a:cubicBezTo>
                  <a:lnTo>
                    <a:pt x="4120" y="3263"/>
                  </a:lnTo>
                  <a:lnTo>
                    <a:pt x="3501" y="3263"/>
                  </a:lnTo>
                  <a:lnTo>
                    <a:pt x="3501" y="2477"/>
                  </a:lnTo>
                  <a:lnTo>
                    <a:pt x="2834" y="2477"/>
                  </a:lnTo>
                  <a:lnTo>
                    <a:pt x="2834" y="3263"/>
                  </a:lnTo>
                  <a:lnTo>
                    <a:pt x="2215" y="3263"/>
                  </a:lnTo>
                  <a:lnTo>
                    <a:pt x="2215" y="1501"/>
                  </a:lnTo>
                  <a:cubicBezTo>
                    <a:pt x="2167" y="822"/>
                    <a:pt x="2661" y="483"/>
                    <a:pt x="3159" y="483"/>
                  </a:cubicBezTo>
                  <a:close/>
                  <a:moveTo>
                    <a:pt x="0" y="1"/>
                  </a:moveTo>
                  <a:lnTo>
                    <a:pt x="0" y="3787"/>
                  </a:lnTo>
                  <a:lnTo>
                    <a:pt x="6668" y="3787"/>
                  </a:lnTo>
                  <a:lnTo>
                    <a:pt x="666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2" name="Google Shape;10112;p82"/>
            <p:cNvSpPr/>
            <p:nvPr/>
          </p:nvSpPr>
          <p:spPr>
            <a:xfrm>
              <a:off x="4774321" y="3614619"/>
              <a:ext cx="348838" cy="307760"/>
            </a:xfrm>
            <a:custGeom>
              <a:rect b="b" l="l" r="r" t="t"/>
              <a:pathLst>
                <a:path extrusionOk="0" h="9455" w="10717">
                  <a:moveTo>
                    <a:pt x="9335" y="3453"/>
                  </a:moveTo>
                  <a:lnTo>
                    <a:pt x="9335" y="8454"/>
                  </a:lnTo>
                  <a:lnTo>
                    <a:pt x="1405" y="8454"/>
                  </a:lnTo>
                  <a:lnTo>
                    <a:pt x="1405" y="3453"/>
                  </a:lnTo>
                  <a:close/>
                  <a:moveTo>
                    <a:pt x="8073" y="0"/>
                  </a:moveTo>
                  <a:lnTo>
                    <a:pt x="6025" y="2453"/>
                  </a:lnTo>
                  <a:lnTo>
                    <a:pt x="0" y="2453"/>
                  </a:lnTo>
                  <a:lnTo>
                    <a:pt x="0" y="9455"/>
                  </a:lnTo>
                  <a:lnTo>
                    <a:pt x="10717" y="9455"/>
                  </a:lnTo>
                  <a:lnTo>
                    <a:pt x="107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3" name="Google Shape;10113;p82"/>
            <p:cNvSpPr/>
            <p:nvPr/>
          </p:nvSpPr>
          <p:spPr>
            <a:xfrm>
              <a:off x="4933234" y="3785152"/>
              <a:ext cx="21711" cy="21743"/>
            </a:xfrm>
            <a:custGeom>
              <a:rect b="b" l="l" r="r" t="t"/>
              <a:pathLst>
                <a:path extrusionOk="0" h="668" w="667">
                  <a:moveTo>
                    <a:pt x="334" y="1"/>
                  </a:moveTo>
                  <a:cubicBezTo>
                    <a:pt x="143" y="1"/>
                    <a:pt x="0" y="143"/>
                    <a:pt x="0" y="334"/>
                  </a:cubicBezTo>
                  <a:lnTo>
                    <a:pt x="0" y="667"/>
                  </a:lnTo>
                  <a:lnTo>
                    <a:pt x="667" y="667"/>
                  </a:lnTo>
                  <a:lnTo>
                    <a:pt x="667" y="334"/>
                  </a:lnTo>
                  <a:cubicBezTo>
                    <a:pt x="667" y="143"/>
                    <a:pt x="524" y="1"/>
                    <a:pt x="3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4" name="Google Shape;10114;p82"/>
            <p:cNvSpPr/>
            <p:nvPr/>
          </p:nvSpPr>
          <p:spPr>
            <a:xfrm>
              <a:off x="4774321" y="3614619"/>
              <a:ext cx="235662" cy="59729"/>
            </a:xfrm>
            <a:custGeom>
              <a:rect b="b" l="l" r="r" t="t"/>
              <a:pathLst>
                <a:path extrusionOk="0" h="1835" w="7240">
                  <a:moveTo>
                    <a:pt x="1762" y="596"/>
                  </a:moveTo>
                  <a:lnTo>
                    <a:pt x="1762" y="1215"/>
                  </a:lnTo>
                  <a:lnTo>
                    <a:pt x="1143" y="1215"/>
                  </a:lnTo>
                  <a:lnTo>
                    <a:pt x="1143" y="596"/>
                  </a:lnTo>
                  <a:close/>
                  <a:moveTo>
                    <a:pt x="2929" y="596"/>
                  </a:moveTo>
                  <a:lnTo>
                    <a:pt x="2929" y="1215"/>
                  </a:lnTo>
                  <a:lnTo>
                    <a:pt x="2310" y="1215"/>
                  </a:lnTo>
                  <a:lnTo>
                    <a:pt x="2310" y="596"/>
                  </a:lnTo>
                  <a:close/>
                  <a:moveTo>
                    <a:pt x="4072" y="596"/>
                  </a:moveTo>
                  <a:lnTo>
                    <a:pt x="4072" y="1215"/>
                  </a:lnTo>
                  <a:lnTo>
                    <a:pt x="3453" y="1215"/>
                  </a:lnTo>
                  <a:lnTo>
                    <a:pt x="3453" y="596"/>
                  </a:lnTo>
                  <a:close/>
                  <a:moveTo>
                    <a:pt x="0" y="0"/>
                  </a:moveTo>
                  <a:lnTo>
                    <a:pt x="0" y="1834"/>
                  </a:lnTo>
                  <a:lnTo>
                    <a:pt x="5716" y="1834"/>
                  </a:lnTo>
                  <a:lnTo>
                    <a:pt x="724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15" name="Google Shape;10115;p82"/>
          <p:cNvGrpSpPr/>
          <p:nvPr/>
        </p:nvGrpSpPr>
        <p:grpSpPr>
          <a:xfrm>
            <a:off x="1753367" y="2329124"/>
            <a:ext cx="351277" cy="348085"/>
            <a:chOff x="1760396" y="2481428"/>
            <a:chExt cx="350401" cy="347182"/>
          </a:xfrm>
        </p:grpSpPr>
        <p:sp>
          <p:nvSpPr>
            <p:cNvPr id="10116" name="Google Shape;10116;p82"/>
            <p:cNvSpPr/>
            <p:nvPr/>
          </p:nvSpPr>
          <p:spPr>
            <a:xfrm>
              <a:off x="1868139" y="2639429"/>
              <a:ext cx="132576" cy="189181"/>
            </a:xfrm>
            <a:custGeom>
              <a:rect b="b" l="l" r="r" t="t"/>
              <a:pathLst>
                <a:path extrusionOk="0" h="5812" w="4073">
                  <a:moveTo>
                    <a:pt x="3192" y="2763"/>
                  </a:moveTo>
                  <a:lnTo>
                    <a:pt x="3192" y="3383"/>
                  </a:lnTo>
                  <a:lnTo>
                    <a:pt x="882" y="3383"/>
                  </a:lnTo>
                  <a:lnTo>
                    <a:pt x="882" y="2763"/>
                  </a:lnTo>
                  <a:close/>
                  <a:moveTo>
                    <a:pt x="3192" y="4073"/>
                  </a:moveTo>
                  <a:lnTo>
                    <a:pt x="3192" y="4716"/>
                  </a:lnTo>
                  <a:lnTo>
                    <a:pt x="882" y="4716"/>
                  </a:lnTo>
                  <a:lnTo>
                    <a:pt x="882" y="4073"/>
                  </a:lnTo>
                  <a:close/>
                  <a:moveTo>
                    <a:pt x="1739" y="1"/>
                  </a:moveTo>
                  <a:lnTo>
                    <a:pt x="1739" y="1763"/>
                  </a:lnTo>
                  <a:lnTo>
                    <a:pt x="1" y="1763"/>
                  </a:lnTo>
                  <a:lnTo>
                    <a:pt x="1" y="5812"/>
                  </a:lnTo>
                  <a:lnTo>
                    <a:pt x="4073" y="5812"/>
                  </a:lnTo>
                  <a:lnTo>
                    <a:pt x="407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7" name="Google Shape;10117;p82"/>
            <p:cNvSpPr/>
            <p:nvPr/>
          </p:nvSpPr>
          <p:spPr>
            <a:xfrm>
              <a:off x="1760396" y="2481428"/>
              <a:ext cx="350401" cy="244125"/>
            </a:xfrm>
            <a:custGeom>
              <a:rect b="b" l="l" r="r" t="t"/>
              <a:pathLst>
                <a:path extrusionOk="0" h="7500" w="10765">
                  <a:moveTo>
                    <a:pt x="5245" y="1"/>
                  </a:moveTo>
                  <a:cubicBezTo>
                    <a:pt x="5133" y="1"/>
                    <a:pt x="5020" y="7"/>
                    <a:pt x="4906" y="21"/>
                  </a:cubicBezTo>
                  <a:cubicBezTo>
                    <a:pt x="3477" y="187"/>
                    <a:pt x="2382" y="1378"/>
                    <a:pt x="2358" y="2831"/>
                  </a:cubicBezTo>
                  <a:lnTo>
                    <a:pt x="2358" y="2902"/>
                  </a:lnTo>
                  <a:lnTo>
                    <a:pt x="2287" y="2902"/>
                  </a:lnTo>
                  <a:cubicBezTo>
                    <a:pt x="1024" y="2902"/>
                    <a:pt x="0" y="3926"/>
                    <a:pt x="24" y="5212"/>
                  </a:cubicBezTo>
                  <a:cubicBezTo>
                    <a:pt x="24" y="6460"/>
                    <a:pt x="1025" y="7475"/>
                    <a:pt x="2267" y="7475"/>
                  </a:cubicBezTo>
                  <a:cubicBezTo>
                    <a:pt x="2282" y="7475"/>
                    <a:pt x="2296" y="7475"/>
                    <a:pt x="2310" y="7474"/>
                  </a:cubicBezTo>
                  <a:lnTo>
                    <a:pt x="2691" y="7474"/>
                  </a:lnTo>
                  <a:lnTo>
                    <a:pt x="2691" y="5760"/>
                  </a:lnTo>
                  <a:lnTo>
                    <a:pt x="4239" y="4212"/>
                  </a:lnTo>
                  <a:lnTo>
                    <a:pt x="8026" y="4212"/>
                  </a:lnTo>
                  <a:lnTo>
                    <a:pt x="8026" y="7498"/>
                  </a:lnTo>
                  <a:cubicBezTo>
                    <a:pt x="8054" y="7499"/>
                    <a:pt x="8083" y="7500"/>
                    <a:pt x="8111" y="7500"/>
                  </a:cubicBezTo>
                  <a:cubicBezTo>
                    <a:pt x="9573" y="7500"/>
                    <a:pt x="10765" y="6303"/>
                    <a:pt x="10765" y="4831"/>
                  </a:cubicBezTo>
                  <a:cubicBezTo>
                    <a:pt x="10765" y="3359"/>
                    <a:pt x="9573" y="2163"/>
                    <a:pt x="8111" y="2163"/>
                  </a:cubicBezTo>
                  <a:cubicBezTo>
                    <a:pt x="8083" y="2163"/>
                    <a:pt x="8054" y="2163"/>
                    <a:pt x="8026" y="2164"/>
                  </a:cubicBezTo>
                  <a:cubicBezTo>
                    <a:pt x="7697" y="870"/>
                    <a:pt x="6541" y="1"/>
                    <a:pt x="52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8" name="Google Shape;10118;p82"/>
            <p:cNvSpPr/>
            <p:nvPr/>
          </p:nvSpPr>
          <p:spPr>
            <a:xfrm>
              <a:off x="1870483" y="2641773"/>
              <a:ext cx="34112" cy="34145"/>
            </a:xfrm>
            <a:custGeom>
              <a:rect b="b" l="l" r="r" t="t"/>
              <a:pathLst>
                <a:path extrusionOk="0" h="1049" w="1048">
                  <a:moveTo>
                    <a:pt x="1048" y="0"/>
                  </a:moveTo>
                  <a:lnTo>
                    <a:pt x="0" y="1048"/>
                  </a:lnTo>
                  <a:lnTo>
                    <a:pt x="1048" y="1048"/>
                  </a:lnTo>
                  <a:lnTo>
                    <a:pt x="10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19" name="Google Shape;10119;p82"/>
          <p:cNvGrpSpPr/>
          <p:nvPr/>
        </p:nvGrpSpPr>
        <p:grpSpPr>
          <a:xfrm>
            <a:off x="997211" y="2347661"/>
            <a:ext cx="349743" cy="309344"/>
            <a:chOff x="1006125" y="2499916"/>
            <a:chExt cx="348871" cy="308541"/>
          </a:xfrm>
        </p:grpSpPr>
        <p:sp>
          <p:nvSpPr>
            <p:cNvPr id="10120" name="Google Shape;10120;p82"/>
            <p:cNvSpPr/>
            <p:nvPr/>
          </p:nvSpPr>
          <p:spPr>
            <a:xfrm>
              <a:off x="1088316" y="2640210"/>
              <a:ext cx="186056" cy="31053"/>
            </a:xfrm>
            <a:custGeom>
              <a:rect b="b" l="l" r="r" t="t"/>
              <a:pathLst>
                <a:path extrusionOk="0" h="954" w="5716">
                  <a:moveTo>
                    <a:pt x="0" y="1"/>
                  </a:moveTo>
                  <a:lnTo>
                    <a:pt x="0" y="953"/>
                  </a:lnTo>
                  <a:lnTo>
                    <a:pt x="5716" y="953"/>
                  </a:lnTo>
                  <a:lnTo>
                    <a:pt x="571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1" name="Google Shape;10121;p82"/>
            <p:cNvSpPr/>
            <p:nvPr/>
          </p:nvSpPr>
          <p:spPr>
            <a:xfrm>
              <a:off x="1006125" y="2499916"/>
              <a:ext cx="235695" cy="59729"/>
            </a:xfrm>
            <a:custGeom>
              <a:rect b="b" l="l" r="r" t="t"/>
              <a:pathLst>
                <a:path extrusionOk="0" h="1835" w="7241">
                  <a:moveTo>
                    <a:pt x="1763" y="619"/>
                  </a:moveTo>
                  <a:lnTo>
                    <a:pt x="1763" y="1239"/>
                  </a:lnTo>
                  <a:lnTo>
                    <a:pt x="1144" y="1239"/>
                  </a:lnTo>
                  <a:lnTo>
                    <a:pt x="1144" y="619"/>
                  </a:lnTo>
                  <a:close/>
                  <a:moveTo>
                    <a:pt x="2930" y="619"/>
                  </a:moveTo>
                  <a:lnTo>
                    <a:pt x="2930" y="1239"/>
                  </a:lnTo>
                  <a:lnTo>
                    <a:pt x="2311" y="1239"/>
                  </a:lnTo>
                  <a:lnTo>
                    <a:pt x="2311" y="619"/>
                  </a:lnTo>
                  <a:close/>
                  <a:moveTo>
                    <a:pt x="4097" y="619"/>
                  </a:moveTo>
                  <a:lnTo>
                    <a:pt x="4097" y="1239"/>
                  </a:lnTo>
                  <a:lnTo>
                    <a:pt x="3454" y="1239"/>
                  </a:lnTo>
                  <a:lnTo>
                    <a:pt x="3454" y="619"/>
                  </a:lnTo>
                  <a:close/>
                  <a:moveTo>
                    <a:pt x="1" y="0"/>
                  </a:moveTo>
                  <a:lnTo>
                    <a:pt x="1" y="1834"/>
                  </a:lnTo>
                  <a:lnTo>
                    <a:pt x="5716" y="1834"/>
                  </a:lnTo>
                  <a:lnTo>
                    <a:pt x="724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2" name="Google Shape;10122;p82"/>
            <p:cNvSpPr/>
            <p:nvPr/>
          </p:nvSpPr>
          <p:spPr>
            <a:xfrm>
              <a:off x="1006125" y="2499916"/>
              <a:ext cx="348871" cy="308541"/>
            </a:xfrm>
            <a:custGeom>
              <a:rect b="b" l="l" r="r" t="t"/>
              <a:pathLst>
                <a:path extrusionOk="0" h="9479" w="10718">
                  <a:moveTo>
                    <a:pt x="8860" y="3692"/>
                  </a:moveTo>
                  <a:lnTo>
                    <a:pt x="8860" y="5906"/>
                  </a:lnTo>
                  <a:lnTo>
                    <a:pt x="1882" y="5906"/>
                  </a:lnTo>
                  <a:lnTo>
                    <a:pt x="1882" y="3692"/>
                  </a:lnTo>
                  <a:close/>
                  <a:moveTo>
                    <a:pt x="8074" y="0"/>
                  </a:moveTo>
                  <a:lnTo>
                    <a:pt x="6026" y="2477"/>
                  </a:lnTo>
                  <a:lnTo>
                    <a:pt x="1" y="2477"/>
                  </a:lnTo>
                  <a:lnTo>
                    <a:pt x="1" y="9478"/>
                  </a:lnTo>
                  <a:lnTo>
                    <a:pt x="10717" y="9478"/>
                  </a:lnTo>
                  <a:lnTo>
                    <a:pt x="107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23" name="Google Shape;10123;p82"/>
          <p:cNvGrpSpPr/>
          <p:nvPr/>
        </p:nvGrpSpPr>
        <p:grpSpPr>
          <a:xfrm>
            <a:off x="5530167" y="4003061"/>
            <a:ext cx="349743" cy="349784"/>
            <a:chOff x="5527778" y="4151023"/>
            <a:chExt cx="348871" cy="348877"/>
          </a:xfrm>
        </p:grpSpPr>
        <p:sp>
          <p:nvSpPr>
            <p:cNvPr id="10124" name="Google Shape;10124;p82"/>
            <p:cNvSpPr/>
            <p:nvPr/>
          </p:nvSpPr>
          <p:spPr>
            <a:xfrm>
              <a:off x="5720707" y="4226606"/>
              <a:ext cx="69885" cy="55335"/>
            </a:xfrm>
            <a:custGeom>
              <a:rect b="b" l="l" r="r" t="t"/>
              <a:pathLst>
                <a:path extrusionOk="0" h="1700" w="2147">
                  <a:moveTo>
                    <a:pt x="1218" y="1"/>
                  </a:moveTo>
                  <a:cubicBezTo>
                    <a:pt x="1004" y="1"/>
                    <a:pt x="789" y="84"/>
                    <a:pt x="623" y="251"/>
                  </a:cubicBezTo>
                  <a:cubicBezTo>
                    <a:pt x="0" y="855"/>
                    <a:pt x="561" y="1699"/>
                    <a:pt x="1221" y="1699"/>
                  </a:cubicBezTo>
                  <a:cubicBezTo>
                    <a:pt x="1419" y="1699"/>
                    <a:pt x="1627" y="1623"/>
                    <a:pt x="1814" y="1442"/>
                  </a:cubicBezTo>
                  <a:cubicBezTo>
                    <a:pt x="2147" y="1108"/>
                    <a:pt x="2147" y="560"/>
                    <a:pt x="1814" y="251"/>
                  </a:cubicBezTo>
                  <a:cubicBezTo>
                    <a:pt x="1647" y="84"/>
                    <a:pt x="1432" y="1"/>
                    <a:pt x="12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5" name="Google Shape;10125;p82"/>
            <p:cNvSpPr/>
            <p:nvPr/>
          </p:nvSpPr>
          <p:spPr>
            <a:xfrm>
              <a:off x="5527778" y="4389784"/>
              <a:ext cx="348871" cy="110117"/>
            </a:xfrm>
            <a:custGeom>
              <a:rect b="b" l="l" r="r" t="t"/>
              <a:pathLst>
                <a:path extrusionOk="0" h="3383" w="10718">
                  <a:moveTo>
                    <a:pt x="1" y="1"/>
                  </a:moveTo>
                  <a:lnTo>
                    <a:pt x="1" y="1596"/>
                  </a:lnTo>
                  <a:lnTo>
                    <a:pt x="4002" y="1596"/>
                  </a:lnTo>
                  <a:lnTo>
                    <a:pt x="4002" y="1977"/>
                  </a:lnTo>
                  <a:cubicBezTo>
                    <a:pt x="4002" y="2406"/>
                    <a:pt x="3644" y="2739"/>
                    <a:pt x="3216" y="2739"/>
                  </a:cubicBezTo>
                  <a:lnTo>
                    <a:pt x="2263" y="2739"/>
                  </a:lnTo>
                  <a:lnTo>
                    <a:pt x="2263" y="3382"/>
                  </a:lnTo>
                  <a:lnTo>
                    <a:pt x="8455" y="3382"/>
                  </a:lnTo>
                  <a:lnTo>
                    <a:pt x="8455" y="2763"/>
                  </a:lnTo>
                  <a:lnTo>
                    <a:pt x="7479" y="2763"/>
                  </a:lnTo>
                  <a:cubicBezTo>
                    <a:pt x="7050" y="2763"/>
                    <a:pt x="6716" y="2406"/>
                    <a:pt x="6716" y="1977"/>
                  </a:cubicBezTo>
                  <a:lnTo>
                    <a:pt x="6716" y="1596"/>
                  </a:lnTo>
                  <a:lnTo>
                    <a:pt x="10717" y="1596"/>
                  </a:lnTo>
                  <a:lnTo>
                    <a:pt x="107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6" name="Google Shape;10126;p82"/>
            <p:cNvSpPr/>
            <p:nvPr/>
          </p:nvSpPr>
          <p:spPr>
            <a:xfrm>
              <a:off x="5527778" y="4151023"/>
              <a:ext cx="348871" cy="218638"/>
            </a:xfrm>
            <a:custGeom>
              <a:rect b="b" l="l" r="r" t="t"/>
              <a:pathLst>
                <a:path extrusionOk="0" h="6717" w="10718">
                  <a:moveTo>
                    <a:pt x="4907" y="1239"/>
                  </a:moveTo>
                  <a:lnTo>
                    <a:pt x="4907" y="1858"/>
                  </a:lnTo>
                  <a:lnTo>
                    <a:pt x="1763" y="1858"/>
                  </a:lnTo>
                  <a:lnTo>
                    <a:pt x="1763" y="1239"/>
                  </a:lnTo>
                  <a:close/>
                  <a:moveTo>
                    <a:pt x="4907" y="2478"/>
                  </a:moveTo>
                  <a:lnTo>
                    <a:pt x="4907" y="3121"/>
                  </a:lnTo>
                  <a:lnTo>
                    <a:pt x="1763" y="3121"/>
                  </a:lnTo>
                  <a:lnTo>
                    <a:pt x="1763" y="2478"/>
                  </a:lnTo>
                  <a:close/>
                  <a:moveTo>
                    <a:pt x="4907" y="3740"/>
                  </a:moveTo>
                  <a:lnTo>
                    <a:pt x="4907" y="4359"/>
                  </a:lnTo>
                  <a:lnTo>
                    <a:pt x="1763" y="4359"/>
                  </a:lnTo>
                  <a:lnTo>
                    <a:pt x="1763" y="3740"/>
                  </a:lnTo>
                  <a:close/>
                  <a:moveTo>
                    <a:pt x="7113" y="1677"/>
                  </a:moveTo>
                  <a:cubicBezTo>
                    <a:pt x="8146" y="1677"/>
                    <a:pt x="9079" y="2849"/>
                    <a:pt x="8384" y="3954"/>
                  </a:cubicBezTo>
                  <a:lnTo>
                    <a:pt x="9217" y="4788"/>
                  </a:lnTo>
                  <a:lnTo>
                    <a:pt x="8765" y="5240"/>
                  </a:lnTo>
                  <a:lnTo>
                    <a:pt x="7931" y="4383"/>
                  </a:lnTo>
                  <a:cubicBezTo>
                    <a:pt x="7693" y="4549"/>
                    <a:pt x="7431" y="4621"/>
                    <a:pt x="7145" y="4621"/>
                  </a:cubicBezTo>
                  <a:cubicBezTo>
                    <a:pt x="5835" y="4621"/>
                    <a:pt x="5192" y="3049"/>
                    <a:pt x="6097" y="2120"/>
                  </a:cubicBezTo>
                  <a:cubicBezTo>
                    <a:pt x="6409" y="1809"/>
                    <a:pt x="6767" y="1677"/>
                    <a:pt x="7113" y="1677"/>
                  </a:cubicBezTo>
                  <a:close/>
                  <a:moveTo>
                    <a:pt x="4907" y="4978"/>
                  </a:moveTo>
                  <a:lnTo>
                    <a:pt x="4907" y="5597"/>
                  </a:lnTo>
                  <a:lnTo>
                    <a:pt x="1763" y="5597"/>
                  </a:lnTo>
                  <a:lnTo>
                    <a:pt x="1763" y="4978"/>
                  </a:lnTo>
                  <a:close/>
                  <a:moveTo>
                    <a:pt x="1" y="1"/>
                  </a:moveTo>
                  <a:lnTo>
                    <a:pt x="1" y="6717"/>
                  </a:lnTo>
                  <a:lnTo>
                    <a:pt x="10717" y="6717"/>
                  </a:lnTo>
                  <a:lnTo>
                    <a:pt x="107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27" name="Google Shape;10127;p82"/>
          <p:cNvGrpSpPr/>
          <p:nvPr/>
        </p:nvGrpSpPr>
        <p:grpSpPr>
          <a:xfrm>
            <a:off x="7831236" y="1768839"/>
            <a:ext cx="281352" cy="349590"/>
            <a:chOff x="7823108" y="1922595"/>
            <a:chExt cx="280651" cy="348683"/>
          </a:xfrm>
        </p:grpSpPr>
        <p:sp>
          <p:nvSpPr>
            <p:cNvPr id="10128" name="Google Shape;10128;p82"/>
            <p:cNvSpPr/>
            <p:nvPr/>
          </p:nvSpPr>
          <p:spPr>
            <a:xfrm>
              <a:off x="7823108" y="2240226"/>
              <a:ext cx="131046" cy="31053"/>
            </a:xfrm>
            <a:custGeom>
              <a:rect b="b" l="l" r="r" t="t"/>
              <a:pathLst>
                <a:path extrusionOk="0" h="954" w="4026">
                  <a:moveTo>
                    <a:pt x="1" y="1"/>
                  </a:moveTo>
                  <a:lnTo>
                    <a:pt x="1" y="953"/>
                  </a:lnTo>
                  <a:lnTo>
                    <a:pt x="4025" y="953"/>
                  </a:lnTo>
                  <a:cubicBezTo>
                    <a:pt x="3858" y="405"/>
                    <a:pt x="3358" y="24"/>
                    <a:pt x="2787" y="24"/>
                  </a:cubicBezTo>
                  <a:lnTo>
                    <a:pt x="278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9" name="Google Shape;10129;p82"/>
            <p:cNvSpPr/>
            <p:nvPr/>
          </p:nvSpPr>
          <p:spPr>
            <a:xfrm>
              <a:off x="7823108" y="2056509"/>
              <a:ext cx="130265" cy="179090"/>
            </a:xfrm>
            <a:custGeom>
              <a:rect b="b" l="l" r="r" t="t"/>
              <a:pathLst>
                <a:path extrusionOk="0" h="5502" w="4002">
                  <a:moveTo>
                    <a:pt x="3096" y="1548"/>
                  </a:moveTo>
                  <a:lnTo>
                    <a:pt x="3096" y="2168"/>
                  </a:lnTo>
                  <a:lnTo>
                    <a:pt x="905" y="2168"/>
                  </a:lnTo>
                  <a:lnTo>
                    <a:pt x="905" y="1548"/>
                  </a:lnTo>
                  <a:close/>
                  <a:moveTo>
                    <a:pt x="3096" y="3120"/>
                  </a:moveTo>
                  <a:lnTo>
                    <a:pt x="3096" y="3739"/>
                  </a:lnTo>
                  <a:lnTo>
                    <a:pt x="905" y="3739"/>
                  </a:lnTo>
                  <a:lnTo>
                    <a:pt x="905" y="3120"/>
                  </a:lnTo>
                  <a:close/>
                  <a:moveTo>
                    <a:pt x="1" y="1"/>
                  </a:moveTo>
                  <a:lnTo>
                    <a:pt x="1" y="5025"/>
                  </a:lnTo>
                  <a:lnTo>
                    <a:pt x="2763" y="5025"/>
                  </a:lnTo>
                  <a:cubicBezTo>
                    <a:pt x="3215" y="5025"/>
                    <a:pt x="3668" y="5192"/>
                    <a:pt x="4001" y="5502"/>
                  </a:cubicBezTo>
                  <a:lnTo>
                    <a:pt x="4001" y="1239"/>
                  </a:lnTo>
                  <a:cubicBezTo>
                    <a:pt x="4001" y="548"/>
                    <a:pt x="3454" y="1"/>
                    <a:pt x="27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0" name="Google Shape;10130;p82"/>
            <p:cNvSpPr/>
            <p:nvPr/>
          </p:nvSpPr>
          <p:spPr>
            <a:xfrm>
              <a:off x="7974274" y="2241007"/>
              <a:ext cx="129484" cy="30272"/>
            </a:xfrm>
            <a:custGeom>
              <a:rect b="b" l="l" r="r" t="t"/>
              <a:pathLst>
                <a:path extrusionOk="0" h="930" w="3978">
                  <a:moveTo>
                    <a:pt x="1215" y="0"/>
                  </a:moveTo>
                  <a:cubicBezTo>
                    <a:pt x="620" y="0"/>
                    <a:pt x="143" y="381"/>
                    <a:pt x="0" y="929"/>
                  </a:cubicBezTo>
                  <a:lnTo>
                    <a:pt x="3977" y="929"/>
                  </a:lnTo>
                  <a:lnTo>
                    <a:pt x="39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1" name="Google Shape;10131;p82"/>
            <p:cNvSpPr/>
            <p:nvPr/>
          </p:nvSpPr>
          <p:spPr>
            <a:xfrm>
              <a:off x="7973493" y="2056509"/>
              <a:ext cx="130265" cy="179090"/>
            </a:xfrm>
            <a:custGeom>
              <a:rect b="b" l="l" r="r" t="t"/>
              <a:pathLst>
                <a:path extrusionOk="0" h="5502" w="4002">
                  <a:moveTo>
                    <a:pt x="3120" y="1548"/>
                  </a:moveTo>
                  <a:lnTo>
                    <a:pt x="3120" y="2168"/>
                  </a:lnTo>
                  <a:lnTo>
                    <a:pt x="929" y="2168"/>
                  </a:lnTo>
                  <a:lnTo>
                    <a:pt x="929" y="1548"/>
                  </a:lnTo>
                  <a:close/>
                  <a:moveTo>
                    <a:pt x="3120" y="3096"/>
                  </a:moveTo>
                  <a:lnTo>
                    <a:pt x="3120" y="3739"/>
                  </a:lnTo>
                  <a:lnTo>
                    <a:pt x="929" y="3739"/>
                  </a:lnTo>
                  <a:lnTo>
                    <a:pt x="929" y="3096"/>
                  </a:lnTo>
                  <a:close/>
                  <a:moveTo>
                    <a:pt x="1263" y="1"/>
                  </a:moveTo>
                  <a:cubicBezTo>
                    <a:pt x="572" y="1"/>
                    <a:pt x="24" y="548"/>
                    <a:pt x="1" y="1239"/>
                  </a:cubicBezTo>
                  <a:lnTo>
                    <a:pt x="1" y="5502"/>
                  </a:lnTo>
                  <a:cubicBezTo>
                    <a:pt x="338" y="5209"/>
                    <a:pt x="738" y="5023"/>
                    <a:pt x="1183" y="5023"/>
                  </a:cubicBezTo>
                  <a:cubicBezTo>
                    <a:pt x="1209" y="5023"/>
                    <a:pt x="1236" y="5024"/>
                    <a:pt x="1263" y="5025"/>
                  </a:cubicBezTo>
                  <a:lnTo>
                    <a:pt x="4001" y="5025"/>
                  </a:lnTo>
                  <a:lnTo>
                    <a:pt x="400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2" name="Google Shape;10132;p82"/>
            <p:cNvSpPr/>
            <p:nvPr/>
          </p:nvSpPr>
          <p:spPr>
            <a:xfrm>
              <a:off x="7934725" y="2003028"/>
              <a:ext cx="58167" cy="27147"/>
            </a:xfrm>
            <a:custGeom>
              <a:rect b="b" l="l" r="r" t="t"/>
              <a:pathLst>
                <a:path extrusionOk="0" h="834" w="1787">
                  <a:moveTo>
                    <a:pt x="885" y="0"/>
                  </a:moveTo>
                  <a:cubicBezTo>
                    <a:pt x="543" y="0"/>
                    <a:pt x="203" y="167"/>
                    <a:pt x="1" y="500"/>
                  </a:cubicBezTo>
                  <a:lnTo>
                    <a:pt x="525" y="834"/>
                  </a:lnTo>
                  <a:cubicBezTo>
                    <a:pt x="608" y="703"/>
                    <a:pt x="745" y="637"/>
                    <a:pt x="882" y="637"/>
                  </a:cubicBezTo>
                  <a:cubicBezTo>
                    <a:pt x="1019" y="637"/>
                    <a:pt x="1156" y="703"/>
                    <a:pt x="1239" y="834"/>
                  </a:cubicBezTo>
                  <a:lnTo>
                    <a:pt x="1787" y="500"/>
                  </a:lnTo>
                  <a:cubicBezTo>
                    <a:pt x="1573" y="167"/>
                    <a:pt x="1227" y="0"/>
                    <a:pt x="8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3" name="Google Shape;10133;p82"/>
            <p:cNvSpPr/>
            <p:nvPr/>
          </p:nvSpPr>
          <p:spPr>
            <a:xfrm>
              <a:off x="7900612" y="1963479"/>
              <a:ext cx="125610" cy="45765"/>
            </a:xfrm>
            <a:custGeom>
              <a:rect b="b" l="l" r="r" t="t"/>
              <a:pathLst>
                <a:path extrusionOk="0" h="1406" w="3859">
                  <a:moveTo>
                    <a:pt x="1939" y="1"/>
                  </a:moveTo>
                  <a:cubicBezTo>
                    <a:pt x="1198" y="1"/>
                    <a:pt x="453" y="358"/>
                    <a:pt x="1" y="1072"/>
                  </a:cubicBezTo>
                  <a:lnTo>
                    <a:pt x="549" y="1406"/>
                  </a:lnTo>
                  <a:cubicBezTo>
                    <a:pt x="870" y="894"/>
                    <a:pt x="1406" y="638"/>
                    <a:pt x="1942" y="638"/>
                  </a:cubicBezTo>
                  <a:cubicBezTo>
                    <a:pt x="2478" y="638"/>
                    <a:pt x="3013" y="894"/>
                    <a:pt x="3335" y="1406"/>
                  </a:cubicBezTo>
                  <a:lnTo>
                    <a:pt x="3859" y="1072"/>
                  </a:lnTo>
                  <a:cubicBezTo>
                    <a:pt x="3418" y="358"/>
                    <a:pt x="2680" y="1"/>
                    <a:pt x="19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4" name="Google Shape;10134;p82"/>
            <p:cNvSpPr/>
            <p:nvPr/>
          </p:nvSpPr>
          <p:spPr>
            <a:xfrm>
              <a:off x="7864968" y="1922595"/>
              <a:ext cx="196927" cy="64970"/>
            </a:xfrm>
            <a:custGeom>
              <a:rect b="b" l="l" r="r" t="t"/>
              <a:pathLst>
                <a:path extrusionOk="0" h="1996" w="6050">
                  <a:moveTo>
                    <a:pt x="3025" y="1"/>
                  </a:moveTo>
                  <a:cubicBezTo>
                    <a:pt x="1864" y="1"/>
                    <a:pt x="703" y="554"/>
                    <a:pt x="0" y="1662"/>
                  </a:cubicBezTo>
                  <a:lnTo>
                    <a:pt x="524" y="1995"/>
                  </a:lnTo>
                  <a:cubicBezTo>
                    <a:pt x="1072" y="1138"/>
                    <a:pt x="2025" y="614"/>
                    <a:pt x="3025" y="614"/>
                  </a:cubicBezTo>
                  <a:cubicBezTo>
                    <a:pt x="4025" y="614"/>
                    <a:pt x="4978" y="1138"/>
                    <a:pt x="5525" y="1995"/>
                  </a:cubicBezTo>
                  <a:lnTo>
                    <a:pt x="6049" y="1662"/>
                  </a:lnTo>
                  <a:cubicBezTo>
                    <a:pt x="5347" y="554"/>
                    <a:pt x="4186" y="1"/>
                    <a:pt x="30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35" name="Google Shape;10135;p82"/>
          <p:cNvGrpSpPr/>
          <p:nvPr/>
        </p:nvGrpSpPr>
        <p:grpSpPr>
          <a:xfrm>
            <a:off x="6286323" y="1768643"/>
            <a:ext cx="348927" cy="349783"/>
            <a:chOff x="6282048" y="1922400"/>
            <a:chExt cx="348057" cy="348876"/>
          </a:xfrm>
        </p:grpSpPr>
        <p:sp>
          <p:nvSpPr>
            <p:cNvPr id="10136" name="Google Shape;10136;p82"/>
            <p:cNvSpPr/>
            <p:nvPr/>
          </p:nvSpPr>
          <p:spPr>
            <a:xfrm>
              <a:off x="6458019" y="2140230"/>
              <a:ext cx="80626" cy="131046"/>
            </a:xfrm>
            <a:custGeom>
              <a:rect b="b" l="l" r="r" t="t"/>
              <a:pathLst>
                <a:path extrusionOk="0" h="4026" w="2477">
                  <a:moveTo>
                    <a:pt x="0" y="0"/>
                  </a:moveTo>
                  <a:lnTo>
                    <a:pt x="215" y="3096"/>
                  </a:lnTo>
                  <a:lnTo>
                    <a:pt x="1048" y="2620"/>
                  </a:lnTo>
                  <a:lnTo>
                    <a:pt x="1834" y="4025"/>
                  </a:lnTo>
                  <a:lnTo>
                    <a:pt x="2429" y="3692"/>
                  </a:lnTo>
                  <a:lnTo>
                    <a:pt x="1643" y="2287"/>
                  </a:lnTo>
                  <a:lnTo>
                    <a:pt x="2477" y="1834"/>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7" name="Google Shape;10137;p82"/>
            <p:cNvSpPr/>
            <p:nvPr/>
          </p:nvSpPr>
          <p:spPr>
            <a:xfrm>
              <a:off x="6282048" y="1922400"/>
              <a:ext cx="234913" cy="59729"/>
            </a:xfrm>
            <a:custGeom>
              <a:rect b="b" l="l" r="r" t="t"/>
              <a:pathLst>
                <a:path extrusionOk="0" h="1835" w="7217">
                  <a:moveTo>
                    <a:pt x="1739" y="596"/>
                  </a:moveTo>
                  <a:lnTo>
                    <a:pt x="1739" y="1215"/>
                  </a:lnTo>
                  <a:lnTo>
                    <a:pt x="1120" y="1215"/>
                  </a:lnTo>
                  <a:lnTo>
                    <a:pt x="1120" y="596"/>
                  </a:lnTo>
                  <a:close/>
                  <a:moveTo>
                    <a:pt x="2906" y="596"/>
                  </a:moveTo>
                  <a:lnTo>
                    <a:pt x="2906" y="1215"/>
                  </a:lnTo>
                  <a:lnTo>
                    <a:pt x="2286" y="1215"/>
                  </a:lnTo>
                  <a:lnTo>
                    <a:pt x="2286" y="596"/>
                  </a:lnTo>
                  <a:close/>
                  <a:moveTo>
                    <a:pt x="4049" y="596"/>
                  </a:moveTo>
                  <a:lnTo>
                    <a:pt x="4049" y="1215"/>
                  </a:lnTo>
                  <a:lnTo>
                    <a:pt x="3430" y="1215"/>
                  </a:lnTo>
                  <a:lnTo>
                    <a:pt x="3430" y="596"/>
                  </a:lnTo>
                  <a:close/>
                  <a:moveTo>
                    <a:pt x="0" y="1"/>
                  </a:moveTo>
                  <a:lnTo>
                    <a:pt x="0" y="1834"/>
                  </a:lnTo>
                  <a:lnTo>
                    <a:pt x="5692" y="1834"/>
                  </a:lnTo>
                  <a:lnTo>
                    <a:pt x="721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8" name="Google Shape;10138;p82"/>
            <p:cNvSpPr/>
            <p:nvPr/>
          </p:nvSpPr>
          <p:spPr>
            <a:xfrm>
              <a:off x="6282048" y="1922400"/>
              <a:ext cx="348057" cy="308541"/>
            </a:xfrm>
            <a:custGeom>
              <a:rect b="b" l="l" r="r" t="t"/>
              <a:pathLst>
                <a:path extrusionOk="0" h="9479" w="10693">
                  <a:moveTo>
                    <a:pt x="5144" y="3311"/>
                  </a:moveTo>
                  <a:lnTo>
                    <a:pt x="5740" y="3478"/>
                  </a:lnTo>
                  <a:lnTo>
                    <a:pt x="5430" y="4573"/>
                  </a:lnTo>
                  <a:lnTo>
                    <a:pt x="4835" y="4406"/>
                  </a:lnTo>
                  <a:lnTo>
                    <a:pt x="5144" y="3311"/>
                  </a:lnTo>
                  <a:close/>
                  <a:moveTo>
                    <a:pt x="3954" y="3454"/>
                  </a:moveTo>
                  <a:lnTo>
                    <a:pt x="4501" y="4430"/>
                  </a:lnTo>
                  <a:lnTo>
                    <a:pt x="3954" y="4740"/>
                  </a:lnTo>
                  <a:lnTo>
                    <a:pt x="3406" y="3739"/>
                  </a:lnTo>
                  <a:lnTo>
                    <a:pt x="3954" y="3454"/>
                  </a:lnTo>
                  <a:close/>
                  <a:moveTo>
                    <a:pt x="6716" y="4263"/>
                  </a:moveTo>
                  <a:lnTo>
                    <a:pt x="7026" y="4811"/>
                  </a:lnTo>
                  <a:lnTo>
                    <a:pt x="6025" y="5359"/>
                  </a:lnTo>
                  <a:lnTo>
                    <a:pt x="5740" y="4787"/>
                  </a:lnTo>
                  <a:lnTo>
                    <a:pt x="6716" y="4263"/>
                  </a:lnTo>
                  <a:close/>
                  <a:moveTo>
                    <a:pt x="2644" y="4692"/>
                  </a:moveTo>
                  <a:lnTo>
                    <a:pt x="3739" y="5002"/>
                  </a:lnTo>
                  <a:lnTo>
                    <a:pt x="3549" y="5597"/>
                  </a:lnTo>
                  <a:lnTo>
                    <a:pt x="2477" y="5287"/>
                  </a:lnTo>
                  <a:lnTo>
                    <a:pt x="2644" y="4692"/>
                  </a:lnTo>
                  <a:close/>
                  <a:moveTo>
                    <a:pt x="3596" y="5978"/>
                  </a:moveTo>
                  <a:lnTo>
                    <a:pt x="3906" y="6526"/>
                  </a:lnTo>
                  <a:lnTo>
                    <a:pt x="2906" y="7073"/>
                  </a:lnTo>
                  <a:lnTo>
                    <a:pt x="2620" y="6526"/>
                  </a:lnTo>
                  <a:lnTo>
                    <a:pt x="3596" y="5978"/>
                  </a:lnTo>
                  <a:close/>
                  <a:moveTo>
                    <a:pt x="8050" y="1"/>
                  </a:moveTo>
                  <a:lnTo>
                    <a:pt x="6002" y="2477"/>
                  </a:lnTo>
                  <a:lnTo>
                    <a:pt x="0" y="2477"/>
                  </a:lnTo>
                  <a:lnTo>
                    <a:pt x="0" y="9479"/>
                  </a:lnTo>
                  <a:lnTo>
                    <a:pt x="4978" y="9479"/>
                  </a:lnTo>
                  <a:lnTo>
                    <a:pt x="4692" y="5383"/>
                  </a:lnTo>
                  <a:lnTo>
                    <a:pt x="9050" y="8598"/>
                  </a:lnTo>
                  <a:lnTo>
                    <a:pt x="7931" y="9241"/>
                  </a:lnTo>
                  <a:lnTo>
                    <a:pt x="8050" y="9479"/>
                  </a:lnTo>
                  <a:lnTo>
                    <a:pt x="10693" y="9479"/>
                  </a:lnTo>
                  <a:lnTo>
                    <a:pt x="106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39" name="Google Shape;10139;p82"/>
          <p:cNvGrpSpPr/>
          <p:nvPr/>
        </p:nvGrpSpPr>
        <p:grpSpPr>
          <a:xfrm>
            <a:off x="5537183" y="1768643"/>
            <a:ext cx="336497" cy="349778"/>
            <a:chOff x="5534776" y="1922400"/>
            <a:chExt cx="335657" cy="348871"/>
          </a:xfrm>
        </p:grpSpPr>
        <p:sp>
          <p:nvSpPr>
            <p:cNvPr id="10140" name="Google Shape;10140;p82"/>
            <p:cNvSpPr/>
            <p:nvPr/>
          </p:nvSpPr>
          <p:spPr>
            <a:xfrm>
              <a:off x="5596004" y="2068130"/>
              <a:ext cx="274429" cy="134139"/>
            </a:xfrm>
            <a:custGeom>
              <a:rect b="b" l="l" r="r" t="t"/>
              <a:pathLst>
                <a:path extrusionOk="0" h="4121" w="8431">
                  <a:moveTo>
                    <a:pt x="2715" y="715"/>
                  </a:moveTo>
                  <a:lnTo>
                    <a:pt x="2715" y="1334"/>
                  </a:lnTo>
                  <a:lnTo>
                    <a:pt x="2049" y="1334"/>
                  </a:lnTo>
                  <a:lnTo>
                    <a:pt x="2049" y="3430"/>
                  </a:lnTo>
                  <a:lnTo>
                    <a:pt x="1429" y="3430"/>
                  </a:lnTo>
                  <a:lnTo>
                    <a:pt x="1429" y="1334"/>
                  </a:lnTo>
                  <a:lnTo>
                    <a:pt x="786" y="1334"/>
                  </a:lnTo>
                  <a:lnTo>
                    <a:pt x="786" y="715"/>
                  </a:lnTo>
                  <a:close/>
                  <a:moveTo>
                    <a:pt x="5311" y="715"/>
                  </a:moveTo>
                  <a:lnTo>
                    <a:pt x="4597" y="2073"/>
                  </a:lnTo>
                  <a:lnTo>
                    <a:pt x="5335" y="3430"/>
                  </a:lnTo>
                  <a:lnTo>
                    <a:pt x="4620" y="3430"/>
                  </a:lnTo>
                  <a:lnTo>
                    <a:pt x="4239" y="2739"/>
                  </a:lnTo>
                  <a:lnTo>
                    <a:pt x="3858" y="3430"/>
                  </a:lnTo>
                  <a:lnTo>
                    <a:pt x="3144" y="3430"/>
                  </a:lnTo>
                  <a:lnTo>
                    <a:pt x="3882" y="2073"/>
                  </a:lnTo>
                  <a:lnTo>
                    <a:pt x="3144" y="715"/>
                  </a:lnTo>
                  <a:lnTo>
                    <a:pt x="3858" y="715"/>
                  </a:lnTo>
                  <a:lnTo>
                    <a:pt x="4239" y="1406"/>
                  </a:lnTo>
                  <a:lnTo>
                    <a:pt x="4620" y="715"/>
                  </a:lnTo>
                  <a:close/>
                  <a:moveTo>
                    <a:pt x="7645" y="715"/>
                  </a:moveTo>
                  <a:lnTo>
                    <a:pt x="7645" y="1334"/>
                  </a:lnTo>
                  <a:lnTo>
                    <a:pt x="7002" y="1334"/>
                  </a:lnTo>
                  <a:lnTo>
                    <a:pt x="7002" y="3430"/>
                  </a:lnTo>
                  <a:lnTo>
                    <a:pt x="6359" y="3430"/>
                  </a:lnTo>
                  <a:lnTo>
                    <a:pt x="6359" y="1334"/>
                  </a:lnTo>
                  <a:lnTo>
                    <a:pt x="5716" y="1334"/>
                  </a:lnTo>
                  <a:lnTo>
                    <a:pt x="5716" y="715"/>
                  </a:lnTo>
                  <a:close/>
                  <a:moveTo>
                    <a:pt x="0" y="1"/>
                  </a:moveTo>
                  <a:lnTo>
                    <a:pt x="0" y="4121"/>
                  </a:lnTo>
                  <a:lnTo>
                    <a:pt x="8431" y="4121"/>
                  </a:lnTo>
                  <a:lnTo>
                    <a:pt x="843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1" name="Google Shape;10141;p82"/>
            <p:cNvSpPr/>
            <p:nvPr/>
          </p:nvSpPr>
          <p:spPr>
            <a:xfrm>
              <a:off x="5534776" y="1922400"/>
              <a:ext cx="75972" cy="76004"/>
            </a:xfrm>
            <a:custGeom>
              <a:rect b="b" l="l" r="r" t="t"/>
              <a:pathLst>
                <a:path extrusionOk="0" h="2335" w="2334">
                  <a:moveTo>
                    <a:pt x="2334" y="1"/>
                  </a:moveTo>
                  <a:lnTo>
                    <a:pt x="0" y="2334"/>
                  </a:lnTo>
                  <a:lnTo>
                    <a:pt x="2334" y="2334"/>
                  </a:lnTo>
                  <a:lnTo>
                    <a:pt x="2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2" name="Google Shape;10142;p82"/>
            <p:cNvSpPr/>
            <p:nvPr/>
          </p:nvSpPr>
          <p:spPr>
            <a:xfrm>
              <a:off x="5534776" y="1922400"/>
              <a:ext cx="261246" cy="348871"/>
            </a:xfrm>
            <a:custGeom>
              <a:rect b="b" l="l" r="r" t="t"/>
              <a:pathLst>
                <a:path extrusionOk="0" h="10718" w="8026">
                  <a:moveTo>
                    <a:pt x="6597" y="2382"/>
                  </a:moveTo>
                  <a:lnTo>
                    <a:pt x="6597" y="3001"/>
                  </a:lnTo>
                  <a:lnTo>
                    <a:pt x="3739" y="3001"/>
                  </a:lnTo>
                  <a:lnTo>
                    <a:pt x="3739" y="2382"/>
                  </a:lnTo>
                  <a:close/>
                  <a:moveTo>
                    <a:pt x="2953" y="1"/>
                  </a:moveTo>
                  <a:lnTo>
                    <a:pt x="2953" y="2954"/>
                  </a:lnTo>
                  <a:lnTo>
                    <a:pt x="0" y="2954"/>
                  </a:lnTo>
                  <a:lnTo>
                    <a:pt x="0" y="10717"/>
                  </a:lnTo>
                  <a:lnTo>
                    <a:pt x="8026" y="10717"/>
                  </a:lnTo>
                  <a:lnTo>
                    <a:pt x="8026" y="9241"/>
                  </a:lnTo>
                  <a:lnTo>
                    <a:pt x="1262" y="9241"/>
                  </a:lnTo>
                  <a:lnTo>
                    <a:pt x="1262" y="3859"/>
                  </a:lnTo>
                  <a:lnTo>
                    <a:pt x="8026" y="3859"/>
                  </a:lnTo>
                  <a:lnTo>
                    <a:pt x="802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43" name="Google Shape;10143;p82"/>
          <p:cNvGrpSpPr/>
          <p:nvPr/>
        </p:nvGrpSpPr>
        <p:grpSpPr>
          <a:xfrm>
            <a:off x="4774827" y="1768643"/>
            <a:ext cx="349710" cy="349781"/>
            <a:chOff x="4774321" y="1922400"/>
            <a:chExt cx="348838" cy="348874"/>
          </a:xfrm>
        </p:grpSpPr>
        <p:sp>
          <p:nvSpPr>
            <p:cNvPr id="10144" name="Google Shape;10144;p82"/>
            <p:cNvSpPr/>
            <p:nvPr/>
          </p:nvSpPr>
          <p:spPr>
            <a:xfrm>
              <a:off x="4846388" y="2191400"/>
              <a:ext cx="23306" cy="24054"/>
            </a:xfrm>
            <a:custGeom>
              <a:rect b="b" l="l" r="r" t="t"/>
              <a:pathLst>
                <a:path extrusionOk="0" h="739" w="716">
                  <a:moveTo>
                    <a:pt x="1" y="0"/>
                  </a:moveTo>
                  <a:lnTo>
                    <a:pt x="1" y="738"/>
                  </a:lnTo>
                  <a:lnTo>
                    <a:pt x="715" y="738"/>
                  </a:lnTo>
                  <a:lnTo>
                    <a:pt x="71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5" name="Google Shape;10145;p82"/>
            <p:cNvSpPr/>
            <p:nvPr/>
          </p:nvSpPr>
          <p:spPr>
            <a:xfrm>
              <a:off x="4774321" y="1947985"/>
              <a:ext cx="348838" cy="77534"/>
            </a:xfrm>
            <a:custGeom>
              <a:rect b="b" l="l" r="r" t="t"/>
              <a:pathLst>
                <a:path extrusionOk="0" h="2382" w="10717">
                  <a:moveTo>
                    <a:pt x="0" y="0"/>
                  </a:moveTo>
                  <a:lnTo>
                    <a:pt x="0" y="2382"/>
                  </a:lnTo>
                  <a:lnTo>
                    <a:pt x="10717" y="2382"/>
                  </a:lnTo>
                  <a:lnTo>
                    <a:pt x="10717" y="0"/>
                  </a:lnTo>
                  <a:lnTo>
                    <a:pt x="9288" y="0"/>
                  </a:lnTo>
                  <a:lnTo>
                    <a:pt x="9288" y="310"/>
                  </a:lnTo>
                  <a:cubicBezTo>
                    <a:pt x="9288" y="834"/>
                    <a:pt x="8859" y="1263"/>
                    <a:pt x="8335" y="1263"/>
                  </a:cubicBezTo>
                  <a:lnTo>
                    <a:pt x="8264" y="1263"/>
                  </a:lnTo>
                  <a:cubicBezTo>
                    <a:pt x="7740" y="1263"/>
                    <a:pt x="7311" y="834"/>
                    <a:pt x="7311" y="310"/>
                  </a:cubicBezTo>
                  <a:lnTo>
                    <a:pt x="7311" y="0"/>
                  </a:lnTo>
                  <a:lnTo>
                    <a:pt x="3406" y="0"/>
                  </a:lnTo>
                  <a:lnTo>
                    <a:pt x="3406" y="310"/>
                  </a:lnTo>
                  <a:cubicBezTo>
                    <a:pt x="3406" y="834"/>
                    <a:pt x="2977" y="1263"/>
                    <a:pt x="2453" y="1263"/>
                  </a:cubicBezTo>
                  <a:lnTo>
                    <a:pt x="2382" y="1263"/>
                  </a:lnTo>
                  <a:cubicBezTo>
                    <a:pt x="1858" y="1263"/>
                    <a:pt x="1429" y="834"/>
                    <a:pt x="1429" y="310"/>
                  </a:cubicBezTo>
                  <a:lnTo>
                    <a:pt x="142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6" name="Google Shape;10146;p82"/>
            <p:cNvSpPr/>
            <p:nvPr/>
          </p:nvSpPr>
          <p:spPr>
            <a:xfrm>
              <a:off x="4774321" y="2045670"/>
              <a:ext cx="348838" cy="225604"/>
            </a:xfrm>
            <a:custGeom>
              <a:rect b="b" l="l" r="r" t="t"/>
              <a:pathLst>
                <a:path extrusionOk="0" h="6931" w="10717">
                  <a:moveTo>
                    <a:pt x="3572" y="1096"/>
                  </a:moveTo>
                  <a:lnTo>
                    <a:pt x="3572" y="3072"/>
                  </a:lnTo>
                  <a:lnTo>
                    <a:pt x="1596" y="3072"/>
                  </a:lnTo>
                  <a:lnTo>
                    <a:pt x="1596" y="1096"/>
                  </a:lnTo>
                  <a:close/>
                  <a:moveTo>
                    <a:pt x="6382" y="1096"/>
                  </a:moveTo>
                  <a:lnTo>
                    <a:pt x="6382" y="3072"/>
                  </a:lnTo>
                  <a:lnTo>
                    <a:pt x="4406" y="3072"/>
                  </a:lnTo>
                  <a:lnTo>
                    <a:pt x="4406" y="1096"/>
                  </a:lnTo>
                  <a:close/>
                  <a:moveTo>
                    <a:pt x="9169" y="1096"/>
                  </a:moveTo>
                  <a:lnTo>
                    <a:pt x="9169" y="3072"/>
                  </a:lnTo>
                  <a:lnTo>
                    <a:pt x="7168" y="3072"/>
                  </a:lnTo>
                  <a:lnTo>
                    <a:pt x="7168" y="1096"/>
                  </a:lnTo>
                  <a:close/>
                  <a:moveTo>
                    <a:pt x="3572" y="3858"/>
                  </a:moveTo>
                  <a:lnTo>
                    <a:pt x="3572" y="5835"/>
                  </a:lnTo>
                  <a:lnTo>
                    <a:pt x="1596" y="5835"/>
                  </a:lnTo>
                  <a:lnTo>
                    <a:pt x="1596" y="3858"/>
                  </a:lnTo>
                  <a:close/>
                  <a:moveTo>
                    <a:pt x="6382" y="3858"/>
                  </a:moveTo>
                  <a:lnTo>
                    <a:pt x="6382" y="5835"/>
                  </a:lnTo>
                  <a:lnTo>
                    <a:pt x="4406" y="5835"/>
                  </a:lnTo>
                  <a:lnTo>
                    <a:pt x="4406" y="3858"/>
                  </a:lnTo>
                  <a:close/>
                  <a:moveTo>
                    <a:pt x="9169" y="3858"/>
                  </a:moveTo>
                  <a:lnTo>
                    <a:pt x="9169" y="5835"/>
                  </a:lnTo>
                  <a:lnTo>
                    <a:pt x="7168" y="5835"/>
                  </a:lnTo>
                  <a:lnTo>
                    <a:pt x="7168" y="3858"/>
                  </a:lnTo>
                  <a:close/>
                  <a:moveTo>
                    <a:pt x="0" y="0"/>
                  </a:moveTo>
                  <a:lnTo>
                    <a:pt x="0" y="6930"/>
                  </a:lnTo>
                  <a:lnTo>
                    <a:pt x="10717" y="6930"/>
                  </a:lnTo>
                  <a:lnTo>
                    <a:pt x="107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7" name="Google Shape;10147;p82"/>
            <p:cNvSpPr/>
            <p:nvPr/>
          </p:nvSpPr>
          <p:spPr>
            <a:xfrm>
              <a:off x="4846388" y="2101462"/>
              <a:ext cx="23306" cy="24054"/>
            </a:xfrm>
            <a:custGeom>
              <a:rect b="b" l="l" r="r" t="t"/>
              <a:pathLst>
                <a:path extrusionOk="0" h="739" w="716">
                  <a:moveTo>
                    <a:pt x="1" y="1"/>
                  </a:moveTo>
                  <a:lnTo>
                    <a:pt x="1" y="739"/>
                  </a:lnTo>
                  <a:lnTo>
                    <a:pt x="715" y="739"/>
                  </a:lnTo>
                  <a:lnTo>
                    <a:pt x="71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8" name="Google Shape;10148;p82"/>
            <p:cNvSpPr/>
            <p:nvPr/>
          </p:nvSpPr>
          <p:spPr>
            <a:xfrm>
              <a:off x="4840985" y="1922400"/>
              <a:ext cx="24054" cy="46547"/>
            </a:xfrm>
            <a:custGeom>
              <a:rect b="b" l="l" r="r" t="t"/>
              <a:pathLst>
                <a:path extrusionOk="0" h="1430" w="739">
                  <a:moveTo>
                    <a:pt x="0" y="1"/>
                  </a:moveTo>
                  <a:lnTo>
                    <a:pt x="0" y="1096"/>
                  </a:lnTo>
                  <a:cubicBezTo>
                    <a:pt x="0" y="1287"/>
                    <a:pt x="167" y="1429"/>
                    <a:pt x="334" y="1429"/>
                  </a:cubicBezTo>
                  <a:lnTo>
                    <a:pt x="405" y="1429"/>
                  </a:lnTo>
                  <a:cubicBezTo>
                    <a:pt x="596" y="1429"/>
                    <a:pt x="738" y="1287"/>
                    <a:pt x="738" y="1096"/>
                  </a:cubicBezTo>
                  <a:lnTo>
                    <a:pt x="73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9" name="Google Shape;10149;p82"/>
            <p:cNvSpPr/>
            <p:nvPr/>
          </p:nvSpPr>
          <p:spPr>
            <a:xfrm>
              <a:off x="5032450" y="1922400"/>
              <a:ext cx="24054" cy="46547"/>
            </a:xfrm>
            <a:custGeom>
              <a:rect b="b" l="l" r="r" t="t"/>
              <a:pathLst>
                <a:path extrusionOk="0" h="1430" w="739">
                  <a:moveTo>
                    <a:pt x="0" y="1"/>
                  </a:moveTo>
                  <a:lnTo>
                    <a:pt x="0" y="1096"/>
                  </a:lnTo>
                  <a:cubicBezTo>
                    <a:pt x="0" y="1287"/>
                    <a:pt x="167" y="1429"/>
                    <a:pt x="334" y="1429"/>
                  </a:cubicBezTo>
                  <a:lnTo>
                    <a:pt x="405" y="1429"/>
                  </a:lnTo>
                  <a:cubicBezTo>
                    <a:pt x="596" y="1429"/>
                    <a:pt x="739" y="1287"/>
                    <a:pt x="739" y="1096"/>
                  </a:cubicBezTo>
                  <a:lnTo>
                    <a:pt x="73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0" name="Google Shape;10150;p82"/>
            <p:cNvSpPr/>
            <p:nvPr/>
          </p:nvSpPr>
          <p:spPr>
            <a:xfrm>
              <a:off x="4937108" y="2191400"/>
              <a:ext cx="24054" cy="24054"/>
            </a:xfrm>
            <a:custGeom>
              <a:rect b="b" l="l" r="r" t="t"/>
              <a:pathLst>
                <a:path extrusionOk="0" h="739" w="739">
                  <a:moveTo>
                    <a:pt x="0" y="0"/>
                  </a:moveTo>
                  <a:lnTo>
                    <a:pt x="0" y="738"/>
                  </a:lnTo>
                  <a:lnTo>
                    <a:pt x="738" y="738"/>
                  </a:lnTo>
                  <a:lnTo>
                    <a:pt x="73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1" name="Google Shape;10151;p82"/>
            <p:cNvSpPr/>
            <p:nvPr/>
          </p:nvSpPr>
          <p:spPr>
            <a:xfrm>
              <a:off x="5027795" y="2101462"/>
              <a:ext cx="23273" cy="24054"/>
            </a:xfrm>
            <a:custGeom>
              <a:rect b="b" l="l" r="r" t="t"/>
              <a:pathLst>
                <a:path extrusionOk="0" h="739" w="715">
                  <a:moveTo>
                    <a:pt x="0" y="1"/>
                  </a:moveTo>
                  <a:lnTo>
                    <a:pt x="0" y="739"/>
                  </a:lnTo>
                  <a:lnTo>
                    <a:pt x="715" y="739"/>
                  </a:lnTo>
                  <a:lnTo>
                    <a:pt x="71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2" name="Google Shape;10152;p82"/>
            <p:cNvSpPr/>
            <p:nvPr/>
          </p:nvSpPr>
          <p:spPr>
            <a:xfrm>
              <a:off x="5027795" y="2191400"/>
              <a:ext cx="23273" cy="24054"/>
            </a:xfrm>
            <a:custGeom>
              <a:rect b="b" l="l" r="r" t="t"/>
              <a:pathLst>
                <a:path extrusionOk="0" h="739" w="715">
                  <a:moveTo>
                    <a:pt x="0" y="0"/>
                  </a:moveTo>
                  <a:lnTo>
                    <a:pt x="0" y="738"/>
                  </a:lnTo>
                  <a:lnTo>
                    <a:pt x="715" y="738"/>
                  </a:lnTo>
                  <a:lnTo>
                    <a:pt x="71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3" name="Google Shape;10153;p82"/>
            <p:cNvSpPr/>
            <p:nvPr/>
          </p:nvSpPr>
          <p:spPr>
            <a:xfrm>
              <a:off x="4937108" y="2101462"/>
              <a:ext cx="24054" cy="24054"/>
            </a:xfrm>
            <a:custGeom>
              <a:rect b="b" l="l" r="r" t="t"/>
              <a:pathLst>
                <a:path extrusionOk="0" h="739" w="739">
                  <a:moveTo>
                    <a:pt x="0" y="1"/>
                  </a:moveTo>
                  <a:lnTo>
                    <a:pt x="0" y="739"/>
                  </a:lnTo>
                  <a:lnTo>
                    <a:pt x="738" y="739"/>
                  </a:lnTo>
                  <a:lnTo>
                    <a:pt x="73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54" name="Google Shape;10154;p82"/>
          <p:cNvGrpSpPr/>
          <p:nvPr/>
        </p:nvGrpSpPr>
        <p:grpSpPr>
          <a:xfrm>
            <a:off x="4063736" y="1768643"/>
            <a:ext cx="261149" cy="349778"/>
            <a:chOff x="4065003" y="1922400"/>
            <a:chExt cx="260498" cy="348871"/>
          </a:xfrm>
        </p:grpSpPr>
        <p:sp>
          <p:nvSpPr>
            <p:cNvPr id="10155" name="Google Shape;10155;p82"/>
            <p:cNvSpPr/>
            <p:nvPr/>
          </p:nvSpPr>
          <p:spPr>
            <a:xfrm>
              <a:off x="4065003" y="1922400"/>
              <a:ext cx="75223" cy="76004"/>
            </a:xfrm>
            <a:custGeom>
              <a:rect b="b" l="l" r="r" t="t"/>
              <a:pathLst>
                <a:path extrusionOk="0" h="2335" w="2311">
                  <a:moveTo>
                    <a:pt x="2311" y="1"/>
                  </a:moveTo>
                  <a:lnTo>
                    <a:pt x="1" y="2334"/>
                  </a:lnTo>
                  <a:lnTo>
                    <a:pt x="2311" y="2334"/>
                  </a:lnTo>
                  <a:lnTo>
                    <a:pt x="231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6" name="Google Shape;10156;p82"/>
            <p:cNvSpPr/>
            <p:nvPr/>
          </p:nvSpPr>
          <p:spPr>
            <a:xfrm>
              <a:off x="4065003" y="1922400"/>
              <a:ext cx="260498" cy="348871"/>
            </a:xfrm>
            <a:custGeom>
              <a:rect b="b" l="l" r="r" t="t"/>
              <a:pathLst>
                <a:path extrusionOk="0" h="10718" w="8003">
                  <a:moveTo>
                    <a:pt x="4311" y="3739"/>
                  </a:moveTo>
                  <a:lnTo>
                    <a:pt x="4311" y="6526"/>
                  </a:lnTo>
                  <a:lnTo>
                    <a:pt x="5240" y="5621"/>
                  </a:lnTo>
                  <a:lnTo>
                    <a:pt x="5693" y="6049"/>
                  </a:lnTo>
                  <a:lnTo>
                    <a:pt x="4002" y="7740"/>
                  </a:lnTo>
                  <a:lnTo>
                    <a:pt x="2335" y="6073"/>
                  </a:lnTo>
                  <a:lnTo>
                    <a:pt x="2787" y="5621"/>
                  </a:lnTo>
                  <a:lnTo>
                    <a:pt x="3692" y="6526"/>
                  </a:lnTo>
                  <a:lnTo>
                    <a:pt x="3692" y="3739"/>
                  </a:lnTo>
                  <a:close/>
                  <a:moveTo>
                    <a:pt x="6312" y="7740"/>
                  </a:moveTo>
                  <a:lnTo>
                    <a:pt x="6312" y="9169"/>
                  </a:lnTo>
                  <a:lnTo>
                    <a:pt x="1668" y="9169"/>
                  </a:lnTo>
                  <a:lnTo>
                    <a:pt x="1668" y="7740"/>
                  </a:lnTo>
                  <a:lnTo>
                    <a:pt x="2287" y="7740"/>
                  </a:lnTo>
                  <a:lnTo>
                    <a:pt x="2287" y="8526"/>
                  </a:lnTo>
                  <a:lnTo>
                    <a:pt x="5693" y="8526"/>
                  </a:lnTo>
                  <a:lnTo>
                    <a:pt x="5693" y="7740"/>
                  </a:lnTo>
                  <a:close/>
                  <a:moveTo>
                    <a:pt x="2954" y="1"/>
                  </a:moveTo>
                  <a:lnTo>
                    <a:pt x="2954" y="2954"/>
                  </a:lnTo>
                  <a:lnTo>
                    <a:pt x="1" y="2954"/>
                  </a:lnTo>
                  <a:lnTo>
                    <a:pt x="1" y="10717"/>
                  </a:lnTo>
                  <a:lnTo>
                    <a:pt x="8003" y="10717"/>
                  </a:lnTo>
                  <a:lnTo>
                    <a:pt x="800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57" name="Google Shape;10157;p82"/>
          <p:cNvGrpSpPr/>
          <p:nvPr/>
        </p:nvGrpSpPr>
        <p:grpSpPr>
          <a:xfrm>
            <a:off x="2508740" y="1781077"/>
            <a:ext cx="349710" cy="325661"/>
            <a:chOff x="2513885" y="1934802"/>
            <a:chExt cx="348838" cy="324816"/>
          </a:xfrm>
        </p:grpSpPr>
        <p:sp>
          <p:nvSpPr>
            <p:cNvPr id="10158" name="Google Shape;10158;p82"/>
            <p:cNvSpPr/>
            <p:nvPr/>
          </p:nvSpPr>
          <p:spPr>
            <a:xfrm>
              <a:off x="2669674" y="2065038"/>
              <a:ext cx="35707" cy="61259"/>
            </a:xfrm>
            <a:custGeom>
              <a:rect b="b" l="l" r="r" t="t"/>
              <a:pathLst>
                <a:path extrusionOk="0" h="1882" w="1097">
                  <a:moveTo>
                    <a:pt x="549" y="0"/>
                  </a:moveTo>
                  <a:cubicBezTo>
                    <a:pt x="525" y="0"/>
                    <a:pt x="382" y="120"/>
                    <a:pt x="215" y="572"/>
                  </a:cubicBezTo>
                  <a:cubicBezTo>
                    <a:pt x="96" y="1001"/>
                    <a:pt x="25" y="1429"/>
                    <a:pt x="1" y="1882"/>
                  </a:cubicBezTo>
                  <a:lnTo>
                    <a:pt x="1096" y="1882"/>
                  </a:lnTo>
                  <a:cubicBezTo>
                    <a:pt x="1096" y="1429"/>
                    <a:pt x="1025" y="1001"/>
                    <a:pt x="882" y="572"/>
                  </a:cubicBezTo>
                  <a:cubicBezTo>
                    <a:pt x="739" y="120"/>
                    <a:pt x="596" y="0"/>
                    <a:pt x="5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9" name="Google Shape;10159;p82"/>
            <p:cNvSpPr/>
            <p:nvPr/>
          </p:nvSpPr>
          <p:spPr>
            <a:xfrm>
              <a:off x="2669674" y="2146415"/>
              <a:ext cx="35707" cy="62073"/>
            </a:xfrm>
            <a:custGeom>
              <a:rect b="b" l="l" r="r" t="t"/>
              <a:pathLst>
                <a:path extrusionOk="0" h="1907" w="1097">
                  <a:moveTo>
                    <a:pt x="1" y="1"/>
                  </a:moveTo>
                  <a:cubicBezTo>
                    <a:pt x="25" y="453"/>
                    <a:pt x="96" y="906"/>
                    <a:pt x="215" y="1335"/>
                  </a:cubicBezTo>
                  <a:cubicBezTo>
                    <a:pt x="382" y="1763"/>
                    <a:pt x="525" y="1882"/>
                    <a:pt x="549" y="1906"/>
                  </a:cubicBezTo>
                  <a:cubicBezTo>
                    <a:pt x="596" y="1906"/>
                    <a:pt x="739" y="1763"/>
                    <a:pt x="882" y="1335"/>
                  </a:cubicBezTo>
                  <a:cubicBezTo>
                    <a:pt x="1025" y="906"/>
                    <a:pt x="1096" y="453"/>
                    <a:pt x="10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0" name="Google Shape;10160;p82"/>
            <p:cNvSpPr/>
            <p:nvPr/>
          </p:nvSpPr>
          <p:spPr>
            <a:xfrm>
              <a:off x="2715408" y="2071222"/>
              <a:ext cx="42673" cy="55075"/>
            </a:xfrm>
            <a:custGeom>
              <a:rect b="b" l="l" r="r" t="t"/>
              <a:pathLst>
                <a:path extrusionOk="0" h="1692" w="1311">
                  <a:moveTo>
                    <a:pt x="1" y="1"/>
                  </a:moveTo>
                  <a:lnTo>
                    <a:pt x="1" y="1"/>
                  </a:lnTo>
                  <a:cubicBezTo>
                    <a:pt x="215" y="549"/>
                    <a:pt x="310" y="1120"/>
                    <a:pt x="334" y="1692"/>
                  </a:cubicBezTo>
                  <a:lnTo>
                    <a:pt x="1311" y="1692"/>
                  </a:lnTo>
                  <a:cubicBezTo>
                    <a:pt x="1215" y="930"/>
                    <a:pt x="715" y="287"/>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1" name="Google Shape;10161;p82"/>
            <p:cNvSpPr/>
            <p:nvPr/>
          </p:nvSpPr>
          <p:spPr>
            <a:xfrm>
              <a:off x="2677421" y="1949547"/>
              <a:ext cx="162066" cy="41892"/>
            </a:xfrm>
            <a:custGeom>
              <a:rect b="b" l="l" r="r" t="t"/>
              <a:pathLst>
                <a:path extrusionOk="0" h="1287" w="4979">
                  <a:moveTo>
                    <a:pt x="1" y="0"/>
                  </a:moveTo>
                  <a:lnTo>
                    <a:pt x="739" y="1286"/>
                  </a:lnTo>
                  <a:lnTo>
                    <a:pt x="4978" y="1286"/>
                  </a:lnTo>
                  <a:lnTo>
                    <a:pt x="497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2" name="Google Shape;10162;p82"/>
            <p:cNvSpPr/>
            <p:nvPr/>
          </p:nvSpPr>
          <p:spPr>
            <a:xfrm>
              <a:off x="2616974" y="2071222"/>
              <a:ext cx="42673" cy="55075"/>
            </a:xfrm>
            <a:custGeom>
              <a:rect b="b" l="l" r="r" t="t"/>
              <a:pathLst>
                <a:path extrusionOk="0" h="1692" w="1311">
                  <a:moveTo>
                    <a:pt x="1310" y="1"/>
                  </a:moveTo>
                  <a:lnTo>
                    <a:pt x="1310" y="1"/>
                  </a:lnTo>
                  <a:cubicBezTo>
                    <a:pt x="620" y="287"/>
                    <a:pt x="119" y="930"/>
                    <a:pt x="0" y="1692"/>
                  </a:cubicBezTo>
                  <a:lnTo>
                    <a:pt x="1001" y="1692"/>
                  </a:lnTo>
                  <a:cubicBezTo>
                    <a:pt x="1001" y="1120"/>
                    <a:pt x="1120" y="549"/>
                    <a:pt x="13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3" name="Google Shape;10163;p82"/>
            <p:cNvSpPr/>
            <p:nvPr/>
          </p:nvSpPr>
          <p:spPr>
            <a:xfrm>
              <a:off x="2616974" y="2146415"/>
              <a:ext cx="42673" cy="55856"/>
            </a:xfrm>
            <a:custGeom>
              <a:rect b="b" l="l" r="r" t="t"/>
              <a:pathLst>
                <a:path extrusionOk="0" h="1716" w="1311">
                  <a:moveTo>
                    <a:pt x="0" y="1"/>
                  </a:moveTo>
                  <a:cubicBezTo>
                    <a:pt x="119" y="763"/>
                    <a:pt x="620" y="1406"/>
                    <a:pt x="1310" y="1716"/>
                  </a:cubicBezTo>
                  <a:cubicBezTo>
                    <a:pt x="1120" y="1168"/>
                    <a:pt x="1001" y="596"/>
                    <a:pt x="10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4" name="Google Shape;10164;p82"/>
            <p:cNvSpPr/>
            <p:nvPr/>
          </p:nvSpPr>
          <p:spPr>
            <a:xfrm>
              <a:off x="2513885" y="1934802"/>
              <a:ext cx="348838" cy="324816"/>
            </a:xfrm>
            <a:custGeom>
              <a:rect b="b" l="l" r="r" t="t"/>
              <a:pathLst>
                <a:path extrusionOk="0" h="9979" w="10717">
                  <a:moveTo>
                    <a:pt x="5315" y="3371"/>
                  </a:moveTo>
                  <a:cubicBezTo>
                    <a:pt x="6767" y="3371"/>
                    <a:pt x="8168" y="4497"/>
                    <a:pt x="8168" y="6192"/>
                  </a:cubicBezTo>
                  <a:cubicBezTo>
                    <a:pt x="8168" y="7740"/>
                    <a:pt x="6906" y="9002"/>
                    <a:pt x="5335" y="9002"/>
                  </a:cubicBezTo>
                  <a:cubicBezTo>
                    <a:pt x="2834" y="9002"/>
                    <a:pt x="1572" y="5978"/>
                    <a:pt x="3358" y="4192"/>
                  </a:cubicBezTo>
                  <a:cubicBezTo>
                    <a:pt x="3925" y="3625"/>
                    <a:pt x="4626" y="3371"/>
                    <a:pt x="5315" y="3371"/>
                  </a:cubicBezTo>
                  <a:close/>
                  <a:moveTo>
                    <a:pt x="0" y="1"/>
                  </a:moveTo>
                  <a:lnTo>
                    <a:pt x="0" y="9979"/>
                  </a:lnTo>
                  <a:lnTo>
                    <a:pt x="10717" y="9979"/>
                  </a:lnTo>
                  <a:lnTo>
                    <a:pt x="10717" y="2382"/>
                  </a:lnTo>
                  <a:lnTo>
                    <a:pt x="5406" y="2382"/>
                  </a:lnTo>
                  <a:lnTo>
                    <a:pt x="40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5" name="Google Shape;10165;p82"/>
            <p:cNvSpPr/>
            <p:nvPr/>
          </p:nvSpPr>
          <p:spPr>
            <a:xfrm>
              <a:off x="2715408" y="2146415"/>
              <a:ext cx="42673" cy="55856"/>
            </a:xfrm>
            <a:custGeom>
              <a:rect b="b" l="l" r="r" t="t"/>
              <a:pathLst>
                <a:path extrusionOk="0" h="1716" w="1311">
                  <a:moveTo>
                    <a:pt x="334" y="1"/>
                  </a:moveTo>
                  <a:cubicBezTo>
                    <a:pt x="310" y="596"/>
                    <a:pt x="215" y="1168"/>
                    <a:pt x="1" y="1716"/>
                  </a:cubicBezTo>
                  <a:cubicBezTo>
                    <a:pt x="715" y="1406"/>
                    <a:pt x="1215" y="763"/>
                    <a:pt x="13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66" name="Google Shape;10166;p82"/>
          <p:cNvGrpSpPr/>
          <p:nvPr/>
        </p:nvGrpSpPr>
        <p:grpSpPr>
          <a:xfrm>
            <a:off x="1752584" y="1784178"/>
            <a:ext cx="349743" cy="318684"/>
            <a:chOff x="1759614" y="1937894"/>
            <a:chExt cx="348871" cy="317857"/>
          </a:xfrm>
        </p:grpSpPr>
        <p:sp>
          <p:nvSpPr>
            <p:cNvPr id="10167" name="Google Shape;10167;p82"/>
            <p:cNvSpPr/>
            <p:nvPr/>
          </p:nvSpPr>
          <p:spPr>
            <a:xfrm>
              <a:off x="1844898" y="1937894"/>
              <a:ext cx="179090" cy="251188"/>
            </a:xfrm>
            <a:custGeom>
              <a:rect b="b" l="l" r="r" t="t"/>
              <a:pathLst>
                <a:path extrusionOk="0" h="7717" w="5502">
                  <a:moveTo>
                    <a:pt x="1858" y="2525"/>
                  </a:moveTo>
                  <a:lnTo>
                    <a:pt x="2310" y="2954"/>
                  </a:lnTo>
                  <a:lnTo>
                    <a:pt x="1286" y="4026"/>
                  </a:lnTo>
                  <a:lnTo>
                    <a:pt x="524" y="3311"/>
                  </a:lnTo>
                  <a:lnTo>
                    <a:pt x="953" y="2859"/>
                  </a:lnTo>
                  <a:lnTo>
                    <a:pt x="1262" y="3144"/>
                  </a:lnTo>
                  <a:lnTo>
                    <a:pt x="1858" y="2525"/>
                  </a:lnTo>
                  <a:close/>
                  <a:moveTo>
                    <a:pt x="4811" y="3406"/>
                  </a:moveTo>
                  <a:lnTo>
                    <a:pt x="4811" y="4026"/>
                  </a:lnTo>
                  <a:lnTo>
                    <a:pt x="2667" y="4026"/>
                  </a:lnTo>
                  <a:lnTo>
                    <a:pt x="2667" y="3406"/>
                  </a:lnTo>
                  <a:close/>
                  <a:moveTo>
                    <a:pt x="1739" y="4692"/>
                  </a:moveTo>
                  <a:lnTo>
                    <a:pt x="1739" y="5312"/>
                  </a:lnTo>
                  <a:lnTo>
                    <a:pt x="1096" y="5312"/>
                  </a:lnTo>
                  <a:lnTo>
                    <a:pt x="1096" y="4692"/>
                  </a:lnTo>
                  <a:close/>
                  <a:moveTo>
                    <a:pt x="4811" y="4692"/>
                  </a:moveTo>
                  <a:lnTo>
                    <a:pt x="4811" y="5312"/>
                  </a:lnTo>
                  <a:lnTo>
                    <a:pt x="2667" y="5312"/>
                  </a:lnTo>
                  <a:lnTo>
                    <a:pt x="2667" y="4692"/>
                  </a:lnTo>
                  <a:close/>
                  <a:moveTo>
                    <a:pt x="1739" y="5954"/>
                  </a:moveTo>
                  <a:lnTo>
                    <a:pt x="1739" y="6597"/>
                  </a:lnTo>
                  <a:lnTo>
                    <a:pt x="1096" y="6597"/>
                  </a:lnTo>
                  <a:lnTo>
                    <a:pt x="1096" y="5954"/>
                  </a:lnTo>
                  <a:close/>
                  <a:moveTo>
                    <a:pt x="4811" y="5954"/>
                  </a:moveTo>
                  <a:lnTo>
                    <a:pt x="4811" y="6597"/>
                  </a:lnTo>
                  <a:lnTo>
                    <a:pt x="2667" y="6597"/>
                  </a:lnTo>
                  <a:lnTo>
                    <a:pt x="2667" y="5954"/>
                  </a:lnTo>
                  <a:close/>
                  <a:moveTo>
                    <a:pt x="1953" y="1"/>
                  </a:moveTo>
                  <a:lnTo>
                    <a:pt x="1953" y="1954"/>
                  </a:lnTo>
                  <a:lnTo>
                    <a:pt x="0" y="1954"/>
                  </a:lnTo>
                  <a:lnTo>
                    <a:pt x="0" y="7717"/>
                  </a:lnTo>
                  <a:lnTo>
                    <a:pt x="5501" y="7717"/>
                  </a:lnTo>
                  <a:lnTo>
                    <a:pt x="550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8" name="Google Shape;10168;p82"/>
            <p:cNvSpPr/>
            <p:nvPr/>
          </p:nvSpPr>
          <p:spPr>
            <a:xfrm>
              <a:off x="1853426" y="1946422"/>
              <a:ext cx="34894" cy="34145"/>
            </a:xfrm>
            <a:custGeom>
              <a:rect b="b" l="l" r="r" t="t"/>
              <a:pathLst>
                <a:path extrusionOk="0" h="1049" w="1072">
                  <a:moveTo>
                    <a:pt x="1072" y="1"/>
                  </a:moveTo>
                  <a:lnTo>
                    <a:pt x="0" y="1049"/>
                  </a:lnTo>
                  <a:lnTo>
                    <a:pt x="1072" y="1049"/>
                  </a:lnTo>
                  <a:lnTo>
                    <a:pt x="10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9" name="Google Shape;10169;p82"/>
            <p:cNvSpPr/>
            <p:nvPr/>
          </p:nvSpPr>
          <p:spPr>
            <a:xfrm>
              <a:off x="2044110" y="2012338"/>
              <a:ext cx="43454" cy="176747"/>
            </a:xfrm>
            <a:custGeom>
              <a:rect b="b" l="l" r="r" t="t"/>
              <a:pathLst>
                <a:path extrusionOk="0" h="5430" w="1335">
                  <a:moveTo>
                    <a:pt x="1" y="0"/>
                  </a:moveTo>
                  <a:lnTo>
                    <a:pt x="1" y="5430"/>
                  </a:lnTo>
                  <a:lnTo>
                    <a:pt x="1334" y="5430"/>
                  </a:lnTo>
                  <a:lnTo>
                    <a:pt x="133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0" name="Google Shape;10170;p82"/>
            <p:cNvSpPr/>
            <p:nvPr/>
          </p:nvSpPr>
          <p:spPr>
            <a:xfrm>
              <a:off x="1780545" y="2012338"/>
              <a:ext cx="44235" cy="176747"/>
            </a:xfrm>
            <a:custGeom>
              <a:rect b="b" l="l" r="r" t="t"/>
              <a:pathLst>
                <a:path extrusionOk="0" h="5430" w="1359">
                  <a:moveTo>
                    <a:pt x="1" y="0"/>
                  </a:moveTo>
                  <a:lnTo>
                    <a:pt x="1" y="5430"/>
                  </a:lnTo>
                  <a:lnTo>
                    <a:pt x="1358" y="5430"/>
                  </a:lnTo>
                  <a:lnTo>
                    <a:pt x="135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1" name="Google Shape;10171;p82"/>
            <p:cNvSpPr/>
            <p:nvPr/>
          </p:nvSpPr>
          <p:spPr>
            <a:xfrm>
              <a:off x="1759614" y="2209205"/>
              <a:ext cx="348871" cy="46547"/>
            </a:xfrm>
            <a:custGeom>
              <a:rect b="b" l="l" r="r" t="t"/>
              <a:pathLst>
                <a:path extrusionOk="0" h="1430" w="10718">
                  <a:moveTo>
                    <a:pt x="1" y="1"/>
                  </a:moveTo>
                  <a:lnTo>
                    <a:pt x="1" y="406"/>
                  </a:lnTo>
                  <a:cubicBezTo>
                    <a:pt x="1" y="977"/>
                    <a:pt x="477" y="1430"/>
                    <a:pt x="1025" y="1430"/>
                  </a:cubicBezTo>
                  <a:lnTo>
                    <a:pt x="9693" y="1430"/>
                  </a:lnTo>
                  <a:cubicBezTo>
                    <a:pt x="10265" y="1430"/>
                    <a:pt x="10717" y="977"/>
                    <a:pt x="10717" y="406"/>
                  </a:cubicBezTo>
                  <a:lnTo>
                    <a:pt x="107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72" name="Google Shape;10172;p82"/>
          <p:cNvGrpSpPr/>
          <p:nvPr/>
        </p:nvGrpSpPr>
        <p:grpSpPr>
          <a:xfrm>
            <a:off x="1052392" y="1768643"/>
            <a:ext cx="240167" cy="349785"/>
            <a:chOff x="1061169" y="1922400"/>
            <a:chExt cx="239568" cy="348878"/>
          </a:xfrm>
        </p:grpSpPr>
        <p:sp>
          <p:nvSpPr>
            <p:cNvPr id="10173" name="Google Shape;10173;p82"/>
            <p:cNvSpPr/>
            <p:nvPr/>
          </p:nvSpPr>
          <p:spPr>
            <a:xfrm>
              <a:off x="1159635" y="2002247"/>
              <a:ext cx="31801" cy="36456"/>
            </a:xfrm>
            <a:custGeom>
              <a:rect b="b" l="l" r="r" t="t"/>
              <a:pathLst>
                <a:path extrusionOk="0" h="1120" w="977">
                  <a:moveTo>
                    <a:pt x="0" y="1"/>
                  </a:moveTo>
                  <a:lnTo>
                    <a:pt x="0" y="1120"/>
                  </a:lnTo>
                  <a:lnTo>
                    <a:pt x="977" y="548"/>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4" name="Google Shape;10174;p82"/>
            <p:cNvSpPr/>
            <p:nvPr/>
          </p:nvSpPr>
          <p:spPr>
            <a:xfrm>
              <a:off x="1061169" y="1922400"/>
              <a:ext cx="239568" cy="265901"/>
            </a:xfrm>
            <a:custGeom>
              <a:rect b="b" l="l" r="r" t="t"/>
              <a:pathLst>
                <a:path extrusionOk="0" h="8169" w="7360">
                  <a:moveTo>
                    <a:pt x="2406" y="1358"/>
                  </a:moveTo>
                  <a:lnTo>
                    <a:pt x="5264" y="3025"/>
                  </a:lnTo>
                  <a:lnTo>
                    <a:pt x="2406" y="4668"/>
                  </a:lnTo>
                  <a:lnTo>
                    <a:pt x="2406" y="1358"/>
                  </a:lnTo>
                  <a:close/>
                  <a:moveTo>
                    <a:pt x="5573" y="5335"/>
                  </a:moveTo>
                  <a:lnTo>
                    <a:pt x="5573" y="5954"/>
                  </a:lnTo>
                  <a:lnTo>
                    <a:pt x="1763" y="5954"/>
                  </a:lnTo>
                  <a:lnTo>
                    <a:pt x="1763" y="5335"/>
                  </a:lnTo>
                  <a:close/>
                  <a:moveTo>
                    <a:pt x="5573" y="6645"/>
                  </a:moveTo>
                  <a:lnTo>
                    <a:pt x="5573" y="7264"/>
                  </a:lnTo>
                  <a:lnTo>
                    <a:pt x="1763" y="7264"/>
                  </a:lnTo>
                  <a:lnTo>
                    <a:pt x="1763" y="6645"/>
                  </a:lnTo>
                  <a:close/>
                  <a:moveTo>
                    <a:pt x="1" y="1"/>
                  </a:moveTo>
                  <a:lnTo>
                    <a:pt x="1" y="8169"/>
                  </a:lnTo>
                  <a:lnTo>
                    <a:pt x="7359" y="8169"/>
                  </a:lnTo>
                  <a:lnTo>
                    <a:pt x="735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5" name="Google Shape;10175;p82"/>
            <p:cNvSpPr/>
            <p:nvPr/>
          </p:nvSpPr>
          <p:spPr>
            <a:xfrm>
              <a:off x="1061169" y="2208456"/>
              <a:ext cx="239568" cy="62822"/>
            </a:xfrm>
            <a:custGeom>
              <a:rect b="b" l="l" r="r" t="t"/>
              <a:pathLst>
                <a:path extrusionOk="0" h="1930" w="7360">
                  <a:moveTo>
                    <a:pt x="4002" y="643"/>
                  </a:moveTo>
                  <a:lnTo>
                    <a:pt x="3978" y="1286"/>
                  </a:lnTo>
                  <a:lnTo>
                    <a:pt x="3382" y="1286"/>
                  </a:lnTo>
                  <a:lnTo>
                    <a:pt x="3382" y="643"/>
                  </a:lnTo>
                  <a:close/>
                  <a:moveTo>
                    <a:pt x="1" y="0"/>
                  </a:moveTo>
                  <a:lnTo>
                    <a:pt x="1" y="1929"/>
                  </a:lnTo>
                  <a:lnTo>
                    <a:pt x="7359" y="1929"/>
                  </a:lnTo>
                  <a:lnTo>
                    <a:pt x="73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76" name="Google Shape;10176;p82"/>
          <p:cNvGrpSpPr/>
          <p:nvPr/>
        </p:nvGrpSpPr>
        <p:grpSpPr>
          <a:xfrm>
            <a:off x="3262547" y="2914996"/>
            <a:ext cx="348927" cy="293026"/>
            <a:chOff x="3265812" y="3065780"/>
            <a:chExt cx="348057" cy="292266"/>
          </a:xfrm>
        </p:grpSpPr>
        <p:sp>
          <p:nvSpPr>
            <p:cNvPr id="10177" name="Google Shape;10177;p82"/>
            <p:cNvSpPr/>
            <p:nvPr/>
          </p:nvSpPr>
          <p:spPr>
            <a:xfrm>
              <a:off x="3327040" y="3127040"/>
              <a:ext cx="225604" cy="126359"/>
            </a:xfrm>
            <a:custGeom>
              <a:rect b="b" l="l" r="r" t="t"/>
              <a:pathLst>
                <a:path extrusionOk="0" h="3882" w="6931">
                  <a:moveTo>
                    <a:pt x="4763" y="595"/>
                  </a:moveTo>
                  <a:cubicBezTo>
                    <a:pt x="5263" y="595"/>
                    <a:pt x="5692" y="1000"/>
                    <a:pt x="5692" y="1524"/>
                  </a:cubicBezTo>
                  <a:lnTo>
                    <a:pt x="5692" y="2405"/>
                  </a:lnTo>
                  <a:cubicBezTo>
                    <a:pt x="5692" y="2905"/>
                    <a:pt x="5263" y="3310"/>
                    <a:pt x="4763" y="3310"/>
                  </a:cubicBezTo>
                  <a:lnTo>
                    <a:pt x="3763" y="3310"/>
                  </a:lnTo>
                  <a:lnTo>
                    <a:pt x="3763" y="595"/>
                  </a:lnTo>
                  <a:close/>
                  <a:moveTo>
                    <a:pt x="3168" y="595"/>
                  </a:moveTo>
                  <a:lnTo>
                    <a:pt x="3168" y="3310"/>
                  </a:lnTo>
                  <a:lnTo>
                    <a:pt x="2549" y="3310"/>
                  </a:lnTo>
                  <a:lnTo>
                    <a:pt x="2549" y="2286"/>
                  </a:lnTo>
                  <a:lnTo>
                    <a:pt x="1882" y="2286"/>
                  </a:lnTo>
                  <a:lnTo>
                    <a:pt x="1882" y="3334"/>
                  </a:lnTo>
                  <a:lnTo>
                    <a:pt x="1239" y="3334"/>
                  </a:lnTo>
                  <a:lnTo>
                    <a:pt x="1239" y="595"/>
                  </a:lnTo>
                  <a:lnTo>
                    <a:pt x="1882" y="595"/>
                  </a:lnTo>
                  <a:lnTo>
                    <a:pt x="1882" y="1667"/>
                  </a:lnTo>
                  <a:lnTo>
                    <a:pt x="2549" y="1667"/>
                  </a:lnTo>
                  <a:lnTo>
                    <a:pt x="2549" y="595"/>
                  </a:lnTo>
                  <a:close/>
                  <a:moveTo>
                    <a:pt x="0" y="0"/>
                  </a:moveTo>
                  <a:lnTo>
                    <a:pt x="0" y="3882"/>
                  </a:lnTo>
                  <a:lnTo>
                    <a:pt x="6931" y="3882"/>
                  </a:lnTo>
                  <a:lnTo>
                    <a:pt x="693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8" name="Google Shape;10178;p82"/>
            <p:cNvSpPr/>
            <p:nvPr/>
          </p:nvSpPr>
          <p:spPr>
            <a:xfrm>
              <a:off x="3265812" y="3065780"/>
              <a:ext cx="348057" cy="292266"/>
            </a:xfrm>
            <a:custGeom>
              <a:rect b="b" l="l" r="r" t="t"/>
              <a:pathLst>
                <a:path extrusionOk="0" h="8979" w="10693">
                  <a:moveTo>
                    <a:pt x="9454" y="1239"/>
                  </a:moveTo>
                  <a:lnTo>
                    <a:pt x="9454" y="6407"/>
                  </a:lnTo>
                  <a:lnTo>
                    <a:pt x="1238" y="6407"/>
                  </a:lnTo>
                  <a:lnTo>
                    <a:pt x="1238" y="1239"/>
                  </a:lnTo>
                  <a:close/>
                  <a:moveTo>
                    <a:pt x="0" y="1"/>
                  </a:moveTo>
                  <a:lnTo>
                    <a:pt x="0" y="7645"/>
                  </a:lnTo>
                  <a:lnTo>
                    <a:pt x="3358" y="7645"/>
                  </a:lnTo>
                  <a:lnTo>
                    <a:pt x="3358" y="8979"/>
                  </a:lnTo>
                  <a:lnTo>
                    <a:pt x="7359" y="8979"/>
                  </a:lnTo>
                  <a:lnTo>
                    <a:pt x="7359" y="7645"/>
                  </a:lnTo>
                  <a:lnTo>
                    <a:pt x="10693" y="7645"/>
                  </a:lnTo>
                  <a:lnTo>
                    <a:pt x="106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9" name="Google Shape;10179;p82"/>
            <p:cNvSpPr/>
            <p:nvPr/>
          </p:nvSpPr>
          <p:spPr>
            <a:xfrm>
              <a:off x="3469679" y="3166557"/>
              <a:ext cx="21743" cy="48109"/>
            </a:xfrm>
            <a:custGeom>
              <a:rect b="b" l="l" r="r" t="t"/>
              <a:pathLst>
                <a:path extrusionOk="0" h="1478" w="668">
                  <a:moveTo>
                    <a:pt x="381" y="1"/>
                  </a:moveTo>
                  <a:lnTo>
                    <a:pt x="381" y="24"/>
                  </a:lnTo>
                  <a:lnTo>
                    <a:pt x="0" y="24"/>
                  </a:lnTo>
                  <a:lnTo>
                    <a:pt x="0" y="1477"/>
                  </a:lnTo>
                  <a:lnTo>
                    <a:pt x="381" y="1477"/>
                  </a:lnTo>
                  <a:cubicBezTo>
                    <a:pt x="548" y="1477"/>
                    <a:pt x="667" y="1334"/>
                    <a:pt x="667" y="1191"/>
                  </a:cubicBezTo>
                  <a:lnTo>
                    <a:pt x="667" y="310"/>
                  </a:lnTo>
                  <a:cubicBezTo>
                    <a:pt x="667" y="144"/>
                    <a:pt x="548" y="1"/>
                    <a:pt x="3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80" name="Google Shape;10180;p82"/>
          <p:cNvGrpSpPr/>
          <p:nvPr/>
        </p:nvGrpSpPr>
        <p:grpSpPr>
          <a:xfrm>
            <a:off x="997211" y="2914996"/>
            <a:ext cx="349749" cy="292249"/>
            <a:chOff x="1006125" y="3065780"/>
            <a:chExt cx="348877" cy="291491"/>
          </a:xfrm>
        </p:grpSpPr>
        <p:sp>
          <p:nvSpPr>
            <p:cNvPr id="10181" name="Google Shape;10181;p82"/>
            <p:cNvSpPr/>
            <p:nvPr/>
          </p:nvSpPr>
          <p:spPr>
            <a:xfrm>
              <a:off x="1027055" y="3113857"/>
              <a:ext cx="307012" cy="176746"/>
            </a:xfrm>
            <a:custGeom>
              <a:rect b="b" l="l" r="r" t="t"/>
              <a:pathLst>
                <a:path extrusionOk="0" h="5430" w="9432">
                  <a:moveTo>
                    <a:pt x="1" y="0"/>
                  </a:moveTo>
                  <a:lnTo>
                    <a:pt x="1" y="5430"/>
                  </a:lnTo>
                  <a:lnTo>
                    <a:pt x="882" y="5430"/>
                  </a:lnTo>
                  <a:lnTo>
                    <a:pt x="882" y="5168"/>
                  </a:lnTo>
                  <a:cubicBezTo>
                    <a:pt x="882" y="4430"/>
                    <a:pt x="1287" y="3763"/>
                    <a:pt x="1930" y="3453"/>
                  </a:cubicBezTo>
                  <a:cubicBezTo>
                    <a:pt x="1739" y="3215"/>
                    <a:pt x="1620" y="2882"/>
                    <a:pt x="1644" y="2572"/>
                  </a:cubicBezTo>
                  <a:cubicBezTo>
                    <a:pt x="1682" y="1923"/>
                    <a:pt x="2225" y="1458"/>
                    <a:pt x="2831" y="1458"/>
                  </a:cubicBezTo>
                  <a:cubicBezTo>
                    <a:pt x="2982" y="1458"/>
                    <a:pt x="3136" y="1487"/>
                    <a:pt x="3287" y="1548"/>
                  </a:cubicBezTo>
                  <a:cubicBezTo>
                    <a:pt x="4049" y="1882"/>
                    <a:pt x="4264" y="2834"/>
                    <a:pt x="3716" y="3453"/>
                  </a:cubicBezTo>
                  <a:cubicBezTo>
                    <a:pt x="4359" y="3787"/>
                    <a:pt x="4764" y="4430"/>
                    <a:pt x="4764" y="5168"/>
                  </a:cubicBezTo>
                  <a:lnTo>
                    <a:pt x="4764" y="5430"/>
                  </a:lnTo>
                  <a:lnTo>
                    <a:pt x="9431" y="5430"/>
                  </a:lnTo>
                  <a:lnTo>
                    <a:pt x="9431" y="2263"/>
                  </a:lnTo>
                  <a:lnTo>
                    <a:pt x="7645" y="2263"/>
                  </a:lnTo>
                  <a:lnTo>
                    <a:pt x="5788" y="3477"/>
                  </a:lnTo>
                  <a:lnTo>
                    <a:pt x="5788" y="2263"/>
                  </a:lnTo>
                  <a:lnTo>
                    <a:pt x="5693" y="2263"/>
                  </a:lnTo>
                  <a:cubicBezTo>
                    <a:pt x="5192" y="2263"/>
                    <a:pt x="4788" y="1858"/>
                    <a:pt x="4788" y="1358"/>
                  </a:cubicBezTo>
                  <a:lnTo>
                    <a:pt x="478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2" name="Google Shape;10182;p82"/>
            <p:cNvSpPr/>
            <p:nvPr/>
          </p:nvSpPr>
          <p:spPr>
            <a:xfrm>
              <a:off x="1203026" y="3065780"/>
              <a:ext cx="151976" cy="123299"/>
            </a:xfrm>
            <a:custGeom>
              <a:rect b="b" l="l" r="r" t="t"/>
              <a:pathLst>
                <a:path extrusionOk="0" h="3788" w="4669">
                  <a:moveTo>
                    <a:pt x="1406" y="1168"/>
                  </a:moveTo>
                  <a:lnTo>
                    <a:pt x="1406" y="1763"/>
                  </a:lnTo>
                  <a:lnTo>
                    <a:pt x="763" y="1763"/>
                  </a:lnTo>
                  <a:lnTo>
                    <a:pt x="763" y="1168"/>
                  </a:lnTo>
                  <a:close/>
                  <a:moveTo>
                    <a:pt x="2644" y="1168"/>
                  </a:moveTo>
                  <a:lnTo>
                    <a:pt x="2644" y="1763"/>
                  </a:lnTo>
                  <a:lnTo>
                    <a:pt x="2025" y="1763"/>
                  </a:lnTo>
                  <a:lnTo>
                    <a:pt x="2025" y="1168"/>
                  </a:lnTo>
                  <a:close/>
                  <a:moveTo>
                    <a:pt x="3906" y="1168"/>
                  </a:moveTo>
                  <a:lnTo>
                    <a:pt x="3906" y="1763"/>
                  </a:lnTo>
                  <a:lnTo>
                    <a:pt x="3287" y="1763"/>
                  </a:lnTo>
                  <a:lnTo>
                    <a:pt x="3287" y="1168"/>
                  </a:lnTo>
                  <a:close/>
                  <a:moveTo>
                    <a:pt x="287" y="1"/>
                  </a:moveTo>
                  <a:cubicBezTo>
                    <a:pt x="120" y="1"/>
                    <a:pt x="1" y="120"/>
                    <a:pt x="1" y="287"/>
                  </a:cubicBezTo>
                  <a:lnTo>
                    <a:pt x="1" y="2835"/>
                  </a:lnTo>
                  <a:cubicBezTo>
                    <a:pt x="1" y="2978"/>
                    <a:pt x="120" y="3097"/>
                    <a:pt x="287" y="3097"/>
                  </a:cubicBezTo>
                  <a:lnTo>
                    <a:pt x="1001" y="3097"/>
                  </a:lnTo>
                  <a:lnTo>
                    <a:pt x="1001" y="3787"/>
                  </a:lnTo>
                  <a:lnTo>
                    <a:pt x="2025" y="3097"/>
                  </a:lnTo>
                  <a:lnTo>
                    <a:pt x="4383" y="3097"/>
                  </a:lnTo>
                  <a:cubicBezTo>
                    <a:pt x="4549" y="3097"/>
                    <a:pt x="4668" y="2978"/>
                    <a:pt x="4668" y="2835"/>
                  </a:cubicBezTo>
                  <a:lnTo>
                    <a:pt x="4668" y="287"/>
                  </a:lnTo>
                  <a:cubicBezTo>
                    <a:pt x="4668" y="120"/>
                    <a:pt x="4549" y="1"/>
                    <a:pt x="43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3" name="Google Shape;10183;p82"/>
            <p:cNvSpPr/>
            <p:nvPr/>
          </p:nvSpPr>
          <p:spPr>
            <a:xfrm>
              <a:off x="1006125" y="3310757"/>
              <a:ext cx="348871" cy="46514"/>
            </a:xfrm>
            <a:custGeom>
              <a:rect b="b" l="l" r="r" t="t"/>
              <a:pathLst>
                <a:path extrusionOk="0" h="1429" w="10718">
                  <a:moveTo>
                    <a:pt x="1" y="0"/>
                  </a:moveTo>
                  <a:lnTo>
                    <a:pt x="1" y="405"/>
                  </a:lnTo>
                  <a:cubicBezTo>
                    <a:pt x="1" y="977"/>
                    <a:pt x="453" y="1429"/>
                    <a:pt x="1025" y="1429"/>
                  </a:cubicBezTo>
                  <a:lnTo>
                    <a:pt x="9693" y="1429"/>
                  </a:lnTo>
                  <a:cubicBezTo>
                    <a:pt x="10241" y="1429"/>
                    <a:pt x="10717" y="977"/>
                    <a:pt x="10717" y="405"/>
                  </a:cubicBezTo>
                  <a:lnTo>
                    <a:pt x="107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4" name="Google Shape;10184;p82"/>
            <p:cNvSpPr/>
            <p:nvPr/>
          </p:nvSpPr>
          <p:spPr>
            <a:xfrm>
              <a:off x="1075133" y="3237094"/>
              <a:ext cx="88015" cy="53512"/>
            </a:xfrm>
            <a:custGeom>
              <a:rect b="b" l="l" r="r" t="t"/>
              <a:pathLst>
                <a:path extrusionOk="0" h="1644" w="2704">
                  <a:moveTo>
                    <a:pt x="1362" y="1"/>
                  </a:moveTo>
                  <a:cubicBezTo>
                    <a:pt x="682" y="1"/>
                    <a:pt x="0" y="471"/>
                    <a:pt x="48" y="1406"/>
                  </a:cubicBezTo>
                  <a:lnTo>
                    <a:pt x="48" y="1644"/>
                  </a:lnTo>
                  <a:lnTo>
                    <a:pt x="2668" y="1644"/>
                  </a:lnTo>
                  <a:lnTo>
                    <a:pt x="2668" y="1382"/>
                  </a:lnTo>
                  <a:cubicBezTo>
                    <a:pt x="2703" y="459"/>
                    <a:pt x="2033" y="1"/>
                    <a:pt x="13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5" name="Google Shape;10185;p82"/>
            <p:cNvSpPr/>
            <p:nvPr/>
          </p:nvSpPr>
          <p:spPr>
            <a:xfrm>
              <a:off x="1094501" y="3181335"/>
              <a:ext cx="43454" cy="37205"/>
            </a:xfrm>
            <a:custGeom>
              <a:rect b="b" l="l" r="r" t="t"/>
              <a:pathLst>
                <a:path extrusionOk="0" h="1143" w="1335">
                  <a:moveTo>
                    <a:pt x="752" y="1"/>
                  </a:moveTo>
                  <a:cubicBezTo>
                    <a:pt x="613" y="1"/>
                    <a:pt x="472" y="52"/>
                    <a:pt x="358" y="166"/>
                  </a:cubicBezTo>
                  <a:cubicBezTo>
                    <a:pt x="1" y="523"/>
                    <a:pt x="263" y="1142"/>
                    <a:pt x="763" y="1142"/>
                  </a:cubicBezTo>
                  <a:cubicBezTo>
                    <a:pt x="1072" y="1142"/>
                    <a:pt x="1334" y="880"/>
                    <a:pt x="1334" y="571"/>
                  </a:cubicBezTo>
                  <a:cubicBezTo>
                    <a:pt x="1334" y="231"/>
                    <a:pt x="1048" y="1"/>
                    <a:pt x="7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86" name="Google Shape;10186;p82"/>
          <p:cNvGrpSpPr/>
          <p:nvPr/>
        </p:nvGrpSpPr>
        <p:grpSpPr>
          <a:xfrm>
            <a:off x="7797037" y="2327460"/>
            <a:ext cx="349752" cy="349750"/>
            <a:chOff x="7788994" y="2479767"/>
            <a:chExt cx="348880" cy="348843"/>
          </a:xfrm>
        </p:grpSpPr>
        <p:sp>
          <p:nvSpPr>
            <p:cNvPr id="10187" name="Google Shape;10187;p82"/>
            <p:cNvSpPr/>
            <p:nvPr/>
          </p:nvSpPr>
          <p:spPr>
            <a:xfrm>
              <a:off x="8109166" y="2698346"/>
              <a:ext cx="28709" cy="29490"/>
            </a:xfrm>
            <a:custGeom>
              <a:rect b="b" l="l" r="r" t="t"/>
              <a:pathLst>
                <a:path extrusionOk="0" h="906" w="882">
                  <a:moveTo>
                    <a:pt x="0" y="1"/>
                  </a:moveTo>
                  <a:lnTo>
                    <a:pt x="0" y="906"/>
                  </a:lnTo>
                  <a:lnTo>
                    <a:pt x="881" y="906"/>
                  </a:lnTo>
                  <a:lnTo>
                    <a:pt x="88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8" name="Google Shape;10188;p82"/>
            <p:cNvSpPr/>
            <p:nvPr/>
          </p:nvSpPr>
          <p:spPr>
            <a:xfrm>
              <a:off x="8024663" y="2698346"/>
              <a:ext cx="63603" cy="29490"/>
            </a:xfrm>
            <a:custGeom>
              <a:rect b="b" l="l" r="r" t="t"/>
              <a:pathLst>
                <a:path extrusionOk="0" h="906" w="1954">
                  <a:moveTo>
                    <a:pt x="0" y="1"/>
                  </a:moveTo>
                  <a:lnTo>
                    <a:pt x="1072" y="906"/>
                  </a:lnTo>
                  <a:lnTo>
                    <a:pt x="1953" y="906"/>
                  </a:lnTo>
                  <a:lnTo>
                    <a:pt x="195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9" name="Google Shape;10189;p82"/>
            <p:cNvSpPr/>
            <p:nvPr/>
          </p:nvSpPr>
          <p:spPr>
            <a:xfrm>
              <a:off x="8109166" y="2479767"/>
              <a:ext cx="28709" cy="29490"/>
            </a:xfrm>
            <a:custGeom>
              <a:rect b="b" l="l" r="r" t="t"/>
              <a:pathLst>
                <a:path extrusionOk="0" h="906" w="882">
                  <a:moveTo>
                    <a:pt x="0" y="0"/>
                  </a:moveTo>
                  <a:lnTo>
                    <a:pt x="0" y="905"/>
                  </a:lnTo>
                  <a:lnTo>
                    <a:pt x="881" y="905"/>
                  </a:lnTo>
                  <a:lnTo>
                    <a:pt x="88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0" name="Google Shape;10190;p82"/>
            <p:cNvSpPr/>
            <p:nvPr/>
          </p:nvSpPr>
          <p:spPr>
            <a:xfrm>
              <a:off x="8109166" y="2530156"/>
              <a:ext cx="28709" cy="148070"/>
            </a:xfrm>
            <a:custGeom>
              <a:rect b="b" l="l" r="r" t="t"/>
              <a:pathLst>
                <a:path extrusionOk="0" h="4549" w="882">
                  <a:moveTo>
                    <a:pt x="0" y="0"/>
                  </a:moveTo>
                  <a:lnTo>
                    <a:pt x="0" y="4549"/>
                  </a:lnTo>
                  <a:lnTo>
                    <a:pt x="881" y="4549"/>
                  </a:lnTo>
                  <a:lnTo>
                    <a:pt x="88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1" name="Google Shape;10191;p82"/>
            <p:cNvSpPr/>
            <p:nvPr/>
          </p:nvSpPr>
          <p:spPr>
            <a:xfrm>
              <a:off x="7968057" y="2678978"/>
              <a:ext cx="87625" cy="149632"/>
            </a:xfrm>
            <a:custGeom>
              <a:rect b="b" l="l" r="r" t="t"/>
              <a:pathLst>
                <a:path extrusionOk="0" h="4597" w="2692">
                  <a:moveTo>
                    <a:pt x="1" y="0"/>
                  </a:moveTo>
                  <a:lnTo>
                    <a:pt x="48" y="3477"/>
                  </a:lnTo>
                  <a:lnTo>
                    <a:pt x="1001" y="3025"/>
                  </a:lnTo>
                  <a:lnTo>
                    <a:pt x="1739" y="4597"/>
                  </a:lnTo>
                  <a:lnTo>
                    <a:pt x="2478" y="4239"/>
                  </a:lnTo>
                  <a:lnTo>
                    <a:pt x="1739" y="2668"/>
                  </a:lnTo>
                  <a:lnTo>
                    <a:pt x="2692" y="2215"/>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2" name="Google Shape;10192;p82"/>
            <p:cNvSpPr/>
            <p:nvPr/>
          </p:nvSpPr>
          <p:spPr>
            <a:xfrm>
              <a:off x="7788994" y="2698346"/>
              <a:ext cx="29490" cy="29490"/>
            </a:xfrm>
            <a:custGeom>
              <a:rect b="b" l="l" r="r" t="t"/>
              <a:pathLst>
                <a:path extrusionOk="0" h="906" w="906">
                  <a:moveTo>
                    <a:pt x="1" y="1"/>
                  </a:moveTo>
                  <a:lnTo>
                    <a:pt x="1" y="906"/>
                  </a:lnTo>
                  <a:lnTo>
                    <a:pt x="906" y="906"/>
                  </a:lnTo>
                  <a:lnTo>
                    <a:pt x="9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3" name="Google Shape;10193;p82"/>
            <p:cNvSpPr/>
            <p:nvPr/>
          </p:nvSpPr>
          <p:spPr>
            <a:xfrm>
              <a:off x="7839383" y="2530156"/>
              <a:ext cx="248877" cy="148070"/>
            </a:xfrm>
            <a:custGeom>
              <a:rect b="b" l="l" r="r" t="t"/>
              <a:pathLst>
                <a:path extrusionOk="0" h="4549" w="7646">
                  <a:moveTo>
                    <a:pt x="5692" y="881"/>
                  </a:moveTo>
                  <a:lnTo>
                    <a:pt x="5692" y="1500"/>
                  </a:lnTo>
                  <a:lnTo>
                    <a:pt x="2049" y="1500"/>
                  </a:lnTo>
                  <a:lnTo>
                    <a:pt x="2049" y="881"/>
                  </a:lnTo>
                  <a:close/>
                  <a:moveTo>
                    <a:pt x="6359" y="2167"/>
                  </a:moveTo>
                  <a:lnTo>
                    <a:pt x="6359" y="2786"/>
                  </a:lnTo>
                  <a:lnTo>
                    <a:pt x="1382" y="2786"/>
                  </a:lnTo>
                  <a:lnTo>
                    <a:pt x="1382" y="2167"/>
                  </a:lnTo>
                  <a:close/>
                  <a:moveTo>
                    <a:pt x="1" y="0"/>
                  </a:moveTo>
                  <a:lnTo>
                    <a:pt x="1" y="4549"/>
                  </a:lnTo>
                  <a:lnTo>
                    <a:pt x="3335" y="4549"/>
                  </a:lnTo>
                  <a:lnTo>
                    <a:pt x="3335" y="3239"/>
                  </a:lnTo>
                  <a:lnTo>
                    <a:pt x="4930" y="4549"/>
                  </a:lnTo>
                  <a:lnTo>
                    <a:pt x="7645" y="4549"/>
                  </a:lnTo>
                  <a:lnTo>
                    <a:pt x="76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4" name="Google Shape;10194;p82"/>
            <p:cNvSpPr/>
            <p:nvPr/>
          </p:nvSpPr>
          <p:spPr>
            <a:xfrm>
              <a:off x="7838602" y="2698346"/>
              <a:ext cx="109335" cy="29490"/>
            </a:xfrm>
            <a:custGeom>
              <a:rect b="b" l="l" r="r" t="t"/>
              <a:pathLst>
                <a:path extrusionOk="0" h="906" w="3359">
                  <a:moveTo>
                    <a:pt x="1" y="1"/>
                  </a:moveTo>
                  <a:lnTo>
                    <a:pt x="1" y="906"/>
                  </a:lnTo>
                  <a:lnTo>
                    <a:pt x="3359" y="906"/>
                  </a:lnTo>
                  <a:lnTo>
                    <a:pt x="335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5" name="Google Shape;10195;p82"/>
            <p:cNvSpPr/>
            <p:nvPr/>
          </p:nvSpPr>
          <p:spPr>
            <a:xfrm>
              <a:off x="7788994" y="2530156"/>
              <a:ext cx="29490" cy="148070"/>
            </a:xfrm>
            <a:custGeom>
              <a:rect b="b" l="l" r="r" t="t"/>
              <a:pathLst>
                <a:path extrusionOk="0" h="4549" w="906">
                  <a:moveTo>
                    <a:pt x="1" y="0"/>
                  </a:moveTo>
                  <a:lnTo>
                    <a:pt x="1" y="4549"/>
                  </a:lnTo>
                  <a:lnTo>
                    <a:pt x="906" y="4549"/>
                  </a:lnTo>
                  <a:lnTo>
                    <a:pt x="9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6" name="Google Shape;10196;p82"/>
            <p:cNvSpPr/>
            <p:nvPr/>
          </p:nvSpPr>
          <p:spPr>
            <a:xfrm>
              <a:off x="7788994" y="2479767"/>
              <a:ext cx="29490" cy="29490"/>
            </a:xfrm>
            <a:custGeom>
              <a:rect b="b" l="l" r="r" t="t"/>
              <a:pathLst>
                <a:path extrusionOk="0" h="906" w="906">
                  <a:moveTo>
                    <a:pt x="1" y="0"/>
                  </a:moveTo>
                  <a:lnTo>
                    <a:pt x="1" y="905"/>
                  </a:lnTo>
                  <a:lnTo>
                    <a:pt x="906" y="905"/>
                  </a:lnTo>
                  <a:lnTo>
                    <a:pt x="9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7" name="Google Shape;10197;p82"/>
            <p:cNvSpPr/>
            <p:nvPr/>
          </p:nvSpPr>
          <p:spPr>
            <a:xfrm>
              <a:off x="7839383" y="2479767"/>
              <a:ext cx="248877" cy="29490"/>
            </a:xfrm>
            <a:custGeom>
              <a:rect b="b" l="l" r="r" t="t"/>
              <a:pathLst>
                <a:path extrusionOk="0" h="906" w="7646">
                  <a:moveTo>
                    <a:pt x="1" y="0"/>
                  </a:moveTo>
                  <a:lnTo>
                    <a:pt x="1" y="905"/>
                  </a:lnTo>
                  <a:lnTo>
                    <a:pt x="7645" y="905"/>
                  </a:lnTo>
                  <a:lnTo>
                    <a:pt x="76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98" name="Google Shape;10198;p82"/>
          <p:cNvGrpSpPr/>
          <p:nvPr/>
        </p:nvGrpSpPr>
        <p:grpSpPr>
          <a:xfrm>
            <a:off x="7061113" y="2327460"/>
            <a:ext cx="310096" cy="349426"/>
            <a:chOff x="7054905" y="2479767"/>
            <a:chExt cx="309323" cy="348520"/>
          </a:xfrm>
        </p:grpSpPr>
        <p:sp>
          <p:nvSpPr>
            <p:cNvPr id="10199" name="Google Shape;10199;p82"/>
            <p:cNvSpPr/>
            <p:nvPr/>
          </p:nvSpPr>
          <p:spPr>
            <a:xfrm>
              <a:off x="7155683" y="2595258"/>
              <a:ext cx="105429" cy="105462"/>
            </a:xfrm>
            <a:custGeom>
              <a:rect b="b" l="l" r="r" t="t"/>
              <a:pathLst>
                <a:path extrusionOk="0" h="3240" w="3239">
                  <a:moveTo>
                    <a:pt x="1620" y="0"/>
                  </a:moveTo>
                  <a:cubicBezTo>
                    <a:pt x="715" y="0"/>
                    <a:pt x="0" y="715"/>
                    <a:pt x="0" y="1620"/>
                  </a:cubicBezTo>
                  <a:cubicBezTo>
                    <a:pt x="0" y="2525"/>
                    <a:pt x="715" y="3239"/>
                    <a:pt x="1620" y="3239"/>
                  </a:cubicBezTo>
                  <a:cubicBezTo>
                    <a:pt x="2525" y="3239"/>
                    <a:pt x="3239" y="2525"/>
                    <a:pt x="3239" y="1620"/>
                  </a:cubicBezTo>
                  <a:cubicBezTo>
                    <a:pt x="3239" y="715"/>
                    <a:pt x="2525" y="0"/>
                    <a:pt x="16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0" name="Google Shape;10200;p82"/>
            <p:cNvSpPr/>
            <p:nvPr/>
          </p:nvSpPr>
          <p:spPr>
            <a:xfrm>
              <a:off x="7199855" y="2492918"/>
              <a:ext cx="144978" cy="37270"/>
            </a:xfrm>
            <a:custGeom>
              <a:rect b="b" l="l" r="r" t="t"/>
              <a:pathLst>
                <a:path extrusionOk="0" h="1145" w="4454">
                  <a:moveTo>
                    <a:pt x="1" y="1"/>
                  </a:moveTo>
                  <a:lnTo>
                    <a:pt x="644" y="1144"/>
                  </a:lnTo>
                  <a:lnTo>
                    <a:pt x="4454" y="1144"/>
                  </a:lnTo>
                  <a:lnTo>
                    <a:pt x="445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1" name="Google Shape;10201;p82"/>
            <p:cNvSpPr/>
            <p:nvPr/>
          </p:nvSpPr>
          <p:spPr>
            <a:xfrm>
              <a:off x="7054905" y="2479767"/>
              <a:ext cx="309323" cy="288393"/>
            </a:xfrm>
            <a:custGeom>
              <a:rect b="b" l="l" r="r" t="t"/>
              <a:pathLst>
                <a:path extrusionOk="0" h="8860" w="9503">
                  <a:moveTo>
                    <a:pt x="0" y="0"/>
                  </a:moveTo>
                  <a:lnTo>
                    <a:pt x="0" y="8859"/>
                  </a:lnTo>
                  <a:lnTo>
                    <a:pt x="3644" y="8859"/>
                  </a:lnTo>
                  <a:lnTo>
                    <a:pt x="3644" y="8049"/>
                  </a:lnTo>
                  <a:lnTo>
                    <a:pt x="4406" y="8049"/>
                  </a:lnTo>
                  <a:lnTo>
                    <a:pt x="4406" y="7406"/>
                  </a:lnTo>
                  <a:cubicBezTo>
                    <a:pt x="3215" y="7240"/>
                    <a:pt x="2358" y="6192"/>
                    <a:pt x="2453" y="5001"/>
                  </a:cubicBezTo>
                  <a:cubicBezTo>
                    <a:pt x="2525" y="3810"/>
                    <a:pt x="3525" y="2905"/>
                    <a:pt x="4716" y="2905"/>
                  </a:cubicBezTo>
                  <a:cubicBezTo>
                    <a:pt x="5906" y="2905"/>
                    <a:pt x="6883" y="3810"/>
                    <a:pt x="6954" y="5001"/>
                  </a:cubicBezTo>
                  <a:cubicBezTo>
                    <a:pt x="7049" y="6192"/>
                    <a:pt x="6192" y="7240"/>
                    <a:pt x="5025" y="7406"/>
                  </a:cubicBezTo>
                  <a:lnTo>
                    <a:pt x="5025" y="8049"/>
                  </a:lnTo>
                  <a:lnTo>
                    <a:pt x="5763" y="8049"/>
                  </a:lnTo>
                  <a:lnTo>
                    <a:pt x="5763" y="8859"/>
                  </a:lnTo>
                  <a:lnTo>
                    <a:pt x="9502" y="8859"/>
                  </a:lnTo>
                  <a:lnTo>
                    <a:pt x="9502" y="2167"/>
                  </a:lnTo>
                  <a:lnTo>
                    <a:pt x="4763" y="2167"/>
                  </a:lnTo>
                  <a:lnTo>
                    <a:pt x="35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2" name="Google Shape;10202;p82"/>
            <p:cNvSpPr/>
            <p:nvPr/>
          </p:nvSpPr>
          <p:spPr>
            <a:xfrm>
              <a:off x="7194419" y="2761918"/>
              <a:ext cx="28742" cy="66369"/>
            </a:xfrm>
            <a:custGeom>
              <a:rect b="b" l="l" r="r" t="t"/>
              <a:pathLst>
                <a:path extrusionOk="0" h="2039" w="883">
                  <a:moveTo>
                    <a:pt x="1" y="1"/>
                  </a:moveTo>
                  <a:lnTo>
                    <a:pt x="1" y="1596"/>
                  </a:lnTo>
                  <a:cubicBezTo>
                    <a:pt x="1" y="1844"/>
                    <a:pt x="199" y="2039"/>
                    <a:pt x="422" y="2039"/>
                  </a:cubicBezTo>
                  <a:cubicBezTo>
                    <a:pt x="456" y="2039"/>
                    <a:pt x="490" y="2034"/>
                    <a:pt x="525" y="2025"/>
                  </a:cubicBezTo>
                  <a:cubicBezTo>
                    <a:pt x="739" y="1977"/>
                    <a:pt x="882" y="1810"/>
                    <a:pt x="882" y="1596"/>
                  </a:cubicBezTo>
                  <a:lnTo>
                    <a:pt x="8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03" name="Google Shape;10203;p82"/>
          <p:cNvGrpSpPr/>
          <p:nvPr/>
        </p:nvGrpSpPr>
        <p:grpSpPr>
          <a:xfrm>
            <a:off x="6323622" y="2327460"/>
            <a:ext cx="274332" cy="349751"/>
            <a:chOff x="6319254" y="2479767"/>
            <a:chExt cx="273648" cy="348844"/>
          </a:xfrm>
        </p:grpSpPr>
        <p:sp>
          <p:nvSpPr>
            <p:cNvPr id="10204" name="Google Shape;10204;p82"/>
            <p:cNvSpPr/>
            <p:nvPr/>
          </p:nvSpPr>
          <p:spPr>
            <a:xfrm>
              <a:off x="6319254" y="2479767"/>
              <a:ext cx="273648" cy="260465"/>
            </a:xfrm>
            <a:custGeom>
              <a:rect b="b" l="l" r="r" t="t"/>
              <a:pathLst>
                <a:path extrusionOk="0" h="8002" w="8407">
                  <a:moveTo>
                    <a:pt x="4227" y="1237"/>
                  </a:moveTo>
                  <a:cubicBezTo>
                    <a:pt x="4906" y="1237"/>
                    <a:pt x="5600" y="1488"/>
                    <a:pt x="6168" y="2048"/>
                  </a:cubicBezTo>
                  <a:cubicBezTo>
                    <a:pt x="7907" y="3787"/>
                    <a:pt x="6668" y="6763"/>
                    <a:pt x="4192" y="6763"/>
                  </a:cubicBezTo>
                  <a:cubicBezTo>
                    <a:pt x="2668" y="6763"/>
                    <a:pt x="1453" y="5525"/>
                    <a:pt x="1453" y="4025"/>
                  </a:cubicBezTo>
                  <a:cubicBezTo>
                    <a:pt x="1437" y="2346"/>
                    <a:pt x="2799" y="1237"/>
                    <a:pt x="4227" y="1237"/>
                  </a:cubicBezTo>
                  <a:close/>
                  <a:moveTo>
                    <a:pt x="2906" y="0"/>
                  </a:moveTo>
                  <a:lnTo>
                    <a:pt x="2120" y="1119"/>
                  </a:lnTo>
                  <a:lnTo>
                    <a:pt x="810" y="1524"/>
                  </a:lnTo>
                  <a:lnTo>
                    <a:pt x="810" y="2905"/>
                  </a:lnTo>
                  <a:lnTo>
                    <a:pt x="0" y="4001"/>
                  </a:lnTo>
                  <a:lnTo>
                    <a:pt x="810" y="5096"/>
                  </a:lnTo>
                  <a:lnTo>
                    <a:pt x="786" y="6478"/>
                  </a:lnTo>
                  <a:lnTo>
                    <a:pt x="2096" y="6882"/>
                  </a:lnTo>
                  <a:lnTo>
                    <a:pt x="2906" y="8002"/>
                  </a:lnTo>
                  <a:lnTo>
                    <a:pt x="4192" y="7549"/>
                  </a:lnTo>
                  <a:lnTo>
                    <a:pt x="5502" y="8002"/>
                  </a:lnTo>
                  <a:lnTo>
                    <a:pt x="6287" y="6882"/>
                  </a:lnTo>
                  <a:lnTo>
                    <a:pt x="7597" y="6478"/>
                  </a:lnTo>
                  <a:lnTo>
                    <a:pt x="7597" y="5096"/>
                  </a:lnTo>
                  <a:lnTo>
                    <a:pt x="8407" y="4001"/>
                  </a:lnTo>
                  <a:lnTo>
                    <a:pt x="7597" y="2905"/>
                  </a:lnTo>
                  <a:lnTo>
                    <a:pt x="7621" y="1524"/>
                  </a:lnTo>
                  <a:lnTo>
                    <a:pt x="6311" y="1119"/>
                  </a:lnTo>
                  <a:lnTo>
                    <a:pt x="5502" y="0"/>
                  </a:lnTo>
                  <a:lnTo>
                    <a:pt x="4216" y="453"/>
                  </a:lnTo>
                  <a:lnTo>
                    <a:pt x="29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5" name="Google Shape;10205;p82"/>
            <p:cNvSpPr/>
            <p:nvPr/>
          </p:nvSpPr>
          <p:spPr>
            <a:xfrm>
              <a:off x="6378171" y="2725493"/>
              <a:ext cx="65133" cy="103118"/>
            </a:xfrm>
            <a:custGeom>
              <a:rect b="b" l="l" r="r" t="t"/>
              <a:pathLst>
                <a:path extrusionOk="0" h="3168" w="2001">
                  <a:moveTo>
                    <a:pt x="0" y="0"/>
                  </a:moveTo>
                  <a:lnTo>
                    <a:pt x="0" y="3168"/>
                  </a:lnTo>
                  <a:lnTo>
                    <a:pt x="1001" y="2763"/>
                  </a:lnTo>
                  <a:lnTo>
                    <a:pt x="2001" y="3168"/>
                  </a:lnTo>
                  <a:lnTo>
                    <a:pt x="2001" y="810"/>
                  </a:lnTo>
                  <a:lnTo>
                    <a:pt x="858" y="1191"/>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6" name="Google Shape;10206;p82"/>
            <p:cNvSpPr/>
            <p:nvPr/>
          </p:nvSpPr>
          <p:spPr>
            <a:xfrm>
              <a:off x="6363426" y="2540214"/>
              <a:ext cx="162066" cy="139444"/>
            </a:xfrm>
            <a:custGeom>
              <a:rect b="b" l="l" r="r" t="t"/>
              <a:pathLst>
                <a:path extrusionOk="0" h="4284" w="4979">
                  <a:moveTo>
                    <a:pt x="3144" y="715"/>
                  </a:moveTo>
                  <a:lnTo>
                    <a:pt x="3144" y="2858"/>
                  </a:lnTo>
                  <a:lnTo>
                    <a:pt x="3621" y="2858"/>
                  </a:lnTo>
                  <a:lnTo>
                    <a:pt x="3621" y="3478"/>
                  </a:lnTo>
                  <a:lnTo>
                    <a:pt x="2073" y="3478"/>
                  </a:lnTo>
                  <a:lnTo>
                    <a:pt x="2073" y="2858"/>
                  </a:lnTo>
                  <a:lnTo>
                    <a:pt x="2525" y="2858"/>
                  </a:lnTo>
                  <a:lnTo>
                    <a:pt x="2525" y="1525"/>
                  </a:lnTo>
                  <a:lnTo>
                    <a:pt x="2144" y="1715"/>
                  </a:lnTo>
                  <a:lnTo>
                    <a:pt x="1858" y="1168"/>
                  </a:lnTo>
                  <a:lnTo>
                    <a:pt x="2692" y="715"/>
                  </a:lnTo>
                  <a:close/>
                  <a:moveTo>
                    <a:pt x="2835" y="1"/>
                  </a:moveTo>
                  <a:cubicBezTo>
                    <a:pt x="953" y="1"/>
                    <a:pt x="1" y="2311"/>
                    <a:pt x="1334" y="3644"/>
                  </a:cubicBezTo>
                  <a:cubicBezTo>
                    <a:pt x="1769" y="4086"/>
                    <a:pt x="2306" y="4283"/>
                    <a:pt x="2834" y="4283"/>
                  </a:cubicBezTo>
                  <a:cubicBezTo>
                    <a:pt x="3927" y="4283"/>
                    <a:pt x="4978" y="3437"/>
                    <a:pt x="4978" y="2168"/>
                  </a:cubicBezTo>
                  <a:cubicBezTo>
                    <a:pt x="4978" y="977"/>
                    <a:pt x="4025" y="1"/>
                    <a:pt x="28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7" name="Google Shape;10207;p82"/>
            <p:cNvSpPr/>
            <p:nvPr/>
          </p:nvSpPr>
          <p:spPr>
            <a:xfrm>
              <a:off x="6468858" y="2725493"/>
              <a:ext cx="65133" cy="103118"/>
            </a:xfrm>
            <a:custGeom>
              <a:rect b="b" l="l" r="r" t="t"/>
              <a:pathLst>
                <a:path extrusionOk="0" h="3168" w="2001">
                  <a:moveTo>
                    <a:pt x="2001" y="0"/>
                  </a:moveTo>
                  <a:lnTo>
                    <a:pt x="1144" y="1191"/>
                  </a:lnTo>
                  <a:lnTo>
                    <a:pt x="1" y="810"/>
                  </a:lnTo>
                  <a:lnTo>
                    <a:pt x="1" y="3168"/>
                  </a:lnTo>
                  <a:lnTo>
                    <a:pt x="1001" y="2763"/>
                  </a:lnTo>
                  <a:lnTo>
                    <a:pt x="2001" y="3168"/>
                  </a:lnTo>
                  <a:lnTo>
                    <a:pt x="200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08" name="Google Shape;10208;p82"/>
          <p:cNvGrpSpPr/>
          <p:nvPr/>
        </p:nvGrpSpPr>
        <p:grpSpPr>
          <a:xfrm>
            <a:off x="5530167" y="2327460"/>
            <a:ext cx="349748" cy="349753"/>
            <a:chOff x="5527778" y="2479767"/>
            <a:chExt cx="348876" cy="348846"/>
          </a:xfrm>
        </p:grpSpPr>
        <p:sp>
          <p:nvSpPr>
            <p:cNvPr id="10209" name="Google Shape;10209;p82"/>
            <p:cNvSpPr/>
            <p:nvPr/>
          </p:nvSpPr>
          <p:spPr>
            <a:xfrm>
              <a:off x="5599097" y="2546431"/>
              <a:ext cx="50420" cy="171343"/>
            </a:xfrm>
            <a:custGeom>
              <a:rect b="b" l="l" r="r" t="t"/>
              <a:pathLst>
                <a:path extrusionOk="0" h="5264" w="1549">
                  <a:moveTo>
                    <a:pt x="1" y="0"/>
                  </a:moveTo>
                  <a:lnTo>
                    <a:pt x="1" y="5263"/>
                  </a:lnTo>
                  <a:lnTo>
                    <a:pt x="1549" y="5263"/>
                  </a:lnTo>
                  <a:lnTo>
                    <a:pt x="154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0" name="Google Shape;10210;p82"/>
            <p:cNvSpPr/>
            <p:nvPr/>
          </p:nvSpPr>
          <p:spPr>
            <a:xfrm>
              <a:off x="5527778" y="2479767"/>
              <a:ext cx="121737" cy="46514"/>
            </a:xfrm>
            <a:custGeom>
              <a:rect b="b" l="l" r="r" t="t"/>
              <a:pathLst>
                <a:path extrusionOk="0" h="1429" w="3740">
                  <a:moveTo>
                    <a:pt x="1" y="0"/>
                  </a:moveTo>
                  <a:lnTo>
                    <a:pt x="1" y="1429"/>
                  </a:lnTo>
                  <a:lnTo>
                    <a:pt x="3740" y="1429"/>
                  </a:lnTo>
                  <a:lnTo>
                    <a:pt x="374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1" name="Google Shape;10211;p82"/>
            <p:cNvSpPr/>
            <p:nvPr/>
          </p:nvSpPr>
          <p:spPr>
            <a:xfrm>
              <a:off x="5565764" y="2792939"/>
              <a:ext cx="45765" cy="35675"/>
            </a:xfrm>
            <a:custGeom>
              <a:rect b="b" l="l" r="r" t="t"/>
              <a:pathLst>
                <a:path extrusionOk="0" h="1096" w="1406">
                  <a:moveTo>
                    <a:pt x="1" y="0"/>
                  </a:moveTo>
                  <a:lnTo>
                    <a:pt x="691" y="1096"/>
                  </a:lnTo>
                  <a:lnTo>
                    <a:pt x="14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2" name="Google Shape;10212;p82"/>
            <p:cNvSpPr/>
            <p:nvPr/>
          </p:nvSpPr>
          <p:spPr>
            <a:xfrm>
              <a:off x="5527778" y="2546431"/>
              <a:ext cx="50420" cy="171343"/>
            </a:xfrm>
            <a:custGeom>
              <a:rect b="b" l="l" r="r" t="t"/>
              <a:pathLst>
                <a:path extrusionOk="0" h="5264" w="1549">
                  <a:moveTo>
                    <a:pt x="1" y="0"/>
                  </a:moveTo>
                  <a:lnTo>
                    <a:pt x="1" y="5263"/>
                  </a:lnTo>
                  <a:lnTo>
                    <a:pt x="1549" y="5263"/>
                  </a:lnTo>
                  <a:lnTo>
                    <a:pt x="154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3" name="Google Shape;10213;p82"/>
            <p:cNvSpPr/>
            <p:nvPr/>
          </p:nvSpPr>
          <p:spPr>
            <a:xfrm>
              <a:off x="5529340" y="2737895"/>
              <a:ext cx="118645" cy="34894"/>
            </a:xfrm>
            <a:custGeom>
              <a:rect b="b" l="l" r="r" t="t"/>
              <a:pathLst>
                <a:path extrusionOk="0" h="1072" w="3645">
                  <a:moveTo>
                    <a:pt x="0" y="0"/>
                  </a:moveTo>
                  <a:lnTo>
                    <a:pt x="715" y="1072"/>
                  </a:lnTo>
                  <a:lnTo>
                    <a:pt x="2930" y="1072"/>
                  </a:lnTo>
                  <a:lnTo>
                    <a:pt x="36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4" name="Google Shape;10214;p82"/>
            <p:cNvSpPr/>
            <p:nvPr/>
          </p:nvSpPr>
          <p:spPr>
            <a:xfrm>
              <a:off x="5688254" y="2515411"/>
              <a:ext cx="188399" cy="178309"/>
            </a:xfrm>
            <a:custGeom>
              <a:rect b="b" l="l" r="r" t="t"/>
              <a:pathLst>
                <a:path extrusionOk="0" h="5478" w="5788">
                  <a:moveTo>
                    <a:pt x="1953" y="1739"/>
                  </a:moveTo>
                  <a:lnTo>
                    <a:pt x="1953" y="2382"/>
                  </a:lnTo>
                  <a:lnTo>
                    <a:pt x="1334" y="2382"/>
                  </a:lnTo>
                  <a:lnTo>
                    <a:pt x="1334" y="1739"/>
                  </a:lnTo>
                  <a:close/>
                  <a:moveTo>
                    <a:pt x="3192" y="1739"/>
                  </a:moveTo>
                  <a:lnTo>
                    <a:pt x="3192" y="2382"/>
                  </a:lnTo>
                  <a:lnTo>
                    <a:pt x="2572" y="2382"/>
                  </a:lnTo>
                  <a:lnTo>
                    <a:pt x="2572" y="1739"/>
                  </a:lnTo>
                  <a:close/>
                  <a:moveTo>
                    <a:pt x="4430" y="1739"/>
                  </a:moveTo>
                  <a:lnTo>
                    <a:pt x="4454" y="2382"/>
                  </a:lnTo>
                  <a:lnTo>
                    <a:pt x="3811" y="2382"/>
                  </a:lnTo>
                  <a:lnTo>
                    <a:pt x="3811" y="1739"/>
                  </a:lnTo>
                  <a:close/>
                  <a:moveTo>
                    <a:pt x="4906" y="1"/>
                  </a:moveTo>
                  <a:lnTo>
                    <a:pt x="4906" y="24"/>
                  </a:lnTo>
                  <a:lnTo>
                    <a:pt x="882" y="24"/>
                  </a:lnTo>
                  <a:cubicBezTo>
                    <a:pt x="381" y="24"/>
                    <a:pt x="0" y="405"/>
                    <a:pt x="0" y="906"/>
                  </a:cubicBezTo>
                  <a:lnTo>
                    <a:pt x="0" y="3382"/>
                  </a:lnTo>
                  <a:cubicBezTo>
                    <a:pt x="0" y="3859"/>
                    <a:pt x="381" y="4263"/>
                    <a:pt x="882" y="4263"/>
                  </a:cubicBezTo>
                  <a:lnTo>
                    <a:pt x="977" y="4263"/>
                  </a:lnTo>
                  <a:lnTo>
                    <a:pt x="977" y="5478"/>
                  </a:lnTo>
                  <a:lnTo>
                    <a:pt x="2787" y="4263"/>
                  </a:lnTo>
                  <a:lnTo>
                    <a:pt x="4906" y="4263"/>
                  </a:lnTo>
                  <a:cubicBezTo>
                    <a:pt x="5382" y="4263"/>
                    <a:pt x="5787" y="3859"/>
                    <a:pt x="5787" y="3382"/>
                  </a:cubicBezTo>
                  <a:lnTo>
                    <a:pt x="5787" y="906"/>
                  </a:lnTo>
                  <a:cubicBezTo>
                    <a:pt x="5787" y="405"/>
                    <a:pt x="5382" y="1"/>
                    <a:pt x="49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15" name="Google Shape;10215;p82"/>
          <p:cNvGrpSpPr/>
          <p:nvPr/>
        </p:nvGrpSpPr>
        <p:grpSpPr>
          <a:xfrm>
            <a:off x="4774827" y="2327460"/>
            <a:ext cx="349716" cy="349752"/>
            <a:chOff x="4774321" y="2479767"/>
            <a:chExt cx="348844" cy="348845"/>
          </a:xfrm>
        </p:grpSpPr>
        <p:sp>
          <p:nvSpPr>
            <p:cNvPr id="10216" name="Google Shape;10216;p82"/>
            <p:cNvSpPr/>
            <p:nvPr/>
          </p:nvSpPr>
          <p:spPr>
            <a:xfrm>
              <a:off x="4958787" y="2479767"/>
              <a:ext cx="164378" cy="227915"/>
            </a:xfrm>
            <a:custGeom>
              <a:rect b="b" l="l" r="r" t="t"/>
              <a:pathLst>
                <a:path extrusionOk="0" h="7002" w="5050">
                  <a:moveTo>
                    <a:pt x="3883" y="1405"/>
                  </a:moveTo>
                  <a:lnTo>
                    <a:pt x="3883" y="2024"/>
                  </a:lnTo>
                  <a:lnTo>
                    <a:pt x="1192" y="2024"/>
                  </a:lnTo>
                  <a:lnTo>
                    <a:pt x="1192" y="1405"/>
                  </a:lnTo>
                  <a:close/>
                  <a:moveTo>
                    <a:pt x="3883" y="2834"/>
                  </a:moveTo>
                  <a:lnTo>
                    <a:pt x="3883" y="3429"/>
                  </a:lnTo>
                  <a:lnTo>
                    <a:pt x="1192" y="3429"/>
                  </a:lnTo>
                  <a:lnTo>
                    <a:pt x="1192" y="2834"/>
                  </a:lnTo>
                  <a:close/>
                  <a:moveTo>
                    <a:pt x="3883" y="4239"/>
                  </a:moveTo>
                  <a:lnTo>
                    <a:pt x="3883" y="4858"/>
                  </a:lnTo>
                  <a:lnTo>
                    <a:pt x="1192" y="4858"/>
                  </a:lnTo>
                  <a:lnTo>
                    <a:pt x="1192" y="4239"/>
                  </a:lnTo>
                  <a:close/>
                  <a:moveTo>
                    <a:pt x="1597" y="0"/>
                  </a:moveTo>
                  <a:cubicBezTo>
                    <a:pt x="715" y="0"/>
                    <a:pt x="1" y="715"/>
                    <a:pt x="1" y="1596"/>
                  </a:cubicBezTo>
                  <a:lnTo>
                    <a:pt x="1" y="7002"/>
                  </a:lnTo>
                  <a:cubicBezTo>
                    <a:pt x="430" y="6549"/>
                    <a:pt x="1001" y="6311"/>
                    <a:pt x="1597" y="6311"/>
                  </a:cubicBezTo>
                  <a:lnTo>
                    <a:pt x="5050" y="6311"/>
                  </a:lnTo>
                  <a:lnTo>
                    <a:pt x="50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7" name="Google Shape;10217;p82"/>
            <p:cNvSpPr/>
            <p:nvPr/>
          </p:nvSpPr>
          <p:spPr>
            <a:xfrm>
              <a:off x="4774321" y="2479767"/>
              <a:ext cx="164345" cy="227134"/>
            </a:xfrm>
            <a:custGeom>
              <a:rect b="b" l="l" r="r" t="t"/>
              <a:pathLst>
                <a:path extrusionOk="0" h="6978" w="5049">
                  <a:moveTo>
                    <a:pt x="3882" y="1405"/>
                  </a:moveTo>
                  <a:lnTo>
                    <a:pt x="3882" y="2024"/>
                  </a:lnTo>
                  <a:lnTo>
                    <a:pt x="1191" y="2024"/>
                  </a:lnTo>
                  <a:lnTo>
                    <a:pt x="1191" y="1405"/>
                  </a:lnTo>
                  <a:close/>
                  <a:moveTo>
                    <a:pt x="3882" y="2834"/>
                  </a:moveTo>
                  <a:lnTo>
                    <a:pt x="3882" y="3429"/>
                  </a:lnTo>
                  <a:lnTo>
                    <a:pt x="1191" y="3429"/>
                  </a:lnTo>
                  <a:lnTo>
                    <a:pt x="1191" y="2834"/>
                  </a:lnTo>
                  <a:close/>
                  <a:moveTo>
                    <a:pt x="3882" y="4239"/>
                  </a:moveTo>
                  <a:lnTo>
                    <a:pt x="3882" y="4858"/>
                  </a:lnTo>
                  <a:lnTo>
                    <a:pt x="1191" y="4858"/>
                  </a:lnTo>
                  <a:lnTo>
                    <a:pt x="1191" y="4239"/>
                  </a:lnTo>
                  <a:close/>
                  <a:moveTo>
                    <a:pt x="0" y="0"/>
                  </a:moveTo>
                  <a:lnTo>
                    <a:pt x="0" y="6287"/>
                  </a:lnTo>
                  <a:lnTo>
                    <a:pt x="3453" y="6287"/>
                  </a:lnTo>
                  <a:cubicBezTo>
                    <a:pt x="4049" y="6311"/>
                    <a:pt x="4620" y="6549"/>
                    <a:pt x="5049" y="6978"/>
                  </a:cubicBezTo>
                  <a:lnTo>
                    <a:pt x="5049" y="1596"/>
                  </a:lnTo>
                  <a:cubicBezTo>
                    <a:pt x="5049" y="715"/>
                    <a:pt x="4334" y="0"/>
                    <a:pt x="34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8" name="Google Shape;10218;p82"/>
            <p:cNvSpPr/>
            <p:nvPr/>
          </p:nvSpPr>
          <p:spPr>
            <a:xfrm>
              <a:off x="4961131" y="2705345"/>
              <a:ext cx="162034" cy="41892"/>
            </a:xfrm>
            <a:custGeom>
              <a:rect b="b" l="l" r="r" t="t"/>
              <a:pathLst>
                <a:path extrusionOk="0" h="1287" w="4978">
                  <a:moveTo>
                    <a:pt x="1548" y="0"/>
                  </a:moveTo>
                  <a:cubicBezTo>
                    <a:pt x="786" y="0"/>
                    <a:pt x="143" y="524"/>
                    <a:pt x="0" y="1286"/>
                  </a:cubicBezTo>
                  <a:lnTo>
                    <a:pt x="4978" y="1286"/>
                  </a:lnTo>
                  <a:lnTo>
                    <a:pt x="497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9" name="Google Shape;10219;p82"/>
            <p:cNvSpPr/>
            <p:nvPr/>
          </p:nvSpPr>
          <p:spPr>
            <a:xfrm>
              <a:off x="4774321" y="2705345"/>
              <a:ext cx="162034" cy="41892"/>
            </a:xfrm>
            <a:custGeom>
              <a:rect b="b" l="l" r="r" t="t"/>
              <a:pathLst>
                <a:path extrusionOk="0" h="1287" w="4978">
                  <a:moveTo>
                    <a:pt x="0" y="0"/>
                  </a:moveTo>
                  <a:lnTo>
                    <a:pt x="0" y="1286"/>
                  </a:lnTo>
                  <a:lnTo>
                    <a:pt x="4977" y="1286"/>
                  </a:lnTo>
                  <a:cubicBezTo>
                    <a:pt x="4834" y="524"/>
                    <a:pt x="4191" y="0"/>
                    <a:pt x="34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0" name="Google Shape;10220;p82"/>
            <p:cNvSpPr/>
            <p:nvPr/>
          </p:nvSpPr>
          <p:spPr>
            <a:xfrm>
              <a:off x="4847951" y="2767354"/>
              <a:ext cx="201582" cy="61259"/>
            </a:xfrm>
            <a:custGeom>
              <a:rect b="b" l="l" r="r" t="t"/>
              <a:pathLst>
                <a:path extrusionOk="0" h="1882" w="6193">
                  <a:moveTo>
                    <a:pt x="1739" y="0"/>
                  </a:moveTo>
                  <a:lnTo>
                    <a:pt x="1739" y="619"/>
                  </a:lnTo>
                  <a:cubicBezTo>
                    <a:pt x="1739" y="977"/>
                    <a:pt x="1453" y="1262"/>
                    <a:pt x="1120" y="1262"/>
                  </a:cubicBezTo>
                  <a:lnTo>
                    <a:pt x="1" y="1262"/>
                  </a:lnTo>
                  <a:lnTo>
                    <a:pt x="1" y="1882"/>
                  </a:lnTo>
                  <a:lnTo>
                    <a:pt x="6192" y="1882"/>
                  </a:lnTo>
                  <a:lnTo>
                    <a:pt x="6192" y="1239"/>
                  </a:lnTo>
                  <a:lnTo>
                    <a:pt x="5073" y="1239"/>
                  </a:lnTo>
                  <a:cubicBezTo>
                    <a:pt x="5059" y="1240"/>
                    <a:pt x="5045" y="1240"/>
                    <a:pt x="5031" y="1240"/>
                  </a:cubicBezTo>
                  <a:cubicBezTo>
                    <a:pt x="4694" y="1240"/>
                    <a:pt x="4430" y="963"/>
                    <a:pt x="4430" y="619"/>
                  </a:cubicBezTo>
                  <a:lnTo>
                    <a:pt x="4430" y="477"/>
                  </a:lnTo>
                  <a:lnTo>
                    <a:pt x="44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21" name="Google Shape;10221;p82"/>
          <p:cNvGrpSpPr/>
          <p:nvPr/>
        </p:nvGrpSpPr>
        <p:grpSpPr>
          <a:xfrm>
            <a:off x="4019454" y="2376413"/>
            <a:ext cx="349719" cy="251846"/>
            <a:chOff x="4020831" y="2528594"/>
            <a:chExt cx="348847" cy="251193"/>
          </a:xfrm>
        </p:grpSpPr>
        <p:sp>
          <p:nvSpPr>
            <p:cNvPr id="10222" name="Google Shape;10222;p82"/>
            <p:cNvSpPr/>
            <p:nvPr/>
          </p:nvSpPr>
          <p:spPr>
            <a:xfrm>
              <a:off x="4169654" y="2596820"/>
              <a:ext cx="40362" cy="46514"/>
            </a:xfrm>
            <a:custGeom>
              <a:rect b="b" l="l" r="r" t="t"/>
              <a:pathLst>
                <a:path extrusionOk="0" h="1429" w="1240">
                  <a:moveTo>
                    <a:pt x="1" y="0"/>
                  </a:moveTo>
                  <a:lnTo>
                    <a:pt x="1" y="1429"/>
                  </a:lnTo>
                  <a:lnTo>
                    <a:pt x="1239" y="715"/>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3" name="Google Shape;10223;p82"/>
            <p:cNvSpPr/>
            <p:nvPr/>
          </p:nvSpPr>
          <p:spPr>
            <a:xfrm>
              <a:off x="4266558" y="2726828"/>
              <a:ext cx="41111" cy="52178"/>
            </a:xfrm>
            <a:custGeom>
              <a:rect b="b" l="l" r="r" t="t"/>
              <a:pathLst>
                <a:path extrusionOk="0" h="1603" w="1263">
                  <a:moveTo>
                    <a:pt x="632" y="1"/>
                  </a:moveTo>
                  <a:cubicBezTo>
                    <a:pt x="316" y="1"/>
                    <a:pt x="1" y="209"/>
                    <a:pt x="1" y="626"/>
                  </a:cubicBezTo>
                  <a:lnTo>
                    <a:pt x="1" y="1602"/>
                  </a:lnTo>
                  <a:lnTo>
                    <a:pt x="1263" y="1602"/>
                  </a:lnTo>
                  <a:lnTo>
                    <a:pt x="1263" y="626"/>
                  </a:lnTo>
                  <a:cubicBezTo>
                    <a:pt x="1263" y="209"/>
                    <a:pt x="947" y="1"/>
                    <a:pt x="6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4" name="Google Shape;10224;p82"/>
            <p:cNvSpPr/>
            <p:nvPr/>
          </p:nvSpPr>
          <p:spPr>
            <a:xfrm>
              <a:off x="4204549" y="2725103"/>
              <a:ext cx="42673" cy="53903"/>
            </a:xfrm>
            <a:custGeom>
              <a:rect b="b" l="l" r="r" t="t"/>
              <a:pathLst>
                <a:path extrusionOk="0" h="1656" w="1311">
                  <a:moveTo>
                    <a:pt x="655" y="0"/>
                  </a:moveTo>
                  <a:cubicBezTo>
                    <a:pt x="328" y="0"/>
                    <a:pt x="0" y="227"/>
                    <a:pt x="24" y="679"/>
                  </a:cubicBezTo>
                  <a:lnTo>
                    <a:pt x="24" y="1655"/>
                  </a:lnTo>
                  <a:lnTo>
                    <a:pt x="1286" y="1655"/>
                  </a:lnTo>
                  <a:lnTo>
                    <a:pt x="1286" y="679"/>
                  </a:lnTo>
                  <a:cubicBezTo>
                    <a:pt x="1310" y="227"/>
                    <a:pt x="983" y="0"/>
                    <a:pt x="6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5" name="Google Shape;10225;p82"/>
            <p:cNvSpPr/>
            <p:nvPr/>
          </p:nvSpPr>
          <p:spPr>
            <a:xfrm>
              <a:off x="4020831" y="2528594"/>
              <a:ext cx="348838" cy="191492"/>
            </a:xfrm>
            <a:custGeom>
              <a:rect b="b" l="l" r="r" t="t"/>
              <a:pathLst>
                <a:path extrusionOk="0" h="5883" w="10717">
                  <a:moveTo>
                    <a:pt x="3954" y="1024"/>
                  </a:moveTo>
                  <a:lnTo>
                    <a:pt x="7050" y="2811"/>
                  </a:lnTo>
                  <a:lnTo>
                    <a:pt x="3954" y="4597"/>
                  </a:lnTo>
                  <a:lnTo>
                    <a:pt x="3954" y="1024"/>
                  </a:lnTo>
                  <a:close/>
                  <a:moveTo>
                    <a:pt x="0" y="0"/>
                  </a:moveTo>
                  <a:lnTo>
                    <a:pt x="0" y="5621"/>
                  </a:lnTo>
                  <a:cubicBezTo>
                    <a:pt x="191" y="5525"/>
                    <a:pt x="405" y="5454"/>
                    <a:pt x="643" y="5454"/>
                  </a:cubicBezTo>
                  <a:cubicBezTo>
                    <a:pt x="1001" y="5454"/>
                    <a:pt x="1334" y="5621"/>
                    <a:pt x="1572" y="5883"/>
                  </a:cubicBezTo>
                  <a:cubicBezTo>
                    <a:pt x="1822" y="5597"/>
                    <a:pt x="2168" y="5454"/>
                    <a:pt x="2516" y="5454"/>
                  </a:cubicBezTo>
                  <a:cubicBezTo>
                    <a:pt x="2864" y="5454"/>
                    <a:pt x="3215" y="5597"/>
                    <a:pt x="3477" y="5883"/>
                  </a:cubicBezTo>
                  <a:cubicBezTo>
                    <a:pt x="3727" y="5597"/>
                    <a:pt x="4073" y="5454"/>
                    <a:pt x="4418" y="5454"/>
                  </a:cubicBezTo>
                  <a:cubicBezTo>
                    <a:pt x="4763" y="5454"/>
                    <a:pt x="5109" y="5597"/>
                    <a:pt x="5359" y="5883"/>
                  </a:cubicBezTo>
                  <a:cubicBezTo>
                    <a:pt x="5609" y="5597"/>
                    <a:pt x="5954" y="5454"/>
                    <a:pt x="6299" y="5454"/>
                  </a:cubicBezTo>
                  <a:cubicBezTo>
                    <a:pt x="6645" y="5454"/>
                    <a:pt x="6990" y="5597"/>
                    <a:pt x="7240" y="5883"/>
                  </a:cubicBezTo>
                  <a:cubicBezTo>
                    <a:pt x="7490" y="5597"/>
                    <a:pt x="7841" y="5454"/>
                    <a:pt x="8193" y="5454"/>
                  </a:cubicBezTo>
                  <a:cubicBezTo>
                    <a:pt x="8544" y="5454"/>
                    <a:pt x="8895" y="5597"/>
                    <a:pt x="9145" y="5883"/>
                  </a:cubicBezTo>
                  <a:cubicBezTo>
                    <a:pt x="9383" y="5621"/>
                    <a:pt x="9717" y="5454"/>
                    <a:pt x="10098" y="5454"/>
                  </a:cubicBezTo>
                  <a:cubicBezTo>
                    <a:pt x="10312" y="5454"/>
                    <a:pt x="10526" y="5525"/>
                    <a:pt x="10717" y="5644"/>
                  </a:cubicBezTo>
                  <a:lnTo>
                    <a:pt x="107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6" name="Google Shape;10226;p82"/>
            <p:cNvSpPr/>
            <p:nvPr/>
          </p:nvSpPr>
          <p:spPr>
            <a:xfrm>
              <a:off x="4328568" y="2726828"/>
              <a:ext cx="41111" cy="52959"/>
            </a:xfrm>
            <a:custGeom>
              <a:rect b="b" l="l" r="r" t="t"/>
              <a:pathLst>
                <a:path extrusionOk="0" h="1627" w="1263">
                  <a:moveTo>
                    <a:pt x="632" y="1"/>
                  </a:moveTo>
                  <a:cubicBezTo>
                    <a:pt x="316" y="1"/>
                    <a:pt x="1" y="209"/>
                    <a:pt x="1" y="626"/>
                  </a:cubicBezTo>
                  <a:lnTo>
                    <a:pt x="1" y="1626"/>
                  </a:lnTo>
                  <a:lnTo>
                    <a:pt x="1263" y="1626"/>
                  </a:lnTo>
                  <a:lnTo>
                    <a:pt x="1263" y="1079"/>
                  </a:lnTo>
                  <a:lnTo>
                    <a:pt x="1263" y="626"/>
                  </a:lnTo>
                  <a:cubicBezTo>
                    <a:pt x="1263" y="209"/>
                    <a:pt x="947" y="1"/>
                    <a:pt x="6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7" name="Google Shape;10227;p82"/>
            <p:cNvSpPr/>
            <p:nvPr/>
          </p:nvSpPr>
          <p:spPr>
            <a:xfrm>
              <a:off x="4144069" y="2726828"/>
              <a:ext cx="41143" cy="52178"/>
            </a:xfrm>
            <a:custGeom>
              <a:rect b="b" l="l" r="r" t="t"/>
              <a:pathLst>
                <a:path extrusionOk="0" h="1603" w="1264">
                  <a:moveTo>
                    <a:pt x="632" y="1"/>
                  </a:moveTo>
                  <a:cubicBezTo>
                    <a:pt x="316" y="1"/>
                    <a:pt x="1" y="209"/>
                    <a:pt x="1" y="626"/>
                  </a:cubicBezTo>
                  <a:lnTo>
                    <a:pt x="1" y="1602"/>
                  </a:lnTo>
                  <a:lnTo>
                    <a:pt x="1263" y="1602"/>
                  </a:lnTo>
                  <a:lnTo>
                    <a:pt x="1263" y="626"/>
                  </a:lnTo>
                  <a:cubicBezTo>
                    <a:pt x="1263" y="209"/>
                    <a:pt x="948" y="1"/>
                    <a:pt x="6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8" name="Google Shape;10228;p82"/>
            <p:cNvSpPr/>
            <p:nvPr/>
          </p:nvSpPr>
          <p:spPr>
            <a:xfrm>
              <a:off x="4020831" y="2726828"/>
              <a:ext cx="41111" cy="52178"/>
            </a:xfrm>
            <a:custGeom>
              <a:rect b="b" l="l" r="r" t="t"/>
              <a:pathLst>
                <a:path extrusionOk="0" h="1603" w="1263">
                  <a:moveTo>
                    <a:pt x="632" y="1"/>
                  </a:moveTo>
                  <a:cubicBezTo>
                    <a:pt x="316" y="1"/>
                    <a:pt x="0" y="209"/>
                    <a:pt x="0" y="626"/>
                  </a:cubicBezTo>
                  <a:lnTo>
                    <a:pt x="0" y="1602"/>
                  </a:lnTo>
                  <a:lnTo>
                    <a:pt x="1263" y="1602"/>
                  </a:lnTo>
                  <a:lnTo>
                    <a:pt x="1263" y="626"/>
                  </a:lnTo>
                  <a:cubicBezTo>
                    <a:pt x="1263" y="209"/>
                    <a:pt x="947" y="1"/>
                    <a:pt x="6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9" name="Google Shape;10229;p82"/>
            <p:cNvSpPr/>
            <p:nvPr/>
          </p:nvSpPr>
          <p:spPr>
            <a:xfrm>
              <a:off x="4081669" y="2725103"/>
              <a:ext cx="43064" cy="53903"/>
            </a:xfrm>
            <a:custGeom>
              <a:rect b="b" l="l" r="r" t="t"/>
              <a:pathLst>
                <a:path extrusionOk="0" h="1656" w="1323">
                  <a:moveTo>
                    <a:pt x="659" y="0"/>
                  </a:moveTo>
                  <a:cubicBezTo>
                    <a:pt x="328" y="0"/>
                    <a:pt x="1" y="227"/>
                    <a:pt x="37" y="679"/>
                  </a:cubicBezTo>
                  <a:lnTo>
                    <a:pt x="37" y="1655"/>
                  </a:lnTo>
                  <a:lnTo>
                    <a:pt x="1299" y="1655"/>
                  </a:lnTo>
                  <a:lnTo>
                    <a:pt x="1299" y="679"/>
                  </a:lnTo>
                  <a:cubicBezTo>
                    <a:pt x="1323" y="227"/>
                    <a:pt x="989" y="0"/>
                    <a:pt x="6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30" name="Google Shape;10230;p82"/>
          <p:cNvGrpSpPr/>
          <p:nvPr/>
        </p:nvGrpSpPr>
        <p:grpSpPr>
          <a:xfrm>
            <a:off x="3274980" y="2348445"/>
            <a:ext cx="349710" cy="307784"/>
            <a:chOff x="3278214" y="2500698"/>
            <a:chExt cx="348838" cy="306985"/>
          </a:xfrm>
        </p:grpSpPr>
        <p:sp>
          <p:nvSpPr>
            <p:cNvPr id="10231" name="Google Shape;10231;p82"/>
            <p:cNvSpPr/>
            <p:nvPr/>
          </p:nvSpPr>
          <p:spPr>
            <a:xfrm>
              <a:off x="3340223" y="2561926"/>
              <a:ext cx="225604" cy="120956"/>
            </a:xfrm>
            <a:custGeom>
              <a:rect b="b" l="l" r="r" t="t"/>
              <a:pathLst>
                <a:path extrusionOk="0" h="3716" w="6931">
                  <a:moveTo>
                    <a:pt x="5501" y="763"/>
                  </a:moveTo>
                  <a:lnTo>
                    <a:pt x="5501" y="1382"/>
                  </a:lnTo>
                  <a:lnTo>
                    <a:pt x="1405" y="1382"/>
                  </a:lnTo>
                  <a:lnTo>
                    <a:pt x="1405" y="763"/>
                  </a:lnTo>
                  <a:close/>
                  <a:moveTo>
                    <a:pt x="3501" y="2049"/>
                  </a:moveTo>
                  <a:lnTo>
                    <a:pt x="3501" y="2691"/>
                  </a:lnTo>
                  <a:lnTo>
                    <a:pt x="810" y="2691"/>
                  </a:lnTo>
                  <a:lnTo>
                    <a:pt x="810" y="2049"/>
                  </a:lnTo>
                  <a:close/>
                  <a:moveTo>
                    <a:pt x="834" y="0"/>
                  </a:moveTo>
                  <a:cubicBezTo>
                    <a:pt x="762" y="215"/>
                    <a:pt x="667" y="381"/>
                    <a:pt x="524" y="524"/>
                  </a:cubicBezTo>
                  <a:cubicBezTo>
                    <a:pt x="358" y="667"/>
                    <a:pt x="191" y="786"/>
                    <a:pt x="0" y="858"/>
                  </a:cubicBezTo>
                  <a:lnTo>
                    <a:pt x="0" y="2858"/>
                  </a:lnTo>
                  <a:cubicBezTo>
                    <a:pt x="381" y="2977"/>
                    <a:pt x="715" y="3311"/>
                    <a:pt x="834" y="3716"/>
                  </a:cubicBezTo>
                  <a:lnTo>
                    <a:pt x="3811" y="3716"/>
                  </a:lnTo>
                  <a:cubicBezTo>
                    <a:pt x="4000" y="2743"/>
                    <a:pt x="4852" y="2054"/>
                    <a:pt x="5823" y="2049"/>
                  </a:cubicBezTo>
                  <a:lnTo>
                    <a:pt x="5823" y="2049"/>
                  </a:lnTo>
                  <a:cubicBezTo>
                    <a:pt x="6223" y="2051"/>
                    <a:pt x="6600" y="2170"/>
                    <a:pt x="6930" y="2382"/>
                  </a:cubicBezTo>
                  <a:lnTo>
                    <a:pt x="6930" y="858"/>
                  </a:lnTo>
                  <a:cubicBezTo>
                    <a:pt x="6740" y="786"/>
                    <a:pt x="6549" y="667"/>
                    <a:pt x="6406" y="524"/>
                  </a:cubicBezTo>
                  <a:cubicBezTo>
                    <a:pt x="6264" y="381"/>
                    <a:pt x="6144" y="215"/>
                    <a:pt x="60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2" name="Google Shape;10232;p82"/>
            <p:cNvSpPr/>
            <p:nvPr/>
          </p:nvSpPr>
          <p:spPr>
            <a:xfrm>
              <a:off x="3278214" y="2500698"/>
              <a:ext cx="348838" cy="243409"/>
            </a:xfrm>
            <a:custGeom>
              <a:rect b="b" l="l" r="r" t="t"/>
              <a:pathLst>
                <a:path extrusionOk="0" h="7478" w="10717">
                  <a:moveTo>
                    <a:pt x="0" y="0"/>
                  </a:moveTo>
                  <a:lnTo>
                    <a:pt x="0" y="7478"/>
                  </a:lnTo>
                  <a:lnTo>
                    <a:pt x="6311" y="7478"/>
                  </a:lnTo>
                  <a:cubicBezTo>
                    <a:pt x="5954" y="7144"/>
                    <a:pt x="5739" y="6692"/>
                    <a:pt x="5692" y="6216"/>
                  </a:cubicBezTo>
                  <a:lnTo>
                    <a:pt x="2191" y="6216"/>
                  </a:lnTo>
                  <a:lnTo>
                    <a:pt x="2167" y="5906"/>
                  </a:lnTo>
                  <a:cubicBezTo>
                    <a:pt x="2143" y="5597"/>
                    <a:pt x="1882" y="5335"/>
                    <a:pt x="1548" y="5311"/>
                  </a:cubicBezTo>
                  <a:lnTo>
                    <a:pt x="1262" y="5287"/>
                  </a:lnTo>
                  <a:lnTo>
                    <a:pt x="1262" y="2191"/>
                  </a:lnTo>
                  <a:lnTo>
                    <a:pt x="1548" y="2167"/>
                  </a:lnTo>
                  <a:cubicBezTo>
                    <a:pt x="1882" y="2120"/>
                    <a:pt x="2143" y="1881"/>
                    <a:pt x="2167" y="1548"/>
                  </a:cubicBezTo>
                  <a:lnTo>
                    <a:pt x="2191" y="1238"/>
                  </a:lnTo>
                  <a:lnTo>
                    <a:pt x="8526" y="1238"/>
                  </a:lnTo>
                  <a:lnTo>
                    <a:pt x="8550" y="1548"/>
                  </a:lnTo>
                  <a:cubicBezTo>
                    <a:pt x="8573" y="1881"/>
                    <a:pt x="8835" y="2120"/>
                    <a:pt x="9169" y="2167"/>
                  </a:cubicBezTo>
                  <a:lnTo>
                    <a:pt x="9478" y="2191"/>
                  </a:lnTo>
                  <a:lnTo>
                    <a:pt x="9478" y="4906"/>
                  </a:lnTo>
                  <a:cubicBezTo>
                    <a:pt x="9978" y="5716"/>
                    <a:pt x="9859" y="6811"/>
                    <a:pt x="9145" y="7478"/>
                  </a:cubicBezTo>
                  <a:lnTo>
                    <a:pt x="10717" y="7478"/>
                  </a:lnTo>
                  <a:lnTo>
                    <a:pt x="107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3" name="Google Shape;10233;p82"/>
            <p:cNvSpPr/>
            <p:nvPr/>
          </p:nvSpPr>
          <p:spPr>
            <a:xfrm>
              <a:off x="3483643" y="2648901"/>
              <a:ext cx="107773" cy="92898"/>
            </a:xfrm>
            <a:custGeom>
              <a:rect b="b" l="l" r="r" t="t"/>
              <a:pathLst>
                <a:path extrusionOk="0" h="2854" w="3311">
                  <a:moveTo>
                    <a:pt x="1428" y="1"/>
                  </a:moveTo>
                  <a:cubicBezTo>
                    <a:pt x="697" y="1"/>
                    <a:pt x="0" y="571"/>
                    <a:pt x="0" y="1425"/>
                  </a:cubicBezTo>
                  <a:cubicBezTo>
                    <a:pt x="0" y="2210"/>
                    <a:pt x="619" y="2853"/>
                    <a:pt x="1405" y="2853"/>
                  </a:cubicBezTo>
                  <a:cubicBezTo>
                    <a:pt x="2691" y="2853"/>
                    <a:pt x="3310" y="1329"/>
                    <a:pt x="2429" y="424"/>
                  </a:cubicBezTo>
                  <a:cubicBezTo>
                    <a:pt x="2136" y="131"/>
                    <a:pt x="1778" y="1"/>
                    <a:pt x="14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4" name="Google Shape;10234;p82"/>
            <p:cNvSpPr/>
            <p:nvPr/>
          </p:nvSpPr>
          <p:spPr>
            <a:xfrm>
              <a:off x="3499137" y="2754952"/>
              <a:ext cx="61259" cy="52731"/>
            </a:xfrm>
            <a:custGeom>
              <a:rect b="b" l="l" r="r" t="t"/>
              <a:pathLst>
                <a:path extrusionOk="0" h="1620" w="1882">
                  <a:moveTo>
                    <a:pt x="0" y="0"/>
                  </a:moveTo>
                  <a:lnTo>
                    <a:pt x="0" y="1620"/>
                  </a:lnTo>
                  <a:lnTo>
                    <a:pt x="953" y="1191"/>
                  </a:lnTo>
                  <a:lnTo>
                    <a:pt x="1882" y="1620"/>
                  </a:lnTo>
                  <a:lnTo>
                    <a:pt x="1882" y="0"/>
                  </a:lnTo>
                  <a:cubicBezTo>
                    <a:pt x="1596" y="143"/>
                    <a:pt x="1262" y="215"/>
                    <a:pt x="953" y="215"/>
                  </a:cubicBezTo>
                  <a:cubicBezTo>
                    <a:pt x="619" y="215"/>
                    <a:pt x="286" y="14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35" name="Google Shape;10235;p82"/>
          <p:cNvGrpSpPr/>
          <p:nvPr/>
        </p:nvGrpSpPr>
        <p:grpSpPr>
          <a:xfrm>
            <a:off x="2508740" y="2327460"/>
            <a:ext cx="355943" cy="350530"/>
            <a:chOff x="2513885" y="2479767"/>
            <a:chExt cx="355055" cy="349621"/>
          </a:xfrm>
        </p:grpSpPr>
        <p:sp>
          <p:nvSpPr>
            <p:cNvPr id="10236" name="Google Shape;10236;p82"/>
            <p:cNvSpPr/>
            <p:nvPr/>
          </p:nvSpPr>
          <p:spPr>
            <a:xfrm>
              <a:off x="2606134" y="2572765"/>
              <a:ext cx="52731" cy="66695"/>
            </a:xfrm>
            <a:custGeom>
              <a:rect b="b" l="l" r="r" t="t"/>
              <a:pathLst>
                <a:path extrusionOk="0" h="2049" w="1620">
                  <a:moveTo>
                    <a:pt x="0" y="1"/>
                  </a:moveTo>
                  <a:cubicBezTo>
                    <a:pt x="119" y="930"/>
                    <a:pt x="738" y="1716"/>
                    <a:pt x="1619" y="2049"/>
                  </a:cubicBezTo>
                  <a:cubicBezTo>
                    <a:pt x="1572" y="1977"/>
                    <a:pt x="1548" y="1882"/>
                    <a:pt x="1524" y="1787"/>
                  </a:cubicBezTo>
                  <a:cubicBezTo>
                    <a:pt x="1334" y="1215"/>
                    <a:pt x="1215" y="596"/>
                    <a:pt x="12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7" name="Google Shape;10237;p82"/>
            <p:cNvSpPr/>
            <p:nvPr/>
          </p:nvSpPr>
          <p:spPr>
            <a:xfrm>
              <a:off x="2606134" y="2485171"/>
              <a:ext cx="52731" cy="67476"/>
            </a:xfrm>
            <a:custGeom>
              <a:rect b="b" l="l" r="r" t="t"/>
              <a:pathLst>
                <a:path extrusionOk="0" h="2073" w="1620">
                  <a:moveTo>
                    <a:pt x="1619" y="1"/>
                  </a:moveTo>
                  <a:lnTo>
                    <a:pt x="1619" y="1"/>
                  </a:lnTo>
                  <a:cubicBezTo>
                    <a:pt x="738" y="334"/>
                    <a:pt x="119" y="1120"/>
                    <a:pt x="0" y="2073"/>
                  </a:cubicBezTo>
                  <a:lnTo>
                    <a:pt x="1215" y="2073"/>
                  </a:lnTo>
                  <a:cubicBezTo>
                    <a:pt x="1215" y="1454"/>
                    <a:pt x="1334" y="834"/>
                    <a:pt x="1500" y="263"/>
                  </a:cubicBezTo>
                  <a:cubicBezTo>
                    <a:pt x="1548" y="168"/>
                    <a:pt x="1572" y="72"/>
                    <a:pt x="16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8" name="Google Shape;10238;p82"/>
            <p:cNvSpPr/>
            <p:nvPr/>
          </p:nvSpPr>
          <p:spPr>
            <a:xfrm>
              <a:off x="2716970" y="2572765"/>
              <a:ext cx="52731" cy="66695"/>
            </a:xfrm>
            <a:custGeom>
              <a:rect b="b" l="l" r="r" t="t"/>
              <a:pathLst>
                <a:path extrusionOk="0" h="2049" w="1620">
                  <a:moveTo>
                    <a:pt x="405" y="1"/>
                  </a:moveTo>
                  <a:cubicBezTo>
                    <a:pt x="382" y="596"/>
                    <a:pt x="286" y="1215"/>
                    <a:pt x="96" y="1787"/>
                  </a:cubicBezTo>
                  <a:cubicBezTo>
                    <a:pt x="72" y="1882"/>
                    <a:pt x="24" y="1977"/>
                    <a:pt x="0" y="2049"/>
                  </a:cubicBezTo>
                  <a:cubicBezTo>
                    <a:pt x="882" y="1716"/>
                    <a:pt x="1501" y="930"/>
                    <a:pt x="16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9" name="Google Shape;10239;p82"/>
            <p:cNvSpPr/>
            <p:nvPr/>
          </p:nvSpPr>
          <p:spPr>
            <a:xfrm>
              <a:off x="2665800" y="2479767"/>
              <a:ext cx="43454" cy="72098"/>
            </a:xfrm>
            <a:custGeom>
              <a:rect b="b" l="l" r="r" t="t"/>
              <a:pathLst>
                <a:path extrusionOk="0" h="2215" w="1335">
                  <a:moveTo>
                    <a:pt x="668" y="0"/>
                  </a:moveTo>
                  <a:cubicBezTo>
                    <a:pt x="620" y="0"/>
                    <a:pt x="429" y="143"/>
                    <a:pt x="263" y="619"/>
                  </a:cubicBezTo>
                  <a:cubicBezTo>
                    <a:pt x="120" y="1143"/>
                    <a:pt x="25" y="1691"/>
                    <a:pt x="1" y="2215"/>
                  </a:cubicBezTo>
                  <a:lnTo>
                    <a:pt x="1334" y="2215"/>
                  </a:lnTo>
                  <a:cubicBezTo>
                    <a:pt x="1334" y="1691"/>
                    <a:pt x="1239" y="1143"/>
                    <a:pt x="1072" y="619"/>
                  </a:cubicBezTo>
                  <a:cubicBezTo>
                    <a:pt x="906" y="167"/>
                    <a:pt x="739" y="0"/>
                    <a:pt x="6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0" name="Google Shape;10240;p82"/>
            <p:cNvSpPr/>
            <p:nvPr/>
          </p:nvSpPr>
          <p:spPr>
            <a:xfrm>
              <a:off x="2716970" y="2485171"/>
              <a:ext cx="52731" cy="66695"/>
            </a:xfrm>
            <a:custGeom>
              <a:rect b="b" l="l" r="r" t="t"/>
              <a:pathLst>
                <a:path extrusionOk="0" h="2049" w="1620">
                  <a:moveTo>
                    <a:pt x="0" y="1"/>
                  </a:moveTo>
                  <a:cubicBezTo>
                    <a:pt x="24" y="72"/>
                    <a:pt x="72" y="168"/>
                    <a:pt x="96" y="263"/>
                  </a:cubicBezTo>
                  <a:cubicBezTo>
                    <a:pt x="286" y="834"/>
                    <a:pt x="382" y="1454"/>
                    <a:pt x="405" y="2049"/>
                  </a:cubicBezTo>
                  <a:lnTo>
                    <a:pt x="1620" y="2049"/>
                  </a:lnTo>
                  <a:cubicBezTo>
                    <a:pt x="1501" y="1120"/>
                    <a:pt x="882" y="334"/>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1" name="Google Shape;10241;p82"/>
            <p:cNvSpPr/>
            <p:nvPr/>
          </p:nvSpPr>
          <p:spPr>
            <a:xfrm>
              <a:off x="2665800" y="2572765"/>
              <a:ext cx="43454" cy="72131"/>
            </a:xfrm>
            <a:custGeom>
              <a:rect b="b" l="l" r="r" t="t"/>
              <a:pathLst>
                <a:path extrusionOk="0" h="2216" w="1335">
                  <a:moveTo>
                    <a:pt x="1" y="1"/>
                  </a:moveTo>
                  <a:cubicBezTo>
                    <a:pt x="25" y="525"/>
                    <a:pt x="120" y="1073"/>
                    <a:pt x="263" y="1596"/>
                  </a:cubicBezTo>
                  <a:cubicBezTo>
                    <a:pt x="429" y="2049"/>
                    <a:pt x="620" y="2216"/>
                    <a:pt x="668" y="2216"/>
                  </a:cubicBezTo>
                  <a:cubicBezTo>
                    <a:pt x="739" y="2216"/>
                    <a:pt x="906" y="2049"/>
                    <a:pt x="1072" y="1596"/>
                  </a:cubicBezTo>
                  <a:cubicBezTo>
                    <a:pt x="1239" y="1073"/>
                    <a:pt x="1334" y="525"/>
                    <a:pt x="13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2" name="Google Shape;10242;p82"/>
            <p:cNvSpPr/>
            <p:nvPr/>
          </p:nvSpPr>
          <p:spPr>
            <a:xfrm>
              <a:off x="2513885" y="2549524"/>
              <a:ext cx="355055" cy="279865"/>
            </a:xfrm>
            <a:custGeom>
              <a:rect b="b" l="l" r="r" t="t"/>
              <a:pathLst>
                <a:path extrusionOk="0" h="8598" w="10908">
                  <a:moveTo>
                    <a:pt x="2215" y="4835"/>
                  </a:moveTo>
                  <a:lnTo>
                    <a:pt x="2215" y="5454"/>
                  </a:lnTo>
                  <a:lnTo>
                    <a:pt x="1572" y="5454"/>
                  </a:lnTo>
                  <a:lnTo>
                    <a:pt x="1572" y="4835"/>
                  </a:lnTo>
                  <a:close/>
                  <a:moveTo>
                    <a:pt x="3358" y="4835"/>
                  </a:moveTo>
                  <a:lnTo>
                    <a:pt x="3358" y="5454"/>
                  </a:lnTo>
                  <a:lnTo>
                    <a:pt x="2739" y="5454"/>
                  </a:lnTo>
                  <a:lnTo>
                    <a:pt x="2739" y="4835"/>
                  </a:lnTo>
                  <a:close/>
                  <a:moveTo>
                    <a:pt x="4501" y="4835"/>
                  </a:moveTo>
                  <a:lnTo>
                    <a:pt x="4501" y="5454"/>
                  </a:lnTo>
                  <a:lnTo>
                    <a:pt x="3882" y="5454"/>
                  </a:lnTo>
                  <a:lnTo>
                    <a:pt x="3882" y="4835"/>
                  </a:lnTo>
                  <a:close/>
                  <a:moveTo>
                    <a:pt x="5668" y="4835"/>
                  </a:moveTo>
                  <a:lnTo>
                    <a:pt x="5668" y="5454"/>
                  </a:lnTo>
                  <a:lnTo>
                    <a:pt x="5025" y="5454"/>
                  </a:lnTo>
                  <a:lnTo>
                    <a:pt x="5025" y="4835"/>
                  </a:lnTo>
                  <a:close/>
                  <a:moveTo>
                    <a:pt x="6811" y="4835"/>
                  </a:moveTo>
                  <a:lnTo>
                    <a:pt x="6811" y="5454"/>
                  </a:lnTo>
                  <a:lnTo>
                    <a:pt x="6192" y="5454"/>
                  </a:lnTo>
                  <a:lnTo>
                    <a:pt x="6192" y="4835"/>
                  </a:lnTo>
                  <a:close/>
                  <a:moveTo>
                    <a:pt x="7954" y="4835"/>
                  </a:moveTo>
                  <a:lnTo>
                    <a:pt x="7954" y="5454"/>
                  </a:lnTo>
                  <a:lnTo>
                    <a:pt x="7335" y="5454"/>
                  </a:lnTo>
                  <a:lnTo>
                    <a:pt x="7335" y="4835"/>
                  </a:lnTo>
                  <a:close/>
                  <a:moveTo>
                    <a:pt x="9097" y="4835"/>
                  </a:moveTo>
                  <a:lnTo>
                    <a:pt x="9097" y="5454"/>
                  </a:lnTo>
                  <a:lnTo>
                    <a:pt x="8478" y="5454"/>
                  </a:lnTo>
                  <a:lnTo>
                    <a:pt x="8478" y="4835"/>
                  </a:lnTo>
                  <a:close/>
                  <a:moveTo>
                    <a:pt x="2215" y="5835"/>
                  </a:moveTo>
                  <a:lnTo>
                    <a:pt x="2215" y="6454"/>
                  </a:lnTo>
                  <a:lnTo>
                    <a:pt x="1572" y="6454"/>
                  </a:lnTo>
                  <a:lnTo>
                    <a:pt x="1572" y="5835"/>
                  </a:lnTo>
                  <a:close/>
                  <a:moveTo>
                    <a:pt x="3358" y="5835"/>
                  </a:moveTo>
                  <a:lnTo>
                    <a:pt x="3358" y="6454"/>
                  </a:lnTo>
                  <a:lnTo>
                    <a:pt x="2739" y="6454"/>
                  </a:lnTo>
                  <a:lnTo>
                    <a:pt x="2739" y="5835"/>
                  </a:lnTo>
                  <a:close/>
                  <a:moveTo>
                    <a:pt x="4501" y="5835"/>
                  </a:moveTo>
                  <a:lnTo>
                    <a:pt x="4501" y="6454"/>
                  </a:lnTo>
                  <a:lnTo>
                    <a:pt x="3882" y="6454"/>
                  </a:lnTo>
                  <a:lnTo>
                    <a:pt x="3882" y="5835"/>
                  </a:lnTo>
                  <a:close/>
                  <a:moveTo>
                    <a:pt x="5668" y="5835"/>
                  </a:moveTo>
                  <a:lnTo>
                    <a:pt x="5668" y="6454"/>
                  </a:lnTo>
                  <a:lnTo>
                    <a:pt x="5025" y="6454"/>
                  </a:lnTo>
                  <a:lnTo>
                    <a:pt x="5025" y="5835"/>
                  </a:lnTo>
                  <a:close/>
                  <a:moveTo>
                    <a:pt x="6811" y="5835"/>
                  </a:moveTo>
                  <a:lnTo>
                    <a:pt x="6811" y="6454"/>
                  </a:lnTo>
                  <a:lnTo>
                    <a:pt x="6192" y="6454"/>
                  </a:lnTo>
                  <a:lnTo>
                    <a:pt x="6192" y="5835"/>
                  </a:lnTo>
                  <a:close/>
                  <a:moveTo>
                    <a:pt x="7954" y="5835"/>
                  </a:moveTo>
                  <a:lnTo>
                    <a:pt x="7954" y="6454"/>
                  </a:lnTo>
                  <a:lnTo>
                    <a:pt x="7335" y="6454"/>
                  </a:lnTo>
                  <a:lnTo>
                    <a:pt x="7335" y="5835"/>
                  </a:lnTo>
                  <a:close/>
                  <a:moveTo>
                    <a:pt x="9097" y="5835"/>
                  </a:moveTo>
                  <a:lnTo>
                    <a:pt x="9097" y="6454"/>
                  </a:lnTo>
                  <a:lnTo>
                    <a:pt x="8478" y="6454"/>
                  </a:lnTo>
                  <a:lnTo>
                    <a:pt x="8478" y="5835"/>
                  </a:lnTo>
                  <a:close/>
                  <a:moveTo>
                    <a:pt x="3358" y="6930"/>
                  </a:moveTo>
                  <a:lnTo>
                    <a:pt x="3358" y="7573"/>
                  </a:lnTo>
                  <a:lnTo>
                    <a:pt x="2739" y="7573"/>
                  </a:lnTo>
                  <a:lnTo>
                    <a:pt x="2739" y="6930"/>
                  </a:lnTo>
                  <a:close/>
                  <a:moveTo>
                    <a:pt x="6835" y="6930"/>
                  </a:moveTo>
                  <a:lnTo>
                    <a:pt x="6835" y="7573"/>
                  </a:lnTo>
                  <a:lnTo>
                    <a:pt x="3882" y="7573"/>
                  </a:lnTo>
                  <a:lnTo>
                    <a:pt x="3882" y="6930"/>
                  </a:lnTo>
                  <a:close/>
                  <a:moveTo>
                    <a:pt x="7954" y="6930"/>
                  </a:moveTo>
                  <a:lnTo>
                    <a:pt x="7954" y="7573"/>
                  </a:lnTo>
                  <a:lnTo>
                    <a:pt x="7335" y="7573"/>
                  </a:lnTo>
                  <a:lnTo>
                    <a:pt x="7335" y="6930"/>
                  </a:lnTo>
                  <a:close/>
                  <a:moveTo>
                    <a:pt x="8478" y="0"/>
                  </a:moveTo>
                  <a:cubicBezTo>
                    <a:pt x="8502" y="143"/>
                    <a:pt x="8502" y="262"/>
                    <a:pt x="8502" y="405"/>
                  </a:cubicBezTo>
                  <a:lnTo>
                    <a:pt x="8502" y="620"/>
                  </a:lnTo>
                  <a:lnTo>
                    <a:pt x="9312" y="620"/>
                  </a:lnTo>
                  <a:cubicBezTo>
                    <a:pt x="9621" y="620"/>
                    <a:pt x="9859" y="858"/>
                    <a:pt x="9883" y="1144"/>
                  </a:cubicBezTo>
                  <a:cubicBezTo>
                    <a:pt x="9907" y="1477"/>
                    <a:pt x="9645" y="1763"/>
                    <a:pt x="9335" y="1763"/>
                  </a:cubicBezTo>
                  <a:lnTo>
                    <a:pt x="9264" y="1763"/>
                  </a:lnTo>
                  <a:cubicBezTo>
                    <a:pt x="8597" y="1763"/>
                    <a:pt x="8073" y="2287"/>
                    <a:pt x="8073" y="2953"/>
                  </a:cubicBezTo>
                  <a:lnTo>
                    <a:pt x="8073" y="3739"/>
                  </a:lnTo>
                  <a:lnTo>
                    <a:pt x="0" y="3739"/>
                  </a:lnTo>
                  <a:lnTo>
                    <a:pt x="0" y="8597"/>
                  </a:lnTo>
                  <a:lnTo>
                    <a:pt x="10717" y="8597"/>
                  </a:lnTo>
                  <a:lnTo>
                    <a:pt x="10717" y="3739"/>
                  </a:lnTo>
                  <a:lnTo>
                    <a:pt x="8692" y="3715"/>
                  </a:lnTo>
                  <a:lnTo>
                    <a:pt x="8692" y="2930"/>
                  </a:lnTo>
                  <a:cubicBezTo>
                    <a:pt x="8692" y="2620"/>
                    <a:pt x="8931" y="2382"/>
                    <a:pt x="9240" y="2382"/>
                  </a:cubicBezTo>
                  <a:lnTo>
                    <a:pt x="9312" y="2382"/>
                  </a:lnTo>
                  <a:cubicBezTo>
                    <a:pt x="10883" y="2382"/>
                    <a:pt x="10907" y="0"/>
                    <a:pt x="93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43" name="Google Shape;10243;p82"/>
          <p:cNvGrpSpPr/>
          <p:nvPr/>
        </p:nvGrpSpPr>
        <p:grpSpPr>
          <a:xfrm>
            <a:off x="5530950" y="3445126"/>
            <a:ext cx="331868" cy="348902"/>
            <a:chOff x="5528559" y="3594535"/>
            <a:chExt cx="331041" cy="347997"/>
          </a:xfrm>
        </p:grpSpPr>
        <p:sp>
          <p:nvSpPr>
            <p:cNvPr id="10244" name="Google Shape;10244;p82"/>
            <p:cNvSpPr/>
            <p:nvPr/>
          </p:nvSpPr>
          <p:spPr>
            <a:xfrm>
              <a:off x="5771975" y="3792899"/>
              <a:ext cx="87625" cy="149632"/>
            </a:xfrm>
            <a:custGeom>
              <a:rect b="b" l="l" r="r" t="t"/>
              <a:pathLst>
                <a:path extrusionOk="0" h="4597" w="2692">
                  <a:moveTo>
                    <a:pt x="0" y="1"/>
                  </a:moveTo>
                  <a:lnTo>
                    <a:pt x="48" y="3478"/>
                  </a:lnTo>
                  <a:lnTo>
                    <a:pt x="1001" y="3025"/>
                  </a:lnTo>
                  <a:lnTo>
                    <a:pt x="1739" y="4597"/>
                  </a:lnTo>
                  <a:lnTo>
                    <a:pt x="2477" y="4263"/>
                  </a:lnTo>
                  <a:lnTo>
                    <a:pt x="1739" y="2692"/>
                  </a:lnTo>
                  <a:lnTo>
                    <a:pt x="2691" y="2239"/>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5" name="Google Shape;10245;p82"/>
            <p:cNvSpPr/>
            <p:nvPr/>
          </p:nvSpPr>
          <p:spPr>
            <a:xfrm>
              <a:off x="5528559" y="3594535"/>
              <a:ext cx="323905" cy="304766"/>
            </a:xfrm>
            <a:custGeom>
              <a:rect b="b" l="l" r="r" t="t"/>
              <a:pathLst>
                <a:path extrusionOk="0" h="9363" w="9951">
                  <a:moveTo>
                    <a:pt x="5215" y="0"/>
                  </a:moveTo>
                  <a:cubicBezTo>
                    <a:pt x="4949" y="0"/>
                    <a:pt x="4679" y="23"/>
                    <a:pt x="4406" y="70"/>
                  </a:cubicBezTo>
                  <a:cubicBezTo>
                    <a:pt x="3740" y="189"/>
                    <a:pt x="3073" y="451"/>
                    <a:pt x="2525" y="856"/>
                  </a:cubicBezTo>
                  <a:cubicBezTo>
                    <a:pt x="596" y="2237"/>
                    <a:pt x="1" y="4809"/>
                    <a:pt x="1120" y="6881"/>
                  </a:cubicBezTo>
                  <a:cubicBezTo>
                    <a:pt x="1949" y="8449"/>
                    <a:pt x="3570" y="9362"/>
                    <a:pt x="5259" y="9362"/>
                  </a:cubicBezTo>
                  <a:cubicBezTo>
                    <a:pt x="5801" y="9362"/>
                    <a:pt x="6351" y="9268"/>
                    <a:pt x="6883" y="9071"/>
                  </a:cubicBezTo>
                  <a:lnTo>
                    <a:pt x="6859" y="7714"/>
                  </a:lnTo>
                  <a:cubicBezTo>
                    <a:pt x="6335" y="8000"/>
                    <a:pt x="5764" y="8143"/>
                    <a:pt x="5168" y="8143"/>
                  </a:cubicBezTo>
                  <a:cubicBezTo>
                    <a:pt x="1739" y="8071"/>
                    <a:pt x="453" y="3618"/>
                    <a:pt x="3335" y="1760"/>
                  </a:cubicBezTo>
                  <a:cubicBezTo>
                    <a:pt x="3949" y="1364"/>
                    <a:pt x="4594" y="1189"/>
                    <a:pt x="5215" y="1189"/>
                  </a:cubicBezTo>
                  <a:cubicBezTo>
                    <a:pt x="7505" y="1189"/>
                    <a:pt x="9470" y="3574"/>
                    <a:pt x="8383" y="6047"/>
                  </a:cubicBezTo>
                  <a:lnTo>
                    <a:pt x="9360" y="6857"/>
                  </a:lnTo>
                  <a:cubicBezTo>
                    <a:pt x="9693" y="6214"/>
                    <a:pt x="9884" y="5499"/>
                    <a:pt x="9907" y="4785"/>
                  </a:cubicBezTo>
                  <a:cubicBezTo>
                    <a:pt x="9951" y="2109"/>
                    <a:pt x="7784" y="0"/>
                    <a:pt x="52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6" name="Google Shape;10246;p82"/>
            <p:cNvSpPr/>
            <p:nvPr/>
          </p:nvSpPr>
          <p:spPr>
            <a:xfrm>
              <a:off x="5591350" y="3654917"/>
              <a:ext cx="214635" cy="183940"/>
            </a:xfrm>
            <a:custGeom>
              <a:rect b="b" l="l" r="r" t="t"/>
              <a:pathLst>
                <a:path extrusionOk="0" h="5651" w="6594">
                  <a:moveTo>
                    <a:pt x="3204" y="760"/>
                  </a:moveTo>
                  <a:cubicBezTo>
                    <a:pt x="3231" y="760"/>
                    <a:pt x="3259" y="761"/>
                    <a:pt x="3287" y="763"/>
                  </a:cubicBezTo>
                  <a:cubicBezTo>
                    <a:pt x="4502" y="810"/>
                    <a:pt x="4930" y="2382"/>
                    <a:pt x="3906" y="3049"/>
                  </a:cubicBezTo>
                  <a:cubicBezTo>
                    <a:pt x="3692" y="3192"/>
                    <a:pt x="3549" y="3454"/>
                    <a:pt x="3549" y="3716"/>
                  </a:cubicBezTo>
                  <a:lnTo>
                    <a:pt x="3549" y="3906"/>
                  </a:lnTo>
                  <a:lnTo>
                    <a:pt x="2930" y="3906"/>
                  </a:lnTo>
                  <a:lnTo>
                    <a:pt x="2930" y="3716"/>
                  </a:lnTo>
                  <a:cubicBezTo>
                    <a:pt x="2906" y="3239"/>
                    <a:pt x="3168" y="2787"/>
                    <a:pt x="3573" y="2525"/>
                  </a:cubicBezTo>
                  <a:cubicBezTo>
                    <a:pt x="4158" y="2129"/>
                    <a:pt x="3741" y="1373"/>
                    <a:pt x="3222" y="1373"/>
                  </a:cubicBezTo>
                  <a:cubicBezTo>
                    <a:pt x="3087" y="1373"/>
                    <a:pt x="2944" y="1425"/>
                    <a:pt x="2811" y="1549"/>
                  </a:cubicBezTo>
                  <a:cubicBezTo>
                    <a:pt x="2692" y="1668"/>
                    <a:pt x="2620" y="1834"/>
                    <a:pt x="2620" y="2001"/>
                  </a:cubicBezTo>
                  <a:lnTo>
                    <a:pt x="2001" y="2001"/>
                  </a:lnTo>
                  <a:cubicBezTo>
                    <a:pt x="1978" y="1315"/>
                    <a:pt x="2527" y="760"/>
                    <a:pt x="3204" y="760"/>
                  </a:cubicBezTo>
                  <a:close/>
                  <a:moveTo>
                    <a:pt x="3549" y="4263"/>
                  </a:moveTo>
                  <a:lnTo>
                    <a:pt x="3549" y="4835"/>
                  </a:lnTo>
                  <a:lnTo>
                    <a:pt x="2930" y="4835"/>
                  </a:lnTo>
                  <a:lnTo>
                    <a:pt x="2930" y="4263"/>
                  </a:lnTo>
                  <a:close/>
                  <a:moveTo>
                    <a:pt x="3322" y="1"/>
                  </a:moveTo>
                  <a:cubicBezTo>
                    <a:pt x="3311" y="1"/>
                    <a:pt x="3299" y="1"/>
                    <a:pt x="3287" y="1"/>
                  </a:cubicBezTo>
                  <a:cubicBezTo>
                    <a:pt x="1358" y="1"/>
                    <a:pt x="1" y="1858"/>
                    <a:pt x="596" y="3692"/>
                  </a:cubicBezTo>
                  <a:cubicBezTo>
                    <a:pt x="983" y="4917"/>
                    <a:pt x="2122" y="5650"/>
                    <a:pt x="3297" y="5650"/>
                  </a:cubicBezTo>
                  <a:cubicBezTo>
                    <a:pt x="3859" y="5650"/>
                    <a:pt x="4430" y="5483"/>
                    <a:pt x="4930" y="5121"/>
                  </a:cubicBezTo>
                  <a:lnTo>
                    <a:pt x="4906" y="2906"/>
                  </a:lnTo>
                  <a:lnTo>
                    <a:pt x="4906" y="2906"/>
                  </a:lnTo>
                  <a:lnTo>
                    <a:pt x="5954" y="3763"/>
                  </a:lnTo>
                  <a:cubicBezTo>
                    <a:pt x="6593" y="1941"/>
                    <a:pt x="5256" y="1"/>
                    <a:pt x="33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47" name="Google Shape;10247;p82"/>
          <p:cNvGrpSpPr/>
          <p:nvPr/>
        </p:nvGrpSpPr>
        <p:grpSpPr>
          <a:xfrm>
            <a:off x="3216698" y="3443886"/>
            <a:ext cx="404531" cy="350142"/>
            <a:chOff x="3220078" y="3593298"/>
            <a:chExt cx="403522" cy="349234"/>
          </a:xfrm>
        </p:grpSpPr>
        <p:sp>
          <p:nvSpPr>
            <p:cNvPr id="10248" name="Google Shape;10248;p82"/>
            <p:cNvSpPr/>
            <p:nvPr/>
          </p:nvSpPr>
          <p:spPr>
            <a:xfrm>
              <a:off x="3504573" y="3792899"/>
              <a:ext cx="87625" cy="149632"/>
            </a:xfrm>
            <a:custGeom>
              <a:rect b="b" l="l" r="r" t="t"/>
              <a:pathLst>
                <a:path extrusionOk="0" h="4597" w="2692">
                  <a:moveTo>
                    <a:pt x="0" y="1"/>
                  </a:moveTo>
                  <a:lnTo>
                    <a:pt x="48" y="3478"/>
                  </a:lnTo>
                  <a:lnTo>
                    <a:pt x="1000" y="3025"/>
                  </a:lnTo>
                  <a:lnTo>
                    <a:pt x="1738" y="4597"/>
                  </a:lnTo>
                  <a:lnTo>
                    <a:pt x="2477" y="4263"/>
                  </a:lnTo>
                  <a:lnTo>
                    <a:pt x="1738" y="2692"/>
                  </a:lnTo>
                  <a:lnTo>
                    <a:pt x="2691" y="2239"/>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9" name="Google Shape;10249;p82"/>
            <p:cNvSpPr/>
            <p:nvPr/>
          </p:nvSpPr>
          <p:spPr>
            <a:xfrm>
              <a:off x="3324046" y="3654917"/>
              <a:ext cx="214504" cy="183940"/>
            </a:xfrm>
            <a:custGeom>
              <a:rect b="b" l="l" r="r" t="t"/>
              <a:pathLst>
                <a:path extrusionOk="0" h="5651" w="6590">
                  <a:moveTo>
                    <a:pt x="3546" y="906"/>
                  </a:moveTo>
                  <a:lnTo>
                    <a:pt x="3546" y="3740"/>
                  </a:lnTo>
                  <a:lnTo>
                    <a:pt x="2926" y="3740"/>
                  </a:lnTo>
                  <a:lnTo>
                    <a:pt x="2926" y="906"/>
                  </a:lnTo>
                  <a:close/>
                  <a:moveTo>
                    <a:pt x="3546" y="4263"/>
                  </a:moveTo>
                  <a:lnTo>
                    <a:pt x="3546" y="4835"/>
                  </a:lnTo>
                  <a:lnTo>
                    <a:pt x="2926" y="4835"/>
                  </a:lnTo>
                  <a:lnTo>
                    <a:pt x="2926" y="4263"/>
                  </a:lnTo>
                  <a:close/>
                  <a:moveTo>
                    <a:pt x="3248" y="0"/>
                  </a:moveTo>
                  <a:cubicBezTo>
                    <a:pt x="1361" y="0"/>
                    <a:pt x="1" y="1870"/>
                    <a:pt x="593" y="3692"/>
                  </a:cubicBezTo>
                  <a:cubicBezTo>
                    <a:pt x="995" y="4917"/>
                    <a:pt x="2129" y="5650"/>
                    <a:pt x="3299" y="5650"/>
                  </a:cubicBezTo>
                  <a:cubicBezTo>
                    <a:pt x="3858" y="5650"/>
                    <a:pt x="4426" y="5483"/>
                    <a:pt x="4927" y="5121"/>
                  </a:cubicBezTo>
                  <a:lnTo>
                    <a:pt x="4903" y="2906"/>
                  </a:lnTo>
                  <a:lnTo>
                    <a:pt x="5951" y="3763"/>
                  </a:lnTo>
                  <a:cubicBezTo>
                    <a:pt x="6590" y="1941"/>
                    <a:pt x="5253" y="1"/>
                    <a:pt x="3319" y="1"/>
                  </a:cubicBezTo>
                  <a:cubicBezTo>
                    <a:pt x="3307" y="1"/>
                    <a:pt x="3295" y="1"/>
                    <a:pt x="3284" y="1"/>
                  </a:cubicBezTo>
                  <a:cubicBezTo>
                    <a:pt x="3272" y="1"/>
                    <a:pt x="3260" y="0"/>
                    <a:pt x="32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0" name="Google Shape;10250;p82"/>
            <p:cNvSpPr/>
            <p:nvPr/>
          </p:nvSpPr>
          <p:spPr>
            <a:xfrm>
              <a:off x="3220078" y="3593298"/>
              <a:ext cx="403522" cy="305840"/>
            </a:xfrm>
            <a:custGeom>
              <a:rect b="b" l="l" r="r" t="t"/>
              <a:pathLst>
                <a:path extrusionOk="0" h="9396" w="12397">
                  <a:moveTo>
                    <a:pt x="6491" y="0"/>
                  </a:moveTo>
                  <a:cubicBezTo>
                    <a:pt x="5691" y="0"/>
                    <a:pt x="4857" y="216"/>
                    <a:pt x="4049" y="703"/>
                  </a:cubicBezTo>
                  <a:cubicBezTo>
                    <a:pt x="0" y="3156"/>
                    <a:pt x="1739" y="9395"/>
                    <a:pt x="6478" y="9395"/>
                  </a:cubicBezTo>
                  <a:cubicBezTo>
                    <a:pt x="7049" y="9395"/>
                    <a:pt x="7621" y="9300"/>
                    <a:pt x="8145" y="9109"/>
                  </a:cubicBezTo>
                  <a:lnTo>
                    <a:pt x="8145" y="7752"/>
                  </a:lnTo>
                  <a:cubicBezTo>
                    <a:pt x="7564" y="8068"/>
                    <a:pt x="6984" y="8208"/>
                    <a:pt x="6433" y="8208"/>
                  </a:cubicBezTo>
                  <a:cubicBezTo>
                    <a:pt x="3710" y="8208"/>
                    <a:pt x="1707" y="4787"/>
                    <a:pt x="3906" y="2370"/>
                  </a:cubicBezTo>
                  <a:cubicBezTo>
                    <a:pt x="4582" y="1623"/>
                    <a:pt x="5517" y="1235"/>
                    <a:pt x="6459" y="1235"/>
                  </a:cubicBezTo>
                  <a:cubicBezTo>
                    <a:pt x="7109" y="1235"/>
                    <a:pt x="7762" y="1419"/>
                    <a:pt x="8335" y="1798"/>
                  </a:cubicBezTo>
                  <a:cubicBezTo>
                    <a:pt x="9764" y="2703"/>
                    <a:pt x="10336" y="4513"/>
                    <a:pt x="9645" y="6085"/>
                  </a:cubicBezTo>
                  <a:lnTo>
                    <a:pt x="10621" y="6895"/>
                  </a:lnTo>
                  <a:cubicBezTo>
                    <a:pt x="12396" y="3516"/>
                    <a:pt x="9720" y="0"/>
                    <a:pt x="64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51" name="Google Shape;10251;p82"/>
          <p:cNvGrpSpPr/>
          <p:nvPr/>
        </p:nvGrpSpPr>
        <p:grpSpPr>
          <a:xfrm>
            <a:off x="2507957" y="3445061"/>
            <a:ext cx="349710" cy="349752"/>
            <a:chOff x="2513104" y="3594470"/>
            <a:chExt cx="348838" cy="348845"/>
          </a:xfrm>
        </p:grpSpPr>
        <p:sp>
          <p:nvSpPr>
            <p:cNvPr id="10252" name="Google Shape;10252;p82"/>
            <p:cNvSpPr/>
            <p:nvPr/>
          </p:nvSpPr>
          <p:spPr>
            <a:xfrm>
              <a:off x="2661146" y="3856471"/>
              <a:ext cx="53545" cy="86843"/>
            </a:xfrm>
            <a:custGeom>
              <a:rect b="b" l="l" r="r" t="t"/>
              <a:pathLst>
                <a:path extrusionOk="0" h="2668" w="1645">
                  <a:moveTo>
                    <a:pt x="1" y="0"/>
                  </a:moveTo>
                  <a:cubicBezTo>
                    <a:pt x="25" y="643"/>
                    <a:pt x="120" y="1286"/>
                    <a:pt x="310" y="1906"/>
                  </a:cubicBezTo>
                  <a:cubicBezTo>
                    <a:pt x="501" y="2453"/>
                    <a:pt x="715" y="2668"/>
                    <a:pt x="811" y="2668"/>
                  </a:cubicBezTo>
                  <a:cubicBezTo>
                    <a:pt x="930" y="2668"/>
                    <a:pt x="1144" y="2453"/>
                    <a:pt x="1334" y="1906"/>
                  </a:cubicBezTo>
                  <a:cubicBezTo>
                    <a:pt x="1525" y="1286"/>
                    <a:pt x="1620" y="643"/>
                    <a:pt x="16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3" name="Google Shape;10253;p82"/>
            <p:cNvSpPr/>
            <p:nvPr/>
          </p:nvSpPr>
          <p:spPr>
            <a:xfrm>
              <a:off x="2718533" y="3856471"/>
              <a:ext cx="65133" cy="81408"/>
            </a:xfrm>
            <a:custGeom>
              <a:rect b="b" l="l" r="r" t="t"/>
              <a:pathLst>
                <a:path extrusionOk="0" h="2501" w="2001">
                  <a:moveTo>
                    <a:pt x="500" y="0"/>
                  </a:moveTo>
                  <a:cubicBezTo>
                    <a:pt x="500" y="715"/>
                    <a:pt x="381" y="1429"/>
                    <a:pt x="143" y="2120"/>
                  </a:cubicBezTo>
                  <a:cubicBezTo>
                    <a:pt x="119" y="2239"/>
                    <a:pt x="48" y="2382"/>
                    <a:pt x="0" y="2501"/>
                  </a:cubicBezTo>
                  <a:cubicBezTo>
                    <a:pt x="1096" y="2120"/>
                    <a:pt x="1881" y="1144"/>
                    <a:pt x="20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4" name="Google Shape;10254;p82"/>
            <p:cNvSpPr/>
            <p:nvPr/>
          </p:nvSpPr>
          <p:spPr>
            <a:xfrm>
              <a:off x="2592170" y="3856471"/>
              <a:ext cx="65133" cy="81408"/>
            </a:xfrm>
            <a:custGeom>
              <a:rect b="b" l="l" r="r" t="t"/>
              <a:pathLst>
                <a:path extrusionOk="0" h="2501" w="2001">
                  <a:moveTo>
                    <a:pt x="0" y="0"/>
                  </a:moveTo>
                  <a:cubicBezTo>
                    <a:pt x="119" y="1144"/>
                    <a:pt x="905" y="2120"/>
                    <a:pt x="2001" y="2501"/>
                  </a:cubicBezTo>
                  <a:cubicBezTo>
                    <a:pt x="1953" y="2382"/>
                    <a:pt x="1882" y="2263"/>
                    <a:pt x="1834" y="2120"/>
                  </a:cubicBezTo>
                  <a:cubicBezTo>
                    <a:pt x="1620" y="1429"/>
                    <a:pt x="1501" y="715"/>
                    <a:pt x="15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5" name="Google Shape;10255;p82"/>
            <p:cNvSpPr/>
            <p:nvPr/>
          </p:nvSpPr>
          <p:spPr>
            <a:xfrm>
              <a:off x="2596044" y="3729328"/>
              <a:ext cx="180653" cy="44235"/>
            </a:xfrm>
            <a:custGeom>
              <a:rect b="b" l="l" r="r" t="t"/>
              <a:pathLst>
                <a:path extrusionOk="0" h="1359" w="5550">
                  <a:moveTo>
                    <a:pt x="0" y="1"/>
                  </a:moveTo>
                  <a:lnTo>
                    <a:pt x="0" y="1358"/>
                  </a:lnTo>
                  <a:lnTo>
                    <a:pt x="5549" y="1358"/>
                  </a:lnTo>
                  <a:lnTo>
                    <a:pt x="55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6" name="Google Shape;10256;p82"/>
            <p:cNvSpPr/>
            <p:nvPr/>
          </p:nvSpPr>
          <p:spPr>
            <a:xfrm>
              <a:off x="2730154" y="3792899"/>
              <a:ext cx="53512" cy="43454"/>
            </a:xfrm>
            <a:custGeom>
              <a:rect b="b" l="l" r="r" t="t"/>
              <a:pathLst>
                <a:path extrusionOk="0" h="1335" w="1644">
                  <a:moveTo>
                    <a:pt x="0" y="1"/>
                  </a:moveTo>
                  <a:cubicBezTo>
                    <a:pt x="72" y="429"/>
                    <a:pt x="119" y="882"/>
                    <a:pt x="143" y="1334"/>
                  </a:cubicBezTo>
                  <a:lnTo>
                    <a:pt x="1644" y="1334"/>
                  </a:lnTo>
                  <a:cubicBezTo>
                    <a:pt x="1596" y="858"/>
                    <a:pt x="1429" y="382"/>
                    <a:pt x="11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7" name="Google Shape;10257;p82"/>
            <p:cNvSpPr/>
            <p:nvPr/>
          </p:nvSpPr>
          <p:spPr>
            <a:xfrm>
              <a:off x="2513104" y="3594470"/>
              <a:ext cx="348838" cy="177528"/>
            </a:xfrm>
            <a:custGeom>
              <a:rect b="b" l="l" r="r" t="t"/>
              <a:pathLst>
                <a:path extrusionOk="0" h="5454" w="10717">
                  <a:moveTo>
                    <a:pt x="5359" y="0"/>
                  </a:moveTo>
                  <a:lnTo>
                    <a:pt x="0" y="2286"/>
                  </a:lnTo>
                  <a:lnTo>
                    <a:pt x="0" y="2763"/>
                  </a:lnTo>
                  <a:lnTo>
                    <a:pt x="1715" y="3501"/>
                  </a:lnTo>
                  <a:lnTo>
                    <a:pt x="9002" y="3501"/>
                  </a:lnTo>
                  <a:lnTo>
                    <a:pt x="9312" y="3382"/>
                  </a:lnTo>
                  <a:lnTo>
                    <a:pt x="9312" y="5454"/>
                  </a:lnTo>
                  <a:lnTo>
                    <a:pt x="9931" y="5454"/>
                  </a:lnTo>
                  <a:lnTo>
                    <a:pt x="9931" y="3120"/>
                  </a:lnTo>
                  <a:lnTo>
                    <a:pt x="10717" y="2786"/>
                  </a:lnTo>
                  <a:lnTo>
                    <a:pt x="10717" y="2286"/>
                  </a:lnTo>
                  <a:lnTo>
                    <a:pt x="53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8" name="Google Shape;10258;p82"/>
            <p:cNvSpPr/>
            <p:nvPr/>
          </p:nvSpPr>
          <p:spPr>
            <a:xfrm>
              <a:off x="2591389" y="3792899"/>
              <a:ext cx="54293" cy="43454"/>
            </a:xfrm>
            <a:custGeom>
              <a:rect b="b" l="l" r="r" t="t"/>
              <a:pathLst>
                <a:path extrusionOk="0" h="1335" w="1668">
                  <a:moveTo>
                    <a:pt x="501" y="1"/>
                  </a:moveTo>
                  <a:cubicBezTo>
                    <a:pt x="239" y="382"/>
                    <a:pt x="72" y="858"/>
                    <a:pt x="1" y="1334"/>
                  </a:cubicBezTo>
                  <a:lnTo>
                    <a:pt x="1525" y="1334"/>
                  </a:lnTo>
                  <a:cubicBezTo>
                    <a:pt x="1525" y="882"/>
                    <a:pt x="1572" y="429"/>
                    <a:pt x="16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9" name="Google Shape;10259;p82"/>
            <p:cNvSpPr/>
            <p:nvPr/>
          </p:nvSpPr>
          <p:spPr>
            <a:xfrm>
              <a:off x="2661146" y="3792899"/>
              <a:ext cx="53545" cy="43454"/>
            </a:xfrm>
            <a:custGeom>
              <a:rect b="b" l="l" r="r" t="t"/>
              <a:pathLst>
                <a:path extrusionOk="0" h="1335" w="1645">
                  <a:moveTo>
                    <a:pt x="144" y="1"/>
                  </a:moveTo>
                  <a:cubicBezTo>
                    <a:pt x="72" y="429"/>
                    <a:pt x="1" y="882"/>
                    <a:pt x="1" y="1334"/>
                  </a:cubicBezTo>
                  <a:lnTo>
                    <a:pt x="1644" y="1334"/>
                  </a:lnTo>
                  <a:cubicBezTo>
                    <a:pt x="1620" y="882"/>
                    <a:pt x="1573" y="429"/>
                    <a:pt x="15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60" name="Google Shape;10260;p82"/>
          <p:cNvGrpSpPr/>
          <p:nvPr/>
        </p:nvGrpSpPr>
        <p:grpSpPr>
          <a:xfrm>
            <a:off x="1752584" y="3501781"/>
            <a:ext cx="349751" cy="235526"/>
            <a:chOff x="1759614" y="3651043"/>
            <a:chExt cx="348879" cy="234916"/>
          </a:xfrm>
        </p:grpSpPr>
        <p:sp>
          <p:nvSpPr>
            <p:cNvPr id="10261" name="Google Shape;10261;p82"/>
            <p:cNvSpPr/>
            <p:nvPr/>
          </p:nvSpPr>
          <p:spPr>
            <a:xfrm>
              <a:off x="1759614" y="3651043"/>
              <a:ext cx="262028" cy="95371"/>
            </a:xfrm>
            <a:custGeom>
              <a:rect b="b" l="l" r="r" t="t"/>
              <a:pathLst>
                <a:path extrusionOk="0" h="2930" w="8050">
                  <a:moveTo>
                    <a:pt x="1" y="1"/>
                  </a:moveTo>
                  <a:lnTo>
                    <a:pt x="1" y="2930"/>
                  </a:lnTo>
                  <a:lnTo>
                    <a:pt x="5049" y="2930"/>
                  </a:lnTo>
                  <a:lnTo>
                    <a:pt x="5025" y="1477"/>
                  </a:lnTo>
                  <a:lnTo>
                    <a:pt x="6788" y="2930"/>
                  </a:lnTo>
                  <a:lnTo>
                    <a:pt x="8050" y="2930"/>
                  </a:lnTo>
                  <a:lnTo>
                    <a:pt x="805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2" name="Google Shape;10262;p82"/>
            <p:cNvSpPr/>
            <p:nvPr/>
          </p:nvSpPr>
          <p:spPr>
            <a:xfrm>
              <a:off x="2041799" y="3651043"/>
              <a:ext cx="66695" cy="95371"/>
            </a:xfrm>
            <a:custGeom>
              <a:rect b="b" l="l" r="r" t="t"/>
              <a:pathLst>
                <a:path extrusionOk="0" h="2930" w="2049">
                  <a:moveTo>
                    <a:pt x="0" y="1"/>
                  </a:moveTo>
                  <a:lnTo>
                    <a:pt x="0" y="2930"/>
                  </a:lnTo>
                  <a:lnTo>
                    <a:pt x="2048" y="2930"/>
                  </a:lnTo>
                  <a:lnTo>
                    <a:pt x="20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3" name="Google Shape;10263;p82"/>
            <p:cNvSpPr/>
            <p:nvPr/>
          </p:nvSpPr>
          <p:spPr>
            <a:xfrm>
              <a:off x="1944894" y="3742511"/>
              <a:ext cx="82970" cy="143448"/>
            </a:xfrm>
            <a:custGeom>
              <a:rect b="b" l="l" r="r" t="t"/>
              <a:pathLst>
                <a:path extrusionOk="0" h="4407" w="2549">
                  <a:moveTo>
                    <a:pt x="0" y="1"/>
                  </a:moveTo>
                  <a:lnTo>
                    <a:pt x="48" y="3335"/>
                  </a:lnTo>
                  <a:lnTo>
                    <a:pt x="953" y="2882"/>
                  </a:lnTo>
                  <a:lnTo>
                    <a:pt x="1667" y="4406"/>
                  </a:lnTo>
                  <a:lnTo>
                    <a:pt x="2358" y="4073"/>
                  </a:lnTo>
                  <a:lnTo>
                    <a:pt x="1643" y="2549"/>
                  </a:lnTo>
                  <a:lnTo>
                    <a:pt x="2548" y="2120"/>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64" name="Google Shape;10264;p82"/>
          <p:cNvGrpSpPr/>
          <p:nvPr/>
        </p:nvGrpSpPr>
        <p:grpSpPr>
          <a:xfrm>
            <a:off x="997211" y="3469929"/>
            <a:ext cx="349743" cy="299233"/>
            <a:chOff x="1006125" y="3619273"/>
            <a:chExt cx="348871" cy="298457"/>
          </a:xfrm>
        </p:grpSpPr>
        <p:sp>
          <p:nvSpPr>
            <p:cNvPr id="10265" name="Google Shape;10265;p82"/>
            <p:cNvSpPr/>
            <p:nvPr/>
          </p:nvSpPr>
          <p:spPr>
            <a:xfrm>
              <a:off x="1085972" y="3747361"/>
              <a:ext cx="107806" cy="57190"/>
            </a:xfrm>
            <a:custGeom>
              <a:rect b="b" l="l" r="r" t="t"/>
              <a:pathLst>
                <a:path extrusionOk="0" h="1757" w="3312">
                  <a:moveTo>
                    <a:pt x="2442" y="1"/>
                  </a:moveTo>
                  <a:cubicBezTo>
                    <a:pt x="2216" y="1"/>
                    <a:pt x="1989" y="78"/>
                    <a:pt x="1811" y="233"/>
                  </a:cubicBezTo>
                  <a:cubicBezTo>
                    <a:pt x="1525" y="447"/>
                    <a:pt x="1168" y="566"/>
                    <a:pt x="811" y="566"/>
                  </a:cubicBezTo>
                  <a:cubicBezTo>
                    <a:pt x="525" y="566"/>
                    <a:pt x="239" y="495"/>
                    <a:pt x="1" y="352"/>
                  </a:cubicBezTo>
                  <a:lnTo>
                    <a:pt x="1" y="352"/>
                  </a:lnTo>
                  <a:cubicBezTo>
                    <a:pt x="145" y="1287"/>
                    <a:pt x="897" y="1757"/>
                    <a:pt x="1652" y="1757"/>
                  </a:cubicBezTo>
                  <a:cubicBezTo>
                    <a:pt x="2398" y="1757"/>
                    <a:pt x="3145" y="1298"/>
                    <a:pt x="3311" y="376"/>
                  </a:cubicBezTo>
                  <a:cubicBezTo>
                    <a:pt x="3216" y="328"/>
                    <a:pt x="3144" y="280"/>
                    <a:pt x="3073" y="233"/>
                  </a:cubicBezTo>
                  <a:cubicBezTo>
                    <a:pt x="2894" y="78"/>
                    <a:pt x="2668" y="1"/>
                    <a:pt x="24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6" name="Google Shape;10266;p82"/>
            <p:cNvSpPr/>
            <p:nvPr/>
          </p:nvSpPr>
          <p:spPr>
            <a:xfrm>
              <a:off x="1088316" y="3663445"/>
              <a:ext cx="103900" cy="82026"/>
            </a:xfrm>
            <a:custGeom>
              <a:rect b="b" l="l" r="r" t="t"/>
              <a:pathLst>
                <a:path extrusionOk="0" h="2520" w="3192">
                  <a:moveTo>
                    <a:pt x="1072" y="1"/>
                  </a:moveTo>
                  <a:lnTo>
                    <a:pt x="1072" y="1072"/>
                  </a:lnTo>
                  <a:lnTo>
                    <a:pt x="905" y="1144"/>
                  </a:lnTo>
                  <a:cubicBezTo>
                    <a:pt x="453" y="1358"/>
                    <a:pt x="143" y="1739"/>
                    <a:pt x="0" y="2215"/>
                  </a:cubicBezTo>
                  <a:lnTo>
                    <a:pt x="143" y="2287"/>
                  </a:lnTo>
                  <a:cubicBezTo>
                    <a:pt x="322" y="2442"/>
                    <a:pt x="542" y="2519"/>
                    <a:pt x="765" y="2519"/>
                  </a:cubicBezTo>
                  <a:cubicBezTo>
                    <a:pt x="989" y="2519"/>
                    <a:pt x="1215" y="2442"/>
                    <a:pt x="1405" y="2287"/>
                  </a:cubicBezTo>
                  <a:cubicBezTo>
                    <a:pt x="1667" y="2073"/>
                    <a:pt x="2024" y="1953"/>
                    <a:pt x="2382" y="1953"/>
                  </a:cubicBezTo>
                  <a:cubicBezTo>
                    <a:pt x="2667" y="1953"/>
                    <a:pt x="2953" y="2025"/>
                    <a:pt x="3191" y="2168"/>
                  </a:cubicBezTo>
                  <a:cubicBezTo>
                    <a:pt x="3049" y="1715"/>
                    <a:pt x="2715" y="1358"/>
                    <a:pt x="2286" y="1144"/>
                  </a:cubicBezTo>
                  <a:lnTo>
                    <a:pt x="2096" y="1072"/>
                  </a:lnTo>
                  <a:lnTo>
                    <a:pt x="20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7" name="Google Shape;10267;p82"/>
            <p:cNvSpPr/>
            <p:nvPr/>
          </p:nvSpPr>
          <p:spPr>
            <a:xfrm>
              <a:off x="1123178" y="3619273"/>
              <a:ext cx="33364" cy="24054"/>
            </a:xfrm>
            <a:custGeom>
              <a:rect b="b" l="l" r="r" t="t"/>
              <a:pathLst>
                <a:path extrusionOk="0" h="739" w="1025">
                  <a:moveTo>
                    <a:pt x="1" y="0"/>
                  </a:moveTo>
                  <a:lnTo>
                    <a:pt x="1" y="739"/>
                  </a:lnTo>
                  <a:lnTo>
                    <a:pt x="1025" y="739"/>
                  </a:lnTo>
                  <a:lnTo>
                    <a:pt x="10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8" name="Google Shape;10268;p82"/>
            <p:cNvSpPr/>
            <p:nvPr/>
          </p:nvSpPr>
          <p:spPr>
            <a:xfrm>
              <a:off x="1006125" y="3871184"/>
              <a:ext cx="348871" cy="46546"/>
            </a:xfrm>
            <a:custGeom>
              <a:rect b="b" l="l" r="r" t="t"/>
              <a:pathLst>
                <a:path extrusionOk="0" h="1430" w="10718">
                  <a:moveTo>
                    <a:pt x="1" y="1"/>
                  </a:moveTo>
                  <a:lnTo>
                    <a:pt x="1" y="406"/>
                  </a:lnTo>
                  <a:cubicBezTo>
                    <a:pt x="1" y="977"/>
                    <a:pt x="453" y="1430"/>
                    <a:pt x="1025" y="1430"/>
                  </a:cubicBezTo>
                  <a:lnTo>
                    <a:pt x="9693" y="1430"/>
                  </a:lnTo>
                  <a:cubicBezTo>
                    <a:pt x="10241" y="1430"/>
                    <a:pt x="10717" y="953"/>
                    <a:pt x="10717" y="406"/>
                  </a:cubicBezTo>
                  <a:lnTo>
                    <a:pt x="107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9" name="Google Shape;10269;p82"/>
            <p:cNvSpPr/>
            <p:nvPr/>
          </p:nvSpPr>
          <p:spPr>
            <a:xfrm>
              <a:off x="1027055" y="3673536"/>
              <a:ext cx="307012" cy="177528"/>
            </a:xfrm>
            <a:custGeom>
              <a:rect b="b" l="l" r="r" t="t"/>
              <a:pathLst>
                <a:path extrusionOk="0" h="5454" w="9432">
                  <a:moveTo>
                    <a:pt x="8241" y="1286"/>
                  </a:moveTo>
                  <a:lnTo>
                    <a:pt x="8241" y="1905"/>
                  </a:lnTo>
                  <a:lnTo>
                    <a:pt x="6621" y="1905"/>
                  </a:lnTo>
                  <a:lnTo>
                    <a:pt x="6621" y="1286"/>
                  </a:lnTo>
                  <a:close/>
                  <a:moveTo>
                    <a:pt x="8241" y="2525"/>
                  </a:moveTo>
                  <a:lnTo>
                    <a:pt x="8241" y="3144"/>
                  </a:lnTo>
                  <a:lnTo>
                    <a:pt x="6621" y="3144"/>
                  </a:lnTo>
                  <a:lnTo>
                    <a:pt x="6621" y="2525"/>
                  </a:lnTo>
                  <a:close/>
                  <a:moveTo>
                    <a:pt x="8241" y="3739"/>
                  </a:moveTo>
                  <a:lnTo>
                    <a:pt x="8241" y="4358"/>
                  </a:lnTo>
                  <a:lnTo>
                    <a:pt x="6621" y="4358"/>
                  </a:lnTo>
                  <a:lnTo>
                    <a:pt x="6621" y="3739"/>
                  </a:lnTo>
                  <a:close/>
                  <a:moveTo>
                    <a:pt x="4621" y="0"/>
                  </a:moveTo>
                  <a:lnTo>
                    <a:pt x="4621" y="381"/>
                  </a:lnTo>
                  <a:cubicBezTo>
                    <a:pt x="6645" y="1548"/>
                    <a:pt x="5812" y="4644"/>
                    <a:pt x="3478" y="4644"/>
                  </a:cubicBezTo>
                  <a:cubicBezTo>
                    <a:pt x="1120" y="4644"/>
                    <a:pt x="310" y="1548"/>
                    <a:pt x="2335" y="381"/>
                  </a:cubicBezTo>
                  <a:lnTo>
                    <a:pt x="2335" y="24"/>
                  </a:lnTo>
                  <a:lnTo>
                    <a:pt x="1" y="24"/>
                  </a:lnTo>
                  <a:lnTo>
                    <a:pt x="1" y="5454"/>
                  </a:lnTo>
                  <a:lnTo>
                    <a:pt x="9431" y="5454"/>
                  </a:lnTo>
                  <a:lnTo>
                    <a:pt x="943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70" name="Google Shape;10270;p82"/>
          <p:cNvGrpSpPr/>
          <p:nvPr/>
        </p:nvGrpSpPr>
        <p:grpSpPr>
          <a:xfrm>
            <a:off x="7797037" y="2937351"/>
            <a:ext cx="349751" cy="248156"/>
            <a:chOff x="7788994" y="3088077"/>
            <a:chExt cx="348878" cy="247513"/>
          </a:xfrm>
        </p:grpSpPr>
        <p:sp>
          <p:nvSpPr>
            <p:cNvPr id="10271" name="Google Shape;10271;p82"/>
            <p:cNvSpPr/>
            <p:nvPr/>
          </p:nvSpPr>
          <p:spPr>
            <a:xfrm>
              <a:off x="7989769" y="3127789"/>
              <a:ext cx="58167" cy="27179"/>
            </a:xfrm>
            <a:custGeom>
              <a:rect b="b" l="l" r="r" t="t"/>
              <a:pathLst>
                <a:path extrusionOk="0" h="835" w="1787">
                  <a:moveTo>
                    <a:pt x="903" y="1"/>
                  </a:moveTo>
                  <a:cubicBezTo>
                    <a:pt x="560" y="1"/>
                    <a:pt x="215" y="168"/>
                    <a:pt x="1" y="501"/>
                  </a:cubicBezTo>
                  <a:lnTo>
                    <a:pt x="525" y="834"/>
                  </a:lnTo>
                  <a:cubicBezTo>
                    <a:pt x="620" y="703"/>
                    <a:pt x="763" y="638"/>
                    <a:pt x="903" y="638"/>
                  </a:cubicBezTo>
                  <a:cubicBezTo>
                    <a:pt x="1042" y="638"/>
                    <a:pt x="1179" y="703"/>
                    <a:pt x="1263" y="834"/>
                  </a:cubicBezTo>
                  <a:lnTo>
                    <a:pt x="1787" y="501"/>
                  </a:lnTo>
                  <a:cubicBezTo>
                    <a:pt x="1584" y="168"/>
                    <a:pt x="1245" y="1"/>
                    <a:pt x="9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2" name="Google Shape;10272;p82"/>
            <p:cNvSpPr/>
            <p:nvPr/>
          </p:nvSpPr>
          <p:spPr>
            <a:xfrm>
              <a:off x="7955655" y="3088077"/>
              <a:ext cx="126392" cy="45961"/>
            </a:xfrm>
            <a:custGeom>
              <a:rect b="b" l="l" r="r" t="t"/>
              <a:pathLst>
                <a:path extrusionOk="0" h="1412" w="3883">
                  <a:moveTo>
                    <a:pt x="1942" y="0"/>
                  </a:moveTo>
                  <a:cubicBezTo>
                    <a:pt x="1197" y="0"/>
                    <a:pt x="453" y="352"/>
                    <a:pt x="1" y="1054"/>
                  </a:cubicBezTo>
                  <a:lnTo>
                    <a:pt x="549" y="1411"/>
                  </a:lnTo>
                  <a:cubicBezTo>
                    <a:pt x="834" y="911"/>
                    <a:pt x="1382" y="626"/>
                    <a:pt x="1954" y="626"/>
                  </a:cubicBezTo>
                  <a:cubicBezTo>
                    <a:pt x="2525" y="626"/>
                    <a:pt x="3049" y="911"/>
                    <a:pt x="3359" y="1411"/>
                  </a:cubicBezTo>
                  <a:lnTo>
                    <a:pt x="3883" y="1054"/>
                  </a:lnTo>
                  <a:cubicBezTo>
                    <a:pt x="3430" y="352"/>
                    <a:pt x="2686" y="0"/>
                    <a:pt x="19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3" name="Google Shape;10273;p82"/>
            <p:cNvSpPr/>
            <p:nvPr/>
          </p:nvSpPr>
          <p:spPr>
            <a:xfrm>
              <a:off x="7935506" y="3181368"/>
              <a:ext cx="145759" cy="124764"/>
            </a:xfrm>
            <a:custGeom>
              <a:rect b="b" l="l" r="r" t="t"/>
              <a:pathLst>
                <a:path extrusionOk="0" h="3833" w="4478">
                  <a:moveTo>
                    <a:pt x="2544" y="821"/>
                  </a:moveTo>
                  <a:cubicBezTo>
                    <a:pt x="3106" y="821"/>
                    <a:pt x="3644" y="1264"/>
                    <a:pt x="3644" y="1927"/>
                  </a:cubicBezTo>
                  <a:cubicBezTo>
                    <a:pt x="3644" y="2522"/>
                    <a:pt x="3168" y="2999"/>
                    <a:pt x="2573" y="2999"/>
                  </a:cubicBezTo>
                  <a:cubicBezTo>
                    <a:pt x="1596" y="2999"/>
                    <a:pt x="1096" y="1832"/>
                    <a:pt x="1787" y="1141"/>
                  </a:cubicBezTo>
                  <a:cubicBezTo>
                    <a:pt x="2008" y="920"/>
                    <a:pt x="2279" y="821"/>
                    <a:pt x="2544" y="821"/>
                  </a:cubicBezTo>
                  <a:close/>
                  <a:moveTo>
                    <a:pt x="2549" y="0"/>
                  </a:moveTo>
                  <a:cubicBezTo>
                    <a:pt x="2079" y="0"/>
                    <a:pt x="1601" y="176"/>
                    <a:pt x="1215" y="570"/>
                  </a:cubicBezTo>
                  <a:cubicBezTo>
                    <a:pt x="1" y="1784"/>
                    <a:pt x="858" y="3832"/>
                    <a:pt x="2573" y="3832"/>
                  </a:cubicBezTo>
                  <a:cubicBezTo>
                    <a:pt x="3620" y="3832"/>
                    <a:pt x="4478" y="2975"/>
                    <a:pt x="4478" y="1927"/>
                  </a:cubicBezTo>
                  <a:cubicBezTo>
                    <a:pt x="4478" y="768"/>
                    <a:pt x="3530" y="0"/>
                    <a:pt x="25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4" name="Google Shape;10274;p82"/>
            <p:cNvSpPr/>
            <p:nvPr/>
          </p:nvSpPr>
          <p:spPr>
            <a:xfrm>
              <a:off x="7999078" y="3229347"/>
              <a:ext cx="34926" cy="29621"/>
            </a:xfrm>
            <a:custGeom>
              <a:rect b="b" l="l" r="r" t="t"/>
              <a:pathLst>
                <a:path extrusionOk="0" h="910" w="1073">
                  <a:moveTo>
                    <a:pt x="620" y="1"/>
                  </a:moveTo>
                  <a:cubicBezTo>
                    <a:pt x="191" y="1"/>
                    <a:pt x="0" y="477"/>
                    <a:pt x="286" y="763"/>
                  </a:cubicBezTo>
                  <a:cubicBezTo>
                    <a:pt x="381" y="865"/>
                    <a:pt x="498" y="910"/>
                    <a:pt x="614" y="910"/>
                  </a:cubicBezTo>
                  <a:cubicBezTo>
                    <a:pt x="848" y="910"/>
                    <a:pt x="1072" y="724"/>
                    <a:pt x="1072" y="453"/>
                  </a:cubicBezTo>
                  <a:cubicBezTo>
                    <a:pt x="1072" y="191"/>
                    <a:pt x="858" y="1"/>
                    <a:pt x="6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5" name="Google Shape;10275;p82"/>
            <p:cNvSpPr/>
            <p:nvPr/>
          </p:nvSpPr>
          <p:spPr>
            <a:xfrm>
              <a:off x="8044812" y="3184395"/>
              <a:ext cx="93060" cy="150414"/>
            </a:xfrm>
            <a:custGeom>
              <a:rect b="b" l="l" r="r" t="t"/>
              <a:pathLst>
                <a:path extrusionOk="0" h="4621" w="2859">
                  <a:moveTo>
                    <a:pt x="953" y="0"/>
                  </a:moveTo>
                  <a:cubicBezTo>
                    <a:pt x="2358" y="1310"/>
                    <a:pt x="1834" y="3668"/>
                    <a:pt x="0" y="4263"/>
                  </a:cubicBezTo>
                  <a:lnTo>
                    <a:pt x="0" y="4620"/>
                  </a:lnTo>
                  <a:lnTo>
                    <a:pt x="1834" y="4620"/>
                  </a:lnTo>
                  <a:lnTo>
                    <a:pt x="1834" y="3692"/>
                  </a:lnTo>
                  <a:lnTo>
                    <a:pt x="2858" y="3692"/>
                  </a:lnTo>
                  <a:lnTo>
                    <a:pt x="285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6" name="Google Shape;10276;p82"/>
            <p:cNvSpPr/>
            <p:nvPr/>
          </p:nvSpPr>
          <p:spPr>
            <a:xfrm>
              <a:off x="7788994" y="3184395"/>
              <a:ext cx="173687" cy="151195"/>
            </a:xfrm>
            <a:custGeom>
              <a:rect b="b" l="l" r="r" t="t"/>
              <a:pathLst>
                <a:path extrusionOk="0" h="4645" w="5336">
                  <a:moveTo>
                    <a:pt x="2692" y="1501"/>
                  </a:moveTo>
                  <a:lnTo>
                    <a:pt x="2692" y="2144"/>
                  </a:lnTo>
                  <a:lnTo>
                    <a:pt x="834" y="2144"/>
                  </a:lnTo>
                  <a:lnTo>
                    <a:pt x="834" y="1501"/>
                  </a:lnTo>
                  <a:close/>
                  <a:moveTo>
                    <a:pt x="3763" y="1501"/>
                  </a:moveTo>
                  <a:lnTo>
                    <a:pt x="3763" y="2144"/>
                  </a:lnTo>
                  <a:lnTo>
                    <a:pt x="3168" y="2144"/>
                  </a:lnTo>
                  <a:lnTo>
                    <a:pt x="3168" y="1501"/>
                  </a:lnTo>
                  <a:close/>
                  <a:moveTo>
                    <a:pt x="1" y="0"/>
                  </a:moveTo>
                  <a:lnTo>
                    <a:pt x="1" y="3692"/>
                  </a:lnTo>
                  <a:lnTo>
                    <a:pt x="1025" y="3692"/>
                  </a:lnTo>
                  <a:lnTo>
                    <a:pt x="1025" y="4644"/>
                  </a:lnTo>
                  <a:lnTo>
                    <a:pt x="2858" y="4644"/>
                  </a:lnTo>
                  <a:lnTo>
                    <a:pt x="2858" y="3692"/>
                  </a:lnTo>
                  <a:lnTo>
                    <a:pt x="5335" y="3692"/>
                  </a:lnTo>
                  <a:cubicBezTo>
                    <a:pt x="4811" y="3215"/>
                    <a:pt x="4525" y="2549"/>
                    <a:pt x="4525" y="1834"/>
                  </a:cubicBezTo>
                  <a:cubicBezTo>
                    <a:pt x="4525" y="1143"/>
                    <a:pt x="4811" y="477"/>
                    <a:pt x="53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77" name="Google Shape;10277;p82"/>
          <p:cNvGrpSpPr/>
          <p:nvPr/>
        </p:nvGrpSpPr>
        <p:grpSpPr>
          <a:xfrm>
            <a:off x="7041664" y="2886244"/>
            <a:ext cx="349748" cy="349784"/>
            <a:chOff x="7035505" y="3037102"/>
            <a:chExt cx="348876" cy="348877"/>
          </a:xfrm>
        </p:grpSpPr>
        <p:sp>
          <p:nvSpPr>
            <p:cNvPr id="10278" name="Google Shape;10278;p82"/>
            <p:cNvSpPr/>
            <p:nvPr/>
          </p:nvSpPr>
          <p:spPr>
            <a:xfrm>
              <a:off x="7220004" y="3037102"/>
              <a:ext cx="164377" cy="218638"/>
            </a:xfrm>
            <a:custGeom>
              <a:rect b="b" l="l" r="r" t="t"/>
              <a:pathLst>
                <a:path extrusionOk="0" h="6717" w="5050">
                  <a:moveTo>
                    <a:pt x="2430" y="1406"/>
                  </a:moveTo>
                  <a:cubicBezTo>
                    <a:pt x="3287" y="1406"/>
                    <a:pt x="3764" y="2382"/>
                    <a:pt x="3263" y="3073"/>
                  </a:cubicBezTo>
                  <a:cubicBezTo>
                    <a:pt x="3764" y="3358"/>
                    <a:pt x="4073" y="3906"/>
                    <a:pt x="4073" y="4502"/>
                  </a:cubicBezTo>
                  <a:lnTo>
                    <a:pt x="4073" y="5287"/>
                  </a:lnTo>
                  <a:lnTo>
                    <a:pt x="811" y="5287"/>
                  </a:lnTo>
                  <a:lnTo>
                    <a:pt x="811" y="4502"/>
                  </a:lnTo>
                  <a:cubicBezTo>
                    <a:pt x="811" y="3906"/>
                    <a:pt x="1120" y="3358"/>
                    <a:pt x="1620" y="3073"/>
                  </a:cubicBezTo>
                  <a:cubicBezTo>
                    <a:pt x="1096" y="2382"/>
                    <a:pt x="1573" y="1406"/>
                    <a:pt x="2430" y="1406"/>
                  </a:cubicBezTo>
                  <a:close/>
                  <a:moveTo>
                    <a:pt x="1" y="1"/>
                  </a:moveTo>
                  <a:lnTo>
                    <a:pt x="1" y="6716"/>
                  </a:lnTo>
                  <a:lnTo>
                    <a:pt x="5050" y="6716"/>
                  </a:lnTo>
                  <a:lnTo>
                    <a:pt x="505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9" name="Google Shape;10279;p82"/>
            <p:cNvSpPr/>
            <p:nvPr/>
          </p:nvSpPr>
          <p:spPr>
            <a:xfrm>
              <a:off x="7281265" y="3103669"/>
              <a:ext cx="31020" cy="26496"/>
            </a:xfrm>
            <a:custGeom>
              <a:rect b="b" l="l" r="r" t="t"/>
              <a:pathLst>
                <a:path extrusionOk="0" h="814" w="953">
                  <a:moveTo>
                    <a:pt x="547" y="1"/>
                  </a:moveTo>
                  <a:cubicBezTo>
                    <a:pt x="448" y="1"/>
                    <a:pt x="347" y="38"/>
                    <a:pt x="262" y="123"/>
                  </a:cubicBezTo>
                  <a:cubicBezTo>
                    <a:pt x="0" y="385"/>
                    <a:pt x="191" y="813"/>
                    <a:pt x="548" y="813"/>
                  </a:cubicBezTo>
                  <a:cubicBezTo>
                    <a:pt x="762" y="813"/>
                    <a:pt x="953" y="623"/>
                    <a:pt x="953" y="409"/>
                  </a:cubicBezTo>
                  <a:cubicBezTo>
                    <a:pt x="953" y="166"/>
                    <a:pt x="756" y="1"/>
                    <a:pt x="5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0" name="Google Shape;10280;p82"/>
            <p:cNvSpPr/>
            <p:nvPr/>
          </p:nvSpPr>
          <p:spPr>
            <a:xfrm>
              <a:off x="7102951" y="3103669"/>
              <a:ext cx="31053" cy="26496"/>
            </a:xfrm>
            <a:custGeom>
              <a:rect b="b" l="l" r="r" t="t"/>
              <a:pathLst>
                <a:path extrusionOk="0" h="814" w="954">
                  <a:moveTo>
                    <a:pt x="538" y="1"/>
                  </a:moveTo>
                  <a:cubicBezTo>
                    <a:pt x="439" y="1"/>
                    <a:pt x="340" y="38"/>
                    <a:pt x="263" y="123"/>
                  </a:cubicBezTo>
                  <a:cubicBezTo>
                    <a:pt x="1" y="385"/>
                    <a:pt x="191" y="813"/>
                    <a:pt x="549" y="813"/>
                  </a:cubicBezTo>
                  <a:cubicBezTo>
                    <a:pt x="763" y="813"/>
                    <a:pt x="953" y="623"/>
                    <a:pt x="953" y="409"/>
                  </a:cubicBezTo>
                  <a:cubicBezTo>
                    <a:pt x="953" y="166"/>
                    <a:pt x="746" y="1"/>
                    <a:pt x="5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1" name="Google Shape;10281;p82"/>
            <p:cNvSpPr/>
            <p:nvPr/>
          </p:nvSpPr>
          <p:spPr>
            <a:xfrm>
              <a:off x="7087456" y="3150477"/>
              <a:ext cx="66695" cy="37823"/>
            </a:xfrm>
            <a:custGeom>
              <a:rect b="b" l="l" r="r" t="t"/>
              <a:pathLst>
                <a:path extrusionOk="0" h="1162" w="2049">
                  <a:moveTo>
                    <a:pt x="1016" y="1"/>
                  </a:moveTo>
                  <a:cubicBezTo>
                    <a:pt x="507" y="1"/>
                    <a:pt x="1" y="340"/>
                    <a:pt x="1" y="1019"/>
                  </a:cubicBezTo>
                  <a:lnTo>
                    <a:pt x="1" y="1161"/>
                  </a:lnTo>
                  <a:lnTo>
                    <a:pt x="2049" y="1161"/>
                  </a:lnTo>
                  <a:lnTo>
                    <a:pt x="2049" y="1019"/>
                  </a:lnTo>
                  <a:cubicBezTo>
                    <a:pt x="2037" y="340"/>
                    <a:pt x="1525" y="1"/>
                    <a:pt x="10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2" name="Google Shape;10282;p82"/>
            <p:cNvSpPr/>
            <p:nvPr/>
          </p:nvSpPr>
          <p:spPr>
            <a:xfrm>
              <a:off x="7035505" y="3037102"/>
              <a:ext cx="164377" cy="218638"/>
            </a:xfrm>
            <a:custGeom>
              <a:rect b="b" l="l" r="r" t="t"/>
              <a:pathLst>
                <a:path extrusionOk="0" h="6717" w="5050">
                  <a:moveTo>
                    <a:pt x="2621" y="1406"/>
                  </a:moveTo>
                  <a:cubicBezTo>
                    <a:pt x="3478" y="1406"/>
                    <a:pt x="3954" y="2382"/>
                    <a:pt x="3454" y="3073"/>
                  </a:cubicBezTo>
                  <a:cubicBezTo>
                    <a:pt x="3954" y="3358"/>
                    <a:pt x="4264" y="3906"/>
                    <a:pt x="4264" y="4502"/>
                  </a:cubicBezTo>
                  <a:lnTo>
                    <a:pt x="4264" y="5287"/>
                  </a:lnTo>
                  <a:lnTo>
                    <a:pt x="1001" y="5287"/>
                  </a:lnTo>
                  <a:lnTo>
                    <a:pt x="977" y="4502"/>
                  </a:lnTo>
                  <a:cubicBezTo>
                    <a:pt x="977" y="3906"/>
                    <a:pt x="1287" y="3358"/>
                    <a:pt x="1811" y="3073"/>
                  </a:cubicBezTo>
                  <a:cubicBezTo>
                    <a:pt x="1287" y="2382"/>
                    <a:pt x="1763" y="1406"/>
                    <a:pt x="2621" y="1406"/>
                  </a:cubicBezTo>
                  <a:close/>
                  <a:moveTo>
                    <a:pt x="1" y="1"/>
                  </a:moveTo>
                  <a:lnTo>
                    <a:pt x="1" y="6716"/>
                  </a:lnTo>
                  <a:lnTo>
                    <a:pt x="5050" y="6716"/>
                  </a:lnTo>
                  <a:lnTo>
                    <a:pt x="505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3" name="Google Shape;10283;p82"/>
            <p:cNvSpPr/>
            <p:nvPr/>
          </p:nvSpPr>
          <p:spPr>
            <a:xfrm>
              <a:off x="7035505" y="3276644"/>
              <a:ext cx="348871" cy="109335"/>
            </a:xfrm>
            <a:custGeom>
              <a:rect b="b" l="l" r="r" t="t"/>
              <a:pathLst>
                <a:path extrusionOk="0" h="3359" w="10718">
                  <a:moveTo>
                    <a:pt x="1" y="0"/>
                  </a:moveTo>
                  <a:lnTo>
                    <a:pt x="1" y="1572"/>
                  </a:lnTo>
                  <a:lnTo>
                    <a:pt x="3978" y="1572"/>
                  </a:lnTo>
                  <a:lnTo>
                    <a:pt x="3978" y="1953"/>
                  </a:lnTo>
                  <a:cubicBezTo>
                    <a:pt x="3978" y="2382"/>
                    <a:pt x="3645" y="2739"/>
                    <a:pt x="3216" y="2739"/>
                  </a:cubicBezTo>
                  <a:lnTo>
                    <a:pt x="2240" y="2739"/>
                  </a:lnTo>
                  <a:lnTo>
                    <a:pt x="2240" y="3358"/>
                  </a:lnTo>
                  <a:lnTo>
                    <a:pt x="8431" y="3358"/>
                  </a:lnTo>
                  <a:lnTo>
                    <a:pt x="8431" y="2715"/>
                  </a:lnTo>
                  <a:lnTo>
                    <a:pt x="7479" y="2715"/>
                  </a:lnTo>
                  <a:cubicBezTo>
                    <a:pt x="7050" y="2715"/>
                    <a:pt x="6693" y="2382"/>
                    <a:pt x="6693" y="1953"/>
                  </a:cubicBezTo>
                  <a:lnTo>
                    <a:pt x="6693" y="1572"/>
                  </a:lnTo>
                  <a:lnTo>
                    <a:pt x="10718" y="1572"/>
                  </a:lnTo>
                  <a:lnTo>
                    <a:pt x="107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4" name="Google Shape;10284;p82"/>
            <p:cNvSpPr/>
            <p:nvPr/>
          </p:nvSpPr>
          <p:spPr>
            <a:xfrm>
              <a:off x="7266128" y="3150477"/>
              <a:ext cx="66304" cy="37823"/>
            </a:xfrm>
            <a:custGeom>
              <a:rect b="b" l="l" r="r" t="t"/>
              <a:pathLst>
                <a:path extrusionOk="0" h="1162" w="2037">
                  <a:moveTo>
                    <a:pt x="1007" y="1"/>
                  </a:moveTo>
                  <a:cubicBezTo>
                    <a:pt x="501" y="1"/>
                    <a:pt x="1" y="340"/>
                    <a:pt x="13" y="1019"/>
                  </a:cubicBezTo>
                  <a:lnTo>
                    <a:pt x="13" y="1161"/>
                  </a:lnTo>
                  <a:lnTo>
                    <a:pt x="2037" y="1161"/>
                  </a:lnTo>
                  <a:lnTo>
                    <a:pt x="2037" y="1019"/>
                  </a:lnTo>
                  <a:cubicBezTo>
                    <a:pt x="2025" y="340"/>
                    <a:pt x="1513" y="1"/>
                    <a:pt x="10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85" name="Google Shape;10285;p82"/>
          <p:cNvGrpSpPr/>
          <p:nvPr/>
        </p:nvGrpSpPr>
        <p:grpSpPr>
          <a:xfrm>
            <a:off x="6285540" y="2886244"/>
            <a:ext cx="349716" cy="349784"/>
            <a:chOff x="6281267" y="3037102"/>
            <a:chExt cx="348844" cy="348877"/>
          </a:xfrm>
        </p:grpSpPr>
        <p:sp>
          <p:nvSpPr>
            <p:cNvPr id="10286" name="Google Shape;10286;p82"/>
            <p:cNvSpPr/>
            <p:nvPr/>
          </p:nvSpPr>
          <p:spPr>
            <a:xfrm>
              <a:off x="6466547" y="3037102"/>
              <a:ext cx="163564" cy="218638"/>
            </a:xfrm>
            <a:custGeom>
              <a:rect b="b" l="l" r="r" t="t"/>
              <a:pathLst>
                <a:path extrusionOk="0" h="6717" w="5025">
                  <a:moveTo>
                    <a:pt x="2446" y="1834"/>
                  </a:moveTo>
                  <a:cubicBezTo>
                    <a:pt x="3023" y="1834"/>
                    <a:pt x="3501" y="2324"/>
                    <a:pt x="3501" y="2906"/>
                  </a:cubicBezTo>
                  <a:lnTo>
                    <a:pt x="3501" y="5002"/>
                  </a:lnTo>
                  <a:lnTo>
                    <a:pt x="2882" y="5002"/>
                  </a:lnTo>
                  <a:lnTo>
                    <a:pt x="2882" y="4001"/>
                  </a:lnTo>
                  <a:lnTo>
                    <a:pt x="1977" y="4001"/>
                  </a:lnTo>
                  <a:lnTo>
                    <a:pt x="1977" y="5002"/>
                  </a:lnTo>
                  <a:lnTo>
                    <a:pt x="1358" y="5002"/>
                  </a:lnTo>
                  <a:lnTo>
                    <a:pt x="1358" y="2930"/>
                  </a:lnTo>
                  <a:cubicBezTo>
                    <a:pt x="1358" y="2334"/>
                    <a:pt x="1810" y="1858"/>
                    <a:pt x="2405" y="1834"/>
                  </a:cubicBezTo>
                  <a:cubicBezTo>
                    <a:pt x="2419" y="1834"/>
                    <a:pt x="2433" y="1834"/>
                    <a:pt x="2446" y="1834"/>
                  </a:cubicBezTo>
                  <a:close/>
                  <a:moveTo>
                    <a:pt x="0" y="1"/>
                  </a:moveTo>
                  <a:lnTo>
                    <a:pt x="0" y="6716"/>
                  </a:lnTo>
                  <a:lnTo>
                    <a:pt x="5025" y="6716"/>
                  </a:lnTo>
                  <a:lnTo>
                    <a:pt x="50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7" name="Google Shape;10287;p82"/>
            <p:cNvSpPr/>
            <p:nvPr/>
          </p:nvSpPr>
          <p:spPr>
            <a:xfrm>
              <a:off x="6349494" y="3116949"/>
              <a:ext cx="29490" cy="63603"/>
            </a:xfrm>
            <a:custGeom>
              <a:rect b="b" l="l" r="r" t="t"/>
              <a:pathLst>
                <a:path extrusionOk="0" h="1954" w="906">
                  <a:moveTo>
                    <a:pt x="476" y="1"/>
                  </a:moveTo>
                  <a:cubicBezTo>
                    <a:pt x="214" y="1"/>
                    <a:pt x="0" y="191"/>
                    <a:pt x="0" y="453"/>
                  </a:cubicBezTo>
                  <a:lnTo>
                    <a:pt x="0" y="1501"/>
                  </a:lnTo>
                  <a:cubicBezTo>
                    <a:pt x="0" y="1739"/>
                    <a:pt x="214" y="1953"/>
                    <a:pt x="476" y="1953"/>
                  </a:cubicBezTo>
                  <a:cubicBezTo>
                    <a:pt x="715" y="1930"/>
                    <a:pt x="905" y="1739"/>
                    <a:pt x="905" y="1477"/>
                  </a:cubicBezTo>
                  <a:lnTo>
                    <a:pt x="905" y="477"/>
                  </a:lnTo>
                  <a:cubicBezTo>
                    <a:pt x="905" y="215"/>
                    <a:pt x="715" y="24"/>
                    <a:pt x="4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8" name="Google Shape;10288;p82"/>
            <p:cNvSpPr/>
            <p:nvPr/>
          </p:nvSpPr>
          <p:spPr>
            <a:xfrm>
              <a:off x="6529728" y="3115387"/>
              <a:ext cx="31801" cy="31834"/>
            </a:xfrm>
            <a:custGeom>
              <a:rect b="b" l="l" r="r" t="t"/>
              <a:pathLst>
                <a:path extrusionOk="0" h="978" w="977">
                  <a:moveTo>
                    <a:pt x="488" y="1"/>
                  </a:moveTo>
                  <a:cubicBezTo>
                    <a:pt x="244" y="1"/>
                    <a:pt x="0" y="168"/>
                    <a:pt x="36" y="501"/>
                  </a:cubicBezTo>
                  <a:lnTo>
                    <a:pt x="36" y="977"/>
                  </a:lnTo>
                  <a:lnTo>
                    <a:pt x="941" y="977"/>
                  </a:lnTo>
                  <a:lnTo>
                    <a:pt x="941" y="501"/>
                  </a:lnTo>
                  <a:cubicBezTo>
                    <a:pt x="976" y="168"/>
                    <a:pt x="732" y="1"/>
                    <a:pt x="4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9" name="Google Shape;10289;p82"/>
            <p:cNvSpPr/>
            <p:nvPr/>
          </p:nvSpPr>
          <p:spPr>
            <a:xfrm>
              <a:off x="6281267" y="3276644"/>
              <a:ext cx="348838" cy="109335"/>
            </a:xfrm>
            <a:custGeom>
              <a:rect b="b" l="l" r="r" t="t"/>
              <a:pathLst>
                <a:path extrusionOk="0" h="3359" w="10717">
                  <a:moveTo>
                    <a:pt x="0" y="0"/>
                  </a:moveTo>
                  <a:lnTo>
                    <a:pt x="0" y="1572"/>
                  </a:lnTo>
                  <a:lnTo>
                    <a:pt x="4001" y="1572"/>
                  </a:lnTo>
                  <a:lnTo>
                    <a:pt x="4001" y="1953"/>
                  </a:lnTo>
                  <a:cubicBezTo>
                    <a:pt x="4001" y="2382"/>
                    <a:pt x="3668" y="2739"/>
                    <a:pt x="3239" y="2739"/>
                  </a:cubicBezTo>
                  <a:lnTo>
                    <a:pt x="2263" y="2739"/>
                  </a:lnTo>
                  <a:lnTo>
                    <a:pt x="2263" y="3358"/>
                  </a:lnTo>
                  <a:lnTo>
                    <a:pt x="8455" y="3358"/>
                  </a:lnTo>
                  <a:lnTo>
                    <a:pt x="8455" y="2715"/>
                  </a:lnTo>
                  <a:lnTo>
                    <a:pt x="7502" y="2715"/>
                  </a:lnTo>
                  <a:cubicBezTo>
                    <a:pt x="7073" y="2715"/>
                    <a:pt x="6716" y="2382"/>
                    <a:pt x="6740" y="1953"/>
                  </a:cubicBezTo>
                  <a:lnTo>
                    <a:pt x="6740" y="1572"/>
                  </a:lnTo>
                  <a:lnTo>
                    <a:pt x="10717" y="1572"/>
                  </a:lnTo>
                  <a:lnTo>
                    <a:pt x="107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0" name="Google Shape;10290;p82"/>
            <p:cNvSpPr/>
            <p:nvPr/>
          </p:nvSpPr>
          <p:spPr>
            <a:xfrm>
              <a:off x="6282048" y="3037102"/>
              <a:ext cx="163596" cy="218638"/>
            </a:xfrm>
            <a:custGeom>
              <a:rect b="b" l="l" r="r" t="t"/>
              <a:pathLst>
                <a:path extrusionOk="0" h="6717" w="5026">
                  <a:moveTo>
                    <a:pt x="2527" y="1831"/>
                  </a:moveTo>
                  <a:cubicBezTo>
                    <a:pt x="2809" y="1831"/>
                    <a:pt x="3115" y="1939"/>
                    <a:pt x="3406" y="2192"/>
                  </a:cubicBezTo>
                  <a:cubicBezTo>
                    <a:pt x="3549" y="2311"/>
                    <a:pt x="3620" y="2477"/>
                    <a:pt x="3620" y="2644"/>
                  </a:cubicBezTo>
                  <a:lnTo>
                    <a:pt x="3620" y="3954"/>
                  </a:lnTo>
                  <a:cubicBezTo>
                    <a:pt x="3620" y="4001"/>
                    <a:pt x="3620" y="4073"/>
                    <a:pt x="3596" y="4144"/>
                  </a:cubicBezTo>
                  <a:lnTo>
                    <a:pt x="4073" y="4525"/>
                  </a:lnTo>
                  <a:lnTo>
                    <a:pt x="3692" y="5002"/>
                  </a:lnTo>
                  <a:lnTo>
                    <a:pt x="3311" y="4716"/>
                  </a:lnTo>
                  <a:cubicBezTo>
                    <a:pt x="3115" y="4911"/>
                    <a:pt x="2844" y="5032"/>
                    <a:pt x="2547" y="5032"/>
                  </a:cubicBezTo>
                  <a:cubicBezTo>
                    <a:pt x="2264" y="5032"/>
                    <a:pt x="1957" y="4923"/>
                    <a:pt x="1667" y="4668"/>
                  </a:cubicBezTo>
                  <a:cubicBezTo>
                    <a:pt x="1524" y="4549"/>
                    <a:pt x="1453" y="4383"/>
                    <a:pt x="1453" y="4216"/>
                  </a:cubicBezTo>
                  <a:lnTo>
                    <a:pt x="1453" y="2906"/>
                  </a:lnTo>
                  <a:cubicBezTo>
                    <a:pt x="1453" y="2308"/>
                    <a:pt x="1935" y="1831"/>
                    <a:pt x="2527" y="1831"/>
                  </a:cubicBezTo>
                  <a:close/>
                  <a:moveTo>
                    <a:pt x="0" y="1"/>
                  </a:moveTo>
                  <a:lnTo>
                    <a:pt x="0" y="6716"/>
                  </a:lnTo>
                  <a:lnTo>
                    <a:pt x="5025" y="6716"/>
                  </a:lnTo>
                  <a:lnTo>
                    <a:pt x="50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91" name="Google Shape;10291;p82"/>
          <p:cNvGrpSpPr/>
          <p:nvPr/>
        </p:nvGrpSpPr>
        <p:grpSpPr>
          <a:xfrm>
            <a:off x="4774827" y="4032596"/>
            <a:ext cx="349716" cy="291498"/>
            <a:chOff x="4774321" y="4180482"/>
            <a:chExt cx="348844" cy="290743"/>
          </a:xfrm>
        </p:grpSpPr>
        <p:sp>
          <p:nvSpPr>
            <p:cNvPr id="10292" name="Google Shape;10292;p82"/>
            <p:cNvSpPr/>
            <p:nvPr/>
          </p:nvSpPr>
          <p:spPr>
            <a:xfrm>
              <a:off x="4833433" y="4180482"/>
              <a:ext cx="201354" cy="172059"/>
            </a:xfrm>
            <a:custGeom>
              <a:rect b="b" l="l" r="r" t="t"/>
              <a:pathLst>
                <a:path extrusionOk="0" h="5286" w="6186">
                  <a:moveTo>
                    <a:pt x="2518" y="953"/>
                  </a:moveTo>
                  <a:lnTo>
                    <a:pt x="5495" y="2668"/>
                  </a:lnTo>
                  <a:lnTo>
                    <a:pt x="2518" y="4359"/>
                  </a:lnTo>
                  <a:lnTo>
                    <a:pt x="2518" y="953"/>
                  </a:lnTo>
                  <a:close/>
                  <a:moveTo>
                    <a:pt x="3513" y="1"/>
                  </a:moveTo>
                  <a:cubicBezTo>
                    <a:pt x="1175" y="1"/>
                    <a:pt x="1" y="2842"/>
                    <a:pt x="1661" y="4502"/>
                  </a:cubicBezTo>
                  <a:cubicBezTo>
                    <a:pt x="2202" y="5043"/>
                    <a:pt x="2869" y="5286"/>
                    <a:pt x="3523" y="5286"/>
                  </a:cubicBezTo>
                  <a:cubicBezTo>
                    <a:pt x="4883" y="5286"/>
                    <a:pt x="6186" y="4236"/>
                    <a:pt x="6186" y="2644"/>
                  </a:cubicBezTo>
                  <a:cubicBezTo>
                    <a:pt x="6186" y="1168"/>
                    <a:pt x="4995" y="1"/>
                    <a:pt x="3542" y="1"/>
                  </a:cubicBezTo>
                  <a:cubicBezTo>
                    <a:pt x="3533" y="1"/>
                    <a:pt x="3523" y="1"/>
                    <a:pt x="35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3" name="Google Shape;10293;p82"/>
            <p:cNvSpPr/>
            <p:nvPr/>
          </p:nvSpPr>
          <p:spPr>
            <a:xfrm>
              <a:off x="4774321" y="4196009"/>
              <a:ext cx="164345" cy="227134"/>
            </a:xfrm>
            <a:custGeom>
              <a:rect b="b" l="l" r="r" t="t"/>
              <a:pathLst>
                <a:path extrusionOk="0" h="6978" w="5049">
                  <a:moveTo>
                    <a:pt x="0" y="0"/>
                  </a:moveTo>
                  <a:lnTo>
                    <a:pt x="0" y="6287"/>
                  </a:lnTo>
                  <a:lnTo>
                    <a:pt x="3453" y="6287"/>
                  </a:lnTo>
                  <a:cubicBezTo>
                    <a:pt x="4049" y="6287"/>
                    <a:pt x="4620" y="6549"/>
                    <a:pt x="5049" y="6978"/>
                  </a:cubicBezTo>
                  <a:lnTo>
                    <a:pt x="5049" y="5430"/>
                  </a:lnTo>
                  <a:cubicBezTo>
                    <a:pt x="2382" y="5168"/>
                    <a:pt x="1143" y="2001"/>
                    <a:pt x="29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4" name="Google Shape;10294;p82"/>
            <p:cNvSpPr/>
            <p:nvPr/>
          </p:nvSpPr>
          <p:spPr>
            <a:xfrm>
              <a:off x="4935546" y="4247146"/>
              <a:ext cx="35675" cy="40362"/>
            </a:xfrm>
            <a:custGeom>
              <a:rect b="b" l="l" r="r" t="t"/>
              <a:pathLst>
                <a:path extrusionOk="0" h="1240" w="1096">
                  <a:moveTo>
                    <a:pt x="1" y="1"/>
                  </a:moveTo>
                  <a:lnTo>
                    <a:pt x="1" y="1239"/>
                  </a:lnTo>
                  <a:lnTo>
                    <a:pt x="1096" y="620"/>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5" name="Google Shape;10295;p82"/>
            <p:cNvSpPr/>
            <p:nvPr/>
          </p:nvSpPr>
          <p:spPr>
            <a:xfrm>
              <a:off x="4775069" y="4420805"/>
              <a:ext cx="164378" cy="50420"/>
            </a:xfrm>
            <a:custGeom>
              <a:rect b="b" l="l" r="r" t="t"/>
              <a:pathLst>
                <a:path extrusionOk="0" h="1549" w="5050">
                  <a:moveTo>
                    <a:pt x="1" y="0"/>
                  </a:moveTo>
                  <a:lnTo>
                    <a:pt x="1" y="1548"/>
                  </a:lnTo>
                  <a:lnTo>
                    <a:pt x="5050" y="1548"/>
                  </a:lnTo>
                  <a:cubicBezTo>
                    <a:pt x="5002" y="691"/>
                    <a:pt x="4311" y="24"/>
                    <a:pt x="34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6" name="Google Shape;10296;p82"/>
            <p:cNvSpPr/>
            <p:nvPr/>
          </p:nvSpPr>
          <p:spPr>
            <a:xfrm>
              <a:off x="4958787" y="4196009"/>
              <a:ext cx="164378" cy="227134"/>
            </a:xfrm>
            <a:custGeom>
              <a:rect b="b" l="l" r="r" t="t"/>
              <a:pathLst>
                <a:path extrusionOk="0" h="6978" w="5050">
                  <a:moveTo>
                    <a:pt x="2144" y="0"/>
                  </a:moveTo>
                  <a:cubicBezTo>
                    <a:pt x="3907" y="2001"/>
                    <a:pt x="2668" y="5168"/>
                    <a:pt x="1" y="5430"/>
                  </a:cubicBezTo>
                  <a:lnTo>
                    <a:pt x="1" y="6978"/>
                  </a:lnTo>
                  <a:cubicBezTo>
                    <a:pt x="430" y="6549"/>
                    <a:pt x="1001" y="6287"/>
                    <a:pt x="1597" y="6287"/>
                  </a:cubicBezTo>
                  <a:lnTo>
                    <a:pt x="5050" y="6287"/>
                  </a:lnTo>
                  <a:lnTo>
                    <a:pt x="50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7" name="Google Shape;10297;p82"/>
            <p:cNvSpPr/>
            <p:nvPr/>
          </p:nvSpPr>
          <p:spPr>
            <a:xfrm>
              <a:off x="4958787" y="4420805"/>
              <a:ext cx="164378" cy="50420"/>
            </a:xfrm>
            <a:custGeom>
              <a:rect b="b" l="l" r="r" t="t"/>
              <a:pathLst>
                <a:path extrusionOk="0" h="1549" w="5050">
                  <a:moveTo>
                    <a:pt x="1597" y="0"/>
                  </a:moveTo>
                  <a:cubicBezTo>
                    <a:pt x="739" y="0"/>
                    <a:pt x="25" y="691"/>
                    <a:pt x="1" y="1548"/>
                  </a:cubicBezTo>
                  <a:lnTo>
                    <a:pt x="5050" y="1548"/>
                  </a:lnTo>
                  <a:lnTo>
                    <a:pt x="50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98" name="Google Shape;10298;p82"/>
          <p:cNvGrpSpPr/>
          <p:nvPr/>
        </p:nvGrpSpPr>
        <p:grpSpPr>
          <a:xfrm>
            <a:off x="5571349" y="2886244"/>
            <a:ext cx="267387" cy="349783"/>
            <a:chOff x="5568857" y="3037102"/>
            <a:chExt cx="266720" cy="348876"/>
          </a:xfrm>
        </p:grpSpPr>
        <p:sp>
          <p:nvSpPr>
            <p:cNvPr id="10299" name="Google Shape;10299;p82"/>
            <p:cNvSpPr/>
            <p:nvPr/>
          </p:nvSpPr>
          <p:spPr>
            <a:xfrm>
              <a:off x="5747171" y="3234002"/>
              <a:ext cx="88406" cy="151976"/>
            </a:xfrm>
            <a:custGeom>
              <a:rect b="b" l="l" r="r" t="t"/>
              <a:pathLst>
                <a:path extrusionOk="0" h="4669" w="2716">
                  <a:moveTo>
                    <a:pt x="0" y="1"/>
                  </a:moveTo>
                  <a:lnTo>
                    <a:pt x="24" y="3549"/>
                  </a:lnTo>
                  <a:lnTo>
                    <a:pt x="1001" y="3073"/>
                  </a:lnTo>
                  <a:lnTo>
                    <a:pt x="1763" y="4668"/>
                  </a:lnTo>
                  <a:lnTo>
                    <a:pt x="2501" y="4311"/>
                  </a:lnTo>
                  <a:lnTo>
                    <a:pt x="1763" y="2715"/>
                  </a:lnTo>
                  <a:lnTo>
                    <a:pt x="2715" y="2263"/>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0" name="Google Shape;10300;p82"/>
            <p:cNvSpPr/>
            <p:nvPr/>
          </p:nvSpPr>
          <p:spPr>
            <a:xfrm>
              <a:off x="5569638" y="3037884"/>
              <a:ext cx="62821" cy="62822"/>
            </a:xfrm>
            <a:custGeom>
              <a:rect b="b" l="l" r="r" t="t"/>
              <a:pathLst>
                <a:path extrusionOk="0" h="1930" w="1930">
                  <a:moveTo>
                    <a:pt x="1930" y="0"/>
                  </a:moveTo>
                  <a:lnTo>
                    <a:pt x="1" y="1929"/>
                  </a:lnTo>
                  <a:lnTo>
                    <a:pt x="1930" y="1929"/>
                  </a:lnTo>
                  <a:lnTo>
                    <a:pt x="19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1" name="Google Shape;10301;p82"/>
            <p:cNvSpPr/>
            <p:nvPr/>
          </p:nvSpPr>
          <p:spPr>
            <a:xfrm>
              <a:off x="5568857" y="3037102"/>
              <a:ext cx="219420" cy="292266"/>
            </a:xfrm>
            <a:custGeom>
              <a:rect b="b" l="l" r="r" t="t"/>
              <a:pathLst>
                <a:path extrusionOk="0" h="8979" w="6741">
                  <a:moveTo>
                    <a:pt x="5454" y="4025"/>
                  </a:moveTo>
                  <a:lnTo>
                    <a:pt x="5454" y="4644"/>
                  </a:lnTo>
                  <a:lnTo>
                    <a:pt x="3311" y="4644"/>
                  </a:lnTo>
                  <a:lnTo>
                    <a:pt x="3311" y="4025"/>
                  </a:lnTo>
                  <a:close/>
                  <a:moveTo>
                    <a:pt x="2478" y="3168"/>
                  </a:moveTo>
                  <a:lnTo>
                    <a:pt x="2930" y="3597"/>
                  </a:lnTo>
                  <a:lnTo>
                    <a:pt x="1930" y="4668"/>
                  </a:lnTo>
                  <a:lnTo>
                    <a:pt x="1168" y="3954"/>
                  </a:lnTo>
                  <a:lnTo>
                    <a:pt x="1597" y="3501"/>
                  </a:lnTo>
                  <a:lnTo>
                    <a:pt x="1882" y="3787"/>
                  </a:lnTo>
                  <a:lnTo>
                    <a:pt x="2478" y="3168"/>
                  </a:lnTo>
                  <a:close/>
                  <a:moveTo>
                    <a:pt x="2359" y="5311"/>
                  </a:moveTo>
                  <a:lnTo>
                    <a:pt x="2359" y="5954"/>
                  </a:lnTo>
                  <a:lnTo>
                    <a:pt x="1716" y="5954"/>
                  </a:lnTo>
                  <a:lnTo>
                    <a:pt x="1716" y="5311"/>
                  </a:lnTo>
                  <a:close/>
                  <a:moveTo>
                    <a:pt x="2359" y="6597"/>
                  </a:moveTo>
                  <a:lnTo>
                    <a:pt x="2359" y="7216"/>
                  </a:lnTo>
                  <a:lnTo>
                    <a:pt x="1716" y="7216"/>
                  </a:lnTo>
                  <a:lnTo>
                    <a:pt x="1716" y="6597"/>
                  </a:lnTo>
                  <a:close/>
                  <a:moveTo>
                    <a:pt x="2573" y="1"/>
                  </a:moveTo>
                  <a:lnTo>
                    <a:pt x="2573" y="2573"/>
                  </a:lnTo>
                  <a:lnTo>
                    <a:pt x="1" y="2573"/>
                  </a:lnTo>
                  <a:lnTo>
                    <a:pt x="1" y="8979"/>
                  </a:lnTo>
                  <a:lnTo>
                    <a:pt x="4883" y="8979"/>
                  </a:lnTo>
                  <a:lnTo>
                    <a:pt x="4859" y="7216"/>
                  </a:lnTo>
                  <a:lnTo>
                    <a:pt x="3311" y="7216"/>
                  </a:lnTo>
                  <a:lnTo>
                    <a:pt x="3311" y="6597"/>
                  </a:lnTo>
                  <a:lnTo>
                    <a:pt x="4859" y="6597"/>
                  </a:lnTo>
                  <a:lnTo>
                    <a:pt x="4859" y="5954"/>
                  </a:lnTo>
                  <a:lnTo>
                    <a:pt x="3311" y="5954"/>
                  </a:lnTo>
                  <a:lnTo>
                    <a:pt x="3311" y="5311"/>
                  </a:lnTo>
                  <a:lnTo>
                    <a:pt x="4835" y="5311"/>
                  </a:lnTo>
                  <a:lnTo>
                    <a:pt x="4835" y="4692"/>
                  </a:lnTo>
                  <a:lnTo>
                    <a:pt x="6740" y="6288"/>
                  </a:lnTo>
                  <a:lnTo>
                    <a:pt x="674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02" name="Google Shape;10302;p82"/>
          <p:cNvGrpSpPr/>
          <p:nvPr/>
        </p:nvGrpSpPr>
        <p:grpSpPr>
          <a:xfrm>
            <a:off x="4774827" y="2887027"/>
            <a:ext cx="349710" cy="348999"/>
            <a:chOff x="4774321" y="3037884"/>
            <a:chExt cx="348838" cy="348094"/>
          </a:xfrm>
        </p:grpSpPr>
        <p:sp>
          <p:nvSpPr>
            <p:cNvPr id="10303" name="Google Shape;10303;p82"/>
            <p:cNvSpPr/>
            <p:nvPr/>
          </p:nvSpPr>
          <p:spPr>
            <a:xfrm>
              <a:off x="4909960" y="3144846"/>
              <a:ext cx="29490" cy="30272"/>
            </a:xfrm>
            <a:custGeom>
              <a:rect b="b" l="l" r="r" t="t"/>
              <a:pathLst>
                <a:path extrusionOk="0" h="930" w="906">
                  <a:moveTo>
                    <a:pt x="429" y="1"/>
                  </a:moveTo>
                  <a:cubicBezTo>
                    <a:pt x="191" y="25"/>
                    <a:pt x="1" y="215"/>
                    <a:pt x="1" y="453"/>
                  </a:cubicBezTo>
                  <a:lnTo>
                    <a:pt x="1" y="930"/>
                  </a:lnTo>
                  <a:lnTo>
                    <a:pt x="906" y="930"/>
                  </a:lnTo>
                  <a:lnTo>
                    <a:pt x="906" y="453"/>
                  </a:lnTo>
                  <a:cubicBezTo>
                    <a:pt x="906" y="191"/>
                    <a:pt x="691" y="1"/>
                    <a:pt x="4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4" name="Google Shape;10304;p82"/>
            <p:cNvSpPr/>
            <p:nvPr/>
          </p:nvSpPr>
          <p:spPr>
            <a:xfrm>
              <a:off x="4784379" y="3165776"/>
              <a:ext cx="37237" cy="51982"/>
            </a:xfrm>
            <a:custGeom>
              <a:rect b="b" l="l" r="r" t="t"/>
              <a:pathLst>
                <a:path extrusionOk="0" h="1597" w="1144">
                  <a:moveTo>
                    <a:pt x="1144" y="1"/>
                  </a:moveTo>
                  <a:lnTo>
                    <a:pt x="1" y="882"/>
                  </a:lnTo>
                  <a:lnTo>
                    <a:pt x="1144" y="1596"/>
                  </a:lnTo>
                  <a:lnTo>
                    <a:pt x="114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5" name="Google Shape;10305;p82"/>
            <p:cNvSpPr/>
            <p:nvPr/>
          </p:nvSpPr>
          <p:spPr>
            <a:xfrm>
              <a:off x="5075840" y="3166557"/>
              <a:ext cx="37270" cy="51201"/>
            </a:xfrm>
            <a:custGeom>
              <a:rect b="b" l="l" r="r" t="t"/>
              <a:pathLst>
                <a:path extrusionOk="0" h="1573" w="1145">
                  <a:moveTo>
                    <a:pt x="1" y="1"/>
                  </a:moveTo>
                  <a:lnTo>
                    <a:pt x="1" y="1572"/>
                  </a:lnTo>
                  <a:lnTo>
                    <a:pt x="1144" y="858"/>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6" name="Google Shape;10306;p82"/>
            <p:cNvSpPr/>
            <p:nvPr/>
          </p:nvSpPr>
          <p:spPr>
            <a:xfrm>
              <a:off x="4841734" y="3037884"/>
              <a:ext cx="213984" cy="258935"/>
            </a:xfrm>
            <a:custGeom>
              <a:rect b="b" l="l" r="r" t="t"/>
              <a:pathLst>
                <a:path extrusionOk="0" h="7955" w="6574">
                  <a:moveTo>
                    <a:pt x="4740" y="1334"/>
                  </a:moveTo>
                  <a:lnTo>
                    <a:pt x="4740" y="1929"/>
                  </a:lnTo>
                  <a:lnTo>
                    <a:pt x="5335" y="1929"/>
                  </a:lnTo>
                  <a:lnTo>
                    <a:pt x="5335" y="2549"/>
                  </a:lnTo>
                  <a:lnTo>
                    <a:pt x="4788" y="2549"/>
                  </a:lnTo>
                  <a:lnTo>
                    <a:pt x="4788" y="3144"/>
                  </a:lnTo>
                  <a:lnTo>
                    <a:pt x="4145" y="3144"/>
                  </a:lnTo>
                  <a:lnTo>
                    <a:pt x="4145" y="2549"/>
                  </a:lnTo>
                  <a:lnTo>
                    <a:pt x="3549" y="2549"/>
                  </a:lnTo>
                  <a:lnTo>
                    <a:pt x="3549" y="1929"/>
                  </a:lnTo>
                  <a:lnTo>
                    <a:pt x="4145" y="1929"/>
                  </a:lnTo>
                  <a:lnTo>
                    <a:pt x="4145" y="1334"/>
                  </a:lnTo>
                  <a:close/>
                  <a:moveTo>
                    <a:pt x="2547" y="2617"/>
                  </a:moveTo>
                  <a:cubicBezTo>
                    <a:pt x="3101" y="2617"/>
                    <a:pt x="3656" y="2992"/>
                    <a:pt x="3621" y="3739"/>
                  </a:cubicBezTo>
                  <a:lnTo>
                    <a:pt x="3621" y="5835"/>
                  </a:lnTo>
                  <a:lnTo>
                    <a:pt x="3002" y="5835"/>
                  </a:lnTo>
                  <a:lnTo>
                    <a:pt x="3002" y="4835"/>
                  </a:lnTo>
                  <a:lnTo>
                    <a:pt x="2097" y="4835"/>
                  </a:lnTo>
                  <a:lnTo>
                    <a:pt x="2097" y="5835"/>
                  </a:lnTo>
                  <a:lnTo>
                    <a:pt x="1477" y="5835"/>
                  </a:lnTo>
                  <a:lnTo>
                    <a:pt x="1477" y="3763"/>
                  </a:lnTo>
                  <a:cubicBezTo>
                    <a:pt x="1430" y="2998"/>
                    <a:pt x="1988" y="2617"/>
                    <a:pt x="2547" y="2617"/>
                  </a:cubicBezTo>
                  <a:close/>
                  <a:moveTo>
                    <a:pt x="1" y="0"/>
                  </a:moveTo>
                  <a:lnTo>
                    <a:pt x="1" y="5930"/>
                  </a:lnTo>
                  <a:lnTo>
                    <a:pt x="3287" y="7954"/>
                  </a:lnTo>
                  <a:lnTo>
                    <a:pt x="6574" y="5930"/>
                  </a:lnTo>
                  <a:lnTo>
                    <a:pt x="657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7" name="Google Shape;10307;p82"/>
            <p:cNvSpPr/>
            <p:nvPr/>
          </p:nvSpPr>
          <p:spPr>
            <a:xfrm>
              <a:off x="4774321" y="3212291"/>
              <a:ext cx="348838" cy="173687"/>
            </a:xfrm>
            <a:custGeom>
              <a:rect b="b" l="l" r="r" t="t"/>
              <a:pathLst>
                <a:path extrusionOk="0" h="5336" w="10717">
                  <a:moveTo>
                    <a:pt x="0" y="1"/>
                  </a:moveTo>
                  <a:lnTo>
                    <a:pt x="0" y="5335"/>
                  </a:lnTo>
                  <a:lnTo>
                    <a:pt x="10717" y="5335"/>
                  </a:lnTo>
                  <a:lnTo>
                    <a:pt x="10717" y="1"/>
                  </a:lnTo>
                  <a:lnTo>
                    <a:pt x="5358" y="3311"/>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08" name="Google Shape;10308;p82"/>
          <p:cNvGrpSpPr/>
          <p:nvPr/>
        </p:nvGrpSpPr>
        <p:grpSpPr>
          <a:xfrm>
            <a:off x="4019454" y="2887027"/>
            <a:ext cx="349710" cy="349002"/>
            <a:chOff x="4020831" y="3037884"/>
            <a:chExt cx="348838" cy="348097"/>
          </a:xfrm>
        </p:grpSpPr>
        <p:sp>
          <p:nvSpPr>
            <p:cNvPr id="10309" name="Google Shape;10309;p82"/>
            <p:cNvSpPr/>
            <p:nvPr/>
          </p:nvSpPr>
          <p:spPr>
            <a:xfrm>
              <a:off x="4127794" y="3037884"/>
              <a:ext cx="136482" cy="182964"/>
            </a:xfrm>
            <a:custGeom>
              <a:rect b="b" l="l" r="r" t="t"/>
              <a:pathLst>
                <a:path extrusionOk="0" h="5621" w="4193">
                  <a:moveTo>
                    <a:pt x="2065" y="721"/>
                  </a:moveTo>
                  <a:cubicBezTo>
                    <a:pt x="2763" y="721"/>
                    <a:pt x="3430" y="1265"/>
                    <a:pt x="3430" y="2072"/>
                  </a:cubicBezTo>
                  <a:cubicBezTo>
                    <a:pt x="3430" y="2834"/>
                    <a:pt x="2835" y="3430"/>
                    <a:pt x="2073" y="3430"/>
                  </a:cubicBezTo>
                  <a:cubicBezTo>
                    <a:pt x="882" y="3430"/>
                    <a:pt x="263" y="1977"/>
                    <a:pt x="1120" y="1120"/>
                  </a:cubicBezTo>
                  <a:cubicBezTo>
                    <a:pt x="1396" y="844"/>
                    <a:pt x="1734" y="721"/>
                    <a:pt x="2065" y="721"/>
                  </a:cubicBezTo>
                  <a:close/>
                  <a:moveTo>
                    <a:pt x="2073" y="0"/>
                  </a:moveTo>
                  <a:cubicBezTo>
                    <a:pt x="930" y="0"/>
                    <a:pt x="1" y="929"/>
                    <a:pt x="1" y="2072"/>
                  </a:cubicBezTo>
                  <a:cubicBezTo>
                    <a:pt x="1" y="2715"/>
                    <a:pt x="334" y="3239"/>
                    <a:pt x="739" y="3787"/>
                  </a:cubicBezTo>
                  <a:lnTo>
                    <a:pt x="2097" y="5621"/>
                  </a:lnTo>
                  <a:cubicBezTo>
                    <a:pt x="2120" y="5573"/>
                    <a:pt x="2168" y="5549"/>
                    <a:pt x="2192" y="5502"/>
                  </a:cubicBezTo>
                  <a:cubicBezTo>
                    <a:pt x="2216" y="5454"/>
                    <a:pt x="2311" y="5335"/>
                    <a:pt x="2358" y="5263"/>
                  </a:cubicBezTo>
                  <a:lnTo>
                    <a:pt x="3430" y="3787"/>
                  </a:lnTo>
                  <a:cubicBezTo>
                    <a:pt x="3835" y="3239"/>
                    <a:pt x="4192" y="2715"/>
                    <a:pt x="4192" y="2072"/>
                  </a:cubicBezTo>
                  <a:lnTo>
                    <a:pt x="4168" y="2072"/>
                  </a:lnTo>
                  <a:cubicBezTo>
                    <a:pt x="4168" y="929"/>
                    <a:pt x="3240" y="0"/>
                    <a:pt x="20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0" name="Google Shape;10310;p82"/>
            <p:cNvSpPr/>
            <p:nvPr/>
          </p:nvSpPr>
          <p:spPr>
            <a:xfrm>
              <a:off x="4135541" y="3229347"/>
              <a:ext cx="118645" cy="42087"/>
            </a:xfrm>
            <a:custGeom>
              <a:rect b="b" l="l" r="r" t="t"/>
              <a:pathLst>
                <a:path extrusionOk="0" h="1293" w="3645">
                  <a:moveTo>
                    <a:pt x="1239" y="1"/>
                  </a:moveTo>
                  <a:cubicBezTo>
                    <a:pt x="954" y="48"/>
                    <a:pt x="692" y="120"/>
                    <a:pt x="453" y="239"/>
                  </a:cubicBezTo>
                  <a:cubicBezTo>
                    <a:pt x="168" y="358"/>
                    <a:pt x="1" y="501"/>
                    <a:pt x="1" y="644"/>
                  </a:cubicBezTo>
                  <a:lnTo>
                    <a:pt x="25" y="644"/>
                  </a:lnTo>
                  <a:cubicBezTo>
                    <a:pt x="25" y="763"/>
                    <a:pt x="192" y="906"/>
                    <a:pt x="453" y="1025"/>
                  </a:cubicBezTo>
                  <a:cubicBezTo>
                    <a:pt x="894" y="1203"/>
                    <a:pt x="1358" y="1293"/>
                    <a:pt x="1826" y="1293"/>
                  </a:cubicBezTo>
                  <a:cubicBezTo>
                    <a:pt x="2293" y="1293"/>
                    <a:pt x="2763" y="1203"/>
                    <a:pt x="3216" y="1025"/>
                  </a:cubicBezTo>
                  <a:cubicBezTo>
                    <a:pt x="3478" y="906"/>
                    <a:pt x="3645" y="763"/>
                    <a:pt x="3645" y="644"/>
                  </a:cubicBezTo>
                  <a:cubicBezTo>
                    <a:pt x="3645" y="501"/>
                    <a:pt x="3478" y="358"/>
                    <a:pt x="3216" y="239"/>
                  </a:cubicBezTo>
                  <a:cubicBezTo>
                    <a:pt x="2954" y="120"/>
                    <a:pt x="2692" y="48"/>
                    <a:pt x="2430" y="24"/>
                  </a:cubicBezTo>
                  <a:cubicBezTo>
                    <a:pt x="2311" y="167"/>
                    <a:pt x="2192" y="310"/>
                    <a:pt x="2073" y="477"/>
                  </a:cubicBezTo>
                  <a:lnTo>
                    <a:pt x="1835" y="810"/>
                  </a:lnTo>
                  <a:lnTo>
                    <a:pt x="123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1" name="Google Shape;10311;p82"/>
            <p:cNvSpPr/>
            <p:nvPr/>
          </p:nvSpPr>
          <p:spPr>
            <a:xfrm>
              <a:off x="4171217" y="3082055"/>
              <a:ext cx="47328" cy="47328"/>
            </a:xfrm>
            <a:custGeom>
              <a:rect b="b" l="l" r="r" t="t"/>
              <a:pathLst>
                <a:path extrusionOk="0" h="1454" w="1454">
                  <a:moveTo>
                    <a:pt x="739" y="1"/>
                  </a:moveTo>
                  <a:cubicBezTo>
                    <a:pt x="334" y="1"/>
                    <a:pt x="0" y="310"/>
                    <a:pt x="0" y="715"/>
                  </a:cubicBezTo>
                  <a:cubicBezTo>
                    <a:pt x="0" y="1120"/>
                    <a:pt x="334" y="1454"/>
                    <a:pt x="739" y="1454"/>
                  </a:cubicBezTo>
                  <a:cubicBezTo>
                    <a:pt x="1144" y="1454"/>
                    <a:pt x="1453" y="1120"/>
                    <a:pt x="1453" y="715"/>
                  </a:cubicBezTo>
                  <a:cubicBezTo>
                    <a:pt x="1453" y="310"/>
                    <a:pt x="1144" y="1"/>
                    <a:pt x="7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2" name="Google Shape;10312;p82"/>
            <p:cNvSpPr/>
            <p:nvPr/>
          </p:nvSpPr>
          <p:spPr>
            <a:xfrm>
              <a:off x="4020831" y="3339434"/>
              <a:ext cx="348838" cy="46546"/>
            </a:xfrm>
            <a:custGeom>
              <a:rect b="b" l="l" r="r" t="t"/>
              <a:pathLst>
                <a:path extrusionOk="0" h="1430" w="10717">
                  <a:moveTo>
                    <a:pt x="0" y="0"/>
                  </a:moveTo>
                  <a:lnTo>
                    <a:pt x="0" y="405"/>
                  </a:lnTo>
                  <a:cubicBezTo>
                    <a:pt x="0" y="977"/>
                    <a:pt x="453" y="1429"/>
                    <a:pt x="1024" y="1429"/>
                  </a:cubicBezTo>
                  <a:lnTo>
                    <a:pt x="9693" y="1429"/>
                  </a:lnTo>
                  <a:cubicBezTo>
                    <a:pt x="10241" y="1429"/>
                    <a:pt x="10717" y="977"/>
                    <a:pt x="10717" y="405"/>
                  </a:cubicBezTo>
                  <a:lnTo>
                    <a:pt x="107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3" name="Google Shape;10313;p82"/>
            <p:cNvSpPr/>
            <p:nvPr/>
          </p:nvSpPr>
          <p:spPr>
            <a:xfrm>
              <a:off x="4041762" y="3141753"/>
              <a:ext cx="306979" cy="177560"/>
            </a:xfrm>
            <a:custGeom>
              <a:rect b="b" l="l" r="r" t="t"/>
              <a:pathLst>
                <a:path extrusionOk="0" h="5455" w="9431">
                  <a:moveTo>
                    <a:pt x="7169" y="1"/>
                  </a:moveTo>
                  <a:cubicBezTo>
                    <a:pt x="7169" y="1"/>
                    <a:pt x="6788" y="667"/>
                    <a:pt x="6573" y="977"/>
                  </a:cubicBezTo>
                  <a:lnTo>
                    <a:pt x="5716" y="2144"/>
                  </a:lnTo>
                  <a:cubicBezTo>
                    <a:pt x="5930" y="2192"/>
                    <a:pt x="6145" y="2239"/>
                    <a:pt x="6359" y="2334"/>
                  </a:cubicBezTo>
                  <a:cubicBezTo>
                    <a:pt x="6883" y="2573"/>
                    <a:pt x="7169" y="2930"/>
                    <a:pt x="7169" y="3311"/>
                  </a:cubicBezTo>
                  <a:cubicBezTo>
                    <a:pt x="7169" y="3692"/>
                    <a:pt x="6859" y="4049"/>
                    <a:pt x="6359" y="4287"/>
                  </a:cubicBezTo>
                  <a:cubicBezTo>
                    <a:pt x="5823" y="4490"/>
                    <a:pt x="5263" y="4591"/>
                    <a:pt x="4707" y="4591"/>
                  </a:cubicBezTo>
                  <a:cubicBezTo>
                    <a:pt x="4150" y="4591"/>
                    <a:pt x="3596" y="4490"/>
                    <a:pt x="3073" y="4287"/>
                  </a:cubicBezTo>
                  <a:cubicBezTo>
                    <a:pt x="2549" y="4049"/>
                    <a:pt x="2263" y="3692"/>
                    <a:pt x="2263" y="3311"/>
                  </a:cubicBezTo>
                  <a:cubicBezTo>
                    <a:pt x="2263" y="2930"/>
                    <a:pt x="2572" y="2573"/>
                    <a:pt x="3073" y="2334"/>
                  </a:cubicBezTo>
                  <a:cubicBezTo>
                    <a:pt x="3287" y="2239"/>
                    <a:pt x="3501" y="2192"/>
                    <a:pt x="3716" y="2144"/>
                  </a:cubicBezTo>
                  <a:lnTo>
                    <a:pt x="2858" y="977"/>
                  </a:lnTo>
                  <a:cubicBezTo>
                    <a:pt x="2644" y="667"/>
                    <a:pt x="2430" y="358"/>
                    <a:pt x="2263" y="24"/>
                  </a:cubicBezTo>
                  <a:lnTo>
                    <a:pt x="0" y="24"/>
                  </a:lnTo>
                  <a:lnTo>
                    <a:pt x="0" y="5454"/>
                  </a:lnTo>
                  <a:lnTo>
                    <a:pt x="9431" y="5454"/>
                  </a:lnTo>
                  <a:lnTo>
                    <a:pt x="943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14" name="Google Shape;10314;p82"/>
          <p:cNvGrpSpPr/>
          <p:nvPr/>
        </p:nvGrpSpPr>
        <p:grpSpPr>
          <a:xfrm>
            <a:off x="6322839" y="3444277"/>
            <a:ext cx="275898" cy="349749"/>
            <a:chOff x="6318473" y="3593689"/>
            <a:chExt cx="275210" cy="348842"/>
          </a:xfrm>
        </p:grpSpPr>
        <p:sp>
          <p:nvSpPr>
            <p:cNvPr id="10315" name="Google Shape;10315;p82"/>
            <p:cNvSpPr/>
            <p:nvPr/>
          </p:nvSpPr>
          <p:spPr>
            <a:xfrm>
              <a:off x="6318473" y="3593689"/>
              <a:ext cx="275210" cy="128703"/>
            </a:xfrm>
            <a:custGeom>
              <a:rect b="b" l="l" r="r" t="t"/>
              <a:pathLst>
                <a:path extrusionOk="0" h="3954" w="8455">
                  <a:moveTo>
                    <a:pt x="4525" y="929"/>
                  </a:moveTo>
                  <a:lnTo>
                    <a:pt x="4525" y="1572"/>
                  </a:lnTo>
                  <a:lnTo>
                    <a:pt x="3906" y="1572"/>
                  </a:lnTo>
                  <a:lnTo>
                    <a:pt x="3906" y="929"/>
                  </a:lnTo>
                  <a:close/>
                  <a:moveTo>
                    <a:pt x="4216" y="0"/>
                  </a:moveTo>
                  <a:cubicBezTo>
                    <a:pt x="2001" y="0"/>
                    <a:pt x="143" y="1715"/>
                    <a:pt x="1" y="3954"/>
                  </a:cubicBezTo>
                  <a:lnTo>
                    <a:pt x="1882" y="3954"/>
                  </a:lnTo>
                  <a:cubicBezTo>
                    <a:pt x="2084" y="2596"/>
                    <a:pt x="3156" y="1917"/>
                    <a:pt x="4228" y="1917"/>
                  </a:cubicBezTo>
                  <a:cubicBezTo>
                    <a:pt x="5299" y="1917"/>
                    <a:pt x="6371" y="2596"/>
                    <a:pt x="6573" y="3954"/>
                  </a:cubicBezTo>
                  <a:lnTo>
                    <a:pt x="8455" y="3954"/>
                  </a:lnTo>
                  <a:cubicBezTo>
                    <a:pt x="8312" y="1715"/>
                    <a:pt x="6454" y="0"/>
                    <a:pt x="42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6" name="Google Shape;10316;p82"/>
            <p:cNvSpPr/>
            <p:nvPr/>
          </p:nvSpPr>
          <p:spPr>
            <a:xfrm>
              <a:off x="6440962" y="3717707"/>
              <a:ext cx="29490" cy="29490"/>
            </a:xfrm>
            <a:custGeom>
              <a:rect b="b" l="l" r="r" t="t"/>
              <a:pathLst>
                <a:path extrusionOk="0" h="906" w="906">
                  <a:moveTo>
                    <a:pt x="453" y="1"/>
                  </a:moveTo>
                  <a:cubicBezTo>
                    <a:pt x="215" y="1"/>
                    <a:pt x="0" y="191"/>
                    <a:pt x="0" y="453"/>
                  </a:cubicBezTo>
                  <a:cubicBezTo>
                    <a:pt x="0" y="691"/>
                    <a:pt x="215" y="906"/>
                    <a:pt x="453" y="906"/>
                  </a:cubicBezTo>
                  <a:cubicBezTo>
                    <a:pt x="715" y="906"/>
                    <a:pt x="905" y="691"/>
                    <a:pt x="905" y="453"/>
                  </a:cubicBezTo>
                  <a:cubicBezTo>
                    <a:pt x="905" y="191"/>
                    <a:pt x="715" y="1"/>
                    <a:pt x="4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7" name="Google Shape;10317;p82"/>
            <p:cNvSpPr/>
            <p:nvPr/>
          </p:nvSpPr>
          <p:spPr>
            <a:xfrm>
              <a:off x="6319254" y="3742511"/>
              <a:ext cx="274429" cy="200020"/>
            </a:xfrm>
            <a:custGeom>
              <a:rect b="b" l="l" r="r" t="t"/>
              <a:pathLst>
                <a:path extrusionOk="0" h="6145" w="8431">
                  <a:moveTo>
                    <a:pt x="0" y="1"/>
                  </a:moveTo>
                  <a:cubicBezTo>
                    <a:pt x="119" y="1715"/>
                    <a:pt x="1239" y="3168"/>
                    <a:pt x="2858" y="3716"/>
                  </a:cubicBezTo>
                  <a:lnTo>
                    <a:pt x="2858" y="4764"/>
                  </a:lnTo>
                  <a:cubicBezTo>
                    <a:pt x="2858" y="5168"/>
                    <a:pt x="2525" y="5526"/>
                    <a:pt x="2096" y="5526"/>
                  </a:cubicBezTo>
                  <a:lnTo>
                    <a:pt x="1096" y="5526"/>
                  </a:lnTo>
                  <a:lnTo>
                    <a:pt x="1096" y="6145"/>
                  </a:lnTo>
                  <a:lnTo>
                    <a:pt x="7288" y="6145"/>
                  </a:lnTo>
                  <a:lnTo>
                    <a:pt x="7288" y="5526"/>
                  </a:lnTo>
                  <a:lnTo>
                    <a:pt x="6335" y="5526"/>
                  </a:lnTo>
                  <a:cubicBezTo>
                    <a:pt x="5906" y="5526"/>
                    <a:pt x="5549" y="5168"/>
                    <a:pt x="5549" y="4740"/>
                  </a:cubicBezTo>
                  <a:lnTo>
                    <a:pt x="5549" y="4740"/>
                  </a:lnTo>
                  <a:lnTo>
                    <a:pt x="5573" y="4764"/>
                  </a:lnTo>
                  <a:lnTo>
                    <a:pt x="5573" y="3716"/>
                  </a:lnTo>
                  <a:cubicBezTo>
                    <a:pt x="7169" y="3168"/>
                    <a:pt x="8312" y="1715"/>
                    <a:pt x="8431" y="1"/>
                  </a:cubicBezTo>
                  <a:lnTo>
                    <a:pt x="6549" y="1"/>
                  </a:lnTo>
                  <a:cubicBezTo>
                    <a:pt x="6323" y="1322"/>
                    <a:pt x="5263" y="1983"/>
                    <a:pt x="4204" y="1983"/>
                  </a:cubicBezTo>
                  <a:cubicBezTo>
                    <a:pt x="3144" y="1983"/>
                    <a:pt x="2084" y="1322"/>
                    <a:pt x="18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8" name="Google Shape;10318;p82"/>
            <p:cNvSpPr/>
            <p:nvPr/>
          </p:nvSpPr>
          <p:spPr>
            <a:xfrm>
              <a:off x="6379701" y="3675847"/>
              <a:ext cx="133390" cy="113534"/>
            </a:xfrm>
            <a:custGeom>
              <a:rect b="b" l="l" r="r" t="t"/>
              <a:pathLst>
                <a:path extrusionOk="0" h="3488" w="4098">
                  <a:moveTo>
                    <a:pt x="2344" y="651"/>
                  </a:moveTo>
                  <a:cubicBezTo>
                    <a:pt x="2901" y="651"/>
                    <a:pt x="3430" y="1081"/>
                    <a:pt x="3430" y="1739"/>
                  </a:cubicBezTo>
                  <a:cubicBezTo>
                    <a:pt x="3430" y="2335"/>
                    <a:pt x="2930" y="2811"/>
                    <a:pt x="2335" y="2811"/>
                  </a:cubicBezTo>
                  <a:cubicBezTo>
                    <a:pt x="1382" y="2811"/>
                    <a:pt x="906" y="1644"/>
                    <a:pt x="1573" y="977"/>
                  </a:cubicBezTo>
                  <a:cubicBezTo>
                    <a:pt x="1798" y="752"/>
                    <a:pt x="2074" y="651"/>
                    <a:pt x="2344" y="651"/>
                  </a:cubicBezTo>
                  <a:close/>
                  <a:moveTo>
                    <a:pt x="2335" y="1"/>
                  </a:moveTo>
                  <a:cubicBezTo>
                    <a:pt x="787" y="1"/>
                    <a:pt x="1" y="1882"/>
                    <a:pt x="1096" y="2978"/>
                  </a:cubicBezTo>
                  <a:cubicBezTo>
                    <a:pt x="1457" y="3330"/>
                    <a:pt x="1896" y="3488"/>
                    <a:pt x="2326" y="3488"/>
                  </a:cubicBezTo>
                  <a:cubicBezTo>
                    <a:pt x="3232" y="3488"/>
                    <a:pt x="4097" y="2789"/>
                    <a:pt x="4097" y="1739"/>
                  </a:cubicBezTo>
                  <a:cubicBezTo>
                    <a:pt x="4097" y="763"/>
                    <a:pt x="3311" y="1"/>
                    <a:pt x="23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19" name="Google Shape;10319;p82"/>
          <p:cNvGrpSpPr/>
          <p:nvPr/>
        </p:nvGrpSpPr>
        <p:grpSpPr>
          <a:xfrm>
            <a:off x="7041664" y="3445061"/>
            <a:ext cx="348960" cy="348967"/>
            <a:chOff x="7035505" y="3594470"/>
            <a:chExt cx="348090" cy="348062"/>
          </a:xfrm>
        </p:grpSpPr>
        <p:sp>
          <p:nvSpPr>
            <p:cNvPr id="10320" name="Google Shape;10320;p82"/>
            <p:cNvSpPr/>
            <p:nvPr/>
          </p:nvSpPr>
          <p:spPr>
            <a:xfrm>
              <a:off x="7116915" y="3731671"/>
              <a:ext cx="182182" cy="57386"/>
            </a:xfrm>
            <a:custGeom>
              <a:rect b="b" l="l" r="r" t="t"/>
              <a:pathLst>
                <a:path extrusionOk="0" h="1763" w="5597">
                  <a:moveTo>
                    <a:pt x="1" y="0"/>
                  </a:moveTo>
                  <a:lnTo>
                    <a:pt x="1" y="1763"/>
                  </a:lnTo>
                  <a:lnTo>
                    <a:pt x="3192" y="1763"/>
                  </a:lnTo>
                  <a:lnTo>
                    <a:pt x="3168" y="524"/>
                  </a:lnTo>
                  <a:lnTo>
                    <a:pt x="4668" y="1763"/>
                  </a:lnTo>
                  <a:lnTo>
                    <a:pt x="5597" y="1763"/>
                  </a:lnTo>
                  <a:lnTo>
                    <a:pt x="55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1" name="Google Shape;10321;p82"/>
            <p:cNvSpPr/>
            <p:nvPr/>
          </p:nvSpPr>
          <p:spPr>
            <a:xfrm>
              <a:off x="7240934" y="3792899"/>
              <a:ext cx="87625" cy="149632"/>
            </a:xfrm>
            <a:custGeom>
              <a:rect b="b" l="l" r="r" t="t"/>
              <a:pathLst>
                <a:path extrusionOk="0" h="4597" w="2692">
                  <a:moveTo>
                    <a:pt x="1" y="1"/>
                  </a:moveTo>
                  <a:lnTo>
                    <a:pt x="48" y="3478"/>
                  </a:lnTo>
                  <a:lnTo>
                    <a:pt x="1001" y="3025"/>
                  </a:lnTo>
                  <a:lnTo>
                    <a:pt x="1739" y="4597"/>
                  </a:lnTo>
                  <a:lnTo>
                    <a:pt x="2478" y="4240"/>
                  </a:lnTo>
                  <a:lnTo>
                    <a:pt x="1739" y="2668"/>
                  </a:lnTo>
                  <a:lnTo>
                    <a:pt x="2692" y="2215"/>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2" name="Google Shape;10322;p82"/>
            <p:cNvSpPr/>
            <p:nvPr/>
          </p:nvSpPr>
          <p:spPr>
            <a:xfrm>
              <a:off x="7035505" y="3594470"/>
              <a:ext cx="348090" cy="176746"/>
            </a:xfrm>
            <a:custGeom>
              <a:rect b="b" l="l" r="r" t="t"/>
              <a:pathLst>
                <a:path extrusionOk="0" h="5430" w="10694">
                  <a:moveTo>
                    <a:pt x="5359" y="0"/>
                  </a:moveTo>
                  <a:lnTo>
                    <a:pt x="1" y="2286"/>
                  </a:lnTo>
                  <a:lnTo>
                    <a:pt x="1" y="2763"/>
                  </a:lnTo>
                  <a:lnTo>
                    <a:pt x="1906" y="3596"/>
                  </a:lnTo>
                  <a:lnTo>
                    <a:pt x="8765" y="3596"/>
                  </a:lnTo>
                  <a:lnTo>
                    <a:pt x="9289" y="3382"/>
                  </a:lnTo>
                  <a:lnTo>
                    <a:pt x="9289" y="5430"/>
                  </a:lnTo>
                  <a:lnTo>
                    <a:pt x="9908" y="5430"/>
                  </a:lnTo>
                  <a:lnTo>
                    <a:pt x="9908" y="3120"/>
                  </a:lnTo>
                  <a:lnTo>
                    <a:pt x="10694" y="2786"/>
                  </a:lnTo>
                  <a:lnTo>
                    <a:pt x="10694" y="2310"/>
                  </a:lnTo>
                  <a:lnTo>
                    <a:pt x="53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23" name="Google Shape;10323;p82"/>
          <p:cNvGrpSpPr/>
          <p:nvPr/>
        </p:nvGrpSpPr>
        <p:grpSpPr>
          <a:xfrm>
            <a:off x="7797037" y="3445061"/>
            <a:ext cx="349743" cy="348968"/>
            <a:chOff x="7788994" y="3594470"/>
            <a:chExt cx="348871" cy="348063"/>
          </a:xfrm>
        </p:grpSpPr>
        <p:sp>
          <p:nvSpPr>
            <p:cNvPr id="10324" name="Google Shape;10324;p82"/>
            <p:cNvSpPr/>
            <p:nvPr/>
          </p:nvSpPr>
          <p:spPr>
            <a:xfrm>
              <a:off x="7788994" y="3833230"/>
              <a:ext cx="348871" cy="109303"/>
            </a:xfrm>
            <a:custGeom>
              <a:rect b="b" l="l" r="r" t="t"/>
              <a:pathLst>
                <a:path extrusionOk="0" h="3358" w="10718">
                  <a:moveTo>
                    <a:pt x="1" y="0"/>
                  </a:moveTo>
                  <a:lnTo>
                    <a:pt x="1" y="1596"/>
                  </a:lnTo>
                  <a:lnTo>
                    <a:pt x="4001" y="1596"/>
                  </a:lnTo>
                  <a:lnTo>
                    <a:pt x="4001" y="1953"/>
                  </a:lnTo>
                  <a:cubicBezTo>
                    <a:pt x="4001" y="2381"/>
                    <a:pt x="3644" y="2739"/>
                    <a:pt x="3216" y="2739"/>
                  </a:cubicBezTo>
                  <a:lnTo>
                    <a:pt x="2263" y="2739"/>
                  </a:lnTo>
                  <a:lnTo>
                    <a:pt x="2263" y="3358"/>
                  </a:lnTo>
                  <a:lnTo>
                    <a:pt x="8455" y="3358"/>
                  </a:lnTo>
                  <a:lnTo>
                    <a:pt x="8455" y="2739"/>
                  </a:lnTo>
                  <a:lnTo>
                    <a:pt x="7478" y="2739"/>
                  </a:lnTo>
                  <a:cubicBezTo>
                    <a:pt x="7074" y="2739"/>
                    <a:pt x="6716" y="2381"/>
                    <a:pt x="6716" y="1953"/>
                  </a:cubicBezTo>
                  <a:lnTo>
                    <a:pt x="6716" y="1596"/>
                  </a:lnTo>
                  <a:lnTo>
                    <a:pt x="10717" y="1596"/>
                  </a:lnTo>
                  <a:lnTo>
                    <a:pt x="107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5" name="Google Shape;10325;p82"/>
            <p:cNvSpPr/>
            <p:nvPr/>
          </p:nvSpPr>
          <p:spPr>
            <a:xfrm>
              <a:off x="7852566" y="3651043"/>
              <a:ext cx="101589" cy="70568"/>
            </a:xfrm>
            <a:custGeom>
              <a:rect b="b" l="l" r="r" t="t"/>
              <a:pathLst>
                <a:path extrusionOk="0" h="2168" w="3121">
                  <a:moveTo>
                    <a:pt x="1858" y="286"/>
                  </a:moveTo>
                  <a:lnTo>
                    <a:pt x="1858" y="787"/>
                  </a:lnTo>
                  <a:lnTo>
                    <a:pt x="2358" y="787"/>
                  </a:lnTo>
                  <a:lnTo>
                    <a:pt x="2358" y="1406"/>
                  </a:lnTo>
                  <a:lnTo>
                    <a:pt x="1858" y="1406"/>
                  </a:lnTo>
                  <a:lnTo>
                    <a:pt x="1858" y="1906"/>
                  </a:lnTo>
                  <a:lnTo>
                    <a:pt x="1239" y="1906"/>
                  </a:lnTo>
                  <a:lnTo>
                    <a:pt x="1239" y="1406"/>
                  </a:lnTo>
                  <a:lnTo>
                    <a:pt x="739" y="1406"/>
                  </a:lnTo>
                  <a:lnTo>
                    <a:pt x="739" y="787"/>
                  </a:lnTo>
                  <a:lnTo>
                    <a:pt x="1239" y="787"/>
                  </a:lnTo>
                  <a:lnTo>
                    <a:pt x="1239" y="286"/>
                  </a:lnTo>
                  <a:close/>
                  <a:moveTo>
                    <a:pt x="24" y="1"/>
                  </a:moveTo>
                  <a:lnTo>
                    <a:pt x="0" y="2168"/>
                  </a:lnTo>
                  <a:lnTo>
                    <a:pt x="3120" y="2168"/>
                  </a:lnTo>
                  <a:lnTo>
                    <a:pt x="312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6" name="Google Shape;10326;p82"/>
            <p:cNvSpPr/>
            <p:nvPr/>
          </p:nvSpPr>
          <p:spPr>
            <a:xfrm>
              <a:off x="7853348" y="3741730"/>
              <a:ext cx="100807" cy="71350"/>
            </a:xfrm>
            <a:custGeom>
              <a:rect b="b" l="l" r="r" t="t"/>
              <a:pathLst>
                <a:path extrusionOk="0" h="2192" w="3097">
                  <a:moveTo>
                    <a:pt x="2334" y="763"/>
                  </a:moveTo>
                  <a:lnTo>
                    <a:pt x="2334" y="1382"/>
                  </a:lnTo>
                  <a:lnTo>
                    <a:pt x="715" y="1382"/>
                  </a:lnTo>
                  <a:lnTo>
                    <a:pt x="715" y="763"/>
                  </a:lnTo>
                  <a:close/>
                  <a:moveTo>
                    <a:pt x="0" y="1"/>
                  </a:moveTo>
                  <a:lnTo>
                    <a:pt x="0" y="2192"/>
                  </a:lnTo>
                  <a:lnTo>
                    <a:pt x="3096" y="2192"/>
                  </a:lnTo>
                  <a:lnTo>
                    <a:pt x="30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7" name="Google Shape;10327;p82"/>
            <p:cNvSpPr/>
            <p:nvPr/>
          </p:nvSpPr>
          <p:spPr>
            <a:xfrm>
              <a:off x="7973493" y="3651043"/>
              <a:ext cx="100807" cy="70568"/>
            </a:xfrm>
            <a:custGeom>
              <a:rect b="b" l="l" r="r" t="t"/>
              <a:pathLst>
                <a:path extrusionOk="0" h="2168" w="3097">
                  <a:moveTo>
                    <a:pt x="1906" y="263"/>
                  </a:moveTo>
                  <a:lnTo>
                    <a:pt x="2358" y="715"/>
                  </a:lnTo>
                  <a:lnTo>
                    <a:pt x="2001" y="1072"/>
                  </a:lnTo>
                  <a:lnTo>
                    <a:pt x="2358" y="1430"/>
                  </a:lnTo>
                  <a:lnTo>
                    <a:pt x="1906" y="1882"/>
                  </a:lnTo>
                  <a:lnTo>
                    <a:pt x="1548" y="1525"/>
                  </a:lnTo>
                  <a:lnTo>
                    <a:pt x="1191" y="1882"/>
                  </a:lnTo>
                  <a:lnTo>
                    <a:pt x="763" y="1430"/>
                  </a:lnTo>
                  <a:lnTo>
                    <a:pt x="1120" y="1072"/>
                  </a:lnTo>
                  <a:lnTo>
                    <a:pt x="763" y="715"/>
                  </a:lnTo>
                  <a:lnTo>
                    <a:pt x="1191" y="263"/>
                  </a:lnTo>
                  <a:lnTo>
                    <a:pt x="1548" y="620"/>
                  </a:lnTo>
                  <a:lnTo>
                    <a:pt x="1906" y="263"/>
                  </a:lnTo>
                  <a:close/>
                  <a:moveTo>
                    <a:pt x="1" y="1"/>
                  </a:moveTo>
                  <a:lnTo>
                    <a:pt x="1" y="2168"/>
                  </a:lnTo>
                  <a:lnTo>
                    <a:pt x="3096" y="2168"/>
                  </a:lnTo>
                  <a:lnTo>
                    <a:pt x="30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8" name="Google Shape;10328;p82"/>
            <p:cNvSpPr/>
            <p:nvPr/>
          </p:nvSpPr>
          <p:spPr>
            <a:xfrm>
              <a:off x="7973493" y="3741730"/>
              <a:ext cx="100807" cy="71350"/>
            </a:xfrm>
            <a:custGeom>
              <a:rect b="b" l="l" r="r" t="t"/>
              <a:pathLst>
                <a:path extrusionOk="0" h="2192" w="3097">
                  <a:moveTo>
                    <a:pt x="1906" y="287"/>
                  </a:moveTo>
                  <a:lnTo>
                    <a:pt x="2334" y="739"/>
                  </a:lnTo>
                  <a:lnTo>
                    <a:pt x="1191" y="1906"/>
                  </a:lnTo>
                  <a:lnTo>
                    <a:pt x="739" y="1454"/>
                  </a:lnTo>
                  <a:lnTo>
                    <a:pt x="1906" y="287"/>
                  </a:lnTo>
                  <a:close/>
                  <a:moveTo>
                    <a:pt x="1" y="1"/>
                  </a:moveTo>
                  <a:lnTo>
                    <a:pt x="1" y="2192"/>
                  </a:lnTo>
                  <a:lnTo>
                    <a:pt x="3096" y="2192"/>
                  </a:lnTo>
                  <a:lnTo>
                    <a:pt x="30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9" name="Google Shape;10329;p82"/>
            <p:cNvSpPr/>
            <p:nvPr/>
          </p:nvSpPr>
          <p:spPr>
            <a:xfrm>
              <a:off x="7788994" y="3594470"/>
              <a:ext cx="348871" cy="218606"/>
            </a:xfrm>
            <a:custGeom>
              <a:rect b="b" l="l" r="r" t="t"/>
              <a:pathLst>
                <a:path extrusionOk="0" h="6716" w="10718">
                  <a:moveTo>
                    <a:pt x="1" y="0"/>
                  </a:moveTo>
                  <a:lnTo>
                    <a:pt x="1" y="6716"/>
                  </a:lnTo>
                  <a:lnTo>
                    <a:pt x="1334" y="6716"/>
                  </a:lnTo>
                  <a:lnTo>
                    <a:pt x="1334" y="1072"/>
                  </a:lnTo>
                  <a:lnTo>
                    <a:pt x="9407" y="1072"/>
                  </a:lnTo>
                  <a:lnTo>
                    <a:pt x="9407" y="6716"/>
                  </a:lnTo>
                  <a:lnTo>
                    <a:pt x="10717" y="6716"/>
                  </a:lnTo>
                  <a:lnTo>
                    <a:pt x="1071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30" name="Google Shape;10330;p82"/>
          <p:cNvSpPr/>
          <p:nvPr/>
        </p:nvSpPr>
        <p:spPr>
          <a:xfrm>
            <a:off x="997289" y="4003001"/>
            <a:ext cx="348999" cy="349782"/>
          </a:xfrm>
          <a:custGeom>
            <a:rect b="b" l="l" r="r" t="t"/>
            <a:pathLst>
              <a:path extrusionOk="0" h="10718" w="10694">
                <a:moveTo>
                  <a:pt x="9598" y="1311"/>
                </a:moveTo>
                <a:cubicBezTo>
                  <a:pt x="9860" y="1311"/>
                  <a:pt x="10074" y="1525"/>
                  <a:pt x="10074" y="1787"/>
                </a:cubicBezTo>
                <a:lnTo>
                  <a:pt x="10074" y="2882"/>
                </a:lnTo>
                <a:cubicBezTo>
                  <a:pt x="10074" y="3144"/>
                  <a:pt x="9860" y="3359"/>
                  <a:pt x="9598" y="3359"/>
                </a:cubicBezTo>
                <a:lnTo>
                  <a:pt x="9003" y="3359"/>
                </a:lnTo>
                <a:cubicBezTo>
                  <a:pt x="9122" y="3073"/>
                  <a:pt x="9169" y="2763"/>
                  <a:pt x="9169" y="2478"/>
                </a:cubicBezTo>
                <a:lnTo>
                  <a:pt x="9169" y="2216"/>
                </a:lnTo>
                <a:lnTo>
                  <a:pt x="1525" y="2216"/>
                </a:lnTo>
                <a:lnTo>
                  <a:pt x="1525" y="2454"/>
                </a:lnTo>
                <a:cubicBezTo>
                  <a:pt x="1525" y="2763"/>
                  <a:pt x="1596" y="3073"/>
                  <a:pt x="1692" y="3359"/>
                </a:cubicBezTo>
                <a:lnTo>
                  <a:pt x="1096" y="3359"/>
                </a:lnTo>
                <a:cubicBezTo>
                  <a:pt x="834" y="3359"/>
                  <a:pt x="620" y="3144"/>
                  <a:pt x="620" y="2882"/>
                </a:cubicBezTo>
                <a:lnTo>
                  <a:pt x="620" y="1787"/>
                </a:lnTo>
                <a:cubicBezTo>
                  <a:pt x="620" y="1525"/>
                  <a:pt x="834" y="1311"/>
                  <a:pt x="1096" y="1311"/>
                </a:cubicBezTo>
                <a:lnTo>
                  <a:pt x="1525" y="1311"/>
                </a:lnTo>
                <a:lnTo>
                  <a:pt x="1525" y="1596"/>
                </a:lnTo>
                <a:lnTo>
                  <a:pt x="9169" y="1596"/>
                </a:lnTo>
                <a:lnTo>
                  <a:pt x="9169" y="1311"/>
                </a:lnTo>
                <a:close/>
                <a:moveTo>
                  <a:pt x="7241" y="7907"/>
                </a:moveTo>
                <a:lnTo>
                  <a:pt x="7241" y="10074"/>
                </a:lnTo>
                <a:lnTo>
                  <a:pt x="6598" y="10074"/>
                </a:lnTo>
                <a:lnTo>
                  <a:pt x="6598" y="8526"/>
                </a:lnTo>
                <a:lnTo>
                  <a:pt x="4049" y="8526"/>
                </a:lnTo>
                <a:lnTo>
                  <a:pt x="4049" y="10074"/>
                </a:lnTo>
                <a:lnTo>
                  <a:pt x="3430" y="10074"/>
                </a:lnTo>
                <a:lnTo>
                  <a:pt x="3430" y="7907"/>
                </a:lnTo>
                <a:close/>
                <a:moveTo>
                  <a:pt x="1525" y="1"/>
                </a:moveTo>
                <a:lnTo>
                  <a:pt x="1525" y="668"/>
                </a:lnTo>
                <a:lnTo>
                  <a:pt x="1120" y="668"/>
                </a:lnTo>
                <a:cubicBezTo>
                  <a:pt x="501" y="668"/>
                  <a:pt x="1" y="1168"/>
                  <a:pt x="1" y="1763"/>
                </a:cubicBezTo>
                <a:lnTo>
                  <a:pt x="1" y="2882"/>
                </a:lnTo>
                <a:cubicBezTo>
                  <a:pt x="1" y="3478"/>
                  <a:pt x="501" y="3978"/>
                  <a:pt x="1120" y="3978"/>
                </a:cubicBezTo>
                <a:lnTo>
                  <a:pt x="2001" y="3978"/>
                </a:lnTo>
                <a:cubicBezTo>
                  <a:pt x="2239" y="4287"/>
                  <a:pt x="2549" y="4549"/>
                  <a:pt x="2906" y="4740"/>
                </a:cubicBezTo>
                <a:lnTo>
                  <a:pt x="4097" y="5359"/>
                </a:lnTo>
                <a:lnTo>
                  <a:pt x="4097" y="6717"/>
                </a:lnTo>
                <a:lnTo>
                  <a:pt x="2216" y="6717"/>
                </a:lnTo>
                <a:lnTo>
                  <a:pt x="2216" y="10074"/>
                </a:lnTo>
                <a:lnTo>
                  <a:pt x="1263" y="10074"/>
                </a:lnTo>
                <a:lnTo>
                  <a:pt x="1263" y="10717"/>
                </a:lnTo>
                <a:lnTo>
                  <a:pt x="9408" y="10717"/>
                </a:lnTo>
                <a:lnTo>
                  <a:pt x="9408" y="10098"/>
                </a:lnTo>
                <a:lnTo>
                  <a:pt x="8455" y="10098"/>
                </a:lnTo>
                <a:lnTo>
                  <a:pt x="8455" y="6717"/>
                </a:lnTo>
                <a:lnTo>
                  <a:pt x="6598" y="6717"/>
                </a:lnTo>
                <a:lnTo>
                  <a:pt x="6598" y="5359"/>
                </a:lnTo>
                <a:lnTo>
                  <a:pt x="7788" y="4740"/>
                </a:lnTo>
                <a:cubicBezTo>
                  <a:pt x="8145" y="4549"/>
                  <a:pt x="8455" y="4287"/>
                  <a:pt x="8693" y="3978"/>
                </a:cubicBezTo>
                <a:lnTo>
                  <a:pt x="9598" y="3978"/>
                </a:lnTo>
                <a:cubicBezTo>
                  <a:pt x="10194" y="3978"/>
                  <a:pt x="10694" y="3478"/>
                  <a:pt x="10694" y="2882"/>
                </a:cubicBezTo>
                <a:lnTo>
                  <a:pt x="10694" y="1787"/>
                </a:lnTo>
                <a:cubicBezTo>
                  <a:pt x="10694" y="1192"/>
                  <a:pt x="10194" y="692"/>
                  <a:pt x="9598" y="692"/>
                </a:cubicBezTo>
                <a:lnTo>
                  <a:pt x="9622" y="668"/>
                </a:lnTo>
                <a:lnTo>
                  <a:pt x="9193" y="668"/>
                </a:lnTo>
                <a:lnTo>
                  <a:pt x="91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31" name="Google Shape;10331;p82"/>
          <p:cNvGrpSpPr/>
          <p:nvPr/>
        </p:nvGrpSpPr>
        <p:grpSpPr>
          <a:xfrm>
            <a:off x="1752584" y="4003061"/>
            <a:ext cx="349743" cy="350108"/>
            <a:chOff x="1759614" y="4151023"/>
            <a:chExt cx="348871" cy="349200"/>
          </a:xfrm>
        </p:grpSpPr>
        <p:sp>
          <p:nvSpPr>
            <p:cNvPr id="10332" name="Google Shape;10332;p82"/>
            <p:cNvSpPr/>
            <p:nvPr/>
          </p:nvSpPr>
          <p:spPr>
            <a:xfrm>
              <a:off x="1854956" y="4330867"/>
              <a:ext cx="138793" cy="118970"/>
            </a:xfrm>
            <a:custGeom>
              <a:rect b="b" l="l" r="r" t="t"/>
              <a:pathLst>
                <a:path extrusionOk="0" h="3655" w="4264">
                  <a:moveTo>
                    <a:pt x="2739" y="620"/>
                  </a:moveTo>
                  <a:lnTo>
                    <a:pt x="2739" y="1501"/>
                  </a:lnTo>
                  <a:lnTo>
                    <a:pt x="3430" y="1501"/>
                  </a:lnTo>
                  <a:lnTo>
                    <a:pt x="3430" y="2144"/>
                  </a:lnTo>
                  <a:lnTo>
                    <a:pt x="2120" y="2144"/>
                  </a:lnTo>
                  <a:lnTo>
                    <a:pt x="2120" y="620"/>
                  </a:lnTo>
                  <a:close/>
                  <a:moveTo>
                    <a:pt x="2430" y="1"/>
                  </a:moveTo>
                  <a:cubicBezTo>
                    <a:pt x="810" y="1"/>
                    <a:pt x="1" y="1954"/>
                    <a:pt x="1144" y="3121"/>
                  </a:cubicBezTo>
                  <a:cubicBezTo>
                    <a:pt x="1513" y="3489"/>
                    <a:pt x="1968" y="3655"/>
                    <a:pt x="2416" y="3655"/>
                  </a:cubicBezTo>
                  <a:cubicBezTo>
                    <a:pt x="3356" y="3655"/>
                    <a:pt x="4264" y="2924"/>
                    <a:pt x="4264" y="1811"/>
                  </a:cubicBezTo>
                  <a:cubicBezTo>
                    <a:pt x="4264" y="811"/>
                    <a:pt x="3430" y="1"/>
                    <a:pt x="24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3" name="Google Shape;10333;p82"/>
            <p:cNvSpPr/>
            <p:nvPr/>
          </p:nvSpPr>
          <p:spPr>
            <a:xfrm>
              <a:off x="1759614" y="4151023"/>
              <a:ext cx="235695" cy="59729"/>
            </a:xfrm>
            <a:custGeom>
              <a:rect b="b" l="l" r="r" t="t"/>
              <a:pathLst>
                <a:path extrusionOk="0" h="1835" w="7241">
                  <a:moveTo>
                    <a:pt x="1763" y="596"/>
                  </a:moveTo>
                  <a:lnTo>
                    <a:pt x="1763" y="1215"/>
                  </a:lnTo>
                  <a:lnTo>
                    <a:pt x="1144" y="1215"/>
                  </a:lnTo>
                  <a:lnTo>
                    <a:pt x="1144" y="596"/>
                  </a:lnTo>
                  <a:close/>
                  <a:moveTo>
                    <a:pt x="2930" y="596"/>
                  </a:moveTo>
                  <a:lnTo>
                    <a:pt x="2930" y="1215"/>
                  </a:lnTo>
                  <a:lnTo>
                    <a:pt x="2311" y="1215"/>
                  </a:lnTo>
                  <a:lnTo>
                    <a:pt x="2311" y="596"/>
                  </a:lnTo>
                  <a:close/>
                  <a:moveTo>
                    <a:pt x="4097" y="596"/>
                  </a:moveTo>
                  <a:lnTo>
                    <a:pt x="4097" y="1215"/>
                  </a:lnTo>
                  <a:lnTo>
                    <a:pt x="3454" y="1215"/>
                  </a:lnTo>
                  <a:lnTo>
                    <a:pt x="3454" y="596"/>
                  </a:lnTo>
                  <a:close/>
                  <a:moveTo>
                    <a:pt x="1" y="1"/>
                  </a:moveTo>
                  <a:lnTo>
                    <a:pt x="1" y="1835"/>
                  </a:lnTo>
                  <a:lnTo>
                    <a:pt x="5716" y="1835"/>
                  </a:lnTo>
                  <a:lnTo>
                    <a:pt x="724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4" name="Google Shape;10334;p82"/>
            <p:cNvSpPr/>
            <p:nvPr/>
          </p:nvSpPr>
          <p:spPr>
            <a:xfrm>
              <a:off x="1759614" y="4151023"/>
              <a:ext cx="348871" cy="308574"/>
            </a:xfrm>
            <a:custGeom>
              <a:rect b="b" l="l" r="r" t="t"/>
              <a:pathLst>
                <a:path extrusionOk="0" h="9480" w="10718">
                  <a:moveTo>
                    <a:pt x="8074" y="1"/>
                  </a:moveTo>
                  <a:lnTo>
                    <a:pt x="6026" y="2478"/>
                  </a:lnTo>
                  <a:lnTo>
                    <a:pt x="1" y="2478"/>
                  </a:lnTo>
                  <a:lnTo>
                    <a:pt x="1" y="9479"/>
                  </a:lnTo>
                  <a:lnTo>
                    <a:pt x="2001" y="9479"/>
                  </a:lnTo>
                  <a:cubicBezTo>
                    <a:pt x="310" y="6812"/>
                    <a:pt x="2215" y="3335"/>
                    <a:pt x="5359" y="3335"/>
                  </a:cubicBezTo>
                  <a:cubicBezTo>
                    <a:pt x="8502" y="3335"/>
                    <a:pt x="10431" y="6812"/>
                    <a:pt x="8741" y="9479"/>
                  </a:cubicBezTo>
                  <a:lnTo>
                    <a:pt x="10717" y="9479"/>
                  </a:lnTo>
                  <a:lnTo>
                    <a:pt x="107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5" name="Google Shape;10335;p82"/>
            <p:cNvSpPr/>
            <p:nvPr/>
          </p:nvSpPr>
          <p:spPr>
            <a:xfrm>
              <a:off x="1787511" y="4280478"/>
              <a:ext cx="256624" cy="219745"/>
            </a:xfrm>
            <a:custGeom>
              <a:rect b="b" l="l" r="r" t="t"/>
              <a:pathLst>
                <a:path extrusionOk="0" h="6751" w="7884">
                  <a:moveTo>
                    <a:pt x="4486" y="919"/>
                  </a:moveTo>
                  <a:cubicBezTo>
                    <a:pt x="5747" y="919"/>
                    <a:pt x="6955" y="1894"/>
                    <a:pt x="6955" y="3359"/>
                  </a:cubicBezTo>
                  <a:cubicBezTo>
                    <a:pt x="6955" y="4716"/>
                    <a:pt x="5859" y="5812"/>
                    <a:pt x="4502" y="5812"/>
                  </a:cubicBezTo>
                  <a:cubicBezTo>
                    <a:pt x="2311" y="5812"/>
                    <a:pt x="1239" y="3168"/>
                    <a:pt x="2763" y="1644"/>
                  </a:cubicBezTo>
                  <a:cubicBezTo>
                    <a:pt x="3265" y="1143"/>
                    <a:pt x="3881" y="919"/>
                    <a:pt x="4486" y="919"/>
                  </a:cubicBezTo>
                  <a:close/>
                  <a:moveTo>
                    <a:pt x="4502" y="1"/>
                  </a:moveTo>
                  <a:cubicBezTo>
                    <a:pt x="1501" y="1"/>
                    <a:pt x="1" y="3621"/>
                    <a:pt x="2120" y="5764"/>
                  </a:cubicBezTo>
                  <a:cubicBezTo>
                    <a:pt x="2802" y="6446"/>
                    <a:pt x="3641" y="6750"/>
                    <a:pt x="4466" y="6750"/>
                  </a:cubicBezTo>
                  <a:cubicBezTo>
                    <a:pt x="6207" y="6750"/>
                    <a:pt x="7884" y="5394"/>
                    <a:pt x="7884" y="3359"/>
                  </a:cubicBezTo>
                  <a:cubicBezTo>
                    <a:pt x="7860" y="1501"/>
                    <a:pt x="6359" y="1"/>
                    <a:pt x="45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36" name="Google Shape;10336;p82"/>
          <p:cNvGrpSpPr/>
          <p:nvPr/>
        </p:nvGrpSpPr>
        <p:grpSpPr>
          <a:xfrm>
            <a:off x="2506390" y="4003224"/>
            <a:ext cx="352843" cy="349228"/>
            <a:chOff x="2511541" y="4151186"/>
            <a:chExt cx="351963" cy="348323"/>
          </a:xfrm>
        </p:grpSpPr>
        <p:sp>
          <p:nvSpPr>
            <p:cNvPr id="10337" name="Google Shape;10337;p82"/>
            <p:cNvSpPr/>
            <p:nvPr/>
          </p:nvSpPr>
          <p:spPr>
            <a:xfrm>
              <a:off x="2603010" y="4361888"/>
              <a:ext cx="172124" cy="137621"/>
            </a:xfrm>
            <a:custGeom>
              <a:rect b="b" l="l" r="r" t="t"/>
              <a:pathLst>
                <a:path extrusionOk="0" h="4228" w="5288">
                  <a:moveTo>
                    <a:pt x="1525" y="0"/>
                  </a:moveTo>
                  <a:cubicBezTo>
                    <a:pt x="1215" y="0"/>
                    <a:pt x="906" y="119"/>
                    <a:pt x="668" y="286"/>
                  </a:cubicBezTo>
                  <a:cubicBezTo>
                    <a:pt x="310" y="548"/>
                    <a:pt x="96" y="929"/>
                    <a:pt x="48" y="1358"/>
                  </a:cubicBezTo>
                  <a:cubicBezTo>
                    <a:pt x="1" y="1882"/>
                    <a:pt x="72" y="2406"/>
                    <a:pt x="287" y="2882"/>
                  </a:cubicBezTo>
                  <a:cubicBezTo>
                    <a:pt x="453" y="3406"/>
                    <a:pt x="810" y="3835"/>
                    <a:pt x="1263" y="4120"/>
                  </a:cubicBezTo>
                  <a:cubicBezTo>
                    <a:pt x="1406" y="4192"/>
                    <a:pt x="1567" y="4227"/>
                    <a:pt x="1727" y="4227"/>
                  </a:cubicBezTo>
                  <a:cubicBezTo>
                    <a:pt x="1888" y="4227"/>
                    <a:pt x="2049" y="4192"/>
                    <a:pt x="2192" y="4120"/>
                  </a:cubicBezTo>
                  <a:lnTo>
                    <a:pt x="2644" y="3906"/>
                  </a:lnTo>
                  <a:lnTo>
                    <a:pt x="3097" y="4120"/>
                  </a:lnTo>
                  <a:cubicBezTo>
                    <a:pt x="3240" y="4192"/>
                    <a:pt x="3400" y="4227"/>
                    <a:pt x="3561" y="4227"/>
                  </a:cubicBezTo>
                  <a:cubicBezTo>
                    <a:pt x="3722" y="4227"/>
                    <a:pt x="3883" y="4192"/>
                    <a:pt x="4025" y="4120"/>
                  </a:cubicBezTo>
                  <a:cubicBezTo>
                    <a:pt x="4478" y="3835"/>
                    <a:pt x="4835" y="3406"/>
                    <a:pt x="5026" y="2882"/>
                  </a:cubicBezTo>
                  <a:cubicBezTo>
                    <a:pt x="5216" y="2406"/>
                    <a:pt x="5288" y="1882"/>
                    <a:pt x="5240" y="1358"/>
                  </a:cubicBezTo>
                  <a:cubicBezTo>
                    <a:pt x="5192" y="929"/>
                    <a:pt x="4978" y="548"/>
                    <a:pt x="4621" y="286"/>
                  </a:cubicBezTo>
                  <a:cubicBezTo>
                    <a:pt x="4373" y="110"/>
                    <a:pt x="4087" y="12"/>
                    <a:pt x="3790" y="12"/>
                  </a:cubicBezTo>
                  <a:cubicBezTo>
                    <a:pt x="3687" y="12"/>
                    <a:pt x="3582" y="23"/>
                    <a:pt x="3478" y="48"/>
                  </a:cubicBezTo>
                  <a:cubicBezTo>
                    <a:pt x="3263" y="96"/>
                    <a:pt x="3073" y="167"/>
                    <a:pt x="2882" y="262"/>
                  </a:cubicBezTo>
                  <a:lnTo>
                    <a:pt x="2644" y="524"/>
                  </a:lnTo>
                  <a:lnTo>
                    <a:pt x="2430" y="262"/>
                  </a:lnTo>
                  <a:cubicBezTo>
                    <a:pt x="2239" y="167"/>
                    <a:pt x="2025" y="96"/>
                    <a:pt x="1834" y="48"/>
                  </a:cubicBezTo>
                  <a:cubicBezTo>
                    <a:pt x="1739" y="24"/>
                    <a:pt x="1620" y="0"/>
                    <a:pt x="15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8" name="Google Shape;10338;p82"/>
            <p:cNvSpPr/>
            <p:nvPr/>
          </p:nvSpPr>
          <p:spPr>
            <a:xfrm>
              <a:off x="2511541" y="4151186"/>
              <a:ext cx="351963" cy="245622"/>
            </a:xfrm>
            <a:custGeom>
              <a:rect b="b" l="l" r="r" t="t"/>
              <a:pathLst>
                <a:path extrusionOk="0" h="7546" w="10813">
                  <a:moveTo>
                    <a:pt x="5309" y="0"/>
                  </a:moveTo>
                  <a:cubicBezTo>
                    <a:pt x="5200" y="0"/>
                    <a:pt x="5089" y="7"/>
                    <a:pt x="4978" y="20"/>
                  </a:cubicBezTo>
                  <a:cubicBezTo>
                    <a:pt x="3525" y="186"/>
                    <a:pt x="2430" y="1425"/>
                    <a:pt x="2430" y="2877"/>
                  </a:cubicBezTo>
                  <a:lnTo>
                    <a:pt x="2430" y="2949"/>
                  </a:lnTo>
                  <a:lnTo>
                    <a:pt x="2358" y="2949"/>
                  </a:lnTo>
                  <a:cubicBezTo>
                    <a:pt x="2344" y="2949"/>
                    <a:pt x="2329" y="2948"/>
                    <a:pt x="2314" y="2948"/>
                  </a:cubicBezTo>
                  <a:cubicBezTo>
                    <a:pt x="1072" y="2948"/>
                    <a:pt x="48" y="3940"/>
                    <a:pt x="24" y="5211"/>
                  </a:cubicBezTo>
                  <a:cubicBezTo>
                    <a:pt x="1" y="6473"/>
                    <a:pt x="1001" y="7521"/>
                    <a:pt x="2287" y="7545"/>
                  </a:cubicBezTo>
                  <a:cubicBezTo>
                    <a:pt x="2382" y="7021"/>
                    <a:pt x="2692" y="6569"/>
                    <a:pt x="3097" y="6259"/>
                  </a:cubicBezTo>
                  <a:cubicBezTo>
                    <a:pt x="3461" y="6004"/>
                    <a:pt x="3895" y="5860"/>
                    <a:pt x="4335" y="5860"/>
                  </a:cubicBezTo>
                  <a:cubicBezTo>
                    <a:pt x="4470" y="5860"/>
                    <a:pt x="4606" y="5874"/>
                    <a:pt x="4740" y="5902"/>
                  </a:cubicBezTo>
                  <a:cubicBezTo>
                    <a:pt x="4883" y="5926"/>
                    <a:pt x="5002" y="5973"/>
                    <a:pt x="5145" y="6021"/>
                  </a:cubicBezTo>
                  <a:lnTo>
                    <a:pt x="5145" y="5711"/>
                  </a:lnTo>
                  <a:cubicBezTo>
                    <a:pt x="5145" y="4973"/>
                    <a:pt x="4549" y="4378"/>
                    <a:pt x="3811" y="4378"/>
                  </a:cubicBezTo>
                  <a:lnTo>
                    <a:pt x="3811" y="3759"/>
                  </a:lnTo>
                  <a:cubicBezTo>
                    <a:pt x="4287" y="3759"/>
                    <a:pt x="4764" y="3925"/>
                    <a:pt x="5121" y="4259"/>
                  </a:cubicBezTo>
                  <a:cubicBezTo>
                    <a:pt x="5240" y="3663"/>
                    <a:pt x="5764" y="3235"/>
                    <a:pt x="6359" y="3235"/>
                  </a:cubicBezTo>
                  <a:lnTo>
                    <a:pt x="7455" y="3235"/>
                  </a:lnTo>
                  <a:lnTo>
                    <a:pt x="7455" y="3901"/>
                  </a:lnTo>
                  <a:cubicBezTo>
                    <a:pt x="7455" y="4616"/>
                    <a:pt x="6883" y="5164"/>
                    <a:pt x="6169" y="5187"/>
                  </a:cubicBezTo>
                  <a:lnTo>
                    <a:pt x="5692" y="5187"/>
                  </a:lnTo>
                  <a:cubicBezTo>
                    <a:pt x="5740" y="5354"/>
                    <a:pt x="5764" y="5521"/>
                    <a:pt x="5764" y="5711"/>
                  </a:cubicBezTo>
                  <a:lnTo>
                    <a:pt x="5764" y="6021"/>
                  </a:lnTo>
                  <a:cubicBezTo>
                    <a:pt x="5907" y="5973"/>
                    <a:pt x="6026" y="5926"/>
                    <a:pt x="6169" y="5902"/>
                  </a:cubicBezTo>
                  <a:cubicBezTo>
                    <a:pt x="6311" y="5872"/>
                    <a:pt x="6456" y="5857"/>
                    <a:pt x="6599" y="5857"/>
                  </a:cubicBezTo>
                  <a:cubicBezTo>
                    <a:pt x="7030" y="5857"/>
                    <a:pt x="7455" y="5991"/>
                    <a:pt x="7812" y="6259"/>
                  </a:cubicBezTo>
                  <a:cubicBezTo>
                    <a:pt x="8217" y="6569"/>
                    <a:pt x="8502" y="6997"/>
                    <a:pt x="8621" y="7497"/>
                  </a:cubicBezTo>
                  <a:cubicBezTo>
                    <a:pt x="9931" y="7188"/>
                    <a:pt x="10812" y="5949"/>
                    <a:pt x="10693" y="4616"/>
                  </a:cubicBezTo>
                  <a:cubicBezTo>
                    <a:pt x="10550" y="3282"/>
                    <a:pt x="9455" y="2234"/>
                    <a:pt x="8098" y="2211"/>
                  </a:cubicBezTo>
                  <a:cubicBezTo>
                    <a:pt x="7790" y="893"/>
                    <a:pt x="6612" y="0"/>
                    <a:pt x="53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9" name="Google Shape;10339;p82"/>
            <p:cNvSpPr/>
            <p:nvPr/>
          </p:nvSpPr>
          <p:spPr>
            <a:xfrm>
              <a:off x="2697603" y="4277386"/>
              <a:ext cx="35675" cy="22525"/>
            </a:xfrm>
            <a:custGeom>
              <a:rect b="b" l="l" r="r" t="t"/>
              <a:pathLst>
                <a:path extrusionOk="0" h="692" w="1096">
                  <a:moveTo>
                    <a:pt x="667" y="1"/>
                  </a:moveTo>
                  <a:cubicBezTo>
                    <a:pt x="310" y="1"/>
                    <a:pt x="0" y="286"/>
                    <a:pt x="0" y="644"/>
                  </a:cubicBezTo>
                  <a:lnTo>
                    <a:pt x="0" y="691"/>
                  </a:lnTo>
                  <a:lnTo>
                    <a:pt x="453" y="691"/>
                  </a:lnTo>
                  <a:cubicBezTo>
                    <a:pt x="810" y="691"/>
                    <a:pt x="1096" y="405"/>
                    <a:pt x="1096" y="48"/>
                  </a:cubicBezTo>
                  <a:lnTo>
                    <a:pt x="10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40" name="Google Shape;10340;p82"/>
          <p:cNvGrpSpPr/>
          <p:nvPr/>
        </p:nvGrpSpPr>
        <p:grpSpPr>
          <a:xfrm>
            <a:off x="3288196" y="4003551"/>
            <a:ext cx="286770" cy="349293"/>
            <a:chOff x="3291397" y="4151512"/>
            <a:chExt cx="286055" cy="348388"/>
          </a:xfrm>
        </p:grpSpPr>
        <p:sp>
          <p:nvSpPr>
            <p:cNvPr id="10341" name="Google Shape;10341;p82"/>
            <p:cNvSpPr/>
            <p:nvPr/>
          </p:nvSpPr>
          <p:spPr>
            <a:xfrm>
              <a:off x="3490609" y="4350267"/>
              <a:ext cx="86843" cy="149632"/>
            </a:xfrm>
            <a:custGeom>
              <a:rect b="b" l="l" r="r" t="t"/>
              <a:pathLst>
                <a:path extrusionOk="0" h="4597" w="2668">
                  <a:moveTo>
                    <a:pt x="0" y="0"/>
                  </a:moveTo>
                  <a:lnTo>
                    <a:pt x="24" y="3477"/>
                  </a:lnTo>
                  <a:lnTo>
                    <a:pt x="977" y="3025"/>
                  </a:lnTo>
                  <a:lnTo>
                    <a:pt x="1739" y="4596"/>
                  </a:lnTo>
                  <a:lnTo>
                    <a:pt x="2477" y="4239"/>
                  </a:lnTo>
                  <a:lnTo>
                    <a:pt x="1715" y="2667"/>
                  </a:lnTo>
                  <a:lnTo>
                    <a:pt x="2668" y="2215"/>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2" name="Google Shape;10342;p82"/>
            <p:cNvSpPr/>
            <p:nvPr/>
          </p:nvSpPr>
          <p:spPr>
            <a:xfrm>
              <a:off x="3414765" y="4261892"/>
              <a:ext cx="35545" cy="33461"/>
            </a:xfrm>
            <a:custGeom>
              <a:rect b="b" l="l" r="r" t="t"/>
              <a:pathLst>
                <a:path extrusionOk="0" h="1028" w="1092">
                  <a:moveTo>
                    <a:pt x="616" y="0"/>
                  </a:moveTo>
                  <a:cubicBezTo>
                    <a:pt x="449" y="24"/>
                    <a:pt x="258" y="119"/>
                    <a:pt x="187" y="286"/>
                  </a:cubicBezTo>
                  <a:cubicBezTo>
                    <a:pt x="0" y="639"/>
                    <a:pt x="265" y="1028"/>
                    <a:pt x="636" y="1028"/>
                  </a:cubicBezTo>
                  <a:cubicBezTo>
                    <a:pt x="691" y="1028"/>
                    <a:pt x="748" y="1019"/>
                    <a:pt x="806" y="1001"/>
                  </a:cubicBezTo>
                  <a:cubicBezTo>
                    <a:pt x="973" y="953"/>
                    <a:pt x="1092" y="786"/>
                    <a:pt x="1092" y="596"/>
                  </a:cubicBezTo>
                  <a:lnTo>
                    <a:pt x="1092" y="167"/>
                  </a:lnTo>
                  <a:cubicBezTo>
                    <a:pt x="1092" y="72"/>
                    <a:pt x="1044" y="0"/>
                    <a:pt x="9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3" name="Google Shape;10343;p82"/>
            <p:cNvSpPr/>
            <p:nvPr/>
          </p:nvSpPr>
          <p:spPr>
            <a:xfrm>
              <a:off x="3291397" y="4151512"/>
              <a:ext cx="282957" cy="256754"/>
            </a:xfrm>
            <a:custGeom>
              <a:rect b="b" l="l" r="r" t="t"/>
              <a:pathLst>
                <a:path extrusionOk="0" h="7888" w="8693">
                  <a:moveTo>
                    <a:pt x="5787" y="1486"/>
                  </a:moveTo>
                  <a:cubicBezTo>
                    <a:pt x="6311" y="1486"/>
                    <a:pt x="6740" y="1915"/>
                    <a:pt x="6740" y="2439"/>
                  </a:cubicBezTo>
                  <a:lnTo>
                    <a:pt x="6740" y="4153"/>
                  </a:lnTo>
                  <a:cubicBezTo>
                    <a:pt x="6740" y="4272"/>
                    <a:pt x="6692" y="4368"/>
                    <a:pt x="6597" y="4463"/>
                  </a:cubicBezTo>
                  <a:cubicBezTo>
                    <a:pt x="6396" y="4692"/>
                    <a:pt x="6118" y="4809"/>
                    <a:pt x="5835" y="4809"/>
                  </a:cubicBezTo>
                  <a:cubicBezTo>
                    <a:pt x="5647" y="4809"/>
                    <a:pt x="5458" y="4758"/>
                    <a:pt x="5287" y="4654"/>
                  </a:cubicBezTo>
                  <a:cubicBezTo>
                    <a:pt x="5073" y="4915"/>
                    <a:pt x="4763" y="5058"/>
                    <a:pt x="4430" y="5058"/>
                  </a:cubicBezTo>
                  <a:cubicBezTo>
                    <a:pt x="3477" y="5058"/>
                    <a:pt x="2810" y="3891"/>
                    <a:pt x="3739" y="2915"/>
                  </a:cubicBezTo>
                  <a:cubicBezTo>
                    <a:pt x="3834" y="2820"/>
                    <a:pt x="3953" y="2748"/>
                    <a:pt x="4096" y="2748"/>
                  </a:cubicBezTo>
                  <a:lnTo>
                    <a:pt x="5215" y="2748"/>
                  </a:lnTo>
                  <a:cubicBezTo>
                    <a:pt x="5382" y="2748"/>
                    <a:pt x="5525" y="2891"/>
                    <a:pt x="5525" y="3058"/>
                  </a:cubicBezTo>
                  <a:lnTo>
                    <a:pt x="5525" y="3939"/>
                  </a:lnTo>
                  <a:cubicBezTo>
                    <a:pt x="5525" y="3987"/>
                    <a:pt x="5525" y="4011"/>
                    <a:pt x="5549" y="4034"/>
                  </a:cubicBezTo>
                  <a:cubicBezTo>
                    <a:pt x="5612" y="4134"/>
                    <a:pt x="5710" y="4178"/>
                    <a:pt x="5805" y="4178"/>
                  </a:cubicBezTo>
                  <a:cubicBezTo>
                    <a:pt x="5961" y="4178"/>
                    <a:pt x="6111" y="4060"/>
                    <a:pt x="6097" y="3868"/>
                  </a:cubicBezTo>
                  <a:lnTo>
                    <a:pt x="6097" y="3653"/>
                  </a:lnTo>
                  <a:cubicBezTo>
                    <a:pt x="6097" y="2796"/>
                    <a:pt x="5406" y="2129"/>
                    <a:pt x="4572" y="2129"/>
                  </a:cubicBezTo>
                  <a:lnTo>
                    <a:pt x="4239" y="2129"/>
                  </a:lnTo>
                  <a:cubicBezTo>
                    <a:pt x="3405" y="2129"/>
                    <a:pt x="2715" y="2796"/>
                    <a:pt x="2715" y="3653"/>
                  </a:cubicBezTo>
                  <a:lnTo>
                    <a:pt x="2715" y="4058"/>
                  </a:lnTo>
                  <a:cubicBezTo>
                    <a:pt x="2715" y="4939"/>
                    <a:pt x="3429" y="5678"/>
                    <a:pt x="4334" y="5678"/>
                  </a:cubicBezTo>
                  <a:lnTo>
                    <a:pt x="4691" y="5678"/>
                  </a:lnTo>
                  <a:lnTo>
                    <a:pt x="4691" y="6297"/>
                  </a:lnTo>
                  <a:lnTo>
                    <a:pt x="4334" y="6297"/>
                  </a:lnTo>
                  <a:cubicBezTo>
                    <a:pt x="3096" y="6297"/>
                    <a:pt x="2096" y="5297"/>
                    <a:pt x="2096" y="4058"/>
                  </a:cubicBezTo>
                  <a:lnTo>
                    <a:pt x="2096" y="2439"/>
                  </a:lnTo>
                  <a:cubicBezTo>
                    <a:pt x="2096" y="1915"/>
                    <a:pt x="2501" y="1486"/>
                    <a:pt x="3024" y="1486"/>
                  </a:cubicBezTo>
                  <a:close/>
                  <a:moveTo>
                    <a:pt x="4393" y="0"/>
                  </a:moveTo>
                  <a:cubicBezTo>
                    <a:pt x="3632" y="0"/>
                    <a:pt x="2864" y="221"/>
                    <a:pt x="2191" y="677"/>
                  </a:cubicBezTo>
                  <a:cubicBezTo>
                    <a:pt x="572" y="1748"/>
                    <a:pt x="0" y="3844"/>
                    <a:pt x="810" y="5630"/>
                  </a:cubicBezTo>
                  <a:cubicBezTo>
                    <a:pt x="1477" y="7041"/>
                    <a:pt x="2893" y="7887"/>
                    <a:pt x="4384" y="7887"/>
                  </a:cubicBezTo>
                  <a:cubicBezTo>
                    <a:pt x="4755" y="7887"/>
                    <a:pt x="5131" y="7835"/>
                    <a:pt x="5501" y="7726"/>
                  </a:cubicBezTo>
                  <a:lnTo>
                    <a:pt x="5477" y="4749"/>
                  </a:lnTo>
                  <a:lnTo>
                    <a:pt x="7454" y="6416"/>
                  </a:lnTo>
                  <a:cubicBezTo>
                    <a:pt x="8692" y="4892"/>
                    <a:pt x="8597" y="2701"/>
                    <a:pt x="7287" y="1272"/>
                  </a:cubicBezTo>
                  <a:cubicBezTo>
                    <a:pt x="6522" y="437"/>
                    <a:pt x="5464" y="0"/>
                    <a:pt x="43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44" name="Google Shape;10344;p82"/>
          <p:cNvGrpSpPr/>
          <p:nvPr/>
        </p:nvGrpSpPr>
        <p:grpSpPr>
          <a:xfrm>
            <a:off x="4019454" y="4003061"/>
            <a:ext cx="349710" cy="349784"/>
            <a:chOff x="4020831" y="4151023"/>
            <a:chExt cx="348838" cy="348877"/>
          </a:xfrm>
        </p:grpSpPr>
        <p:sp>
          <p:nvSpPr>
            <p:cNvPr id="10345" name="Google Shape;10345;p82"/>
            <p:cNvSpPr/>
            <p:nvPr/>
          </p:nvSpPr>
          <p:spPr>
            <a:xfrm>
              <a:off x="4094462" y="4234712"/>
              <a:ext cx="82221" cy="69852"/>
            </a:xfrm>
            <a:custGeom>
              <a:rect b="b" l="l" r="r" t="t"/>
              <a:pathLst>
                <a:path extrusionOk="0" h="2146" w="2526">
                  <a:moveTo>
                    <a:pt x="1092" y="1"/>
                  </a:moveTo>
                  <a:cubicBezTo>
                    <a:pt x="540" y="1"/>
                    <a:pt x="8" y="428"/>
                    <a:pt x="25" y="1074"/>
                  </a:cubicBezTo>
                  <a:cubicBezTo>
                    <a:pt x="1" y="1669"/>
                    <a:pt x="501" y="2145"/>
                    <a:pt x="1096" y="2145"/>
                  </a:cubicBezTo>
                  <a:cubicBezTo>
                    <a:pt x="2049" y="2145"/>
                    <a:pt x="2525" y="978"/>
                    <a:pt x="1835" y="311"/>
                  </a:cubicBezTo>
                  <a:cubicBezTo>
                    <a:pt x="1620" y="97"/>
                    <a:pt x="1353" y="1"/>
                    <a:pt x="10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6" name="Google Shape;10346;p82"/>
            <p:cNvSpPr/>
            <p:nvPr/>
          </p:nvSpPr>
          <p:spPr>
            <a:xfrm>
              <a:off x="4225479" y="4234712"/>
              <a:ext cx="82189" cy="69852"/>
            </a:xfrm>
            <a:custGeom>
              <a:rect b="b" l="l" r="r" t="t"/>
              <a:pathLst>
                <a:path extrusionOk="0" h="2146" w="2525">
                  <a:moveTo>
                    <a:pt x="1090" y="1"/>
                  </a:moveTo>
                  <a:cubicBezTo>
                    <a:pt x="537" y="1"/>
                    <a:pt x="0" y="428"/>
                    <a:pt x="0" y="1074"/>
                  </a:cubicBezTo>
                  <a:cubicBezTo>
                    <a:pt x="0" y="1669"/>
                    <a:pt x="501" y="2145"/>
                    <a:pt x="1072" y="2145"/>
                  </a:cubicBezTo>
                  <a:cubicBezTo>
                    <a:pt x="2025" y="2145"/>
                    <a:pt x="2525" y="978"/>
                    <a:pt x="1834" y="311"/>
                  </a:cubicBezTo>
                  <a:cubicBezTo>
                    <a:pt x="1620" y="97"/>
                    <a:pt x="1353" y="1"/>
                    <a:pt x="10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7" name="Google Shape;10347;p82"/>
            <p:cNvSpPr/>
            <p:nvPr/>
          </p:nvSpPr>
          <p:spPr>
            <a:xfrm>
              <a:off x="4020831" y="4151023"/>
              <a:ext cx="348838" cy="218638"/>
            </a:xfrm>
            <a:custGeom>
              <a:rect b="b" l="l" r="r" t="t"/>
              <a:pathLst>
                <a:path extrusionOk="0" h="6717" w="10717">
                  <a:moveTo>
                    <a:pt x="7362" y="1951"/>
                  </a:moveTo>
                  <a:cubicBezTo>
                    <a:pt x="7955" y="1951"/>
                    <a:pt x="8545" y="2254"/>
                    <a:pt x="8859" y="2859"/>
                  </a:cubicBezTo>
                  <a:lnTo>
                    <a:pt x="9526" y="2859"/>
                  </a:lnTo>
                  <a:lnTo>
                    <a:pt x="9526" y="3478"/>
                  </a:lnTo>
                  <a:lnTo>
                    <a:pt x="9074" y="3478"/>
                  </a:lnTo>
                  <a:cubicBezTo>
                    <a:pt x="9098" y="3978"/>
                    <a:pt x="8955" y="4454"/>
                    <a:pt x="8645" y="4835"/>
                  </a:cubicBezTo>
                  <a:cubicBezTo>
                    <a:pt x="8597" y="4883"/>
                    <a:pt x="8574" y="4930"/>
                    <a:pt x="8526" y="4954"/>
                  </a:cubicBezTo>
                  <a:cubicBezTo>
                    <a:pt x="8136" y="5223"/>
                    <a:pt x="7738" y="5340"/>
                    <a:pt x="7368" y="5340"/>
                  </a:cubicBezTo>
                  <a:cubicBezTo>
                    <a:pt x="6429" y="5340"/>
                    <a:pt x="5668" y="4584"/>
                    <a:pt x="5668" y="3645"/>
                  </a:cubicBezTo>
                  <a:lnTo>
                    <a:pt x="5668" y="3478"/>
                  </a:lnTo>
                  <a:cubicBezTo>
                    <a:pt x="5668" y="3454"/>
                    <a:pt x="5668" y="3430"/>
                    <a:pt x="5644" y="3406"/>
                  </a:cubicBezTo>
                  <a:cubicBezTo>
                    <a:pt x="5572" y="3307"/>
                    <a:pt x="5472" y="3262"/>
                    <a:pt x="5375" y="3262"/>
                  </a:cubicBezTo>
                  <a:cubicBezTo>
                    <a:pt x="5216" y="3262"/>
                    <a:pt x="5064" y="3381"/>
                    <a:pt x="5049" y="3573"/>
                  </a:cubicBezTo>
                  <a:lnTo>
                    <a:pt x="5049" y="4264"/>
                  </a:lnTo>
                  <a:cubicBezTo>
                    <a:pt x="5049" y="4383"/>
                    <a:pt x="5001" y="4502"/>
                    <a:pt x="4906" y="4597"/>
                  </a:cubicBezTo>
                  <a:cubicBezTo>
                    <a:pt x="4401" y="5119"/>
                    <a:pt x="3852" y="5336"/>
                    <a:pt x="3351" y="5336"/>
                  </a:cubicBezTo>
                  <a:cubicBezTo>
                    <a:pt x="2413" y="5336"/>
                    <a:pt x="1644" y="4576"/>
                    <a:pt x="1644" y="3645"/>
                  </a:cubicBezTo>
                  <a:cubicBezTo>
                    <a:pt x="1644" y="3597"/>
                    <a:pt x="1644" y="3525"/>
                    <a:pt x="1644" y="3478"/>
                  </a:cubicBezTo>
                  <a:lnTo>
                    <a:pt x="1191" y="3478"/>
                  </a:lnTo>
                  <a:lnTo>
                    <a:pt x="1191" y="2859"/>
                  </a:lnTo>
                  <a:lnTo>
                    <a:pt x="1834" y="2859"/>
                  </a:lnTo>
                  <a:cubicBezTo>
                    <a:pt x="2161" y="2254"/>
                    <a:pt x="2757" y="1951"/>
                    <a:pt x="3349" y="1951"/>
                  </a:cubicBezTo>
                  <a:cubicBezTo>
                    <a:pt x="3924" y="1951"/>
                    <a:pt x="4494" y="2236"/>
                    <a:pt x="4811" y="2811"/>
                  </a:cubicBezTo>
                  <a:cubicBezTo>
                    <a:pt x="4978" y="2692"/>
                    <a:pt x="5168" y="2632"/>
                    <a:pt x="5356" y="2632"/>
                  </a:cubicBezTo>
                  <a:cubicBezTo>
                    <a:pt x="5543" y="2632"/>
                    <a:pt x="5728" y="2692"/>
                    <a:pt x="5883" y="2811"/>
                  </a:cubicBezTo>
                  <a:cubicBezTo>
                    <a:pt x="6211" y="2236"/>
                    <a:pt x="6788" y="1951"/>
                    <a:pt x="7362" y="1951"/>
                  </a:cubicBezTo>
                  <a:close/>
                  <a:moveTo>
                    <a:pt x="0" y="1"/>
                  </a:moveTo>
                  <a:lnTo>
                    <a:pt x="0" y="6717"/>
                  </a:lnTo>
                  <a:lnTo>
                    <a:pt x="10717" y="6717"/>
                  </a:lnTo>
                  <a:lnTo>
                    <a:pt x="107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8" name="Google Shape;10348;p82"/>
            <p:cNvSpPr/>
            <p:nvPr/>
          </p:nvSpPr>
          <p:spPr>
            <a:xfrm>
              <a:off x="4020831" y="4389784"/>
              <a:ext cx="348838" cy="110117"/>
            </a:xfrm>
            <a:custGeom>
              <a:rect b="b" l="l" r="r" t="t"/>
              <a:pathLst>
                <a:path extrusionOk="0" h="3383" w="10717">
                  <a:moveTo>
                    <a:pt x="0" y="1"/>
                  </a:moveTo>
                  <a:lnTo>
                    <a:pt x="0" y="1596"/>
                  </a:lnTo>
                  <a:lnTo>
                    <a:pt x="4001" y="1596"/>
                  </a:lnTo>
                  <a:lnTo>
                    <a:pt x="4001" y="1977"/>
                  </a:lnTo>
                  <a:cubicBezTo>
                    <a:pt x="4001" y="2406"/>
                    <a:pt x="3644" y="2739"/>
                    <a:pt x="3215" y="2739"/>
                  </a:cubicBezTo>
                  <a:lnTo>
                    <a:pt x="2263" y="2739"/>
                  </a:lnTo>
                  <a:lnTo>
                    <a:pt x="2263" y="3382"/>
                  </a:lnTo>
                  <a:lnTo>
                    <a:pt x="8455" y="3382"/>
                  </a:lnTo>
                  <a:lnTo>
                    <a:pt x="8455" y="2763"/>
                  </a:lnTo>
                  <a:lnTo>
                    <a:pt x="7478" y="2763"/>
                  </a:lnTo>
                  <a:cubicBezTo>
                    <a:pt x="7050" y="2763"/>
                    <a:pt x="6716" y="2406"/>
                    <a:pt x="6716" y="1977"/>
                  </a:cubicBezTo>
                  <a:lnTo>
                    <a:pt x="6716" y="1596"/>
                  </a:lnTo>
                  <a:lnTo>
                    <a:pt x="10717" y="1596"/>
                  </a:lnTo>
                  <a:lnTo>
                    <a:pt x="107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49" name="Google Shape;10349;p82"/>
          <p:cNvSpPr txBox="1"/>
          <p:nvPr/>
        </p:nvSpPr>
        <p:spPr>
          <a:xfrm>
            <a:off x="12" y="35325"/>
            <a:ext cx="9144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Roboto"/>
                <a:ea typeface="Roboto"/>
                <a:cs typeface="Roboto"/>
                <a:sym typeface="Roboto"/>
              </a:rPr>
              <a:t>Online Learning</a:t>
            </a:r>
            <a:endParaRPr sz="2000">
              <a:solidFill>
                <a:schemeClr val="dk1"/>
              </a:solidFill>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0353" name="Shape 10353"/>
        <p:cNvGrpSpPr/>
        <p:nvPr/>
      </p:nvGrpSpPr>
      <p:grpSpPr>
        <a:xfrm>
          <a:off x="0" y="0"/>
          <a:ext cx="0" cy="0"/>
          <a:chOff x="0" y="0"/>
          <a:chExt cx="0" cy="0"/>
        </a:xfrm>
      </p:grpSpPr>
      <p:grpSp>
        <p:nvGrpSpPr>
          <p:cNvPr id="10354" name="Google Shape;10354;p83"/>
          <p:cNvGrpSpPr/>
          <p:nvPr/>
        </p:nvGrpSpPr>
        <p:grpSpPr>
          <a:xfrm>
            <a:off x="1034263" y="1766172"/>
            <a:ext cx="298736" cy="349479"/>
            <a:chOff x="1034263" y="1766172"/>
            <a:chExt cx="298736" cy="349479"/>
          </a:xfrm>
        </p:grpSpPr>
        <p:sp>
          <p:nvSpPr>
            <p:cNvPr id="10355" name="Google Shape;10355;p83"/>
            <p:cNvSpPr/>
            <p:nvPr/>
          </p:nvSpPr>
          <p:spPr>
            <a:xfrm>
              <a:off x="1251489" y="1766172"/>
              <a:ext cx="54339" cy="53440"/>
            </a:xfrm>
            <a:custGeom>
              <a:rect b="b" l="l" r="r" t="t"/>
              <a:pathLst>
                <a:path extrusionOk="0" h="1638" w="1668">
                  <a:moveTo>
                    <a:pt x="432" y="1"/>
                  </a:moveTo>
                  <a:cubicBezTo>
                    <a:pt x="352" y="1"/>
                    <a:pt x="274" y="31"/>
                    <a:pt x="215" y="90"/>
                  </a:cubicBezTo>
                  <a:lnTo>
                    <a:pt x="1" y="304"/>
                  </a:lnTo>
                  <a:lnTo>
                    <a:pt x="1310" y="1638"/>
                  </a:lnTo>
                  <a:lnTo>
                    <a:pt x="1548" y="1424"/>
                  </a:lnTo>
                  <a:cubicBezTo>
                    <a:pt x="1668" y="1305"/>
                    <a:pt x="1668" y="1090"/>
                    <a:pt x="1548" y="971"/>
                  </a:cubicBezTo>
                  <a:lnTo>
                    <a:pt x="667" y="90"/>
                  </a:lnTo>
                  <a:cubicBezTo>
                    <a:pt x="596" y="31"/>
                    <a:pt x="513" y="1"/>
                    <a:pt x="4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6" name="Google Shape;10356;p83"/>
            <p:cNvSpPr/>
            <p:nvPr/>
          </p:nvSpPr>
          <p:spPr>
            <a:xfrm>
              <a:off x="1110299" y="1906623"/>
              <a:ext cx="54339" cy="53440"/>
            </a:xfrm>
            <a:custGeom>
              <a:rect b="b" l="l" r="r" t="t"/>
              <a:pathLst>
                <a:path extrusionOk="0" h="1638" w="1668">
                  <a:moveTo>
                    <a:pt x="358" y="0"/>
                  </a:moveTo>
                  <a:lnTo>
                    <a:pt x="119" y="215"/>
                  </a:lnTo>
                  <a:cubicBezTo>
                    <a:pt x="0" y="334"/>
                    <a:pt x="0" y="524"/>
                    <a:pt x="119" y="667"/>
                  </a:cubicBezTo>
                  <a:lnTo>
                    <a:pt x="1024" y="1548"/>
                  </a:lnTo>
                  <a:cubicBezTo>
                    <a:pt x="1084" y="1608"/>
                    <a:pt x="1161" y="1637"/>
                    <a:pt x="1239" y="1637"/>
                  </a:cubicBezTo>
                  <a:cubicBezTo>
                    <a:pt x="1316" y="1637"/>
                    <a:pt x="1393" y="1608"/>
                    <a:pt x="1453" y="1548"/>
                  </a:cubicBezTo>
                  <a:lnTo>
                    <a:pt x="1667" y="1334"/>
                  </a:lnTo>
                  <a:lnTo>
                    <a:pt x="35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7" name="Google Shape;10357;p83"/>
            <p:cNvSpPr/>
            <p:nvPr/>
          </p:nvSpPr>
          <p:spPr>
            <a:xfrm>
              <a:off x="1125024" y="1780168"/>
              <a:ext cx="166829" cy="165115"/>
            </a:xfrm>
            <a:custGeom>
              <a:rect b="b" l="l" r="r" t="t"/>
              <a:pathLst>
                <a:path extrusionOk="0" h="5061" w="5121">
                  <a:moveTo>
                    <a:pt x="3001" y="0"/>
                  </a:moveTo>
                  <a:cubicBezTo>
                    <a:pt x="2924" y="0"/>
                    <a:pt x="2847" y="30"/>
                    <a:pt x="2787" y="90"/>
                  </a:cubicBezTo>
                  <a:lnTo>
                    <a:pt x="144" y="2757"/>
                  </a:lnTo>
                  <a:cubicBezTo>
                    <a:pt x="1" y="2876"/>
                    <a:pt x="1" y="3090"/>
                    <a:pt x="144" y="3209"/>
                  </a:cubicBezTo>
                  <a:lnTo>
                    <a:pt x="1882" y="4972"/>
                  </a:lnTo>
                  <a:cubicBezTo>
                    <a:pt x="1942" y="5031"/>
                    <a:pt x="2025" y="5061"/>
                    <a:pt x="2108" y="5061"/>
                  </a:cubicBezTo>
                  <a:cubicBezTo>
                    <a:pt x="2192" y="5061"/>
                    <a:pt x="2275" y="5031"/>
                    <a:pt x="2335" y="4972"/>
                  </a:cubicBezTo>
                  <a:lnTo>
                    <a:pt x="5002" y="2328"/>
                  </a:lnTo>
                  <a:cubicBezTo>
                    <a:pt x="5121" y="2185"/>
                    <a:pt x="5121" y="1995"/>
                    <a:pt x="5002" y="1876"/>
                  </a:cubicBezTo>
                  <a:lnTo>
                    <a:pt x="3216" y="90"/>
                  </a:lnTo>
                  <a:cubicBezTo>
                    <a:pt x="3156" y="30"/>
                    <a:pt x="3079" y="0"/>
                    <a:pt x="30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8" name="Google Shape;10358;p83"/>
            <p:cNvSpPr/>
            <p:nvPr/>
          </p:nvSpPr>
          <p:spPr>
            <a:xfrm>
              <a:off x="1034263" y="1878630"/>
              <a:ext cx="298736" cy="237021"/>
            </a:xfrm>
            <a:custGeom>
              <a:rect b="b" l="l" r="r" t="t"/>
              <a:pathLst>
                <a:path extrusionOk="0" h="7265" w="9170">
                  <a:moveTo>
                    <a:pt x="7955" y="1"/>
                  </a:moveTo>
                  <a:lnTo>
                    <a:pt x="6597" y="1358"/>
                  </a:lnTo>
                  <a:cubicBezTo>
                    <a:pt x="7216" y="2382"/>
                    <a:pt x="6907" y="3692"/>
                    <a:pt x="5930" y="4335"/>
                  </a:cubicBezTo>
                  <a:cubicBezTo>
                    <a:pt x="5549" y="4156"/>
                    <a:pt x="5138" y="4067"/>
                    <a:pt x="4728" y="4067"/>
                  </a:cubicBezTo>
                  <a:cubicBezTo>
                    <a:pt x="4317" y="4067"/>
                    <a:pt x="3906" y="4156"/>
                    <a:pt x="3525" y="4335"/>
                  </a:cubicBezTo>
                  <a:cubicBezTo>
                    <a:pt x="3192" y="4121"/>
                    <a:pt x="2906" y="3811"/>
                    <a:pt x="2739" y="3454"/>
                  </a:cubicBezTo>
                  <a:lnTo>
                    <a:pt x="3001" y="3454"/>
                  </a:lnTo>
                  <a:cubicBezTo>
                    <a:pt x="3168" y="3454"/>
                    <a:pt x="3287" y="3335"/>
                    <a:pt x="3335" y="3192"/>
                  </a:cubicBezTo>
                  <a:cubicBezTo>
                    <a:pt x="3358" y="3001"/>
                    <a:pt x="3215" y="2835"/>
                    <a:pt x="3025" y="2811"/>
                  </a:cubicBezTo>
                  <a:lnTo>
                    <a:pt x="358" y="2811"/>
                  </a:lnTo>
                  <a:cubicBezTo>
                    <a:pt x="191" y="2811"/>
                    <a:pt x="72" y="2930"/>
                    <a:pt x="24" y="3073"/>
                  </a:cubicBezTo>
                  <a:cubicBezTo>
                    <a:pt x="0" y="3263"/>
                    <a:pt x="143" y="3430"/>
                    <a:pt x="334" y="3454"/>
                  </a:cubicBezTo>
                  <a:lnTo>
                    <a:pt x="763" y="3454"/>
                  </a:lnTo>
                  <a:cubicBezTo>
                    <a:pt x="929" y="4145"/>
                    <a:pt x="1286" y="4811"/>
                    <a:pt x="1787" y="5335"/>
                  </a:cubicBezTo>
                  <a:lnTo>
                    <a:pt x="953" y="5335"/>
                  </a:lnTo>
                  <a:cubicBezTo>
                    <a:pt x="786" y="5335"/>
                    <a:pt x="643" y="5478"/>
                    <a:pt x="643" y="5645"/>
                  </a:cubicBezTo>
                  <a:lnTo>
                    <a:pt x="643" y="6931"/>
                  </a:lnTo>
                  <a:cubicBezTo>
                    <a:pt x="643" y="7121"/>
                    <a:pt x="786" y="7264"/>
                    <a:pt x="953" y="7264"/>
                  </a:cubicBezTo>
                  <a:lnTo>
                    <a:pt x="8478" y="7264"/>
                  </a:lnTo>
                  <a:cubicBezTo>
                    <a:pt x="8645" y="7264"/>
                    <a:pt x="8788" y="7121"/>
                    <a:pt x="8788" y="6931"/>
                  </a:cubicBezTo>
                  <a:lnTo>
                    <a:pt x="8788" y="5645"/>
                  </a:lnTo>
                  <a:cubicBezTo>
                    <a:pt x="8788" y="5454"/>
                    <a:pt x="8645" y="5311"/>
                    <a:pt x="8455" y="5311"/>
                  </a:cubicBezTo>
                  <a:lnTo>
                    <a:pt x="7645" y="5311"/>
                  </a:lnTo>
                  <a:cubicBezTo>
                    <a:pt x="9050" y="3859"/>
                    <a:pt x="9169" y="1620"/>
                    <a:pt x="79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59" name="Google Shape;10359;p83"/>
          <p:cNvGrpSpPr/>
          <p:nvPr/>
        </p:nvGrpSpPr>
        <p:grpSpPr>
          <a:xfrm>
            <a:off x="1818599" y="1765976"/>
            <a:ext cx="214490" cy="349446"/>
            <a:chOff x="1818599" y="1765976"/>
            <a:chExt cx="214490" cy="349446"/>
          </a:xfrm>
        </p:grpSpPr>
        <p:sp>
          <p:nvSpPr>
            <p:cNvPr id="10360" name="Google Shape;10360;p83"/>
            <p:cNvSpPr/>
            <p:nvPr/>
          </p:nvSpPr>
          <p:spPr>
            <a:xfrm>
              <a:off x="1893853" y="2016177"/>
              <a:ext cx="39614" cy="34615"/>
            </a:xfrm>
            <a:custGeom>
              <a:rect b="b" l="l" r="r" t="t"/>
              <a:pathLst>
                <a:path extrusionOk="0" h="1061" w="1216">
                  <a:moveTo>
                    <a:pt x="692" y="0"/>
                  </a:moveTo>
                  <a:cubicBezTo>
                    <a:pt x="239" y="0"/>
                    <a:pt x="1" y="572"/>
                    <a:pt x="334" y="905"/>
                  </a:cubicBezTo>
                  <a:cubicBezTo>
                    <a:pt x="442" y="1012"/>
                    <a:pt x="571" y="1060"/>
                    <a:pt x="698" y="1060"/>
                  </a:cubicBezTo>
                  <a:cubicBezTo>
                    <a:pt x="964" y="1060"/>
                    <a:pt x="1215" y="847"/>
                    <a:pt x="1215" y="524"/>
                  </a:cubicBezTo>
                  <a:cubicBezTo>
                    <a:pt x="1215" y="238"/>
                    <a:pt x="977" y="0"/>
                    <a:pt x="6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1" name="Google Shape;10361;p83"/>
            <p:cNvSpPr/>
            <p:nvPr/>
          </p:nvSpPr>
          <p:spPr>
            <a:xfrm>
              <a:off x="1818599" y="1765976"/>
              <a:ext cx="180023" cy="349446"/>
            </a:xfrm>
            <a:custGeom>
              <a:rect b="b" l="l" r="r" t="t"/>
              <a:pathLst>
                <a:path extrusionOk="0" h="10711" w="5526">
                  <a:moveTo>
                    <a:pt x="3013" y="1287"/>
                  </a:moveTo>
                  <a:cubicBezTo>
                    <a:pt x="3162" y="1287"/>
                    <a:pt x="3311" y="1382"/>
                    <a:pt x="3335" y="1573"/>
                  </a:cubicBezTo>
                  <a:lnTo>
                    <a:pt x="3335" y="7097"/>
                  </a:lnTo>
                  <a:cubicBezTo>
                    <a:pt x="4621" y="7455"/>
                    <a:pt x="4359" y="9360"/>
                    <a:pt x="3002" y="9360"/>
                  </a:cubicBezTo>
                  <a:cubicBezTo>
                    <a:pt x="1668" y="9360"/>
                    <a:pt x="1406" y="7455"/>
                    <a:pt x="2692" y="7097"/>
                  </a:cubicBezTo>
                  <a:lnTo>
                    <a:pt x="2692" y="1573"/>
                  </a:lnTo>
                  <a:cubicBezTo>
                    <a:pt x="2716" y="1382"/>
                    <a:pt x="2865" y="1287"/>
                    <a:pt x="3013" y="1287"/>
                  </a:cubicBezTo>
                  <a:close/>
                  <a:moveTo>
                    <a:pt x="3013" y="1"/>
                  </a:moveTo>
                  <a:cubicBezTo>
                    <a:pt x="2234" y="1"/>
                    <a:pt x="1454" y="525"/>
                    <a:pt x="1454" y="1573"/>
                  </a:cubicBezTo>
                  <a:lnTo>
                    <a:pt x="1454" y="6240"/>
                  </a:lnTo>
                  <a:cubicBezTo>
                    <a:pt x="1" y="7407"/>
                    <a:pt x="263" y="9669"/>
                    <a:pt x="1930" y="10455"/>
                  </a:cubicBezTo>
                  <a:cubicBezTo>
                    <a:pt x="2290" y="10630"/>
                    <a:pt x="2662" y="10711"/>
                    <a:pt x="3024" y="10711"/>
                  </a:cubicBezTo>
                  <a:cubicBezTo>
                    <a:pt x="4340" y="10711"/>
                    <a:pt x="5526" y="9649"/>
                    <a:pt x="5526" y="8193"/>
                  </a:cubicBezTo>
                  <a:cubicBezTo>
                    <a:pt x="5526" y="7431"/>
                    <a:pt x="5169" y="6716"/>
                    <a:pt x="4573" y="6240"/>
                  </a:cubicBezTo>
                  <a:lnTo>
                    <a:pt x="4573" y="1573"/>
                  </a:lnTo>
                  <a:cubicBezTo>
                    <a:pt x="4573" y="525"/>
                    <a:pt x="3793" y="1"/>
                    <a:pt x="30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2" name="Google Shape;10362;p83"/>
            <p:cNvSpPr/>
            <p:nvPr/>
          </p:nvSpPr>
          <p:spPr>
            <a:xfrm>
              <a:off x="1984646" y="1828910"/>
              <a:ext cx="47335" cy="20228"/>
            </a:xfrm>
            <a:custGeom>
              <a:rect b="b" l="l" r="r" t="t"/>
              <a:pathLst>
                <a:path extrusionOk="0" h="620" w="1453">
                  <a:moveTo>
                    <a:pt x="429" y="1"/>
                  </a:moveTo>
                  <a:cubicBezTo>
                    <a:pt x="0" y="1"/>
                    <a:pt x="0" y="620"/>
                    <a:pt x="429" y="620"/>
                  </a:cubicBezTo>
                  <a:lnTo>
                    <a:pt x="1048" y="620"/>
                  </a:lnTo>
                  <a:cubicBezTo>
                    <a:pt x="1453" y="620"/>
                    <a:pt x="1453" y="1"/>
                    <a:pt x="1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3" name="Google Shape;10363;p83"/>
            <p:cNvSpPr/>
            <p:nvPr/>
          </p:nvSpPr>
          <p:spPr>
            <a:xfrm>
              <a:off x="1983571" y="1870017"/>
              <a:ext cx="49518" cy="20391"/>
            </a:xfrm>
            <a:custGeom>
              <a:rect b="b" l="l" r="r" t="t"/>
              <a:pathLst>
                <a:path extrusionOk="0" h="625" w="1520">
                  <a:moveTo>
                    <a:pt x="417" y="1"/>
                  </a:moveTo>
                  <a:cubicBezTo>
                    <a:pt x="0" y="1"/>
                    <a:pt x="0" y="624"/>
                    <a:pt x="417" y="624"/>
                  </a:cubicBezTo>
                  <a:cubicBezTo>
                    <a:pt x="432" y="624"/>
                    <a:pt x="447" y="624"/>
                    <a:pt x="462" y="622"/>
                  </a:cubicBezTo>
                  <a:lnTo>
                    <a:pt x="1081" y="622"/>
                  </a:lnTo>
                  <a:cubicBezTo>
                    <a:pt x="1096" y="624"/>
                    <a:pt x="1110" y="624"/>
                    <a:pt x="1123" y="624"/>
                  </a:cubicBezTo>
                  <a:cubicBezTo>
                    <a:pt x="1519" y="624"/>
                    <a:pt x="1519" y="1"/>
                    <a:pt x="1123" y="1"/>
                  </a:cubicBezTo>
                  <a:cubicBezTo>
                    <a:pt x="1110" y="1"/>
                    <a:pt x="1096" y="1"/>
                    <a:pt x="1081" y="3"/>
                  </a:cubicBezTo>
                  <a:lnTo>
                    <a:pt x="462" y="3"/>
                  </a:lnTo>
                  <a:cubicBezTo>
                    <a:pt x="447" y="1"/>
                    <a:pt x="432" y="1"/>
                    <a:pt x="4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4" name="Google Shape;10364;p83"/>
            <p:cNvSpPr/>
            <p:nvPr/>
          </p:nvSpPr>
          <p:spPr>
            <a:xfrm>
              <a:off x="1984646" y="1910505"/>
              <a:ext cx="47335" cy="21010"/>
            </a:xfrm>
            <a:custGeom>
              <a:rect b="b" l="l" r="r" t="t"/>
              <a:pathLst>
                <a:path extrusionOk="0" h="644" w="1453">
                  <a:moveTo>
                    <a:pt x="429" y="0"/>
                  </a:moveTo>
                  <a:cubicBezTo>
                    <a:pt x="0" y="0"/>
                    <a:pt x="0" y="643"/>
                    <a:pt x="429" y="643"/>
                  </a:cubicBezTo>
                  <a:lnTo>
                    <a:pt x="1048" y="643"/>
                  </a:lnTo>
                  <a:cubicBezTo>
                    <a:pt x="1453" y="643"/>
                    <a:pt x="1453" y="0"/>
                    <a:pt x="10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65" name="Google Shape;10365;p83"/>
          <p:cNvGrpSpPr/>
          <p:nvPr/>
        </p:nvGrpSpPr>
        <p:grpSpPr>
          <a:xfrm>
            <a:off x="2553319" y="1765976"/>
            <a:ext cx="266126" cy="348892"/>
            <a:chOff x="2553319" y="1765976"/>
            <a:chExt cx="266126" cy="348892"/>
          </a:xfrm>
        </p:grpSpPr>
        <p:sp>
          <p:nvSpPr>
            <p:cNvPr id="10366" name="Google Shape;10366;p83"/>
            <p:cNvSpPr/>
            <p:nvPr/>
          </p:nvSpPr>
          <p:spPr>
            <a:xfrm>
              <a:off x="2553319" y="1766759"/>
              <a:ext cx="183118" cy="158525"/>
            </a:xfrm>
            <a:custGeom>
              <a:rect b="b" l="l" r="r" t="t"/>
              <a:pathLst>
                <a:path extrusionOk="0" h="4859" w="5621">
                  <a:moveTo>
                    <a:pt x="310" y="1"/>
                  </a:moveTo>
                  <a:cubicBezTo>
                    <a:pt x="143" y="24"/>
                    <a:pt x="0" y="144"/>
                    <a:pt x="0" y="334"/>
                  </a:cubicBezTo>
                  <a:cubicBezTo>
                    <a:pt x="0" y="1953"/>
                    <a:pt x="1239" y="3525"/>
                    <a:pt x="2406" y="4859"/>
                  </a:cubicBezTo>
                  <a:cubicBezTo>
                    <a:pt x="2834" y="4359"/>
                    <a:pt x="3239" y="3930"/>
                    <a:pt x="3668" y="3454"/>
                  </a:cubicBezTo>
                  <a:cubicBezTo>
                    <a:pt x="3477" y="3239"/>
                    <a:pt x="3310" y="3025"/>
                    <a:pt x="3144" y="2835"/>
                  </a:cubicBezTo>
                  <a:lnTo>
                    <a:pt x="4215" y="2835"/>
                  </a:lnTo>
                  <a:cubicBezTo>
                    <a:pt x="4406" y="2620"/>
                    <a:pt x="4573" y="2406"/>
                    <a:pt x="4716" y="2192"/>
                  </a:cubicBezTo>
                  <a:lnTo>
                    <a:pt x="2667" y="2192"/>
                  </a:lnTo>
                  <a:cubicBezTo>
                    <a:pt x="2477" y="1906"/>
                    <a:pt x="2286" y="1572"/>
                    <a:pt x="2144" y="1263"/>
                  </a:cubicBezTo>
                  <a:lnTo>
                    <a:pt x="5335" y="1263"/>
                  </a:lnTo>
                  <a:cubicBezTo>
                    <a:pt x="5454" y="1048"/>
                    <a:pt x="5549" y="834"/>
                    <a:pt x="5620" y="620"/>
                  </a:cubicBezTo>
                  <a:lnTo>
                    <a:pt x="1905" y="620"/>
                  </a:lnTo>
                  <a:cubicBezTo>
                    <a:pt x="1905" y="525"/>
                    <a:pt x="1882" y="429"/>
                    <a:pt x="1882" y="334"/>
                  </a:cubicBezTo>
                  <a:cubicBezTo>
                    <a:pt x="1882" y="144"/>
                    <a:pt x="1739" y="24"/>
                    <a:pt x="15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7" name="Google Shape;10367;p83"/>
            <p:cNvSpPr/>
            <p:nvPr/>
          </p:nvSpPr>
          <p:spPr>
            <a:xfrm>
              <a:off x="2637108" y="1957126"/>
              <a:ext cx="182336" cy="157742"/>
            </a:xfrm>
            <a:custGeom>
              <a:rect b="b" l="l" r="r" t="t"/>
              <a:pathLst>
                <a:path extrusionOk="0" h="4835" w="5597">
                  <a:moveTo>
                    <a:pt x="3191" y="0"/>
                  </a:moveTo>
                  <a:cubicBezTo>
                    <a:pt x="2763" y="476"/>
                    <a:pt x="2358" y="929"/>
                    <a:pt x="1929" y="1405"/>
                  </a:cubicBezTo>
                  <a:cubicBezTo>
                    <a:pt x="2120" y="1620"/>
                    <a:pt x="2286" y="1810"/>
                    <a:pt x="2453" y="2024"/>
                  </a:cubicBezTo>
                  <a:lnTo>
                    <a:pt x="1381" y="2024"/>
                  </a:lnTo>
                  <a:cubicBezTo>
                    <a:pt x="1215" y="2239"/>
                    <a:pt x="1048" y="2453"/>
                    <a:pt x="881" y="2667"/>
                  </a:cubicBezTo>
                  <a:lnTo>
                    <a:pt x="2906" y="2667"/>
                  </a:lnTo>
                  <a:cubicBezTo>
                    <a:pt x="3120" y="2953"/>
                    <a:pt x="3310" y="3263"/>
                    <a:pt x="3477" y="3596"/>
                  </a:cubicBezTo>
                  <a:lnTo>
                    <a:pt x="262" y="3596"/>
                  </a:lnTo>
                  <a:cubicBezTo>
                    <a:pt x="143" y="3787"/>
                    <a:pt x="48" y="4001"/>
                    <a:pt x="0" y="4215"/>
                  </a:cubicBezTo>
                  <a:lnTo>
                    <a:pt x="3668" y="4215"/>
                  </a:lnTo>
                  <a:cubicBezTo>
                    <a:pt x="3691" y="4334"/>
                    <a:pt x="3715" y="4430"/>
                    <a:pt x="3715" y="4549"/>
                  </a:cubicBezTo>
                  <a:cubicBezTo>
                    <a:pt x="3715" y="4715"/>
                    <a:pt x="3858" y="4834"/>
                    <a:pt x="4025" y="4834"/>
                  </a:cubicBezTo>
                  <a:lnTo>
                    <a:pt x="5263" y="4834"/>
                  </a:lnTo>
                  <a:cubicBezTo>
                    <a:pt x="5454" y="4834"/>
                    <a:pt x="5597" y="4715"/>
                    <a:pt x="5597" y="4549"/>
                  </a:cubicBezTo>
                  <a:cubicBezTo>
                    <a:pt x="5597" y="2882"/>
                    <a:pt x="4334" y="1286"/>
                    <a:pt x="31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8" name="Google Shape;10368;p83"/>
            <p:cNvSpPr/>
            <p:nvPr/>
          </p:nvSpPr>
          <p:spPr>
            <a:xfrm>
              <a:off x="2553319" y="1765976"/>
              <a:ext cx="266126" cy="348892"/>
            </a:xfrm>
            <a:custGeom>
              <a:rect b="b" l="l" r="r" t="t"/>
              <a:pathLst>
                <a:path extrusionOk="0" h="10694" w="8169">
                  <a:moveTo>
                    <a:pt x="6597" y="1"/>
                  </a:moveTo>
                  <a:cubicBezTo>
                    <a:pt x="6430" y="1"/>
                    <a:pt x="6287" y="144"/>
                    <a:pt x="6287" y="310"/>
                  </a:cubicBezTo>
                  <a:cubicBezTo>
                    <a:pt x="6311" y="2168"/>
                    <a:pt x="2882" y="4930"/>
                    <a:pt x="1167" y="7407"/>
                  </a:cubicBezTo>
                  <a:cubicBezTo>
                    <a:pt x="381" y="8526"/>
                    <a:pt x="0" y="9479"/>
                    <a:pt x="0" y="10384"/>
                  </a:cubicBezTo>
                  <a:cubicBezTo>
                    <a:pt x="0" y="10574"/>
                    <a:pt x="143" y="10693"/>
                    <a:pt x="334" y="10693"/>
                  </a:cubicBezTo>
                  <a:lnTo>
                    <a:pt x="1572" y="10693"/>
                  </a:lnTo>
                  <a:cubicBezTo>
                    <a:pt x="1739" y="10693"/>
                    <a:pt x="1882" y="10574"/>
                    <a:pt x="1882" y="10384"/>
                  </a:cubicBezTo>
                  <a:cubicBezTo>
                    <a:pt x="1882" y="8550"/>
                    <a:pt x="5311" y="5788"/>
                    <a:pt x="7002" y="3335"/>
                  </a:cubicBezTo>
                  <a:cubicBezTo>
                    <a:pt x="7811" y="2192"/>
                    <a:pt x="8169" y="1263"/>
                    <a:pt x="8169" y="310"/>
                  </a:cubicBezTo>
                  <a:cubicBezTo>
                    <a:pt x="8169" y="144"/>
                    <a:pt x="8026" y="1"/>
                    <a:pt x="78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69" name="Google Shape;10369;p83"/>
          <p:cNvSpPr/>
          <p:nvPr/>
        </p:nvSpPr>
        <p:spPr>
          <a:xfrm>
            <a:off x="3296542" y="1765976"/>
            <a:ext cx="285542" cy="349675"/>
          </a:xfrm>
          <a:custGeom>
            <a:rect b="b" l="l" r="r" t="t"/>
            <a:pathLst>
              <a:path extrusionOk="0" h="10718" w="8765">
                <a:moveTo>
                  <a:pt x="2477" y="1"/>
                </a:moveTo>
                <a:cubicBezTo>
                  <a:pt x="2096" y="25"/>
                  <a:pt x="2096" y="572"/>
                  <a:pt x="2477" y="620"/>
                </a:cubicBezTo>
                <a:lnTo>
                  <a:pt x="2811" y="620"/>
                </a:lnTo>
                <a:lnTo>
                  <a:pt x="2811" y="4668"/>
                </a:lnTo>
                <a:lnTo>
                  <a:pt x="429" y="9003"/>
                </a:lnTo>
                <a:cubicBezTo>
                  <a:pt x="1" y="9765"/>
                  <a:pt x="548" y="10717"/>
                  <a:pt x="1429" y="10717"/>
                </a:cubicBezTo>
                <a:lnTo>
                  <a:pt x="7335" y="10717"/>
                </a:lnTo>
                <a:cubicBezTo>
                  <a:pt x="8217" y="10717"/>
                  <a:pt x="8764" y="9765"/>
                  <a:pt x="8336" y="9003"/>
                </a:cubicBezTo>
                <a:lnTo>
                  <a:pt x="5930" y="4668"/>
                </a:lnTo>
                <a:lnTo>
                  <a:pt x="5930" y="4430"/>
                </a:lnTo>
                <a:lnTo>
                  <a:pt x="5002" y="4430"/>
                </a:lnTo>
                <a:cubicBezTo>
                  <a:pt x="4835" y="4430"/>
                  <a:pt x="4692" y="4311"/>
                  <a:pt x="4692" y="4168"/>
                </a:cubicBezTo>
                <a:cubicBezTo>
                  <a:pt x="4668" y="3978"/>
                  <a:pt x="4811" y="3811"/>
                  <a:pt x="5002" y="3811"/>
                </a:cubicBezTo>
                <a:lnTo>
                  <a:pt x="5930" y="3811"/>
                </a:lnTo>
                <a:lnTo>
                  <a:pt x="5930" y="3192"/>
                </a:lnTo>
                <a:lnTo>
                  <a:pt x="4382" y="3192"/>
                </a:lnTo>
                <a:cubicBezTo>
                  <a:pt x="4375" y="3192"/>
                  <a:pt x="4367" y="3193"/>
                  <a:pt x="4359" y="3193"/>
                </a:cubicBezTo>
                <a:cubicBezTo>
                  <a:pt x="3921" y="3193"/>
                  <a:pt x="3914" y="2547"/>
                  <a:pt x="4338" y="2547"/>
                </a:cubicBezTo>
                <a:cubicBezTo>
                  <a:pt x="4352" y="2547"/>
                  <a:pt x="4367" y="2547"/>
                  <a:pt x="4382" y="2549"/>
                </a:cubicBezTo>
                <a:lnTo>
                  <a:pt x="5954" y="2549"/>
                </a:lnTo>
                <a:lnTo>
                  <a:pt x="5954" y="1930"/>
                </a:lnTo>
                <a:lnTo>
                  <a:pt x="5002" y="1930"/>
                </a:lnTo>
                <a:cubicBezTo>
                  <a:pt x="4859" y="1930"/>
                  <a:pt x="4716" y="1811"/>
                  <a:pt x="4692" y="1644"/>
                </a:cubicBezTo>
                <a:cubicBezTo>
                  <a:pt x="4670" y="1466"/>
                  <a:pt x="4793" y="1308"/>
                  <a:pt x="4965" y="1308"/>
                </a:cubicBezTo>
                <a:cubicBezTo>
                  <a:pt x="4977" y="1308"/>
                  <a:pt x="4989" y="1309"/>
                  <a:pt x="5002" y="1311"/>
                </a:cubicBezTo>
                <a:lnTo>
                  <a:pt x="5954" y="1311"/>
                </a:lnTo>
                <a:lnTo>
                  <a:pt x="5954" y="620"/>
                </a:lnTo>
                <a:lnTo>
                  <a:pt x="6264" y="620"/>
                </a:lnTo>
                <a:cubicBezTo>
                  <a:pt x="6383" y="620"/>
                  <a:pt x="6526" y="549"/>
                  <a:pt x="6550" y="406"/>
                </a:cubicBezTo>
                <a:cubicBezTo>
                  <a:pt x="6621" y="191"/>
                  <a:pt x="6478" y="1"/>
                  <a:pt x="62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0" name="Google Shape;10370;p83"/>
          <p:cNvSpPr/>
          <p:nvPr/>
        </p:nvSpPr>
        <p:spPr>
          <a:xfrm>
            <a:off x="4064589" y="1910962"/>
            <a:ext cx="136597" cy="102116"/>
          </a:xfrm>
          <a:custGeom>
            <a:rect b="b" l="l" r="r" t="t"/>
            <a:pathLst>
              <a:path extrusionOk="0" h="3130" w="4193">
                <a:moveTo>
                  <a:pt x="306" y="1"/>
                </a:moveTo>
                <a:cubicBezTo>
                  <a:pt x="263" y="1"/>
                  <a:pt x="233" y="23"/>
                  <a:pt x="215" y="58"/>
                </a:cubicBezTo>
                <a:cubicBezTo>
                  <a:pt x="1" y="248"/>
                  <a:pt x="144" y="605"/>
                  <a:pt x="430" y="629"/>
                </a:cubicBezTo>
                <a:lnTo>
                  <a:pt x="525" y="629"/>
                </a:lnTo>
                <a:lnTo>
                  <a:pt x="525" y="2439"/>
                </a:lnTo>
                <a:lnTo>
                  <a:pt x="144" y="3130"/>
                </a:lnTo>
                <a:lnTo>
                  <a:pt x="4049" y="3130"/>
                </a:lnTo>
                <a:lnTo>
                  <a:pt x="3668" y="2439"/>
                </a:lnTo>
                <a:lnTo>
                  <a:pt x="3668" y="629"/>
                </a:lnTo>
                <a:lnTo>
                  <a:pt x="3859" y="629"/>
                </a:lnTo>
                <a:cubicBezTo>
                  <a:pt x="3906" y="629"/>
                  <a:pt x="3954" y="605"/>
                  <a:pt x="3978" y="558"/>
                </a:cubicBezTo>
                <a:cubicBezTo>
                  <a:pt x="4192" y="367"/>
                  <a:pt x="4073" y="10"/>
                  <a:pt x="3764" y="10"/>
                </a:cubicBezTo>
                <a:lnTo>
                  <a:pt x="358" y="10"/>
                </a:lnTo>
                <a:cubicBezTo>
                  <a:pt x="339" y="4"/>
                  <a:pt x="322" y="1"/>
                  <a:pt x="3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1" name="Google Shape;10371;p83"/>
          <p:cNvSpPr/>
          <p:nvPr/>
        </p:nvSpPr>
        <p:spPr>
          <a:xfrm>
            <a:off x="4031230" y="2033240"/>
            <a:ext cx="203316" cy="82411"/>
          </a:xfrm>
          <a:custGeom>
            <a:rect b="b" l="l" r="r" t="t"/>
            <a:pathLst>
              <a:path extrusionOk="0" h="2526" w="6241">
                <a:moveTo>
                  <a:pt x="834" y="1"/>
                </a:moveTo>
                <a:lnTo>
                  <a:pt x="477" y="668"/>
                </a:lnTo>
                <a:cubicBezTo>
                  <a:pt x="1" y="1501"/>
                  <a:pt x="620" y="2525"/>
                  <a:pt x="1573" y="2525"/>
                </a:cubicBezTo>
                <a:lnTo>
                  <a:pt x="4668" y="2525"/>
                </a:lnTo>
                <a:cubicBezTo>
                  <a:pt x="5621" y="2525"/>
                  <a:pt x="6240" y="1501"/>
                  <a:pt x="5764" y="668"/>
                </a:cubicBezTo>
                <a:lnTo>
                  <a:pt x="543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2" name="Google Shape;10372;p83"/>
          <p:cNvSpPr/>
          <p:nvPr/>
        </p:nvSpPr>
        <p:spPr>
          <a:xfrm>
            <a:off x="4119678" y="1870017"/>
            <a:ext cx="24075" cy="20228"/>
          </a:xfrm>
          <a:custGeom>
            <a:rect b="b" l="l" r="r" t="t"/>
            <a:pathLst>
              <a:path extrusionOk="0" h="620" w="739">
                <a:moveTo>
                  <a:pt x="447" y="0"/>
                </a:moveTo>
                <a:cubicBezTo>
                  <a:pt x="433" y="0"/>
                  <a:pt x="420" y="1"/>
                  <a:pt x="406" y="3"/>
                </a:cubicBezTo>
                <a:cubicBezTo>
                  <a:pt x="144" y="3"/>
                  <a:pt x="1" y="336"/>
                  <a:pt x="191" y="527"/>
                </a:cubicBezTo>
                <a:cubicBezTo>
                  <a:pt x="255" y="590"/>
                  <a:pt x="337" y="619"/>
                  <a:pt x="418" y="619"/>
                </a:cubicBezTo>
                <a:cubicBezTo>
                  <a:pt x="580" y="619"/>
                  <a:pt x="739" y="503"/>
                  <a:pt x="739" y="313"/>
                </a:cubicBezTo>
                <a:cubicBezTo>
                  <a:pt x="739" y="136"/>
                  <a:pt x="616" y="0"/>
                  <a:pt x="4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3" name="Google Shape;10373;p83"/>
          <p:cNvSpPr/>
          <p:nvPr/>
        </p:nvSpPr>
        <p:spPr>
          <a:xfrm>
            <a:off x="4098730" y="1828845"/>
            <a:ext cx="24824" cy="20554"/>
          </a:xfrm>
          <a:custGeom>
            <a:rect b="b" l="l" r="r" t="t"/>
            <a:pathLst>
              <a:path extrusionOk="0" h="630" w="762">
                <a:moveTo>
                  <a:pt x="466" y="0"/>
                </a:moveTo>
                <a:cubicBezTo>
                  <a:pt x="454" y="0"/>
                  <a:pt x="442" y="1"/>
                  <a:pt x="429" y="3"/>
                </a:cubicBezTo>
                <a:cubicBezTo>
                  <a:pt x="144" y="3"/>
                  <a:pt x="1" y="336"/>
                  <a:pt x="215" y="527"/>
                </a:cubicBezTo>
                <a:cubicBezTo>
                  <a:pt x="279" y="598"/>
                  <a:pt x="358" y="630"/>
                  <a:pt x="436" y="630"/>
                </a:cubicBezTo>
                <a:cubicBezTo>
                  <a:pt x="591" y="630"/>
                  <a:pt x="739" y="503"/>
                  <a:pt x="739" y="312"/>
                </a:cubicBezTo>
                <a:cubicBezTo>
                  <a:pt x="761" y="156"/>
                  <a:pt x="638" y="0"/>
                  <a:pt x="466" y="0"/>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4" name="Google Shape;10374;p83"/>
          <p:cNvSpPr/>
          <p:nvPr/>
        </p:nvSpPr>
        <p:spPr>
          <a:xfrm>
            <a:off x="4149160" y="1765585"/>
            <a:ext cx="155981" cy="82802"/>
          </a:xfrm>
          <a:custGeom>
            <a:rect b="b" l="l" r="r" t="t"/>
            <a:pathLst>
              <a:path extrusionOk="0" h="2538" w="4788">
                <a:moveTo>
                  <a:pt x="2537" y="1"/>
                </a:moveTo>
                <a:cubicBezTo>
                  <a:pt x="2460" y="1"/>
                  <a:pt x="2380" y="32"/>
                  <a:pt x="2311" y="108"/>
                </a:cubicBezTo>
                <a:lnTo>
                  <a:pt x="120" y="2299"/>
                </a:lnTo>
                <a:cubicBezTo>
                  <a:pt x="48" y="2370"/>
                  <a:pt x="1" y="2466"/>
                  <a:pt x="24" y="2537"/>
                </a:cubicBezTo>
                <a:lnTo>
                  <a:pt x="4787" y="2537"/>
                </a:lnTo>
                <a:lnTo>
                  <a:pt x="2763" y="537"/>
                </a:lnTo>
                <a:cubicBezTo>
                  <a:pt x="2979" y="303"/>
                  <a:pt x="2773" y="1"/>
                  <a:pt x="2537" y="1"/>
                </a:cubicBezTo>
                <a:close/>
              </a:path>
            </a:pathLst>
          </a:custGeom>
          <a:solidFill>
            <a:srgbClr val="657E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5" name="Google Shape;10375;p83"/>
          <p:cNvSpPr/>
          <p:nvPr/>
        </p:nvSpPr>
        <p:spPr>
          <a:xfrm>
            <a:off x="4180989" y="1869332"/>
            <a:ext cx="187353" cy="94971"/>
          </a:xfrm>
          <a:custGeom>
            <a:rect b="b" l="l" r="r" t="t"/>
            <a:pathLst>
              <a:path extrusionOk="0" h="2911" w="5751">
                <a:moveTo>
                  <a:pt x="0" y="0"/>
                </a:moveTo>
                <a:lnTo>
                  <a:pt x="2453" y="2453"/>
                </a:lnTo>
                <a:cubicBezTo>
                  <a:pt x="2791" y="2775"/>
                  <a:pt x="3165" y="2911"/>
                  <a:pt x="3522" y="2911"/>
                </a:cubicBezTo>
                <a:cubicBezTo>
                  <a:pt x="4725" y="2911"/>
                  <a:pt x="5751" y="1376"/>
                  <a:pt x="4668" y="238"/>
                </a:cubicBezTo>
                <a:lnTo>
                  <a:pt x="44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76" name="Google Shape;10376;p83"/>
          <p:cNvGrpSpPr/>
          <p:nvPr/>
        </p:nvGrpSpPr>
        <p:grpSpPr>
          <a:xfrm>
            <a:off x="4765168" y="1807867"/>
            <a:ext cx="361545" cy="265829"/>
            <a:chOff x="4765168" y="1807867"/>
            <a:chExt cx="361545" cy="265829"/>
          </a:xfrm>
        </p:grpSpPr>
        <p:sp>
          <p:nvSpPr>
            <p:cNvPr id="10377" name="Google Shape;10377;p83"/>
            <p:cNvSpPr/>
            <p:nvPr/>
          </p:nvSpPr>
          <p:spPr>
            <a:xfrm>
              <a:off x="4819475" y="1807932"/>
              <a:ext cx="134252" cy="143778"/>
            </a:xfrm>
            <a:custGeom>
              <a:rect b="b" l="l" r="r" t="t"/>
              <a:pathLst>
                <a:path extrusionOk="0" h="4407" w="4121">
                  <a:moveTo>
                    <a:pt x="500" y="1"/>
                  </a:moveTo>
                  <a:cubicBezTo>
                    <a:pt x="334" y="1"/>
                    <a:pt x="191" y="120"/>
                    <a:pt x="167" y="287"/>
                  </a:cubicBezTo>
                  <a:cubicBezTo>
                    <a:pt x="143" y="477"/>
                    <a:pt x="286" y="620"/>
                    <a:pt x="477" y="644"/>
                  </a:cubicBezTo>
                  <a:lnTo>
                    <a:pt x="477" y="3573"/>
                  </a:lnTo>
                  <a:lnTo>
                    <a:pt x="0" y="4406"/>
                  </a:lnTo>
                  <a:lnTo>
                    <a:pt x="4120" y="4406"/>
                  </a:lnTo>
                  <a:cubicBezTo>
                    <a:pt x="4025" y="4240"/>
                    <a:pt x="3715" y="3740"/>
                    <a:pt x="3620" y="3573"/>
                  </a:cubicBezTo>
                  <a:lnTo>
                    <a:pt x="3620" y="644"/>
                  </a:lnTo>
                  <a:cubicBezTo>
                    <a:pt x="3811" y="620"/>
                    <a:pt x="3954" y="477"/>
                    <a:pt x="3930" y="287"/>
                  </a:cubicBezTo>
                  <a:cubicBezTo>
                    <a:pt x="3906" y="120"/>
                    <a:pt x="3763" y="1"/>
                    <a:pt x="36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8" name="Google Shape;10378;p83"/>
            <p:cNvSpPr/>
            <p:nvPr/>
          </p:nvSpPr>
          <p:spPr>
            <a:xfrm>
              <a:off x="5008001" y="2012262"/>
              <a:ext cx="110177" cy="61433"/>
            </a:xfrm>
            <a:custGeom>
              <a:rect b="b" l="l" r="r" t="t"/>
              <a:pathLst>
                <a:path extrusionOk="0" h="1883" w="3382">
                  <a:moveTo>
                    <a:pt x="191" y="1"/>
                  </a:moveTo>
                  <a:cubicBezTo>
                    <a:pt x="453" y="596"/>
                    <a:pt x="381" y="1263"/>
                    <a:pt x="0" y="1787"/>
                  </a:cubicBezTo>
                  <a:cubicBezTo>
                    <a:pt x="240" y="1852"/>
                    <a:pt x="481" y="1883"/>
                    <a:pt x="719" y="1883"/>
                  </a:cubicBezTo>
                  <a:cubicBezTo>
                    <a:pt x="1880" y="1883"/>
                    <a:pt x="2967" y="1147"/>
                    <a:pt x="33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9" name="Google Shape;10379;p83"/>
            <p:cNvSpPr/>
            <p:nvPr/>
          </p:nvSpPr>
          <p:spPr>
            <a:xfrm>
              <a:off x="4765168" y="1971090"/>
              <a:ext cx="242865" cy="102606"/>
            </a:xfrm>
            <a:custGeom>
              <a:rect b="b" l="l" r="r" t="t"/>
              <a:pathLst>
                <a:path extrusionOk="0" h="3145" w="7455">
                  <a:moveTo>
                    <a:pt x="3102" y="660"/>
                  </a:moveTo>
                  <a:cubicBezTo>
                    <a:pt x="3258" y="660"/>
                    <a:pt x="3406" y="787"/>
                    <a:pt x="3406" y="977"/>
                  </a:cubicBezTo>
                  <a:cubicBezTo>
                    <a:pt x="3406" y="1144"/>
                    <a:pt x="3263" y="1287"/>
                    <a:pt x="3096" y="1287"/>
                  </a:cubicBezTo>
                  <a:cubicBezTo>
                    <a:pt x="2810" y="1287"/>
                    <a:pt x="2668" y="953"/>
                    <a:pt x="2882" y="763"/>
                  </a:cubicBezTo>
                  <a:cubicBezTo>
                    <a:pt x="2945" y="691"/>
                    <a:pt x="3025" y="660"/>
                    <a:pt x="3102" y="660"/>
                  </a:cubicBezTo>
                  <a:close/>
                  <a:moveTo>
                    <a:pt x="4358" y="1279"/>
                  </a:moveTo>
                  <a:cubicBezTo>
                    <a:pt x="4520" y="1279"/>
                    <a:pt x="4668" y="1406"/>
                    <a:pt x="4668" y="1596"/>
                  </a:cubicBezTo>
                  <a:cubicBezTo>
                    <a:pt x="4668" y="1763"/>
                    <a:pt x="4525" y="1906"/>
                    <a:pt x="4358" y="1906"/>
                  </a:cubicBezTo>
                  <a:cubicBezTo>
                    <a:pt x="4073" y="1906"/>
                    <a:pt x="3930" y="1573"/>
                    <a:pt x="4120" y="1382"/>
                  </a:cubicBezTo>
                  <a:cubicBezTo>
                    <a:pt x="4192" y="1311"/>
                    <a:pt x="4276" y="1279"/>
                    <a:pt x="4358" y="1279"/>
                  </a:cubicBezTo>
                  <a:close/>
                  <a:moveTo>
                    <a:pt x="1286" y="1"/>
                  </a:moveTo>
                  <a:lnTo>
                    <a:pt x="453" y="1406"/>
                  </a:lnTo>
                  <a:cubicBezTo>
                    <a:pt x="0" y="2168"/>
                    <a:pt x="548" y="3144"/>
                    <a:pt x="1453" y="3144"/>
                  </a:cubicBezTo>
                  <a:lnTo>
                    <a:pt x="6025" y="3144"/>
                  </a:lnTo>
                  <a:cubicBezTo>
                    <a:pt x="6907" y="3144"/>
                    <a:pt x="7454" y="2168"/>
                    <a:pt x="7002" y="1406"/>
                  </a:cubicBezTo>
                  <a:lnTo>
                    <a:pt x="616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0" name="Google Shape;10380;p83"/>
            <p:cNvSpPr/>
            <p:nvPr/>
          </p:nvSpPr>
          <p:spPr>
            <a:xfrm>
              <a:off x="4961448" y="1807867"/>
              <a:ext cx="165266" cy="184233"/>
            </a:xfrm>
            <a:custGeom>
              <a:rect b="b" l="l" r="r" t="t"/>
              <a:pathLst>
                <a:path extrusionOk="0" h="5647" w="5073">
                  <a:moveTo>
                    <a:pt x="2786" y="3924"/>
                  </a:moveTo>
                  <a:cubicBezTo>
                    <a:pt x="2948" y="3924"/>
                    <a:pt x="3096" y="4051"/>
                    <a:pt x="3096" y="4242"/>
                  </a:cubicBezTo>
                  <a:cubicBezTo>
                    <a:pt x="3096" y="4408"/>
                    <a:pt x="2953" y="4551"/>
                    <a:pt x="2787" y="4551"/>
                  </a:cubicBezTo>
                  <a:cubicBezTo>
                    <a:pt x="2501" y="4551"/>
                    <a:pt x="2358" y="4218"/>
                    <a:pt x="2549" y="4027"/>
                  </a:cubicBezTo>
                  <a:cubicBezTo>
                    <a:pt x="2620" y="3956"/>
                    <a:pt x="2705" y="3924"/>
                    <a:pt x="2786" y="3924"/>
                  </a:cubicBezTo>
                  <a:close/>
                  <a:moveTo>
                    <a:pt x="1480" y="4382"/>
                  </a:moveTo>
                  <a:cubicBezTo>
                    <a:pt x="1494" y="4382"/>
                    <a:pt x="1509" y="4383"/>
                    <a:pt x="1525" y="4385"/>
                  </a:cubicBezTo>
                  <a:cubicBezTo>
                    <a:pt x="1906" y="4432"/>
                    <a:pt x="1906" y="4980"/>
                    <a:pt x="1525" y="5004"/>
                  </a:cubicBezTo>
                  <a:cubicBezTo>
                    <a:pt x="1509" y="5005"/>
                    <a:pt x="1494" y="5006"/>
                    <a:pt x="1480" y="5006"/>
                  </a:cubicBezTo>
                  <a:cubicBezTo>
                    <a:pt x="1063" y="5006"/>
                    <a:pt x="1063" y="4382"/>
                    <a:pt x="1480" y="4382"/>
                  </a:cubicBezTo>
                  <a:close/>
                  <a:moveTo>
                    <a:pt x="551" y="1"/>
                  </a:moveTo>
                  <a:cubicBezTo>
                    <a:pt x="134" y="1"/>
                    <a:pt x="134" y="624"/>
                    <a:pt x="551" y="624"/>
                  </a:cubicBezTo>
                  <a:cubicBezTo>
                    <a:pt x="566" y="624"/>
                    <a:pt x="580" y="623"/>
                    <a:pt x="596" y="622"/>
                  </a:cubicBezTo>
                  <a:lnTo>
                    <a:pt x="596" y="2980"/>
                  </a:lnTo>
                  <a:cubicBezTo>
                    <a:pt x="358" y="3122"/>
                    <a:pt x="167" y="3313"/>
                    <a:pt x="0" y="3527"/>
                  </a:cubicBezTo>
                  <a:lnTo>
                    <a:pt x="1263" y="5647"/>
                  </a:lnTo>
                  <a:lnTo>
                    <a:pt x="4954" y="5647"/>
                  </a:lnTo>
                  <a:cubicBezTo>
                    <a:pt x="5073" y="4599"/>
                    <a:pt x="4597" y="3575"/>
                    <a:pt x="3715" y="2980"/>
                  </a:cubicBezTo>
                  <a:lnTo>
                    <a:pt x="3715" y="622"/>
                  </a:lnTo>
                  <a:cubicBezTo>
                    <a:pt x="3730" y="623"/>
                    <a:pt x="3744" y="624"/>
                    <a:pt x="3758" y="624"/>
                  </a:cubicBezTo>
                  <a:cubicBezTo>
                    <a:pt x="4154" y="624"/>
                    <a:pt x="4154" y="1"/>
                    <a:pt x="3758" y="1"/>
                  </a:cubicBezTo>
                  <a:cubicBezTo>
                    <a:pt x="3744" y="1"/>
                    <a:pt x="3730" y="1"/>
                    <a:pt x="3715" y="3"/>
                  </a:cubicBezTo>
                  <a:lnTo>
                    <a:pt x="596" y="3"/>
                  </a:lnTo>
                  <a:cubicBezTo>
                    <a:pt x="580" y="1"/>
                    <a:pt x="566" y="1"/>
                    <a:pt x="5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81" name="Google Shape;10381;p83"/>
          <p:cNvSpPr/>
          <p:nvPr/>
        </p:nvSpPr>
        <p:spPr>
          <a:xfrm>
            <a:off x="5608469" y="1765976"/>
            <a:ext cx="188559" cy="346575"/>
          </a:xfrm>
          <a:custGeom>
            <a:rect b="b" l="l" r="r" t="t"/>
            <a:pathLst>
              <a:path extrusionOk="0" h="10623" w="5788">
                <a:moveTo>
                  <a:pt x="382" y="1"/>
                </a:moveTo>
                <a:cubicBezTo>
                  <a:pt x="1" y="25"/>
                  <a:pt x="1" y="572"/>
                  <a:pt x="382" y="620"/>
                </a:cubicBezTo>
                <a:lnTo>
                  <a:pt x="715" y="620"/>
                </a:lnTo>
                <a:lnTo>
                  <a:pt x="715" y="8503"/>
                </a:lnTo>
                <a:cubicBezTo>
                  <a:pt x="739" y="9693"/>
                  <a:pt x="1715" y="10622"/>
                  <a:pt x="2906" y="10622"/>
                </a:cubicBezTo>
                <a:cubicBezTo>
                  <a:pt x="4073" y="10622"/>
                  <a:pt x="5049" y="9693"/>
                  <a:pt x="5097" y="8503"/>
                </a:cubicBezTo>
                <a:lnTo>
                  <a:pt x="5097" y="7526"/>
                </a:lnTo>
                <a:lnTo>
                  <a:pt x="3740" y="7526"/>
                </a:lnTo>
                <a:cubicBezTo>
                  <a:pt x="3335" y="7526"/>
                  <a:pt x="3335" y="6907"/>
                  <a:pt x="3740" y="6907"/>
                </a:cubicBezTo>
                <a:lnTo>
                  <a:pt x="5097" y="6907"/>
                </a:lnTo>
                <a:lnTo>
                  <a:pt x="5097" y="6288"/>
                </a:lnTo>
                <a:lnTo>
                  <a:pt x="4168" y="6288"/>
                </a:lnTo>
                <a:cubicBezTo>
                  <a:pt x="3787" y="6240"/>
                  <a:pt x="3787" y="5692"/>
                  <a:pt x="4168" y="5645"/>
                </a:cubicBezTo>
                <a:lnTo>
                  <a:pt x="5097" y="5645"/>
                </a:lnTo>
                <a:lnTo>
                  <a:pt x="5097" y="5026"/>
                </a:lnTo>
                <a:lnTo>
                  <a:pt x="3740" y="5026"/>
                </a:lnTo>
                <a:cubicBezTo>
                  <a:pt x="3335" y="5026"/>
                  <a:pt x="3335" y="4383"/>
                  <a:pt x="3740" y="4383"/>
                </a:cubicBezTo>
                <a:lnTo>
                  <a:pt x="5097" y="4383"/>
                </a:lnTo>
                <a:lnTo>
                  <a:pt x="5097" y="3763"/>
                </a:lnTo>
                <a:lnTo>
                  <a:pt x="4168" y="3763"/>
                </a:lnTo>
                <a:cubicBezTo>
                  <a:pt x="3787" y="3740"/>
                  <a:pt x="3787" y="3168"/>
                  <a:pt x="4168" y="3144"/>
                </a:cubicBezTo>
                <a:lnTo>
                  <a:pt x="5097" y="3144"/>
                </a:lnTo>
                <a:lnTo>
                  <a:pt x="5097" y="2501"/>
                </a:lnTo>
                <a:lnTo>
                  <a:pt x="3740" y="2501"/>
                </a:lnTo>
                <a:cubicBezTo>
                  <a:pt x="3335" y="2501"/>
                  <a:pt x="3335" y="1882"/>
                  <a:pt x="3740" y="1882"/>
                </a:cubicBezTo>
                <a:lnTo>
                  <a:pt x="5097" y="1882"/>
                </a:lnTo>
                <a:lnTo>
                  <a:pt x="5097" y="620"/>
                </a:lnTo>
                <a:lnTo>
                  <a:pt x="5407" y="620"/>
                </a:lnTo>
                <a:cubicBezTo>
                  <a:pt x="5788" y="572"/>
                  <a:pt x="5788" y="25"/>
                  <a:pt x="54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82" name="Google Shape;10382;p83"/>
          <p:cNvGrpSpPr/>
          <p:nvPr/>
        </p:nvGrpSpPr>
        <p:grpSpPr>
          <a:xfrm>
            <a:off x="6268685" y="1765976"/>
            <a:ext cx="376661" cy="349675"/>
            <a:chOff x="6268685" y="1765976"/>
            <a:chExt cx="376661" cy="349675"/>
          </a:xfrm>
        </p:grpSpPr>
        <p:sp>
          <p:nvSpPr>
            <p:cNvPr id="10383" name="Google Shape;10383;p83"/>
            <p:cNvSpPr/>
            <p:nvPr/>
          </p:nvSpPr>
          <p:spPr>
            <a:xfrm>
              <a:off x="6523148" y="1924469"/>
              <a:ext cx="122198" cy="109685"/>
            </a:xfrm>
            <a:custGeom>
              <a:rect b="b" l="l" r="r" t="t"/>
              <a:pathLst>
                <a:path extrusionOk="0" h="3362" w="3751">
                  <a:moveTo>
                    <a:pt x="1335" y="1"/>
                  </a:moveTo>
                  <a:cubicBezTo>
                    <a:pt x="1049" y="596"/>
                    <a:pt x="573" y="1049"/>
                    <a:pt x="1" y="1335"/>
                  </a:cubicBezTo>
                  <a:lnTo>
                    <a:pt x="1739" y="3073"/>
                  </a:lnTo>
                  <a:cubicBezTo>
                    <a:pt x="1943" y="3277"/>
                    <a:pt x="2171" y="3362"/>
                    <a:pt x="2390" y="3362"/>
                  </a:cubicBezTo>
                  <a:cubicBezTo>
                    <a:pt x="3119" y="3362"/>
                    <a:pt x="3751" y="2417"/>
                    <a:pt x="3073" y="1739"/>
                  </a:cubicBezTo>
                  <a:lnTo>
                    <a:pt x="133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4" name="Google Shape;10384;p83"/>
            <p:cNvSpPr/>
            <p:nvPr/>
          </p:nvSpPr>
          <p:spPr>
            <a:xfrm>
              <a:off x="6405999" y="1807932"/>
              <a:ext cx="175397" cy="149683"/>
            </a:xfrm>
            <a:custGeom>
              <a:rect b="b" l="l" r="r" t="t"/>
              <a:pathLst>
                <a:path extrusionOk="0" h="4588" w="5384">
                  <a:moveTo>
                    <a:pt x="2311" y="1"/>
                  </a:moveTo>
                  <a:cubicBezTo>
                    <a:pt x="1049" y="1"/>
                    <a:pt x="1" y="1025"/>
                    <a:pt x="1" y="2287"/>
                  </a:cubicBezTo>
                  <a:cubicBezTo>
                    <a:pt x="1" y="3671"/>
                    <a:pt x="1133" y="4588"/>
                    <a:pt x="2315" y="4588"/>
                  </a:cubicBezTo>
                  <a:cubicBezTo>
                    <a:pt x="2881" y="4588"/>
                    <a:pt x="3460" y="4377"/>
                    <a:pt x="3930" y="3906"/>
                  </a:cubicBezTo>
                  <a:cubicBezTo>
                    <a:pt x="5383" y="2454"/>
                    <a:pt x="4359" y="1"/>
                    <a:pt x="23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5" name="Google Shape;10385;p83"/>
            <p:cNvSpPr/>
            <p:nvPr/>
          </p:nvSpPr>
          <p:spPr>
            <a:xfrm>
              <a:off x="6326119" y="1765976"/>
              <a:ext cx="152072" cy="205146"/>
            </a:xfrm>
            <a:custGeom>
              <a:rect b="b" l="l" r="r" t="t"/>
              <a:pathLst>
                <a:path extrusionOk="0" h="6288" w="4668">
                  <a:moveTo>
                    <a:pt x="810" y="1"/>
                  </a:moveTo>
                  <a:cubicBezTo>
                    <a:pt x="786" y="1"/>
                    <a:pt x="762" y="1"/>
                    <a:pt x="738" y="25"/>
                  </a:cubicBezTo>
                  <a:cubicBezTo>
                    <a:pt x="500" y="215"/>
                    <a:pt x="619" y="596"/>
                    <a:pt x="929" y="620"/>
                  </a:cubicBezTo>
                  <a:lnTo>
                    <a:pt x="1024" y="620"/>
                  </a:lnTo>
                  <a:lnTo>
                    <a:pt x="1024" y="4645"/>
                  </a:lnTo>
                  <a:lnTo>
                    <a:pt x="0" y="6288"/>
                  </a:lnTo>
                  <a:lnTo>
                    <a:pt x="3691" y="6288"/>
                  </a:lnTo>
                  <a:cubicBezTo>
                    <a:pt x="1000" y="5240"/>
                    <a:pt x="1310" y="1334"/>
                    <a:pt x="4144" y="715"/>
                  </a:cubicBezTo>
                  <a:lnTo>
                    <a:pt x="4144" y="620"/>
                  </a:lnTo>
                  <a:lnTo>
                    <a:pt x="4358" y="620"/>
                  </a:lnTo>
                  <a:cubicBezTo>
                    <a:pt x="4382" y="620"/>
                    <a:pt x="4406" y="620"/>
                    <a:pt x="4430" y="596"/>
                  </a:cubicBezTo>
                  <a:cubicBezTo>
                    <a:pt x="4668" y="406"/>
                    <a:pt x="4549" y="25"/>
                    <a:pt x="42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6" name="Google Shape;10386;p83"/>
            <p:cNvSpPr/>
            <p:nvPr/>
          </p:nvSpPr>
          <p:spPr>
            <a:xfrm>
              <a:off x="6268685" y="1992068"/>
              <a:ext cx="283229" cy="123583"/>
            </a:xfrm>
            <a:custGeom>
              <a:rect b="b" l="l" r="r" t="t"/>
              <a:pathLst>
                <a:path extrusionOk="0" h="3788" w="8694">
                  <a:moveTo>
                    <a:pt x="5461" y="623"/>
                  </a:moveTo>
                  <a:cubicBezTo>
                    <a:pt x="5616" y="623"/>
                    <a:pt x="5764" y="739"/>
                    <a:pt x="5764" y="930"/>
                  </a:cubicBezTo>
                  <a:cubicBezTo>
                    <a:pt x="5764" y="1096"/>
                    <a:pt x="5645" y="1239"/>
                    <a:pt x="5478" y="1263"/>
                  </a:cubicBezTo>
                  <a:lnTo>
                    <a:pt x="5454" y="1263"/>
                  </a:lnTo>
                  <a:cubicBezTo>
                    <a:pt x="5169" y="1263"/>
                    <a:pt x="5026" y="906"/>
                    <a:pt x="5240" y="715"/>
                  </a:cubicBezTo>
                  <a:cubicBezTo>
                    <a:pt x="5304" y="652"/>
                    <a:pt x="5383" y="623"/>
                    <a:pt x="5461" y="623"/>
                  </a:cubicBezTo>
                  <a:close/>
                  <a:moveTo>
                    <a:pt x="3575" y="953"/>
                  </a:moveTo>
                  <a:cubicBezTo>
                    <a:pt x="3889" y="953"/>
                    <a:pt x="4192" y="1203"/>
                    <a:pt x="4192" y="1573"/>
                  </a:cubicBezTo>
                  <a:cubicBezTo>
                    <a:pt x="4192" y="1906"/>
                    <a:pt x="3930" y="2192"/>
                    <a:pt x="3597" y="2192"/>
                  </a:cubicBezTo>
                  <a:cubicBezTo>
                    <a:pt x="3025" y="2192"/>
                    <a:pt x="2763" y="1525"/>
                    <a:pt x="3144" y="1144"/>
                  </a:cubicBezTo>
                  <a:cubicBezTo>
                    <a:pt x="3269" y="1012"/>
                    <a:pt x="3423" y="953"/>
                    <a:pt x="3575" y="953"/>
                  </a:cubicBezTo>
                  <a:close/>
                  <a:moveTo>
                    <a:pt x="1382" y="1"/>
                  </a:moveTo>
                  <a:lnTo>
                    <a:pt x="715" y="1072"/>
                  </a:lnTo>
                  <a:cubicBezTo>
                    <a:pt x="1" y="2263"/>
                    <a:pt x="834" y="3763"/>
                    <a:pt x="2239" y="3787"/>
                  </a:cubicBezTo>
                  <a:lnTo>
                    <a:pt x="6455" y="3787"/>
                  </a:lnTo>
                  <a:cubicBezTo>
                    <a:pt x="7836" y="3763"/>
                    <a:pt x="8693" y="2239"/>
                    <a:pt x="7979" y="1072"/>
                  </a:cubicBezTo>
                  <a:lnTo>
                    <a:pt x="731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87" name="Google Shape;10387;p83"/>
          <p:cNvGrpSpPr/>
          <p:nvPr/>
        </p:nvGrpSpPr>
        <p:grpSpPr>
          <a:xfrm>
            <a:off x="7059504" y="1766368"/>
            <a:ext cx="300788" cy="348500"/>
            <a:chOff x="7059504" y="1766368"/>
            <a:chExt cx="300788" cy="348500"/>
          </a:xfrm>
        </p:grpSpPr>
        <p:sp>
          <p:nvSpPr>
            <p:cNvPr id="10388" name="Google Shape;10388;p83"/>
            <p:cNvSpPr/>
            <p:nvPr/>
          </p:nvSpPr>
          <p:spPr>
            <a:xfrm>
              <a:off x="7177174" y="1951580"/>
              <a:ext cx="183118" cy="163288"/>
            </a:xfrm>
            <a:custGeom>
              <a:rect b="b" l="l" r="r" t="t"/>
              <a:pathLst>
                <a:path extrusionOk="0" h="5005" w="5621">
                  <a:moveTo>
                    <a:pt x="5270" y="1"/>
                  </a:moveTo>
                  <a:cubicBezTo>
                    <a:pt x="5104" y="1"/>
                    <a:pt x="5002" y="136"/>
                    <a:pt x="5002" y="313"/>
                  </a:cubicBezTo>
                  <a:lnTo>
                    <a:pt x="5002" y="2385"/>
                  </a:lnTo>
                  <a:cubicBezTo>
                    <a:pt x="5002" y="3480"/>
                    <a:pt x="4097" y="4385"/>
                    <a:pt x="3001" y="4385"/>
                  </a:cubicBezTo>
                  <a:lnTo>
                    <a:pt x="1858" y="4385"/>
                  </a:lnTo>
                  <a:cubicBezTo>
                    <a:pt x="1263" y="4385"/>
                    <a:pt x="763" y="3980"/>
                    <a:pt x="644" y="3409"/>
                  </a:cubicBezTo>
                  <a:cubicBezTo>
                    <a:pt x="536" y="3421"/>
                    <a:pt x="429" y="3427"/>
                    <a:pt x="322" y="3427"/>
                  </a:cubicBezTo>
                  <a:cubicBezTo>
                    <a:pt x="215" y="3427"/>
                    <a:pt x="108" y="3421"/>
                    <a:pt x="1" y="3409"/>
                  </a:cubicBezTo>
                  <a:lnTo>
                    <a:pt x="1" y="3409"/>
                  </a:lnTo>
                  <a:cubicBezTo>
                    <a:pt x="143" y="4338"/>
                    <a:pt x="929" y="5004"/>
                    <a:pt x="1858" y="5004"/>
                  </a:cubicBezTo>
                  <a:lnTo>
                    <a:pt x="3001" y="5004"/>
                  </a:lnTo>
                  <a:cubicBezTo>
                    <a:pt x="4454" y="5004"/>
                    <a:pt x="5621" y="3838"/>
                    <a:pt x="5621" y="2385"/>
                  </a:cubicBezTo>
                  <a:lnTo>
                    <a:pt x="5621" y="313"/>
                  </a:lnTo>
                  <a:cubicBezTo>
                    <a:pt x="5621" y="136"/>
                    <a:pt x="5498" y="1"/>
                    <a:pt x="5347" y="1"/>
                  </a:cubicBezTo>
                  <a:cubicBezTo>
                    <a:pt x="5336" y="1"/>
                    <a:pt x="5323" y="2"/>
                    <a:pt x="5311" y="3"/>
                  </a:cubicBezTo>
                  <a:cubicBezTo>
                    <a:pt x="5297" y="2"/>
                    <a:pt x="5284" y="1"/>
                    <a:pt x="52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9" name="Google Shape;10389;p83"/>
            <p:cNvSpPr/>
            <p:nvPr/>
          </p:nvSpPr>
          <p:spPr>
            <a:xfrm>
              <a:off x="7278816" y="1951613"/>
              <a:ext cx="34467" cy="20358"/>
            </a:xfrm>
            <a:custGeom>
              <a:rect b="b" l="l" r="r" t="t"/>
              <a:pathLst>
                <a:path extrusionOk="0" h="624" w="1058">
                  <a:moveTo>
                    <a:pt x="662" y="0"/>
                  </a:moveTo>
                  <a:cubicBezTo>
                    <a:pt x="648" y="0"/>
                    <a:pt x="634" y="1"/>
                    <a:pt x="619" y="2"/>
                  </a:cubicBezTo>
                  <a:lnTo>
                    <a:pt x="0" y="2"/>
                  </a:lnTo>
                  <a:lnTo>
                    <a:pt x="0" y="622"/>
                  </a:lnTo>
                  <a:lnTo>
                    <a:pt x="619" y="622"/>
                  </a:lnTo>
                  <a:cubicBezTo>
                    <a:pt x="634" y="623"/>
                    <a:pt x="648" y="624"/>
                    <a:pt x="662" y="624"/>
                  </a:cubicBezTo>
                  <a:cubicBezTo>
                    <a:pt x="1058" y="624"/>
                    <a:pt x="1058" y="0"/>
                    <a:pt x="6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0" name="Google Shape;10390;p83"/>
            <p:cNvSpPr/>
            <p:nvPr/>
          </p:nvSpPr>
          <p:spPr>
            <a:xfrm>
              <a:off x="7226822" y="2044137"/>
              <a:ext cx="29450" cy="29982"/>
            </a:xfrm>
            <a:custGeom>
              <a:rect b="b" l="l" r="r" t="t"/>
              <a:pathLst>
                <a:path extrusionOk="0" h="919" w="904">
                  <a:moveTo>
                    <a:pt x="525" y="0"/>
                  </a:moveTo>
                  <a:cubicBezTo>
                    <a:pt x="358" y="119"/>
                    <a:pt x="191" y="238"/>
                    <a:pt x="1" y="334"/>
                  </a:cubicBezTo>
                  <a:lnTo>
                    <a:pt x="263" y="786"/>
                  </a:lnTo>
                  <a:cubicBezTo>
                    <a:pt x="327" y="879"/>
                    <a:pt x="415" y="918"/>
                    <a:pt x="501" y="918"/>
                  </a:cubicBezTo>
                  <a:cubicBezTo>
                    <a:pt x="705" y="918"/>
                    <a:pt x="903" y="703"/>
                    <a:pt x="787" y="453"/>
                  </a:cubicBezTo>
                  <a:lnTo>
                    <a:pt x="5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1" name="Google Shape;10391;p83"/>
            <p:cNvSpPr/>
            <p:nvPr/>
          </p:nvSpPr>
          <p:spPr>
            <a:xfrm>
              <a:off x="7264058" y="2002181"/>
              <a:ext cx="34956" cy="30374"/>
            </a:xfrm>
            <a:custGeom>
              <a:rect b="b" l="l" r="r" t="t"/>
              <a:pathLst>
                <a:path extrusionOk="0" h="931" w="1073">
                  <a:moveTo>
                    <a:pt x="263" y="0"/>
                  </a:moveTo>
                  <a:cubicBezTo>
                    <a:pt x="191" y="215"/>
                    <a:pt x="120" y="405"/>
                    <a:pt x="1" y="572"/>
                  </a:cubicBezTo>
                  <a:lnTo>
                    <a:pt x="549" y="882"/>
                  </a:lnTo>
                  <a:cubicBezTo>
                    <a:pt x="598" y="914"/>
                    <a:pt x="655" y="930"/>
                    <a:pt x="712" y="930"/>
                  </a:cubicBezTo>
                  <a:cubicBezTo>
                    <a:pt x="822" y="930"/>
                    <a:pt x="930" y="872"/>
                    <a:pt x="977" y="762"/>
                  </a:cubicBezTo>
                  <a:cubicBezTo>
                    <a:pt x="1072" y="620"/>
                    <a:pt x="1025" y="429"/>
                    <a:pt x="858" y="334"/>
                  </a:cubicBezTo>
                  <a:lnTo>
                    <a:pt x="2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2" name="Google Shape;10392;p83"/>
            <p:cNvSpPr/>
            <p:nvPr/>
          </p:nvSpPr>
          <p:spPr>
            <a:xfrm>
              <a:off x="7278816" y="1888679"/>
              <a:ext cx="34695" cy="21108"/>
            </a:xfrm>
            <a:custGeom>
              <a:rect b="b" l="l" r="r" t="t"/>
              <a:pathLst>
                <a:path extrusionOk="0" h="647" w="1065">
                  <a:moveTo>
                    <a:pt x="662" y="0"/>
                  </a:moveTo>
                  <a:cubicBezTo>
                    <a:pt x="648" y="0"/>
                    <a:pt x="634" y="1"/>
                    <a:pt x="619" y="2"/>
                  </a:cubicBezTo>
                  <a:lnTo>
                    <a:pt x="0" y="2"/>
                  </a:lnTo>
                  <a:lnTo>
                    <a:pt x="0" y="645"/>
                  </a:lnTo>
                  <a:lnTo>
                    <a:pt x="619" y="645"/>
                  </a:lnTo>
                  <a:cubicBezTo>
                    <a:pt x="627" y="646"/>
                    <a:pt x="634" y="646"/>
                    <a:pt x="641" y="646"/>
                  </a:cubicBezTo>
                  <a:cubicBezTo>
                    <a:pt x="1058" y="646"/>
                    <a:pt x="1065" y="0"/>
                    <a:pt x="6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3" name="Google Shape;10393;p83"/>
            <p:cNvSpPr/>
            <p:nvPr/>
          </p:nvSpPr>
          <p:spPr>
            <a:xfrm>
              <a:off x="7176392" y="1766368"/>
              <a:ext cx="20198" cy="31516"/>
            </a:xfrm>
            <a:custGeom>
              <a:rect b="b" l="l" r="r" t="t"/>
              <a:pathLst>
                <a:path extrusionOk="0" h="966" w="620">
                  <a:moveTo>
                    <a:pt x="310" y="1"/>
                  </a:moveTo>
                  <a:cubicBezTo>
                    <a:pt x="156" y="1"/>
                    <a:pt x="1" y="108"/>
                    <a:pt x="1" y="322"/>
                  </a:cubicBezTo>
                  <a:lnTo>
                    <a:pt x="1" y="965"/>
                  </a:lnTo>
                  <a:cubicBezTo>
                    <a:pt x="152" y="948"/>
                    <a:pt x="292" y="932"/>
                    <a:pt x="437" y="932"/>
                  </a:cubicBezTo>
                  <a:cubicBezTo>
                    <a:pt x="496" y="932"/>
                    <a:pt x="557" y="934"/>
                    <a:pt x="620" y="941"/>
                  </a:cubicBezTo>
                  <a:lnTo>
                    <a:pt x="620" y="322"/>
                  </a:lnTo>
                  <a:cubicBezTo>
                    <a:pt x="620" y="108"/>
                    <a:pt x="465" y="1"/>
                    <a:pt x="3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4" name="Google Shape;10394;p83"/>
            <p:cNvSpPr/>
            <p:nvPr/>
          </p:nvSpPr>
          <p:spPr>
            <a:xfrm>
              <a:off x="7226822" y="1783431"/>
              <a:ext cx="31763" cy="33082"/>
            </a:xfrm>
            <a:custGeom>
              <a:rect b="b" l="l" r="r" t="t"/>
              <a:pathLst>
                <a:path extrusionOk="0" h="1014" w="975">
                  <a:moveTo>
                    <a:pt x="565" y="1"/>
                  </a:moveTo>
                  <a:cubicBezTo>
                    <a:pt x="474" y="1"/>
                    <a:pt x="382" y="40"/>
                    <a:pt x="310" y="133"/>
                  </a:cubicBezTo>
                  <a:lnTo>
                    <a:pt x="1" y="680"/>
                  </a:lnTo>
                  <a:cubicBezTo>
                    <a:pt x="191" y="776"/>
                    <a:pt x="358" y="895"/>
                    <a:pt x="525" y="1014"/>
                  </a:cubicBezTo>
                  <a:lnTo>
                    <a:pt x="858" y="466"/>
                  </a:lnTo>
                  <a:cubicBezTo>
                    <a:pt x="975" y="216"/>
                    <a:pt x="776" y="1"/>
                    <a:pt x="5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5" name="Google Shape;10395;p83"/>
            <p:cNvSpPr/>
            <p:nvPr/>
          </p:nvSpPr>
          <p:spPr>
            <a:xfrm>
              <a:off x="7264840" y="1828845"/>
              <a:ext cx="36682" cy="29624"/>
            </a:xfrm>
            <a:custGeom>
              <a:rect b="b" l="l" r="r" t="t"/>
              <a:pathLst>
                <a:path extrusionOk="0" h="908" w="1126">
                  <a:moveTo>
                    <a:pt x="679" y="0"/>
                  </a:moveTo>
                  <a:cubicBezTo>
                    <a:pt x="637" y="0"/>
                    <a:pt x="594" y="8"/>
                    <a:pt x="548" y="27"/>
                  </a:cubicBezTo>
                  <a:lnTo>
                    <a:pt x="1" y="336"/>
                  </a:lnTo>
                  <a:cubicBezTo>
                    <a:pt x="120" y="503"/>
                    <a:pt x="191" y="693"/>
                    <a:pt x="263" y="908"/>
                  </a:cubicBezTo>
                  <a:lnTo>
                    <a:pt x="834" y="574"/>
                  </a:lnTo>
                  <a:cubicBezTo>
                    <a:pt x="1125" y="387"/>
                    <a:pt x="962" y="0"/>
                    <a:pt x="6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6" name="Google Shape;10396;p83"/>
            <p:cNvSpPr/>
            <p:nvPr/>
          </p:nvSpPr>
          <p:spPr>
            <a:xfrm>
              <a:off x="7059699" y="1951613"/>
              <a:ext cx="35281" cy="20358"/>
            </a:xfrm>
            <a:custGeom>
              <a:rect b="b" l="l" r="r" t="t"/>
              <a:pathLst>
                <a:path extrusionOk="0" h="624" w="1083">
                  <a:moveTo>
                    <a:pt x="397" y="0"/>
                  </a:moveTo>
                  <a:cubicBezTo>
                    <a:pt x="1" y="0"/>
                    <a:pt x="1" y="624"/>
                    <a:pt x="397" y="624"/>
                  </a:cubicBezTo>
                  <a:cubicBezTo>
                    <a:pt x="411" y="624"/>
                    <a:pt x="425" y="623"/>
                    <a:pt x="439" y="622"/>
                  </a:cubicBezTo>
                  <a:lnTo>
                    <a:pt x="1058" y="622"/>
                  </a:lnTo>
                  <a:lnTo>
                    <a:pt x="1082" y="2"/>
                  </a:lnTo>
                  <a:lnTo>
                    <a:pt x="439" y="2"/>
                  </a:lnTo>
                  <a:cubicBezTo>
                    <a:pt x="425" y="1"/>
                    <a:pt x="411" y="0"/>
                    <a:pt x="3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7" name="Google Shape;10397;p83"/>
            <p:cNvSpPr/>
            <p:nvPr/>
          </p:nvSpPr>
          <p:spPr>
            <a:xfrm>
              <a:off x="7116743" y="2044137"/>
              <a:ext cx="29417" cy="29982"/>
            </a:xfrm>
            <a:custGeom>
              <a:rect b="b" l="l" r="r" t="t"/>
              <a:pathLst>
                <a:path extrusionOk="0" h="919" w="903">
                  <a:moveTo>
                    <a:pt x="379" y="0"/>
                  </a:moveTo>
                  <a:lnTo>
                    <a:pt x="117" y="453"/>
                  </a:lnTo>
                  <a:cubicBezTo>
                    <a:pt x="0" y="703"/>
                    <a:pt x="199" y="918"/>
                    <a:pt x="411" y="918"/>
                  </a:cubicBezTo>
                  <a:cubicBezTo>
                    <a:pt x="501" y="918"/>
                    <a:pt x="594" y="879"/>
                    <a:pt x="665" y="786"/>
                  </a:cubicBezTo>
                  <a:lnTo>
                    <a:pt x="903" y="334"/>
                  </a:lnTo>
                  <a:cubicBezTo>
                    <a:pt x="712" y="238"/>
                    <a:pt x="546" y="119"/>
                    <a:pt x="37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8" name="Google Shape;10398;p83"/>
            <p:cNvSpPr/>
            <p:nvPr/>
          </p:nvSpPr>
          <p:spPr>
            <a:xfrm>
              <a:off x="7071623" y="2002964"/>
              <a:ext cx="36552" cy="29069"/>
            </a:xfrm>
            <a:custGeom>
              <a:rect b="b" l="l" r="r" t="t"/>
              <a:pathLst>
                <a:path extrusionOk="0" h="891" w="1122">
                  <a:moveTo>
                    <a:pt x="859" y="0"/>
                  </a:moveTo>
                  <a:lnTo>
                    <a:pt x="288" y="310"/>
                  </a:lnTo>
                  <a:cubicBezTo>
                    <a:pt x="0" y="494"/>
                    <a:pt x="155" y="891"/>
                    <a:pt x="432" y="891"/>
                  </a:cubicBezTo>
                  <a:cubicBezTo>
                    <a:pt x="476" y="891"/>
                    <a:pt x="524" y="881"/>
                    <a:pt x="573" y="858"/>
                  </a:cubicBezTo>
                  <a:lnTo>
                    <a:pt x="1121" y="572"/>
                  </a:lnTo>
                  <a:cubicBezTo>
                    <a:pt x="1002" y="381"/>
                    <a:pt x="931" y="191"/>
                    <a:pt x="8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9" name="Google Shape;10399;p83"/>
            <p:cNvSpPr/>
            <p:nvPr/>
          </p:nvSpPr>
          <p:spPr>
            <a:xfrm>
              <a:off x="7059504" y="1888679"/>
              <a:ext cx="34695" cy="21108"/>
            </a:xfrm>
            <a:custGeom>
              <a:rect b="b" l="l" r="r" t="t"/>
              <a:pathLst>
                <a:path extrusionOk="0" h="647" w="1065">
                  <a:moveTo>
                    <a:pt x="403" y="0"/>
                  </a:moveTo>
                  <a:cubicBezTo>
                    <a:pt x="0" y="0"/>
                    <a:pt x="7" y="646"/>
                    <a:pt x="423" y="646"/>
                  </a:cubicBezTo>
                  <a:cubicBezTo>
                    <a:pt x="431" y="646"/>
                    <a:pt x="438" y="646"/>
                    <a:pt x="445" y="645"/>
                  </a:cubicBezTo>
                  <a:lnTo>
                    <a:pt x="1064" y="645"/>
                  </a:lnTo>
                  <a:lnTo>
                    <a:pt x="1064" y="2"/>
                  </a:lnTo>
                  <a:lnTo>
                    <a:pt x="445" y="2"/>
                  </a:lnTo>
                  <a:cubicBezTo>
                    <a:pt x="431" y="1"/>
                    <a:pt x="417" y="0"/>
                    <a:pt x="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0" name="Google Shape;10400;p83"/>
            <p:cNvSpPr/>
            <p:nvPr/>
          </p:nvSpPr>
          <p:spPr>
            <a:xfrm>
              <a:off x="7114397" y="1783431"/>
              <a:ext cx="31763" cy="33865"/>
            </a:xfrm>
            <a:custGeom>
              <a:rect b="b" l="l" r="r" t="t"/>
              <a:pathLst>
                <a:path extrusionOk="0" h="1038" w="975">
                  <a:moveTo>
                    <a:pt x="411" y="1"/>
                  </a:moveTo>
                  <a:cubicBezTo>
                    <a:pt x="200" y="1"/>
                    <a:pt x="1" y="216"/>
                    <a:pt x="118" y="466"/>
                  </a:cubicBezTo>
                  <a:lnTo>
                    <a:pt x="451" y="1038"/>
                  </a:lnTo>
                  <a:cubicBezTo>
                    <a:pt x="618" y="895"/>
                    <a:pt x="784" y="776"/>
                    <a:pt x="975" y="680"/>
                  </a:cubicBezTo>
                  <a:lnTo>
                    <a:pt x="665" y="133"/>
                  </a:lnTo>
                  <a:cubicBezTo>
                    <a:pt x="594" y="40"/>
                    <a:pt x="501" y="1"/>
                    <a:pt x="4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1" name="Google Shape;10401;p83"/>
            <p:cNvSpPr/>
            <p:nvPr/>
          </p:nvSpPr>
          <p:spPr>
            <a:xfrm>
              <a:off x="7074001" y="1828845"/>
              <a:ext cx="34923" cy="29624"/>
            </a:xfrm>
            <a:custGeom>
              <a:rect b="b" l="l" r="r" t="t"/>
              <a:pathLst>
                <a:path extrusionOk="0" h="908" w="1072">
                  <a:moveTo>
                    <a:pt x="344" y="1"/>
                  </a:moveTo>
                  <a:cubicBezTo>
                    <a:pt x="237" y="1"/>
                    <a:pt x="142" y="53"/>
                    <a:pt x="96" y="146"/>
                  </a:cubicBezTo>
                  <a:cubicBezTo>
                    <a:pt x="0" y="312"/>
                    <a:pt x="48" y="503"/>
                    <a:pt x="215" y="574"/>
                  </a:cubicBezTo>
                  <a:lnTo>
                    <a:pt x="786" y="908"/>
                  </a:lnTo>
                  <a:cubicBezTo>
                    <a:pt x="858" y="717"/>
                    <a:pt x="953" y="527"/>
                    <a:pt x="1072" y="336"/>
                  </a:cubicBezTo>
                  <a:lnTo>
                    <a:pt x="524" y="50"/>
                  </a:lnTo>
                  <a:cubicBezTo>
                    <a:pt x="465" y="17"/>
                    <a:pt x="403" y="1"/>
                    <a:pt x="3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2" name="Google Shape;10402;p83"/>
            <p:cNvSpPr/>
            <p:nvPr/>
          </p:nvSpPr>
          <p:spPr>
            <a:xfrm>
              <a:off x="7115114" y="1817263"/>
              <a:ext cx="142787" cy="226907"/>
            </a:xfrm>
            <a:custGeom>
              <a:rect b="b" l="l" r="r" t="t"/>
              <a:pathLst>
                <a:path extrusionOk="0" h="6955" w="4383">
                  <a:moveTo>
                    <a:pt x="1790" y="1143"/>
                  </a:moveTo>
                  <a:cubicBezTo>
                    <a:pt x="2320" y="1143"/>
                    <a:pt x="2589" y="1817"/>
                    <a:pt x="2191" y="2215"/>
                  </a:cubicBezTo>
                  <a:cubicBezTo>
                    <a:pt x="2071" y="2336"/>
                    <a:pt x="1920" y="2390"/>
                    <a:pt x="1769" y="2390"/>
                  </a:cubicBezTo>
                  <a:cubicBezTo>
                    <a:pt x="1443" y="2390"/>
                    <a:pt x="1120" y="2137"/>
                    <a:pt x="1120" y="1763"/>
                  </a:cubicBezTo>
                  <a:cubicBezTo>
                    <a:pt x="1120" y="1406"/>
                    <a:pt x="1405" y="1144"/>
                    <a:pt x="1763" y="1144"/>
                  </a:cubicBezTo>
                  <a:cubicBezTo>
                    <a:pt x="1772" y="1143"/>
                    <a:pt x="1781" y="1143"/>
                    <a:pt x="1790" y="1143"/>
                  </a:cubicBezTo>
                  <a:close/>
                  <a:moveTo>
                    <a:pt x="3477" y="2858"/>
                  </a:moveTo>
                  <a:cubicBezTo>
                    <a:pt x="3739" y="2858"/>
                    <a:pt x="3882" y="3192"/>
                    <a:pt x="3692" y="3406"/>
                  </a:cubicBezTo>
                  <a:cubicBezTo>
                    <a:pt x="3624" y="3466"/>
                    <a:pt x="3545" y="3493"/>
                    <a:pt x="3469" y="3493"/>
                  </a:cubicBezTo>
                  <a:cubicBezTo>
                    <a:pt x="3301" y="3493"/>
                    <a:pt x="3144" y="3364"/>
                    <a:pt x="3144" y="3168"/>
                  </a:cubicBezTo>
                  <a:cubicBezTo>
                    <a:pt x="3144" y="3001"/>
                    <a:pt x="3287" y="2858"/>
                    <a:pt x="3477" y="2858"/>
                  </a:cubicBezTo>
                  <a:close/>
                  <a:moveTo>
                    <a:pt x="921" y="3499"/>
                  </a:moveTo>
                  <a:cubicBezTo>
                    <a:pt x="932" y="3499"/>
                    <a:pt x="942" y="3500"/>
                    <a:pt x="953" y="3501"/>
                  </a:cubicBezTo>
                  <a:cubicBezTo>
                    <a:pt x="1239" y="3501"/>
                    <a:pt x="1382" y="3835"/>
                    <a:pt x="1191" y="4025"/>
                  </a:cubicBezTo>
                  <a:cubicBezTo>
                    <a:pt x="1120" y="4097"/>
                    <a:pt x="1035" y="4128"/>
                    <a:pt x="954" y="4128"/>
                  </a:cubicBezTo>
                  <a:cubicBezTo>
                    <a:pt x="792" y="4128"/>
                    <a:pt x="643" y="4001"/>
                    <a:pt x="643" y="3811"/>
                  </a:cubicBezTo>
                  <a:cubicBezTo>
                    <a:pt x="643" y="3655"/>
                    <a:pt x="768" y="3499"/>
                    <a:pt x="921" y="3499"/>
                  </a:cubicBezTo>
                  <a:close/>
                  <a:moveTo>
                    <a:pt x="2739" y="4430"/>
                  </a:moveTo>
                  <a:cubicBezTo>
                    <a:pt x="3073" y="4430"/>
                    <a:pt x="3358" y="4716"/>
                    <a:pt x="3358" y="5049"/>
                  </a:cubicBezTo>
                  <a:cubicBezTo>
                    <a:pt x="3358" y="5436"/>
                    <a:pt x="3053" y="5691"/>
                    <a:pt x="2731" y="5691"/>
                  </a:cubicBezTo>
                  <a:cubicBezTo>
                    <a:pt x="2576" y="5691"/>
                    <a:pt x="2418" y="5633"/>
                    <a:pt x="2287" y="5502"/>
                  </a:cubicBezTo>
                  <a:cubicBezTo>
                    <a:pt x="1882" y="5097"/>
                    <a:pt x="2168" y="4430"/>
                    <a:pt x="2739" y="4430"/>
                  </a:cubicBezTo>
                  <a:close/>
                  <a:moveTo>
                    <a:pt x="2191" y="1"/>
                  </a:moveTo>
                  <a:cubicBezTo>
                    <a:pt x="977" y="1"/>
                    <a:pt x="0" y="977"/>
                    <a:pt x="0" y="2191"/>
                  </a:cubicBezTo>
                  <a:lnTo>
                    <a:pt x="0" y="4740"/>
                  </a:lnTo>
                  <a:cubicBezTo>
                    <a:pt x="0" y="5954"/>
                    <a:pt x="977" y="6931"/>
                    <a:pt x="2191" y="6954"/>
                  </a:cubicBezTo>
                  <a:cubicBezTo>
                    <a:pt x="3406" y="6931"/>
                    <a:pt x="4382" y="5954"/>
                    <a:pt x="4382" y="4740"/>
                  </a:cubicBezTo>
                  <a:lnTo>
                    <a:pt x="4382" y="2191"/>
                  </a:lnTo>
                  <a:cubicBezTo>
                    <a:pt x="4382" y="977"/>
                    <a:pt x="3406" y="1"/>
                    <a:pt x="21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03" name="Google Shape;10403;p83"/>
          <p:cNvGrpSpPr/>
          <p:nvPr/>
        </p:nvGrpSpPr>
        <p:grpSpPr>
          <a:xfrm>
            <a:off x="7776795" y="1766009"/>
            <a:ext cx="371742" cy="349120"/>
            <a:chOff x="7776795" y="1766009"/>
            <a:chExt cx="371742" cy="349120"/>
          </a:xfrm>
        </p:grpSpPr>
        <p:sp>
          <p:nvSpPr>
            <p:cNvPr id="10404" name="Google Shape;10404;p83"/>
            <p:cNvSpPr/>
            <p:nvPr/>
          </p:nvSpPr>
          <p:spPr>
            <a:xfrm>
              <a:off x="7897918" y="1889527"/>
              <a:ext cx="119494" cy="102475"/>
            </a:xfrm>
            <a:custGeom>
              <a:rect b="b" l="l" r="r" t="t"/>
              <a:pathLst>
                <a:path extrusionOk="0" h="3141" w="3668">
                  <a:moveTo>
                    <a:pt x="2096" y="0"/>
                  </a:moveTo>
                  <a:cubicBezTo>
                    <a:pt x="691" y="0"/>
                    <a:pt x="0" y="1691"/>
                    <a:pt x="977" y="2667"/>
                  </a:cubicBezTo>
                  <a:cubicBezTo>
                    <a:pt x="1303" y="2994"/>
                    <a:pt x="1704" y="3140"/>
                    <a:pt x="2095" y="3140"/>
                  </a:cubicBezTo>
                  <a:cubicBezTo>
                    <a:pt x="2901" y="3140"/>
                    <a:pt x="3668" y="2518"/>
                    <a:pt x="3668" y="1572"/>
                  </a:cubicBezTo>
                  <a:cubicBezTo>
                    <a:pt x="3668" y="715"/>
                    <a:pt x="2953" y="0"/>
                    <a:pt x="20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5" name="Google Shape;10405;p83"/>
            <p:cNvSpPr/>
            <p:nvPr/>
          </p:nvSpPr>
          <p:spPr>
            <a:xfrm>
              <a:off x="7776795" y="1766009"/>
              <a:ext cx="371742" cy="349120"/>
            </a:xfrm>
            <a:custGeom>
              <a:rect b="b" l="l" r="r" t="t"/>
              <a:pathLst>
                <a:path extrusionOk="0" h="10701" w="11411">
                  <a:moveTo>
                    <a:pt x="4123" y="2405"/>
                  </a:moveTo>
                  <a:cubicBezTo>
                    <a:pt x="4409" y="2453"/>
                    <a:pt x="4695" y="2524"/>
                    <a:pt x="4980" y="2596"/>
                  </a:cubicBezTo>
                  <a:cubicBezTo>
                    <a:pt x="4576" y="2786"/>
                    <a:pt x="4218" y="3000"/>
                    <a:pt x="3861" y="3239"/>
                  </a:cubicBezTo>
                  <a:cubicBezTo>
                    <a:pt x="3933" y="2953"/>
                    <a:pt x="4004" y="2667"/>
                    <a:pt x="4123" y="2405"/>
                  </a:cubicBezTo>
                  <a:close/>
                  <a:moveTo>
                    <a:pt x="8290" y="2332"/>
                  </a:moveTo>
                  <a:cubicBezTo>
                    <a:pt x="9976" y="2332"/>
                    <a:pt x="10504" y="3337"/>
                    <a:pt x="9586" y="4818"/>
                  </a:cubicBezTo>
                  <a:lnTo>
                    <a:pt x="9586" y="4818"/>
                  </a:lnTo>
                  <a:cubicBezTo>
                    <a:pt x="9257" y="4443"/>
                    <a:pt x="8905" y="4092"/>
                    <a:pt x="8529" y="3786"/>
                  </a:cubicBezTo>
                  <a:cubicBezTo>
                    <a:pt x="8457" y="3310"/>
                    <a:pt x="8338" y="2810"/>
                    <a:pt x="8172" y="2334"/>
                  </a:cubicBezTo>
                  <a:cubicBezTo>
                    <a:pt x="8211" y="2333"/>
                    <a:pt x="8251" y="2332"/>
                    <a:pt x="8290" y="2332"/>
                  </a:cubicBezTo>
                  <a:close/>
                  <a:moveTo>
                    <a:pt x="3336" y="2332"/>
                  </a:moveTo>
                  <a:cubicBezTo>
                    <a:pt x="3375" y="2332"/>
                    <a:pt x="3415" y="2333"/>
                    <a:pt x="3456" y="2334"/>
                  </a:cubicBezTo>
                  <a:cubicBezTo>
                    <a:pt x="3290" y="2810"/>
                    <a:pt x="3171" y="3310"/>
                    <a:pt x="3099" y="3786"/>
                  </a:cubicBezTo>
                  <a:cubicBezTo>
                    <a:pt x="2718" y="4096"/>
                    <a:pt x="2361" y="4453"/>
                    <a:pt x="2027" y="4834"/>
                  </a:cubicBezTo>
                  <a:cubicBezTo>
                    <a:pt x="1097" y="3322"/>
                    <a:pt x="1644" y="2332"/>
                    <a:pt x="3336" y="2332"/>
                  </a:cubicBezTo>
                  <a:close/>
                  <a:moveTo>
                    <a:pt x="8624" y="4715"/>
                  </a:moveTo>
                  <a:lnTo>
                    <a:pt x="8624" y="4715"/>
                  </a:lnTo>
                  <a:cubicBezTo>
                    <a:pt x="8838" y="4906"/>
                    <a:pt x="9029" y="5120"/>
                    <a:pt x="9219" y="5358"/>
                  </a:cubicBezTo>
                  <a:cubicBezTo>
                    <a:pt x="9029" y="5572"/>
                    <a:pt x="8838" y="5787"/>
                    <a:pt x="8624" y="6001"/>
                  </a:cubicBezTo>
                  <a:cubicBezTo>
                    <a:pt x="8648" y="5572"/>
                    <a:pt x="8648" y="5144"/>
                    <a:pt x="8624" y="4715"/>
                  </a:cubicBezTo>
                  <a:close/>
                  <a:moveTo>
                    <a:pt x="3861" y="7454"/>
                  </a:moveTo>
                  <a:cubicBezTo>
                    <a:pt x="4218" y="7692"/>
                    <a:pt x="4576" y="7906"/>
                    <a:pt x="4957" y="8097"/>
                  </a:cubicBezTo>
                  <a:cubicBezTo>
                    <a:pt x="4671" y="8192"/>
                    <a:pt x="4385" y="8240"/>
                    <a:pt x="4099" y="8287"/>
                  </a:cubicBezTo>
                  <a:cubicBezTo>
                    <a:pt x="4004" y="8025"/>
                    <a:pt x="3909" y="7739"/>
                    <a:pt x="3837" y="7478"/>
                  </a:cubicBezTo>
                  <a:lnTo>
                    <a:pt x="3861" y="7454"/>
                  </a:lnTo>
                  <a:close/>
                  <a:moveTo>
                    <a:pt x="7529" y="2405"/>
                  </a:moveTo>
                  <a:cubicBezTo>
                    <a:pt x="7981" y="3739"/>
                    <a:pt x="8124" y="5168"/>
                    <a:pt x="7933" y="6573"/>
                  </a:cubicBezTo>
                  <a:lnTo>
                    <a:pt x="7957" y="6573"/>
                  </a:lnTo>
                  <a:cubicBezTo>
                    <a:pt x="7529" y="6906"/>
                    <a:pt x="7076" y="7192"/>
                    <a:pt x="6600" y="7430"/>
                  </a:cubicBezTo>
                  <a:cubicBezTo>
                    <a:pt x="6886" y="7525"/>
                    <a:pt x="7171" y="7597"/>
                    <a:pt x="7481" y="7668"/>
                  </a:cubicBezTo>
                  <a:cubicBezTo>
                    <a:pt x="7576" y="7597"/>
                    <a:pt x="7695" y="7525"/>
                    <a:pt x="7767" y="7454"/>
                  </a:cubicBezTo>
                  <a:lnTo>
                    <a:pt x="7767" y="7454"/>
                  </a:lnTo>
                  <a:cubicBezTo>
                    <a:pt x="7695" y="7739"/>
                    <a:pt x="7624" y="8025"/>
                    <a:pt x="7505" y="8311"/>
                  </a:cubicBezTo>
                  <a:cubicBezTo>
                    <a:pt x="5528" y="7930"/>
                    <a:pt x="3718" y="6882"/>
                    <a:pt x="2408" y="5358"/>
                  </a:cubicBezTo>
                  <a:cubicBezTo>
                    <a:pt x="2599" y="5120"/>
                    <a:pt x="2789" y="4906"/>
                    <a:pt x="3004" y="4715"/>
                  </a:cubicBezTo>
                  <a:lnTo>
                    <a:pt x="3004" y="5072"/>
                  </a:lnTo>
                  <a:cubicBezTo>
                    <a:pt x="3194" y="5310"/>
                    <a:pt x="3409" y="5525"/>
                    <a:pt x="3623" y="5715"/>
                  </a:cubicBezTo>
                  <a:cubicBezTo>
                    <a:pt x="3599" y="5191"/>
                    <a:pt x="3647" y="4644"/>
                    <a:pt x="3718" y="4120"/>
                  </a:cubicBezTo>
                  <a:cubicBezTo>
                    <a:pt x="4361" y="3620"/>
                    <a:pt x="5076" y="3215"/>
                    <a:pt x="5814" y="2905"/>
                  </a:cubicBezTo>
                  <a:cubicBezTo>
                    <a:pt x="6314" y="3119"/>
                    <a:pt x="6767" y="3358"/>
                    <a:pt x="7219" y="3643"/>
                  </a:cubicBezTo>
                  <a:cubicBezTo>
                    <a:pt x="7171" y="3334"/>
                    <a:pt x="7076" y="3048"/>
                    <a:pt x="6981" y="2762"/>
                  </a:cubicBezTo>
                  <a:lnTo>
                    <a:pt x="6671" y="2596"/>
                  </a:lnTo>
                  <a:cubicBezTo>
                    <a:pt x="6957" y="2524"/>
                    <a:pt x="7243" y="2453"/>
                    <a:pt x="7529" y="2405"/>
                  </a:cubicBezTo>
                  <a:close/>
                  <a:moveTo>
                    <a:pt x="5814" y="8478"/>
                  </a:moveTo>
                  <a:cubicBezTo>
                    <a:pt x="6266" y="8644"/>
                    <a:pt x="6767" y="8787"/>
                    <a:pt x="7243" y="8883"/>
                  </a:cubicBezTo>
                  <a:cubicBezTo>
                    <a:pt x="6843" y="9632"/>
                    <a:pt x="6319" y="10073"/>
                    <a:pt x="5781" y="10073"/>
                  </a:cubicBezTo>
                  <a:cubicBezTo>
                    <a:pt x="5292" y="10073"/>
                    <a:pt x="4792" y="9710"/>
                    <a:pt x="4361" y="8883"/>
                  </a:cubicBezTo>
                  <a:lnTo>
                    <a:pt x="4385" y="8883"/>
                  </a:lnTo>
                  <a:cubicBezTo>
                    <a:pt x="4861" y="8787"/>
                    <a:pt x="5338" y="8644"/>
                    <a:pt x="5814" y="8478"/>
                  </a:cubicBezTo>
                  <a:close/>
                  <a:moveTo>
                    <a:pt x="5791" y="1"/>
                  </a:moveTo>
                  <a:cubicBezTo>
                    <a:pt x="5037" y="1"/>
                    <a:pt x="4275" y="559"/>
                    <a:pt x="3718" y="1738"/>
                  </a:cubicBezTo>
                  <a:cubicBezTo>
                    <a:pt x="3576" y="1727"/>
                    <a:pt x="3439" y="1721"/>
                    <a:pt x="3307" y="1721"/>
                  </a:cubicBezTo>
                  <a:cubicBezTo>
                    <a:pt x="389" y="1721"/>
                    <a:pt x="1" y="4423"/>
                    <a:pt x="3099" y="6906"/>
                  </a:cubicBezTo>
                  <a:cubicBezTo>
                    <a:pt x="3171" y="7406"/>
                    <a:pt x="3266" y="7882"/>
                    <a:pt x="3432" y="8359"/>
                  </a:cubicBezTo>
                  <a:cubicBezTo>
                    <a:pt x="3364" y="8362"/>
                    <a:pt x="3297" y="8364"/>
                    <a:pt x="3232" y="8364"/>
                  </a:cubicBezTo>
                  <a:cubicBezTo>
                    <a:pt x="1952" y="8364"/>
                    <a:pt x="1242" y="7701"/>
                    <a:pt x="1718" y="6477"/>
                  </a:cubicBezTo>
                  <a:cubicBezTo>
                    <a:pt x="1551" y="6311"/>
                    <a:pt x="1384" y="6096"/>
                    <a:pt x="1265" y="5953"/>
                  </a:cubicBezTo>
                  <a:lnTo>
                    <a:pt x="1265" y="5953"/>
                  </a:lnTo>
                  <a:cubicBezTo>
                    <a:pt x="416" y="7673"/>
                    <a:pt x="1307" y="8995"/>
                    <a:pt x="3288" y="8995"/>
                  </a:cubicBezTo>
                  <a:cubicBezTo>
                    <a:pt x="3419" y="8995"/>
                    <a:pt x="3554" y="8990"/>
                    <a:pt x="3694" y="8978"/>
                  </a:cubicBezTo>
                  <a:cubicBezTo>
                    <a:pt x="4243" y="10123"/>
                    <a:pt x="5025" y="10701"/>
                    <a:pt x="5806" y="10701"/>
                  </a:cubicBezTo>
                  <a:cubicBezTo>
                    <a:pt x="6958" y="10701"/>
                    <a:pt x="8108" y="9446"/>
                    <a:pt x="8505" y="6906"/>
                  </a:cubicBezTo>
                  <a:cubicBezTo>
                    <a:pt x="8886" y="6596"/>
                    <a:pt x="9243" y="6239"/>
                    <a:pt x="9577" y="5882"/>
                  </a:cubicBezTo>
                  <a:lnTo>
                    <a:pt x="9577" y="5882"/>
                  </a:lnTo>
                  <a:cubicBezTo>
                    <a:pt x="10315" y="7073"/>
                    <a:pt x="10196" y="8097"/>
                    <a:pt x="8815" y="8311"/>
                  </a:cubicBezTo>
                  <a:cubicBezTo>
                    <a:pt x="8743" y="8549"/>
                    <a:pt x="8672" y="8763"/>
                    <a:pt x="8576" y="8978"/>
                  </a:cubicBezTo>
                  <a:cubicBezTo>
                    <a:pt x="10482" y="8883"/>
                    <a:pt x="11410" y="7406"/>
                    <a:pt x="9981" y="5358"/>
                  </a:cubicBezTo>
                  <a:cubicBezTo>
                    <a:pt x="11345" y="3395"/>
                    <a:pt x="10558" y="1710"/>
                    <a:pt x="8309" y="1710"/>
                  </a:cubicBezTo>
                  <a:cubicBezTo>
                    <a:pt x="7611" y="1710"/>
                    <a:pt x="6773" y="1872"/>
                    <a:pt x="5814" y="2238"/>
                  </a:cubicBezTo>
                  <a:cubicBezTo>
                    <a:pt x="5338" y="2048"/>
                    <a:pt x="4861" y="1905"/>
                    <a:pt x="4385" y="1810"/>
                  </a:cubicBezTo>
                  <a:cubicBezTo>
                    <a:pt x="4773" y="1077"/>
                    <a:pt x="5274" y="621"/>
                    <a:pt x="5804" y="621"/>
                  </a:cubicBezTo>
                  <a:cubicBezTo>
                    <a:pt x="6152" y="621"/>
                    <a:pt x="6512" y="818"/>
                    <a:pt x="6862" y="1262"/>
                  </a:cubicBezTo>
                  <a:cubicBezTo>
                    <a:pt x="7100" y="1191"/>
                    <a:pt x="7314" y="1167"/>
                    <a:pt x="7552" y="1143"/>
                  </a:cubicBezTo>
                  <a:cubicBezTo>
                    <a:pt x="7053" y="394"/>
                    <a:pt x="6424" y="1"/>
                    <a:pt x="57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06" name="Google Shape;10406;p83"/>
          <p:cNvSpPr/>
          <p:nvPr/>
        </p:nvSpPr>
        <p:spPr>
          <a:xfrm>
            <a:off x="7853678" y="2325397"/>
            <a:ext cx="225045" cy="81595"/>
          </a:xfrm>
          <a:custGeom>
            <a:rect b="b" l="l" r="r" t="t"/>
            <a:pathLst>
              <a:path extrusionOk="0" h="2501" w="6908">
                <a:moveTo>
                  <a:pt x="310" y="0"/>
                </a:moveTo>
                <a:cubicBezTo>
                  <a:pt x="144" y="0"/>
                  <a:pt x="1" y="143"/>
                  <a:pt x="1" y="310"/>
                </a:cubicBezTo>
                <a:lnTo>
                  <a:pt x="1" y="2191"/>
                </a:lnTo>
                <a:cubicBezTo>
                  <a:pt x="1" y="2358"/>
                  <a:pt x="144" y="2501"/>
                  <a:pt x="310" y="2501"/>
                </a:cubicBezTo>
                <a:lnTo>
                  <a:pt x="6597" y="2501"/>
                </a:lnTo>
                <a:cubicBezTo>
                  <a:pt x="6764" y="2501"/>
                  <a:pt x="6907" y="2358"/>
                  <a:pt x="6907" y="2191"/>
                </a:cubicBezTo>
                <a:lnTo>
                  <a:pt x="6907" y="310"/>
                </a:lnTo>
                <a:cubicBezTo>
                  <a:pt x="6883" y="143"/>
                  <a:pt x="6764" y="0"/>
                  <a:pt x="65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7" name="Google Shape;10407;p83"/>
          <p:cNvSpPr/>
          <p:nvPr/>
        </p:nvSpPr>
        <p:spPr>
          <a:xfrm>
            <a:off x="7833513" y="2427155"/>
            <a:ext cx="265376" cy="247102"/>
          </a:xfrm>
          <a:custGeom>
            <a:rect b="b" l="l" r="r" t="t"/>
            <a:pathLst>
              <a:path extrusionOk="0" h="7574" w="8146">
                <a:moveTo>
                  <a:pt x="4049" y="1192"/>
                </a:moveTo>
                <a:cubicBezTo>
                  <a:pt x="5311" y="1192"/>
                  <a:pt x="6311" y="2216"/>
                  <a:pt x="6264" y="3454"/>
                </a:cubicBezTo>
                <a:lnTo>
                  <a:pt x="6264" y="4073"/>
                </a:lnTo>
                <a:cubicBezTo>
                  <a:pt x="6264" y="4478"/>
                  <a:pt x="6002" y="4835"/>
                  <a:pt x="5645" y="4978"/>
                </a:cubicBezTo>
                <a:lnTo>
                  <a:pt x="5645" y="5335"/>
                </a:lnTo>
                <a:cubicBezTo>
                  <a:pt x="5645" y="5859"/>
                  <a:pt x="5216" y="6288"/>
                  <a:pt x="4692" y="6288"/>
                </a:cubicBezTo>
                <a:lnTo>
                  <a:pt x="3454" y="6288"/>
                </a:lnTo>
                <a:cubicBezTo>
                  <a:pt x="2930" y="6288"/>
                  <a:pt x="2501" y="5859"/>
                  <a:pt x="2501" y="5335"/>
                </a:cubicBezTo>
                <a:lnTo>
                  <a:pt x="2501" y="4978"/>
                </a:lnTo>
                <a:cubicBezTo>
                  <a:pt x="2120" y="4835"/>
                  <a:pt x="1882" y="4478"/>
                  <a:pt x="1882" y="4073"/>
                </a:cubicBezTo>
                <a:lnTo>
                  <a:pt x="1882" y="3478"/>
                </a:lnTo>
                <a:cubicBezTo>
                  <a:pt x="1811" y="2239"/>
                  <a:pt x="2811" y="1192"/>
                  <a:pt x="4049" y="1192"/>
                </a:cubicBezTo>
                <a:close/>
                <a:moveTo>
                  <a:pt x="1144" y="1"/>
                </a:moveTo>
                <a:cubicBezTo>
                  <a:pt x="501" y="1"/>
                  <a:pt x="1" y="525"/>
                  <a:pt x="1" y="1144"/>
                </a:cubicBezTo>
                <a:lnTo>
                  <a:pt x="1" y="6431"/>
                </a:lnTo>
                <a:cubicBezTo>
                  <a:pt x="1" y="7050"/>
                  <a:pt x="501" y="7574"/>
                  <a:pt x="1144" y="7574"/>
                </a:cubicBezTo>
                <a:lnTo>
                  <a:pt x="7002" y="7574"/>
                </a:lnTo>
                <a:cubicBezTo>
                  <a:pt x="7621" y="7574"/>
                  <a:pt x="8145" y="7050"/>
                  <a:pt x="8145" y="6431"/>
                </a:cubicBezTo>
                <a:lnTo>
                  <a:pt x="8145" y="1168"/>
                </a:lnTo>
                <a:cubicBezTo>
                  <a:pt x="8145" y="525"/>
                  <a:pt x="7621" y="1"/>
                  <a:pt x="70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8" name="Google Shape;10408;p83"/>
          <p:cNvSpPr/>
          <p:nvPr/>
        </p:nvSpPr>
        <p:spPr>
          <a:xfrm>
            <a:off x="7912643" y="2486956"/>
            <a:ext cx="104737" cy="123616"/>
          </a:xfrm>
          <a:custGeom>
            <a:rect b="b" l="l" r="r" t="t"/>
            <a:pathLst>
              <a:path extrusionOk="0" h="3789" w="3215">
                <a:moveTo>
                  <a:pt x="986" y="1320"/>
                </a:moveTo>
                <a:cubicBezTo>
                  <a:pt x="1154" y="1320"/>
                  <a:pt x="1311" y="1449"/>
                  <a:pt x="1311" y="1645"/>
                </a:cubicBezTo>
                <a:cubicBezTo>
                  <a:pt x="1311" y="1788"/>
                  <a:pt x="1168" y="1930"/>
                  <a:pt x="1025" y="1930"/>
                </a:cubicBezTo>
                <a:lnTo>
                  <a:pt x="1025" y="1954"/>
                </a:lnTo>
                <a:cubicBezTo>
                  <a:pt x="739" y="1954"/>
                  <a:pt x="572" y="1621"/>
                  <a:pt x="763" y="1407"/>
                </a:cubicBezTo>
                <a:cubicBezTo>
                  <a:pt x="830" y="1347"/>
                  <a:pt x="909" y="1320"/>
                  <a:pt x="986" y="1320"/>
                </a:cubicBezTo>
                <a:close/>
                <a:moveTo>
                  <a:pt x="2256" y="1320"/>
                </a:moveTo>
                <a:cubicBezTo>
                  <a:pt x="2416" y="1320"/>
                  <a:pt x="2573" y="1449"/>
                  <a:pt x="2573" y="1645"/>
                </a:cubicBezTo>
                <a:cubicBezTo>
                  <a:pt x="2595" y="1799"/>
                  <a:pt x="2453" y="1933"/>
                  <a:pt x="2300" y="1933"/>
                </a:cubicBezTo>
                <a:cubicBezTo>
                  <a:pt x="2288" y="1933"/>
                  <a:pt x="2275" y="1932"/>
                  <a:pt x="2263" y="1930"/>
                </a:cubicBezTo>
                <a:lnTo>
                  <a:pt x="2263" y="1954"/>
                </a:lnTo>
                <a:cubicBezTo>
                  <a:pt x="1977" y="1954"/>
                  <a:pt x="1858" y="1597"/>
                  <a:pt x="2049" y="1407"/>
                </a:cubicBezTo>
                <a:cubicBezTo>
                  <a:pt x="2109" y="1347"/>
                  <a:pt x="2182" y="1320"/>
                  <a:pt x="2256" y="1320"/>
                </a:cubicBezTo>
                <a:close/>
                <a:moveTo>
                  <a:pt x="1643" y="2566"/>
                </a:moveTo>
                <a:cubicBezTo>
                  <a:pt x="1805" y="2566"/>
                  <a:pt x="1954" y="2693"/>
                  <a:pt x="1954" y="2883"/>
                </a:cubicBezTo>
                <a:cubicBezTo>
                  <a:pt x="1954" y="3050"/>
                  <a:pt x="1811" y="3193"/>
                  <a:pt x="1644" y="3193"/>
                </a:cubicBezTo>
                <a:cubicBezTo>
                  <a:pt x="1358" y="3193"/>
                  <a:pt x="1215" y="2859"/>
                  <a:pt x="1406" y="2669"/>
                </a:cubicBezTo>
                <a:cubicBezTo>
                  <a:pt x="1477" y="2597"/>
                  <a:pt x="1562" y="2566"/>
                  <a:pt x="1643" y="2566"/>
                </a:cubicBezTo>
                <a:close/>
                <a:moveTo>
                  <a:pt x="1639" y="1"/>
                </a:moveTo>
                <a:cubicBezTo>
                  <a:pt x="1625" y="1"/>
                  <a:pt x="1611" y="1"/>
                  <a:pt x="1596" y="2"/>
                </a:cubicBezTo>
                <a:cubicBezTo>
                  <a:pt x="715" y="2"/>
                  <a:pt x="1" y="740"/>
                  <a:pt x="48" y="1645"/>
                </a:cubicBezTo>
                <a:lnTo>
                  <a:pt x="72" y="1645"/>
                </a:lnTo>
                <a:lnTo>
                  <a:pt x="72" y="2240"/>
                </a:lnTo>
                <a:cubicBezTo>
                  <a:pt x="72" y="2407"/>
                  <a:pt x="215" y="2550"/>
                  <a:pt x="382" y="2550"/>
                </a:cubicBezTo>
                <a:cubicBezTo>
                  <a:pt x="548" y="2550"/>
                  <a:pt x="691" y="2693"/>
                  <a:pt x="691" y="2859"/>
                </a:cubicBezTo>
                <a:lnTo>
                  <a:pt x="691" y="3478"/>
                </a:lnTo>
                <a:cubicBezTo>
                  <a:pt x="691" y="3645"/>
                  <a:pt x="834" y="3788"/>
                  <a:pt x="1001" y="3788"/>
                </a:cubicBezTo>
                <a:lnTo>
                  <a:pt x="2263" y="3788"/>
                </a:lnTo>
                <a:cubicBezTo>
                  <a:pt x="2430" y="3788"/>
                  <a:pt x="2573" y="3645"/>
                  <a:pt x="2573" y="3478"/>
                </a:cubicBezTo>
                <a:lnTo>
                  <a:pt x="2573" y="2859"/>
                </a:lnTo>
                <a:cubicBezTo>
                  <a:pt x="2573" y="2693"/>
                  <a:pt x="2716" y="2550"/>
                  <a:pt x="2882" y="2550"/>
                </a:cubicBezTo>
                <a:cubicBezTo>
                  <a:pt x="3049" y="2550"/>
                  <a:pt x="3168" y="2407"/>
                  <a:pt x="3168" y="2240"/>
                </a:cubicBezTo>
                <a:lnTo>
                  <a:pt x="3168" y="1621"/>
                </a:lnTo>
                <a:cubicBezTo>
                  <a:pt x="3215" y="730"/>
                  <a:pt x="2524" y="1"/>
                  <a:pt x="16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09" name="Google Shape;10409;p83"/>
          <p:cNvGrpSpPr/>
          <p:nvPr/>
        </p:nvGrpSpPr>
        <p:grpSpPr>
          <a:xfrm>
            <a:off x="7079409" y="2324614"/>
            <a:ext cx="265376" cy="349642"/>
            <a:chOff x="7079409" y="2324614"/>
            <a:chExt cx="265376" cy="349642"/>
          </a:xfrm>
        </p:grpSpPr>
        <p:sp>
          <p:nvSpPr>
            <p:cNvPr id="10410" name="Google Shape;10410;p83"/>
            <p:cNvSpPr/>
            <p:nvPr/>
          </p:nvSpPr>
          <p:spPr>
            <a:xfrm>
              <a:off x="7079409" y="2510283"/>
              <a:ext cx="61343" cy="40455"/>
            </a:xfrm>
            <a:custGeom>
              <a:rect b="b" l="l" r="r" t="t"/>
              <a:pathLst>
                <a:path extrusionOk="0" h="1240" w="1883">
                  <a:moveTo>
                    <a:pt x="1" y="1"/>
                  </a:moveTo>
                  <a:lnTo>
                    <a:pt x="1" y="1239"/>
                  </a:lnTo>
                  <a:lnTo>
                    <a:pt x="1882" y="1239"/>
                  </a:lnTo>
                  <a:lnTo>
                    <a:pt x="18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1" name="Google Shape;10411;p83"/>
            <p:cNvSpPr/>
            <p:nvPr/>
          </p:nvSpPr>
          <p:spPr>
            <a:xfrm>
              <a:off x="7161667" y="2570900"/>
              <a:ext cx="40364" cy="41205"/>
            </a:xfrm>
            <a:custGeom>
              <a:rect b="b" l="l" r="r" t="t"/>
              <a:pathLst>
                <a:path extrusionOk="0" h="1263" w="1239">
                  <a:moveTo>
                    <a:pt x="0" y="0"/>
                  </a:moveTo>
                  <a:lnTo>
                    <a:pt x="0" y="1263"/>
                  </a:lnTo>
                  <a:lnTo>
                    <a:pt x="1239" y="1263"/>
                  </a:lnTo>
                  <a:lnTo>
                    <a:pt x="123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2" name="Google Shape;10412;p83"/>
            <p:cNvSpPr/>
            <p:nvPr/>
          </p:nvSpPr>
          <p:spPr>
            <a:xfrm>
              <a:off x="7079409" y="2570900"/>
              <a:ext cx="61343" cy="41205"/>
            </a:xfrm>
            <a:custGeom>
              <a:rect b="b" l="l" r="r" t="t"/>
              <a:pathLst>
                <a:path extrusionOk="0" h="1263" w="1883">
                  <a:moveTo>
                    <a:pt x="1" y="0"/>
                  </a:moveTo>
                  <a:lnTo>
                    <a:pt x="1" y="1263"/>
                  </a:lnTo>
                  <a:lnTo>
                    <a:pt x="1882" y="1263"/>
                  </a:lnTo>
                  <a:lnTo>
                    <a:pt x="188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3" name="Google Shape;10413;p83"/>
            <p:cNvSpPr/>
            <p:nvPr/>
          </p:nvSpPr>
          <p:spPr>
            <a:xfrm>
              <a:off x="7283474" y="2510283"/>
              <a:ext cx="61311" cy="40455"/>
            </a:xfrm>
            <a:custGeom>
              <a:rect b="b" l="l" r="r" t="t"/>
              <a:pathLst>
                <a:path extrusionOk="0" h="1240" w="1882">
                  <a:moveTo>
                    <a:pt x="0" y="1"/>
                  </a:moveTo>
                  <a:lnTo>
                    <a:pt x="0" y="1239"/>
                  </a:lnTo>
                  <a:lnTo>
                    <a:pt x="1882" y="1239"/>
                  </a:lnTo>
                  <a:lnTo>
                    <a:pt x="18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4" name="Google Shape;10414;p83"/>
            <p:cNvSpPr/>
            <p:nvPr/>
          </p:nvSpPr>
          <p:spPr>
            <a:xfrm>
              <a:off x="7263276" y="2386765"/>
              <a:ext cx="20980" cy="41205"/>
            </a:xfrm>
            <a:custGeom>
              <a:rect b="b" l="l" r="r" t="t"/>
              <a:pathLst>
                <a:path extrusionOk="0" h="1263" w="644">
                  <a:moveTo>
                    <a:pt x="192" y="0"/>
                  </a:moveTo>
                  <a:cubicBezTo>
                    <a:pt x="72" y="0"/>
                    <a:pt x="1" y="96"/>
                    <a:pt x="1" y="215"/>
                  </a:cubicBezTo>
                  <a:lnTo>
                    <a:pt x="1" y="1072"/>
                  </a:lnTo>
                  <a:cubicBezTo>
                    <a:pt x="1" y="1167"/>
                    <a:pt x="72" y="1263"/>
                    <a:pt x="192" y="1263"/>
                  </a:cubicBezTo>
                  <a:lnTo>
                    <a:pt x="453" y="1263"/>
                  </a:lnTo>
                  <a:cubicBezTo>
                    <a:pt x="549" y="1263"/>
                    <a:pt x="644" y="1167"/>
                    <a:pt x="644" y="1072"/>
                  </a:cubicBezTo>
                  <a:lnTo>
                    <a:pt x="644" y="215"/>
                  </a:lnTo>
                  <a:cubicBezTo>
                    <a:pt x="644" y="96"/>
                    <a:pt x="549" y="0"/>
                    <a:pt x="4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5" name="Google Shape;10415;p83"/>
            <p:cNvSpPr/>
            <p:nvPr/>
          </p:nvSpPr>
          <p:spPr>
            <a:xfrm>
              <a:off x="7079409" y="2324614"/>
              <a:ext cx="265376" cy="164724"/>
            </a:xfrm>
            <a:custGeom>
              <a:rect b="b" l="l" r="r" t="t"/>
              <a:pathLst>
                <a:path extrusionOk="0" h="5049" w="8146">
                  <a:moveTo>
                    <a:pt x="6097" y="1286"/>
                  </a:moveTo>
                  <a:cubicBezTo>
                    <a:pt x="6550" y="1286"/>
                    <a:pt x="6907" y="1667"/>
                    <a:pt x="6907" y="2120"/>
                  </a:cubicBezTo>
                  <a:lnTo>
                    <a:pt x="6907" y="2977"/>
                  </a:lnTo>
                  <a:cubicBezTo>
                    <a:pt x="6907" y="3430"/>
                    <a:pt x="6550" y="3787"/>
                    <a:pt x="6097" y="3811"/>
                  </a:cubicBezTo>
                  <a:lnTo>
                    <a:pt x="5836" y="3811"/>
                  </a:lnTo>
                  <a:cubicBezTo>
                    <a:pt x="5383" y="3787"/>
                    <a:pt x="5002" y="3430"/>
                    <a:pt x="5002" y="2977"/>
                  </a:cubicBezTo>
                  <a:lnTo>
                    <a:pt x="5026" y="2120"/>
                  </a:lnTo>
                  <a:cubicBezTo>
                    <a:pt x="5026" y="1667"/>
                    <a:pt x="5383" y="1286"/>
                    <a:pt x="5836" y="1286"/>
                  </a:cubicBezTo>
                  <a:close/>
                  <a:moveTo>
                    <a:pt x="930" y="0"/>
                  </a:moveTo>
                  <a:cubicBezTo>
                    <a:pt x="406" y="24"/>
                    <a:pt x="1" y="429"/>
                    <a:pt x="1" y="953"/>
                  </a:cubicBezTo>
                  <a:lnTo>
                    <a:pt x="1" y="5049"/>
                  </a:lnTo>
                  <a:lnTo>
                    <a:pt x="8146" y="5049"/>
                  </a:lnTo>
                  <a:lnTo>
                    <a:pt x="8146" y="953"/>
                  </a:lnTo>
                  <a:cubicBezTo>
                    <a:pt x="8146" y="429"/>
                    <a:pt x="7717" y="0"/>
                    <a:pt x="7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6" name="Google Shape;10416;p83"/>
            <p:cNvSpPr/>
            <p:nvPr/>
          </p:nvSpPr>
          <p:spPr>
            <a:xfrm>
              <a:off x="7222163" y="2570900"/>
              <a:ext cx="41145" cy="41205"/>
            </a:xfrm>
            <a:custGeom>
              <a:rect b="b" l="l" r="r" t="t"/>
              <a:pathLst>
                <a:path extrusionOk="0" h="1263" w="1263">
                  <a:moveTo>
                    <a:pt x="1" y="0"/>
                  </a:moveTo>
                  <a:lnTo>
                    <a:pt x="1" y="1263"/>
                  </a:lnTo>
                  <a:lnTo>
                    <a:pt x="1263" y="1263"/>
                  </a:lnTo>
                  <a:lnTo>
                    <a:pt x="12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7" name="Google Shape;10417;p83"/>
            <p:cNvSpPr/>
            <p:nvPr/>
          </p:nvSpPr>
          <p:spPr>
            <a:xfrm>
              <a:off x="7222163" y="2510283"/>
              <a:ext cx="41145" cy="40455"/>
            </a:xfrm>
            <a:custGeom>
              <a:rect b="b" l="l" r="r" t="t"/>
              <a:pathLst>
                <a:path extrusionOk="0" h="1240" w="1263">
                  <a:moveTo>
                    <a:pt x="1" y="1"/>
                  </a:moveTo>
                  <a:lnTo>
                    <a:pt x="1" y="1239"/>
                  </a:lnTo>
                  <a:lnTo>
                    <a:pt x="1263" y="1239"/>
                  </a:lnTo>
                  <a:lnTo>
                    <a:pt x="126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8" name="Google Shape;10418;p83"/>
            <p:cNvSpPr/>
            <p:nvPr/>
          </p:nvSpPr>
          <p:spPr>
            <a:xfrm>
              <a:off x="7079409" y="2633051"/>
              <a:ext cx="61343" cy="41205"/>
            </a:xfrm>
            <a:custGeom>
              <a:rect b="b" l="l" r="r" t="t"/>
              <a:pathLst>
                <a:path extrusionOk="0" h="1263" w="1883">
                  <a:moveTo>
                    <a:pt x="1" y="1"/>
                  </a:moveTo>
                  <a:lnTo>
                    <a:pt x="1" y="334"/>
                  </a:lnTo>
                  <a:cubicBezTo>
                    <a:pt x="1" y="834"/>
                    <a:pt x="406" y="1263"/>
                    <a:pt x="930" y="1263"/>
                  </a:cubicBezTo>
                  <a:lnTo>
                    <a:pt x="1882" y="1263"/>
                  </a:lnTo>
                  <a:lnTo>
                    <a:pt x="18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9" name="Google Shape;10419;p83"/>
            <p:cNvSpPr/>
            <p:nvPr/>
          </p:nvSpPr>
          <p:spPr>
            <a:xfrm>
              <a:off x="7161667" y="2510283"/>
              <a:ext cx="40364" cy="40455"/>
            </a:xfrm>
            <a:custGeom>
              <a:rect b="b" l="l" r="r" t="t"/>
              <a:pathLst>
                <a:path extrusionOk="0" h="1240" w="1239">
                  <a:moveTo>
                    <a:pt x="0" y="1"/>
                  </a:moveTo>
                  <a:lnTo>
                    <a:pt x="0" y="1239"/>
                  </a:lnTo>
                  <a:lnTo>
                    <a:pt x="1239" y="1239"/>
                  </a:lnTo>
                  <a:lnTo>
                    <a:pt x="123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0" name="Google Shape;10420;p83"/>
            <p:cNvSpPr/>
            <p:nvPr/>
          </p:nvSpPr>
          <p:spPr>
            <a:xfrm>
              <a:off x="7283474" y="2570900"/>
              <a:ext cx="61311" cy="103356"/>
            </a:xfrm>
            <a:custGeom>
              <a:rect b="b" l="l" r="r" t="t"/>
              <a:pathLst>
                <a:path extrusionOk="0" h="3168" w="1882">
                  <a:moveTo>
                    <a:pt x="0" y="0"/>
                  </a:moveTo>
                  <a:lnTo>
                    <a:pt x="0" y="3168"/>
                  </a:lnTo>
                  <a:lnTo>
                    <a:pt x="953" y="3168"/>
                  </a:lnTo>
                  <a:cubicBezTo>
                    <a:pt x="1453" y="3168"/>
                    <a:pt x="1882" y="2739"/>
                    <a:pt x="1882" y="2239"/>
                  </a:cubicBezTo>
                  <a:lnTo>
                    <a:pt x="188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1" name="Google Shape;10421;p83"/>
            <p:cNvSpPr/>
            <p:nvPr/>
          </p:nvSpPr>
          <p:spPr>
            <a:xfrm>
              <a:off x="7222163" y="2633051"/>
              <a:ext cx="41145" cy="41205"/>
            </a:xfrm>
            <a:custGeom>
              <a:rect b="b" l="l" r="r" t="t"/>
              <a:pathLst>
                <a:path extrusionOk="0" h="1263" w="1263">
                  <a:moveTo>
                    <a:pt x="1" y="1"/>
                  </a:moveTo>
                  <a:lnTo>
                    <a:pt x="1" y="1263"/>
                  </a:lnTo>
                  <a:lnTo>
                    <a:pt x="1263" y="1263"/>
                  </a:lnTo>
                  <a:lnTo>
                    <a:pt x="126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2" name="Google Shape;10422;p83"/>
            <p:cNvSpPr/>
            <p:nvPr/>
          </p:nvSpPr>
          <p:spPr>
            <a:xfrm>
              <a:off x="7161667" y="2633051"/>
              <a:ext cx="40364" cy="41205"/>
            </a:xfrm>
            <a:custGeom>
              <a:rect b="b" l="l" r="r" t="t"/>
              <a:pathLst>
                <a:path extrusionOk="0" h="1263" w="1239">
                  <a:moveTo>
                    <a:pt x="0" y="1"/>
                  </a:moveTo>
                  <a:lnTo>
                    <a:pt x="0" y="1263"/>
                  </a:lnTo>
                  <a:lnTo>
                    <a:pt x="1239" y="1263"/>
                  </a:lnTo>
                  <a:lnTo>
                    <a:pt x="123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23" name="Google Shape;10423;p83"/>
          <p:cNvGrpSpPr/>
          <p:nvPr/>
        </p:nvGrpSpPr>
        <p:grpSpPr>
          <a:xfrm>
            <a:off x="6281293" y="2325332"/>
            <a:ext cx="353433" cy="349120"/>
            <a:chOff x="6281293" y="2325332"/>
            <a:chExt cx="353433" cy="349120"/>
          </a:xfrm>
        </p:grpSpPr>
        <p:sp>
          <p:nvSpPr>
            <p:cNvPr id="10424" name="Google Shape;10424;p83"/>
            <p:cNvSpPr/>
            <p:nvPr/>
          </p:nvSpPr>
          <p:spPr>
            <a:xfrm>
              <a:off x="6416880" y="2509533"/>
              <a:ext cx="81476" cy="164919"/>
            </a:xfrm>
            <a:custGeom>
              <a:rect b="b" l="l" r="r" t="t"/>
              <a:pathLst>
                <a:path extrusionOk="0" h="5055" w="2501">
                  <a:moveTo>
                    <a:pt x="0" y="0"/>
                  </a:moveTo>
                  <a:lnTo>
                    <a:pt x="0" y="4739"/>
                  </a:lnTo>
                  <a:cubicBezTo>
                    <a:pt x="0" y="4926"/>
                    <a:pt x="148" y="5055"/>
                    <a:pt x="315" y="5055"/>
                  </a:cubicBezTo>
                  <a:cubicBezTo>
                    <a:pt x="360" y="5055"/>
                    <a:pt x="407" y="5045"/>
                    <a:pt x="453" y="5025"/>
                  </a:cubicBezTo>
                  <a:lnTo>
                    <a:pt x="2334" y="4072"/>
                  </a:lnTo>
                  <a:cubicBezTo>
                    <a:pt x="2429" y="4025"/>
                    <a:pt x="2501" y="3906"/>
                    <a:pt x="2501" y="3787"/>
                  </a:cubicBezTo>
                  <a:lnTo>
                    <a:pt x="250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5" name="Google Shape;10425;p83"/>
            <p:cNvSpPr/>
            <p:nvPr/>
          </p:nvSpPr>
          <p:spPr>
            <a:xfrm>
              <a:off x="6281293" y="2325332"/>
              <a:ext cx="353433" cy="163256"/>
            </a:xfrm>
            <a:custGeom>
              <a:rect b="b" l="l" r="r" t="t"/>
              <a:pathLst>
                <a:path extrusionOk="0" h="5004" w="10849">
                  <a:moveTo>
                    <a:pt x="371" y="1"/>
                  </a:moveTo>
                  <a:cubicBezTo>
                    <a:pt x="128" y="1"/>
                    <a:pt x="1" y="296"/>
                    <a:pt x="162" y="502"/>
                  </a:cubicBezTo>
                  <a:lnTo>
                    <a:pt x="3805" y="5003"/>
                  </a:lnTo>
                  <a:lnTo>
                    <a:pt x="7020" y="5003"/>
                  </a:lnTo>
                  <a:lnTo>
                    <a:pt x="10688" y="502"/>
                  </a:lnTo>
                  <a:cubicBezTo>
                    <a:pt x="10848" y="296"/>
                    <a:pt x="10699" y="1"/>
                    <a:pt x="10454" y="1"/>
                  </a:cubicBezTo>
                  <a:cubicBezTo>
                    <a:pt x="10445" y="1"/>
                    <a:pt x="10435" y="1"/>
                    <a:pt x="10426" y="2"/>
                  </a:cubicBezTo>
                  <a:lnTo>
                    <a:pt x="400" y="2"/>
                  </a:lnTo>
                  <a:cubicBezTo>
                    <a:pt x="390" y="1"/>
                    <a:pt x="381" y="1"/>
                    <a:pt x="3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26" name="Google Shape;10426;p83"/>
          <p:cNvGrpSpPr/>
          <p:nvPr/>
        </p:nvGrpSpPr>
        <p:grpSpPr>
          <a:xfrm>
            <a:off x="5522139" y="2324810"/>
            <a:ext cx="376466" cy="350425"/>
            <a:chOff x="5522139" y="2324810"/>
            <a:chExt cx="376466" cy="350425"/>
          </a:xfrm>
        </p:grpSpPr>
        <p:sp>
          <p:nvSpPr>
            <p:cNvPr id="10427" name="Google Shape;10427;p83"/>
            <p:cNvSpPr/>
            <p:nvPr/>
          </p:nvSpPr>
          <p:spPr>
            <a:xfrm>
              <a:off x="5655023" y="2428721"/>
              <a:ext cx="119494" cy="102475"/>
            </a:xfrm>
            <a:custGeom>
              <a:rect b="b" l="l" r="r" t="t"/>
              <a:pathLst>
                <a:path extrusionOk="0" h="3141" w="3668">
                  <a:moveTo>
                    <a:pt x="2096" y="0"/>
                  </a:moveTo>
                  <a:cubicBezTo>
                    <a:pt x="691" y="0"/>
                    <a:pt x="1" y="1691"/>
                    <a:pt x="1001" y="2668"/>
                  </a:cubicBezTo>
                  <a:cubicBezTo>
                    <a:pt x="1320" y="2994"/>
                    <a:pt x="1715" y="3141"/>
                    <a:pt x="2102" y="3141"/>
                  </a:cubicBezTo>
                  <a:cubicBezTo>
                    <a:pt x="2901" y="3141"/>
                    <a:pt x="3668" y="2518"/>
                    <a:pt x="3668" y="1572"/>
                  </a:cubicBezTo>
                  <a:cubicBezTo>
                    <a:pt x="3668" y="715"/>
                    <a:pt x="2954" y="0"/>
                    <a:pt x="20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8" name="Google Shape;10428;p83"/>
            <p:cNvSpPr/>
            <p:nvPr/>
          </p:nvSpPr>
          <p:spPr>
            <a:xfrm>
              <a:off x="5573449" y="2532827"/>
              <a:ext cx="118843" cy="121887"/>
            </a:xfrm>
            <a:custGeom>
              <a:rect b="b" l="l" r="r" t="t"/>
              <a:pathLst>
                <a:path extrusionOk="0" h="3736" w="3648">
                  <a:moveTo>
                    <a:pt x="3124" y="1"/>
                  </a:moveTo>
                  <a:lnTo>
                    <a:pt x="2219" y="1287"/>
                  </a:lnTo>
                  <a:cubicBezTo>
                    <a:pt x="2061" y="1229"/>
                    <a:pt x="1908" y="1203"/>
                    <a:pt x="1763" y="1203"/>
                  </a:cubicBezTo>
                  <a:cubicBezTo>
                    <a:pt x="643" y="1203"/>
                    <a:pt x="0" y="2763"/>
                    <a:pt x="1076" y="3501"/>
                  </a:cubicBezTo>
                  <a:cubicBezTo>
                    <a:pt x="1314" y="3665"/>
                    <a:pt x="1560" y="3736"/>
                    <a:pt x="1795" y="3736"/>
                  </a:cubicBezTo>
                  <a:cubicBezTo>
                    <a:pt x="2758" y="3736"/>
                    <a:pt x="3528" y="2544"/>
                    <a:pt x="2743" y="1644"/>
                  </a:cubicBezTo>
                  <a:lnTo>
                    <a:pt x="3648" y="358"/>
                  </a:lnTo>
                  <a:cubicBezTo>
                    <a:pt x="3457" y="263"/>
                    <a:pt x="3267" y="143"/>
                    <a:pt x="31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9" name="Google Shape;10429;p83"/>
            <p:cNvSpPr/>
            <p:nvPr/>
          </p:nvSpPr>
          <p:spPr>
            <a:xfrm>
              <a:off x="5763636" y="2324810"/>
              <a:ext cx="120081" cy="109392"/>
            </a:xfrm>
            <a:custGeom>
              <a:rect b="b" l="l" r="r" t="t"/>
              <a:pathLst>
                <a:path extrusionOk="0" h="3353" w="3686">
                  <a:moveTo>
                    <a:pt x="1923" y="1"/>
                  </a:moveTo>
                  <a:cubicBezTo>
                    <a:pt x="1029" y="1"/>
                    <a:pt x="244" y="1042"/>
                    <a:pt x="882" y="1971"/>
                  </a:cubicBezTo>
                  <a:lnTo>
                    <a:pt x="1" y="2947"/>
                  </a:lnTo>
                  <a:cubicBezTo>
                    <a:pt x="191" y="3066"/>
                    <a:pt x="334" y="3185"/>
                    <a:pt x="453" y="3352"/>
                  </a:cubicBezTo>
                  <a:lnTo>
                    <a:pt x="1358" y="2376"/>
                  </a:lnTo>
                  <a:cubicBezTo>
                    <a:pt x="1560" y="2479"/>
                    <a:pt x="1759" y="2524"/>
                    <a:pt x="1948" y="2524"/>
                  </a:cubicBezTo>
                  <a:cubicBezTo>
                    <a:pt x="2980" y="2524"/>
                    <a:pt x="3686" y="1153"/>
                    <a:pt x="2739" y="328"/>
                  </a:cubicBezTo>
                  <a:cubicBezTo>
                    <a:pt x="2482" y="99"/>
                    <a:pt x="2197" y="1"/>
                    <a:pt x="19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0" name="Google Shape;10430;p83"/>
            <p:cNvSpPr/>
            <p:nvPr/>
          </p:nvSpPr>
          <p:spPr>
            <a:xfrm>
              <a:off x="5522139" y="2387841"/>
              <a:ext cx="137575" cy="102540"/>
            </a:xfrm>
            <a:custGeom>
              <a:rect b="b" l="l" r="r" t="t"/>
              <a:pathLst>
                <a:path extrusionOk="0" h="3143" w="4223">
                  <a:moveTo>
                    <a:pt x="1773" y="1"/>
                  </a:moveTo>
                  <a:cubicBezTo>
                    <a:pt x="1116" y="1"/>
                    <a:pt x="462" y="382"/>
                    <a:pt x="269" y="1206"/>
                  </a:cubicBezTo>
                  <a:cubicBezTo>
                    <a:pt x="0" y="2358"/>
                    <a:pt x="915" y="3143"/>
                    <a:pt x="1833" y="3143"/>
                  </a:cubicBezTo>
                  <a:cubicBezTo>
                    <a:pt x="2376" y="3143"/>
                    <a:pt x="2921" y="2868"/>
                    <a:pt x="3222" y="2230"/>
                  </a:cubicBezTo>
                  <a:lnTo>
                    <a:pt x="4032" y="2420"/>
                  </a:lnTo>
                  <a:cubicBezTo>
                    <a:pt x="4056" y="2206"/>
                    <a:pt x="4127" y="1992"/>
                    <a:pt x="4222" y="1825"/>
                  </a:cubicBezTo>
                  <a:lnTo>
                    <a:pt x="3365" y="1611"/>
                  </a:lnTo>
                  <a:cubicBezTo>
                    <a:pt x="3391" y="574"/>
                    <a:pt x="2579" y="1"/>
                    <a:pt x="17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1" name="Google Shape;10431;p83"/>
            <p:cNvSpPr/>
            <p:nvPr/>
          </p:nvSpPr>
          <p:spPr>
            <a:xfrm>
              <a:off x="5753081" y="2528162"/>
              <a:ext cx="145524" cy="147074"/>
            </a:xfrm>
            <a:custGeom>
              <a:rect b="b" l="l" r="r" t="t"/>
              <a:pathLst>
                <a:path extrusionOk="0" h="4508" w="4467">
                  <a:moveTo>
                    <a:pt x="706" y="1"/>
                  </a:moveTo>
                  <a:cubicBezTo>
                    <a:pt x="563" y="144"/>
                    <a:pt x="396" y="286"/>
                    <a:pt x="229" y="406"/>
                  </a:cubicBezTo>
                  <a:lnTo>
                    <a:pt x="1110" y="1787"/>
                  </a:lnTo>
                  <a:cubicBezTo>
                    <a:pt x="1" y="2877"/>
                    <a:pt x="944" y="4508"/>
                    <a:pt x="2197" y="4508"/>
                  </a:cubicBezTo>
                  <a:cubicBezTo>
                    <a:pt x="2477" y="4508"/>
                    <a:pt x="2772" y="4427"/>
                    <a:pt x="3063" y="4240"/>
                  </a:cubicBezTo>
                  <a:cubicBezTo>
                    <a:pt x="4467" y="3339"/>
                    <a:pt x="3678" y="1333"/>
                    <a:pt x="2268" y="1333"/>
                  </a:cubicBezTo>
                  <a:cubicBezTo>
                    <a:pt x="2075" y="1333"/>
                    <a:pt x="1870" y="1370"/>
                    <a:pt x="1658" y="1453"/>
                  </a:cubicBezTo>
                  <a:lnTo>
                    <a:pt x="7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32" name="Google Shape;10432;p83"/>
          <p:cNvGrpSpPr/>
          <p:nvPr/>
        </p:nvGrpSpPr>
        <p:grpSpPr>
          <a:xfrm>
            <a:off x="4715520" y="2325397"/>
            <a:ext cx="408098" cy="349610"/>
            <a:chOff x="4715520" y="2325397"/>
            <a:chExt cx="408098" cy="349610"/>
          </a:xfrm>
        </p:grpSpPr>
        <p:sp>
          <p:nvSpPr>
            <p:cNvPr id="10433" name="Google Shape;10433;p83"/>
            <p:cNvSpPr/>
            <p:nvPr/>
          </p:nvSpPr>
          <p:spPr>
            <a:xfrm>
              <a:off x="4901701" y="2387156"/>
              <a:ext cx="94703" cy="73439"/>
            </a:xfrm>
            <a:custGeom>
              <a:rect b="b" l="l" r="r" t="t"/>
              <a:pathLst>
                <a:path extrusionOk="0" h="2251" w="2907">
                  <a:moveTo>
                    <a:pt x="1453" y="0"/>
                  </a:moveTo>
                  <a:cubicBezTo>
                    <a:pt x="959" y="0"/>
                    <a:pt x="465" y="108"/>
                    <a:pt x="1" y="322"/>
                  </a:cubicBezTo>
                  <a:lnTo>
                    <a:pt x="1120" y="2251"/>
                  </a:lnTo>
                  <a:cubicBezTo>
                    <a:pt x="1227" y="2215"/>
                    <a:pt x="1340" y="2197"/>
                    <a:pt x="1453" y="2197"/>
                  </a:cubicBezTo>
                  <a:cubicBezTo>
                    <a:pt x="1567" y="2197"/>
                    <a:pt x="1680" y="2215"/>
                    <a:pt x="1787" y="2251"/>
                  </a:cubicBezTo>
                  <a:lnTo>
                    <a:pt x="2906" y="322"/>
                  </a:lnTo>
                  <a:cubicBezTo>
                    <a:pt x="2442" y="108"/>
                    <a:pt x="1948" y="0"/>
                    <a:pt x="14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4" name="Google Shape;10434;p83"/>
            <p:cNvSpPr/>
            <p:nvPr/>
          </p:nvSpPr>
          <p:spPr>
            <a:xfrm>
              <a:off x="4837327" y="2509533"/>
              <a:ext cx="83040" cy="82378"/>
            </a:xfrm>
            <a:custGeom>
              <a:rect b="b" l="l" r="r" t="t"/>
              <a:pathLst>
                <a:path extrusionOk="0" h="2525" w="2549">
                  <a:moveTo>
                    <a:pt x="2215" y="0"/>
                  </a:moveTo>
                  <a:lnTo>
                    <a:pt x="0" y="24"/>
                  </a:lnTo>
                  <a:cubicBezTo>
                    <a:pt x="95" y="1024"/>
                    <a:pt x="619" y="1929"/>
                    <a:pt x="1429" y="2524"/>
                  </a:cubicBezTo>
                  <a:lnTo>
                    <a:pt x="2548" y="596"/>
                  </a:lnTo>
                  <a:cubicBezTo>
                    <a:pt x="2382" y="429"/>
                    <a:pt x="2262" y="214"/>
                    <a:pt x="22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5" name="Google Shape;10435;p83"/>
            <p:cNvSpPr/>
            <p:nvPr/>
          </p:nvSpPr>
          <p:spPr>
            <a:xfrm>
              <a:off x="4921866" y="2479224"/>
              <a:ext cx="47368" cy="41173"/>
            </a:xfrm>
            <a:custGeom>
              <a:rect b="b" l="l" r="r" t="t"/>
              <a:pathLst>
                <a:path extrusionOk="0" h="1262" w="1454">
                  <a:moveTo>
                    <a:pt x="834" y="0"/>
                  </a:moveTo>
                  <a:cubicBezTo>
                    <a:pt x="263" y="0"/>
                    <a:pt x="1" y="667"/>
                    <a:pt x="382" y="1072"/>
                  </a:cubicBezTo>
                  <a:cubicBezTo>
                    <a:pt x="513" y="1203"/>
                    <a:pt x="672" y="1262"/>
                    <a:pt x="826" y="1262"/>
                  </a:cubicBezTo>
                  <a:cubicBezTo>
                    <a:pt x="1149" y="1262"/>
                    <a:pt x="1454" y="1006"/>
                    <a:pt x="1454" y="620"/>
                  </a:cubicBezTo>
                  <a:cubicBezTo>
                    <a:pt x="1454" y="286"/>
                    <a:pt x="1168" y="0"/>
                    <a:pt x="8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6" name="Google Shape;10436;p83"/>
            <p:cNvSpPr/>
            <p:nvPr/>
          </p:nvSpPr>
          <p:spPr>
            <a:xfrm>
              <a:off x="4977736" y="2510283"/>
              <a:ext cx="83040" cy="81628"/>
            </a:xfrm>
            <a:custGeom>
              <a:rect b="b" l="l" r="r" t="t"/>
              <a:pathLst>
                <a:path extrusionOk="0" h="2502" w="2549">
                  <a:moveTo>
                    <a:pt x="358" y="1"/>
                  </a:moveTo>
                  <a:cubicBezTo>
                    <a:pt x="286" y="215"/>
                    <a:pt x="167" y="406"/>
                    <a:pt x="1" y="573"/>
                  </a:cubicBezTo>
                  <a:lnTo>
                    <a:pt x="1120" y="2501"/>
                  </a:lnTo>
                  <a:cubicBezTo>
                    <a:pt x="1930" y="1906"/>
                    <a:pt x="2453" y="1001"/>
                    <a:pt x="25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7" name="Google Shape;10437;p83"/>
            <p:cNvSpPr/>
            <p:nvPr/>
          </p:nvSpPr>
          <p:spPr>
            <a:xfrm>
              <a:off x="4715520" y="2325397"/>
              <a:ext cx="408098" cy="349610"/>
            </a:xfrm>
            <a:custGeom>
              <a:rect b="b" l="l" r="r" t="t"/>
              <a:pathLst>
                <a:path extrusionOk="0" h="10716" w="12527">
                  <a:moveTo>
                    <a:pt x="7168" y="1256"/>
                  </a:moveTo>
                  <a:cubicBezTo>
                    <a:pt x="7877" y="1256"/>
                    <a:pt x="8585" y="1441"/>
                    <a:pt x="9216" y="1810"/>
                  </a:cubicBezTo>
                  <a:cubicBezTo>
                    <a:pt x="9359" y="1881"/>
                    <a:pt x="9407" y="2072"/>
                    <a:pt x="9312" y="2239"/>
                  </a:cubicBezTo>
                  <a:lnTo>
                    <a:pt x="8050" y="4430"/>
                  </a:lnTo>
                  <a:cubicBezTo>
                    <a:pt x="8216" y="4596"/>
                    <a:pt x="8335" y="4811"/>
                    <a:pt x="8383" y="5025"/>
                  </a:cubicBezTo>
                  <a:lnTo>
                    <a:pt x="10931" y="5025"/>
                  </a:lnTo>
                  <a:cubicBezTo>
                    <a:pt x="11098" y="5025"/>
                    <a:pt x="11241" y="5168"/>
                    <a:pt x="11241" y="5358"/>
                  </a:cubicBezTo>
                  <a:cubicBezTo>
                    <a:pt x="11241" y="6811"/>
                    <a:pt x="10455" y="8145"/>
                    <a:pt x="9216" y="8883"/>
                  </a:cubicBezTo>
                  <a:cubicBezTo>
                    <a:pt x="9165" y="8905"/>
                    <a:pt x="9111" y="8916"/>
                    <a:pt x="9059" y="8916"/>
                  </a:cubicBezTo>
                  <a:cubicBezTo>
                    <a:pt x="8943" y="8916"/>
                    <a:pt x="8837" y="8862"/>
                    <a:pt x="8788" y="8764"/>
                  </a:cubicBezTo>
                  <a:lnTo>
                    <a:pt x="7502" y="6549"/>
                  </a:lnTo>
                  <a:cubicBezTo>
                    <a:pt x="7395" y="6585"/>
                    <a:pt x="7282" y="6603"/>
                    <a:pt x="7168" y="6603"/>
                  </a:cubicBezTo>
                  <a:cubicBezTo>
                    <a:pt x="7055" y="6603"/>
                    <a:pt x="6942" y="6585"/>
                    <a:pt x="6835" y="6549"/>
                  </a:cubicBezTo>
                  <a:lnTo>
                    <a:pt x="5549" y="8788"/>
                  </a:lnTo>
                  <a:cubicBezTo>
                    <a:pt x="5503" y="8880"/>
                    <a:pt x="5407" y="8932"/>
                    <a:pt x="5300" y="8932"/>
                  </a:cubicBezTo>
                  <a:cubicBezTo>
                    <a:pt x="5241" y="8932"/>
                    <a:pt x="5179" y="8917"/>
                    <a:pt x="5120" y="8883"/>
                  </a:cubicBezTo>
                  <a:cubicBezTo>
                    <a:pt x="3858" y="8168"/>
                    <a:pt x="3096" y="6811"/>
                    <a:pt x="3096" y="5358"/>
                  </a:cubicBezTo>
                  <a:cubicBezTo>
                    <a:pt x="3096" y="5192"/>
                    <a:pt x="3239" y="5049"/>
                    <a:pt x="3406" y="5049"/>
                  </a:cubicBezTo>
                  <a:lnTo>
                    <a:pt x="5954" y="5049"/>
                  </a:lnTo>
                  <a:cubicBezTo>
                    <a:pt x="6001" y="4811"/>
                    <a:pt x="6121" y="4620"/>
                    <a:pt x="6287" y="4453"/>
                  </a:cubicBezTo>
                  <a:lnTo>
                    <a:pt x="5025" y="2239"/>
                  </a:lnTo>
                  <a:cubicBezTo>
                    <a:pt x="4930" y="2072"/>
                    <a:pt x="4977" y="1881"/>
                    <a:pt x="5120" y="1810"/>
                  </a:cubicBezTo>
                  <a:cubicBezTo>
                    <a:pt x="5751" y="1441"/>
                    <a:pt x="6460" y="1256"/>
                    <a:pt x="7168" y="1256"/>
                  </a:cubicBezTo>
                  <a:close/>
                  <a:moveTo>
                    <a:pt x="7168" y="0"/>
                  </a:moveTo>
                  <a:cubicBezTo>
                    <a:pt x="2382" y="0"/>
                    <a:pt x="0" y="5763"/>
                    <a:pt x="3382" y="9145"/>
                  </a:cubicBezTo>
                  <a:cubicBezTo>
                    <a:pt x="4474" y="10230"/>
                    <a:pt x="5815" y="10715"/>
                    <a:pt x="7130" y="10715"/>
                  </a:cubicBezTo>
                  <a:cubicBezTo>
                    <a:pt x="9886" y="10715"/>
                    <a:pt x="12527" y="8583"/>
                    <a:pt x="12527" y="5358"/>
                  </a:cubicBezTo>
                  <a:cubicBezTo>
                    <a:pt x="12527" y="2382"/>
                    <a:pt x="10121" y="0"/>
                    <a:pt x="71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38" name="Google Shape;10438;p83"/>
          <p:cNvGrpSpPr/>
          <p:nvPr/>
        </p:nvGrpSpPr>
        <p:grpSpPr>
          <a:xfrm>
            <a:off x="4020381" y="2336261"/>
            <a:ext cx="348384" cy="327131"/>
            <a:chOff x="4020381" y="2336261"/>
            <a:chExt cx="348384" cy="327131"/>
          </a:xfrm>
        </p:grpSpPr>
        <p:sp>
          <p:nvSpPr>
            <p:cNvPr id="10439" name="Google Shape;10439;p83"/>
            <p:cNvSpPr/>
            <p:nvPr/>
          </p:nvSpPr>
          <p:spPr>
            <a:xfrm>
              <a:off x="4041329" y="2336261"/>
              <a:ext cx="307238" cy="80845"/>
            </a:xfrm>
            <a:custGeom>
              <a:rect b="b" l="l" r="r" t="t"/>
              <a:pathLst>
                <a:path extrusionOk="0" h="2478" w="9431">
                  <a:moveTo>
                    <a:pt x="334" y="1"/>
                  </a:moveTo>
                  <a:cubicBezTo>
                    <a:pt x="143" y="1"/>
                    <a:pt x="0" y="120"/>
                    <a:pt x="0" y="310"/>
                  </a:cubicBezTo>
                  <a:lnTo>
                    <a:pt x="0" y="1548"/>
                  </a:lnTo>
                  <a:cubicBezTo>
                    <a:pt x="0" y="1739"/>
                    <a:pt x="143" y="1882"/>
                    <a:pt x="310" y="1882"/>
                  </a:cubicBezTo>
                  <a:lnTo>
                    <a:pt x="3144" y="1882"/>
                  </a:lnTo>
                  <a:lnTo>
                    <a:pt x="3144" y="2477"/>
                  </a:lnTo>
                  <a:lnTo>
                    <a:pt x="6287" y="2477"/>
                  </a:lnTo>
                  <a:lnTo>
                    <a:pt x="6287" y="1882"/>
                  </a:lnTo>
                  <a:lnTo>
                    <a:pt x="9098" y="1882"/>
                  </a:lnTo>
                  <a:cubicBezTo>
                    <a:pt x="9288" y="1882"/>
                    <a:pt x="9431" y="1739"/>
                    <a:pt x="9431" y="1548"/>
                  </a:cubicBezTo>
                  <a:lnTo>
                    <a:pt x="9431" y="310"/>
                  </a:lnTo>
                  <a:cubicBezTo>
                    <a:pt x="9431" y="120"/>
                    <a:pt x="9288" y="1"/>
                    <a:pt x="90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0" name="Google Shape;10440;p83"/>
            <p:cNvSpPr/>
            <p:nvPr/>
          </p:nvSpPr>
          <p:spPr>
            <a:xfrm>
              <a:off x="4112706" y="2488555"/>
              <a:ext cx="143569" cy="123159"/>
            </a:xfrm>
            <a:custGeom>
              <a:rect b="b" l="l" r="r" t="t"/>
              <a:pathLst>
                <a:path extrusionOk="0" h="3775" w="4407">
                  <a:moveTo>
                    <a:pt x="3191" y="906"/>
                  </a:moveTo>
                  <a:cubicBezTo>
                    <a:pt x="3431" y="906"/>
                    <a:pt x="3644" y="1215"/>
                    <a:pt x="3406" y="1453"/>
                  </a:cubicBezTo>
                  <a:lnTo>
                    <a:pt x="2763" y="2120"/>
                  </a:lnTo>
                  <a:cubicBezTo>
                    <a:pt x="2705" y="2159"/>
                    <a:pt x="2646" y="2197"/>
                    <a:pt x="2575" y="2197"/>
                  </a:cubicBezTo>
                  <a:cubicBezTo>
                    <a:pt x="2559" y="2197"/>
                    <a:pt x="2542" y="2195"/>
                    <a:pt x="2525" y="2191"/>
                  </a:cubicBezTo>
                  <a:cubicBezTo>
                    <a:pt x="2512" y="2195"/>
                    <a:pt x="2498" y="2197"/>
                    <a:pt x="2483" y="2197"/>
                  </a:cubicBezTo>
                  <a:cubicBezTo>
                    <a:pt x="2420" y="2197"/>
                    <a:pt x="2349" y="2159"/>
                    <a:pt x="2310" y="2120"/>
                  </a:cubicBezTo>
                  <a:cubicBezTo>
                    <a:pt x="2167" y="2001"/>
                    <a:pt x="2167" y="1786"/>
                    <a:pt x="2310" y="1667"/>
                  </a:cubicBezTo>
                  <a:lnTo>
                    <a:pt x="2977" y="1000"/>
                  </a:lnTo>
                  <a:cubicBezTo>
                    <a:pt x="3043" y="934"/>
                    <a:pt x="3118" y="906"/>
                    <a:pt x="3191" y="906"/>
                  </a:cubicBezTo>
                  <a:close/>
                  <a:moveTo>
                    <a:pt x="2525" y="0"/>
                  </a:moveTo>
                  <a:cubicBezTo>
                    <a:pt x="834" y="0"/>
                    <a:pt x="0" y="2024"/>
                    <a:pt x="1191" y="3215"/>
                  </a:cubicBezTo>
                  <a:cubicBezTo>
                    <a:pt x="1577" y="3601"/>
                    <a:pt x="2052" y="3775"/>
                    <a:pt x="2516" y="3775"/>
                  </a:cubicBezTo>
                  <a:cubicBezTo>
                    <a:pt x="3482" y="3775"/>
                    <a:pt x="4406" y="3024"/>
                    <a:pt x="4406" y="1881"/>
                  </a:cubicBezTo>
                  <a:cubicBezTo>
                    <a:pt x="4406" y="857"/>
                    <a:pt x="3549" y="0"/>
                    <a:pt x="25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1" name="Google Shape;10441;p83"/>
            <p:cNvSpPr/>
            <p:nvPr/>
          </p:nvSpPr>
          <p:spPr>
            <a:xfrm>
              <a:off x="4020381" y="2437268"/>
              <a:ext cx="348384" cy="226124"/>
            </a:xfrm>
            <a:custGeom>
              <a:rect b="b" l="l" r="r" t="t"/>
              <a:pathLst>
                <a:path extrusionOk="0" h="6931" w="10694">
                  <a:moveTo>
                    <a:pt x="5345" y="941"/>
                  </a:moveTo>
                  <a:cubicBezTo>
                    <a:pt x="6633" y="941"/>
                    <a:pt x="7859" y="1942"/>
                    <a:pt x="7859" y="3453"/>
                  </a:cubicBezTo>
                  <a:cubicBezTo>
                    <a:pt x="7859" y="4835"/>
                    <a:pt x="6740" y="5978"/>
                    <a:pt x="5359" y="5978"/>
                  </a:cubicBezTo>
                  <a:cubicBezTo>
                    <a:pt x="3120" y="5978"/>
                    <a:pt x="2001" y="3263"/>
                    <a:pt x="3573" y="1691"/>
                  </a:cubicBezTo>
                  <a:cubicBezTo>
                    <a:pt x="4091" y="1173"/>
                    <a:pt x="4725" y="941"/>
                    <a:pt x="5345" y="941"/>
                  </a:cubicBezTo>
                  <a:close/>
                  <a:moveTo>
                    <a:pt x="1644" y="0"/>
                  </a:moveTo>
                  <a:lnTo>
                    <a:pt x="48" y="2382"/>
                  </a:lnTo>
                  <a:cubicBezTo>
                    <a:pt x="24" y="2429"/>
                    <a:pt x="0" y="2477"/>
                    <a:pt x="0" y="2549"/>
                  </a:cubicBezTo>
                  <a:lnTo>
                    <a:pt x="0" y="6621"/>
                  </a:lnTo>
                  <a:cubicBezTo>
                    <a:pt x="0" y="6788"/>
                    <a:pt x="143" y="6930"/>
                    <a:pt x="310" y="6930"/>
                  </a:cubicBezTo>
                  <a:lnTo>
                    <a:pt x="10384" y="6930"/>
                  </a:lnTo>
                  <a:cubicBezTo>
                    <a:pt x="10550" y="6930"/>
                    <a:pt x="10693" y="6788"/>
                    <a:pt x="10693" y="6621"/>
                  </a:cubicBezTo>
                  <a:lnTo>
                    <a:pt x="10693" y="2596"/>
                  </a:lnTo>
                  <a:cubicBezTo>
                    <a:pt x="10693" y="2549"/>
                    <a:pt x="10693" y="2477"/>
                    <a:pt x="10669" y="2429"/>
                  </a:cubicBezTo>
                  <a:lnTo>
                    <a:pt x="907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42" name="Google Shape;10442;p83"/>
          <p:cNvSpPr/>
          <p:nvPr/>
        </p:nvSpPr>
        <p:spPr>
          <a:xfrm>
            <a:off x="3265496" y="2448850"/>
            <a:ext cx="20980" cy="101888"/>
          </a:xfrm>
          <a:custGeom>
            <a:rect b="b" l="l" r="r" t="t"/>
            <a:pathLst>
              <a:path extrusionOk="0" h="3123" w="644">
                <a:moveTo>
                  <a:pt x="251" y="0"/>
                </a:moveTo>
                <a:cubicBezTo>
                  <a:pt x="103" y="0"/>
                  <a:pt x="1" y="136"/>
                  <a:pt x="1" y="312"/>
                </a:cubicBezTo>
                <a:lnTo>
                  <a:pt x="1" y="2813"/>
                </a:lnTo>
                <a:cubicBezTo>
                  <a:pt x="1" y="2979"/>
                  <a:pt x="120" y="3122"/>
                  <a:pt x="287" y="3122"/>
                </a:cubicBezTo>
                <a:lnTo>
                  <a:pt x="644" y="3122"/>
                </a:lnTo>
                <a:cubicBezTo>
                  <a:pt x="644" y="3027"/>
                  <a:pt x="620" y="2908"/>
                  <a:pt x="644" y="2813"/>
                </a:cubicBezTo>
                <a:lnTo>
                  <a:pt x="644" y="312"/>
                </a:lnTo>
                <a:cubicBezTo>
                  <a:pt x="620" y="193"/>
                  <a:pt x="644" y="98"/>
                  <a:pt x="644" y="3"/>
                </a:cubicBezTo>
                <a:lnTo>
                  <a:pt x="287" y="3"/>
                </a:lnTo>
                <a:cubicBezTo>
                  <a:pt x="275" y="1"/>
                  <a:pt x="263" y="0"/>
                  <a:pt x="25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3" name="Google Shape;10443;p83"/>
          <p:cNvSpPr/>
          <p:nvPr/>
        </p:nvSpPr>
        <p:spPr>
          <a:xfrm>
            <a:off x="3592118" y="2448850"/>
            <a:ext cx="21762" cy="101888"/>
          </a:xfrm>
          <a:custGeom>
            <a:rect b="b" l="l" r="r" t="t"/>
            <a:pathLst>
              <a:path extrusionOk="0" h="3123" w="668">
                <a:moveTo>
                  <a:pt x="394" y="0"/>
                </a:moveTo>
                <a:cubicBezTo>
                  <a:pt x="382" y="0"/>
                  <a:pt x="370" y="1"/>
                  <a:pt x="358" y="3"/>
                </a:cubicBezTo>
                <a:lnTo>
                  <a:pt x="1" y="3"/>
                </a:lnTo>
                <a:cubicBezTo>
                  <a:pt x="1" y="98"/>
                  <a:pt x="25" y="193"/>
                  <a:pt x="25" y="312"/>
                </a:cubicBezTo>
                <a:lnTo>
                  <a:pt x="25" y="2813"/>
                </a:lnTo>
                <a:cubicBezTo>
                  <a:pt x="25" y="2908"/>
                  <a:pt x="1" y="3027"/>
                  <a:pt x="1" y="3122"/>
                </a:cubicBezTo>
                <a:lnTo>
                  <a:pt x="358" y="3122"/>
                </a:lnTo>
                <a:cubicBezTo>
                  <a:pt x="525" y="3122"/>
                  <a:pt x="668" y="2979"/>
                  <a:pt x="668" y="2813"/>
                </a:cubicBezTo>
                <a:lnTo>
                  <a:pt x="668" y="312"/>
                </a:lnTo>
                <a:cubicBezTo>
                  <a:pt x="668" y="136"/>
                  <a:pt x="545" y="0"/>
                  <a:pt x="3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4" name="Google Shape;10444;p83"/>
          <p:cNvSpPr/>
          <p:nvPr/>
        </p:nvSpPr>
        <p:spPr>
          <a:xfrm>
            <a:off x="3306641" y="2407743"/>
            <a:ext cx="265344" cy="184951"/>
          </a:xfrm>
          <a:custGeom>
            <a:rect b="b" l="l" r="r" t="t"/>
            <a:pathLst>
              <a:path extrusionOk="0" h="5669" w="8145">
                <a:moveTo>
                  <a:pt x="1572" y="0"/>
                </a:moveTo>
                <a:cubicBezTo>
                  <a:pt x="691" y="0"/>
                  <a:pt x="0" y="715"/>
                  <a:pt x="0" y="1572"/>
                </a:cubicBezTo>
                <a:lnTo>
                  <a:pt x="0" y="4073"/>
                </a:lnTo>
                <a:cubicBezTo>
                  <a:pt x="0" y="4954"/>
                  <a:pt x="691" y="5644"/>
                  <a:pt x="1572" y="5644"/>
                </a:cubicBezTo>
                <a:lnTo>
                  <a:pt x="2644" y="5644"/>
                </a:lnTo>
                <a:cubicBezTo>
                  <a:pt x="3120" y="5644"/>
                  <a:pt x="3572" y="5335"/>
                  <a:pt x="3715" y="4859"/>
                </a:cubicBezTo>
                <a:lnTo>
                  <a:pt x="3953" y="4192"/>
                </a:lnTo>
                <a:cubicBezTo>
                  <a:pt x="3977" y="4132"/>
                  <a:pt x="4025" y="4102"/>
                  <a:pt x="4072" y="4102"/>
                </a:cubicBezTo>
                <a:cubicBezTo>
                  <a:pt x="4120" y="4102"/>
                  <a:pt x="4168" y="4132"/>
                  <a:pt x="4191" y="4192"/>
                </a:cubicBezTo>
                <a:lnTo>
                  <a:pt x="4430" y="4859"/>
                </a:lnTo>
                <a:cubicBezTo>
                  <a:pt x="4573" y="5335"/>
                  <a:pt x="5001" y="5644"/>
                  <a:pt x="5501" y="5668"/>
                </a:cubicBezTo>
                <a:lnTo>
                  <a:pt x="6573" y="5668"/>
                </a:lnTo>
                <a:cubicBezTo>
                  <a:pt x="7430" y="5668"/>
                  <a:pt x="8145" y="4954"/>
                  <a:pt x="8145" y="4097"/>
                </a:cubicBezTo>
                <a:lnTo>
                  <a:pt x="8145" y="1572"/>
                </a:lnTo>
                <a:cubicBezTo>
                  <a:pt x="8145" y="715"/>
                  <a:pt x="7454" y="0"/>
                  <a:pt x="65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45" name="Google Shape;10445;p83"/>
          <p:cNvGrpSpPr/>
          <p:nvPr/>
        </p:nvGrpSpPr>
        <p:grpSpPr>
          <a:xfrm>
            <a:off x="2508329" y="2325397"/>
            <a:ext cx="397250" cy="348663"/>
            <a:chOff x="2508329" y="2325397"/>
            <a:chExt cx="397250" cy="348663"/>
          </a:xfrm>
        </p:grpSpPr>
        <p:sp>
          <p:nvSpPr>
            <p:cNvPr id="10446" name="Google Shape;10446;p83"/>
            <p:cNvSpPr/>
            <p:nvPr/>
          </p:nvSpPr>
          <p:spPr>
            <a:xfrm>
              <a:off x="2578143" y="2535176"/>
              <a:ext cx="72941" cy="73047"/>
            </a:xfrm>
            <a:custGeom>
              <a:rect b="b" l="l" r="r" t="t"/>
              <a:pathLst>
                <a:path extrusionOk="0" h="2239" w="2239">
                  <a:moveTo>
                    <a:pt x="453" y="0"/>
                  </a:moveTo>
                  <a:lnTo>
                    <a:pt x="0" y="452"/>
                  </a:lnTo>
                  <a:lnTo>
                    <a:pt x="1786" y="2239"/>
                  </a:lnTo>
                  <a:lnTo>
                    <a:pt x="2239" y="1786"/>
                  </a:lnTo>
                  <a:cubicBezTo>
                    <a:pt x="1501" y="1357"/>
                    <a:pt x="881" y="738"/>
                    <a:pt x="4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7" name="Google Shape;10447;p83"/>
            <p:cNvSpPr/>
            <p:nvPr/>
          </p:nvSpPr>
          <p:spPr>
            <a:xfrm>
              <a:off x="2508329" y="2564669"/>
              <a:ext cx="112523" cy="109392"/>
            </a:xfrm>
            <a:custGeom>
              <a:rect b="b" l="l" r="r" t="t"/>
              <a:pathLst>
                <a:path extrusionOk="0" h="3353" w="3454">
                  <a:moveTo>
                    <a:pt x="1667" y="1"/>
                  </a:moveTo>
                  <a:lnTo>
                    <a:pt x="476" y="1192"/>
                  </a:lnTo>
                  <a:cubicBezTo>
                    <a:pt x="0" y="1692"/>
                    <a:pt x="0" y="2478"/>
                    <a:pt x="476" y="2978"/>
                  </a:cubicBezTo>
                  <a:cubicBezTo>
                    <a:pt x="726" y="3228"/>
                    <a:pt x="1054" y="3353"/>
                    <a:pt x="1378" y="3353"/>
                  </a:cubicBezTo>
                  <a:cubicBezTo>
                    <a:pt x="1703" y="3353"/>
                    <a:pt x="2024" y="3228"/>
                    <a:pt x="2262" y="2978"/>
                  </a:cubicBezTo>
                  <a:lnTo>
                    <a:pt x="3453" y="1787"/>
                  </a:lnTo>
                  <a:lnTo>
                    <a:pt x="166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8" name="Google Shape;10448;p83"/>
            <p:cNvSpPr/>
            <p:nvPr/>
          </p:nvSpPr>
          <p:spPr>
            <a:xfrm>
              <a:off x="2634763" y="2366570"/>
              <a:ext cx="215728" cy="185049"/>
            </a:xfrm>
            <a:custGeom>
              <a:rect b="b" l="l" r="r" t="t"/>
              <a:pathLst>
                <a:path extrusionOk="0" h="5672" w="6622">
                  <a:moveTo>
                    <a:pt x="2835" y="0"/>
                  </a:moveTo>
                  <a:cubicBezTo>
                    <a:pt x="1263" y="0"/>
                    <a:pt x="1" y="1262"/>
                    <a:pt x="1" y="2834"/>
                  </a:cubicBezTo>
                  <a:cubicBezTo>
                    <a:pt x="1" y="4542"/>
                    <a:pt x="1395" y="5671"/>
                    <a:pt x="2850" y="5671"/>
                  </a:cubicBezTo>
                  <a:cubicBezTo>
                    <a:pt x="3547" y="5671"/>
                    <a:pt x="4257" y="5413"/>
                    <a:pt x="4835" y="4835"/>
                  </a:cubicBezTo>
                  <a:cubicBezTo>
                    <a:pt x="6621" y="3049"/>
                    <a:pt x="5359" y="0"/>
                    <a:pt x="28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9" name="Google Shape;10449;p83"/>
            <p:cNvSpPr/>
            <p:nvPr/>
          </p:nvSpPr>
          <p:spPr>
            <a:xfrm>
              <a:off x="2593650" y="2325397"/>
              <a:ext cx="311930" cy="267623"/>
            </a:xfrm>
            <a:custGeom>
              <a:rect b="b" l="l" r="r" t="t"/>
              <a:pathLst>
                <a:path extrusionOk="0" h="8203" w="9575">
                  <a:moveTo>
                    <a:pt x="4121" y="617"/>
                  </a:moveTo>
                  <a:cubicBezTo>
                    <a:pt x="4972" y="617"/>
                    <a:pt x="5840" y="934"/>
                    <a:pt x="6550" y="1643"/>
                  </a:cubicBezTo>
                  <a:cubicBezTo>
                    <a:pt x="8741" y="3834"/>
                    <a:pt x="7193" y="7549"/>
                    <a:pt x="4097" y="7573"/>
                  </a:cubicBezTo>
                  <a:cubicBezTo>
                    <a:pt x="2192" y="7573"/>
                    <a:pt x="620" y="6025"/>
                    <a:pt x="620" y="4096"/>
                  </a:cubicBezTo>
                  <a:lnTo>
                    <a:pt x="644" y="4096"/>
                  </a:lnTo>
                  <a:cubicBezTo>
                    <a:pt x="644" y="2002"/>
                    <a:pt x="2343" y="617"/>
                    <a:pt x="4121" y="617"/>
                  </a:cubicBezTo>
                  <a:close/>
                  <a:moveTo>
                    <a:pt x="4097" y="0"/>
                  </a:moveTo>
                  <a:cubicBezTo>
                    <a:pt x="1834" y="0"/>
                    <a:pt x="1" y="1834"/>
                    <a:pt x="1" y="4096"/>
                  </a:cubicBezTo>
                  <a:cubicBezTo>
                    <a:pt x="1" y="6565"/>
                    <a:pt x="2023" y="8202"/>
                    <a:pt x="4134" y="8202"/>
                  </a:cubicBezTo>
                  <a:cubicBezTo>
                    <a:pt x="5139" y="8202"/>
                    <a:pt x="6165" y="7831"/>
                    <a:pt x="7002" y="7002"/>
                  </a:cubicBezTo>
                  <a:cubicBezTo>
                    <a:pt x="9574" y="4406"/>
                    <a:pt x="7740" y="0"/>
                    <a:pt x="40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50" name="Google Shape;10450;p83"/>
          <p:cNvGrpSpPr/>
          <p:nvPr/>
        </p:nvGrpSpPr>
        <p:grpSpPr>
          <a:xfrm>
            <a:off x="1787585" y="2325006"/>
            <a:ext cx="294077" cy="347522"/>
            <a:chOff x="1787585" y="2325006"/>
            <a:chExt cx="294077" cy="347522"/>
          </a:xfrm>
        </p:grpSpPr>
        <p:sp>
          <p:nvSpPr>
            <p:cNvPr id="10451" name="Google Shape;10451;p83"/>
            <p:cNvSpPr/>
            <p:nvPr/>
          </p:nvSpPr>
          <p:spPr>
            <a:xfrm>
              <a:off x="1966794" y="2325006"/>
              <a:ext cx="114868" cy="109946"/>
            </a:xfrm>
            <a:custGeom>
              <a:rect b="b" l="l" r="r" t="t"/>
              <a:pathLst>
                <a:path extrusionOk="0" h="3370" w="3526">
                  <a:moveTo>
                    <a:pt x="1799" y="0"/>
                  </a:moveTo>
                  <a:cubicBezTo>
                    <a:pt x="1400" y="0"/>
                    <a:pt x="1001" y="155"/>
                    <a:pt x="691" y="465"/>
                  </a:cubicBezTo>
                  <a:lnTo>
                    <a:pt x="1" y="1155"/>
                  </a:lnTo>
                  <a:lnTo>
                    <a:pt x="2215" y="3370"/>
                  </a:lnTo>
                  <a:lnTo>
                    <a:pt x="2906" y="2679"/>
                  </a:lnTo>
                  <a:cubicBezTo>
                    <a:pt x="3525" y="2060"/>
                    <a:pt x="3525" y="1060"/>
                    <a:pt x="2906" y="465"/>
                  </a:cubicBezTo>
                  <a:cubicBezTo>
                    <a:pt x="2596" y="155"/>
                    <a:pt x="2197" y="0"/>
                    <a:pt x="17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2" name="Google Shape;10452;p83"/>
            <p:cNvSpPr/>
            <p:nvPr/>
          </p:nvSpPr>
          <p:spPr>
            <a:xfrm>
              <a:off x="1810845" y="2366766"/>
              <a:ext cx="224264" cy="223188"/>
            </a:xfrm>
            <a:custGeom>
              <a:rect b="b" l="l" r="r" t="t"/>
              <a:pathLst>
                <a:path extrusionOk="0" h="6841" w="6884">
                  <a:moveTo>
                    <a:pt x="3871" y="0"/>
                  </a:moveTo>
                  <a:cubicBezTo>
                    <a:pt x="3787" y="0"/>
                    <a:pt x="3704" y="30"/>
                    <a:pt x="3644" y="90"/>
                  </a:cubicBezTo>
                  <a:lnTo>
                    <a:pt x="2763" y="995"/>
                  </a:lnTo>
                  <a:cubicBezTo>
                    <a:pt x="2644" y="1114"/>
                    <a:pt x="2644" y="1304"/>
                    <a:pt x="2763" y="1423"/>
                  </a:cubicBezTo>
                  <a:lnTo>
                    <a:pt x="2978" y="1661"/>
                  </a:lnTo>
                  <a:lnTo>
                    <a:pt x="787" y="3852"/>
                  </a:lnTo>
                  <a:cubicBezTo>
                    <a:pt x="739" y="3900"/>
                    <a:pt x="787" y="3805"/>
                    <a:pt x="48" y="5495"/>
                  </a:cubicBezTo>
                  <a:cubicBezTo>
                    <a:pt x="1" y="5614"/>
                    <a:pt x="25" y="5757"/>
                    <a:pt x="120" y="5853"/>
                  </a:cubicBezTo>
                  <a:lnTo>
                    <a:pt x="1001" y="6758"/>
                  </a:lnTo>
                  <a:cubicBezTo>
                    <a:pt x="1063" y="6804"/>
                    <a:pt x="1145" y="6841"/>
                    <a:pt x="1228" y="6841"/>
                  </a:cubicBezTo>
                  <a:cubicBezTo>
                    <a:pt x="1272" y="6841"/>
                    <a:pt x="1317" y="6830"/>
                    <a:pt x="1358" y="6805"/>
                  </a:cubicBezTo>
                  <a:cubicBezTo>
                    <a:pt x="3073" y="6067"/>
                    <a:pt x="2954" y="6138"/>
                    <a:pt x="3025" y="6067"/>
                  </a:cubicBezTo>
                  <a:lnTo>
                    <a:pt x="3430" y="5662"/>
                  </a:lnTo>
                  <a:lnTo>
                    <a:pt x="2787" y="4995"/>
                  </a:lnTo>
                  <a:cubicBezTo>
                    <a:pt x="2547" y="4774"/>
                    <a:pt x="2765" y="4452"/>
                    <a:pt x="3009" y="4452"/>
                  </a:cubicBezTo>
                  <a:cubicBezTo>
                    <a:pt x="3079" y="4452"/>
                    <a:pt x="3152" y="4479"/>
                    <a:pt x="3216" y="4543"/>
                  </a:cubicBezTo>
                  <a:lnTo>
                    <a:pt x="3883" y="5210"/>
                  </a:lnTo>
                  <a:lnTo>
                    <a:pt x="4335" y="4757"/>
                  </a:lnTo>
                  <a:lnTo>
                    <a:pt x="3668" y="4114"/>
                  </a:lnTo>
                  <a:cubicBezTo>
                    <a:pt x="3430" y="3876"/>
                    <a:pt x="3643" y="3568"/>
                    <a:pt x="3883" y="3568"/>
                  </a:cubicBezTo>
                  <a:cubicBezTo>
                    <a:pt x="3956" y="3568"/>
                    <a:pt x="4031" y="3596"/>
                    <a:pt x="4097" y="3662"/>
                  </a:cubicBezTo>
                  <a:lnTo>
                    <a:pt x="4764" y="4329"/>
                  </a:lnTo>
                  <a:lnTo>
                    <a:pt x="5216" y="3876"/>
                  </a:lnTo>
                  <a:lnTo>
                    <a:pt x="5431" y="4090"/>
                  </a:lnTo>
                  <a:cubicBezTo>
                    <a:pt x="5490" y="4150"/>
                    <a:pt x="5567" y="4180"/>
                    <a:pt x="5648" y="4180"/>
                  </a:cubicBezTo>
                  <a:cubicBezTo>
                    <a:pt x="5728" y="4180"/>
                    <a:pt x="5812" y="4150"/>
                    <a:pt x="5883" y="4090"/>
                  </a:cubicBezTo>
                  <a:lnTo>
                    <a:pt x="6764" y="3209"/>
                  </a:lnTo>
                  <a:cubicBezTo>
                    <a:pt x="6883" y="3090"/>
                    <a:pt x="6883" y="2876"/>
                    <a:pt x="6764" y="2757"/>
                  </a:cubicBezTo>
                  <a:lnTo>
                    <a:pt x="4097" y="90"/>
                  </a:lnTo>
                  <a:cubicBezTo>
                    <a:pt x="4037" y="30"/>
                    <a:pt x="3954" y="0"/>
                    <a:pt x="38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3" name="Google Shape;10453;p83"/>
            <p:cNvSpPr/>
            <p:nvPr/>
          </p:nvSpPr>
          <p:spPr>
            <a:xfrm>
              <a:off x="1787585" y="2593640"/>
              <a:ext cx="61311" cy="78887"/>
            </a:xfrm>
            <a:custGeom>
              <a:rect b="b" l="l" r="r" t="t"/>
              <a:pathLst>
                <a:path extrusionOk="0" h="2418" w="1882">
                  <a:moveTo>
                    <a:pt x="941" y="0"/>
                  </a:moveTo>
                  <a:cubicBezTo>
                    <a:pt x="870" y="0"/>
                    <a:pt x="798" y="30"/>
                    <a:pt x="739" y="89"/>
                  </a:cubicBezTo>
                  <a:cubicBezTo>
                    <a:pt x="643" y="161"/>
                    <a:pt x="0" y="804"/>
                    <a:pt x="0" y="1542"/>
                  </a:cubicBezTo>
                  <a:cubicBezTo>
                    <a:pt x="36" y="2125"/>
                    <a:pt x="489" y="2417"/>
                    <a:pt x="941" y="2417"/>
                  </a:cubicBezTo>
                  <a:cubicBezTo>
                    <a:pt x="1394" y="2417"/>
                    <a:pt x="1846" y="2125"/>
                    <a:pt x="1882" y="1542"/>
                  </a:cubicBezTo>
                  <a:cubicBezTo>
                    <a:pt x="1882" y="804"/>
                    <a:pt x="1239" y="161"/>
                    <a:pt x="1143" y="89"/>
                  </a:cubicBezTo>
                  <a:cubicBezTo>
                    <a:pt x="1084" y="30"/>
                    <a:pt x="1012" y="0"/>
                    <a:pt x="9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54" name="Google Shape;10454;p83"/>
          <p:cNvSpPr/>
          <p:nvPr/>
        </p:nvSpPr>
        <p:spPr>
          <a:xfrm>
            <a:off x="1000903" y="2369996"/>
            <a:ext cx="356137" cy="259206"/>
          </a:xfrm>
          <a:custGeom>
            <a:rect b="b" l="l" r="r" t="t"/>
            <a:pathLst>
              <a:path extrusionOk="0" h="7945" w="10932">
                <a:moveTo>
                  <a:pt x="7364" y="3436"/>
                </a:moveTo>
                <a:cubicBezTo>
                  <a:pt x="7534" y="3436"/>
                  <a:pt x="7693" y="3563"/>
                  <a:pt x="7693" y="3753"/>
                </a:cubicBezTo>
                <a:cubicBezTo>
                  <a:pt x="7693" y="3944"/>
                  <a:pt x="7526" y="4087"/>
                  <a:pt x="7359" y="4087"/>
                </a:cubicBezTo>
                <a:cubicBezTo>
                  <a:pt x="7073" y="4087"/>
                  <a:pt x="6930" y="3729"/>
                  <a:pt x="7121" y="3539"/>
                </a:cubicBezTo>
                <a:cubicBezTo>
                  <a:pt x="7192" y="3467"/>
                  <a:pt x="7280" y="3436"/>
                  <a:pt x="7364" y="3436"/>
                </a:cubicBezTo>
                <a:close/>
                <a:moveTo>
                  <a:pt x="7661" y="1"/>
                </a:moveTo>
                <a:cubicBezTo>
                  <a:pt x="7045" y="1"/>
                  <a:pt x="6427" y="364"/>
                  <a:pt x="6240" y="1134"/>
                </a:cubicBezTo>
                <a:cubicBezTo>
                  <a:pt x="6216" y="1110"/>
                  <a:pt x="4716" y="229"/>
                  <a:pt x="3311" y="229"/>
                </a:cubicBezTo>
                <a:cubicBezTo>
                  <a:pt x="1310" y="229"/>
                  <a:pt x="0" y="1491"/>
                  <a:pt x="72" y="3229"/>
                </a:cubicBezTo>
                <a:cubicBezTo>
                  <a:pt x="120" y="3944"/>
                  <a:pt x="334" y="4634"/>
                  <a:pt x="715" y="5254"/>
                </a:cubicBezTo>
                <a:cubicBezTo>
                  <a:pt x="1906" y="7230"/>
                  <a:pt x="4978" y="7945"/>
                  <a:pt x="7478" y="7945"/>
                </a:cubicBezTo>
                <a:cubicBezTo>
                  <a:pt x="7645" y="7945"/>
                  <a:pt x="7788" y="7825"/>
                  <a:pt x="7812" y="7659"/>
                </a:cubicBezTo>
                <a:cubicBezTo>
                  <a:pt x="7835" y="7492"/>
                  <a:pt x="7693" y="7325"/>
                  <a:pt x="7502" y="7325"/>
                </a:cubicBezTo>
                <a:cubicBezTo>
                  <a:pt x="5549" y="7325"/>
                  <a:pt x="2882" y="6849"/>
                  <a:pt x="1596" y="5373"/>
                </a:cubicBezTo>
                <a:lnTo>
                  <a:pt x="3954" y="5373"/>
                </a:lnTo>
                <a:cubicBezTo>
                  <a:pt x="4097" y="4587"/>
                  <a:pt x="3644" y="3801"/>
                  <a:pt x="2882" y="3539"/>
                </a:cubicBezTo>
                <a:cubicBezTo>
                  <a:pt x="2541" y="3411"/>
                  <a:pt x="2658" y="2922"/>
                  <a:pt x="2975" y="2922"/>
                </a:cubicBezTo>
                <a:cubicBezTo>
                  <a:pt x="3013" y="2922"/>
                  <a:pt x="3054" y="2928"/>
                  <a:pt x="3096" y="2944"/>
                </a:cubicBezTo>
                <a:cubicBezTo>
                  <a:pt x="4120" y="3277"/>
                  <a:pt x="4740" y="4301"/>
                  <a:pt x="4597" y="5373"/>
                </a:cubicBezTo>
                <a:lnTo>
                  <a:pt x="10312" y="5373"/>
                </a:lnTo>
                <a:cubicBezTo>
                  <a:pt x="10717" y="5325"/>
                  <a:pt x="10931" y="4825"/>
                  <a:pt x="10622" y="4515"/>
                </a:cubicBezTo>
                <a:cubicBezTo>
                  <a:pt x="9955" y="3848"/>
                  <a:pt x="9240" y="3206"/>
                  <a:pt x="8478" y="2610"/>
                </a:cubicBezTo>
                <a:cubicBezTo>
                  <a:pt x="8883" y="2348"/>
                  <a:pt x="9121" y="1896"/>
                  <a:pt x="9121" y="1419"/>
                </a:cubicBezTo>
                <a:cubicBezTo>
                  <a:pt x="9096" y="496"/>
                  <a:pt x="8379" y="1"/>
                  <a:pt x="76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55" name="Google Shape;10455;p83"/>
          <p:cNvGrpSpPr/>
          <p:nvPr/>
        </p:nvGrpSpPr>
        <p:grpSpPr>
          <a:xfrm>
            <a:off x="1002467" y="2883611"/>
            <a:ext cx="350697" cy="350327"/>
            <a:chOff x="1002467" y="2883611"/>
            <a:chExt cx="350697" cy="350327"/>
          </a:xfrm>
        </p:grpSpPr>
        <p:sp>
          <p:nvSpPr>
            <p:cNvPr id="10456" name="Google Shape;10456;p83"/>
            <p:cNvSpPr/>
            <p:nvPr/>
          </p:nvSpPr>
          <p:spPr>
            <a:xfrm>
              <a:off x="1298043" y="2883611"/>
              <a:ext cx="55121" cy="54027"/>
            </a:xfrm>
            <a:custGeom>
              <a:rect b="b" l="l" r="r" t="t"/>
              <a:pathLst>
                <a:path extrusionOk="0" h="1656" w="1692">
                  <a:moveTo>
                    <a:pt x="1346" y="1"/>
                  </a:moveTo>
                  <a:cubicBezTo>
                    <a:pt x="1263" y="1"/>
                    <a:pt x="1179" y="36"/>
                    <a:pt x="1120" y="108"/>
                  </a:cubicBezTo>
                  <a:lnTo>
                    <a:pt x="0" y="1227"/>
                  </a:lnTo>
                  <a:lnTo>
                    <a:pt x="453" y="1656"/>
                  </a:lnTo>
                  <a:lnTo>
                    <a:pt x="1572" y="537"/>
                  </a:lnTo>
                  <a:cubicBezTo>
                    <a:pt x="1691" y="418"/>
                    <a:pt x="1691" y="227"/>
                    <a:pt x="1572" y="108"/>
                  </a:cubicBezTo>
                  <a:cubicBezTo>
                    <a:pt x="1513" y="36"/>
                    <a:pt x="1429" y="1"/>
                    <a:pt x="13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7" name="Google Shape;10457;p83"/>
            <p:cNvSpPr/>
            <p:nvPr/>
          </p:nvSpPr>
          <p:spPr>
            <a:xfrm>
              <a:off x="1002467" y="3145263"/>
              <a:ext cx="93237" cy="88675"/>
            </a:xfrm>
            <a:custGeom>
              <a:rect b="b" l="l" r="r" t="t"/>
              <a:pathLst>
                <a:path extrusionOk="0" h="2718" w="2862">
                  <a:moveTo>
                    <a:pt x="336" y="0"/>
                  </a:moveTo>
                  <a:cubicBezTo>
                    <a:pt x="256" y="0"/>
                    <a:pt x="179" y="30"/>
                    <a:pt x="119" y="90"/>
                  </a:cubicBezTo>
                  <a:cubicBezTo>
                    <a:pt x="0" y="209"/>
                    <a:pt x="0" y="423"/>
                    <a:pt x="119" y="542"/>
                  </a:cubicBezTo>
                  <a:cubicBezTo>
                    <a:pt x="191" y="613"/>
                    <a:pt x="2096" y="2519"/>
                    <a:pt x="2191" y="2614"/>
                  </a:cubicBezTo>
                  <a:cubicBezTo>
                    <a:pt x="2265" y="2687"/>
                    <a:pt x="2345" y="2718"/>
                    <a:pt x="2421" y="2718"/>
                  </a:cubicBezTo>
                  <a:cubicBezTo>
                    <a:pt x="2664" y="2718"/>
                    <a:pt x="2861" y="2403"/>
                    <a:pt x="2644" y="2185"/>
                  </a:cubicBezTo>
                  <a:lnTo>
                    <a:pt x="2262" y="1780"/>
                  </a:lnTo>
                  <a:lnTo>
                    <a:pt x="2715" y="1352"/>
                  </a:lnTo>
                  <a:lnTo>
                    <a:pt x="1381" y="18"/>
                  </a:lnTo>
                  <a:lnTo>
                    <a:pt x="929" y="471"/>
                  </a:lnTo>
                  <a:lnTo>
                    <a:pt x="572" y="90"/>
                  </a:lnTo>
                  <a:cubicBezTo>
                    <a:pt x="500" y="30"/>
                    <a:pt x="417" y="0"/>
                    <a:pt x="3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8" name="Google Shape;10458;p83"/>
            <p:cNvSpPr/>
            <p:nvPr/>
          </p:nvSpPr>
          <p:spPr>
            <a:xfrm>
              <a:off x="1018039" y="3029282"/>
              <a:ext cx="188493" cy="184821"/>
            </a:xfrm>
            <a:custGeom>
              <a:rect b="b" l="l" r="r" t="t"/>
              <a:pathLst>
                <a:path extrusionOk="0" h="5665" w="5786">
                  <a:moveTo>
                    <a:pt x="2689" y="1"/>
                  </a:moveTo>
                  <a:lnTo>
                    <a:pt x="903" y="1787"/>
                  </a:lnTo>
                  <a:lnTo>
                    <a:pt x="665" y="1573"/>
                  </a:lnTo>
                  <a:cubicBezTo>
                    <a:pt x="597" y="1499"/>
                    <a:pt x="520" y="1469"/>
                    <a:pt x="446" y="1469"/>
                  </a:cubicBezTo>
                  <a:cubicBezTo>
                    <a:pt x="207" y="1469"/>
                    <a:pt x="0" y="1783"/>
                    <a:pt x="237" y="2001"/>
                  </a:cubicBezTo>
                  <a:lnTo>
                    <a:pt x="3785" y="5574"/>
                  </a:lnTo>
                  <a:cubicBezTo>
                    <a:pt x="3849" y="5638"/>
                    <a:pt x="3922" y="5665"/>
                    <a:pt x="3992" y="5665"/>
                  </a:cubicBezTo>
                  <a:cubicBezTo>
                    <a:pt x="4237" y="5665"/>
                    <a:pt x="4459" y="5343"/>
                    <a:pt x="4237" y="5121"/>
                  </a:cubicBezTo>
                  <a:lnTo>
                    <a:pt x="3999" y="4907"/>
                  </a:lnTo>
                  <a:lnTo>
                    <a:pt x="4904" y="4002"/>
                  </a:lnTo>
                  <a:lnTo>
                    <a:pt x="4237" y="3335"/>
                  </a:lnTo>
                  <a:cubicBezTo>
                    <a:pt x="4118" y="3216"/>
                    <a:pt x="4118" y="3025"/>
                    <a:pt x="4237" y="2906"/>
                  </a:cubicBezTo>
                  <a:cubicBezTo>
                    <a:pt x="4297" y="2847"/>
                    <a:pt x="4374" y="2817"/>
                    <a:pt x="4455" y="2817"/>
                  </a:cubicBezTo>
                  <a:cubicBezTo>
                    <a:pt x="4535" y="2817"/>
                    <a:pt x="4618" y="2847"/>
                    <a:pt x="4690" y="2906"/>
                  </a:cubicBezTo>
                  <a:lnTo>
                    <a:pt x="5333" y="3573"/>
                  </a:lnTo>
                  <a:lnTo>
                    <a:pt x="5785" y="3121"/>
                  </a:lnTo>
                  <a:lnTo>
                    <a:pt x="268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9" name="Google Shape;10459;p83"/>
            <p:cNvSpPr/>
            <p:nvPr/>
          </p:nvSpPr>
          <p:spPr>
            <a:xfrm>
              <a:off x="1119616" y="2927720"/>
              <a:ext cx="189308" cy="189388"/>
            </a:xfrm>
            <a:custGeom>
              <a:rect b="b" l="l" r="r" t="t"/>
              <a:pathLst>
                <a:path extrusionOk="0" h="5805" w="5811">
                  <a:moveTo>
                    <a:pt x="4596" y="0"/>
                  </a:moveTo>
                  <a:cubicBezTo>
                    <a:pt x="4519" y="0"/>
                    <a:pt x="4441" y="30"/>
                    <a:pt x="4382" y="90"/>
                  </a:cubicBezTo>
                  <a:lnTo>
                    <a:pt x="3548" y="923"/>
                  </a:lnTo>
                  <a:cubicBezTo>
                    <a:pt x="3296" y="694"/>
                    <a:pt x="2977" y="580"/>
                    <a:pt x="2659" y="580"/>
                  </a:cubicBezTo>
                  <a:cubicBezTo>
                    <a:pt x="2316" y="580"/>
                    <a:pt x="1974" y="711"/>
                    <a:pt x="1715" y="971"/>
                  </a:cubicBezTo>
                  <a:lnTo>
                    <a:pt x="0" y="2685"/>
                  </a:lnTo>
                  <a:lnTo>
                    <a:pt x="3096" y="5805"/>
                  </a:lnTo>
                  <a:lnTo>
                    <a:pt x="3548" y="5353"/>
                  </a:lnTo>
                  <a:lnTo>
                    <a:pt x="2882" y="4686"/>
                  </a:lnTo>
                  <a:cubicBezTo>
                    <a:pt x="2763" y="4567"/>
                    <a:pt x="2763" y="4376"/>
                    <a:pt x="2882" y="4233"/>
                  </a:cubicBezTo>
                  <a:cubicBezTo>
                    <a:pt x="2941" y="4174"/>
                    <a:pt x="3025" y="4144"/>
                    <a:pt x="3108" y="4144"/>
                  </a:cubicBezTo>
                  <a:cubicBezTo>
                    <a:pt x="3191" y="4144"/>
                    <a:pt x="3275" y="4174"/>
                    <a:pt x="3334" y="4233"/>
                  </a:cubicBezTo>
                  <a:lnTo>
                    <a:pt x="4001" y="4900"/>
                  </a:lnTo>
                  <a:lnTo>
                    <a:pt x="4430" y="4448"/>
                  </a:lnTo>
                  <a:lnTo>
                    <a:pt x="3787" y="3805"/>
                  </a:lnTo>
                  <a:cubicBezTo>
                    <a:pt x="3668" y="3662"/>
                    <a:pt x="3668" y="3471"/>
                    <a:pt x="3787" y="3352"/>
                  </a:cubicBezTo>
                  <a:cubicBezTo>
                    <a:pt x="3846" y="3293"/>
                    <a:pt x="3924" y="3263"/>
                    <a:pt x="4001" y="3263"/>
                  </a:cubicBezTo>
                  <a:cubicBezTo>
                    <a:pt x="4078" y="3263"/>
                    <a:pt x="4156" y="3293"/>
                    <a:pt x="4215" y="3352"/>
                  </a:cubicBezTo>
                  <a:lnTo>
                    <a:pt x="4882" y="4019"/>
                  </a:lnTo>
                  <a:cubicBezTo>
                    <a:pt x="5311" y="3495"/>
                    <a:pt x="5311" y="2757"/>
                    <a:pt x="4882" y="2257"/>
                  </a:cubicBezTo>
                  <a:lnTo>
                    <a:pt x="5692" y="1423"/>
                  </a:lnTo>
                  <a:cubicBezTo>
                    <a:pt x="5811" y="1304"/>
                    <a:pt x="5811" y="1114"/>
                    <a:pt x="5716" y="994"/>
                  </a:cubicBezTo>
                  <a:lnTo>
                    <a:pt x="4811" y="90"/>
                  </a:lnTo>
                  <a:cubicBezTo>
                    <a:pt x="4751" y="30"/>
                    <a:pt x="4674" y="0"/>
                    <a:pt x="45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60" name="Google Shape;10460;p83"/>
          <p:cNvGrpSpPr/>
          <p:nvPr/>
        </p:nvGrpSpPr>
        <p:grpSpPr>
          <a:xfrm>
            <a:off x="1754682" y="2888864"/>
            <a:ext cx="353336" cy="340638"/>
            <a:chOff x="1754682" y="2888864"/>
            <a:chExt cx="353336" cy="340638"/>
          </a:xfrm>
        </p:grpSpPr>
        <p:sp>
          <p:nvSpPr>
            <p:cNvPr id="10461" name="Google Shape;10461;p83"/>
            <p:cNvSpPr/>
            <p:nvPr/>
          </p:nvSpPr>
          <p:spPr>
            <a:xfrm>
              <a:off x="2031623" y="2888864"/>
              <a:ext cx="76394" cy="115460"/>
            </a:xfrm>
            <a:custGeom>
              <a:rect b="b" l="l" r="r" t="t"/>
              <a:pathLst>
                <a:path extrusionOk="0" h="3539" w="2345">
                  <a:moveTo>
                    <a:pt x="385" y="0"/>
                  </a:moveTo>
                  <a:cubicBezTo>
                    <a:pt x="190" y="0"/>
                    <a:pt x="0" y="201"/>
                    <a:pt x="82" y="447"/>
                  </a:cubicBezTo>
                  <a:lnTo>
                    <a:pt x="1702" y="3376"/>
                  </a:lnTo>
                  <a:cubicBezTo>
                    <a:pt x="1767" y="3474"/>
                    <a:pt x="1877" y="3539"/>
                    <a:pt x="1986" y="3539"/>
                  </a:cubicBezTo>
                  <a:cubicBezTo>
                    <a:pt x="2036" y="3539"/>
                    <a:pt x="2086" y="3525"/>
                    <a:pt x="2130" y="3495"/>
                  </a:cubicBezTo>
                  <a:cubicBezTo>
                    <a:pt x="2297" y="3424"/>
                    <a:pt x="2345" y="3209"/>
                    <a:pt x="2249" y="3067"/>
                  </a:cubicBezTo>
                  <a:lnTo>
                    <a:pt x="630" y="137"/>
                  </a:lnTo>
                  <a:cubicBezTo>
                    <a:pt x="563" y="41"/>
                    <a:pt x="474" y="0"/>
                    <a:pt x="3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2" name="Google Shape;10462;p83"/>
            <p:cNvSpPr/>
            <p:nvPr/>
          </p:nvSpPr>
          <p:spPr>
            <a:xfrm>
              <a:off x="1754682" y="3052608"/>
              <a:ext cx="88024" cy="88903"/>
            </a:xfrm>
            <a:custGeom>
              <a:rect b="b" l="l" r="r" t="t"/>
              <a:pathLst>
                <a:path extrusionOk="0" h="2725" w="2702">
                  <a:moveTo>
                    <a:pt x="1772" y="0"/>
                  </a:moveTo>
                  <a:lnTo>
                    <a:pt x="677" y="596"/>
                  </a:lnTo>
                  <a:cubicBezTo>
                    <a:pt x="616" y="481"/>
                    <a:pt x="517" y="432"/>
                    <a:pt x="418" y="432"/>
                  </a:cubicBezTo>
                  <a:cubicBezTo>
                    <a:pt x="210" y="432"/>
                    <a:pt x="0" y="647"/>
                    <a:pt x="129" y="905"/>
                  </a:cubicBezTo>
                  <a:lnTo>
                    <a:pt x="1058" y="2572"/>
                  </a:lnTo>
                  <a:cubicBezTo>
                    <a:pt x="1107" y="2671"/>
                    <a:pt x="1213" y="2724"/>
                    <a:pt x="1321" y="2724"/>
                  </a:cubicBezTo>
                  <a:cubicBezTo>
                    <a:pt x="1370" y="2724"/>
                    <a:pt x="1419" y="2714"/>
                    <a:pt x="1463" y="2691"/>
                  </a:cubicBezTo>
                  <a:cubicBezTo>
                    <a:pt x="1630" y="2596"/>
                    <a:pt x="1677" y="2406"/>
                    <a:pt x="1606" y="2263"/>
                  </a:cubicBezTo>
                  <a:lnTo>
                    <a:pt x="2701" y="1644"/>
                  </a:lnTo>
                  <a:lnTo>
                    <a:pt x="177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3" name="Google Shape;10463;p83"/>
            <p:cNvSpPr/>
            <p:nvPr/>
          </p:nvSpPr>
          <p:spPr>
            <a:xfrm>
              <a:off x="1823257" y="2915877"/>
              <a:ext cx="244429" cy="194902"/>
            </a:xfrm>
            <a:custGeom>
              <a:rect b="b" l="l" r="r" t="t"/>
              <a:pathLst>
                <a:path extrusionOk="0" h="5974" w="7503">
                  <a:moveTo>
                    <a:pt x="5978" y="0"/>
                  </a:moveTo>
                  <a:lnTo>
                    <a:pt x="191" y="3191"/>
                  </a:lnTo>
                  <a:cubicBezTo>
                    <a:pt x="48" y="3263"/>
                    <a:pt x="1" y="3453"/>
                    <a:pt x="72" y="3596"/>
                  </a:cubicBezTo>
                  <a:lnTo>
                    <a:pt x="1287" y="5811"/>
                  </a:lnTo>
                  <a:cubicBezTo>
                    <a:pt x="1352" y="5909"/>
                    <a:pt x="1462" y="5973"/>
                    <a:pt x="1571" y="5973"/>
                  </a:cubicBezTo>
                  <a:cubicBezTo>
                    <a:pt x="1621" y="5973"/>
                    <a:pt x="1671" y="5960"/>
                    <a:pt x="1715" y="5930"/>
                  </a:cubicBezTo>
                  <a:lnTo>
                    <a:pt x="2549" y="5477"/>
                  </a:lnTo>
                  <a:cubicBezTo>
                    <a:pt x="2049" y="4572"/>
                    <a:pt x="2382" y="3429"/>
                    <a:pt x="3287" y="2929"/>
                  </a:cubicBezTo>
                  <a:cubicBezTo>
                    <a:pt x="3578" y="2761"/>
                    <a:pt x="3893" y="2681"/>
                    <a:pt x="4204" y="2681"/>
                  </a:cubicBezTo>
                  <a:cubicBezTo>
                    <a:pt x="4860" y="2681"/>
                    <a:pt x="5496" y="3037"/>
                    <a:pt x="5835" y="3667"/>
                  </a:cubicBezTo>
                  <a:lnTo>
                    <a:pt x="7502" y="2739"/>
                  </a:lnTo>
                  <a:lnTo>
                    <a:pt x="597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4" name="Google Shape;10464;p83"/>
            <p:cNvSpPr/>
            <p:nvPr/>
          </p:nvSpPr>
          <p:spPr>
            <a:xfrm>
              <a:off x="1854173" y="3023866"/>
              <a:ext cx="210776" cy="205635"/>
            </a:xfrm>
            <a:custGeom>
              <a:rect b="b" l="l" r="r" t="t"/>
              <a:pathLst>
                <a:path extrusionOk="0" h="6303" w="6470">
                  <a:moveTo>
                    <a:pt x="3241" y="620"/>
                  </a:moveTo>
                  <a:cubicBezTo>
                    <a:pt x="3570" y="620"/>
                    <a:pt x="3886" y="876"/>
                    <a:pt x="3886" y="1262"/>
                  </a:cubicBezTo>
                  <a:cubicBezTo>
                    <a:pt x="3886" y="1620"/>
                    <a:pt x="3600" y="1882"/>
                    <a:pt x="3243" y="1882"/>
                  </a:cubicBezTo>
                  <a:cubicBezTo>
                    <a:pt x="2672" y="1882"/>
                    <a:pt x="2410" y="1215"/>
                    <a:pt x="2791" y="810"/>
                  </a:cubicBezTo>
                  <a:cubicBezTo>
                    <a:pt x="2922" y="679"/>
                    <a:pt x="3083" y="620"/>
                    <a:pt x="3241" y="620"/>
                  </a:cubicBezTo>
                  <a:close/>
                  <a:moveTo>
                    <a:pt x="3243" y="0"/>
                  </a:moveTo>
                  <a:cubicBezTo>
                    <a:pt x="2124" y="0"/>
                    <a:pt x="1576" y="1358"/>
                    <a:pt x="2362" y="2144"/>
                  </a:cubicBezTo>
                  <a:lnTo>
                    <a:pt x="147" y="5835"/>
                  </a:lnTo>
                  <a:cubicBezTo>
                    <a:pt x="0" y="6080"/>
                    <a:pt x="212" y="6303"/>
                    <a:pt x="429" y="6303"/>
                  </a:cubicBezTo>
                  <a:cubicBezTo>
                    <a:pt x="528" y="6303"/>
                    <a:pt x="628" y="6256"/>
                    <a:pt x="695" y="6144"/>
                  </a:cubicBezTo>
                  <a:lnTo>
                    <a:pt x="2886" y="2477"/>
                  </a:lnTo>
                  <a:cubicBezTo>
                    <a:pt x="3005" y="2513"/>
                    <a:pt x="3124" y="2531"/>
                    <a:pt x="3243" y="2531"/>
                  </a:cubicBezTo>
                  <a:cubicBezTo>
                    <a:pt x="3362" y="2531"/>
                    <a:pt x="3481" y="2513"/>
                    <a:pt x="3600" y="2477"/>
                  </a:cubicBezTo>
                  <a:lnTo>
                    <a:pt x="5791" y="6144"/>
                  </a:lnTo>
                  <a:cubicBezTo>
                    <a:pt x="5851" y="6256"/>
                    <a:pt x="5946" y="6303"/>
                    <a:pt x="6042" y="6303"/>
                  </a:cubicBezTo>
                  <a:cubicBezTo>
                    <a:pt x="6253" y="6303"/>
                    <a:pt x="6470" y="6080"/>
                    <a:pt x="6339" y="5835"/>
                  </a:cubicBezTo>
                  <a:lnTo>
                    <a:pt x="4148" y="2144"/>
                  </a:lnTo>
                  <a:cubicBezTo>
                    <a:pt x="4910" y="1358"/>
                    <a:pt x="4362" y="0"/>
                    <a:pt x="32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65" name="Google Shape;10465;p83"/>
          <p:cNvGrpSpPr/>
          <p:nvPr/>
        </p:nvGrpSpPr>
        <p:grpSpPr>
          <a:xfrm>
            <a:off x="2510642" y="2884883"/>
            <a:ext cx="356137" cy="347130"/>
            <a:chOff x="2510642" y="2884883"/>
            <a:chExt cx="356137" cy="347130"/>
          </a:xfrm>
        </p:grpSpPr>
        <p:sp>
          <p:nvSpPr>
            <p:cNvPr id="10466" name="Google Shape;10466;p83"/>
            <p:cNvSpPr/>
            <p:nvPr/>
          </p:nvSpPr>
          <p:spPr>
            <a:xfrm>
              <a:off x="2510642" y="3074369"/>
              <a:ext cx="169924" cy="157644"/>
            </a:xfrm>
            <a:custGeom>
              <a:rect b="b" l="l" r="r" t="t"/>
              <a:pathLst>
                <a:path extrusionOk="0" h="4832" w="5216">
                  <a:moveTo>
                    <a:pt x="3382" y="0"/>
                  </a:moveTo>
                  <a:lnTo>
                    <a:pt x="120" y="3691"/>
                  </a:lnTo>
                  <a:cubicBezTo>
                    <a:pt x="0" y="3834"/>
                    <a:pt x="24" y="4025"/>
                    <a:pt x="143" y="4144"/>
                  </a:cubicBezTo>
                  <a:cubicBezTo>
                    <a:pt x="668" y="4603"/>
                    <a:pt x="1323" y="4831"/>
                    <a:pt x="1977" y="4831"/>
                  </a:cubicBezTo>
                  <a:cubicBezTo>
                    <a:pt x="2748" y="4831"/>
                    <a:pt x="3519" y="4513"/>
                    <a:pt x="4073" y="3882"/>
                  </a:cubicBezTo>
                  <a:lnTo>
                    <a:pt x="4954" y="2906"/>
                  </a:lnTo>
                  <a:cubicBezTo>
                    <a:pt x="5002" y="2834"/>
                    <a:pt x="5025" y="2763"/>
                    <a:pt x="5025" y="2667"/>
                  </a:cubicBezTo>
                  <a:lnTo>
                    <a:pt x="4978" y="1905"/>
                  </a:lnTo>
                  <a:lnTo>
                    <a:pt x="5216" y="1643"/>
                  </a:lnTo>
                  <a:lnTo>
                    <a:pt x="338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7" name="Google Shape;10467;p83"/>
            <p:cNvSpPr/>
            <p:nvPr/>
          </p:nvSpPr>
          <p:spPr>
            <a:xfrm>
              <a:off x="2633981" y="2884883"/>
              <a:ext cx="232799" cy="240772"/>
            </a:xfrm>
            <a:custGeom>
              <a:rect b="b" l="l" r="r" t="t"/>
              <a:pathLst>
                <a:path extrusionOk="0" h="7380" w="7146">
                  <a:moveTo>
                    <a:pt x="5398" y="1253"/>
                  </a:moveTo>
                  <a:cubicBezTo>
                    <a:pt x="5471" y="1253"/>
                    <a:pt x="5544" y="1277"/>
                    <a:pt x="5597" y="1331"/>
                  </a:cubicBezTo>
                  <a:cubicBezTo>
                    <a:pt x="5740" y="1450"/>
                    <a:pt x="5740" y="1641"/>
                    <a:pt x="5621" y="1784"/>
                  </a:cubicBezTo>
                  <a:lnTo>
                    <a:pt x="4383" y="3189"/>
                  </a:lnTo>
                  <a:cubicBezTo>
                    <a:pt x="4313" y="3252"/>
                    <a:pt x="4237" y="3279"/>
                    <a:pt x="4164" y="3279"/>
                  </a:cubicBezTo>
                  <a:cubicBezTo>
                    <a:pt x="3937" y="3279"/>
                    <a:pt x="3744" y="3018"/>
                    <a:pt x="3907" y="2784"/>
                  </a:cubicBezTo>
                  <a:lnTo>
                    <a:pt x="5169" y="1355"/>
                  </a:lnTo>
                  <a:cubicBezTo>
                    <a:pt x="5221" y="1289"/>
                    <a:pt x="5309" y="1253"/>
                    <a:pt x="5398" y="1253"/>
                  </a:cubicBezTo>
                  <a:close/>
                  <a:moveTo>
                    <a:pt x="5416" y="1"/>
                  </a:moveTo>
                  <a:cubicBezTo>
                    <a:pt x="4987" y="1"/>
                    <a:pt x="4560" y="174"/>
                    <a:pt x="4264" y="521"/>
                  </a:cubicBezTo>
                  <a:lnTo>
                    <a:pt x="1" y="5332"/>
                  </a:lnTo>
                  <a:lnTo>
                    <a:pt x="2335" y="7380"/>
                  </a:lnTo>
                  <a:lnTo>
                    <a:pt x="6574" y="2569"/>
                  </a:lnTo>
                  <a:cubicBezTo>
                    <a:pt x="7145" y="1926"/>
                    <a:pt x="7074" y="950"/>
                    <a:pt x="6431" y="379"/>
                  </a:cubicBezTo>
                  <a:cubicBezTo>
                    <a:pt x="6146" y="127"/>
                    <a:pt x="5781" y="1"/>
                    <a:pt x="54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68" name="Google Shape;10468;p83"/>
          <p:cNvSpPr/>
          <p:nvPr/>
        </p:nvSpPr>
        <p:spPr>
          <a:xfrm>
            <a:off x="3416004" y="2884100"/>
            <a:ext cx="166862" cy="124236"/>
          </a:xfrm>
          <a:custGeom>
            <a:rect b="b" l="l" r="r" t="t"/>
            <a:pathLst>
              <a:path extrusionOk="0" h="3808" w="5122">
                <a:moveTo>
                  <a:pt x="3214" y="0"/>
                </a:moveTo>
                <a:cubicBezTo>
                  <a:pt x="2369" y="0"/>
                  <a:pt x="1596" y="710"/>
                  <a:pt x="1668" y="1665"/>
                </a:cubicBezTo>
                <a:lnTo>
                  <a:pt x="1" y="3808"/>
                </a:lnTo>
                <a:lnTo>
                  <a:pt x="3478" y="3808"/>
                </a:lnTo>
                <a:lnTo>
                  <a:pt x="3835" y="2998"/>
                </a:lnTo>
                <a:cubicBezTo>
                  <a:pt x="5002" y="2498"/>
                  <a:pt x="5121" y="903"/>
                  <a:pt x="4026" y="236"/>
                </a:cubicBezTo>
                <a:cubicBezTo>
                  <a:pt x="3765" y="74"/>
                  <a:pt x="3486" y="0"/>
                  <a:pt x="3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9" name="Google Shape;10469;p83"/>
          <p:cNvSpPr/>
          <p:nvPr/>
        </p:nvSpPr>
        <p:spPr>
          <a:xfrm>
            <a:off x="3286443" y="3027748"/>
            <a:ext cx="306489" cy="122768"/>
          </a:xfrm>
          <a:custGeom>
            <a:rect b="b" l="l" r="r" t="t"/>
            <a:pathLst>
              <a:path extrusionOk="0" h="3763" w="9408">
                <a:moveTo>
                  <a:pt x="311" y="0"/>
                </a:moveTo>
                <a:cubicBezTo>
                  <a:pt x="144" y="0"/>
                  <a:pt x="1" y="143"/>
                  <a:pt x="1" y="334"/>
                </a:cubicBezTo>
                <a:lnTo>
                  <a:pt x="1" y="1786"/>
                </a:lnTo>
                <a:cubicBezTo>
                  <a:pt x="1" y="2501"/>
                  <a:pt x="239" y="3215"/>
                  <a:pt x="692" y="3763"/>
                </a:cubicBezTo>
                <a:lnTo>
                  <a:pt x="8717" y="3763"/>
                </a:lnTo>
                <a:cubicBezTo>
                  <a:pt x="9170" y="3215"/>
                  <a:pt x="9408" y="2501"/>
                  <a:pt x="9408" y="1786"/>
                </a:cubicBezTo>
                <a:lnTo>
                  <a:pt x="9408" y="334"/>
                </a:lnTo>
                <a:cubicBezTo>
                  <a:pt x="9408" y="143"/>
                  <a:pt x="9241" y="0"/>
                  <a:pt x="90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0" name="Google Shape;10470;p83"/>
          <p:cNvSpPr/>
          <p:nvPr/>
        </p:nvSpPr>
        <p:spPr>
          <a:xfrm>
            <a:off x="3307390" y="3171396"/>
            <a:ext cx="264594" cy="61498"/>
          </a:xfrm>
          <a:custGeom>
            <a:rect b="b" l="l" r="r" t="t"/>
            <a:pathLst>
              <a:path extrusionOk="0" h="1885" w="8122">
                <a:moveTo>
                  <a:pt x="7848" y="0"/>
                </a:moveTo>
                <a:cubicBezTo>
                  <a:pt x="7836" y="0"/>
                  <a:pt x="7824" y="1"/>
                  <a:pt x="7812" y="3"/>
                </a:cubicBezTo>
                <a:lnTo>
                  <a:pt x="287" y="3"/>
                </a:lnTo>
                <a:cubicBezTo>
                  <a:pt x="120" y="3"/>
                  <a:pt x="1" y="146"/>
                  <a:pt x="1" y="313"/>
                </a:cubicBezTo>
                <a:lnTo>
                  <a:pt x="1" y="1575"/>
                </a:lnTo>
                <a:cubicBezTo>
                  <a:pt x="1" y="1741"/>
                  <a:pt x="120" y="1884"/>
                  <a:pt x="287" y="1884"/>
                </a:cubicBezTo>
                <a:lnTo>
                  <a:pt x="7812" y="1884"/>
                </a:lnTo>
                <a:cubicBezTo>
                  <a:pt x="7979" y="1884"/>
                  <a:pt x="8122" y="1741"/>
                  <a:pt x="8122" y="1575"/>
                </a:cubicBezTo>
                <a:lnTo>
                  <a:pt x="8122" y="313"/>
                </a:lnTo>
                <a:cubicBezTo>
                  <a:pt x="8122" y="136"/>
                  <a:pt x="7999" y="0"/>
                  <a:pt x="78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1" name="Google Shape;10471;p83"/>
          <p:cNvSpPr/>
          <p:nvPr/>
        </p:nvSpPr>
        <p:spPr>
          <a:xfrm>
            <a:off x="4130559" y="2883839"/>
            <a:ext cx="129593" cy="164299"/>
          </a:xfrm>
          <a:custGeom>
            <a:rect b="b" l="l" r="r" t="t"/>
            <a:pathLst>
              <a:path extrusionOk="0" h="5036" w="3978">
                <a:moveTo>
                  <a:pt x="2926" y="0"/>
                </a:moveTo>
                <a:cubicBezTo>
                  <a:pt x="2855" y="0"/>
                  <a:pt x="2781" y="24"/>
                  <a:pt x="2715" y="77"/>
                </a:cubicBezTo>
                <a:lnTo>
                  <a:pt x="214" y="2292"/>
                </a:lnTo>
                <a:cubicBezTo>
                  <a:pt x="0" y="2482"/>
                  <a:pt x="119" y="2840"/>
                  <a:pt x="405" y="2840"/>
                </a:cubicBezTo>
                <a:lnTo>
                  <a:pt x="1000" y="2840"/>
                </a:lnTo>
                <a:lnTo>
                  <a:pt x="738" y="4673"/>
                </a:lnTo>
                <a:cubicBezTo>
                  <a:pt x="704" y="4879"/>
                  <a:pt x="868" y="5036"/>
                  <a:pt x="1051" y="5036"/>
                </a:cubicBezTo>
                <a:cubicBezTo>
                  <a:pt x="1122" y="5036"/>
                  <a:pt x="1196" y="5012"/>
                  <a:pt x="1262" y="4959"/>
                </a:cubicBezTo>
                <a:lnTo>
                  <a:pt x="3763" y="2768"/>
                </a:lnTo>
                <a:cubicBezTo>
                  <a:pt x="3977" y="2578"/>
                  <a:pt x="3858" y="2220"/>
                  <a:pt x="3548" y="2220"/>
                </a:cubicBezTo>
                <a:lnTo>
                  <a:pt x="2977" y="2220"/>
                </a:lnTo>
                <a:lnTo>
                  <a:pt x="3239" y="363"/>
                </a:lnTo>
                <a:cubicBezTo>
                  <a:pt x="3273" y="157"/>
                  <a:pt x="3110" y="0"/>
                  <a:pt x="29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2" name="Google Shape;10472;p83"/>
          <p:cNvSpPr/>
          <p:nvPr/>
        </p:nvSpPr>
        <p:spPr>
          <a:xfrm>
            <a:off x="4041329" y="2987326"/>
            <a:ext cx="82258" cy="61433"/>
          </a:xfrm>
          <a:custGeom>
            <a:rect b="b" l="l" r="r" t="t"/>
            <a:pathLst>
              <a:path extrusionOk="0" h="1883" w="2525">
                <a:moveTo>
                  <a:pt x="334" y="1"/>
                </a:moveTo>
                <a:cubicBezTo>
                  <a:pt x="143" y="1"/>
                  <a:pt x="0" y="144"/>
                  <a:pt x="0" y="311"/>
                </a:cubicBezTo>
                <a:lnTo>
                  <a:pt x="0" y="1882"/>
                </a:lnTo>
                <a:lnTo>
                  <a:pt x="2525" y="1882"/>
                </a:lnTo>
                <a:lnTo>
                  <a:pt x="2525" y="311"/>
                </a:lnTo>
                <a:cubicBezTo>
                  <a:pt x="2525" y="144"/>
                  <a:pt x="2382" y="1"/>
                  <a:pt x="22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3" name="Google Shape;10473;p83"/>
          <p:cNvSpPr/>
          <p:nvPr/>
        </p:nvSpPr>
        <p:spPr>
          <a:xfrm>
            <a:off x="4266309" y="2987326"/>
            <a:ext cx="82258" cy="61433"/>
          </a:xfrm>
          <a:custGeom>
            <a:rect b="b" l="l" r="r" t="t"/>
            <a:pathLst>
              <a:path extrusionOk="0" h="1883" w="2525">
                <a:moveTo>
                  <a:pt x="310" y="1"/>
                </a:moveTo>
                <a:cubicBezTo>
                  <a:pt x="144" y="1"/>
                  <a:pt x="1" y="144"/>
                  <a:pt x="1" y="311"/>
                </a:cubicBezTo>
                <a:lnTo>
                  <a:pt x="1" y="1882"/>
                </a:lnTo>
                <a:lnTo>
                  <a:pt x="2525" y="1882"/>
                </a:lnTo>
                <a:lnTo>
                  <a:pt x="2525" y="311"/>
                </a:lnTo>
                <a:cubicBezTo>
                  <a:pt x="2501" y="144"/>
                  <a:pt x="2358" y="1"/>
                  <a:pt x="21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4" name="Google Shape;10474;p83"/>
          <p:cNvSpPr/>
          <p:nvPr/>
        </p:nvSpPr>
        <p:spPr>
          <a:xfrm>
            <a:off x="4041329" y="3069704"/>
            <a:ext cx="307238" cy="163973"/>
          </a:xfrm>
          <a:custGeom>
            <a:rect b="b" l="l" r="r" t="t"/>
            <a:pathLst>
              <a:path extrusionOk="0" h="5026" w="9431">
                <a:moveTo>
                  <a:pt x="0" y="0"/>
                </a:moveTo>
                <a:lnTo>
                  <a:pt x="0" y="310"/>
                </a:lnTo>
                <a:cubicBezTo>
                  <a:pt x="0" y="2915"/>
                  <a:pt x="2120" y="5025"/>
                  <a:pt x="4743" y="5025"/>
                </a:cubicBezTo>
                <a:cubicBezTo>
                  <a:pt x="4758" y="5025"/>
                  <a:pt x="4772" y="5025"/>
                  <a:pt x="4787" y="5025"/>
                </a:cubicBezTo>
                <a:cubicBezTo>
                  <a:pt x="7359" y="4954"/>
                  <a:pt x="9407" y="2834"/>
                  <a:pt x="9431" y="262"/>
                </a:cubicBezTo>
                <a:lnTo>
                  <a:pt x="9431" y="0"/>
                </a:lnTo>
                <a:lnTo>
                  <a:pt x="6907" y="0"/>
                </a:lnTo>
                <a:lnTo>
                  <a:pt x="6907" y="286"/>
                </a:lnTo>
                <a:cubicBezTo>
                  <a:pt x="6907" y="1501"/>
                  <a:pt x="5930" y="2477"/>
                  <a:pt x="4716" y="2477"/>
                </a:cubicBezTo>
                <a:cubicBezTo>
                  <a:pt x="4701" y="2477"/>
                  <a:pt x="4687" y="2477"/>
                  <a:pt x="4672" y="2477"/>
                </a:cubicBezTo>
                <a:cubicBezTo>
                  <a:pt x="3478" y="2477"/>
                  <a:pt x="2525" y="1510"/>
                  <a:pt x="2525" y="310"/>
                </a:cubicBezTo>
                <a:lnTo>
                  <a:pt x="25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75" name="Google Shape;10475;p83"/>
          <p:cNvGrpSpPr/>
          <p:nvPr/>
        </p:nvGrpSpPr>
        <p:grpSpPr>
          <a:xfrm>
            <a:off x="4789992" y="2884002"/>
            <a:ext cx="317891" cy="348892"/>
            <a:chOff x="4789992" y="2884002"/>
            <a:chExt cx="317891" cy="348892"/>
          </a:xfrm>
        </p:grpSpPr>
        <p:sp>
          <p:nvSpPr>
            <p:cNvPr id="10476" name="Google Shape;10476;p83"/>
            <p:cNvSpPr/>
            <p:nvPr/>
          </p:nvSpPr>
          <p:spPr>
            <a:xfrm>
              <a:off x="4877658" y="3109311"/>
              <a:ext cx="142787" cy="21010"/>
            </a:xfrm>
            <a:custGeom>
              <a:rect b="b" l="l" r="r" t="t"/>
              <a:pathLst>
                <a:path extrusionOk="0" h="644" w="4383">
                  <a:moveTo>
                    <a:pt x="0" y="1"/>
                  </a:moveTo>
                  <a:lnTo>
                    <a:pt x="0" y="644"/>
                  </a:lnTo>
                  <a:lnTo>
                    <a:pt x="4382" y="644"/>
                  </a:lnTo>
                  <a:lnTo>
                    <a:pt x="43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7" name="Google Shape;10477;p83"/>
            <p:cNvSpPr/>
            <p:nvPr/>
          </p:nvSpPr>
          <p:spPr>
            <a:xfrm>
              <a:off x="4921117" y="3004421"/>
              <a:ext cx="55870" cy="84727"/>
            </a:xfrm>
            <a:custGeom>
              <a:rect b="b" l="l" r="r" t="t"/>
              <a:pathLst>
                <a:path extrusionOk="0" h="2597" w="1715">
                  <a:moveTo>
                    <a:pt x="857" y="1"/>
                  </a:moveTo>
                  <a:cubicBezTo>
                    <a:pt x="453" y="140"/>
                    <a:pt x="326" y="198"/>
                    <a:pt x="233" y="198"/>
                  </a:cubicBezTo>
                  <a:cubicBezTo>
                    <a:pt x="167" y="198"/>
                    <a:pt x="118" y="169"/>
                    <a:pt x="0" y="120"/>
                  </a:cubicBezTo>
                  <a:lnTo>
                    <a:pt x="0" y="120"/>
                  </a:lnTo>
                  <a:lnTo>
                    <a:pt x="476" y="2597"/>
                  </a:lnTo>
                  <a:lnTo>
                    <a:pt x="1238" y="2597"/>
                  </a:lnTo>
                  <a:lnTo>
                    <a:pt x="1715" y="120"/>
                  </a:lnTo>
                  <a:lnTo>
                    <a:pt x="1715" y="120"/>
                  </a:lnTo>
                  <a:cubicBezTo>
                    <a:pt x="1593" y="160"/>
                    <a:pt x="1545" y="188"/>
                    <a:pt x="1476" y="188"/>
                  </a:cubicBezTo>
                  <a:cubicBezTo>
                    <a:pt x="1384" y="188"/>
                    <a:pt x="1254" y="138"/>
                    <a:pt x="8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8" name="Google Shape;10478;p83"/>
            <p:cNvSpPr/>
            <p:nvPr/>
          </p:nvSpPr>
          <p:spPr>
            <a:xfrm>
              <a:off x="4789992" y="2884002"/>
              <a:ext cx="317891" cy="205146"/>
            </a:xfrm>
            <a:custGeom>
              <a:rect b="b" l="l" r="r" t="t"/>
              <a:pathLst>
                <a:path extrusionOk="0" h="6288" w="9758">
                  <a:moveTo>
                    <a:pt x="4911" y="1"/>
                  </a:moveTo>
                  <a:cubicBezTo>
                    <a:pt x="4902" y="1"/>
                    <a:pt x="4892" y="1"/>
                    <a:pt x="4882" y="1"/>
                  </a:cubicBezTo>
                  <a:cubicBezTo>
                    <a:pt x="1572" y="1"/>
                    <a:pt x="0" y="4049"/>
                    <a:pt x="2453" y="6288"/>
                  </a:cubicBezTo>
                  <a:lnTo>
                    <a:pt x="3882" y="6288"/>
                  </a:lnTo>
                  <a:cubicBezTo>
                    <a:pt x="3263" y="3192"/>
                    <a:pt x="3311" y="3549"/>
                    <a:pt x="3311" y="3358"/>
                  </a:cubicBezTo>
                  <a:cubicBezTo>
                    <a:pt x="3311" y="3179"/>
                    <a:pt x="3462" y="3032"/>
                    <a:pt x="3623" y="3032"/>
                  </a:cubicBezTo>
                  <a:cubicBezTo>
                    <a:pt x="3654" y="3032"/>
                    <a:pt x="3685" y="3037"/>
                    <a:pt x="3715" y="3049"/>
                  </a:cubicBezTo>
                  <a:lnTo>
                    <a:pt x="4263" y="3239"/>
                  </a:lnTo>
                  <a:cubicBezTo>
                    <a:pt x="4454" y="3144"/>
                    <a:pt x="4668" y="3097"/>
                    <a:pt x="4882" y="3049"/>
                  </a:cubicBezTo>
                  <a:cubicBezTo>
                    <a:pt x="4954" y="3049"/>
                    <a:pt x="4930" y="3049"/>
                    <a:pt x="5502" y="3239"/>
                  </a:cubicBezTo>
                  <a:lnTo>
                    <a:pt x="6049" y="3049"/>
                  </a:lnTo>
                  <a:cubicBezTo>
                    <a:pt x="6074" y="3043"/>
                    <a:pt x="6099" y="3040"/>
                    <a:pt x="6124" y="3040"/>
                  </a:cubicBezTo>
                  <a:cubicBezTo>
                    <a:pt x="6292" y="3040"/>
                    <a:pt x="6454" y="3172"/>
                    <a:pt x="6454" y="3358"/>
                  </a:cubicBezTo>
                  <a:cubicBezTo>
                    <a:pt x="6454" y="3549"/>
                    <a:pt x="6502" y="3192"/>
                    <a:pt x="5883" y="6288"/>
                  </a:cubicBezTo>
                  <a:lnTo>
                    <a:pt x="7311" y="6288"/>
                  </a:lnTo>
                  <a:cubicBezTo>
                    <a:pt x="9757" y="4056"/>
                    <a:pt x="8202" y="1"/>
                    <a:pt x="49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9" name="Google Shape;10479;p83"/>
            <p:cNvSpPr/>
            <p:nvPr/>
          </p:nvSpPr>
          <p:spPr>
            <a:xfrm>
              <a:off x="4877658" y="3150483"/>
              <a:ext cx="142787" cy="20260"/>
            </a:xfrm>
            <a:custGeom>
              <a:rect b="b" l="l" r="r" t="t"/>
              <a:pathLst>
                <a:path extrusionOk="0" h="621" w="4383">
                  <a:moveTo>
                    <a:pt x="0" y="1"/>
                  </a:moveTo>
                  <a:lnTo>
                    <a:pt x="0" y="620"/>
                  </a:lnTo>
                  <a:lnTo>
                    <a:pt x="4382" y="620"/>
                  </a:lnTo>
                  <a:lnTo>
                    <a:pt x="43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0" name="Google Shape;10480;p83"/>
            <p:cNvSpPr/>
            <p:nvPr/>
          </p:nvSpPr>
          <p:spPr>
            <a:xfrm>
              <a:off x="4867559" y="3130289"/>
              <a:ext cx="10132" cy="20228"/>
            </a:xfrm>
            <a:custGeom>
              <a:rect b="b" l="l" r="r" t="t"/>
              <a:pathLst>
                <a:path extrusionOk="0" h="620" w="311">
                  <a:moveTo>
                    <a:pt x="310" y="1"/>
                  </a:moveTo>
                  <a:cubicBezTo>
                    <a:pt x="120" y="1"/>
                    <a:pt x="1" y="144"/>
                    <a:pt x="1" y="310"/>
                  </a:cubicBezTo>
                  <a:cubicBezTo>
                    <a:pt x="1" y="477"/>
                    <a:pt x="120" y="620"/>
                    <a:pt x="310" y="620"/>
                  </a:cubicBezTo>
                  <a:lnTo>
                    <a:pt x="31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1" name="Google Shape;10481;p83"/>
            <p:cNvSpPr/>
            <p:nvPr/>
          </p:nvSpPr>
          <p:spPr>
            <a:xfrm>
              <a:off x="5020413" y="3130289"/>
              <a:ext cx="13976" cy="20228"/>
            </a:xfrm>
            <a:custGeom>
              <a:rect b="b" l="l" r="r" t="t"/>
              <a:pathLst>
                <a:path extrusionOk="0" h="620" w="429">
                  <a:moveTo>
                    <a:pt x="0" y="1"/>
                  </a:moveTo>
                  <a:lnTo>
                    <a:pt x="0" y="620"/>
                  </a:lnTo>
                  <a:cubicBezTo>
                    <a:pt x="429" y="620"/>
                    <a:pt x="429" y="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2" name="Google Shape;10482;p83"/>
            <p:cNvSpPr/>
            <p:nvPr/>
          </p:nvSpPr>
          <p:spPr>
            <a:xfrm>
              <a:off x="4862608" y="3170613"/>
              <a:ext cx="172889" cy="62281"/>
            </a:xfrm>
            <a:custGeom>
              <a:rect b="b" l="l" r="r" t="t"/>
              <a:pathLst>
                <a:path extrusionOk="0" h="1909" w="5307">
                  <a:moveTo>
                    <a:pt x="419" y="1"/>
                  </a:moveTo>
                  <a:cubicBezTo>
                    <a:pt x="1" y="1"/>
                    <a:pt x="1" y="648"/>
                    <a:pt x="419" y="648"/>
                  </a:cubicBezTo>
                  <a:cubicBezTo>
                    <a:pt x="433" y="648"/>
                    <a:pt x="448" y="648"/>
                    <a:pt x="462" y="646"/>
                  </a:cubicBezTo>
                  <a:lnTo>
                    <a:pt x="462" y="646"/>
                  </a:lnTo>
                  <a:cubicBezTo>
                    <a:pt x="462" y="980"/>
                    <a:pt x="439" y="1075"/>
                    <a:pt x="558" y="1194"/>
                  </a:cubicBezTo>
                  <a:lnTo>
                    <a:pt x="1177" y="1837"/>
                  </a:lnTo>
                  <a:cubicBezTo>
                    <a:pt x="1225" y="1885"/>
                    <a:pt x="1320" y="1908"/>
                    <a:pt x="1391" y="1908"/>
                  </a:cubicBezTo>
                  <a:lnTo>
                    <a:pt x="3916" y="1908"/>
                  </a:lnTo>
                  <a:cubicBezTo>
                    <a:pt x="3987" y="1908"/>
                    <a:pt x="4058" y="1885"/>
                    <a:pt x="4130" y="1837"/>
                  </a:cubicBezTo>
                  <a:lnTo>
                    <a:pt x="4749" y="1194"/>
                  </a:lnTo>
                  <a:cubicBezTo>
                    <a:pt x="4868" y="1075"/>
                    <a:pt x="4844" y="980"/>
                    <a:pt x="4844" y="646"/>
                  </a:cubicBezTo>
                  <a:lnTo>
                    <a:pt x="4844" y="646"/>
                  </a:lnTo>
                  <a:cubicBezTo>
                    <a:pt x="4859" y="648"/>
                    <a:pt x="4874" y="648"/>
                    <a:pt x="4888" y="648"/>
                  </a:cubicBezTo>
                  <a:cubicBezTo>
                    <a:pt x="5306" y="648"/>
                    <a:pt x="5306" y="1"/>
                    <a:pt x="4888" y="1"/>
                  </a:cubicBezTo>
                  <a:cubicBezTo>
                    <a:pt x="4874" y="1"/>
                    <a:pt x="4859" y="2"/>
                    <a:pt x="4844" y="3"/>
                  </a:cubicBezTo>
                  <a:lnTo>
                    <a:pt x="4844" y="646"/>
                  </a:lnTo>
                  <a:lnTo>
                    <a:pt x="462" y="646"/>
                  </a:lnTo>
                  <a:lnTo>
                    <a:pt x="462" y="3"/>
                  </a:lnTo>
                  <a:cubicBezTo>
                    <a:pt x="448" y="2"/>
                    <a:pt x="433" y="1"/>
                    <a:pt x="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83" name="Google Shape;10483;p83"/>
          <p:cNvGrpSpPr/>
          <p:nvPr/>
        </p:nvGrpSpPr>
        <p:grpSpPr>
          <a:xfrm>
            <a:off x="5580551" y="2885177"/>
            <a:ext cx="245178" cy="346934"/>
            <a:chOff x="5580551" y="2885177"/>
            <a:chExt cx="245178" cy="346934"/>
          </a:xfrm>
        </p:grpSpPr>
        <p:sp>
          <p:nvSpPr>
            <p:cNvPr id="10484" name="Google Shape;10484;p83"/>
            <p:cNvSpPr/>
            <p:nvPr/>
          </p:nvSpPr>
          <p:spPr>
            <a:xfrm>
              <a:off x="5580551" y="3190906"/>
              <a:ext cx="224231" cy="41205"/>
            </a:xfrm>
            <a:custGeom>
              <a:rect b="b" l="l" r="r" t="t"/>
              <a:pathLst>
                <a:path extrusionOk="0" h="1263" w="6883">
                  <a:moveTo>
                    <a:pt x="0" y="0"/>
                  </a:moveTo>
                  <a:lnTo>
                    <a:pt x="0" y="953"/>
                  </a:lnTo>
                  <a:cubicBezTo>
                    <a:pt x="0" y="1143"/>
                    <a:pt x="143" y="1263"/>
                    <a:pt x="310" y="1263"/>
                  </a:cubicBezTo>
                  <a:lnTo>
                    <a:pt x="6573" y="1263"/>
                  </a:lnTo>
                  <a:cubicBezTo>
                    <a:pt x="6740" y="1263"/>
                    <a:pt x="6883" y="1120"/>
                    <a:pt x="6859" y="953"/>
                  </a:cubicBezTo>
                  <a:lnTo>
                    <a:pt x="6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5" name="Google Shape;10485;p83"/>
            <p:cNvSpPr/>
            <p:nvPr/>
          </p:nvSpPr>
          <p:spPr>
            <a:xfrm>
              <a:off x="5601498" y="3047943"/>
              <a:ext cx="224231" cy="123094"/>
            </a:xfrm>
            <a:custGeom>
              <a:rect b="b" l="l" r="r" t="t"/>
              <a:pathLst>
                <a:path extrusionOk="0" h="3773" w="6883">
                  <a:moveTo>
                    <a:pt x="2191" y="1"/>
                  </a:moveTo>
                  <a:cubicBezTo>
                    <a:pt x="2025" y="1"/>
                    <a:pt x="1882" y="143"/>
                    <a:pt x="1882" y="334"/>
                  </a:cubicBezTo>
                  <a:lnTo>
                    <a:pt x="1882" y="1263"/>
                  </a:lnTo>
                  <a:lnTo>
                    <a:pt x="1358" y="1263"/>
                  </a:lnTo>
                  <a:cubicBezTo>
                    <a:pt x="620" y="1263"/>
                    <a:pt x="0" y="1882"/>
                    <a:pt x="0" y="2620"/>
                  </a:cubicBezTo>
                  <a:lnTo>
                    <a:pt x="0" y="3763"/>
                  </a:lnTo>
                  <a:lnTo>
                    <a:pt x="5621" y="3763"/>
                  </a:lnTo>
                  <a:lnTo>
                    <a:pt x="5621" y="3168"/>
                  </a:lnTo>
                  <a:lnTo>
                    <a:pt x="6240" y="3168"/>
                  </a:lnTo>
                  <a:lnTo>
                    <a:pt x="6240" y="3454"/>
                  </a:lnTo>
                  <a:cubicBezTo>
                    <a:pt x="6240" y="3596"/>
                    <a:pt x="6335" y="3739"/>
                    <a:pt x="6502" y="3763"/>
                  </a:cubicBezTo>
                  <a:cubicBezTo>
                    <a:pt x="6527" y="3769"/>
                    <a:pt x="6551" y="3772"/>
                    <a:pt x="6575" y="3772"/>
                  </a:cubicBezTo>
                  <a:cubicBezTo>
                    <a:pt x="6733" y="3772"/>
                    <a:pt x="6859" y="3643"/>
                    <a:pt x="6859" y="3477"/>
                  </a:cubicBezTo>
                  <a:lnTo>
                    <a:pt x="6859" y="2239"/>
                  </a:lnTo>
                  <a:cubicBezTo>
                    <a:pt x="6883" y="2072"/>
                    <a:pt x="6764" y="1929"/>
                    <a:pt x="6621" y="1906"/>
                  </a:cubicBezTo>
                  <a:cubicBezTo>
                    <a:pt x="6596" y="1899"/>
                    <a:pt x="6571" y="1896"/>
                    <a:pt x="6546" y="1896"/>
                  </a:cubicBezTo>
                  <a:cubicBezTo>
                    <a:pt x="6383" y="1896"/>
                    <a:pt x="6240" y="2026"/>
                    <a:pt x="6240" y="2191"/>
                  </a:cubicBezTo>
                  <a:lnTo>
                    <a:pt x="6240" y="2501"/>
                  </a:lnTo>
                  <a:lnTo>
                    <a:pt x="5621" y="2501"/>
                  </a:lnTo>
                  <a:cubicBezTo>
                    <a:pt x="5549" y="1810"/>
                    <a:pt x="4954" y="1263"/>
                    <a:pt x="4263" y="1263"/>
                  </a:cubicBezTo>
                  <a:lnTo>
                    <a:pt x="3763" y="1263"/>
                  </a:lnTo>
                  <a:lnTo>
                    <a:pt x="3763" y="334"/>
                  </a:lnTo>
                  <a:cubicBezTo>
                    <a:pt x="3763" y="143"/>
                    <a:pt x="3620" y="1"/>
                    <a:pt x="34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6" name="Google Shape;10486;p83"/>
            <p:cNvSpPr/>
            <p:nvPr/>
          </p:nvSpPr>
          <p:spPr>
            <a:xfrm>
              <a:off x="5634857" y="2885177"/>
              <a:ext cx="119494" cy="142604"/>
            </a:xfrm>
            <a:custGeom>
              <a:rect b="b" l="l" r="r" t="t"/>
              <a:pathLst>
                <a:path extrusionOk="0" h="4371" w="3668">
                  <a:moveTo>
                    <a:pt x="1798" y="0"/>
                  </a:moveTo>
                  <a:cubicBezTo>
                    <a:pt x="1745" y="0"/>
                    <a:pt x="1691" y="12"/>
                    <a:pt x="1644" y="36"/>
                  </a:cubicBezTo>
                  <a:cubicBezTo>
                    <a:pt x="1572" y="84"/>
                    <a:pt x="0" y="1036"/>
                    <a:pt x="0" y="2632"/>
                  </a:cubicBezTo>
                  <a:cubicBezTo>
                    <a:pt x="24" y="3489"/>
                    <a:pt x="643" y="4204"/>
                    <a:pt x="1477" y="4347"/>
                  </a:cubicBezTo>
                  <a:lnTo>
                    <a:pt x="1477" y="3418"/>
                  </a:lnTo>
                  <a:cubicBezTo>
                    <a:pt x="1477" y="3251"/>
                    <a:pt x="1596" y="3108"/>
                    <a:pt x="1763" y="3108"/>
                  </a:cubicBezTo>
                  <a:cubicBezTo>
                    <a:pt x="1953" y="3108"/>
                    <a:pt x="2096" y="3251"/>
                    <a:pt x="2096" y="3418"/>
                  </a:cubicBezTo>
                  <a:lnTo>
                    <a:pt x="2096" y="4370"/>
                  </a:lnTo>
                  <a:cubicBezTo>
                    <a:pt x="2096" y="4370"/>
                    <a:pt x="2930" y="4085"/>
                    <a:pt x="3192" y="3727"/>
                  </a:cubicBezTo>
                  <a:cubicBezTo>
                    <a:pt x="3549" y="3299"/>
                    <a:pt x="3668" y="2751"/>
                    <a:pt x="3549" y="2227"/>
                  </a:cubicBezTo>
                  <a:cubicBezTo>
                    <a:pt x="3453" y="1679"/>
                    <a:pt x="3192" y="1155"/>
                    <a:pt x="2787" y="751"/>
                  </a:cubicBezTo>
                  <a:cubicBezTo>
                    <a:pt x="2727" y="676"/>
                    <a:pt x="2649" y="639"/>
                    <a:pt x="2564" y="639"/>
                  </a:cubicBezTo>
                  <a:cubicBezTo>
                    <a:pt x="2513" y="639"/>
                    <a:pt x="2459" y="652"/>
                    <a:pt x="2406" y="679"/>
                  </a:cubicBezTo>
                  <a:lnTo>
                    <a:pt x="2120" y="846"/>
                  </a:lnTo>
                  <a:lnTo>
                    <a:pt x="2120" y="322"/>
                  </a:lnTo>
                  <a:cubicBezTo>
                    <a:pt x="2120" y="203"/>
                    <a:pt x="2072" y="108"/>
                    <a:pt x="1977" y="36"/>
                  </a:cubicBezTo>
                  <a:lnTo>
                    <a:pt x="1953" y="36"/>
                  </a:lnTo>
                  <a:cubicBezTo>
                    <a:pt x="1906" y="12"/>
                    <a:pt x="1852" y="0"/>
                    <a:pt x="17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87" name="Google Shape;10487;p83"/>
          <p:cNvGrpSpPr/>
          <p:nvPr/>
        </p:nvGrpSpPr>
        <p:grpSpPr>
          <a:xfrm>
            <a:off x="6318333" y="2883807"/>
            <a:ext cx="289419" cy="349088"/>
            <a:chOff x="6318333" y="2883807"/>
            <a:chExt cx="289419" cy="349088"/>
          </a:xfrm>
        </p:grpSpPr>
        <p:sp>
          <p:nvSpPr>
            <p:cNvPr id="10488" name="Google Shape;10488;p83"/>
            <p:cNvSpPr/>
            <p:nvPr/>
          </p:nvSpPr>
          <p:spPr>
            <a:xfrm>
              <a:off x="6364886" y="2883807"/>
              <a:ext cx="242865" cy="349088"/>
            </a:xfrm>
            <a:custGeom>
              <a:rect b="b" l="l" r="r" t="t"/>
              <a:pathLst>
                <a:path extrusionOk="0" h="10700" w="7455">
                  <a:moveTo>
                    <a:pt x="4080" y="0"/>
                  </a:moveTo>
                  <a:cubicBezTo>
                    <a:pt x="3780" y="0"/>
                    <a:pt x="3621" y="456"/>
                    <a:pt x="3954" y="602"/>
                  </a:cubicBezTo>
                  <a:cubicBezTo>
                    <a:pt x="6074" y="1578"/>
                    <a:pt x="7002" y="4079"/>
                    <a:pt x="6050" y="6222"/>
                  </a:cubicBezTo>
                  <a:cubicBezTo>
                    <a:pt x="5356" y="7824"/>
                    <a:pt x="3783" y="8774"/>
                    <a:pt x="2139" y="8774"/>
                  </a:cubicBezTo>
                  <a:cubicBezTo>
                    <a:pt x="1583" y="8774"/>
                    <a:pt x="1019" y="8666"/>
                    <a:pt x="477" y="8437"/>
                  </a:cubicBezTo>
                  <a:cubicBezTo>
                    <a:pt x="434" y="8418"/>
                    <a:pt x="388" y="8409"/>
                    <a:pt x="344" y="8409"/>
                  </a:cubicBezTo>
                  <a:cubicBezTo>
                    <a:pt x="221" y="8409"/>
                    <a:pt x="107" y="8481"/>
                    <a:pt x="72" y="8604"/>
                  </a:cubicBezTo>
                  <a:cubicBezTo>
                    <a:pt x="1" y="8747"/>
                    <a:pt x="48" y="8937"/>
                    <a:pt x="215" y="9009"/>
                  </a:cubicBezTo>
                  <a:cubicBezTo>
                    <a:pt x="739" y="9247"/>
                    <a:pt x="1311" y="9390"/>
                    <a:pt x="1882" y="9413"/>
                  </a:cubicBezTo>
                  <a:lnTo>
                    <a:pt x="1882" y="10080"/>
                  </a:lnTo>
                  <a:lnTo>
                    <a:pt x="644" y="10080"/>
                  </a:lnTo>
                  <a:cubicBezTo>
                    <a:pt x="477" y="10080"/>
                    <a:pt x="334" y="10175"/>
                    <a:pt x="310" y="10342"/>
                  </a:cubicBezTo>
                  <a:cubicBezTo>
                    <a:pt x="263" y="10533"/>
                    <a:pt x="406" y="10699"/>
                    <a:pt x="620" y="10699"/>
                  </a:cubicBezTo>
                  <a:lnTo>
                    <a:pt x="3740" y="10699"/>
                  </a:lnTo>
                  <a:cubicBezTo>
                    <a:pt x="3906" y="10699"/>
                    <a:pt x="4025" y="10604"/>
                    <a:pt x="4073" y="10461"/>
                  </a:cubicBezTo>
                  <a:cubicBezTo>
                    <a:pt x="4097" y="10271"/>
                    <a:pt x="3954" y="10080"/>
                    <a:pt x="3764" y="10080"/>
                  </a:cubicBezTo>
                  <a:lnTo>
                    <a:pt x="2501" y="10080"/>
                  </a:lnTo>
                  <a:lnTo>
                    <a:pt x="2501" y="9413"/>
                  </a:lnTo>
                  <a:cubicBezTo>
                    <a:pt x="4764" y="9294"/>
                    <a:pt x="6645" y="7627"/>
                    <a:pt x="7050" y="5389"/>
                  </a:cubicBezTo>
                  <a:cubicBezTo>
                    <a:pt x="7455" y="3150"/>
                    <a:pt x="6288" y="935"/>
                    <a:pt x="4216" y="30"/>
                  </a:cubicBezTo>
                  <a:cubicBezTo>
                    <a:pt x="4168" y="10"/>
                    <a:pt x="4123" y="0"/>
                    <a:pt x="40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9" name="Google Shape;10489;p83"/>
            <p:cNvSpPr/>
            <p:nvPr/>
          </p:nvSpPr>
          <p:spPr>
            <a:xfrm>
              <a:off x="6388179" y="3078252"/>
              <a:ext cx="45022" cy="45871"/>
            </a:xfrm>
            <a:custGeom>
              <a:rect b="b" l="l" r="r" t="t"/>
              <a:pathLst>
                <a:path extrusionOk="0" h="1406" w="1382">
                  <a:moveTo>
                    <a:pt x="96" y="0"/>
                  </a:moveTo>
                  <a:lnTo>
                    <a:pt x="96" y="0"/>
                  </a:lnTo>
                  <a:cubicBezTo>
                    <a:pt x="0" y="619"/>
                    <a:pt x="48" y="1120"/>
                    <a:pt x="238" y="1405"/>
                  </a:cubicBezTo>
                  <a:cubicBezTo>
                    <a:pt x="572" y="1381"/>
                    <a:pt x="977" y="1072"/>
                    <a:pt x="1382" y="572"/>
                  </a:cubicBezTo>
                  <a:lnTo>
                    <a:pt x="9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0" name="Google Shape;10490;p83"/>
            <p:cNvSpPr/>
            <p:nvPr/>
          </p:nvSpPr>
          <p:spPr>
            <a:xfrm>
              <a:off x="6413785" y="2982693"/>
              <a:ext cx="65188" cy="51287"/>
            </a:xfrm>
            <a:custGeom>
              <a:rect b="b" l="l" r="r" t="t"/>
              <a:pathLst>
                <a:path extrusionOk="0" h="1572" w="2001">
                  <a:moveTo>
                    <a:pt x="453" y="0"/>
                  </a:moveTo>
                  <a:cubicBezTo>
                    <a:pt x="286" y="262"/>
                    <a:pt x="143" y="548"/>
                    <a:pt x="0" y="834"/>
                  </a:cubicBezTo>
                  <a:lnTo>
                    <a:pt x="1691" y="1572"/>
                  </a:lnTo>
                  <a:cubicBezTo>
                    <a:pt x="1810" y="1286"/>
                    <a:pt x="1905" y="1000"/>
                    <a:pt x="2001" y="691"/>
                  </a:cubicBezTo>
                  <a:lnTo>
                    <a:pt x="45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1" name="Google Shape;10491;p83"/>
            <p:cNvSpPr/>
            <p:nvPr/>
          </p:nvSpPr>
          <p:spPr>
            <a:xfrm>
              <a:off x="6395933" y="3028531"/>
              <a:ext cx="64406" cy="51287"/>
            </a:xfrm>
            <a:custGeom>
              <a:rect b="b" l="l" r="r" t="t"/>
              <a:pathLst>
                <a:path extrusionOk="0" h="1572" w="1977">
                  <a:moveTo>
                    <a:pt x="286" y="0"/>
                  </a:moveTo>
                  <a:cubicBezTo>
                    <a:pt x="167" y="286"/>
                    <a:pt x="72" y="596"/>
                    <a:pt x="0" y="881"/>
                  </a:cubicBezTo>
                  <a:lnTo>
                    <a:pt x="1525" y="1572"/>
                  </a:lnTo>
                  <a:cubicBezTo>
                    <a:pt x="1691" y="1310"/>
                    <a:pt x="1834" y="1024"/>
                    <a:pt x="1977" y="738"/>
                  </a:cubicBezTo>
                  <a:lnTo>
                    <a:pt x="28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2" name="Google Shape;10492;p83"/>
            <p:cNvSpPr/>
            <p:nvPr/>
          </p:nvSpPr>
          <p:spPr>
            <a:xfrm>
              <a:off x="6333091" y="2948502"/>
              <a:ext cx="76850" cy="52853"/>
            </a:xfrm>
            <a:custGeom>
              <a:rect b="b" l="l" r="r" t="t"/>
              <a:pathLst>
                <a:path extrusionOk="0" h="1620" w="2359">
                  <a:moveTo>
                    <a:pt x="572" y="0"/>
                  </a:moveTo>
                  <a:cubicBezTo>
                    <a:pt x="358" y="238"/>
                    <a:pt x="167" y="500"/>
                    <a:pt x="0" y="786"/>
                  </a:cubicBezTo>
                  <a:lnTo>
                    <a:pt x="1906" y="1620"/>
                  </a:lnTo>
                  <a:cubicBezTo>
                    <a:pt x="2048" y="1334"/>
                    <a:pt x="2191" y="1072"/>
                    <a:pt x="2358" y="810"/>
                  </a:cubicBezTo>
                  <a:lnTo>
                    <a:pt x="57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3" name="Google Shape;10493;p83"/>
            <p:cNvSpPr/>
            <p:nvPr/>
          </p:nvSpPr>
          <p:spPr>
            <a:xfrm>
              <a:off x="6464215" y="3061156"/>
              <a:ext cx="76818" cy="52853"/>
            </a:xfrm>
            <a:custGeom>
              <a:rect b="b" l="l" r="r" t="t"/>
              <a:pathLst>
                <a:path extrusionOk="0" h="1620" w="2358">
                  <a:moveTo>
                    <a:pt x="453" y="0"/>
                  </a:moveTo>
                  <a:cubicBezTo>
                    <a:pt x="333" y="286"/>
                    <a:pt x="167" y="572"/>
                    <a:pt x="0" y="834"/>
                  </a:cubicBezTo>
                  <a:lnTo>
                    <a:pt x="1786" y="1620"/>
                  </a:lnTo>
                  <a:cubicBezTo>
                    <a:pt x="2024" y="1405"/>
                    <a:pt x="2215" y="1143"/>
                    <a:pt x="2358" y="858"/>
                  </a:cubicBezTo>
                  <a:lnTo>
                    <a:pt x="45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4" name="Google Shape;10494;p83"/>
            <p:cNvSpPr/>
            <p:nvPr/>
          </p:nvSpPr>
          <p:spPr>
            <a:xfrm>
              <a:off x="6318333" y="2992774"/>
              <a:ext cx="68315" cy="56767"/>
            </a:xfrm>
            <a:custGeom>
              <a:rect b="b" l="l" r="r" t="t"/>
              <a:pathLst>
                <a:path extrusionOk="0" h="1740" w="2097">
                  <a:moveTo>
                    <a:pt x="191" y="1"/>
                  </a:moveTo>
                  <a:cubicBezTo>
                    <a:pt x="72" y="286"/>
                    <a:pt x="25" y="620"/>
                    <a:pt x="1" y="929"/>
                  </a:cubicBezTo>
                  <a:lnTo>
                    <a:pt x="1787" y="1739"/>
                  </a:lnTo>
                  <a:cubicBezTo>
                    <a:pt x="1882" y="1430"/>
                    <a:pt x="1978" y="1144"/>
                    <a:pt x="2097" y="834"/>
                  </a:cubicBezTo>
                  <a:lnTo>
                    <a:pt x="19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5" name="Google Shape;10495;p83"/>
            <p:cNvSpPr/>
            <p:nvPr/>
          </p:nvSpPr>
          <p:spPr>
            <a:xfrm>
              <a:off x="6495229" y="2927524"/>
              <a:ext cx="60562" cy="89360"/>
            </a:xfrm>
            <a:custGeom>
              <a:rect b="b" l="l" r="r" t="t"/>
              <a:pathLst>
                <a:path extrusionOk="0" h="2739" w="1859">
                  <a:moveTo>
                    <a:pt x="1" y="0"/>
                  </a:moveTo>
                  <a:cubicBezTo>
                    <a:pt x="263" y="477"/>
                    <a:pt x="358" y="1024"/>
                    <a:pt x="286" y="1572"/>
                  </a:cubicBezTo>
                  <a:cubicBezTo>
                    <a:pt x="286" y="1715"/>
                    <a:pt x="239" y="1858"/>
                    <a:pt x="215" y="2024"/>
                  </a:cubicBezTo>
                  <a:lnTo>
                    <a:pt x="1858" y="2739"/>
                  </a:lnTo>
                  <a:cubicBezTo>
                    <a:pt x="1811" y="2429"/>
                    <a:pt x="1739" y="2144"/>
                    <a:pt x="1620" y="1858"/>
                  </a:cubicBezTo>
                  <a:cubicBezTo>
                    <a:pt x="1334" y="1072"/>
                    <a:pt x="763" y="405"/>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6" name="Google Shape;10496;p83"/>
            <p:cNvSpPr/>
            <p:nvPr/>
          </p:nvSpPr>
          <p:spPr>
            <a:xfrm>
              <a:off x="6399028" y="3105428"/>
              <a:ext cx="106333" cy="45088"/>
            </a:xfrm>
            <a:custGeom>
              <a:rect b="b" l="l" r="r" t="t"/>
              <a:pathLst>
                <a:path extrusionOk="0" h="1382" w="3264">
                  <a:moveTo>
                    <a:pt x="1644" y="1"/>
                  </a:moveTo>
                  <a:cubicBezTo>
                    <a:pt x="1549" y="120"/>
                    <a:pt x="1453" y="239"/>
                    <a:pt x="1334" y="334"/>
                  </a:cubicBezTo>
                  <a:cubicBezTo>
                    <a:pt x="1001" y="763"/>
                    <a:pt x="525" y="1072"/>
                    <a:pt x="1" y="1191"/>
                  </a:cubicBezTo>
                  <a:cubicBezTo>
                    <a:pt x="358" y="1334"/>
                    <a:pt x="763" y="1382"/>
                    <a:pt x="1144" y="1382"/>
                  </a:cubicBezTo>
                  <a:cubicBezTo>
                    <a:pt x="1906" y="1382"/>
                    <a:pt x="2644" y="1144"/>
                    <a:pt x="3263" y="715"/>
                  </a:cubicBezTo>
                  <a:lnTo>
                    <a:pt x="164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7" name="Google Shape;10497;p83"/>
            <p:cNvSpPr/>
            <p:nvPr/>
          </p:nvSpPr>
          <p:spPr>
            <a:xfrm>
              <a:off x="6319115" y="3045627"/>
              <a:ext cx="59780" cy="90143"/>
            </a:xfrm>
            <a:custGeom>
              <a:rect b="b" l="l" r="r" t="t"/>
              <a:pathLst>
                <a:path extrusionOk="0" h="2763" w="1835">
                  <a:moveTo>
                    <a:pt x="1" y="0"/>
                  </a:moveTo>
                  <a:lnTo>
                    <a:pt x="1" y="0"/>
                  </a:lnTo>
                  <a:cubicBezTo>
                    <a:pt x="144" y="1167"/>
                    <a:pt x="810" y="2167"/>
                    <a:pt x="1834" y="2763"/>
                  </a:cubicBezTo>
                  <a:cubicBezTo>
                    <a:pt x="1573" y="2262"/>
                    <a:pt x="1477" y="1715"/>
                    <a:pt x="1573" y="1167"/>
                  </a:cubicBezTo>
                  <a:cubicBezTo>
                    <a:pt x="1573" y="1024"/>
                    <a:pt x="1596" y="881"/>
                    <a:pt x="1620" y="738"/>
                  </a:cubicBez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8" name="Google Shape;10498;p83"/>
            <p:cNvSpPr/>
            <p:nvPr/>
          </p:nvSpPr>
          <p:spPr>
            <a:xfrm>
              <a:off x="6440922" y="2938388"/>
              <a:ext cx="45022" cy="46654"/>
            </a:xfrm>
            <a:custGeom>
              <a:rect b="b" l="l" r="r" t="t"/>
              <a:pathLst>
                <a:path extrusionOk="0" h="1430" w="1382">
                  <a:moveTo>
                    <a:pt x="1144" y="1"/>
                  </a:moveTo>
                  <a:cubicBezTo>
                    <a:pt x="810" y="48"/>
                    <a:pt x="405" y="358"/>
                    <a:pt x="1" y="858"/>
                  </a:cubicBezTo>
                  <a:lnTo>
                    <a:pt x="1287" y="1430"/>
                  </a:lnTo>
                  <a:cubicBezTo>
                    <a:pt x="1382" y="787"/>
                    <a:pt x="1334" y="286"/>
                    <a:pt x="11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9" name="Google Shape;10499;p83"/>
            <p:cNvSpPr/>
            <p:nvPr/>
          </p:nvSpPr>
          <p:spPr>
            <a:xfrm>
              <a:off x="6487476" y="3013752"/>
              <a:ext cx="69064" cy="56767"/>
            </a:xfrm>
            <a:custGeom>
              <a:rect b="b" l="l" r="r" t="t"/>
              <a:pathLst>
                <a:path extrusionOk="0" h="1740" w="2120">
                  <a:moveTo>
                    <a:pt x="310" y="1"/>
                  </a:moveTo>
                  <a:cubicBezTo>
                    <a:pt x="215" y="286"/>
                    <a:pt x="120" y="596"/>
                    <a:pt x="1" y="882"/>
                  </a:cubicBezTo>
                  <a:lnTo>
                    <a:pt x="1929" y="1739"/>
                  </a:lnTo>
                  <a:cubicBezTo>
                    <a:pt x="2025" y="1430"/>
                    <a:pt x="2096" y="1120"/>
                    <a:pt x="2120" y="787"/>
                  </a:cubicBezTo>
                  <a:lnTo>
                    <a:pt x="31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0" name="Google Shape;10500;p83"/>
            <p:cNvSpPr/>
            <p:nvPr/>
          </p:nvSpPr>
          <p:spPr>
            <a:xfrm>
              <a:off x="6368763" y="2911864"/>
              <a:ext cx="106333" cy="46001"/>
            </a:xfrm>
            <a:custGeom>
              <a:rect b="b" l="l" r="r" t="t"/>
              <a:pathLst>
                <a:path extrusionOk="0" h="1410" w="3264">
                  <a:moveTo>
                    <a:pt x="2109" y="0"/>
                  </a:moveTo>
                  <a:cubicBezTo>
                    <a:pt x="1365" y="0"/>
                    <a:pt x="627" y="233"/>
                    <a:pt x="1" y="671"/>
                  </a:cubicBezTo>
                  <a:lnTo>
                    <a:pt x="1620" y="1409"/>
                  </a:lnTo>
                  <a:cubicBezTo>
                    <a:pt x="1716" y="1266"/>
                    <a:pt x="1811" y="1171"/>
                    <a:pt x="1930" y="1052"/>
                  </a:cubicBezTo>
                  <a:cubicBezTo>
                    <a:pt x="2263" y="623"/>
                    <a:pt x="2740" y="314"/>
                    <a:pt x="3263" y="195"/>
                  </a:cubicBezTo>
                  <a:cubicBezTo>
                    <a:pt x="2888" y="64"/>
                    <a:pt x="2498" y="0"/>
                    <a:pt x="21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01" name="Google Shape;10501;p83"/>
          <p:cNvGrpSpPr/>
          <p:nvPr/>
        </p:nvGrpSpPr>
        <p:grpSpPr>
          <a:xfrm>
            <a:off x="7099607" y="2884002"/>
            <a:ext cx="225013" cy="348892"/>
            <a:chOff x="7099607" y="2884002"/>
            <a:chExt cx="225013" cy="348892"/>
          </a:xfrm>
        </p:grpSpPr>
        <p:sp>
          <p:nvSpPr>
            <p:cNvPr id="10502" name="Google Shape;10502;p83"/>
            <p:cNvSpPr/>
            <p:nvPr/>
          </p:nvSpPr>
          <p:spPr>
            <a:xfrm>
              <a:off x="7161667" y="2884002"/>
              <a:ext cx="101642" cy="21794"/>
            </a:xfrm>
            <a:custGeom>
              <a:rect b="b" l="l" r="r" t="t"/>
              <a:pathLst>
                <a:path extrusionOk="0" h="668" w="3120">
                  <a:moveTo>
                    <a:pt x="500" y="1"/>
                  </a:moveTo>
                  <a:cubicBezTo>
                    <a:pt x="215" y="1"/>
                    <a:pt x="0" y="239"/>
                    <a:pt x="0" y="525"/>
                  </a:cubicBezTo>
                  <a:lnTo>
                    <a:pt x="0" y="667"/>
                  </a:lnTo>
                  <a:lnTo>
                    <a:pt x="3120" y="667"/>
                  </a:lnTo>
                  <a:lnTo>
                    <a:pt x="3120" y="525"/>
                  </a:lnTo>
                  <a:cubicBezTo>
                    <a:pt x="3120" y="239"/>
                    <a:pt x="2882" y="1"/>
                    <a:pt x="25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3" name="Google Shape;10503;p83"/>
            <p:cNvSpPr/>
            <p:nvPr/>
          </p:nvSpPr>
          <p:spPr>
            <a:xfrm>
              <a:off x="7099607" y="2925958"/>
              <a:ext cx="225013" cy="122801"/>
            </a:xfrm>
            <a:custGeom>
              <a:rect b="b" l="l" r="r" t="t"/>
              <a:pathLst>
                <a:path extrusionOk="0" h="3764" w="6907">
                  <a:moveTo>
                    <a:pt x="3465" y="1287"/>
                  </a:moveTo>
                  <a:cubicBezTo>
                    <a:pt x="3614" y="1287"/>
                    <a:pt x="3763" y="1382"/>
                    <a:pt x="3787" y="1572"/>
                  </a:cubicBezTo>
                  <a:lnTo>
                    <a:pt x="3787" y="1882"/>
                  </a:lnTo>
                  <a:lnTo>
                    <a:pt x="4096" y="1882"/>
                  </a:lnTo>
                  <a:cubicBezTo>
                    <a:pt x="4111" y="1880"/>
                    <a:pt x="4125" y="1880"/>
                    <a:pt x="4139" y="1880"/>
                  </a:cubicBezTo>
                  <a:cubicBezTo>
                    <a:pt x="4541" y="1880"/>
                    <a:pt x="4534" y="2526"/>
                    <a:pt x="4118" y="2526"/>
                  </a:cubicBezTo>
                  <a:cubicBezTo>
                    <a:pt x="4111" y="2526"/>
                    <a:pt x="4104" y="2525"/>
                    <a:pt x="4096" y="2525"/>
                  </a:cubicBezTo>
                  <a:lnTo>
                    <a:pt x="3787" y="2525"/>
                  </a:lnTo>
                  <a:lnTo>
                    <a:pt x="3787" y="2835"/>
                  </a:lnTo>
                  <a:cubicBezTo>
                    <a:pt x="3763" y="3025"/>
                    <a:pt x="3614" y="3120"/>
                    <a:pt x="3465" y="3120"/>
                  </a:cubicBezTo>
                  <a:cubicBezTo>
                    <a:pt x="3316" y="3120"/>
                    <a:pt x="3167" y="3025"/>
                    <a:pt x="3144" y="2835"/>
                  </a:cubicBezTo>
                  <a:lnTo>
                    <a:pt x="3144" y="2525"/>
                  </a:lnTo>
                  <a:lnTo>
                    <a:pt x="2858" y="2525"/>
                  </a:lnTo>
                  <a:cubicBezTo>
                    <a:pt x="2850" y="2525"/>
                    <a:pt x="2842" y="2526"/>
                    <a:pt x="2835" y="2526"/>
                  </a:cubicBezTo>
                  <a:cubicBezTo>
                    <a:pt x="2397" y="2526"/>
                    <a:pt x="2389" y="1880"/>
                    <a:pt x="2813" y="1880"/>
                  </a:cubicBezTo>
                  <a:cubicBezTo>
                    <a:pt x="2828" y="1880"/>
                    <a:pt x="2843" y="1880"/>
                    <a:pt x="2858" y="1882"/>
                  </a:cubicBezTo>
                  <a:lnTo>
                    <a:pt x="3144" y="1882"/>
                  </a:lnTo>
                  <a:lnTo>
                    <a:pt x="3144" y="1572"/>
                  </a:lnTo>
                  <a:cubicBezTo>
                    <a:pt x="3167" y="1382"/>
                    <a:pt x="3316" y="1287"/>
                    <a:pt x="3465" y="1287"/>
                  </a:cubicBezTo>
                  <a:close/>
                  <a:moveTo>
                    <a:pt x="1143" y="1"/>
                  </a:moveTo>
                  <a:cubicBezTo>
                    <a:pt x="524" y="1"/>
                    <a:pt x="0" y="525"/>
                    <a:pt x="0" y="1144"/>
                  </a:cubicBezTo>
                  <a:lnTo>
                    <a:pt x="0" y="3763"/>
                  </a:lnTo>
                  <a:lnTo>
                    <a:pt x="6906" y="3763"/>
                  </a:lnTo>
                  <a:lnTo>
                    <a:pt x="6906" y="1144"/>
                  </a:lnTo>
                  <a:cubicBezTo>
                    <a:pt x="6906" y="525"/>
                    <a:pt x="6382" y="1"/>
                    <a:pt x="57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4" name="Google Shape;10504;p83"/>
            <p:cNvSpPr/>
            <p:nvPr/>
          </p:nvSpPr>
          <p:spPr>
            <a:xfrm>
              <a:off x="7099607" y="3069704"/>
              <a:ext cx="225013" cy="163190"/>
            </a:xfrm>
            <a:custGeom>
              <a:rect b="b" l="l" r="r" t="t"/>
              <a:pathLst>
                <a:path extrusionOk="0" h="5002" w="6907">
                  <a:moveTo>
                    <a:pt x="4078" y="611"/>
                  </a:moveTo>
                  <a:cubicBezTo>
                    <a:pt x="4317" y="611"/>
                    <a:pt x="4528" y="925"/>
                    <a:pt x="4311" y="1143"/>
                  </a:cubicBezTo>
                  <a:lnTo>
                    <a:pt x="3572" y="1882"/>
                  </a:lnTo>
                  <a:lnTo>
                    <a:pt x="4072" y="1882"/>
                  </a:lnTo>
                  <a:cubicBezTo>
                    <a:pt x="4358" y="1882"/>
                    <a:pt x="4501" y="2215"/>
                    <a:pt x="4311" y="2406"/>
                  </a:cubicBezTo>
                  <a:lnTo>
                    <a:pt x="3048" y="3668"/>
                  </a:lnTo>
                  <a:cubicBezTo>
                    <a:pt x="2977" y="3734"/>
                    <a:pt x="2899" y="3762"/>
                    <a:pt x="2825" y="3762"/>
                  </a:cubicBezTo>
                  <a:cubicBezTo>
                    <a:pt x="2579" y="3762"/>
                    <a:pt x="2376" y="3453"/>
                    <a:pt x="2596" y="3215"/>
                  </a:cubicBezTo>
                  <a:lnTo>
                    <a:pt x="3334" y="2501"/>
                  </a:lnTo>
                  <a:lnTo>
                    <a:pt x="2834" y="2501"/>
                  </a:lnTo>
                  <a:cubicBezTo>
                    <a:pt x="2817" y="2503"/>
                    <a:pt x="2800" y="2505"/>
                    <a:pt x="2784" y="2505"/>
                  </a:cubicBezTo>
                  <a:cubicBezTo>
                    <a:pt x="2507" y="2505"/>
                    <a:pt x="2371" y="2134"/>
                    <a:pt x="2596" y="1977"/>
                  </a:cubicBezTo>
                  <a:lnTo>
                    <a:pt x="3858" y="715"/>
                  </a:lnTo>
                  <a:cubicBezTo>
                    <a:pt x="3926" y="641"/>
                    <a:pt x="4003" y="611"/>
                    <a:pt x="4078" y="611"/>
                  </a:cubicBezTo>
                  <a:close/>
                  <a:moveTo>
                    <a:pt x="0" y="0"/>
                  </a:moveTo>
                  <a:lnTo>
                    <a:pt x="0" y="3858"/>
                  </a:lnTo>
                  <a:cubicBezTo>
                    <a:pt x="0" y="4501"/>
                    <a:pt x="524" y="5001"/>
                    <a:pt x="1143" y="5001"/>
                  </a:cubicBezTo>
                  <a:lnTo>
                    <a:pt x="5763" y="5001"/>
                  </a:lnTo>
                  <a:cubicBezTo>
                    <a:pt x="6406" y="5001"/>
                    <a:pt x="6906" y="4501"/>
                    <a:pt x="6906" y="3858"/>
                  </a:cubicBezTo>
                  <a:lnTo>
                    <a:pt x="69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05" name="Google Shape;10505;p83"/>
          <p:cNvGrpSpPr/>
          <p:nvPr/>
        </p:nvGrpSpPr>
        <p:grpSpPr>
          <a:xfrm>
            <a:off x="7792400" y="2904915"/>
            <a:ext cx="348384" cy="307784"/>
            <a:chOff x="7792400" y="2904915"/>
            <a:chExt cx="348384" cy="307784"/>
          </a:xfrm>
        </p:grpSpPr>
        <p:sp>
          <p:nvSpPr>
            <p:cNvPr id="10506" name="Google Shape;10506;p83"/>
            <p:cNvSpPr/>
            <p:nvPr/>
          </p:nvSpPr>
          <p:spPr>
            <a:xfrm>
              <a:off x="7834295" y="3109311"/>
              <a:ext cx="60529" cy="60258"/>
            </a:xfrm>
            <a:custGeom>
              <a:rect b="b" l="l" r="r" t="t"/>
              <a:pathLst>
                <a:path extrusionOk="0" h="1847" w="1858">
                  <a:moveTo>
                    <a:pt x="0" y="1"/>
                  </a:moveTo>
                  <a:lnTo>
                    <a:pt x="0" y="953"/>
                  </a:lnTo>
                  <a:cubicBezTo>
                    <a:pt x="24" y="1549"/>
                    <a:pt x="471" y="1846"/>
                    <a:pt x="920" y="1846"/>
                  </a:cubicBezTo>
                  <a:cubicBezTo>
                    <a:pt x="1370" y="1846"/>
                    <a:pt x="1822" y="1549"/>
                    <a:pt x="1858" y="953"/>
                  </a:cubicBezTo>
                  <a:lnTo>
                    <a:pt x="18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7" name="Google Shape;10507;p83"/>
            <p:cNvSpPr/>
            <p:nvPr/>
          </p:nvSpPr>
          <p:spPr>
            <a:xfrm>
              <a:off x="7818755" y="2904980"/>
              <a:ext cx="88513" cy="61400"/>
            </a:xfrm>
            <a:custGeom>
              <a:rect b="b" l="l" r="r" t="t"/>
              <a:pathLst>
                <a:path extrusionOk="0" h="1882" w="2717">
                  <a:moveTo>
                    <a:pt x="431" y="0"/>
                  </a:moveTo>
                  <a:cubicBezTo>
                    <a:pt x="0" y="0"/>
                    <a:pt x="7" y="625"/>
                    <a:pt x="412" y="625"/>
                  </a:cubicBezTo>
                  <a:cubicBezTo>
                    <a:pt x="433" y="625"/>
                    <a:pt x="455" y="623"/>
                    <a:pt x="477" y="620"/>
                  </a:cubicBezTo>
                  <a:lnTo>
                    <a:pt x="477" y="1882"/>
                  </a:lnTo>
                  <a:lnTo>
                    <a:pt x="2335" y="1882"/>
                  </a:lnTo>
                  <a:lnTo>
                    <a:pt x="2335" y="620"/>
                  </a:lnTo>
                  <a:cubicBezTo>
                    <a:pt x="2716" y="596"/>
                    <a:pt x="2716" y="24"/>
                    <a:pt x="2335" y="1"/>
                  </a:cubicBezTo>
                  <a:lnTo>
                    <a:pt x="454" y="1"/>
                  </a:lnTo>
                  <a:cubicBezTo>
                    <a:pt x="446" y="0"/>
                    <a:pt x="438" y="0"/>
                    <a:pt x="4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8" name="Google Shape;10508;p83"/>
            <p:cNvSpPr/>
            <p:nvPr/>
          </p:nvSpPr>
          <p:spPr>
            <a:xfrm>
              <a:off x="7935936" y="3109311"/>
              <a:ext cx="60529" cy="62020"/>
            </a:xfrm>
            <a:custGeom>
              <a:rect b="b" l="l" r="r" t="t"/>
              <a:pathLst>
                <a:path extrusionOk="0" h="1901" w="1858">
                  <a:moveTo>
                    <a:pt x="0" y="1"/>
                  </a:moveTo>
                  <a:lnTo>
                    <a:pt x="0" y="953"/>
                  </a:lnTo>
                  <a:cubicBezTo>
                    <a:pt x="0" y="1584"/>
                    <a:pt x="465" y="1900"/>
                    <a:pt x="929" y="1900"/>
                  </a:cubicBezTo>
                  <a:cubicBezTo>
                    <a:pt x="1393" y="1900"/>
                    <a:pt x="1858" y="1584"/>
                    <a:pt x="1858" y="953"/>
                  </a:cubicBezTo>
                  <a:lnTo>
                    <a:pt x="18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9" name="Google Shape;10509;p83"/>
            <p:cNvSpPr/>
            <p:nvPr/>
          </p:nvSpPr>
          <p:spPr>
            <a:xfrm>
              <a:off x="7921114" y="2904980"/>
              <a:ext cx="87764" cy="61400"/>
            </a:xfrm>
            <a:custGeom>
              <a:rect b="b" l="l" r="r" t="t"/>
              <a:pathLst>
                <a:path extrusionOk="0" h="1882" w="2694">
                  <a:moveTo>
                    <a:pt x="409" y="0"/>
                  </a:moveTo>
                  <a:cubicBezTo>
                    <a:pt x="1" y="0"/>
                    <a:pt x="8" y="625"/>
                    <a:pt x="393" y="625"/>
                  </a:cubicBezTo>
                  <a:cubicBezTo>
                    <a:pt x="413" y="625"/>
                    <a:pt x="434" y="623"/>
                    <a:pt x="455" y="620"/>
                  </a:cubicBezTo>
                  <a:lnTo>
                    <a:pt x="455" y="1882"/>
                  </a:lnTo>
                  <a:lnTo>
                    <a:pt x="2313" y="1882"/>
                  </a:lnTo>
                  <a:lnTo>
                    <a:pt x="2313" y="620"/>
                  </a:lnTo>
                  <a:cubicBezTo>
                    <a:pt x="2694" y="596"/>
                    <a:pt x="2694" y="24"/>
                    <a:pt x="2313" y="1"/>
                  </a:cubicBezTo>
                  <a:lnTo>
                    <a:pt x="431" y="1"/>
                  </a:lnTo>
                  <a:cubicBezTo>
                    <a:pt x="424" y="0"/>
                    <a:pt x="417" y="0"/>
                    <a:pt x="4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0" name="Google Shape;10510;p83"/>
            <p:cNvSpPr/>
            <p:nvPr/>
          </p:nvSpPr>
          <p:spPr>
            <a:xfrm>
              <a:off x="8038327" y="3107777"/>
              <a:ext cx="60562" cy="61792"/>
            </a:xfrm>
            <a:custGeom>
              <a:rect b="b" l="l" r="r" t="t"/>
              <a:pathLst>
                <a:path extrusionOk="0" h="1894" w="1859">
                  <a:moveTo>
                    <a:pt x="1" y="0"/>
                  </a:moveTo>
                  <a:lnTo>
                    <a:pt x="1" y="1000"/>
                  </a:lnTo>
                  <a:cubicBezTo>
                    <a:pt x="36" y="1596"/>
                    <a:pt x="483" y="1893"/>
                    <a:pt x="929" y="1893"/>
                  </a:cubicBezTo>
                  <a:cubicBezTo>
                    <a:pt x="1376" y="1893"/>
                    <a:pt x="1822" y="1596"/>
                    <a:pt x="1858" y="1000"/>
                  </a:cubicBezTo>
                  <a:lnTo>
                    <a:pt x="185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1" name="Google Shape;10511;p83"/>
            <p:cNvSpPr/>
            <p:nvPr/>
          </p:nvSpPr>
          <p:spPr>
            <a:xfrm>
              <a:off x="8023537" y="2904915"/>
              <a:ext cx="89621" cy="61465"/>
            </a:xfrm>
            <a:custGeom>
              <a:rect b="b" l="l" r="r" t="t"/>
              <a:pathLst>
                <a:path extrusionOk="0" h="1884" w="2751">
                  <a:moveTo>
                    <a:pt x="2355" y="0"/>
                  </a:moveTo>
                  <a:cubicBezTo>
                    <a:pt x="2341" y="0"/>
                    <a:pt x="2327" y="1"/>
                    <a:pt x="2312" y="3"/>
                  </a:cubicBezTo>
                  <a:lnTo>
                    <a:pt x="431" y="3"/>
                  </a:lnTo>
                  <a:cubicBezTo>
                    <a:pt x="423" y="2"/>
                    <a:pt x="416" y="2"/>
                    <a:pt x="409" y="2"/>
                  </a:cubicBezTo>
                  <a:cubicBezTo>
                    <a:pt x="0" y="2"/>
                    <a:pt x="8" y="627"/>
                    <a:pt x="393" y="627"/>
                  </a:cubicBezTo>
                  <a:cubicBezTo>
                    <a:pt x="413" y="627"/>
                    <a:pt x="433" y="625"/>
                    <a:pt x="455" y="622"/>
                  </a:cubicBezTo>
                  <a:lnTo>
                    <a:pt x="455" y="1884"/>
                  </a:lnTo>
                  <a:lnTo>
                    <a:pt x="2312" y="1884"/>
                  </a:lnTo>
                  <a:lnTo>
                    <a:pt x="2312" y="622"/>
                  </a:lnTo>
                  <a:cubicBezTo>
                    <a:pt x="2327" y="623"/>
                    <a:pt x="2341" y="624"/>
                    <a:pt x="2355" y="624"/>
                  </a:cubicBezTo>
                  <a:cubicBezTo>
                    <a:pt x="2751" y="624"/>
                    <a:pt x="2751" y="0"/>
                    <a:pt x="23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2" name="Google Shape;10512;p83"/>
            <p:cNvSpPr/>
            <p:nvPr/>
          </p:nvSpPr>
          <p:spPr>
            <a:xfrm>
              <a:off x="7792400" y="2986575"/>
              <a:ext cx="348384" cy="226124"/>
            </a:xfrm>
            <a:custGeom>
              <a:rect b="b" l="l" r="r" t="t"/>
              <a:pathLst>
                <a:path extrusionOk="0" h="6931" w="10694">
                  <a:moveTo>
                    <a:pt x="7550" y="2501"/>
                  </a:moveTo>
                  <a:lnTo>
                    <a:pt x="7550" y="3096"/>
                  </a:lnTo>
                  <a:lnTo>
                    <a:pt x="9431" y="3096"/>
                  </a:lnTo>
                  <a:lnTo>
                    <a:pt x="9431" y="2524"/>
                  </a:lnTo>
                  <a:lnTo>
                    <a:pt x="10074" y="2524"/>
                  </a:lnTo>
                  <a:lnTo>
                    <a:pt x="10050" y="5954"/>
                  </a:lnTo>
                  <a:cubicBezTo>
                    <a:pt x="10072" y="6130"/>
                    <a:pt x="9951" y="6266"/>
                    <a:pt x="9782" y="6266"/>
                  </a:cubicBezTo>
                  <a:cubicBezTo>
                    <a:pt x="9768" y="6266"/>
                    <a:pt x="9755" y="6265"/>
                    <a:pt x="9741" y="6263"/>
                  </a:cubicBezTo>
                  <a:lnTo>
                    <a:pt x="929" y="6263"/>
                  </a:lnTo>
                  <a:cubicBezTo>
                    <a:pt x="739" y="6263"/>
                    <a:pt x="620" y="6120"/>
                    <a:pt x="620" y="5954"/>
                  </a:cubicBezTo>
                  <a:lnTo>
                    <a:pt x="620" y="2501"/>
                  </a:lnTo>
                  <a:lnTo>
                    <a:pt x="1286" y="2501"/>
                  </a:lnTo>
                  <a:lnTo>
                    <a:pt x="1286" y="3144"/>
                  </a:lnTo>
                  <a:lnTo>
                    <a:pt x="3144" y="3144"/>
                  </a:lnTo>
                  <a:lnTo>
                    <a:pt x="3144" y="2501"/>
                  </a:lnTo>
                  <a:lnTo>
                    <a:pt x="4430" y="2501"/>
                  </a:lnTo>
                  <a:lnTo>
                    <a:pt x="4430" y="3144"/>
                  </a:lnTo>
                  <a:lnTo>
                    <a:pt x="6288" y="3144"/>
                  </a:lnTo>
                  <a:lnTo>
                    <a:pt x="6288" y="2501"/>
                  </a:lnTo>
                  <a:close/>
                  <a:moveTo>
                    <a:pt x="286" y="0"/>
                  </a:moveTo>
                  <a:cubicBezTo>
                    <a:pt x="120" y="24"/>
                    <a:pt x="0" y="143"/>
                    <a:pt x="0" y="334"/>
                  </a:cubicBezTo>
                  <a:lnTo>
                    <a:pt x="0" y="5978"/>
                  </a:lnTo>
                  <a:cubicBezTo>
                    <a:pt x="0" y="6501"/>
                    <a:pt x="405" y="6906"/>
                    <a:pt x="929" y="6930"/>
                  </a:cubicBezTo>
                  <a:lnTo>
                    <a:pt x="9764" y="6930"/>
                  </a:lnTo>
                  <a:cubicBezTo>
                    <a:pt x="10288" y="6906"/>
                    <a:pt x="10693" y="6501"/>
                    <a:pt x="10693" y="5978"/>
                  </a:cubicBezTo>
                  <a:lnTo>
                    <a:pt x="10693" y="334"/>
                  </a:lnTo>
                  <a:cubicBezTo>
                    <a:pt x="10693" y="143"/>
                    <a:pt x="10550" y="0"/>
                    <a:pt x="103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13" name="Google Shape;10513;p83"/>
          <p:cNvGrpSpPr/>
          <p:nvPr/>
        </p:nvGrpSpPr>
        <p:grpSpPr>
          <a:xfrm>
            <a:off x="7791618" y="3462835"/>
            <a:ext cx="349166" cy="309024"/>
            <a:chOff x="7791618" y="3462835"/>
            <a:chExt cx="349166" cy="309024"/>
          </a:xfrm>
        </p:grpSpPr>
        <p:sp>
          <p:nvSpPr>
            <p:cNvPr id="10514" name="Google Shape;10514;p83"/>
            <p:cNvSpPr/>
            <p:nvPr/>
          </p:nvSpPr>
          <p:spPr>
            <a:xfrm>
              <a:off x="7791618" y="3462835"/>
              <a:ext cx="144351" cy="143778"/>
            </a:xfrm>
            <a:custGeom>
              <a:rect b="b" l="l" r="r" t="t"/>
              <a:pathLst>
                <a:path extrusionOk="0" h="4407" w="4431">
                  <a:moveTo>
                    <a:pt x="2215" y="0"/>
                  </a:moveTo>
                  <a:cubicBezTo>
                    <a:pt x="1001" y="0"/>
                    <a:pt x="1" y="977"/>
                    <a:pt x="1" y="2191"/>
                  </a:cubicBezTo>
                  <a:lnTo>
                    <a:pt x="1" y="4406"/>
                  </a:lnTo>
                  <a:lnTo>
                    <a:pt x="4406" y="4406"/>
                  </a:lnTo>
                  <a:lnTo>
                    <a:pt x="4406" y="2215"/>
                  </a:lnTo>
                  <a:cubicBezTo>
                    <a:pt x="4430" y="1001"/>
                    <a:pt x="3454" y="0"/>
                    <a:pt x="22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5" name="Google Shape;10515;p83"/>
            <p:cNvSpPr/>
            <p:nvPr/>
          </p:nvSpPr>
          <p:spPr>
            <a:xfrm>
              <a:off x="7791618" y="3626776"/>
              <a:ext cx="143569" cy="143778"/>
            </a:xfrm>
            <a:custGeom>
              <a:rect b="b" l="l" r="r" t="t"/>
              <a:pathLst>
                <a:path extrusionOk="0" h="4407" w="4407">
                  <a:moveTo>
                    <a:pt x="1" y="0"/>
                  </a:moveTo>
                  <a:lnTo>
                    <a:pt x="1" y="2191"/>
                  </a:lnTo>
                  <a:cubicBezTo>
                    <a:pt x="1" y="3406"/>
                    <a:pt x="977" y="4406"/>
                    <a:pt x="2192" y="4406"/>
                  </a:cubicBezTo>
                  <a:cubicBezTo>
                    <a:pt x="2206" y="4406"/>
                    <a:pt x="2220" y="4406"/>
                    <a:pt x="2234" y="4406"/>
                  </a:cubicBezTo>
                  <a:cubicBezTo>
                    <a:pt x="3429" y="4406"/>
                    <a:pt x="4406" y="3415"/>
                    <a:pt x="4406" y="2215"/>
                  </a:cubicBezTo>
                  <a:lnTo>
                    <a:pt x="44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6" name="Google Shape;10516;p83"/>
            <p:cNvSpPr/>
            <p:nvPr/>
          </p:nvSpPr>
          <p:spPr>
            <a:xfrm>
              <a:off x="7956884" y="3524007"/>
              <a:ext cx="183900" cy="113665"/>
            </a:xfrm>
            <a:custGeom>
              <a:rect b="b" l="l" r="r" t="t"/>
              <a:pathLst>
                <a:path extrusionOk="0" h="3484" w="5645">
                  <a:moveTo>
                    <a:pt x="1862" y="1"/>
                  </a:moveTo>
                  <a:cubicBezTo>
                    <a:pt x="1237" y="1"/>
                    <a:pt x="598" y="160"/>
                    <a:pt x="0" y="507"/>
                  </a:cubicBezTo>
                  <a:lnTo>
                    <a:pt x="0" y="3484"/>
                  </a:lnTo>
                  <a:lnTo>
                    <a:pt x="5644" y="3484"/>
                  </a:lnTo>
                  <a:cubicBezTo>
                    <a:pt x="5466" y="1415"/>
                    <a:pt x="3725" y="1"/>
                    <a:pt x="18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7" name="Google Shape;10517;p83"/>
            <p:cNvSpPr/>
            <p:nvPr/>
          </p:nvSpPr>
          <p:spPr>
            <a:xfrm>
              <a:off x="7942908" y="3657835"/>
              <a:ext cx="197876" cy="114024"/>
            </a:xfrm>
            <a:custGeom>
              <a:rect b="b" l="l" r="r" t="t"/>
              <a:pathLst>
                <a:path extrusionOk="0" h="3495" w="6074">
                  <a:moveTo>
                    <a:pt x="405" y="1"/>
                  </a:moveTo>
                  <a:lnTo>
                    <a:pt x="405" y="1287"/>
                  </a:lnTo>
                  <a:cubicBezTo>
                    <a:pt x="405" y="1787"/>
                    <a:pt x="262" y="2287"/>
                    <a:pt x="0" y="2716"/>
                  </a:cubicBezTo>
                  <a:cubicBezTo>
                    <a:pt x="705" y="3251"/>
                    <a:pt x="1503" y="3495"/>
                    <a:pt x="2284" y="3495"/>
                  </a:cubicBezTo>
                  <a:cubicBezTo>
                    <a:pt x="4144" y="3495"/>
                    <a:pt x="5905" y="2114"/>
                    <a:pt x="60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18" name="Google Shape;10518;p83"/>
          <p:cNvSpPr/>
          <p:nvPr/>
        </p:nvSpPr>
        <p:spPr>
          <a:xfrm>
            <a:off x="7058461" y="3442477"/>
            <a:ext cx="310007" cy="349022"/>
          </a:xfrm>
          <a:custGeom>
            <a:rect b="b" l="l" r="r" t="t"/>
            <a:pathLst>
              <a:path extrusionOk="0" h="10698" w="9516">
                <a:moveTo>
                  <a:pt x="9175" y="0"/>
                </a:moveTo>
                <a:cubicBezTo>
                  <a:pt x="9158" y="0"/>
                  <a:pt x="9140" y="2"/>
                  <a:pt x="9122" y="5"/>
                </a:cubicBezTo>
                <a:lnTo>
                  <a:pt x="334" y="5"/>
                </a:lnTo>
                <a:cubicBezTo>
                  <a:pt x="320" y="3"/>
                  <a:pt x="307" y="3"/>
                  <a:pt x="293" y="3"/>
                </a:cubicBezTo>
                <a:cubicBezTo>
                  <a:pt x="124" y="3"/>
                  <a:pt x="1" y="138"/>
                  <a:pt x="1" y="315"/>
                </a:cubicBezTo>
                <a:lnTo>
                  <a:pt x="1" y="8721"/>
                </a:lnTo>
                <a:cubicBezTo>
                  <a:pt x="1" y="9817"/>
                  <a:pt x="906" y="10698"/>
                  <a:pt x="2001" y="10698"/>
                </a:cubicBezTo>
                <a:lnTo>
                  <a:pt x="6169" y="10698"/>
                </a:lnTo>
                <a:cubicBezTo>
                  <a:pt x="7264" y="10698"/>
                  <a:pt x="8146" y="9817"/>
                  <a:pt x="8146" y="8721"/>
                </a:cubicBezTo>
                <a:lnTo>
                  <a:pt x="8146" y="8150"/>
                </a:lnTo>
                <a:lnTo>
                  <a:pt x="6359" y="8150"/>
                </a:lnTo>
                <a:cubicBezTo>
                  <a:pt x="5955" y="8150"/>
                  <a:pt x="5955" y="7531"/>
                  <a:pt x="6359" y="7531"/>
                </a:cubicBezTo>
                <a:lnTo>
                  <a:pt x="8146" y="7531"/>
                </a:lnTo>
                <a:lnTo>
                  <a:pt x="8146" y="6888"/>
                </a:lnTo>
                <a:lnTo>
                  <a:pt x="7026" y="6888"/>
                </a:lnTo>
                <a:cubicBezTo>
                  <a:pt x="6645" y="6864"/>
                  <a:pt x="6645" y="6292"/>
                  <a:pt x="7026" y="6268"/>
                </a:cubicBezTo>
                <a:lnTo>
                  <a:pt x="8169" y="6268"/>
                </a:lnTo>
                <a:lnTo>
                  <a:pt x="8169" y="5625"/>
                </a:lnTo>
                <a:lnTo>
                  <a:pt x="6383" y="5625"/>
                </a:lnTo>
                <a:cubicBezTo>
                  <a:pt x="5978" y="5625"/>
                  <a:pt x="5978" y="5006"/>
                  <a:pt x="6383" y="5006"/>
                </a:cubicBezTo>
                <a:lnTo>
                  <a:pt x="8169" y="5006"/>
                </a:lnTo>
                <a:lnTo>
                  <a:pt x="8169" y="4387"/>
                </a:lnTo>
                <a:lnTo>
                  <a:pt x="7026" y="4387"/>
                </a:lnTo>
                <a:cubicBezTo>
                  <a:pt x="6645" y="4339"/>
                  <a:pt x="6645" y="3792"/>
                  <a:pt x="7026" y="3744"/>
                </a:cubicBezTo>
                <a:lnTo>
                  <a:pt x="8169" y="3744"/>
                </a:lnTo>
                <a:lnTo>
                  <a:pt x="8169" y="3125"/>
                </a:lnTo>
                <a:lnTo>
                  <a:pt x="6383" y="3125"/>
                </a:lnTo>
                <a:cubicBezTo>
                  <a:pt x="5978" y="3125"/>
                  <a:pt x="5978" y="2506"/>
                  <a:pt x="6383" y="2506"/>
                </a:cubicBezTo>
                <a:lnTo>
                  <a:pt x="8169" y="2506"/>
                </a:lnTo>
                <a:lnTo>
                  <a:pt x="8169" y="2291"/>
                </a:lnTo>
                <a:lnTo>
                  <a:pt x="9360" y="481"/>
                </a:lnTo>
                <a:cubicBezTo>
                  <a:pt x="9515" y="282"/>
                  <a:pt x="9402" y="0"/>
                  <a:pt x="91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19" name="Google Shape;10519;p83"/>
          <p:cNvGrpSpPr/>
          <p:nvPr/>
        </p:nvGrpSpPr>
        <p:grpSpPr>
          <a:xfrm>
            <a:off x="6284225" y="3452689"/>
            <a:ext cx="370797" cy="327946"/>
            <a:chOff x="6284225" y="3452689"/>
            <a:chExt cx="370797" cy="327946"/>
          </a:xfrm>
        </p:grpSpPr>
        <p:sp>
          <p:nvSpPr>
            <p:cNvPr id="10520" name="Google Shape;10520;p83"/>
            <p:cNvSpPr/>
            <p:nvPr/>
          </p:nvSpPr>
          <p:spPr>
            <a:xfrm>
              <a:off x="6364137" y="3612584"/>
              <a:ext cx="62842" cy="81824"/>
            </a:xfrm>
            <a:custGeom>
              <a:rect b="b" l="l" r="r" t="t"/>
              <a:pathLst>
                <a:path extrusionOk="0" h="2508" w="1929">
                  <a:moveTo>
                    <a:pt x="976" y="1"/>
                  </a:moveTo>
                  <a:cubicBezTo>
                    <a:pt x="911" y="1"/>
                    <a:pt x="845" y="18"/>
                    <a:pt x="786" y="54"/>
                  </a:cubicBezTo>
                  <a:cubicBezTo>
                    <a:pt x="333" y="411"/>
                    <a:pt x="71" y="935"/>
                    <a:pt x="24" y="1483"/>
                  </a:cubicBezTo>
                  <a:cubicBezTo>
                    <a:pt x="0" y="2031"/>
                    <a:pt x="429" y="2483"/>
                    <a:pt x="976" y="2507"/>
                  </a:cubicBezTo>
                  <a:cubicBezTo>
                    <a:pt x="1524" y="2483"/>
                    <a:pt x="1929" y="2031"/>
                    <a:pt x="1929" y="1483"/>
                  </a:cubicBezTo>
                  <a:cubicBezTo>
                    <a:pt x="1881" y="935"/>
                    <a:pt x="1596" y="411"/>
                    <a:pt x="1167" y="54"/>
                  </a:cubicBezTo>
                  <a:cubicBezTo>
                    <a:pt x="1107" y="18"/>
                    <a:pt x="1042" y="1"/>
                    <a:pt x="9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1" name="Google Shape;10521;p83"/>
            <p:cNvSpPr/>
            <p:nvPr/>
          </p:nvSpPr>
          <p:spPr>
            <a:xfrm>
              <a:off x="6284225" y="3699660"/>
              <a:ext cx="223449" cy="80975"/>
            </a:xfrm>
            <a:custGeom>
              <a:rect b="b" l="l" r="r" t="t"/>
              <a:pathLst>
                <a:path extrusionOk="0" h="2482" w="6859">
                  <a:moveTo>
                    <a:pt x="2213" y="0"/>
                  </a:moveTo>
                  <a:cubicBezTo>
                    <a:pt x="2198" y="0"/>
                    <a:pt x="2183" y="2"/>
                    <a:pt x="2167" y="5"/>
                  </a:cubicBezTo>
                  <a:lnTo>
                    <a:pt x="286" y="5"/>
                  </a:lnTo>
                  <a:cubicBezTo>
                    <a:pt x="119" y="5"/>
                    <a:pt x="0" y="124"/>
                    <a:pt x="0" y="291"/>
                  </a:cubicBezTo>
                  <a:lnTo>
                    <a:pt x="0" y="2172"/>
                  </a:lnTo>
                  <a:cubicBezTo>
                    <a:pt x="0" y="2339"/>
                    <a:pt x="119" y="2481"/>
                    <a:pt x="286" y="2481"/>
                  </a:cubicBezTo>
                  <a:lnTo>
                    <a:pt x="6549" y="2481"/>
                  </a:lnTo>
                  <a:cubicBezTo>
                    <a:pt x="6716" y="2481"/>
                    <a:pt x="6859" y="2339"/>
                    <a:pt x="6859" y="2172"/>
                  </a:cubicBezTo>
                  <a:lnTo>
                    <a:pt x="6859" y="291"/>
                  </a:lnTo>
                  <a:cubicBezTo>
                    <a:pt x="6859" y="136"/>
                    <a:pt x="6736" y="2"/>
                    <a:pt x="6586" y="2"/>
                  </a:cubicBezTo>
                  <a:cubicBezTo>
                    <a:pt x="6574" y="2"/>
                    <a:pt x="6561" y="3"/>
                    <a:pt x="6549" y="5"/>
                  </a:cubicBezTo>
                  <a:lnTo>
                    <a:pt x="4668" y="5"/>
                  </a:lnTo>
                  <a:cubicBezTo>
                    <a:pt x="4652" y="2"/>
                    <a:pt x="4637" y="0"/>
                    <a:pt x="4623" y="0"/>
                  </a:cubicBezTo>
                  <a:cubicBezTo>
                    <a:pt x="4524" y="0"/>
                    <a:pt x="4444" y="68"/>
                    <a:pt x="4382" y="171"/>
                  </a:cubicBezTo>
                  <a:cubicBezTo>
                    <a:pt x="4132" y="469"/>
                    <a:pt x="3775" y="618"/>
                    <a:pt x="3417" y="618"/>
                  </a:cubicBezTo>
                  <a:cubicBezTo>
                    <a:pt x="3060" y="618"/>
                    <a:pt x="2703" y="469"/>
                    <a:pt x="2453" y="171"/>
                  </a:cubicBezTo>
                  <a:cubicBezTo>
                    <a:pt x="2412" y="68"/>
                    <a:pt x="2316" y="0"/>
                    <a:pt x="22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2" name="Google Shape;10522;p83"/>
            <p:cNvSpPr/>
            <p:nvPr/>
          </p:nvSpPr>
          <p:spPr>
            <a:xfrm>
              <a:off x="6382739" y="3473960"/>
              <a:ext cx="183900" cy="103128"/>
            </a:xfrm>
            <a:custGeom>
              <a:rect b="b" l="l" r="r" t="t"/>
              <a:pathLst>
                <a:path extrusionOk="0" h="3161" w="5645">
                  <a:moveTo>
                    <a:pt x="2416" y="1"/>
                  </a:moveTo>
                  <a:cubicBezTo>
                    <a:pt x="2338" y="1"/>
                    <a:pt x="2258" y="34"/>
                    <a:pt x="2191" y="112"/>
                  </a:cubicBezTo>
                  <a:lnTo>
                    <a:pt x="96" y="2446"/>
                  </a:lnTo>
                  <a:cubicBezTo>
                    <a:pt x="1" y="2589"/>
                    <a:pt x="24" y="2755"/>
                    <a:pt x="143" y="2874"/>
                  </a:cubicBezTo>
                  <a:cubicBezTo>
                    <a:pt x="197" y="2928"/>
                    <a:pt x="270" y="2953"/>
                    <a:pt x="345" y="2953"/>
                  </a:cubicBezTo>
                  <a:cubicBezTo>
                    <a:pt x="436" y="2953"/>
                    <a:pt x="530" y="2916"/>
                    <a:pt x="596" y="2850"/>
                  </a:cubicBezTo>
                  <a:lnTo>
                    <a:pt x="906" y="3160"/>
                  </a:lnTo>
                  <a:lnTo>
                    <a:pt x="5645" y="3160"/>
                  </a:lnTo>
                  <a:lnTo>
                    <a:pt x="2668" y="517"/>
                  </a:lnTo>
                  <a:cubicBezTo>
                    <a:pt x="2863" y="285"/>
                    <a:pt x="2647" y="1"/>
                    <a:pt x="24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3" name="Google Shape;10523;p83"/>
            <p:cNvSpPr/>
            <p:nvPr/>
          </p:nvSpPr>
          <p:spPr>
            <a:xfrm>
              <a:off x="6435482" y="3596467"/>
              <a:ext cx="219540" cy="113143"/>
            </a:xfrm>
            <a:custGeom>
              <a:rect b="b" l="l" r="r" t="t"/>
              <a:pathLst>
                <a:path extrusionOk="0" h="3468" w="6739">
                  <a:moveTo>
                    <a:pt x="3167" y="588"/>
                  </a:moveTo>
                  <a:cubicBezTo>
                    <a:pt x="3330" y="588"/>
                    <a:pt x="3478" y="715"/>
                    <a:pt x="3478" y="905"/>
                  </a:cubicBezTo>
                  <a:cubicBezTo>
                    <a:pt x="3478" y="1072"/>
                    <a:pt x="3359" y="1191"/>
                    <a:pt x="3192" y="1215"/>
                  </a:cubicBezTo>
                  <a:cubicBezTo>
                    <a:pt x="3183" y="1216"/>
                    <a:pt x="3174" y="1216"/>
                    <a:pt x="3165" y="1216"/>
                  </a:cubicBezTo>
                  <a:cubicBezTo>
                    <a:pt x="2896" y="1216"/>
                    <a:pt x="2746" y="875"/>
                    <a:pt x="2930" y="691"/>
                  </a:cubicBezTo>
                  <a:cubicBezTo>
                    <a:pt x="3002" y="620"/>
                    <a:pt x="3086" y="588"/>
                    <a:pt x="3167" y="588"/>
                  </a:cubicBezTo>
                  <a:close/>
                  <a:moveTo>
                    <a:pt x="1" y="0"/>
                  </a:moveTo>
                  <a:lnTo>
                    <a:pt x="3430" y="3049"/>
                  </a:lnTo>
                  <a:cubicBezTo>
                    <a:pt x="3761" y="3343"/>
                    <a:pt x="4116" y="3468"/>
                    <a:pt x="4455" y="3468"/>
                  </a:cubicBezTo>
                  <a:cubicBezTo>
                    <a:pt x="5706" y="3468"/>
                    <a:pt x="6738" y="1777"/>
                    <a:pt x="5502" y="691"/>
                  </a:cubicBezTo>
                  <a:lnTo>
                    <a:pt x="471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4" name="Google Shape;10524;p83"/>
            <p:cNvSpPr/>
            <p:nvPr/>
          </p:nvSpPr>
          <p:spPr>
            <a:xfrm>
              <a:off x="6367232" y="3494612"/>
              <a:ext cx="22511" cy="19477"/>
            </a:xfrm>
            <a:custGeom>
              <a:rect b="b" l="l" r="r" t="t"/>
              <a:pathLst>
                <a:path extrusionOk="0" h="597" w="691">
                  <a:moveTo>
                    <a:pt x="422" y="0"/>
                  </a:moveTo>
                  <a:cubicBezTo>
                    <a:pt x="409" y="0"/>
                    <a:pt x="395" y="1"/>
                    <a:pt x="381" y="3"/>
                  </a:cubicBezTo>
                  <a:cubicBezTo>
                    <a:pt x="119" y="3"/>
                    <a:pt x="0" y="312"/>
                    <a:pt x="167" y="503"/>
                  </a:cubicBezTo>
                  <a:cubicBezTo>
                    <a:pt x="231" y="567"/>
                    <a:pt x="310" y="596"/>
                    <a:pt x="386" y="596"/>
                  </a:cubicBezTo>
                  <a:cubicBezTo>
                    <a:pt x="534" y="596"/>
                    <a:pt x="675" y="486"/>
                    <a:pt x="691" y="312"/>
                  </a:cubicBezTo>
                  <a:cubicBezTo>
                    <a:pt x="691" y="136"/>
                    <a:pt x="589" y="0"/>
                    <a:pt x="4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5" name="Google Shape;10525;p83"/>
            <p:cNvSpPr/>
            <p:nvPr/>
          </p:nvSpPr>
          <p:spPr>
            <a:xfrm>
              <a:off x="6375181" y="3452689"/>
              <a:ext cx="24661" cy="20521"/>
            </a:xfrm>
            <a:custGeom>
              <a:rect b="b" l="l" r="r" t="t"/>
              <a:pathLst>
                <a:path extrusionOk="0" h="629" w="757">
                  <a:moveTo>
                    <a:pt x="420" y="1"/>
                  </a:moveTo>
                  <a:cubicBezTo>
                    <a:pt x="151" y="1"/>
                    <a:pt x="1" y="341"/>
                    <a:pt x="185" y="526"/>
                  </a:cubicBezTo>
                  <a:cubicBezTo>
                    <a:pt x="256" y="597"/>
                    <a:pt x="341" y="629"/>
                    <a:pt x="422" y="629"/>
                  </a:cubicBezTo>
                  <a:cubicBezTo>
                    <a:pt x="584" y="629"/>
                    <a:pt x="733" y="502"/>
                    <a:pt x="733" y="311"/>
                  </a:cubicBezTo>
                  <a:cubicBezTo>
                    <a:pt x="756" y="145"/>
                    <a:pt x="614" y="2"/>
                    <a:pt x="447" y="2"/>
                  </a:cubicBezTo>
                  <a:cubicBezTo>
                    <a:pt x="438" y="1"/>
                    <a:pt x="429" y="1"/>
                    <a:pt x="4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26" name="Google Shape;10526;p83"/>
          <p:cNvGrpSpPr/>
          <p:nvPr/>
        </p:nvGrpSpPr>
        <p:grpSpPr>
          <a:xfrm>
            <a:off x="5528557" y="3442640"/>
            <a:ext cx="351479" cy="348924"/>
            <a:chOff x="5528557" y="3442640"/>
            <a:chExt cx="351479" cy="348924"/>
          </a:xfrm>
        </p:grpSpPr>
        <p:sp>
          <p:nvSpPr>
            <p:cNvPr id="10527" name="Google Shape;10527;p83"/>
            <p:cNvSpPr/>
            <p:nvPr/>
          </p:nvSpPr>
          <p:spPr>
            <a:xfrm>
              <a:off x="5734153" y="3448839"/>
              <a:ext cx="55903" cy="55201"/>
            </a:xfrm>
            <a:custGeom>
              <a:rect b="b" l="l" r="r" t="t"/>
              <a:pathLst>
                <a:path extrusionOk="0" h="1692" w="1716">
                  <a:moveTo>
                    <a:pt x="1" y="1"/>
                  </a:moveTo>
                  <a:lnTo>
                    <a:pt x="1" y="1692"/>
                  </a:lnTo>
                  <a:lnTo>
                    <a:pt x="1715" y="1692"/>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8" name="Google Shape;10528;p83"/>
            <p:cNvSpPr/>
            <p:nvPr/>
          </p:nvSpPr>
          <p:spPr>
            <a:xfrm>
              <a:off x="5528557" y="3442640"/>
              <a:ext cx="267689" cy="329447"/>
            </a:xfrm>
            <a:custGeom>
              <a:rect b="b" l="l" r="r" t="t"/>
              <a:pathLst>
                <a:path extrusionOk="0" h="10098" w="8217">
                  <a:moveTo>
                    <a:pt x="5978" y="3168"/>
                  </a:moveTo>
                  <a:cubicBezTo>
                    <a:pt x="6121" y="3168"/>
                    <a:pt x="6264" y="3287"/>
                    <a:pt x="6288" y="3429"/>
                  </a:cubicBezTo>
                  <a:cubicBezTo>
                    <a:pt x="6288" y="3620"/>
                    <a:pt x="6169" y="3763"/>
                    <a:pt x="6002" y="3763"/>
                  </a:cubicBezTo>
                  <a:lnTo>
                    <a:pt x="6002" y="3787"/>
                  </a:lnTo>
                  <a:lnTo>
                    <a:pt x="4740" y="3787"/>
                  </a:lnTo>
                  <a:cubicBezTo>
                    <a:pt x="4573" y="3787"/>
                    <a:pt x="4454" y="3668"/>
                    <a:pt x="4430" y="3501"/>
                  </a:cubicBezTo>
                  <a:cubicBezTo>
                    <a:pt x="4383" y="3334"/>
                    <a:pt x="4526" y="3168"/>
                    <a:pt x="4716" y="3168"/>
                  </a:cubicBezTo>
                  <a:close/>
                  <a:moveTo>
                    <a:pt x="3477" y="2978"/>
                  </a:moveTo>
                  <a:cubicBezTo>
                    <a:pt x="3718" y="2978"/>
                    <a:pt x="3930" y="3287"/>
                    <a:pt x="3692" y="3525"/>
                  </a:cubicBezTo>
                  <a:lnTo>
                    <a:pt x="2906" y="4311"/>
                  </a:lnTo>
                  <a:cubicBezTo>
                    <a:pt x="2847" y="4370"/>
                    <a:pt x="2763" y="4400"/>
                    <a:pt x="2680" y="4400"/>
                  </a:cubicBezTo>
                  <a:cubicBezTo>
                    <a:pt x="2597" y="4400"/>
                    <a:pt x="2513" y="4370"/>
                    <a:pt x="2454" y="4311"/>
                  </a:cubicBezTo>
                  <a:lnTo>
                    <a:pt x="2001" y="3834"/>
                  </a:lnTo>
                  <a:cubicBezTo>
                    <a:pt x="1882" y="3715"/>
                    <a:pt x="1882" y="3501"/>
                    <a:pt x="2001" y="3382"/>
                  </a:cubicBezTo>
                  <a:lnTo>
                    <a:pt x="2001" y="3406"/>
                  </a:lnTo>
                  <a:cubicBezTo>
                    <a:pt x="2061" y="3346"/>
                    <a:pt x="2138" y="3316"/>
                    <a:pt x="2219" y="3316"/>
                  </a:cubicBezTo>
                  <a:cubicBezTo>
                    <a:pt x="2299" y="3316"/>
                    <a:pt x="2382" y="3346"/>
                    <a:pt x="2454" y="3406"/>
                  </a:cubicBezTo>
                  <a:lnTo>
                    <a:pt x="2692" y="3644"/>
                  </a:lnTo>
                  <a:lnTo>
                    <a:pt x="3263" y="3072"/>
                  </a:lnTo>
                  <a:cubicBezTo>
                    <a:pt x="3329" y="3006"/>
                    <a:pt x="3404" y="2978"/>
                    <a:pt x="3477" y="2978"/>
                  </a:cubicBezTo>
                  <a:close/>
                  <a:moveTo>
                    <a:pt x="5335" y="5049"/>
                  </a:moveTo>
                  <a:cubicBezTo>
                    <a:pt x="5502" y="5049"/>
                    <a:pt x="5645" y="5168"/>
                    <a:pt x="5669" y="5335"/>
                  </a:cubicBezTo>
                  <a:cubicBezTo>
                    <a:pt x="5669" y="5501"/>
                    <a:pt x="5526" y="5644"/>
                    <a:pt x="5359" y="5644"/>
                  </a:cubicBezTo>
                  <a:lnTo>
                    <a:pt x="5359" y="5668"/>
                  </a:lnTo>
                  <a:lnTo>
                    <a:pt x="4740" y="5668"/>
                  </a:lnTo>
                  <a:cubicBezTo>
                    <a:pt x="4573" y="5668"/>
                    <a:pt x="4454" y="5549"/>
                    <a:pt x="4430" y="5382"/>
                  </a:cubicBezTo>
                  <a:cubicBezTo>
                    <a:pt x="4383" y="5216"/>
                    <a:pt x="4526" y="5049"/>
                    <a:pt x="4716" y="5049"/>
                  </a:cubicBezTo>
                  <a:close/>
                  <a:moveTo>
                    <a:pt x="3470" y="4839"/>
                  </a:moveTo>
                  <a:cubicBezTo>
                    <a:pt x="3714" y="4839"/>
                    <a:pt x="3932" y="5161"/>
                    <a:pt x="3692" y="5382"/>
                  </a:cubicBezTo>
                  <a:lnTo>
                    <a:pt x="2906" y="6168"/>
                  </a:lnTo>
                  <a:cubicBezTo>
                    <a:pt x="2847" y="6228"/>
                    <a:pt x="2769" y="6257"/>
                    <a:pt x="2689" y="6257"/>
                  </a:cubicBezTo>
                  <a:cubicBezTo>
                    <a:pt x="2608" y="6257"/>
                    <a:pt x="2525" y="6228"/>
                    <a:pt x="2454" y="6168"/>
                  </a:cubicBezTo>
                  <a:lnTo>
                    <a:pt x="2001" y="5716"/>
                  </a:lnTo>
                  <a:cubicBezTo>
                    <a:pt x="1858" y="5597"/>
                    <a:pt x="1858" y="5382"/>
                    <a:pt x="2001" y="5239"/>
                  </a:cubicBezTo>
                  <a:lnTo>
                    <a:pt x="2001" y="5263"/>
                  </a:lnTo>
                  <a:cubicBezTo>
                    <a:pt x="2061" y="5204"/>
                    <a:pt x="2138" y="5174"/>
                    <a:pt x="2219" y="5174"/>
                  </a:cubicBezTo>
                  <a:cubicBezTo>
                    <a:pt x="2299" y="5174"/>
                    <a:pt x="2382" y="5204"/>
                    <a:pt x="2454" y="5263"/>
                  </a:cubicBezTo>
                  <a:lnTo>
                    <a:pt x="2692" y="5501"/>
                  </a:lnTo>
                  <a:lnTo>
                    <a:pt x="3263" y="4930"/>
                  </a:lnTo>
                  <a:cubicBezTo>
                    <a:pt x="3328" y="4866"/>
                    <a:pt x="3400" y="4839"/>
                    <a:pt x="3470" y="4839"/>
                  </a:cubicBezTo>
                  <a:close/>
                  <a:moveTo>
                    <a:pt x="4697" y="6952"/>
                  </a:moveTo>
                  <a:cubicBezTo>
                    <a:pt x="4711" y="6952"/>
                    <a:pt x="4725" y="6952"/>
                    <a:pt x="4740" y="6954"/>
                  </a:cubicBezTo>
                  <a:lnTo>
                    <a:pt x="5359" y="6954"/>
                  </a:lnTo>
                  <a:cubicBezTo>
                    <a:pt x="5526" y="6954"/>
                    <a:pt x="5669" y="7073"/>
                    <a:pt x="5692" y="7216"/>
                  </a:cubicBezTo>
                  <a:cubicBezTo>
                    <a:pt x="5692" y="7406"/>
                    <a:pt x="5550" y="7549"/>
                    <a:pt x="5359" y="7549"/>
                  </a:cubicBezTo>
                  <a:lnTo>
                    <a:pt x="5359" y="7573"/>
                  </a:lnTo>
                  <a:lnTo>
                    <a:pt x="4740" y="7573"/>
                  </a:lnTo>
                  <a:cubicBezTo>
                    <a:pt x="4725" y="7575"/>
                    <a:pt x="4711" y="7575"/>
                    <a:pt x="4697" y="7575"/>
                  </a:cubicBezTo>
                  <a:cubicBezTo>
                    <a:pt x="4302" y="7575"/>
                    <a:pt x="4302" y="6952"/>
                    <a:pt x="4697" y="6952"/>
                  </a:cubicBezTo>
                  <a:close/>
                  <a:moveTo>
                    <a:pt x="3502" y="6728"/>
                  </a:moveTo>
                  <a:cubicBezTo>
                    <a:pt x="3579" y="6728"/>
                    <a:pt x="3656" y="6763"/>
                    <a:pt x="3716" y="6835"/>
                  </a:cubicBezTo>
                  <a:cubicBezTo>
                    <a:pt x="3835" y="6954"/>
                    <a:pt x="3835" y="7168"/>
                    <a:pt x="3716" y="7287"/>
                  </a:cubicBezTo>
                  <a:lnTo>
                    <a:pt x="2906" y="8073"/>
                  </a:lnTo>
                  <a:cubicBezTo>
                    <a:pt x="2847" y="8133"/>
                    <a:pt x="2769" y="8163"/>
                    <a:pt x="2689" y="8163"/>
                  </a:cubicBezTo>
                  <a:cubicBezTo>
                    <a:pt x="2608" y="8163"/>
                    <a:pt x="2525" y="8133"/>
                    <a:pt x="2454" y="8073"/>
                  </a:cubicBezTo>
                  <a:lnTo>
                    <a:pt x="2001" y="7621"/>
                  </a:lnTo>
                  <a:cubicBezTo>
                    <a:pt x="1882" y="7478"/>
                    <a:pt x="1882" y="7287"/>
                    <a:pt x="2001" y="7168"/>
                  </a:cubicBezTo>
                  <a:cubicBezTo>
                    <a:pt x="2061" y="7097"/>
                    <a:pt x="2144" y="7061"/>
                    <a:pt x="2227" y="7061"/>
                  </a:cubicBezTo>
                  <a:cubicBezTo>
                    <a:pt x="2311" y="7061"/>
                    <a:pt x="2394" y="7097"/>
                    <a:pt x="2454" y="7168"/>
                  </a:cubicBezTo>
                  <a:lnTo>
                    <a:pt x="2692" y="7406"/>
                  </a:lnTo>
                  <a:lnTo>
                    <a:pt x="3287" y="6835"/>
                  </a:lnTo>
                  <a:cubicBezTo>
                    <a:pt x="3347" y="6763"/>
                    <a:pt x="3424" y="6728"/>
                    <a:pt x="3502" y="6728"/>
                  </a:cubicBezTo>
                  <a:close/>
                  <a:moveTo>
                    <a:pt x="953" y="0"/>
                  </a:moveTo>
                  <a:cubicBezTo>
                    <a:pt x="429" y="0"/>
                    <a:pt x="1" y="429"/>
                    <a:pt x="1" y="953"/>
                  </a:cubicBezTo>
                  <a:lnTo>
                    <a:pt x="1" y="9097"/>
                  </a:lnTo>
                  <a:cubicBezTo>
                    <a:pt x="1" y="9621"/>
                    <a:pt x="429" y="10050"/>
                    <a:pt x="953" y="10050"/>
                  </a:cubicBezTo>
                  <a:lnTo>
                    <a:pt x="4478" y="10050"/>
                  </a:lnTo>
                  <a:cubicBezTo>
                    <a:pt x="4526" y="9931"/>
                    <a:pt x="4430" y="10097"/>
                    <a:pt x="6002" y="7549"/>
                  </a:cubicBezTo>
                  <a:lnTo>
                    <a:pt x="6002" y="6049"/>
                  </a:lnTo>
                  <a:cubicBezTo>
                    <a:pt x="5383" y="5478"/>
                    <a:pt x="5788" y="4406"/>
                    <a:pt x="6645" y="4406"/>
                  </a:cubicBezTo>
                  <a:lnTo>
                    <a:pt x="8217" y="4406"/>
                  </a:lnTo>
                  <a:lnTo>
                    <a:pt x="8217" y="2525"/>
                  </a:lnTo>
                  <a:lnTo>
                    <a:pt x="6002" y="2525"/>
                  </a:lnTo>
                  <a:cubicBezTo>
                    <a:pt x="5812" y="2525"/>
                    <a:pt x="5692" y="2382"/>
                    <a:pt x="5692" y="2191"/>
                  </a:cubicBezTo>
                  <a:lnTo>
                    <a:pt x="56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9" name="Google Shape;10529;p83"/>
            <p:cNvSpPr/>
            <p:nvPr/>
          </p:nvSpPr>
          <p:spPr>
            <a:xfrm>
              <a:off x="5734935" y="3606581"/>
              <a:ext cx="101674" cy="102573"/>
            </a:xfrm>
            <a:custGeom>
              <a:rect b="b" l="l" r="r" t="t"/>
              <a:pathLst>
                <a:path extrusionOk="0" h="3144" w="3121">
                  <a:moveTo>
                    <a:pt x="334" y="0"/>
                  </a:moveTo>
                  <a:cubicBezTo>
                    <a:pt x="143" y="0"/>
                    <a:pt x="0" y="143"/>
                    <a:pt x="0" y="310"/>
                  </a:cubicBezTo>
                  <a:cubicBezTo>
                    <a:pt x="0" y="476"/>
                    <a:pt x="143" y="619"/>
                    <a:pt x="310" y="619"/>
                  </a:cubicBezTo>
                  <a:lnTo>
                    <a:pt x="310" y="2667"/>
                  </a:lnTo>
                  <a:lnTo>
                    <a:pt x="24" y="3144"/>
                  </a:lnTo>
                  <a:lnTo>
                    <a:pt x="3073" y="3144"/>
                  </a:lnTo>
                  <a:lnTo>
                    <a:pt x="2787" y="2691"/>
                  </a:lnTo>
                  <a:lnTo>
                    <a:pt x="2787" y="643"/>
                  </a:lnTo>
                  <a:cubicBezTo>
                    <a:pt x="2977" y="643"/>
                    <a:pt x="3120" y="476"/>
                    <a:pt x="3096" y="310"/>
                  </a:cubicBezTo>
                  <a:cubicBezTo>
                    <a:pt x="3096" y="143"/>
                    <a:pt x="2953" y="0"/>
                    <a:pt x="27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0" name="Google Shape;10530;p83"/>
            <p:cNvSpPr/>
            <p:nvPr/>
          </p:nvSpPr>
          <p:spPr>
            <a:xfrm>
              <a:off x="5690141" y="3730099"/>
              <a:ext cx="189894" cy="61465"/>
            </a:xfrm>
            <a:custGeom>
              <a:rect b="b" l="l" r="r" t="t"/>
              <a:pathLst>
                <a:path extrusionOk="0" h="1884" w="5829">
                  <a:moveTo>
                    <a:pt x="1018" y="1"/>
                  </a:moveTo>
                  <a:lnTo>
                    <a:pt x="161" y="1406"/>
                  </a:lnTo>
                  <a:cubicBezTo>
                    <a:pt x="0" y="1589"/>
                    <a:pt x="149" y="1883"/>
                    <a:pt x="394" y="1883"/>
                  </a:cubicBezTo>
                  <a:cubicBezTo>
                    <a:pt x="404" y="1883"/>
                    <a:pt x="413" y="1883"/>
                    <a:pt x="423" y="1882"/>
                  </a:cubicBezTo>
                  <a:lnTo>
                    <a:pt x="5424" y="1882"/>
                  </a:lnTo>
                  <a:cubicBezTo>
                    <a:pt x="5662" y="1882"/>
                    <a:pt x="5829" y="1596"/>
                    <a:pt x="5686" y="1406"/>
                  </a:cubicBezTo>
                  <a:lnTo>
                    <a:pt x="482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31" name="Google Shape;10531;p83"/>
          <p:cNvGrpSpPr/>
          <p:nvPr/>
        </p:nvGrpSpPr>
        <p:grpSpPr>
          <a:xfrm>
            <a:off x="4800091" y="3442314"/>
            <a:ext cx="301602" cy="349185"/>
            <a:chOff x="4800091" y="3442314"/>
            <a:chExt cx="301602" cy="349185"/>
          </a:xfrm>
        </p:grpSpPr>
        <p:sp>
          <p:nvSpPr>
            <p:cNvPr id="10532" name="Google Shape;10532;p83"/>
            <p:cNvSpPr/>
            <p:nvPr/>
          </p:nvSpPr>
          <p:spPr>
            <a:xfrm>
              <a:off x="5035920" y="3504008"/>
              <a:ext cx="63656" cy="21011"/>
            </a:xfrm>
            <a:custGeom>
              <a:rect b="b" l="l" r="r" t="t"/>
              <a:pathLst>
                <a:path extrusionOk="0" h="644" w="1954">
                  <a:moveTo>
                    <a:pt x="1" y="1"/>
                  </a:moveTo>
                  <a:lnTo>
                    <a:pt x="1" y="644"/>
                  </a:lnTo>
                  <a:lnTo>
                    <a:pt x="1572" y="644"/>
                  </a:lnTo>
                  <a:cubicBezTo>
                    <a:pt x="1953" y="596"/>
                    <a:pt x="1953" y="48"/>
                    <a:pt x="15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3" name="Google Shape;10533;p83"/>
            <p:cNvSpPr/>
            <p:nvPr/>
          </p:nvSpPr>
          <p:spPr>
            <a:xfrm>
              <a:off x="4913331" y="3626776"/>
              <a:ext cx="142787" cy="82378"/>
            </a:xfrm>
            <a:custGeom>
              <a:rect b="b" l="l" r="r" t="t"/>
              <a:pathLst>
                <a:path extrusionOk="0" h="2525" w="4383">
                  <a:moveTo>
                    <a:pt x="1" y="0"/>
                  </a:moveTo>
                  <a:lnTo>
                    <a:pt x="1" y="2525"/>
                  </a:lnTo>
                  <a:lnTo>
                    <a:pt x="4383" y="2525"/>
                  </a:lnTo>
                  <a:lnTo>
                    <a:pt x="438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4" name="Google Shape;10534;p83"/>
            <p:cNvSpPr/>
            <p:nvPr/>
          </p:nvSpPr>
          <p:spPr>
            <a:xfrm>
              <a:off x="4836546" y="3442314"/>
              <a:ext cx="265148" cy="164300"/>
            </a:xfrm>
            <a:custGeom>
              <a:rect b="b" l="l" r="r" t="t"/>
              <a:pathLst>
                <a:path extrusionOk="0" h="5036" w="8139">
                  <a:moveTo>
                    <a:pt x="7703" y="0"/>
                  </a:moveTo>
                  <a:cubicBezTo>
                    <a:pt x="7677" y="0"/>
                    <a:pt x="7650" y="3"/>
                    <a:pt x="7621" y="10"/>
                  </a:cubicBezTo>
                  <a:lnTo>
                    <a:pt x="3858" y="772"/>
                  </a:lnTo>
                  <a:cubicBezTo>
                    <a:pt x="3715" y="820"/>
                    <a:pt x="3620" y="939"/>
                    <a:pt x="3620" y="1082"/>
                  </a:cubicBezTo>
                  <a:lnTo>
                    <a:pt x="3620" y="1892"/>
                  </a:lnTo>
                  <a:lnTo>
                    <a:pt x="2668" y="1892"/>
                  </a:lnTo>
                  <a:cubicBezTo>
                    <a:pt x="1477" y="1892"/>
                    <a:pt x="405" y="2654"/>
                    <a:pt x="0" y="3773"/>
                  </a:cubicBezTo>
                  <a:lnTo>
                    <a:pt x="691" y="3773"/>
                  </a:lnTo>
                  <a:cubicBezTo>
                    <a:pt x="1048" y="3011"/>
                    <a:pt x="1810" y="2511"/>
                    <a:pt x="2668" y="2511"/>
                  </a:cubicBezTo>
                  <a:lnTo>
                    <a:pt x="3620" y="2511"/>
                  </a:lnTo>
                  <a:lnTo>
                    <a:pt x="3620" y="3154"/>
                  </a:lnTo>
                  <a:lnTo>
                    <a:pt x="3501" y="3154"/>
                  </a:lnTo>
                  <a:cubicBezTo>
                    <a:pt x="2858" y="3154"/>
                    <a:pt x="2358" y="3654"/>
                    <a:pt x="2358" y="4297"/>
                  </a:cubicBezTo>
                  <a:lnTo>
                    <a:pt x="2358" y="5035"/>
                  </a:lnTo>
                  <a:lnTo>
                    <a:pt x="6740" y="5035"/>
                  </a:lnTo>
                  <a:lnTo>
                    <a:pt x="6740" y="4321"/>
                  </a:lnTo>
                  <a:cubicBezTo>
                    <a:pt x="6740" y="3678"/>
                    <a:pt x="6240" y="3154"/>
                    <a:pt x="5597" y="3154"/>
                  </a:cubicBezTo>
                  <a:lnTo>
                    <a:pt x="5501" y="3154"/>
                  </a:lnTo>
                  <a:lnTo>
                    <a:pt x="5501" y="1082"/>
                  </a:lnTo>
                  <a:lnTo>
                    <a:pt x="7740" y="629"/>
                  </a:lnTo>
                  <a:cubicBezTo>
                    <a:pt x="8138" y="541"/>
                    <a:pt x="8043" y="0"/>
                    <a:pt x="77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5" name="Google Shape;10535;p83"/>
            <p:cNvSpPr/>
            <p:nvPr/>
          </p:nvSpPr>
          <p:spPr>
            <a:xfrm>
              <a:off x="4913331" y="3729316"/>
              <a:ext cx="142787" cy="62183"/>
            </a:xfrm>
            <a:custGeom>
              <a:rect b="b" l="l" r="r" t="t"/>
              <a:pathLst>
                <a:path extrusionOk="0" h="1906" w="4383">
                  <a:moveTo>
                    <a:pt x="1" y="1"/>
                  </a:moveTo>
                  <a:lnTo>
                    <a:pt x="1" y="763"/>
                  </a:lnTo>
                  <a:cubicBezTo>
                    <a:pt x="1" y="1382"/>
                    <a:pt x="501" y="1906"/>
                    <a:pt x="1144" y="1906"/>
                  </a:cubicBezTo>
                  <a:lnTo>
                    <a:pt x="3240" y="1906"/>
                  </a:lnTo>
                  <a:cubicBezTo>
                    <a:pt x="3859" y="1906"/>
                    <a:pt x="4383" y="1382"/>
                    <a:pt x="4383" y="763"/>
                  </a:cubicBezTo>
                  <a:lnTo>
                    <a:pt x="438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6" name="Google Shape;10536;p83"/>
            <p:cNvSpPr/>
            <p:nvPr/>
          </p:nvSpPr>
          <p:spPr>
            <a:xfrm>
              <a:off x="4800091" y="3585603"/>
              <a:ext cx="83040" cy="143746"/>
            </a:xfrm>
            <a:custGeom>
              <a:rect b="b" l="l" r="r" t="t"/>
              <a:pathLst>
                <a:path extrusionOk="0" h="4406" w="2549">
                  <a:moveTo>
                    <a:pt x="643" y="0"/>
                  </a:moveTo>
                  <a:cubicBezTo>
                    <a:pt x="476" y="0"/>
                    <a:pt x="333" y="143"/>
                    <a:pt x="333" y="310"/>
                  </a:cubicBezTo>
                  <a:lnTo>
                    <a:pt x="24" y="4072"/>
                  </a:lnTo>
                  <a:cubicBezTo>
                    <a:pt x="0" y="4239"/>
                    <a:pt x="143" y="4406"/>
                    <a:pt x="333" y="4406"/>
                  </a:cubicBezTo>
                  <a:lnTo>
                    <a:pt x="2239" y="4406"/>
                  </a:lnTo>
                  <a:cubicBezTo>
                    <a:pt x="2405" y="4406"/>
                    <a:pt x="2548" y="4239"/>
                    <a:pt x="2524" y="4072"/>
                  </a:cubicBezTo>
                  <a:lnTo>
                    <a:pt x="2239" y="310"/>
                  </a:lnTo>
                  <a:cubicBezTo>
                    <a:pt x="2215" y="143"/>
                    <a:pt x="2072" y="0"/>
                    <a:pt x="1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37" name="Google Shape;10537;p83"/>
          <p:cNvSpPr/>
          <p:nvPr/>
        </p:nvSpPr>
        <p:spPr>
          <a:xfrm>
            <a:off x="4170108" y="3442542"/>
            <a:ext cx="137347" cy="143844"/>
          </a:xfrm>
          <a:custGeom>
            <a:rect b="b" l="l" r="r" t="t"/>
            <a:pathLst>
              <a:path extrusionOk="0" h="4409" w="4216">
                <a:moveTo>
                  <a:pt x="3942" y="1"/>
                </a:moveTo>
                <a:cubicBezTo>
                  <a:pt x="3931" y="1"/>
                  <a:pt x="3918" y="1"/>
                  <a:pt x="3906" y="3"/>
                </a:cubicBezTo>
                <a:lnTo>
                  <a:pt x="2525" y="3"/>
                </a:lnTo>
                <a:cubicBezTo>
                  <a:pt x="2511" y="3"/>
                  <a:pt x="2497" y="3"/>
                  <a:pt x="2483" y="3"/>
                </a:cubicBezTo>
                <a:cubicBezTo>
                  <a:pt x="1693" y="3"/>
                  <a:pt x="1072" y="660"/>
                  <a:pt x="1072" y="1456"/>
                </a:cubicBezTo>
                <a:lnTo>
                  <a:pt x="1072" y="2670"/>
                </a:lnTo>
                <a:lnTo>
                  <a:pt x="2430" y="1337"/>
                </a:lnTo>
                <a:cubicBezTo>
                  <a:pt x="2497" y="1264"/>
                  <a:pt x="2574" y="1233"/>
                  <a:pt x="2648" y="1233"/>
                </a:cubicBezTo>
                <a:cubicBezTo>
                  <a:pt x="2887" y="1233"/>
                  <a:pt x="3095" y="1553"/>
                  <a:pt x="2858" y="1789"/>
                </a:cubicBezTo>
                <a:lnTo>
                  <a:pt x="1525" y="3123"/>
                </a:lnTo>
                <a:lnTo>
                  <a:pt x="2763" y="3123"/>
                </a:lnTo>
                <a:cubicBezTo>
                  <a:pt x="3549" y="3123"/>
                  <a:pt x="4216" y="2480"/>
                  <a:pt x="4216" y="1670"/>
                </a:cubicBezTo>
                <a:lnTo>
                  <a:pt x="4216" y="313"/>
                </a:lnTo>
                <a:cubicBezTo>
                  <a:pt x="4216" y="136"/>
                  <a:pt x="4093" y="1"/>
                  <a:pt x="3942" y="1"/>
                </a:cubicBezTo>
                <a:close/>
                <a:moveTo>
                  <a:pt x="453" y="2670"/>
                </a:moveTo>
                <a:lnTo>
                  <a:pt x="1" y="3123"/>
                </a:lnTo>
                <a:lnTo>
                  <a:pt x="453" y="3575"/>
                </a:lnTo>
                <a:lnTo>
                  <a:pt x="453" y="4409"/>
                </a:lnTo>
                <a:lnTo>
                  <a:pt x="1072" y="4409"/>
                </a:lnTo>
                <a:lnTo>
                  <a:pt x="1072" y="3575"/>
                </a:lnTo>
                <a:lnTo>
                  <a:pt x="1525" y="3123"/>
                </a:lnTo>
                <a:lnTo>
                  <a:pt x="1072" y="2670"/>
                </a:lnTo>
                <a:lnTo>
                  <a:pt x="763" y="3004"/>
                </a:lnTo>
                <a:lnTo>
                  <a:pt x="453" y="267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8" name="Google Shape;10538;p83"/>
          <p:cNvSpPr/>
          <p:nvPr/>
        </p:nvSpPr>
        <p:spPr>
          <a:xfrm>
            <a:off x="4081660" y="3441857"/>
            <a:ext cx="102456" cy="102573"/>
          </a:xfrm>
          <a:custGeom>
            <a:rect b="b" l="l" r="r" t="t"/>
            <a:pathLst>
              <a:path extrusionOk="0" h="3144" w="3145">
                <a:moveTo>
                  <a:pt x="334" y="0"/>
                </a:moveTo>
                <a:cubicBezTo>
                  <a:pt x="144" y="0"/>
                  <a:pt x="1" y="143"/>
                  <a:pt x="25" y="310"/>
                </a:cubicBezTo>
                <a:lnTo>
                  <a:pt x="25" y="1691"/>
                </a:lnTo>
                <a:cubicBezTo>
                  <a:pt x="25" y="2477"/>
                  <a:pt x="668" y="3144"/>
                  <a:pt x="1477" y="3144"/>
                </a:cubicBezTo>
                <a:lnTo>
                  <a:pt x="2716" y="3144"/>
                </a:lnTo>
                <a:lnTo>
                  <a:pt x="1358" y="1810"/>
                </a:lnTo>
                <a:cubicBezTo>
                  <a:pt x="1239" y="1667"/>
                  <a:pt x="1239" y="1477"/>
                  <a:pt x="1358" y="1358"/>
                </a:cubicBezTo>
                <a:cubicBezTo>
                  <a:pt x="1418" y="1286"/>
                  <a:pt x="1495" y="1251"/>
                  <a:pt x="1576" y="1251"/>
                </a:cubicBezTo>
                <a:cubicBezTo>
                  <a:pt x="1656" y="1251"/>
                  <a:pt x="1739" y="1286"/>
                  <a:pt x="1811" y="1358"/>
                </a:cubicBezTo>
                <a:lnTo>
                  <a:pt x="3144" y="2691"/>
                </a:lnTo>
                <a:lnTo>
                  <a:pt x="3144" y="1453"/>
                </a:lnTo>
                <a:cubicBezTo>
                  <a:pt x="3144" y="643"/>
                  <a:pt x="2501" y="0"/>
                  <a:pt x="16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9" name="Google Shape;10539;p83"/>
          <p:cNvSpPr/>
          <p:nvPr/>
        </p:nvSpPr>
        <p:spPr>
          <a:xfrm>
            <a:off x="4128213" y="3586353"/>
            <a:ext cx="55903" cy="102606"/>
          </a:xfrm>
          <a:custGeom>
            <a:rect b="b" l="l" r="r" t="t"/>
            <a:pathLst>
              <a:path extrusionOk="0" h="3145" w="1716">
                <a:moveTo>
                  <a:pt x="477" y="1"/>
                </a:moveTo>
                <a:cubicBezTo>
                  <a:pt x="310" y="1"/>
                  <a:pt x="191" y="120"/>
                  <a:pt x="167" y="263"/>
                </a:cubicBezTo>
                <a:cubicBezTo>
                  <a:pt x="144" y="453"/>
                  <a:pt x="286" y="620"/>
                  <a:pt x="477" y="620"/>
                </a:cubicBezTo>
                <a:lnTo>
                  <a:pt x="477" y="2358"/>
                </a:lnTo>
                <a:lnTo>
                  <a:pt x="1" y="3144"/>
                </a:lnTo>
                <a:lnTo>
                  <a:pt x="1715" y="3144"/>
                </a:lnTo>
                <a:lnTo>
                  <a:pt x="171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0" name="Google Shape;10540;p83"/>
          <p:cNvSpPr/>
          <p:nvPr/>
        </p:nvSpPr>
        <p:spPr>
          <a:xfrm>
            <a:off x="4205031" y="3586353"/>
            <a:ext cx="55870" cy="102606"/>
          </a:xfrm>
          <a:custGeom>
            <a:rect b="b" l="l" r="r" t="t"/>
            <a:pathLst>
              <a:path extrusionOk="0" h="3145" w="1715">
                <a:moveTo>
                  <a:pt x="0" y="1"/>
                </a:moveTo>
                <a:lnTo>
                  <a:pt x="0" y="3144"/>
                </a:lnTo>
                <a:lnTo>
                  <a:pt x="1715" y="3144"/>
                </a:lnTo>
                <a:lnTo>
                  <a:pt x="1262" y="2358"/>
                </a:lnTo>
                <a:lnTo>
                  <a:pt x="1262" y="620"/>
                </a:lnTo>
                <a:cubicBezTo>
                  <a:pt x="1453" y="620"/>
                  <a:pt x="1596" y="453"/>
                  <a:pt x="1572" y="263"/>
                </a:cubicBezTo>
                <a:cubicBezTo>
                  <a:pt x="1548" y="120"/>
                  <a:pt x="1405" y="1"/>
                  <a:pt x="12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1" name="Google Shape;10541;p83"/>
          <p:cNvSpPr/>
          <p:nvPr/>
        </p:nvSpPr>
        <p:spPr>
          <a:xfrm>
            <a:off x="4079347" y="3709121"/>
            <a:ext cx="230453" cy="82378"/>
          </a:xfrm>
          <a:custGeom>
            <a:rect b="b" l="l" r="r" t="t"/>
            <a:pathLst>
              <a:path extrusionOk="0" h="2525" w="7074">
                <a:moveTo>
                  <a:pt x="1143" y="1"/>
                </a:moveTo>
                <a:lnTo>
                  <a:pt x="286" y="1429"/>
                </a:lnTo>
                <a:cubicBezTo>
                  <a:pt x="0" y="1906"/>
                  <a:pt x="358" y="2525"/>
                  <a:pt x="929" y="2525"/>
                </a:cubicBezTo>
                <a:lnTo>
                  <a:pt x="6144" y="2525"/>
                </a:lnTo>
                <a:cubicBezTo>
                  <a:pt x="6716" y="2525"/>
                  <a:pt x="7073" y="1906"/>
                  <a:pt x="6787" y="1429"/>
                </a:cubicBezTo>
                <a:lnTo>
                  <a:pt x="595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2" name="Google Shape;10542;p83"/>
          <p:cNvSpPr/>
          <p:nvPr/>
        </p:nvSpPr>
        <p:spPr>
          <a:xfrm>
            <a:off x="3278690" y="3442542"/>
            <a:ext cx="321214" cy="349740"/>
          </a:xfrm>
          <a:custGeom>
            <a:rect b="b" l="l" r="r" t="t"/>
            <a:pathLst>
              <a:path extrusionOk="0" h="10720" w="9860">
                <a:moveTo>
                  <a:pt x="8692" y="5031"/>
                </a:moveTo>
                <a:cubicBezTo>
                  <a:pt x="8854" y="5031"/>
                  <a:pt x="9003" y="5147"/>
                  <a:pt x="9003" y="5338"/>
                </a:cubicBezTo>
                <a:cubicBezTo>
                  <a:pt x="9003" y="5504"/>
                  <a:pt x="8860" y="5647"/>
                  <a:pt x="8693" y="5647"/>
                </a:cubicBezTo>
                <a:lnTo>
                  <a:pt x="8717" y="5647"/>
                </a:lnTo>
                <a:cubicBezTo>
                  <a:pt x="8707" y="5648"/>
                  <a:pt x="8698" y="5648"/>
                  <a:pt x="8688" y="5648"/>
                </a:cubicBezTo>
                <a:cubicBezTo>
                  <a:pt x="8420" y="5648"/>
                  <a:pt x="8271" y="5330"/>
                  <a:pt x="8455" y="5123"/>
                </a:cubicBezTo>
                <a:cubicBezTo>
                  <a:pt x="8526" y="5060"/>
                  <a:pt x="8611" y="5031"/>
                  <a:pt x="8692" y="5031"/>
                </a:cubicBezTo>
                <a:close/>
                <a:moveTo>
                  <a:pt x="1192" y="5028"/>
                </a:moveTo>
                <a:cubicBezTo>
                  <a:pt x="1453" y="5028"/>
                  <a:pt x="1596" y="5361"/>
                  <a:pt x="1406" y="5576"/>
                </a:cubicBezTo>
                <a:cubicBezTo>
                  <a:pt x="1339" y="5636"/>
                  <a:pt x="1260" y="5663"/>
                  <a:pt x="1183" y="5663"/>
                </a:cubicBezTo>
                <a:cubicBezTo>
                  <a:pt x="1015" y="5663"/>
                  <a:pt x="858" y="5534"/>
                  <a:pt x="858" y="5338"/>
                </a:cubicBezTo>
                <a:cubicBezTo>
                  <a:pt x="858" y="5171"/>
                  <a:pt x="1001" y="5028"/>
                  <a:pt x="1168" y="5028"/>
                </a:cubicBezTo>
                <a:close/>
                <a:moveTo>
                  <a:pt x="8384" y="1861"/>
                </a:moveTo>
                <a:lnTo>
                  <a:pt x="8384" y="4456"/>
                </a:lnTo>
                <a:cubicBezTo>
                  <a:pt x="7526" y="4742"/>
                  <a:pt x="7526" y="5957"/>
                  <a:pt x="8384" y="6243"/>
                </a:cubicBezTo>
                <a:lnTo>
                  <a:pt x="8384" y="8815"/>
                </a:lnTo>
                <a:lnTo>
                  <a:pt x="7764" y="8815"/>
                </a:lnTo>
                <a:lnTo>
                  <a:pt x="7764" y="7862"/>
                </a:lnTo>
                <a:cubicBezTo>
                  <a:pt x="7764" y="7028"/>
                  <a:pt x="7407" y="6243"/>
                  <a:pt x="6764" y="5695"/>
                </a:cubicBezTo>
                <a:lnTo>
                  <a:pt x="5264" y="5695"/>
                </a:lnTo>
                <a:lnTo>
                  <a:pt x="5264" y="7124"/>
                </a:lnTo>
                <a:lnTo>
                  <a:pt x="6669" y="8815"/>
                </a:lnTo>
                <a:lnTo>
                  <a:pt x="5859" y="8815"/>
                </a:lnTo>
                <a:lnTo>
                  <a:pt x="4954" y="7719"/>
                </a:lnTo>
                <a:lnTo>
                  <a:pt x="4025" y="8815"/>
                </a:lnTo>
                <a:lnTo>
                  <a:pt x="3216" y="8815"/>
                </a:lnTo>
                <a:lnTo>
                  <a:pt x="4621" y="7124"/>
                </a:lnTo>
                <a:lnTo>
                  <a:pt x="4621" y="5695"/>
                </a:lnTo>
                <a:lnTo>
                  <a:pt x="3097" y="5695"/>
                </a:lnTo>
                <a:cubicBezTo>
                  <a:pt x="2454" y="6243"/>
                  <a:pt x="2096" y="7028"/>
                  <a:pt x="2096" y="7862"/>
                </a:cubicBezTo>
                <a:lnTo>
                  <a:pt x="2096" y="8815"/>
                </a:lnTo>
                <a:lnTo>
                  <a:pt x="1477" y="8815"/>
                </a:lnTo>
                <a:lnTo>
                  <a:pt x="1477" y="6243"/>
                </a:lnTo>
                <a:cubicBezTo>
                  <a:pt x="2335" y="5957"/>
                  <a:pt x="2335" y="4718"/>
                  <a:pt x="1477" y="4456"/>
                </a:cubicBezTo>
                <a:lnTo>
                  <a:pt x="1477" y="1861"/>
                </a:lnTo>
                <a:lnTo>
                  <a:pt x="2096" y="1861"/>
                </a:lnTo>
                <a:lnTo>
                  <a:pt x="2096" y="2528"/>
                </a:lnTo>
                <a:lnTo>
                  <a:pt x="7764" y="2528"/>
                </a:lnTo>
                <a:lnTo>
                  <a:pt x="7764" y="1861"/>
                </a:lnTo>
                <a:close/>
                <a:moveTo>
                  <a:pt x="507" y="1"/>
                </a:moveTo>
                <a:cubicBezTo>
                  <a:pt x="338" y="1"/>
                  <a:pt x="217" y="136"/>
                  <a:pt x="239" y="313"/>
                </a:cubicBezTo>
                <a:lnTo>
                  <a:pt x="239" y="1551"/>
                </a:lnTo>
                <a:cubicBezTo>
                  <a:pt x="215" y="1742"/>
                  <a:pt x="358" y="1885"/>
                  <a:pt x="549" y="1885"/>
                </a:cubicBezTo>
                <a:lnTo>
                  <a:pt x="858" y="1885"/>
                </a:lnTo>
                <a:lnTo>
                  <a:pt x="858" y="4456"/>
                </a:lnTo>
                <a:cubicBezTo>
                  <a:pt x="1" y="4742"/>
                  <a:pt x="1" y="5957"/>
                  <a:pt x="858" y="6243"/>
                </a:cubicBezTo>
                <a:lnTo>
                  <a:pt x="858" y="8838"/>
                </a:lnTo>
                <a:lnTo>
                  <a:pt x="549" y="8838"/>
                </a:lnTo>
                <a:cubicBezTo>
                  <a:pt x="535" y="8837"/>
                  <a:pt x="521" y="8836"/>
                  <a:pt x="507" y="8836"/>
                </a:cubicBezTo>
                <a:cubicBezTo>
                  <a:pt x="338" y="8836"/>
                  <a:pt x="217" y="8971"/>
                  <a:pt x="239" y="9148"/>
                </a:cubicBezTo>
                <a:lnTo>
                  <a:pt x="239" y="10386"/>
                </a:lnTo>
                <a:cubicBezTo>
                  <a:pt x="215" y="10577"/>
                  <a:pt x="358" y="10720"/>
                  <a:pt x="549" y="10720"/>
                </a:cubicBezTo>
                <a:lnTo>
                  <a:pt x="9336" y="10720"/>
                </a:lnTo>
                <a:cubicBezTo>
                  <a:pt x="9503" y="10720"/>
                  <a:pt x="9669" y="10577"/>
                  <a:pt x="9646" y="10386"/>
                </a:cubicBezTo>
                <a:lnTo>
                  <a:pt x="9646" y="9148"/>
                </a:lnTo>
                <a:cubicBezTo>
                  <a:pt x="9646" y="8971"/>
                  <a:pt x="9523" y="8836"/>
                  <a:pt x="9372" y="8836"/>
                </a:cubicBezTo>
                <a:cubicBezTo>
                  <a:pt x="9360" y="8836"/>
                  <a:pt x="9348" y="8837"/>
                  <a:pt x="9336" y="8838"/>
                </a:cubicBezTo>
                <a:lnTo>
                  <a:pt x="9003" y="8838"/>
                </a:lnTo>
                <a:lnTo>
                  <a:pt x="9003" y="6243"/>
                </a:lnTo>
                <a:cubicBezTo>
                  <a:pt x="9860" y="5957"/>
                  <a:pt x="9860" y="4742"/>
                  <a:pt x="9003" y="4456"/>
                </a:cubicBezTo>
                <a:lnTo>
                  <a:pt x="9003" y="1885"/>
                </a:lnTo>
                <a:lnTo>
                  <a:pt x="9336" y="1885"/>
                </a:lnTo>
                <a:cubicBezTo>
                  <a:pt x="9503" y="1885"/>
                  <a:pt x="9646" y="1742"/>
                  <a:pt x="9646" y="1551"/>
                </a:cubicBezTo>
                <a:lnTo>
                  <a:pt x="9646" y="313"/>
                </a:lnTo>
                <a:cubicBezTo>
                  <a:pt x="9668" y="136"/>
                  <a:pt x="9526" y="1"/>
                  <a:pt x="9373" y="1"/>
                </a:cubicBezTo>
                <a:cubicBezTo>
                  <a:pt x="9361" y="1"/>
                  <a:pt x="9348" y="1"/>
                  <a:pt x="9336" y="3"/>
                </a:cubicBezTo>
                <a:lnTo>
                  <a:pt x="549" y="3"/>
                </a:lnTo>
                <a:cubicBezTo>
                  <a:pt x="535" y="1"/>
                  <a:pt x="521" y="1"/>
                  <a:pt x="5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3" name="Google Shape;10543;p83"/>
          <p:cNvSpPr/>
          <p:nvPr/>
        </p:nvSpPr>
        <p:spPr>
          <a:xfrm>
            <a:off x="3347754" y="3545181"/>
            <a:ext cx="183118" cy="62966"/>
          </a:xfrm>
          <a:custGeom>
            <a:rect b="b" l="l" r="r" t="t"/>
            <a:pathLst>
              <a:path extrusionOk="0" h="1930" w="5621">
                <a:moveTo>
                  <a:pt x="0" y="1"/>
                </a:moveTo>
                <a:cubicBezTo>
                  <a:pt x="96" y="763"/>
                  <a:pt x="477" y="1453"/>
                  <a:pt x="1072" y="1930"/>
                </a:cubicBezTo>
                <a:lnTo>
                  <a:pt x="4549" y="1930"/>
                </a:lnTo>
                <a:cubicBezTo>
                  <a:pt x="5144" y="1453"/>
                  <a:pt x="5525" y="763"/>
                  <a:pt x="56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44" name="Google Shape;10544;p83"/>
          <p:cNvGrpSpPr/>
          <p:nvPr/>
        </p:nvGrpSpPr>
        <p:grpSpPr>
          <a:xfrm>
            <a:off x="2505202" y="3441890"/>
            <a:ext cx="362360" cy="349414"/>
            <a:chOff x="2505202" y="3441890"/>
            <a:chExt cx="362360" cy="349414"/>
          </a:xfrm>
        </p:grpSpPr>
        <p:sp>
          <p:nvSpPr>
            <p:cNvPr id="10545" name="Google Shape;10545;p83"/>
            <p:cNvSpPr/>
            <p:nvPr/>
          </p:nvSpPr>
          <p:spPr>
            <a:xfrm>
              <a:off x="2505202" y="3441890"/>
              <a:ext cx="362360" cy="348663"/>
            </a:xfrm>
            <a:custGeom>
              <a:rect b="b" l="l" r="r" t="t"/>
              <a:pathLst>
                <a:path extrusionOk="0" h="10687" w="11123">
                  <a:moveTo>
                    <a:pt x="9877" y="0"/>
                  </a:moveTo>
                  <a:cubicBezTo>
                    <a:pt x="9494" y="0"/>
                    <a:pt x="9077" y="147"/>
                    <a:pt x="8717" y="285"/>
                  </a:cubicBezTo>
                  <a:cubicBezTo>
                    <a:pt x="8931" y="428"/>
                    <a:pt x="9146" y="571"/>
                    <a:pt x="9336" y="738"/>
                  </a:cubicBezTo>
                  <a:cubicBezTo>
                    <a:pt x="9552" y="669"/>
                    <a:pt x="9730" y="639"/>
                    <a:pt x="9870" y="639"/>
                  </a:cubicBezTo>
                  <a:cubicBezTo>
                    <a:pt x="10023" y="639"/>
                    <a:pt x="10131" y="675"/>
                    <a:pt x="10193" y="738"/>
                  </a:cubicBezTo>
                  <a:cubicBezTo>
                    <a:pt x="10598" y="1142"/>
                    <a:pt x="9646" y="3500"/>
                    <a:pt x="6669" y="6477"/>
                  </a:cubicBezTo>
                  <a:cubicBezTo>
                    <a:pt x="4138" y="9007"/>
                    <a:pt x="2055" y="10075"/>
                    <a:pt x="1239" y="10075"/>
                  </a:cubicBezTo>
                  <a:cubicBezTo>
                    <a:pt x="1095" y="10075"/>
                    <a:pt x="990" y="10042"/>
                    <a:pt x="930" y="9978"/>
                  </a:cubicBezTo>
                  <a:cubicBezTo>
                    <a:pt x="810" y="9859"/>
                    <a:pt x="810" y="9573"/>
                    <a:pt x="930" y="9144"/>
                  </a:cubicBezTo>
                  <a:cubicBezTo>
                    <a:pt x="763" y="8930"/>
                    <a:pt x="620" y="8739"/>
                    <a:pt x="477" y="8525"/>
                  </a:cubicBezTo>
                  <a:cubicBezTo>
                    <a:pt x="239" y="9120"/>
                    <a:pt x="1" y="9954"/>
                    <a:pt x="477" y="10430"/>
                  </a:cubicBezTo>
                  <a:cubicBezTo>
                    <a:pt x="661" y="10604"/>
                    <a:pt x="918" y="10687"/>
                    <a:pt x="1231" y="10687"/>
                  </a:cubicBezTo>
                  <a:cubicBezTo>
                    <a:pt x="1731" y="10687"/>
                    <a:pt x="2370" y="10477"/>
                    <a:pt x="3073" y="10097"/>
                  </a:cubicBezTo>
                  <a:cubicBezTo>
                    <a:pt x="3478" y="10287"/>
                    <a:pt x="3906" y="10454"/>
                    <a:pt x="4335" y="10549"/>
                  </a:cubicBezTo>
                  <a:lnTo>
                    <a:pt x="7097" y="7810"/>
                  </a:lnTo>
                  <a:cubicBezTo>
                    <a:pt x="7764" y="7144"/>
                    <a:pt x="8764" y="7025"/>
                    <a:pt x="9312" y="6477"/>
                  </a:cubicBezTo>
                  <a:lnTo>
                    <a:pt x="10884" y="4905"/>
                  </a:lnTo>
                  <a:cubicBezTo>
                    <a:pt x="10836" y="4191"/>
                    <a:pt x="10622" y="3500"/>
                    <a:pt x="10289" y="2881"/>
                  </a:cubicBezTo>
                  <a:cubicBezTo>
                    <a:pt x="10908" y="1738"/>
                    <a:pt x="11122" y="785"/>
                    <a:pt x="10622" y="285"/>
                  </a:cubicBezTo>
                  <a:cubicBezTo>
                    <a:pt x="10413" y="76"/>
                    <a:pt x="10154" y="0"/>
                    <a:pt x="98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6" name="Google Shape;10546;p83"/>
            <p:cNvSpPr/>
            <p:nvPr/>
          </p:nvSpPr>
          <p:spPr>
            <a:xfrm>
              <a:off x="2671249" y="3630658"/>
              <a:ext cx="188526" cy="160646"/>
            </a:xfrm>
            <a:custGeom>
              <a:rect b="b" l="l" r="r" t="t"/>
              <a:pathLst>
                <a:path extrusionOk="0" h="4924" w="5787">
                  <a:moveTo>
                    <a:pt x="5787" y="0"/>
                  </a:moveTo>
                  <a:lnTo>
                    <a:pt x="4644" y="1143"/>
                  </a:lnTo>
                  <a:cubicBezTo>
                    <a:pt x="4001" y="1810"/>
                    <a:pt x="3001" y="1905"/>
                    <a:pt x="2453" y="2453"/>
                  </a:cubicBezTo>
                  <a:lnTo>
                    <a:pt x="0" y="4906"/>
                  </a:lnTo>
                  <a:cubicBezTo>
                    <a:pt x="147" y="4918"/>
                    <a:pt x="294" y="4924"/>
                    <a:pt x="439" y="4924"/>
                  </a:cubicBezTo>
                  <a:cubicBezTo>
                    <a:pt x="3206" y="4924"/>
                    <a:pt x="5561" y="2806"/>
                    <a:pt x="57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7" name="Google Shape;10547;p83"/>
            <p:cNvSpPr/>
            <p:nvPr/>
          </p:nvSpPr>
          <p:spPr>
            <a:xfrm>
              <a:off x="2505202" y="3443423"/>
              <a:ext cx="166829" cy="188050"/>
            </a:xfrm>
            <a:custGeom>
              <a:rect b="b" l="l" r="r" t="t"/>
              <a:pathLst>
                <a:path extrusionOk="0" h="5764" w="5121">
                  <a:moveTo>
                    <a:pt x="5121" y="0"/>
                  </a:moveTo>
                  <a:lnTo>
                    <a:pt x="5121" y="0"/>
                  </a:lnTo>
                  <a:cubicBezTo>
                    <a:pt x="2192" y="238"/>
                    <a:pt x="1" y="2810"/>
                    <a:pt x="239" y="5763"/>
                  </a:cubicBezTo>
                  <a:lnTo>
                    <a:pt x="1787" y="4215"/>
                  </a:lnTo>
                  <a:cubicBezTo>
                    <a:pt x="2358" y="3644"/>
                    <a:pt x="2454" y="2643"/>
                    <a:pt x="3120" y="2000"/>
                  </a:cubicBezTo>
                  <a:lnTo>
                    <a:pt x="512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8" name="Google Shape;10548;p83"/>
            <p:cNvSpPr/>
            <p:nvPr/>
          </p:nvSpPr>
          <p:spPr>
            <a:xfrm>
              <a:off x="2516832" y="3443423"/>
              <a:ext cx="209506" cy="272712"/>
            </a:xfrm>
            <a:custGeom>
              <a:rect b="b" l="l" r="r" t="t"/>
              <a:pathLst>
                <a:path extrusionOk="0" h="8359" w="6431">
                  <a:moveTo>
                    <a:pt x="5645" y="0"/>
                  </a:moveTo>
                  <a:lnTo>
                    <a:pt x="3216" y="2453"/>
                  </a:lnTo>
                  <a:cubicBezTo>
                    <a:pt x="2668" y="3001"/>
                    <a:pt x="2549" y="3977"/>
                    <a:pt x="1882" y="4644"/>
                  </a:cubicBezTo>
                  <a:lnTo>
                    <a:pt x="1" y="6525"/>
                  </a:lnTo>
                  <a:cubicBezTo>
                    <a:pt x="144" y="7192"/>
                    <a:pt x="430" y="7811"/>
                    <a:pt x="811" y="8359"/>
                  </a:cubicBezTo>
                  <a:lnTo>
                    <a:pt x="3192" y="5977"/>
                  </a:lnTo>
                  <a:cubicBezTo>
                    <a:pt x="4169" y="5025"/>
                    <a:pt x="2859" y="3667"/>
                    <a:pt x="4097" y="2453"/>
                  </a:cubicBezTo>
                  <a:lnTo>
                    <a:pt x="6431" y="119"/>
                  </a:lnTo>
                  <a:cubicBezTo>
                    <a:pt x="6169" y="71"/>
                    <a:pt x="5907" y="24"/>
                    <a:pt x="564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9" name="Google Shape;10549;p83"/>
            <p:cNvSpPr/>
            <p:nvPr/>
          </p:nvSpPr>
          <p:spPr>
            <a:xfrm>
              <a:off x="2696823" y="3588768"/>
              <a:ext cx="20231" cy="17846"/>
            </a:xfrm>
            <a:custGeom>
              <a:rect b="b" l="l" r="r" t="t"/>
              <a:pathLst>
                <a:path extrusionOk="0" h="547" w="621">
                  <a:moveTo>
                    <a:pt x="259" y="0"/>
                  </a:moveTo>
                  <a:cubicBezTo>
                    <a:pt x="126" y="0"/>
                    <a:pt x="1" y="111"/>
                    <a:pt x="1" y="284"/>
                  </a:cubicBezTo>
                  <a:cubicBezTo>
                    <a:pt x="1" y="427"/>
                    <a:pt x="120" y="546"/>
                    <a:pt x="263" y="546"/>
                  </a:cubicBezTo>
                  <a:cubicBezTo>
                    <a:pt x="501" y="546"/>
                    <a:pt x="620" y="260"/>
                    <a:pt x="453" y="94"/>
                  </a:cubicBezTo>
                  <a:cubicBezTo>
                    <a:pt x="397" y="29"/>
                    <a:pt x="327" y="0"/>
                    <a:pt x="2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0" name="Google Shape;10550;p83"/>
            <p:cNvSpPr/>
            <p:nvPr/>
          </p:nvSpPr>
          <p:spPr>
            <a:xfrm>
              <a:off x="2556414" y="3453504"/>
              <a:ext cx="256841" cy="290624"/>
            </a:xfrm>
            <a:custGeom>
              <a:rect b="b" l="l" r="r" t="t"/>
              <a:pathLst>
                <a:path extrusionOk="0" h="8908" w="7884">
                  <a:moveTo>
                    <a:pt x="4573" y="3525"/>
                  </a:moveTo>
                  <a:cubicBezTo>
                    <a:pt x="5359" y="3525"/>
                    <a:pt x="5764" y="4478"/>
                    <a:pt x="5216" y="5049"/>
                  </a:cubicBezTo>
                  <a:cubicBezTo>
                    <a:pt x="5030" y="5235"/>
                    <a:pt x="4804" y="5318"/>
                    <a:pt x="4584" y="5318"/>
                  </a:cubicBezTo>
                  <a:cubicBezTo>
                    <a:pt x="4126" y="5318"/>
                    <a:pt x="3692" y="4961"/>
                    <a:pt x="3692" y="4430"/>
                  </a:cubicBezTo>
                  <a:cubicBezTo>
                    <a:pt x="3692" y="3930"/>
                    <a:pt x="4073" y="3525"/>
                    <a:pt x="4573" y="3525"/>
                  </a:cubicBezTo>
                  <a:close/>
                  <a:moveTo>
                    <a:pt x="5883" y="1"/>
                  </a:moveTo>
                  <a:lnTo>
                    <a:pt x="3335" y="2573"/>
                  </a:lnTo>
                  <a:cubicBezTo>
                    <a:pt x="2358" y="3525"/>
                    <a:pt x="3668" y="4883"/>
                    <a:pt x="2430" y="6121"/>
                  </a:cubicBezTo>
                  <a:lnTo>
                    <a:pt x="1" y="8550"/>
                  </a:lnTo>
                  <a:cubicBezTo>
                    <a:pt x="120" y="8693"/>
                    <a:pt x="215" y="8788"/>
                    <a:pt x="334" y="8907"/>
                  </a:cubicBezTo>
                  <a:cubicBezTo>
                    <a:pt x="2834" y="7859"/>
                    <a:pt x="6835" y="3859"/>
                    <a:pt x="7883" y="1358"/>
                  </a:cubicBezTo>
                  <a:cubicBezTo>
                    <a:pt x="7788" y="1239"/>
                    <a:pt x="7669" y="1120"/>
                    <a:pt x="7550" y="1001"/>
                  </a:cubicBezTo>
                  <a:lnTo>
                    <a:pt x="5573" y="2977"/>
                  </a:lnTo>
                  <a:cubicBezTo>
                    <a:pt x="5509" y="3042"/>
                    <a:pt x="5436" y="3068"/>
                    <a:pt x="5366" y="3068"/>
                  </a:cubicBezTo>
                  <a:cubicBezTo>
                    <a:pt x="5123" y="3068"/>
                    <a:pt x="4904" y="2747"/>
                    <a:pt x="5144" y="2525"/>
                  </a:cubicBezTo>
                  <a:lnTo>
                    <a:pt x="7050" y="620"/>
                  </a:lnTo>
                  <a:cubicBezTo>
                    <a:pt x="6692" y="382"/>
                    <a:pt x="6288" y="167"/>
                    <a:pt x="58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51" name="Google Shape;10551;p83"/>
          <p:cNvSpPr/>
          <p:nvPr/>
        </p:nvSpPr>
        <p:spPr>
          <a:xfrm>
            <a:off x="1941970" y="3585603"/>
            <a:ext cx="82258" cy="41205"/>
          </a:xfrm>
          <a:custGeom>
            <a:rect b="b" l="l" r="r" t="t"/>
            <a:pathLst>
              <a:path extrusionOk="0" h="1263" w="2525">
                <a:moveTo>
                  <a:pt x="0" y="0"/>
                </a:moveTo>
                <a:lnTo>
                  <a:pt x="0" y="1262"/>
                </a:lnTo>
                <a:lnTo>
                  <a:pt x="2525" y="1262"/>
                </a:lnTo>
                <a:lnTo>
                  <a:pt x="25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2" name="Google Shape;10552;p83"/>
          <p:cNvSpPr/>
          <p:nvPr/>
        </p:nvSpPr>
        <p:spPr>
          <a:xfrm>
            <a:off x="1941970" y="3647754"/>
            <a:ext cx="81476" cy="80812"/>
          </a:xfrm>
          <a:custGeom>
            <a:rect b="b" l="l" r="r" t="t"/>
            <a:pathLst>
              <a:path extrusionOk="0" h="2477" w="2501">
                <a:moveTo>
                  <a:pt x="0" y="0"/>
                </a:moveTo>
                <a:lnTo>
                  <a:pt x="0" y="1215"/>
                </a:lnTo>
                <a:cubicBezTo>
                  <a:pt x="0" y="1905"/>
                  <a:pt x="572" y="2453"/>
                  <a:pt x="1263" y="2477"/>
                </a:cubicBezTo>
                <a:cubicBezTo>
                  <a:pt x="1953" y="2477"/>
                  <a:pt x="2501" y="1905"/>
                  <a:pt x="2501" y="1215"/>
                </a:cubicBezTo>
                <a:lnTo>
                  <a:pt x="250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3" name="Google Shape;10553;p83"/>
          <p:cNvSpPr/>
          <p:nvPr/>
        </p:nvSpPr>
        <p:spPr>
          <a:xfrm>
            <a:off x="1928776" y="3442640"/>
            <a:ext cx="108646" cy="40422"/>
          </a:xfrm>
          <a:custGeom>
            <a:rect b="b" l="l" r="r" t="t"/>
            <a:pathLst>
              <a:path extrusionOk="0" h="1239" w="3335">
                <a:moveTo>
                  <a:pt x="405" y="0"/>
                </a:moveTo>
                <a:cubicBezTo>
                  <a:pt x="1" y="0"/>
                  <a:pt x="1" y="619"/>
                  <a:pt x="405" y="619"/>
                </a:cubicBezTo>
                <a:lnTo>
                  <a:pt x="405" y="1239"/>
                </a:lnTo>
                <a:lnTo>
                  <a:pt x="2930" y="1239"/>
                </a:lnTo>
                <a:lnTo>
                  <a:pt x="2930" y="619"/>
                </a:lnTo>
                <a:cubicBezTo>
                  <a:pt x="3335" y="619"/>
                  <a:pt x="3335" y="0"/>
                  <a:pt x="29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4" name="Google Shape;10554;p83"/>
          <p:cNvSpPr/>
          <p:nvPr/>
        </p:nvSpPr>
        <p:spPr>
          <a:xfrm>
            <a:off x="1860493" y="3443423"/>
            <a:ext cx="20231" cy="39639"/>
          </a:xfrm>
          <a:custGeom>
            <a:rect b="b" l="l" r="r" t="t"/>
            <a:pathLst>
              <a:path extrusionOk="0" h="1215" w="621">
                <a:moveTo>
                  <a:pt x="311" y="0"/>
                </a:moveTo>
                <a:cubicBezTo>
                  <a:pt x="162" y="0"/>
                  <a:pt x="13" y="95"/>
                  <a:pt x="1" y="286"/>
                </a:cubicBezTo>
                <a:lnTo>
                  <a:pt x="1" y="1215"/>
                </a:lnTo>
                <a:lnTo>
                  <a:pt x="620" y="1215"/>
                </a:lnTo>
                <a:lnTo>
                  <a:pt x="620" y="286"/>
                </a:lnTo>
                <a:cubicBezTo>
                  <a:pt x="608" y="95"/>
                  <a:pt x="459" y="0"/>
                  <a:pt x="3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5" name="Google Shape;10555;p83"/>
          <p:cNvSpPr/>
          <p:nvPr/>
        </p:nvSpPr>
        <p:spPr>
          <a:xfrm>
            <a:off x="1798433" y="3503910"/>
            <a:ext cx="266158" cy="287002"/>
          </a:xfrm>
          <a:custGeom>
            <a:rect b="b" l="l" r="r" t="t"/>
            <a:pathLst>
              <a:path extrusionOk="0" h="8797" w="8170">
                <a:moveTo>
                  <a:pt x="4061" y="1"/>
                </a:moveTo>
                <a:cubicBezTo>
                  <a:pt x="3910" y="1"/>
                  <a:pt x="3787" y="137"/>
                  <a:pt x="3787" y="313"/>
                </a:cubicBezTo>
                <a:lnTo>
                  <a:pt x="3787" y="647"/>
                </a:lnTo>
                <a:lnTo>
                  <a:pt x="3168" y="647"/>
                </a:lnTo>
                <a:lnTo>
                  <a:pt x="3168" y="313"/>
                </a:lnTo>
                <a:cubicBezTo>
                  <a:pt x="3168" y="146"/>
                  <a:pt x="3025" y="4"/>
                  <a:pt x="2835" y="4"/>
                </a:cubicBezTo>
                <a:lnTo>
                  <a:pt x="1596" y="4"/>
                </a:lnTo>
                <a:cubicBezTo>
                  <a:pt x="1406" y="4"/>
                  <a:pt x="1263" y="146"/>
                  <a:pt x="1287" y="313"/>
                </a:cubicBezTo>
                <a:lnTo>
                  <a:pt x="1287" y="647"/>
                </a:lnTo>
                <a:lnTo>
                  <a:pt x="953" y="647"/>
                </a:lnTo>
                <a:cubicBezTo>
                  <a:pt x="548" y="647"/>
                  <a:pt x="548" y="1266"/>
                  <a:pt x="953" y="1266"/>
                </a:cubicBezTo>
                <a:lnTo>
                  <a:pt x="1287" y="1266"/>
                </a:lnTo>
                <a:lnTo>
                  <a:pt x="1287" y="1575"/>
                </a:lnTo>
                <a:cubicBezTo>
                  <a:pt x="1263" y="1742"/>
                  <a:pt x="1406" y="1885"/>
                  <a:pt x="1596" y="1885"/>
                </a:cubicBezTo>
                <a:lnTo>
                  <a:pt x="1882" y="1885"/>
                </a:lnTo>
                <a:lnTo>
                  <a:pt x="1882" y="7576"/>
                </a:lnTo>
                <a:lnTo>
                  <a:pt x="310" y="7576"/>
                </a:lnTo>
                <a:cubicBezTo>
                  <a:pt x="144" y="7576"/>
                  <a:pt x="1" y="7719"/>
                  <a:pt x="1" y="7886"/>
                </a:cubicBezTo>
                <a:lnTo>
                  <a:pt x="1" y="8529"/>
                </a:lnTo>
                <a:cubicBezTo>
                  <a:pt x="25" y="8708"/>
                  <a:pt x="173" y="8797"/>
                  <a:pt x="322" y="8797"/>
                </a:cubicBezTo>
                <a:cubicBezTo>
                  <a:pt x="471" y="8797"/>
                  <a:pt x="620" y="8708"/>
                  <a:pt x="644" y="8529"/>
                </a:cubicBezTo>
                <a:lnTo>
                  <a:pt x="644" y="8196"/>
                </a:lnTo>
                <a:lnTo>
                  <a:pt x="7526" y="8196"/>
                </a:lnTo>
                <a:lnTo>
                  <a:pt x="7526" y="8529"/>
                </a:lnTo>
                <a:cubicBezTo>
                  <a:pt x="7550" y="8708"/>
                  <a:pt x="7699" y="8797"/>
                  <a:pt x="7848" y="8797"/>
                </a:cubicBezTo>
                <a:cubicBezTo>
                  <a:pt x="7996" y="8797"/>
                  <a:pt x="8145" y="8708"/>
                  <a:pt x="8169" y="8529"/>
                </a:cubicBezTo>
                <a:lnTo>
                  <a:pt x="8169" y="7886"/>
                </a:lnTo>
                <a:cubicBezTo>
                  <a:pt x="8169" y="7719"/>
                  <a:pt x="8026" y="7576"/>
                  <a:pt x="7860" y="7553"/>
                </a:cubicBezTo>
                <a:lnTo>
                  <a:pt x="2525" y="7553"/>
                </a:lnTo>
                <a:lnTo>
                  <a:pt x="2525" y="1885"/>
                </a:lnTo>
                <a:lnTo>
                  <a:pt x="2835" y="1885"/>
                </a:lnTo>
                <a:cubicBezTo>
                  <a:pt x="3025" y="1885"/>
                  <a:pt x="3168" y="1742"/>
                  <a:pt x="3168" y="1551"/>
                </a:cubicBezTo>
                <a:lnTo>
                  <a:pt x="3168" y="1242"/>
                </a:lnTo>
                <a:lnTo>
                  <a:pt x="3787" y="1242"/>
                </a:lnTo>
                <a:lnTo>
                  <a:pt x="3787" y="1551"/>
                </a:lnTo>
                <a:cubicBezTo>
                  <a:pt x="3787" y="1742"/>
                  <a:pt x="3930" y="1885"/>
                  <a:pt x="4097" y="1885"/>
                </a:cubicBezTo>
                <a:lnTo>
                  <a:pt x="7240" y="1885"/>
                </a:lnTo>
                <a:cubicBezTo>
                  <a:pt x="7407" y="1885"/>
                  <a:pt x="7550" y="1742"/>
                  <a:pt x="7550" y="1551"/>
                </a:cubicBezTo>
                <a:lnTo>
                  <a:pt x="7550" y="313"/>
                </a:lnTo>
                <a:cubicBezTo>
                  <a:pt x="7550" y="137"/>
                  <a:pt x="7427" y="1"/>
                  <a:pt x="7277" y="1"/>
                </a:cubicBezTo>
                <a:cubicBezTo>
                  <a:pt x="7265" y="1"/>
                  <a:pt x="7253" y="2"/>
                  <a:pt x="7240" y="4"/>
                </a:cubicBezTo>
                <a:lnTo>
                  <a:pt x="4097" y="4"/>
                </a:lnTo>
                <a:cubicBezTo>
                  <a:pt x="4085" y="2"/>
                  <a:pt x="4073" y="1"/>
                  <a:pt x="40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56" name="Google Shape;10556;p83"/>
          <p:cNvGrpSpPr/>
          <p:nvPr/>
        </p:nvGrpSpPr>
        <p:grpSpPr>
          <a:xfrm>
            <a:off x="1003216" y="3452689"/>
            <a:ext cx="358483" cy="328729"/>
            <a:chOff x="1003216" y="3452689"/>
            <a:chExt cx="358483" cy="328729"/>
          </a:xfrm>
        </p:grpSpPr>
        <p:sp>
          <p:nvSpPr>
            <p:cNvPr id="10557" name="Google Shape;10557;p83"/>
            <p:cNvSpPr/>
            <p:nvPr/>
          </p:nvSpPr>
          <p:spPr>
            <a:xfrm>
              <a:off x="1017192" y="3636857"/>
              <a:ext cx="81509" cy="144170"/>
            </a:xfrm>
            <a:custGeom>
              <a:rect b="b" l="l" r="r" t="t"/>
              <a:pathLst>
                <a:path extrusionOk="0" h="4419" w="2502">
                  <a:moveTo>
                    <a:pt x="1" y="1"/>
                  </a:moveTo>
                  <a:lnTo>
                    <a:pt x="1" y="3168"/>
                  </a:lnTo>
                  <a:cubicBezTo>
                    <a:pt x="1" y="4002"/>
                    <a:pt x="626" y="4418"/>
                    <a:pt x="1251" y="4418"/>
                  </a:cubicBezTo>
                  <a:cubicBezTo>
                    <a:pt x="1876" y="4418"/>
                    <a:pt x="2501" y="4002"/>
                    <a:pt x="2501" y="3168"/>
                  </a:cubicBezTo>
                  <a:lnTo>
                    <a:pt x="250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8" name="Google Shape;10558;p83"/>
            <p:cNvSpPr/>
            <p:nvPr/>
          </p:nvSpPr>
          <p:spPr>
            <a:xfrm>
              <a:off x="1045925" y="3452689"/>
              <a:ext cx="224198" cy="82443"/>
            </a:xfrm>
            <a:custGeom>
              <a:rect b="b" l="l" r="r" t="t"/>
              <a:pathLst>
                <a:path extrusionOk="0" h="2527" w="6882">
                  <a:moveTo>
                    <a:pt x="934" y="1"/>
                  </a:moveTo>
                  <a:cubicBezTo>
                    <a:pt x="428" y="1"/>
                    <a:pt x="1" y="421"/>
                    <a:pt x="47" y="954"/>
                  </a:cubicBezTo>
                  <a:lnTo>
                    <a:pt x="47" y="2526"/>
                  </a:lnTo>
                  <a:lnTo>
                    <a:pt x="667" y="2526"/>
                  </a:lnTo>
                  <a:lnTo>
                    <a:pt x="667" y="954"/>
                  </a:lnTo>
                  <a:cubicBezTo>
                    <a:pt x="643" y="764"/>
                    <a:pt x="786" y="621"/>
                    <a:pt x="976" y="621"/>
                  </a:cubicBezTo>
                  <a:cubicBezTo>
                    <a:pt x="1452" y="621"/>
                    <a:pt x="1333" y="1883"/>
                    <a:pt x="2214" y="1883"/>
                  </a:cubicBezTo>
                  <a:cubicBezTo>
                    <a:pt x="3072" y="1883"/>
                    <a:pt x="3143" y="621"/>
                    <a:pt x="3429" y="621"/>
                  </a:cubicBezTo>
                  <a:cubicBezTo>
                    <a:pt x="3739" y="621"/>
                    <a:pt x="3881" y="1883"/>
                    <a:pt x="4691" y="1883"/>
                  </a:cubicBezTo>
                  <a:cubicBezTo>
                    <a:pt x="5548" y="1883"/>
                    <a:pt x="5477" y="621"/>
                    <a:pt x="5930" y="621"/>
                  </a:cubicBezTo>
                  <a:cubicBezTo>
                    <a:pt x="6096" y="621"/>
                    <a:pt x="6263" y="764"/>
                    <a:pt x="6239" y="954"/>
                  </a:cubicBezTo>
                  <a:lnTo>
                    <a:pt x="6239" y="2502"/>
                  </a:lnTo>
                  <a:lnTo>
                    <a:pt x="6858" y="2502"/>
                  </a:lnTo>
                  <a:lnTo>
                    <a:pt x="6858" y="954"/>
                  </a:lnTo>
                  <a:cubicBezTo>
                    <a:pt x="6881" y="421"/>
                    <a:pt x="6476" y="1"/>
                    <a:pt x="5971" y="1"/>
                  </a:cubicBezTo>
                  <a:cubicBezTo>
                    <a:pt x="5957" y="1"/>
                    <a:pt x="5943" y="1"/>
                    <a:pt x="5930" y="2"/>
                  </a:cubicBezTo>
                  <a:cubicBezTo>
                    <a:pt x="5001" y="2"/>
                    <a:pt x="4953" y="1264"/>
                    <a:pt x="4691" y="1264"/>
                  </a:cubicBezTo>
                  <a:cubicBezTo>
                    <a:pt x="4429" y="1264"/>
                    <a:pt x="4263" y="2"/>
                    <a:pt x="3453" y="2"/>
                  </a:cubicBezTo>
                  <a:cubicBezTo>
                    <a:pt x="2619" y="2"/>
                    <a:pt x="2524" y="1264"/>
                    <a:pt x="2214" y="1264"/>
                  </a:cubicBezTo>
                  <a:cubicBezTo>
                    <a:pt x="1976" y="1264"/>
                    <a:pt x="1929" y="2"/>
                    <a:pt x="976" y="2"/>
                  </a:cubicBezTo>
                  <a:cubicBezTo>
                    <a:pt x="962" y="1"/>
                    <a:pt x="948" y="1"/>
                    <a:pt x="9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9" name="Google Shape;10559;p83"/>
            <p:cNvSpPr/>
            <p:nvPr/>
          </p:nvSpPr>
          <p:spPr>
            <a:xfrm>
              <a:off x="1198746" y="3555294"/>
              <a:ext cx="121058" cy="122768"/>
            </a:xfrm>
            <a:custGeom>
              <a:rect b="b" l="l" r="r" t="t"/>
              <a:pathLst>
                <a:path extrusionOk="0" h="3763" w="3716">
                  <a:moveTo>
                    <a:pt x="429" y="0"/>
                  </a:moveTo>
                  <a:cubicBezTo>
                    <a:pt x="381" y="0"/>
                    <a:pt x="334" y="24"/>
                    <a:pt x="286" y="72"/>
                  </a:cubicBezTo>
                  <a:cubicBezTo>
                    <a:pt x="72" y="262"/>
                    <a:pt x="214" y="619"/>
                    <a:pt x="500" y="619"/>
                  </a:cubicBezTo>
                  <a:lnTo>
                    <a:pt x="596" y="619"/>
                  </a:lnTo>
                  <a:lnTo>
                    <a:pt x="596" y="2715"/>
                  </a:lnTo>
                  <a:lnTo>
                    <a:pt x="0" y="3763"/>
                  </a:lnTo>
                  <a:lnTo>
                    <a:pt x="1548" y="3763"/>
                  </a:lnTo>
                  <a:cubicBezTo>
                    <a:pt x="1524" y="3537"/>
                    <a:pt x="1691" y="3424"/>
                    <a:pt x="1858" y="3424"/>
                  </a:cubicBezTo>
                  <a:cubicBezTo>
                    <a:pt x="2024" y="3424"/>
                    <a:pt x="2191" y="3537"/>
                    <a:pt x="2167" y="3763"/>
                  </a:cubicBezTo>
                  <a:lnTo>
                    <a:pt x="3715" y="3763"/>
                  </a:lnTo>
                  <a:lnTo>
                    <a:pt x="3096" y="2715"/>
                  </a:lnTo>
                  <a:lnTo>
                    <a:pt x="3096" y="643"/>
                  </a:lnTo>
                  <a:lnTo>
                    <a:pt x="3287" y="643"/>
                  </a:lnTo>
                  <a:cubicBezTo>
                    <a:pt x="3334" y="643"/>
                    <a:pt x="3382" y="619"/>
                    <a:pt x="3406" y="572"/>
                  </a:cubicBezTo>
                  <a:cubicBezTo>
                    <a:pt x="3620" y="381"/>
                    <a:pt x="3501" y="24"/>
                    <a:pt x="31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0" name="Google Shape;10560;p83"/>
            <p:cNvSpPr/>
            <p:nvPr/>
          </p:nvSpPr>
          <p:spPr>
            <a:xfrm>
              <a:off x="1158383" y="3698257"/>
              <a:ext cx="203316" cy="83161"/>
            </a:xfrm>
            <a:custGeom>
              <a:rect b="b" l="l" r="r" t="t"/>
              <a:pathLst>
                <a:path extrusionOk="0" h="2549" w="6241">
                  <a:moveTo>
                    <a:pt x="2462" y="628"/>
                  </a:moveTo>
                  <a:cubicBezTo>
                    <a:pt x="2630" y="628"/>
                    <a:pt x="2787" y="757"/>
                    <a:pt x="2787" y="953"/>
                  </a:cubicBezTo>
                  <a:cubicBezTo>
                    <a:pt x="2787" y="1119"/>
                    <a:pt x="2644" y="1262"/>
                    <a:pt x="2478" y="1262"/>
                  </a:cubicBezTo>
                  <a:cubicBezTo>
                    <a:pt x="2192" y="1262"/>
                    <a:pt x="2049" y="929"/>
                    <a:pt x="2239" y="715"/>
                  </a:cubicBezTo>
                  <a:cubicBezTo>
                    <a:pt x="2307" y="655"/>
                    <a:pt x="2386" y="628"/>
                    <a:pt x="2462" y="628"/>
                  </a:cubicBezTo>
                  <a:close/>
                  <a:moveTo>
                    <a:pt x="906" y="0"/>
                  </a:moveTo>
                  <a:lnTo>
                    <a:pt x="429" y="810"/>
                  </a:lnTo>
                  <a:cubicBezTo>
                    <a:pt x="1" y="1572"/>
                    <a:pt x="549" y="2524"/>
                    <a:pt x="1430" y="2548"/>
                  </a:cubicBezTo>
                  <a:lnTo>
                    <a:pt x="4788" y="2548"/>
                  </a:lnTo>
                  <a:cubicBezTo>
                    <a:pt x="5669" y="2524"/>
                    <a:pt x="6240" y="1572"/>
                    <a:pt x="5788" y="810"/>
                  </a:cubicBezTo>
                  <a:lnTo>
                    <a:pt x="533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1" name="Google Shape;10561;p83"/>
            <p:cNvSpPr/>
            <p:nvPr/>
          </p:nvSpPr>
          <p:spPr>
            <a:xfrm>
              <a:off x="1003216" y="3555294"/>
              <a:ext cx="108646" cy="61400"/>
            </a:xfrm>
            <a:custGeom>
              <a:rect b="b" l="l" r="r" t="t"/>
              <a:pathLst>
                <a:path extrusionOk="0" h="1882" w="3335">
                  <a:moveTo>
                    <a:pt x="311" y="0"/>
                  </a:moveTo>
                  <a:cubicBezTo>
                    <a:pt x="144" y="0"/>
                    <a:pt x="1" y="143"/>
                    <a:pt x="25" y="310"/>
                  </a:cubicBezTo>
                  <a:cubicBezTo>
                    <a:pt x="25" y="477"/>
                    <a:pt x="311" y="643"/>
                    <a:pt x="311" y="643"/>
                  </a:cubicBezTo>
                  <a:lnTo>
                    <a:pt x="430" y="643"/>
                  </a:lnTo>
                  <a:lnTo>
                    <a:pt x="430" y="1882"/>
                  </a:lnTo>
                  <a:lnTo>
                    <a:pt x="2930" y="1882"/>
                  </a:lnTo>
                  <a:lnTo>
                    <a:pt x="2930" y="619"/>
                  </a:lnTo>
                  <a:lnTo>
                    <a:pt x="3025" y="619"/>
                  </a:lnTo>
                  <a:cubicBezTo>
                    <a:pt x="3192" y="619"/>
                    <a:pt x="3335" y="500"/>
                    <a:pt x="3335" y="334"/>
                  </a:cubicBezTo>
                  <a:cubicBezTo>
                    <a:pt x="3335" y="143"/>
                    <a:pt x="3216" y="0"/>
                    <a:pt x="30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62" name="Google Shape;10562;p83"/>
          <p:cNvGrpSpPr/>
          <p:nvPr/>
        </p:nvGrpSpPr>
        <p:grpSpPr>
          <a:xfrm>
            <a:off x="995463" y="4021440"/>
            <a:ext cx="360014" cy="307327"/>
            <a:chOff x="995463" y="4021440"/>
            <a:chExt cx="360014" cy="307327"/>
          </a:xfrm>
        </p:grpSpPr>
        <p:sp>
          <p:nvSpPr>
            <p:cNvPr id="10563" name="Google Shape;10563;p83"/>
            <p:cNvSpPr/>
            <p:nvPr/>
          </p:nvSpPr>
          <p:spPr>
            <a:xfrm>
              <a:off x="1089351" y="4021440"/>
              <a:ext cx="200971" cy="83194"/>
            </a:xfrm>
            <a:custGeom>
              <a:rect b="b" l="l" r="r" t="t"/>
              <a:pathLst>
                <a:path extrusionOk="0" h="2550" w="6169">
                  <a:moveTo>
                    <a:pt x="334" y="1"/>
                  </a:moveTo>
                  <a:cubicBezTo>
                    <a:pt x="167" y="1"/>
                    <a:pt x="0" y="144"/>
                    <a:pt x="24" y="310"/>
                  </a:cubicBezTo>
                  <a:lnTo>
                    <a:pt x="24" y="1906"/>
                  </a:lnTo>
                  <a:lnTo>
                    <a:pt x="667" y="1906"/>
                  </a:lnTo>
                  <a:lnTo>
                    <a:pt x="667" y="644"/>
                  </a:lnTo>
                  <a:lnTo>
                    <a:pt x="2620" y="644"/>
                  </a:lnTo>
                  <a:lnTo>
                    <a:pt x="5525" y="2382"/>
                  </a:lnTo>
                  <a:lnTo>
                    <a:pt x="5525" y="2549"/>
                  </a:lnTo>
                  <a:lnTo>
                    <a:pt x="6168" y="2549"/>
                  </a:lnTo>
                  <a:lnTo>
                    <a:pt x="6168" y="2192"/>
                  </a:lnTo>
                  <a:cubicBezTo>
                    <a:pt x="6168" y="2097"/>
                    <a:pt x="6097" y="1977"/>
                    <a:pt x="6002" y="1930"/>
                  </a:cubicBezTo>
                  <a:lnTo>
                    <a:pt x="2882" y="49"/>
                  </a:lnTo>
                  <a:cubicBezTo>
                    <a:pt x="2834" y="25"/>
                    <a:pt x="2763" y="1"/>
                    <a:pt x="27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4" name="Google Shape;10564;p83"/>
            <p:cNvSpPr/>
            <p:nvPr/>
          </p:nvSpPr>
          <p:spPr>
            <a:xfrm>
              <a:off x="1204936" y="4124796"/>
              <a:ext cx="150541" cy="142212"/>
            </a:xfrm>
            <a:custGeom>
              <a:rect b="b" l="l" r="r" t="t"/>
              <a:pathLst>
                <a:path extrusionOk="0" h="4359" w="4621">
                  <a:moveTo>
                    <a:pt x="1358" y="0"/>
                  </a:moveTo>
                  <a:cubicBezTo>
                    <a:pt x="1191" y="0"/>
                    <a:pt x="1049" y="119"/>
                    <a:pt x="1025" y="286"/>
                  </a:cubicBezTo>
                  <a:cubicBezTo>
                    <a:pt x="1001" y="453"/>
                    <a:pt x="1144" y="619"/>
                    <a:pt x="1334" y="619"/>
                  </a:cubicBezTo>
                  <a:lnTo>
                    <a:pt x="1334" y="2072"/>
                  </a:lnTo>
                  <a:cubicBezTo>
                    <a:pt x="477" y="2501"/>
                    <a:pt x="1" y="3429"/>
                    <a:pt x="144" y="4358"/>
                  </a:cubicBezTo>
                  <a:lnTo>
                    <a:pt x="4478" y="4358"/>
                  </a:lnTo>
                  <a:cubicBezTo>
                    <a:pt x="4621" y="3406"/>
                    <a:pt x="4121" y="2477"/>
                    <a:pt x="3239" y="2072"/>
                  </a:cubicBezTo>
                  <a:lnTo>
                    <a:pt x="3239" y="619"/>
                  </a:lnTo>
                  <a:cubicBezTo>
                    <a:pt x="3430" y="619"/>
                    <a:pt x="3549" y="453"/>
                    <a:pt x="3549" y="286"/>
                  </a:cubicBezTo>
                  <a:cubicBezTo>
                    <a:pt x="3525" y="119"/>
                    <a:pt x="3382" y="0"/>
                    <a:pt x="32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5" name="Google Shape;10565;p83"/>
            <p:cNvSpPr/>
            <p:nvPr/>
          </p:nvSpPr>
          <p:spPr>
            <a:xfrm>
              <a:off x="1215817" y="4287954"/>
              <a:ext cx="129593" cy="40814"/>
            </a:xfrm>
            <a:custGeom>
              <a:rect b="b" l="l" r="r" t="t"/>
              <a:pathLst>
                <a:path extrusionOk="0" h="1251" w="3978">
                  <a:moveTo>
                    <a:pt x="0" y="0"/>
                  </a:moveTo>
                  <a:cubicBezTo>
                    <a:pt x="393" y="834"/>
                    <a:pt x="1185" y="1250"/>
                    <a:pt x="1980" y="1250"/>
                  </a:cubicBezTo>
                  <a:cubicBezTo>
                    <a:pt x="2774" y="1250"/>
                    <a:pt x="3572" y="834"/>
                    <a:pt x="39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6" name="Google Shape;10566;p83"/>
            <p:cNvSpPr/>
            <p:nvPr/>
          </p:nvSpPr>
          <p:spPr>
            <a:xfrm>
              <a:off x="1030386" y="4103786"/>
              <a:ext cx="135034" cy="144561"/>
            </a:xfrm>
            <a:custGeom>
              <a:rect b="b" l="l" r="r" t="t"/>
              <a:pathLst>
                <a:path extrusionOk="0" h="4431" w="4145">
                  <a:moveTo>
                    <a:pt x="1192" y="1"/>
                  </a:moveTo>
                  <a:cubicBezTo>
                    <a:pt x="754" y="1"/>
                    <a:pt x="746" y="646"/>
                    <a:pt x="1170" y="646"/>
                  </a:cubicBezTo>
                  <a:cubicBezTo>
                    <a:pt x="1185" y="646"/>
                    <a:pt x="1200" y="646"/>
                    <a:pt x="1215" y="644"/>
                  </a:cubicBezTo>
                  <a:lnTo>
                    <a:pt x="1215" y="2121"/>
                  </a:lnTo>
                  <a:lnTo>
                    <a:pt x="0" y="4264"/>
                  </a:lnTo>
                  <a:cubicBezTo>
                    <a:pt x="358" y="4383"/>
                    <a:pt x="739" y="4431"/>
                    <a:pt x="1120" y="4431"/>
                  </a:cubicBezTo>
                  <a:cubicBezTo>
                    <a:pt x="2466" y="4431"/>
                    <a:pt x="2500" y="3928"/>
                    <a:pt x="3947" y="3928"/>
                  </a:cubicBezTo>
                  <a:cubicBezTo>
                    <a:pt x="4010" y="3928"/>
                    <a:pt x="4076" y="3929"/>
                    <a:pt x="4144" y="3931"/>
                  </a:cubicBezTo>
                  <a:cubicBezTo>
                    <a:pt x="3644" y="3097"/>
                    <a:pt x="3144" y="2216"/>
                    <a:pt x="3096" y="2121"/>
                  </a:cubicBezTo>
                  <a:lnTo>
                    <a:pt x="3096" y="644"/>
                  </a:lnTo>
                  <a:cubicBezTo>
                    <a:pt x="3287" y="644"/>
                    <a:pt x="3430" y="478"/>
                    <a:pt x="3406" y="287"/>
                  </a:cubicBezTo>
                  <a:cubicBezTo>
                    <a:pt x="3382" y="120"/>
                    <a:pt x="3239" y="1"/>
                    <a:pt x="3072" y="1"/>
                  </a:cubicBezTo>
                  <a:lnTo>
                    <a:pt x="1215" y="1"/>
                  </a:lnTo>
                  <a:cubicBezTo>
                    <a:pt x="1207" y="1"/>
                    <a:pt x="1199" y="1"/>
                    <a:pt x="11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7" name="Google Shape;10567;p83"/>
            <p:cNvSpPr/>
            <p:nvPr/>
          </p:nvSpPr>
          <p:spPr>
            <a:xfrm>
              <a:off x="995463" y="4252295"/>
              <a:ext cx="211070" cy="76082"/>
            </a:xfrm>
            <a:custGeom>
              <a:rect b="b" l="l" r="r" t="t"/>
              <a:pathLst>
                <a:path extrusionOk="0" h="2332" w="6479">
                  <a:moveTo>
                    <a:pt x="4935" y="0"/>
                  </a:moveTo>
                  <a:cubicBezTo>
                    <a:pt x="3770" y="0"/>
                    <a:pt x="3625" y="498"/>
                    <a:pt x="2216" y="498"/>
                  </a:cubicBezTo>
                  <a:cubicBezTo>
                    <a:pt x="2164" y="500"/>
                    <a:pt x="2113" y="501"/>
                    <a:pt x="2062" y="501"/>
                  </a:cubicBezTo>
                  <a:cubicBezTo>
                    <a:pt x="1614" y="501"/>
                    <a:pt x="1169" y="409"/>
                    <a:pt x="763" y="260"/>
                  </a:cubicBezTo>
                  <a:lnTo>
                    <a:pt x="382" y="927"/>
                  </a:lnTo>
                  <a:cubicBezTo>
                    <a:pt x="1" y="1570"/>
                    <a:pt x="453" y="2332"/>
                    <a:pt x="1191" y="2332"/>
                  </a:cubicBezTo>
                  <a:lnTo>
                    <a:pt x="5311" y="2332"/>
                  </a:lnTo>
                  <a:cubicBezTo>
                    <a:pt x="6026" y="2332"/>
                    <a:pt x="6478" y="1570"/>
                    <a:pt x="6121" y="927"/>
                  </a:cubicBezTo>
                  <a:lnTo>
                    <a:pt x="5597" y="45"/>
                  </a:lnTo>
                  <a:cubicBezTo>
                    <a:pt x="5526" y="22"/>
                    <a:pt x="5454" y="22"/>
                    <a:pt x="5383" y="22"/>
                  </a:cubicBezTo>
                  <a:cubicBezTo>
                    <a:pt x="5218" y="7"/>
                    <a:pt x="5070" y="0"/>
                    <a:pt x="49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68" name="Google Shape;10568;p83"/>
          <p:cNvGrpSpPr/>
          <p:nvPr/>
        </p:nvGrpSpPr>
        <p:grpSpPr>
          <a:xfrm>
            <a:off x="1769732" y="4000397"/>
            <a:ext cx="325091" cy="349740"/>
            <a:chOff x="1769732" y="4000397"/>
            <a:chExt cx="325091" cy="349740"/>
          </a:xfrm>
        </p:grpSpPr>
        <p:sp>
          <p:nvSpPr>
            <p:cNvPr id="10569" name="Google Shape;10569;p83"/>
            <p:cNvSpPr/>
            <p:nvPr/>
          </p:nvSpPr>
          <p:spPr>
            <a:xfrm>
              <a:off x="1866455" y="4000397"/>
              <a:ext cx="125977" cy="19542"/>
            </a:xfrm>
            <a:custGeom>
              <a:rect b="b" l="l" r="r" t="t"/>
              <a:pathLst>
                <a:path extrusionOk="0" h="599" w="3867">
                  <a:moveTo>
                    <a:pt x="418" y="0"/>
                  </a:moveTo>
                  <a:cubicBezTo>
                    <a:pt x="73" y="0"/>
                    <a:pt x="0" y="552"/>
                    <a:pt x="389" y="598"/>
                  </a:cubicBezTo>
                  <a:lnTo>
                    <a:pt x="3652" y="598"/>
                  </a:lnTo>
                  <a:cubicBezTo>
                    <a:pt x="3771" y="574"/>
                    <a:pt x="3866" y="432"/>
                    <a:pt x="3866" y="312"/>
                  </a:cubicBezTo>
                  <a:cubicBezTo>
                    <a:pt x="3866" y="122"/>
                    <a:pt x="3724" y="3"/>
                    <a:pt x="3557" y="3"/>
                  </a:cubicBezTo>
                  <a:lnTo>
                    <a:pt x="461" y="3"/>
                  </a:lnTo>
                  <a:cubicBezTo>
                    <a:pt x="446" y="1"/>
                    <a:pt x="432" y="0"/>
                    <a:pt x="4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0" name="Google Shape;10570;p83"/>
            <p:cNvSpPr/>
            <p:nvPr/>
          </p:nvSpPr>
          <p:spPr>
            <a:xfrm>
              <a:off x="1848081" y="4040885"/>
              <a:ext cx="166862" cy="145312"/>
            </a:xfrm>
            <a:custGeom>
              <a:rect b="b" l="l" r="r" t="t"/>
              <a:pathLst>
                <a:path extrusionOk="0" h="4454" w="5122">
                  <a:moveTo>
                    <a:pt x="1001" y="0"/>
                  </a:moveTo>
                  <a:lnTo>
                    <a:pt x="1001" y="2787"/>
                  </a:lnTo>
                  <a:lnTo>
                    <a:pt x="1" y="4454"/>
                  </a:lnTo>
                  <a:lnTo>
                    <a:pt x="5121" y="4454"/>
                  </a:lnTo>
                  <a:lnTo>
                    <a:pt x="4145" y="2787"/>
                  </a:lnTo>
                  <a:lnTo>
                    <a:pt x="41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1" name="Google Shape;10571;p83"/>
            <p:cNvSpPr/>
            <p:nvPr/>
          </p:nvSpPr>
          <p:spPr>
            <a:xfrm>
              <a:off x="1886881" y="4246781"/>
              <a:ext cx="24075" cy="20913"/>
            </a:xfrm>
            <a:custGeom>
              <a:rect b="b" l="l" r="r" t="t"/>
              <a:pathLst>
                <a:path extrusionOk="0" h="641" w="739">
                  <a:moveTo>
                    <a:pt x="453" y="0"/>
                  </a:moveTo>
                  <a:cubicBezTo>
                    <a:pt x="167" y="0"/>
                    <a:pt x="1" y="333"/>
                    <a:pt x="191" y="548"/>
                  </a:cubicBezTo>
                  <a:cubicBezTo>
                    <a:pt x="255" y="611"/>
                    <a:pt x="337" y="640"/>
                    <a:pt x="418" y="640"/>
                  </a:cubicBezTo>
                  <a:cubicBezTo>
                    <a:pt x="580" y="640"/>
                    <a:pt x="739" y="524"/>
                    <a:pt x="739" y="333"/>
                  </a:cubicBezTo>
                  <a:cubicBezTo>
                    <a:pt x="739" y="167"/>
                    <a:pt x="620" y="24"/>
                    <a:pt x="4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2" name="Google Shape;10572;p83"/>
            <p:cNvSpPr/>
            <p:nvPr/>
          </p:nvSpPr>
          <p:spPr>
            <a:xfrm>
              <a:off x="1769732" y="4206359"/>
              <a:ext cx="325091" cy="143778"/>
            </a:xfrm>
            <a:custGeom>
              <a:rect b="b" l="l" r="r" t="t"/>
              <a:pathLst>
                <a:path extrusionOk="0" h="4407" w="9979">
                  <a:moveTo>
                    <a:pt x="6282" y="618"/>
                  </a:moveTo>
                  <a:cubicBezTo>
                    <a:pt x="6678" y="618"/>
                    <a:pt x="6678" y="1241"/>
                    <a:pt x="6282" y="1241"/>
                  </a:cubicBezTo>
                  <a:cubicBezTo>
                    <a:pt x="6269" y="1241"/>
                    <a:pt x="6255" y="1241"/>
                    <a:pt x="6240" y="1239"/>
                  </a:cubicBezTo>
                  <a:cubicBezTo>
                    <a:pt x="5859" y="1215"/>
                    <a:pt x="5859" y="668"/>
                    <a:pt x="6240" y="620"/>
                  </a:cubicBezTo>
                  <a:cubicBezTo>
                    <a:pt x="6255" y="618"/>
                    <a:pt x="6269" y="618"/>
                    <a:pt x="6282" y="618"/>
                  </a:cubicBezTo>
                  <a:close/>
                  <a:moveTo>
                    <a:pt x="4033" y="605"/>
                  </a:moveTo>
                  <a:cubicBezTo>
                    <a:pt x="4516" y="605"/>
                    <a:pt x="4978" y="990"/>
                    <a:pt x="4978" y="1572"/>
                  </a:cubicBezTo>
                  <a:cubicBezTo>
                    <a:pt x="4978" y="2096"/>
                    <a:pt x="4573" y="2501"/>
                    <a:pt x="4049" y="2501"/>
                  </a:cubicBezTo>
                  <a:cubicBezTo>
                    <a:pt x="3216" y="2501"/>
                    <a:pt x="2787" y="1477"/>
                    <a:pt x="3382" y="882"/>
                  </a:cubicBezTo>
                  <a:cubicBezTo>
                    <a:pt x="3573" y="691"/>
                    <a:pt x="3806" y="605"/>
                    <a:pt x="4033" y="605"/>
                  </a:cubicBezTo>
                  <a:close/>
                  <a:moveTo>
                    <a:pt x="5613" y="2510"/>
                  </a:moveTo>
                  <a:cubicBezTo>
                    <a:pt x="5773" y="2510"/>
                    <a:pt x="5930" y="2639"/>
                    <a:pt x="5930" y="2835"/>
                  </a:cubicBezTo>
                  <a:cubicBezTo>
                    <a:pt x="5930" y="2989"/>
                    <a:pt x="5808" y="3123"/>
                    <a:pt x="5638" y="3123"/>
                  </a:cubicBezTo>
                  <a:cubicBezTo>
                    <a:pt x="5625" y="3123"/>
                    <a:pt x="5611" y="3122"/>
                    <a:pt x="5597" y="3120"/>
                  </a:cubicBezTo>
                  <a:lnTo>
                    <a:pt x="5621" y="3120"/>
                  </a:lnTo>
                  <a:cubicBezTo>
                    <a:pt x="5335" y="3120"/>
                    <a:pt x="5192" y="2787"/>
                    <a:pt x="5407" y="2596"/>
                  </a:cubicBezTo>
                  <a:cubicBezTo>
                    <a:pt x="5466" y="2537"/>
                    <a:pt x="5540" y="2510"/>
                    <a:pt x="5613" y="2510"/>
                  </a:cubicBezTo>
                  <a:close/>
                  <a:moveTo>
                    <a:pt x="2049" y="1"/>
                  </a:moveTo>
                  <a:lnTo>
                    <a:pt x="453" y="2668"/>
                  </a:lnTo>
                  <a:cubicBezTo>
                    <a:pt x="1" y="3430"/>
                    <a:pt x="548" y="4406"/>
                    <a:pt x="1429" y="4406"/>
                  </a:cubicBezTo>
                  <a:lnTo>
                    <a:pt x="8526" y="4406"/>
                  </a:lnTo>
                  <a:cubicBezTo>
                    <a:pt x="9407" y="4406"/>
                    <a:pt x="9979" y="3430"/>
                    <a:pt x="9526" y="2668"/>
                  </a:cubicBezTo>
                  <a:lnTo>
                    <a:pt x="793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73" name="Google Shape;10573;p83"/>
          <p:cNvGrpSpPr/>
          <p:nvPr/>
        </p:nvGrpSpPr>
        <p:grpSpPr>
          <a:xfrm>
            <a:off x="2514519" y="4000463"/>
            <a:ext cx="344507" cy="349675"/>
            <a:chOff x="2514519" y="4000463"/>
            <a:chExt cx="344507" cy="349675"/>
          </a:xfrm>
        </p:grpSpPr>
        <p:sp>
          <p:nvSpPr>
            <p:cNvPr id="10574" name="Google Shape;10574;p83"/>
            <p:cNvSpPr/>
            <p:nvPr/>
          </p:nvSpPr>
          <p:spPr>
            <a:xfrm>
              <a:off x="2530808" y="4000463"/>
              <a:ext cx="328218" cy="102606"/>
            </a:xfrm>
            <a:custGeom>
              <a:rect b="b" l="l" r="r" t="t"/>
              <a:pathLst>
                <a:path extrusionOk="0" h="3145" w="10075">
                  <a:moveTo>
                    <a:pt x="382" y="1"/>
                  </a:moveTo>
                  <a:cubicBezTo>
                    <a:pt x="1" y="49"/>
                    <a:pt x="1" y="596"/>
                    <a:pt x="382" y="620"/>
                  </a:cubicBezTo>
                  <a:lnTo>
                    <a:pt x="691" y="620"/>
                  </a:lnTo>
                  <a:lnTo>
                    <a:pt x="691" y="2501"/>
                  </a:lnTo>
                  <a:lnTo>
                    <a:pt x="382" y="2501"/>
                  </a:lnTo>
                  <a:cubicBezTo>
                    <a:pt x="1" y="2549"/>
                    <a:pt x="1" y="3097"/>
                    <a:pt x="382" y="3144"/>
                  </a:cubicBezTo>
                  <a:lnTo>
                    <a:pt x="4454" y="3144"/>
                  </a:lnTo>
                  <a:lnTo>
                    <a:pt x="4454" y="2192"/>
                  </a:lnTo>
                  <a:cubicBezTo>
                    <a:pt x="4454" y="1668"/>
                    <a:pt x="4883" y="1263"/>
                    <a:pt x="5407" y="1263"/>
                  </a:cubicBezTo>
                  <a:lnTo>
                    <a:pt x="7288" y="1263"/>
                  </a:lnTo>
                  <a:cubicBezTo>
                    <a:pt x="7812" y="1263"/>
                    <a:pt x="8240" y="1668"/>
                    <a:pt x="8240" y="2192"/>
                  </a:cubicBezTo>
                  <a:lnTo>
                    <a:pt x="8240" y="3097"/>
                  </a:lnTo>
                  <a:cubicBezTo>
                    <a:pt x="10074" y="2716"/>
                    <a:pt x="9788" y="1"/>
                    <a:pt x="79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5" name="Google Shape;10575;p83"/>
            <p:cNvSpPr/>
            <p:nvPr/>
          </p:nvSpPr>
          <p:spPr>
            <a:xfrm>
              <a:off x="2514519" y="4124013"/>
              <a:ext cx="165298" cy="101823"/>
            </a:xfrm>
            <a:custGeom>
              <a:rect b="b" l="l" r="r" t="t"/>
              <a:pathLst>
                <a:path extrusionOk="0" h="3121" w="5074">
                  <a:moveTo>
                    <a:pt x="2144" y="0"/>
                  </a:moveTo>
                  <a:cubicBezTo>
                    <a:pt x="239" y="24"/>
                    <a:pt x="1" y="2739"/>
                    <a:pt x="1834" y="3120"/>
                  </a:cubicBezTo>
                  <a:lnTo>
                    <a:pt x="1834" y="2215"/>
                  </a:lnTo>
                  <a:cubicBezTo>
                    <a:pt x="1834" y="1691"/>
                    <a:pt x="2263" y="1263"/>
                    <a:pt x="2787" y="1263"/>
                  </a:cubicBezTo>
                  <a:cubicBezTo>
                    <a:pt x="3372" y="1263"/>
                    <a:pt x="3788" y="1261"/>
                    <a:pt x="4090" y="1261"/>
                  </a:cubicBezTo>
                  <a:cubicBezTo>
                    <a:pt x="4845" y="1261"/>
                    <a:pt x="4886" y="1273"/>
                    <a:pt x="5073" y="1358"/>
                  </a:cubicBezTo>
                  <a:cubicBezTo>
                    <a:pt x="4954" y="1096"/>
                    <a:pt x="4978" y="1001"/>
                    <a:pt x="49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6" name="Google Shape;10576;p83"/>
            <p:cNvSpPr/>
            <p:nvPr/>
          </p:nvSpPr>
          <p:spPr>
            <a:xfrm>
              <a:off x="2693728" y="4124013"/>
              <a:ext cx="149009" cy="102573"/>
            </a:xfrm>
            <a:custGeom>
              <a:rect b="b" l="l" r="r" t="t"/>
              <a:pathLst>
                <a:path extrusionOk="0" h="3144" w="4574">
                  <a:moveTo>
                    <a:pt x="3216" y="0"/>
                  </a:moveTo>
                  <a:lnTo>
                    <a:pt x="3216" y="953"/>
                  </a:lnTo>
                  <a:cubicBezTo>
                    <a:pt x="3216" y="1469"/>
                    <a:pt x="2785" y="1886"/>
                    <a:pt x="2283" y="1886"/>
                  </a:cubicBezTo>
                  <a:cubicBezTo>
                    <a:pt x="2183" y="1886"/>
                    <a:pt x="2080" y="1870"/>
                    <a:pt x="1977" y="1834"/>
                  </a:cubicBezTo>
                  <a:lnTo>
                    <a:pt x="1334" y="1620"/>
                  </a:lnTo>
                  <a:lnTo>
                    <a:pt x="691" y="1834"/>
                  </a:lnTo>
                  <a:cubicBezTo>
                    <a:pt x="598" y="1865"/>
                    <a:pt x="495" y="1883"/>
                    <a:pt x="391" y="1883"/>
                  </a:cubicBezTo>
                  <a:cubicBezTo>
                    <a:pt x="257" y="1883"/>
                    <a:pt x="121" y="1854"/>
                    <a:pt x="1" y="1786"/>
                  </a:cubicBezTo>
                  <a:lnTo>
                    <a:pt x="1" y="1786"/>
                  </a:lnTo>
                  <a:cubicBezTo>
                    <a:pt x="120" y="2025"/>
                    <a:pt x="96" y="2120"/>
                    <a:pt x="96" y="3144"/>
                  </a:cubicBezTo>
                  <a:lnTo>
                    <a:pt x="4168" y="3144"/>
                  </a:lnTo>
                  <a:cubicBezTo>
                    <a:pt x="4573" y="3144"/>
                    <a:pt x="4573" y="2501"/>
                    <a:pt x="4168" y="2501"/>
                  </a:cubicBezTo>
                  <a:lnTo>
                    <a:pt x="3859" y="2501"/>
                  </a:lnTo>
                  <a:lnTo>
                    <a:pt x="3859" y="620"/>
                  </a:lnTo>
                  <a:lnTo>
                    <a:pt x="4168" y="620"/>
                  </a:lnTo>
                  <a:cubicBezTo>
                    <a:pt x="4573" y="620"/>
                    <a:pt x="4573" y="0"/>
                    <a:pt x="41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7" name="Google Shape;10577;p83"/>
            <p:cNvSpPr/>
            <p:nvPr/>
          </p:nvSpPr>
          <p:spPr>
            <a:xfrm>
              <a:off x="2530808" y="4246781"/>
              <a:ext cx="323560" cy="103356"/>
            </a:xfrm>
            <a:custGeom>
              <a:rect b="b" l="l" r="r" t="t"/>
              <a:pathLst>
                <a:path extrusionOk="0" h="3168" w="9932">
                  <a:moveTo>
                    <a:pt x="382" y="0"/>
                  </a:moveTo>
                  <a:cubicBezTo>
                    <a:pt x="1" y="48"/>
                    <a:pt x="1" y="595"/>
                    <a:pt x="382" y="619"/>
                  </a:cubicBezTo>
                  <a:lnTo>
                    <a:pt x="691" y="619"/>
                  </a:lnTo>
                  <a:lnTo>
                    <a:pt x="691" y="2524"/>
                  </a:lnTo>
                  <a:lnTo>
                    <a:pt x="382" y="2524"/>
                  </a:lnTo>
                  <a:cubicBezTo>
                    <a:pt x="1" y="2572"/>
                    <a:pt x="1" y="3120"/>
                    <a:pt x="382" y="3167"/>
                  </a:cubicBezTo>
                  <a:lnTo>
                    <a:pt x="7907" y="3167"/>
                  </a:lnTo>
                  <a:cubicBezTo>
                    <a:pt x="9931" y="3072"/>
                    <a:pt x="9931" y="95"/>
                    <a:pt x="7907" y="0"/>
                  </a:cubicBezTo>
                  <a:lnTo>
                    <a:pt x="5097" y="0"/>
                  </a:lnTo>
                  <a:lnTo>
                    <a:pt x="5097" y="953"/>
                  </a:lnTo>
                  <a:cubicBezTo>
                    <a:pt x="5097" y="1486"/>
                    <a:pt x="4655" y="1888"/>
                    <a:pt x="4165" y="1888"/>
                  </a:cubicBezTo>
                  <a:cubicBezTo>
                    <a:pt x="4064" y="1888"/>
                    <a:pt x="3961" y="1870"/>
                    <a:pt x="3859" y="1834"/>
                  </a:cubicBezTo>
                  <a:lnTo>
                    <a:pt x="3216" y="1619"/>
                  </a:lnTo>
                  <a:lnTo>
                    <a:pt x="2573" y="1834"/>
                  </a:lnTo>
                  <a:cubicBezTo>
                    <a:pt x="2467" y="1870"/>
                    <a:pt x="2361" y="1888"/>
                    <a:pt x="2258" y="1888"/>
                  </a:cubicBezTo>
                  <a:cubicBezTo>
                    <a:pt x="1759" y="1888"/>
                    <a:pt x="1330" y="1486"/>
                    <a:pt x="1310" y="953"/>
                  </a:cubicBezTo>
                  <a:lnTo>
                    <a:pt x="131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8" name="Google Shape;10578;p83"/>
            <p:cNvSpPr/>
            <p:nvPr/>
          </p:nvSpPr>
          <p:spPr>
            <a:xfrm>
              <a:off x="2594432" y="4185316"/>
              <a:ext cx="81476" cy="102475"/>
            </a:xfrm>
            <a:custGeom>
              <a:rect b="b" l="l" r="r" t="t"/>
              <a:pathLst>
                <a:path extrusionOk="0" h="3141" w="2501">
                  <a:moveTo>
                    <a:pt x="274" y="0"/>
                  </a:moveTo>
                  <a:cubicBezTo>
                    <a:pt x="123" y="0"/>
                    <a:pt x="0" y="136"/>
                    <a:pt x="0" y="312"/>
                  </a:cubicBezTo>
                  <a:lnTo>
                    <a:pt x="0" y="2837"/>
                  </a:lnTo>
                  <a:cubicBezTo>
                    <a:pt x="0" y="2996"/>
                    <a:pt x="151" y="3139"/>
                    <a:pt x="312" y="3139"/>
                  </a:cubicBezTo>
                  <a:cubicBezTo>
                    <a:pt x="343" y="3139"/>
                    <a:pt x="374" y="3134"/>
                    <a:pt x="405" y="3122"/>
                  </a:cubicBezTo>
                  <a:lnTo>
                    <a:pt x="1263" y="2837"/>
                  </a:lnTo>
                  <a:lnTo>
                    <a:pt x="2096" y="3122"/>
                  </a:lnTo>
                  <a:cubicBezTo>
                    <a:pt x="2130" y="3135"/>
                    <a:pt x="2164" y="3141"/>
                    <a:pt x="2198" y="3141"/>
                  </a:cubicBezTo>
                  <a:cubicBezTo>
                    <a:pt x="2356" y="3141"/>
                    <a:pt x="2501" y="3013"/>
                    <a:pt x="2501" y="2837"/>
                  </a:cubicBezTo>
                  <a:lnTo>
                    <a:pt x="2501" y="312"/>
                  </a:lnTo>
                  <a:cubicBezTo>
                    <a:pt x="2501" y="146"/>
                    <a:pt x="2358" y="3"/>
                    <a:pt x="2191" y="3"/>
                  </a:cubicBezTo>
                  <a:lnTo>
                    <a:pt x="310" y="3"/>
                  </a:lnTo>
                  <a:cubicBezTo>
                    <a:pt x="298" y="1"/>
                    <a:pt x="286" y="0"/>
                    <a:pt x="27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9" name="Google Shape;10579;p83"/>
            <p:cNvSpPr/>
            <p:nvPr/>
          </p:nvSpPr>
          <p:spPr>
            <a:xfrm>
              <a:off x="2696823" y="4061863"/>
              <a:ext cx="81509" cy="102867"/>
            </a:xfrm>
            <a:custGeom>
              <a:rect b="b" l="l" r="r" t="t"/>
              <a:pathLst>
                <a:path extrusionOk="0" h="3153" w="2502">
                  <a:moveTo>
                    <a:pt x="311" y="0"/>
                  </a:moveTo>
                  <a:cubicBezTo>
                    <a:pt x="120" y="0"/>
                    <a:pt x="1" y="143"/>
                    <a:pt x="1" y="310"/>
                  </a:cubicBezTo>
                  <a:lnTo>
                    <a:pt x="1" y="2834"/>
                  </a:lnTo>
                  <a:cubicBezTo>
                    <a:pt x="1" y="3021"/>
                    <a:pt x="145" y="3153"/>
                    <a:pt x="324" y="3153"/>
                  </a:cubicBezTo>
                  <a:cubicBezTo>
                    <a:pt x="350" y="3153"/>
                    <a:pt x="378" y="3150"/>
                    <a:pt x="406" y="3144"/>
                  </a:cubicBezTo>
                  <a:lnTo>
                    <a:pt x="1239" y="2834"/>
                  </a:lnTo>
                  <a:lnTo>
                    <a:pt x="2097" y="3144"/>
                  </a:lnTo>
                  <a:cubicBezTo>
                    <a:pt x="2121" y="3150"/>
                    <a:pt x="2147" y="3153"/>
                    <a:pt x="2172" y="3153"/>
                  </a:cubicBezTo>
                  <a:cubicBezTo>
                    <a:pt x="2339" y="3153"/>
                    <a:pt x="2501" y="3021"/>
                    <a:pt x="2501" y="2834"/>
                  </a:cubicBezTo>
                  <a:lnTo>
                    <a:pt x="2501" y="310"/>
                  </a:lnTo>
                  <a:cubicBezTo>
                    <a:pt x="2501" y="143"/>
                    <a:pt x="2359" y="0"/>
                    <a:pt x="21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80" name="Google Shape;10580;p83"/>
          <p:cNvGrpSpPr/>
          <p:nvPr/>
        </p:nvGrpSpPr>
        <p:grpSpPr>
          <a:xfrm>
            <a:off x="3205781" y="4000463"/>
            <a:ext cx="408098" cy="349968"/>
            <a:chOff x="3205781" y="4000463"/>
            <a:chExt cx="408098" cy="349968"/>
          </a:xfrm>
        </p:grpSpPr>
        <p:sp>
          <p:nvSpPr>
            <p:cNvPr id="10581" name="Google Shape;10581;p83"/>
            <p:cNvSpPr/>
            <p:nvPr/>
          </p:nvSpPr>
          <p:spPr>
            <a:xfrm>
              <a:off x="3442391" y="4082841"/>
              <a:ext cx="48150" cy="41205"/>
            </a:xfrm>
            <a:custGeom>
              <a:rect b="b" l="l" r="r" t="t"/>
              <a:pathLst>
                <a:path extrusionOk="0" h="1263" w="1478">
                  <a:moveTo>
                    <a:pt x="839" y="1"/>
                  </a:moveTo>
                  <a:cubicBezTo>
                    <a:pt x="685" y="1"/>
                    <a:pt x="529" y="60"/>
                    <a:pt x="406" y="191"/>
                  </a:cubicBezTo>
                  <a:cubicBezTo>
                    <a:pt x="1" y="596"/>
                    <a:pt x="286" y="1262"/>
                    <a:pt x="858" y="1262"/>
                  </a:cubicBezTo>
                  <a:cubicBezTo>
                    <a:pt x="1191" y="1262"/>
                    <a:pt x="1477" y="977"/>
                    <a:pt x="1477" y="643"/>
                  </a:cubicBezTo>
                  <a:cubicBezTo>
                    <a:pt x="1477" y="257"/>
                    <a:pt x="1161" y="1"/>
                    <a:pt x="8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2" name="Google Shape;10582;p83"/>
            <p:cNvSpPr/>
            <p:nvPr/>
          </p:nvSpPr>
          <p:spPr>
            <a:xfrm>
              <a:off x="3375673" y="4227272"/>
              <a:ext cx="27495" cy="20391"/>
            </a:xfrm>
            <a:custGeom>
              <a:rect b="b" l="l" r="r" t="t"/>
              <a:pathLst>
                <a:path extrusionOk="0" h="625" w="844">
                  <a:moveTo>
                    <a:pt x="426" y="0"/>
                  </a:moveTo>
                  <a:cubicBezTo>
                    <a:pt x="412" y="0"/>
                    <a:pt x="397" y="1"/>
                    <a:pt x="382" y="3"/>
                  </a:cubicBezTo>
                  <a:cubicBezTo>
                    <a:pt x="1" y="27"/>
                    <a:pt x="1" y="598"/>
                    <a:pt x="382" y="622"/>
                  </a:cubicBezTo>
                  <a:cubicBezTo>
                    <a:pt x="397" y="623"/>
                    <a:pt x="412" y="624"/>
                    <a:pt x="426" y="624"/>
                  </a:cubicBezTo>
                  <a:cubicBezTo>
                    <a:pt x="843" y="624"/>
                    <a:pt x="843" y="0"/>
                    <a:pt x="4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3" name="Google Shape;10583;p83"/>
            <p:cNvSpPr/>
            <p:nvPr/>
          </p:nvSpPr>
          <p:spPr>
            <a:xfrm>
              <a:off x="3260870" y="4041635"/>
              <a:ext cx="312679" cy="267656"/>
            </a:xfrm>
            <a:custGeom>
              <a:rect b="b" l="l" r="r" t="t"/>
              <a:pathLst>
                <a:path extrusionOk="0" h="8204" w="9598">
                  <a:moveTo>
                    <a:pt x="3263" y="1573"/>
                  </a:moveTo>
                  <a:cubicBezTo>
                    <a:pt x="3548" y="1573"/>
                    <a:pt x="3691" y="1930"/>
                    <a:pt x="3501" y="2121"/>
                  </a:cubicBezTo>
                  <a:cubicBezTo>
                    <a:pt x="3433" y="2181"/>
                    <a:pt x="3352" y="2208"/>
                    <a:pt x="3275" y="2208"/>
                  </a:cubicBezTo>
                  <a:cubicBezTo>
                    <a:pt x="3108" y="2208"/>
                    <a:pt x="2953" y="2085"/>
                    <a:pt x="2953" y="1906"/>
                  </a:cubicBezTo>
                  <a:cubicBezTo>
                    <a:pt x="2953" y="1716"/>
                    <a:pt x="3096" y="1573"/>
                    <a:pt x="3263" y="1573"/>
                  </a:cubicBezTo>
                  <a:close/>
                  <a:moveTo>
                    <a:pt x="6430" y="239"/>
                  </a:moveTo>
                  <a:cubicBezTo>
                    <a:pt x="6597" y="239"/>
                    <a:pt x="6763" y="358"/>
                    <a:pt x="6740" y="596"/>
                  </a:cubicBezTo>
                  <a:lnTo>
                    <a:pt x="6740" y="692"/>
                  </a:lnTo>
                  <a:cubicBezTo>
                    <a:pt x="6859" y="716"/>
                    <a:pt x="6954" y="763"/>
                    <a:pt x="7073" y="811"/>
                  </a:cubicBezTo>
                  <a:lnTo>
                    <a:pt x="7121" y="763"/>
                  </a:lnTo>
                  <a:cubicBezTo>
                    <a:pt x="7194" y="690"/>
                    <a:pt x="7274" y="659"/>
                    <a:pt x="7350" y="659"/>
                  </a:cubicBezTo>
                  <a:cubicBezTo>
                    <a:pt x="7594" y="659"/>
                    <a:pt x="7791" y="974"/>
                    <a:pt x="7573" y="1192"/>
                  </a:cubicBezTo>
                  <a:lnTo>
                    <a:pt x="7502" y="1263"/>
                  </a:lnTo>
                  <a:cubicBezTo>
                    <a:pt x="7573" y="1358"/>
                    <a:pt x="7621" y="1478"/>
                    <a:pt x="7645" y="1573"/>
                  </a:cubicBezTo>
                  <a:lnTo>
                    <a:pt x="7740" y="1573"/>
                  </a:lnTo>
                  <a:cubicBezTo>
                    <a:pt x="7754" y="1571"/>
                    <a:pt x="7768" y="1571"/>
                    <a:pt x="7781" y="1571"/>
                  </a:cubicBezTo>
                  <a:cubicBezTo>
                    <a:pt x="8179" y="1571"/>
                    <a:pt x="8179" y="2218"/>
                    <a:pt x="7781" y="2218"/>
                  </a:cubicBezTo>
                  <a:cubicBezTo>
                    <a:pt x="7768" y="2218"/>
                    <a:pt x="7754" y="2217"/>
                    <a:pt x="7740" y="2216"/>
                  </a:cubicBezTo>
                  <a:lnTo>
                    <a:pt x="7645" y="2216"/>
                  </a:lnTo>
                  <a:cubicBezTo>
                    <a:pt x="7621" y="2335"/>
                    <a:pt x="7573" y="2430"/>
                    <a:pt x="7502" y="2525"/>
                  </a:cubicBezTo>
                  <a:lnTo>
                    <a:pt x="7573" y="2597"/>
                  </a:lnTo>
                  <a:cubicBezTo>
                    <a:pt x="7793" y="2835"/>
                    <a:pt x="7590" y="3143"/>
                    <a:pt x="7344" y="3143"/>
                  </a:cubicBezTo>
                  <a:cubicBezTo>
                    <a:pt x="7270" y="3143"/>
                    <a:pt x="7192" y="3115"/>
                    <a:pt x="7121" y="3049"/>
                  </a:cubicBezTo>
                  <a:lnTo>
                    <a:pt x="7073" y="2978"/>
                  </a:lnTo>
                  <a:cubicBezTo>
                    <a:pt x="6954" y="3049"/>
                    <a:pt x="6859" y="3073"/>
                    <a:pt x="6740" y="3121"/>
                  </a:cubicBezTo>
                  <a:lnTo>
                    <a:pt x="6740" y="3216"/>
                  </a:lnTo>
                  <a:cubicBezTo>
                    <a:pt x="6740" y="3383"/>
                    <a:pt x="6597" y="3526"/>
                    <a:pt x="6406" y="3526"/>
                  </a:cubicBezTo>
                  <a:cubicBezTo>
                    <a:pt x="6239" y="3526"/>
                    <a:pt x="6097" y="3383"/>
                    <a:pt x="6097" y="3216"/>
                  </a:cubicBezTo>
                  <a:lnTo>
                    <a:pt x="6097" y="3121"/>
                  </a:lnTo>
                  <a:cubicBezTo>
                    <a:pt x="6001" y="3073"/>
                    <a:pt x="5882" y="3049"/>
                    <a:pt x="5787" y="2978"/>
                  </a:cubicBezTo>
                  <a:lnTo>
                    <a:pt x="5716" y="3049"/>
                  </a:lnTo>
                  <a:cubicBezTo>
                    <a:pt x="5656" y="3109"/>
                    <a:pt x="5579" y="3139"/>
                    <a:pt x="5501" y="3139"/>
                  </a:cubicBezTo>
                  <a:cubicBezTo>
                    <a:pt x="5424" y="3139"/>
                    <a:pt x="5346" y="3109"/>
                    <a:pt x="5287" y="3049"/>
                  </a:cubicBezTo>
                  <a:cubicBezTo>
                    <a:pt x="5144" y="2930"/>
                    <a:pt x="5144" y="2716"/>
                    <a:pt x="5287" y="2597"/>
                  </a:cubicBezTo>
                  <a:lnTo>
                    <a:pt x="5335" y="2525"/>
                  </a:lnTo>
                  <a:cubicBezTo>
                    <a:pt x="5287" y="2430"/>
                    <a:pt x="5239" y="2335"/>
                    <a:pt x="5215" y="2216"/>
                  </a:cubicBezTo>
                  <a:lnTo>
                    <a:pt x="5120" y="2216"/>
                  </a:lnTo>
                  <a:cubicBezTo>
                    <a:pt x="4739" y="2168"/>
                    <a:pt x="4739" y="1620"/>
                    <a:pt x="5120" y="1573"/>
                  </a:cubicBezTo>
                  <a:lnTo>
                    <a:pt x="5215" y="1573"/>
                  </a:lnTo>
                  <a:cubicBezTo>
                    <a:pt x="5239" y="1478"/>
                    <a:pt x="5287" y="1358"/>
                    <a:pt x="5358" y="1263"/>
                  </a:cubicBezTo>
                  <a:lnTo>
                    <a:pt x="5287" y="1192"/>
                  </a:lnTo>
                  <a:cubicBezTo>
                    <a:pt x="5144" y="1073"/>
                    <a:pt x="5144" y="858"/>
                    <a:pt x="5287" y="763"/>
                  </a:cubicBezTo>
                  <a:cubicBezTo>
                    <a:pt x="5346" y="692"/>
                    <a:pt x="5424" y="656"/>
                    <a:pt x="5504" y="656"/>
                  </a:cubicBezTo>
                  <a:cubicBezTo>
                    <a:pt x="5585" y="656"/>
                    <a:pt x="5668" y="692"/>
                    <a:pt x="5739" y="763"/>
                  </a:cubicBezTo>
                  <a:lnTo>
                    <a:pt x="5787" y="811"/>
                  </a:lnTo>
                  <a:cubicBezTo>
                    <a:pt x="5882" y="763"/>
                    <a:pt x="6001" y="716"/>
                    <a:pt x="6120" y="692"/>
                  </a:cubicBezTo>
                  <a:lnTo>
                    <a:pt x="6120" y="596"/>
                  </a:lnTo>
                  <a:cubicBezTo>
                    <a:pt x="6097" y="358"/>
                    <a:pt x="6263" y="239"/>
                    <a:pt x="6430" y="239"/>
                  </a:cubicBezTo>
                  <a:close/>
                  <a:moveTo>
                    <a:pt x="8613" y="3463"/>
                  </a:moveTo>
                  <a:cubicBezTo>
                    <a:pt x="8774" y="3463"/>
                    <a:pt x="8931" y="3591"/>
                    <a:pt x="8931" y="3788"/>
                  </a:cubicBezTo>
                  <a:cubicBezTo>
                    <a:pt x="8954" y="3954"/>
                    <a:pt x="8788" y="4097"/>
                    <a:pt x="8621" y="4097"/>
                  </a:cubicBezTo>
                  <a:cubicBezTo>
                    <a:pt x="8335" y="4097"/>
                    <a:pt x="8192" y="3764"/>
                    <a:pt x="8407" y="3549"/>
                  </a:cubicBezTo>
                  <a:cubicBezTo>
                    <a:pt x="8466" y="3490"/>
                    <a:pt x="8540" y="3463"/>
                    <a:pt x="8613" y="3463"/>
                  </a:cubicBezTo>
                  <a:close/>
                  <a:moveTo>
                    <a:pt x="3024" y="3154"/>
                  </a:moveTo>
                  <a:cubicBezTo>
                    <a:pt x="3163" y="3154"/>
                    <a:pt x="3305" y="3196"/>
                    <a:pt x="3429" y="3287"/>
                  </a:cubicBezTo>
                  <a:cubicBezTo>
                    <a:pt x="3735" y="3450"/>
                    <a:pt x="3570" y="3875"/>
                    <a:pt x="3277" y="3875"/>
                  </a:cubicBezTo>
                  <a:cubicBezTo>
                    <a:pt x="3228" y="3875"/>
                    <a:pt x="3175" y="3863"/>
                    <a:pt x="3120" y="3835"/>
                  </a:cubicBezTo>
                  <a:cubicBezTo>
                    <a:pt x="3065" y="3802"/>
                    <a:pt x="3035" y="3784"/>
                    <a:pt x="3012" y="3784"/>
                  </a:cubicBezTo>
                  <a:cubicBezTo>
                    <a:pt x="2985" y="3784"/>
                    <a:pt x="2968" y="3808"/>
                    <a:pt x="2929" y="3859"/>
                  </a:cubicBezTo>
                  <a:cubicBezTo>
                    <a:pt x="2858" y="4050"/>
                    <a:pt x="2691" y="4169"/>
                    <a:pt x="2501" y="4240"/>
                  </a:cubicBezTo>
                  <a:cubicBezTo>
                    <a:pt x="2450" y="4253"/>
                    <a:pt x="2397" y="4259"/>
                    <a:pt x="2343" y="4259"/>
                  </a:cubicBezTo>
                  <a:cubicBezTo>
                    <a:pt x="2197" y="4259"/>
                    <a:pt x="2045" y="4215"/>
                    <a:pt x="1905" y="4145"/>
                  </a:cubicBezTo>
                  <a:cubicBezTo>
                    <a:pt x="1598" y="3981"/>
                    <a:pt x="1749" y="3535"/>
                    <a:pt x="2040" y="3535"/>
                  </a:cubicBezTo>
                  <a:cubicBezTo>
                    <a:pt x="2087" y="3535"/>
                    <a:pt x="2138" y="3547"/>
                    <a:pt x="2191" y="3573"/>
                  </a:cubicBezTo>
                  <a:cubicBezTo>
                    <a:pt x="2262" y="3609"/>
                    <a:pt x="2298" y="3633"/>
                    <a:pt x="2325" y="3633"/>
                  </a:cubicBezTo>
                  <a:cubicBezTo>
                    <a:pt x="2352" y="3633"/>
                    <a:pt x="2370" y="3609"/>
                    <a:pt x="2405" y="3549"/>
                  </a:cubicBezTo>
                  <a:cubicBezTo>
                    <a:pt x="2514" y="3301"/>
                    <a:pt x="2764" y="3154"/>
                    <a:pt x="3024" y="3154"/>
                  </a:cubicBezTo>
                  <a:close/>
                  <a:moveTo>
                    <a:pt x="5163" y="4087"/>
                  </a:moveTo>
                  <a:cubicBezTo>
                    <a:pt x="5336" y="4087"/>
                    <a:pt x="5501" y="4229"/>
                    <a:pt x="5501" y="4431"/>
                  </a:cubicBezTo>
                  <a:cubicBezTo>
                    <a:pt x="5477" y="4597"/>
                    <a:pt x="5358" y="4716"/>
                    <a:pt x="5192" y="4716"/>
                  </a:cubicBezTo>
                  <a:cubicBezTo>
                    <a:pt x="4906" y="4716"/>
                    <a:pt x="4763" y="4383"/>
                    <a:pt x="4953" y="4169"/>
                  </a:cubicBezTo>
                  <a:cubicBezTo>
                    <a:pt x="5017" y="4112"/>
                    <a:pt x="5091" y="4087"/>
                    <a:pt x="5163" y="4087"/>
                  </a:cubicBezTo>
                  <a:close/>
                  <a:moveTo>
                    <a:pt x="6996" y="4803"/>
                  </a:moveTo>
                  <a:cubicBezTo>
                    <a:pt x="7166" y="4803"/>
                    <a:pt x="7337" y="4925"/>
                    <a:pt x="7311" y="5145"/>
                  </a:cubicBezTo>
                  <a:cubicBezTo>
                    <a:pt x="7287" y="5335"/>
                    <a:pt x="7263" y="5359"/>
                    <a:pt x="7335" y="5455"/>
                  </a:cubicBezTo>
                  <a:cubicBezTo>
                    <a:pt x="7383" y="5550"/>
                    <a:pt x="7406" y="5526"/>
                    <a:pt x="7549" y="5550"/>
                  </a:cubicBezTo>
                  <a:cubicBezTo>
                    <a:pt x="7787" y="5550"/>
                    <a:pt x="8026" y="5669"/>
                    <a:pt x="8168" y="5883"/>
                  </a:cubicBezTo>
                  <a:cubicBezTo>
                    <a:pt x="8335" y="6098"/>
                    <a:pt x="8383" y="6360"/>
                    <a:pt x="8311" y="6621"/>
                  </a:cubicBezTo>
                  <a:cubicBezTo>
                    <a:pt x="8279" y="6794"/>
                    <a:pt x="8149" y="6874"/>
                    <a:pt x="8016" y="6874"/>
                  </a:cubicBezTo>
                  <a:cubicBezTo>
                    <a:pt x="7856" y="6874"/>
                    <a:pt x="7692" y="6758"/>
                    <a:pt x="7692" y="6550"/>
                  </a:cubicBezTo>
                  <a:cubicBezTo>
                    <a:pt x="7716" y="6360"/>
                    <a:pt x="7740" y="6336"/>
                    <a:pt x="7668" y="6240"/>
                  </a:cubicBezTo>
                  <a:cubicBezTo>
                    <a:pt x="7621" y="6169"/>
                    <a:pt x="7597" y="6169"/>
                    <a:pt x="7454" y="6145"/>
                  </a:cubicBezTo>
                  <a:cubicBezTo>
                    <a:pt x="7216" y="6145"/>
                    <a:pt x="6978" y="6026"/>
                    <a:pt x="6835" y="5812"/>
                  </a:cubicBezTo>
                  <a:cubicBezTo>
                    <a:pt x="6668" y="5597"/>
                    <a:pt x="6620" y="5335"/>
                    <a:pt x="6692" y="5074"/>
                  </a:cubicBezTo>
                  <a:cubicBezTo>
                    <a:pt x="6714" y="4889"/>
                    <a:pt x="6854" y="4803"/>
                    <a:pt x="6996" y="4803"/>
                  </a:cubicBezTo>
                  <a:close/>
                  <a:moveTo>
                    <a:pt x="3899" y="5058"/>
                  </a:moveTo>
                  <a:cubicBezTo>
                    <a:pt x="4388" y="5058"/>
                    <a:pt x="4858" y="5437"/>
                    <a:pt x="4858" y="6002"/>
                  </a:cubicBezTo>
                  <a:cubicBezTo>
                    <a:pt x="4858" y="6526"/>
                    <a:pt x="4430" y="6931"/>
                    <a:pt x="3906" y="6955"/>
                  </a:cubicBezTo>
                  <a:cubicBezTo>
                    <a:pt x="3072" y="6931"/>
                    <a:pt x="2643" y="5931"/>
                    <a:pt x="3239" y="5335"/>
                  </a:cubicBezTo>
                  <a:cubicBezTo>
                    <a:pt x="3431" y="5144"/>
                    <a:pt x="3667" y="5058"/>
                    <a:pt x="3899" y="5058"/>
                  </a:cubicBezTo>
                  <a:close/>
                  <a:moveTo>
                    <a:pt x="5780" y="7225"/>
                  </a:moveTo>
                  <a:cubicBezTo>
                    <a:pt x="5940" y="7225"/>
                    <a:pt x="6097" y="7354"/>
                    <a:pt x="6097" y="7550"/>
                  </a:cubicBezTo>
                  <a:cubicBezTo>
                    <a:pt x="6097" y="7717"/>
                    <a:pt x="5954" y="7860"/>
                    <a:pt x="5787" y="7860"/>
                  </a:cubicBezTo>
                  <a:cubicBezTo>
                    <a:pt x="5501" y="7860"/>
                    <a:pt x="5358" y="7526"/>
                    <a:pt x="5573" y="7312"/>
                  </a:cubicBezTo>
                  <a:cubicBezTo>
                    <a:pt x="5632" y="7252"/>
                    <a:pt x="5706" y="7225"/>
                    <a:pt x="5780" y="7225"/>
                  </a:cubicBezTo>
                  <a:close/>
                  <a:moveTo>
                    <a:pt x="5520" y="1"/>
                  </a:moveTo>
                  <a:cubicBezTo>
                    <a:pt x="5506" y="1"/>
                    <a:pt x="5492" y="1"/>
                    <a:pt x="5477" y="1"/>
                  </a:cubicBezTo>
                  <a:cubicBezTo>
                    <a:pt x="1834" y="1"/>
                    <a:pt x="0" y="4407"/>
                    <a:pt x="2596" y="7002"/>
                  </a:cubicBezTo>
                  <a:cubicBezTo>
                    <a:pt x="3425" y="7832"/>
                    <a:pt x="4446" y="8203"/>
                    <a:pt x="5448" y="8203"/>
                  </a:cubicBezTo>
                  <a:cubicBezTo>
                    <a:pt x="7554" y="8203"/>
                    <a:pt x="9581" y="6566"/>
                    <a:pt x="9597" y="4097"/>
                  </a:cubicBezTo>
                  <a:cubicBezTo>
                    <a:pt x="9597" y="1849"/>
                    <a:pt x="7763" y="1"/>
                    <a:pt x="55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4" name="Google Shape;10584;p83"/>
            <p:cNvSpPr/>
            <p:nvPr/>
          </p:nvSpPr>
          <p:spPr>
            <a:xfrm>
              <a:off x="3205781" y="4000463"/>
              <a:ext cx="408098" cy="349968"/>
            </a:xfrm>
            <a:custGeom>
              <a:rect b="b" l="l" r="r" t="t"/>
              <a:pathLst>
                <a:path extrusionOk="0" h="10727" w="12527">
                  <a:moveTo>
                    <a:pt x="7136" y="611"/>
                  </a:moveTo>
                  <a:cubicBezTo>
                    <a:pt x="9570" y="611"/>
                    <a:pt x="11907" y="2504"/>
                    <a:pt x="11907" y="5359"/>
                  </a:cubicBezTo>
                  <a:cubicBezTo>
                    <a:pt x="11884" y="7979"/>
                    <a:pt x="9788" y="10074"/>
                    <a:pt x="7168" y="10074"/>
                  </a:cubicBezTo>
                  <a:cubicBezTo>
                    <a:pt x="2953" y="10074"/>
                    <a:pt x="858" y="4978"/>
                    <a:pt x="3834" y="2001"/>
                  </a:cubicBezTo>
                  <a:cubicBezTo>
                    <a:pt x="4795" y="1041"/>
                    <a:pt x="5976" y="611"/>
                    <a:pt x="7136" y="611"/>
                  </a:cubicBezTo>
                  <a:close/>
                  <a:moveTo>
                    <a:pt x="7168" y="1"/>
                  </a:moveTo>
                  <a:cubicBezTo>
                    <a:pt x="2406" y="1"/>
                    <a:pt x="0" y="5764"/>
                    <a:pt x="3382" y="9146"/>
                  </a:cubicBezTo>
                  <a:cubicBezTo>
                    <a:pt x="4475" y="10238"/>
                    <a:pt x="5816" y="10727"/>
                    <a:pt x="7131" y="10727"/>
                  </a:cubicBezTo>
                  <a:cubicBezTo>
                    <a:pt x="9886" y="10727"/>
                    <a:pt x="12527" y="8583"/>
                    <a:pt x="12527" y="5359"/>
                  </a:cubicBezTo>
                  <a:cubicBezTo>
                    <a:pt x="12527" y="2406"/>
                    <a:pt x="10121" y="1"/>
                    <a:pt x="71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85" name="Google Shape;10585;p83"/>
          <p:cNvGrpSpPr/>
          <p:nvPr/>
        </p:nvGrpSpPr>
        <p:grpSpPr>
          <a:xfrm>
            <a:off x="3961416" y="4000463"/>
            <a:ext cx="408098" cy="349968"/>
            <a:chOff x="3961416" y="4000463"/>
            <a:chExt cx="408098" cy="349968"/>
          </a:xfrm>
        </p:grpSpPr>
        <p:sp>
          <p:nvSpPr>
            <p:cNvPr id="10586" name="Google Shape;10586;p83"/>
            <p:cNvSpPr/>
            <p:nvPr/>
          </p:nvSpPr>
          <p:spPr>
            <a:xfrm>
              <a:off x="4141407" y="4162870"/>
              <a:ext cx="65969" cy="65283"/>
            </a:xfrm>
            <a:custGeom>
              <a:rect b="b" l="l" r="r" t="t"/>
              <a:pathLst>
                <a:path extrusionOk="0" h="2001" w="2025">
                  <a:moveTo>
                    <a:pt x="810" y="0"/>
                  </a:moveTo>
                  <a:lnTo>
                    <a:pt x="1" y="2001"/>
                  </a:lnTo>
                  <a:lnTo>
                    <a:pt x="2025" y="1215"/>
                  </a:lnTo>
                  <a:lnTo>
                    <a:pt x="81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7" name="Google Shape;10587;p83"/>
            <p:cNvSpPr/>
            <p:nvPr/>
          </p:nvSpPr>
          <p:spPr>
            <a:xfrm>
              <a:off x="4182520" y="4121664"/>
              <a:ext cx="65969" cy="66098"/>
            </a:xfrm>
            <a:custGeom>
              <a:rect b="b" l="l" r="r" t="t"/>
              <a:pathLst>
                <a:path extrusionOk="0" h="2026" w="2025">
                  <a:moveTo>
                    <a:pt x="2025" y="1"/>
                  </a:moveTo>
                  <a:lnTo>
                    <a:pt x="1" y="811"/>
                  </a:lnTo>
                  <a:lnTo>
                    <a:pt x="1215" y="2025"/>
                  </a:lnTo>
                  <a:lnTo>
                    <a:pt x="20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8" name="Google Shape;10588;p83"/>
            <p:cNvSpPr/>
            <p:nvPr/>
          </p:nvSpPr>
          <p:spPr>
            <a:xfrm>
              <a:off x="3961416" y="4000463"/>
              <a:ext cx="408098" cy="349968"/>
            </a:xfrm>
            <a:custGeom>
              <a:rect b="b" l="l" r="r" t="t"/>
              <a:pathLst>
                <a:path extrusionOk="0" h="10727" w="12527">
                  <a:moveTo>
                    <a:pt x="6859" y="620"/>
                  </a:moveTo>
                  <a:cubicBezTo>
                    <a:pt x="7073" y="620"/>
                    <a:pt x="7264" y="620"/>
                    <a:pt x="7478" y="644"/>
                  </a:cubicBezTo>
                  <a:lnTo>
                    <a:pt x="7478" y="1573"/>
                  </a:lnTo>
                  <a:cubicBezTo>
                    <a:pt x="7478" y="1787"/>
                    <a:pt x="7324" y="1894"/>
                    <a:pt x="7169" y="1894"/>
                  </a:cubicBezTo>
                  <a:cubicBezTo>
                    <a:pt x="7014" y="1894"/>
                    <a:pt x="6859" y="1787"/>
                    <a:pt x="6859" y="1573"/>
                  </a:cubicBezTo>
                  <a:lnTo>
                    <a:pt x="6859" y="620"/>
                  </a:lnTo>
                  <a:close/>
                  <a:moveTo>
                    <a:pt x="4049" y="1787"/>
                  </a:moveTo>
                  <a:lnTo>
                    <a:pt x="4287" y="2025"/>
                  </a:lnTo>
                  <a:cubicBezTo>
                    <a:pt x="4406" y="2144"/>
                    <a:pt x="4406" y="2335"/>
                    <a:pt x="4287" y="2454"/>
                  </a:cubicBezTo>
                  <a:cubicBezTo>
                    <a:pt x="4228" y="2513"/>
                    <a:pt x="4144" y="2543"/>
                    <a:pt x="4061" y="2543"/>
                  </a:cubicBezTo>
                  <a:cubicBezTo>
                    <a:pt x="3978" y="2543"/>
                    <a:pt x="3894" y="2513"/>
                    <a:pt x="3835" y="2454"/>
                  </a:cubicBezTo>
                  <a:lnTo>
                    <a:pt x="3620" y="2239"/>
                  </a:lnTo>
                  <a:cubicBezTo>
                    <a:pt x="3739" y="2073"/>
                    <a:pt x="3906" y="1930"/>
                    <a:pt x="4049" y="1787"/>
                  </a:cubicBezTo>
                  <a:close/>
                  <a:moveTo>
                    <a:pt x="10288" y="1787"/>
                  </a:moveTo>
                  <a:cubicBezTo>
                    <a:pt x="10431" y="1930"/>
                    <a:pt x="10574" y="2073"/>
                    <a:pt x="10717" y="2239"/>
                  </a:cubicBezTo>
                  <a:lnTo>
                    <a:pt x="10503" y="2454"/>
                  </a:lnTo>
                  <a:cubicBezTo>
                    <a:pt x="10429" y="2527"/>
                    <a:pt x="10349" y="2558"/>
                    <a:pt x="10273" y="2558"/>
                  </a:cubicBezTo>
                  <a:cubicBezTo>
                    <a:pt x="10030" y="2558"/>
                    <a:pt x="9832" y="2243"/>
                    <a:pt x="10050" y="2025"/>
                  </a:cubicBezTo>
                  <a:lnTo>
                    <a:pt x="10288" y="1787"/>
                  </a:lnTo>
                  <a:close/>
                  <a:moveTo>
                    <a:pt x="3430" y="5026"/>
                  </a:moveTo>
                  <a:cubicBezTo>
                    <a:pt x="3787" y="5073"/>
                    <a:pt x="3787" y="5621"/>
                    <a:pt x="3430" y="5669"/>
                  </a:cubicBezTo>
                  <a:lnTo>
                    <a:pt x="2477" y="5669"/>
                  </a:lnTo>
                  <a:cubicBezTo>
                    <a:pt x="2453" y="5454"/>
                    <a:pt x="2430" y="5240"/>
                    <a:pt x="2453" y="5050"/>
                  </a:cubicBezTo>
                  <a:lnTo>
                    <a:pt x="2477" y="5026"/>
                  </a:lnTo>
                  <a:close/>
                  <a:moveTo>
                    <a:pt x="10911" y="5023"/>
                  </a:moveTo>
                  <a:cubicBezTo>
                    <a:pt x="10925" y="5023"/>
                    <a:pt x="10940" y="5024"/>
                    <a:pt x="10955" y="5026"/>
                  </a:cubicBezTo>
                  <a:lnTo>
                    <a:pt x="11908" y="5026"/>
                  </a:lnTo>
                  <a:cubicBezTo>
                    <a:pt x="11908" y="5240"/>
                    <a:pt x="11908" y="5454"/>
                    <a:pt x="11908" y="5669"/>
                  </a:cubicBezTo>
                  <a:lnTo>
                    <a:pt x="10955" y="5669"/>
                  </a:lnTo>
                  <a:cubicBezTo>
                    <a:pt x="10947" y="5669"/>
                    <a:pt x="10940" y="5669"/>
                    <a:pt x="10932" y="5669"/>
                  </a:cubicBezTo>
                  <a:cubicBezTo>
                    <a:pt x="10494" y="5669"/>
                    <a:pt x="10487" y="5023"/>
                    <a:pt x="10911" y="5023"/>
                  </a:cubicBezTo>
                  <a:close/>
                  <a:moveTo>
                    <a:pt x="9367" y="2839"/>
                  </a:moveTo>
                  <a:cubicBezTo>
                    <a:pt x="9570" y="2839"/>
                    <a:pt x="9751" y="3063"/>
                    <a:pt x="9669" y="3287"/>
                  </a:cubicBezTo>
                  <a:lnTo>
                    <a:pt x="8407" y="6407"/>
                  </a:lnTo>
                  <a:cubicBezTo>
                    <a:pt x="8383" y="6502"/>
                    <a:pt x="8312" y="6550"/>
                    <a:pt x="8240" y="6597"/>
                  </a:cubicBezTo>
                  <a:lnTo>
                    <a:pt x="5097" y="7836"/>
                  </a:lnTo>
                  <a:cubicBezTo>
                    <a:pt x="5052" y="7856"/>
                    <a:pt x="5007" y="7866"/>
                    <a:pt x="4964" y="7866"/>
                  </a:cubicBezTo>
                  <a:cubicBezTo>
                    <a:pt x="4756" y="7866"/>
                    <a:pt x="4593" y="7652"/>
                    <a:pt x="4692" y="7455"/>
                  </a:cubicBezTo>
                  <a:lnTo>
                    <a:pt x="4692" y="7431"/>
                  </a:lnTo>
                  <a:lnTo>
                    <a:pt x="5954" y="4287"/>
                  </a:lnTo>
                  <a:cubicBezTo>
                    <a:pt x="5978" y="4216"/>
                    <a:pt x="6049" y="4145"/>
                    <a:pt x="6121" y="4121"/>
                  </a:cubicBezTo>
                  <a:lnTo>
                    <a:pt x="9264" y="2859"/>
                  </a:lnTo>
                  <a:cubicBezTo>
                    <a:pt x="9299" y="2845"/>
                    <a:pt x="9333" y="2839"/>
                    <a:pt x="9367" y="2839"/>
                  </a:cubicBezTo>
                  <a:close/>
                  <a:moveTo>
                    <a:pt x="4073" y="8128"/>
                  </a:moveTo>
                  <a:cubicBezTo>
                    <a:pt x="4150" y="8128"/>
                    <a:pt x="4228" y="8157"/>
                    <a:pt x="4287" y="8217"/>
                  </a:cubicBezTo>
                  <a:cubicBezTo>
                    <a:pt x="4430" y="8336"/>
                    <a:pt x="4430" y="8550"/>
                    <a:pt x="4287" y="8669"/>
                  </a:cubicBezTo>
                  <a:lnTo>
                    <a:pt x="4073" y="8907"/>
                  </a:lnTo>
                  <a:cubicBezTo>
                    <a:pt x="3906" y="8765"/>
                    <a:pt x="3763" y="8622"/>
                    <a:pt x="3620" y="8479"/>
                  </a:cubicBezTo>
                  <a:lnTo>
                    <a:pt x="3620" y="8455"/>
                  </a:lnTo>
                  <a:lnTo>
                    <a:pt x="3859" y="8217"/>
                  </a:lnTo>
                  <a:cubicBezTo>
                    <a:pt x="3918" y="8157"/>
                    <a:pt x="3995" y="8128"/>
                    <a:pt x="4073" y="8128"/>
                  </a:cubicBezTo>
                  <a:close/>
                  <a:moveTo>
                    <a:pt x="10296" y="8126"/>
                  </a:moveTo>
                  <a:cubicBezTo>
                    <a:pt x="10366" y="8126"/>
                    <a:pt x="10439" y="8153"/>
                    <a:pt x="10503" y="8217"/>
                  </a:cubicBezTo>
                  <a:lnTo>
                    <a:pt x="10741" y="8455"/>
                  </a:lnTo>
                  <a:cubicBezTo>
                    <a:pt x="10598" y="8622"/>
                    <a:pt x="10431" y="8765"/>
                    <a:pt x="10288" y="8907"/>
                  </a:cubicBezTo>
                  <a:lnTo>
                    <a:pt x="10074" y="8669"/>
                  </a:lnTo>
                  <a:cubicBezTo>
                    <a:pt x="9834" y="8448"/>
                    <a:pt x="10052" y="8126"/>
                    <a:pt x="10296" y="8126"/>
                  </a:cubicBezTo>
                  <a:close/>
                  <a:moveTo>
                    <a:pt x="7169" y="8794"/>
                  </a:moveTo>
                  <a:cubicBezTo>
                    <a:pt x="7324" y="8794"/>
                    <a:pt x="7478" y="8896"/>
                    <a:pt x="7478" y="9098"/>
                  </a:cubicBezTo>
                  <a:lnTo>
                    <a:pt x="7478" y="10051"/>
                  </a:lnTo>
                  <a:cubicBezTo>
                    <a:pt x="7264" y="10074"/>
                    <a:pt x="7073" y="10074"/>
                    <a:pt x="6859" y="10074"/>
                  </a:cubicBezTo>
                  <a:lnTo>
                    <a:pt x="6859" y="10051"/>
                  </a:lnTo>
                  <a:lnTo>
                    <a:pt x="6859" y="9098"/>
                  </a:lnTo>
                  <a:cubicBezTo>
                    <a:pt x="6859" y="8896"/>
                    <a:pt x="7014" y="8794"/>
                    <a:pt x="7169" y="8794"/>
                  </a:cubicBezTo>
                  <a:close/>
                  <a:moveTo>
                    <a:pt x="7169" y="1"/>
                  </a:moveTo>
                  <a:cubicBezTo>
                    <a:pt x="2382" y="1"/>
                    <a:pt x="1" y="5764"/>
                    <a:pt x="3382" y="9146"/>
                  </a:cubicBezTo>
                  <a:cubicBezTo>
                    <a:pt x="4475" y="10238"/>
                    <a:pt x="5816" y="10727"/>
                    <a:pt x="7131" y="10727"/>
                  </a:cubicBezTo>
                  <a:cubicBezTo>
                    <a:pt x="9886" y="10727"/>
                    <a:pt x="12527" y="8583"/>
                    <a:pt x="12527" y="5359"/>
                  </a:cubicBezTo>
                  <a:cubicBezTo>
                    <a:pt x="12527" y="2406"/>
                    <a:pt x="10122" y="1"/>
                    <a:pt x="71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89" name="Google Shape;10589;p83"/>
          <p:cNvGrpSpPr/>
          <p:nvPr/>
        </p:nvGrpSpPr>
        <p:grpSpPr>
          <a:xfrm>
            <a:off x="4751974" y="4000463"/>
            <a:ext cx="395686" cy="349675"/>
            <a:chOff x="4751974" y="4000463"/>
            <a:chExt cx="395686" cy="349675"/>
          </a:xfrm>
        </p:grpSpPr>
        <p:sp>
          <p:nvSpPr>
            <p:cNvPr id="10590" name="Google Shape;10590;p83"/>
            <p:cNvSpPr/>
            <p:nvPr/>
          </p:nvSpPr>
          <p:spPr>
            <a:xfrm>
              <a:off x="4929652" y="4286388"/>
              <a:ext cx="38800" cy="32658"/>
            </a:xfrm>
            <a:custGeom>
              <a:rect b="b" l="l" r="r" t="t"/>
              <a:pathLst>
                <a:path extrusionOk="0" h="1001" w="1191">
                  <a:moveTo>
                    <a:pt x="1191" y="1"/>
                  </a:moveTo>
                  <a:lnTo>
                    <a:pt x="1191" y="1"/>
                  </a:lnTo>
                  <a:cubicBezTo>
                    <a:pt x="988" y="24"/>
                    <a:pt x="786" y="36"/>
                    <a:pt x="586" y="36"/>
                  </a:cubicBezTo>
                  <a:cubicBezTo>
                    <a:pt x="387" y="36"/>
                    <a:pt x="191" y="24"/>
                    <a:pt x="0" y="1"/>
                  </a:cubicBezTo>
                  <a:lnTo>
                    <a:pt x="0" y="1"/>
                  </a:lnTo>
                  <a:lnTo>
                    <a:pt x="595" y="1001"/>
                  </a:lnTo>
                  <a:lnTo>
                    <a:pt x="119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1" name="Google Shape;10591;p83"/>
            <p:cNvSpPr/>
            <p:nvPr/>
          </p:nvSpPr>
          <p:spPr>
            <a:xfrm>
              <a:off x="4774485" y="4230436"/>
              <a:ext cx="349133" cy="119701"/>
            </a:xfrm>
            <a:custGeom>
              <a:rect b="b" l="l" r="r" t="t"/>
              <a:pathLst>
                <a:path extrusionOk="0" h="3669" w="10717">
                  <a:moveTo>
                    <a:pt x="2001" y="1"/>
                  </a:moveTo>
                  <a:cubicBezTo>
                    <a:pt x="810" y="358"/>
                    <a:pt x="0" y="1454"/>
                    <a:pt x="0" y="2692"/>
                  </a:cubicBezTo>
                  <a:lnTo>
                    <a:pt x="0" y="3335"/>
                  </a:lnTo>
                  <a:cubicBezTo>
                    <a:pt x="0" y="3525"/>
                    <a:pt x="143" y="3668"/>
                    <a:pt x="310" y="3668"/>
                  </a:cubicBezTo>
                  <a:lnTo>
                    <a:pt x="10383" y="3668"/>
                  </a:lnTo>
                  <a:cubicBezTo>
                    <a:pt x="10574" y="3668"/>
                    <a:pt x="10717" y="3525"/>
                    <a:pt x="10717" y="3335"/>
                  </a:cubicBezTo>
                  <a:lnTo>
                    <a:pt x="10717" y="2692"/>
                  </a:lnTo>
                  <a:cubicBezTo>
                    <a:pt x="10717" y="1454"/>
                    <a:pt x="9907" y="358"/>
                    <a:pt x="8716" y="1"/>
                  </a:cubicBezTo>
                  <a:cubicBezTo>
                    <a:pt x="8240" y="668"/>
                    <a:pt x="7597" y="1192"/>
                    <a:pt x="6835" y="1477"/>
                  </a:cubicBezTo>
                  <a:cubicBezTo>
                    <a:pt x="5549" y="3645"/>
                    <a:pt x="5644" y="3502"/>
                    <a:pt x="5620" y="3525"/>
                  </a:cubicBezTo>
                  <a:cubicBezTo>
                    <a:pt x="5551" y="3606"/>
                    <a:pt x="5454" y="3648"/>
                    <a:pt x="5359" y="3648"/>
                  </a:cubicBezTo>
                  <a:cubicBezTo>
                    <a:pt x="5258" y="3648"/>
                    <a:pt x="5158" y="3600"/>
                    <a:pt x="5096" y="3502"/>
                  </a:cubicBezTo>
                  <a:lnTo>
                    <a:pt x="3882" y="1477"/>
                  </a:lnTo>
                  <a:cubicBezTo>
                    <a:pt x="3120" y="1192"/>
                    <a:pt x="2453" y="668"/>
                    <a:pt x="20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2" name="Google Shape;10592;p83"/>
            <p:cNvSpPr/>
            <p:nvPr/>
          </p:nvSpPr>
          <p:spPr>
            <a:xfrm>
              <a:off x="4751974" y="4042418"/>
              <a:ext cx="83822" cy="132914"/>
            </a:xfrm>
            <a:custGeom>
              <a:rect b="b" l="l" r="r" t="t"/>
              <a:pathLst>
                <a:path extrusionOk="0" h="4074" w="2573">
                  <a:moveTo>
                    <a:pt x="2572" y="1"/>
                  </a:moveTo>
                  <a:cubicBezTo>
                    <a:pt x="429" y="263"/>
                    <a:pt x="1" y="3216"/>
                    <a:pt x="2001" y="4073"/>
                  </a:cubicBezTo>
                  <a:cubicBezTo>
                    <a:pt x="1953" y="3668"/>
                    <a:pt x="1953" y="3478"/>
                    <a:pt x="1953" y="2168"/>
                  </a:cubicBezTo>
                  <a:cubicBezTo>
                    <a:pt x="1953" y="1406"/>
                    <a:pt x="2168" y="644"/>
                    <a:pt x="25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3" name="Google Shape;10593;p83"/>
            <p:cNvSpPr/>
            <p:nvPr/>
          </p:nvSpPr>
          <p:spPr>
            <a:xfrm>
              <a:off x="5057649" y="4036220"/>
              <a:ext cx="90012" cy="132882"/>
            </a:xfrm>
            <a:custGeom>
              <a:rect b="b" l="l" r="r" t="t"/>
              <a:pathLst>
                <a:path extrusionOk="0" h="4073" w="2763">
                  <a:moveTo>
                    <a:pt x="0" y="0"/>
                  </a:moveTo>
                  <a:lnTo>
                    <a:pt x="0" y="0"/>
                  </a:lnTo>
                  <a:cubicBezTo>
                    <a:pt x="501" y="691"/>
                    <a:pt x="762" y="1524"/>
                    <a:pt x="762" y="2358"/>
                  </a:cubicBezTo>
                  <a:cubicBezTo>
                    <a:pt x="786" y="2930"/>
                    <a:pt x="762" y="3501"/>
                    <a:pt x="739" y="4073"/>
                  </a:cubicBezTo>
                  <a:cubicBezTo>
                    <a:pt x="2763" y="3191"/>
                    <a:pt x="2239" y="14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4" name="Google Shape;10594;p83"/>
            <p:cNvSpPr/>
            <p:nvPr/>
          </p:nvSpPr>
          <p:spPr>
            <a:xfrm>
              <a:off x="4897042" y="4124992"/>
              <a:ext cx="23325" cy="21565"/>
            </a:xfrm>
            <a:custGeom>
              <a:rect b="b" l="l" r="r" t="t"/>
              <a:pathLst>
                <a:path extrusionOk="0" h="661" w="716">
                  <a:moveTo>
                    <a:pt x="367" y="0"/>
                  </a:moveTo>
                  <a:cubicBezTo>
                    <a:pt x="209" y="0"/>
                    <a:pt x="48" y="101"/>
                    <a:pt x="25" y="304"/>
                  </a:cubicBezTo>
                  <a:cubicBezTo>
                    <a:pt x="1" y="542"/>
                    <a:pt x="179" y="661"/>
                    <a:pt x="358" y="661"/>
                  </a:cubicBezTo>
                  <a:cubicBezTo>
                    <a:pt x="537" y="661"/>
                    <a:pt x="715" y="542"/>
                    <a:pt x="691" y="304"/>
                  </a:cubicBezTo>
                  <a:cubicBezTo>
                    <a:pt x="680" y="101"/>
                    <a:pt x="525" y="0"/>
                    <a:pt x="36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5" name="Google Shape;10595;p83"/>
            <p:cNvSpPr/>
            <p:nvPr/>
          </p:nvSpPr>
          <p:spPr>
            <a:xfrm>
              <a:off x="4978518" y="4124992"/>
              <a:ext cx="23293" cy="21565"/>
            </a:xfrm>
            <a:custGeom>
              <a:rect b="b" l="l" r="r" t="t"/>
              <a:pathLst>
                <a:path extrusionOk="0" h="661" w="715">
                  <a:moveTo>
                    <a:pt x="366" y="0"/>
                  </a:moveTo>
                  <a:cubicBezTo>
                    <a:pt x="209" y="0"/>
                    <a:pt x="48" y="101"/>
                    <a:pt x="24" y="304"/>
                  </a:cubicBezTo>
                  <a:cubicBezTo>
                    <a:pt x="0" y="542"/>
                    <a:pt x="179" y="661"/>
                    <a:pt x="358" y="661"/>
                  </a:cubicBezTo>
                  <a:cubicBezTo>
                    <a:pt x="536" y="661"/>
                    <a:pt x="715" y="542"/>
                    <a:pt x="691" y="304"/>
                  </a:cubicBezTo>
                  <a:cubicBezTo>
                    <a:pt x="679" y="101"/>
                    <a:pt x="524" y="0"/>
                    <a:pt x="3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6" name="Google Shape;10596;p83"/>
            <p:cNvSpPr/>
            <p:nvPr/>
          </p:nvSpPr>
          <p:spPr>
            <a:xfrm>
              <a:off x="4835764" y="4000463"/>
              <a:ext cx="225795" cy="124367"/>
            </a:xfrm>
            <a:custGeom>
              <a:rect b="b" l="l" r="r" t="t"/>
              <a:pathLst>
                <a:path extrusionOk="0" h="3812" w="6931">
                  <a:moveTo>
                    <a:pt x="3477" y="1"/>
                  </a:moveTo>
                  <a:cubicBezTo>
                    <a:pt x="1548" y="1"/>
                    <a:pt x="0" y="1549"/>
                    <a:pt x="0" y="3454"/>
                  </a:cubicBezTo>
                  <a:lnTo>
                    <a:pt x="0" y="3811"/>
                  </a:lnTo>
                  <a:lnTo>
                    <a:pt x="1334" y="3811"/>
                  </a:lnTo>
                  <a:cubicBezTo>
                    <a:pt x="1477" y="3371"/>
                    <a:pt x="1852" y="3150"/>
                    <a:pt x="2230" y="3150"/>
                  </a:cubicBezTo>
                  <a:cubicBezTo>
                    <a:pt x="2608" y="3150"/>
                    <a:pt x="2989" y="3371"/>
                    <a:pt x="3144" y="3811"/>
                  </a:cubicBezTo>
                  <a:lnTo>
                    <a:pt x="3811" y="3811"/>
                  </a:lnTo>
                  <a:cubicBezTo>
                    <a:pt x="3966" y="3383"/>
                    <a:pt x="4347" y="3168"/>
                    <a:pt x="4725" y="3168"/>
                  </a:cubicBezTo>
                  <a:cubicBezTo>
                    <a:pt x="5103" y="3168"/>
                    <a:pt x="5478" y="3383"/>
                    <a:pt x="5621" y="3811"/>
                  </a:cubicBezTo>
                  <a:lnTo>
                    <a:pt x="6930" y="3811"/>
                  </a:lnTo>
                  <a:lnTo>
                    <a:pt x="6930" y="3454"/>
                  </a:lnTo>
                  <a:cubicBezTo>
                    <a:pt x="6930" y="1549"/>
                    <a:pt x="5383" y="1"/>
                    <a:pt x="34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7" name="Google Shape;10597;p83"/>
            <p:cNvSpPr/>
            <p:nvPr/>
          </p:nvSpPr>
          <p:spPr>
            <a:xfrm>
              <a:off x="4835764" y="4144991"/>
              <a:ext cx="225795" cy="122018"/>
            </a:xfrm>
            <a:custGeom>
              <a:rect b="b" l="l" r="r" t="t"/>
              <a:pathLst>
                <a:path extrusionOk="0" h="3740" w="6931">
                  <a:moveTo>
                    <a:pt x="2822" y="1237"/>
                  </a:moveTo>
                  <a:cubicBezTo>
                    <a:pt x="2834" y="1237"/>
                    <a:pt x="2846" y="1237"/>
                    <a:pt x="2858" y="1239"/>
                  </a:cubicBezTo>
                  <a:lnTo>
                    <a:pt x="4120" y="1239"/>
                  </a:lnTo>
                  <a:cubicBezTo>
                    <a:pt x="4263" y="1239"/>
                    <a:pt x="4406" y="1358"/>
                    <a:pt x="4406" y="1524"/>
                  </a:cubicBezTo>
                  <a:cubicBezTo>
                    <a:pt x="4430" y="1715"/>
                    <a:pt x="4287" y="1858"/>
                    <a:pt x="4120" y="1882"/>
                  </a:cubicBezTo>
                  <a:lnTo>
                    <a:pt x="2858" y="1882"/>
                  </a:lnTo>
                  <a:cubicBezTo>
                    <a:pt x="2692" y="1882"/>
                    <a:pt x="2572" y="1763"/>
                    <a:pt x="2549" y="1596"/>
                  </a:cubicBezTo>
                  <a:cubicBezTo>
                    <a:pt x="2504" y="1416"/>
                    <a:pt x="2628" y="1237"/>
                    <a:pt x="2822" y="1237"/>
                  </a:cubicBezTo>
                  <a:close/>
                  <a:moveTo>
                    <a:pt x="0" y="0"/>
                  </a:moveTo>
                  <a:lnTo>
                    <a:pt x="0" y="286"/>
                  </a:lnTo>
                  <a:cubicBezTo>
                    <a:pt x="0" y="2191"/>
                    <a:pt x="1548" y="3739"/>
                    <a:pt x="3477" y="3739"/>
                  </a:cubicBezTo>
                  <a:cubicBezTo>
                    <a:pt x="5383" y="3739"/>
                    <a:pt x="6907" y="2191"/>
                    <a:pt x="6930" y="286"/>
                  </a:cubicBezTo>
                  <a:lnTo>
                    <a:pt x="6930" y="0"/>
                  </a:lnTo>
                  <a:lnTo>
                    <a:pt x="5621" y="0"/>
                  </a:lnTo>
                  <a:cubicBezTo>
                    <a:pt x="5478" y="429"/>
                    <a:pt x="5103" y="643"/>
                    <a:pt x="4725" y="643"/>
                  </a:cubicBezTo>
                  <a:cubicBezTo>
                    <a:pt x="4347" y="643"/>
                    <a:pt x="3966" y="429"/>
                    <a:pt x="3811" y="0"/>
                  </a:cubicBezTo>
                  <a:lnTo>
                    <a:pt x="3144" y="0"/>
                  </a:lnTo>
                  <a:cubicBezTo>
                    <a:pt x="2989" y="429"/>
                    <a:pt x="2608" y="643"/>
                    <a:pt x="2230" y="643"/>
                  </a:cubicBezTo>
                  <a:cubicBezTo>
                    <a:pt x="1852" y="643"/>
                    <a:pt x="1477" y="429"/>
                    <a:pt x="1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98" name="Google Shape;10598;p83"/>
          <p:cNvSpPr/>
          <p:nvPr/>
        </p:nvSpPr>
        <p:spPr>
          <a:xfrm>
            <a:off x="5559440" y="4043299"/>
            <a:ext cx="86298" cy="74515"/>
          </a:xfrm>
          <a:custGeom>
            <a:rect b="b" l="l" r="r" t="t"/>
            <a:pathLst>
              <a:path extrusionOk="0" h="2284" w="2649">
                <a:moveTo>
                  <a:pt x="1303" y="1"/>
                </a:moveTo>
                <a:cubicBezTo>
                  <a:pt x="1078" y="1"/>
                  <a:pt x="846" y="86"/>
                  <a:pt x="648" y="283"/>
                </a:cubicBezTo>
                <a:cubicBezTo>
                  <a:pt x="1" y="911"/>
                  <a:pt x="540" y="1882"/>
                  <a:pt x="1286" y="1882"/>
                </a:cubicBezTo>
                <a:cubicBezTo>
                  <a:pt x="1418" y="1882"/>
                  <a:pt x="1557" y="1852"/>
                  <a:pt x="1696" y="1784"/>
                </a:cubicBezTo>
                <a:lnTo>
                  <a:pt x="2196" y="2284"/>
                </a:lnTo>
                <a:cubicBezTo>
                  <a:pt x="2339" y="2117"/>
                  <a:pt x="2482" y="1974"/>
                  <a:pt x="2649" y="1831"/>
                </a:cubicBezTo>
                <a:lnTo>
                  <a:pt x="2149" y="1331"/>
                </a:lnTo>
                <a:cubicBezTo>
                  <a:pt x="2480" y="634"/>
                  <a:pt x="1918" y="1"/>
                  <a:pt x="13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9" name="Google Shape;10599;p83"/>
          <p:cNvSpPr/>
          <p:nvPr/>
        </p:nvSpPr>
        <p:spPr>
          <a:xfrm>
            <a:off x="5559538" y="4232785"/>
            <a:ext cx="86200" cy="74385"/>
          </a:xfrm>
          <a:custGeom>
            <a:rect b="b" l="l" r="r" t="t"/>
            <a:pathLst>
              <a:path extrusionOk="0" h="2280" w="2646">
                <a:moveTo>
                  <a:pt x="2193" y="0"/>
                </a:moveTo>
                <a:lnTo>
                  <a:pt x="1717" y="501"/>
                </a:lnTo>
                <a:cubicBezTo>
                  <a:pt x="1566" y="427"/>
                  <a:pt x="1419" y="394"/>
                  <a:pt x="1279" y="394"/>
                </a:cubicBezTo>
                <a:cubicBezTo>
                  <a:pt x="515" y="394"/>
                  <a:pt x="1" y="1376"/>
                  <a:pt x="645" y="2001"/>
                </a:cubicBezTo>
                <a:cubicBezTo>
                  <a:pt x="840" y="2196"/>
                  <a:pt x="1069" y="2279"/>
                  <a:pt x="1291" y="2279"/>
                </a:cubicBezTo>
                <a:cubicBezTo>
                  <a:pt x="1909" y="2279"/>
                  <a:pt x="2479" y="1630"/>
                  <a:pt x="2146" y="929"/>
                </a:cubicBezTo>
                <a:lnTo>
                  <a:pt x="2646" y="429"/>
                </a:lnTo>
                <a:cubicBezTo>
                  <a:pt x="2479" y="310"/>
                  <a:pt x="2336" y="167"/>
                  <a:pt x="21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0" name="Google Shape;10600;p83"/>
          <p:cNvSpPr/>
          <p:nvPr/>
        </p:nvSpPr>
        <p:spPr>
          <a:xfrm>
            <a:off x="5759759" y="4042973"/>
            <a:ext cx="86428" cy="74842"/>
          </a:xfrm>
          <a:custGeom>
            <a:rect b="b" l="l" r="r" t="t"/>
            <a:pathLst>
              <a:path extrusionOk="0" h="2294" w="2653">
                <a:moveTo>
                  <a:pt x="1362" y="0"/>
                </a:moveTo>
                <a:cubicBezTo>
                  <a:pt x="742" y="0"/>
                  <a:pt x="170" y="645"/>
                  <a:pt x="501" y="1341"/>
                </a:cubicBezTo>
                <a:lnTo>
                  <a:pt x="1" y="1841"/>
                </a:lnTo>
                <a:cubicBezTo>
                  <a:pt x="167" y="1984"/>
                  <a:pt x="310" y="2127"/>
                  <a:pt x="453" y="2294"/>
                </a:cubicBezTo>
                <a:lnTo>
                  <a:pt x="953" y="1794"/>
                </a:lnTo>
                <a:cubicBezTo>
                  <a:pt x="1096" y="1862"/>
                  <a:pt x="1237" y="1892"/>
                  <a:pt x="1371" y="1892"/>
                </a:cubicBezTo>
                <a:cubicBezTo>
                  <a:pt x="2127" y="1892"/>
                  <a:pt x="2652" y="921"/>
                  <a:pt x="2025" y="293"/>
                </a:cubicBezTo>
                <a:cubicBezTo>
                  <a:pt x="1826" y="88"/>
                  <a:pt x="1591" y="0"/>
                  <a:pt x="13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1" name="Google Shape;10601;p83"/>
          <p:cNvSpPr/>
          <p:nvPr/>
        </p:nvSpPr>
        <p:spPr>
          <a:xfrm>
            <a:off x="5660463" y="4000463"/>
            <a:ext cx="85353" cy="83194"/>
          </a:xfrm>
          <a:custGeom>
            <a:rect b="b" l="l" r="r" t="t"/>
            <a:pathLst>
              <a:path extrusionOk="0" h="2550" w="2620">
                <a:moveTo>
                  <a:pt x="1310" y="1"/>
                </a:moveTo>
                <a:cubicBezTo>
                  <a:pt x="238" y="1"/>
                  <a:pt x="0" y="1477"/>
                  <a:pt x="1000" y="1835"/>
                </a:cubicBezTo>
                <a:lnTo>
                  <a:pt x="1000" y="2549"/>
                </a:lnTo>
                <a:cubicBezTo>
                  <a:pt x="1096" y="2537"/>
                  <a:pt x="1197" y="2531"/>
                  <a:pt x="1301" y="2531"/>
                </a:cubicBezTo>
                <a:cubicBezTo>
                  <a:pt x="1405" y="2531"/>
                  <a:pt x="1512" y="2537"/>
                  <a:pt x="1620" y="2549"/>
                </a:cubicBezTo>
                <a:lnTo>
                  <a:pt x="1620" y="1835"/>
                </a:lnTo>
                <a:cubicBezTo>
                  <a:pt x="2620" y="1477"/>
                  <a:pt x="2358" y="1"/>
                  <a:pt x="13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2" name="Google Shape;10602;p83"/>
          <p:cNvSpPr/>
          <p:nvPr/>
        </p:nvSpPr>
        <p:spPr>
          <a:xfrm>
            <a:off x="5528557" y="4143915"/>
            <a:ext cx="83040" cy="61922"/>
          </a:xfrm>
          <a:custGeom>
            <a:rect b="b" l="l" r="r" t="t"/>
            <a:pathLst>
              <a:path extrusionOk="0" h="1898" w="2549">
                <a:moveTo>
                  <a:pt x="956" y="1"/>
                </a:moveTo>
                <a:cubicBezTo>
                  <a:pt x="478" y="1"/>
                  <a:pt x="1" y="342"/>
                  <a:pt x="1" y="938"/>
                </a:cubicBezTo>
                <a:cubicBezTo>
                  <a:pt x="1" y="1550"/>
                  <a:pt x="482" y="1898"/>
                  <a:pt x="961" y="1898"/>
                </a:cubicBezTo>
                <a:cubicBezTo>
                  <a:pt x="1322" y="1898"/>
                  <a:pt x="1681" y="1701"/>
                  <a:pt x="1835" y="1272"/>
                </a:cubicBezTo>
                <a:lnTo>
                  <a:pt x="2549" y="1272"/>
                </a:lnTo>
                <a:cubicBezTo>
                  <a:pt x="2525" y="1057"/>
                  <a:pt x="2525" y="843"/>
                  <a:pt x="2549" y="629"/>
                </a:cubicBezTo>
                <a:lnTo>
                  <a:pt x="1835" y="629"/>
                </a:lnTo>
                <a:cubicBezTo>
                  <a:pt x="1680" y="197"/>
                  <a:pt x="1318" y="1"/>
                  <a:pt x="9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3" name="Google Shape;10603;p83"/>
          <p:cNvSpPr/>
          <p:nvPr/>
        </p:nvSpPr>
        <p:spPr>
          <a:xfrm>
            <a:off x="5660463" y="4266976"/>
            <a:ext cx="85353" cy="83161"/>
          </a:xfrm>
          <a:custGeom>
            <a:rect b="b" l="l" r="r" t="t"/>
            <a:pathLst>
              <a:path extrusionOk="0" h="2549" w="2620">
                <a:moveTo>
                  <a:pt x="1000" y="0"/>
                </a:moveTo>
                <a:lnTo>
                  <a:pt x="1000" y="715"/>
                </a:lnTo>
                <a:cubicBezTo>
                  <a:pt x="0" y="1072"/>
                  <a:pt x="238" y="2548"/>
                  <a:pt x="1310" y="2548"/>
                </a:cubicBezTo>
                <a:cubicBezTo>
                  <a:pt x="2358" y="2548"/>
                  <a:pt x="2620" y="1072"/>
                  <a:pt x="1620" y="715"/>
                </a:cubicBezTo>
                <a:lnTo>
                  <a:pt x="1620" y="0"/>
                </a:lnTo>
                <a:cubicBezTo>
                  <a:pt x="1512" y="12"/>
                  <a:pt x="1405" y="18"/>
                  <a:pt x="1301" y="18"/>
                </a:cubicBezTo>
                <a:cubicBezTo>
                  <a:pt x="1197" y="18"/>
                  <a:pt x="1096" y="12"/>
                  <a:pt x="10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4" name="Google Shape;10604;p83"/>
          <p:cNvSpPr/>
          <p:nvPr/>
        </p:nvSpPr>
        <p:spPr>
          <a:xfrm>
            <a:off x="5759759" y="4232785"/>
            <a:ext cx="86330" cy="74385"/>
          </a:xfrm>
          <a:custGeom>
            <a:rect b="b" l="l" r="r" t="t"/>
            <a:pathLst>
              <a:path extrusionOk="0" h="2280" w="2650">
                <a:moveTo>
                  <a:pt x="453" y="0"/>
                </a:moveTo>
                <a:cubicBezTo>
                  <a:pt x="310" y="167"/>
                  <a:pt x="167" y="310"/>
                  <a:pt x="1" y="429"/>
                </a:cubicBezTo>
                <a:lnTo>
                  <a:pt x="501" y="929"/>
                </a:lnTo>
                <a:cubicBezTo>
                  <a:pt x="168" y="1630"/>
                  <a:pt x="737" y="2279"/>
                  <a:pt x="1365" y="2279"/>
                </a:cubicBezTo>
                <a:cubicBezTo>
                  <a:pt x="1591" y="2279"/>
                  <a:pt x="1823" y="2196"/>
                  <a:pt x="2025" y="2001"/>
                </a:cubicBezTo>
                <a:cubicBezTo>
                  <a:pt x="2649" y="1376"/>
                  <a:pt x="2132" y="394"/>
                  <a:pt x="1382" y="394"/>
                </a:cubicBezTo>
                <a:cubicBezTo>
                  <a:pt x="1245" y="394"/>
                  <a:pt x="1100" y="427"/>
                  <a:pt x="953" y="501"/>
                </a:cubicBezTo>
                <a:lnTo>
                  <a:pt x="45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5" name="Google Shape;10605;p83"/>
          <p:cNvSpPr/>
          <p:nvPr/>
        </p:nvSpPr>
        <p:spPr>
          <a:xfrm>
            <a:off x="5793901" y="4144208"/>
            <a:ext cx="92357" cy="61759"/>
          </a:xfrm>
          <a:custGeom>
            <a:rect b="b" l="l" r="r" t="t"/>
            <a:pathLst>
              <a:path extrusionOk="0" h="1893" w="2835">
                <a:moveTo>
                  <a:pt x="1620" y="1"/>
                </a:moveTo>
                <a:cubicBezTo>
                  <a:pt x="1215" y="1"/>
                  <a:pt x="858" y="263"/>
                  <a:pt x="739" y="644"/>
                </a:cubicBezTo>
                <a:lnTo>
                  <a:pt x="0" y="644"/>
                </a:lnTo>
                <a:cubicBezTo>
                  <a:pt x="24" y="834"/>
                  <a:pt x="24" y="1048"/>
                  <a:pt x="0" y="1263"/>
                </a:cubicBezTo>
                <a:lnTo>
                  <a:pt x="739" y="1263"/>
                </a:lnTo>
                <a:cubicBezTo>
                  <a:pt x="875" y="1670"/>
                  <a:pt x="1251" y="1892"/>
                  <a:pt x="1629" y="1892"/>
                </a:cubicBezTo>
                <a:cubicBezTo>
                  <a:pt x="1913" y="1892"/>
                  <a:pt x="2198" y="1767"/>
                  <a:pt x="2382" y="1501"/>
                </a:cubicBezTo>
                <a:cubicBezTo>
                  <a:pt x="2834" y="882"/>
                  <a:pt x="2382" y="1"/>
                  <a:pt x="16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6" name="Google Shape;10606;p83"/>
          <p:cNvSpPr/>
          <p:nvPr/>
        </p:nvSpPr>
        <p:spPr>
          <a:xfrm>
            <a:off x="5606938" y="4103819"/>
            <a:ext cx="167579" cy="143126"/>
          </a:xfrm>
          <a:custGeom>
            <a:rect b="b" l="l" r="r" t="t"/>
            <a:pathLst>
              <a:path extrusionOk="0" h="4387" w="5144">
                <a:moveTo>
                  <a:pt x="3161" y="624"/>
                </a:moveTo>
                <a:cubicBezTo>
                  <a:pt x="3389" y="624"/>
                  <a:pt x="3599" y="897"/>
                  <a:pt x="3406" y="1143"/>
                </a:cubicBezTo>
                <a:lnTo>
                  <a:pt x="3144" y="1429"/>
                </a:lnTo>
                <a:lnTo>
                  <a:pt x="3406" y="1739"/>
                </a:lnTo>
                <a:cubicBezTo>
                  <a:pt x="3501" y="1858"/>
                  <a:pt x="3501" y="2024"/>
                  <a:pt x="3406" y="2144"/>
                </a:cubicBezTo>
                <a:lnTo>
                  <a:pt x="3144" y="2429"/>
                </a:lnTo>
                <a:lnTo>
                  <a:pt x="3406" y="2739"/>
                </a:lnTo>
                <a:cubicBezTo>
                  <a:pt x="3501" y="2858"/>
                  <a:pt x="3501" y="3025"/>
                  <a:pt x="3406" y="3144"/>
                </a:cubicBezTo>
                <a:lnTo>
                  <a:pt x="2977" y="3644"/>
                </a:lnTo>
                <a:cubicBezTo>
                  <a:pt x="2911" y="3722"/>
                  <a:pt x="2831" y="3755"/>
                  <a:pt x="2752" y="3755"/>
                </a:cubicBezTo>
                <a:cubicBezTo>
                  <a:pt x="2521" y="3755"/>
                  <a:pt x="2305" y="3470"/>
                  <a:pt x="2501" y="3239"/>
                </a:cubicBezTo>
                <a:lnTo>
                  <a:pt x="2763" y="2929"/>
                </a:lnTo>
                <a:lnTo>
                  <a:pt x="2501" y="2644"/>
                </a:lnTo>
                <a:cubicBezTo>
                  <a:pt x="2405" y="2525"/>
                  <a:pt x="2405" y="2358"/>
                  <a:pt x="2501" y="2239"/>
                </a:cubicBezTo>
                <a:lnTo>
                  <a:pt x="2763" y="1953"/>
                </a:lnTo>
                <a:lnTo>
                  <a:pt x="2501" y="1643"/>
                </a:lnTo>
                <a:cubicBezTo>
                  <a:pt x="2405" y="1524"/>
                  <a:pt x="2405" y="1358"/>
                  <a:pt x="2501" y="1239"/>
                </a:cubicBezTo>
                <a:lnTo>
                  <a:pt x="2929" y="738"/>
                </a:lnTo>
                <a:cubicBezTo>
                  <a:pt x="2997" y="658"/>
                  <a:pt x="3080" y="624"/>
                  <a:pt x="3161" y="624"/>
                </a:cubicBezTo>
                <a:close/>
                <a:moveTo>
                  <a:pt x="2953" y="0"/>
                </a:moveTo>
                <a:cubicBezTo>
                  <a:pt x="1000" y="0"/>
                  <a:pt x="0" y="2358"/>
                  <a:pt x="1381" y="3739"/>
                </a:cubicBezTo>
                <a:cubicBezTo>
                  <a:pt x="1828" y="4186"/>
                  <a:pt x="2380" y="4386"/>
                  <a:pt x="2922" y="4386"/>
                </a:cubicBezTo>
                <a:cubicBezTo>
                  <a:pt x="4054" y="4386"/>
                  <a:pt x="5144" y="3512"/>
                  <a:pt x="5144" y="2191"/>
                </a:cubicBezTo>
                <a:cubicBezTo>
                  <a:pt x="5144" y="977"/>
                  <a:pt x="4168" y="0"/>
                  <a:pt x="2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07" name="Google Shape;10607;p83"/>
          <p:cNvGrpSpPr/>
          <p:nvPr/>
        </p:nvGrpSpPr>
        <p:grpSpPr>
          <a:xfrm>
            <a:off x="6281097" y="4001082"/>
            <a:ext cx="351479" cy="348272"/>
            <a:chOff x="6281097" y="4001082"/>
            <a:chExt cx="351479" cy="348272"/>
          </a:xfrm>
        </p:grpSpPr>
        <p:sp>
          <p:nvSpPr>
            <p:cNvPr id="10608" name="Google Shape;10608;p83"/>
            <p:cNvSpPr/>
            <p:nvPr/>
          </p:nvSpPr>
          <p:spPr>
            <a:xfrm>
              <a:off x="6281097" y="4226554"/>
              <a:ext cx="351479" cy="102606"/>
            </a:xfrm>
            <a:custGeom>
              <a:rect b="b" l="l" r="r" t="t"/>
              <a:pathLst>
                <a:path extrusionOk="0" h="3145" w="10789">
                  <a:moveTo>
                    <a:pt x="1668" y="1"/>
                  </a:moveTo>
                  <a:cubicBezTo>
                    <a:pt x="882" y="25"/>
                    <a:pt x="215" y="596"/>
                    <a:pt x="96" y="1382"/>
                  </a:cubicBezTo>
                  <a:cubicBezTo>
                    <a:pt x="1" y="2192"/>
                    <a:pt x="549" y="2954"/>
                    <a:pt x="1334" y="3121"/>
                  </a:cubicBezTo>
                  <a:lnTo>
                    <a:pt x="1334" y="1573"/>
                  </a:lnTo>
                  <a:cubicBezTo>
                    <a:pt x="1334" y="1049"/>
                    <a:pt x="1763" y="644"/>
                    <a:pt x="2287" y="620"/>
                  </a:cubicBezTo>
                  <a:lnTo>
                    <a:pt x="4168" y="620"/>
                  </a:lnTo>
                  <a:cubicBezTo>
                    <a:pt x="4692" y="644"/>
                    <a:pt x="5097" y="1049"/>
                    <a:pt x="5097" y="1573"/>
                  </a:cubicBezTo>
                  <a:lnTo>
                    <a:pt x="5097" y="3144"/>
                  </a:lnTo>
                  <a:lnTo>
                    <a:pt x="10432" y="3144"/>
                  </a:lnTo>
                  <a:cubicBezTo>
                    <a:pt x="10574" y="3144"/>
                    <a:pt x="10717" y="3025"/>
                    <a:pt x="10741" y="2882"/>
                  </a:cubicBezTo>
                  <a:cubicBezTo>
                    <a:pt x="10786" y="2703"/>
                    <a:pt x="10662" y="2523"/>
                    <a:pt x="10468" y="2523"/>
                  </a:cubicBezTo>
                  <a:cubicBezTo>
                    <a:pt x="10456" y="2523"/>
                    <a:pt x="10444" y="2524"/>
                    <a:pt x="10432" y="2525"/>
                  </a:cubicBezTo>
                  <a:lnTo>
                    <a:pt x="10098" y="2525"/>
                  </a:lnTo>
                  <a:lnTo>
                    <a:pt x="10098" y="644"/>
                  </a:lnTo>
                  <a:lnTo>
                    <a:pt x="10432" y="644"/>
                  </a:lnTo>
                  <a:cubicBezTo>
                    <a:pt x="10574" y="644"/>
                    <a:pt x="10717" y="525"/>
                    <a:pt x="10741" y="382"/>
                  </a:cubicBezTo>
                  <a:cubicBezTo>
                    <a:pt x="10789" y="191"/>
                    <a:pt x="10646" y="1"/>
                    <a:pt x="104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9" name="Google Shape;10609;p83"/>
            <p:cNvSpPr/>
            <p:nvPr/>
          </p:nvSpPr>
          <p:spPr>
            <a:xfrm>
              <a:off x="6345503" y="4267661"/>
              <a:ext cx="81476" cy="81693"/>
            </a:xfrm>
            <a:custGeom>
              <a:rect b="b" l="l" r="r" t="t"/>
              <a:pathLst>
                <a:path extrusionOk="0" h="2504" w="2501">
                  <a:moveTo>
                    <a:pt x="2223" y="1"/>
                  </a:moveTo>
                  <a:cubicBezTo>
                    <a:pt x="2213" y="1"/>
                    <a:pt x="2202" y="2"/>
                    <a:pt x="2191" y="3"/>
                  </a:cubicBezTo>
                  <a:lnTo>
                    <a:pt x="310" y="3"/>
                  </a:lnTo>
                  <a:cubicBezTo>
                    <a:pt x="143" y="3"/>
                    <a:pt x="0" y="146"/>
                    <a:pt x="0" y="313"/>
                  </a:cubicBezTo>
                  <a:lnTo>
                    <a:pt x="0" y="2194"/>
                  </a:lnTo>
                  <a:cubicBezTo>
                    <a:pt x="0" y="2370"/>
                    <a:pt x="146" y="2498"/>
                    <a:pt x="316" y="2498"/>
                  </a:cubicBezTo>
                  <a:cubicBezTo>
                    <a:pt x="353" y="2498"/>
                    <a:pt x="391" y="2492"/>
                    <a:pt x="429" y="2480"/>
                  </a:cubicBezTo>
                  <a:lnTo>
                    <a:pt x="1263" y="2218"/>
                  </a:lnTo>
                  <a:cubicBezTo>
                    <a:pt x="2191" y="2504"/>
                    <a:pt x="2144" y="2504"/>
                    <a:pt x="2215" y="2504"/>
                  </a:cubicBezTo>
                  <a:cubicBezTo>
                    <a:pt x="2382" y="2504"/>
                    <a:pt x="2501" y="2361"/>
                    <a:pt x="2501" y="2194"/>
                  </a:cubicBezTo>
                  <a:lnTo>
                    <a:pt x="2501" y="313"/>
                  </a:lnTo>
                  <a:cubicBezTo>
                    <a:pt x="2501" y="157"/>
                    <a:pt x="2376" y="1"/>
                    <a:pt x="22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0" name="Google Shape;10610;p83"/>
            <p:cNvSpPr/>
            <p:nvPr/>
          </p:nvSpPr>
          <p:spPr>
            <a:xfrm>
              <a:off x="6343939" y="4124796"/>
              <a:ext cx="225795" cy="82378"/>
            </a:xfrm>
            <a:custGeom>
              <a:rect b="b" l="l" r="r" t="t"/>
              <a:pathLst>
                <a:path extrusionOk="0" h="2525" w="6931">
                  <a:moveTo>
                    <a:pt x="2859" y="661"/>
                  </a:moveTo>
                  <a:cubicBezTo>
                    <a:pt x="3004" y="661"/>
                    <a:pt x="3152" y="767"/>
                    <a:pt x="3168" y="929"/>
                  </a:cubicBezTo>
                  <a:cubicBezTo>
                    <a:pt x="3168" y="1119"/>
                    <a:pt x="3025" y="1239"/>
                    <a:pt x="2859" y="1262"/>
                  </a:cubicBezTo>
                  <a:cubicBezTo>
                    <a:pt x="2597" y="1239"/>
                    <a:pt x="2478" y="929"/>
                    <a:pt x="2668" y="738"/>
                  </a:cubicBezTo>
                  <a:cubicBezTo>
                    <a:pt x="2722" y="685"/>
                    <a:pt x="2790" y="661"/>
                    <a:pt x="2859" y="661"/>
                  </a:cubicBezTo>
                  <a:close/>
                  <a:moveTo>
                    <a:pt x="4085" y="1254"/>
                  </a:moveTo>
                  <a:cubicBezTo>
                    <a:pt x="4248" y="1254"/>
                    <a:pt x="4407" y="1381"/>
                    <a:pt x="4407" y="1572"/>
                  </a:cubicBezTo>
                  <a:cubicBezTo>
                    <a:pt x="4407" y="1739"/>
                    <a:pt x="4287" y="1882"/>
                    <a:pt x="4097" y="1882"/>
                  </a:cubicBezTo>
                  <a:cubicBezTo>
                    <a:pt x="3835" y="1882"/>
                    <a:pt x="3668" y="1548"/>
                    <a:pt x="3859" y="1358"/>
                  </a:cubicBezTo>
                  <a:cubicBezTo>
                    <a:pt x="3922" y="1286"/>
                    <a:pt x="4004" y="1254"/>
                    <a:pt x="4085" y="1254"/>
                  </a:cubicBezTo>
                  <a:close/>
                  <a:moveTo>
                    <a:pt x="1287" y="0"/>
                  </a:moveTo>
                  <a:lnTo>
                    <a:pt x="168" y="2001"/>
                  </a:lnTo>
                  <a:cubicBezTo>
                    <a:pt x="72" y="2167"/>
                    <a:pt x="25" y="2334"/>
                    <a:pt x="1" y="2525"/>
                  </a:cubicBezTo>
                  <a:lnTo>
                    <a:pt x="6931" y="2525"/>
                  </a:lnTo>
                  <a:cubicBezTo>
                    <a:pt x="6931" y="2334"/>
                    <a:pt x="6883" y="2167"/>
                    <a:pt x="6788" y="2001"/>
                  </a:cubicBezTo>
                  <a:lnTo>
                    <a:pt x="566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1" name="Google Shape;10611;p83"/>
            <p:cNvSpPr/>
            <p:nvPr/>
          </p:nvSpPr>
          <p:spPr>
            <a:xfrm>
              <a:off x="6397497" y="4001082"/>
              <a:ext cx="119494" cy="102769"/>
            </a:xfrm>
            <a:custGeom>
              <a:rect b="b" l="l" r="r" t="t"/>
              <a:pathLst>
                <a:path extrusionOk="0" h="3150" w="3668">
                  <a:moveTo>
                    <a:pt x="3134" y="1"/>
                  </a:moveTo>
                  <a:cubicBezTo>
                    <a:pt x="3114" y="1"/>
                    <a:pt x="3094" y="2"/>
                    <a:pt x="3072" y="6"/>
                  </a:cubicBezTo>
                  <a:lnTo>
                    <a:pt x="619" y="6"/>
                  </a:lnTo>
                  <a:cubicBezTo>
                    <a:pt x="605" y="4"/>
                    <a:pt x="591" y="3"/>
                    <a:pt x="577" y="3"/>
                  </a:cubicBezTo>
                  <a:cubicBezTo>
                    <a:pt x="432" y="3"/>
                    <a:pt x="329" y="113"/>
                    <a:pt x="286" y="244"/>
                  </a:cubicBezTo>
                  <a:cubicBezTo>
                    <a:pt x="238" y="434"/>
                    <a:pt x="381" y="625"/>
                    <a:pt x="595" y="625"/>
                  </a:cubicBezTo>
                  <a:lnTo>
                    <a:pt x="595" y="2101"/>
                  </a:lnTo>
                  <a:lnTo>
                    <a:pt x="0" y="3149"/>
                  </a:lnTo>
                  <a:lnTo>
                    <a:pt x="3667" y="3149"/>
                  </a:lnTo>
                  <a:lnTo>
                    <a:pt x="3072" y="2101"/>
                  </a:lnTo>
                  <a:lnTo>
                    <a:pt x="3072" y="625"/>
                  </a:lnTo>
                  <a:cubicBezTo>
                    <a:pt x="3080" y="625"/>
                    <a:pt x="3088" y="625"/>
                    <a:pt x="3095" y="625"/>
                  </a:cubicBezTo>
                  <a:cubicBezTo>
                    <a:pt x="3526" y="625"/>
                    <a:pt x="3519" y="1"/>
                    <a:pt x="31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12" name="Google Shape;10612;p83"/>
          <p:cNvGrpSpPr/>
          <p:nvPr/>
        </p:nvGrpSpPr>
        <p:grpSpPr>
          <a:xfrm>
            <a:off x="7078659" y="4001246"/>
            <a:ext cx="266126" cy="348892"/>
            <a:chOff x="7078659" y="4001246"/>
            <a:chExt cx="266126" cy="348892"/>
          </a:xfrm>
        </p:grpSpPr>
        <p:sp>
          <p:nvSpPr>
            <p:cNvPr id="10613" name="Google Shape;10613;p83"/>
            <p:cNvSpPr/>
            <p:nvPr/>
          </p:nvSpPr>
          <p:spPr>
            <a:xfrm>
              <a:off x="7099607" y="4001246"/>
              <a:ext cx="225013" cy="82411"/>
            </a:xfrm>
            <a:custGeom>
              <a:rect b="b" l="l" r="r" t="t"/>
              <a:pathLst>
                <a:path extrusionOk="0" h="2526" w="6907">
                  <a:moveTo>
                    <a:pt x="738" y="1"/>
                  </a:moveTo>
                  <a:cubicBezTo>
                    <a:pt x="334" y="1"/>
                    <a:pt x="0" y="334"/>
                    <a:pt x="0" y="739"/>
                  </a:cubicBezTo>
                  <a:lnTo>
                    <a:pt x="0" y="2215"/>
                  </a:lnTo>
                  <a:cubicBezTo>
                    <a:pt x="0" y="2382"/>
                    <a:pt x="143" y="2525"/>
                    <a:pt x="310" y="2525"/>
                  </a:cubicBezTo>
                  <a:lnTo>
                    <a:pt x="6597" y="2525"/>
                  </a:lnTo>
                  <a:cubicBezTo>
                    <a:pt x="6763" y="2525"/>
                    <a:pt x="6883" y="2382"/>
                    <a:pt x="6906" y="2215"/>
                  </a:cubicBezTo>
                  <a:lnTo>
                    <a:pt x="6906" y="739"/>
                  </a:lnTo>
                  <a:cubicBezTo>
                    <a:pt x="6906" y="334"/>
                    <a:pt x="6573" y="1"/>
                    <a:pt x="61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4" name="Google Shape;10614;p83"/>
            <p:cNvSpPr/>
            <p:nvPr/>
          </p:nvSpPr>
          <p:spPr>
            <a:xfrm>
              <a:off x="7078659" y="4103819"/>
              <a:ext cx="266126" cy="246319"/>
            </a:xfrm>
            <a:custGeom>
              <a:rect b="b" l="l" r="r" t="t"/>
              <a:pathLst>
                <a:path extrusionOk="0" h="7550" w="8169">
                  <a:moveTo>
                    <a:pt x="4715" y="1882"/>
                  </a:moveTo>
                  <a:cubicBezTo>
                    <a:pt x="4906" y="1882"/>
                    <a:pt x="5049" y="2024"/>
                    <a:pt x="5049" y="2191"/>
                  </a:cubicBezTo>
                  <a:lnTo>
                    <a:pt x="5049" y="3144"/>
                  </a:lnTo>
                  <a:lnTo>
                    <a:pt x="5978" y="3144"/>
                  </a:lnTo>
                  <a:cubicBezTo>
                    <a:pt x="5990" y="3142"/>
                    <a:pt x="6002" y="3141"/>
                    <a:pt x="6014" y="3141"/>
                  </a:cubicBezTo>
                  <a:cubicBezTo>
                    <a:pt x="6168" y="3141"/>
                    <a:pt x="6309" y="3277"/>
                    <a:pt x="6287" y="3453"/>
                  </a:cubicBezTo>
                  <a:lnTo>
                    <a:pt x="6287" y="4715"/>
                  </a:lnTo>
                  <a:cubicBezTo>
                    <a:pt x="6311" y="4882"/>
                    <a:pt x="6144" y="5025"/>
                    <a:pt x="5978" y="5025"/>
                  </a:cubicBezTo>
                  <a:lnTo>
                    <a:pt x="5049" y="5025"/>
                  </a:lnTo>
                  <a:lnTo>
                    <a:pt x="5049" y="5954"/>
                  </a:lnTo>
                  <a:cubicBezTo>
                    <a:pt x="5025" y="6144"/>
                    <a:pt x="4906" y="6263"/>
                    <a:pt x="4715" y="6287"/>
                  </a:cubicBezTo>
                  <a:lnTo>
                    <a:pt x="3477" y="6287"/>
                  </a:lnTo>
                  <a:cubicBezTo>
                    <a:pt x="3287" y="6263"/>
                    <a:pt x="3144" y="6144"/>
                    <a:pt x="3144" y="5954"/>
                  </a:cubicBezTo>
                  <a:lnTo>
                    <a:pt x="3144" y="5025"/>
                  </a:lnTo>
                  <a:lnTo>
                    <a:pt x="2215" y="5025"/>
                  </a:lnTo>
                  <a:cubicBezTo>
                    <a:pt x="2048" y="5025"/>
                    <a:pt x="1905" y="4882"/>
                    <a:pt x="1905" y="4715"/>
                  </a:cubicBezTo>
                  <a:lnTo>
                    <a:pt x="1905" y="3453"/>
                  </a:lnTo>
                  <a:cubicBezTo>
                    <a:pt x="1905" y="3287"/>
                    <a:pt x="2048" y="3144"/>
                    <a:pt x="2215" y="3144"/>
                  </a:cubicBezTo>
                  <a:lnTo>
                    <a:pt x="3144" y="3144"/>
                  </a:lnTo>
                  <a:lnTo>
                    <a:pt x="3144" y="2191"/>
                  </a:lnTo>
                  <a:cubicBezTo>
                    <a:pt x="3144" y="2024"/>
                    <a:pt x="3287" y="1882"/>
                    <a:pt x="3477" y="1882"/>
                  </a:cubicBezTo>
                  <a:close/>
                  <a:moveTo>
                    <a:pt x="1262" y="0"/>
                  </a:moveTo>
                  <a:lnTo>
                    <a:pt x="1262" y="596"/>
                  </a:lnTo>
                  <a:cubicBezTo>
                    <a:pt x="1262" y="738"/>
                    <a:pt x="1215" y="858"/>
                    <a:pt x="1119" y="977"/>
                  </a:cubicBezTo>
                  <a:lnTo>
                    <a:pt x="334" y="1739"/>
                  </a:lnTo>
                  <a:cubicBezTo>
                    <a:pt x="119" y="1953"/>
                    <a:pt x="0" y="2239"/>
                    <a:pt x="0" y="2548"/>
                  </a:cubicBezTo>
                  <a:lnTo>
                    <a:pt x="0" y="6406"/>
                  </a:lnTo>
                  <a:cubicBezTo>
                    <a:pt x="24" y="7049"/>
                    <a:pt x="524" y="7549"/>
                    <a:pt x="1167" y="7549"/>
                  </a:cubicBezTo>
                  <a:lnTo>
                    <a:pt x="7025" y="7549"/>
                  </a:lnTo>
                  <a:cubicBezTo>
                    <a:pt x="7668" y="7549"/>
                    <a:pt x="8169" y="7025"/>
                    <a:pt x="8169" y="6406"/>
                  </a:cubicBezTo>
                  <a:lnTo>
                    <a:pt x="8169" y="2525"/>
                  </a:lnTo>
                  <a:cubicBezTo>
                    <a:pt x="8169" y="2239"/>
                    <a:pt x="8049" y="1953"/>
                    <a:pt x="7835" y="1739"/>
                  </a:cubicBezTo>
                  <a:lnTo>
                    <a:pt x="7073" y="977"/>
                  </a:lnTo>
                  <a:cubicBezTo>
                    <a:pt x="6978" y="858"/>
                    <a:pt x="6906" y="738"/>
                    <a:pt x="6906" y="596"/>
                  </a:cubicBezTo>
                  <a:lnTo>
                    <a:pt x="69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5" name="Google Shape;10615;p83"/>
            <p:cNvSpPr/>
            <p:nvPr/>
          </p:nvSpPr>
          <p:spPr>
            <a:xfrm>
              <a:off x="7161667" y="4185381"/>
              <a:ext cx="100893" cy="102606"/>
            </a:xfrm>
            <a:custGeom>
              <a:rect b="b" l="l" r="r" t="t"/>
              <a:pathLst>
                <a:path extrusionOk="0" h="3145" w="3097">
                  <a:moveTo>
                    <a:pt x="1239" y="1"/>
                  </a:moveTo>
                  <a:lnTo>
                    <a:pt x="1239" y="953"/>
                  </a:lnTo>
                  <a:cubicBezTo>
                    <a:pt x="1239" y="1120"/>
                    <a:pt x="1096" y="1263"/>
                    <a:pt x="929" y="1263"/>
                  </a:cubicBezTo>
                  <a:lnTo>
                    <a:pt x="0" y="1263"/>
                  </a:lnTo>
                  <a:lnTo>
                    <a:pt x="0" y="1882"/>
                  </a:lnTo>
                  <a:lnTo>
                    <a:pt x="929" y="1882"/>
                  </a:lnTo>
                  <a:cubicBezTo>
                    <a:pt x="1096" y="1906"/>
                    <a:pt x="1239" y="2049"/>
                    <a:pt x="1239" y="2215"/>
                  </a:cubicBezTo>
                  <a:lnTo>
                    <a:pt x="1239" y="3144"/>
                  </a:lnTo>
                  <a:lnTo>
                    <a:pt x="1858" y="3144"/>
                  </a:lnTo>
                  <a:lnTo>
                    <a:pt x="1858" y="2215"/>
                  </a:lnTo>
                  <a:cubicBezTo>
                    <a:pt x="1858" y="2025"/>
                    <a:pt x="2001" y="1882"/>
                    <a:pt x="2167" y="1882"/>
                  </a:cubicBezTo>
                  <a:lnTo>
                    <a:pt x="3096" y="1882"/>
                  </a:lnTo>
                  <a:lnTo>
                    <a:pt x="3096" y="1263"/>
                  </a:lnTo>
                  <a:lnTo>
                    <a:pt x="2167" y="1263"/>
                  </a:lnTo>
                  <a:cubicBezTo>
                    <a:pt x="2001" y="1263"/>
                    <a:pt x="1858" y="1120"/>
                    <a:pt x="1858" y="953"/>
                  </a:cubicBezTo>
                  <a:lnTo>
                    <a:pt x="18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16" name="Google Shape;10616;p83"/>
          <p:cNvGrpSpPr/>
          <p:nvPr/>
        </p:nvGrpSpPr>
        <p:grpSpPr>
          <a:xfrm>
            <a:off x="7791618" y="4027835"/>
            <a:ext cx="349166" cy="294865"/>
            <a:chOff x="7791618" y="4027835"/>
            <a:chExt cx="349166" cy="294865"/>
          </a:xfrm>
        </p:grpSpPr>
        <p:sp>
          <p:nvSpPr>
            <p:cNvPr id="10617" name="Google Shape;10617;p83"/>
            <p:cNvSpPr/>
            <p:nvPr/>
          </p:nvSpPr>
          <p:spPr>
            <a:xfrm>
              <a:off x="7924274" y="4144208"/>
              <a:ext cx="72192" cy="61922"/>
            </a:xfrm>
            <a:custGeom>
              <a:rect b="b" l="l" r="r" t="t"/>
              <a:pathLst>
                <a:path extrusionOk="0" h="1898" w="2216">
                  <a:moveTo>
                    <a:pt x="1263" y="1"/>
                  </a:moveTo>
                  <a:cubicBezTo>
                    <a:pt x="430" y="1"/>
                    <a:pt x="1" y="1025"/>
                    <a:pt x="596" y="1620"/>
                  </a:cubicBezTo>
                  <a:cubicBezTo>
                    <a:pt x="788" y="1812"/>
                    <a:pt x="1024" y="1897"/>
                    <a:pt x="1256" y="1897"/>
                  </a:cubicBezTo>
                  <a:cubicBezTo>
                    <a:pt x="1745" y="1897"/>
                    <a:pt x="2216" y="1518"/>
                    <a:pt x="2216" y="953"/>
                  </a:cubicBezTo>
                  <a:cubicBezTo>
                    <a:pt x="2192" y="429"/>
                    <a:pt x="1787" y="1"/>
                    <a:pt x="12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8" name="Google Shape;10618;p83"/>
            <p:cNvSpPr/>
            <p:nvPr/>
          </p:nvSpPr>
          <p:spPr>
            <a:xfrm>
              <a:off x="7791618" y="4027835"/>
              <a:ext cx="349166" cy="294865"/>
            </a:xfrm>
            <a:custGeom>
              <a:rect b="b" l="l" r="r" t="t"/>
              <a:pathLst>
                <a:path extrusionOk="0" h="9038" w="10718">
                  <a:moveTo>
                    <a:pt x="6359" y="1067"/>
                  </a:moveTo>
                  <a:cubicBezTo>
                    <a:pt x="6407" y="1210"/>
                    <a:pt x="6478" y="1305"/>
                    <a:pt x="6573" y="1400"/>
                  </a:cubicBezTo>
                  <a:lnTo>
                    <a:pt x="5764" y="3020"/>
                  </a:lnTo>
                  <a:cubicBezTo>
                    <a:pt x="5954" y="3067"/>
                    <a:pt x="6145" y="3163"/>
                    <a:pt x="6312" y="3306"/>
                  </a:cubicBezTo>
                  <a:lnTo>
                    <a:pt x="7121" y="1686"/>
                  </a:lnTo>
                  <a:cubicBezTo>
                    <a:pt x="7171" y="1696"/>
                    <a:pt x="7220" y="1702"/>
                    <a:pt x="7269" y="1702"/>
                  </a:cubicBezTo>
                  <a:cubicBezTo>
                    <a:pt x="7339" y="1702"/>
                    <a:pt x="7409" y="1690"/>
                    <a:pt x="7478" y="1662"/>
                  </a:cubicBezTo>
                  <a:lnTo>
                    <a:pt x="9003" y="3972"/>
                  </a:lnTo>
                  <a:cubicBezTo>
                    <a:pt x="8955" y="4044"/>
                    <a:pt x="8907" y="4115"/>
                    <a:pt x="8883" y="4211"/>
                  </a:cubicBezTo>
                  <a:lnTo>
                    <a:pt x="6883" y="4211"/>
                  </a:lnTo>
                  <a:cubicBezTo>
                    <a:pt x="6931" y="4425"/>
                    <a:pt x="6931" y="4639"/>
                    <a:pt x="6883" y="4830"/>
                  </a:cubicBezTo>
                  <a:lnTo>
                    <a:pt x="8907" y="4830"/>
                  </a:lnTo>
                  <a:cubicBezTo>
                    <a:pt x="8931" y="4925"/>
                    <a:pt x="8979" y="4996"/>
                    <a:pt x="9026" y="5068"/>
                  </a:cubicBezTo>
                  <a:lnTo>
                    <a:pt x="7478" y="7378"/>
                  </a:lnTo>
                  <a:cubicBezTo>
                    <a:pt x="7394" y="7361"/>
                    <a:pt x="7310" y="7344"/>
                    <a:pt x="7226" y="7344"/>
                  </a:cubicBezTo>
                  <a:cubicBezTo>
                    <a:pt x="7191" y="7344"/>
                    <a:pt x="7156" y="7347"/>
                    <a:pt x="7121" y="7354"/>
                  </a:cubicBezTo>
                  <a:lnTo>
                    <a:pt x="6312" y="5735"/>
                  </a:lnTo>
                  <a:cubicBezTo>
                    <a:pt x="6145" y="5878"/>
                    <a:pt x="5954" y="5973"/>
                    <a:pt x="5740" y="6044"/>
                  </a:cubicBezTo>
                  <a:lnTo>
                    <a:pt x="6573" y="7664"/>
                  </a:lnTo>
                  <a:cubicBezTo>
                    <a:pt x="6478" y="7759"/>
                    <a:pt x="6407" y="7854"/>
                    <a:pt x="6359" y="7997"/>
                  </a:cubicBezTo>
                  <a:lnTo>
                    <a:pt x="4359" y="7997"/>
                  </a:lnTo>
                  <a:cubicBezTo>
                    <a:pt x="4311" y="7854"/>
                    <a:pt x="4240" y="7735"/>
                    <a:pt x="4144" y="7640"/>
                  </a:cubicBezTo>
                  <a:lnTo>
                    <a:pt x="4954" y="6044"/>
                  </a:lnTo>
                  <a:cubicBezTo>
                    <a:pt x="4740" y="5973"/>
                    <a:pt x="4549" y="5878"/>
                    <a:pt x="4383" y="5758"/>
                  </a:cubicBezTo>
                  <a:lnTo>
                    <a:pt x="3573" y="7378"/>
                  </a:lnTo>
                  <a:cubicBezTo>
                    <a:pt x="3513" y="7366"/>
                    <a:pt x="3454" y="7360"/>
                    <a:pt x="3397" y="7360"/>
                  </a:cubicBezTo>
                  <a:cubicBezTo>
                    <a:pt x="3341" y="7360"/>
                    <a:pt x="3287" y="7366"/>
                    <a:pt x="3239" y="7378"/>
                  </a:cubicBezTo>
                  <a:lnTo>
                    <a:pt x="1715" y="5092"/>
                  </a:lnTo>
                  <a:cubicBezTo>
                    <a:pt x="1763" y="4996"/>
                    <a:pt x="1811" y="4925"/>
                    <a:pt x="1834" y="4830"/>
                  </a:cubicBezTo>
                  <a:lnTo>
                    <a:pt x="3811" y="4830"/>
                  </a:lnTo>
                  <a:cubicBezTo>
                    <a:pt x="3763" y="4639"/>
                    <a:pt x="3763" y="4425"/>
                    <a:pt x="3811" y="4234"/>
                  </a:cubicBezTo>
                  <a:lnTo>
                    <a:pt x="1834" y="4234"/>
                  </a:lnTo>
                  <a:cubicBezTo>
                    <a:pt x="1787" y="4139"/>
                    <a:pt x="1739" y="4068"/>
                    <a:pt x="1691" y="3996"/>
                  </a:cubicBezTo>
                  <a:lnTo>
                    <a:pt x="3239" y="1686"/>
                  </a:lnTo>
                  <a:cubicBezTo>
                    <a:pt x="3335" y="1710"/>
                    <a:pt x="3454" y="1710"/>
                    <a:pt x="3573" y="1710"/>
                  </a:cubicBezTo>
                  <a:lnTo>
                    <a:pt x="4383" y="3306"/>
                  </a:lnTo>
                  <a:cubicBezTo>
                    <a:pt x="4549" y="3187"/>
                    <a:pt x="4740" y="3091"/>
                    <a:pt x="4954" y="3020"/>
                  </a:cubicBezTo>
                  <a:lnTo>
                    <a:pt x="4144" y="1424"/>
                  </a:lnTo>
                  <a:cubicBezTo>
                    <a:pt x="4240" y="1329"/>
                    <a:pt x="4311" y="1210"/>
                    <a:pt x="4359" y="1067"/>
                  </a:cubicBezTo>
                  <a:close/>
                  <a:moveTo>
                    <a:pt x="3730" y="1"/>
                  </a:moveTo>
                  <a:cubicBezTo>
                    <a:pt x="3077" y="1"/>
                    <a:pt x="2262" y="700"/>
                    <a:pt x="2716" y="1305"/>
                  </a:cubicBezTo>
                  <a:lnTo>
                    <a:pt x="1168" y="3639"/>
                  </a:lnTo>
                  <a:cubicBezTo>
                    <a:pt x="1093" y="3621"/>
                    <a:pt x="1018" y="3612"/>
                    <a:pt x="945" y="3612"/>
                  </a:cubicBezTo>
                  <a:cubicBezTo>
                    <a:pt x="437" y="3612"/>
                    <a:pt x="1" y="4024"/>
                    <a:pt x="1" y="4544"/>
                  </a:cubicBezTo>
                  <a:cubicBezTo>
                    <a:pt x="1" y="5075"/>
                    <a:pt x="439" y="5484"/>
                    <a:pt x="940" y="5484"/>
                  </a:cubicBezTo>
                  <a:cubicBezTo>
                    <a:pt x="1022" y="5484"/>
                    <a:pt x="1107" y="5473"/>
                    <a:pt x="1191" y="5449"/>
                  </a:cubicBezTo>
                  <a:lnTo>
                    <a:pt x="2692" y="7735"/>
                  </a:lnTo>
                  <a:cubicBezTo>
                    <a:pt x="2252" y="8344"/>
                    <a:pt x="3074" y="9038"/>
                    <a:pt x="3724" y="9038"/>
                  </a:cubicBezTo>
                  <a:cubicBezTo>
                    <a:pt x="3989" y="9038"/>
                    <a:pt x="4225" y="8923"/>
                    <a:pt x="4335" y="8640"/>
                  </a:cubicBezTo>
                  <a:lnTo>
                    <a:pt x="6359" y="8640"/>
                  </a:lnTo>
                  <a:cubicBezTo>
                    <a:pt x="6469" y="8923"/>
                    <a:pt x="6705" y="9038"/>
                    <a:pt x="6969" y="9038"/>
                  </a:cubicBezTo>
                  <a:cubicBezTo>
                    <a:pt x="7618" y="9038"/>
                    <a:pt x="8435" y="8344"/>
                    <a:pt x="7979" y="7735"/>
                  </a:cubicBezTo>
                  <a:lnTo>
                    <a:pt x="9526" y="5425"/>
                  </a:lnTo>
                  <a:cubicBezTo>
                    <a:pt x="9601" y="5443"/>
                    <a:pt x="9676" y="5452"/>
                    <a:pt x="9750" y="5452"/>
                  </a:cubicBezTo>
                  <a:cubicBezTo>
                    <a:pt x="10262" y="5452"/>
                    <a:pt x="10717" y="5038"/>
                    <a:pt x="10717" y="4496"/>
                  </a:cubicBezTo>
                  <a:cubicBezTo>
                    <a:pt x="10717" y="3965"/>
                    <a:pt x="10279" y="3557"/>
                    <a:pt x="9778" y="3557"/>
                  </a:cubicBezTo>
                  <a:cubicBezTo>
                    <a:pt x="9696" y="3557"/>
                    <a:pt x="9611" y="3568"/>
                    <a:pt x="9526" y="3591"/>
                  </a:cubicBezTo>
                  <a:lnTo>
                    <a:pt x="8002" y="1305"/>
                  </a:lnTo>
                  <a:cubicBezTo>
                    <a:pt x="8456" y="700"/>
                    <a:pt x="7629" y="1"/>
                    <a:pt x="6978" y="1"/>
                  </a:cubicBezTo>
                  <a:cubicBezTo>
                    <a:pt x="6706" y="1"/>
                    <a:pt x="6464" y="123"/>
                    <a:pt x="6359" y="424"/>
                  </a:cubicBezTo>
                  <a:lnTo>
                    <a:pt x="4359" y="424"/>
                  </a:lnTo>
                  <a:cubicBezTo>
                    <a:pt x="4247" y="123"/>
                    <a:pt x="4002" y="1"/>
                    <a:pt x="37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19" name="Google Shape;10619;p83"/>
          <p:cNvSpPr txBox="1"/>
          <p:nvPr/>
        </p:nvSpPr>
        <p:spPr>
          <a:xfrm>
            <a:off x="12" y="35325"/>
            <a:ext cx="9144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Roboto"/>
                <a:ea typeface="Roboto"/>
                <a:cs typeface="Roboto"/>
                <a:sym typeface="Roboto"/>
              </a:rPr>
              <a:t>Laboratory</a:t>
            </a:r>
            <a:endParaRPr sz="2000">
              <a:solidFill>
                <a:schemeClr val="dk1"/>
              </a:solidFill>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0623" name="Shape 10623"/>
        <p:cNvGrpSpPr/>
        <p:nvPr/>
      </p:nvGrpSpPr>
      <p:grpSpPr>
        <a:xfrm>
          <a:off x="0" y="0"/>
          <a:ext cx="0" cy="0"/>
          <a:chOff x="0" y="0"/>
          <a:chExt cx="0" cy="0"/>
        </a:xfrm>
      </p:grpSpPr>
      <p:grpSp>
        <p:nvGrpSpPr>
          <p:cNvPr id="10624" name="Google Shape;10624;p84"/>
          <p:cNvGrpSpPr/>
          <p:nvPr/>
        </p:nvGrpSpPr>
        <p:grpSpPr>
          <a:xfrm>
            <a:off x="1015043" y="1768782"/>
            <a:ext cx="349675" cy="349675"/>
            <a:chOff x="1057325" y="2364825"/>
            <a:chExt cx="267950" cy="267950"/>
          </a:xfrm>
        </p:grpSpPr>
        <p:sp>
          <p:nvSpPr>
            <p:cNvPr id="10625" name="Google Shape;10625;p84"/>
            <p:cNvSpPr/>
            <p:nvPr/>
          </p:nvSpPr>
          <p:spPr>
            <a:xfrm>
              <a:off x="1120450" y="2483300"/>
              <a:ext cx="20850" cy="31000"/>
            </a:xfrm>
            <a:custGeom>
              <a:rect b="b" l="l" r="r" t="t"/>
              <a:pathLst>
                <a:path extrusionOk="0" h="1240" w="834">
                  <a:moveTo>
                    <a:pt x="0" y="1"/>
                  </a:moveTo>
                  <a:lnTo>
                    <a:pt x="0" y="1239"/>
                  </a:lnTo>
                  <a:lnTo>
                    <a:pt x="834" y="1239"/>
                  </a:lnTo>
                  <a:lnTo>
                    <a:pt x="8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6" name="Google Shape;10626;p84"/>
            <p:cNvSpPr/>
            <p:nvPr/>
          </p:nvSpPr>
          <p:spPr>
            <a:xfrm>
              <a:off x="1240100" y="2483300"/>
              <a:ext cx="20875" cy="31000"/>
            </a:xfrm>
            <a:custGeom>
              <a:rect b="b" l="l" r="r" t="t"/>
              <a:pathLst>
                <a:path extrusionOk="0" h="1240" w="835">
                  <a:moveTo>
                    <a:pt x="1" y="1"/>
                  </a:moveTo>
                  <a:lnTo>
                    <a:pt x="1" y="1239"/>
                  </a:lnTo>
                  <a:lnTo>
                    <a:pt x="834" y="1239"/>
                  </a:lnTo>
                  <a:lnTo>
                    <a:pt x="8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7" name="Google Shape;10627;p84"/>
            <p:cNvSpPr/>
            <p:nvPr/>
          </p:nvSpPr>
          <p:spPr>
            <a:xfrm>
              <a:off x="1057325" y="2449300"/>
              <a:ext cx="267950" cy="99525"/>
            </a:xfrm>
            <a:custGeom>
              <a:rect b="b" l="l" r="r" t="t"/>
              <a:pathLst>
                <a:path extrusionOk="0" h="3981" w="10718">
                  <a:moveTo>
                    <a:pt x="3716" y="718"/>
                  </a:moveTo>
                  <a:cubicBezTo>
                    <a:pt x="3882" y="742"/>
                    <a:pt x="4002" y="861"/>
                    <a:pt x="4002" y="1051"/>
                  </a:cubicBezTo>
                  <a:lnTo>
                    <a:pt x="4002" y="2932"/>
                  </a:lnTo>
                  <a:cubicBezTo>
                    <a:pt x="4002" y="3099"/>
                    <a:pt x="3882" y="3218"/>
                    <a:pt x="3716" y="3242"/>
                  </a:cubicBezTo>
                  <a:lnTo>
                    <a:pt x="2239" y="3242"/>
                  </a:lnTo>
                  <a:cubicBezTo>
                    <a:pt x="2073" y="3218"/>
                    <a:pt x="1954" y="3099"/>
                    <a:pt x="1954" y="2932"/>
                  </a:cubicBezTo>
                  <a:lnTo>
                    <a:pt x="1954" y="1051"/>
                  </a:lnTo>
                  <a:cubicBezTo>
                    <a:pt x="1954" y="861"/>
                    <a:pt x="2073" y="742"/>
                    <a:pt x="2239" y="718"/>
                  </a:cubicBezTo>
                  <a:close/>
                  <a:moveTo>
                    <a:pt x="8455" y="718"/>
                  </a:moveTo>
                  <a:cubicBezTo>
                    <a:pt x="8645" y="718"/>
                    <a:pt x="8764" y="861"/>
                    <a:pt x="8764" y="1051"/>
                  </a:cubicBezTo>
                  <a:lnTo>
                    <a:pt x="8764" y="2932"/>
                  </a:lnTo>
                  <a:cubicBezTo>
                    <a:pt x="8764" y="3099"/>
                    <a:pt x="8645" y="3242"/>
                    <a:pt x="8455" y="3242"/>
                  </a:cubicBezTo>
                  <a:lnTo>
                    <a:pt x="7002" y="3242"/>
                  </a:lnTo>
                  <a:cubicBezTo>
                    <a:pt x="6812" y="3242"/>
                    <a:pt x="6669" y="3099"/>
                    <a:pt x="6669" y="2932"/>
                  </a:cubicBezTo>
                  <a:lnTo>
                    <a:pt x="6669" y="1051"/>
                  </a:lnTo>
                  <a:cubicBezTo>
                    <a:pt x="6669" y="861"/>
                    <a:pt x="6812" y="718"/>
                    <a:pt x="7002" y="718"/>
                  </a:cubicBezTo>
                  <a:close/>
                  <a:moveTo>
                    <a:pt x="274" y="1"/>
                  </a:moveTo>
                  <a:cubicBezTo>
                    <a:pt x="123" y="1"/>
                    <a:pt x="1" y="136"/>
                    <a:pt x="1" y="313"/>
                  </a:cubicBezTo>
                  <a:lnTo>
                    <a:pt x="1" y="3647"/>
                  </a:lnTo>
                  <a:cubicBezTo>
                    <a:pt x="1" y="3814"/>
                    <a:pt x="144" y="3956"/>
                    <a:pt x="310" y="3980"/>
                  </a:cubicBezTo>
                  <a:lnTo>
                    <a:pt x="10408" y="3980"/>
                  </a:lnTo>
                  <a:cubicBezTo>
                    <a:pt x="10574" y="3980"/>
                    <a:pt x="10717" y="3837"/>
                    <a:pt x="10717" y="3647"/>
                  </a:cubicBezTo>
                  <a:lnTo>
                    <a:pt x="10717" y="313"/>
                  </a:lnTo>
                  <a:cubicBezTo>
                    <a:pt x="10717" y="136"/>
                    <a:pt x="10595" y="1"/>
                    <a:pt x="10444" y="1"/>
                  </a:cubicBezTo>
                  <a:cubicBezTo>
                    <a:pt x="10432" y="1"/>
                    <a:pt x="10420" y="2"/>
                    <a:pt x="10408" y="3"/>
                  </a:cubicBezTo>
                  <a:lnTo>
                    <a:pt x="310" y="3"/>
                  </a:lnTo>
                  <a:cubicBezTo>
                    <a:pt x="298" y="2"/>
                    <a:pt x="286" y="1"/>
                    <a:pt x="2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8" name="Google Shape;10628;p84"/>
            <p:cNvSpPr/>
            <p:nvPr/>
          </p:nvSpPr>
          <p:spPr>
            <a:xfrm>
              <a:off x="1096625" y="2411275"/>
              <a:ext cx="68500" cy="22050"/>
            </a:xfrm>
            <a:custGeom>
              <a:rect b="b" l="l" r="r" t="t"/>
              <a:pathLst>
                <a:path extrusionOk="0" h="882" w="2740">
                  <a:moveTo>
                    <a:pt x="310" y="0"/>
                  </a:moveTo>
                  <a:cubicBezTo>
                    <a:pt x="96" y="238"/>
                    <a:pt x="0" y="572"/>
                    <a:pt x="24" y="881"/>
                  </a:cubicBezTo>
                  <a:lnTo>
                    <a:pt x="2739" y="881"/>
                  </a:lnTo>
                  <a:cubicBezTo>
                    <a:pt x="2739" y="572"/>
                    <a:pt x="2644" y="238"/>
                    <a:pt x="2430" y="0"/>
                  </a:cubicBezTo>
                  <a:cubicBezTo>
                    <a:pt x="2144" y="298"/>
                    <a:pt x="1757" y="447"/>
                    <a:pt x="1370" y="447"/>
                  </a:cubicBezTo>
                  <a:cubicBezTo>
                    <a:pt x="983" y="447"/>
                    <a:pt x="596" y="298"/>
                    <a:pt x="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9" name="Google Shape;10629;p84"/>
            <p:cNvSpPr/>
            <p:nvPr/>
          </p:nvSpPr>
          <p:spPr>
            <a:xfrm>
              <a:off x="1110325" y="2364825"/>
              <a:ext cx="41700" cy="41700"/>
            </a:xfrm>
            <a:custGeom>
              <a:rect b="b" l="l" r="r" t="t"/>
              <a:pathLst>
                <a:path extrusionOk="0" h="1668" w="1668">
                  <a:moveTo>
                    <a:pt x="834" y="1"/>
                  </a:moveTo>
                  <a:cubicBezTo>
                    <a:pt x="357" y="1"/>
                    <a:pt x="0" y="382"/>
                    <a:pt x="0" y="834"/>
                  </a:cubicBezTo>
                  <a:cubicBezTo>
                    <a:pt x="0" y="1310"/>
                    <a:pt x="357" y="1668"/>
                    <a:pt x="834" y="1668"/>
                  </a:cubicBezTo>
                  <a:cubicBezTo>
                    <a:pt x="1286" y="1668"/>
                    <a:pt x="1667" y="1310"/>
                    <a:pt x="1667" y="834"/>
                  </a:cubicBezTo>
                  <a:cubicBezTo>
                    <a:pt x="1667" y="382"/>
                    <a:pt x="1286" y="1"/>
                    <a:pt x="8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0" name="Google Shape;10630;p84"/>
            <p:cNvSpPr/>
            <p:nvPr/>
          </p:nvSpPr>
          <p:spPr>
            <a:xfrm>
              <a:off x="1215700" y="2411275"/>
              <a:ext cx="69075" cy="22050"/>
            </a:xfrm>
            <a:custGeom>
              <a:rect b="b" l="l" r="r" t="t"/>
              <a:pathLst>
                <a:path extrusionOk="0" h="882" w="2763">
                  <a:moveTo>
                    <a:pt x="310" y="0"/>
                  </a:moveTo>
                  <a:cubicBezTo>
                    <a:pt x="119" y="238"/>
                    <a:pt x="0" y="572"/>
                    <a:pt x="24" y="881"/>
                  </a:cubicBezTo>
                  <a:lnTo>
                    <a:pt x="2739" y="881"/>
                  </a:lnTo>
                  <a:cubicBezTo>
                    <a:pt x="2763" y="572"/>
                    <a:pt x="2644" y="238"/>
                    <a:pt x="2453" y="0"/>
                  </a:cubicBezTo>
                  <a:cubicBezTo>
                    <a:pt x="2156" y="298"/>
                    <a:pt x="1769" y="447"/>
                    <a:pt x="1382" y="447"/>
                  </a:cubicBezTo>
                  <a:cubicBezTo>
                    <a:pt x="995" y="447"/>
                    <a:pt x="608" y="298"/>
                    <a:pt x="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1" name="Google Shape;10631;p84"/>
            <p:cNvSpPr/>
            <p:nvPr/>
          </p:nvSpPr>
          <p:spPr>
            <a:xfrm>
              <a:off x="1229400" y="2364825"/>
              <a:ext cx="41700" cy="41700"/>
            </a:xfrm>
            <a:custGeom>
              <a:rect b="b" l="l" r="r" t="t"/>
              <a:pathLst>
                <a:path extrusionOk="0" h="1668" w="1668">
                  <a:moveTo>
                    <a:pt x="834" y="1"/>
                  </a:moveTo>
                  <a:cubicBezTo>
                    <a:pt x="381" y="1"/>
                    <a:pt x="0" y="382"/>
                    <a:pt x="0" y="834"/>
                  </a:cubicBezTo>
                  <a:cubicBezTo>
                    <a:pt x="0" y="1310"/>
                    <a:pt x="381" y="1668"/>
                    <a:pt x="834" y="1668"/>
                  </a:cubicBezTo>
                  <a:cubicBezTo>
                    <a:pt x="1310" y="1668"/>
                    <a:pt x="1667" y="1310"/>
                    <a:pt x="1667" y="834"/>
                  </a:cubicBezTo>
                  <a:cubicBezTo>
                    <a:pt x="1667" y="382"/>
                    <a:pt x="1310" y="1"/>
                    <a:pt x="8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2" name="Google Shape;10632;p84"/>
            <p:cNvSpPr/>
            <p:nvPr/>
          </p:nvSpPr>
          <p:spPr>
            <a:xfrm>
              <a:off x="1216300" y="2564275"/>
              <a:ext cx="68475" cy="22050"/>
            </a:xfrm>
            <a:custGeom>
              <a:rect b="b" l="l" r="r" t="t"/>
              <a:pathLst>
                <a:path extrusionOk="0" h="882" w="2739">
                  <a:moveTo>
                    <a:pt x="0" y="0"/>
                  </a:moveTo>
                  <a:cubicBezTo>
                    <a:pt x="0" y="310"/>
                    <a:pt x="95" y="643"/>
                    <a:pt x="310" y="882"/>
                  </a:cubicBezTo>
                  <a:cubicBezTo>
                    <a:pt x="596" y="584"/>
                    <a:pt x="983" y="435"/>
                    <a:pt x="1370" y="435"/>
                  </a:cubicBezTo>
                  <a:cubicBezTo>
                    <a:pt x="1757" y="435"/>
                    <a:pt x="2144" y="584"/>
                    <a:pt x="2429" y="882"/>
                  </a:cubicBezTo>
                  <a:cubicBezTo>
                    <a:pt x="2644" y="643"/>
                    <a:pt x="2739" y="310"/>
                    <a:pt x="27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3" name="Google Shape;10633;p84"/>
            <p:cNvSpPr/>
            <p:nvPr/>
          </p:nvSpPr>
          <p:spPr>
            <a:xfrm>
              <a:off x="1229400" y="2591075"/>
              <a:ext cx="41700" cy="41700"/>
            </a:xfrm>
            <a:custGeom>
              <a:rect b="b" l="l" r="r" t="t"/>
              <a:pathLst>
                <a:path extrusionOk="0" h="1668" w="1668">
                  <a:moveTo>
                    <a:pt x="834" y="0"/>
                  </a:moveTo>
                  <a:cubicBezTo>
                    <a:pt x="381" y="0"/>
                    <a:pt x="0" y="357"/>
                    <a:pt x="0" y="834"/>
                  </a:cubicBezTo>
                  <a:cubicBezTo>
                    <a:pt x="0" y="1286"/>
                    <a:pt x="381" y="1667"/>
                    <a:pt x="834" y="1667"/>
                  </a:cubicBezTo>
                  <a:cubicBezTo>
                    <a:pt x="1310" y="1667"/>
                    <a:pt x="1667" y="1286"/>
                    <a:pt x="1667" y="834"/>
                  </a:cubicBezTo>
                  <a:cubicBezTo>
                    <a:pt x="1667" y="357"/>
                    <a:pt x="1310" y="0"/>
                    <a:pt x="8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4" name="Google Shape;10634;p84"/>
            <p:cNvSpPr/>
            <p:nvPr/>
          </p:nvSpPr>
          <p:spPr>
            <a:xfrm>
              <a:off x="1096625" y="2564275"/>
              <a:ext cx="69075" cy="22050"/>
            </a:xfrm>
            <a:custGeom>
              <a:rect b="b" l="l" r="r" t="t"/>
              <a:pathLst>
                <a:path extrusionOk="0" h="882" w="2763">
                  <a:moveTo>
                    <a:pt x="24" y="0"/>
                  </a:moveTo>
                  <a:cubicBezTo>
                    <a:pt x="0" y="310"/>
                    <a:pt x="120" y="643"/>
                    <a:pt x="310" y="882"/>
                  </a:cubicBezTo>
                  <a:cubicBezTo>
                    <a:pt x="608" y="584"/>
                    <a:pt x="995" y="435"/>
                    <a:pt x="1382" y="435"/>
                  </a:cubicBezTo>
                  <a:cubicBezTo>
                    <a:pt x="1769" y="435"/>
                    <a:pt x="2156" y="584"/>
                    <a:pt x="2453" y="882"/>
                  </a:cubicBezTo>
                  <a:cubicBezTo>
                    <a:pt x="2644" y="643"/>
                    <a:pt x="2763" y="310"/>
                    <a:pt x="27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5" name="Google Shape;10635;p84"/>
            <p:cNvSpPr/>
            <p:nvPr/>
          </p:nvSpPr>
          <p:spPr>
            <a:xfrm>
              <a:off x="1110325" y="2591075"/>
              <a:ext cx="41700" cy="41700"/>
            </a:xfrm>
            <a:custGeom>
              <a:rect b="b" l="l" r="r" t="t"/>
              <a:pathLst>
                <a:path extrusionOk="0" h="1668" w="1668">
                  <a:moveTo>
                    <a:pt x="834" y="0"/>
                  </a:moveTo>
                  <a:cubicBezTo>
                    <a:pt x="357" y="0"/>
                    <a:pt x="0" y="357"/>
                    <a:pt x="0" y="834"/>
                  </a:cubicBezTo>
                  <a:cubicBezTo>
                    <a:pt x="0" y="1286"/>
                    <a:pt x="357" y="1667"/>
                    <a:pt x="834" y="1667"/>
                  </a:cubicBezTo>
                  <a:cubicBezTo>
                    <a:pt x="1286" y="1667"/>
                    <a:pt x="1667" y="1286"/>
                    <a:pt x="1667" y="834"/>
                  </a:cubicBezTo>
                  <a:cubicBezTo>
                    <a:pt x="1667" y="357"/>
                    <a:pt x="1286" y="0"/>
                    <a:pt x="8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36" name="Google Shape;10636;p84"/>
          <p:cNvSpPr/>
          <p:nvPr/>
        </p:nvSpPr>
        <p:spPr>
          <a:xfrm>
            <a:off x="1769464" y="1768717"/>
            <a:ext cx="350425" cy="350490"/>
          </a:xfrm>
          <a:custGeom>
            <a:rect b="b" l="l" r="r" t="t"/>
            <a:pathLst>
              <a:path extrusionOk="0" h="10743" w="10741">
                <a:moveTo>
                  <a:pt x="10098" y="5266"/>
                </a:moveTo>
                <a:lnTo>
                  <a:pt x="10098" y="10100"/>
                </a:lnTo>
                <a:lnTo>
                  <a:pt x="7574" y="10100"/>
                </a:lnTo>
                <a:lnTo>
                  <a:pt x="7574" y="9457"/>
                </a:lnTo>
                <a:lnTo>
                  <a:pt x="9145" y="9457"/>
                </a:lnTo>
                <a:cubicBezTo>
                  <a:pt x="9336" y="9457"/>
                  <a:pt x="9479" y="9314"/>
                  <a:pt x="9479" y="9147"/>
                </a:cubicBezTo>
                <a:lnTo>
                  <a:pt x="9479" y="5266"/>
                </a:lnTo>
                <a:close/>
                <a:moveTo>
                  <a:pt x="5957" y="0"/>
                </a:moveTo>
                <a:cubicBezTo>
                  <a:pt x="5540" y="0"/>
                  <a:pt x="5540" y="624"/>
                  <a:pt x="5957" y="624"/>
                </a:cubicBezTo>
                <a:cubicBezTo>
                  <a:pt x="5972" y="624"/>
                  <a:pt x="5986" y="623"/>
                  <a:pt x="6002" y="622"/>
                </a:cubicBezTo>
                <a:lnTo>
                  <a:pt x="10098" y="622"/>
                </a:lnTo>
                <a:lnTo>
                  <a:pt x="10098" y="4623"/>
                </a:lnTo>
                <a:lnTo>
                  <a:pt x="9455" y="4623"/>
                </a:lnTo>
                <a:lnTo>
                  <a:pt x="9455" y="4099"/>
                </a:lnTo>
                <a:cubicBezTo>
                  <a:pt x="9443" y="3908"/>
                  <a:pt x="9300" y="3813"/>
                  <a:pt x="9154" y="3813"/>
                </a:cubicBezTo>
                <a:cubicBezTo>
                  <a:pt x="9008" y="3813"/>
                  <a:pt x="8860" y="3908"/>
                  <a:pt x="8836" y="4099"/>
                </a:cubicBezTo>
                <a:lnTo>
                  <a:pt x="8836" y="6504"/>
                </a:lnTo>
                <a:lnTo>
                  <a:pt x="8217" y="6504"/>
                </a:lnTo>
                <a:lnTo>
                  <a:pt x="8217" y="5980"/>
                </a:lnTo>
                <a:cubicBezTo>
                  <a:pt x="8240" y="5754"/>
                  <a:pt x="8068" y="5641"/>
                  <a:pt x="7895" y="5641"/>
                </a:cubicBezTo>
                <a:cubicBezTo>
                  <a:pt x="7722" y="5641"/>
                  <a:pt x="7550" y="5754"/>
                  <a:pt x="7574" y="5980"/>
                </a:cubicBezTo>
                <a:lnTo>
                  <a:pt x="7574" y="7576"/>
                </a:lnTo>
                <a:lnTo>
                  <a:pt x="7359" y="7576"/>
                </a:lnTo>
                <a:cubicBezTo>
                  <a:pt x="7312" y="6980"/>
                  <a:pt x="7002" y="6409"/>
                  <a:pt x="6526" y="6075"/>
                </a:cubicBezTo>
                <a:cubicBezTo>
                  <a:pt x="6204" y="6385"/>
                  <a:pt x="5788" y="6540"/>
                  <a:pt x="5371" y="6540"/>
                </a:cubicBezTo>
                <a:cubicBezTo>
                  <a:pt x="4954" y="6540"/>
                  <a:pt x="4537" y="6385"/>
                  <a:pt x="4216" y="6075"/>
                </a:cubicBezTo>
                <a:cubicBezTo>
                  <a:pt x="3716" y="6409"/>
                  <a:pt x="3406" y="6980"/>
                  <a:pt x="3382" y="7576"/>
                </a:cubicBezTo>
                <a:lnTo>
                  <a:pt x="3144" y="7576"/>
                </a:lnTo>
                <a:lnTo>
                  <a:pt x="3144" y="4932"/>
                </a:lnTo>
                <a:cubicBezTo>
                  <a:pt x="3144" y="4730"/>
                  <a:pt x="2989" y="4629"/>
                  <a:pt x="2835" y="4629"/>
                </a:cubicBezTo>
                <a:cubicBezTo>
                  <a:pt x="2680" y="4629"/>
                  <a:pt x="2525" y="4730"/>
                  <a:pt x="2525" y="4932"/>
                </a:cubicBezTo>
                <a:lnTo>
                  <a:pt x="2525" y="7885"/>
                </a:lnTo>
                <a:cubicBezTo>
                  <a:pt x="2501" y="8076"/>
                  <a:pt x="2644" y="8219"/>
                  <a:pt x="2835" y="8219"/>
                </a:cubicBezTo>
                <a:lnTo>
                  <a:pt x="7883" y="8219"/>
                </a:lnTo>
                <a:cubicBezTo>
                  <a:pt x="8074" y="8219"/>
                  <a:pt x="8217" y="8076"/>
                  <a:pt x="8193" y="7885"/>
                </a:cubicBezTo>
                <a:lnTo>
                  <a:pt x="8193" y="7147"/>
                </a:lnTo>
                <a:lnTo>
                  <a:pt x="8836" y="7147"/>
                </a:lnTo>
                <a:lnTo>
                  <a:pt x="8836" y="8838"/>
                </a:lnTo>
                <a:lnTo>
                  <a:pt x="4121" y="8838"/>
                </a:lnTo>
                <a:cubicBezTo>
                  <a:pt x="4105" y="8836"/>
                  <a:pt x="4090" y="8835"/>
                  <a:pt x="4076" y="8835"/>
                </a:cubicBezTo>
                <a:cubicBezTo>
                  <a:pt x="3652" y="8835"/>
                  <a:pt x="3659" y="9481"/>
                  <a:pt x="4097" y="9481"/>
                </a:cubicBezTo>
                <a:cubicBezTo>
                  <a:pt x="4105" y="9481"/>
                  <a:pt x="4113" y="9481"/>
                  <a:pt x="4121" y="9481"/>
                </a:cubicBezTo>
                <a:lnTo>
                  <a:pt x="6931" y="9481"/>
                </a:lnTo>
                <a:lnTo>
                  <a:pt x="6931" y="10100"/>
                </a:lnTo>
                <a:lnTo>
                  <a:pt x="644" y="10100"/>
                </a:lnTo>
                <a:lnTo>
                  <a:pt x="644" y="3170"/>
                </a:lnTo>
                <a:lnTo>
                  <a:pt x="1263" y="3170"/>
                </a:lnTo>
                <a:lnTo>
                  <a:pt x="1263" y="9147"/>
                </a:lnTo>
                <a:cubicBezTo>
                  <a:pt x="1263" y="9324"/>
                  <a:pt x="1385" y="9460"/>
                  <a:pt x="1536" y="9460"/>
                </a:cubicBezTo>
                <a:cubicBezTo>
                  <a:pt x="1548" y="9460"/>
                  <a:pt x="1560" y="9459"/>
                  <a:pt x="1572" y="9457"/>
                </a:cubicBezTo>
                <a:lnTo>
                  <a:pt x="2858" y="9457"/>
                </a:lnTo>
                <a:cubicBezTo>
                  <a:pt x="3239" y="9433"/>
                  <a:pt x="3239" y="8862"/>
                  <a:pt x="2858" y="8838"/>
                </a:cubicBezTo>
                <a:lnTo>
                  <a:pt x="1882" y="8838"/>
                </a:lnTo>
                <a:lnTo>
                  <a:pt x="1882" y="1884"/>
                </a:lnTo>
                <a:lnTo>
                  <a:pt x="5049" y="1884"/>
                </a:lnTo>
                <a:lnTo>
                  <a:pt x="5049" y="2527"/>
                </a:lnTo>
                <a:lnTo>
                  <a:pt x="2835" y="2527"/>
                </a:lnTo>
                <a:cubicBezTo>
                  <a:pt x="2821" y="2525"/>
                  <a:pt x="2807" y="2524"/>
                  <a:pt x="2793" y="2524"/>
                </a:cubicBezTo>
                <a:cubicBezTo>
                  <a:pt x="2624" y="2524"/>
                  <a:pt x="2503" y="2660"/>
                  <a:pt x="2525" y="2837"/>
                </a:cubicBezTo>
                <a:lnTo>
                  <a:pt x="2525" y="3694"/>
                </a:lnTo>
                <a:cubicBezTo>
                  <a:pt x="2525" y="3896"/>
                  <a:pt x="2680" y="3997"/>
                  <a:pt x="2835" y="3997"/>
                </a:cubicBezTo>
                <a:cubicBezTo>
                  <a:pt x="2989" y="3997"/>
                  <a:pt x="3144" y="3896"/>
                  <a:pt x="3144" y="3694"/>
                </a:cubicBezTo>
                <a:lnTo>
                  <a:pt x="3144" y="3146"/>
                </a:lnTo>
                <a:lnTo>
                  <a:pt x="7574" y="3146"/>
                </a:lnTo>
                <a:lnTo>
                  <a:pt x="7574" y="4742"/>
                </a:lnTo>
                <a:cubicBezTo>
                  <a:pt x="7550" y="4968"/>
                  <a:pt x="7722" y="5081"/>
                  <a:pt x="7895" y="5081"/>
                </a:cubicBezTo>
                <a:cubicBezTo>
                  <a:pt x="8068" y="5081"/>
                  <a:pt x="8240" y="4968"/>
                  <a:pt x="8217" y="4742"/>
                </a:cubicBezTo>
                <a:lnTo>
                  <a:pt x="8217" y="2837"/>
                </a:lnTo>
                <a:cubicBezTo>
                  <a:pt x="8217" y="2660"/>
                  <a:pt x="8094" y="2524"/>
                  <a:pt x="7943" y="2524"/>
                </a:cubicBezTo>
                <a:cubicBezTo>
                  <a:pt x="7931" y="2524"/>
                  <a:pt x="7919" y="2525"/>
                  <a:pt x="7907" y="2527"/>
                </a:cubicBezTo>
                <a:lnTo>
                  <a:pt x="5668" y="2527"/>
                </a:lnTo>
                <a:lnTo>
                  <a:pt x="5668" y="1884"/>
                </a:lnTo>
                <a:lnTo>
                  <a:pt x="8836" y="1884"/>
                </a:lnTo>
                <a:lnTo>
                  <a:pt x="8836" y="2860"/>
                </a:lnTo>
                <a:cubicBezTo>
                  <a:pt x="8812" y="3087"/>
                  <a:pt x="8979" y="3200"/>
                  <a:pt x="9148" y="3200"/>
                </a:cubicBezTo>
                <a:cubicBezTo>
                  <a:pt x="9318" y="3200"/>
                  <a:pt x="9491" y="3087"/>
                  <a:pt x="9479" y="2860"/>
                </a:cubicBezTo>
                <a:lnTo>
                  <a:pt x="9479" y="1574"/>
                </a:lnTo>
                <a:cubicBezTo>
                  <a:pt x="9479" y="1408"/>
                  <a:pt x="9336" y="1265"/>
                  <a:pt x="9145" y="1265"/>
                </a:cubicBezTo>
                <a:lnTo>
                  <a:pt x="1572" y="1265"/>
                </a:lnTo>
                <a:cubicBezTo>
                  <a:pt x="1560" y="1263"/>
                  <a:pt x="1548" y="1262"/>
                  <a:pt x="1536" y="1262"/>
                </a:cubicBezTo>
                <a:cubicBezTo>
                  <a:pt x="1385" y="1262"/>
                  <a:pt x="1263" y="1398"/>
                  <a:pt x="1263" y="1574"/>
                </a:cubicBezTo>
                <a:lnTo>
                  <a:pt x="1263" y="2527"/>
                </a:lnTo>
                <a:lnTo>
                  <a:pt x="644" y="2527"/>
                </a:lnTo>
                <a:lnTo>
                  <a:pt x="644" y="622"/>
                </a:lnTo>
                <a:lnTo>
                  <a:pt x="4740" y="622"/>
                </a:lnTo>
                <a:cubicBezTo>
                  <a:pt x="5121" y="598"/>
                  <a:pt x="5121" y="50"/>
                  <a:pt x="4740" y="3"/>
                </a:cubicBezTo>
                <a:lnTo>
                  <a:pt x="310" y="3"/>
                </a:lnTo>
                <a:cubicBezTo>
                  <a:pt x="143" y="3"/>
                  <a:pt x="1" y="146"/>
                  <a:pt x="1" y="312"/>
                </a:cubicBezTo>
                <a:lnTo>
                  <a:pt x="1" y="10433"/>
                </a:lnTo>
                <a:cubicBezTo>
                  <a:pt x="1" y="10600"/>
                  <a:pt x="143" y="10743"/>
                  <a:pt x="310" y="10743"/>
                </a:cubicBezTo>
                <a:lnTo>
                  <a:pt x="10408" y="10743"/>
                </a:lnTo>
                <a:cubicBezTo>
                  <a:pt x="10574" y="10743"/>
                  <a:pt x="10717" y="10600"/>
                  <a:pt x="10717" y="10433"/>
                </a:cubicBezTo>
                <a:lnTo>
                  <a:pt x="10717" y="336"/>
                </a:lnTo>
                <a:cubicBezTo>
                  <a:pt x="10741" y="146"/>
                  <a:pt x="10598" y="3"/>
                  <a:pt x="10408" y="3"/>
                </a:cubicBezTo>
                <a:lnTo>
                  <a:pt x="6002" y="3"/>
                </a:lnTo>
                <a:cubicBezTo>
                  <a:pt x="5986" y="1"/>
                  <a:pt x="5972" y="0"/>
                  <a:pt x="59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7" name="Google Shape;10637;p84"/>
          <p:cNvSpPr/>
          <p:nvPr/>
        </p:nvSpPr>
        <p:spPr>
          <a:xfrm>
            <a:off x="1910110" y="1893084"/>
            <a:ext cx="68382" cy="68415"/>
          </a:xfrm>
          <a:custGeom>
            <a:rect b="b" l="l" r="r" t="t"/>
            <a:pathLst>
              <a:path extrusionOk="0" h="2097" w="2096">
                <a:moveTo>
                  <a:pt x="1048" y="1"/>
                </a:moveTo>
                <a:cubicBezTo>
                  <a:pt x="476" y="1"/>
                  <a:pt x="0" y="477"/>
                  <a:pt x="0" y="1049"/>
                </a:cubicBezTo>
                <a:cubicBezTo>
                  <a:pt x="0" y="1620"/>
                  <a:pt x="476" y="2097"/>
                  <a:pt x="1048" y="2097"/>
                </a:cubicBezTo>
                <a:cubicBezTo>
                  <a:pt x="1643" y="2097"/>
                  <a:pt x="2096" y="1620"/>
                  <a:pt x="2096" y="1049"/>
                </a:cubicBezTo>
                <a:cubicBezTo>
                  <a:pt x="2096" y="477"/>
                  <a:pt x="1643" y="1"/>
                  <a:pt x="1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8" name="Google Shape;10638;p84"/>
          <p:cNvSpPr/>
          <p:nvPr/>
        </p:nvSpPr>
        <p:spPr>
          <a:xfrm>
            <a:off x="2520556" y="1769076"/>
            <a:ext cx="363867" cy="349642"/>
          </a:xfrm>
          <a:custGeom>
            <a:rect b="b" l="l" r="r" t="t"/>
            <a:pathLst>
              <a:path extrusionOk="0" h="10717" w="11153">
                <a:moveTo>
                  <a:pt x="2999" y="1"/>
                </a:moveTo>
                <a:cubicBezTo>
                  <a:pt x="2911" y="1"/>
                  <a:pt x="2818" y="13"/>
                  <a:pt x="2722" y="39"/>
                </a:cubicBezTo>
                <a:cubicBezTo>
                  <a:pt x="1698" y="301"/>
                  <a:pt x="1817" y="1802"/>
                  <a:pt x="2889" y="1873"/>
                </a:cubicBezTo>
                <a:lnTo>
                  <a:pt x="3079" y="2659"/>
                </a:lnTo>
                <a:cubicBezTo>
                  <a:pt x="2984" y="2730"/>
                  <a:pt x="2889" y="2826"/>
                  <a:pt x="2817" y="2945"/>
                </a:cubicBezTo>
                <a:lnTo>
                  <a:pt x="2031" y="2730"/>
                </a:lnTo>
                <a:cubicBezTo>
                  <a:pt x="1969" y="2177"/>
                  <a:pt x="1527" y="1882"/>
                  <a:pt x="1085" y="1882"/>
                </a:cubicBezTo>
                <a:cubicBezTo>
                  <a:pt x="691" y="1882"/>
                  <a:pt x="297" y="2117"/>
                  <a:pt x="174" y="2611"/>
                </a:cubicBezTo>
                <a:cubicBezTo>
                  <a:pt x="1" y="3288"/>
                  <a:pt x="545" y="3777"/>
                  <a:pt x="1099" y="3777"/>
                </a:cubicBezTo>
                <a:cubicBezTo>
                  <a:pt x="1384" y="3777"/>
                  <a:pt x="1671" y="3648"/>
                  <a:pt x="1865" y="3349"/>
                </a:cubicBezTo>
                <a:lnTo>
                  <a:pt x="2674" y="3540"/>
                </a:lnTo>
                <a:cubicBezTo>
                  <a:pt x="2698" y="4040"/>
                  <a:pt x="3103" y="4397"/>
                  <a:pt x="3603" y="4397"/>
                </a:cubicBezTo>
                <a:cubicBezTo>
                  <a:pt x="3746" y="4397"/>
                  <a:pt x="3889" y="4373"/>
                  <a:pt x="4008" y="4302"/>
                </a:cubicBezTo>
                <a:lnTo>
                  <a:pt x="4508" y="4802"/>
                </a:lnTo>
                <a:cubicBezTo>
                  <a:pt x="4413" y="4969"/>
                  <a:pt x="4365" y="5159"/>
                  <a:pt x="4365" y="5350"/>
                </a:cubicBezTo>
                <a:lnTo>
                  <a:pt x="2031" y="5945"/>
                </a:lnTo>
                <a:cubicBezTo>
                  <a:pt x="1827" y="5655"/>
                  <a:pt x="1543" y="5530"/>
                  <a:pt x="1263" y="5530"/>
                </a:cubicBezTo>
                <a:cubicBezTo>
                  <a:pt x="696" y="5530"/>
                  <a:pt x="149" y="6045"/>
                  <a:pt x="341" y="6731"/>
                </a:cubicBezTo>
                <a:cubicBezTo>
                  <a:pt x="471" y="7199"/>
                  <a:pt x="856" y="7419"/>
                  <a:pt x="1242" y="7419"/>
                </a:cubicBezTo>
                <a:cubicBezTo>
                  <a:pt x="1700" y="7419"/>
                  <a:pt x="2159" y="7109"/>
                  <a:pt x="2198" y="6541"/>
                </a:cubicBezTo>
                <a:lnTo>
                  <a:pt x="4437" y="5945"/>
                </a:lnTo>
                <a:lnTo>
                  <a:pt x="2198" y="8184"/>
                </a:lnTo>
                <a:cubicBezTo>
                  <a:pt x="2079" y="8136"/>
                  <a:pt x="1936" y="8089"/>
                  <a:pt x="1793" y="8089"/>
                </a:cubicBezTo>
                <a:cubicBezTo>
                  <a:pt x="960" y="8089"/>
                  <a:pt x="531" y="9113"/>
                  <a:pt x="1126" y="9708"/>
                </a:cubicBezTo>
                <a:cubicBezTo>
                  <a:pt x="1318" y="9900"/>
                  <a:pt x="1554" y="9985"/>
                  <a:pt x="1787" y="9985"/>
                </a:cubicBezTo>
                <a:cubicBezTo>
                  <a:pt x="2275" y="9985"/>
                  <a:pt x="2746" y="9606"/>
                  <a:pt x="2746" y="9041"/>
                </a:cubicBezTo>
                <a:cubicBezTo>
                  <a:pt x="2746" y="8898"/>
                  <a:pt x="2698" y="8755"/>
                  <a:pt x="2651" y="8636"/>
                </a:cubicBezTo>
                <a:lnTo>
                  <a:pt x="4889" y="6398"/>
                </a:lnTo>
                <a:lnTo>
                  <a:pt x="4889" y="6398"/>
                </a:lnTo>
                <a:lnTo>
                  <a:pt x="4294" y="8636"/>
                </a:lnTo>
                <a:cubicBezTo>
                  <a:pt x="3222" y="8708"/>
                  <a:pt x="3079" y="10208"/>
                  <a:pt x="4103" y="10494"/>
                </a:cubicBezTo>
                <a:cubicBezTo>
                  <a:pt x="4199" y="10520"/>
                  <a:pt x="4291" y="10533"/>
                  <a:pt x="4379" y="10533"/>
                </a:cubicBezTo>
                <a:cubicBezTo>
                  <a:pt x="5234" y="10533"/>
                  <a:pt x="5688" y="9364"/>
                  <a:pt x="4889" y="8803"/>
                </a:cubicBezTo>
                <a:lnTo>
                  <a:pt x="5508" y="6493"/>
                </a:lnTo>
                <a:cubicBezTo>
                  <a:pt x="5699" y="6493"/>
                  <a:pt x="5889" y="6445"/>
                  <a:pt x="6056" y="6350"/>
                </a:cubicBezTo>
                <a:lnTo>
                  <a:pt x="6556" y="6850"/>
                </a:lnTo>
                <a:cubicBezTo>
                  <a:pt x="6270" y="7422"/>
                  <a:pt x="6651" y="8112"/>
                  <a:pt x="7318" y="8184"/>
                </a:cubicBezTo>
                <a:lnTo>
                  <a:pt x="7509" y="8970"/>
                </a:lnTo>
                <a:cubicBezTo>
                  <a:pt x="6703" y="9514"/>
                  <a:pt x="7132" y="10717"/>
                  <a:pt x="8014" y="10717"/>
                </a:cubicBezTo>
                <a:cubicBezTo>
                  <a:pt x="8096" y="10717"/>
                  <a:pt x="8182" y="10707"/>
                  <a:pt x="8271" y="10684"/>
                </a:cubicBezTo>
                <a:cubicBezTo>
                  <a:pt x="9295" y="10422"/>
                  <a:pt x="9176" y="8898"/>
                  <a:pt x="8104" y="8827"/>
                </a:cubicBezTo>
                <a:lnTo>
                  <a:pt x="7914" y="8041"/>
                </a:lnTo>
                <a:cubicBezTo>
                  <a:pt x="8033" y="7969"/>
                  <a:pt x="8104" y="7874"/>
                  <a:pt x="8176" y="7755"/>
                </a:cubicBezTo>
                <a:lnTo>
                  <a:pt x="8961" y="7969"/>
                </a:lnTo>
                <a:cubicBezTo>
                  <a:pt x="9023" y="8495"/>
                  <a:pt x="9467" y="8820"/>
                  <a:pt x="9921" y="8820"/>
                </a:cubicBezTo>
                <a:cubicBezTo>
                  <a:pt x="10165" y="8820"/>
                  <a:pt x="10413" y="8726"/>
                  <a:pt x="10605" y="8517"/>
                </a:cubicBezTo>
                <a:cubicBezTo>
                  <a:pt x="11152" y="7898"/>
                  <a:pt x="10724" y="6922"/>
                  <a:pt x="9914" y="6922"/>
                </a:cubicBezTo>
                <a:lnTo>
                  <a:pt x="9914" y="6945"/>
                </a:lnTo>
                <a:cubicBezTo>
                  <a:pt x="9604" y="6945"/>
                  <a:pt x="9295" y="7088"/>
                  <a:pt x="9128" y="7374"/>
                </a:cubicBezTo>
                <a:lnTo>
                  <a:pt x="8342" y="7160"/>
                </a:lnTo>
                <a:cubicBezTo>
                  <a:pt x="8295" y="6683"/>
                  <a:pt x="7890" y="6302"/>
                  <a:pt x="7390" y="6302"/>
                </a:cubicBezTo>
                <a:cubicBezTo>
                  <a:pt x="7247" y="6302"/>
                  <a:pt x="7128" y="6350"/>
                  <a:pt x="6985" y="6398"/>
                </a:cubicBezTo>
                <a:lnTo>
                  <a:pt x="6509" y="5921"/>
                </a:lnTo>
                <a:cubicBezTo>
                  <a:pt x="6604" y="5755"/>
                  <a:pt x="6651" y="5564"/>
                  <a:pt x="6651" y="5374"/>
                </a:cubicBezTo>
                <a:lnTo>
                  <a:pt x="8961" y="4754"/>
                </a:lnTo>
                <a:cubicBezTo>
                  <a:pt x="9158" y="5037"/>
                  <a:pt x="9440" y="5159"/>
                  <a:pt x="9719" y="5159"/>
                </a:cubicBezTo>
                <a:cubicBezTo>
                  <a:pt x="10287" y="5159"/>
                  <a:pt x="10844" y="4655"/>
                  <a:pt x="10652" y="3969"/>
                </a:cubicBezTo>
                <a:cubicBezTo>
                  <a:pt x="10521" y="3497"/>
                  <a:pt x="10132" y="3273"/>
                  <a:pt x="9743" y="3273"/>
                </a:cubicBezTo>
                <a:cubicBezTo>
                  <a:pt x="9288" y="3273"/>
                  <a:pt x="8833" y="3581"/>
                  <a:pt x="8795" y="4159"/>
                </a:cubicBezTo>
                <a:lnTo>
                  <a:pt x="6556" y="4754"/>
                </a:lnTo>
                <a:lnTo>
                  <a:pt x="8795" y="2516"/>
                </a:lnTo>
                <a:cubicBezTo>
                  <a:pt x="8914" y="2564"/>
                  <a:pt x="9057" y="2587"/>
                  <a:pt x="9200" y="2587"/>
                </a:cubicBezTo>
                <a:cubicBezTo>
                  <a:pt x="10033" y="2587"/>
                  <a:pt x="10462" y="1587"/>
                  <a:pt x="9866" y="992"/>
                </a:cubicBezTo>
                <a:cubicBezTo>
                  <a:pt x="9675" y="800"/>
                  <a:pt x="9438" y="715"/>
                  <a:pt x="9206" y="715"/>
                </a:cubicBezTo>
                <a:cubicBezTo>
                  <a:pt x="8718" y="715"/>
                  <a:pt x="8247" y="1094"/>
                  <a:pt x="8247" y="1659"/>
                </a:cubicBezTo>
                <a:cubicBezTo>
                  <a:pt x="8247" y="1802"/>
                  <a:pt x="8295" y="1921"/>
                  <a:pt x="8342" y="2063"/>
                </a:cubicBezTo>
                <a:lnTo>
                  <a:pt x="6104" y="4302"/>
                </a:lnTo>
                <a:lnTo>
                  <a:pt x="6699" y="2040"/>
                </a:lnTo>
                <a:cubicBezTo>
                  <a:pt x="7771" y="1968"/>
                  <a:pt x="7914" y="468"/>
                  <a:pt x="6890" y="182"/>
                </a:cubicBezTo>
                <a:cubicBezTo>
                  <a:pt x="6795" y="156"/>
                  <a:pt x="6705" y="144"/>
                  <a:pt x="6618" y="144"/>
                </a:cubicBezTo>
                <a:cubicBezTo>
                  <a:pt x="5760" y="144"/>
                  <a:pt x="5304" y="1332"/>
                  <a:pt x="6104" y="1873"/>
                </a:cubicBezTo>
                <a:lnTo>
                  <a:pt x="5485" y="4207"/>
                </a:lnTo>
                <a:cubicBezTo>
                  <a:pt x="5294" y="4207"/>
                  <a:pt x="5104" y="4254"/>
                  <a:pt x="4937" y="4350"/>
                </a:cubicBezTo>
                <a:lnTo>
                  <a:pt x="4437" y="3873"/>
                </a:lnTo>
                <a:cubicBezTo>
                  <a:pt x="4508" y="3730"/>
                  <a:pt x="4532" y="3588"/>
                  <a:pt x="4532" y="3469"/>
                </a:cubicBezTo>
                <a:cubicBezTo>
                  <a:pt x="4532" y="2968"/>
                  <a:pt x="4151" y="2564"/>
                  <a:pt x="3675" y="2516"/>
                </a:cubicBezTo>
                <a:lnTo>
                  <a:pt x="3484" y="1730"/>
                </a:lnTo>
                <a:cubicBezTo>
                  <a:pt x="4284" y="1189"/>
                  <a:pt x="3867" y="1"/>
                  <a:pt x="29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39" name="Google Shape;10639;p84"/>
          <p:cNvGrpSpPr/>
          <p:nvPr/>
        </p:nvGrpSpPr>
        <p:grpSpPr>
          <a:xfrm>
            <a:off x="3306264" y="1769565"/>
            <a:ext cx="298388" cy="349642"/>
            <a:chOff x="2813050" y="2365425"/>
            <a:chExt cx="228650" cy="267925"/>
          </a:xfrm>
        </p:grpSpPr>
        <p:sp>
          <p:nvSpPr>
            <p:cNvPr id="10640" name="Google Shape;10640;p84"/>
            <p:cNvSpPr/>
            <p:nvPr/>
          </p:nvSpPr>
          <p:spPr>
            <a:xfrm>
              <a:off x="2919625" y="2365425"/>
              <a:ext cx="15500" cy="30975"/>
            </a:xfrm>
            <a:custGeom>
              <a:rect b="b" l="l" r="r" t="t"/>
              <a:pathLst>
                <a:path extrusionOk="0" h="1239" w="620">
                  <a:moveTo>
                    <a:pt x="310" y="0"/>
                  </a:moveTo>
                  <a:cubicBezTo>
                    <a:pt x="161" y="0"/>
                    <a:pt x="12" y="96"/>
                    <a:pt x="0" y="286"/>
                  </a:cubicBezTo>
                  <a:lnTo>
                    <a:pt x="0" y="929"/>
                  </a:lnTo>
                  <a:cubicBezTo>
                    <a:pt x="0" y="1096"/>
                    <a:pt x="143" y="1239"/>
                    <a:pt x="310" y="1239"/>
                  </a:cubicBezTo>
                  <a:cubicBezTo>
                    <a:pt x="477" y="1239"/>
                    <a:pt x="620" y="1096"/>
                    <a:pt x="620" y="929"/>
                  </a:cubicBezTo>
                  <a:lnTo>
                    <a:pt x="620" y="286"/>
                  </a:lnTo>
                  <a:cubicBezTo>
                    <a:pt x="608" y="96"/>
                    <a:pt x="459" y="0"/>
                    <a:pt x="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1" name="Google Shape;10641;p84"/>
            <p:cNvSpPr/>
            <p:nvPr/>
          </p:nvSpPr>
          <p:spPr>
            <a:xfrm>
              <a:off x="3008325" y="2469025"/>
              <a:ext cx="33375" cy="16100"/>
            </a:xfrm>
            <a:custGeom>
              <a:rect b="b" l="l" r="r" t="t"/>
              <a:pathLst>
                <a:path extrusionOk="0" h="644" w="1335">
                  <a:moveTo>
                    <a:pt x="310" y="0"/>
                  </a:moveTo>
                  <a:cubicBezTo>
                    <a:pt x="144" y="0"/>
                    <a:pt x="1" y="143"/>
                    <a:pt x="1" y="334"/>
                  </a:cubicBezTo>
                  <a:cubicBezTo>
                    <a:pt x="25" y="500"/>
                    <a:pt x="144" y="643"/>
                    <a:pt x="310" y="643"/>
                  </a:cubicBezTo>
                  <a:lnTo>
                    <a:pt x="953" y="643"/>
                  </a:lnTo>
                  <a:cubicBezTo>
                    <a:pt x="1334" y="595"/>
                    <a:pt x="1334" y="48"/>
                    <a:pt x="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2" name="Google Shape;10642;p84"/>
            <p:cNvSpPr/>
            <p:nvPr/>
          </p:nvSpPr>
          <p:spPr>
            <a:xfrm>
              <a:off x="2813050" y="2469550"/>
              <a:ext cx="36575" cy="15625"/>
            </a:xfrm>
            <a:custGeom>
              <a:rect b="b" l="l" r="r" t="t"/>
              <a:pathLst>
                <a:path extrusionOk="0" h="625" w="1463">
                  <a:moveTo>
                    <a:pt x="1067" y="1"/>
                  </a:moveTo>
                  <a:cubicBezTo>
                    <a:pt x="1053" y="1"/>
                    <a:pt x="1039" y="1"/>
                    <a:pt x="1025" y="3"/>
                  </a:cubicBezTo>
                  <a:lnTo>
                    <a:pt x="382" y="3"/>
                  </a:lnTo>
                  <a:cubicBezTo>
                    <a:pt x="1" y="27"/>
                    <a:pt x="1" y="598"/>
                    <a:pt x="382" y="622"/>
                  </a:cubicBezTo>
                  <a:lnTo>
                    <a:pt x="1025" y="622"/>
                  </a:lnTo>
                  <a:cubicBezTo>
                    <a:pt x="1039" y="624"/>
                    <a:pt x="1053" y="624"/>
                    <a:pt x="1067" y="624"/>
                  </a:cubicBezTo>
                  <a:cubicBezTo>
                    <a:pt x="1463" y="624"/>
                    <a:pt x="1463" y="1"/>
                    <a:pt x="106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3" name="Google Shape;10643;p84"/>
            <p:cNvSpPr/>
            <p:nvPr/>
          </p:nvSpPr>
          <p:spPr>
            <a:xfrm>
              <a:off x="2992450" y="2417175"/>
              <a:ext cx="37100" cy="23900"/>
            </a:xfrm>
            <a:custGeom>
              <a:rect b="b" l="l" r="r" t="t"/>
              <a:pathLst>
                <a:path extrusionOk="0" h="956" w="1484">
                  <a:moveTo>
                    <a:pt x="1038" y="1"/>
                  </a:moveTo>
                  <a:cubicBezTo>
                    <a:pt x="987" y="1"/>
                    <a:pt x="931" y="16"/>
                    <a:pt x="874" y="50"/>
                  </a:cubicBezTo>
                  <a:lnTo>
                    <a:pt x="326" y="360"/>
                  </a:lnTo>
                  <a:cubicBezTo>
                    <a:pt x="1" y="499"/>
                    <a:pt x="129" y="956"/>
                    <a:pt x="445" y="956"/>
                  </a:cubicBezTo>
                  <a:cubicBezTo>
                    <a:pt x="453" y="956"/>
                    <a:pt x="461" y="955"/>
                    <a:pt x="469" y="955"/>
                  </a:cubicBezTo>
                  <a:cubicBezTo>
                    <a:pt x="541" y="955"/>
                    <a:pt x="588" y="931"/>
                    <a:pt x="636" y="907"/>
                  </a:cubicBezTo>
                  <a:lnTo>
                    <a:pt x="1184" y="574"/>
                  </a:lnTo>
                  <a:cubicBezTo>
                    <a:pt x="1484" y="414"/>
                    <a:pt x="1313" y="1"/>
                    <a:pt x="10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4" name="Google Shape;10644;p84"/>
            <p:cNvSpPr/>
            <p:nvPr/>
          </p:nvSpPr>
          <p:spPr>
            <a:xfrm>
              <a:off x="2963075" y="2379100"/>
              <a:ext cx="26150" cy="29100"/>
            </a:xfrm>
            <a:custGeom>
              <a:rect b="b" l="l" r="r" t="t"/>
              <a:pathLst>
                <a:path extrusionOk="0" h="1164" w="1046">
                  <a:moveTo>
                    <a:pt x="640" y="1"/>
                  </a:moveTo>
                  <a:cubicBezTo>
                    <a:pt x="549" y="1"/>
                    <a:pt x="454" y="43"/>
                    <a:pt x="382" y="144"/>
                  </a:cubicBezTo>
                  <a:lnTo>
                    <a:pt x="72" y="692"/>
                  </a:lnTo>
                  <a:cubicBezTo>
                    <a:pt x="1" y="835"/>
                    <a:pt x="49" y="1025"/>
                    <a:pt x="191" y="1120"/>
                  </a:cubicBezTo>
                  <a:cubicBezTo>
                    <a:pt x="236" y="1150"/>
                    <a:pt x="288" y="1164"/>
                    <a:pt x="340" y="1164"/>
                  </a:cubicBezTo>
                  <a:cubicBezTo>
                    <a:pt x="455" y="1164"/>
                    <a:pt x="571" y="1099"/>
                    <a:pt x="620" y="1001"/>
                  </a:cubicBezTo>
                  <a:lnTo>
                    <a:pt x="930" y="454"/>
                  </a:lnTo>
                  <a:cubicBezTo>
                    <a:pt x="1046" y="221"/>
                    <a:pt x="850" y="1"/>
                    <a:pt x="64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5" name="Google Shape;10645;p84"/>
            <p:cNvSpPr/>
            <p:nvPr/>
          </p:nvSpPr>
          <p:spPr>
            <a:xfrm>
              <a:off x="2865100" y="2379100"/>
              <a:ext cx="26575" cy="29225"/>
            </a:xfrm>
            <a:custGeom>
              <a:rect b="b" l="l" r="r" t="t"/>
              <a:pathLst>
                <a:path extrusionOk="0" h="1169" w="1063">
                  <a:moveTo>
                    <a:pt x="418" y="1"/>
                  </a:moveTo>
                  <a:cubicBezTo>
                    <a:pt x="203" y="1"/>
                    <a:pt x="1" y="221"/>
                    <a:pt x="133" y="454"/>
                  </a:cubicBezTo>
                  <a:lnTo>
                    <a:pt x="443" y="1001"/>
                  </a:lnTo>
                  <a:cubicBezTo>
                    <a:pt x="491" y="1097"/>
                    <a:pt x="610" y="1168"/>
                    <a:pt x="705" y="1168"/>
                  </a:cubicBezTo>
                  <a:cubicBezTo>
                    <a:pt x="776" y="1168"/>
                    <a:pt x="824" y="1144"/>
                    <a:pt x="872" y="1120"/>
                  </a:cubicBezTo>
                  <a:cubicBezTo>
                    <a:pt x="1015" y="1025"/>
                    <a:pt x="1062" y="835"/>
                    <a:pt x="991" y="692"/>
                  </a:cubicBezTo>
                  <a:lnTo>
                    <a:pt x="681" y="144"/>
                  </a:lnTo>
                  <a:cubicBezTo>
                    <a:pt x="609" y="43"/>
                    <a:pt x="512" y="1"/>
                    <a:pt x="41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6" name="Google Shape;10646;p84"/>
            <p:cNvSpPr/>
            <p:nvPr/>
          </p:nvSpPr>
          <p:spPr>
            <a:xfrm>
              <a:off x="2824350" y="2416775"/>
              <a:ext cx="35175" cy="24275"/>
            </a:xfrm>
            <a:custGeom>
              <a:rect b="b" l="l" r="r" t="t"/>
              <a:pathLst>
                <a:path extrusionOk="0" h="971" w="1407">
                  <a:moveTo>
                    <a:pt x="461" y="1"/>
                  </a:moveTo>
                  <a:cubicBezTo>
                    <a:pt x="185" y="1"/>
                    <a:pt x="0" y="437"/>
                    <a:pt x="335" y="614"/>
                  </a:cubicBezTo>
                  <a:lnTo>
                    <a:pt x="882" y="923"/>
                  </a:lnTo>
                  <a:cubicBezTo>
                    <a:pt x="930" y="947"/>
                    <a:pt x="978" y="947"/>
                    <a:pt x="1025" y="971"/>
                  </a:cubicBezTo>
                  <a:cubicBezTo>
                    <a:pt x="1144" y="971"/>
                    <a:pt x="1263" y="899"/>
                    <a:pt x="1311" y="804"/>
                  </a:cubicBezTo>
                  <a:cubicBezTo>
                    <a:pt x="1406" y="661"/>
                    <a:pt x="1359" y="447"/>
                    <a:pt x="1192" y="376"/>
                  </a:cubicBezTo>
                  <a:lnTo>
                    <a:pt x="644" y="66"/>
                  </a:lnTo>
                  <a:cubicBezTo>
                    <a:pt x="582" y="20"/>
                    <a:pt x="519" y="1"/>
                    <a:pt x="4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7" name="Google Shape;10647;p84"/>
            <p:cNvSpPr/>
            <p:nvPr/>
          </p:nvSpPr>
          <p:spPr>
            <a:xfrm>
              <a:off x="2914850" y="2552950"/>
              <a:ext cx="25050" cy="16100"/>
            </a:xfrm>
            <a:custGeom>
              <a:rect b="b" l="l" r="r" t="t"/>
              <a:pathLst>
                <a:path extrusionOk="0" h="644" w="1002">
                  <a:moveTo>
                    <a:pt x="1" y="1"/>
                  </a:moveTo>
                  <a:lnTo>
                    <a:pt x="215" y="644"/>
                  </a:lnTo>
                  <a:lnTo>
                    <a:pt x="811" y="644"/>
                  </a:lnTo>
                  <a:lnTo>
                    <a:pt x="100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8" name="Google Shape;10648;p84"/>
            <p:cNvSpPr/>
            <p:nvPr/>
          </p:nvSpPr>
          <p:spPr>
            <a:xfrm>
              <a:off x="2910100" y="2584525"/>
              <a:ext cx="33950" cy="48250"/>
            </a:xfrm>
            <a:custGeom>
              <a:rect b="b" l="l" r="r" t="t"/>
              <a:pathLst>
                <a:path extrusionOk="0" h="1930" w="1358">
                  <a:moveTo>
                    <a:pt x="429" y="0"/>
                  </a:moveTo>
                  <a:lnTo>
                    <a:pt x="0" y="1929"/>
                  </a:lnTo>
                  <a:lnTo>
                    <a:pt x="1358" y="1929"/>
                  </a:lnTo>
                  <a:lnTo>
                    <a:pt x="95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9" name="Google Shape;10649;p84"/>
            <p:cNvSpPr/>
            <p:nvPr/>
          </p:nvSpPr>
          <p:spPr>
            <a:xfrm>
              <a:off x="2814850" y="2552950"/>
              <a:ext cx="91100" cy="79825"/>
            </a:xfrm>
            <a:custGeom>
              <a:rect b="b" l="l" r="r" t="t"/>
              <a:pathLst>
                <a:path extrusionOk="0" h="3193" w="3644">
                  <a:moveTo>
                    <a:pt x="3167" y="1"/>
                  </a:moveTo>
                  <a:lnTo>
                    <a:pt x="1596" y="453"/>
                  </a:lnTo>
                  <a:cubicBezTo>
                    <a:pt x="1143" y="596"/>
                    <a:pt x="738" y="858"/>
                    <a:pt x="453" y="1239"/>
                  </a:cubicBezTo>
                  <a:cubicBezTo>
                    <a:pt x="143" y="1620"/>
                    <a:pt x="0" y="2097"/>
                    <a:pt x="0" y="2573"/>
                  </a:cubicBezTo>
                  <a:lnTo>
                    <a:pt x="0" y="2859"/>
                  </a:lnTo>
                  <a:cubicBezTo>
                    <a:pt x="0" y="3049"/>
                    <a:pt x="143" y="3192"/>
                    <a:pt x="310" y="3192"/>
                  </a:cubicBezTo>
                  <a:lnTo>
                    <a:pt x="3167" y="3192"/>
                  </a:lnTo>
                  <a:lnTo>
                    <a:pt x="3644" y="954"/>
                  </a:lnTo>
                  <a:lnTo>
                    <a:pt x="3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0" name="Google Shape;10650;p84"/>
            <p:cNvSpPr/>
            <p:nvPr/>
          </p:nvSpPr>
          <p:spPr>
            <a:xfrm>
              <a:off x="2948800" y="2553550"/>
              <a:ext cx="91100" cy="79800"/>
            </a:xfrm>
            <a:custGeom>
              <a:rect b="b" l="l" r="r" t="t"/>
              <a:pathLst>
                <a:path extrusionOk="0" h="3192" w="3644">
                  <a:moveTo>
                    <a:pt x="310" y="1"/>
                  </a:moveTo>
                  <a:lnTo>
                    <a:pt x="0" y="953"/>
                  </a:lnTo>
                  <a:lnTo>
                    <a:pt x="477" y="3192"/>
                  </a:lnTo>
                  <a:lnTo>
                    <a:pt x="3334" y="3192"/>
                  </a:lnTo>
                  <a:cubicBezTo>
                    <a:pt x="3501" y="3192"/>
                    <a:pt x="3644" y="3049"/>
                    <a:pt x="3644" y="2858"/>
                  </a:cubicBezTo>
                  <a:lnTo>
                    <a:pt x="3644" y="2573"/>
                  </a:lnTo>
                  <a:cubicBezTo>
                    <a:pt x="3644" y="2096"/>
                    <a:pt x="3477" y="1620"/>
                    <a:pt x="3191" y="1239"/>
                  </a:cubicBezTo>
                  <a:cubicBezTo>
                    <a:pt x="2906" y="858"/>
                    <a:pt x="2501" y="596"/>
                    <a:pt x="2048" y="453"/>
                  </a:cubicBezTo>
                  <a:lnTo>
                    <a:pt x="47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1" name="Google Shape;10651;p84"/>
            <p:cNvSpPr/>
            <p:nvPr/>
          </p:nvSpPr>
          <p:spPr>
            <a:xfrm>
              <a:off x="2841025" y="2411850"/>
              <a:ext cx="172700" cy="125650"/>
            </a:xfrm>
            <a:custGeom>
              <a:rect b="b" l="l" r="r" t="t"/>
              <a:pathLst>
                <a:path extrusionOk="0" h="5026" w="6908">
                  <a:moveTo>
                    <a:pt x="3454" y="1"/>
                  </a:moveTo>
                  <a:cubicBezTo>
                    <a:pt x="1192" y="1"/>
                    <a:pt x="1" y="2668"/>
                    <a:pt x="1501" y="4359"/>
                  </a:cubicBezTo>
                  <a:cubicBezTo>
                    <a:pt x="1668" y="4549"/>
                    <a:pt x="1811" y="4788"/>
                    <a:pt x="1858" y="5026"/>
                  </a:cubicBezTo>
                  <a:lnTo>
                    <a:pt x="3144" y="5026"/>
                  </a:lnTo>
                  <a:lnTo>
                    <a:pt x="3144" y="3383"/>
                  </a:lnTo>
                  <a:lnTo>
                    <a:pt x="2621" y="2835"/>
                  </a:lnTo>
                  <a:cubicBezTo>
                    <a:pt x="2384" y="2617"/>
                    <a:pt x="2591" y="2302"/>
                    <a:pt x="2830" y="2302"/>
                  </a:cubicBezTo>
                  <a:cubicBezTo>
                    <a:pt x="2904" y="2302"/>
                    <a:pt x="2981" y="2333"/>
                    <a:pt x="3049" y="2406"/>
                  </a:cubicBezTo>
                  <a:lnTo>
                    <a:pt x="3454" y="2811"/>
                  </a:lnTo>
                  <a:lnTo>
                    <a:pt x="3859" y="2406"/>
                  </a:lnTo>
                  <a:cubicBezTo>
                    <a:pt x="3932" y="2333"/>
                    <a:pt x="4013" y="2302"/>
                    <a:pt x="4088" y="2302"/>
                  </a:cubicBezTo>
                  <a:cubicBezTo>
                    <a:pt x="4332" y="2302"/>
                    <a:pt x="4529" y="2617"/>
                    <a:pt x="4311" y="2835"/>
                  </a:cubicBezTo>
                  <a:lnTo>
                    <a:pt x="3787" y="3383"/>
                  </a:lnTo>
                  <a:lnTo>
                    <a:pt x="3787" y="5026"/>
                  </a:lnTo>
                  <a:lnTo>
                    <a:pt x="5073" y="5026"/>
                  </a:lnTo>
                  <a:cubicBezTo>
                    <a:pt x="5121" y="4788"/>
                    <a:pt x="5240" y="4549"/>
                    <a:pt x="5407" y="4359"/>
                  </a:cubicBezTo>
                  <a:cubicBezTo>
                    <a:pt x="6907" y="2668"/>
                    <a:pt x="5716" y="1"/>
                    <a:pt x="34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52" name="Google Shape;10652;p84"/>
          <p:cNvGrpSpPr/>
          <p:nvPr/>
        </p:nvGrpSpPr>
        <p:grpSpPr>
          <a:xfrm>
            <a:off x="4035824" y="1768521"/>
            <a:ext cx="349642" cy="349936"/>
            <a:chOff x="3372100" y="2364625"/>
            <a:chExt cx="267925" cy="268150"/>
          </a:xfrm>
        </p:grpSpPr>
        <p:sp>
          <p:nvSpPr>
            <p:cNvPr id="10653" name="Google Shape;10653;p84"/>
            <p:cNvSpPr/>
            <p:nvPr/>
          </p:nvSpPr>
          <p:spPr>
            <a:xfrm>
              <a:off x="3419725" y="2554150"/>
              <a:ext cx="67900" cy="31575"/>
            </a:xfrm>
            <a:custGeom>
              <a:rect b="b" l="l" r="r" t="t"/>
              <a:pathLst>
                <a:path extrusionOk="0" h="1263" w="2716">
                  <a:moveTo>
                    <a:pt x="1358" y="1"/>
                  </a:moveTo>
                  <a:cubicBezTo>
                    <a:pt x="644" y="1"/>
                    <a:pt x="48" y="548"/>
                    <a:pt x="1" y="1263"/>
                  </a:cubicBezTo>
                  <a:lnTo>
                    <a:pt x="2715" y="1263"/>
                  </a:lnTo>
                  <a:cubicBezTo>
                    <a:pt x="2668" y="548"/>
                    <a:pt x="2072" y="1"/>
                    <a:pt x="13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4" name="Google Shape;10654;p84"/>
            <p:cNvSpPr/>
            <p:nvPr/>
          </p:nvSpPr>
          <p:spPr>
            <a:xfrm>
              <a:off x="3438175" y="2507125"/>
              <a:ext cx="31000" cy="31575"/>
            </a:xfrm>
            <a:custGeom>
              <a:rect b="b" l="l" r="r" t="t"/>
              <a:pathLst>
                <a:path extrusionOk="0" h="1263" w="1240">
                  <a:moveTo>
                    <a:pt x="620" y="0"/>
                  </a:moveTo>
                  <a:cubicBezTo>
                    <a:pt x="263" y="0"/>
                    <a:pt x="1" y="286"/>
                    <a:pt x="1" y="619"/>
                  </a:cubicBezTo>
                  <a:cubicBezTo>
                    <a:pt x="1" y="977"/>
                    <a:pt x="263" y="1262"/>
                    <a:pt x="620" y="1262"/>
                  </a:cubicBezTo>
                  <a:cubicBezTo>
                    <a:pt x="977" y="1262"/>
                    <a:pt x="1239" y="977"/>
                    <a:pt x="1239" y="619"/>
                  </a:cubicBezTo>
                  <a:cubicBezTo>
                    <a:pt x="1239" y="286"/>
                    <a:pt x="977" y="0"/>
                    <a:pt x="6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5" name="Google Shape;10655;p84"/>
            <p:cNvSpPr/>
            <p:nvPr/>
          </p:nvSpPr>
          <p:spPr>
            <a:xfrm>
              <a:off x="3372100" y="2460075"/>
              <a:ext cx="267925" cy="172700"/>
            </a:xfrm>
            <a:custGeom>
              <a:rect b="b" l="l" r="r" t="t"/>
              <a:pathLst>
                <a:path extrusionOk="0" h="6908" w="10717">
                  <a:moveTo>
                    <a:pt x="9121" y="2501"/>
                  </a:moveTo>
                  <a:cubicBezTo>
                    <a:pt x="9502" y="2549"/>
                    <a:pt x="9502" y="3097"/>
                    <a:pt x="9121" y="3144"/>
                  </a:cubicBezTo>
                  <a:lnTo>
                    <a:pt x="6192" y="3144"/>
                  </a:lnTo>
                  <a:cubicBezTo>
                    <a:pt x="5811" y="3097"/>
                    <a:pt x="5811" y="2549"/>
                    <a:pt x="6192" y="2501"/>
                  </a:cubicBezTo>
                  <a:close/>
                  <a:moveTo>
                    <a:pt x="9121" y="3764"/>
                  </a:moveTo>
                  <a:cubicBezTo>
                    <a:pt x="9502" y="3811"/>
                    <a:pt x="9502" y="4359"/>
                    <a:pt x="9121" y="4407"/>
                  </a:cubicBezTo>
                  <a:lnTo>
                    <a:pt x="6192" y="4407"/>
                  </a:lnTo>
                  <a:cubicBezTo>
                    <a:pt x="5811" y="4359"/>
                    <a:pt x="5811" y="3811"/>
                    <a:pt x="6192" y="3764"/>
                  </a:cubicBezTo>
                  <a:close/>
                  <a:moveTo>
                    <a:pt x="3263" y="1263"/>
                  </a:moveTo>
                  <a:cubicBezTo>
                    <a:pt x="4359" y="1263"/>
                    <a:pt x="4930" y="2573"/>
                    <a:pt x="4192" y="3359"/>
                  </a:cubicBezTo>
                  <a:cubicBezTo>
                    <a:pt x="4835" y="3716"/>
                    <a:pt x="5263" y="4383"/>
                    <a:pt x="5263" y="5121"/>
                  </a:cubicBezTo>
                  <a:lnTo>
                    <a:pt x="5263" y="5335"/>
                  </a:lnTo>
                  <a:cubicBezTo>
                    <a:pt x="5263" y="5502"/>
                    <a:pt x="5121" y="5645"/>
                    <a:pt x="4930" y="5645"/>
                  </a:cubicBezTo>
                  <a:lnTo>
                    <a:pt x="1596" y="5645"/>
                  </a:lnTo>
                  <a:cubicBezTo>
                    <a:pt x="1582" y="5647"/>
                    <a:pt x="1568" y="5648"/>
                    <a:pt x="1555" y="5648"/>
                  </a:cubicBezTo>
                  <a:cubicBezTo>
                    <a:pt x="1385" y="5648"/>
                    <a:pt x="1264" y="5512"/>
                    <a:pt x="1286" y="5335"/>
                  </a:cubicBezTo>
                  <a:lnTo>
                    <a:pt x="1286" y="5121"/>
                  </a:lnTo>
                  <a:cubicBezTo>
                    <a:pt x="1286" y="4383"/>
                    <a:pt x="1691" y="3716"/>
                    <a:pt x="2358" y="3359"/>
                  </a:cubicBezTo>
                  <a:cubicBezTo>
                    <a:pt x="1596" y="2573"/>
                    <a:pt x="2168" y="1263"/>
                    <a:pt x="3263" y="1263"/>
                  </a:cubicBezTo>
                  <a:close/>
                  <a:moveTo>
                    <a:pt x="1167" y="1"/>
                  </a:moveTo>
                  <a:cubicBezTo>
                    <a:pt x="524" y="1"/>
                    <a:pt x="0" y="525"/>
                    <a:pt x="0" y="1144"/>
                  </a:cubicBezTo>
                  <a:lnTo>
                    <a:pt x="0" y="5764"/>
                  </a:lnTo>
                  <a:cubicBezTo>
                    <a:pt x="0" y="6383"/>
                    <a:pt x="524" y="6907"/>
                    <a:pt x="1167" y="6907"/>
                  </a:cubicBezTo>
                  <a:lnTo>
                    <a:pt x="9574" y="6907"/>
                  </a:lnTo>
                  <a:cubicBezTo>
                    <a:pt x="10193" y="6907"/>
                    <a:pt x="10717" y="6383"/>
                    <a:pt x="10717" y="5764"/>
                  </a:cubicBezTo>
                  <a:lnTo>
                    <a:pt x="10717" y="1144"/>
                  </a:lnTo>
                  <a:cubicBezTo>
                    <a:pt x="10717" y="501"/>
                    <a:pt x="10193" y="1"/>
                    <a:pt x="9574" y="1"/>
                  </a:cubicBezTo>
                  <a:lnTo>
                    <a:pt x="6621" y="1"/>
                  </a:lnTo>
                  <a:lnTo>
                    <a:pt x="6621" y="834"/>
                  </a:lnTo>
                  <a:cubicBezTo>
                    <a:pt x="6621" y="1358"/>
                    <a:pt x="6192" y="1787"/>
                    <a:pt x="5668" y="1787"/>
                  </a:cubicBezTo>
                  <a:lnTo>
                    <a:pt x="5049" y="1787"/>
                  </a:lnTo>
                  <a:cubicBezTo>
                    <a:pt x="4525" y="1787"/>
                    <a:pt x="4097" y="1358"/>
                    <a:pt x="4097" y="834"/>
                  </a:cubicBezTo>
                  <a:lnTo>
                    <a:pt x="409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6" name="Google Shape;10656;p84"/>
            <p:cNvSpPr/>
            <p:nvPr/>
          </p:nvSpPr>
          <p:spPr>
            <a:xfrm>
              <a:off x="3420375" y="2364625"/>
              <a:ext cx="170950" cy="124075"/>
            </a:xfrm>
            <a:custGeom>
              <a:rect b="b" l="l" r="r" t="t"/>
              <a:pathLst>
                <a:path extrusionOk="0" h="4963" w="6838">
                  <a:moveTo>
                    <a:pt x="447" y="0"/>
                  </a:moveTo>
                  <a:cubicBezTo>
                    <a:pt x="208" y="0"/>
                    <a:pt x="0" y="320"/>
                    <a:pt x="237" y="556"/>
                  </a:cubicBezTo>
                  <a:lnTo>
                    <a:pt x="2809" y="3104"/>
                  </a:lnTo>
                  <a:lnTo>
                    <a:pt x="2809" y="4652"/>
                  </a:lnTo>
                  <a:cubicBezTo>
                    <a:pt x="2809" y="4819"/>
                    <a:pt x="2951" y="4962"/>
                    <a:pt x="3118" y="4962"/>
                  </a:cubicBezTo>
                  <a:lnTo>
                    <a:pt x="3737" y="4962"/>
                  </a:lnTo>
                  <a:cubicBezTo>
                    <a:pt x="3904" y="4962"/>
                    <a:pt x="4047" y="4819"/>
                    <a:pt x="4047" y="4652"/>
                  </a:cubicBezTo>
                  <a:lnTo>
                    <a:pt x="4047" y="3104"/>
                  </a:lnTo>
                  <a:lnTo>
                    <a:pt x="6619" y="556"/>
                  </a:lnTo>
                  <a:cubicBezTo>
                    <a:pt x="6837" y="320"/>
                    <a:pt x="6639" y="0"/>
                    <a:pt x="6395" y="0"/>
                  </a:cubicBezTo>
                  <a:cubicBezTo>
                    <a:pt x="6319" y="0"/>
                    <a:pt x="6240" y="31"/>
                    <a:pt x="6166" y="104"/>
                  </a:cubicBezTo>
                  <a:lnTo>
                    <a:pt x="3713" y="2557"/>
                  </a:lnTo>
                  <a:lnTo>
                    <a:pt x="3142" y="2557"/>
                  </a:lnTo>
                  <a:lnTo>
                    <a:pt x="665" y="104"/>
                  </a:lnTo>
                  <a:cubicBezTo>
                    <a:pt x="598" y="31"/>
                    <a:pt x="521" y="0"/>
                    <a:pt x="44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57" name="Google Shape;10657;p84"/>
          <p:cNvGrpSpPr/>
          <p:nvPr/>
        </p:nvGrpSpPr>
        <p:grpSpPr>
          <a:xfrm>
            <a:off x="4795693" y="1768782"/>
            <a:ext cx="330230" cy="350425"/>
            <a:chOff x="3954375" y="2364825"/>
            <a:chExt cx="253050" cy="268525"/>
          </a:xfrm>
        </p:grpSpPr>
        <p:sp>
          <p:nvSpPr>
            <p:cNvPr id="10658" name="Google Shape;10658;p84"/>
            <p:cNvSpPr/>
            <p:nvPr/>
          </p:nvSpPr>
          <p:spPr>
            <a:xfrm>
              <a:off x="3954375" y="2364825"/>
              <a:ext cx="222075" cy="120300"/>
            </a:xfrm>
            <a:custGeom>
              <a:rect b="b" l="l" r="r" t="t"/>
              <a:pathLst>
                <a:path extrusionOk="0" h="4812" w="8883">
                  <a:moveTo>
                    <a:pt x="1881" y="1"/>
                  </a:moveTo>
                  <a:cubicBezTo>
                    <a:pt x="1691" y="1"/>
                    <a:pt x="1548" y="144"/>
                    <a:pt x="1548" y="310"/>
                  </a:cubicBezTo>
                  <a:lnTo>
                    <a:pt x="1548" y="2525"/>
                  </a:lnTo>
                  <a:lnTo>
                    <a:pt x="1453" y="2525"/>
                  </a:lnTo>
                  <a:cubicBezTo>
                    <a:pt x="0" y="2596"/>
                    <a:pt x="0" y="4740"/>
                    <a:pt x="1453" y="4811"/>
                  </a:cubicBezTo>
                  <a:lnTo>
                    <a:pt x="1548" y="4811"/>
                  </a:lnTo>
                  <a:lnTo>
                    <a:pt x="1548" y="4192"/>
                  </a:lnTo>
                  <a:lnTo>
                    <a:pt x="1453" y="4192"/>
                  </a:lnTo>
                  <a:cubicBezTo>
                    <a:pt x="1437" y="4193"/>
                    <a:pt x="1423" y="4193"/>
                    <a:pt x="1408" y="4193"/>
                  </a:cubicBezTo>
                  <a:cubicBezTo>
                    <a:pt x="713" y="4193"/>
                    <a:pt x="706" y="3141"/>
                    <a:pt x="1387" y="3141"/>
                  </a:cubicBezTo>
                  <a:cubicBezTo>
                    <a:pt x="1408" y="3141"/>
                    <a:pt x="1430" y="3142"/>
                    <a:pt x="1453" y="3144"/>
                  </a:cubicBezTo>
                  <a:lnTo>
                    <a:pt x="1548" y="3144"/>
                  </a:lnTo>
                  <a:lnTo>
                    <a:pt x="1548" y="4192"/>
                  </a:lnTo>
                  <a:lnTo>
                    <a:pt x="2191" y="4192"/>
                  </a:lnTo>
                  <a:lnTo>
                    <a:pt x="2191" y="2835"/>
                  </a:lnTo>
                  <a:lnTo>
                    <a:pt x="2191" y="1572"/>
                  </a:lnTo>
                  <a:cubicBezTo>
                    <a:pt x="2191" y="1048"/>
                    <a:pt x="2596" y="620"/>
                    <a:pt x="3120" y="620"/>
                  </a:cubicBezTo>
                  <a:lnTo>
                    <a:pt x="8883" y="620"/>
                  </a:lnTo>
                  <a:lnTo>
                    <a:pt x="8883" y="310"/>
                  </a:lnTo>
                  <a:cubicBezTo>
                    <a:pt x="8883" y="144"/>
                    <a:pt x="8740" y="1"/>
                    <a:pt x="85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9" name="Google Shape;10659;p84"/>
            <p:cNvSpPr/>
            <p:nvPr/>
          </p:nvSpPr>
          <p:spPr>
            <a:xfrm>
              <a:off x="3993050" y="2485100"/>
              <a:ext cx="16100" cy="116100"/>
            </a:xfrm>
            <a:custGeom>
              <a:rect b="b" l="l" r="r" t="t"/>
              <a:pathLst>
                <a:path extrusionOk="0" h="4644" w="644">
                  <a:moveTo>
                    <a:pt x="1" y="0"/>
                  </a:moveTo>
                  <a:lnTo>
                    <a:pt x="1" y="4334"/>
                  </a:lnTo>
                  <a:cubicBezTo>
                    <a:pt x="1" y="4501"/>
                    <a:pt x="144" y="4644"/>
                    <a:pt x="334" y="4644"/>
                  </a:cubicBezTo>
                  <a:lnTo>
                    <a:pt x="644" y="4644"/>
                  </a:lnTo>
                  <a:lnTo>
                    <a:pt x="6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0" name="Google Shape;10660;p84"/>
            <p:cNvSpPr/>
            <p:nvPr/>
          </p:nvSpPr>
          <p:spPr>
            <a:xfrm>
              <a:off x="4024625" y="2443425"/>
              <a:ext cx="31575" cy="26200"/>
            </a:xfrm>
            <a:custGeom>
              <a:rect b="b" l="l" r="r" t="t"/>
              <a:pathLst>
                <a:path extrusionOk="0" h="1048" w="1263">
                  <a:moveTo>
                    <a:pt x="0" y="0"/>
                  </a:moveTo>
                  <a:lnTo>
                    <a:pt x="0" y="1048"/>
                  </a:lnTo>
                  <a:lnTo>
                    <a:pt x="738" y="1048"/>
                  </a:lnTo>
                  <a:cubicBezTo>
                    <a:pt x="1024" y="1048"/>
                    <a:pt x="1262" y="810"/>
                    <a:pt x="1262" y="524"/>
                  </a:cubicBezTo>
                  <a:cubicBezTo>
                    <a:pt x="1238" y="238"/>
                    <a:pt x="1024" y="0"/>
                    <a:pt x="7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1" name="Google Shape;10661;p84"/>
            <p:cNvSpPr/>
            <p:nvPr/>
          </p:nvSpPr>
          <p:spPr>
            <a:xfrm>
              <a:off x="4093075" y="2490450"/>
              <a:ext cx="67300" cy="31575"/>
            </a:xfrm>
            <a:custGeom>
              <a:rect b="b" l="l" r="r" t="t"/>
              <a:pathLst>
                <a:path extrusionOk="0" h="1263" w="2692">
                  <a:moveTo>
                    <a:pt x="1334" y="0"/>
                  </a:moveTo>
                  <a:cubicBezTo>
                    <a:pt x="644" y="0"/>
                    <a:pt x="48" y="548"/>
                    <a:pt x="1" y="1263"/>
                  </a:cubicBezTo>
                  <a:lnTo>
                    <a:pt x="2692" y="1263"/>
                  </a:lnTo>
                  <a:cubicBezTo>
                    <a:pt x="2644" y="548"/>
                    <a:pt x="2049" y="0"/>
                    <a:pt x="1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2" name="Google Shape;10662;p84"/>
            <p:cNvSpPr/>
            <p:nvPr/>
          </p:nvSpPr>
          <p:spPr>
            <a:xfrm>
              <a:off x="4024625" y="2396375"/>
              <a:ext cx="182800" cy="236975"/>
            </a:xfrm>
            <a:custGeom>
              <a:rect b="b" l="l" r="r" t="t"/>
              <a:pathLst>
                <a:path extrusionOk="0" h="9479" w="7312">
                  <a:moveTo>
                    <a:pt x="4072" y="1239"/>
                  </a:moveTo>
                  <a:cubicBezTo>
                    <a:pt x="5168" y="1239"/>
                    <a:pt x="5739" y="2549"/>
                    <a:pt x="5001" y="3359"/>
                  </a:cubicBezTo>
                  <a:cubicBezTo>
                    <a:pt x="5668" y="3692"/>
                    <a:pt x="6073" y="4383"/>
                    <a:pt x="6073" y="5121"/>
                  </a:cubicBezTo>
                  <a:lnTo>
                    <a:pt x="6073" y="5335"/>
                  </a:lnTo>
                  <a:cubicBezTo>
                    <a:pt x="6073" y="5490"/>
                    <a:pt x="5950" y="5624"/>
                    <a:pt x="5800" y="5624"/>
                  </a:cubicBezTo>
                  <a:cubicBezTo>
                    <a:pt x="5788" y="5624"/>
                    <a:pt x="5776" y="5623"/>
                    <a:pt x="5763" y="5621"/>
                  </a:cubicBezTo>
                  <a:lnTo>
                    <a:pt x="2405" y="5621"/>
                  </a:lnTo>
                  <a:cubicBezTo>
                    <a:pt x="2239" y="5621"/>
                    <a:pt x="2096" y="5502"/>
                    <a:pt x="2096" y="5335"/>
                  </a:cubicBezTo>
                  <a:lnTo>
                    <a:pt x="2096" y="5121"/>
                  </a:lnTo>
                  <a:cubicBezTo>
                    <a:pt x="2096" y="4383"/>
                    <a:pt x="2501" y="3692"/>
                    <a:pt x="3167" y="3359"/>
                  </a:cubicBezTo>
                  <a:cubicBezTo>
                    <a:pt x="2405" y="2549"/>
                    <a:pt x="2977" y="1239"/>
                    <a:pt x="4072" y="1239"/>
                  </a:cubicBezTo>
                  <a:close/>
                  <a:moveTo>
                    <a:pt x="3626" y="6262"/>
                  </a:moveTo>
                  <a:cubicBezTo>
                    <a:pt x="3640" y="6262"/>
                    <a:pt x="3653" y="6262"/>
                    <a:pt x="3668" y="6264"/>
                  </a:cubicBezTo>
                  <a:lnTo>
                    <a:pt x="5763" y="6264"/>
                  </a:lnTo>
                  <a:cubicBezTo>
                    <a:pt x="6144" y="6312"/>
                    <a:pt x="6144" y="6859"/>
                    <a:pt x="5763" y="6907"/>
                  </a:cubicBezTo>
                  <a:lnTo>
                    <a:pt x="3668" y="6907"/>
                  </a:lnTo>
                  <a:cubicBezTo>
                    <a:pt x="3653" y="6908"/>
                    <a:pt x="3640" y="6909"/>
                    <a:pt x="3626" y="6909"/>
                  </a:cubicBezTo>
                  <a:cubicBezTo>
                    <a:pt x="3229" y="6909"/>
                    <a:pt x="3229" y="6262"/>
                    <a:pt x="3626" y="6262"/>
                  </a:cubicBezTo>
                  <a:close/>
                  <a:moveTo>
                    <a:pt x="1529" y="7524"/>
                  </a:moveTo>
                  <a:cubicBezTo>
                    <a:pt x="1543" y="7524"/>
                    <a:pt x="1557" y="7525"/>
                    <a:pt x="1572" y="7526"/>
                  </a:cubicBezTo>
                  <a:lnTo>
                    <a:pt x="5763" y="7526"/>
                  </a:lnTo>
                  <a:cubicBezTo>
                    <a:pt x="6144" y="7574"/>
                    <a:pt x="6144" y="8121"/>
                    <a:pt x="5763" y="8169"/>
                  </a:cubicBezTo>
                  <a:lnTo>
                    <a:pt x="1572" y="8169"/>
                  </a:lnTo>
                  <a:cubicBezTo>
                    <a:pt x="1564" y="8169"/>
                    <a:pt x="1557" y="8170"/>
                    <a:pt x="1550" y="8170"/>
                  </a:cubicBezTo>
                  <a:cubicBezTo>
                    <a:pt x="1134" y="8170"/>
                    <a:pt x="1127" y="7524"/>
                    <a:pt x="1529" y="7524"/>
                  </a:cubicBezTo>
                  <a:close/>
                  <a:moveTo>
                    <a:pt x="310" y="1"/>
                  </a:moveTo>
                  <a:cubicBezTo>
                    <a:pt x="143" y="1"/>
                    <a:pt x="0" y="144"/>
                    <a:pt x="0" y="310"/>
                  </a:cubicBezTo>
                  <a:lnTo>
                    <a:pt x="0" y="1263"/>
                  </a:lnTo>
                  <a:lnTo>
                    <a:pt x="738" y="1263"/>
                  </a:lnTo>
                  <a:cubicBezTo>
                    <a:pt x="766" y="1261"/>
                    <a:pt x="793" y="1260"/>
                    <a:pt x="820" y="1260"/>
                  </a:cubicBezTo>
                  <a:cubicBezTo>
                    <a:pt x="1429" y="1260"/>
                    <a:pt x="1953" y="1767"/>
                    <a:pt x="1953" y="2406"/>
                  </a:cubicBezTo>
                  <a:cubicBezTo>
                    <a:pt x="1953" y="3023"/>
                    <a:pt x="1427" y="3552"/>
                    <a:pt x="816" y="3552"/>
                  </a:cubicBezTo>
                  <a:cubicBezTo>
                    <a:pt x="791" y="3552"/>
                    <a:pt x="765" y="3551"/>
                    <a:pt x="738" y="3549"/>
                  </a:cubicBezTo>
                  <a:lnTo>
                    <a:pt x="0" y="3549"/>
                  </a:lnTo>
                  <a:lnTo>
                    <a:pt x="0" y="9169"/>
                  </a:lnTo>
                  <a:cubicBezTo>
                    <a:pt x="0" y="9336"/>
                    <a:pt x="143" y="9479"/>
                    <a:pt x="310" y="9479"/>
                  </a:cubicBezTo>
                  <a:lnTo>
                    <a:pt x="7025" y="9479"/>
                  </a:lnTo>
                  <a:cubicBezTo>
                    <a:pt x="7192" y="9479"/>
                    <a:pt x="7311" y="9336"/>
                    <a:pt x="7311" y="9169"/>
                  </a:cubicBezTo>
                  <a:lnTo>
                    <a:pt x="7311" y="310"/>
                  </a:lnTo>
                  <a:cubicBezTo>
                    <a:pt x="7311" y="144"/>
                    <a:pt x="7192" y="1"/>
                    <a:pt x="70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3" name="Google Shape;10663;p84"/>
            <p:cNvSpPr/>
            <p:nvPr/>
          </p:nvSpPr>
          <p:spPr>
            <a:xfrm>
              <a:off x="4110950" y="2443425"/>
              <a:ext cx="31575" cy="31575"/>
            </a:xfrm>
            <a:custGeom>
              <a:rect b="b" l="l" r="r" t="t"/>
              <a:pathLst>
                <a:path extrusionOk="0" h="1263" w="1263">
                  <a:moveTo>
                    <a:pt x="619" y="0"/>
                  </a:moveTo>
                  <a:cubicBezTo>
                    <a:pt x="286" y="0"/>
                    <a:pt x="0" y="286"/>
                    <a:pt x="0" y="619"/>
                  </a:cubicBezTo>
                  <a:cubicBezTo>
                    <a:pt x="0" y="977"/>
                    <a:pt x="286" y="1262"/>
                    <a:pt x="619" y="1262"/>
                  </a:cubicBezTo>
                  <a:cubicBezTo>
                    <a:pt x="977" y="1262"/>
                    <a:pt x="1262" y="977"/>
                    <a:pt x="1262" y="619"/>
                  </a:cubicBezTo>
                  <a:cubicBezTo>
                    <a:pt x="1262" y="286"/>
                    <a:pt x="977" y="0"/>
                    <a:pt x="6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64" name="Google Shape;10664;p84"/>
          <p:cNvGrpSpPr/>
          <p:nvPr/>
        </p:nvGrpSpPr>
        <p:grpSpPr>
          <a:xfrm>
            <a:off x="5546199" y="1768782"/>
            <a:ext cx="349675" cy="349675"/>
            <a:chOff x="4529475" y="2364825"/>
            <a:chExt cx="267950" cy="267950"/>
          </a:xfrm>
        </p:grpSpPr>
        <p:sp>
          <p:nvSpPr>
            <p:cNvPr id="10665" name="Google Shape;10665;p84"/>
            <p:cNvSpPr/>
            <p:nvPr/>
          </p:nvSpPr>
          <p:spPr>
            <a:xfrm>
              <a:off x="4677125" y="2538675"/>
              <a:ext cx="16100" cy="15500"/>
            </a:xfrm>
            <a:custGeom>
              <a:rect b="b" l="l" r="r" t="t"/>
              <a:pathLst>
                <a:path extrusionOk="0" h="620" w="644">
                  <a:moveTo>
                    <a:pt x="1" y="0"/>
                  </a:moveTo>
                  <a:lnTo>
                    <a:pt x="1" y="620"/>
                  </a:lnTo>
                  <a:lnTo>
                    <a:pt x="644" y="620"/>
                  </a:lnTo>
                  <a:lnTo>
                    <a:pt x="6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6" name="Google Shape;10666;p84"/>
            <p:cNvSpPr/>
            <p:nvPr/>
          </p:nvSpPr>
          <p:spPr>
            <a:xfrm>
              <a:off x="4677125" y="2570225"/>
              <a:ext cx="16100" cy="15500"/>
            </a:xfrm>
            <a:custGeom>
              <a:rect b="b" l="l" r="r" t="t"/>
              <a:pathLst>
                <a:path extrusionOk="0" h="620" w="644">
                  <a:moveTo>
                    <a:pt x="1" y="1"/>
                  </a:moveTo>
                  <a:lnTo>
                    <a:pt x="1" y="620"/>
                  </a:lnTo>
                  <a:lnTo>
                    <a:pt x="644" y="620"/>
                  </a:lnTo>
                  <a:lnTo>
                    <a:pt x="64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7" name="Google Shape;10667;p84"/>
            <p:cNvSpPr/>
            <p:nvPr/>
          </p:nvSpPr>
          <p:spPr>
            <a:xfrm>
              <a:off x="4708675" y="2570225"/>
              <a:ext cx="15525" cy="15500"/>
            </a:xfrm>
            <a:custGeom>
              <a:rect b="b" l="l" r="r" t="t"/>
              <a:pathLst>
                <a:path extrusionOk="0" h="620" w="621">
                  <a:moveTo>
                    <a:pt x="1" y="1"/>
                  </a:moveTo>
                  <a:lnTo>
                    <a:pt x="1" y="620"/>
                  </a:lnTo>
                  <a:lnTo>
                    <a:pt x="620" y="620"/>
                  </a:lnTo>
                  <a:lnTo>
                    <a:pt x="62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8" name="Google Shape;10668;p84"/>
            <p:cNvSpPr/>
            <p:nvPr/>
          </p:nvSpPr>
          <p:spPr>
            <a:xfrm>
              <a:off x="4677125" y="2507125"/>
              <a:ext cx="16100" cy="15500"/>
            </a:xfrm>
            <a:custGeom>
              <a:rect b="b" l="l" r="r" t="t"/>
              <a:pathLst>
                <a:path extrusionOk="0" h="620" w="644">
                  <a:moveTo>
                    <a:pt x="1" y="0"/>
                  </a:moveTo>
                  <a:lnTo>
                    <a:pt x="1" y="619"/>
                  </a:lnTo>
                  <a:lnTo>
                    <a:pt x="644" y="619"/>
                  </a:lnTo>
                  <a:lnTo>
                    <a:pt x="6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9" name="Google Shape;10669;p84"/>
            <p:cNvSpPr/>
            <p:nvPr/>
          </p:nvSpPr>
          <p:spPr>
            <a:xfrm>
              <a:off x="4646175" y="2570225"/>
              <a:ext cx="15500" cy="15500"/>
            </a:xfrm>
            <a:custGeom>
              <a:rect b="b" l="l" r="r" t="t"/>
              <a:pathLst>
                <a:path extrusionOk="0" h="620" w="620">
                  <a:moveTo>
                    <a:pt x="0" y="1"/>
                  </a:moveTo>
                  <a:lnTo>
                    <a:pt x="0" y="620"/>
                  </a:lnTo>
                  <a:lnTo>
                    <a:pt x="620" y="620"/>
                  </a:lnTo>
                  <a:lnTo>
                    <a:pt x="62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0" name="Google Shape;10670;p84"/>
            <p:cNvSpPr/>
            <p:nvPr/>
          </p:nvSpPr>
          <p:spPr>
            <a:xfrm>
              <a:off x="4646175" y="2507125"/>
              <a:ext cx="15500" cy="15500"/>
            </a:xfrm>
            <a:custGeom>
              <a:rect b="b" l="l" r="r" t="t"/>
              <a:pathLst>
                <a:path extrusionOk="0" h="620" w="620">
                  <a:moveTo>
                    <a:pt x="0" y="0"/>
                  </a:moveTo>
                  <a:lnTo>
                    <a:pt x="0" y="619"/>
                  </a:lnTo>
                  <a:lnTo>
                    <a:pt x="620" y="619"/>
                  </a:lnTo>
                  <a:lnTo>
                    <a:pt x="6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1" name="Google Shape;10671;p84"/>
            <p:cNvSpPr/>
            <p:nvPr/>
          </p:nvSpPr>
          <p:spPr>
            <a:xfrm>
              <a:off x="4646175" y="2538675"/>
              <a:ext cx="15500" cy="15500"/>
            </a:xfrm>
            <a:custGeom>
              <a:rect b="b" l="l" r="r" t="t"/>
              <a:pathLst>
                <a:path extrusionOk="0" h="620" w="620">
                  <a:moveTo>
                    <a:pt x="0" y="0"/>
                  </a:moveTo>
                  <a:lnTo>
                    <a:pt x="0" y="620"/>
                  </a:lnTo>
                  <a:lnTo>
                    <a:pt x="620" y="620"/>
                  </a:lnTo>
                  <a:lnTo>
                    <a:pt x="6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2" name="Google Shape;10672;p84"/>
            <p:cNvSpPr/>
            <p:nvPr/>
          </p:nvSpPr>
          <p:spPr>
            <a:xfrm>
              <a:off x="4708675" y="2538675"/>
              <a:ext cx="15525" cy="15500"/>
            </a:xfrm>
            <a:custGeom>
              <a:rect b="b" l="l" r="r" t="t"/>
              <a:pathLst>
                <a:path extrusionOk="0" h="620" w="621">
                  <a:moveTo>
                    <a:pt x="1" y="0"/>
                  </a:moveTo>
                  <a:lnTo>
                    <a:pt x="1" y="620"/>
                  </a:lnTo>
                  <a:lnTo>
                    <a:pt x="620" y="620"/>
                  </a:lnTo>
                  <a:lnTo>
                    <a:pt x="6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3" name="Google Shape;10673;p84"/>
            <p:cNvSpPr/>
            <p:nvPr/>
          </p:nvSpPr>
          <p:spPr>
            <a:xfrm>
              <a:off x="4646175" y="2411850"/>
              <a:ext cx="109575" cy="48250"/>
            </a:xfrm>
            <a:custGeom>
              <a:rect b="b" l="l" r="r" t="t"/>
              <a:pathLst>
                <a:path extrusionOk="0" h="1930" w="4383">
                  <a:moveTo>
                    <a:pt x="0" y="1"/>
                  </a:moveTo>
                  <a:lnTo>
                    <a:pt x="0" y="1930"/>
                  </a:lnTo>
                  <a:lnTo>
                    <a:pt x="4382" y="1930"/>
                  </a:lnTo>
                  <a:lnTo>
                    <a:pt x="43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4" name="Google Shape;10674;p84"/>
            <p:cNvSpPr/>
            <p:nvPr/>
          </p:nvSpPr>
          <p:spPr>
            <a:xfrm>
              <a:off x="4603900" y="2364825"/>
              <a:ext cx="193525" cy="267950"/>
            </a:xfrm>
            <a:custGeom>
              <a:rect b="b" l="l" r="r" t="t"/>
              <a:pathLst>
                <a:path extrusionOk="0" h="10718" w="7741">
                  <a:moveTo>
                    <a:pt x="1322" y="1260"/>
                  </a:moveTo>
                  <a:cubicBezTo>
                    <a:pt x="1334" y="1260"/>
                    <a:pt x="1346" y="1261"/>
                    <a:pt x="1358" y="1263"/>
                  </a:cubicBezTo>
                  <a:lnTo>
                    <a:pt x="6383" y="1263"/>
                  </a:lnTo>
                  <a:cubicBezTo>
                    <a:pt x="6550" y="1263"/>
                    <a:pt x="6692" y="1406"/>
                    <a:pt x="6692" y="1572"/>
                  </a:cubicBezTo>
                  <a:lnTo>
                    <a:pt x="6692" y="4121"/>
                  </a:lnTo>
                  <a:cubicBezTo>
                    <a:pt x="6692" y="4287"/>
                    <a:pt x="6573" y="4430"/>
                    <a:pt x="6407" y="4430"/>
                  </a:cubicBezTo>
                  <a:lnTo>
                    <a:pt x="1358" y="4430"/>
                  </a:lnTo>
                  <a:cubicBezTo>
                    <a:pt x="1191" y="4430"/>
                    <a:pt x="1048" y="4287"/>
                    <a:pt x="1048" y="4121"/>
                  </a:cubicBezTo>
                  <a:lnTo>
                    <a:pt x="1048" y="1572"/>
                  </a:lnTo>
                  <a:cubicBezTo>
                    <a:pt x="1048" y="1396"/>
                    <a:pt x="1171" y="1260"/>
                    <a:pt x="1322" y="1260"/>
                  </a:cubicBezTo>
                  <a:close/>
                  <a:moveTo>
                    <a:pt x="6383" y="5073"/>
                  </a:moveTo>
                  <a:cubicBezTo>
                    <a:pt x="6550" y="5073"/>
                    <a:pt x="6692" y="5216"/>
                    <a:pt x="6692" y="5383"/>
                  </a:cubicBezTo>
                  <a:lnTo>
                    <a:pt x="6692" y="9145"/>
                  </a:lnTo>
                  <a:cubicBezTo>
                    <a:pt x="6716" y="9312"/>
                    <a:pt x="6573" y="9455"/>
                    <a:pt x="6407" y="9455"/>
                  </a:cubicBezTo>
                  <a:lnTo>
                    <a:pt x="1358" y="9455"/>
                  </a:lnTo>
                  <a:cubicBezTo>
                    <a:pt x="1346" y="9457"/>
                    <a:pt x="1334" y="9458"/>
                    <a:pt x="1322" y="9458"/>
                  </a:cubicBezTo>
                  <a:cubicBezTo>
                    <a:pt x="1171" y="9458"/>
                    <a:pt x="1048" y="9322"/>
                    <a:pt x="1048" y="9145"/>
                  </a:cubicBezTo>
                  <a:lnTo>
                    <a:pt x="1048" y="5383"/>
                  </a:lnTo>
                  <a:cubicBezTo>
                    <a:pt x="1048" y="5216"/>
                    <a:pt x="1191" y="5073"/>
                    <a:pt x="1358" y="5073"/>
                  </a:cubicBezTo>
                  <a:close/>
                  <a:moveTo>
                    <a:pt x="1168" y="1"/>
                  </a:moveTo>
                  <a:cubicBezTo>
                    <a:pt x="525" y="1"/>
                    <a:pt x="1" y="525"/>
                    <a:pt x="1" y="1144"/>
                  </a:cubicBezTo>
                  <a:lnTo>
                    <a:pt x="1" y="9574"/>
                  </a:lnTo>
                  <a:cubicBezTo>
                    <a:pt x="1" y="10193"/>
                    <a:pt x="525" y="10717"/>
                    <a:pt x="1168" y="10717"/>
                  </a:cubicBezTo>
                  <a:lnTo>
                    <a:pt x="6597" y="10717"/>
                  </a:lnTo>
                  <a:cubicBezTo>
                    <a:pt x="7240" y="10717"/>
                    <a:pt x="7740" y="10193"/>
                    <a:pt x="7740" y="9574"/>
                  </a:cubicBezTo>
                  <a:lnTo>
                    <a:pt x="7740" y="1144"/>
                  </a:lnTo>
                  <a:cubicBezTo>
                    <a:pt x="7740" y="525"/>
                    <a:pt x="7240" y="1"/>
                    <a:pt x="65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5" name="Google Shape;10675;p84"/>
            <p:cNvSpPr/>
            <p:nvPr/>
          </p:nvSpPr>
          <p:spPr>
            <a:xfrm>
              <a:off x="4739650" y="2507125"/>
              <a:ext cx="16100" cy="15500"/>
            </a:xfrm>
            <a:custGeom>
              <a:rect b="b" l="l" r="r" t="t"/>
              <a:pathLst>
                <a:path extrusionOk="0" h="620" w="644">
                  <a:moveTo>
                    <a:pt x="24" y="0"/>
                  </a:moveTo>
                  <a:lnTo>
                    <a:pt x="0" y="619"/>
                  </a:lnTo>
                  <a:lnTo>
                    <a:pt x="643" y="619"/>
                  </a:lnTo>
                  <a:lnTo>
                    <a:pt x="6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6" name="Google Shape;10676;p84"/>
            <p:cNvSpPr/>
            <p:nvPr/>
          </p:nvSpPr>
          <p:spPr>
            <a:xfrm>
              <a:off x="4739650" y="2570225"/>
              <a:ext cx="16100" cy="15500"/>
            </a:xfrm>
            <a:custGeom>
              <a:rect b="b" l="l" r="r" t="t"/>
              <a:pathLst>
                <a:path extrusionOk="0" h="620" w="644">
                  <a:moveTo>
                    <a:pt x="24" y="1"/>
                  </a:moveTo>
                  <a:lnTo>
                    <a:pt x="0" y="620"/>
                  </a:lnTo>
                  <a:lnTo>
                    <a:pt x="643" y="620"/>
                  </a:lnTo>
                  <a:lnTo>
                    <a:pt x="64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7" name="Google Shape;10677;p84"/>
            <p:cNvSpPr/>
            <p:nvPr/>
          </p:nvSpPr>
          <p:spPr>
            <a:xfrm>
              <a:off x="4739650" y="2538675"/>
              <a:ext cx="16100" cy="15500"/>
            </a:xfrm>
            <a:custGeom>
              <a:rect b="b" l="l" r="r" t="t"/>
              <a:pathLst>
                <a:path extrusionOk="0" h="620" w="644">
                  <a:moveTo>
                    <a:pt x="24" y="0"/>
                  </a:moveTo>
                  <a:lnTo>
                    <a:pt x="0" y="620"/>
                  </a:lnTo>
                  <a:lnTo>
                    <a:pt x="643" y="620"/>
                  </a:lnTo>
                  <a:lnTo>
                    <a:pt x="6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8" name="Google Shape;10678;p84"/>
            <p:cNvSpPr/>
            <p:nvPr/>
          </p:nvSpPr>
          <p:spPr>
            <a:xfrm>
              <a:off x="4708675" y="2507125"/>
              <a:ext cx="15525" cy="15500"/>
            </a:xfrm>
            <a:custGeom>
              <a:rect b="b" l="l" r="r" t="t"/>
              <a:pathLst>
                <a:path extrusionOk="0" h="620" w="621">
                  <a:moveTo>
                    <a:pt x="1" y="0"/>
                  </a:moveTo>
                  <a:lnTo>
                    <a:pt x="1" y="619"/>
                  </a:lnTo>
                  <a:lnTo>
                    <a:pt x="620" y="619"/>
                  </a:lnTo>
                  <a:lnTo>
                    <a:pt x="6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9" name="Google Shape;10679;p84"/>
            <p:cNvSpPr/>
            <p:nvPr/>
          </p:nvSpPr>
          <p:spPr>
            <a:xfrm>
              <a:off x="4529475" y="2444600"/>
              <a:ext cx="50050" cy="130425"/>
            </a:xfrm>
            <a:custGeom>
              <a:rect b="b" l="l" r="r" t="t"/>
              <a:pathLst>
                <a:path extrusionOk="0" h="5217" w="2002">
                  <a:moveTo>
                    <a:pt x="1" y="1"/>
                  </a:moveTo>
                  <a:lnTo>
                    <a:pt x="1" y="5216"/>
                  </a:lnTo>
                  <a:lnTo>
                    <a:pt x="2001" y="5216"/>
                  </a:lnTo>
                  <a:lnTo>
                    <a:pt x="200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0" name="Google Shape;10680;p84"/>
            <p:cNvSpPr/>
            <p:nvPr/>
          </p:nvSpPr>
          <p:spPr>
            <a:xfrm>
              <a:off x="4531875" y="2364825"/>
              <a:ext cx="45850" cy="63725"/>
            </a:xfrm>
            <a:custGeom>
              <a:rect b="b" l="l" r="r" t="t"/>
              <a:pathLst>
                <a:path extrusionOk="0" h="2549" w="1834">
                  <a:moveTo>
                    <a:pt x="905" y="1"/>
                  </a:moveTo>
                  <a:cubicBezTo>
                    <a:pt x="762" y="1"/>
                    <a:pt x="643" y="96"/>
                    <a:pt x="619" y="239"/>
                  </a:cubicBezTo>
                  <a:lnTo>
                    <a:pt x="0" y="2549"/>
                  </a:lnTo>
                  <a:lnTo>
                    <a:pt x="1834" y="2549"/>
                  </a:lnTo>
                  <a:lnTo>
                    <a:pt x="1215" y="239"/>
                  </a:lnTo>
                  <a:cubicBezTo>
                    <a:pt x="1167" y="96"/>
                    <a:pt x="1048" y="1"/>
                    <a:pt x="9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1" name="Google Shape;10681;p84"/>
            <p:cNvSpPr/>
            <p:nvPr/>
          </p:nvSpPr>
          <p:spPr>
            <a:xfrm>
              <a:off x="4529475" y="2591075"/>
              <a:ext cx="50050" cy="41700"/>
            </a:xfrm>
            <a:custGeom>
              <a:rect b="b" l="l" r="r" t="t"/>
              <a:pathLst>
                <a:path extrusionOk="0" h="1668" w="2002">
                  <a:moveTo>
                    <a:pt x="1" y="0"/>
                  </a:moveTo>
                  <a:lnTo>
                    <a:pt x="1" y="1143"/>
                  </a:lnTo>
                  <a:cubicBezTo>
                    <a:pt x="1" y="1429"/>
                    <a:pt x="239" y="1667"/>
                    <a:pt x="525" y="1667"/>
                  </a:cubicBezTo>
                  <a:lnTo>
                    <a:pt x="1477" y="1667"/>
                  </a:lnTo>
                  <a:cubicBezTo>
                    <a:pt x="1763" y="1667"/>
                    <a:pt x="2001" y="1429"/>
                    <a:pt x="2001" y="1143"/>
                  </a:cubicBezTo>
                  <a:lnTo>
                    <a:pt x="200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82" name="Google Shape;10682;p84"/>
          <p:cNvGrpSpPr/>
          <p:nvPr/>
        </p:nvGrpSpPr>
        <p:grpSpPr>
          <a:xfrm>
            <a:off x="6302185" y="1768782"/>
            <a:ext cx="362855" cy="349675"/>
            <a:chOff x="5108775" y="2364825"/>
            <a:chExt cx="278050" cy="267950"/>
          </a:xfrm>
        </p:grpSpPr>
        <p:sp>
          <p:nvSpPr>
            <p:cNvPr id="10683" name="Google Shape;10683;p84"/>
            <p:cNvSpPr/>
            <p:nvPr/>
          </p:nvSpPr>
          <p:spPr>
            <a:xfrm>
              <a:off x="5214750" y="2502350"/>
              <a:ext cx="3600" cy="10750"/>
            </a:xfrm>
            <a:custGeom>
              <a:rect b="b" l="l" r="r" t="t"/>
              <a:pathLst>
                <a:path extrusionOk="0" h="430" w="144">
                  <a:moveTo>
                    <a:pt x="143" y="1"/>
                  </a:moveTo>
                  <a:cubicBezTo>
                    <a:pt x="72" y="48"/>
                    <a:pt x="24" y="96"/>
                    <a:pt x="24" y="191"/>
                  </a:cubicBezTo>
                  <a:cubicBezTo>
                    <a:pt x="0" y="263"/>
                    <a:pt x="24" y="334"/>
                    <a:pt x="72" y="382"/>
                  </a:cubicBezTo>
                  <a:lnTo>
                    <a:pt x="143" y="429"/>
                  </a:lnTo>
                  <a:lnTo>
                    <a:pt x="14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4" name="Google Shape;10684;p84"/>
            <p:cNvSpPr/>
            <p:nvPr/>
          </p:nvSpPr>
          <p:spPr>
            <a:xfrm>
              <a:off x="5228450" y="2529150"/>
              <a:ext cx="5975" cy="16700"/>
            </a:xfrm>
            <a:custGeom>
              <a:rect b="b" l="l" r="r" t="t"/>
              <a:pathLst>
                <a:path extrusionOk="0" h="668" w="239">
                  <a:moveTo>
                    <a:pt x="0" y="0"/>
                  </a:moveTo>
                  <a:lnTo>
                    <a:pt x="0" y="667"/>
                  </a:lnTo>
                  <a:cubicBezTo>
                    <a:pt x="119" y="596"/>
                    <a:pt x="191" y="500"/>
                    <a:pt x="214" y="381"/>
                  </a:cubicBezTo>
                  <a:cubicBezTo>
                    <a:pt x="238" y="215"/>
                    <a:pt x="167" y="4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5" name="Google Shape;10685;p84"/>
            <p:cNvSpPr/>
            <p:nvPr/>
          </p:nvSpPr>
          <p:spPr>
            <a:xfrm>
              <a:off x="5108775" y="2439250"/>
              <a:ext cx="161950" cy="193525"/>
            </a:xfrm>
            <a:custGeom>
              <a:rect b="b" l="l" r="r" t="t"/>
              <a:pathLst>
                <a:path extrusionOk="0" h="7741" w="6478">
                  <a:moveTo>
                    <a:pt x="3025" y="1739"/>
                  </a:moveTo>
                  <a:cubicBezTo>
                    <a:pt x="3430" y="1739"/>
                    <a:pt x="3430" y="2358"/>
                    <a:pt x="3025" y="2358"/>
                  </a:cubicBezTo>
                  <a:lnTo>
                    <a:pt x="1572" y="2358"/>
                  </a:lnTo>
                  <a:cubicBezTo>
                    <a:pt x="1143" y="2358"/>
                    <a:pt x="1143" y="1739"/>
                    <a:pt x="1572" y="1739"/>
                  </a:cubicBezTo>
                  <a:close/>
                  <a:moveTo>
                    <a:pt x="1529" y="2975"/>
                  </a:moveTo>
                  <a:cubicBezTo>
                    <a:pt x="1543" y="2975"/>
                    <a:pt x="1557" y="2976"/>
                    <a:pt x="1572" y="2977"/>
                  </a:cubicBezTo>
                  <a:lnTo>
                    <a:pt x="3025" y="2977"/>
                  </a:lnTo>
                  <a:cubicBezTo>
                    <a:pt x="3406" y="3025"/>
                    <a:pt x="3406" y="3573"/>
                    <a:pt x="3025" y="3620"/>
                  </a:cubicBezTo>
                  <a:lnTo>
                    <a:pt x="1572" y="3620"/>
                  </a:lnTo>
                  <a:cubicBezTo>
                    <a:pt x="1557" y="3622"/>
                    <a:pt x="1543" y="3622"/>
                    <a:pt x="1529" y="3622"/>
                  </a:cubicBezTo>
                  <a:cubicBezTo>
                    <a:pt x="1110" y="3622"/>
                    <a:pt x="1110" y="2975"/>
                    <a:pt x="1529" y="2975"/>
                  </a:cubicBezTo>
                  <a:close/>
                  <a:moveTo>
                    <a:pt x="1527" y="4237"/>
                  </a:moveTo>
                  <a:cubicBezTo>
                    <a:pt x="1542" y="4237"/>
                    <a:pt x="1557" y="4238"/>
                    <a:pt x="1572" y="4239"/>
                  </a:cubicBezTo>
                  <a:lnTo>
                    <a:pt x="3025" y="4239"/>
                  </a:lnTo>
                  <a:cubicBezTo>
                    <a:pt x="3406" y="4287"/>
                    <a:pt x="3406" y="4835"/>
                    <a:pt x="3025" y="4859"/>
                  </a:cubicBezTo>
                  <a:lnTo>
                    <a:pt x="1572" y="4859"/>
                  </a:lnTo>
                  <a:cubicBezTo>
                    <a:pt x="1557" y="4860"/>
                    <a:pt x="1542" y="4861"/>
                    <a:pt x="1527" y="4861"/>
                  </a:cubicBezTo>
                  <a:cubicBezTo>
                    <a:pt x="1111" y="4861"/>
                    <a:pt x="1111" y="4237"/>
                    <a:pt x="1527" y="4237"/>
                  </a:cubicBezTo>
                  <a:close/>
                  <a:moveTo>
                    <a:pt x="4573" y="1775"/>
                  </a:moveTo>
                  <a:cubicBezTo>
                    <a:pt x="4674" y="1775"/>
                    <a:pt x="4775" y="1834"/>
                    <a:pt x="4787" y="1953"/>
                  </a:cubicBezTo>
                  <a:lnTo>
                    <a:pt x="4787" y="2072"/>
                  </a:lnTo>
                  <a:cubicBezTo>
                    <a:pt x="4930" y="2096"/>
                    <a:pt x="5097" y="2168"/>
                    <a:pt x="5192" y="2287"/>
                  </a:cubicBezTo>
                  <a:cubicBezTo>
                    <a:pt x="5263" y="2358"/>
                    <a:pt x="5263" y="2501"/>
                    <a:pt x="5168" y="2572"/>
                  </a:cubicBezTo>
                  <a:cubicBezTo>
                    <a:pt x="5135" y="2606"/>
                    <a:pt x="5086" y="2623"/>
                    <a:pt x="5037" y="2623"/>
                  </a:cubicBezTo>
                  <a:cubicBezTo>
                    <a:pt x="4979" y="2623"/>
                    <a:pt x="4921" y="2600"/>
                    <a:pt x="4882" y="2549"/>
                  </a:cubicBezTo>
                  <a:cubicBezTo>
                    <a:pt x="4858" y="2525"/>
                    <a:pt x="4811" y="2501"/>
                    <a:pt x="4787" y="2501"/>
                  </a:cubicBezTo>
                  <a:lnTo>
                    <a:pt x="4787" y="3168"/>
                  </a:lnTo>
                  <a:lnTo>
                    <a:pt x="4882" y="3215"/>
                  </a:lnTo>
                  <a:cubicBezTo>
                    <a:pt x="5239" y="3311"/>
                    <a:pt x="5454" y="3668"/>
                    <a:pt x="5406" y="4025"/>
                  </a:cubicBezTo>
                  <a:lnTo>
                    <a:pt x="5430" y="4025"/>
                  </a:lnTo>
                  <a:cubicBezTo>
                    <a:pt x="5359" y="4358"/>
                    <a:pt x="5120" y="4620"/>
                    <a:pt x="4787" y="4716"/>
                  </a:cubicBezTo>
                  <a:lnTo>
                    <a:pt x="4787" y="4859"/>
                  </a:lnTo>
                  <a:cubicBezTo>
                    <a:pt x="4811" y="4978"/>
                    <a:pt x="4704" y="5037"/>
                    <a:pt x="4594" y="5037"/>
                  </a:cubicBezTo>
                  <a:cubicBezTo>
                    <a:pt x="4483" y="5037"/>
                    <a:pt x="4370" y="4978"/>
                    <a:pt x="4382" y="4859"/>
                  </a:cubicBezTo>
                  <a:lnTo>
                    <a:pt x="4382" y="4739"/>
                  </a:lnTo>
                  <a:cubicBezTo>
                    <a:pt x="4192" y="4716"/>
                    <a:pt x="4025" y="4644"/>
                    <a:pt x="3882" y="4549"/>
                  </a:cubicBezTo>
                  <a:cubicBezTo>
                    <a:pt x="3684" y="4410"/>
                    <a:pt x="3799" y="4157"/>
                    <a:pt x="3980" y="4157"/>
                  </a:cubicBezTo>
                  <a:cubicBezTo>
                    <a:pt x="4016" y="4157"/>
                    <a:pt x="4056" y="4168"/>
                    <a:pt x="4096" y="4192"/>
                  </a:cubicBezTo>
                  <a:cubicBezTo>
                    <a:pt x="4192" y="4263"/>
                    <a:pt x="4287" y="4287"/>
                    <a:pt x="4382" y="4311"/>
                  </a:cubicBezTo>
                  <a:lnTo>
                    <a:pt x="4382" y="3430"/>
                  </a:lnTo>
                  <a:cubicBezTo>
                    <a:pt x="4263" y="3358"/>
                    <a:pt x="4168" y="3311"/>
                    <a:pt x="4073" y="3239"/>
                  </a:cubicBezTo>
                  <a:cubicBezTo>
                    <a:pt x="3882" y="3072"/>
                    <a:pt x="3811" y="2834"/>
                    <a:pt x="3858" y="2620"/>
                  </a:cubicBezTo>
                  <a:cubicBezTo>
                    <a:pt x="3906" y="2358"/>
                    <a:pt x="4073" y="2168"/>
                    <a:pt x="4335" y="2096"/>
                  </a:cubicBezTo>
                  <a:lnTo>
                    <a:pt x="4358" y="2096"/>
                  </a:lnTo>
                  <a:lnTo>
                    <a:pt x="4358" y="1953"/>
                  </a:lnTo>
                  <a:cubicBezTo>
                    <a:pt x="4370" y="1834"/>
                    <a:pt x="4471" y="1775"/>
                    <a:pt x="4573" y="1775"/>
                  </a:cubicBezTo>
                  <a:close/>
                  <a:moveTo>
                    <a:pt x="1527" y="5499"/>
                  </a:moveTo>
                  <a:cubicBezTo>
                    <a:pt x="1542" y="5499"/>
                    <a:pt x="1557" y="5500"/>
                    <a:pt x="1572" y="5502"/>
                  </a:cubicBezTo>
                  <a:lnTo>
                    <a:pt x="4930" y="5502"/>
                  </a:lnTo>
                  <a:cubicBezTo>
                    <a:pt x="5287" y="5525"/>
                    <a:pt x="5287" y="6073"/>
                    <a:pt x="4930" y="6121"/>
                  </a:cubicBezTo>
                  <a:lnTo>
                    <a:pt x="1572" y="6121"/>
                  </a:lnTo>
                  <a:cubicBezTo>
                    <a:pt x="1557" y="6122"/>
                    <a:pt x="1542" y="6123"/>
                    <a:pt x="1527" y="6123"/>
                  </a:cubicBezTo>
                  <a:cubicBezTo>
                    <a:pt x="1111" y="6123"/>
                    <a:pt x="1111" y="5499"/>
                    <a:pt x="1527" y="5499"/>
                  </a:cubicBezTo>
                  <a:close/>
                  <a:moveTo>
                    <a:pt x="310" y="0"/>
                  </a:moveTo>
                  <a:cubicBezTo>
                    <a:pt x="119" y="0"/>
                    <a:pt x="0" y="143"/>
                    <a:pt x="0" y="310"/>
                  </a:cubicBezTo>
                  <a:lnTo>
                    <a:pt x="0" y="7454"/>
                  </a:lnTo>
                  <a:cubicBezTo>
                    <a:pt x="0" y="7621"/>
                    <a:pt x="143" y="7740"/>
                    <a:pt x="310" y="7740"/>
                  </a:cubicBezTo>
                  <a:lnTo>
                    <a:pt x="6168" y="7740"/>
                  </a:lnTo>
                  <a:cubicBezTo>
                    <a:pt x="6335" y="7740"/>
                    <a:pt x="6478" y="7597"/>
                    <a:pt x="6454" y="7430"/>
                  </a:cubicBezTo>
                  <a:lnTo>
                    <a:pt x="6454" y="310"/>
                  </a:lnTo>
                  <a:cubicBezTo>
                    <a:pt x="6454" y="143"/>
                    <a:pt x="6335" y="0"/>
                    <a:pt x="61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6" name="Google Shape;10686;p84"/>
            <p:cNvSpPr/>
            <p:nvPr/>
          </p:nvSpPr>
          <p:spPr>
            <a:xfrm>
              <a:off x="5165925" y="2364825"/>
              <a:ext cx="131000" cy="50050"/>
            </a:xfrm>
            <a:custGeom>
              <a:rect b="b" l="l" r="r" t="t"/>
              <a:pathLst>
                <a:path extrusionOk="0" h="2002" w="5240">
                  <a:moveTo>
                    <a:pt x="0" y="1"/>
                  </a:moveTo>
                  <a:lnTo>
                    <a:pt x="0" y="2001"/>
                  </a:lnTo>
                  <a:lnTo>
                    <a:pt x="5240" y="2001"/>
                  </a:lnTo>
                  <a:lnTo>
                    <a:pt x="524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7" name="Google Shape;10687;p84"/>
            <p:cNvSpPr/>
            <p:nvPr/>
          </p:nvSpPr>
          <p:spPr>
            <a:xfrm>
              <a:off x="5312375" y="2366625"/>
              <a:ext cx="64325" cy="46450"/>
            </a:xfrm>
            <a:custGeom>
              <a:rect b="b" l="l" r="r" t="t"/>
              <a:pathLst>
                <a:path extrusionOk="0" h="1858" w="2573">
                  <a:moveTo>
                    <a:pt x="1" y="0"/>
                  </a:moveTo>
                  <a:lnTo>
                    <a:pt x="1" y="1858"/>
                  </a:lnTo>
                  <a:lnTo>
                    <a:pt x="2335" y="1238"/>
                  </a:lnTo>
                  <a:cubicBezTo>
                    <a:pt x="2478" y="1191"/>
                    <a:pt x="2573" y="1072"/>
                    <a:pt x="2573" y="929"/>
                  </a:cubicBezTo>
                  <a:cubicBezTo>
                    <a:pt x="2549" y="786"/>
                    <a:pt x="2454" y="667"/>
                    <a:pt x="2335" y="619"/>
                  </a:cubicBez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8" name="Google Shape;10688;p84"/>
            <p:cNvSpPr/>
            <p:nvPr/>
          </p:nvSpPr>
          <p:spPr>
            <a:xfrm>
              <a:off x="5108775" y="2364825"/>
              <a:ext cx="41700" cy="50050"/>
            </a:xfrm>
            <a:custGeom>
              <a:rect b="b" l="l" r="r" t="t"/>
              <a:pathLst>
                <a:path extrusionOk="0" h="2002" w="1668">
                  <a:moveTo>
                    <a:pt x="524" y="1"/>
                  </a:moveTo>
                  <a:cubicBezTo>
                    <a:pt x="215" y="1"/>
                    <a:pt x="0" y="239"/>
                    <a:pt x="0" y="525"/>
                  </a:cubicBezTo>
                  <a:lnTo>
                    <a:pt x="0" y="1477"/>
                  </a:lnTo>
                  <a:cubicBezTo>
                    <a:pt x="0" y="1763"/>
                    <a:pt x="215" y="2001"/>
                    <a:pt x="524" y="2001"/>
                  </a:cubicBezTo>
                  <a:lnTo>
                    <a:pt x="1667" y="2001"/>
                  </a:lnTo>
                  <a:lnTo>
                    <a:pt x="166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9" name="Google Shape;10689;p84"/>
            <p:cNvSpPr/>
            <p:nvPr/>
          </p:nvSpPr>
          <p:spPr>
            <a:xfrm>
              <a:off x="5287375" y="2429725"/>
              <a:ext cx="99450" cy="202600"/>
            </a:xfrm>
            <a:custGeom>
              <a:rect b="b" l="l" r="r" t="t"/>
              <a:pathLst>
                <a:path extrusionOk="0" h="8104" w="3978">
                  <a:moveTo>
                    <a:pt x="1989" y="1223"/>
                  </a:moveTo>
                  <a:cubicBezTo>
                    <a:pt x="2470" y="1223"/>
                    <a:pt x="2930" y="1602"/>
                    <a:pt x="2930" y="2167"/>
                  </a:cubicBezTo>
                  <a:cubicBezTo>
                    <a:pt x="2930" y="2691"/>
                    <a:pt x="2501" y="3096"/>
                    <a:pt x="2001" y="3096"/>
                  </a:cubicBezTo>
                  <a:lnTo>
                    <a:pt x="2001" y="3120"/>
                  </a:lnTo>
                  <a:cubicBezTo>
                    <a:pt x="1144" y="3120"/>
                    <a:pt x="739" y="2096"/>
                    <a:pt x="1334" y="1501"/>
                  </a:cubicBezTo>
                  <a:cubicBezTo>
                    <a:pt x="1526" y="1309"/>
                    <a:pt x="1760" y="1223"/>
                    <a:pt x="1989" y="1223"/>
                  </a:cubicBezTo>
                  <a:close/>
                  <a:moveTo>
                    <a:pt x="2001" y="5001"/>
                  </a:moveTo>
                  <a:cubicBezTo>
                    <a:pt x="2501" y="5001"/>
                    <a:pt x="2930" y="5406"/>
                    <a:pt x="2930" y="5930"/>
                  </a:cubicBezTo>
                  <a:cubicBezTo>
                    <a:pt x="2930" y="6495"/>
                    <a:pt x="2459" y="6874"/>
                    <a:pt x="1978" y="6874"/>
                  </a:cubicBezTo>
                  <a:cubicBezTo>
                    <a:pt x="1749" y="6874"/>
                    <a:pt x="1518" y="6789"/>
                    <a:pt x="1334" y="6597"/>
                  </a:cubicBezTo>
                  <a:cubicBezTo>
                    <a:pt x="739" y="6002"/>
                    <a:pt x="1144" y="5001"/>
                    <a:pt x="2001" y="5001"/>
                  </a:cubicBezTo>
                  <a:close/>
                  <a:moveTo>
                    <a:pt x="1992" y="0"/>
                  </a:moveTo>
                  <a:cubicBezTo>
                    <a:pt x="1846" y="0"/>
                    <a:pt x="1703" y="96"/>
                    <a:pt x="1691" y="286"/>
                  </a:cubicBezTo>
                  <a:lnTo>
                    <a:pt x="1691" y="620"/>
                  </a:lnTo>
                  <a:cubicBezTo>
                    <a:pt x="1" y="977"/>
                    <a:pt x="1" y="3358"/>
                    <a:pt x="1691" y="3715"/>
                  </a:cubicBezTo>
                  <a:lnTo>
                    <a:pt x="1691" y="4406"/>
                  </a:lnTo>
                  <a:cubicBezTo>
                    <a:pt x="1" y="4739"/>
                    <a:pt x="1" y="7121"/>
                    <a:pt x="1691" y="7478"/>
                  </a:cubicBezTo>
                  <a:lnTo>
                    <a:pt x="1691" y="7835"/>
                  </a:lnTo>
                  <a:cubicBezTo>
                    <a:pt x="1703" y="8014"/>
                    <a:pt x="1846" y="8103"/>
                    <a:pt x="1992" y="8103"/>
                  </a:cubicBezTo>
                  <a:cubicBezTo>
                    <a:pt x="2138" y="8103"/>
                    <a:pt x="2287" y="8014"/>
                    <a:pt x="2311" y="7835"/>
                  </a:cubicBezTo>
                  <a:lnTo>
                    <a:pt x="2311" y="7478"/>
                  </a:lnTo>
                  <a:cubicBezTo>
                    <a:pt x="3978" y="7145"/>
                    <a:pt x="3978" y="4739"/>
                    <a:pt x="2311" y="4406"/>
                  </a:cubicBezTo>
                  <a:lnTo>
                    <a:pt x="2311" y="3715"/>
                  </a:lnTo>
                  <a:cubicBezTo>
                    <a:pt x="3049" y="3549"/>
                    <a:pt x="3573" y="2906"/>
                    <a:pt x="3573" y="2167"/>
                  </a:cubicBezTo>
                  <a:cubicBezTo>
                    <a:pt x="3549" y="1429"/>
                    <a:pt x="3049" y="786"/>
                    <a:pt x="2311" y="620"/>
                  </a:cubicBezTo>
                  <a:lnTo>
                    <a:pt x="2311" y="286"/>
                  </a:lnTo>
                  <a:cubicBezTo>
                    <a:pt x="2287" y="96"/>
                    <a:pt x="2138" y="0"/>
                    <a:pt x="19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90" name="Google Shape;10690;p84"/>
          <p:cNvGrpSpPr/>
          <p:nvPr/>
        </p:nvGrpSpPr>
        <p:grpSpPr>
          <a:xfrm>
            <a:off x="7057356" y="1768782"/>
            <a:ext cx="349675" cy="350425"/>
            <a:chOff x="5687450" y="2364825"/>
            <a:chExt cx="267950" cy="268525"/>
          </a:xfrm>
        </p:grpSpPr>
        <p:sp>
          <p:nvSpPr>
            <p:cNvPr id="10691" name="Google Shape;10691;p84"/>
            <p:cNvSpPr/>
            <p:nvPr/>
          </p:nvSpPr>
          <p:spPr>
            <a:xfrm>
              <a:off x="5905375" y="2444600"/>
              <a:ext cx="50025" cy="130425"/>
            </a:xfrm>
            <a:custGeom>
              <a:rect b="b" l="l" r="r" t="t"/>
              <a:pathLst>
                <a:path extrusionOk="0" h="5217" w="2001">
                  <a:moveTo>
                    <a:pt x="0" y="1"/>
                  </a:moveTo>
                  <a:lnTo>
                    <a:pt x="0" y="5216"/>
                  </a:lnTo>
                  <a:lnTo>
                    <a:pt x="2001" y="5216"/>
                  </a:lnTo>
                  <a:lnTo>
                    <a:pt x="200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2" name="Google Shape;10692;p84"/>
            <p:cNvSpPr/>
            <p:nvPr/>
          </p:nvSpPr>
          <p:spPr>
            <a:xfrm>
              <a:off x="5907750" y="2365425"/>
              <a:ext cx="45875" cy="63125"/>
            </a:xfrm>
            <a:custGeom>
              <a:rect b="b" l="l" r="r" t="t"/>
              <a:pathLst>
                <a:path extrusionOk="0" h="2525" w="1835">
                  <a:moveTo>
                    <a:pt x="917" y="0"/>
                  </a:moveTo>
                  <a:cubicBezTo>
                    <a:pt x="792" y="0"/>
                    <a:pt x="667" y="72"/>
                    <a:pt x="620" y="215"/>
                  </a:cubicBezTo>
                  <a:lnTo>
                    <a:pt x="0" y="2525"/>
                  </a:lnTo>
                  <a:lnTo>
                    <a:pt x="1834" y="2525"/>
                  </a:lnTo>
                  <a:lnTo>
                    <a:pt x="1215" y="215"/>
                  </a:lnTo>
                  <a:cubicBezTo>
                    <a:pt x="1167" y="72"/>
                    <a:pt x="1042" y="0"/>
                    <a:pt x="9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3" name="Google Shape;10693;p84"/>
            <p:cNvSpPr/>
            <p:nvPr/>
          </p:nvSpPr>
          <p:spPr>
            <a:xfrm>
              <a:off x="5905375" y="2591075"/>
              <a:ext cx="50025" cy="41700"/>
            </a:xfrm>
            <a:custGeom>
              <a:rect b="b" l="l" r="r" t="t"/>
              <a:pathLst>
                <a:path extrusionOk="0" h="1668" w="2001">
                  <a:moveTo>
                    <a:pt x="0" y="0"/>
                  </a:moveTo>
                  <a:lnTo>
                    <a:pt x="0" y="1143"/>
                  </a:lnTo>
                  <a:cubicBezTo>
                    <a:pt x="0" y="1429"/>
                    <a:pt x="238" y="1667"/>
                    <a:pt x="524" y="1667"/>
                  </a:cubicBezTo>
                  <a:lnTo>
                    <a:pt x="1477" y="1667"/>
                  </a:lnTo>
                  <a:cubicBezTo>
                    <a:pt x="1762" y="1667"/>
                    <a:pt x="2001" y="1429"/>
                    <a:pt x="2001" y="1143"/>
                  </a:cubicBezTo>
                  <a:lnTo>
                    <a:pt x="200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4" name="Google Shape;10694;p84"/>
            <p:cNvSpPr/>
            <p:nvPr/>
          </p:nvSpPr>
          <p:spPr>
            <a:xfrm>
              <a:off x="5687450" y="2387450"/>
              <a:ext cx="193525" cy="245900"/>
            </a:xfrm>
            <a:custGeom>
              <a:rect b="b" l="l" r="r" t="t"/>
              <a:pathLst>
                <a:path extrusionOk="0" h="9836" w="7741">
                  <a:moveTo>
                    <a:pt x="1144" y="1"/>
                  </a:moveTo>
                  <a:cubicBezTo>
                    <a:pt x="501" y="1"/>
                    <a:pt x="1" y="501"/>
                    <a:pt x="1" y="1144"/>
                  </a:cubicBezTo>
                  <a:lnTo>
                    <a:pt x="1" y="8669"/>
                  </a:lnTo>
                  <a:cubicBezTo>
                    <a:pt x="1" y="9312"/>
                    <a:pt x="501" y="9836"/>
                    <a:pt x="1144" y="9836"/>
                  </a:cubicBezTo>
                  <a:lnTo>
                    <a:pt x="6598" y="9836"/>
                  </a:lnTo>
                  <a:cubicBezTo>
                    <a:pt x="7217" y="9836"/>
                    <a:pt x="7741" y="9312"/>
                    <a:pt x="7741" y="8669"/>
                  </a:cubicBezTo>
                  <a:lnTo>
                    <a:pt x="7741" y="1120"/>
                  </a:lnTo>
                  <a:cubicBezTo>
                    <a:pt x="7741" y="501"/>
                    <a:pt x="7217" y="1"/>
                    <a:pt x="6598" y="1"/>
                  </a:cubicBezTo>
                  <a:lnTo>
                    <a:pt x="6121" y="1"/>
                  </a:lnTo>
                  <a:cubicBezTo>
                    <a:pt x="6217" y="143"/>
                    <a:pt x="6264" y="334"/>
                    <a:pt x="6288" y="524"/>
                  </a:cubicBezTo>
                  <a:lnTo>
                    <a:pt x="6288" y="786"/>
                  </a:lnTo>
                  <a:cubicBezTo>
                    <a:pt x="6669" y="834"/>
                    <a:pt x="6955" y="1167"/>
                    <a:pt x="6955" y="1572"/>
                  </a:cubicBezTo>
                  <a:lnTo>
                    <a:pt x="6955" y="8264"/>
                  </a:lnTo>
                  <a:cubicBezTo>
                    <a:pt x="6955" y="8693"/>
                    <a:pt x="6598" y="9050"/>
                    <a:pt x="6169" y="9050"/>
                  </a:cubicBezTo>
                  <a:lnTo>
                    <a:pt x="1573" y="9050"/>
                  </a:lnTo>
                  <a:cubicBezTo>
                    <a:pt x="1144" y="9050"/>
                    <a:pt x="787" y="8693"/>
                    <a:pt x="787" y="8264"/>
                  </a:cubicBezTo>
                  <a:lnTo>
                    <a:pt x="787" y="1572"/>
                  </a:lnTo>
                  <a:cubicBezTo>
                    <a:pt x="787" y="1167"/>
                    <a:pt x="1073" y="834"/>
                    <a:pt x="1454" y="786"/>
                  </a:cubicBezTo>
                  <a:lnTo>
                    <a:pt x="1454" y="524"/>
                  </a:lnTo>
                  <a:cubicBezTo>
                    <a:pt x="1454" y="334"/>
                    <a:pt x="1525" y="143"/>
                    <a:pt x="16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5" name="Google Shape;10695;p84"/>
            <p:cNvSpPr/>
            <p:nvPr/>
          </p:nvSpPr>
          <p:spPr>
            <a:xfrm>
              <a:off x="5739850" y="2364825"/>
              <a:ext cx="88750" cy="57175"/>
            </a:xfrm>
            <a:custGeom>
              <a:rect b="b" l="l" r="r" t="t"/>
              <a:pathLst>
                <a:path extrusionOk="0" h="2287" w="3550">
                  <a:moveTo>
                    <a:pt x="1144" y="1"/>
                  </a:moveTo>
                  <a:cubicBezTo>
                    <a:pt x="1001" y="1"/>
                    <a:pt x="882" y="72"/>
                    <a:pt x="858" y="215"/>
                  </a:cubicBezTo>
                  <a:lnTo>
                    <a:pt x="667" y="691"/>
                  </a:lnTo>
                  <a:lnTo>
                    <a:pt x="96" y="1168"/>
                  </a:lnTo>
                  <a:cubicBezTo>
                    <a:pt x="24" y="1215"/>
                    <a:pt x="1" y="1310"/>
                    <a:pt x="1" y="1406"/>
                  </a:cubicBezTo>
                  <a:lnTo>
                    <a:pt x="1" y="1977"/>
                  </a:lnTo>
                  <a:cubicBezTo>
                    <a:pt x="1" y="2144"/>
                    <a:pt x="144" y="2287"/>
                    <a:pt x="310" y="2287"/>
                  </a:cubicBezTo>
                  <a:lnTo>
                    <a:pt x="3239" y="2287"/>
                  </a:lnTo>
                  <a:cubicBezTo>
                    <a:pt x="3406" y="2287"/>
                    <a:pt x="3549" y="2144"/>
                    <a:pt x="3549" y="1977"/>
                  </a:cubicBezTo>
                  <a:lnTo>
                    <a:pt x="3549" y="1406"/>
                  </a:lnTo>
                  <a:cubicBezTo>
                    <a:pt x="3549" y="1310"/>
                    <a:pt x="3525" y="1215"/>
                    <a:pt x="3454" y="1168"/>
                  </a:cubicBezTo>
                  <a:lnTo>
                    <a:pt x="2882" y="691"/>
                  </a:lnTo>
                  <a:lnTo>
                    <a:pt x="2692" y="215"/>
                  </a:lnTo>
                  <a:cubicBezTo>
                    <a:pt x="2668" y="72"/>
                    <a:pt x="2549" y="1"/>
                    <a:pt x="24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6" name="Google Shape;10696;p84"/>
            <p:cNvSpPr/>
            <p:nvPr/>
          </p:nvSpPr>
          <p:spPr>
            <a:xfrm>
              <a:off x="5722600" y="2422575"/>
              <a:ext cx="123250" cy="175075"/>
            </a:xfrm>
            <a:custGeom>
              <a:rect b="b" l="l" r="r" t="t"/>
              <a:pathLst>
                <a:path extrusionOk="0" h="7003" w="4930">
                  <a:moveTo>
                    <a:pt x="1256" y="1070"/>
                  </a:moveTo>
                  <a:cubicBezTo>
                    <a:pt x="1653" y="1070"/>
                    <a:pt x="1653" y="1717"/>
                    <a:pt x="1256" y="1717"/>
                  </a:cubicBezTo>
                  <a:cubicBezTo>
                    <a:pt x="1242" y="1717"/>
                    <a:pt x="1229" y="1717"/>
                    <a:pt x="1215" y="1715"/>
                  </a:cubicBezTo>
                  <a:cubicBezTo>
                    <a:pt x="834" y="1668"/>
                    <a:pt x="834" y="1120"/>
                    <a:pt x="1215" y="1072"/>
                  </a:cubicBezTo>
                  <a:cubicBezTo>
                    <a:pt x="1229" y="1071"/>
                    <a:pt x="1242" y="1070"/>
                    <a:pt x="1256" y="1070"/>
                  </a:cubicBezTo>
                  <a:close/>
                  <a:moveTo>
                    <a:pt x="2219" y="1070"/>
                  </a:moveTo>
                  <a:cubicBezTo>
                    <a:pt x="2233" y="1070"/>
                    <a:pt x="2248" y="1071"/>
                    <a:pt x="2262" y="1072"/>
                  </a:cubicBezTo>
                  <a:lnTo>
                    <a:pt x="3715" y="1072"/>
                  </a:lnTo>
                  <a:cubicBezTo>
                    <a:pt x="4096" y="1120"/>
                    <a:pt x="4096" y="1668"/>
                    <a:pt x="3715" y="1715"/>
                  </a:cubicBezTo>
                  <a:lnTo>
                    <a:pt x="2262" y="1715"/>
                  </a:lnTo>
                  <a:cubicBezTo>
                    <a:pt x="2248" y="1717"/>
                    <a:pt x="2233" y="1717"/>
                    <a:pt x="2219" y="1717"/>
                  </a:cubicBezTo>
                  <a:cubicBezTo>
                    <a:pt x="1801" y="1717"/>
                    <a:pt x="1801" y="1070"/>
                    <a:pt x="2219" y="1070"/>
                  </a:cubicBezTo>
                  <a:close/>
                  <a:moveTo>
                    <a:pt x="1203" y="2337"/>
                  </a:moveTo>
                  <a:cubicBezTo>
                    <a:pt x="1365" y="2337"/>
                    <a:pt x="1524" y="2453"/>
                    <a:pt x="1524" y="2644"/>
                  </a:cubicBezTo>
                  <a:cubicBezTo>
                    <a:pt x="1524" y="2835"/>
                    <a:pt x="1381" y="2977"/>
                    <a:pt x="1215" y="2977"/>
                  </a:cubicBezTo>
                  <a:cubicBezTo>
                    <a:pt x="929" y="2977"/>
                    <a:pt x="786" y="2620"/>
                    <a:pt x="976" y="2430"/>
                  </a:cubicBezTo>
                  <a:cubicBezTo>
                    <a:pt x="1040" y="2366"/>
                    <a:pt x="1122" y="2337"/>
                    <a:pt x="1203" y="2337"/>
                  </a:cubicBezTo>
                  <a:close/>
                  <a:moveTo>
                    <a:pt x="2218" y="2332"/>
                  </a:moveTo>
                  <a:cubicBezTo>
                    <a:pt x="2232" y="2332"/>
                    <a:pt x="2247" y="2333"/>
                    <a:pt x="2262" y="2334"/>
                  </a:cubicBezTo>
                  <a:lnTo>
                    <a:pt x="3715" y="2334"/>
                  </a:lnTo>
                  <a:cubicBezTo>
                    <a:pt x="4096" y="2382"/>
                    <a:pt x="4096" y="2930"/>
                    <a:pt x="3715" y="2977"/>
                  </a:cubicBezTo>
                  <a:lnTo>
                    <a:pt x="2262" y="2977"/>
                  </a:lnTo>
                  <a:cubicBezTo>
                    <a:pt x="2255" y="2978"/>
                    <a:pt x="2247" y="2978"/>
                    <a:pt x="2239" y="2978"/>
                  </a:cubicBezTo>
                  <a:cubicBezTo>
                    <a:pt x="1801" y="2978"/>
                    <a:pt x="1794" y="2332"/>
                    <a:pt x="2218" y="2332"/>
                  </a:cubicBezTo>
                  <a:close/>
                  <a:moveTo>
                    <a:pt x="1203" y="3589"/>
                  </a:moveTo>
                  <a:cubicBezTo>
                    <a:pt x="1365" y="3589"/>
                    <a:pt x="1524" y="3716"/>
                    <a:pt x="1524" y="3906"/>
                  </a:cubicBezTo>
                  <a:cubicBezTo>
                    <a:pt x="1524" y="4073"/>
                    <a:pt x="1381" y="4216"/>
                    <a:pt x="1215" y="4216"/>
                  </a:cubicBezTo>
                  <a:cubicBezTo>
                    <a:pt x="929" y="4216"/>
                    <a:pt x="786" y="3882"/>
                    <a:pt x="976" y="3692"/>
                  </a:cubicBezTo>
                  <a:cubicBezTo>
                    <a:pt x="1040" y="3620"/>
                    <a:pt x="1122" y="3589"/>
                    <a:pt x="1203" y="3589"/>
                  </a:cubicBezTo>
                  <a:close/>
                  <a:moveTo>
                    <a:pt x="2218" y="3594"/>
                  </a:moveTo>
                  <a:cubicBezTo>
                    <a:pt x="2232" y="3594"/>
                    <a:pt x="2247" y="3595"/>
                    <a:pt x="2262" y="3597"/>
                  </a:cubicBezTo>
                  <a:lnTo>
                    <a:pt x="3715" y="3597"/>
                  </a:lnTo>
                  <a:cubicBezTo>
                    <a:pt x="4096" y="3620"/>
                    <a:pt x="4096" y="4192"/>
                    <a:pt x="3715" y="4216"/>
                  </a:cubicBezTo>
                  <a:lnTo>
                    <a:pt x="2262" y="4216"/>
                  </a:lnTo>
                  <a:cubicBezTo>
                    <a:pt x="2247" y="4217"/>
                    <a:pt x="2232" y="4218"/>
                    <a:pt x="2218" y="4218"/>
                  </a:cubicBezTo>
                  <a:cubicBezTo>
                    <a:pt x="1801" y="4218"/>
                    <a:pt x="1801" y="3594"/>
                    <a:pt x="2218" y="3594"/>
                  </a:cubicBezTo>
                  <a:close/>
                  <a:moveTo>
                    <a:pt x="1189" y="4843"/>
                  </a:moveTo>
                  <a:cubicBezTo>
                    <a:pt x="1356" y="4843"/>
                    <a:pt x="1524" y="4972"/>
                    <a:pt x="1524" y="5168"/>
                  </a:cubicBezTo>
                  <a:cubicBezTo>
                    <a:pt x="1524" y="5335"/>
                    <a:pt x="1381" y="5478"/>
                    <a:pt x="1215" y="5478"/>
                  </a:cubicBezTo>
                  <a:cubicBezTo>
                    <a:pt x="929" y="5478"/>
                    <a:pt x="786" y="5145"/>
                    <a:pt x="976" y="4930"/>
                  </a:cubicBezTo>
                  <a:cubicBezTo>
                    <a:pt x="1036" y="4870"/>
                    <a:pt x="1112" y="4843"/>
                    <a:pt x="1189" y="4843"/>
                  </a:cubicBezTo>
                  <a:close/>
                  <a:moveTo>
                    <a:pt x="2218" y="4856"/>
                  </a:moveTo>
                  <a:cubicBezTo>
                    <a:pt x="2232" y="4856"/>
                    <a:pt x="2247" y="4857"/>
                    <a:pt x="2262" y="4859"/>
                  </a:cubicBezTo>
                  <a:lnTo>
                    <a:pt x="3715" y="4859"/>
                  </a:lnTo>
                  <a:cubicBezTo>
                    <a:pt x="4096" y="4883"/>
                    <a:pt x="4096" y="5430"/>
                    <a:pt x="3715" y="5478"/>
                  </a:cubicBezTo>
                  <a:lnTo>
                    <a:pt x="2262" y="5478"/>
                  </a:lnTo>
                  <a:cubicBezTo>
                    <a:pt x="2247" y="5479"/>
                    <a:pt x="2232" y="5480"/>
                    <a:pt x="2218" y="5480"/>
                  </a:cubicBezTo>
                  <a:cubicBezTo>
                    <a:pt x="1801" y="5480"/>
                    <a:pt x="1801" y="4856"/>
                    <a:pt x="2218" y="4856"/>
                  </a:cubicBezTo>
                  <a:close/>
                  <a:moveTo>
                    <a:pt x="95" y="1"/>
                  </a:moveTo>
                  <a:cubicBezTo>
                    <a:pt x="24" y="1"/>
                    <a:pt x="0" y="72"/>
                    <a:pt x="0" y="144"/>
                  </a:cubicBezTo>
                  <a:lnTo>
                    <a:pt x="0" y="6835"/>
                  </a:lnTo>
                  <a:cubicBezTo>
                    <a:pt x="0" y="6931"/>
                    <a:pt x="71" y="7002"/>
                    <a:pt x="143" y="7002"/>
                  </a:cubicBezTo>
                  <a:lnTo>
                    <a:pt x="4787" y="7002"/>
                  </a:lnTo>
                  <a:cubicBezTo>
                    <a:pt x="4858" y="7002"/>
                    <a:pt x="4930" y="6931"/>
                    <a:pt x="4930" y="6835"/>
                  </a:cubicBezTo>
                  <a:lnTo>
                    <a:pt x="4930" y="144"/>
                  </a:lnTo>
                  <a:cubicBezTo>
                    <a:pt x="4930" y="72"/>
                    <a:pt x="4882" y="1"/>
                    <a:pt x="4811" y="1"/>
                  </a:cubicBezTo>
                  <a:cubicBezTo>
                    <a:pt x="4668" y="358"/>
                    <a:pt x="4310" y="620"/>
                    <a:pt x="3929" y="620"/>
                  </a:cubicBezTo>
                  <a:lnTo>
                    <a:pt x="1000" y="620"/>
                  </a:lnTo>
                  <a:cubicBezTo>
                    <a:pt x="595" y="620"/>
                    <a:pt x="238" y="358"/>
                    <a:pt x="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97" name="Google Shape;10697;p84"/>
          <p:cNvGrpSpPr/>
          <p:nvPr/>
        </p:nvGrpSpPr>
        <p:grpSpPr>
          <a:xfrm>
            <a:off x="7806361" y="1768782"/>
            <a:ext cx="351991" cy="349675"/>
            <a:chOff x="6261400" y="2364825"/>
            <a:chExt cx="269725" cy="267950"/>
          </a:xfrm>
        </p:grpSpPr>
        <p:sp>
          <p:nvSpPr>
            <p:cNvPr id="10698" name="Google Shape;10698;p84"/>
            <p:cNvSpPr/>
            <p:nvPr/>
          </p:nvSpPr>
          <p:spPr>
            <a:xfrm>
              <a:off x="6261400" y="2364825"/>
              <a:ext cx="70875" cy="267950"/>
            </a:xfrm>
            <a:custGeom>
              <a:rect b="b" l="l" r="r" t="t"/>
              <a:pathLst>
                <a:path extrusionOk="0" h="10718" w="2835">
                  <a:moveTo>
                    <a:pt x="1219" y="1665"/>
                  </a:moveTo>
                  <a:cubicBezTo>
                    <a:pt x="1233" y="1665"/>
                    <a:pt x="1247" y="1666"/>
                    <a:pt x="1262" y="1668"/>
                  </a:cubicBezTo>
                  <a:lnTo>
                    <a:pt x="1548" y="1668"/>
                  </a:lnTo>
                  <a:lnTo>
                    <a:pt x="1548" y="2311"/>
                  </a:lnTo>
                  <a:lnTo>
                    <a:pt x="1262" y="2311"/>
                  </a:lnTo>
                  <a:cubicBezTo>
                    <a:pt x="1247" y="2312"/>
                    <a:pt x="1233" y="2313"/>
                    <a:pt x="1219" y="2313"/>
                  </a:cubicBezTo>
                  <a:cubicBezTo>
                    <a:pt x="800" y="2313"/>
                    <a:pt x="800" y="1665"/>
                    <a:pt x="1219" y="1665"/>
                  </a:cubicBezTo>
                  <a:close/>
                  <a:moveTo>
                    <a:pt x="1218" y="5023"/>
                  </a:moveTo>
                  <a:cubicBezTo>
                    <a:pt x="1232" y="5023"/>
                    <a:pt x="1247" y="5024"/>
                    <a:pt x="1262" y="5025"/>
                  </a:cubicBezTo>
                  <a:lnTo>
                    <a:pt x="1548" y="5025"/>
                  </a:lnTo>
                  <a:lnTo>
                    <a:pt x="1548" y="5668"/>
                  </a:lnTo>
                  <a:lnTo>
                    <a:pt x="1262" y="5645"/>
                  </a:lnTo>
                  <a:cubicBezTo>
                    <a:pt x="1247" y="5646"/>
                    <a:pt x="1232" y="5647"/>
                    <a:pt x="1218" y="5647"/>
                  </a:cubicBezTo>
                  <a:cubicBezTo>
                    <a:pt x="801" y="5647"/>
                    <a:pt x="801" y="5023"/>
                    <a:pt x="1218" y="5023"/>
                  </a:cubicBezTo>
                  <a:close/>
                  <a:moveTo>
                    <a:pt x="1548" y="8431"/>
                  </a:moveTo>
                  <a:lnTo>
                    <a:pt x="1548" y="9050"/>
                  </a:lnTo>
                  <a:lnTo>
                    <a:pt x="1262" y="9050"/>
                  </a:lnTo>
                  <a:cubicBezTo>
                    <a:pt x="1072" y="9050"/>
                    <a:pt x="929" y="8907"/>
                    <a:pt x="953" y="8740"/>
                  </a:cubicBezTo>
                  <a:cubicBezTo>
                    <a:pt x="953" y="8550"/>
                    <a:pt x="1096" y="8431"/>
                    <a:pt x="1262" y="8431"/>
                  </a:cubicBezTo>
                  <a:close/>
                  <a:moveTo>
                    <a:pt x="2715" y="1"/>
                  </a:moveTo>
                  <a:cubicBezTo>
                    <a:pt x="2120" y="1"/>
                    <a:pt x="1643" y="453"/>
                    <a:pt x="1572" y="1048"/>
                  </a:cubicBezTo>
                  <a:lnTo>
                    <a:pt x="1262" y="1048"/>
                  </a:lnTo>
                  <a:cubicBezTo>
                    <a:pt x="0" y="1048"/>
                    <a:pt x="0" y="2930"/>
                    <a:pt x="1262" y="2930"/>
                  </a:cubicBezTo>
                  <a:lnTo>
                    <a:pt x="1548" y="2930"/>
                  </a:lnTo>
                  <a:lnTo>
                    <a:pt x="1548" y="4406"/>
                  </a:lnTo>
                  <a:lnTo>
                    <a:pt x="1262" y="4406"/>
                  </a:lnTo>
                  <a:cubicBezTo>
                    <a:pt x="0" y="4406"/>
                    <a:pt x="0" y="6288"/>
                    <a:pt x="1262" y="6288"/>
                  </a:cubicBezTo>
                  <a:lnTo>
                    <a:pt x="1548" y="6288"/>
                  </a:lnTo>
                  <a:lnTo>
                    <a:pt x="1548" y="7788"/>
                  </a:lnTo>
                  <a:lnTo>
                    <a:pt x="1262" y="7788"/>
                  </a:lnTo>
                  <a:cubicBezTo>
                    <a:pt x="0" y="7788"/>
                    <a:pt x="0" y="9669"/>
                    <a:pt x="1262" y="9669"/>
                  </a:cubicBezTo>
                  <a:lnTo>
                    <a:pt x="1572" y="9669"/>
                  </a:lnTo>
                  <a:cubicBezTo>
                    <a:pt x="1643" y="10265"/>
                    <a:pt x="2120" y="10717"/>
                    <a:pt x="2715" y="10717"/>
                  </a:cubicBezTo>
                  <a:lnTo>
                    <a:pt x="2834" y="10717"/>
                  </a:lnTo>
                  <a:lnTo>
                    <a:pt x="28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9" name="Google Shape;10699;p84"/>
            <p:cNvSpPr/>
            <p:nvPr/>
          </p:nvSpPr>
          <p:spPr>
            <a:xfrm>
              <a:off x="6499525" y="2364825"/>
              <a:ext cx="31000" cy="60750"/>
            </a:xfrm>
            <a:custGeom>
              <a:rect b="b" l="l" r="r" t="t"/>
              <a:pathLst>
                <a:path extrusionOk="0" h="2430" w="1240">
                  <a:moveTo>
                    <a:pt x="1" y="1"/>
                  </a:moveTo>
                  <a:lnTo>
                    <a:pt x="1" y="2096"/>
                  </a:lnTo>
                  <a:lnTo>
                    <a:pt x="311" y="2096"/>
                  </a:lnTo>
                  <a:cubicBezTo>
                    <a:pt x="644" y="2096"/>
                    <a:pt x="977" y="2215"/>
                    <a:pt x="1239" y="2430"/>
                  </a:cubicBezTo>
                  <a:lnTo>
                    <a:pt x="1239" y="1263"/>
                  </a:lnTo>
                  <a:cubicBezTo>
                    <a:pt x="1239" y="572"/>
                    <a:pt x="692"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0" name="Google Shape;10700;p84"/>
            <p:cNvSpPr/>
            <p:nvPr/>
          </p:nvSpPr>
          <p:spPr>
            <a:xfrm>
              <a:off x="6500125" y="2433300"/>
              <a:ext cx="31000" cy="60150"/>
            </a:xfrm>
            <a:custGeom>
              <a:rect b="b" l="l" r="r" t="t"/>
              <a:pathLst>
                <a:path extrusionOk="0" h="2406" w="1240">
                  <a:moveTo>
                    <a:pt x="1" y="0"/>
                  </a:moveTo>
                  <a:lnTo>
                    <a:pt x="1" y="2096"/>
                  </a:lnTo>
                  <a:lnTo>
                    <a:pt x="287" y="2096"/>
                  </a:lnTo>
                  <a:cubicBezTo>
                    <a:pt x="620" y="2096"/>
                    <a:pt x="953" y="2215"/>
                    <a:pt x="1239" y="2406"/>
                  </a:cubicBezTo>
                  <a:lnTo>
                    <a:pt x="1239" y="929"/>
                  </a:lnTo>
                  <a:cubicBezTo>
                    <a:pt x="1215" y="405"/>
                    <a:pt x="810"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1" name="Google Shape;10701;p84"/>
            <p:cNvSpPr/>
            <p:nvPr/>
          </p:nvSpPr>
          <p:spPr>
            <a:xfrm>
              <a:off x="6500125" y="2569625"/>
              <a:ext cx="31000" cy="63150"/>
            </a:xfrm>
            <a:custGeom>
              <a:rect b="b" l="l" r="r" t="t"/>
              <a:pathLst>
                <a:path extrusionOk="0" h="2526" w="1240">
                  <a:moveTo>
                    <a:pt x="1" y="1"/>
                  </a:moveTo>
                  <a:lnTo>
                    <a:pt x="1" y="2525"/>
                  </a:lnTo>
                  <a:lnTo>
                    <a:pt x="930" y="2525"/>
                  </a:lnTo>
                  <a:cubicBezTo>
                    <a:pt x="1096" y="2525"/>
                    <a:pt x="1239" y="2382"/>
                    <a:pt x="1239" y="2215"/>
                  </a:cubicBezTo>
                  <a:lnTo>
                    <a:pt x="1239" y="953"/>
                  </a:lnTo>
                  <a:cubicBezTo>
                    <a:pt x="1239" y="429"/>
                    <a:pt x="810" y="1"/>
                    <a:pt x="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2" name="Google Shape;10702;p84"/>
            <p:cNvSpPr/>
            <p:nvPr/>
          </p:nvSpPr>
          <p:spPr>
            <a:xfrm>
              <a:off x="6500125" y="2501175"/>
              <a:ext cx="31000" cy="60750"/>
            </a:xfrm>
            <a:custGeom>
              <a:rect b="b" l="l" r="r" t="t"/>
              <a:pathLst>
                <a:path extrusionOk="0" h="2430" w="1240">
                  <a:moveTo>
                    <a:pt x="1" y="0"/>
                  </a:moveTo>
                  <a:lnTo>
                    <a:pt x="1" y="2120"/>
                  </a:lnTo>
                  <a:lnTo>
                    <a:pt x="287" y="2120"/>
                  </a:lnTo>
                  <a:cubicBezTo>
                    <a:pt x="620" y="2120"/>
                    <a:pt x="953" y="2215"/>
                    <a:pt x="1239" y="2429"/>
                  </a:cubicBezTo>
                  <a:lnTo>
                    <a:pt x="1239" y="953"/>
                  </a:lnTo>
                  <a:cubicBezTo>
                    <a:pt x="1215" y="429"/>
                    <a:pt x="810" y="0"/>
                    <a:pt x="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3" name="Google Shape;10703;p84"/>
            <p:cNvSpPr/>
            <p:nvPr/>
          </p:nvSpPr>
          <p:spPr>
            <a:xfrm>
              <a:off x="6381650" y="2474975"/>
              <a:ext cx="67900" cy="30975"/>
            </a:xfrm>
            <a:custGeom>
              <a:rect b="b" l="l" r="r" t="t"/>
              <a:pathLst>
                <a:path extrusionOk="0" h="1239" w="2716">
                  <a:moveTo>
                    <a:pt x="1358" y="0"/>
                  </a:moveTo>
                  <a:cubicBezTo>
                    <a:pt x="667" y="0"/>
                    <a:pt x="72" y="548"/>
                    <a:pt x="1" y="1239"/>
                  </a:cubicBezTo>
                  <a:lnTo>
                    <a:pt x="2716" y="1239"/>
                  </a:lnTo>
                  <a:cubicBezTo>
                    <a:pt x="2668" y="548"/>
                    <a:pt x="2073" y="0"/>
                    <a:pt x="13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4" name="Google Shape;10704;p84"/>
            <p:cNvSpPr/>
            <p:nvPr/>
          </p:nvSpPr>
          <p:spPr>
            <a:xfrm>
              <a:off x="6348325" y="2364825"/>
              <a:ext cx="135750" cy="267950"/>
            </a:xfrm>
            <a:custGeom>
              <a:rect b="b" l="l" r="r" t="t"/>
              <a:pathLst>
                <a:path extrusionOk="0" h="10718" w="5430">
                  <a:moveTo>
                    <a:pt x="2715" y="1882"/>
                  </a:moveTo>
                  <a:cubicBezTo>
                    <a:pt x="3810" y="1882"/>
                    <a:pt x="4382" y="3192"/>
                    <a:pt x="3620" y="4001"/>
                  </a:cubicBezTo>
                  <a:cubicBezTo>
                    <a:pt x="4287" y="4335"/>
                    <a:pt x="4692" y="5025"/>
                    <a:pt x="4692" y="5764"/>
                  </a:cubicBezTo>
                  <a:lnTo>
                    <a:pt x="4692" y="5978"/>
                  </a:lnTo>
                  <a:cubicBezTo>
                    <a:pt x="4692" y="6145"/>
                    <a:pt x="4549" y="6288"/>
                    <a:pt x="4382" y="6288"/>
                  </a:cubicBezTo>
                  <a:lnTo>
                    <a:pt x="1024" y="6288"/>
                  </a:lnTo>
                  <a:cubicBezTo>
                    <a:pt x="857" y="6288"/>
                    <a:pt x="691" y="6145"/>
                    <a:pt x="714" y="5978"/>
                  </a:cubicBezTo>
                  <a:lnTo>
                    <a:pt x="714" y="5764"/>
                  </a:lnTo>
                  <a:cubicBezTo>
                    <a:pt x="714" y="5025"/>
                    <a:pt x="1143" y="4335"/>
                    <a:pt x="1786" y="4001"/>
                  </a:cubicBezTo>
                  <a:cubicBezTo>
                    <a:pt x="1048" y="3192"/>
                    <a:pt x="1619" y="1882"/>
                    <a:pt x="2715" y="1882"/>
                  </a:cubicBezTo>
                  <a:close/>
                  <a:moveTo>
                    <a:pt x="4424" y="6905"/>
                  </a:moveTo>
                  <a:cubicBezTo>
                    <a:pt x="4820" y="6905"/>
                    <a:pt x="4820" y="7528"/>
                    <a:pt x="4424" y="7528"/>
                  </a:cubicBezTo>
                  <a:cubicBezTo>
                    <a:pt x="4411" y="7528"/>
                    <a:pt x="4397" y="7527"/>
                    <a:pt x="4382" y="7526"/>
                  </a:cubicBezTo>
                  <a:lnTo>
                    <a:pt x="1024" y="7526"/>
                  </a:lnTo>
                  <a:cubicBezTo>
                    <a:pt x="643" y="7502"/>
                    <a:pt x="643" y="6954"/>
                    <a:pt x="1024" y="6907"/>
                  </a:cubicBezTo>
                  <a:lnTo>
                    <a:pt x="4382" y="6907"/>
                  </a:lnTo>
                  <a:cubicBezTo>
                    <a:pt x="4397" y="6905"/>
                    <a:pt x="4411" y="6905"/>
                    <a:pt x="4424" y="6905"/>
                  </a:cubicBezTo>
                  <a:close/>
                  <a:moveTo>
                    <a:pt x="4424" y="8167"/>
                  </a:moveTo>
                  <a:cubicBezTo>
                    <a:pt x="4820" y="8167"/>
                    <a:pt x="4820" y="8790"/>
                    <a:pt x="4424" y="8790"/>
                  </a:cubicBezTo>
                  <a:cubicBezTo>
                    <a:pt x="4411" y="8790"/>
                    <a:pt x="4397" y="8790"/>
                    <a:pt x="4382" y="8788"/>
                  </a:cubicBezTo>
                  <a:lnTo>
                    <a:pt x="1024" y="8788"/>
                  </a:lnTo>
                  <a:cubicBezTo>
                    <a:pt x="643" y="8764"/>
                    <a:pt x="643" y="8193"/>
                    <a:pt x="1024" y="8169"/>
                  </a:cubicBezTo>
                  <a:lnTo>
                    <a:pt x="4382" y="8169"/>
                  </a:lnTo>
                  <a:cubicBezTo>
                    <a:pt x="4397" y="8167"/>
                    <a:pt x="4411" y="8167"/>
                    <a:pt x="4424" y="8167"/>
                  </a:cubicBezTo>
                  <a:close/>
                  <a:moveTo>
                    <a:pt x="0" y="1"/>
                  </a:moveTo>
                  <a:lnTo>
                    <a:pt x="0" y="10717"/>
                  </a:lnTo>
                  <a:lnTo>
                    <a:pt x="5430" y="10717"/>
                  </a:lnTo>
                  <a:lnTo>
                    <a:pt x="543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5" name="Google Shape;10705;p84"/>
            <p:cNvSpPr/>
            <p:nvPr/>
          </p:nvSpPr>
          <p:spPr>
            <a:xfrm>
              <a:off x="6400100" y="2427925"/>
              <a:ext cx="31600" cy="31000"/>
            </a:xfrm>
            <a:custGeom>
              <a:rect b="b" l="l" r="r" t="t"/>
              <a:pathLst>
                <a:path extrusionOk="0" h="1240" w="1264">
                  <a:moveTo>
                    <a:pt x="620" y="1"/>
                  </a:moveTo>
                  <a:cubicBezTo>
                    <a:pt x="287" y="1"/>
                    <a:pt x="1" y="263"/>
                    <a:pt x="1" y="620"/>
                  </a:cubicBezTo>
                  <a:cubicBezTo>
                    <a:pt x="1" y="954"/>
                    <a:pt x="287" y="1239"/>
                    <a:pt x="620" y="1239"/>
                  </a:cubicBezTo>
                  <a:cubicBezTo>
                    <a:pt x="977" y="1239"/>
                    <a:pt x="1263" y="954"/>
                    <a:pt x="1263" y="620"/>
                  </a:cubicBezTo>
                  <a:cubicBezTo>
                    <a:pt x="1263" y="263"/>
                    <a:pt x="977" y="1"/>
                    <a:pt x="6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06" name="Google Shape;10706;p84"/>
          <p:cNvGrpSpPr/>
          <p:nvPr/>
        </p:nvGrpSpPr>
        <p:grpSpPr>
          <a:xfrm>
            <a:off x="7812560" y="2327420"/>
            <a:ext cx="351208" cy="349642"/>
            <a:chOff x="6266150" y="2792900"/>
            <a:chExt cx="269125" cy="267925"/>
          </a:xfrm>
        </p:grpSpPr>
        <p:sp>
          <p:nvSpPr>
            <p:cNvPr id="10707" name="Google Shape;10707;p84"/>
            <p:cNvSpPr/>
            <p:nvPr/>
          </p:nvSpPr>
          <p:spPr>
            <a:xfrm>
              <a:off x="6306650" y="2867250"/>
              <a:ext cx="39300" cy="150700"/>
            </a:xfrm>
            <a:custGeom>
              <a:rect b="b" l="l" r="r" t="t"/>
              <a:pathLst>
                <a:path extrusionOk="0" h="6028" w="1572">
                  <a:moveTo>
                    <a:pt x="1280" y="0"/>
                  </a:moveTo>
                  <a:cubicBezTo>
                    <a:pt x="1266" y="0"/>
                    <a:pt x="1252" y="1"/>
                    <a:pt x="1238" y="3"/>
                  </a:cubicBezTo>
                  <a:lnTo>
                    <a:pt x="953" y="3"/>
                  </a:lnTo>
                  <a:cubicBezTo>
                    <a:pt x="939" y="2"/>
                    <a:pt x="925" y="2"/>
                    <a:pt x="911" y="2"/>
                  </a:cubicBezTo>
                  <a:cubicBezTo>
                    <a:pt x="406" y="2"/>
                    <a:pt x="0" y="422"/>
                    <a:pt x="0" y="932"/>
                  </a:cubicBezTo>
                  <a:lnTo>
                    <a:pt x="0" y="6028"/>
                  </a:lnTo>
                  <a:cubicBezTo>
                    <a:pt x="191" y="5909"/>
                    <a:pt x="405" y="5861"/>
                    <a:pt x="643" y="5861"/>
                  </a:cubicBezTo>
                  <a:lnTo>
                    <a:pt x="1572" y="5861"/>
                  </a:lnTo>
                  <a:lnTo>
                    <a:pt x="1572" y="313"/>
                  </a:lnTo>
                  <a:cubicBezTo>
                    <a:pt x="1572" y="136"/>
                    <a:pt x="1449" y="0"/>
                    <a:pt x="12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8" name="Google Shape;10708;p84"/>
            <p:cNvSpPr/>
            <p:nvPr/>
          </p:nvSpPr>
          <p:spPr>
            <a:xfrm>
              <a:off x="6266150" y="2888150"/>
              <a:ext cx="28600" cy="172675"/>
            </a:xfrm>
            <a:custGeom>
              <a:rect b="b" l="l" r="r" t="t"/>
              <a:pathLst>
                <a:path extrusionOk="0" h="6907" w="1144">
                  <a:moveTo>
                    <a:pt x="310" y="0"/>
                  </a:moveTo>
                  <a:cubicBezTo>
                    <a:pt x="144" y="0"/>
                    <a:pt x="1" y="143"/>
                    <a:pt x="1" y="310"/>
                  </a:cubicBezTo>
                  <a:lnTo>
                    <a:pt x="1" y="6573"/>
                  </a:lnTo>
                  <a:cubicBezTo>
                    <a:pt x="1" y="6764"/>
                    <a:pt x="144" y="6883"/>
                    <a:pt x="310" y="6907"/>
                  </a:cubicBezTo>
                  <a:lnTo>
                    <a:pt x="1144" y="6907"/>
                  </a:lnTo>
                  <a:cubicBezTo>
                    <a:pt x="1025" y="6716"/>
                    <a:pt x="977" y="6502"/>
                    <a:pt x="977" y="6264"/>
                  </a:cubicBezTo>
                  <a:lnTo>
                    <a:pt x="977" y="96"/>
                  </a:lnTo>
                  <a:lnTo>
                    <a:pt x="9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9" name="Google Shape;10709;p84"/>
            <p:cNvSpPr/>
            <p:nvPr/>
          </p:nvSpPr>
          <p:spPr>
            <a:xfrm>
              <a:off x="6499525" y="2966150"/>
              <a:ext cx="6000" cy="16675"/>
            </a:xfrm>
            <a:custGeom>
              <a:rect b="b" l="l" r="r" t="t"/>
              <a:pathLst>
                <a:path extrusionOk="0" h="667" w="240">
                  <a:moveTo>
                    <a:pt x="1" y="0"/>
                  </a:moveTo>
                  <a:lnTo>
                    <a:pt x="1" y="667"/>
                  </a:lnTo>
                  <a:cubicBezTo>
                    <a:pt x="120" y="595"/>
                    <a:pt x="191" y="500"/>
                    <a:pt x="215" y="381"/>
                  </a:cubicBezTo>
                  <a:cubicBezTo>
                    <a:pt x="239" y="214"/>
                    <a:pt x="168" y="48"/>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0" name="Google Shape;10710;p84"/>
            <p:cNvSpPr/>
            <p:nvPr/>
          </p:nvSpPr>
          <p:spPr>
            <a:xfrm>
              <a:off x="6485850" y="2939350"/>
              <a:ext cx="3600" cy="10750"/>
            </a:xfrm>
            <a:custGeom>
              <a:rect b="b" l="l" r="r" t="t"/>
              <a:pathLst>
                <a:path extrusionOk="0" h="430" w="144">
                  <a:moveTo>
                    <a:pt x="143" y="0"/>
                  </a:moveTo>
                  <a:cubicBezTo>
                    <a:pt x="72" y="48"/>
                    <a:pt x="24" y="120"/>
                    <a:pt x="24" y="191"/>
                  </a:cubicBezTo>
                  <a:cubicBezTo>
                    <a:pt x="0" y="262"/>
                    <a:pt x="24" y="334"/>
                    <a:pt x="72" y="382"/>
                  </a:cubicBezTo>
                  <a:lnTo>
                    <a:pt x="143" y="429"/>
                  </a:lnTo>
                  <a:lnTo>
                    <a:pt x="1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1" name="Google Shape;10711;p84"/>
            <p:cNvSpPr/>
            <p:nvPr/>
          </p:nvSpPr>
          <p:spPr>
            <a:xfrm>
              <a:off x="6306050" y="2888150"/>
              <a:ext cx="228050" cy="172675"/>
            </a:xfrm>
            <a:custGeom>
              <a:rect b="b" l="l" r="r" t="t"/>
              <a:pathLst>
                <a:path extrusionOk="0" h="6907" w="9122">
                  <a:moveTo>
                    <a:pt x="6043" y="1237"/>
                  </a:moveTo>
                  <a:cubicBezTo>
                    <a:pt x="6440" y="1237"/>
                    <a:pt x="6440" y="1884"/>
                    <a:pt x="6043" y="1884"/>
                  </a:cubicBezTo>
                  <a:cubicBezTo>
                    <a:pt x="6029" y="1884"/>
                    <a:pt x="6016" y="1883"/>
                    <a:pt x="6001" y="1882"/>
                  </a:cubicBezTo>
                  <a:lnTo>
                    <a:pt x="3287" y="1882"/>
                  </a:lnTo>
                  <a:cubicBezTo>
                    <a:pt x="2906" y="1834"/>
                    <a:pt x="2906" y="1286"/>
                    <a:pt x="3287" y="1239"/>
                  </a:cubicBezTo>
                  <a:lnTo>
                    <a:pt x="6001" y="1239"/>
                  </a:lnTo>
                  <a:cubicBezTo>
                    <a:pt x="6016" y="1237"/>
                    <a:pt x="6029" y="1237"/>
                    <a:pt x="6043" y="1237"/>
                  </a:cubicBezTo>
                  <a:close/>
                  <a:moveTo>
                    <a:pt x="6044" y="2499"/>
                  </a:moveTo>
                  <a:cubicBezTo>
                    <a:pt x="6447" y="2499"/>
                    <a:pt x="6440" y="3145"/>
                    <a:pt x="6023" y="3145"/>
                  </a:cubicBezTo>
                  <a:cubicBezTo>
                    <a:pt x="6016" y="3145"/>
                    <a:pt x="6009" y="3144"/>
                    <a:pt x="6001" y="3144"/>
                  </a:cubicBezTo>
                  <a:lnTo>
                    <a:pt x="3287" y="3144"/>
                  </a:lnTo>
                  <a:cubicBezTo>
                    <a:pt x="2906" y="3096"/>
                    <a:pt x="2906" y="2549"/>
                    <a:pt x="3287" y="2501"/>
                  </a:cubicBezTo>
                  <a:lnTo>
                    <a:pt x="6001" y="2501"/>
                  </a:lnTo>
                  <a:cubicBezTo>
                    <a:pt x="6016" y="2499"/>
                    <a:pt x="6030" y="2499"/>
                    <a:pt x="6044" y="2499"/>
                  </a:cubicBezTo>
                  <a:close/>
                  <a:moveTo>
                    <a:pt x="6044" y="3761"/>
                  </a:moveTo>
                  <a:cubicBezTo>
                    <a:pt x="6440" y="3761"/>
                    <a:pt x="6440" y="4385"/>
                    <a:pt x="6044" y="4385"/>
                  </a:cubicBezTo>
                  <a:cubicBezTo>
                    <a:pt x="6030" y="4385"/>
                    <a:pt x="6016" y="4384"/>
                    <a:pt x="6001" y="4382"/>
                  </a:cubicBezTo>
                  <a:lnTo>
                    <a:pt x="3287" y="4382"/>
                  </a:lnTo>
                  <a:cubicBezTo>
                    <a:pt x="2906" y="4358"/>
                    <a:pt x="2906" y="3787"/>
                    <a:pt x="3287" y="3763"/>
                  </a:cubicBezTo>
                  <a:lnTo>
                    <a:pt x="6001" y="3763"/>
                  </a:lnTo>
                  <a:cubicBezTo>
                    <a:pt x="6016" y="3762"/>
                    <a:pt x="6030" y="3761"/>
                    <a:pt x="6044" y="3761"/>
                  </a:cubicBezTo>
                  <a:close/>
                  <a:moveTo>
                    <a:pt x="7586" y="1259"/>
                  </a:moveTo>
                  <a:cubicBezTo>
                    <a:pt x="7687" y="1259"/>
                    <a:pt x="7764" y="1346"/>
                    <a:pt x="7764" y="1453"/>
                  </a:cubicBezTo>
                  <a:lnTo>
                    <a:pt x="7764" y="1572"/>
                  </a:lnTo>
                  <a:cubicBezTo>
                    <a:pt x="7930" y="1596"/>
                    <a:pt x="8073" y="1667"/>
                    <a:pt x="8169" y="1787"/>
                  </a:cubicBezTo>
                  <a:cubicBezTo>
                    <a:pt x="8264" y="1882"/>
                    <a:pt x="8240" y="2001"/>
                    <a:pt x="8145" y="2072"/>
                  </a:cubicBezTo>
                  <a:cubicBezTo>
                    <a:pt x="8112" y="2117"/>
                    <a:pt x="8063" y="2135"/>
                    <a:pt x="8013" y="2135"/>
                  </a:cubicBezTo>
                  <a:cubicBezTo>
                    <a:pt x="7956" y="2135"/>
                    <a:pt x="7897" y="2111"/>
                    <a:pt x="7859" y="2072"/>
                  </a:cubicBezTo>
                  <a:cubicBezTo>
                    <a:pt x="7835" y="2025"/>
                    <a:pt x="7788" y="2001"/>
                    <a:pt x="7764" y="2001"/>
                  </a:cubicBezTo>
                  <a:lnTo>
                    <a:pt x="7764" y="2691"/>
                  </a:lnTo>
                  <a:lnTo>
                    <a:pt x="7859" y="2715"/>
                  </a:lnTo>
                  <a:cubicBezTo>
                    <a:pt x="8216" y="2834"/>
                    <a:pt x="8454" y="3192"/>
                    <a:pt x="8383" y="3573"/>
                  </a:cubicBezTo>
                  <a:cubicBezTo>
                    <a:pt x="8335" y="3882"/>
                    <a:pt x="8073" y="4144"/>
                    <a:pt x="7764" y="4239"/>
                  </a:cubicBezTo>
                  <a:lnTo>
                    <a:pt x="7764" y="4382"/>
                  </a:lnTo>
                  <a:cubicBezTo>
                    <a:pt x="7764" y="4501"/>
                    <a:pt x="7668" y="4597"/>
                    <a:pt x="7549" y="4597"/>
                  </a:cubicBezTo>
                  <a:cubicBezTo>
                    <a:pt x="7430" y="4597"/>
                    <a:pt x="7335" y="4501"/>
                    <a:pt x="7335" y="4382"/>
                  </a:cubicBezTo>
                  <a:lnTo>
                    <a:pt x="7335" y="4263"/>
                  </a:lnTo>
                  <a:cubicBezTo>
                    <a:pt x="7168" y="4239"/>
                    <a:pt x="6978" y="4168"/>
                    <a:pt x="6835" y="4073"/>
                  </a:cubicBezTo>
                  <a:cubicBezTo>
                    <a:pt x="6637" y="3934"/>
                    <a:pt x="6768" y="3681"/>
                    <a:pt x="6954" y="3681"/>
                  </a:cubicBezTo>
                  <a:cubicBezTo>
                    <a:pt x="6992" y="3681"/>
                    <a:pt x="7033" y="3691"/>
                    <a:pt x="7073" y="3715"/>
                  </a:cubicBezTo>
                  <a:cubicBezTo>
                    <a:pt x="7145" y="3787"/>
                    <a:pt x="7240" y="3811"/>
                    <a:pt x="7335" y="3835"/>
                  </a:cubicBezTo>
                  <a:lnTo>
                    <a:pt x="7335" y="2953"/>
                  </a:lnTo>
                  <a:cubicBezTo>
                    <a:pt x="7240" y="2906"/>
                    <a:pt x="7121" y="2834"/>
                    <a:pt x="7026" y="2763"/>
                  </a:cubicBezTo>
                  <a:cubicBezTo>
                    <a:pt x="6859" y="2620"/>
                    <a:pt x="6764" y="2382"/>
                    <a:pt x="6811" y="2144"/>
                  </a:cubicBezTo>
                  <a:cubicBezTo>
                    <a:pt x="6859" y="1882"/>
                    <a:pt x="7049" y="1667"/>
                    <a:pt x="7311" y="1596"/>
                  </a:cubicBezTo>
                  <a:lnTo>
                    <a:pt x="7335" y="1596"/>
                  </a:lnTo>
                  <a:lnTo>
                    <a:pt x="7335" y="1453"/>
                  </a:lnTo>
                  <a:cubicBezTo>
                    <a:pt x="7335" y="1334"/>
                    <a:pt x="7430" y="1263"/>
                    <a:pt x="7549" y="1263"/>
                  </a:cubicBezTo>
                  <a:cubicBezTo>
                    <a:pt x="7562" y="1260"/>
                    <a:pt x="7574" y="1259"/>
                    <a:pt x="7586" y="1259"/>
                  </a:cubicBezTo>
                  <a:close/>
                  <a:moveTo>
                    <a:pt x="7904" y="5023"/>
                  </a:moveTo>
                  <a:cubicBezTo>
                    <a:pt x="8320" y="5023"/>
                    <a:pt x="8320" y="5647"/>
                    <a:pt x="7904" y="5647"/>
                  </a:cubicBezTo>
                  <a:cubicBezTo>
                    <a:pt x="7889" y="5647"/>
                    <a:pt x="7874" y="5646"/>
                    <a:pt x="7859" y="5644"/>
                  </a:cubicBezTo>
                  <a:lnTo>
                    <a:pt x="3263" y="5644"/>
                  </a:lnTo>
                  <a:cubicBezTo>
                    <a:pt x="2882" y="5597"/>
                    <a:pt x="2882" y="5049"/>
                    <a:pt x="3263" y="5025"/>
                  </a:cubicBezTo>
                  <a:lnTo>
                    <a:pt x="7859" y="5025"/>
                  </a:lnTo>
                  <a:cubicBezTo>
                    <a:pt x="7874" y="5024"/>
                    <a:pt x="7889" y="5023"/>
                    <a:pt x="7904" y="5023"/>
                  </a:cubicBezTo>
                  <a:close/>
                  <a:moveTo>
                    <a:pt x="2215" y="0"/>
                  </a:moveTo>
                  <a:lnTo>
                    <a:pt x="2215" y="5335"/>
                  </a:lnTo>
                  <a:cubicBezTo>
                    <a:pt x="2215" y="5502"/>
                    <a:pt x="2072" y="5644"/>
                    <a:pt x="1905" y="5644"/>
                  </a:cubicBezTo>
                  <a:lnTo>
                    <a:pt x="667" y="5644"/>
                  </a:lnTo>
                  <a:cubicBezTo>
                    <a:pt x="310" y="5644"/>
                    <a:pt x="24" y="5906"/>
                    <a:pt x="24" y="6264"/>
                  </a:cubicBezTo>
                  <a:cubicBezTo>
                    <a:pt x="0" y="6597"/>
                    <a:pt x="286" y="6907"/>
                    <a:pt x="643" y="6907"/>
                  </a:cubicBezTo>
                  <a:lnTo>
                    <a:pt x="8835" y="6907"/>
                  </a:lnTo>
                  <a:cubicBezTo>
                    <a:pt x="9002" y="6883"/>
                    <a:pt x="9121" y="6764"/>
                    <a:pt x="9121" y="6597"/>
                  </a:cubicBezTo>
                  <a:lnTo>
                    <a:pt x="9121" y="310"/>
                  </a:lnTo>
                  <a:cubicBezTo>
                    <a:pt x="9121" y="143"/>
                    <a:pt x="9002" y="0"/>
                    <a:pt x="88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2" name="Google Shape;10712;p84"/>
            <p:cNvSpPr/>
            <p:nvPr/>
          </p:nvSpPr>
          <p:spPr>
            <a:xfrm>
              <a:off x="6323900" y="2792900"/>
              <a:ext cx="130425" cy="49425"/>
            </a:xfrm>
            <a:custGeom>
              <a:rect b="b" l="l" r="r" t="t"/>
              <a:pathLst>
                <a:path extrusionOk="0" h="1977" w="5217">
                  <a:moveTo>
                    <a:pt x="1" y="0"/>
                  </a:moveTo>
                  <a:lnTo>
                    <a:pt x="1" y="1977"/>
                  </a:lnTo>
                  <a:lnTo>
                    <a:pt x="5216" y="1977"/>
                  </a:lnTo>
                  <a:lnTo>
                    <a:pt x="521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3" name="Google Shape;10713;p84"/>
            <p:cNvSpPr/>
            <p:nvPr/>
          </p:nvSpPr>
          <p:spPr>
            <a:xfrm>
              <a:off x="6470375" y="2794675"/>
              <a:ext cx="64900" cy="45875"/>
            </a:xfrm>
            <a:custGeom>
              <a:rect b="b" l="l" r="r" t="t"/>
              <a:pathLst>
                <a:path extrusionOk="0" h="1835" w="2596">
                  <a:moveTo>
                    <a:pt x="0" y="1"/>
                  </a:moveTo>
                  <a:lnTo>
                    <a:pt x="0" y="1834"/>
                  </a:lnTo>
                  <a:lnTo>
                    <a:pt x="2310" y="1215"/>
                  </a:lnTo>
                  <a:cubicBezTo>
                    <a:pt x="2596" y="1120"/>
                    <a:pt x="2596" y="715"/>
                    <a:pt x="2310" y="620"/>
                  </a:cubicBez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4" name="Google Shape;10714;p84"/>
            <p:cNvSpPr/>
            <p:nvPr/>
          </p:nvSpPr>
          <p:spPr>
            <a:xfrm>
              <a:off x="6266150" y="2792900"/>
              <a:ext cx="41700" cy="49425"/>
            </a:xfrm>
            <a:custGeom>
              <a:rect b="b" l="l" r="r" t="t"/>
              <a:pathLst>
                <a:path extrusionOk="0" h="1977" w="1668">
                  <a:moveTo>
                    <a:pt x="525" y="0"/>
                  </a:moveTo>
                  <a:cubicBezTo>
                    <a:pt x="239" y="0"/>
                    <a:pt x="1" y="238"/>
                    <a:pt x="1" y="524"/>
                  </a:cubicBezTo>
                  <a:lnTo>
                    <a:pt x="1" y="1453"/>
                  </a:lnTo>
                  <a:cubicBezTo>
                    <a:pt x="1" y="1739"/>
                    <a:pt x="239" y="1977"/>
                    <a:pt x="525" y="1977"/>
                  </a:cubicBezTo>
                  <a:lnTo>
                    <a:pt x="1668" y="1977"/>
                  </a:lnTo>
                  <a:lnTo>
                    <a:pt x="166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15" name="Google Shape;10715;p84"/>
          <p:cNvGrpSpPr/>
          <p:nvPr/>
        </p:nvGrpSpPr>
        <p:grpSpPr>
          <a:xfrm>
            <a:off x="7058139" y="2327420"/>
            <a:ext cx="347326" cy="349642"/>
            <a:chOff x="5688050" y="2792900"/>
            <a:chExt cx="266150" cy="267925"/>
          </a:xfrm>
        </p:grpSpPr>
        <p:sp>
          <p:nvSpPr>
            <p:cNvPr id="10716" name="Google Shape;10716;p84"/>
            <p:cNvSpPr/>
            <p:nvPr/>
          </p:nvSpPr>
          <p:spPr>
            <a:xfrm>
              <a:off x="5900000" y="2888150"/>
              <a:ext cx="54200" cy="172675"/>
            </a:xfrm>
            <a:custGeom>
              <a:rect b="b" l="l" r="r" t="t"/>
              <a:pathLst>
                <a:path extrusionOk="0" h="6907" w="2168">
                  <a:moveTo>
                    <a:pt x="1137" y="1237"/>
                  </a:moveTo>
                  <a:cubicBezTo>
                    <a:pt x="1535" y="1237"/>
                    <a:pt x="1535" y="1884"/>
                    <a:pt x="1137" y="1884"/>
                  </a:cubicBezTo>
                  <a:cubicBezTo>
                    <a:pt x="1124" y="1884"/>
                    <a:pt x="1110" y="1883"/>
                    <a:pt x="1096" y="1882"/>
                  </a:cubicBezTo>
                  <a:cubicBezTo>
                    <a:pt x="715" y="1834"/>
                    <a:pt x="715" y="1286"/>
                    <a:pt x="1096" y="1239"/>
                  </a:cubicBezTo>
                  <a:cubicBezTo>
                    <a:pt x="1110" y="1237"/>
                    <a:pt x="1124" y="1237"/>
                    <a:pt x="1137" y="1237"/>
                  </a:cubicBezTo>
                  <a:close/>
                  <a:moveTo>
                    <a:pt x="1139" y="2499"/>
                  </a:moveTo>
                  <a:cubicBezTo>
                    <a:pt x="1535" y="2499"/>
                    <a:pt x="1535" y="3122"/>
                    <a:pt x="1139" y="3122"/>
                  </a:cubicBezTo>
                  <a:cubicBezTo>
                    <a:pt x="1125" y="3122"/>
                    <a:pt x="1111" y="3122"/>
                    <a:pt x="1096" y="3120"/>
                  </a:cubicBezTo>
                  <a:cubicBezTo>
                    <a:pt x="715" y="3096"/>
                    <a:pt x="715" y="2549"/>
                    <a:pt x="1096" y="2501"/>
                  </a:cubicBezTo>
                  <a:cubicBezTo>
                    <a:pt x="1111" y="2499"/>
                    <a:pt x="1125" y="2499"/>
                    <a:pt x="1139" y="2499"/>
                  </a:cubicBezTo>
                  <a:close/>
                  <a:moveTo>
                    <a:pt x="1139" y="3761"/>
                  </a:moveTo>
                  <a:cubicBezTo>
                    <a:pt x="1535" y="3761"/>
                    <a:pt x="1535" y="4385"/>
                    <a:pt x="1139" y="4385"/>
                  </a:cubicBezTo>
                  <a:cubicBezTo>
                    <a:pt x="1125" y="4385"/>
                    <a:pt x="1111" y="4384"/>
                    <a:pt x="1096" y="4382"/>
                  </a:cubicBezTo>
                  <a:cubicBezTo>
                    <a:pt x="715" y="4358"/>
                    <a:pt x="715" y="3787"/>
                    <a:pt x="1096" y="3763"/>
                  </a:cubicBezTo>
                  <a:cubicBezTo>
                    <a:pt x="1111" y="3762"/>
                    <a:pt x="1125" y="3761"/>
                    <a:pt x="1139" y="3761"/>
                  </a:cubicBezTo>
                  <a:close/>
                  <a:moveTo>
                    <a:pt x="1" y="0"/>
                  </a:moveTo>
                  <a:lnTo>
                    <a:pt x="1" y="6907"/>
                  </a:lnTo>
                  <a:lnTo>
                    <a:pt x="787" y="6907"/>
                  </a:lnTo>
                  <a:lnTo>
                    <a:pt x="787" y="5335"/>
                  </a:lnTo>
                  <a:cubicBezTo>
                    <a:pt x="787" y="5168"/>
                    <a:pt x="906" y="5025"/>
                    <a:pt x="1072" y="5025"/>
                  </a:cubicBezTo>
                  <a:cubicBezTo>
                    <a:pt x="1086" y="5024"/>
                    <a:pt x="1100" y="5023"/>
                    <a:pt x="1114" y="5023"/>
                  </a:cubicBezTo>
                  <a:cubicBezTo>
                    <a:pt x="1283" y="5023"/>
                    <a:pt x="1406" y="5158"/>
                    <a:pt x="1406" y="5335"/>
                  </a:cubicBezTo>
                  <a:lnTo>
                    <a:pt x="1406" y="6907"/>
                  </a:lnTo>
                  <a:lnTo>
                    <a:pt x="1882" y="6907"/>
                  </a:lnTo>
                  <a:cubicBezTo>
                    <a:pt x="2049" y="6883"/>
                    <a:pt x="2168" y="6764"/>
                    <a:pt x="2168" y="6597"/>
                  </a:cubicBezTo>
                  <a:lnTo>
                    <a:pt x="2168" y="310"/>
                  </a:lnTo>
                  <a:cubicBezTo>
                    <a:pt x="2168" y="143"/>
                    <a:pt x="2049" y="0"/>
                    <a:pt x="18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7" name="Google Shape;10717;p84"/>
            <p:cNvSpPr/>
            <p:nvPr/>
          </p:nvSpPr>
          <p:spPr>
            <a:xfrm>
              <a:off x="5688050" y="2888150"/>
              <a:ext cx="54800" cy="172675"/>
            </a:xfrm>
            <a:custGeom>
              <a:rect b="b" l="l" r="r" t="t"/>
              <a:pathLst>
                <a:path extrusionOk="0" h="6907" w="2192">
                  <a:moveTo>
                    <a:pt x="1137" y="1237"/>
                  </a:moveTo>
                  <a:cubicBezTo>
                    <a:pt x="1535" y="1237"/>
                    <a:pt x="1535" y="1884"/>
                    <a:pt x="1137" y="1884"/>
                  </a:cubicBezTo>
                  <a:cubicBezTo>
                    <a:pt x="1124" y="1884"/>
                    <a:pt x="1110" y="1883"/>
                    <a:pt x="1096" y="1882"/>
                  </a:cubicBezTo>
                  <a:cubicBezTo>
                    <a:pt x="715" y="1834"/>
                    <a:pt x="715" y="1286"/>
                    <a:pt x="1096" y="1239"/>
                  </a:cubicBezTo>
                  <a:cubicBezTo>
                    <a:pt x="1110" y="1237"/>
                    <a:pt x="1124" y="1237"/>
                    <a:pt x="1137" y="1237"/>
                  </a:cubicBezTo>
                  <a:close/>
                  <a:moveTo>
                    <a:pt x="1105" y="2499"/>
                  </a:moveTo>
                  <a:cubicBezTo>
                    <a:pt x="1271" y="2499"/>
                    <a:pt x="1422" y="2639"/>
                    <a:pt x="1406" y="2834"/>
                  </a:cubicBezTo>
                  <a:cubicBezTo>
                    <a:pt x="1406" y="2989"/>
                    <a:pt x="1283" y="3123"/>
                    <a:pt x="1133" y="3123"/>
                  </a:cubicBezTo>
                  <a:cubicBezTo>
                    <a:pt x="1121" y="3123"/>
                    <a:pt x="1109" y="3122"/>
                    <a:pt x="1096" y="3120"/>
                  </a:cubicBezTo>
                  <a:cubicBezTo>
                    <a:pt x="810" y="3120"/>
                    <a:pt x="668" y="2787"/>
                    <a:pt x="882" y="2596"/>
                  </a:cubicBezTo>
                  <a:cubicBezTo>
                    <a:pt x="950" y="2529"/>
                    <a:pt x="1029" y="2499"/>
                    <a:pt x="1105" y="2499"/>
                  </a:cubicBezTo>
                  <a:close/>
                  <a:moveTo>
                    <a:pt x="1080" y="3755"/>
                  </a:moveTo>
                  <a:cubicBezTo>
                    <a:pt x="1237" y="3755"/>
                    <a:pt x="1390" y="3882"/>
                    <a:pt x="1406" y="4073"/>
                  </a:cubicBezTo>
                  <a:cubicBezTo>
                    <a:pt x="1406" y="4239"/>
                    <a:pt x="1263" y="4382"/>
                    <a:pt x="1096" y="4382"/>
                  </a:cubicBezTo>
                  <a:cubicBezTo>
                    <a:pt x="1087" y="4383"/>
                    <a:pt x="1077" y="4383"/>
                    <a:pt x="1067" y="4383"/>
                  </a:cubicBezTo>
                  <a:cubicBezTo>
                    <a:pt x="800" y="4383"/>
                    <a:pt x="651" y="4065"/>
                    <a:pt x="858" y="3858"/>
                  </a:cubicBezTo>
                  <a:cubicBezTo>
                    <a:pt x="922" y="3787"/>
                    <a:pt x="1001" y="3755"/>
                    <a:pt x="1080" y="3755"/>
                  </a:cubicBezTo>
                  <a:close/>
                  <a:moveTo>
                    <a:pt x="310" y="0"/>
                  </a:moveTo>
                  <a:cubicBezTo>
                    <a:pt x="144" y="0"/>
                    <a:pt x="1" y="143"/>
                    <a:pt x="1" y="310"/>
                  </a:cubicBezTo>
                  <a:lnTo>
                    <a:pt x="1" y="6597"/>
                  </a:lnTo>
                  <a:cubicBezTo>
                    <a:pt x="1" y="6764"/>
                    <a:pt x="144" y="6907"/>
                    <a:pt x="310" y="6907"/>
                  </a:cubicBezTo>
                  <a:lnTo>
                    <a:pt x="787" y="6907"/>
                  </a:lnTo>
                  <a:lnTo>
                    <a:pt x="787" y="5335"/>
                  </a:lnTo>
                  <a:cubicBezTo>
                    <a:pt x="799" y="5144"/>
                    <a:pt x="941" y="5049"/>
                    <a:pt x="1087" y="5049"/>
                  </a:cubicBezTo>
                  <a:cubicBezTo>
                    <a:pt x="1233" y="5049"/>
                    <a:pt x="1382" y="5144"/>
                    <a:pt x="1406" y="5335"/>
                  </a:cubicBezTo>
                  <a:lnTo>
                    <a:pt x="1406" y="6907"/>
                  </a:lnTo>
                  <a:lnTo>
                    <a:pt x="2192" y="6907"/>
                  </a:lnTo>
                  <a:lnTo>
                    <a:pt x="21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8" name="Google Shape;10718;p84"/>
            <p:cNvSpPr/>
            <p:nvPr/>
          </p:nvSpPr>
          <p:spPr>
            <a:xfrm>
              <a:off x="5758300" y="2833375"/>
              <a:ext cx="125050" cy="227450"/>
            </a:xfrm>
            <a:custGeom>
              <a:rect b="b" l="l" r="r" t="t"/>
              <a:pathLst>
                <a:path extrusionOk="0" h="9098" w="5002">
                  <a:moveTo>
                    <a:pt x="1269" y="921"/>
                  </a:moveTo>
                  <a:cubicBezTo>
                    <a:pt x="1424" y="921"/>
                    <a:pt x="1573" y="1048"/>
                    <a:pt x="1573" y="1239"/>
                  </a:cubicBezTo>
                  <a:cubicBezTo>
                    <a:pt x="1573" y="1406"/>
                    <a:pt x="1430" y="1548"/>
                    <a:pt x="1263" y="1548"/>
                  </a:cubicBezTo>
                  <a:cubicBezTo>
                    <a:pt x="977" y="1548"/>
                    <a:pt x="834" y="1215"/>
                    <a:pt x="1049" y="1025"/>
                  </a:cubicBezTo>
                  <a:cubicBezTo>
                    <a:pt x="1112" y="953"/>
                    <a:pt x="1192" y="921"/>
                    <a:pt x="1269" y="921"/>
                  </a:cubicBezTo>
                  <a:close/>
                  <a:moveTo>
                    <a:pt x="2524" y="921"/>
                  </a:moveTo>
                  <a:cubicBezTo>
                    <a:pt x="2687" y="921"/>
                    <a:pt x="2835" y="1048"/>
                    <a:pt x="2835" y="1239"/>
                  </a:cubicBezTo>
                  <a:cubicBezTo>
                    <a:pt x="2835" y="1406"/>
                    <a:pt x="2692" y="1548"/>
                    <a:pt x="2525" y="1548"/>
                  </a:cubicBezTo>
                  <a:cubicBezTo>
                    <a:pt x="2239" y="1548"/>
                    <a:pt x="2097" y="1215"/>
                    <a:pt x="2287" y="1025"/>
                  </a:cubicBezTo>
                  <a:cubicBezTo>
                    <a:pt x="2359" y="953"/>
                    <a:pt x="2443" y="921"/>
                    <a:pt x="2524" y="921"/>
                  </a:cubicBezTo>
                  <a:close/>
                  <a:moveTo>
                    <a:pt x="3776" y="921"/>
                  </a:moveTo>
                  <a:cubicBezTo>
                    <a:pt x="3938" y="921"/>
                    <a:pt x="4097" y="1048"/>
                    <a:pt x="4097" y="1239"/>
                  </a:cubicBezTo>
                  <a:cubicBezTo>
                    <a:pt x="4097" y="1406"/>
                    <a:pt x="3954" y="1548"/>
                    <a:pt x="3787" y="1548"/>
                  </a:cubicBezTo>
                  <a:cubicBezTo>
                    <a:pt x="3502" y="1548"/>
                    <a:pt x="3359" y="1215"/>
                    <a:pt x="3549" y="1025"/>
                  </a:cubicBezTo>
                  <a:cubicBezTo>
                    <a:pt x="3613" y="953"/>
                    <a:pt x="3695" y="921"/>
                    <a:pt x="3776" y="921"/>
                  </a:cubicBezTo>
                  <a:close/>
                  <a:moveTo>
                    <a:pt x="1305" y="2189"/>
                  </a:moveTo>
                  <a:cubicBezTo>
                    <a:pt x="1701" y="2189"/>
                    <a:pt x="1701" y="2813"/>
                    <a:pt x="1305" y="2813"/>
                  </a:cubicBezTo>
                  <a:cubicBezTo>
                    <a:pt x="1292" y="2813"/>
                    <a:pt x="1278" y="2812"/>
                    <a:pt x="1263" y="2811"/>
                  </a:cubicBezTo>
                  <a:cubicBezTo>
                    <a:pt x="882" y="2763"/>
                    <a:pt x="882" y="2215"/>
                    <a:pt x="1263" y="2191"/>
                  </a:cubicBezTo>
                  <a:cubicBezTo>
                    <a:pt x="1278" y="2190"/>
                    <a:pt x="1292" y="2189"/>
                    <a:pt x="1305" y="2189"/>
                  </a:cubicBezTo>
                  <a:close/>
                  <a:moveTo>
                    <a:pt x="2568" y="2189"/>
                  </a:moveTo>
                  <a:cubicBezTo>
                    <a:pt x="2964" y="2189"/>
                    <a:pt x="2964" y="2813"/>
                    <a:pt x="2568" y="2813"/>
                  </a:cubicBezTo>
                  <a:cubicBezTo>
                    <a:pt x="2554" y="2813"/>
                    <a:pt x="2540" y="2812"/>
                    <a:pt x="2525" y="2811"/>
                  </a:cubicBezTo>
                  <a:cubicBezTo>
                    <a:pt x="2144" y="2763"/>
                    <a:pt x="2144" y="2215"/>
                    <a:pt x="2525" y="2191"/>
                  </a:cubicBezTo>
                  <a:cubicBezTo>
                    <a:pt x="2540" y="2190"/>
                    <a:pt x="2554" y="2189"/>
                    <a:pt x="2568" y="2189"/>
                  </a:cubicBezTo>
                  <a:close/>
                  <a:moveTo>
                    <a:pt x="3830" y="2189"/>
                  </a:moveTo>
                  <a:cubicBezTo>
                    <a:pt x="4226" y="2189"/>
                    <a:pt x="4226" y="2813"/>
                    <a:pt x="3830" y="2813"/>
                  </a:cubicBezTo>
                  <a:cubicBezTo>
                    <a:pt x="3816" y="2813"/>
                    <a:pt x="3802" y="2812"/>
                    <a:pt x="3787" y="2811"/>
                  </a:cubicBezTo>
                  <a:cubicBezTo>
                    <a:pt x="3406" y="2763"/>
                    <a:pt x="3406" y="2215"/>
                    <a:pt x="3787" y="2191"/>
                  </a:cubicBezTo>
                  <a:cubicBezTo>
                    <a:pt x="3802" y="2190"/>
                    <a:pt x="3816" y="2189"/>
                    <a:pt x="3830" y="2189"/>
                  </a:cubicBezTo>
                  <a:close/>
                  <a:moveTo>
                    <a:pt x="1304" y="3428"/>
                  </a:moveTo>
                  <a:cubicBezTo>
                    <a:pt x="1702" y="3428"/>
                    <a:pt x="1702" y="4075"/>
                    <a:pt x="1304" y="4075"/>
                  </a:cubicBezTo>
                  <a:cubicBezTo>
                    <a:pt x="1291" y="4075"/>
                    <a:pt x="1277" y="4074"/>
                    <a:pt x="1263" y="4073"/>
                  </a:cubicBezTo>
                  <a:cubicBezTo>
                    <a:pt x="882" y="4025"/>
                    <a:pt x="882" y="3477"/>
                    <a:pt x="1263" y="3430"/>
                  </a:cubicBezTo>
                  <a:cubicBezTo>
                    <a:pt x="1277" y="3428"/>
                    <a:pt x="1291" y="3428"/>
                    <a:pt x="1304" y="3428"/>
                  </a:cubicBezTo>
                  <a:close/>
                  <a:moveTo>
                    <a:pt x="2566" y="3428"/>
                  </a:moveTo>
                  <a:cubicBezTo>
                    <a:pt x="2964" y="3428"/>
                    <a:pt x="2964" y="4075"/>
                    <a:pt x="2566" y="4075"/>
                  </a:cubicBezTo>
                  <a:cubicBezTo>
                    <a:pt x="2553" y="4075"/>
                    <a:pt x="2539" y="4074"/>
                    <a:pt x="2525" y="4073"/>
                  </a:cubicBezTo>
                  <a:cubicBezTo>
                    <a:pt x="2144" y="4025"/>
                    <a:pt x="2144" y="3477"/>
                    <a:pt x="2525" y="3430"/>
                  </a:cubicBezTo>
                  <a:cubicBezTo>
                    <a:pt x="2539" y="3428"/>
                    <a:pt x="2553" y="3428"/>
                    <a:pt x="2566" y="3428"/>
                  </a:cubicBezTo>
                  <a:close/>
                  <a:moveTo>
                    <a:pt x="3829" y="3428"/>
                  </a:moveTo>
                  <a:cubicBezTo>
                    <a:pt x="4226" y="3428"/>
                    <a:pt x="4226" y="4075"/>
                    <a:pt x="3829" y="4075"/>
                  </a:cubicBezTo>
                  <a:cubicBezTo>
                    <a:pt x="3815" y="4075"/>
                    <a:pt x="3802" y="4074"/>
                    <a:pt x="3787" y="4073"/>
                  </a:cubicBezTo>
                  <a:cubicBezTo>
                    <a:pt x="3406" y="4025"/>
                    <a:pt x="3406" y="3477"/>
                    <a:pt x="3787" y="3430"/>
                  </a:cubicBezTo>
                  <a:cubicBezTo>
                    <a:pt x="3802" y="3428"/>
                    <a:pt x="3815" y="3428"/>
                    <a:pt x="3829" y="3428"/>
                  </a:cubicBezTo>
                  <a:close/>
                  <a:moveTo>
                    <a:pt x="2568" y="4690"/>
                  </a:moveTo>
                  <a:cubicBezTo>
                    <a:pt x="2964" y="4690"/>
                    <a:pt x="2964" y="5313"/>
                    <a:pt x="2568" y="5313"/>
                  </a:cubicBezTo>
                  <a:cubicBezTo>
                    <a:pt x="2554" y="5313"/>
                    <a:pt x="2540" y="5313"/>
                    <a:pt x="2525" y="5311"/>
                  </a:cubicBezTo>
                  <a:cubicBezTo>
                    <a:pt x="2144" y="5287"/>
                    <a:pt x="2144" y="4740"/>
                    <a:pt x="2525" y="4692"/>
                  </a:cubicBezTo>
                  <a:cubicBezTo>
                    <a:pt x="2540" y="4690"/>
                    <a:pt x="2554" y="4690"/>
                    <a:pt x="2568" y="4690"/>
                  </a:cubicBezTo>
                  <a:close/>
                  <a:moveTo>
                    <a:pt x="3830" y="4690"/>
                  </a:moveTo>
                  <a:cubicBezTo>
                    <a:pt x="4226" y="4690"/>
                    <a:pt x="4226" y="5313"/>
                    <a:pt x="3830" y="5313"/>
                  </a:cubicBezTo>
                  <a:cubicBezTo>
                    <a:pt x="3816" y="5313"/>
                    <a:pt x="3802" y="5313"/>
                    <a:pt x="3787" y="5311"/>
                  </a:cubicBezTo>
                  <a:cubicBezTo>
                    <a:pt x="3406" y="5287"/>
                    <a:pt x="3406" y="4740"/>
                    <a:pt x="3787" y="4692"/>
                  </a:cubicBezTo>
                  <a:cubicBezTo>
                    <a:pt x="3802" y="4690"/>
                    <a:pt x="3816" y="4690"/>
                    <a:pt x="3830" y="4690"/>
                  </a:cubicBezTo>
                  <a:close/>
                  <a:moveTo>
                    <a:pt x="1272" y="4690"/>
                  </a:moveTo>
                  <a:cubicBezTo>
                    <a:pt x="1438" y="4690"/>
                    <a:pt x="1589" y="4830"/>
                    <a:pt x="1573" y="5025"/>
                  </a:cubicBezTo>
                  <a:cubicBezTo>
                    <a:pt x="1573" y="5180"/>
                    <a:pt x="1450" y="5314"/>
                    <a:pt x="1300" y="5314"/>
                  </a:cubicBezTo>
                  <a:cubicBezTo>
                    <a:pt x="1288" y="5314"/>
                    <a:pt x="1275" y="5313"/>
                    <a:pt x="1263" y="5311"/>
                  </a:cubicBezTo>
                  <a:cubicBezTo>
                    <a:pt x="977" y="5311"/>
                    <a:pt x="834" y="4978"/>
                    <a:pt x="1049" y="4787"/>
                  </a:cubicBezTo>
                  <a:cubicBezTo>
                    <a:pt x="1116" y="4720"/>
                    <a:pt x="1196" y="4690"/>
                    <a:pt x="1272" y="4690"/>
                  </a:cubicBezTo>
                  <a:close/>
                  <a:moveTo>
                    <a:pt x="334" y="1"/>
                  </a:moveTo>
                  <a:cubicBezTo>
                    <a:pt x="144" y="1"/>
                    <a:pt x="1" y="143"/>
                    <a:pt x="1" y="310"/>
                  </a:cubicBezTo>
                  <a:lnTo>
                    <a:pt x="1" y="9098"/>
                  </a:lnTo>
                  <a:lnTo>
                    <a:pt x="1168" y="9098"/>
                  </a:lnTo>
                  <a:lnTo>
                    <a:pt x="1168" y="6264"/>
                  </a:lnTo>
                  <a:cubicBezTo>
                    <a:pt x="1168" y="6097"/>
                    <a:pt x="1311" y="5954"/>
                    <a:pt x="1477" y="5954"/>
                  </a:cubicBezTo>
                  <a:lnTo>
                    <a:pt x="3549" y="5954"/>
                  </a:lnTo>
                  <a:cubicBezTo>
                    <a:pt x="3716" y="5954"/>
                    <a:pt x="3859" y="6097"/>
                    <a:pt x="3859" y="6264"/>
                  </a:cubicBezTo>
                  <a:lnTo>
                    <a:pt x="3859" y="9098"/>
                  </a:lnTo>
                  <a:lnTo>
                    <a:pt x="5002" y="9098"/>
                  </a:lnTo>
                  <a:lnTo>
                    <a:pt x="5002" y="310"/>
                  </a:lnTo>
                  <a:cubicBezTo>
                    <a:pt x="5002" y="143"/>
                    <a:pt x="4859" y="1"/>
                    <a:pt x="46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9" name="Google Shape;10719;p84"/>
            <p:cNvSpPr/>
            <p:nvPr/>
          </p:nvSpPr>
          <p:spPr>
            <a:xfrm>
              <a:off x="5802950" y="2997700"/>
              <a:ext cx="36950" cy="63125"/>
            </a:xfrm>
            <a:custGeom>
              <a:rect b="b" l="l" r="r" t="t"/>
              <a:pathLst>
                <a:path extrusionOk="0" h="2525" w="1478">
                  <a:moveTo>
                    <a:pt x="1" y="0"/>
                  </a:moveTo>
                  <a:lnTo>
                    <a:pt x="1" y="2525"/>
                  </a:lnTo>
                  <a:lnTo>
                    <a:pt x="1477" y="2525"/>
                  </a:lnTo>
                  <a:lnTo>
                    <a:pt x="147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0" name="Google Shape;10720;p84"/>
            <p:cNvSpPr/>
            <p:nvPr/>
          </p:nvSpPr>
          <p:spPr>
            <a:xfrm>
              <a:off x="5748775" y="2792900"/>
              <a:ext cx="144700" cy="24425"/>
            </a:xfrm>
            <a:custGeom>
              <a:rect b="b" l="l" r="r" t="t"/>
              <a:pathLst>
                <a:path extrusionOk="0" h="977" w="5788">
                  <a:moveTo>
                    <a:pt x="382" y="0"/>
                  </a:moveTo>
                  <a:cubicBezTo>
                    <a:pt x="1" y="24"/>
                    <a:pt x="1" y="596"/>
                    <a:pt x="382" y="619"/>
                  </a:cubicBezTo>
                  <a:lnTo>
                    <a:pt x="906" y="619"/>
                  </a:lnTo>
                  <a:lnTo>
                    <a:pt x="906" y="977"/>
                  </a:lnTo>
                  <a:lnTo>
                    <a:pt x="4883" y="977"/>
                  </a:lnTo>
                  <a:lnTo>
                    <a:pt x="4883" y="619"/>
                  </a:lnTo>
                  <a:lnTo>
                    <a:pt x="5407" y="619"/>
                  </a:lnTo>
                  <a:cubicBezTo>
                    <a:pt x="5788" y="596"/>
                    <a:pt x="5788" y="24"/>
                    <a:pt x="54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21" name="Google Shape;10721;p84"/>
          <p:cNvGrpSpPr/>
          <p:nvPr/>
        </p:nvGrpSpPr>
        <p:grpSpPr>
          <a:xfrm>
            <a:off x="6302185" y="2342167"/>
            <a:ext cx="349642" cy="320704"/>
            <a:chOff x="5108775" y="2804200"/>
            <a:chExt cx="267925" cy="245750"/>
          </a:xfrm>
        </p:grpSpPr>
        <p:sp>
          <p:nvSpPr>
            <p:cNvPr id="10722" name="Google Shape;10722;p84"/>
            <p:cNvSpPr/>
            <p:nvPr/>
          </p:nvSpPr>
          <p:spPr>
            <a:xfrm>
              <a:off x="5250475" y="2971500"/>
              <a:ext cx="109575" cy="78450"/>
            </a:xfrm>
            <a:custGeom>
              <a:rect b="b" l="l" r="r" t="t"/>
              <a:pathLst>
                <a:path extrusionOk="0" h="3138" w="4383">
                  <a:moveTo>
                    <a:pt x="1742" y="617"/>
                  </a:moveTo>
                  <a:cubicBezTo>
                    <a:pt x="1756" y="617"/>
                    <a:pt x="1771" y="618"/>
                    <a:pt x="1786" y="620"/>
                  </a:cubicBezTo>
                  <a:lnTo>
                    <a:pt x="2620" y="620"/>
                  </a:lnTo>
                  <a:cubicBezTo>
                    <a:pt x="3001" y="667"/>
                    <a:pt x="3001" y="1215"/>
                    <a:pt x="2620" y="1263"/>
                  </a:cubicBezTo>
                  <a:lnTo>
                    <a:pt x="1786" y="1263"/>
                  </a:lnTo>
                  <a:cubicBezTo>
                    <a:pt x="1778" y="1263"/>
                    <a:pt x="1771" y="1263"/>
                    <a:pt x="1763" y="1263"/>
                  </a:cubicBezTo>
                  <a:cubicBezTo>
                    <a:pt x="1325" y="1263"/>
                    <a:pt x="1318" y="617"/>
                    <a:pt x="1742" y="617"/>
                  </a:cubicBezTo>
                  <a:close/>
                  <a:moveTo>
                    <a:pt x="0" y="0"/>
                  </a:moveTo>
                  <a:lnTo>
                    <a:pt x="0" y="2834"/>
                  </a:lnTo>
                  <a:cubicBezTo>
                    <a:pt x="12" y="3013"/>
                    <a:pt x="161" y="3102"/>
                    <a:pt x="310" y="3102"/>
                  </a:cubicBezTo>
                  <a:cubicBezTo>
                    <a:pt x="459" y="3102"/>
                    <a:pt x="607" y="3013"/>
                    <a:pt x="619" y="2834"/>
                  </a:cubicBezTo>
                  <a:lnTo>
                    <a:pt x="619" y="1882"/>
                  </a:lnTo>
                  <a:lnTo>
                    <a:pt x="3763" y="1882"/>
                  </a:lnTo>
                  <a:lnTo>
                    <a:pt x="3763" y="2834"/>
                  </a:lnTo>
                  <a:cubicBezTo>
                    <a:pt x="3763" y="3037"/>
                    <a:pt x="3918" y="3138"/>
                    <a:pt x="4072" y="3138"/>
                  </a:cubicBezTo>
                  <a:cubicBezTo>
                    <a:pt x="4227" y="3138"/>
                    <a:pt x="4382" y="3037"/>
                    <a:pt x="4382" y="2834"/>
                  </a:cubicBezTo>
                  <a:lnTo>
                    <a:pt x="438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3" name="Google Shape;10723;p84"/>
            <p:cNvSpPr/>
            <p:nvPr/>
          </p:nvSpPr>
          <p:spPr>
            <a:xfrm>
              <a:off x="5250475" y="2923875"/>
              <a:ext cx="126225" cy="31575"/>
            </a:xfrm>
            <a:custGeom>
              <a:rect b="b" l="l" r="r" t="t"/>
              <a:pathLst>
                <a:path extrusionOk="0" h="1263" w="5049">
                  <a:moveTo>
                    <a:pt x="0" y="0"/>
                  </a:moveTo>
                  <a:lnTo>
                    <a:pt x="0" y="1262"/>
                  </a:lnTo>
                  <a:lnTo>
                    <a:pt x="4715" y="1262"/>
                  </a:lnTo>
                  <a:cubicBezTo>
                    <a:pt x="4906" y="1262"/>
                    <a:pt x="5049" y="1120"/>
                    <a:pt x="5049" y="953"/>
                  </a:cubicBezTo>
                  <a:lnTo>
                    <a:pt x="5049" y="334"/>
                  </a:lnTo>
                  <a:cubicBezTo>
                    <a:pt x="5049" y="143"/>
                    <a:pt x="4906" y="0"/>
                    <a:pt x="47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4" name="Google Shape;10724;p84"/>
            <p:cNvSpPr/>
            <p:nvPr/>
          </p:nvSpPr>
          <p:spPr>
            <a:xfrm>
              <a:off x="5124850" y="2971500"/>
              <a:ext cx="15500" cy="77575"/>
            </a:xfrm>
            <a:custGeom>
              <a:rect b="b" l="l" r="r" t="t"/>
              <a:pathLst>
                <a:path extrusionOk="0" h="3103" w="620">
                  <a:moveTo>
                    <a:pt x="0" y="0"/>
                  </a:moveTo>
                  <a:lnTo>
                    <a:pt x="0" y="2834"/>
                  </a:lnTo>
                  <a:cubicBezTo>
                    <a:pt x="12" y="3013"/>
                    <a:pt x="161" y="3102"/>
                    <a:pt x="310" y="3102"/>
                  </a:cubicBezTo>
                  <a:cubicBezTo>
                    <a:pt x="459" y="3102"/>
                    <a:pt x="608" y="3013"/>
                    <a:pt x="619" y="2834"/>
                  </a:cubicBezTo>
                  <a:lnTo>
                    <a:pt x="61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5" name="Google Shape;10725;p84"/>
            <p:cNvSpPr/>
            <p:nvPr/>
          </p:nvSpPr>
          <p:spPr>
            <a:xfrm>
              <a:off x="5108775" y="2923875"/>
              <a:ext cx="31575" cy="31575"/>
            </a:xfrm>
            <a:custGeom>
              <a:rect b="b" l="l" r="r" t="t"/>
              <a:pathLst>
                <a:path extrusionOk="0" h="1263" w="1263">
                  <a:moveTo>
                    <a:pt x="310" y="0"/>
                  </a:moveTo>
                  <a:cubicBezTo>
                    <a:pt x="119" y="0"/>
                    <a:pt x="0" y="143"/>
                    <a:pt x="0" y="334"/>
                  </a:cubicBezTo>
                  <a:lnTo>
                    <a:pt x="0" y="953"/>
                  </a:lnTo>
                  <a:cubicBezTo>
                    <a:pt x="0" y="1120"/>
                    <a:pt x="119" y="1262"/>
                    <a:pt x="310" y="1262"/>
                  </a:cubicBezTo>
                  <a:lnTo>
                    <a:pt x="1262" y="1262"/>
                  </a:lnTo>
                  <a:lnTo>
                    <a:pt x="126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6" name="Google Shape;10726;p84"/>
            <p:cNvSpPr/>
            <p:nvPr/>
          </p:nvSpPr>
          <p:spPr>
            <a:xfrm>
              <a:off x="5156400" y="2874450"/>
              <a:ext cx="78025" cy="175075"/>
            </a:xfrm>
            <a:custGeom>
              <a:rect b="b" l="l" r="r" t="t"/>
              <a:pathLst>
                <a:path extrusionOk="0" h="7003" w="3121">
                  <a:moveTo>
                    <a:pt x="1048" y="1"/>
                  </a:moveTo>
                  <a:cubicBezTo>
                    <a:pt x="453" y="1"/>
                    <a:pt x="0" y="453"/>
                    <a:pt x="0" y="1049"/>
                  </a:cubicBezTo>
                  <a:lnTo>
                    <a:pt x="0" y="3763"/>
                  </a:lnTo>
                  <a:cubicBezTo>
                    <a:pt x="0" y="3930"/>
                    <a:pt x="120" y="4073"/>
                    <a:pt x="310" y="4073"/>
                  </a:cubicBezTo>
                  <a:lnTo>
                    <a:pt x="1239" y="4073"/>
                  </a:lnTo>
                  <a:lnTo>
                    <a:pt x="1239" y="5526"/>
                  </a:lnTo>
                  <a:lnTo>
                    <a:pt x="286" y="6478"/>
                  </a:lnTo>
                  <a:cubicBezTo>
                    <a:pt x="167" y="6597"/>
                    <a:pt x="167" y="6788"/>
                    <a:pt x="286" y="6907"/>
                  </a:cubicBezTo>
                  <a:cubicBezTo>
                    <a:pt x="346" y="6966"/>
                    <a:pt x="429" y="6996"/>
                    <a:pt x="512" y="6996"/>
                  </a:cubicBezTo>
                  <a:cubicBezTo>
                    <a:pt x="596" y="6996"/>
                    <a:pt x="679" y="6966"/>
                    <a:pt x="739" y="6907"/>
                  </a:cubicBezTo>
                  <a:lnTo>
                    <a:pt x="1239" y="6407"/>
                  </a:lnTo>
                  <a:lnTo>
                    <a:pt x="1239" y="6693"/>
                  </a:lnTo>
                  <a:cubicBezTo>
                    <a:pt x="1263" y="6883"/>
                    <a:pt x="1411" y="6978"/>
                    <a:pt x="1560" y="6978"/>
                  </a:cubicBezTo>
                  <a:cubicBezTo>
                    <a:pt x="1709" y="6978"/>
                    <a:pt x="1858" y="6883"/>
                    <a:pt x="1882" y="6693"/>
                  </a:cubicBezTo>
                  <a:lnTo>
                    <a:pt x="1882" y="6407"/>
                  </a:lnTo>
                  <a:lnTo>
                    <a:pt x="2382" y="6907"/>
                  </a:lnTo>
                  <a:cubicBezTo>
                    <a:pt x="2453" y="6978"/>
                    <a:pt x="2525" y="7002"/>
                    <a:pt x="2596" y="7002"/>
                  </a:cubicBezTo>
                  <a:cubicBezTo>
                    <a:pt x="2882" y="7002"/>
                    <a:pt x="3025" y="6669"/>
                    <a:pt x="2834" y="6478"/>
                  </a:cubicBezTo>
                  <a:lnTo>
                    <a:pt x="1882" y="5526"/>
                  </a:lnTo>
                  <a:lnTo>
                    <a:pt x="1882" y="4073"/>
                  </a:lnTo>
                  <a:lnTo>
                    <a:pt x="2811" y="4073"/>
                  </a:lnTo>
                  <a:cubicBezTo>
                    <a:pt x="2977" y="4073"/>
                    <a:pt x="3120" y="3930"/>
                    <a:pt x="3120" y="3763"/>
                  </a:cubicBezTo>
                  <a:lnTo>
                    <a:pt x="3120" y="1049"/>
                  </a:lnTo>
                  <a:cubicBezTo>
                    <a:pt x="3120" y="477"/>
                    <a:pt x="2668" y="1"/>
                    <a:pt x="2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7" name="Google Shape;10727;p84"/>
            <p:cNvSpPr/>
            <p:nvPr/>
          </p:nvSpPr>
          <p:spPr>
            <a:xfrm>
              <a:off x="5245700" y="2804200"/>
              <a:ext cx="131000" cy="104225"/>
            </a:xfrm>
            <a:custGeom>
              <a:rect b="b" l="l" r="r" t="t"/>
              <a:pathLst>
                <a:path extrusionOk="0" h="4169" w="5240">
                  <a:moveTo>
                    <a:pt x="310" y="1"/>
                  </a:moveTo>
                  <a:cubicBezTo>
                    <a:pt x="144" y="1"/>
                    <a:pt x="1" y="144"/>
                    <a:pt x="24" y="310"/>
                  </a:cubicBezTo>
                  <a:lnTo>
                    <a:pt x="24" y="3239"/>
                  </a:lnTo>
                  <a:cubicBezTo>
                    <a:pt x="1" y="3406"/>
                    <a:pt x="144" y="3549"/>
                    <a:pt x="310" y="3549"/>
                  </a:cubicBezTo>
                  <a:lnTo>
                    <a:pt x="1763" y="3549"/>
                  </a:lnTo>
                  <a:lnTo>
                    <a:pt x="1668" y="4168"/>
                  </a:lnTo>
                  <a:lnTo>
                    <a:pt x="3549" y="4168"/>
                  </a:lnTo>
                  <a:lnTo>
                    <a:pt x="3454" y="3549"/>
                  </a:lnTo>
                  <a:lnTo>
                    <a:pt x="4906" y="3549"/>
                  </a:lnTo>
                  <a:cubicBezTo>
                    <a:pt x="5097" y="3549"/>
                    <a:pt x="5240" y="3406"/>
                    <a:pt x="5216" y="3239"/>
                  </a:cubicBezTo>
                  <a:lnTo>
                    <a:pt x="5216" y="286"/>
                  </a:lnTo>
                  <a:cubicBezTo>
                    <a:pt x="5216" y="120"/>
                    <a:pt x="5073" y="1"/>
                    <a:pt x="49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28" name="Google Shape;10728;p84"/>
          <p:cNvGrpSpPr/>
          <p:nvPr/>
        </p:nvGrpSpPr>
        <p:grpSpPr>
          <a:xfrm>
            <a:off x="5546199" y="2327420"/>
            <a:ext cx="350458" cy="349642"/>
            <a:chOff x="4529475" y="2792900"/>
            <a:chExt cx="268550" cy="267925"/>
          </a:xfrm>
        </p:grpSpPr>
        <p:sp>
          <p:nvSpPr>
            <p:cNvPr id="10729" name="Google Shape;10729;p84"/>
            <p:cNvSpPr/>
            <p:nvPr/>
          </p:nvSpPr>
          <p:spPr>
            <a:xfrm>
              <a:off x="4661050" y="2792900"/>
              <a:ext cx="110775" cy="160625"/>
            </a:xfrm>
            <a:custGeom>
              <a:rect b="b" l="l" r="r" t="t"/>
              <a:pathLst>
                <a:path extrusionOk="0" h="6425" w="4431">
                  <a:moveTo>
                    <a:pt x="1573" y="0"/>
                  </a:moveTo>
                  <a:cubicBezTo>
                    <a:pt x="1406" y="0"/>
                    <a:pt x="1263" y="143"/>
                    <a:pt x="1263" y="310"/>
                  </a:cubicBezTo>
                  <a:lnTo>
                    <a:pt x="1263" y="3620"/>
                  </a:lnTo>
                  <a:lnTo>
                    <a:pt x="1" y="6001"/>
                  </a:lnTo>
                  <a:lnTo>
                    <a:pt x="215" y="6001"/>
                  </a:lnTo>
                  <a:cubicBezTo>
                    <a:pt x="477" y="6001"/>
                    <a:pt x="763" y="6097"/>
                    <a:pt x="1001" y="6263"/>
                  </a:cubicBezTo>
                  <a:cubicBezTo>
                    <a:pt x="1180" y="6370"/>
                    <a:pt x="1382" y="6424"/>
                    <a:pt x="1584" y="6424"/>
                  </a:cubicBezTo>
                  <a:cubicBezTo>
                    <a:pt x="1787" y="6424"/>
                    <a:pt x="1989" y="6370"/>
                    <a:pt x="2168" y="6263"/>
                  </a:cubicBezTo>
                  <a:cubicBezTo>
                    <a:pt x="2406" y="6097"/>
                    <a:pt x="2668" y="6001"/>
                    <a:pt x="2954" y="6001"/>
                  </a:cubicBezTo>
                  <a:lnTo>
                    <a:pt x="3168" y="6001"/>
                  </a:lnTo>
                  <a:lnTo>
                    <a:pt x="1906" y="3620"/>
                  </a:lnTo>
                  <a:lnTo>
                    <a:pt x="1906" y="2310"/>
                  </a:lnTo>
                  <a:lnTo>
                    <a:pt x="4097" y="2310"/>
                  </a:lnTo>
                  <a:cubicBezTo>
                    <a:pt x="4216" y="2310"/>
                    <a:pt x="4335" y="2239"/>
                    <a:pt x="4383" y="2120"/>
                  </a:cubicBezTo>
                  <a:cubicBezTo>
                    <a:pt x="4430" y="2024"/>
                    <a:pt x="4406" y="1881"/>
                    <a:pt x="4335" y="1786"/>
                  </a:cubicBezTo>
                  <a:lnTo>
                    <a:pt x="3859" y="1143"/>
                  </a:lnTo>
                  <a:lnTo>
                    <a:pt x="4335" y="500"/>
                  </a:lnTo>
                  <a:cubicBezTo>
                    <a:pt x="4406" y="405"/>
                    <a:pt x="4430" y="286"/>
                    <a:pt x="4383" y="167"/>
                  </a:cubicBezTo>
                  <a:cubicBezTo>
                    <a:pt x="4335" y="72"/>
                    <a:pt x="4216" y="0"/>
                    <a:pt x="40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0" name="Google Shape;10730;p84"/>
            <p:cNvSpPr/>
            <p:nvPr/>
          </p:nvSpPr>
          <p:spPr>
            <a:xfrm>
              <a:off x="4575925" y="2919700"/>
              <a:ext cx="57775" cy="57175"/>
            </a:xfrm>
            <a:custGeom>
              <a:rect b="b" l="l" r="r" t="t"/>
              <a:pathLst>
                <a:path extrusionOk="0" h="2287" w="2311">
                  <a:moveTo>
                    <a:pt x="1191" y="1"/>
                  </a:moveTo>
                  <a:cubicBezTo>
                    <a:pt x="1072" y="1"/>
                    <a:pt x="953" y="48"/>
                    <a:pt x="905" y="167"/>
                  </a:cubicBezTo>
                  <a:lnTo>
                    <a:pt x="0" y="1858"/>
                  </a:lnTo>
                  <a:lnTo>
                    <a:pt x="215" y="1906"/>
                  </a:lnTo>
                  <a:cubicBezTo>
                    <a:pt x="405" y="1930"/>
                    <a:pt x="596" y="2025"/>
                    <a:pt x="762" y="2144"/>
                  </a:cubicBezTo>
                  <a:cubicBezTo>
                    <a:pt x="881" y="2239"/>
                    <a:pt x="1024" y="2287"/>
                    <a:pt x="1191" y="2287"/>
                  </a:cubicBezTo>
                  <a:cubicBezTo>
                    <a:pt x="1334" y="2287"/>
                    <a:pt x="1501" y="2239"/>
                    <a:pt x="1620" y="2144"/>
                  </a:cubicBezTo>
                  <a:cubicBezTo>
                    <a:pt x="1786" y="2001"/>
                    <a:pt x="1953" y="1930"/>
                    <a:pt x="2167" y="1882"/>
                  </a:cubicBezTo>
                  <a:lnTo>
                    <a:pt x="2191" y="1882"/>
                  </a:lnTo>
                  <a:lnTo>
                    <a:pt x="2310" y="1715"/>
                  </a:lnTo>
                  <a:lnTo>
                    <a:pt x="1453" y="167"/>
                  </a:lnTo>
                  <a:cubicBezTo>
                    <a:pt x="1405" y="48"/>
                    <a:pt x="1310" y="1"/>
                    <a:pt x="11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1" name="Google Shape;10731;p84"/>
            <p:cNvSpPr/>
            <p:nvPr/>
          </p:nvSpPr>
          <p:spPr>
            <a:xfrm>
              <a:off x="4529475" y="2980425"/>
              <a:ext cx="88750" cy="79800"/>
            </a:xfrm>
            <a:custGeom>
              <a:rect b="b" l="l" r="r" t="t"/>
              <a:pathLst>
                <a:path extrusionOk="0" h="3192" w="3550">
                  <a:moveTo>
                    <a:pt x="1525" y="1"/>
                  </a:moveTo>
                  <a:lnTo>
                    <a:pt x="48" y="2739"/>
                  </a:lnTo>
                  <a:cubicBezTo>
                    <a:pt x="1" y="2835"/>
                    <a:pt x="1" y="2954"/>
                    <a:pt x="48" y="3049"/>
                  </a:cubicBezTo>
                  <a:cubicBezTo>
                    <a:pt x="96" y="3144"/>
                    <a:pt x="191" y="3192"/>
                    <a:pt x="310" y="3192"/>
                  </a:cubicBezTo>
                  <a:lnTo>
                    <a:pt x="2049" y="3192"/>
                  </a:lnTo>
                  <a:lnTo>
                    <a:pt x="3549" y="358"/>
                  </a:lnTo>
                  <a:lnTo>
                    <a:pt x="3549" y="358"/>
                  </a:lnTo>
                  <a:cubicBezTo>
                    <a:pt x="3382" y="453"/>
                    <a:pt x="3216" y="477"/>
                    <a:pt x="3049" y="501"/>
                  </a:cubicBezTo>
                  <a:cubicBezTo>
                    <a:pt x="2763" y="501"/>
                    <a:pt x="2478" y="406"/>
                    <a:pt x="2263" y="215"/>
                  </a:cubicBezTo>
                  <a:cubicBezTo>
                    <a:pt x="2168" y="144"/>
                    <a:pt x="2073" y="96"/>
                    <a:pt x="1954" y="72"/>
                  </a:cubicBezTo>
                  <a:lnTo>
                    <a:pt x="15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2" name="Google Shape;10732;p84"/>
            <p:cNvSpPr/>
            <p:nvPr/>
          </p:nvSpPr>
          <p:spPr>
            <a:xfrm>
              <a:off x="4599150" y="2958400"/>
              <a:ext cx="198875" cy="102425"/>
            </a:xfrm>
            <a:custGeom>
              <a:rect b="b" l="l" r="r" t="t"/>
              <a:pathLst>
                <a:path extrusionOk="0" h="4097" w="7955">
                  <a:moveTo>
                    <a:pt x="2167" y="1"/>
                  </a:moveTo>
                  <a:lnTo>
                    <a:pt x="0" y="4097"/>
                  </a:lnTo>
                  <a:lnTo>
                    <a:pt x="7645" y="4097"/>
                  </a:lnTo>
                  <a:cubicBezTo>
                    <a:pt x="7740" y="4097"/>
                    <a:pt x="7859" y="4025"/>
                    <a:pt x="7907" y="3930"/>
                  </a:cubicBezTo>
                  <a:cubicBezTo>
                    <a:pt x="7954" y="3858"/>
                    <a:pt x="7954" y="3739"/>
                    <a:pt x="7907" y="3644"/>
                  </a:cubicBezTo>
                  <a:lnTo>
                    <a:pt x="5978" y="1"/>
                  </a:lnTo>
                  <a:lnTo>
                    <a:pt x="5477" y="24"/>
                  </a:lnTo>
                  <a:cubicBezTo>
                    <a:pt x="5287" y="24"/>
                    <a:pt x="5096" y="96"/>
                    <a:pt x="4954" y="191"/>
                  </a:cubicBezTo>
                  <a:cubicBezTo>
                    <a:pt x="4718" y="341"/>
                    <a:pt x="4445" y="433"/>
                    <a:pt x="4167" y="433"/>
                  </a:cubicBezTo>
                  <a:cubicBezTo>
                    <a:pt x="4136" y="433"/>
                    <a:pt x="4104" y="432"/>
                    <a:pt x="4072" y="429"/>
                  </a:cubicBezTo>
                  <a:cubicBezTo>
                    <a:pt x="4038" y="432"/>
                    <a:pt x="4005" y="433"/>
                    <a:pt x="3971" y="433"/>
                  </a:cubicBezTo>
                  <a:cubicBezTo>
                    <a:pt x="3676" y="433"/>
                    <a:pt x="3403" y="341"/>
                    <a:pt x="3167" y="191"/>
                  </a:cubicBezTo>
                  <a:cubicBezTo>
                    <a:pt x="3025" y="96"/>
                    <a:pt x="2834" y="24"/>
                    <a:pt x="2644" y="24"/>
                  </a:cubicBezTo>
                  <a:lnTo>
                    <a:pt x="216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33" name="Google Shape;10733;p84"/>
          <p:cNvGrpSpPr/>
          <p:nvPr/>
        </p:nvGrpSpPr>
        <p:grpSpPr>
          <a:xfrm>
            <a:off x="4788679" y="2327322"/>
            <a:ext cx="356200" cy="349740"/>
            <a:chOff x="3949000" y="2792825"/>
            <a:chExt cx="272950" cy="268000"/>
          </a:xfrm>
        </p:grpSpPr>
        <p:sp>
          <p:nvSpPr>
            <p:cNvPr id="10734" name="Google Shape;10734;p84"/>
            <p:cNvSpPr/>
            <p:nvPr/>
          </p:nvSpPr>
          <p:spPr>
            <a:xfrm>
              <a:off x="4168450" y="2792825"/>
              <a:ext cx="53500" cy="15625"/>
            </a:xfrm>
            <a:custGeom>
              <a:rect b="b" l="l" r="r" t="t"/>
              <a:pathLst>
                <a:path extrusionOk="0" h="625" w="2140">
                  <a:moveTo>
                    <a:pt x="396" y="1"/>
                  </a:moveTo>
                  <a:cubicBezTo>
                    <a:pt x="1" y="1"/>
                    <a:pt x="1" y="625"/>
                    <a:pt x="396" y="625"/>
                  </a:cubicBezTo>
                  <a:cubicBezTo>
                    <a:pt x="410" y="625"/>
                    <a:pt x="424" y="624"/>
                    <a:pt x="439" y="622"/>
                  </a:cubicBezTo>
                  <a:lnTo>
                    <a:pt x="1701" y="622"/>
                  </a:lnTo>
                  <a:cubicBezTo>
                    <a:pt x="1716" y="624"/>
                    <a:pt x="1730" y="625"/>
                    <a:pt x="1743" y="625"/>
                  </a:cubicBezTo>
                  <a:cubicBezTo>
                    <a:pt x="2139" y="625"/>
                    <a:pt x="2139" y="1"/>
                    <a:pt x="1743" y="1"/>
                  </a:cubicBezTo>
                  <a:cubicBezTo>
                    <a:pt x="1730" y="1"/>
                    <a:pt x="1716" y="2"/>
                    <a:pt x="1701" y="3"/>
                  </a:cubicBezTo>
                  <a:lnTo>
                    <a:pt x="439" y="3"/>
                  </a:lnTo>
                  <a:cubicBezTo>
                    <a:pt x="424" y="2"/>
                    <a:pt x="410" y="1"/>
                    <a:pt x="3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5" name="Google Shape;10735;p84"/>
            <p:cNvSpPr/>
            <p:nvPr/>
          </p:nvSpPr>
          <p:spPr>
            <a:xfrm>
              <a:off x="3949000" y="3013775"/>
              <a:ext cx="39925" cy="15500"/>
            </a:xfrm>
            <a:custGeom>
              <a:rect b="b" l="l" r="r" t="t"/>
              <a:pathLst>
                <a:path extrusionOk="0" h="620" w="1597">
                  <a:moveTo>
                    <a:pt x="382" y="0"/>
                  </a:moveTo>
                  <a:cubicBezTo>
                    <a:pt x="1" y="24"/>
                    <a:pt x="1" y="572"/>
                    <a:pt x="382" y="619"/>
                  </a:cubicBezTo>
                  <a:lnTo>
                    <a:pt x="1239" y="619"/>
                  </a:lnTo>
                  <a:cubicBezTo>
                    <a:pt x="1596" y="572"/>
                    <a:pt x="1596" y="24"/>
                    <a:pt x="12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6" name="Google Shape;10736;p84"/>
            <p:cNvSpPr/>
            <p:nvPr/>
          </p:nvSpPr>
          <p:spPr>
            <a:xfrm>
              <a:off x="3951375" y="2876825"/>
              <a:ext cx="110150" cy="26300"/>
            </a:xfrm>
            <a:custGeom>
              <a:rect b="b" l="l" r="r" t="t"/>
              <a:pathLst>
                <a:path extrusionOk="0" h="1052" w="4406">
                  <a:moveTo>
                    <a:pt x="72" y="1"/>
                  </a:moveTo>
                  <a:cubicBezTo>
                    <a:pt x="25" y="239"/>
                    <a:pt x="1" y="501"/>
                    <a:pt x="1" y="739"/>
                  </a:cubicBezTo>
                  <a:cubicBezTo>
                    <a:pt x="1" y="906"/>
                    <a:pt x="144" y="1049"/>
                    <a:pt x="311" y="1049"/>
                  </a:cubicBezTo>
                  <a:lnTo>
                    <a:pt x="4073" y="1049"/>
                  </a:lnTo>
                  <a:cubicBezTo>
                    <a:pt x="4086" y="1050"/>
                    <a:pt x="4098" y="1051"/>
                    <a:pt x="4110" y="1051"/>
                  </a:cubicBezTo>
                  <a:cubicBezTo>
                    <a:pt x="4282" y="1051"/>
                    <a:pt x="4405" y="895"/>
                    <a:pt x="4383" y="739"/>
                  </a:cubicBezTo>
                  <a:lnTo>
                    <a:pt x="438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7" name="Google Shape;10737;p84"/>
            <p:cNvSpPr/>
            <p:nvPr/>
          </p:nvSpPr>
          <p:spPr>
            <a:xfrm>
              <a:off x="3957350" y="2834575"/>
              <a:ext cx="104200" cy="26800"/>
            </a:xfrm>
            <a:custGeom>
              <a:rect b="b" l="l" r="r" t="t"/>
              <a:pathLst>
                <a:path extrusionOk="0" h="1072" w="4168">
                  <a:moveTo>
                    <a:pt x="572" y="0"/>
                  </a:moveTo>
                  <a:cubicBezTo>
                    <a:pt x="333" y="334"/>
                    <a:pt x="143" y="691"/>
                    <a:pt x="0" y="1072"/>
                  </a:cubicBezTo>
                  <a:lnTo>
                    <a:pt x="4168" y="1072"/>
                  </a:lnTo>
                  <a:lnTo>
                    <a:pt x="416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8" name="Google Shape;10738;p84"/>
            <p:cNvSpPr/>
            <p:nvPr/>
          </p:nvSpPr>
          <p:spPr>
            <a:xfrm>
              <a:off x="3985925" y="2793425"/>
              <a:ext cx="75625" cy="25675"/>
            </a:xfrm>
            <a:custGeom>
              <a:rect b="b" l="l" r="r" t="t"/>
              <a:pathLst>
                <a:path extrusionOk="0" h="1027" w="3025">
                  <a:moveTo>
                    <a:pt x="2732" y="0"/>
                  </a:moveTo>
                  <a:cubicBezTo>
                    <a:pt x="2719" y="0"/>
                    <a:pt x="2705" y="1"/>
                    <a:pt x="2691" y="3"/>
                  </a:cubicBezTo>
                  <a:cubicBezTo>
                    <a:pt x="1691" y="3"/>
                    <a:pt x="738" y="360"/>
                    <a:pt x="0" y="1027"/>
                  </a:cubicBezTo>
                  <a:lnTo>
                    <a:pt x="3025" y="1027"/>
                  </a:lnTo>
                  <a:lnTo>
                    <a:pt x="3025" y="313"/>
                  </a:lnTo>
                  <a:cubicBezTo>
                    <a:pt x="3025" y="136"/>
                    <a:pt x="2902" y="0"/>
                    <a:pt x="27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9" name="Google Shape;10739;p84"/>
            <p:cNvSpPr/>
            <p:nvPr/>
          </p:nvSpPr>
          <p:spPr>
            <a:xfrm>
              <a:off x="3949000" y="2824275"/>
              <a:ext cx="272950" cy="236550"/>
            </a:xfrm>
            <a:custGeom>
              <a:rect b="b" l="l" r="r" t="t"/>
              <a:pathLst>
                <a:path extrusionOk="0" h="9462" w="10918">
                  <a:moveTo>
                    <a:pt x="9176" y="1"/>
                  </a:moveTo>
                  <a:cubicBezTo>
                    <a:pt x="9112" y="1"/>
                    <a:pt x="9041" y="40"/>
                    <a:pt x="9003" y="79"/>
                  </a:cubicBezTo>
                  <a:lnTo>
                    <a:pt x="8074" y="1008"/>
                  </a:lnTo>
                  <a:cubicBezTo>
                    <a:pt x="7359" y="365"/>
                    <a:pt x="6407" y="7"/>
                    <a:pt x="5430" y="7"/>
                  </a:cubicBezTo>
                  <a:cubicBezTo>
                    <a:pt x="5264" y="7"/>
                    <a:pt x="5121" y="150"/>
                    <a:pt x="5121" y="317"/>
                  </a:cubicBezTo>
                  <a:lnTo>
                    <a:pt x="5121" y="3770"/>
                  </a:lnTo>
                  <a:lnTo>
                    <a:pt x="1668" y="3770"/>
                  </a:lnTo>
                  <a:cubicBezTo>
                    <a:pt x="1501" y="3770"/>
                    <a:pt x="1358" y="3913"/>
                    <a:pt x="1358" y="4080"/>
                  </a:cubicBezTo>
                  <a:cubicBezTo>
                    <a:pt x="1358" y="5366"/>
                    <a:pt x="1953" y="6580"/>
                    <a:pt x="2978" y="7366"/>
                  </a:cubicBezTo>
                  <a:lnTo>
                    <a:pt x="1525" y="8819"/>
                  </a:lnTo>
                  <a:lnTo>
                    <a:pt x="382" y="8819"/>
                  </a:lnTo>
                  <a:cubicBezTo>
                    <a:pt x="1" y="8866"/>
                    <a:pt x="1" y="9414"/>
                    <a:pt x="382" y="9462"/>
                  </a:cubicBezTo>
                  <a:lnTo>
                    <a:pt x="1644" y="9462"/>
                  </a:lnTo>
                  <a:cubicBezTo>
                    <a:pt x="1739" y="9462"/>
                    <a:pt x="1811" y="9414"/>
                    <a:pt x="1858" y="9366"/>
                  </a:cubicBezTo>
                  <a:lnTo>
                    <a:pt x="3525" y="7699"/>
                  </a:lnTo>
                  <a:cubicBezTo>
                    <a:pt x="4127" y="8012"/>
                    <a:pt x="4774" y="8163"/>
                    <a:pt x="5413" y="8163"/>
                  </a:cubicBezTo>
                  <a:cubicBezTo>
                    <a:pt x="6622" y="8163"/>
                    <a:pt x="7803" y="7625"/>
                    <a:pt x="8598" y="6628"/>
                  </a:cubicBezTo>
                  <a:cubicBezTo>
                    <a:pt x="9812" y="5104"/>
                    <a:pt x="9788" y="2936"/>
                    <a:pt x="8526" y="1460"/>
                  </a:cubicBezTo>
                  <a:lnTo>
                    <a:pt x="9360" y="626"/>
                  </a:lnTo>
                  <a:lnTo>
                    <a:pt x="10479" y="626"/>
                  </a:lnTo>
                  <a:cubicBezTo>
                    <a:pt x="10494" y="628"/>
                    <a:pt x="10508" y="629"/>
                    <a:pt x="10521" y="629"/>
                  </a:cubicBezTo>
                  <a:cubicBezTo>
                    <a:pt x="10917" y="629"/>
                    <a:pt x="10917" y="5"/>
                    <a:pt x="10521" y="5"/>
                  </a:cubicBezTo>
                  <a:cubicBezTo>
                    <a:pt x="10508" y="5"/>
                    <a:pt x="10494" y="6"/>
                    <a:pt x="10479" y="7"/>
                  </a:cubicBezTo>
                  <a:lnTo>
                    <a:pt x="9217" y="7"/>
                  </a:lnTo>
                  <a:cubicBezTo>
                    <a:pt x="9204" y="3"/>
                    <a:pt x="9190" y="1"/>
                    <a:pt x="91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40" name="Google Shape;10740;p84"/>
          <p:cNvGrpSpPr/>
          <p:nvPr/>
        </p:nvGrpSpPr>
        <p:grpSpPr>
          <a:xfrm>
            <a:off x="4035041" y="2326637"/>
            <a:ext cx="351991" cy="350490"/>
            <a:chOff x="3371500" y="2792300"/>
            <a:chExt cx="269725" cy="268575"/>
          </a:xfrm>
        </p:grpSpPr>
        <p:sp>
          <p:nvSpPr>
            <p:cNvPr id="10741" name="Google Shape;10741;p84"/>
            <p:cNvSpPr/>
            <p:nvPr/>
          </p:nvSpPr>
          <p:spPr>
            <a:xfrm>
              <a:off x="3372100" y="2792300"/>
              <a:ext cx="69675" cy="68475"/>
            </a:xfrm>
            <a:custGeom>
              <a:rect b="b" l="l" r="r" t="t"/>
              <a:pathLst>
                <a:path extrusionOk="0" h="2739" w="2787">
                  <a:moveTo>
                    <a:pt x="334" y="0"/>
                  </a:moveTo>
                  <a:cubicBezTo>
                    <a:pt x="143" y="0"/>
                    <a:pt x="0" y="143"/>
                    <a:pt x="24" y="334"/>
                  </a:cubicBezTo>
                  <a:lnTo>
                    <a:pt x="24" y="2406"/>
                  </a:lnTo>
                  <a:cubicBezTo>
                    <a:pt x="0" y="2572"/>
                    <a:pt x="143" y="2739"/>
                    <a:pt x="310" y="2739"/>
                  </a:cubicBezTo>
                  <a:cubicBezTo>
                    <a:pt x="477" y="2739"/>
                    <a:pt x="620" y="2596"/>
                    <a:pt x="620" y="2429"/>
                  </a:cubicBezTo>
                  <a:lnTo>
                    <a:pt x="620" y="643"/>
                  </a:lnTo>
                  <a:lnTo>
                    <a:pt x="2406" y="643"/>
                  </a:lnTo>
                  <a:cubicBezTo>
                    <a:pt x="2787" y="596"/>
                    <a:pt x="2787" y="48"/>
                    <a:pt x="24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2" name="Google Shape;10742;p84"/>
            <p:cNvSpPr/>
            <p:nvPr/>
          </p:nvSpPr>
          <p:spPr>
            <a:xfrm>
              <a:off x="3568925" y="2792825"/>
              <a:ext cx="72300" cy="69150"/>
            </a:xfrm>
            <a:custGeom>
              <a:rect b="b" l="l" r="r" t="t"/>
              <a:pathLst>
                <a:path extrusionOk="0" h="2766" w="2892">
                  <a:moveTo>
                    <a:pt x="396" y="1"/>
                  </a:moveTo>
                  <a:cubicBezTo>
                    <a:pt x="0" y="1"/>
                    <a:pt x="0" y="625"/>
                    <a:pt x="396" y="625"/>
                  </a:cubicBezTo>
                  <a:cubicBezTo>
                    <a:pt x="410" y="625"/>
                    <a:pt x="424" y="624"/>
                    <a:pt x="439" y="622"/>
                  </a:cubicBezTo>
                  <a:lnTo>
                    <a:pt x="2225" y="622"/>
                  </a:lnTo>
                  <a:lnTo>
                    <a:pt x="2225" y="2408"/>
                  </a:lnTo>
                  <a:cubicBezTo>
                    <a:pt x="2201" y="2647"/>
                    <a:pt x="2374" y="2766"/>
                    <a:pt x="2546" y="2766"/>
                  </a:cubicBezTo>
                  <a:cubicBezTo>
                    <a:pt x="2719" y="2766"/>
                    <a:pt x="2892" y="2647"/>
                    <a:pt x="2868" y="2408"/>
                  </a:cubicBezTo>
                  <a:lnTo>
                    <a:pt x="2868" y="337"/>
                  </a:lnTo>
                  <a:cubicBezTo>
                    <a:pt x="2890" y="158"/>
                    <a:pt x="2746" y="1"/>
                    <a:pt x="2571" y="1"/>
                  </a:cubicBezTo>
                  <a:cubicBezTo>
                    <a:pt x="2559" y="1"/>
                    <a:pt x="2547" y="2"/>
                    <a:pt x="2534" y="3"/>
                  </a:cubicBezTo>
                  <a:lnTo>
                    <a:pt x="439" y="3"/>
                  </a:lnTo>
                  <a:cubicBezTo>
                    <a:pt x="424" y="2"/>
                    <a:pt x="410" y="1"/>
                    <a:pt x="3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3" name="Google Shape;10743;p84"/>
            <p:cNvSpPr/>
            <p:nvPr/>
          </p:nvSpPr>
          <p:spPr>
            <a:xfrm>
              <a:off x="3372100" y="2992925"/>
              <a:ext cx="69075" cy="67300"/>
            </a:xfrm>
            <a:custGeom>
              <a:rect b="b" l="l" r="r" t="t"/>
              <a:pathLst>
                <a:path extrusionOk="0" h="2692" w="2763">
                  <a:moveTo>
                    <a:pt x="301" y="1"/>
                  </a:moveTo>
                  <a:cubicBezTo>
                    <a:pt x="155" y="1"/>
                    <a:pt x="12" y="96"/>
                    <a:pt x="0" y="287"/>
                  </a:cubicBezTo>
                  <a:lnTo>
                    <a:pt x="0" y="2382"/>
                  </a:lnTo>
                  <a:cubicBezTo>
                    <a:pt x="0" y="2549"/>
                    <a:pt x="143" y="2692"/>
                    <a:pt x="310" y="2692"/>
                  </a:cubicBezTo>
                  <a:lnTo>
                    <a:pt x="2382" y="2692"/>
                  </a:lnTo>
                  <a:cubicBezTo>
                    <a:pt x="2763" y="2668"/>
                    <a:pt x="2763" y="2096"/>
                    <a:pt x="2382" y="2073"/>
                  </a:cubicBezTo>
                  <a:lnTo>
                    <a:pt x="620" y="2073"/>
                  </a:lnTo>
                  <a:lnTo>
                    <a:pt x="620" y="287"/>
                  </a:lnTo>
                  <a:cubicBezTo>
                    <a:pt x="596" y="96"/>
                    <a:pt x="447" y="1"/>
                    <a:pt x="3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4" name="Google Shape;10744;p84"/>
            <p:cNvSpPr/>
            <p:nvPr/>
          </p:nvSpPr>
          <p:spPr>
            <a:xfrm>
              <a:off x="3568350" y="2992875"/>
              <a:ext cx="71675" cy="68000"/>
            </a:xfrm>
            <a:custGeom>
              <a:rect b="b" l="l" r="r" t="t"/>
              <a:pathLst>
                <a:path extrusionOk="0" h="2720" w="2867">
                  <a:moveTo>
                    <a:pt x="2516" y="0"/>
                  </a:moveTo>
                  <a:cubicBezTo>
                    <a:pt x="2347" y="0"/>
                    <a:pt x="2226" y="136"/>
                    <a:pt x="2248" y="312"/>
                  </a:cubicBezTo>
                  <a:lnTo>
                    <a:pt x="2248" y="2098"/>
                  </a:lnTo>
                  <a:lnTo>
                    <a:pt x="462" y="2098"/>
                  </a:lnTo>
                  <a:cubicBezTo>
                    <a:pt x="446" y="2097"/>
                    <a:pt x="431" y="2096"/>
                    <a:pt x="417" y="2096"/>
                  </a:cubicBezTo>
                  <a:cubicBezTo>
                    <a:pt x="0" y="2096"/>
                    <a:pt x="0" y="2720"/>
                    <a:pt x="417" y="2720"/>
                  </a:cubicBezTo>
                  <a:cubicBezTo>
                    <a:pt x="431" y="2720"/>
                    <a:pt x="446" y="2719"/>
                    <a:pt x="462" y="2718"/>
                  </a:cubicBezTo>
                  <a:lnTo>
                    <a:pt x="2534" y="2718"/>
                  </a:lnTo>
                  <a:cubicBezTo>
                    <a:pt x="2700" y="2718"/>
                    <a:pt x="2843" y="2575"/>
                    <a:pt x="2843" y="2408"/>
                  </a:cubicBezTo>
                  <a:lnTo>
                    <a:pt x="2843" y="312"/>
                  </a:lnTo>
                  <a:cubicBezTo>
                    <a:pt x="2867" y="146"/>
                    <a:pt x="2724" y="3"/>
                    <a:pt x="2557" y="3"/>
                  </a:cubicBezTo>
                  <a:cubicBezTo>
                    <a:pt x="2543" y="1"/>
                    <a:pt x="2530" y="0"/>
                    <a:pt x="25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5" name="Google Shape;10745;p84"/>
            <p:cNvSpPr/>
            <p:nvPr/>
          </p:nvSpPr>
          <p:spPr>
            <a:xfrm>
              <a:off x="3418525" y="2861200"/>
              <a:ext cx="153050" cy="131150"/>
            </a:xfrm>
            <a:custGeom>
              <a:rect b="b" l="l" r="r" t="t"/>
              <a:pathLst>
                <a:path extrusionOk="0" h="5246" w="6122">
                  <a:moveTo>
                    <a:pt x="3473" y="1252"/>
                  </a:moveTo>
                  <a:cubicBezTo>
                    <a:pt x="4179" y="1252"/>
                    <a:pt x="4859" y="1802"/>
                    <a:pt x="4859" y="2626"/>
                  </a:cubicBezTo>
                  <a:cubicBezTo>
                    <a:pt x="4859" y="3365"/>
                    <a:pt x="4240" y="3984"/>
                    <a:pt x="3502" y="3984"/>
                  </a:cubicBezTo>
                  <a:cubicBezTo>
                    <a:pt x="2287" y="3984"/>
                    <a:pt x="1668" y="2507"/>
                    <a:pt x="2525" y="1650"/>
                  </a:cubicBezTo>
                  <a:cubicBezTo>
                    <a:pt x="2801" y="1375"/>
                    <a:pt x="3140" y="1252"/>
                    <a:pt x="3473" y="1252"/>
                  </a:cubicBezTo>
                  <a:close/>
                  <a:moveTo>
                    <a:pt x="3473" y="1"/>
                  </a:moveTo>
                  <a:cubicBezTo>
                    <a:pt x="2829" y="1"/>
                    <a:pt x="2175" y="238"/>
                    <a:pt x="1644" y="769"/>
                  </a:cubicBezTo>
                  <a:cubicBezTo>
                    <a:pt x="1" y="2412"/>
                    <a:pt x="1168" y="5246"/>
                    <a:pt x="3502" y="5246"/>
                  </a:cubicBezTo>
                  <a:cubicBezTo>
                    <a:pt x="4954" y="5246"/>
                    <a:pt x="6121" y="4055"/>
                    <a:pt x="6121" y="2626"/>
                  </a:cubicBezTo>
                  <a:cubicBezTo>
                    <a:pt x="6121" y="1046"/>
                    <a:pt x="4822" y="1"/>
                    <a:pt x="34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6" name="Google Shape;10746;p84"/>
            <p:cNvSpPr/>
            <p:nvPr/>
          </p:nvSpPr>
          <p:spPr>
            <a:xfrm>
              <a:off x="3487600" y="2908400"/>
              <a:ext cx="36925" cy="36925"/>
            </a:xfrm>
            <a:custGeom>
              <a:rect b="b" l="l" r="r" t="t"/>
              <a:pathLst>
                <a:path extrusionOk="0" h="1477" w="1477">
                  <a:moveTo>
                    <a:pt x="739" y="0"/>
                  </a:moveTo>
                  <a:cubicBezTo>
                    <a:pt x="334" y="0"/>
                    <a:pt x="0" y="334"/>
                    <a:pt x="0" y="738"/>
                  </a:cubicBezTo>
                  <a:cubicBezTo>
                    <a:pt x="0" y="1143"/>
                    <a:pt x="334" y="1477"/>
                    <a:pt x="739" y="1477"/>
                  </a:cubicBezTo>
                  <a:cubicBezTo>
                    <a:pt x="1144" y="1477"/>
                    <a:pt x="1477" y="1143"/>
                    <a:pt x="1477" y="738"/>
                  </a:cubicBezTo>
                  <a:cubicBezTo>
                    <a:pt x="1477" y="334"/>
                    <a:pt x="1144" y="0"/>
                    <a:pt x="7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7" name="Google Shape;10747;p84"/>
            <p:cNvSpPr/>
            <p:nvPr/>
          </p:nvSpPr>
          <p:spPr>
            <a:xfrm>
              <a:off x="3371500" y="2845875"/>
              <a:ext cx="132200" cy="161975"/>
            </a:xfrm>
            <a:custGeom>
              <a:rect b="b" l="l" r="r" t="t"/>
              <a:pathLst>
                <a:path extrusionOk="0" h="6479" w="5288">
                  <a:moveTo>
                    <a:pt x="5287" y="1"/>
                  </a:moveTo>
                  <a:lnTo>
                    <a:pt x="5287" y="1"/>
                  </a:lnTo>
                  <a:cubicBezTo>
                    <a:pt x="5250" y="2"/>
                    <a:pt x="5212" y="3"/>
                    <a:pt x="5175" y="6"/>
                  </a:cubicBezTo>
                  <a:lnTo>
                    <a:pt x="5175" y="6"/>
                  </a:lnTo>
                  <a:cubicBezTo>
                    <a:pt x="5212" y="4"/>
                    <a:pt x="5250" y="2"/>
                    <a:pt x="5287" y="1"/>
                  </a:cubicBezTo>
                  <a:close/>
                  <a:moveTo>
                    <a:pt x="5175" y="6"/>
                  </a:moveTo>
                  <a:cubicBezTo>
                    <a:pt x="4522" y="40"/>
                    <a:pt x="3873" y="184"/>
                    <a:pt x="3287" y="477"/>
                  </a:cubicBezTo>
                  <a:cubicBezTo>
                    <a:pt x="2692" y="763"/>
                    <a:pt x="2120" y="1096"/>
                    <a:pt x="1620" y="1525"/>
                  </a:cubicBezTo>
                  <a:cubicBezTo>
                    <a:pt x="1048" y="1977"/>
                    <a:pt x="548" y="2477"/>
                    <a:pt x="96" y="3049"/>
                  </a:cubicBezTo>
                  <a:cubicBezTo>
                    <a:pt x="1" y="3144"/>
                    <a:pt x="1" y="3311"/>
                    <a:pt x="96" y="3430"/>
                  </a:cubicBezTo>
                  <a:cubicBezTo>
                    <a:pt x="548" y="3978"/>
                    <a:pt x="1048" y="4502"/>
                    <a:pt x="1620" y="4954"/>
                  </a:cubicBezTo>
                  <a:cubicBezTo>
                    <a:pt x="2120" y="5359"/>
                    <a:pt x="2692" y="5716"/>
                    <a:pt x="3287" y="6002"/>
                  </a:cubicBezTo>
                  <a:cubicBezTo>
                    <a:pt x="3864" y="6268"/>
                    <a:pt x="4504" y="6431"/>
                    <a:pt x="5147" y="6471"/>
                  </a:cubicBezTo>
                  <a:lnTo>
                    <a:pt x="5147" y="6471"/>
                  </a:lnTo>
                  <a:cubicBezTo>
                    <a:pt x="3452" y="6353"/>
                    <a:pt x="2144" y="4931"/>
                    <a:pt x="2144" y="3239"/>
                  </a:cubicBezTo>
                  <a:cubicBezTo>
                    <a:pt x="2144" y="1515"/>
                    <a:pt x="3467" y="110"/>
                    <a:pt x="5175" y="6"/>
                  </a:cubicBezTo>
                  <a:close/>
                  <a:moveTo>
                    <a:pt x="5147" y="6471"/>
                  </a:moveTo>
                  <a:cubicBezTo>
                    <a:pt x="5194" y="6475"/>
                    <a:pt x="5240" y="6477"/>
                    <a:pt x="5287" y="6478"/>
                  </a:cubicBezTo>
                  <a:cubicBezTo>
                    <a:pt x="5241" y="6477"/>
                    <a:pt x="5194" y="6474"/>
                    <a:pt x="5147" y="647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8" name="Google Shape;10748;p84"/>
            <p:cNvSpPr/>
            <p:nvPr/>
          </p:nvSpPr>
          <p:spPr>
            <a:xfrm>
              <a:off x="3508425" y="2845875"/>
              <a:ext cx="132200" cy="161975"/>
            </a:xfrm>
            <a:custGeom>
              <a:rect b="b" l="l" r="r" t="t"/>
              <a:pathLst>
                <a:path extrusionOk="0" h="6479" w="5288">
                  <a:moveTo>
                    <a:pt x="1" y="1"/>
                  </a:moveTo>
                  <a:lnTo>
                    <a:pt x="1" y="1"/>
                  </a:lnTo>
                  <a:cubicBezTo>
                    <a:pt x="35" y="2"/>
                    <a:pt x="69" y="3"/>
                    <a:pt x="103" y="5"/>
                  </a:cubicBezTo>
                  <a:lnTo>
                    <a:pt x="103" y="5"/>
                  </a:lnTo>
                  <a:cubicBezTo>
                    <a:pt x="69" y="3"/>
                    <a:pt x="35" y="2"/>
                    <a:pt x="1" y="1"/>
                  </a:cubicBezTo>
                  <a:close/>
                  <a:moveTo>
                    <a:pt x="103" y="5"/>
                  </a:moveTo>
                  <a:cubicBezTo>
                    <a:pt x="1794" y="105"/>
                    <a:pt x="3144" y="1512"/>
                    <a:pt x="3144" y="3239"/>
                  </a:cubicBezTo>
                  <a:cubicBezTo>
                    <a:pt x="3144" y="4935"/>
                    <a:pt x="1807" y="6360"/>
                    <a:pt x="128" y="6472"/>
                  </a:cubicBezTo>
                  <a:lnTo>
                    <a:pt x="127" y="6472"/>
                  </a:lnTo>
                  <a:cubicBezTo>
                    <a:pt x="773" y="6433"/>
                    <a:pt x="1398" y="6270"/>
                    <a:pt x="2001" y="6002"/>
                  </a:cubicBezTo>
                  <a:cubicBezTo>
                    <a:pt x="2597" y="5716"/>
                    <a:pt x="3144" y="5359"/>
                    <a:pt x="3668" y="4954"/>
                  </a:cubicBezTo>
                  <a:cubicBezTo>
                    <a:pt x="4216" y="4502"/>
                    <a:pt x="4740" y="3978"/>
                    <a:pt x="5193" y="3430"/>
                  </a:cubicBezTo>
                  <a:cubicBezTo>
                    <a:pt x="5288" y="3311"/>
                    <a:pt x="5288" y="3144"/>
                    <a:pt x="5193" y="3049"/>
                  </a:cubicBezTo>
                  <a:cubicBezTo>
                    <a:pt x="4740" y="2477"/>
                    <a:pt x="4216" y="1977"/>
                    <a:pt x="3668" y="1525"/>
                  </a:cubicBezTo>
                  <a:cubicBezTo>
                    <a:pt x="3144" y="1096"/>
                    <a:pt x="2597" y="763"/>
                    <a:pt x="2001" y="477"/>
                  </a:cubicBezTo>
                  <a:cubicBezTo>
                    <a:pt x="1390" y="183"/>
                    <a:pt x="758" y="39"/>
                    <a:pt x="103" y="5"/>
                  </a:cubicBezTo>
                  <a:close/>
                  <a:moveTo>
                    <a:pt x="127" y="6472"/>
                  </a:moveTo>
                  <a:cubicBezTo>
                    <a:pt x="85" y="6475"/>
                    <a:pt x="43" y="6477"/>
                    <a:pt x="1" y="6478"/>
                  </a:cubicBezTo>
                  <a:cubicBezTo>
                    <a:pt x="43" y="6477"/>
                    <a:pt x="86" y="6475"/>
                    <a:pt x="128" y="647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49" name="Google Shape;10749;p84"/>
          <p:cNvGrpSpPr/>
          <p:nvPr/>
        </p:nvGrpSpPr>
        <p:grpSpPr>
          <a:xfrm>
            <a:off x="3307830" y="2327420"/>
            <a:ext cx="295224" cy="349642"/>
            <a:chOff x="2814250" y="2792900"/>
            <a:chExt cx="226225" cy="267925"/>
          </a:xfrm>
        </p:grpSpPr>
        <p:sp>
          <p:nvSpPr>
            <p:cNvPr id="10750" name="Google Shape;10750;p84"/>
            <p:cNvSpPr/>
            <p:nvPr/>
          </p:nvSpPr>
          <p:spPr>
            <a:xfrm>
              <a:off x="2927375" y="2792900"/>
              <a:ext cx="67300" cy="80625"/>
            </a:xfrm>
            <a:custGeom>
              <a:rect b="b" l="l" r="r" t="t"/>
              <a:pathLst>
                <a:path extrusionOk="0" h="3225" w="2692">
                  <a:moveTo>
                    <a:pt x="2096" y="0"/>
                  </a:moveTo>
                  <a:lnTo>
                    <a:pt x="0" y="2501"/>
                  </a:lnTo>
                  <a:lnTo>
                    <a:pt x="1191" y="3191"/>
                  </a:lnTo>
                  <a:cubicBezTo>
                    <a:pt x="1242" y="3213"/>
                    <a:pt x="1296" y="3224"/>
                    <a:pt x="1348" y="3224"/>
                  </a:cubicBezTo>
                  <a:cubicBezTo>
                    <a:pt x="1464" y="3224"/>
                    <a:pt x="1570" y="3171"/>
                    <a:pt x="1619" y="3072"/>
                  </a:cubicBezTo>
                  <a:lnTo>
                    <a:pt x="2643" y="1405"/>
                  </a:lnTo>
                  <a:cubicBezTo>
                    <a:pt x="2691" y="1310"/>
                    <a:pt x="2691" y="1191"/>
                    <a:pt x="2643" y="1096"/>
                  </a:cubicBezTo>
                  <a:lnTo>
                    <a:pt x="209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1" name="Google Shape;10751;p84"/>
            <p:cNvSpPr/>
            <p:nvPr/>
          </p:nvSpPr>
          <p:spPr>
            <a:xfrm>
              <a:off x="2860075" y="2792900"/>
              <a:ext cx="67325" cy="80625"/>
            </a:xfrm>
            <a:custGeom>
              <a:rect b="b" l="l" r="r" t="t"/>
              <a:pathLst>
                <a:path extrusionOk="0" h="3225" w="2693">
                  <a:moveTo>
                    <a:pt x="596" y="0"/>
                  </a:moveTo>
                  <a:lnTo>
                    <a:pt x="49" y="1096"/>
                  </a:lnTo>
                  <a:cubicBezTo>
                    <a:pt x="1" y="1191"/>
                    <a:pt x="1" y="1310"/>
                    <a:pt x="49" y="1405"/>
                  </a:cubicBezTo>
                  <a:lnTo>
                    <a:pt x="1073" y="3072"/>
                  </a:lnTo>
                  <a:cubicBezTo>
                    <a:pt x="1122" y="3171"/>
                    <a:pt x="1228" y="3224"/>
                    <a:pt x="1344" y="3224"/>
                  </a:cubicBezTo>
                  <a:cubicBezTo>
                    <a:pt x="1396" y="3224"/>
                    <a:pt x="1450" y="3213"/>
                    <a:pt x="1501" y="3191"/>
                  </a:cubicBezTo>
                  <a:lnTo>
                    <a:pt x="2692" y="2501"/>
                  </a:lnTo>
                  <a:lnTo>
                    <a:pt x="59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2" name="Google Shape;10752;p84"/>
            <p:cNvSpPr/>
            <p:nvPr/>
          </p:nvSpPr>
          <p:spPr>
            <a:xfrm>
              <a:off x="2895225" y="2792900"/>
              <a:ext cx="64325" cy="38125"/>
            </a:xfrm>
            <a:custGeom>
              <a:rect b="b" l="l" r="r" t="t"/>
              <a:pathLst>
                <a:path extrusionOk="0" h="1525" w="2573">
                  <a:moveTo>
                    <a:pt x="0" y="0"/>
                  </a:moveTo>
                  <a:lnTo>
                    <a:pt x="1286" y="1524"/>
                  </a:lnTo>
                  <a:lnTo>
                    <a:pt x="257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3" name="Google Shape;10753;p84"/>
            <p:cNvSpPr/>
            <p:nvPr/>
          </p:nvSpPr>
          <p:spPr>
            <a:xfrm>
              <a:off x="2916050" y="2873275"/>
              <a:ext cx="22650" cy="13700"/>
            </a:xfrm>
            <a:custGeom>
              <a:rect b="b" l="l" r="r" t="t"/>
              <a:pathLst>
                <a:path extrusionOk="0" h="548" w="906">
                  <a:moveTo>
                    <a:pt x="453" y="0"/>
                  </a:moveTo>
                  <a:lnTo>
                    <a:pt x="1" y="262"/>
                  </a:lnTo>
                  <a:lnTo>
                    <a:pt x="120" y="548"/>
                  </a:lnTo>
                  <a:lnTo>
                    <a:pt x="786" y="548"/>
                  </a:lnTo>
                  <a:lnTo>
                    <a:pt x="906" y="262"/>
                  </a:lnTo>
                  <a:lnTo>
                    <a:pt x="45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4" name="Google Shape;10754;p84"/>
            <p:cNvSpPr/>
            <p:nvPr/>
          </p:nvSpPr>
          <p:spPr>
            <a:xfrm>
              <a:off x="2904150" y="2903025"/>
              <a:ext cx="46450" cy="137550"/>
            </a:xfrm>
            <a:custGeom>
              <a:rect b="b" l="l" r="r" t="t"/>
              <a:pathLst>
                <a:path extrusionOk="0" h="5502" w="1858">
                  <a:moveTo>
                    <a:pt x="667" y="1"/>
                  </a:moveTo>
                  <a:lnTo>
                    <a:pt x="0" y="4406"/>
                  </a:lnTo>
                  <a:lnTo>
                    <a:pt x="929" y="5502"/>
                  </a:lnTo>
                  <a:lnTo>
                    <a:pt x="1858" y="4406"/>
                  </a:lnTo>
                  <a:lnTo>
                    <a:pt x="1596" y="2716"/>
                  </a:lnTo>
                  <a:lnTo>
                    <a:pt x="1358" y="2716"/>
                  </a:lnTo>
                  <a:cubicBezTo>
                    <a:pt x="977" y="2668"/>
                    <a:pt x="977" y="2120"/>
                    <a:pt x="1358" y="2096"/>
                  </a:cubicBezTo>
                  <a:lnTo>
                    <a:pt x="1358" y="2073"/>
                  </a:lnTo>
                  <a:lnTo>
                    <a:pt x="1501" y="2073"/>
                  </a:lnTo>
                  <a:lnTo>
                    <a:pt x="119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5" name="Google Shape;10755;p84"/>
            <p:cNvSpPr/>
            <p:nvPr/>
          </p:nvSpPr>
          <p:spPr>
            <a:xfrm>
              <a:off x="2814250" y="2824375"/>
              <a:ext cx="113150" cy="235850"/>
            </a:xfrm>
            <a:custGeom>
              <a:rect b="b" l="l" r="r" t="t"/>
              <a:pathLst>
                <a:path extrusionOk="0" h="9434" w="4526">
                  <a:moveTo>
                    <a:pt x="292" y="1"/>
                  </a:moveTo>
                  <a:cubicBezTo>
                    <a:pt x="123" y="1"/>
                    <a:pt x="2" y="135"/>
                    <a:pt x="24" y="289"/>
                  </a:cubicBezTo>
                  <a:lnTo>
                    <a:pt x="24" y="9124"/>
                  </a:lnTo>
                  <a:cubicBezTo>
                    <a:pt x="0" y="9291"/>
                    <a:pt x="143" y="9434"/>
                    <a:pt x="334" y="9434"/>
                  </a:cubicBezTo>
                  <a:lnTo>
                    <a:pt x="4525" y="9434"/>
                  </a:lnTo>
                  <a:cubicBezTo>
                    <a:pt x="4438" y="9434"/>
                    <a:pt x="4351" y="9394"/>
                    <a:pt x="4282" y="9332"/>
                  </a:cubicBezTo>
                  <a:lnTo>
                    <a:pt x="4282" y="9332"/>
                  </a:lnTo>
                  <a:lnTo>
                    <a:pt x="3025" y="7838"/>
                  </a:lnTo>
                  <a:cubicBezTo>
                    <a:pt x="2977" y="7767"/>
                    <a:pt x="2953" y="7672"/>
                    <a:pt x="2953" y="7576"/>
                  </a:cubicBezTo>
                  <a:lnTo>
                    <a:pt x="3668" y="2861"/>
                  </a:lnTo>
                  <a:lnTo>
                    <a:pt x="3525" y="2528"/>
                  </a:lnTo>
                  <a:cubicBezTo>
                    <a:pt x="3406" y="2575"/>
                    <a:pt x="3287" y="2599"/>
                    <a:pt x="3168" y="2599"/>
                  </a:cubicBezTo>
                  <a:cubicBezTo>
                    <a:pt x="2834" y="2599"/>
                    <a:pt x="2525" y="2432"/>
                    <a:pt x="2358" y="2147"/>
                  </a:cubicBezTo>
                  <a:lnTo>
                    <a:pt x="1358" y="456"/>
                  </a:lnTo>
                  <a:cubicBezTo>
                    <a:pt x="1262" y="313"/>
                    <a:pt x="1215" y="146"/>
                    <a:pt x="1215" y="3"/>
                  </a:cubicBezTo>
                  <a:lnTo>
                    <a:pt x="334" y="3"/>
                  </a:lnTo>
                  <a:cubicBezTo>
                    <a:pt x="320" y="2"/>
                    <a:pt x="306" y="1"/>
                    <a:pt x="2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6" name="Google Shape;10756;p84"/>
            <p:cNvSpPr/>
            <p:nvPr/>
          </p:nvSpPr>
          <p:spPr>
            <a:xfrm>
              <a:off x="2927375" y="2824375"/>
              <a:ext cx="113100" cy="236450"/>
            </a:xfrm>
            <a:custGeom>
              <a:rect b="b" l="l" r="r" t="t"/>
              <a:pathLst>
                <a:path extrusionOk="0" h="9458" w="4524">
                  <a:moveTo>
                    <a:pt x="4228" y="1"/>
                  </a:moveTo>
                  <a:cubicBezTo>
                    <a:pt x="4216" y="1"/>
                    <a:pt x="4204" y="2"/>
                    <a:pt x="4191" y="3"/>
                  </a:cubicBezTo>
                  <a:lnTo>
                    <a:pt x="3286" y="3"/>
                  </a:lnTo>
                  <a:cubicBezTo>
                    <a:pt x="3286" y="146"/>
                    <a:pt x="3239" y="313"/>
                    <a:pt x="3167" y="456"/>
                  </a:cubicBezTo>
                  <a:lnTo>
                    <a:pt x="2167" y="2170"/>
                  </a:lnTo>
                  <a:cubicBezTo>
                    <a:pt x="2000" y="2432"/>
                    <a:pt x="1691" y="2623"/>
                    <a:pt x="1357" y="2623"/>
                  </a:cubicBezTo>
                  <a:cubicBezTo>
                    <a:pt x="1238" y="2623"/>
                    <a:pt x="1119" y="2599"/>
                    <a:pt x="1000" y="2551"/>
                  </a:cubicBezTo>
                  <a:lnTo>
                    <a:pt x="857" y="2885"/>
                  </a:lnTo>
                  <a:lnTo>
                    <a:pt x="1215" y="5242"/>
                  </a:lnTo>
                  <a:lnTo>
                    <a:pt x="1691" y="5242"/>
                  </a:lnTo>
                  <a:cubicBezTo>
                    <a:pt x="1705" y="5241"/>
                    <a:pt x="1720" y="5240"/>
                    <a:pt x="1733" y="5240"/>
                  </a:cubicBezTo>
                  <a:cubicBezTo>
                    <a:pt x="2129" y="5240"/>
                    <a:pt x="2129" y="5864"/>
                    <a:pt x="1733" y="5864"/>
                  </a:cubicBezTo>
                  <a:cubicBezTo>
                    <a:pt x="1720" y="5864"/>
                    <a:pt x="1705" y="5863"/>
                    <a:pt x="1691" y="5862"/>
                  </a:cubicBezTo>
                  <a:lnTo>
                    <a:pt x="1310" y="5862"/>
                  </a:lnTo>
                  <a:lnTo>
                    <a:pt x="1572" y="7600"/>
                  </a:lnTo>
                  <a:cubicBezTo>
                    <a:pt x="1596" y="7695"/>
                    <a:pt x="1548" y="7767"/>
                    <a:pt x="1500" y="7838"/>
                  </a:cubicBezTo>
                  <a:lnTo>
                    <a:pt x="238" y="9362"/>
                  </a:lnTo>
                  <a:cubicBezTo>
                    <a:pt x="191" y="9434"/>
                    <a:pt x="95" y="9458"/>
                    <a:pt x="0" y="9458"/>
                  </a:cubicBezTo>
                  <a:lnTo>
                    <a:pt x="4191" y="9458"/>
                  </a:lnTo>
                  <a:cubicBezTo>
                    <a:pt x="4358" y="9458"/>
                    <a:pt x="4501" y="9315"/>
                    <a:pt x="4501" y="9148"/>
                  </a:cubicBezTo>
                  <a:lnTo>
                    <a:pt x="4501" y="313"/>
                  </a:lnTo>
                  <a:cubicBezTo>
                    <a:pt x="4523" y="136"/>
                    <a:pt x="4382" y="1"/>
                    <a:pt x="42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57" name="Google Shape;10757;p84"/>
          <p:cNvGrpSpPr/>
          <p:nvPr/>
        </p:nvGrpSpPr>
        <p:grpSpPr>
          <a:xfrm>
            <a:off x="2524667" y="2327225"/>
            <a:ext cx="349642" cy="349838"/>
            <a:chOff x="2214125" y="2792750"/>
            <a:chExt cx="267925" cy="268075"/>
          </a:xfrm>
        </p:grpSpPr>
        <p:sp>
          <p:nvSpPr>
            <p:cNvPr id="10758" name="Google Shape;10758;p84"/>
            <p:cNvSpPr/>
            <p:nvPr/>
          </p:nvSpPr>
          <p:spPr>
            <a:xfrm>
              <a:off x="2214125" y="2792750"/>
              <a:ext cx="267925" cy="268075"/>
            </a:xfrm>
            <a:custGeom>
              <a:rect b="b" l="l" r="r" t="t"/>
              <a:pathLst>
                <a:path extrusionOk="0" h="10723" w="10717">
                  <a:moveTo>
                    <a:pt x="5370" y="0"/>
                  </a:moveTo>
                  <a:cubicBezTo>
                    <a:pt x="5275" y="0"/>
                    <a:pt x="5180" y="42"/>
                    <a:pt x="5120" y="125"/>
                  </a:cubicBezTo>
                  <a:lnTo>
                    <a:pt x="3858" y="1816"/>
                  </a:lnTo>
                  <a:cubicBezTo>
                    <a:pt x="3692" y="2007"/>
                    <a:pt x="3858" y="2316"/>
                    <a:pt x="4120" y="2316"/>
                  </a:cubicBezTo>
                  <a:lnTo>
                    <a:pt x="4430" y="2316"/>
                  </a:lnTo>
                  <a:lnTo>
                    <a:pt x="4430" y="3054"/>
                  </a:lnTo>
                  <a:cubicBezTo>
                    <a:pt x="3811" y="2626"/>
                    <a:pt x="3096" y="2388"/>
                    <a:pt x="2334" y="2316"/>
                  </a:cubicBezTo>
                  <a:lnTo>
                    <a:pt x="2334" y="2007"/>
                  </a:lnTo>
                  <a:cubicBezTo>
                    <a:pt x="2351" y="1817"/>
                    <a:pt x="2194" y="1678"/>
                    <a:pt x="2025" y="1678"/>
                  </a:cubicBezTo>
                  <a:cubicBezTo>
                    <a:pt x="1960" y="1678"/>
                    <a:pt x="1893" y="1698"/>
                    <a:pt x="1834" y="1745"/>
                  </a:cubicBezTo>
                  <a:lnTo>
                    <a:pt x="167" y="3007"/>
                  </a:lnTo>
                  <a:cubicBezTo>
                    <a:pt x="0" y="3126"/>
                    <a:pt x="0" y="3388"/>
                    <a:pt x="167" y="3507"/>
                  </a:cubicBezTo>
                  <a:lnTo>
                    <a:pt x="1834" y="4769"/>
                  </a:lnTo>
                  <a:cubicBezTo>
                    <a:pt x="1886" y="4808"/>
                    <a:pt x="1953" y="4826"/>
                    <a:pt x="2019" y="4826"/>
                  </a:cubicBezTo>
                  <a:cubicBezTo>
                    <a:pt x="2072" y="4826"/>
                    <a:pt x="2125" y="4814"/>
                    <a:pt x="2167" y="4793"/>
                  </a:cubicBezTo>
                  <a:cubicBezTo>
                    <a:pt x="2286" y="4745"/>
                    <a:pt x="2334" y="4626"/>
                    <a:pt x="2334" y="4507"/>
                  </a:cubicBezTo>
                  <a:lnTo>
                    <a:pt x="2334" y="4221"/>
                  </a:lnTo>
                  <a:cubicBezTo>
                    <a:pt x="3525" y="4364"/>
                    <a:pt x="4430" y="5388"/>
                    <a:pt x="4430" y="6603"/>
                  </a:cubicBezTo>
                  <a:lnTo>
                    <a:pt x="4430" y="10413"/>
                  </a:lnTo>
                  <a:cubicBezTo>
                    <a:pt x="4430" y="10580"/>
                    <a:pt x="4573" y="10723"/>
                    <a:pt x="4739" y="10723"/>
                  </a:cubicBezTo>
                  <a:lnTo>
                    <a:pt x="6002" y="10723"/>
                  </a:lnTo>
                  <a:cubicBezTo>
                    <a:pt x="6168" y="10723"/>
                    <a:pt x="6335" y="10580"/>
                    <a:pt x="6335" y="10413"/>
                  </a:cubicBezTo>
                  <a:lnTo>
                    <a:pt x="6335" y="8698"/>
                  </a:lnTo>
                  <a:cubicBezTo>
                    <a:pt x="6335" y="7484"/>
                    <a:pt x="7216" y="6460"/>
                    <a:pt x="8407" y="6317"/>
                  </a:cubicBezTo>
                  <a:lnTo>
                    <a:pt x="8407" y="6603"/>
                  </a:lnTo>
                  <a:cubicBezTo>
                    <a:pt x="8407" y="6794"/>
                    <a:pt x="8571" y="6921"/>
                    <a:pt x="8734" y="6921"/>
                  </a:cubicBezTo>
                  <a:cubicBezTo>
                    <a:pt x="8795" y="6921"/>
                    <a:pt x="8855" y="6903"/>
                    <a:pt x="8907" y="6865"/>
                  </a:cubicBezTo>
                  <a:lnTo>
                    <a:pt x="10598" y="5603"/>
                  </a:lnTo>
                  <a:cubicBezTo>
                    <a:pt x="10669" y="5531"/>
                    <a:pt x="10717" y="5460"/>
                    <a:pt x="10717" y="5341"/>
                  </a:cubicBezTo>
                  <a:cubicBezTo>
                    <a:pt x="10717" y="5245"/>
                    <a:pt x="10669" y="5150"/>
                    <a:pt x="10598" y="5102"/>
                  </a:cubicBezTo>
                  <a:lnTo>
                    <a:pt x="8907" y="3840"/>
                  </a:lnTo>
                  <a:cubicBezTo>
                    <a:pt x="8854" y="3801"/>
                    <a:pt x="8795" y="3783"/>
                    <a:pt x="8732" y="3783"/>
                  </a:cubicBezTo>
                  <a:cubicBezTo>
                    <a:pt x="8681" y="3783"/>
                    <a:pt x="8627" y="3795"/>
                    <a:pt x="8573" y="3816"/>
                  </a:cubicBezTo>
                  <a:cubicBezTo>
                    <a:pt x="8478" y="3864"/>
                    <a:pt x="8407" y="3983"/>
                    <a:pt x="8407" y="4102"/>
                  </a:cubicBezTo>
                  <a:lnTo>
                    <a:pt x="8407" y="4412"/>
                  </a:lnTo>
                  <a:cubicBezTo>
                    <a:pt x="7669" y="4483"/>
                    <a:pt x="6954" y="4721"/>
                    <a:pt x="6335" y="5150"/>
                  </a:cubicBezTo>
                  <a:lnTo>
                    <a:pt x="6335" y="2316"/>
                  </a:lnTo>
                  <a:lnTo>
                    <a:pt x="6621" y="2316"/>
                  </a:lnTo>
                  <a:cubicBezTo>
                    <a:pt x="6883" y="2316"/>
                    <a:pt x="7026" y="2007"/>
                    <a:pt x="6883" y="1816"/>
                  </a:cubicBezTo>
                  <a:lnTo>
                    <a:pt x="5620" y="125"/>
                  </a:lnTo>
                  <a:cubicBezTo>
                    <a:pt x="5561" y="42"/>
                    <a:pt x="5466" y="0"/>
                    <a:pt x="53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9" name="Google Shape;10759;p84"/>
            <p:cNvSpPr/>
            <p:nvPr/>
          </p:nvSpPr>
          <p:spPr>
            <a:xfrm>
              <a:off x="2249850" y="2974475"/>
              <a:ext cx="60750" cy="15500"/>
            </a:xfrm>
            <a:custGeom>
              <a:rect b="b" l="l" r="r" t="t"/>
              <a:pathLst>
                <a:path extrusionOk="0" h="620" w="2430">
                  <a:moveTo>
                    <a:pt x="381" y="1"/>
                  </a:moveTo>
                  <a:cubicBezTo>
                    <a:pt x="0" y="24"/>
                    <a:pt x="0" y="572"/>
                    <a:pt x="381" y="620"/>
                  </a:cubicBezTo>
                  <a:lnTo>
                    <a:pt x="2048" y="620"/>
                  </a:lnTo>
                  <a:cubicBezTo>
                    <a:pt x="2429" y="572"/>
                    <a:pt x="2429" y="24"/>
                    <a:pt x="2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0" name="Google Shape;10760;p84"/>
            <p:cNvSpPr/>
            <p:nvPr/>
          </p:nvSpPr>
          <p:spPr>
            <a:xfrm>
              <a:off x="2223050" y="2974475"/>
              <a:ext cx="15500" cy="15500"/>
            </a:xfrm>
            <a:custGeom>
              <a:rect b="b" l="l" r="r" t="t"/>
              <a:pathLst>
                <a:path extrusionOk="0" h="620" w="620">
                  <a:moveTo>
                    <a:pt x="310" y="1"/>
                  </a:moveTo>
                  <a:cubicBezTo>
                    <a:pt x="143" y="1"/>
                    <a:pt x="0" y="143"/>
                    <a:pt x="0" y="310"/>
                  </a:cubicBezTo>
                  <a:cubicBezTo>
                    <a:pt x="0" y="477"/>
                    <a:pt x="143" y="620"/>
                    <a:pt x="310" y="620"/>
                  </a:cubicBezTo>
                  <a:cubicBezTo>
                    <a:pt x="477" y="620"/>
                    <a:pt x="620" y="477"/>
                    <a:pt x="620" y="310"/>
                  </a:cubicBezTo>
                  <a:cubicBezTo>
                    <a:pt x="620" y="143"/>
                    <a:pt x="477" y="1"/>
                    <a:pt x="3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1" name="Google Shape;10761;p84"/>
            <p:cNvSpPr/>
            <p:nvPr/>
          </p:nvSpPr>
          <p:spPr>
            <a:xfrm>
              <a:off x="2249850" y="2974475"/>
              <a:ext cx="60750" cy="15500"/>
            </a:xfrm>
            <a:custGeom>
              <a:rect b="b" l="l" r="r" t="t"/>
              <a:pathLst>
                <a:path extrusionOk="0" h="620" w="2430">
                  <a:moveTo>
                    <a:pt x="381" y="1"/>
                  </a:moveTo>
                  <a:cubicBezTo>
                    <a:pt x="0" y="24"/>
                    <a:pt x="0" y="572"/>
                    <a:pt x="381" y="620"/>
                  </a:cubicBezTo>
                  <a:lnTo>
                    <a:pt x="2048" y="620"/>
                  </a:lnTo>
                  <a:cubicBezTo>
                    <a:pt x="2429" y="572"/>
                    <a:pt x="2429" y="24"/>
                    <a:pt x="2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2" name="Google Shape;10762;p84"/>
            <p:cNvSpPr/>
            <p:nvPr/>
          </p:nvSpPr>
          <p:spPr>
            <a:xfrm>
              <a:off x="2223050" y="2974475"/>
              <a:ext cx="15500" cy="15500"/>
            </a:xfrm>
            <a:custGeom>
              <a:rect b="b" l="l" r="r" t="t"/>
              <a:pathLst>
                <a:path extrusionOk="0" h="620" w="620">
                  <a:moveTo>
                    <a:pt x="310" y="1"/>
                  </a:moveTo>
                  <a:cubicBezTo>
                    <a:pt x="143" y="1"/>
                    <a:pt x="0" y="143"/>
                    <a:pt x="0" y="310"/>
                  </a:cubicBezTo>
                  <a:cubicBezTo>
                    <a:pt x="0" y="477"/>
                    <a:pt x="143" y="620"/>
                    <a:pt x="310" y="620"/>
                  </a:cubicBezTo>
                  <a:cubicBezTo>
                    <a:pt x="477" y="620"/>
                    <a:pt x="620" y="477"/>
                    <a:pt x="620" y="310"/>
                  </a:cubicBezTo>
                  <a:cubicBezTo>
                    <a:pt x="620" y="143"/>
                    <a:pt x="477" y="1"/>
                    <a:pt x="3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3" name="Google Shape;10763;p84"/>
            <p:cNvSpPr/>
            <p:nvPr/>
          </p:nvSpPr>
          <p:spPr>
            <a:xfrm>
              <a:off x="2249850" y="2942925"/>
              <a:ext cx="60750" cy="15500"/>
            </a:xfrm>
            <a:custGeom>
              <a:rect b="b" l="l" r="r" t="t"/>
              <a:pathLst>
                <a:path extrusionOk="0" h="620" w="2430">
                  <a:moveTo>
                    <a:pt x="381" y="0"/>
                  </a:moveTo>
                  <a:cubicBezTo>
                    <a:pt x="0" y="48"/>
                    <a:pt x="0" y="596"/>
                    <a:pt x="381" y="620"/>
                  </a:cubicBezTo>
                  <a:lnTo>
                    <a:pt x="2048" y="620"/>
                  </a:lnTo>
                  <a:cubicBezTo>
                    <a:pt x="2429" y="596"/>
                    <a:pt x="2429" y="48"/>
                    <a:pt x="20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4" name="Google Shape;10764;p84"/>
            <p:cNvSpPr/>
            <p:nvPr/>
          </p:nvSpPr>
          <p:spPr>
            <a:xfrm>
              <a:off x="2223050" y="2942925"/>
              <a:ext cx="15500" cy="15500"/>
            </a:xfrm>
            <a:custGeom>
              <a:rect b="b" l="l" r="r" t="t"/>
              <a:pathLst>
                <a:path extrusionOk="0" h="620" w="620">
                  <a:moveTo>
                    <a:pt x="310" y="0"/>
                  </a:moveTo>
                  <a:cubicBezTo>
                    <a:pt x="143" y="0"/>
                    <a:pt x="0" y="143"/>
                    <a:pt x="0" y="310"/>
                  </a:cubicBezTo>
                  <a:cubicBezTo>
                    <a:pt x="0" y="477"/>
                    <a:pt x="143" y="620"/>
                    <a:pt x="310" y="620"/>
                  </a:cubicBezTo>
                  <a:cubicBezTo>
                    <a:pt x="477" y="620"/>
                    <a:pt x="620" y="477"/>
                    <a:pt x="620" y="310"/>
                  </a:cubicBezTo>
                  <a:cubicBezTo>
                    <a:pt x="620" y="143"/>
                    <a:pt x="477" y="0"/>
                    <a:pt x="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5" name="Google Shape;10765;p84"/>
            <p:cNvSpPr/>
            <p:nvPr/>
          </p:nvSpPr>
          <p:spPr>
            <a:xfrm>
              <a:off x="2249850" y="3005425"/>
              <a:ext cx="60750" cy="16100"/>
            </a:xfrm>
            <a:custGeom>
              <a:rect b="b" l="l" r="r" t="t"/>
              <a:pathLst>
                <a:path extrusionOk="0" h="644" w="2430">
                  <a:moveTo>
                    <a:pt x="381" y="1"/>
                  </a:moveTo>
                  <a:cubicBezTo>
                    <a:pt x="0" y="49"/>
                    <a:pt x="0" y="596"/>
                    <a:pt x="381" y="644"/>
                  </a:cubicBezTo>
                  <a:lnTo>
                    <a:pt x="2048" y="644"/>
                  </a:lnTo>
                  <a:cubicBezTo>
                    <a:pt x="2429" y="596"/>
                    <a:pt x="2429" y="49"/>
                    <a:pt x="2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6" name="Google Shape;10766;p84"/>
            <p:cNvSpPr/>
            <p:nvPr/>
          </p:nvSpPr>
          <p:spPr>
            <a:xfrm>
              <a:off x="2223050" y="3006025"/>
              <a:ext cx="15500" cy="15500"/>
            </a:xfrm>
            <a:custGeom>
              <a:rect b="b" l="l" r="r" t="t"/>
              <a:pathLst>
                <a:path extrusionOk="0" h="620" w="620">
                  <a:moveTo>
                    <a:pt x="310" y="1"/>
                  </a:moveTo>
                  <a:cubicBezTo>
                    <a:pt x="143" y="1"/>
                    <a:pt x="0" y="120"/>
                    <a:pt x="0" y="310"/>
                  </a:cubicBezTo>
                  <a:cubicBezTo>
                    <a:pt x="0" y="477"/>
                    <a:pt x="143" y="620"/>
                    <a:pt x="310" y="620"/>
                  </a:cubicBezTo>
                  <a:cubicBezTo>
                    <a:pt x="477" y="620"/>
                    <a:pt x="620" y="477"/>
                    <a:pt x="620" y="310"/>
                  </a:cubicBezTo>
                  <a:cubicBezTo>
                    <a:pt x="620" y="120"/>
                    <a:pt x="477" y="1"/>
                    <a:pt x="3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7" name="Google Shape;10767;p84"/>
            <p:cNvSpPr/>
            <p:nvPr/>
          </p:nvSpPr>
          <p:spPr>
            <a:xfrm>
              <a:off x="2249850" y="3037000"/>
              <a:ext cx="60750" cy="16100"/>
            </a:xfrm>
            <a:custGeom>
              <a:rect b="b" l="l" r="r" t="t"/>
              <a:pathLst>
                <a:path extrusionOk="0" h="644" w="2430">
                  <a:moveTo>
                    <a:pt x="381" y="0"/>
                  </a:moveTo>
                  <a:cubicBezTo>
                    <a:pt x="0" y="48"/>
                    <a:pt x="0" y="595"/>
                    <a:pt x="381" y="643"/>
                  </a:cubicBezTo>
                  <a:lnTo>
                    <a:pt x="2048" y="643"/>
                  </a:lnTo>
                  <a:cubicBezTo>
                    <a:pt x="2429" y="595"/>
                    <a:pt x="2429" y="48"/>
                    <a:pt x="20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8" name="Google Shape;10768;p84"/>
            <p:cNvSpPr/>
            <p:nvPr/>
          </p:nvSpPr>
          <p:spPr>
            <a:xfrm>
              <a:off x="2223050" y="3037000"/>
              <a:ext cx="15500" cy="16100"/>
            </a:xfrm>
            <a:custGeom>
              <a:rect b="b" l="l" r="r" t="t"/>
              <a:pathLst>
                <a:path extrusionOk="0" h="644" w="620">
                  <a:moveTo>
                    <a:pt x="310" y="0"/>
                  </a:moveTo>
                  <a:cubicBezTo>
                    <a:pt x="143" y="0"/>
                    <a:pt x="0" y="143"/>
                    <a:pt x="0" y="310"/>
                  </a:cubicBezTo>
                  <a:cubicBezTo>
                    <a:pt x="0" y="500"/>
                    <a:pt x="143" y="643"/>
                    <a:pt x="310" y="643"/>
                  </a:cubicBezTo>
                  <a:cubicBezTo>
                    <a:pt x="477" y="643"/>
                    <a:pt x="620" y="500"/>
                    <a:pt x="620" y="310"/>
                  </a:cubicBezTo>
                  <a:cubicBezTo>
                    <a:pt x="620" y="143"/>
                    <a:pt x="477" y="0"/>
                    <a:pt x="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69" name="Google Shape;10769;p84"/>
          <p:cNvGrpSpPr/>
          <p:nvPr/>
        </p:nvGrpSpPr>
        <p:grpSpPr>
          <a:xfrm>
            <a:off x="1766364" y="2327420"/>
            <a:ext cx="352774" cy="349642"/>
            <a:chOff x="1633050" y="2792900"/>
            <a:chExt cx="270325" cy="267925"/>
          </a:xfrm>
        </p:grpSpPr>
        <p:sp>
          <p:nvSpPr>
            <p:cNvPr id="10770" name="Google Shape;10770;p84"/>
            <p:cNvSpPr/>
            <p:nvPr/>
          </p:nvSpPr>
          <p:spPr>
            <a:xfrm>
              <a:off x="1633050" y="2962425"/>
              <a:ext cx="101825" cy="98400"/>
            </a:xfrm>
            <a:custGeom>
              <a:rect b="b" l="l" r="r" t="t"/>
              <a:pathLst>
                <a:path extrusionOk="0" h="3936" w="4073">
                  <a:moveTo>
                    <a:pt x="2504" y="0"/>
                  </a:moveTo>
                  <a:cubicBezTo>
                    <a:pt x="2394" y="0"/>
                    <a:pt x="2287" y="42"/>
                    <a:pt x="2215" y="125"/>
                  </a:cubicBezTo>
                  <a:lnTo>
                    <a:pt x="477" y="1888"/>
                  </a:lnTo>
                  <a:cubicBezTo>
                    <a:pt x="0" y="2340"/>
                    <a:pt x="0" y="3102"/>
                    <a:pt x="477" y="3578"/>
                  </a:cubicBezTo>
                  <a:cubicBezTo>
                    <a:pt x="703" y="3817"/>
                    <a:pt x="1012" y="3936"/>
                    <a:pt x="1322" y="3936"/>
                  </a:cubicBezTo>
                  <a:cubicBezTo>
                    <a:pt x="1632" y="3936"/>
                    <a:pt x="1941" y="3817"/>
                    <a:pt x="2167" y="3578"/>
                  </a:cubicBezTo>
                  <a:lnTo>
                    <a:pt x="3906" y="1840"/>
                  </a:lnTo>
                  <a:cubicBezTo>
                    <a:pt x="4073" y="1673"/>
                    <a:pt x="4073" y="1411"/>
                    <a:pt x="3906" y="1245"/>
                  </a:cubicBezTo>
                  <a:lnTo>
                    <a:pt x="2810" y="125"/>
                  </a:lnTo>
                  <a:cubicBezTo>
                    <a:pt x="2727" y="42"/>
                    <a:pt x="2614" y="0"/>
                    <a:pt x="25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1" name="Google Shape;10771;p84"/>
            <p:cNvSpPr/>
            <p:nvPr/>
          </p:nvSpPr>
          <p:spPr>
            <a:xfrm>
              <a:off x="1714025" y="2935775"/>
              <a:ext cx="46450" cy="47050"/>
            </a:xfrm>
            <a:custGeom>
              <a:rect b="b" l="l" r="r" t="t"/>
              <a:pathLst>
                <a:path extrusionOk="0" h="1882" w="1858">
                  <a:moveTo>
                    <a:pt x="738" y="1"/>
                  </a:moveTo>
                  <a:lnTo>
                    <a:pt x="0" y="763"/>
                  </a:lnTo>
                  <a:lnTo>
                    <a:pt x="1096" y="1882"/>
                  </a:lnTo>
                  <a:lnTo>
                    <a:pt x="1858" y="1120"/>
                  </a:lnTo>
                  <a:cubicBezTo>
                    <a:pt x="1405" y="834"/>
                    <a:pt x="1024" y="453"/>
                    <a:pt x="7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2" name="Google Shape;10772;p84"/>
            <p:cNvSpPr/>
            <p:nvPr/>
          </p:nvSpPr>
          <p:spPr>
            <a:xfrm>
              <a:off x="1701525" y="2792900"/>
              <a:ext cx="201850" cy="172750"/>
            </a:xfrm>
            <a:custGeom>
              <a:rect b="b" l="l" r="r" t="t"/>
              <a:pathLst>
                <a:path extrusionOk="0" h="6910" w="8074">
                  <a:moveTo>
                    <a:pt x="3906" y="2405"/>
                  </a:moveTo>
                  <a:cubicBezTo>
                    <a:pt x="4168" y="2405"/>
                    <a:pt x="4310" y="2739"/>
                    <a:pt x="4120" y="2929"/>
                  </a:cubicBezTo>
                  <a:cubicBezTo>
                    <a:pt x="4056" y="3001"/>
                    <a:pt x="3974" y="3033"/>
                    <a:pt x="3893" y="3033"/>
                  </a:cubicBezTo>
                  <a:cubicBezTo>
                    <a:pt x="3731" y="3033"/>
                    <a:pt x="3572" y="2905"/>
                    <a:pt x="3572" y="2715"/>
                  </a:cubicBezTo>
                  <a:cubicBezTo>
                    <a:pt x="3572" y="2548"/>
                    <a:pt x="3715" y="2405"/>
                    <a:pt x="3906" y="2405"/>
                  </a:cubicBezTo>
                  <a:close/>
                  <a:moveTo>
                    <a:pt x="5364" y="3861"/>
                  </a:moveTo>
                  <a:cubicBezTo>
                    <a:pt x="5520" y="3861"/>
                    <a:pt x="5668" y="3977"/>
                    <a:pt x="5668" y="4168"/>
                  </a:cubicBezTo>
                  <a:cubicBezTo>
                    <a:pt x="5668" y="4358"/>
                    <a:pt x="5525" y="4501"/>
                    <a:pt x="5358" y="4501"/>
                  </a:cubicBezTo>
                  <a:lnTo>
                    <a:pt x="5358" y="4477"/>
                  </a:lnTo>
                  <a:cubicBezTo>
                    <a:pt x="5072" y="4477"/>
                    <a:pt x="4930" y="4144"/>
                    <a:pt x="5144" y="3953"/>
                  </a:cubicBezTo>
                  <a:cubicBezTo>
                    <a:pt x="5207" y="3890"/>
                    <a:pt x="5287" y="3861"/>
                    <a:pt x="5364" y="3861"/>
                  </a:cubicBezTo>
                  <a:close/>
                  <a:moveTo>
                    <a:pt x="5457" y="2292"/>
                  </a:moveTo>
                  <a:cubicBezTo>
                    <a:pt x="5537" y="2292"/>
                    <a:pt x="5620" y="2322"/>
                    <a:pt x="5692" y="2382"/>
                  </a:cubicBezTo>
                  <a:cubicBezTo>
                    <a:pt x="5811" y="2501"/>
                    <a:pt x="5811" y="2715"/>
                    <a:pt x="5692" y="2834"/>
                  </a:cubicBezTo>
                  <a:lnTo>
                    <a:pt x="4001" y="4501"/>
                  </a:lnTo>
                  <a:cubicBezTo>
                    <a:pt x="3953" y="4549"/>
                    <a:pt x="3882" y="4596"/>
                    <a:pt x="3787" y="4596"/>
                  </a:cubicBezTo>
                  <a:cubicBezTo>
                    <a:pt x="3501" y="4596"/>
                    <a:pt x="3382" y="4263"/>
                    <a:pt x="3572" y="4049"/>
                  </a:cubicBezTo>
                  <a:lnTo>
                    <a:pt x="5239" y="2382"/>
                  </a:lnTo>
                  <a:cubicBezTo>
                    <a:pt x="5299" y="2322"/>
                    <a:pt x="5376" y="2292"/>
                    <a:pt x="5457" y="2292"/>
                  </a:cubicBezTo>
                  <a:close/>
                  <a:moveTo>
                    <a:pt x="4620" y="0"/>
                  </a:moveTo>
                  <a:cubicBezTo>
                    <a:pt x="1548" y="0"/>
                    <a:pt x="0" y="3715"/>
                    <a:pt x="2191" y="5882"/>
                  </a:cubicBezTo>
                  <a:cubicBezTo>
                    <a:pt x="2893" y="6592"/>
                    <a:pt x="3758" y="6910"/>
                    <a:pt x="4607" y="6910"/>
                  </a:cubicBezTo>
                  <a:cubicBezTo>
                    <a:pt x="6376" y="6910"/>
                    <a:pt x="8073" y="5530"/>
                    <a:pt x="8073" y="3453"/>
                  </a:cubicBezTo>
                  <a:cubicBezTo>
                    <a:pt x="8073" y="1548"/>
                    <a:pt x="6525" y="0"/>
                    <a:pt x="46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73" name="Google Shape;10773;p84"/>
          <p:cNvGrpSpPr/>
          <p:nvPr/>
        </p:nvGrpSpPr>
        <p:grpSpPr>
          <a:xfrm>
            <a:off x="997165" y="2327355"/>
            <a:ext cx="366770" cy="349512"/>
            <a:chOff x="1043625" y="2792850"/>
            <a:chExt cx="281050" cy="267825"/>
          </a:xfrm>
        </p:grpSpPr>
        <p:sp>
          <p:nvSpPr>
            <p:cNvPr id="10774" name="Google Shape;10774;p84"/>
            <p:cNvSpPr/>
            <p:nvPr/>
          </p:nvSpPr>
          <p:spPr>
            <a:xfrm>
              <a:off x="1151700" y="2869575"/>
              <a:ext cx="92600" cy="91225"/>
            </a:xfrm>
            <a:custGeom>
              <a:rect b="b" l="l" r="r" t="t"/>
              <a:pathLst>
                <a:path extrusionOk="0" h="3649" w="3704">
                  <a:moveTo>
                    <a:pt x="408" y="0"/>
                  </a:moveTo>
                  <a:cubicBezTo>
                    <a:pt x="196" y="0"/>
                    <a:pt x="0" y="212"/>
                    <a:pt x="131" y="458"/>
                  </a:cubicBezTo>
                  <a:lnTo>
                    <a:pt x="822" y="1672"/>
                  </a:lnTo>
                  <a:cubicBezTo>
                    <a:pt x="679" y="1839"/>
                    <a:pt x="608" y="2077"/>
                    <a:pt x="608" y="2291"/>
                  </a:cubicBezTo>
                  <a:cubicBezTo>
                    <a:pt x="608" y="2856"/>
                    <a:pt x="1060" y="3236"/>
                    <a:pt x="1543" y="3236"/>
                  </a:cubicBezTo>
                  <a:cubicBezTo>
                    <a:pt x="1753" y="3236"/>
                    <a:pt x="1968" y="3164"/>
                    <a:pt x="2156" y="3006"/>
                  </a:cubicBezTo>
                  <a:lnTo>
                    <a:pt x="3203" y="3601"/>
                  </a:lnTo>
                  <a:cubicBezTo>
                    <a:pt x="3251" y="3625"/>
                    <a:pt x="3299" y="3649"/>
                    <a:pt x="3370" y="3649"/>
                  </a:cubicBezTo>
                  <a:cubicBezTo>
                    <a:pt x="3465" y="3649"/>
                    <a:pt x="3584" y="3577"/>
                    <a:pt x="3632" y="3482"/>
                  </a:cubicBezTo>
                  <a:cubicBezTo>
                    <a:pt x="3703" y="3339"/>
                    <a:pt x="3656" y="3149"/>
                    <a:pt x="3513" y="3053"/>
                  </a:cubicBezTo>
                  <a:lnTo>
                    <a:pt x="3537" y="3053"/>
                  </a:lnTo>
                  <a:lnTo>
                    <a:pt x="2489" y="2458"/>
                  </a:lnTo>
                  <a:cubicBezTo>
                    <a:pt x="2489" y="2410"/>
                    <a:pt x="2489" y="2339"/>
                    <a:pt x="2489" y="2291"/>
                  </a:cubicBezTo>
                  <a:cubicBezTo>
                    <a:pt x="2489" y="1767"/>
                    <a:pt x="2060" y="1339"/>
                    <a:pt x="1536" y="1339"/>
                  </a:cubicBezTo>
                  <a:cubicBezTo>
                    <a:pt x="1489" y="1339"/>
                    <a:pt x="1441" y="1363"/>
                    <a:pt x="1370" y="1363"/>
                  </a:cubicBezTo>
                  <a:lnTo>
                    <a:pt x="679" y="148"/>
                  </a:lnTo>
                  <a:cubicBezTo>
                    <a:pt x="605" y="44"/>
                    <a:pt x="505" y="0"/>
                    <a:pt x="4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5" name="Google Shape;10775;p84"/>
            <p:cNvSpPr/>
            <p:nvPr/>
          </p:nvSpPr>
          <p:spPr>
            <a:xfrm>
              <a:off x="1043625" y="2792850"/>
              <a:ext cx="281050" cy="267825"/>
            </a:xfrm>
            <a:custGeom>
              <a:rect b="b" l="l" r="r" t="t"/>
              <a:pathLst>
                <a:path extrusionOk="0" h="10713" w="11242">
                  <a:moveTo>
                    <a:pt x="5883" y="0"/>
                  </a:moveTo>
                  <a:cubicBezTo>
                    <a:pt x="4598" y="0"/>
                    <a:pt x="3318" y="457"/>
                    <a:pt x="2311" y="1360"/>
                  </a:cubicBezTo>
                  <a:cubicBezTo>
                    <a:pt x="477" y="3003"/>
                    <a:pt x="1" y="5694"/>
                    <a:pt x="1144" y="7861"/>
                  </a:cubicBezTo>
                  <a:cubicBezTo>
                    <a:pt x="2079" y="9653"/>
                    <a:pt x="3923" y="10713"/>
                    <a:pt x="5867" y="10713"/>
                  </a:cubicBezTo>
                  <a:cubicBezTo>
                    <a:pt x="6299" y="10713"/>
                    <a:pt x="6736" y="10660"/>
                    <a:pt x="7169" y="10552"/>
                  </a:cubicBezTo>
                  <a:cubicBezTo>
                    <a:pt x="9574" y="9957"/>
                    <a:pt x="11241" y="7813"/>
                    <a:pt x="11241" y="5360"/>
                  </a:cubicBezTo>
                  <a:cubicBezTo>
                    <a:pt x="11241" y="5170"/>
                    <a:pt x="11099" y="5051"/>
                    <a:pt x="10932" y="5051"/>
                  </a:cubicBezTo>
                  <a:lnTo>
                    <a:pt x="9265" y="5051"/>
                  </a:lnTo>
                  <a:cubicBezTo>
                    <a:pt x="8884" y="5075"/>
                    <a:pt x="8884" y="5622"/>
                    <a:pt x="9265" y="5670"/>
                  </a:cubicBezTo>
                  <a:lnTo>
                    <a:pt x="9717" y="5670"/>
                  </a:lnTo>
                  <a:cubicBezTo>
                    <a:pt x="9693" y="6122"/>
                    <a:pt x="9574" y="6575"/>
                    <a:pt x="9360" y="7004"/>
                  </a:cubicBezTo>
                  <a:lnTo>
                    <a:pt x="8979" y="6765"/>
                  </a:lnTo>
                  <a:cubicBezTo>
                    <a:pt x="8922" y="6731"/>
                    <a:pt x="8866" y="6717"/>
                    <a:pt x="8814" y="6717"/>
                  </a:cubicBezTo>
                  <a:cubicBezTo>
                    <a:pt x="8534" y="6717"/>
                    <a:pt x="8349" y="7133"/>
                    <a:pt x="8669" y="7313"/>
                  </a:cubicBezTo>
                  <a:lnTo>
                    <a:pt x="9051" y="7527"/>
                  </a:lnTo>
                  <a:cubicBezTo>
                    <a:pt x="8789" y="7909"/>
                    <a:pt x="8455" y="8242"/>
                    <a:pt x="8074" y="8504"/>
                  </a:cubicBezTo>
                  <a:lnTo>
                    <a:pt x="7860" y="8123"/>
                  </a:lnTo>
                  <a:cubicBezTo>
                    <a:pt x="7792" y="8003"/>
                    <a:pt x="7692" y="7954"/>
                    <a:pt x="7593" y="7954"/>
                  </a:cubicBezTo>
                  <a:cubicBezTo>
                    <a:pt x="7376" y="7954"/>
                    <a:pt x="7165" y="8188"/>
                    <a:pt x="7312" y="8432"/>
                  </a:cubicBezTo>
                  <a:lnTo>
                    <a:pt x="7550" y="8813"/>
                  </a:lnTo>
                  <a:cubicBezTo>
                    <a:pt x="7122" y="9028"/>
                    <a:pt x="6669" y="9147"/>
                    <a:pt x="6217" y="9171"/>
                  </a:cubicBezTo>
                  <a:lnTo>
                    <a:pt x="6217" y="8718"/>
                  </a:lnTo>
                  <a:cubicBezTo>
                    <a:pt x="6217" y="8516"/>
                    <a:pt x="6062" y="8415"/>
                    <a:pt x="5907" y="8415"/>
                  </a:cubicBezTo>
                  <a:cubicBezTo>
                    <a:pt x="5752" y="8415"/>
                    <a:pt x="5597" y="8516"/>
                    <a:pt x="5597" y="8718"/>
                  </a:cubicBezTo>
                  <a:lnTo>
                    <a:pt x="5597" y="9171"/>
                  </a:lnTo>
                  <a:cubicBezTo>
                    <a:pt x="5121" y="9147"/>
                    <a:pt x="4669" y="9028"/>
                    <a:pt x="4264" y="8813"/>
                  </a:cubicBezTo>
                  <a:lnTo>
                    <a:pt x="4478" y="8432"/>
                  </a:lnTo>
                  <a:cubicBezTo>
                    <a:pt x="4625" y="8188"/>
                    <a:pt x="4414" y="7954"/>
                    <a:pt x="4205" y="7954"/>
                  </a:cubicBezTo>
                  <a:cubicBezTo>
                    <a:pt x="4109" y="7954"/>
                    <a:pt x="4014" y="8003"/>
                    <a:pt x="3954" y="8123"/>
                  </a:cubicBezTo>
                  <a:lnTo>
                    <a:pt x="3716" y="8504"/>
                  </a:lnTo>
                  <a:cubicBezTo>
                    <a:pt x="3335" y="8242"/>
                    <a:pt x="3002" y="7909"/>
                    <a:pt x="2740" y="7527"/>
                  </a:cubicBezTo>
                  <a:lnTo>
                    <a:pt x="3145" y="7313"/>
                  </a:lnTo>
                  <a:cubicBezTo>
                    <a:pt x="3394" y="7126"/>
                    <a:pt x="3244" y="6739"/>
                    <a:pt x="2964" y="6739"/>
                  </a:cubicBezTo>
                  <a:cubicBezTo>
                    <a:pt x="2924" y="6739"/>
                    <a:pt x="2880" y="6747"/>
                    <a:pt x="2835" y="6765"/>
                  </a:cubicBezTo>
                  <a:lnTo>
                    <a:pt x="2454" y="7004"/>
                  </a:lnTo>
                  <a:cubicBezTo>
                    <a:pt x="2240" y="6575"/>
                    <a:pt x="2120" y="6122"/>
                    <a:pt x="2097" y="5670"/>
                  </a:cubicBezTo>
                  <a:lnTo>
                    <a:pt x="2549" y="5670"/>
                  </a:lnTo>
                  <a:cubicBezTo>
                    <a:pt x="2930" y="5622"/>
                    <a:pt x="2930" y="5075"/>
                    <a:pt x="2549" y="5051"/>
                  </a:cubicBezTo>
                  <a:lnTo>
                    <a:pt x="2097" y="5051"/>
                  </a:lnTo>
                  <a:cubicBezTo>
                    <a:pt x="2120" y="4575"/>
                    <a:pt x="2240" y="4122"/>
                    <a:pt x="2454" y="3717"/>
                  </a:cubicBezTo>
                  <a:lnTo>
                    <a:pt x="2835" y="3932"/>
                  </a:lnTo>
                  <a:cubicBezTo>
                    <a:pt x="2903" y="3982"/>
                    <a:pt x="2970" y="4004"/>
                    <a:pt x="3032" y="4004"/>
                  </a:cubicBezTo>
                  <a:cubicBezTo>
                    <a:pt x="3318" y="4004"/>
                    <a:pt x="3497" y="3545"/>
                    <a:pt x="3145" y="3408"/>
                  </a:cubicBezTo>
                  <a:lnTo>
                    <a:pt x="2740" y="3169"/>
                  </a:lnTo>
                  <a:cubicBezTo>
                    <a:pt x="3002" y="2788"/>
                    <a:pt x="3335" y="2455"/>
                    <a:pt x="3716" y="2193"/>
                  </a:cubicBezTo>
                  <a:lnTo>
                    <a:pt x="3954" y="2598"/>
                  </a:lnTo>
                  <a:cubicBezTo>
                    <a:pt x="4014" y="2710"/>
                    <a:pt x="4109" y="2756"/>
                    <a:pt x="4204" y="2756"/>
                  </a:cubicBezTo>
                  <a:cubicBezTo>
                    <a:pt x="4413" y="2756"/>
                    <a:pt x="4625" y="2534"/>
                    <a:pt x="4478" y="2288"/>
                  </a:cubicBezTo>
                  <a:lnTo>
                    <a:pt x="4264" y="1883"/>
                  </a:lnTo>
                  <a:cubicBezTo>
                    <a:pt x="4669" y="1693"/>
                    <a:pt x="5121" y="1574"/>
                    <a:pt x="5597" y="1526"/>
                  </a:cubicBezTo>
                  <a:lnTo>
                    <a:pt x="5597" y="1979"/>
                  </a:lnTo>
                  <a:cubicBezTo>
                    <a:pt x="5585" y="2193"/>
                    <a:pt x="5740" y="2300"/>
                    <a:pt x="5898" y="2300"/>
                  </a:cubicBezTo>
                  <a:cubicBezTo>
                    <a:pt x="6056" y="2300"/>
                    <a:pt x="6217" y="2193"/>
                    <a:pt x="6217" y="1979"/>
                  </a:cubicBezTo>
                  <a:lnTo>
                    <a:pt x="6217" y="1526"/>
                  </a:lnTo>
                  <a:cubicBezTo>
                    <a:pt x="6788" y="1574"/>
                    <a:pt x="7336" y="1741"/>
                    <a:pt x="7812" y="2026"/>
                  </a:cubicBezTo>
                  <a:lnTo>
                    <a:pt x="7645" y="2193"/>
                  </a:lnTo>
                  <a:cubicBezTo>
                    <a:pt x="7431" y="2360"/>
                    <a:pt x="7550" y="2741"/>
                    <a:pt x="7836" y="2741"/>
                  </a:cubicBezTo>
                  <a:lnTo>
                    <a:pt x="9574" y="2907"/>
                  </a:lnTo>
                  <a:cubicBezTo>
                    <a:pt x="9592" y="2912"/>
                    <a:pt x="9609" y="2914"/>
                    <a:pt x="9627" y="2914"/>
                  </a:cubicBezTo>
                  <a:cubicBezTo>
                    <a:pt x="9704" y="2914"/>
                    <a:pt x="9778" y="2875"/>
                    <a:pt x="9836" y="2836"/>
                  </a:cubicBezTo>
                  <a:cubicBezTo>
                    <a:pt x="9908" y="2765"/>
                    <a:pt x="9932" y="2669"/>
                    <a:pt x="9932" y="2574"/>
                  </a:cubicBezTo>
                  <a:lnTo>
                    <a:pt x="9741" y="836"/>
                  </a:lnTo>
                  <a:cubicBezTo>
                    <a:pt x="9717" y="717"/>
                    <a:pt x="9646" y="598"/>
                    <a:pt x="9527" y="574"/>
                  </a:cubicBezTo>
                  <a:cubicBezTo>
                    <a:pt x="9487" y="558"/>
                    <a:pt x="9447" y="550"/>
                    <a:pt x="9409" y="550"/>
                  </a:cubicBezTo>
                  <a:cubicBezTo>
                    <a:pt x="9334" y="550"/>
                    <a:pt x="9265" y="582"/>
                    <a:pt x="9217" y="645"/>
                  </a:cubicBezTo>
                  <a:lnTo>
                    <a:pt x="8908" y="931"/>
                  </a:lnTo>
                  <a:cubicBezTo>
                    <a:pt x="7995" y="308"/>
                    <a:pt x="6937" y="0"/>
                    <a:pt x="58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6" name="Google Shape;10776;p84"/>
            <p:cNvSpPr/>
            <p:nvPr/>
          </p:nvSpPr>
          <p:spPr>
            <a:xfrm>
              <a:off x="1151700" y="2869575"/>
              <a:ext cx="92600" cy="91225"/>
            </a:xfrm>
            <a:custGeom>
              <a:rect b="b" l="l" r="r" t="t"/>
              <a:pathLst>
                <a:path extrusionOk="0" h="3649" w="3704">
                  <a:moveTo>
                    <a:pt x="408" y="0"/>
                  </a:moveTo>
                  <a:cubicBezTo>
                    <a:pt x="196" y="0"/>
                    <a:pt x="0" y="212"/>
                    <a:pt x="131" y="458"/>
                  </a:cubicBezTo>
                  <a:lnTo>
                    <a:pt x="822" y="1672"/>
                  </a:lnTo>
                  <a:cubicBezTo>
                    <a:pt x="679" y="1839"/>
                    <a:pt x="608" y="2077"/>
                    <a:pt x="608" y="2291"/>
                  </a:cubicBezTo>
                  <a:cubicBezTo>
                    <a:pt x="608" y="2856"/>
                    <a:pt x="1060" y="3236"/>
                    <a:pt x="1543" y="3236"/>
                  </a:cubicBezTo>
                  <a:cubicBezTo>
                    <a:pt x="1753" y="3236"/>
                    <a:pt x="1968" y="3164"/>
                    <a:pt x="2156" y="3006"/>
                  </a:cubicBezTo>
                  <a:lnTo>
                    <a:pt x="3203" y="3601"/>
                  </a:lnTo>
                  <a:cubicBezTo>
                    <a:pt x="3251" y="3625"/>
                    <a:pt x="3299" y="3649"/>
                    <a:pt x="3370" y="3649"/>
                  </a:cubicBezTo>
                  <a:cubicBezTo>
                    <a:pt x="3465" y="3649"/>
                    <a:pt x="3584" y="3577"/>
                    <a:pt x="3632" y="3482"/>
                  </a:cubicBezTo>
                  <a:cubicBezTo>
                    <a:pt x="3703" y="3339"/>
                    <a:pt x="3656" y="3149"/>
                    <a:pt x="3513" y="3053"/>
                  </a:cubicBezTo>
                  <a:lnTo>
                    <a:pt x="3537" y="3053"/>
                  </a:lnTo>
                  <a:lnTo>
                    <a:pt x="2489" y="2458"/>
                  </a:lnTo>
                  <a:cubicBezTo>
                    <a:pt x="2489" y="2410"/>
                    <a:pt x="2489" y="2339"/>
                    <a:pt x="2489" y="2291"/>
                  </a:cubicBezTo>
                  <a:cubicBezTo>
                    <a:pt x="2489" y="1767"/>
                    <a:pt x="2060" y="1339"/>
                    <a:pt x="1536" y="1339"/>
                  </a:cubicBezTo>
                  <a:cubicBezTo>
                    <a:pt x="1489" y="1339"/>
                    <a:pt x="1441" y="1363"/>
                    <a:pt x="1370" y="1363"/>
                  </a:cubicBezTo>
                  <a:lnTo>
                    <a:pt x="679" y="148"/>
                  </a:lnTo>
                  <a:cubicBezTo>
                    <a:pt x="605" y="44"/>
                    <a:pt x="505" y="0"/>
                    <a:pt x="4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7" name="Google Shape;10777;p84"/>
            <p:cNvSpPr/>
            <p:nvPr/>
          </p:nvSpPr>
          <p:spPr>
            <a:xfrm>
              <a:off x="1043625" y="2792850"/>
              <a:ext cx="281050" cy="267825"/>
            </a:xfrm>
            <a:custGeom>
              <a:rect b="b" l="l" r="r" t="t"/>
              <a:pathLst>
                <a:path extrusionOk="0" h="10713" w="11242">
                  <a:moveTo>
                    <a:pt x="5883" y="0"/>
                  </a:moveTo>
                  <a:cubicBezTo>
                    <a:pt x="4598" y="0"/>
                    <a:pt x="3318" y="457"/>
                    <a:pt x="2311" y="1360"/>
                  </a:cubicBezTo>
                  <a:cubicBezTo>
                    <a:pt x="477" y="3003"/>
                    <a:pt x="1" y="5694"/>
                    <a:pt x="1144" y="7861"/>
                  </a:cubicBezTo>
                  <a:cubicBezTo>
                    <a:pt x="2079" y="9653"/>
                    <a:pt x="3923" y="10713"/>
                    <a:pt x="5867" y="10713"/>
                  </a:cubicBezTo>
                  <a:cubicBezTo>
                    <a:pt x="6299" y="10713"/>
                    <a:pt x="6736" y="10660"/>
                    <a:pt x="7169" y="10552"/>
                  </a:cubicBezTo>
                  <a:cubicBezTo>
                    <a:pt x="9574" y="9957"/>
                    <a:pt x="11241" y="7813"/>
                    <a:pt x="11241" y="5360"/>
                  </a:cubicBezTo>
                  <a:cubicBezTo>
                    <a:pt x="11241" y="5170"/>
                    <a:pt x="11099" y="5051"/>
                    <a:pt x="10932" y="5051"/>
                  </a:cubicBezTo>
                  <a:lnTo>
                    <a:pt x="9265" y="5051"/>
                  </a:lnTo>
                  <a:cubicBezTo>
                    <a:pt x="8884" y="5075"/>
                    <a:pt x="8884" y="5622"/>
                    <a:pt x="9265" y="5670"/>
                  </a:cubicBezTo>
                  <a:lnTo>
                    <a:pt x="9717" y="5670"/>
                  </a:lnTo>
                  <a:cubicBezTo>
                    <a:pt x="9693" y="6122"/>
                    <a:pt x="9574" y="6575"/>
                    <a:pt x="9360" y="7004"/>
                  </a:cubicBezTo>
                  <a:lnTo>
                    <a:pt x="8979" y="6765"/>
                  </a:lnTo>
                  <a:cubicBezTo>
                    <a:pt x="8922" y="6731"/>
                    <a:pt x="8866" y="6717"/>
                    <a:pt x="8814" y="6717"/>
                  </a:cubicBezTo>
                  <a:cubicBezTo>
                    <a:pt x="8534" y="6717"/>
                    <a:pt x="8349" y="7133"/>
                    <a:pt x="8669" y="7313"/>
                  </a:cubicBezTo>
                  <a:lnTo>
                    <a:pt x="9051" y="7527"/>
                  </a:lnTo>
                  <a:cubicBezTo>
                    <a:pt x="8789" y="7909"/>
                    <a:pt x="8455" y="8242"/>
                    <a:pt x="8074" y="8504"/>
                  </a:cubicBezTo>
                  <a:lnTo>
                    <a:pt x="7860" y="8123"/>
                  </a:lnTo>
                  <a:cubicBezTo>
                    <a:pt x="7792" y="8003"/>
                    <a:pt x="7692" y="7954"/>
                    <a:pt x="7593" y="7954"/>
                  </a:cubicBezTo>
                  <a:cubicBezTo>
                    <a:pt x="7376" y="7954"/>
                    <a:pt x="7165" y="8188"/>
                    <a:pt x="7312" y="8432"/>
                  </a:cubicBezTo>
                  <a:lnTo>
                    <a:pt x="7550" y="8813"/>
                  </a:lnTo>
                  <a:cubicBezTo>
                    <a:pt x="7122" y="9028"/>
                    <a:pt x="6669" y="9147"/>
                    <a:pt x="6217" y="9171"/>
                  </a:cubicBezTo>
                  <a:lnTo>
                    <a:pt x="6217" y="8718"/>
                  </a:lnTo>
                  <a:cubicBezTo>
                    <a:pt x="6217" y="8516"/>
                    <a:pt x="6062" y="8415"/>
                    <a:pt x="5907" y="8415"/>
                  </a:cubicBezTo>
                  <a:cubicBezTo>
                    <a:pt x="5752" y="8415"/>
                    <a:pt x="5597" y="8516"/>
                    <a:pt x="5597" y="8718"/>
                  </a:cubicBezTo>
                  <a:lnTo>
                    <a:pt x="5597" y="9171"/>
                  </a:lnTo>
                  <a:cubicBezTo>
                    <a:pt x="5121" y="9147"/>
                    <a:pt x="4669" y="9028"/>
                    <a:pt x="4264" y="8813"/>
                  </a:cubicBezTo>
                  <a:lnTo>
                    <a:pt x="4478" y="8432"/>
                  </a:lnTo>
                  <a:cubicBezTo>
                    <a:pt x="4625" y="8188"/>
                    <a:pt x="4414" y="7954"/>
                    <a:pt x="4205" y="7954"/>
                  </a:cubicBezTo>
                  <a:cubicBezTo>
                    <a:pt x="4109" y="7954"/>
                    <a:pt x="4014" y="8003"/>
                    <a:pt x="3954" y="8123"/>
                  </a:cubicBezTo>
                  <a:lnTo>
                    <a:pt x="3716" y="8504"/>
                  </a:lnTo>
                  <a:cubicBezTo>
                    <a:pt x="3335" y="8242"/>
                    <a:pt x="3002" y="7909"/>
                    <a:pt x="2740" y="7527"/>
                  </a:cubicBezTo>
                  <a:lnTo>
                    <a:pt x="3145" y="7313"/>
                  </a:lnTo>
                  <a:cubicBezTo>
                    <a:pt x="3394" y="7126"/>
                    <a:pt x="3244" y="6739"/>
                    <a:pt x="2964" y="6739"/>
                  </a:cubicBezTo>
                  <a:cubicBezTo>
                    <a:pt x="2924" y="6739"/>
                    <a:pt x="2880" y="6747"/>
                    <a:pt x="2835" y="6765"/>
                  </a:cubicBezTo>
                  <a:lnTo>
                    <a:pt x="2454" y="7004"/>
                  </a:lnTo>
                  <a:cubicBezTo>
                    <a:pt x="2240" y="6575"/>
                    <a:pt x="2120" y="6122"/>
                    <a:pt x="2097" y="5670"/>
                  </a:cubicBezTo>
                  <a:lnTo>
                    <a:pt x="2549" y="5670"/>
                  </a:lnTo>
                  <a:cubicBezTo>
                    <a:pt x="2930" y="5622"/>
                    <a:pt x="2930" y="5075"/>
                    <a:pt x="2549" y="5051"/>
                  </a:cubicBezTo>
                  <a:lnTo>
                    <a:pt x="2097" y="5051"/>
                  </a:lnTo>
                  <a:cubicBezTo>
                    <a:pt x="2120" y="4575"/>
                    <a:pt x="2240" y="4122"/>
                    <a:pt x="2454" y="3717"/>
                  </a:cubicBezTo>
                  <a:lnTo>
                    <a:pt x="2835" y="3932"/>
                  </a:lnTo>
                  <a:cubicBezTo>
                    <a:pt x="2903" y="3982"/>
                    <a:pt x="2970" y="4004"/>
                    <a:pt x="3032" y="4004"/>
                  </a:cubicBezTo>
                  <a:cubicBezTo>
                    <a:pt x="3318" y="4004"/>
                    <a:pt x="3497" y="3545"/>
                    <a:pt x="3145" y="3408"/>
                  </a:cubicBezTo>
                  <a:lnTo>
                    <a:pt x="2740" y="3169"/>
                  </a:lnTo>
                  <a:cubicBezTo>
                    <a:pt x="3002" y="2788"/>
                    <a:pt x="3335" y="2455"/>
                    <a:pt x="3716" y="2193"/>
                  </a:cubicBezTo>
                  <a:lnTo>
                    <a:pt x="3954" y="2598"/>
                  </a:lnTo>
                  <a:cubicBezTo>
                    <a:pt x="4014" y="2710"/>
                    <a:pt x="4109" y="2756"/>
                    <a:pt x="4204" y="2756"/>
                  </a:cubicBezTo>
                  <a:cubicBezTo>
                    <a:pt x="4413" y="2756"/>
                    <a:pt x="4625" y="2534"/>
                    <a:pt x="4478" y="2288"/>
                  </a:cubicBezTo>
                  <a:lnTo>
                    <a:pt x="4264" y="1883"/>
                  </a:lnTo>
                  <a:cubicBezTo>
                    <a:pt x="4669" y="1693"/>
                    <a:pt x="5121" y="1574"/>
                    <a:pt x="5597" y="1526"/>
                  </a:cubicBezTo>
                  <a:lnTo>
                    <a:pt x="5597" y="1979"/>
                  </a:lnTo>
                  <a:cubicBezTo>
                    <a:pt x="5585" y="2193"/>
                    <a:pt x="5740" y="2300"/>
                    <a:pt x="5898" y="2300"/>
                  </a:cubicBezTo>
                  <a:cubicBezTo>
                    <a:pt x="6056" y="2300"/>
                    <a:pt x="6217" y="2193"/>
                    <a:pt x="6217" y="1979"/>
                  </a:cubicBezTo>
                  <a:lnTo>
                    <a:pt x="6217" y="1526"/>
                  </a:lnTo>
                  <a:cubicBezTo>
                    <a:pt x="6788" y="1574"/>
                    <a:pt x="7336" y="1741"/>
                    <a:pt x="7812" y="2026"/>
                  </a:cubicBezTo>
                  <a:lnTo>
                    <a:pt x="7645" y="2193"/>
                  </a:lnTo>
                  <a:cubicBezTo>
                    <a:pt x="7431" y="2360"/>
                    <a:pt x="7550" y="2741"/>
                    <a:pt x="7836" y="2741"/>
                  </a:cubicBezTo>
                  <a:lnTo>
                    <a:pt x="9574" y="2907"/>
                  </a:lnTo>
                  <a:cubicBezTo>
                    <a:pt x="9592" y="2912"/>
                    <a:pt x="9609" y="2914"/>
                    <a:pt x="9627" y="2914"/>
                  </a:cubicBezTo>
                  <a:cubicBezTo>
                    <a:pt x="9704" y="2914"/>
                    <a:pt x="9778" y="2875"/>
                    <a:pt x="9836" y="2836"/>
                  </a:cubicBezTo>
                  <a:cubicBezTo>
                    <a:pt x="9908" y="2765"/>
                    <a:pt x="9932" y="2669"/>
                    <a:pt x="9932" y="2574"/>
                  </a:cubicBezTo>
                  <a:lnTo>
                    <a:pt x="9741" y="836"/>
                  </a:lnTo>
                  <a:cubicBezTo>
                    <a:pt x="9717" y="717"/>
                    <a:pt x="9646" y="598"/>
                    <a:pt x="9527" y="574"/>
                  </a:cubicBezTo>
                  <a:cubicBezTo>
                    <a:pt x="9487" y="558"/>
                    <a:pt x="9447" y="550"/>
                    <a:pt x="9409" y="550"/>
                  </a:cubicBezTo>
                  <a:cubicBezTo>
                    <a:pt x="9334" y="550"/>
                    <a:pt x="9265" y="582"/>
                    <a:pt x="9217" y="645"/>
                  </a:cubicBezTo>
                  <a:lnTo>
                    <a:pt x="8908" y="931"/>
                  </a:lnTo>
                  <a:cubicBezTo>
                    <a:pt x="7995" y="308"/>
                    <a:pt x="6937" y="0"/>
                    <a:pt x="58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78" name="Google Shape;10778;p84"/>
          <p:cNvGrpSpPr/>
          <p:nvPr/>
        </p:nvGrpSpPr>
        <p:grpSpPr>
          <a:xfrm>
            <a:off x="980232" y="2886026"/>
            <a:ext cx="372839" cy="351045"/>
            <a:chOff x="1030650" y="3220950"/>
            <a:chExt cx="285700" cy="269000"/>
          </a:xfrm>
        </p:grpSpPr>
        <p:sp>
          <p:nvSpPr>
            <p:cNvPr id="10779" name="Google Shape;10779;p84"/>
            <p:cNvSpPr/>
            <p:nvPr/>
          </p:nvSpPr>
          <p:spPr>
            <a:xfrm>
              <a:off x="1268100" y="3440050"/>
              <a:ext cx="6575" cy="16100"/>
            </a:xfrm>
            <a:custGeom>
              <a:rect b="b" l="l" r="r" t="t"/>
              <a:pathLst>
                <a:path extrusionOk="0" h="644" w="263">
                  <a:moveTo>
                    <a:pt x="0" y="0"/>
                  </a:moveTo>
                  <a:lnTo>
                    <a:pt x="0" y="643"/>
                  </a:lnTo>
                  <a:cubicBezTo>
                    <a:pt x="119" y="596"/>
                    <a:pt x="214" y="477"/>
                    <a:pt x="238" y="358"/>
                  </a:cubicBezTo>
                  <a:cubicBezTo>
                    <a:pt x="262" y="191"/>
                    <a:pt x="167" y="4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0" name="Google Shape;10780;p84"/>
            <p:cNvSpPr/>
            <p:nvPr/>
          </p:nvSpPr>
          <p:spPr>
            <a:xfrm>
              <a:off x="1194850" y="3384675"/>
              <a:ext cx="121500" cy="104050"/>
            </a:xfrm>
            <a:custGeom>
              <a:rect b="b" l="l" r="r" t="t"/>
              <a:pathLst>
                <a:path extrusionOk="0" h="4162" w="4860">
                  <a:moveTo>
                    <a:pt x="2763" y="667"/>
                  </a:moveTo>
                  <a:cubicBezTo>
                    <a:pt x="2859" y="667"/>
                    <a:pt x="2930" y="739"/>
                    <a:pt x="2930" y="834"/>
                  </a:cubicBezTo>
                  <a:lnTo>
                    <a:pt x="2930" y="929"/>
                  </a:lnTo>
                  <a:cubicBezTo>
                    <a:pt x="3073" y="953"/>
                    <a:pt x="3192" y="1025"/>
                    <a:pt x="3287" y="1120"/>
                  </a:cubicBezTo>
                  <a:cubicBezTo>
                    <a:pt x="3359" y="1191"/>
                    <a:pt x="3335" y="1287"/>
                    <a:pt x="3287" y="1334"/>
                  </a:cubicBezTo>
                  <a:cubicBezTo>
                    <a:pt x="3252" y="1370"/>
                    <a:pt x="3210" y="1388"/>
                    <a:pt x="3168" y="1388"/>
                  </a:cubicBezTo>
                  <a:cubicBezTo>
                    <a:pt x="3127" y="1388"/>
                    <a:pt x="3085" y="1370"/>
                    <a:pt x="3049" y="1334"/>
                  </a:cubicBezTo>
                  <a:cubicBezTo>
                    <a:pt x="3025" y="1310"/>
                    <a:pt x="2978" y="1287"/>
                    <a:pt x="2930" y="1263"/>
                  </a:cubicBezTo>
                  <a:lnTo>
                    <a:pt x="2930" y="1906"/>
                  </a:lnTo>
                  <a:lnTo>
                    <a:pt x="3049" y="1930"/>
                  </a:lnTo>
                  <a:cubicBezTo>
                    <a:pt x="3335" y="2025"/>
                    <a:pt x="3502" y="2311"/>
                    <a:pt x="3454" y="2620"/>
                  </a:cubicBezTo>
                  <a:cubicBezTo>
                    <a:pt x="3406" y="2906"/>
                    <a:pt x="3216" y="3120"/>
                    <a:pt x="2930" y="3192"/>
                  </a:cubicBezTo>
                  <a:lnTo>
                    <a:pt x="2930" y="3335"/>
                  </a:lnTo>
                  <a:cubicBezTo>
                    <a:pt x="2930" y="3442"/>
                    <a:pt x="2853" y="3495"/>
                    <a:pt x="2775" y="3495"/>
                  </a:cubicBezTo>
                  <a:cubicBezTo>
                    <a:pt x="2698" y="3495"/>
                    <a:pt x="2620" y="3442"/>
                    <a:pt x="2620" y="3335"/>
                  </a:cubicBezTo>
                  <a:lnTo>
                    <a:pt x="2620" y="3216"/>
                  </a:lnTo>
                  <a:cubicBezTo>
                    <a:pt x="2454" y="3192"/>
                    <a:pt x="2311" y="3144"/>
                    <a:pt x="2168" y="3049"/>
                  </a:cubicBezTo>
                  <a:cubicBezTo>
                    <a:pt x="1997" y="2954"/>
                    <a:pt x="2098" y="2739"/>
                    <a:pt x="2231" y="2739"/>
                  </a:cubicBezTo>
                  <a:cubicBezTo>
                    <a:pt x="2265" y="2739"/>
                    <a:pt x="2301" y="2753"/>
                    <a:pt x="2335" y="2787"/>
                  </a:cubicBezTo>
                  <a:cubicBezTo>
                    <a:pt x="2430" y="2835"/>
                    <a:pt x="2525" y="2882"/>
                    <a:pt x="2620" y="2882"/>
                  </a:cubicBezTo>
                  <a:lnTo>
                    <a:pt x="2620" y="2096"/>
                  </a:lnTo>
                  <a:cubicBezTo>
                    <a:pt x="2525" y="2049"/>
                    <a:pt x="2430" y="2001"/>
                    <a:pt x="2335" y="1930"/>
                  </a:cubicBezTo>
                  <a:cubicBezTo>
                    <a:pt x="2192" y="1811"/>
                    <a:pt x="2120" y="1620"/>
                    <a:pt x="2168" y="1429"/>
                  </a:cubicBezTo>
                  <a:cubicBezTo>
                    <a:pt x="2216" y="1215"/>
                    <a:pt x="2359" y="1025"/>
                    <a:pt x="2573" y="977"/>
                  </a:cubicBezTo>
                  <a:lnTo>
                    <a:pt x="2620" y="953"/>
                  </a:lnTo>
                  <a:lnTo>
                    <a:pt x="2620" y="834"/>
                  </a:lnTo>
                  <a:cubicBezTo>
                    <a:pt x="2620" y="739"/>
                    <a:pt x="2692" y="667"/>
                    <a:pt x="2763" y="667"/>
                  </a:cubicBezTo>
                  <a:close/>
                  <a:moveTo>
                    <a:pt x="2787" y="1"/>
                  </a:moveTo>
                  <a:cubicBezTo>
                    <a:pt x="930" y="1"/>
                    <a:pt x="1" y="2239"/>
                    <a:pt x="1311" y="3549"/>
                  </a:cubicBezTo>
                  <a:cubicBezTo>
                    <a:pt x="1734" y="3972"/>
                    <a:pt x="2254" y="4162"/>
                    <a:pt x="2764" y="4162"/>
                  </a:cubicBezTo>
                  <a:cubicBezTo>
                    <a:pt x="3833" y="4162"/>
                    <a:pt x="4859" y="3330"/>
                    <a:pt x="4859" y="2072"/>
                  </a:cubicBezTo>
                  <a:cubicBezTo>
                    <a:pt x="4859" y="929"/>
                    <a:pt x="3930" y="1"/>
                    <a:pt x="27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1" name="Google Shape;10781;p84"/>
            <p:cNvSpPr/>
            <p:nvPr/>
          </p:nvSpPr>
          <p:spPr>
            <a:xfrm>
              <a:off x="1256175" y="3416825"/>
              <a:ext cx="4200" cy="11350"/>
            </a:xfrm>
            <a:custGeom>
              <a:rect b="b" l="l" r="r" t="t"/>
              <a:pathLst>
                <a:path extrusionOk="0" h="454" w="168">
                  <a:moveTo>
                    <a:pt x="167" y="1"/>
                  </a:moveTo>
                  <a:cubicBezTo>
                    <a:pt x="96" y="24"/>
                    <a:pt x="48" y="120"/>
                    <a:pt x="25" y="191"/>
                  </a:cubicBezTo>
                  <a:cubicBezTo>
                    <a:pt x="1" y="263"/>
                    <a:pt x="25" y="334"/>
                    <a:pt x="72" y="382"/>
                  </a:cubicBezTo>
                  <a:cubicBezTo>
                    <a:pt x="96" y="405"/>
                    <a:pt x="144" y="429"/>
                    <a:pt x="167" y="453"/>
                  </a:cubicBezTo>
                  <a:lnTo>
                    <a:pt x="16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2" name="Google Shape;10782;p84"/>
            <p:cNvSpPr/>
            <p:nvPr/>
          </p:nvSpPr>
          <p:spPr>
            <a:xfrm>
              <a:off x="1030650" y="3220950"/>
              <a:ext cx="243425" cy="269000"/>
            </a:xfrm>
            <a:custGeom>
              <a:rect b="b" l="l" r="r" t="t"/>
              <a:pathLst>
                <a:path extrusionOk="0" h="10760" w="9737">
                  <a:moveTo>
                    <a:pt x="5500" y="641"/>
                  </a:moveTo>
                  <a:cubicBezTo>
                    <a:pt x="5515" y="641"/>
                    <a:pt x="5529" y="642"/>
                    <a:pt x="5545" y="644"/>
                  </a:cubicBezTo>
                  <a:cubicBezTo>
                    <a:pt x="5926" y="667"/>
                    <a:pt x="5926" y="1215"/>
                    <a:pt x="5545" y="1263"/>
                  </a:cubicBezTo>
                  <a:cubicBezTo>
                    <a:pt x="5529" y="1264"/>
                    <a:pt x="5515" y="1265"/>
                    <a:pt x="5500" y="1265"/>
                  </a:cubicBezTo>
                  <a:cubicBezTo>
                    <a:pt x="5083" y="1265"/>
                    <a:pt x="5083" y="641"/>
                    <a:pt x="5500" y="641"/>
                  </a:cubicBezTo>
                  <a:close/>
                  <a:moveTo>
                    <a:pt x="5500" y="3190"/>
                  </a:moveTo>
                  <a:cubicBezTo>
                    <a:pt x="5515" y="3190"/>
                    <a:pt x="5529" y="3190"/>
                    <a:pt x="5545" y="3192"/>
                  </a:cubicBezTo>
                  <a:cubicBezTo>
                    <a:pt x="5926" y="3216"/>
                    <a:pt x="5926" y="3787"/>
                    <a:pt x="5545" y="3811"/>
                  </a:cubicBezTo>
                  <a:cubicBezTo>
                    <a:pt x="5529" y="3813"/>
                    <a:pt x="5515" y="3813"/>
                    <a:pt x="5500" y="3813"/>
                  </a:cubicBezTo>
                  <a:cubicBezTo>
                    <a:pt x="5083" y="3813"/>
                    <a:pt x="5083" y="3190"/>
                    <a:pt x="5500" y="3190"/>
                  </a:cubicBezTo>
                  <a:close/>
                  <a:moveTo>
                    <a:pt x="3957" y="3601"/>
                  </a:moveTo>
                  <a:cubicBezTo>
                    <a:pt x="4148" y="3601"/>
                    <a:pt x="4315" y="3794"/>
                    <a:pt x="4259" y="4001"/>
                  </a:cubicBezTo>
                  <a:cubicBezTo>
                    <a:pt x="4219" y="4148"/>
                    <a:pt x="4090" y="4227"/>
                    <a:pt x="3959" y="4227"/>
                  </a:cubicBezTo>
                  <a:cubicBezTo>
                    <a:pt x="3855" y="4227"/>
                    <a:pt x="3750" y="4178"/>
                    <a:pt x="3687" y="4073"/>
                  </a:cubicBezTo>
                  <a:cubicBezTo>
                    <a:pt x="3616" y="3930"/>
                    <a:pt x="3664" y="3740"/>
                    <a:pt x="3806" y="3644"/>
                  </a:cubicBezTo>
                  <a:cubicBezTo>
                    <a:pt x="3856" y="3615"/>
                    <a:pt x="3907" y="3601"/>
                    <a:pt x="3957" y="3601"/>
                  </a:cubicBezTo>
                  <a:close/>
                  <a:moveTo>
                    <a:pt x="7102" y="3609"/>
                  </a:moveTo>
                  <a:cubicBezTo>
                    <a:pt x="7233" y="3609"/>
                    <a:pt x="7362" y="3688"/>
                    <a:pt x="7402" y="3835"/>
                  </a:cubicBezTo>
                  <a:cubicBezTo>
                    <a:pt x="7458" y="4058"/>
                    <a:pt x="7296" y="4237"/>
                    <a:pt x="7109" y="4237"/>
                  </a:cubicBezTo>
                  <a:cubicBezTo>
                    <a:pt x="7057" y="4237"/>
                    <a:pt x="7002" y="4223"/>
                    <a:pt x="6950" y="4192"/>
                  </a:cubicBezTo>
                  <a:cubicBezTo>
                    <a:pt x="6783" y="4121"/>
                    <a:pt x="6736" y="3906"/>
                    <a:pt x="6831" y="3763"/>
                  </a:cubicBezTo>
                  <a:cubicBezTo>
                    <a:pt x="6894" y="3658"/>
                    <a:pt x="6999" y="3609"/>
                    <a:pt x="7102" y="3609"/>
                  </a:cubicBezTo>
                  <a:close/>
                  <a:moveTo>
                    <a:pt x="2812" y="4765"/>
                  </a:moveTo>
                  <a:cubicBezTo>
                    <a:pt x="2865" y="4765"/>
                    <a:pt x="2920" y="4780"/>
                    <a:pt x="2973" y="4811"/>
                  </a:cubicBezTo>
                  <a:cubicBezTo>
                    <a:pt x="3116" y="4883"/>
                    <a:pt x="3187" y="5073"/>
                    <a:pt x="3092" y="5240"/>
                  </a:cubicBezTo>
                  <a:cubicBezTo>
                    <a:pt x="3030" y="5343"/>
                    <a:pt x="2928" y="5392"/>
                    <a:pt x="2827" y="5392"/>
                  </a:cubicBezTo>
                  <a:cubicBezTo>
                    <a:pt x="2694" y="5392"/>
                    <a:pt x="2561" y="5307"/>
                    <a:pt x="2520" y="5145"/>
                  </a:cubicBezTo>
                  <a:cubicBezTo>
                    <a:pt x="2465" y="4941"/>
                    <a:pt x="2626" y="4765"/>
                    <a:pt x="2812" y="4765"/>
                  </a:cubicBezTo>
                  <a:close/>
                  <a:moveTo>
                    <a:pt x="8264" y="4756"/>
                  </a:moveTo>
                  <a:cubicBezTo>
                    <a:pt x="8454" y="4756"/>
                    <a:pt x="8624" y="4943"/>
                    <a:pt x="8569" y="5145"/>
                  </a:cubicBezTo>
                  <a:cubicBezTo>
                    <a:pt x="8529" y="5307"/>
                    <a:pt x="8388" y="5392"/>
                    <a:pt x="8253" y="5392"/>
                  </a:cubicBezTo>
                  <a:cubicBezTo>
                    <a:pt x="8150" y="5392"/>
                    <a:pt x="8049" y="5343"/>
                    <a:pt x="7998" y="5240"/>
                  </a:cubicBezTo>
                  <a:cubicBezTo>
                    <a:pt x="7879" y="5073"/>
                    <a:pt x="7950" y="4883"/>
                    <a:pt x="8093" y="4811"/>
                  </a:cubicBezTo>
                  <a:cubicBezTo>
                    <a:pt x="8148" y="4773"/>
                    <a:pt x="8207" y="4756"/>
                    <a:pt x="8264" y="4756"/>
                  </a:cubicBezTo>
                  <a:close/>
                  <a:moveTo>
                    <a:pt x="2401" y="6288"/>
                  </a:moveTo>
                  <a:cubicBezTo>
                    <a:pt x="2568" y="6288"/>
                    <a:pt x="2735" y="6407"/>
                    <a:pt x="2711" y="6645"/>
                  </a:cubicBezTo>
                  <a:cubicBezTo>
                    <a:pt x="2687" y="6835"/>
                    <a:pt x="2538" y="6931"/>
                    <a:pt x="2392" y="6931"/>
                  </a:cubicBezTo>
                  <a:cubicBezTo>
                    <a:pt x="2247" y="6931"/>
                    <a:pt x="2104" y="6835"/>
                    <a:pt x="2092" y="6645"/>
                  </a:cubicBezTo>
                  <a:cubicBezTo>
                    <a:pt x="2068" y="6407"/>
                    <a:pt x="2235" y="6288"/>
                    <a:pt x="2401" y="6288"/>
                  </a:cubicBezTo>
                  <a:close/>
                  <a:moveTo>
                    <a:pt x="2809" y="7887"/>
                  </a:moveTo>
                  <a:cubicBezTo>
                    <a:pt x="3054" y="7887"/>
                    <a:pt x="3259" y="8376"/>
                    <a:pt x="2973" y="8479"/>
                  </a:cubicBezTo>
                  <a:cubicBezTo>
                    <a:pt x="2931" y="8510"/>
                    <a:pt x="2889" y="8523"/>
                    <a:pt x="2848" y="8523"/>
                  </a:cubicBezTo>
                  <a:cubicBezTo>
                    <a:pt x="2604" y="8523"/>
                    <a:pt x="2402" y="8053"/>
                    <a:pt x="2687" y="7931"/>
                  </a:cubicBezTo>
                  <a:cubicBezTo>
                    <a:pt x="2727" y="7901"/>
                    <a:pt x="2769" y="7887"/>
                    <a:pt x="2809" y="7887"/>
                  </a:cubicBezTo>
                  <a:close/>
                  <a:moveTo>
                    <a:pt x="4505" y="4524"/>
                  </a:moveTo>
                  <a:cubicBezTo>
                    <a:pt x="4614" y="4524"/>
                    <a:pt x="4712" y="4583"/>
                    <a:pt x="4759" y="4692"/>
                  </a:cubicBezTo>
                  <a:lnTo>
                    <a:pt x="5354" y="5740"/>
                  </a:lnTo>
                  <a:cubicBezTo>
                    <a:pt x="5426" y="5716"/>
                    <a:pt x="5473" y="5716"/>
                    <a:pt x="5545" y="5716"/>
                  </a:cubicBezTo>
                  <a:cubicBezTo>
                    <a:pt x="6712" y="5788"/>
                    <a:pt x="6712" y="7526"/>
                    <a:pt x="5545" y="7597"/>
                  </a:cubicBezTo>
                  <a:cubicBezTo>
                    <a:pt x="5473" y="7597"/>
                    <a:pt x="5426" y="7597"/>
                    <a:pt x="5378" y="7574"/>
                  </a:cubicBezTo>
                  <a:lnTo>
                    <a:pt x="4878" y="8455"/>
                  </a:lnTo>
                  <a:cubicBezTo>
                    <a:pt x="4807" y="8550"/>
                    <a:pt x="4711" y="8598"/>
                    <a:pt x="4592" y="8598"/>
                  </a:cubicBezTo>
                  <a:cubicBezTo>
                    <a:pt x="4545" y="8598"/>
                    <a:pt x="4497" y="8598"/>
                    <a:pt x="4449" y="8550"/>
                  </a:cubicBezTo>
                  <a:cubicBezTo>
                    <a:pt x="4283" y="8479"/>
                    <a:pt x="4235" y="8288"/>
                    <a:pt x="4330" y="8121"/>
                  </a:cubicBezTo>
                  <a:lnTo>
                    <a:pt x="4830" y="7264"/>
                  </a:lnTo>
                  <a:cubicBezTo>
                    <a:pt x="4521" y="6907"/>
                    <a:pt x="4521" y="6407"/>
                    <a:pt x="4830" y="6050"/>
                  </a:cubicBezTo>
                  <a:lnTo>
                    <a:pt x="4235" y="5002"/>
                  </a:lnTo>
                  <a:cubicBezTo>
                    <a:pt x="4140" y="4859"/>
                    <a:pt x="4187" y="4668"/>
                    <a:pt x="4330" y="4573"/>
                  </a:cubicBezTo>
                  <a:cubicBezTo>
                    <a:pt x="4388" y="4540"/>
                    <a:pt x="4448" y="4524"/>
                    <a:pt x="4505" y="4524"/>
                  </a:cubicBezTo>
                  <a:close/>
                  <a:moveTo>
                    <a:pt x="3955" y="9052"/>
                  </a:moveTo>
                  <a:cubicBezTo>
                    <a:pt x="4008" y="9052"/>
                    <a:pt x="4063" y="9066"/>
                    <a:pt x="4116" y="9098"/>
                  </a:cubicBezTo>
                  <a:cubicBezTo>
                    <a:pt x="4283" y="9169"/>
                    <a:pt x="4330" y="9360"/>
                    <a:pt x="4235" y="9526"/>
                  </a:cubicBezTo>
                  <a:cubicBezTo>
                    <a:pt x="4173" y="9629"/>
                    <a:pt x="4071" y="9679"/>
                    <a:pt x="3970" y="9679"/>
                  </a:cubicBezTo>
                  <a:cubicBezTo>
                    <a:pt x="3837" y="9679"/>
                    <a:pt x="3704" y="9593"/>
                    <a:pt x="3664" y="9431"/>
                  </a:cubicBezTo>
                  <a:cubicBezTo>
                    <a:pt x="3608" y="9227"/>
                    <a:pt x="3769" y="9052"/>
                    <a:pt x="3955" y="9052"/>
                  </a:cubicBezTo>
                  <a:close/>
                  <a:moveTo>
                    <a:pt x="5544" y="9481"/>
                  </a:moveTo>
                  <a:cubicBezTo>
                    <a:pt x="5706" y="9481"/>
                    <a:pt x="5854" y="9598"/>
                    <a:pt x="5854" y="9788"/>
                  </a:cubicBezTo>
                  <a:cubicBezTo>
                    <a:pt x="5854" y="9979"/>
                    <a:pt x="5712" y="10122"/>
                    <a:pt x="5545" y="10122"/>
                  </a:cubicBezTo>
                  <a:cubicBezTo>
                    <a:pt x="5259" y="10122"/>
                    <a:pt x="5116" y="9765"/>
                    <a:pt x="5307" y="9574"/>
                  </a:cubicBezTo>
                  <a:cubicBezTo>
                    <a:pt x="5378" y="9511"/>
                    <a:pt x="5463" y="9481"/>
                    <a:pt x="5544" y="9481"/>
                  </a:cubicBezTo>
                  <a:close/>
                  <a:moveTo>
                    <a:pt x="5545" y="1"/>
                  </a:moveTo>
                  <a:cubicBezTo>
                    <a:pt x="4473" y="1"/>
                    <a:pt x="4211" y="1477"/>
                    <a:pt x="5211" y="1834"/>
                  </a:cubicBezTo>
                  <a:lnTo>
                    <a:pt x="5211" y="2573"/>
                  </a:lnTo>
                  <a:cubicBezTo>
                    <a:pt x="4354" y="2644"/>
                    <a:pt x="3544" y="2977"/>
                    <a:pt x="2878" y="3549"/>
                  </a:cubicBezTo>
                  <a:lnTo>
                    <a:pt x="2425" y="3097"/>
                  </a:lnTo>
                  <a:lnTo>
                    <a:pt x="2520" y="3001"/>
                  </a:lnTo>
                  <a:cubicBezTo>
                    <a:pt x="2776" y="2783"/>
                    <a:pt x="2556" y="2438"/>
                    <a:pt x="2301" y="2438"/>
                  </a:cubicBezTo>
                  <a:cubicBezTo>
                    <a:pt x="2222" y="2438"/>
                    <a:pt x="2141" y="2471"/>
                    <a:pt x="2068" y="2549"/>
                  </a:cubicBezTo>
                  <a:lnTo>
                    <a:pt x="1449" y="3192"/>
                  </a:lnTo>
                  <a:cubicBezTo>
                    <a:pt x="1330" y="3311"/>
                    <a:pt x="1330" y="3501"/>
                    <a:pt x="1449" y="3620"/>
                  </a:cubicBezTo>
                  <a:cubicBezTo>
                    <a:pt x="1508" y="3680"/>
                    <a:pt x="1586" y="3710"/>
                    <a:pt x="1666" y="3710"/>
                  </a:cubicBezTo>
                  <a:cubicBezTo>
                    <a:pt x="1746" y="3710"/>
                    <a:pt x="1830" y="3680"/>
                    <a:pt x="1901" y="3620"/>
                  </a:cubicBezTo>
                  <a:lnTo>
                    <a:pt x="1973" y="3525"/>
                  </a:lnTo>
                  <a:lnTo>
                    <a:pt x="2449" y="3978"/>
                  </a:lnTo>
                  <a:cubicBezTo>
                    <a:pt x="1" y="6810"/>
                    <a:pt x="2297" y="10760"/>
                    <a:pt x="5481" y="10760"/>
                  </a:cubicBezTo>
                  <a:cubicBezTo>
                    <a:pt x="6045" y="10760"/>
                    <a:pt x="6637" y="10636"/>
                    <a:pt x="7236" y="10360"/>
                  </a:cubicBezTo>
                  <a:cubicBezTo>
                    <a:pt x="5783" y="8574"/>
                    <a:pt x="7045" y="5907"/>
                    <a:pt x="9355" y="5907"/>
                  </a:cubicBezTo>
                  <a:lnTo>
                    <a:pt x="9546" y="5907"/>
                  </a:lnTo>
                  <a:cubicBezTo>
                    <a:pt x="9427" y="5192"/>
                    <a:pt x="9117" y="4525"/>
                    <a:pt x="8641" y="3978"/>
                  </a:cubicBezTo>
                  <a:lnTo>
                    <a:pt x="9093" y="3525"/>
                  </a:lnTo>
                  <a:lnTo>
                    <a:pt x="9188" y="3620"/>
                  </a:lnTo>
                  <a:cubicBezTo>
                    <a:pt x="9236" y="3668"/>
                    <a:pt x="9308" y="3716"/>
                    <a:pt x="9403" y="3716"/>
                  </a:cubicBezTo>
                  <a:cubicBezTo>
                    <a:pt x="9474" y="3716"/>
                    <a:pt x="9570" y="3668"/>
                    <a:pt x="9617" y="3620"/>
                  </a:cubicBezTo>
                  <a:cubicBezTo>
                    <a:pt x="9736" y="3501"/>
                    <a:pt x="9736" y="3287"/>
                    <a:pt x="9617" y="3168"/>
                  </a:cubicBezTo>
                  <a:lnTo>
                    <a:pt x="8998" y="2549"/>
                  </a:lnTo>
                  <a:cubicBezTo>
                    <a:pt x="8938" y="2489"/>
                    <a:pt x="8855" y="2460"/>
                    <a:pt x="8772" y="2460"/>
                  </a:cubicBezTo>
                  <a:cubicBezTo>
                    <a:pt x="8688" y="2460"/>
                    <a:pt x="8605" y="2489"/>
                    <a:pt x="8545" y="2549"/>
                  </a:cubicBezTo>
                  <a:cubicBezTo>
                    <a:pt x="8426" y="2668"/>
                    <a:pt x="8426" y="2858"/>
                    <a:pt x="8545" y="3001"/>
                  </a:cubicBezTo>
                  <a:lnTo>
                    <a:pt x="8641" y="3097"/>
                  </a:lnTo>
                  <a:lnTo>
                    <a:pt x="8188" y="3549"/>
                  </a:lnTo>
                  <a:cubicBezTo>
                    <a:pt x="7521" y="2977"/>
                    <a:pt x="6712" y="2644"/>
                    <a:pt x="5854" y="2573"/>
                  </a:cubicBezTo>
                  <a:lnTo>
                    <a:pt x="5854" y="1834"/>
                  </a:lnTo>
                  <a:cubicBezTo>
                    <a:pt x="6855" y="1477"/>
                    <a:pt x="6593" y="1"/>
                    <a:pt x="55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3" name="Google Shape;10783;p84"/>
            <p:cNvSpPr/>
            <p:nvPr/>
          </p:nvSpPr>
          <p:spPr>
            <a:xfrm>
              <a:off x="1161525" y="3379325"/>
              <a:ext cx="15500" cy="15500"/>
            </a:xfrm>
            <a:custGeom>
              <a:rect b="b" l="l" r="r" t="t"/>
              <a:pathLst>
                <a:path extrusionOk="0" h="620" w="620">
                  <a:moveTo>
                    <a:pt x="310" y="0"/>
                  </a:moveTo>
                  <a:cubicBezTo>
                    <a:pt x="143" y="0"/>
                    <a:pt x="0" y="143"/>
                    <a:pt x="0" y="310"/>
                  </a:cubicBezTo>
                  <a:cubicBezTo>
                    <a:pt x="0" y="477"/>
                    <a:pt x="143" y="619"/>
                    <a:pt x="310" y="619"/>
                  </a:cubicBezTo>
                  <a:cubicBezTo>
                    <a:pt x="477" y="619"/>
                    <a:pt x="619" y="477"/>
                    <a:pt x="619" y="310"/>
                  </a:cubicBezTo>
                  <a:cubicBezTo>
                    <a:pt x="619" y="143"/>
                    <a:pt x="477" y="0"/>
                    <a:pt x="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84" name="Google Shape;10784;p84"/>
          <p:cNvGrpSpPr/>
          <p:nvPr/>
        </p:nvGrpSpPr>
        <p:grpSpPr>
          <a:xfrm>
            <a:off x="1769464" y="2886026"/>
            <a:ext cx="349675" cy="349675"/>
            <a:chOff x="1635425" y="3220950"/>
            <a:chExt cx="267950" cy="267950"/>
          </a:xfrm>
        </p:grpSpPr>
        <p:sp>
          <p:nvSpPr>
            <p:cNvPr id="10785" name="Google Shape;10785;p84"/>
            <p:cNvSpPr/>
            <p:nvPr/>
          </p:nvSpPr>
          <p:spPr>
            <a:xfrm>
              <a:off x="1734850" y="3387050"/>
              <a:ext cx="16100" cy="31600"/>
            </a:xfrm>
            <a:custGeom>
              <a:rect b="b" l="l" r="r" t="t"/>
              <a:pathLst>
                <a:path extrusionOk="0" h="1264" w="644">
                  <a:moveTo>
                    <a:pt x="1" y="1"/>
                  </a:moveTo>
                  <a:lnTo>
                    <a:pt x="1" y="1263"/>
                  </a:lnTo>
                  <a:lnTo>
                    <a:pt x="310" y="1263"/>
                  </a:lnTo>
                  <a:cubicBezTo>
                    <a:pt x="501" y="1263"/>
                    <a:pt x="644" y="1120"/>
                    <a:pt x="644" y="930"/>
                  </a:cubicBezTo>
                  <a:lnTo>
                    <a:pt x="644" y="310"/>
                  </a:lnTo>
                  <a:cubicBezTo>
                    <a:pt x="644" y="144"/>
                    <a:pt x="501" y="1"/>
                    <a:pt x="3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6" name="Google Shape;10786;p84"/>
            <p:cNvSpPr/>
            <p:nvPr/>
          </p:nvSpPr>
          <p:spPr>
            <a:xfrm>
              <a:off x="1680075" y="3379325"/>
              <a:ext cx="39325" cy="109575"/>
            </a:xfrm>
            <a:custGeom>
              <a:rect b="b" l="l" r="r" t="t"/>
              <a:pathLst>
                <a:path extrusionOk="0" h="4383" w="1573">
                  <a:moveTo>
                    <a:pt x="1" y="0"/>
                  </a:moveTo>
                  <a:lnTo>
                    <a:pt x="1" y="4073"/>
                  </a:lnTo>
                  <a:cubicBezTo>
                    <a:pt x="1" y="4239"/>
                    <a:pt x="144" y="4382"/>
                    <a:pt x="310" y="4382"/>
                  </a:cubicBezTo>
                  <a:lnTo>
                    <a:pt x="1263" y="4382"/>
                  </a:lnTo>
                  <a:cubicBezTo>
                    <a:pt x="1430" y="4382"/>
                    <a:pt x="1572" y="4239"/>
                    <a:pt x="1572" y="4073"/>
                  </a:cubicBezTo>
                  <a:lnTo>
                    <a:pt x="157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7" name="Google Shape;10787;p84"/>
            <p:cNvSpPr/>
            <p:nvPr/>
          </p:nvSpPr>
          <p:spPr>
            <a:xfrm>
              <a:off x="1635425" y="3274525"/>
              <a:ext cx="83975" cy="89350"/>
            </a:xfrm>
            <a:custGeom>
              <a:rect b="b" l="l" r="r" t="t"/>
              <a:pathLst>
                <a:path extrusionOk="0" h="3574" w="3359">
                  <a:moveTo>
                    <a:pt x="1787" y="1"/>
                  </a:moveTo>
                  <a:cubicBezTo>
                    <a:pt x="786" y="1"/>
                    <a:pt x="1" y="811"/>
                    <a:pt x="1" y="1787"/>
                  </a:cubicBezTo>
                  <a:cubicBezTo>
                    <a:pt x="1" y="2763"/>
                    <a:pt x="810" y="3573"/>
                    <a:pt x="1787" y="3573"/>
                  </a:cubicBezTo>
                  <a:lnTo>
                    <a:pt x="3358" y="3573"/>
                  </a:lnTo>
                  <a:lnTo>
                    <a:pt x="33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8" name="Google Shape;10788;p84"/>
            <p:cNvSpPr/>
            <p:nvPr/>
          </p:nvSpPr>
          <p:spPr>
            <a:xfrm>
              <a:off x="1886675" y="3285250"/>
              <a:ext cx="16700" cy="67900"/>
            </a:xfrm>
            <a:custGeom>
              <a:rect b="b" l="l" r="r" t="t"/>
              <a:pathLst>
                <a:path extrusionOk="0" h="2716" w="668">
                  <a:moveTo>
                    <a:pt x="0" y="1"/>
                  </a:moveTo>
                  <a:lnTo>
                    <a:pt x="0" y="2715"/>
                  </a:lnTo>
                  <a:lnTo>
                    <a:pt x="500" y="2477"/>
                  </a:lnTo>
                  <a:cubicBezTo>
                    <a:pt x="619" y="2406"/>
                    <a:pt x="667" y="2287"/>
                    <a:pt x="667" y="2168"/>
                  </a:cubicBezTo>
                  <a:lnTo>
                    <a:pt x="667" y="501"/>
                  </a:lnTo>
                  <a:cubicBezTo>
                    <a:pt x="667" y="382"/>
                    <a:pt x="596" y="263"/>
                    <a:pt x="500" y="215"/>
                  </a:cubicBezTo>
                  <a:lnTo>
                    <a:pt x="500" y="239"/>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9" name="Google Shape;10789;p84"/>
            <p:cNvSpPr/>
            <p:nvPr/>
          </p:nvSpPr>
          <p:spPr>
            <a:xfrm>
              <a:off x="1734850" y="3220950"/>
              <a:ext cx="136950" cy="196650"/>
            </a:xfrm>
            <a:custGeom>
              <a:rect b="b" l="l" r="r" t="t"/>
              <a:pathLst>
                <a:path extrusionOk="0" h="7866" w="5478">
                  <a:moveTo>
                    <a:pt x="5145" y="1"/>
                  </a:moveTo>
                  <a:cubicBezTo>
                    <a:pt x="4954" y="1"/>
                    <a:pt x="4811" y="144"/>
                    <a:pt x="4811" y="310"/>
                  </a:cubicBezTo>
                  <a:lnTo>
                    <a:pt x="4811" y="620"/>
                  </a:lnTo>
                  <a:cubicBezTo>
                    <a:pt x="3406" y="1596"/>
                    <a:pt x="1739" y="2144"/>
                    <a:pt x="1" y="2144"/>
                  </a:cubicBezTo>
                  <a:lnTo>
                    <a:pt x="1" y="5692"/>
                  </a:lnTo>
                  <a:cubicBezTo>
                    <a:pt x="1739" y="5692"/>
                    <a:pt x="3406" y="6240"/>
                    <a:pt x="4811" y="7216"/>
                  </a:cubicBezTo>
                  <a:lnTo>
                    <a:pt x="4811" y="7526"/>
                  </a:lnTo>
                  <a:cubicBezTo>
                    <a:pt x="4787" y="7752"/>
                    <a:pt x="4960" y="7865"/>
                    <a:pt x="5133" y="7865"/>
                  </a:cubicBezTo>
                  <a:cubicBezTo>
                    <a:pt x="5305" y="7865"/>
                    <a:pt x="5478" y="7752"/>
                    <a:pt x="5454" y="7526"/>
                  </a:cubicBezTo>
                  <a:lnTo>
                    <a:pt x="5454" y="310"/>
                  </a:lnTo>
                  <a:cubicBezTo>
                    <a:pt x="5454" y="144"/>
                    <a:pt x="5311" y="1"/>
                    <a:pt x="51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90" name="Google Shape;10790;p84"/>
          <p:cNvGrpSpPr/>
          <p:nvPr/>
        </p:nvGrpSpPr>
        <p:grpSpPr>
          <a:xfrm>
            <a:off x="2544079" y="2886026"/>
            <a:ext cx="310818" cy="349446"/>
            <a:chOff x="2229000" y="3220950"/>
            <a:chExt cx="238175" cy="267775"/>
          </a:xfrm>
        </p:grpSpPr>
        <p:sp>
          <p:nvSpPr>
            <p:cNvPr id="10791" name="Google Shape;10791;p84"/>
            <p:cNvSpPr/>
            <p:nvPr/>
          </p:nvSpPr>
          <p:spPr>
            <a:xfrm>
              <a:off x="2418925" y="3440050"/>
              <a:ext cx="5975" cy="16100"/>
            </a:xfrm>
            <a:custGeom>
              <a:rect b="b" l="l" r="r" t="t"/>
              <a:pathLst>
                <a:path extrusionOk="0" h="644" w="239">
                  <a:moveTo>
                    <a:pt x="0" y="0"/>
                  </a:moveTo>
                  <a:lnTo>
                    <a:pt x="0" y="643"/>
                  </a:lnTo>
                  <a:cubicBezTo>
                    <a:pt x="96" y="596"/>
                    <a:pt x="191" y="477"/>
                    <a:pt x="215" y="358"/>
                  </a:cubicBezTo>
                  <a:cubicBezTo>
                    <a:pt x="239" y="191"/>
                    <a:pt x="143" y="4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2" name="Google Shape;10792;p84"/>
            <p:cNvSpPr/>
            <p:nvPr/>
          </p:nvSpPr>
          <p:spPr>
            <a:xfrm>
              <a:off x="2407025" y="3416825"/>
              <a:ext cx="3600" cy="11350"/>
            </a:xfrm>
            <a:custGeom>
              <a:rect b="b" l="l" r="r" t="t"/>
              <a:pathLst>
                <a:path extrusionOk="0" h="454" w="144">
                  <a:moveTo>
                    <a:pt x="143" y="1"/>
                  </a:moveTo>
                  <a:cubicBezTo>
                    <a:pt x="72" y="24"/>
                    <a:pt x="24" y="96"/>
                    <a:pt x="24" y="191"/>
                  </a:cubicBezTo>
                  <a:cubicBezTo>
                    <a:pt x="0" y="263"/>
                    <a:pt x="24" y="334"/>
                    <a:pt x="72" y="382"/>
                  </a:cubicBezTo>
                  <a:cubicBezTo>
                    <a:pt x="95" y="405"/>
                    <a:pt x="119" y="429"/>
                    <a:pt x="143" y="453"/>
                  </a:cubicBezTo>
                  <a:lnTo>
                    <a:pt x="14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3" name="Google Shape;10793;p84"/>
            <p:cNvSpPr/>
            <p:nvPr/>
          </p:nvSpPr>
          <p:spPr>
            <a:xfrm>
              <a:off x="2345700" y="3384675"/>
              <a:ext cx="121475" cy="104050"/>
            </a:xfrm>
            <a:custGeom>
              <a:rect b="b" l="l" r="r" t="t"/>
              <a:pathLst>
                <a:path extrusionOk="0" h="4162" w="4859">
                  <a:moveTo>
                    <a:pt x="2763" y="673"/>
                  </a:moveTo>
                  <a:cubicBezTo>
                    <a:pt x="2846" y="673"/>
                    <a:pt x="2929" y="727"/>
                    <a:pt x="2929" y="834"/>
                  </a:cubicBezTo>
                  <a:lnTo>
                    <a:pt x="2929" y="929"/>
                  </a:lnTo>
                  <a:cubicBezTo>
                    <a:pt x="3049" y="953"/>
                    <a:pt x="3191" y="1025"/>
                    <a:pt x="3287" y="1120"/>
                  </a:cubicBezTo>
                  <a:cubicBezTo>
                    <a:pt x="3378" y="1230"/>
                    <a:pt x="3273" y="1381"/>
                    <a:pt x="3155" y="1381"/>
                  </a:cubicBezTo>
                  <a:cubicBezTo>
                    <a:pt x="3119" y="1381"/>
                    <a:pt x="3082" y="1367"/>
                    <a:pt x="3049" y="1334"/>
                  </a:cubicBezTo>
                  <a:cubicBezTo>
                    <a:pt x="3001" y="1287"/>
                    <a:pt x="2977" y="1263"/>
                    <a:pt x="2929" y="1263"/>
                  </a:cubicBezTo>
                  <a:lnTo>
                    <a:pt x="2929" y="1882"/>
                  </a:lnTo>
                  <a:lnTo>
                    <a:pt x="3025" y="1930"/>
                  </a:lnTo>
                  <a:cubicBezTo>
                    <a:pt x="3334" y="2025"/>
                    <a:pt x="3501" y="2311"/>
                    <a:pt x="3453" y="2620"/>
                  </a:cubicBezTo>
                  <a:cubicBezTo>
                    <a:pt x="3406" y="2906"/>
                    <a:pt x="3191" y="3120"/>
                    <a:pt x="2929" y="3192"/>
                  </a:cubicBezTo>
                  <a:lnTo>
                    <a:pt x="2929" y="3335"/>
                  </a:lnTo>
                  <a:cubicBezTo>
                    <a:pt x="2929" y="3442"/>
                    <a:pt x="2846" y="3495"/>
                    <a:pt x="2763" y="3495"/>
                  </a:cubicBezTo>
                  <a:cubicBezTo>
                    <a:pt x="2679" y="3495"/>
                    <a:pt x="2596" y="3442"/>
                    <a:pt x="2596" y="3335"/>
                  </a:cubicBezTo>
                  <a:lnTo>
                    <a:pt x="2596" y="3216"/>
                  </a:lnTo>
                  <a:cubicBezTo>
                    <a:pt x="2453" y="3192"/>
                    <a:pt x="2286" y="3144"/>
                    <a:pt x="2167" y="3049"/>
                  </a:cubicBezTo>
                  <a:cubicBezTo>
                    <a:pt x="2096" y="3001"/>
                    <a:pt x="2072" y="2906"/>
                    <a:pt x="2120" y="2835"/>
                  </a:cubicBezTo>
                  <a:cubicBezTo>
                    <a:pt x="2151" y="2788"/>
                    <a:pt x="2201" y="2762"/>
                    <a:pt x="2252" y="2762"/>
                  </a:cubicBezTo>
                  <a:cubicBezTo>
                    <a:pt x="2280" y="2762"/>
                    <a:pt x="2309" y="2770"/>
                    <a:pt x="2334" y="2787"/>
                  </a:cubicBezTo>
                  <a:cubicBezTo>
                    <a:pt x="2406" y="2835"/>
                    <a:pt x="2501" y="2882"/>
                    <a:pt x="2596" y="2882"/>
                  </a:cubicBezTo>
                  <a:lnTo>
                    <a:pt x="2596" y="2096"/>
                  </a:lnTo>
                  <a:cubicBezTo>
                    <a:pt x="2501" y="2049"/>
                    <a:pt x="2406" y="2001"/>
                    <a:pt x="2334" y="1930"/>
                  </a:cubicBezTo>
                  <a:cubicBezTo>
                    <a:pt x="2167" y="1811"/>
                    <a:pt x="2120" y="1620"/>
                    <a:pt x="2167" y="1429"/>
                  </a:cubicBezTo>
                  <a:cubicBezTo>
                    <a:pt x="2191" y="1215"/>
                    <a:pt x="2358" y="1025"/>
                    <a:pt x="2548" y="977"/>
                  </a:cubicBezTo>
                  <a:lnTo>
                    <a:pt x="2596" y="953"/>
                  </a:lnTo>
                  <a:lnTo>
                    <a:pt x="2596" y="834"/>
                  </a:lnTo>
                  <a:cubicBezTo>
                    <a:pt x="2596" y="727"/>
                    <a:pt x="2679" y="673"/>
                    <a:pt x="2763" y="673"/>
                  </a:cubicBezTo>
                  <a:close/>
                  <a:moveTo>
                    <a:pt x="2787" y="1"/>
                  </a:moveTo>
                  <a:cubicBezTo>
                    <a:pt x="929" y="1"/>
                    <a:pt x="0" y="2239"/>
                    <a:pt x="1310" y="3549"/>
                  </a:cubicBezTo>
                  <a:cubicBezTo>
                    <a:pt x="1733" y="3972"/>
                    <a:pt x="2253" y="4162"/>
                    <a:pt x="2764" y="4162"/>
                  </a:cubicBezTo>
                  <a:cubicBezTo>
                    <a:pt x="3833" y="4162"/>
                    <a:pt x="4858" y="3330"/>
                    <a:pt x="4858" y="2072"/>
                  </a:cubicBezTo>
                  <a:cubicBezTo>
                    <a:pt x="4858" y="929"/>
                    <a:pt x="3930" y="1"/>
                    <a:pt x="27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4" name="Google Shape;10794;p84"/>
            <p:cNvSpPr/>
            <p:nvPr/>
          </p:nvSpPr>
          <p:spPr>
            <a:xfrm>
              <a:off x="2302825" y="3367425"/>
              <a:ext cx="15500" cy="16075"/>
            </a:xfrm>
            <a:custGeom>
              <a:rect b="b" l="l" r="r" t="t"/>
              <a:pathLst>
                <a:path extrusionOk="0" h="643" w="620">
                  <a:moveTo>
                    <a:pt x="310" y="0"/>
                  </a:moveTo>
                  <a:cubicBezTo>
                    <a:pt x="144" y="0"/>
                    <a:pt x="1" y="143"/>
                    <a:pt x="1" y="310"/>
                  </a:cubicBezTo>
                  <a:cubicBezTo>
                    <a:pt x="1" y="500"/>
                    <a:pt x="144" y="643"/>
                    <a:pt x="310" y="643"/>
                  </a:cubicBezTo>
                  <a:cubicBezTo>
                    <a:pt x="477" y="643"/>
                    <a:pt x="620" y="500"/>
                    <a:pt x="620" y="310"/>
                  </a:cubicBezTo>
                  <a:cubicBezTo>
                    <a:pt x="620" y="143"/>
                    <a:pt x="477" y="0"/>
                    <a:pt x="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5" name="Google Shape;10795;p84"/>
            <p:cNvSpPr/>
            <p:nvPr/>
          </p:nvSpPr>
          <p:spPr>
            <a:xfrm>
              <a:off x="2229000" y="3220950"/>
              <a:ext cx="162550" cy="235800"/>
            </a:xfrm>
            <a:custGeom>
              <a:rect b="b" l="l" r="r" t="t"/>
              <a:pathLst>
                <a:path extrusionOk="0" h="9432" w="6502">
                  <a:moveTo>
                    <a:pt x="3263" y="644"/>
                  </a:moveTo>
                  <a:cubicBezTo>
                    <a:pt x="4359" y="644"/>
                    <a:pt x="5240" y="1525"/>
                    <a:pt x="5240" y="2620"/>
                  </a:cubicBezTo>
                  <a:lnTo>
                    <a:pt x="5240" y="3763"/>
                  </a:lnTo>
                  <a:lnTo>
                    <a:pt x="1263" y="3763"/>
                  </a:lnTo>
                  <a:lnTo>
                    <a:pt x="1263" y="2620"/>
                  </a:lnTo>
                  <a:cubicBezTo>
                    <a:pt x="1263" y="1525"/>
                    <a:pt x="2168" y="644"/>
                    <a:pt x="3263" y="644"/>
                  </a:cubicBezTo>
                  <a:close/>
                  <a:moveTo>
                    <a:pt x="3263" y="5240"/>
                  </a:moveTo>
                  <a:cubicBezTo>
                    <a:pt x="4311" y="5240"/>
                    <a:pt x="4573" y="6716"/>
                    <a:pt x="3573" y="7074"/>
                  </a:cubicBezTo>
                  <a:lnTo>
                    <a:pt x="3573" y="7859"/>
                  </a:lnTo>
                  <a:cubicBezTo>
                    <a:pt x="3549" y="8050"/>
                    <a:pt x="3400" y="8145"/>
                    <a:pt x="3254" y="8145"/>
                  </a:cubicBezTo>
                  <a:cubicBezTo>
                    <a:pt x="3108" y="8145"/>
                    <a:pt x="2966" y="8050"/>
                    <a:pt x="2954" y="7859"/>
                  </a:cubicBezTo>
                  <a:lnTo>
                    <a:pt x="2954" y="7074"/>
                  </a:lnTo>
                  <a:cubicBezTo>
                    <a:pt x="1930" y="6716"/>
                    <a:pt x="2192" y="5240"/>
                    <a:pt x="3263" y="5240"/>
                  </a:cubicBezTo>
                  <a:close/>
                  <a:moveTo>
                    <a:pt x="3263" y="1"/>
                  </a:moveTo>
                  <a:cubicBezTo>
                    <a:pt x="1811" y="1"/>
                    <a:pt x="644" y="1168"/>
                    <a:pt x="644" y="2620"/>
                  </a:cubicBezTo>
                  <a:lnTo>
                    <a:pt x="644" y="3763"/>
                  </a:lnTo>
                  <a:lnTo>
                    <a:pt x="334" y="3763"/>
                  </a:lnTo>
                  <a:cubicBezTo>
                    <a:pt x="144" y="3763"/>
                    <a:pt x="1" y="3906"/>
                    <a:pt x="24" y="4097"/>
                  </a:cubicBezTo>
                  <a:lnTo>
                    <a:pt x="24" y="9122"/>
                  </a:lnTo>
                  <a:cubicBezTo>
                    <a:pt x="1" y="9288"/>
                    <a:pt x="144" y="9431"/>
                    <a:pt x="334" y="9431"/>
                  </a:cubicBezTo>
                  <a:lnTo>
                    <a:pt x="4835" y="9431"/>
                  </a:lnTo>
                  <a:cubicBezTo>
                    <a:pt x="4430" y="8050"/>
                    <a:pt x="5145" y="6573"/>
                    <a:pt x="6502" y="6073"/>
                  </a:cubicBezTo>
                  <a:lnTo>
                    <a:pt x="6502" y="4097"/>
                  </a:lnTo>
                  <a:cubicBezTo>
                    <a:pt x="6502" y="3906"/>
                    <a:pt x="6359" y="3763"/>
                    <a:pt x="6192" y="3763"/>
                  </a:cubicBezTo>
                  <a:lnTo>
                    <a:pt x="5883" y="3763"/>
                  </a:lnTo>
                  <a:lnTo>
                    <a:pt x="5883" y="2620"/>
                  </a:lnTo>
                  <a:cubicBezTo>
                    <a:pt x="5883" y="1168"/>
                    <a:pt x="4692" y="1"/>
                    <a:pt x="32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96" name="Google Shape;10796;p84"/>
          <p:cNvGrpSpPr/>
          <p:nvPr/>
        </p:nvGrpSpPr>
        <p:grpSpPr>
          <a:xfrm>
            <a:off x="4035824" y="2886026"/>
            <a:ext cx="349642" cy="351795"/>
            <a:chOff x="3372100" y="3220950"/>
            <a:chExt cx="267925" cy="269575"/>
          </a:xfrm>
        </p:grpSpPr>
        <p:sp>
          <p:nvSpPr>
            <p:cNvPr id="10797" name="Google Shape;10797;p84"/>
            <p:cNvSpPr/>
            <p:nvPr/>
          </p:nvSpPr>
          <p:spPr>
            <a:xfrm>
              <a:off x="3529275" y="3329300"/>
              <a:ext cx="110750" cy="161225"/>
            </a:xfrm>
            <a:custGeom>
              <a:rect b="b" l="l" r="r" t="t"/>
              <a:pathLst>
                <a:path extrusionOk="0" h="6449" w="4430">
                  <a:moveTo>
                    <a:pt x="2310" y="1"/>
                  </a:moveTo>
                  <a:cubicBezTo>
                    <a:pt x="2191" y="191"/>
                    <a:pt x="2120" y="406"/>
                    <a:pt x="2120" y="644"/>
                  </a:cubicBezTo>
                  <a:lnTo>
                    <a:pt x="2120" y="2430"/>
                  </a:lnTo>
                  <a:lnTo>
                    <a:pt x="1191" y="2430"/>
                  </a:lnTo>
                  <a:cubicBezTo>
                    <a:pt x="1177" y="2429"/>
                    <a:pt x="1163" y="2429"/>
                    <a:pt x="1149" y="2429"/>
                  </a:cubicBezTo>
                  <a:cubicBezTo>
                    <a:pt x="525" y="2429"/>
                    <a:pt x="24" y="2944"/>
                    <a:pt x="24" y="3573"/>
                  </a:cubicBezTo>
                  <a:lnTo>
                    <a:pt x="24" y="5788"/>
                  </a:lnTo>
                  <a:cubicBezTo>
                    <a:pt x="0" y="6228"/>
                    <a:pt x="334" y="6449"/>
                    <a:pt x="664" y="6449"/>
                  </a:cubicBezTo>
                  <a:cubicBezTo>
                    <a:pt x="995" y="6449"/>
                    <a:pt x="1322" y="6228"/>
                    <a:pt x="1286" y="5788"/>
                  </a:cubicBezTo>
                  <a:lnTo>
                    <a:pt x="1286" y="3692"/>
                  </a:lnTo>
                  <a:lnTo>
                    <a:pt x="3287" y="3692"/>
                  </a:lnTo>
                  <a:cubicBezTo>
                    <a:pt x="3906" y="3692"/>
                    <a:pt x="4430" y="3168"/>
                    <a:pt x="4430" y="2549"/>
                  </a:cubicBezTo>
                  <a:lnTo>
                    <a:pt x="4430" y="668"/>
                  </a:lnTo>
                  <a:cubicBezTo>
                    <a:pt x="4430" y="430"/>
                    <a:pt x="4359" y="215"/>
                    <a:pt x="4239" y="25"/>
                  </a:cubicBezTo>
                  <a:cubicBezTo>
                    <a:pt x="3978" y="199"/>
                    <a:pt x="3677" y="313"/>
                    <a:pt x="3372" y="313"/>
                  </a:cubicBezTo>
                  <a:cubicBezTo>
                    <a:pt x="3344" y="313"/>
                    <a:pt x="3315" y="313"/>
                    <a:pt x="3287" y="310"/>
                  </a:cubicBezTo>
                  <a:cubicBezTo>
                    <a:pt x="2930" y="310"/>
                    <a:pt x="2596" y="215"/>
                    <a:pt x="23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8" name="Google Shape;10798;p84"/>
            <p:cNvSpPr/>
            <p:nvPr/>
          </p:nvSpPr>
          <p:spPr>
            <a:xfrm>
              <a:off x="3579875" y="3274150"/>
              <a:ext cx="54800" cy="47450"/>
            </a:xfrm>
            <a:custGeom>
              <a:rect b="b" l="l" r="r" t="t"/>
              <a:pathLst>
                <a:path extrusionOk="0" h="1898" w="2192">
                  <a:moveTo>
                    <a:pt x="1232" y="1"/>
                  </a:moveTo>
                  <a:cubicBezTo>
                    <a:pt x="1000" y="1"/>
                    <a:pt x="764" y="86"/>
                    <a:pt x="572" y="278"/>
                  </a:cubicBezTo>
                  <a:cubicBezTo>
                    <a:pt x="1" y="873"/>
                    <a:pt x="406" y="1897"/>
                    <a:pt x="1263" y="1897"/>
                  </a:cubicBezTo>
                  <a:cubicBezTo>
                    <a:pt x="1763" y="1897"/>
                    <a:pt x="2192" y="1469"/>
                    <a:pt x="2192" y="945"/>
                  </a:cubicBezTo>
                  <a:cubicBezTo>
                    <a:pt x="2192" y="380"/>
                    <a:pt x="1721" y="1"/>
                    <a:pt x="12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9" name="Google Shape;10799;p84"/>
            <p:cNvSpPr/>
            <p:nvPr/>
          </p:nvSpPr>
          <p:spPr>
            <a:xfrm>
              <a:off x="3444150" y="3357875"/>
              <a:ext cx="126025" cy="131600"/>
            </a:xfrm>
            <a:custGeom>
              <a:rect b="b" l="l" r="r" t="t"/>
              <a:pathLst>
                <a:path extrusionOk="0" h="5264" w="5041">
                  <a:moveTo>
                    <a:pt x="4595" y="0"/>
                  </a:moveTo>
                  <a:cubicBezTo>
                    <a:pt x="4588" y="0"/>
                    <a:pt x="4580" y="1"/>
                    <a:pt x="4572" y="1"/>
                  </a:cubicBezTo>
                  <a:lnTo>
                    <a:pt x="4572" y="25"/>
                  </a:lnTo>
                  <a:lnTo>
                    <a:pt x="381" y="25"/>
                  </a:lnTo>
                  <a:cubicBezTo>
                    <a:pt x="0" y="49"/>
                    <a:pt x="0" y="596"/>
                    <a:pt x="381" y="644"/>
                  </a:cubicBezTo>
                  <a:lnTo>
                    <a:pt x="2167" y="644"/>
                  </a:lnTo>
                  <a:lnTo>
                    <a:pt x="2167" y="4645"/>
                  </a:lnTo>
                  <a:lnTo>
                    <a:pt x="2072" y="4645"/>
                  </a:lnTo>
                  <a:cubicBezTo>
                    <a:pt x="1691" y="4669"/>
                    <a:pt x="1691" y="5216"/>
                    <a:pt x="2072" y="5264"/>
                  </a:cubicBezTo>
                  <a:lnTo>
                    <a:pt x="2905" y="5264"/>
                  </a:lnTo>
                  <a:cubicBezTo>
                    <a:pt x="3286" y="5216"/>
                    <a:pt x="3286" y="4669"/>
                    <a:pt x="2905" y="4645"/>
                  </a:cubicBezTo>
                  <a:lnTo>
                    <a:pt x="2786" y="4645"/>
                  </a:lnTo>
                  <a:lnTo>
                    <a:pt x="2786" y="644"/>
                  </a:lnTo>
                  <a:lnTo>
                    <a:pt x="4572" y="644"/>
                  </a:lnTo>
                  <a:cubicBezTo>
                    <a:pt x="4588" y="646"/>
                    <a:pt x="4603" y="646"/>
                    <a:pt x="4617" y="646"/>
                  </a:cubicBezTo>
                  <a:cubicBezTo>
                    <a:pt x="5041" y="646"/>
                    <a:pt x="5034" y="0"/>
                    <a:pt x="45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0" name="Google Shape;10800;p84"/>
            <p:cNvSpPr/>
            <p:nvPr/>
          </p:nvSpPr>
          <p:spPr>
            <a:xfrm>
              <a:off x="3576900" y="3437000"/>
              <a:ext cx="63125" cy="51900"/>
            </a:xfrm>
            <a:custGeom>
              <a:rect b="b" l="l" r="r" t="t"/>
              <a:pathLst>
                <a:path extrusionOk="0" h="2076" w="2525">
                  <a:moveTo>
                    <a:pt x="2252" y="1"/>
                  </a:moveTo>
                  <a:cubicBezTo>
                    <a:pt x="2240" y="1"/>
                    <a:pt x="2228" y="2"/>
                    <a:pt x="2215" y="3"/>
                  </a:cubicBezTo>
                  <a:lnTo>
                    <a:pt x="1" y="3"/>
                  </a:lnTo>
                  <a:lnTo>
                    <a:pt x="1" y="2075"/>
                  </a:lnTo>
                  <a:lnTo>
                    <a:pt x="2215" y="2075"/>
                  </a:lnTo>
                  <a:cubicBezTo>
                    <a:pt x="2382" y="2075"/>
                    <a:pt x="2525" y="1932"/>
                    <a:pt x="2525" y="1766"/>
                  </a:cubicBezTo>
                  <a:lnTo>
                    <a:pt x="2525" y="313"/>
                  </a:lnTo>
                  <a:cubicBezTo>
                    <a:pt x="2525" y="136"/>
                    <a:pt x="2402" y="1"/>
                    <a:pt x="225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1" name="Google Shape;10801;p84"/>
            <p:cNvSpPr/>
            <p:nvPr/>
          </p:nvSpPr>
          <p:spPr>
            <a:xfrm>
              <a:off x="3372100" y="3329300"/>
              <a:ext cx="109575" cy="160325"/>
            </a:xfrm>
            <a:custGeom>
              <a:rect b="b" l="l" r="r" t="t"/>
              <a:pathLst>
                <a:path extrusionOk="0" h="6413" w="4383">
                  <a:moveTo>
                    <a:pt x="2120" y="1"/>
                  </a:moveTo>
                  <a:cubicBezTo>
                    <a:pt x="1834" y="215"/>
                    <a:pt x="1501" y="310"/>
                    <a:pt x="1167" y="310"/>
                  </a:cubicBezTo>
                  <a:cubicBezTo>
                    <a:pt x="1137" y="313"/>
                    <a:pt x="1107" y="313"/>
                    <a:pt x="1077" y="313"/>
                  </a:cubicBezTo>
                  <a:cubicBezTo>
                    <a:pt x="754" y="313"/>
                    <a:pt x="452" y="199"/>
                    <a:pt x="191" y="25"/>
                  </a:cubicBezTo>
                  <a:cubicBezTo>
                    <a:pt x="72" y="215"/>
                    <a:pt x="0" y="430"/>
                    <a:pt x="0" y="668"/>
                  </a:cubicBezTo>
                  <a:lnTo>
                    <a:pt x="0" y="2549"/>
                  </a:lnTo>
                  <a:cubicBezTo>
                    <a:pt x="0" y="3168"/>
                    <a:pt x="524" y="3692"/>
                    <a:pt x="1167" y="3692"/>
                  </a:cubicBezTo>
                  <a:lnTo>
                    <a:pt x="3144" y="3692"/>
                  </a:lnTo>
                  <a:lnTo>
                    <a:pt x="3144" y="5788"/>
                  </a:lnTo>
                  <a:cubicBezTo>
                    <a:pt x="3144" y="6205"/>
                    <a:pt x="3454" y="6413"/>
                    <a:pt x="3763" y="6413"/>
                  </a:cubicBezTo>
                  <a:cubicBezTo>
                    <a:pt x="4073" y="6413"/>
                    <a:pt x="4382" y="6205"/>
                    <a:pt x="4382" y="5788"/>
                  </a:cubicBezTo>
                  <a:lnTo>
                    <a:pt x="4382" y="3573"/>
                  </a:lnTo>
                  <a:cubicBezTo>
                    <a:pt x="4382" y="2930"/>
                    <a:pt x="3882" y="2430"/>
                    <a:pt x="3239" y="2430"/>
                  </a:cubicBezTo>
                  <a:lnTo>
                    <a:pt x="2310" y="2430"/>
                  </a:lnTo>
                  <a:lnTo>
                    <a:pt x="2310" y="644"/>
                  </a:lnTo>
                  <a:cubicBezTo>
                    <a:pt x="2310" y="406"/>
                    <a:pt x="2239" y="191"/>
                    <a:pt x="21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2" name="Google Shape;10802;p84"/>
            <p:cNvSpPr/>
            <p:nvPr/>
          </p:nvSpPr>
          <p:spPr>
            <a:xfrm>
              <a:off x="3377450" y="3274150"/>
              <a:ext cx="54800" cy="47450"/>
            </a:xfrm>
            <a:custGeom>
              <a:rect b="b" l="l" r="r" t="t"/>
              <a:pathLst>
                <a:path extrusionOk="0" h="1898" w="2192">
                  <a:moveTo>
                    <a:pt x="942" y="1"/>
                  </a:moveTo>
                  <a:cubicBezTo>
                    <a:pt x="460" y="1"/>
                    <a:pt x="1" y="380"/>
                    <a:pt x="1" y="945"/>
                  </a:cubicBezTo>
                  <a:cubicBezTo>
                    <a:pt x="1" y="1469"/>
                    <a:pt x="406" y="1897"/>
                    <a:pt x="930" y="1897"/>
                  </a:cubicBezTo>
                  <a:cubicBezTo>
                    <a:pt x="1787" y="1897"/>
                    <a:pt x="2192" y="873"/>
                    <a:pt x="1596" y="278"/>
                  </a:cubicBezTo>
                  <a:cubicBezTo>
                    <a:pt x="1405" y="86"/>
                    <a:pt x="1171" y="1"/>
                    <a:pt x="9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3" name="Google Shape;10803;p84"/>
            <p:cNvSpPr/>
            <p:nvPr/>
          </p:nvSpPr>
          <p:spPr>
            <a:xfrm>
              <a:off x="3372100" y="3436475"/>
              <a:ext cx="62525" cy="52425"/>
            </a:xfrm>
            <a:custGeom>
              <a:rect b="b" l="l" r="r" t="t"/>
              <a:pathLst>
                <a:path extrusionOk="0" h="2097" w="2501">
                  <a:moveTo>
                    <a:pt x="310" y="0"/>
                  </a:moveTo>
                  <a:cubicBezTo>
                    <a:pt x="143" y="0"/>
                    <a:pt x="0" y="143"/>
                    <a:pt x="0" y="334"/>
                  </a:cubicBezTo>
                  <a:lnTo>
                    <a:pt x="0" y="1787"/>
                  </a:lnTo>
                  <a:cubicBezTo>
                    <a:pt x="0" y="1953"/>
                    <a:pt x="143" y="2096"/>
                    <a:pt x="310" y="2096"/>
                  </a:cubicBezTo>
                  <a:lnTo>
                    <a:pt x="2501" y="2096"/>
                  </a:lnTo>
                  <a:lnTo>
                    <a:pt x="250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4" name="Google Shape;10804;p84"/>
            <p:cNvSpPr/>
            <p:nvPr/>
          </p:nvSpPr>
          <p:spPr>
            <a:xfrm>
              <a:off x="3509625" y="3276925"/>
              <a:ext cx="6575" cy="16100"/>
            </a:xfrm>
            <a:custGeom>
              <a:rect b="b" l="l" r="r" t="t"/>
              <a:pathLst>
                <a:path extrusionOk="0" h="644" w="263">
                  <a:moveTo>
                    <a:pt x="1" y="0"/>
                  </a:moveTo>
                  <a:lnTo>
                    <a:pt x="1" y="643"/>
                  </a:lnTo>
                  <a:cubicBezTo>
                    <a:pt x="120" y="596"/>
                    <a:pt x="215" y="477"/>
                    <a:pt x="215" y="357"/>
                  </a:cubicBezTo>
                  <a:cubicBezTo>
                    <a:pt x="263" y="191"/>
                    <a:pt x="167" y="24"/>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5" name="Google Shape;10805;p84"/>
            <p:cNvSpPr/>
            <p:nvPr/>
          </p:nvSpPr>
          <p:spPr>
            <a:xfrm>
              <a:off x="3497725" y="3253700"/>
              <a:ext cx="4175" cy="11325"/>
            </a:xfrm>
            <a:custGeom>
              <a:rect b="b" l="l" r="r" t="t"/>
              <a:pathLst>
                <a:path extrusionOk="0" h="453" w="167">
                  <a:moveTo>
                    <a:pt x="167" y="0"/>
                  </a:moveTo>
                  <a:cubicBezTo>
                    <a:pt x="96" y="24"/>
                    <a:pt x="24" y="120"/>
                    <a:pt x="24" y="191"/>
                  </a:cubicBezTo>
                  <a:cubicBezTo>
                    <a:pt x="0" y="262"/>
                    <a:pt x="24" y="334"/>
                    <a:pt x="72" y="405"/>
                  </a:cubicBezTo>
                  <a:lnTo>
                    <a:pt x="167" y="453"/>
                  </a:lnTo>
                  <a:lnTo>
                    <a:pt x="16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6" name="Google Shape;10806;p84"/>
            <p:cNvSpPr/>
            <p:nvPr/>
          </p:nvSpPr>
          <p:spPr>
            <a:xfrm>
              <a:off x="3436400" y="3220950"/>
              <a:ext cx="121475" cy="104650"/>
            </a:xfrm>
            <a:custGeom>
              <a:rect b="b" l="l" r="r" t="t"/>
              <a:pathLst>
                <a:path extrusionOk="0" h="4186" w="4859">
                  <a:moveTo>
                    <a:pt x="2775" y="697"/>
                  </a:moveTo>
                  <a:cubicBezTo>
                    <a:pt x="2852" y="697"/>
                    <a:pt x="2930" y="751"/>
                    <a:pt x="2930" y="858"/>
                  </a:cubicBezTo>
                  <a:lnTo>
                    <a:pt x="2930" y="977"/>
                  </a:lnTo>
                  <a:cubicBezTo>
                    <a:pt x="3072" y="977"/>
                    <a:pt x="3192" y="1049"/>
                    <a:pt x="3287" y="1144"/>
                  </a:cubicBezTo>
                  <a:cubicBezTo>
                    <a:pt x="3358" y="1215"/>
                    <a:pt x="3334" y="1310"/>
                    <a:pt x="3287" y="1358"/>
                  </a:cubicBezTo>
                  <a:cubicBezTo>
                    <a:pt x="3251" y="1394"/>
                    <a:pt x="3209" y="1412"/>
                    <a:pt x="3168" y="1412"/>
                  </a:cubicBezTo>
                  <a:cubicBezTo>
                    <a:pt x="3126" y="1412"/>
                    <a:pt x="3084" y="1394"/>
                    <a:pt x="3049" y="1358"/>
                  </a:cubicBezTo>
                  <a:cubicBezTo>
                    <a:pt x="3025" y="1334"/>
                    <a:pt x="2977" y="1310"/>
                    <a:pt x="2930" y="1310"/>
                  </a:cubicBezTo>
                  <a:lnTo>
                    <a:pt x="2930" y="1930"/>
                  </a:lnTo>
                  <a:lnTo>
                    <a:pt x="3049" y="1977"/>
                  </a:lnTo>
                  <a:cubicBezTo>
                    <a:pt x="3334" y="2049"/>
                    <a:pt x="3501" y="2334"/>
                    <a:pt x="3454" y="2644"/>
                  </a:cubicBezTo>
                  <a:cubicBezTo>
                    <a:pt x="3406" y="2930"/>
                    <a:pt x="3215" y="3144"/>
                    <a:pt x="2930" y="3216"/>
                  </a:cubicBezTo>
                  <a:lnTo>
                    <a:pt x="2930" y="3358"/>
                  </a:lnTo>
                  <a:cubicBezTo>
                    <a:pt x="2930" y="3466"/>
                    <a:pt x="2852" y="3519"/>
                    <a:pt x="2775" y="3519"/>
                  </a:cubicBezTo>
                  <a:cubicBezTo>
                    <a:pt x="2697" y="3519"/>
                    <a:pt x="2620" y="3466"/>
                    <a:pt x="2620" y="3358"/>
                  </a:cubicBezTo>
                  <a:lnTo>
                    <a:pt x="2620" y="3216"/>
                  </a:lnTo>
                  <a:cubicBezTo>
                    <a:pt x="2453" y="3216"/>
                    <a:pt x="2310" y="3168"/>
                    <a:pt x="2168" y="3073"/>
                  </a:cubicBezTo>
                  <a:cubicBezTo>
                    <a:pt x="2096" y="3025"/>
                    <a:pt x="2072" y="2906"/>
                    <a:pt x="2120" y="2835"/>
                  </a:cubicBezTo>
                  <a:cubicBezTo>
                    <a:pt x="2146" y="2795"/>
                    <a:pt x="2187" y="2778"/>
                    <a:pt x="2230" y="2778"/>
                  </a:cubicBezTo>
                  <a:cubicBezTo>
                    <a:pt x="2265" y="2778"/>
                    <a:pt x="2302" y="2789"/>
                    <a:pt x="2334" y="2811"/>
                  </a:cubicBezTo>
                  <a:cubicBezTo>
                    <a:pt x="2429" y="2858"/>
                    <a:pt x="2525" y="2906"/>
                    <a:pt x="2620" y="2906"/>
                  </a:cubicBezTo>
                  <a:lnTo>
                    <a:pt x="2620" y="2120"/>
                  </a:lnTo>
                  <a:cubicBezTo>
                    <a:pt x="2525" y="2073"/>
                    <a:pt x="2429" y="2025"/>
                    <a:pt x="2334" y="1953"/>
                  </a:cubicBezTo>
                  <a:cubicBezTo>
                    <a:pt x="2191" y="1834"/>
                    <a:pt x="2120" y="1620"/>
                    <a:pt x="2168" y="1453"/>
                  </a:cubicBezTo>
                  <a:cubicBezTo>
                    <a:pt x="2215" y="1239"/>
                    <a:pt x="2358" y="1049"/>
                    <a:pt x="2572" y="977"/>
                  </a:cubicBezTo>
                  <a:lnTo>
                    <a:pt x="2620" y="977"/>
                  </a:lnTo>
                  <a:lnTo>
                    <a:pt x="2620" y="858"/>
                  </a:lnTo>
                  <a:cubicBezTo>
                    <a:pt x="2620" y="751"/>
                    <a:pt x="2697" y="697"/>
                    <a:pt x="2775" y="697"/>
                  </a:cubicBezTo>
                  <a:close/>
                  <a:moveTo>
                    <a:pt x="2787" y="1"/>
                  </a:moveTo>
                  <a:cubicBezTo>
                    <a:pt x="929" y="1"/>
                    <a:pt x="0" y="2239"/>
                    <a:pt x="1310" y="3573"/>
                  </a:cubicBezTo>
                  <a:cubicBezTo>
                    <a:pt x="1733" y="3996"/>
                    <a:pt x="2254" y="4186"/>
                    <a:pt x="2764" y="4186"/>
                  </a:cubicBezTo>
                  <a:cubicBezTo>
                    <a:pt x="3833" y="4186"/>
                    <a:pt x="4859" y="3354"/>
                    <a:pt x="4859" y="2096"/>
                  </a:cubicBezTo>
                  <a:cubicBezTo>
                    <a:pt x="4859" y="929"/>
                    <a:pt x="3930" y="1"/>
                    <a:pt x="27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07" name="Google Shape;10807;p84"/>
          <p:cNvGrpSpPr/>
          <p:nvPr/>
        </p:nvGrpSpPr>
        <p:grpSpPr>
          <a:xfrm>
            <a:off x="4791778" y="2886026"/>
            <a:ext cx="348892" cy="349675"/>
            <a:chOff x="3951375" y="3220950"/>
            <a:chExt cx="267350" cy="267950"/>
          </a:xfrm>
        </p:grpSpPr>
        <p:sp>
          <p:nvSpPr>
            <p:cNvPr id="10808" name="Google Shape;10808;p84"/>
            <p:cNvSpPr/>
            <p:nvPr/>
          </p:nvSpPr>
          <p:spPr>
            <a:xfrm>
              <a:off x="4131775" y="3363250"/>
              <a:ext cx="63150" cy="63125"/>
            </a:xfrm>
            <a:custGeom>
              <a:rect b="b" l="l" r="r" t="t"/>
              <a:pathLst>
                <a:path extrusionOk="0" h="2525" w="2526">
                  <a:moveTo>
                    <a:pt x="1263" y="0"/>
                  </a:moveTo>
                  <a:cubicBezTo>
                    <a:pt x="572" y="0"/>
                    <a:pt x="1" y="572"/>
                    <a:pt x="1" y="1262"/>
                  </a:cubicBezTo>
                  <a:cubicBezTo>
                    <a:pt x="1" y="1953"/>
                    <a:pt x="572" y="2525"/>
                    <a:pt x="1263" y="2525"/>
                  </a:cubicBezTo>
                  <a:cubicBezTo>
                    <a:pt x="1954" y="2525"/>
                    <a:pt x="2525" y="1953"/>
                    <a:pt x="2525" y="1262"/>
                  </a:cubicBezTo>
                  <a:cubicBezTo>
                    <a:pt x="2525" y="572"/>
                    <a:pt x="1954" y="0"/>
                    <a:pt x="1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9" name="Google Shape;10809;p84"/>
            <p:cNvSpPr/>
            <p:nvPr/>
          </p:nvSpPr>
          <p:spPr>
            <a:xfrm>
              <a:off x="3974600" y="3363250"/>
              <a:ext cx="63150" cy="63125"/>
            </a:xfrm>
            <a:custGeom>
              <a:rect b="b" l="l" r="r" t="t"/>
              <a:pathLst>
                <a:path extrusionOk="0" h="2525" w="2526">
                  <a:moveTo>
                    <a:pt x="1263" y="0"/>
                  </a:moveTo>
                  <a:cubicBezTo>
                    <a:pt x="572" y="0"/>
                    <a:pt x="1" y="572"/>
                    <a:pt x="1" y="1262"/>
                  </a:cubicBezTo>
                  <a:cubicBezTo>
                    <a:pt x="1" y="1953"/>
                    <a:pt x="572" y="2525"/>
                    <a:pt x="1263" y="2525"/>
                  </a:cubicBezTo>
                  <a:cubicBezTo>
                    <a:pt x="1954" y="2525"/>
                    <a:pt x="2525" y="1953"/>
                    <a:pt x="2525" y="1262"/>
                  </a:cubicBezTo>
                  <a:cubicBezTo>
                    <a:pt x="2525" y="572"/>
                    <a:pt x="1954" y="0"/>
                    <a:pt x="1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0" name="Google Shape;10810;p84"/>
            <p:cNvSpPr/>
            <p:nvPr/>
          </p:nvSpPr>
          <p:spPr>
            <a:xfrm>
              <a:off x="3951375" y="3421000"/>
              <a:ext cx="267350" cy="67900"/>
            </a:xfrm>
            <a:custGeom>
              <a:rect b="b" l="l" r="r" t="t"/>
              <a:pathLst>
                <a:path extrusionOk="0" h="2716" w="10694">
                  <a:moveTo>
                    <a:pt x="3764" y="0"/>
                  </a:moveTo>
                  <a:cubicBezTo>
                    <a:pt x="3404" y="553"/>
                    <a:pt x="2804" y="841"/>
                    <a:pt x="2201" y="841"/>
                  </a:cubicBezTo>
                  <a:cubicBezTo>
                    <a:pt x="1765" y="841"/>
                    <a:pt x="1327" y="691"/>
                    <a:pt x="977" y="381"/>
                  </a:cubicBezTo>
                  <a:cubicBezTo>
                    <a:pt x="358" y="786"/>
                    <a:pt x="1" y="1477"/>
                    <a:pt x="25" y="2191"/>
                  </a:cubicBezTo>
                  <a:lnTo>
                    <a:pt x="25" y="2406"/>
                  </a:lnTo>
                  <a:cubicBezTo>
                    <a:pt x="1" y="2572"/>
                    <a:pt x="144" y="2715"/>
                    <a:pt x="334" y="2715"/>
                  </a:cubicBezTo>
                  <a:lnTo>
                    <a:pt x="4097" y="2715"/>
                  </a:lnTo>
                  <a:cubicBezTo>
                    <a:pt x="4264" y="2715"/>
                    <a:pt x="4407" y="2572"/>
                    <a:pt x="4407" y="2406"/>
                  </a:cubicBezTo>
                  <a:lnTo>
                    <a:pt x="4407" y="2191"/>
                  </a:lnTo>
                  <a:cubicBezTo>
                    <a:pt x="4407" y="1882"/>
                    <a:pt x="4335" y="1548"/>
                    <a:pt x="4192" y="1262"/>
                  </a:cubicBezTo>
                  <a:lnTo>
                    <a:pt x="6502" y="1262"/>
                  </a:lnTo>
                  <a:cubicBezTo>
                    <a:pt x="6359" y="1548"/>
                    <a:pt x="6288" y="1882"/>
                    <a:pt x="6288" y="2191"/>
                  </a:cubicBezTo>
                  <a:lnTo>
                    <a:pt x="6288" y="2406"/>
                  </a:lnTo>
                  <a:cubicBezTo>
                    <a:pt x="6288" y="2572"/>
                    <a:pt x="6431" y="2715"/>
                    <a:pt x="6598" y="2715"/>
                  </a:cubicBezTo>
                  <a:lnTo>
                    <a:pt x="10360" y="2715"/>
                  </a:lnTo>
                  <a:cubicBezTo>
                    <a:pt x="10551" y="2715"/>
                    <a:pt x="10694" y="2572"/>
                    <a:pt x="10694" y="2406"/>
                  </a:cubicBezTo>
                  <a:lnTo>
                    <a:pt x="10694" y="2191"/>
                  </a:lnTo>
                  <a:cubicBezTo>
                    <a:pt x="10694" y="1477"/>
                    <a:pt x="10313" y="786"/>
                    <a:pt x="9717" y="381"/>
                  </a:cubicBezTo>
                  <a:cubicBezTo>
                    <a:pt x="9358" y="691"/>
                    <a:pt x="8918" y="841"/>
                    <a:pt x="8482" y="841"/>
                  </a:cubicBezTo>
                  <a:cubicBezTo>
                    <a:pt x="7878" y="841"/>
                    <a:pt x="7280" y="553"/>
                    <a:pt x="69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1" name="Google Shape;10811;p84"/>
            <p:cNvSpPr/>
            <p:nvPr/>
          </p:nvSpPr>
          <p:spPr>
            <a:xfrm>
              <a:off x="3972225" y="3220950"/>
              <a:ext cx="225075" cy="131000"/>
            </a:xfrm>
            <a:custGeom>
              <a:rect b="b" l="l" r="r" t="t"/>
              <a:pathLst>
                <a:path extrusionOk="0" h="5240" w="9003">
                  <a:moveTo>
                    <a:pt x="3647" y="1261"/>
                  </a:moveTo>
                  <a:cubicBezTo>
                    <a:pt x="3661" y="1261"/>
                    <a:pt x="3676" y="1261"/>
                    <a:pt x="3692" y="1263"/>
                  </a:cubicBezTo>
                  <a:cubicBezTo>
                    <a:pt x="4049" y="1310"/>
                    <a:pt x="4049" y="1858"/>
                    <a:pt x="3692" y="1882"/>
                  </a:cubicBezTo>
                  <a:cubicBezTo>
                    <a:pt x="3676" y="1884"/>
                    <a:pt x="3661" y="1884"/>
                    <a:pt x="3647" y="1884"/>
                  </a:cubicBezTo>
                  <a:cubicBezTo>
                    <a:pt x="3230" y="1884"/>
                    <a:pt x="3230" y="1261"/>
                    <a:pt x="3647" y="1261"/>
                  </a:cubicBezTo>
                  <a:close/>
                  <a:moveTo>
                    <a:pt x="5335" y="1263"/>
                  </a:moveTo>
                  <a:cubicBezTo>
                    <a:pt x="5621" y="1263"/>
                    <a:pt x="5764" y="1596"/>
                    <a:pt x="5573" y="1811"/>
                  </a:cubicBezTo>
                  <a:cubicBezTo>
                    <a:pt x="5506" y="1870"/>
                    <a:pt x="5427" y="1897"/>
                    <a:pt x="5350" y="1897"/>
                  </a:cubicBezTo>
                  <a:cubicBezTo>
                    <a:pt x="5182" y="1897"/>
                    <a:pt x="5025" y="1768"/>
                    <a:pt x="5025" y="1572"/>
                  </a:cubicBezTo>
                  <a:cubicBezTo>
                    <a:pt x="5025" y="1406"/>
                    <a:pt x="5168" y="1263"/>
                    <a:pt x="5335" y="1263"/>
                  </a:cubicBezTo>
                  <a:close/>
                  <a:moveTo>
                    <a:pt x="5364" y="2302"/>
                  </a:moveTo>
                  <a:cubicBezTo>
                    <a:pt x="5602" y="2302"/>
                    <a:pt x="5809" y="2617"/>
                    <a:pt x="5573" y="2835"/>
                  </a:cubicBezTo>
                  <a:cubicBezTo>
                    <a:pt x="5287" y="3132"/>
                    <a:pt x="4906" y="3281"/>
                    <a:pt x="4522" y="3281"/>
                  </a:cubicBezTo>
                  <a:cubicBezTo>
                    <a:pt x="4138" y="3281"/>
                    <a:pt x="3751" y="3132"/>
                    <a:pt x="3454" y="2835"/>
                  </a:cubicBezTo>
                  <a:cubicBezTo>
                    <a:pt x="3236" y="2617"/>
                    <a:pt x="3433" y="2302"/>
                    <a:pt x="3676" y="2302"/>
                  </a:cubicBezTo>
                  <a:cubicBezTo>
                    <a:pt x="3752" y="2302"/>
                    <a:pt x="3833" y="2332"/>
                    <a:pt x="3906" y="2406"/>
                  </a:cubicBezTo>
                  <a:cubicBezTo>
                    <a:pt x="4073" y="2573"/>
                    <a:pt x="4293" y="2656"/>
                    <a:pt x="4516" y="2656"/>
                  </a:cubicBezTo>
                  <a:cubicBezTo>
                    <a:pt x="4740" y="2656"/>
                    <a:pt x="4966" y="2573"/>
                    <a:pt x="5144" y="2406"/>
                  </a:cubicBezTo>
                  <a:cubicBezTo>
                    <a:pt x="5212" y="2332"/>
                    <a:pt x="5290" y="2302"/>
                    <a:pt x="5364" y="2302"/>
                  </a:cubicBezTo>
                  <a:close/>
                  <a:moveTo>
                    <a:pt x="929" y="1"/>
                  </a:moveTo>
                  <a:cubicBezTo>
                    <a:pt x="405" y="1"/>
                    <a:pt x="0" y="429"/>
                    <a:pt x="0" y="953"/>
                  </a:cubicBezTo>
                  <a:lnTo>
                    <a:pt x="0" y="3454"/>
                  </a:lnTo>
                  <a:cubicBezTo>
                    <a:pt x="0" y="3978"/>
                    <a:pt x="429" y="4406"/>
                    <a:pt x="953" y="4406"/>
                  </a:cubicBezTo>
                  <a:lnTo>
                    <a:pt x="1048" y="4406"/>
                  </a:lnTo>
                  <a:lnTo>
                    <a:pt x="1048" y="4930"/>
                  </a:lnTo>
                  <a:cubicBezTo>
                    <a:pt x="1048" y="5115"/>
                    <a:pt x="1202" y="5240"/>
                    <a:pt x="1367" y="5240"/>
                  </a:cubicBezTo>
                  <a:cubicBezTo>
                    <a:pt x="1437" y="5240"/>
                    <a:pt x="1509" y="5218"/>
                    <a:pt x="1572" y="5168"/>
                  </a:cubicBezTo>
                  <a:lnTo>
                    <a:pt x="2525" y="4406"/>
                  </a:lnTo>
                  <a:lnTo>
                    <a:pt x="6478" y="4406"/>
                  </a:lnTo>
                  <a:lnTo>
                    <a:pt x="7454" y="5168"/>
                  </a:lnTo>
                  <a:cubicBezTo>
                    <a:pt x="7502" y="5216"/>
                    <a:pt x="7573" y="5240"/>
                    <a:pt x="7645" y="5240"/>
                  </a:cubicBezTo>
                  <a:cubicBezTo>
                    <a:pt x="7812" y="5240"/>
                    <a:pt x="7931" y="5097"/>
                    <a:pt x="7954" y="4930"/>
                  </a:cubicBezTo>
                  <a:lnTo>
                    <a:pt x="7954" y="4406"/>
                  </a:lnTo>
                  <a:lnTo>
                    <a:pt x="8050" y="4406"/>
                  </a:lnTo>
                  <a:cubicBezTo>
                    <a:pt x="8574" y="4406"/>
                    <a:pt x="8979" y="3978"/>
                    <a:pt x="9002" y="3454"/>
                  </a:cubicBezTo>
                  <a:lnTo>
                    <a:pt x="9002" y="953"/>
                  </a:lnTo>
                  <a:cubicBezTo>
                    <a:pt x="8979" y="429"/>
                    <a:pt x="8574" y="1"/>
                    <a:pt x="805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12" name="Google Shape;10812;p84"/>
          <p:cNvGrpSpPr/>
          <p:nvPr/>
        </p:nvGrpSpPr>
        <p:grpSpPr>
          <a:xfrm>
            <a:off x="5546199" y="2886026"/>
            <a:ext cx="356656" cy="349675"/>
            <a:chOff x="4529475" y="3220950"/>
            <a:chExt cx="273300" cy="267950"/>
          </a:xfrm>
        </p:grpSpPr>
        <p:sp>
          <p:nvSpPr>
            <p:cNvPr id="10813" name="Google Shape;10813;p84"/>
            <p:cNvSpPr/>
            <p:nvPr/>
          </p:nvSpPr>
          <p:spPr>
            <a:xfrm>
              <a:off x="4693200" y="3220950"/>
              <a:ext cx="73250" cy="120300"/>
            </a:xfrm>
            <a:custGeom>
              <a:rect b="b" l="l" r="r" t="t"/>
              <a:pathLst>
                <a:path extrusionOk="0" h="4812" w="2930">
                  <a:moveTo>
                    <a:pt x="2608" y="1"/>
                  </a:moveTo>
                  <a:cubicBezTo>
                    <a:pt x="2530" y="1"/>
                    <a:pt x="2446" y="32"/>
                    <a:pt x="2382" y="96"/>
                  </a:cubicBezTo>
                  <a:lnTo>
                    <a:pt x="2311" y="167"/>
                  </a:lnTo>
                  <a:cubicBezTo>
                    <a:pt x="1692" y="787"/>
                    <a:pt x="858" y="1168"/>
                    <a:pt x="1" y="1239"/>
                  </a:cubicBezTo>
                  <a:lnTo>
                    <a:pt x="1" y="3573"/>
                  </a:lnTo>
                  <a:cubicBezTo>
                    <a:pt x="858" y="3644"/>
                    <a:pt x="1692" y="4025"/>
                    <a:pt x="2311" y="4668"/>
                  </a:cubicBezTo>
                  <a:lnTo>
                    <a:pt x="2382" y="4740"/>
                  </a:lnTo>
                  <a:cubicBezTo>
                    <a:pt x="2454" y="4787"/>
                    <a:pt x="2525" y="4811"/>
                    <a:pt x="2597" y="4811"/>
                  </a:cubicBezTo>
                  <a:cubicBezTo>
                    <a:pt x="2644" y="4811"/>
                    <a:pt x="2692" y="4811"/>
                    <a:pt x="2716" y="4787"/>
                  </a:cubicBezTo>
                  <a:cubicBezTo>
                    <a:pt x="2859" y="4740"/>
                    <a:pt x="2930" y="4621"/>
                    <a:pt x="2930" y="4502"/>
                  </a:cubicBezTo>
                  <a:lnTo>
                    <a:pt x="2930" y="310"/>
                  </a:lnTo>
                  <a:cubicBezTo>
                    <a:pt x="2930" y="191"/>
                    <a:pt x="2859" y="72"/>
                    <a:pt x="2716" y="24"/>
                  </a:cubicBezTo>
                  <a:cubicBezTo>
                    <a:pt x="2684" y="9"/>
                    <a:pt x="2647" y="1"/>
                    <a:pt x="26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4" name="Google Shape;10814;p84"/>
            <p:cNvSpPr/>
            <p:nvPr/>
          </p:nvSpPr>
          <p:spPr>
            <a:xfrm>
              <a:off x="4555675" y="3326925"/>
              <a:ext cx="68500" cy="67900"/>
            </a:xfrm>
            <a:custGeom>
              <a:rect b="b" l="l" r="r" t="t"/>
              <a:pathLst>
                <a:path extrusionOk="0" h="2716" w="2740">
                  <a:moveTo>
                    <a:pt x="1358" y="1"/>
                  </a:moveTo>
                  <a:cubicBezTo>
                    <a:pt x="620" y="1"/>
                    <a:pt x="1" y="596"/>
                    <a:pt x="1" y="1358"/>
                  </a:cubicBezTo>
                  <a:cubicBezTo>
                    <a:pt x="1" y="2096"/>
                    <a:pt x="620" y="2715"/>
                    <a:pt x="1358" y="2715"/>
                  </a:cubicBezTo>
                  <a:cubicBezTo>
                    <a:pt x="2120" y="2715"/>
                    <a:pt x="2739" y="2096"/>
                    <a:pt x="2739" y="1358"/>
                  </a:cubicBezTo>
                  <a:cubicBezTo>
                    <a:pt x="2739" y="596"/>
                    <a:pt x="2120" y="1"/>
                    <a:pt x="13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5" name="Google Shape;10815;p84"/>
            <p:cNvSpPr/>
            <p:nvPr/>
          </p:nvSpPr>
          <p:spPr>
            <a:xfrm>
              <a:off x="4781925" y="3256675"/>
              <a:ext cx="20850" cy="49450"/>
            </a:xfrm>
            <a:custGeom>
              <a:rect b="b" l="l" r="r" t="t"/>
              <a:pathLst>
                <a:path extrusionOk="0" h="1978" w="834">
                  <a:moveTo>
                    <a:pt x="0" y="1"/>
                  </a:moveTo>
                  <a:lnTo>
                    <a:pt x="0" y="1977"/>
                  </a:lnTo>
                  <a:cubicBezTo>
                    <a:pt x="834" y="1572"/>
                    <a:pt x="834" y="382"/>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6" name="Google Shape;10816;p84"/>
            <p:cNvSpPr/>
            <p:nvPr/>
          </p:nvSpPr>
          <p:spPr>
            <a:xfrm>
              <a:off x="4529475" y="3252500"/>
              <a:ext cx="155425" cy="236400"/>
            </a:xfrm>
            <a:custGeom>
              <a:rect b="b" l="l" r="r" t="t"/>
              <a:pathLst>
                <a:path extrusionOk="0" h="9456" w="6217">
                  <a:moveTo>
                    <a:pt x="5359" y="1"/>
                  </a:moveTo>
                  <a:cubicBezTo>
                    <a:pt x="3883" y="25"/>
                    <a:pt x="3811" y="2192"/>
                    <a:pt x="5288" y="2311"/>
                  </a:cubicBezTo>
                  <a:lnTo>
                    <a:pt x="5288" y="3049"/>
                  </a:lnTo>
                  <a:cubicBezTo>
                    <a:pt x="5097" y="3168"/>
                    <a:pt x="4978" y="3382"/>
                    <a:pt x="4978" y="3597"/>
                  </a:cubicBezTo>
                  <a:lnTo>
                    <a:pt x="4978" y="5478"/>
                  </a:lnTo>
                  <a:lnTo>
                    <a:pt x="4049" y="5478"/>
                  </a:lnTo>
                  <a:cubicBezTo>
                    <a:pt x="3648" y="6031"/>
                    <a:pt x="3031" y="6319"/>
                    <a:pt x="2411" y="6319"/>
                  </a:cubicBezTo>
                  <a:cubicBezTo>
                    <a:pt x="1963" y="6319"/>
                    <a:pt x="1514" y="6169"/>
                    <a:pt x="1144" y="5859"/>
                  </a:cubicBezTo>
                  <a:cubicBezTo>
                    <a:pt x="429" y="6288"/>
                    <a:pt x="1" y="7074"/>
                    <a:pt x="1" y="7883"/>
                  </a:cubicBezTo>
                  <a:lnTo>
                    <a:pt x="1" y="9146"/>
                  </a:lnTo>
                  <a:cubicBezTo>
                    <a:pt x="1" y="9312"/>
                    <a:pt x="144" y="9455"/>
                    <a:pt x="334" y="9455"/>
                  </a:cubicBezTo>
                  <a:lnTo>
                    <a:pt x="4502" y="9455"/>
                  </a:lnTo>
                  <a:cubicBezTo>
                    <a:pt x="4692" y="9455"/>
                    <a:pt x="4835" y="9312"/>
                    <a:pt x="4811" y="9146"/>
                  </a:cubicBezTo>
                  <a:lnTo>
                    <a:pt x="4811" y="7883"/>
                  </a:lnTo>
                  <a:cubicBezTo>
                    <a:pt x="4811" y="7479"/>
                    <a:pt x="4716" y="7098"/>
                    <a:pt x="4526" y="6740"/>
                  </a:cubicBezTo>
                  <a:lnTo>
                    <a:pt x="5288" y="6740"/>
                  </a:lnTo>
                  <a:cubicBezTo>
                    <a:pt x="5812" y="6740"/>
                    <a:pt x="6216" y="6312"/>
                    <a:pt x="6216" y="5788"/>
                  </a:cubicBezTo>
                  <a:lnTo>
                    <a:pt x="6216" y="3597"/>
                  </a:lnTo>
                  <a:cubicBezTo>
                    <a:pt x="6216" y="3382"/>
                    <a:pt x="6097" y="3168"/>
                    <a:pt x="5907" y="3049"/>
                  </a:cubicBezTo>
                  <a:lnTo>
                    <a:pt x="590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17" name="Google Shape;10817;p84"/>
          <p:cNvGrpSpPr/>
          <p:nvPr/>
        </p:nvGrpSpPr>
        <p:grpSpPr>
          <a:xfrm>
            <a:off x="6302185" y="2886026"/>
            <a:ext cx="348109" cy="349675"/>
            <a:chOff x="5108775" y="3220950"/>
            <a:chExt cx="266750" cy="267950"/>
          </a:xfrm>
        </p:grpSpPr>
        <p:sp>
          <p:nvSpPr>
            <p:cNvPr id="10818" name="Google Shape;10818;p84"/>
            <p:cNvSpPr/>
            <p:nvPr/>
          </p:nvSpPr>
          <p:spPr>
            <a:xfrm>
              <a:off x="5200450" y="3347600"/>
              <a:ext cx="73250" cy="62700"/>
            </a:xfrm>
            <a:custGeom>
              <a:rect b="b" l="l" r="r" t="t"/>
              <a:pathLst>
                <a:path extrusionOk="0" h="2508" w="2930">
                  <a:moveTo>
                    <a:pt x="1653" y="0"/>
                  </a:moveTo>
                  <a:cubicBezTo>
                    <a:pt x="1348" y="0"/>
                    <a:pt x="1038" y="113"/>
                    <a:pt x="787" y="364"/>
                  </a:cubicBezTo>
                  <a:cubicBezTo>
                    <a:pt x="1" y="1174"/>
                    <a:pt x="572" y="2508"/>
                    <a:pt x="1692" y="2508"/>
                  </a:cubicBezTo>
                  <a:cubicBezTo>
                    <a:pt x="2382" y="2508"/>
                    <a:pt x="2930" y="1960"/>
                    <a:pt x="2930" y="1269"/>
                  </a:cubicBezTo>
                  <a:cubicBezTo>
                    <a:pt x="2930" y="508"/>
                    <a:pt x="2302" y="0"/>
                    <a:pt x="16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9" name="Google Shape;10819;p84"/>
            <p:cNvSpPr/>
            <p:nvPr/>
          </p:nvSpPr>
          <p:spPr>
            <a:xfrm>
              <a:off x="5182000" y="3417425"/>
              <a:ext cx="120275" cy="71475"/>
            </a:xfrm>
            <a:custGeom>
              <a:rect b="b" l="l" r="r" t="t"/>
              <a:pathLst>
                <a:path extrusionOk="0" h="2859" w="4811">
                  <a:moveTo>
                    <a:pt x="1310" y="0"/>
                  </a:moveTo>
                  <a:cubicBezTo>
                    <a:pt x="524" y="405"/>
                    <a:pt x="24" y="1239"/>
                    <a:pt x="24" y="2144"/>
                  </a:cubicBezTo>
                  <a:lnTo>
                    <a:pt x="24" y="2549"/>
                  </a:lnTo>
                  <a:cubicBezTo>
                    <a:pt x="0" y="2715"/>
                    <a:pt x="143" y="2858"/>
                    <a:pt x="310" y="2858"/>
                  </a:cubicBezTo>
                  <a:lnTo>
                    <a:pt x="4501" y="2858"/>
                  </a:lnTo>
                  <a:cubicBezTo>
                    <a:pt x="4668" y="2858"/>
                    <a:pt x="4787" y="2715"/>
                    <a:pt x="4787" y="2549"/>
                  </a:cubicBezTo>
                  <a:lnTo>
                    <a:pt x="4787" y="2144"/>
                  </a:lnTo>
                  <a:cubicBezTo>
                    <a:pt x="4811" y="1239"/>
                    <a:pt x="4311" y="405"/>
                    <a:pt x="3525" y="0"/>
                  </a:cubicBezTo>
                  <a:cubicBezTo>
                    <a:pt x="3192" y="239"/>
                    <a:pt x="2805" y="358"/>
                    <a:pt x="2418" y="358"/>
                  </a:cubicBezTo>
                  <a:cubicBezTo>
                    <a:pt x="2031" y="358"/>
                    <a:pt x="1644" y="239"/>
                    <a:pt x="1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0" name="Google Shape;10820;p84"/>
            <p:cNvSpPr/>
            <p:nvPr/>
          </p:nvSpPr>
          <p:spPr>
            <a:xfrm>
              <a:off x="5121875" y="3220950"/>
              <a:ext cx="52400" cy="52425"/>
            </a:xfrm>
            <a:custGeom>
              <a:rect b="b" l="l" r="r" t="t"/>
              <a:pathLst>
                <a:path extrusionOk="0" h="2097" w="2096">
                  <a:moveTo>
                    <a:pt x="1048" y="1"/>
                  </a:moveTo>
                  <a:cubicBezTo>
                    <a:pt x="477" y="1"/>
                    <a:pt x="0" y="477"/>
                    <a:pt x="0" y="1049"/>
                  </a:cubicBezTo>
                  <a:cubicBezTo>
                    <a:pt x="0" y="1620"/>
                    <a:pt x="477" y="2096"/>
                    <a:pt x="1048" y="2096"/>
                  </a:cubicBezTo>
                  <a:cubicBezTo>
                    <a:pt x="1643" y="2096"/>
                    <a:pt x="2096" y="1620"/>
                    <a:pt x="2096" y="1049"/>
                  </a:cubicBezTo>
                  <a:cubicBezTo>
                    <a:pt x="2096" y="477"/>
                    <a:pt x="1643" y="1"/>
                    <a:pt x="1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1" name="Google Shape;10821;p84"/>
            <p:cNvSpPr/>
            <p:nvPr/>
          </p:nvSpPr>
          <p:spPr>
            <a:xfrm>
              <a:off x="5108775" y="3279300"/>
              <a:ext cx="78600" cy="51825"/>
            </a:xfrm>
            <a:custGeom>
              <a:rect b="b" l="l" r="r" t="t"/>
              <a:pathLst>
                <a:path extrusionOk="0" h="2073" w="3144">
                  <a:moveTo>
                    <a:pt x="500" y="0"/>
                  </a:moveTo>
                  <a:cubicBezTo>
                    <a:pt x="191" y="286"/>
                    <a:pt x="0" y="691"/>
                    <a:pt x="0" y="1120"/>
                  </a:cubicBezTo>
                  <a:lnTo>
                    <a:pt x="0" y="1763"/>
                  </a:lnTo>
                  <a:cubicBezTo>
                    <a:pt x="0" y="1929"/>
                    <a:pt x="143" y="2072"/>
                    <a:pt x="334" y="2072"/>
                  </a:cubicBezTo>
                  <a:lnTo>
                    <a:pt x="2834" y="2072"/>
                  </a:lnTo>
                  <a:cubicBezTo>
                    <a:pt x="3001" y="2072"/>
                    <a:pt x="3144" y="1929"/>
                    <a:pt x="3144" y="1763"/>
                  </a:cubicBezTo>
                  <a:lnTo>
                    <a:pt x="3144" y="1120"/>
                  </a:lnTo>
                  <a:cubicBezTo>
                    <a:pt x="3144" y="691"/>
                    <a:pt x="2953" y="286"/>
                    <a:pt x="2644" y="0"/>
                  </a:cubicBezTo>
                  <a:cubicBezTo>
                    <a:pt x="2358" y="239"/>
                    <a:pt x="1977" y="382"/>
                    <a:pt x="1572" y="405"/>
                  </a:cubicBezTo>
                  <a:cubicBezTo>
                    <a:pt x="1191" y="405"/>
                    <a:pt x="786" y="262"/>
                    <a:pt x="5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2" name="Google Shape;10822;p84"/>
            <p:cNvSpPr/>
            <p:nvPr/>
          </p:nvSpPr>
          <p:spPr>
            <a:xfrm>
              <a:off x="5310600" y="3220950"/>
              <a:ext cx="52425" cy="52425"/>
            </a:xfrm>
            <a:custGeom>
              <a:rect b="b" l="l" r="r" t="t"/>
              <a:pathLst>
                <a:path extrusionOk="0" h="2097" w="2097">
                  <a:moveTo>
                    <a:pt x="1048" y="1"/>
                  </a:moveTo>
                  <a:cubicBezTo>
                    <a:pt x="453" y="1"/>
                    <a:pt x="0" y="477"/>
                    <a:pt x="0" y="1049"/>
                  </a:cubicBezTo>
                  <a:cubicBezTo>
                    <a:pt x="0" y="1620"/>
                    <a:pt x="453" y="2096"/>
                    <a:pt x="1048" y="2096"/>
                  </a:cubicBezTo>
                  <a:cubicBezTo>
                    <a:pt x="1620" y="2096"/>
                    <a:pt x="2096" y="1620"/>
                    <a:pt x="2096" y="1049"/>
                  </a:cubicBezTo>
                  <a:cubicBezTo>
                    <a:pt x="2096" y="477"/>
                    <a:pt x="1620" y="1"/>
                    <a:pt x="1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3" name="Google Shape;10823;p84"/>
            <p:cNvSpPr/>
            <p:nvPr/>
          </p:nvSpPr>
          <p:spPr>
            <a:xfrm>
              <a:off x="5297500" y="3279300"/>
              <a:ext cx="78025" cy="51825"/>
            </a:xfrm>
            <a:custGeom>
              <a:rect b="b" l="l" r="r" t="t"/>
              <a:pathLst>
                <a:path extrusionOk="0" h="2073" w="3121">
                  <a:moveTo>
                    <a:pt x="477" y="0"/>
                  </a:moveTo>
                  <a:cubicBezTo>
                    <a:pt x="167" y="286"/>
                    <a:pt x="0" y="691"/>
                    <a:pt x="0" y="1120"/>
                  </a:cubicBezTo>
                  <a:lnTo>
                    <a:pt x="0" y="1763"/>
                  </a:lnTo>
                  <a:cubicBezTo>
                    <a:pt x="0" y="1929"/>
                    <a:pt x="120" y="2072"/>
                    <a:pt x="286" y="2072"/>
                  </a:cubicBezTo>
                  <a:lnTo>
                    <a:pt x="2811" y="2072"/>
                  </a:lnTo>
                  <a:cubicBezTo>
                    <a:pt x="2977" y="2072"/>
                    <a:pt x="3120" y="1929"/>
                    <a:pt x="3096" y="1763"/>
                  </a:cubicBezTo>
                  <a:lnTo>
                    <a:pt x="3096" y="1120"/>
                  </a:lnTo>
                  <a:cubicBezTo>
                    <a:pt x="3120" y="691"/>
                    <a:pt x="2953" y="286"/>
                    <a:pt x="2644" y="0"/>
                  </a:cubicBezTo>
                  <a:cubicBezTo>
                    <a:pt x="2334" y="262"/>
                    <a:pt x="1947" y="393"/>
                    <a:pt x="1560" y="393"/>
                  </a:cubicBezTo>
                  <a:cubicBezTo>
                    <a:pt x="1173" y="393"/>
                    <a:pt x="786" y="262"/>
                    <a:pt x="4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4" name="Google Shape;10824;p84"/>
            <p:cNvSpPr/>
            <p:nvPr/>
          </p:nvSpPr>
          <p:spPr>
            <a:xfrm>
              <a:off x="5216525" y="3220950"/>
              <a:ext cx="52425" cy="52425"/>
            </a:xfrm>
            <a:custGeom>
              <a:rect b="b" l="l" r="r" t="t"/>
              <a:pathLst>
                <a:path extrusionOk="0" h="2097" w="2097">
                  <a:moveTo>
                    <a:pt x="1049" y="1"/>
                  </a:moveTo>
                  <a:cubicBezTo>
                    <a:pt x="453" y="1"/>
                    <a:pt x="1" y="477"/>
                    <a:pt x="1" y="1049"/>
                  </a:cubicBezTo>
                  <a:cubicBezTo>
                    <a:pt x="1" y="1620"/>
                    <a:pt x="453" y="2096"/>
                    <a:pt x="1049" y="2096"/>
                  </a:cubicBezTo>
                  <a:cubicBezTo>
                    <a:pt x="1620" y="2096"/>
                    <a:pt x="2096" y="1620"/>
                    <a:pt x="2096" y="1049"/>
                  </a:cubicBezTo>
                  <a:cubicBezTo>
                    <a:pt x="2096" y="477"/>
                    <a:pt x="1620" y="1"/>
                    <a:pt x="10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5" name="Google Shape;10825;p84"/>
            <p:cNvSpPr/>
            <p:nvPr/>
          </p:nvSpPr>
          <p:spPr>
            <a:xfrm>
              <a:off x="5203425" y="3279300"/>
              <a:ext cx="78625" cy="51825"/>
            </a:xfrm>
            <a:custGeom>
              <a:rect b="b" l="l" r="r" t="t"/>
              <a:pathLst>
                <a:path extrusionOk="0" h="2073" w="3145">
                  <a:moveTo>
                    <a:pt x="477" y="0"/>
                  </a:moveTo>
                  <a:cubicBezTo>
                    <a:pt x="168" y="286"/>
                    <a:pt x="1" y="691"/>
                    <a:pt x="1" y="1120"/>
                  </a:cubicBezTo>
                  <a:lnTo>
                    <a:pt x="1" y="1763"/>
                  </a:lnTo>
                  <a:cubicBezTo>
                    <a:pt x="1" y="1929"/>
                    <a:pt x="144" y="2072"/>
                    <a:pt x="310" y="2072"/>
                  </a:cubicBezTo>
                  <a:lnTo>
                    <a:pt x="2811" y="2072"/>
                  </a:lnTo>
                  <a:cubicBezTo>
                    <a:pt x="3001" y="2072"/>
                    <a:pt x="3144" y="1929"/>
                    <a:pt x="3121" y="1763"/>
                  </a:cubicBezTo>
                  <a:lnTo>
                    <a:pt x="3121" y="1120"/>
                  </a:lnTo>
                  <a:cubicBezTo>
                    <a:pt x="3121" y="691"/>
                    <a:pt x="2954" y="286"/>
                    <a:pt x="2644" y="0"/>
                  </a:cubicBezTo>
                  <a:cubicBezTo>
                    <a:pt x="2335" y="262"/>
                    <a:pt x="1954" y="405"/>
                    <a:pt x="1573" y="405"/>
                  </a:cubicBezTo>
                  <a:cubicBezTo>
                    <a:pt x="1168" y="405"/>
                    <a:pt x="787" y="262"/>
                    <a:pt x="4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26" name="Google Shape;10826;p84"/>
          <p:cNvGrpSpPr/>
          <p:nvPr/>
        </p:nvGrpSpPr>
        <p:grpSpPr>
          <a:xfrm>
            <a:off x="7058139" y="2886026"/>
            <a:ext cx="348109" cy="349675"/>
            <a:chOff x="5688050" y="3220950"/>
            <a:chExt cx="266750" cy="267950"/>
          </a:xfrm>
        </p:grpSpPr>
        <p:sp>
          <p:nvSpPr>
            <p:cNvPr id="10827" name="Google Shape;10827;p84"/>
            <p:cNvSpPr/>
            <p:nvPr/>
          </p:nvSpPr>
          <p:spPr>
            <a:xfrm>
              <a:off x="5688050" y="3338825"/>
              <a:ext cx="266750" cy="150075"/>
            </a:xfrm>
            <a:custGeom>
              <a:rect b="b" l="l" r="r" t="t"/>
              <a:pathLst>
                <a:path extrusionOk="0" h="6003" w="10670">
                  <a:moveTo>
                    <a:pt x="7431" y="1"/>
                  </a:moveTo>
                  <a:cubicBezTo>
                    <a:pt x="7240" y="1"/>
                    <a:pt x="7121" y="144"/>
                    <a:pt x="7121" y="311"/>
                  </a:cubicBezTo>
                  <a:lnTo>
                    <a:pt x="7121" y="1668"/>
                  </a:lnTo>
                  <a:lnTo>
                    <a:pt x="3859" y="1668"/>
                  </a:lnTo>
                  <a:cubicBezTo>
                    <a:pt x="3692" y="1692"/>
                    <a:pt x="3573" y="1811"/>
                    <a:pt x="3573" y="2001"/>
                  </a:cubicBezTo>
                  <a:lnTo>
                    <a:pt x="3573" y="3359"/>
                  </a:lnTo>
                  <a:lnTo>
                    <a:pt x="334" y="3359"/>
                  </a:lnTo>
                  <a:cubicBezTo>
                    <a:pt x="144" y="3359"/>
                    <a:pt x="1" y="3478"/>
                    <a:pt x="1" y="3668"/>
                  </a:cubicBezTo>
                  <a:lnTo>
                    <a:pt x="1" y="5693"/>
                  </a:lnTo>
                  <a:cubicBezTo>
                    <a:pt x="1" y="5859"/>
                    <a:pt x="144" y="6002"/>
                    <a:pt x="334" y="6002"/>
                  </a:cubicBezTo>
                  <a:lnTo>
                    <a:pt x="10360" y="6002"/>
                  </a:lnTo>
                  <a:cubicBezTo>
                    <a:pt x="10527" y="6002"/>
                    <a:pt x="10646" y="5859"/>
                    <a:pt x="10646" y="5693"/>
                  </a:cubicBezTo>
                  <a:lnTo>
                    <a:pt x="10646" y="311"/>
                  </a:lnTo>
                  <a:cubicBezTo>
                    <a:pt x="10670" y="144"/>
                    <a:pt x="10527" y="1"/>
                    <a:pt x="103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8" name="Google Shape;10828;p84"/>
            <p:cNvSpPr/>
            <p:nvPr/>
          </p:nvSpPr>
          <p:spPr>
            <a:xfrm>
              <a:off x="5701150" y="3304900"/>
              <a:ext cx="47075" cy="47050"/>
            </a:xfrm>
            <a:custGeom>
              <a:rect b="b" l="l" r="r" t="t"/>
              <a:pathLst>
                <a:path extrusionOk="0" h="1882" w="1883">
                  <a:moveTo>
                    <a:pt x="929" y="0"/>
                  </a:moveTo>
                  <a:cubicBezTo>
                    <a:pt x="406" y="0"/>
                    <a:pt x="1" y="429"/>
                    <a:pt x="1" y="929"/>
                  </a:cubicBezTo>
                  <a:cubicBezTo>
                    <a:pt x="1" y="1453"/>
                    <a:pt x="406" y="1882"/>
                    <a:pt x="929" y="1882"/>
                  </a:cubicBezTo>
                  <a:cubicBezTo>
                    <a:pt x="1453" y="1882"/>
                    <a:pt x="1882" y="1453"/>
                    <a:pt x="1882" y="929"/>
                  </a:cubicBezTo>
                  <a:cubicBezTo>
                    <a:pt x="1882" y="429"/>
                    <a:pt x="1453" y="0"/>
                    <a:pt x="9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9" name="Google Shape;10829;p84"/>
            <p:cNvSpPr/>
            <p:nvPr/>
          </p:nvSpPr>
          <p:spPr>
            <a:xfrm>
              <a:off x="5789875" y="3263225"/>
              <a:ext cx="47050" cy="47050"/>
            </a:xfrm>
            <a:custGeom>
              <a:rect b="b" l="l" r="r" t="t"/>
              <a:pathLst>
                <a:path extrusionOk="0" h="1882" w="1882">
                  <a:moveTo>
                    <a:pt x="953" y="0"/>
                  </a:moveTo>
                  <a:cubicBezTo>
                    <a:pt x="429" y="0"/>
                    <a:pt x="0" y="405"/>
                    <a:pt x="0" y="929"/>
                  </a:cubicBezTo>
                  <a:cubicBezTo>
                    <a:pt x="0" y="1453"/>
                    <a:pt x="429" y="1882"/>
                    <a:pt x="953" y="1882"/>
                  </a:cubicBezTo>
                  <a:cubicBezTo>
                    <a:pt x="1453" y="1882"/>
                    <a:pt x="1881" y="1453"/>
                    <a:pt x="1881" y="929"/>
                  </a:cubicBezTo>
                  <a:cubicBezTo>
                    <a:pt x="1881" y="405"/>
                    <a:pt x="1453" y="0"/>
                    <a:pt x="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0" name="Google Shape;10830;p84"/>
            <p:cNvSpPr/>
            <p:nvPr/>
          </p:nvSpPr>
          <p:spPr>
            <a:xfrm>
              <a:off x="5865475" y="3276325"/>
              <a:ext cx="73850" cy="47050"/>
            </a:xfrm>
            <a:custGeom>
              <a:rect b="b" l="l" r="r" t="t"/>
              <a:pathLst>
                <a:path extrusionOk="0" h="1882" w="2954">
                  <a:moveTo>
                    <a:pt x="548" y="0"/>
                  </a:moveTo>
                  <a:cubicBezTo>
                    <a:pt x="215" y="286"/>
                    <a:pt x="1" y="691"/>
                    <a:pt x="1" y="1143"/>
                  </a:cubicBezTo>
                  <a:lnTo>
                    <a:pt x="1" y="1596"/>
                  </a:lnTo>
                  <a:cubicBezTo>
                    <a:pt x="1" y="1739"/>
                    <a:pt x="143" y="1882"/>
                    <a:pt x="286" y="1882"/>
                  </a:cubicBezTo>
                  <a:lnTo>
                    <a:pt x="2668" y="1882"/>
                  </a:lnTo>
                  <a:cubicBezTo>
                    <a:pt x="2811" y="1882"/>
                    <a:pt x="2954" y="1739"/>
                    <a:pt x="2954" y="1596"/>
                  </a:cubicBezTo>
                  <a:lnTo>
                    <a:pt x="2954" y="1143"/>
                  </a:lnTo>
                  <a:cubicBezTo>
                    <a:pt x="2954" y="691"/>
                    <a:pt x="2739" y="286"/>
                    <a:pt x="2406" y="0"/>
                  </a:cubicBezTo>
                  <a:cubicBezTo>
                    <a:pt x="2132" y="203"/>
                    <a:pt x="1804" y="304"/>
                    <a:pt x="1477" y="304"/>
                  </a:cubicBezTo>
                  <a:cubicBezTo>
                    <a:pt x="1150" y="304"/>
                    <a:pt x="822" y="203"/>
                    <a:pt x="5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1" name="Google Shape;10831;p84"/>
            <p:cNvSpPr/>
            <p:nvPr/>
          </p:nvSpPr>
          <p:spPr>
            <a:xfrm>
              <a:off x="5688050" y="3360275"/>
              <a:ext cx="73250" cy="46450"/>
            </a:xfrm>
            <a:custGeom>
              <a:rect b="b" l="l" r="r" t="t"/>
              <a:pathLst>
                <a:path extrusionOk="0" h="1858" w="2930">
                  <a:moveTo>
                    <a:pt x="549" y="0"/>
                  </a:moveTo>
                  <a:cubicBezTo>
                    <a:pt x="191" y="262"/>
                    <a:pt x="1" y="691"/>
                    <a:pt x="1" y="1120"/>
                  </a:cubicBezTo>
                  <a:lnTo>
                    <a:pt x="1" y="1596"/>
                  </a:lnTo>
                  <a:cubicBezTo>
                    <a:pt x="1" y="1739"/>
                    <a:pt x="120" y="1858"/>
                    <a:pt x="263" y="1858"/>
                  </a:cubicBezTo>
                  <a:lnTo>
                    <a:pt x="2644" y="1858"/>
                  </a:lnTo>
                  <a:cubicBezTo>
                    <a:pt x="2811" y="1858"/>
                    <a:pt x="2930" y="1739"/>
                    <a:pt x="2930" y="1596"/>
                  </a:cubicBezTo>
                  <a:lnTo>
                    <a:pt x="2930" y="1120"/>
                  </a:lnTo>
                  <a:cubicBezTo>
                    <a:pt x="2930" y="691"/>
                    <a:pt x="2716" y="262"/>
                    <a:pt x="2382" y="0"/>
                  </a:cubicBezTo>
                  <a:cubicBezTo>
                    <a:pt x="2108" y="191"/>
                    <a:pt x="1787" y="286"/>
                    <a:pt x="1465" y="286"/>
                  </a:cubicBezTo>
                  <a:cubicBezTo>
                    <a:pt x="1144" y="286"/>
                    <a:pt x="822" y="191"/>
                    <a:pt x="5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2" name="Google Shape;10832;p84"/>
            <p:cNvSpPr/>
            <p:nvPr/>
          </p:nvSpPr>
          <p:spPr>
            <a:xfrm>
              <a:off x="5776775" y="3318000"/>
              <a:ext cx="73250" cy="47050"/>
            </a:xfrm>
            <a:custGeom>
              <a:rect b="b" l="l" r="r" t="t"/>
              <a:pathLst>
                <a:path extrusionOk="0" h="1882" w="2930">
                  <a:moveTo>
                    <a:pt x="548" y="0"/>
                  </a:moveTo>
                  <a:cubicBezTo>
                    <a:pt x="191" y="286"/>
                    <a:pt x="0" y="715"/>
                    <a:pt x="0" y="1144"/>
                  </a:cubicBezTo>
                  <a:lnTo>
                    <a:pt x="0" y="1596"/>
                  </a:lnTo>
                  <a:cubicBezTo>
                    <a:pt x="0" y="1763"/>
                    <a:pt x="119" y="1882"/>
                    <a:pt x="286" y="1882"/>
                  </a:cubicBezTo>
                  <a:lnTo>
                    <a:pt x="2667" y="1882"/>
                  </a:lnTo>
                  <a:cubicBezTo>
                    <a:pt x="2810" y="1882"/>
                    <a:pt x="2929" y="1763"/>
                    <a:pt x="2929" y="1596"/>
                  </a:cubicBezTo>
                  <a:lnTo>
                    <a:pt x="2929" y="1144"/>
                  </a:lnTo>
                  <a:cubicBezTo>
                    <a:pt x="2929" y="715"/>
                    <a:pt x="2739" y="286"/>
                    <a:pt x="2382" y="0"/>
                  </a:cubicBezTo>
                  <a:cubicBezTo>
                    <a:pt x="2108" y="203"/>
                    <a:pt x="1786" y="304"/>
                    <a:pt x="1465" y="304"/>
                  </a:cubicBezTo>
                  <a:cubicBezTo>
                    <a:pt x="1143" y="304"/>
                    <a:pt x="822" y="203"/>
                    <a:pt x="5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3" name="Google Shape;10833;p84"/>
            <p:cNvSpPr/>
            <p:nvPr/>
          </p:nvSpPr>
          <p:spPr>
            <a:xfrm>
              <a:off x="5878575" y="3220950"/>
              <a:ext cx="47050" cy="47050"/>
            </a:xfrm>
            <a:custGeom>
              <a:rect b="b" l="l" r="r" t="t"/>
              <a:pathLst>
                <a:path extrusionOk="0" h="1882" w="1882">
                  <a:moveTo>
                    <a:pt x="953" y="1"/>
                  </a:moveTo>
                  <a:cubicBezTo>
                    <a:pt x="429" y="1"/>
                    <a:pt x="0" y="429"/>
                    <a:pt x="0" y="953"/>
                  </a:cubicBezTo>
                  <a:cubicBezTo>
                    <a:pt x="0" y="1477"/>
                    <a:pt x="429" y="1882"/>
                    <a:pt x="953" y="1882"/>
                  </a:cubicBezTo>
                  <a:cubicBezTo>
                    <a:pt x="1477" y="1882"/>
                    <a:pt x="1882" y="1477"/>
                    <a:pt x="1882" y="953"/>
                  </a:cubicBezTo>
                  <a:cubicBezTo>
                    <a:pt x="1882" y="429"/>
                    <a:pt x="1477" y="1"/>
                    <a:pt x="9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34" name="Google Shape;10834;p84"/>
          <p:cNvGrpSpPr/>
          <p:nvPr/>
        </p:nvGrpSpPr>
        <p:grpSpPr>
          <a:xfrm>
            <a:off x="7811026" y="2886026"/>
            <a:ext cx="350425" cy="349675"/>
            <a:chOff x="6264975" y="3220950"/>
            <a:chExt cx="268525" cy="267950"/>
          </a:xfrm>
        </p:grpSpPr>
        <p:sp>
          <p:nvSpPr>
            <p:cNvPr id="10835" name="Google Shape;10835;p84"/>
            <p:cNvSpPr/>
            <p:nvPr/>
          </p:nvSpPr>
          <p:spPr>
            <a:xfrm>
              <a:off x="6322725" y="3276925"/>
              <a:ext cx="6550" cy="16100"/>
            </a:xfrm>
            <a:custGeom>
              <a:rect b="b" l="l" r="r" t="t"/>
              <a:pathLst>
                <a:path extrusionOk="0" h="644" w="262">
                  <a:moveTo>
                    <a:pt x="0" y="0"/>
                  </a:moveTo>
                  <a:lnTo>
                    <a:pt x="0" y="643"/>
                  </a:lnTo>
                  <a:cubicBezTo>
                    <a:pt x="119" y="596"/>
                    <a:pt x="191" y="477"/>
                    <a:pt x="214" y="357"/>
                  </a:cubicBezTo>
                  <a:cubicBezTo>
                    <a:pt x="262" y="191"/>
                    <a:pt x="167" y="4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6" name="Google Shape;10836;p84"/>
            <p:cNvSpPr/>
            <p:nvPr/>
          </p:nvSpPr>
          <p:spPr>
            <a:xfrm>
              <a:off x="6266750" y="3221700"/>
              <a:ext cx="122075" cy="104050"/>
            </a:xfrm>
            <a:custGeom>
              <a:rect b="b" l="l" r="r" t="t"/>
              <a:pathLst>
                <a:path extrusionOk="0" h="4162" w="4883">
                  <a:moveTo>
                    <a:pt x="2084" y="661"/>
                  </a:moveTo>
                  <a:cubicBezTo>
                    <a:pt x="2162" y="661"/>
                    <a:pt x="2239" y="709"/>
                    <a:pt x="2239" y="804"/>
                  </a:cubicBezTo>
                  <a:lnTo>
                    <a:pt x="2239" y="923"/>
                  </a:lnTo>
                  <a:cubicBezTo>
                    <a:pt x="2382" y="947"/>
                    <a:pt x="2501" y="995"/>
                    <a:pt x="2596" y="1114"/>
                  </a:cubicBezTo>
                  <a:cubicBezTo>
                    <a:pt x="2668" y="1161"/>
                    <a:pt x="2668" y="1257"/>
                    <a:pt x="2596" y="1328"/>
                  </a:cubicBezTo>
                  <a:cubicBezTo>
                    <a:pt x="2561" y="1352"/>
                    <a:pt x="2519" y="1364"/>
                    <a:pt x="2480" y="1364"/>
                  </a:cubicBezTo>
                  <a:cubicBezTo>
                    <a:pt x="2441" y="1364"/>
                    <a:pt x="2406" y="1352"/>
                    <a:pt x="2382" y="1328"/>
                  </a:cubicBezTo>
                  <a:cubicBezTo>
                    <a:pt x="2334" y="1304"/>
                    <a:pt x="2287" y="1280"/>
                    <a:pt x="2263" y="1257"/>
                  </a:cubicBezTo>
                  <a:lnTo>
                    <a:pt x="2263" y="1876"/>
                  </a:lnTo>
                  <a:lnTo>
                    <a:pt x="2358" y="1923"/>
                  </a:lnTo>
                  <a:cubicBezTo>
                    <a:pt x="2668" y="2019"/>
                    <a:pt x="2834" y="2328"/>
                    <a:pt x="2787" y="2638"/>
                  </a:cubicBezTo>
                  <a:cubicBezTo>
                    <a:pt x="2739" y="2900"/>
                    <a:pt x="2525" y="3138"/>
                    <a:pt x="2263" y="3186"/>
                  </a:cubicBezTo>
                  <a:lnTo>
                    <a:pt x="2263" y="3352"/>
                  </a:lnTo>
                  <a:cubicBezTo>
                    <a:pt x="2263" y="3448"/>
                    <a:pt x="2180" y="3495"/>
                    <a:pt x="2096" y="3495"/>
                  </a:cubicBezTo>
                  <a:cubicBezTo>
                    <a:pt x="2013" y="3495"/>
                    <a:pt x="1929" y="3448"/>
                    <a:pt x="1929" y="3352"/>
                  </a:cubicBezTo>
                  <a:lnTo>
                    <a:pt x="1929" y="3209"/>
                  </a:lnTo>
                  <a:cubicBezTo>
                    <a:pt x="1787" y="3209"/>
                    <a:pt x="1620" y="3138"/>
                    <a:pt x="1501" y="3043"/>
                  </a:cubicBezTo>
                  <a:cubicBezTo>
                    <a:pt x="1406" y="2995"/>
                    <a:pt x="1406" y="2900"/>
                    <a:pt x="1453" y="2828"/>
                  </a:cubicBezTo>
                  <a:lnTo>
                    <a:pt x="1429" y="2805"/>
                  </a:lnTo>
                  <a:cubicBezTo>
                    <a:pt x="1456" y="2765"/>
                    <a:pt x="1496" y="2748"/>
                    <a:pt x="1539" y="2748"/>
                  </a:cubicBezTo>
                  <a:cubicBezTo>
                    <a:pt x="1575" y="2748"/>
                    <a:pt x="1612" y="2759"/>
                    <a:pt x="1644" y="2781"/>
                  </a:cubicBezTo>
                  <a:cubicBezTo>
                    <a:pt x="1739" y="2828"/>
                    <a:pt x="1810" y="2876"/>
                    <a:pt x="1929" y="2876"/>
                  </a:cubicBezTo>
                  <a:lnTo>
                    <a:pt x="1929" y="2090"/>
                  </a:lnTo>
                  <a:cubicBezTo>
                    <a:pt x="1834" y="2043"/>
                    <a:pt x="1739" y="1995"/>
                    <a:pt x="1644" y="1923"/>
                  </a:cubicBezTo>
                  <a:cubicBezTo>
                    <a:pt x="1501" y="1804"/>
                    <a:pt x="1429" y="1590"/>
                    <a:pt x="1477" y="1423"/>
                  </a:cubicBezTo>
                  <a:cubicBezTo>
                    <a:pt x="1525" y="1209"/>
                    <a:pt x="1667" y="1019"/>
                    <a:pt x="1882" y="947"/>
                  </a:cubicBezTo>
                  <a:lnTo>
                    <a:pt x="1929" y="947"/>
                  </a:lnTo>
                  <a:lnTo>
                    <a:pt x="1929" y="804"/>
                  </a:lnTo>
                  <a:cubicBezTo>
                    <a:pt x="1929" y="709"/>
                    <a:pt x="2007" y="661"/>
                    <a:pt x="2084" y="661"/>
                  </a:cubicBezTo>
                  <a:close/>
                  <a:moveTo>
                    <a:pt x="2103" y="1"/>
                  </a:moveTo>
                  <a:cubicBezTo>
                    <a:pt x="1026" y="1"/>
                    <a:pt x="0" y="833"/>
                    <a:pt x="0" y="2090"/>
                  </a:cubicBezTo>
                  <a:cubicBezTo>
                    <a:pt x="0" y="3233"/>
                    <a:pt x="929" y="4162"/>
                    <a:pt x="2096" y="4162"/>
                  </a:cubicBezTo>
                  <a:cubicBezTo>
                    <a:pt x="3954" y="4162"/>
                    <a:pt x="4882" y="1923"/>
                    <a:pt x="3573" y="614"/>
                  </a:cubicBezTo>
                  <a:cubicBezTo>
                    <a:pt x="3142" y="190"/>
                    <a:pt x="2616" y="1"/>
                    <a:pt x="21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7" name="Google Shape;10837;p84"/>
            <p:cNvSpPr/>
            <p:nvPr/>
          </p:nvSpPr>
          <p:spPr>
            <a:xfrm>
              <a:off x="6310800" y="3253700"/>
              <a:ext cx="4200" cy="11325"/>
            </a:xfrm>
            <a:custGeom>
              <a:rect b="b" l="l" r="r" t="t"/>
              <a:pathLst>
                <a:path extrusionOk="0" h="453" w="168">
                  <a:moveTo>
                    <a:pt x="167" y="0"/>
                  </a:moveTo>
                  <a:cubicBezTo>
                    <a:pt x="96" y="24"/>
                    <a:pt x="25" y="120"/>
                    <a:pt x="25" y="191"/>
                  </a:cubicBezTo>
                  <a:cubicBezTo>
                    <a:pt x="1" y="262"/>
                    <a:pt x="25" y="334"/>
                    <a:pt x="72" y="405"/>
                  </a:cubicBezTo>
                  <a:lnTo>
                    <a:pt x="167" y="453"/>
                  </a:lnTo>
                  <a:lnTo>
                    <a:pt x="16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8" name="Google Shape;10838;p84"/>
            <p:cNvSpPr/>
            <p:nvPr/>
          </p:nvSpPr>
          <p:spPr>
            <a:xfrm>
              <a:off x="6366175" y="3379325"/>
              <a:ext cx="67900" cy="109575"/>
            </a:xfrm>
            <a:custGeom>
              <a:rect b="b" l="l" r="r" t="t"/>
              <a:pathLst>
                <a:path extrusionOk="0" h="4383" w="2716">
                  <a:moveTo>
                    <a:pt x="334" y="0"/>
                  </a:moveTo>
                  <a:cubicBezTo>
                    <a:pt x="143" y="0"/>
                    <a:pt x="0" y="143"/>
                    <a:pt x="0" y="310"/>
                  </a:cubicBezTo>
                  <a:lnTo>
                    <a:pt x="0" y="4073"/>
                  </a:lnTo>
                  <a:cubicBezTo>
                    <a:pt x="0" y="4239"/>
                    <a:pt x="143" y="4382"/>
                    <a:pt x="334" y="4382"/>
                  </a:cubicBezTo>
                  <a:lnTo>
                    <a:pt x="2406" y="4382"/>
                  </a:lnTo>
                  <a:cubicBezTo>
                    <a:pt x="2572" y="4382"/>
                    <a:pt x="2715" y="4239"/>
                    <a:pt x="2715" y="4073"/>
                  </a:cubicBezTo>
                  <a:lnTo>
                    <a:pt x="2715" y="310"/>
                  </a:lnTo>
                  <a:cubicBezTo>
                    <a:pt x="2715" y="143"/>
                    <a:pt x="2572" y="0"/>
                    <a:pt x="24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9" name="Google Shape;10839;p84"/>
            <p:cNvSpPr/>
            <p:nvPr/>
          </p:nvSpPr>
          <p:spPr>
            <a:xfrm>
              <a:off x="6465600" y="3347775"/>
              <a:ext cx="67900" cy="141125"/>
            </a:xfrm>
            <a:custGeom>
              <a:rect b="b" l="l" r="r" t="t"/>
              <a:pathLst>
                <a:path extrusionOk="0" h="5645" w="2716">
                  <a:moveTo>
                    <a:pt x="310" y="0"/>
                  </a:moveTo>
                  <a:cubicBezTo>
                    <a:pt x="143" y="0"/>
                    <a:pt x="1" y="143"/>
                    <a:pt x="1" y="310"/>
                  </a:cubicBezTo>
                  <a:lnTo>
                    <a:pt x="1" y="5335"/>
                  </a:lnTo>
                  <a:cubicBezTo>
                    <a:pt x="1" y="5501"/>
                    <a:pt x="143" y="5644"/>
                    <a:pt x="310" y="5644"/>
                  </a:cubicBezTo>
                  <a:lnTo>
                    <a:pt x="2406" y="5644"/>
                  </a:lnTo>
                  <a:cubicBezTo>
                    <a:pt x="2572" y="5644"/>
                    <a:pt x="2715" y="5501"/>
                    <a:pt x="2715" y="5335"/>
                  </a:cubicBezTo>
                  <a:lnTo>
                    <a:pt x="2715" y="310"/>
                  </a:lnTo>
                  <a:cubicBezTo>
                    <a:pt x="2715" y="143"/>
                    <a:pt x="2572" y="0"/>
                    <a:pt x="24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0" name="Google Shape;10840;p84"/>
            <p:cNvSpPr/>
            <p:nvPr/>
          </p:nvSpPr>
          <p:spPr>
            <a:xfrm>
              <a:off x="6266750" y="3410275"/>
              <a:ext cx="67900" cy="78625"/>
            </a:xfrm>
            <a:custGeom>
              <a:rect b="b" l="l" r="r" t="t"/>
              <a:pathLst>
                <a:path extrusionOk="0" h="3145" w="2716">
                  <a:moveTo>
                    <a:pt x="334" y="1"/>
                  </a:moveTo>
                  <a:cubicBezTo>
                    <a:pt x="143" y="1"/>
                    <a:pt x="0" y="144"/>
                    <a:pt x="0" y="334"/>
                  </a:cubicBezTo>
                  <a:lnTo>
                    <a:pt x="0" y="2835"/>
                  </a:lnTo>
                  <a:cubicBezTo>
                    <a:pt x="0" y="3001"/>
                    <a:pt x="143" y="3144"/>
                    <a:pt x="334" y="3144"/>
                  </a:cubicBezTo>
                  <a:lnTo>
                    <a:pt x="2406" y="3144"/>
                  </a:lnTo>
                  <a:cubicBezTo>
                    <a:pt x="2572" y="3144"/>
                    <a:pt x="2715" y="3001"/>
                    <a:pt x="2715" y="2835"/>
                  </a:cubicBezTo>
                  <a:lnTo>
                    <a:pt x="2715" y="334"/>
                  </a:lnTo>
                  <a:cubicBezTo>
                    <a:pt x="2715" y="144"/>
                    <a:pt x="2572" y="1"/>
                    <a:pt x="24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1" name="Google Shape;10841;p84"/>
            <p:cNvSpPr/>
            <p:nvPr/>
          </p:nvSpPr>
          <p:spPr>
            <a:xfrm>
              <a:off x="6264975" y="3220950"/>
              <a:ext cx="268525" cy="162550"/>
            </a:xfrm>
            <a:custGeom>
              <a:rect b="b" l="l" r="r" t="t"/>
              <a:pathLst>
                <a:path extrusionOk="0" h="6502" w="10741">
                  <a:moveTo>
                    <a:pt x="8764" y="1"/>
                  </a:moveTo>
                  <a:cubicBezTo>
                    <a:pt x="8383" y="48"/>
                    <a:pt x="8383" y="596"/>
                    <a:pt x="8764" y="644"/>
                  </a:cubicBezTo>
                  <a:lnTo>
                    <a:pt x="9645" y="644"/>
                  </a:lnTo>
                  <a:cubicBezTo>
                    <a:pt x="9502" y="763"/>
                    <a:pt x="9359" y="906"/>
                    <a:pt x="9216" y="1049"/>
                  </a:cubicBezTo>
                  <a:cubicBezTo>
                    <a:pt x="7335" y="2906"/>
                    <a:pt x="4477" y="5692"/>
                    <a:pt x="381" y="5859"/>
                  </a:cubicBezTo>
                  <a:cubicBezTo>
                    <a:pt x="0" y="5907"/>
                    <a:pt x="0" y="6454"/>
                    <a:pt x="381" y="6502"/>
                  </a:cubicBezTo>
                  <a:cubicBezTo>
                    <a:pt x="4715" y="6311"/>
                    <a:pt x="7668" y="3430"/>
                    <a:pt x="9645" y="1501"/>
                  </a:cubicBezTo>
                  <a:lnTo>
                    <a:pt x="10097" y="1049"/>
                  </a:lnTo>
                  <a:lnTo>
                    <a:pt x="10097" y="2001"/>
                  </a:lnTo>
                  <a:cubicBezTo>
                    <a:pt x="10121" y="2192"/>
                    <a:pt x="10270" y="2287"/>
                    <a:pt x="10419" y="2287"/>
                  </a:cubicBezTo>
                  <a:cubicBezTo>
                    <a:pt x="10568" y="2287"/>
                    <a:pt x="10717" y="2192"/>
                    <a:pt x="10740" y="2001"/>
                  </a:cubicBezTo>
                  <a:lnTo>
                    <a:pt x="10740" y="334"/>
                  </a:lnTo>
                  <a:cubicBezTo>
                    <a:pt x="10740" y="144"/>
                    <a:pt x="10597" y="1"/>
                    <a:pt x="104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42" name="Google Shape;10842;p84"/>
          <p:cNvGrpSpPr/>
          <p:nvPr/>
        </p:nvGrpSpPr>
        <p:grpSpPr>
          <a:xfrm>
            <a:off x="7812560" y="3443880"/>
            <a:ext cx="350425" cy="350425"/>
            <a:chOff x="6266150" y="3648425"/>
            <a:chExt cx="268525" cy="268525"/>
          </a:xfrm>
        </p:grpSpPr>
        <p:sp>
          <p:nvSpPr>
            <p:cNvPr id="10843" name="Google Shape;10843;p84"/>
            <p:cNvSpPr/>
            <p:nvPr/>
          </p:nvSpPr>
          <p:spPr>
            <a:xfrm>
              <a:off x="6362000" y="3648425"/>
              <a:ext cx="172675" cy="151850"/>
            </a:xfrm>
            <a:custGeom>
              <a:rect b="b" l="l" r="r" t="t"/>
              <a:pathLst>
                <a:path extrusionOk="0" h="6074" w="6907">
                  <a:moveTo>
                    <a:pt x="2811" y="1263"/>
                  </a:moveTo>
                  <a:cubicBezTo>
                    <a:pt x="3192" y="1310"/>
                    <a:pt x="3192" y="1858"/>
                    <a:pt x="2811" y="1882"/>
                  </a:cubicBezTo>
                  <a:lnTo>
                    <a:pt x="1549" y="1882"/>
                  </a:lnTo>
                  <a:cubicBezTo>
                    <a:pt x="1168" y="1858"/>
                    <a:pt x="1168" y="1310"/>
                    <a:pt x="1549" y="1263"/>
                  </a:cubicBezTo>
                  <a:close/>
                  <a:moveTo>
                    <a:pt x="2799" y="2549"/>
                  </a:moveTo>
                  <a:cubicBezTo>
                    <a:pt x="2948" y="2549"/>
                    <a:pt x="3097" y="2644"/>
                    <a:pt x="3120" y="2834"/>
                  </a:cubicBezTo>
                  <a:lnTo>
                    <a:pt x="3120" y="4501"/>
                  </a:lnTo>
                  <a:cubicBezTo>
                    <a:pt x="3097" y="4692"/>
                    <a:pt x="2948" y="4787"/>
                    <a:pt x="2799" y="4787"/>
                  </a:cubicBezTo>
                  <a:cubicBezTo>
                    <a:pt x="2650" y="4787"/>
                    <a:pt x="2501" y="4692"/>
                    <a:pt x="2478" y="4501"/>
                  </a:cubicBezTo>
                  <a:lnTo>
                    <a:pt x="2478" y="2834"/>
                  </a:lnTo>
                  <a:cubicBezTo>
                    <a:pt x="2501" y="2644"/>
                    <a:pt x="2650" y="2549"/>
                    <a:pt x="2799" y="2549"/>
                  </a:cubicBezTo>
                  <a:close/>
                  <a:moveTo>
                    <a:pt x="4061" y="1929"/>
                  </a:moveTo>
                  <a:cubicBezTo>
                    <a:pt x="4210" y="1929"/>
                    <a:pt x="4359" y="2025"/>
                    <a:pt x="4383" y="2215"/>
                  </a:cubicBezTo>
                  <a:lnTo>
                    <a:pt x="4383" y="4501"/>
                  </a:lnTo>
                  <a:cubicBezTo>
                    <a:pt x="4359" y="4692"/>
                    <a:pt x="4210" y="4787"/>
                    <a:pt x="4061" y="4787"/>
                  </a:cubicBezTo>
                  <a:cubicBezTo>
                    <a:pt x="3912" y="4787"/>
                    <a:pt x="3763" y="4692"/>
                    <a:pt x="3740" y="4501"/>
                  </a:cubicBezTo>
                  <a:lnTo>
                    <a:pt x="3740" y="2215"/>
                  </a:lnTo>
                  <a:cubicBezTo>
                    <a:pt x="3763" y="2025"/>
                    <a:pt x="3912" y="1929"/>
                    <a:pt x="4061" y="1929"/>
                  </a:cubicBezTo>
                  <a:close/>
                  <a:moveTo>
                    <a:pt x="5311" y="1286"/>
                  </a:moveTo>
                  <a:cubicBezTo>
                    <a:pt x="5460" y="1286"/>
                    <a:pt x="5609" y="1382"/>
                    <a:pt x="5621" y="1572"/>
                  </a:cubicBezTo>
                  <a:lnTo>
                    <a:pt x="5621" y="4501"/>
                  </a:lnTo>
                  <a:cubicBezTo>
                    <a:pt x="5609" y="4692"/>
                    <a:pt x="5460" y="4787"/>
                    <a:pt x="5311" y="4787"/>
                  </a:cubicBezTo>
                  <a:cubicBezTo>
                    <a:pt x="5163" y="4787"/>
                    <a:pt x="5014" y="4692"/>
                    <a:pt x="5002" y="4501"/>
                  </a:cubicBezTo>
                  <a:lnTo>
                    <a:pt x="5002" y="1572"/>
                  </a:lnTo>
                  <a:cubicBezTo>
                    <a:pt x="5014" y="1382"/>
                    <a:pt x="5163" y="1286"/>
                    <a:pt x="5311" y="1286"/>
                  </a:cubicBezTo>
                  <a:close/>
                  <a:moveTo>
                    <a:pt x="1549" y="3150"/>
                  </a:moveTo>
                  <a:cubicBezTo>
                    <a:pt x="1704" y="3150"/>
                    <a:pt x="1858" y="3251"/>
                    <a:pt x="1858" y="3453"/>
                  </a:cubicBezTo>
                  <a:lnTo>
                    <a:pt x="1858" y="4501"/>
                  </a:lnTo>
                  <a:cubicBezTo>
                    <a:pt x="1858" y="4716"/>
                    <a:pt x="1704" y="4823"/>
                    <a:pt x="1549" y="4823"/>
                  </a:cubicBezTo>
                  <a:cubicBezTo>
                    <a:pt x="1394" y="4823"/>
                    <a:pt x="1239" y="4716"/>
                    <a:pt x="1239" y="4501"/>
                  </a:cubicBezTo>
                  <a:lnTo>
                    <a:pt x="1239" y="3453"/>
                  </a:lnTo>
                  <a:cubicBezTo>
                    <a:pt x="1239" y="3251"/>
                    <a:pt x="1394" y="3150"/>
                    <a:pt x="1549" y="3150"/>
                  </a:cubicBezTo>
                  <a:close/>
                  <a:moveTo>
                    <a:pt x="930" y="0"/>
                  </a:moveTo>
                  <a:cubicBezTo>
                    <a:pt x="406" y="0"/>
                    <a:pt x="1" y="429"/>
                    <a:pt x="1" y="953"/>
                  </a:cubicBezTo>
                  <a:lnTo>
                    <a:pt x="1" y="5144"/>
                  </a:lnTo>
                  <a:cubicBezTo>
                    <a:pt x="1" y="5644"/>
                    <a:pt x="406" y="6073"/>
                    <a:pt x="930" y="6073"/>
                  </a:cubicBezTo>
                  <a:lnTo>
                    <a:pt x="2620" y="6073"/>
                  </a:lnTo>
                  <a:lnTo>
                    <a:pt x="3120" y="5216"/>
                  </a:lnTo>
                  <a:cubicBezTo>
                    <a:pt x="3182" y="5123"/>
                    <a:pt x="3283" y="5071"/>
                    <a:pt x="3392" y="5071"/>
                  </a:cubicBezTo>
                  <a:cubicBezTo>
                    <a:pt x="3452" y="5071"/>
                    <a:pt x="3514" y="5087"/>
                    <a:pt x="3573" y="5120"/>
                  </a:cubicBezTo>
                  <a:cubicBezTo>
                    <a:pt x="3716" y="5192"/>
                    <a:pt x="3763" y="5406"/>
                    <a:pt x="3668" y="5549"/>
                  </a:cubicBezTo>
                  <a:lnTo>
                    <a:pt x="3359" y="6073"/>
                  </a:lnTo>
                  <a:lnTo>
                    <a:pt x="5954" y="6073"/>
                  </a:lnTo>
                  <a:cubicBezTo>
                    <a:pt x="6478" y="6073"/>
                    <a:pt x="6883" y="5644"/>
                    <a:pt x="6907" y="5144"/>
                  </a:cubicBezTo>
                  <a:lnTo>
                    <a:pt x="6907" y="953"/>
                  </a:lnTo>
                  <a:cubicBezTo>
                    <a:pt x="6883" y="429"/>
                    <a:pt x="6478" y="0"/>
                    <a:pt x="59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4" name="Google Shape;10844;p84"/>
            <p:cNvSpPr/>
            <p:nvPr/>
          </p:nvSpPr>
          <p:spPr>
            <a:xfrm>
              <a:off x="6289975" y="3780600"/>
              <a:ext cx="62525" cy="62525"/>
            </a:xfrm>
            <a:custGeom>
              <a:rect b="b" l="l" r="r" t="t"/>
              <a:pathLst>
                <a:path extrusionOk="0" h="2501" w="2501">
                  <a:moveTo>
                    <a:pt x="1239" y="0"/>
                  </a:moveTo>
                  <a:cubicBezTo>
                    <a:pt x="548" y="0"/>
                    <a:pt x="0" y="548"/>
                    <a:pt x="0" y="1262"/>
                  </a:cubicBezTo>
                  <a:cubicBezTo>
                    <a:pt x="0" y="1953"/>
                    <a:pt x="548" y="2501"/>
                    <a:pt x="1239" y="2501"/>
                  </a:cubicBezTo>
                  <a:cubicBezTo>
                    <a:pt x="1929" y="2501"/>
                    <a:pt x="2501" y="1953"/>
                    <a:pt x="2501" y="1262"/>
                  </a:cubicBezTo>
                  <a:cubicBezTo>
                    <a:pt x="2501" y="548"/>
                    <a:pt x="1929" y="0"/>
                    <a:pt x="12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5" name="Google Shape;10845;p84"/>
            <p:cNvSpPr/>
            <p:nvPr/>
          </p:nvSpPr>
          <p:spPr>
            <a:xfrm>
              <a:off x="6266150" y="3800825"/>
              <a:ext cx="179225" cy="116125"/>
            </a:xfrm>
            <a:custGeom>
              <a:rect b="b" l="l" r="r" t="t"/>
              <a:pathLst>
                <a:path extrusionOk="0" h="4645" w="7169">
                  <a:moveTo>
                    <a:pt x="6431" y="1"/>
                  </a:moveTo>
                  <a:lnTo>
                    <a:pt x="5526" y="1501"/>
                  </a:lnTo>
                  <a:lnTo>
                    <a:pt x="3763" y="1501"/>
                  </a:lnTo>
                  <a:cubicBezTo>
                    <a:pt x="3404" y="2054"/>
                    <a:pt x="2812" y="2342"/>
                    <a:pt x="2210" y="2342"/>
                  </a:cubicBezTo>
                  <a:cubicBezTo>
                    <a:pt x="1776" y="2342"/>
                    <a:pt x="1337" y="2192"/>
                    <a:pt x="977" y="1882"/>
                  </a:cubicBezTo>
                  <a:cubicBezTo>
                    <a:pt x="358" y="2287"/>
                    <a:pt x="1" y="2978"/>
                    <a:pt x="1" y="3692"/>
                  </a:cubicBezTo>
                  <a:lnTo>
                    <a:pt x="1" y="4335"/>
                  </a:lnTo>
                  <a:cubicBezTo>
                    <a:pt x="1" y="4502"/>
                    <a:pt x="120" y="4645"/>
                    <a:pt x="310" y="4645"/>
                  </a:cubicBezTo>
                  <a:lnTo>
                    <a:pt x="4073" y="4645"/>
                  </a:lnTo>
                  <a:cubicBezTo>
                    <a:pt x="4240" y="4645"/>
                    <a:pt x="4383" y="4502"/>
                    <a:pt x="4383" y="4335"/>
                  </a:cubicBezTo>
                  <a:lnTo>
                    <a:pt x="4383" y="3692"/>
                  </a:lnTo>
                  <a:cubicBezTo>
                    <a:pt x="4383" y="3382"/>
                    <a:pt x="4311" y="3049"/>
                    <a:pt x="4168" y="2763"/>
                  </a:cubicBezTo>
                  <a:lnTo>
                    <a:pt x="5430" y="2763"/>
                  </a:lnTo>
                  <a:cubicBezTo>
                    <a:pt x="5764" y="2763"/>
                    <a:pt x="6050" y="2478"/>
                    <a:pt x="6050" y="2120"/>
                  </a:cubicBezTo>
                  <a:cubicBezTo>
                    <a:pt x="6050" y="2049"/>
                    <a:pt x="6050" y="1977"/>
                    <a:pt x="6026" y="1906"/>
                  </a:cubicBezTo>
                  <a:lnTo>
                    <a:pt x="716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46" name="Google Shape;10846;p84"/>
          <p:cNvGrpSpPr/>
          <p:nvPr/>
        </p:nvGrpSpPr>
        <p:grpSpPr>
          <a:xfrm>
            <a:off x="7069819" y="3443880"/>
            <a:ext cx="323999" cy="349740"/>
            <a:chOff x="5697000" y="3648425"/>
            <a:chExt cx="248275" cy="268000"/>
          </a:xfrm>
        </p:grpSpPr>
        <p:sp>
          <p:nvSpPr>
            <p:cNvPr id="10847" name="Google Shape;10847;p84"/>
            <p:cNvSpPr/>
            <p:nvPr/>
          </p:nvSpPr>
          <p:spPr>
            <a:xfrm>
              <a:off x="5723175" y="3754400"/>
              <a:ext cx="67900" cy="67900"/>
            </a:xfrm>
            <a:custGeom>
              <a:rect b="b" l="l" r="r" t="t"/>
              <a:pathLst>
                <a:path extrusionOk="0" h="2716" w="2716">
                  <a:moveTo>
                    <a:pt x="1358" y="0"/>
                  </a:moveTo>
                  <a:cubicBezTo>
                    <a:pt x="620" y="0"/>
                    <a:pt x="1" y="596"/>
                    <a:pt x="1" y="1358"/>
                  </a:cubicBezTo>
                  <a:cubicBezTo>
                    <a:pt x="1" y="2096"/>
                    <a:pt x="620" y="2715"/>
                    <a:pt x="1358" y="2715"/>
                  </a:cubicBezTo>
                  <a:cubicBezTo>
                    <a:pt x="2120" y="2715"/>
                    <a:pt x="2716" y="2096"/>
                    <a:pt x="2716" y="1358"/>
                  </a:cubicBezTo>
                  <a:cubicBezTo>
                    <a:pt x="2716" y="596"/>
                    <a:pt x="2120" y="0"/>
                    <a:pt x="13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8" name="Google Shape;10848;p84"/>
            <p:cNvSpPr/>
            <p:nvPr/>
          </p:nvSpPr>
          <p:spPr>
            <a:xfrm>
              <a:off x="5697000" y="3754400"/>
              <a:ext cx="164925" cy="162025"/>
            </a:xfrm>
            <a:custGeom>
              <a:rect b="b" l="l" r="r" t="t"/>
              <a:pathLst>
                <a:path extrusionOk="0" h="6481" w="6597">
                  <a:moveTo>
                    <a:pt x="5977" y="0"/>
                  </a:moveTo>
                  <a:cubicBezTo>
                    <a:pt x="5620" y="0"/>
                    <a:pt x="5334" y="286"/>
                    <a:pt x="5334" y="620"/>
                  </a:cubicBezTo>
                  <a:lnTo>
                    <a:pt x="5334" y="2501"/>
                  </a:lnTo>
                  <a:lnTo>
                    <a:pt x="4025" y="2501"/>
                  </a:lnTo>
                  <a:cubicBezTo>
                    <a:pt x="3638" y="3054"/>
                    <a:pt x="3026" y="3342"/>
                    <a:pt x="2404" y="3342"/>
                  </a:cubicBezTo>
                  <a:cubicBezTo>
                    <a:pt x="1954" y="3342"/>
                    <a:pt x="1499" y="3192"/>
                    <a:pt x="1119" y="2882"/>
                  </a:cubicBezTo>
                  <a:cubicBezTo>
                    <a:pt x="429" y="3311"/>
                    <a:pt x="0" y="4096"/>
                    <a:pt x="0" y="4906"/>
                  </a:cubicBezTo>
                  <a:lnTo>
                    <a:pt x="0" y="6168"/>
                  </a:lnTo>
                  <a:cubicBezTo>
                    <a:pt x="0" y="6335"/>
                    <a:pt x="143" y="6478"/>
                    <a:pt x="310" y="6478"/>
                  </a:cubicBezTo>
                  <a:lnTo>
                    <a:pt x="4501" y="6478"/>
                  </a:lnTo>
                  <a:cubicBezTo>
                    <a:pt x="4513" y="6480"/>
                    <a:pt x="4525" y="6480"/>
                    <a:pt x="4538" y="6480"/>
                  </a:cubicBezTo>
                  <a:cubicBezTo>
                    <a:pt x="4691" y="6480"/>
                    <a:pt x="4833" y="6345"/>
                    <a:pt x="4811" y="6168"/>
                  </a:cubicBezTo>
                  <a:lnTo>
                    <a:pt x="4811" y="4906"/>
                  </a:lnTo>
                  <a:cubicBezTo>
                    <a:pt x="4811" y="4501"/>
                    <a:pt x="4715" y="4120"/>
                    <a:pt x="4525" y="3763"/>
                  </a:cubicBezTo>
                  <a:lnTo>
                    <a:pt x="5644" y="3763"/>
                  </a:lnTo>
                  <a:cubicBezTo>
                    <a:pt x="6168" y="3763"/>
                    <a:pt x="6597" y="3334"/>
                    <a:pt x="6597" y="2834"/>
                  </a:cubicBezTo>
                  <a:lnTo>
                    <a:pt x="6597" y="620"/>
                  </a:lnTo>
                  <a:cubicBezTo>
                    <a:pt x="6597" y="286"/>
                    <a:pt x="6311" y="0"/>
                    <a:pt x="59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9" name="Google Shape;10849;p84"/>
            <p:cNvSpPr/>
            <p:nvPr/>
          </p:nvSpPr>
          <p:spPr>
            <a:xfrm>
              <a:off x="5897025" y="3704375"/>
              <a:ext cx="6575" cy="16100"/>
            </a:xfrm>
            <a:custGeom>
              <a:rect b="b" l="l" r="r" t="t"/>
              <a:pathLst>
                <a:path extrusionOk="0" h="644" w="263">
                  <a:moveTo>
                    <a:pt x="1" y="1"/>
                  </a:moveTo>
                  <a:lnTo>
                    <a:pt x="1" y="644"/>
                  </a:lnTo>
                  <a:cubicBezTo>
                    <a:pt x="120" y="596"/>
                    <a:pt x="191" y="477"/>
                    <a:pt x="215" y="358"/>
                  </a:cubicBezTo>
                  <a:cubicBezTo>
                    <a:pt x="263" y="191"/>
                    <a:pt x="167" y="25"/>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0" name="Google Shape;10850;p84"/>
            <p:cNvSpPr/>
            <p:nvPr/>
          </p:nvSpPr>
          <p:spPr>
            <a:xfrm>
              <a:off x="5885125" y="3681175"/>
              <a:ext cx="4200" cy="11325"/>
            </a:xfrm>
            <a:custGeom>
              <a:rect b="b" l="l" r="r" t="t"/>
              <a:pathLst>
                <a:path extrusionOk="0" h="453" w="168">
                  <a:moveTo>
                    <a:pt x="167" y="0"/>
                  </a:moveTo>
                  <a:cubicBezTo>
                    <a:pt x="72" y="24"/>
                    <a:pt x="24" y="119"/>
                    <a:pt x="24" y="191"/>
                  </a:cubicBezTo>
                  <a:cubicBezTo>
                    <a:pt x="0" y="262"/>
                    <a:pt x="24" y="334"/>
                    <a:pt x="72" y="405"/>
                  </a:cubicBezTo>
                  <a:lnTo>
                    <a:pt x="167" y="453"/>
                  </a:lnTo>
                  <a:lnTo>
                    <a:pt x="16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1" name="Google Shape;10851;p84"/>
            <p:cNvSpPr/>
            <p:nvPr/>
          </p:nvSpPr>
          <p:spPr>
            <a:xfrm>
              <a:off x="5823800" y="3648425"/>
              <a:ext cx="121475" cy="104650"/>
            </a:xfrm>
            <a:custGeom>
              <a:rect b="b" l="l" r="r" t="t"/>
              <a:pathLst>
                <a:path extrusionOk="0" h="4186" w="4859">
                  <a:moveTo>
                    <a:pt x="2775" y="697"/>
                  </a:moveTo>
                  <a:cubicBezTo>
                    <a:pt x="2852" y="697"/>
                    <a:pt x="2930" y="751"/>
                    <a:pt x="2930" y="858"/>
                  </a:cubicBezTo>
                  <a:lnTo>
                    <a:pt x="2930" y="977"/>
                  </a:lnTo>
                  <a:cubicBezTo>
                    <a:pt x="3073" y="977"/>
                    <a:pt x="3192" y="1048"/>
                    <a:pt x="3287" y="1143"/>
                  </a:cubicBezTo>
                  <a:cubicBezTo>
                    <a:pt x="3378" y="1271"/>
                    <a:pt x="3274" y="1398"/>
                    <a:pt x="3157" y="1398"/>
                  </a:cubicBezTo>
                  <a:cubicBezTo>
                    <a:pt x="3120" y="1398"/>
                    <a:pt x="3083" y="1386"/>
                    <a:pt x="3049" y="1358"/>
                  </a:cubicBezTo>
                  <a:cubicBezTo>
                    <a:pt x="3025" y="1334"/>
                    <a:pt x="2977" y="1310"/>
                    <a:pt x="2930" y="1286"/>
                  </a:cubicBezTo>
                  <a:lnTo>
                    <a:pt x="2930" y="1906"/>
                  </a:lnTo>
                  <a:lnTo>
                    <a:pt x="3025" y="1953"/>
                  </a:lnTo>
                  <a:cubicBezTo>
                    <a:pt x="3335" y="2048"/>
                    <a:pt x="3501" y="2334"/>
                    <a:pt x="3454" y="2644"/>
                  </a:cubicBezTo>
                  <a:cubicBezTo>
                    <a:pt x="3406" y="2930"/>
                    <a:pt x="3192" y="3144"/>
                    <a:pt x="2930" y="3215"/>
                  </a:cubicBezTo>
                  <a:lnTo>
                    <a:pt x="2930" y="3358"/>
                  </a:lnTo>
                  <a:cubicBezTo>
                    <a:pt x="2930" y="3465"/>
                    <a:pt x="2846" y="3519"/>
                    <a:pt x="2766" y="3519"/>
                  </a:cubicBezTo>
                  <a:cubicBezTo>
                    <a:pt x="2686" y="3519"/>
                    <a:pt x="2608" y="3465"/>
                    <a:pt x="2620" y="3358"/>
                  </a:cubicBezTo>
                  <a:lnTo>
                    <a:pt x="2620" y="3215"/>
                  </a:lnTo>
                  <a:cubicBezTo>
                    <a:pt x="2453" y="3215"/>
                    <a:pt x="2287" y="3168"/>
                    <a:pt x="2168" y="3072"/>
                  </a:cubicBezTo>
                  <a:cubicBezTo>
                    <a:pt x="1995" y="2976"/>
                    <a:pt x="2085" y="2771"/>
                    <a:pt x="2227" y="2771"/>
                  </a:cubicBezTo>
                  <a:cubicBezTo>
                    <a:pt x="2261" y="2771"/>
                    <a:pt x="2298" y="2783"/>
                    <a:pt x="2334" y="2810"/>
                  </a:cubicBezTo>
                  <a:cubicBezTo>
                    <a:pt x="2406" y="2858"/>
                    <a:pt x="2501" y="2906"/>
                    <a:pt x="2620" y="2906"/>
                  </a:cubicBezTo>
                  <a:lnTo>
                    <a:pt x="2620" y="2120"/>
                  </a:lnTo>
                  <a:cubicBezTo>
                    <a:pt x="2501" y="2072"/>
                    <a:pt x="2406" y="2025"/>
                    <a:pt x="2334" y="1953"/>
                  </a:cubicBezTo>
                  <a:cubicBezTo>
                    <a:pt x="2191" y="1834"/>
                    <a:pt x="2120" y="1620"/>
                    <a:pt x="2168" y="1453"/>
                  </a:cubicBezTo>
                  <a:cubicBezTo>
                    <a:pt x="2191" y="1239"/>
                    <a:pt x="2358" y="1048"/>
                    <a:pt x="2572" y="977"/>
                  </a:cubicBezTo>
                  <a:lnTo>
                    <a:pt x="2620" y="977"/>
                  </a:lnTo>
                  <a:lnTo>
                    <a:pt x="2620" y="858"/>
                  </a:lnTo>
                  <a:cubicBezTo>
                    <a:pt x="2620" y="751"/>
                    <a:pt x="2697" y="697"/>
                    <a:pt x="2775" y="697"/>
                  </a:cubicBezTo>
                  <a:close/>
                  <a:moveTo>
                    <a:pt x="2787" y="0"/>
                  </a:moveTo>
                  <a:cubicBezTo>
                    <a:pt x="929" y="0"/>
                    <a:pt x="1" y="2239"/>
                    <a:pt x="1310" y="3573"/>
                  </a:cubicBezTo>
                  <a:cubicBezTo>
                    <a:pt x="1733" y="3996"/>
                    <a:pt x="2254" y="4185"/>
                    <a:pt x="2764" y="4185"/>
                  </a:cubicBezTo>
                  <a:cubicBezTo>
                    <a:pt x="3833" y="4185"/>
                    <a:pt x="4859" y="3353"/>
                    <a:pt x="4859" y="2096"/>
                  </a:cubicBezTo>
                  <a:cubicBezTo>
                    <a:pt x="4859" y="929"/>
                    <a:pt x="3930" y="0"/>
                    <a:pt x="27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52" name="Google Shape;10852;p84"/>
          <p:cNvGrpSpPr/>
          <p:nvPr/>
        </p:nvGrpSpPr>
        <p:grpSpPr>
          <a:xfrm>
            <a:off x="6312266" y="3443880"/>
            <a:ext cx="329480" cy="349642"/>
            <a:chOff x="5116500" y="3648425"/>
            <a:chExt cx="252475" cy="267925"/>
          </a:xfrm>
        </p:grpSpPr>
        <p:sp>
          <p:nvSpPr>
            <p:cNvPr id="10853" name="Google Shape;10853;p84"/>
            <p:cNvSpPr/>
            <p:nvPr/>
          </p:nvSpPr>
          <p:spPr>
            <a:xfrm>
              <a:off x="5139725" y="3754400"/>
              <a:ext cx="63125" cy="62525"/>
            </a:xfrm>
            <a:custGeom>
              <a:rect b="b" l="l" r="r" t="t"/>
              <a:pathLst>
                <a:path extrusionOk="0" h="2501" w="2525">
                  <a:moveTo>
                    <a:pt x="1263" y="0"/>
                  </a:moveTo>
                  <a:cubicBezTo>
                    <a:pt x="572" y="0"/>
                    <a:pt x="1" y="548"/>
                    <a:pt x="1" y="1263"/>
                  </a:cubicBezTo>
                  <a:cubicBezTo>
                    <a:pt x="1" y="1953"/>
                    <a:pt x="572" y="2501"/>
                    <a:pt x="1263" y="2501"/>
                  </a:cubicBezTo>
                  <a:cubicBezTo>
                    <a:pt x="1953" y="2501"/>
                    <a:pt x="2525" y="1953"/>
                    <a:pt x="2525" y="1263"/>
                  </a:cubicBezTo>
                  <a:cubicBezTo>
                    <a:pt x="2525" y="548"/>
                    <a:pt x="1953" y="0"/>
                    <a:pt x="1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4" name="Google Shape;10854;p84"/>
            <p:cNvSpPr/>
            <p:nvPr/>
          </p:nvSpPr>
          <p:spPr>
            <a:xfrm>
              <a:off x="5116500" y="3648425"/>
              <a:ext cx="252475" cy="267925"/>
            </a:xfrm>
            <a:custGeom>
              <a:rect b="b" l="l" r="r" t="t"/>
              <a:pathLst>
                <a:path extrusionOk="0" h="10717" w="10099">
                  <a:moveTo>
                    <a:pt x="5812" y="0"/>
                  </a:moveTo>
                  <a:cubicBezTo>
                    <a:pt x="5621" y="0"/>
                    <a:pt x="5478" y="143"/>
                    <a:pt x="5478" y="310"/>
                  </a:cubicBezTo>
                  <a:lnTo>
                    <a:pt x="5478" y="6549"/>
                  </a:lnTo>
                  <a:lnTo>
                    <a:pt x="3764" y="6549"/>
                  </a:lnTo>
                  <a:cubicBezTo>
                    <a:pt x="3406" y="7086"/>
                    <a:pt x="2817" y="7368"/>
                    <a:pt x="2218" y="7368"/>
                  </a:cubicBezTo>
                  <a:cubicBezTo>
                    <a:pt x="1781" y="7368"/>
                    <a:pt x="1339" y="7218"/>
                    <a:pt x="977" y="6907"/>
                  </a:cubicBezTo>
                  <a:cubicBezTo>
                    <a:pt x="358" y="7311"/>
                    <a:pt x="1" y="8002"/>
                    <a:pt x="1" y="8740"/>
                  </a:cubicBezTo>
                  <a:lnTo>
                    <a:pt x="1" y="10407"/>
                  </a:lnTo>
                  <a:cubicBezTo>
                    <a:pt x="1" y="10574"/>
                    <a:pt x="120" y="10717"/>
                    <a:pt x="310" y="10717"/>
                  </a:cubicBezTo>
                  <a:lnTo>
                    <a:pt x="4073" y="10717"/>
                  </a:lnTo>
                  <a:cubicBezTo>
                    <a:pt x="4240" y="10717"/>
                    <a:pt x="4383" y="10574"/>
                    <a:pt x="4359" y="10407"/>
                  </a:cubicBezTo>
                  <a:lnTo>
                    <a:pt x="4359" y="8740"/>
                  </a:lnTo>
                  <a:cubicBezTo>
                    <a:pt x="4359" y="8407"/>
                    <a:pt x="4288" y="8097"/>
                    <a:pt x="4145" y="7788"/>
                  </a:cubicBezTo>
                  <a:lnTo>
                    <a:pt x="6097" y="7788"/>
                  </a:lnTo>
                  <a:cubicBezTo>
                    <a:pt x="6931" y="7788"/>
                    <a:pt x="6931" y="6526"/>
                    <a:pt x="6097" y="6526"/>
                  </a:cubicBezTo>
                  <a:lnTo>
                    <a:pt x="6097" y="3144"/>
                  </a:lnTo>
                  <a:lnTo>
                    <a:pt x="9765" y="3144"/>
                  </a:lnTo>
                  <a:cubicBezTo>
                    <a:pt x="9884" y="3144"/>
                    <a:pt x="9979" y="3072"/>
                    <a:pt x="10027" y="2977"/>
                  </a:cubicBezTo>
                  <a:cubicBezTo>
                    <a:pt x="10098" y="2882"/>
                    <a:pt x="10098" y="2763"/>
                    <a:pt x="10027" y="2668"/>
                  </a:cubicBezTo>
                  <a:lnTo>
                    <a:pt x="9312" y="1572"/>
                  </a:lnTo>
                  <a:lnTo>
                    <a:pt x="10027" y="500"/>
                  </a:lnTo>
                  <a:cubicBezTo>
                    <a:pt x="10098" y="405"/>
                    <a:pt x="10098" y="262"/>
                    <a:pt x="10027" y="167"/>
                  </a:cubicBezTo>
                  <a:cubicBezTo>
                    <a:pt x="9979" y="72"/>
                    <a:pt x="9860" y="0"/>
                    <a:pt x="97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55" name="Google Shape;10855;p84"/>
          <p:cNvGrpSpPr/>
          <p:nvPr/>
        </p:nvGrpSpPr>
        <p:grpSpPr>
          <a:xfrm>
            <a:off x="5544665" y="3444272"/>
            <a:ext cx="352742" cy="349642"/>
            <a:chOff x="4528300" y="3648725"/>
            <a:chExt cx="270300" cy="267925"/>
          </a:xfrm>
        </p:grpSpPr>
        <p:sp>
          <p:nvSpPr>
            <p:cNvPr id="10856" name="Google Shape;10856;p84"/>
            <p:cNvSpPr/>
            <p:nvPr/>
          </p:nvSpPr>
          <p:spPr>
            <a:xfrm>
              <a:off x="4574725" y="3655575"/>
              <a:ext cx="60750" cy="64325"/>
            </a:xfrm>
            <a:custGeom>
              <a:rect b="b" l="l" r="r" t="t"/>
              <a:pathLst>
                <a:path extrusionOk="0" h="2573" w="2430">
                  <a:moveTo>
                    <a:pt x="1882" y="0"/>
                  </a:moveTo>
                  <a:cubicBezTo>
                    <a:pt x="1168" y="214"/>
                    <a:pt x="548" y="596"/>
                    <a:pt x="1" y="1072"/>
                  </a:cubicBezTo>
                  <a:lnTo>
                    <a:pt x="1501" y="2572"/>
                  </a:lnTo>
                  <a:cubicBezTo>
                    <a:pt x="1763" y="2358"/>
                    <a:pt x="2073" y="2167"/>
                    <a:pt x="2430" y="2048"/>
                  </a:cubicBezTo>
                  <a:lnTo>
                    <a:pt x="188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7" name="Google Shape;10857;p84"/>
            <p:cNvSpPr/>
            <p:nvPr/>
          </p:nvSpPr>
          <p:spPr>
            <a:xfrm>
              <a:off x="4583650" y="3716900"/>
              <a:ext cx="147675" cy="105400"/>
            </a:xfrm>
            <a:custGeom>
              <a:rect b="b" l="l" r="r" t="t"/>
              <a:pathLst>
                <a:path extrusionOk="0" h="4216" w="5907">
                  <a:moveTo>
                    <a:pt x="3192" y="0"/>
                  </a:moveTo>
                  <a:cubicBezTo>
                    <a:pt x="2978" y="0"/>
                    <a:pt x="2740" y="48"/>
                    <a:pt x="2525" y="95"/>
                  </a:cubicBezTo>
                  <a:cubicBezTo>
                    <a:pt x="715" y="572"/>
                    <a:pt x="1" y="2739"/>
                    <a:pt x="1120" y="4215"/>
                  </a:cubicBezTo>
                  <a:cubicBezTo>
                    <a:pt x="1311" y="3667"/>
                    <a:pt x="1716" y="3215"/>
                    <a:pt x="2239" y="2953"/>
                  </a:cubicBezTo>
                  <a:cubicBezTo>
                    <a:pt x="1978" y="2691"/>
                    <a:pt x="1835" y="2358"/>
                    <a:pt x="1835" y="2000"/>
                  </a:cubicBezTo>
                  <a:cubicBezTo>
                    <a:pt x="1835" y="1215"/>
                    <a:pt x="2467" y="629"/>
                    <a:pt x="3186" y="629"/>
                  </a:cubicBezTo>
                  <a:cubicBezTo>
                    <a:pt x="3360" y="629"/>
                    <a:pt x="3539" y="664"/>
                    <a:pt x="3716" y="738"/>
                  </a:cubicBezTo>
                  <a:cubicBezTo>
                    <a:pt x="4621" y="1095"/>
                    <a:pt x="4859" y="2262"/>
                    <a:pt x="4168" y="2953"/>
                  </a:cubicBezTo>
                  <a:cubicBezTo>
                    <a:pt x="4383" y="3048"/>
                    <a:pt x="4573" y="3191"/>
                    <a:pt x="4740" y="3358"/>
                  </a:cubicBezTo>
                  <a:cubicBezTo>
                    <a:pt x="4978" y="3596"/>
                    <a:pt x="5169" y="3882"/>
                    <a:pt x="5264" y="4215"/>
                  </a:cubicBezTo>
                  <a:cubicBezTo>
                    <a:pt x="5335" y="4120"/>
                    <a:pt x="5407" y="4025"/>
                    <a:pt x="5454" y="3929"/>
                  </a:cubicBezTo>
                  <a:cubicBezTo>
                    <a:pt x="5812" y="3334"/>
                    <a:pt x="5907" y="2620"/>
                    <a:pt x="5716" y="1953"/>
                  </a:cubicBezTo>
                  <a:cubicBezTo>
                    <a:pt x="5431" y="810"/>
                    <a:pt x="4383" y="0"/>
                    <a:pt x="31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8" name="Google Shape;10858;p84"/>
            <p:cNvSpPr/>
            <p:nvPr/>
          </p:nvSpPr>
          <p:spPr>
            <a:xfrm>
              <a:off x="4726550" y="3693675"/>
              <a:ext cx="64325" cy="60150"/>
            </a:xfrm>
            <a:custGeom>
              <a:rect b="b" l="l" r="r" t="t"/>
              <a:pathLst>
                <a:path extrusionOk="0" h="2406" w="2573">
                  <a:moveTo>
                    <a:pt x="1501" y="0"/>
                  </a:moveTo>
                  <a:lnTo>
                    <a:pt x="0" y="1477"/>
                  </a:lnTo>
                  <a:cubicBezTo>
                    <a:pt x="239" y="1763"/>
                    <a:pt x="405" y="2072"/>
                    <a:pt x="524" y="2406"/>
                  </a:cubicBezTo>
                  <a:lnTo>
                    <a:pt x="2572" y="1858"/>
                  </a:lnTo>
                  <a:cubicBezTo>
                    <a:pt x="2334" y="1167"/>
                    <a:pt x="1977" y="548"/>
                    <a:pt x="15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9" name="Google Shape;10859;p84"/>
            <p:cNvSpPr/>
            <p:nvPr/>
          </p:nvSpPr>
          <p:spPr>
            <a:xfrm>
              <a:off x="4743825" y="3755575"/>
              <a:ext cx="54775" cy="54225"/>
            </a:xfrm>
            <a:custGeom>
              <a:rect b="b" l="l" r="r" t="t"/>
              <a:pathLst>
                <a:path extrusionOk="0" h="2169" w="2191">
                  <a:moveTo>
                    <a:pt x="2048" y="1"/>
                  </a:moveTo>
                  <a:lnTo>
                    <a:pt x="0" y="549"/>
                  </a:lnTo>
                  <a:cubicBezTo>
                    <a:pt x="48" y="906"/>
                    <a:pt x="48" y="1263"/>
                    <a:pt x="0" y="1620"/>
                  </a:cubicBezTo>
                  <a:lnTo>
                    <a:pt x="2048" y="2168"/>
                  </a:lnTo>
                  <a:cubicBezTo>
                    <a:pt x="2191" y="1454"/>
                    <a:pt x="2191" y="715"/>
                    <a:pt x="2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0" name="Google Shape;10860;p84"/>
            <p:cNvSpPr/>
            <p:nvPr/>
          </p:nvSpPr>
          <p:spPr>
            <a:xfrm>
              <a:off x="4645575" y="3748450"/>
              <a:ext cx="36350" cy="36925"/>
            </a:xfrm>
            <a:custGeom>
              <a:rect b="b" l="l" r="r" t="t"/>
              <a:pathLst>
                <a:path extrusionOk="0" h="1477" w="1454">
                  <a:moveTo>
                    <a:pt x="715" y="0"/>
                  </a:moveTo>
                  <a:cubicBezTo>
                    <a:pt x="310" y="0"/>
                    <a:pt x="1" y="334"/>
                    <a:pt x="1" y="738"/>
                  </a:cubicBezTo>
                  <a:cubicBezTo>
                    <a:pt x="1" y="1143"/>
                    <a:pt x="310" y="1477"/>
                    <a:pt x="715" y="1477"/>
                  </a:cubicBezTo>
                  <a:cubicBezTo>
                    <a:pt x="1120" y="1477"/>
                    <a:pt x="1453" y="1143"/>
                    <a:pt x="1453" y="738"/>
                  </a:cubicBezTo>
                  <a:cubicBezTo>
                    <a:pt x="1453" y="334"/>
                    <a:pt x="1120" y="0"/>
                    <a:pt x="7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1" name="Google Shape;10861;p84"/>
            <p:cNvSpPr/>
            <p:nvPr/>
          </p:nvSpPr>
          <p:spPr>
            <a:xfrm>
              <a:off x="4692025" y="3845475"/>
              <a:ext cx="60750" cy="64325"/>
            </a:xfrm>
            <a:custGeom>
              <a:rect b="b" l="l" r="r" t="t"/>
              <a:pathLst>
                <a:path extrusionOk="0" h="2573" w="2430">
                  <a:moveTo>
                    <a:pt x="929" y="1"/>
                  </a:moveTo>
                  <a:cubicBezTo>
                    <a:pt x="643" y="215"/>
                    <a:pt x="334" y="406"/>
                    <a:pt x="0" y="525"/>
                  </a:cubicBezTo>
                  <a:lnTo>
                    <a:pt x="548" y="2573"/>
                  </a:lnTo>
                  <a:cubicBezTo>
                    <a:pt x="1239" y="2335"/>
                    <a:pt x="1882" y="1978"/>
                    <a:pt x="2429" y="1477"/>
                  </a:cubicBezTo>
                  <a:lnTo>
                    <a:pt x="92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2" name="Google Shape;10862;p84"/>
            <p:cNvSpPr/>
            <p:nvPr/>
          </p:nvSpPr>
          <p:spPr>
            <a:xfrm>
              <a:off x="4624750" y="3800975"/>
              <a:ext cx="78000" cy="47150"/>
            </a:xfrm>
            <a:custGeom>
              <a:rect b="b" l="l" r="r" t="t"/>
              <a:pathLst>
                <a:path extrusionOk="0" h="1886" w="3120">
                  <a:moveTo>
                    <a:pt x="1560" y="1"/>
                  </a:moveTo>
                  <a:cubicBezTo>
                    <a:pt x="840" y="1"/>
                    <a:pt x="119" y="459"/>
                    <a:pt x="0" y="1376"/>
                  </a:cubicBezTo>
                  <a:cubicBezTo>
                    <a:pt x="72" y="1424"/>
                    <a:pt x="167" y="1471"/>
                    <a:pt x="238" y="1543"/>
                  </a:cubicBezTo>
                  <a:cubicBezTo>
                    <a:pt x="658" y="1769"/>
                    <a:pt x="1120" y="1885"/>
                    <a:pt x="1583" y="1885"/>
                  </a:cubicBezTo>
                  <a:cubicBezTo>
                    <a:pt x="1803" y="1885"/>
                    <a:pt x="2023" y="1859"/>
                    <a:pt x="2239" y="1805"/>
                  </a:cubicBezTo>
                  <a:cubicBezTo>
                    <a:pt x="2548" y="1709"/>
                    <a:pt x="2858" y="1567"/>
                    <a:pt x="3120" y="1376"/>
                  </a:cubicBezTo>
                  <a:cubicBezTo>
                    <a:pt x="3001" y="459"/>
                    <a:pt x="2280" y="1"/>
                    <a:pt x="15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3" name="Google Shape;10863;p84"/>
            <p:cNvSpPr/>
            <p:nvPr/>
          </p:nvSpPr>
          <p:spPr>
            <a:xfrm>
              <a:off x="4536625" y="3810950"/>
              <a:ext cx="64325" cy="60750"/>
            </a:xfrm>
            <a:custGeom>
              <a:rect b="b" l="l" r="r" t="t"/>
              <a:pathLst>
                <a:path extrusionOk="0" h="2430" w="2573">
                  <a:moveTo>
                    <a:pt x="2025" y="1"/>
                  </a:moveTo>
                  <a:cubicBezTo>
                    <a:pt x="2026" y="3"/>
                    <a:pt x="2026" y="5"/>
                    <a:pt x="2027" y="6"/>
                  </a:cubicBezTo>
                  <a:lnTo>
                    <a:pt x="2027" y="6"/>
                  </a:lnTo>
                  <a:lnTo>
                    <a:pt x="2049" y="1"/>
                  </a:lnTo>
                  <a:close/>
                  <a:moveTo>
                    <a:pt x="2027" y="6"/>
                  </a:moveTo>
                  <a:lnTo>
                    <a:pt x="1" y="548"/>
                  </a:lnTo>
                  <a:cubicBezTo>
                    <a:pt x="215" y="1239"/>
                    <a:pt x="596" y="1882"/>
                    <a:pt x="1072" y="2430"/>
                  </a:cubicBezTo>
                  <a:lnTo>
                    <a:pt x="2573" y="929"/>
                  </a:lnTo>
                  <a:cubicBezTo>
                    <a:pt x="2336" y="669"/>
                    <a:pt x="2170" y="338"/>
                    <a:pt x="2027" y="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4" name="Google Shape;10864;p84"/>
            <p:cNvSpPr/>
            <p:nvPr/>
          </p:nvSpPr>
          <p:spPr>
            <a:xfrm>
              <a:off x="4636650" y="3862750"/>
              <a:ext cx="53600" cy="53900"/>
            </a:xfrm>
            <a:custGeom>
              <a:rect b="b" l="l" r="r" t="t"/>
              <a:pathLst>
                <a:path extrusionOk="0" h="2156" w="2144">
                  <a:moveTo>
                    <a:pt x="548" y="1"/>
                  </a:moveTo>
                  <a:lnTo>
                    <a:pt x="0" y="2049"/>
                  </a:lnTo>
                  <a:cubicBezTo>
                    <a:pt x="346" y="2120"/>
                    <a:pt x="703" y="2156"/>
                    <a:pt x="1063" y="2156"/>
                  </a:cubicBezTo>
                  <a:cubicBezTo>
                    <a:pt x="1423" y="2156"/>
                    <a:pt x="1787" y="2120"/>
                    <a:pt x="2144" y="2049"/>
                  </a:cubicBezTo>
                  <a:lnTo>
                    <a:pt x="1620" y="1"/>
                  </a:lnTo>
                  <a:cubicBezTo>
                    <a:pt x="1429" y="24"/>
                    <a:pt x="1263" y="24"/>
                    <a:pt x="1072" y="48"/>
                  </a:cubicBezTo>
                  <a:cubicBezTo>
                    <a:pt x="905" y="48"/>
                    <a:pt x="715" y="24"/>
                    <a:pt x="5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5" name="Google Shape;10865;p84"/>
            <p:cNvSpPr/>
            <p:nvPr/>
          </p:nvSpPr>
          <p:spPr>
            <a:xfrm>
              <a:off x="4692025" y="3655575"/>
              <a:ext cx="60150" cy="64325"/>
            </a:xfrm>
            <a:custGeom>
              <a:rect b="b" l="l" r="r" t="t"/>
              <a:pathLst>
                <a:path extrusionOk="0" h="2573" w="2406">
                  <a:moveTo>
                    <a:pt x="548" y="0"/>
                  </a:moveTo>
                  <a:lnTo>
                    <a:pt x="0" y="2048"/>
                  </a:lnTo>
                  <a:cubicBezTo>
                    <a:pt x="167" y="2096"/>
                    <a:pt x="334" y="2191"/>
                    <a:pt x="476" y="2263"/>
                  </a:cubicBezTo>
                  <a:cubicBezTo>
                    <a:pt x="643" y="2358"/>
                    <a:pt x="786" y="2453"/>
                    <a:pt x="929" y="2572"/>
                  </a:cubicBezTo>
                  <a:lnTo>
                    <a:pt x="2405" y="1072"/>
                  </a:lnTo>
                  <a:cubicBezTo>
                    <a:pt x="1858" y="596"/>
                    <a:pt x="1239" y="238"/>
                    <a:pt x="5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6" name="Google Shape;10866;p84"/>
            <p:cNvSpPr/>
            <p:nvPr/>
          </p:nvSpPr>
          <p:spPr>
            <a:xfrm>
              <a:off x="4726550" y="3810950"/>
              <a:ext cx="64325" cy="60150"/>
            </a:xfrm>
            <a:custGeom>
              <a:rect b="b" l="l" r="r" t="t"/>
              <a:pathLst>
                <a:path extrusionOk="0" h="2406" w="2573">
                  <a:moveTo>
                    <a:pt x="524" y="1"/>
                  </a:moveTo>
                  <a:cubicBezTo>
                    <a:pt x="453" y="167"/>
                    <a:pt x="381" y="334"/>
                    <a:pt x="286" y="477"/>
                  </a:cubicBezTo>
                  <a:cubicBezTo>
                    <a:pt x="215" y="644"/>
                    <a:pt x="96" y="787"/>
                    <a:pt x="0" y="929"/>
                  </a:cubicBezTo>
                  <a:lnTo>
                    <a:pt x="1477" y="2406"/>
                  </a:lnTo>
                  <a:cubicBezTo>
                    <a:pt x="1953" y="1858"/>
                    <a:pt x="2334" y="1239"/>
                    <a:pt x="2572" y="548"/>
                  </a:cubicBezTo>
                  <a:lnTo>
                    <a:pt x="52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7" name="Google Shape;10867;p84"/>
            <p:cNvSpPr/>
            <p:nvPr/>
          </p:nvSpPr>
          <p:spPr>
            <a:xfrm>
              <a:off x="4574725" y="3845475"/>
              <a:ext cx="60750" cy="64325"/>
            </a:xfrm>
            <a:custGeom>
              <a:rect b="b" l="l" r="r" t="t"/>
              <a:pathLst>
                <a:path extrusionOk="0" h="2573" w="2430">
                  <a:moveTo>
                    <a:pt x="1501" y="1"/>
                  </a:moveTo>
                  <a:lnTo>
                    <a:pt x="1" y="1477"/>
                  </a:lnTo>
                  <a:cubicBezTo>
                    <a:pt x="286" y="1716"/>
                    <a:pt x="572" y="1930"/>
                    <a:pt x="906" y="2120"/>
                  </a:cubicBezTo>
                  <a:cubicBezTo>
                    <a:pt x="1215" y="2287"/>
                    <a:pt x="1549" y="2454"/>
                    <a:pt x="1882" y="2573"/>
                  </a:cubicBezTo>
                  <a:lnTo>
                    <a:pt x="2430" y="525"/>
                  </a:lnTo>
                  <a:cubicBezTo>
                    <a:pt x="2239" y="453"/>
                    <a:pt x="2096" y="382"/>
                    <a:pt x="1930" y="287"/>
                  </a:cubicBezTo>
                  <a:cubicBezTo>
                    <a:pt x="1787" y="191"/>
                    <a:pt x="1644" y="96"/>
                    <a:pt x="15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8" name="Google Shape;10868;p84"/>
            <p:cNvSpPr/>
            <p:nvPr/>
          </p:nvSpPr>
          <p:spPr>
            <a:xfrm>
              <a:off x="4636650" y="3648725"/>
              <a:ext cx="54200" cy="53900"/>
            </a:xfrm>
            <a:custGeom>
              <a:rect b="b" l="l" r="r" t="t"/>
              <a:pathLst>
                <a:path extrusionOk="0" h="2156" w="2168">
                  <a:moveTo>
                    <a:pt x="1084" y="0"/>
                  </a:moveTo>
                  <a:cubicBezTo>
                    <a:pt x="721" y="0"/>
                    <a:pt x="358" y="36"/>
                    <a:pt x="0" y="107"/>
                  </a:cubicBezTo>
                  <a:lnTo>
                    <a:pt x="548" y="2155"/>
                  </a:lnTo>
                  <a:cubicBezTo>
                    <a:pt x="727" y="2120"/>
                    <a:pt x="905" y="2102"/>
                    <a:pt x="1084" y="2102"/>
                  </a:cubicBezTo>
                  <a:cubicBezTo>
                    <a:pt x="1263" y="2102"/>
                    <a:pt x="1441" y="2120"/>
                    <a:pt x="1620" y="2155"/>
                  </a:cubicBezTo>
                  <a:lnTo>
                    <a:pt x="2168" y="107"/>
                  </a:lnTo>
                  <a:cubicBezTo>
                    <a:pt x="1810" y="36"/>
                    <a:pt x="1447" y="0"/>
                    <a:pt x="10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9" name="Google Shape;10869;p84"/>
            <p:cNvSpPr/>
            <p:nvPr/>
          </p:nvSpPr>
          <p:spPr>
            <a:xfrm>
              <a:off x="4536625" y="3693675"/>
              <a:ext cx="64325" cy="60150"/>
            </a:xfrm>
            <a:custGeom>
              <a:rect b="b" l="l" r="r" t="t"/>
              <a:pathLst>
                <a:path extrusionOk="0" h="2406" w="2573">
                  <a:moveTo>
                    <a:pt x="1072" y="0"/>
                  </a:moveTo>
                  <a:cubicBezTo>
                    <a:pt x="834" y="286"/>
                    <a:pt x="620" y="572"/>
                    <a:pt x="453" y="905"/>
                  </a:cubicBezTo>
                  <a:cubicBezTo>
                    <a:pt x="263" y="1215"/>
                    <a:pt x="120" y="1548"/>
                    <a:pt x="1" y="1882"/>
                  </a:cubicBezTo>
                  <a:lnTo>
                    <a:pt x="2049" y="2406"/>
                  </a:lnTo>
                  <a:cubicBezTo>
                    <a:pt x="2096" y="2239"/>
                    <a:pt x="2192" y="2096"/>
                    <a:pt x="2263" y="1929"/>
                  </a:cubicBezTo>
                  <a:cubicBezTo>
                    <a:pt x="2358" y="1786"/>
                    <a:pt x="2453" y="1643"/>
                    <a:pt x="2573" y="1501"/>
                  </a:cubicBezTo>
                  <a:lnTo>
                    <a:pt x="107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0" name="Google Shape;10870;p84"/>
            <p:cNvSpPr/>
            <p:nvPr/>
          </p:nvSpPr>
          <p:spPr>
            <a:xfrm>
              <a:off x="4528300" y="3755575"/>
              <a:ext cx="55375" cy="54225"/>
            </a:xfrm>
            <a:custGeom>
              <a:rect b="b" l="l" r="r" t="t"/>
              <a:pathLst>
                <a:path extrusionOk="0" h="2169" w="2215">
                  <a:moveTo>
                    <a:pt x="167" y="1"/>
                  </a:moveTo>
                  <a:cubicBezTo>
                    <a:pt x="0" y="715"/>
                    <a:pt x="0" y="1454"/>
                    <a:pt x="167" y="2168"/>
                  </a:cubicBezTo>
                  <a:lnTo>
                    <a:pt x="2215" y="1620"/>
                  </a:lnTo>
                  <a:cubicBezTo>
                    <a:pt x="2167" y="1263"/>
                    <a:pt x="2167" y="906"/>
                    <a:pt x="2215" y="549"/>
                  </a:cubicBezTo>
                  <a:lnTo>
                    <a:pt x="16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71" name="Google Shape;10871;p84"/>
          <p:cNvGrpSpPr/>
          <p:nvPr/>
        </p:nvGrpSpPr>
        <p:grpSpPr>
          <a:xfrm>
            <a:off x="4836866" y="3443880"/>
            <a:ext cx="255649" cy="350490"/>
            <a:chOff x="3985925" y="3648425"/>
            <a:chExt cx="195900" cy="268575"/>
          </a:xfrm>
        </p:grpSpPr>
        <p:sp>
          <p:nvSpPr>
            <p:cNvPr id="10872" name="Google Shape;10872;p84"/>
            <p:cNvSpPr/>
            <p:nvPr/>
          </p:nvSpPr>
          <p:spPr>
            <a:xfrm>
              <a:off x="4056175" y="3648425"/>
              <a:ext cx="57775" cy="57775"/>
            </a:xfrm>
            <a:custGeom>
              <a:rect b="b" l="l" r="r" t="t"/>
              <a:pathLst>
                <a:path extrusionOk="0" h="2311" w="2311">
                  <a:moveTo>
                    <a:pt x="1143" y="0"/>
                  </a:moveTo>
                  <a:cubicBezTo>
                    <a:pt x="500" y="0"/>
                    <a:pt x="0" y="524"/>
                    <a:pt x="0" y="1167"/>
                  </a:cubicBezTo>
                  <a:cubicBezTo>
                    <a:pt x="0" y="1786"/>
                    <a:pt x="500" y="2310"/>
                    <a:pt x="1143" y="2310"/>
                  </a:cubicBezTo>
                  <a:cubicBezTo>
                    <a:pt x="1786" y="2310"/>
                    <a:pt x="2310" y="1786"/>
                    <a:pt x="2310" y="1167"/>
                  </a:cubicBezTo>
                  <a:cubicBezTo>
                    <a:pt x="2310" y="524"/>
                    <a:pt x="1786" y="0"/>
                    <a:pt x="11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3" name="Google Shape;10873;p84"/>
            <p:cNvSpPr/>
            <p:nvPr/>
          </p:nvSpPr>
          <p:spPr>
            <a:xfrm>
              <a:off x="3985925" y="3703575"/>
              <a:ext cx="195900" cy="88950"/>
            </a:xfrm>
            <a:custGeom>
              <a:rect b="b" l="l" r="r" t="t"/>
              <a:pathLst>
                <a:path extrusionOk="0" h="3558" w="7836">
                  <a:moveTo>
                    <a:pt x="1637" y="1"/>
                  </a:moveTo>
                  <a:cubicBezTo>
                    <a:pt x="1594" y="1"/>
                    <a:pt x="1548" y="11"/>
                    <a:pt x="1501" y="33"/>
                  </a:cubicBezTo>
                  <a:lnTo>
                    <a:pt x="667" y="462"/>
                  </a:lnTo>
                  <a:cubicBezTo>
                    <a:pt x="572" y="509"/>
                    <a:pt x="500" y="604"/>
                    <a:pt x="500" y="724"/>
                  </a:cubicBezTo>
                  <a:lnTo>
                    <a:pt x="500" y="2295"/>
                  </a:lnTo>
                  <a:lnTo>
                    <a:pt x="405" y="2295"/>
                  </a:lnTo>
                  <a:cubicBezTo>
                    <a:pt x="143" y="2295"/>
                    <a:pt x="0" y="2581"/>
                    <a:pt x="143" y="2795"/>
                  </a:cubicBezTo>
                  <a:lnTo>
                    <a:pt x="548" y="3415"/>
                  </a:lnTo>
                  <a:cubicBezTo>
                    <a:pt x="596" y="3510"/>
                    <a:pt x="715" y="3557"/>
                    <a:pt x="810" y="3557"/>
                  </a:cubicBezTo>
                  <a:lnTo>
                    <a:pt x="7097" y="3557"/>
                  </a:lnTo>
                  <a:cubicBezTo>
                    <a:pt x="7192" y="3557"/>
                    <a:pt x="7287" y="3510"/>
                    <a:pt x="7359" y="3415"/>
                  </a:cubicBezTo>
                  <a:lnTo>
                    <a:pt x="7764" y="2795"/>
                  </a:lnTo>
                  <a:cubicBezTo>
                    <a:pt x="7835" y="2700"/>
                    <a:pt x="7835" y="2557"/>
                    <a:pt x="7764" y="2462"/>
                  </a:cubicBezTo>
                  <a:lnTo>
                    <a:pt x="7788" y="2462"/>
                  </a:lnTo>
                  <a:cubicBezTo>
                    <a:pt x="7740" y="2367"/>
                    <a:pt x="7621" y="2295"/>
                    <a:pt x="7526" y="2295"/>
                  </a:cubicBezTo>
                  <a:lnTo>
                    <a:pt x="7406" y="2295"/>
                  </a:lnTo>
                  <a:lnTo>
                    <a:pt x="7406" y="724"/>
                  </a:lnTo>
                  <a:cubicBezTo>
                    <a:pt x="7406" y="604"/>
                    <a:pt x="7335" y="509"/>
                    <a:pt x="7240" y="462"/>
                  </a:cubicBezTo>
                  <a:lnTo>
                    <a:pt x="6406" y="33"/>
                  </a:lnTo>
                  <a:cubicBezTo>
                    <a:pt x="6363" y="16"/>
                    <a:pt x="6321" y="8"/>
                    <a:pt x="6281" y="8"/>
                  </a:cubicBezTo>
                  <a:cubicBezTo>
                    <a:pt x="5994" y="8"/>
                    <a:pt x="5828" y="416"/>
                    <a:pt x="6121" y="604"/>
                  </a:cubicBezTo>
                  <a:lnTo>
                    <a:pt x="6787" y="938"/>
                  </a:lnTo>
                  <a:lnTo>
                    <a:pt x="6787" y="2295"/>
                  </a:lnTo>
                  <a:lnTo>
                    <a:pt x="1119" y="2295"/>
                  </a:lnTo>
                  <a:lnTo>
                    <a:pt x="1119" y="938"/>
                  </a:lnTo>
                  <a:lnTo>
                    <a:pt x="1786" y="604"/>
                  </a:lnTo>
                  <a:cubicBezTo>
                    <a:pt x="2075" y="419"/>
                    <a:pt x="1917" y="1"/>
                    <a:pt x="16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4" name="Google Shape;10874;p84"/>
            <p:cNvSpPr/>
            <p:nvPr/>
          </p:nvSpPr>
          <p:spPr>
            <a:xfrm>
              <a:off x="4066875" y="3839525"/>
              <a:ext cx="35750" cy="37550"/>
            </a:xfrm>
            <a:custGeom>
              <a:rect b="b" l="l" r="r" t="t"/>
              <a:pathLst>
                <a:path extrusionOk="0" h="1502" w="1430">
                  <a:moveTo>
                    <a:pt x="1" y="1"/>
                  </a:moveTo>
                  <a:lnTo>
                    <a:pt x="215" y="1501"/>
                  </a:lnTo>
                  <a:lnTo>
                    <a:pt x="1239" y="1501"/>
                  </a:lnTo>
                  <a:lnTo>
                    <a:pt x="143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5" name="Google Shape;10875;p84"/>
            <p:cNvSpPr/>
            <p:nvPr/>
          </p:nvSpPr>
          <p:spPr>
            <a:xfrm>
              <a:off x="3989850" y="3808575"/>
              <a:ext cx="188400" cy="108425"/>
            </a:xfrm>
            <a:custGeom>
              <a:rect b="b" l="l" r="r" t="t"/>
              <a:pathLst>
                <a:path extrusionOk="0" h="4337" w="7536">
                  <a:moveTo>
                    <a:pt x="4868" y="620"/>
                  </a:moveTo>
                  <a:cubicBezTo>
                    <a:pt x="4939" y="620"/>
                    <a:pt x="5035" y="643"/>
                    <a:pt x="5106" y="715"/>
                  </a:cubicBezTo>
                  <a:cubicBezTo>
                    <a:pt x="5154" y="786"/>
                    <a:pt x="5178" y="882"/>
                    <a:pt x="5178" y="977"/>
                  </a:cubicBezTo>
                  <a:lnTo>
                    <a:pt x="4892" y="3096"/>
                  </a:lnTo>
                  <a:cubicBezTo>
                    <a:pt x="4868" y="3263"/>
                    <a:pt x="4725" y="3382"/>
                    <a:pt x="4582" y="3382"/>
                  </a:cubicBezTo>
                  <a:lnTo>
                    <a:pt x="3011" y="3382"/>
                  </a:lnTo>
                  <a:cubicBezTo>
                    <a:pt x="2844" y="3358"/>
                    <a:pt x="2725" y="3263"/>
                    <a:pt x="2701" y="3096"/>
                  </a:cubicBezTo>
                  <a:lnTo>
                    <a:pt x="2415" y="977"/>
                  </a:lnTo>
                  <a:cubicBezTo>
                    <a:pt x="2391" y="882"/>
                    <a:pt x="2415" y="786"/>
                    <a:pt x="2487" y="715"/>
                  </a:cubicBezTo>
                  <a:cubicBezTo>
                    <a:pt x="2534" y="643"/>
                    <a:pt x="2629" y="620"/>
                    <a:pt x="2725" y="620"/>
                  </a:cubicBezTo>
                  <a:close/>
                  <a:moveTo>
                    <a:pt x="1058" y="0"/>
                  </a:moveTo>
                  <a:lnTo>
                    <a:pt x="1558" y="3715"/>
                  </a:lnTo>
                  <a:lnTo>
                    <a:pt x="462" y="3715"/>
                  </a:lnTo>
                  <a:cubicBezTo>
                    <a:pt x="447" y="3714"/>
                    <a:pt x="432" y="3713"/>
                    <a:pt x="418" y="3713"/>
                  </a:cubicBezTo>
                  <a:cubicBezTo>
                    <a:pt x="1" y="3713"/>
                    <a:pt x="1" y="4337"/>
                    <a:pt x="418" y="4337"/>
                  </a:cubicBezTo>
                  <a:cubicBezTo>
                    <a:pt x="432" y="4337"/>
                    <a:pt x="447" y="4336"/>
                    <a:pt x="462" y="4335"/>
                  </a:cubicBezTo>
                  <a:lnTo>
                    <a:pt x="7154" y="4335"/>
                  </a:lnTo>
                  <a:cubicBezTo>
                    <a:pt x="7535" y="4287"/>
                    <a:pt x="7535" y="3739"/>
                    <a:pt x="7154" y="3715"/>
                  </a:cubicBezTo>
                  <a:lnTo>
                    <a:pt x="7154" y="3692"/>
                  </a:lnTo>
                  <a:lnTo>
                    <a:pt x="6035" y="3692"/>
                  </a:lnTo>
                  <a:lnTo>
                    <a:pt x="653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6" name="Google Shape;10876;p84"/>
            <p:cNvSpPr/>
            <p:nvPr/>
          </p:nvSpPr>
          <p:spPr>
            <a:xfrm>
              <a:off x="4030575" y="3709750"/>
              <a:ext cx="108375" cy="35750"/>
            </a:xfrm>
            <a:custGeom>
              <a:rect b="b" l="l" r="r" t="t"/>
              <a:pathLst>
                <a:path extrusionOk="0" h="1430" w="4335">
                  <a:moveTo>
                    <a:pt x="953" y="0"/>
                  </a:moveTo>
                  <a:cubicBezTo>
                    <a:pt x="477" y="334"/>
                    <a:pt x="119" y="834"/>
                    <a:pt x="0" y="1429"/>
                  </a:cubicBezTo>
                  <a:lnTo>
                    <a:pt x="4335" y="1429"/>
                  </a:lnTo>
                  <a:cubicBezTo>
                    <a:pt x="4215" y="858"/>
                    <a:pt x="3882" y="334"/>
                    <a:pt x="3382" y="0"/>
                  </a:cubicBezTo>
                  <a:cubicBezTo>
                    <a:pt x="3037" y="322"/>
                    <a:pt x="2602" y="483"/>
                    <a:pt x="2167" y="483"/>
                  </a:cubicBezTo>
                  <a:cubicBezTo>
                    <a:pt x="1733" y="483"/>
                    <a:pt x="1298" y="322"/>
                    <a:pt x="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77" name="Google Shape;10877;p84"/>
          <p:cNvGrpSpPr/>
          <p:nvPr/>
        </p:nvGrpSpPr>
        <p:grpSpPr>
          <a:xfrm>
            <a:off x="4036607" y="3443880"/>
            <a:ext cx="348826" cy="349740"/>
            <a:chOff x="3372700" y="3648425"/>
            <a:chExt cx="267300" cy="268000"/>
          </a:xfrm>
        </p:grpSpPr>
        <p:sp>
          <p:nvSpPr>
            <p:cNvPr id="10878" name="Google Shape;10878;p84"/>
            <p:cNvSpPr/>
            <p:nvPr/>
          </p:nvSpPr>
          <p:spPr>
            <a:xfrm>
              <a:off x="3479850" y="3648425"/>
              <a:ext cx="52425" cy="52425"/>
            </a:xfrm>
            <a:custGeom>
              <a:rect b="b" l="l" r="r" t="t"/>
              <a:pathLst>
                <a:path extrusionOk="0" h="2097" w="2097">
                  <a:moveTo>
                    <a:pt x="1049" y="0"/>
                  </a:moveTo>
                  <a:cubicBezTo>
                    <a:pt x="477" y="0"/>
                    <a:pt x="1" y="477"/>
                    <a:pt x="1" y="1048"/>
                  </a:cubicBezTo>
                  <a:cubicBezTo>
                    <a:pt x="1" y="1644"/>
                    <a:pt x="477" y="2096"/>
                    <a:pt x="1049" y="2096"/>
                  </a:cubicBezTo>
                  <a:cubicBezTo>
                    <a:pt x="1620" y="2096"/>
                    <a:pt x="2097" y="1644"/>
                    <a:pt x="2097" y="1048"/>
                  </a:cubicBezTo>
                  <a:cubicBezTo>
                    <a:pt x="2097" y="477"/>
                    <a:pt x="1620" y="0"/>
                    <a:pt x="10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9" name="Google Shape;10879;p84"/>
            <p:cNvSpPr/>
            <p:nvPr/>
          </p:nvSpPr>
          <p:spPr>
            <a:xfrm>
              <a:off x="3456650" y="3704975"/>
              <a:ext cx="98250" cy="32775"/>
            </a:xfrm>
            <a:custGeom>
              <a:rect b="b" l="l" r="r" t="t"/>
              <a:pathLst>
                <a:path extrusionOk="0" h="1311" w="3930">
                  <a:moveTo>
                    <a:pt x="810" y="1"/>
                  </a:moveTo>
                  <a:cubicBezTo>
                    <a:pt x="381" y="310"/>
                    <a:pt x="95" y="787"/>
                    <a:pt x="0" y="1311"/>
                  </a:cubicBezTo>
                  <a:lnTo>
                    <a:pt x="3930" y="1311"/>
                  </a:lnTo>
                  <a:cubicBezTo>
                    <a:pt x="3858" y="787"/>
                    <a:pt x="3572" y="310"/>
                    <a:pt x="3144" y="1"/>
                  </a:cubicBezTo>
                  <a:cubicBezTo>
                    <a:pt x="2810" y="310"/>
                    <a:pt x="2393" y="465"/>
                    <a:pt x="1977" y="465"/>
                  </a:cubicBezTo>
                  <a:cubicBezTo>
                    <a:pt x="1560" y="465"/>
                    <a:pt x="1143" y="310"/>
                    <a:pt x="8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0" name="Google Shape;10880;p84"/>
            <p:cNvSpPr/>
            <p:nvPr/>
          </p:nvSpPr>
          <p:spPr>
            <a:xfrm>
              <a:off x="3428650" y="3753150"/>
              <a:ext cx="156825" cy="41825"/>
            </a:xfrm>
            <a:custGeom>
              <a:rect b="b" l="l" r="r" t="t"/>
              <a:pathLst>
                <a:path extrusionOk="0" h="1673" w="6273">
                  <a:moveTo>
                    <a:pt x="5856" y="0"/>
                  </a:moveTo>
                  <a:cubicBezTo>
                    <a:pt x="5842" y="0"/>
                    <a:pt x="5827" y="1"/>
                    <a:pt x="5812" y="3"/>
                  </a:cubicBezTo>
                  <a:lnTo>
                    <a:pt x="382" y="3"/>
                  </a:lnTo>
                  <a:cubicBezTo>
                    <a:pt x="1" y="50"/>
                    <a:pt x="1" y="598"/>
                    <a:pt x="382" y="622"/>
                  </a:cubicBezTo>
                  <a:lnTo>
                    <a:pt x="691" y="622"/>
                  </a:lnTo>
                  <a:lnTo>
                    <a:pt x="691" y="1360"/>
                  </a:lnTo>
                  <a:cubicBezTo>
                    <a:pt x="668" y="1527"/>
                    <a:pt x="811" y="1670"/>
                    <a:pt x="1001" y="1670"/>
                  </a:cubicBezTo>
                  <a:lnTo>
                    <a:pt x="5169" y="1670"/>
                  </a:lnTo>
                  <a:cubicBezTo>
                    <a:pt x="5183" y="1671"/>
                    <a:pt x="5196" y="1672"/>
                    <a:pt x="5210" y="1672"/>
                  </a:cubicBezTo>
                  <a:cubicBezTo>
                    <a:pt x="5379" y="1672"/>
                    <a:pt x="5502" y="1537"/>
                    <a:pt x="5502" y="1360"/>
                  </a:cubicBezTo>
                  <a:lnTo>
                    <a:pt x="5502" y="622"/>
                  </a:lnTo>
                  <a:lnTo>
                    <a:pt x="5812" y="622"/>
                  </a:lnTo>
                  <a:cubicBezTo>
                    <a:pt x="5827" y="623"/>
                    <a:pt x="5842" y="624"/>
                    <a:pt x="5856" y="624"/>
                  </a:cubicBezTo>
                  <a:cubicBezTo>
                    <a:pt x="6273" y="624"/>
                    <a:pt x="6273" y="0"/>
                    <a:pt x="58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1" name="Google Shape;10881;p84"/>
            <p:cNvSpPr/>
            <p:nvPr/>
          </p:nvSpPr>
          <p:spPr>
            <a:xfrm>
              <a:off x="3385800" y="3811550"/>
              <a:ext cx="52400" cy="52425"/>
            </a:xfrm>
            <a:custGeom>
              <a:rect b="b" l="l" r="r" t="t"/>
              <a:pathLst>
                <a:path extrusionOk="0" h="2097" w="2096">
                  <a:moveTo>
                    <a:pt x="1048" y="1"/>
                  </a:moveTo>
                  <a:cubicBezTo>
                    <a:pt x="453" y="1"/>
                    <a:pt x="0" y="477"/>
                    <a:pt x="0" y="1048"/>
                  </a:cubicBezTo>
                  <a:cubicBezTo>
                    <a:pt x="0" y="1644"/>
                    <a:pt x="453" y="2096"/>
                    <a:pt x="1048" y="2096"/>
                  </a:cubicBezTo>
                  <a:cubicBezTo>
                    <a:pt x="1620" y="2096"/>
                    <a:pt x="2096" y="1644"/>
                    <a:pt x="2096" y="1048"/>
                  </a:cubicBezTo>
                  <a:cubicBezTo>
                    <a:pt x="2096" y="477"/>
                    <a:pt x="1620" y="1"/>
                    <a:pt x="1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2" name="Google Shape;10882;p84"/>
            <p:cNvSpPr/>
            <p:nvPr/>
          </p:nvSpPr>
          <p:spPr>
            <a:xfrm>
              <a:off x="3372700" y="3869300"/>
              <a:ext cx="78600" cy="47050"/>
            </a:xfrm>
            <a:custGeom>
              <a:rect b="b" l="l" r="r" t="t"/>
              <a:pathLst>
                <a:path extrusionOk="0" h="1882" w="3144">
                  <a:moveTo>
                    <a:pt x="2644" y="1"/>
                  </a:moveTo>
                  <a:cubicBezTo>
                    <a:pt x="2358" y="262"/>
                    <a:pt x="1953" y="429"/>
                    <a:pt x="1572" y="429"/>
                  </a:cubicBezTo>
                  <a:cubicBezTo>
                    <a:pt x="1167" y="429"/>
                    <a:pt x="786" y="286"/>
                    <a:pt x="477" y="24"/>
                  </a:cubicBezTo>
                  <a:cubicBezTo>
                    <a:pt x="167" y="310"/>
                    <a:pt x="0" y="739"/>
                    <a:pt x="0" y="1167"/>
                  </a:cubicBezTo>
                  <a:lnTo>
                    <a:pt x="0" y="1572"/>
                  </a:lnTo>
                  <a:cubicBezTo>
                    <a:pt x="0" y="1739"/>
                    <a:pt x="143" y="1882"/>
                    <a:pt x="310" y="1882"/>
                  </a:cubicBezTo>
                  <a:lnTo>
                    <a:pt x="2810" y="1882"/>
                  </a:lnTo>
                  <a:cubicBezTo>
                    <a:pt x="3001" y="1882"/>
                    <a:pt x="3144" y="1739"/>
                    <a:pt x="3144" y="1572"/>
                  </a:cubicBezTo>
                  <a:lnTo>
                    <a:pt x="3144" y="1144"/>
                  </a:lnTo>
                  <a:cubicBezTo>
                    <a:pt x="3144" y="715"/>
                    <a:pt x="2953" y="310"/>
                    <a:pt x="26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3" name="Google Shape;10883;p84"/>
            <p:cNvSpPr/>
            <p:nvPr/>
          </p:nvSpPr>
          <p:spPr>
            <a:xfrm>
              <a:off x="3573925" y="3811550"/>
              <a:ext cx="52425" cy="52425"/>
            </a:xfrm>
            <a:custGeom>
              <a:rect b="b" l="l" r="r" t="t"/>
              <a:pathLst>
                <a:path extrusionOk="0" h="2097" w="2097">
                  <a:moveTo>
                    <a:pt x="1048" y="1"/>
                  </a:moveTo>
                  <a:cubicBezTo>
                    <a:pt x="477" y="1"/>
                    <a:pt x="1" y="477"/>
                    <a:pt x="1" y="1048"/>
                  </a:cubicBezTo>
                  <a:cubicBezTo>
                    <a:pt x="1" y="1644"/>
                    <a:pt x="477" y="2096"/>
                    <a:pt x="1048" y="2096"/>
                  </a:cubicBezTo>
                  <a:cubicBezTo>
                    <a:pt x="1620" y="2096"/>
                    <a:pt x="2096" y="1644"/>
                    <a:pt x="2096" y="1048"/>
                  </a:cubicBezTo>
                  <a:cubicBezTo>
                    <a:pt x="2096" y="477"/>
                    <a:pt x="1620" y="1"/>
                    <a:pt x="1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4" name="Google Shape;10884;p84"/>
            <p:cNvSpPr/>
            <p:nvPr/>
          </p:nvSpPr>
          <p:spPr>
            <a:xfrm>
              <a:off x="3560825" y="3869900"/>
              <a:ext cx="79175" cy="46525"/>
            </a:xfrm>
            <a:custGeom>
              <a:rect b="b" l="l" r="r" t="t"/>
              <a:pathLst>
                <a:path extrusionOk="0" h="1861" w="3167">
                  <a:moveTo>
                    <a:pt x="501" y="0"/>
                  </a:moveTo>
                  <a:cubicBezTo>
                    <a:pt x="167" y="286"/>
                    <a:pt x="1" y="715"/>
                    <a:pt x="1" y="1143"/>
                  </a:cubicBezTo>
                  <a:lnTo>
                    <a:pt x="1" y="1548"/>
                  </a:lnTo>
                  <a:cubicBezTo>
                    <a:pt x="1" y="1715"/>
                    <a:pt x="144" y="1858"/>
                    <a:pt x="310" y="1858"/>
                  </a:cubicBezTo>
                  <a:lnTo>
                    <a:pt x="2835" y="1858"/>
                  </a:lnTo>
                  <a:cubicBezTo>
                    <a:pt x="2847" y="1860"/>
                    <a:pt x="2859" y="1860"/>
                    <a:pt x="2871" y="1860"/>
                  </a:cubicBezTo>
                  <a:cubicBezTo>
                    <a:pt x="3025" y="1860"/>
                    <a:pt x="3166" y="1725"/>
                    <a:pt x="3144" y="1548"/>
                  </a:cubicBezTo>
                  <a:lnTo>
                    <a:pt x="3144" y="1120"/>
                  </a:lnTo>
                  <a:cubicBezTo>
                    <a:pt x="3144" y="691"/>
                    <a:pt x="2977" y="286"/>
                    <a:pt x="2668" y="0"/>
                  </a:cubicBezTo>
                  <a:cubicBezTo>
                    <a:pt x="2346" y="262"/>
                    <a:pt x="1959" y="393"/>
                    <a:pt x="1575" y="393"/>
                  </a:cubicBezTo>
                  <a:cubicBezTo>
                    <a:pt x="1191" y="393"/>
                    <a:pt x="810" y="262"/>
                    <a:pt x="5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5" name="Google Shape;10885;p84"/>
            <p:cNvSpPr/>
            <p:nvPr/>
          </p:nvSpPr>
          <p:spPr>
            <a:xfrm>
              <a:off x="3479850" y="3811550"/>
              <a:ext cx="52425" cy="52425"/>
            </a:xfrm>
            <a:custGeom>
              <a:rect b="b" l="l" r="r" t="t"/>
              <a:pathLst>
                <a:path extrusionOk="0" h="2097" w="2097">
                  <a:moveTo>
                    <a:pt x="1049" y="1"/>
                  </a:moveTo>
                  <a:cubicBezTo>
                    <a:pt x="477" y="1"/>
                    <a:pt x="1" y="477"/>
                    <a:pt x="1" y="1048"/>
                  </a:cubicBezTo>
                  <a:cubicBezTo>
                    <a:pt x="1" y="1644"/>
                    <a:pt x="477" y="2096"/>
                    <a:pt x="1049" y="2096"/>
                  </a:cubicBezTo>
                  <a:cubicBezTo>
                    <a:pt x="1620" y="2096"/>
                    <a:pt x="2097" y="1644"/>
                    <a:pt x="2097" y="1048"/>
                  </a:cubicBezTo>
                  <a:cubicBezTo>
                    <a:pt x="2097" y="477"/>
                    <a:pt x="1620" y="1"/>
                    <a:pt x="10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6" name="Google Shape;10886;p84"/>
            <p:cNvSpPr/>
            <p:nvPr/>
          </p:nvSpPr>
          <p:spPr>
            <a:xfrm>
              <a:off x="3466750" y="3869300"/>
              <a:ext cx="78625" cy="47125"/>
            </a:xfrm>
            <a:custGeom>
              <a:rect b="b" l="l" r="r" t="t"/>
              <a:pathLst>
                <a:path extrusionOk="0" h="1885" w="3145">
                  <a:moveTo>
                    <a:pt x="2668" y="1"/>
                  </a:moveTo>
                  <a:cubicBezTo>
                    <a:pt x="2359" y="262"/>
                    <a:pt x="1978" y="405"/>
                    <a:pt x="1573" y="405"/>
                  </a:cubicBezTo>
                  <a:lnTo>
                    <a:pt x="1573" y="429"/>
                  </a:lnTo>
                  <a:cubicBezTo>
                    <a:pt x="1168" y="429"/>
                    <a:pt x="787" y="286"/>
                    <a:pt x="477" y="24"/>
                  </a:cubicBezTo>
                  <a:cubicBezTo>
                    <a:pt x="168" y="310"/>
                    <a:pt x="1" y="739"/>
                    <a:pt x="1" y="1167"/>
                  </a:cubicBezTo>
                  <a:lnTo>
                    <a:pt x="1" y="1572"/>
                  </a:lnTo>
                  <a:cubicBezTo>
                    <a:pt x="1" y="1749"/>
                    <a:pt x="124" y="1884"/>
                    <a:pt x="274" y="1884"/>
                  </a:cubicBezTo>
                  <a:cubicBezTo>
                    <a:pt x="286" y="1884"/>
                    <a:pt x="298" y="1884"/>
                    <a:pt x="311" y="1882"/>
                  </a:cubicBezTo>
                  <a:lnTo>
                    <a:pt x="2835" y="1882"/>
                  </a:lnTo>
                  <a:cubicBezTo>
                    <a:pt x="2847" y="1884"/>
                    <a:pt x="2859" y="1884"/>
                    <a:pt x="2871" y="1884"/>
                  </a:cubicBezTo>
                  <a:cubicBezTo>
                    <a:pt x="3022" y="1884"/>
                    <a:pt x="3144" y="1749"/>
                    <a:pt x="3144" y="1572"/>
                  </a:cubicBezTo>
                  <a:lnTo>
                    <a:pt x="3144" y="1144"/>
                  </a:lnTo>
                  <a:cubicBezTo>
                    <a:pt x="3144" y="715"/>
                    <a:pt x="2954" y="310"/>
                    <a:pt x="26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87" name="Google Shape;10887;p84"/>
          <p:cNvGrpSpPr/>
          <p:nvPr/>
        </p:nvGrpSpPr>
        <p:grpSpPr>
          <a:xfrm>
            <a:off x="3270931" y="3443880"/>
            <a:ext cx="359364" cy="349609"/>
            <a:chOff x="2785975" y="3648425"/>
            <a:chExt cx="275375" cy="267900"/>
          </a:xfrm>
        </p:grpSpPr>
        <p:sp>
          <p:nvSpPr>
            <p:cNvPr id="10888" name="Google Shape;10888;p84"/>
            <p:cNvSpPr/>
            <p:nvPr/>
          </p:nvSpPr>
          <p:spPr>
            <a:xfrm>
              <a:off x="2967250" y="3648425"/>
              <a:ext cx="67900" cy="68500"/>
            </a:xfrm>
            <a:custGeom>
              <a:rect b="b" l="l" r="r" t="t"/>
              <a:pathLst>
                <a:path extrusionOk="0" h="2740" w="2716">
                  <a:moveTo>
                    <a:pt x="1358" y="0"/>
                  </a:moveTo>
                  <a:cubicBezTo>
                    <a:pt x="596" y="0"/>
                    <a:pt x="1" y="620"/>
                    <a:pt x="1" y="1358"/>
                  </a:cubicBezTo>
                  <a:cubicBezTo>
                    <a:pt x="1" y="2120"/>
                    <a:pt x="596" y="2739"/>
                    <a:pt x="1358" y="2739"/>
                  </a:cubicBezTo>
                  <a:cubicBezTo>
                    <a:pt x="2096" y="2739"/>
                    <a:pt x="2715" y="2120"/>
                    <a:pt x="2715" y="1358"/>
                  </a:cubicBezTo>
                  <a:cubicBezTo>
                    <a:pt x="2715" y="620"/>
                    <a:pt x="2096" y="0"/>
                    <a:pt x="13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9" name="Google Shape;10889;p84"/>
            <p:cNvSpPr/>
            <p:nvPr/>
          </p:nvSpPr>
          <p:spPr>
            <a:xfrm>
              <a:off x="2785975" y="3830000"/>
              <a:ext cx="93775" cy="86325"/>
            </a:xfrm>
            <a:custGeom>
              <a:rect b="b" l="l" r="r" t="t"/>
              <a:pathLst>
                <a:path extrusionOk="0" h="3453" w="3751">
                  <a:moveTo>
                    <a:pt x="2655" y="1"/>
                  </a:moveTo>
                  <a:lnTo>
                    <a:pt x="536" y="2120"/>
                  </a:lnTo>
                  <a:cubicBezTo>
                    <a:pt x="0" y="2693"/>
                    <a:pt x="511" y="3452"/>
                    <a:pt x="1112" y="3452"/>
                  </a:cubicBezTo>
                  <a:cubicBezTo>
                    <a:pt x="1285" y="3452"/>
                    <a:pt x="1466" y="3389"/>
                    <a:pt x="1631" y="3240"/>
                  </a:cubicBezTo>
                  <a:lnTo>
                    <a:pt x="3751" y="1120"/>
                  </a:lnTo>
                  <a:cubicBezTo>
                    <a:pt x="3298" y="834"/>
                    <a:pt x="2917" y="453"/>
                    <a:pt x="26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0" name="Google Shape;10890;p84"/>
            <p:cNvSpPr/>
            <p:nvPr/>
          </p:nvSpPr>
          <p:spPr>
            <a:xfrm>
              <a:off x="2961300" y="3720450"/>
              <a:ext cx="100050" cy="69700"/>
            </a:xfrm>
            <a:custGeom>
              <a:rect b="b" l="l" r="r" t="t"/>
              <a:pathLst>
                <a:path extrusionOk="0" h="2788" w="4002">
                  <a:moveTo>
                    <a:pt x="310" y="1"/>
                  </a:moveTo>
                  <a:cubicBezTo>
                    <a:pt x="191" y="72"/>
                    <a:pt x="96" y="168"/>
                    <a:pt x="0" y="239"/>
                  </a:cubicBezTo>
                  <a:cubicBezTo>
                    <a:pt x="858" y="811"/>
                    <a:pt x="1358" y="1763"/>
                    <a:pt x="1382" y="2787"/>
                  </a:cubicBezTo>
                  <a:lnTo>
                    <a:pt x="3692" y="2787"/>
                  </a:lnTo>
                  <a:cubicBezTo>
                    <a:pt x="3858" y="2787"/>
                    <a:pt x="4001" y="2644"/>
                    <a:pt x="4001" y="2454"/>
                  </a:cubicBezTo>
                  <a:lnTo>
                    <a:pt x="4001" y="2049"/>
                  </a:lnTo>
                  <a:cubicBezTo>
                    <a:pt x="4001" y="1215"/>
                    <a:pt x="3573" y="453"/>
                    <a:pt x="2882" y="1"/>
                  </a:cubicBezTo>
                  <a:cubicBezTo>
                    <a:pt x="2513" y="311"/>
                    <a:pt x="2054" y="465"/>
                    <a:pt x="1596" y="465"/>
                  </a:cubicBezTo>
                  <a:cubicBezTo>
                    <a:pt x="1138" y="465"/>
                    <a:pt x="679" y="311"/>
                    <a:pt x="3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1" name="Google Shape;10891;p84"/>
            <p:cNvSpPr/>
            <p:nvPr/>
          </p:nvSpPr>
          <p:spPr>
            <a:xfrm>
              <a:off x="2857100" y="3729400"/>
              <a:ext cx="123275" cy="123250"/>
            </a:xfrm>
            <a:custGeom>
              <a:rect b="b" l="l" r="r" t="t"/>
              <a:pathLst>
                <a:path extrusionOk="0" h="4930" w="4931">
                  <a:moveTo>
                    <a:pt x="2478" y="0"/>
                  </a:moveTo>
                  <a:cubicBezTo>
                    <a:pt x="1120" y="0"/>
                    <a:pt x="1" y="1119"/>
                    <a:pt x="1" y="2477"/>
                  </a:cubicBezTo>
                  <a:cubicBezTo>
                    <a:pt x="1" y="3834"/>
                    <a:pt x="1120" y="4930"/>
                    <a:pt x="2478" y="4930"/>
                  </a:cubicBezTo>
                  <a:cubicBezTo>
                    <a:pt x="3835" y="4930"/>
                    <a:pt x="4931" y="3834"/>
                    <a:pt x="4931" y="2477"/>
                  </a:cubicBezTo>
                  <a:cubicBezTo>
                    <a:pt x="4931" y="1119"/>
                    <a:pt x="3835" y="0"/>
                    <a:pt x="24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92" name="Google Shape;10892;p84"/>
          <p:cNvGrpSpPr/>
          <p:nvPr/>
        </p:nvGrpSpPr>
        <p:grpSpPr>
          <a:xfrm>
            <a:off x="2524667" y="3444207"/>
            <a:ext cx="351991" cy="350099"/>
            <a:chOff x="2214125" y="3648675"/>
            <a:chExt cx="269725" cy="268275"/>
          </a:xfrm>
        </p:grpSpPr>
        <p:sp>
          <p:nvSpPr>
            <p:cNvPr id="10893" name="Google Shape;10893;p84"/>
            <p:cNvSpPr/>
            <p:nvPr/>
          </p:nvSpPr>
          <p:spPr>
            <a:xfrm>
              <a:off x="2361175" y="3732975"/>
              <a:ext cx="36350" cy="36925"/>
            </a:xfrm>
            <a:custGeom>
              <a:rect b="b" l="l" r="r" t="t"/>
              <a:pathLst>
                <a:path extrusionOk="0" h="1477" w="1454">
                  <a:moveTo>
                    <a:pt x="739" y="0"/>
                  </a:moveTo>
                  <a:cubicBezTo>
                    <a:pt x="334" y="0"/>
                    <a:pt x="0" y="333"/>
                    <a:pt x="0" y="738"/>
                  </a:cubicBezTo>
                  <a:cubicBezTo>
                    <a:pt x="0" y="1143"/>
                    <a:pt x="334" y="1477"/>
                    <a:pt x="739" y="1477"/>
                  </a:cubicBezTo>
                  <a:cubicBezTo>
                    <a:pt x="1144" y="1477"/>
                    <a:pt x="1453" y="1143"/>
                    <a:pt x="1453" y="738"/>
                  </a:cubicBezTo>
                  <a:cubicBezTo>
                    <a:pt x="1453" y="333"/>
                    <a:pt x="1144" y="0"/>
                    <a:pt x="7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4" name="Google Shape;10894;p84"/>
            <p:cNvSpPr/>
            <p:nvPr/>
          </p:nvSpPr>
          <p:spPr>
            <a:xfrm>
              <a:off x="2406425" y="3648675"/>
              <a:ext cx="77425" cy="75975"/>
            </a:xfrm>
            <a:custGeom>
              <a:rect b="b" l="l" r="r" t="t"/>
              <a:pathLst>
                <a:path extrusionOk="0" h="3039" w="3097">
                  <a:moveTo>
                    <a:pt x="1501" y="0"/>
                  </a:moveTo>
                  <a:cubicBezTo>
                    <a:pt x="999" y="0"/>
                    <a:pt x="496" y="60"/>
                    <a:pt x="0" y="181"/>
                  </a:cubicBezTo>
                  <a:lnTo>
                    <a:pt x="0" y="562"/>
                  </a:lnTo>
                  <a:cubicBezTo>
                    <a:pt x="72" y="1896"/>
                    <a:pt x="1143" y="2943"/>
                    <a:pt x="2477" y="3015"/>
                  </a:cubicBezTo>
                  <a:lnTo>
                    <a:pt x="2858" y="3039"/>
                  </a:lnTo>
                  <a:cubicBezTo>
                    <a:pt x="3072" y="2157"/>
                    <a:pt x="3096" y="1253"/>
                    <a:pt x="2930" y="371"/>
                  </a:cubicBezTo>
                  <a:cubicBezTo>
                    <a:pt x="2906" y="229"/>
                    <a:pt x="2810" y="133"/>
                    <a:pt x="2668" y="109"/>
                  </a:cubicBezTo>
                  <a:cubicBezTo>
                    <a:pt x="2282" y="37"/>
                    <a:pt x="1892" y="0"/>
                    <a:pt x="15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5" name="Google Shape;10895;p84"/>
            <p:cNvSpPr/>
            <p:nvPr/>
          </p:nvSpPr>
          <p:spPr>
            <a:xfrm>
              <a:off x="2363550" y="3824650"/>
              <a:ext cx="71475" cy="78825"/>
            </a:xfrm>
            <a:custGeom>
              <a:rect b="b" l="l" r="r" t="t"/>
              <a:pathLst>
                <a:path extrusionOk="0" h="3153" w="2859">
                  <a:moveTo>
                    <a:pt x="2858" y="0"/>
                  </a:moveTo>
                  <a:cubicBezTo>
                    <a:pt x="2857" y="10"/>
                    <a:pt x="2856" y="19"/>
                    <a:pt x="2854" y="28"/>
                  </a:cubicBezTo>
                  <a:lnTo>
                    <a:pt x="2854" y="28"/>
                  </a:lnTo>
                  <a:cubicBezTo>
                    <a:pt x="2856" y="27"/>
                    <a:pt x="2857" y="26"/>
                    <a:pt x="2858" y="24"/>
                  </a:cubicBezTo>
                  <a:lnTo>
                    <a:pt x="2858" y="0"/>
                  </a:lnTo>
                  <a:close/>
                  <a:moveTo>
                    <a:pt x="2854" y="28"/>
                  </a:moveTo>
                  <a:lnTo>
                    <a:pt x="2854" y="28"/>
                  </a:lnTo>
                  <a:cubicBezTo>
                    <a:pt x="1998" y="812"/>
                    <a:pt x="1047" y="1478"/>
                    <a:pt x="1" y="2001"/>
                  </a:cubicBezTo>
                  <a:lnTo>
                    <a:pt x="501" y="2977"/>
                  </a:lnTo>
                  <a:cubicBezTo>
                    <a:pt x="548" y="3072"/>
                    <a:pt x="644" y="3144"/>
                    <a:pt x="739" y="3144"/>
                  </a:cubicBezTo>
                  <a:cubicBezTo>
                    <a:pt x="763" y="3150"/>
                    <a:pt x="787" y="3153"/>
                    <a:pt x="810" y="3153"/>
                  </a:cubicBezTo>
                  <a:cubicBezTo>
                    <a:pt x="880" y="3153"/>
                    <a:pt x="947" y="3126"/>
                    <a:pt x="1001" y="3072"/>
                  </a:cubicBezTo>
                  <a:lnTo>
                    <a:pt x="1596" y="2477"/>
                  </a:lnTo>
                  <a:cubicBezTo>
                    <a:pt x="2257" y="1817"/>
                    <a:pt x="2707" y="970"/>
                    <a:pt x="2854" y="2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6" name="Google Shape;10896;p84"/>
            <p:cNvSpPr/>
            <p:nvPr/>
          </p:nvSpPr>
          <p:spPr>
            <a:xfrm>
              <a:off x="2226625" y="3696050"/>
              <a:ext cx="79200" cy="71475"/>
            </a:xfrm>
            <a:custGeom>
              <a:rect b="b" l="l" r="r" t="t"/>
              <a:pathLst>
                <a:path extrusionOk="0" h="2859" w="3168">
                  <a:moveTo>
                    <a:pt x="3168" y="1"/>
                  </a:moveTo>
                  <a:lnTo>
                    <a:pt x="3168" y="1"/>
                  </a:lnTo>
                  <a:cubicBezTo>
                    <a:pt x="2239" y="143"/>
                    <a:pt x="1382" y="596"/>
                    <a:pt x="715" y="1263"/>
                  </a:cubicBezTo>
                  <a:lnTo>
                    <a:pt x="119" y="1858"/>
                  </a:lnTo>
                  <a:cubicBezTo>
                    <a:pt x="48" y="1929"/>
                    <a:pt x="0" y="2025"/>
                    <a:pt x="24" y="2120"/>
                  </a:cubicBezTo>
                  <a:cubicBezTo>
                    <a:pt x="48" y="2191"/>
                    <a:pt x="72" y="2239"/>
                    <a:pt x="119" y="2287"/>
                  </a:cubicBezTo>
                  <a:cubicBezTo>
                    <a:pt x="143" y="2311"/>
                    <a:pt x="167" y="2334"/>
                    <a:pt x="191" y="2358"/>
                  </a:cubicBezTo>
                  <a:lnTo>
                    <a:pt x="1191" y="2858"/>
                  </a:lnTo>
                  <a:cubicBezTo>
                    <a:pt x="1715" y="1810"/>
                    <a:pt x="2382" y="858"/>
                    <a:pt x="316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7" name="Google Shape;10897;p84"/>
            <p:cNvSpPr/>
            <p:nvPr/>
          </p:nvSpPr>
          <p:spPr>
            <a:xfrm>
              <a:off x="2214125" y="3822275"/>
              <a:ext cx="94075" cy="94675"/>
            </a:xfrm>
            <a:custGeom>
              <a:rect b="b" l="l" r="r" t="t"/>
              <a:pathLst>
                <a:path extrusionOk="0" h="3787" w="3763">
                  <a:moveTo>
                    <a:pt x="1310" y="0"/>
                  </a:moveTo>
                  <a:cubicBezTo>
                    <a:pt x="477" y="857"/>
                    <a:pt x="0" y="1977"/>
                    <a:pt x="24" y="3167"/>
                  </a:cubicBezTo>
                  <a:lnTo>
                    <a:pt x="24" y="3477"/>
                  </a:lnTo>
                  <a:cubicBezTo>
                    <a:pt x="0" y="3549"/>
                    <a:pt x="48" y="3620"/>
                    <a:pt x="96" y="3691"/>
                  </a:cubicBezTo>
                  <a:cubicBezTo>
                    <a:pt x="167" y="3739"/>
                    <a:pt x="238" y="3787"/>
                    <a:pt x="334" y="3787"/>
                  </a:cubicBezTo>
                  <a:lnTo>
                    <a:pt x="619" y="3787"/>
                  </a:lnTo>
                  <a:cubicBezTo>
                    <a:pt x="1786" y="3787"/>
                    <a:pt x="2929" y="3310"/>
                    <a:pt x="3763" y="2477"/>
                  </a:cubicBezTo>
                  <a:lnTo>
                    <a:pt x="2763" y="1477"/>
                  </a:lnTo>
                  <a:lnTo>
                    <a:pt x="2548" y="1691"/>
                  </a:lnTo>
                  <a:cubicBezTo>
                    <a:pt x="2489" y="1751"/>
                    <a:pt x="2406" y="1780"/>
                    <a:pt x="2322" y="1780"/>
                  </a:cubicBezTo>
                  <a:cubicBezTo>
                    <a:pt x="2239" y="1780"/>
                    <a:pt x="2155" y="1751"/>
                    <a:pt x="2096" y="1691"/>
                  </a:cubicBezTo>
                  <a:cubicBezTo>
                    <a:pt x="1977" y="1548"/>
                    <a:pt x="1977" y="1358"/>
                    <a:pt x="2096" y="1239"/>
                  </a:cubicBezTo>
                  <a:lnTo>
                    <a:pt x="2310" y="1024"/>
                  </a:lnTo>
                  <a:lnTo>
                    <a:pt x="131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8" name="Google Shape;10898;p84"/>
            <p:cNvSpPr/>
            <p:nvPr/>
          </p:nvSpPr>
          <p:spPr>
            <a:xfrm>
              <a:off x="2256400" y="3657350"/>
              <a:ext cx="217325" cy="216950"/>
            </a:xfrm>
            <a:custGeom>
              <a:rect b="b" l="l" r="r" t="t"/>
              <a:pathLst>
                <a:path extrusionOk="0" h="8678" w="8693">
                  <a:moveTo>
                    <a:pt x="4930" y="2406"/>
                  </a:moveTo>
                  <a:cubicBezTo>
                    <a:pt x="6144" y="2406"/>
                    <a:pt x="6740" y="3882"/>
                    <a:pt x="5882" y="4740"/>
                  </a:cubicBezTo>
                  <a:cubicBezTo>
                    <a:pt x="5620" y="5002"/>
                    <a:pt x="5275" y="5133"/>
                    <a:pt x="4927" y="5133"/>
                  </a:cubicBezTo>
                  <a:cubicBezTo>
                    <a:pt x="4578" y="5133"/>
                    <a:pt x="4227" y="5002"/>
                    <a:pt x="3953" y="4740"/>
                  </a:cubicBezTo>
                  <a:cubicBezTo>
                    <a:pt x="3096" y="3882"/>
                    <a:pt x="3715" y="2406"/>
                    <a:pt x="4930" y="2406"/>
                  </a:cubicBezTo>
                  <a:close/>
                  <a:moveTo>
                    <a:pt x="5382" y="1"/>
                  </a:moveTo>
                  <a:cubicBezTo>
                    <a:pt x="4406" y="334"/>
                    <a:pt x="3525" y="882"/>
                    <a:pt x="2810" y="1596"/>
                  </a:cubicBezTo>
                  <a:lnTo>
                    <a:pt x="2786" y="1620"/>
                  </a:lnTo>
                  <a:cubicBezTo>
                    <a:pt x="1572" y="2835"/>
                    <a:pt x="643" y="4287"/>
                    <a:pt x="48" y="5883"/>
                  </a:cubicBezTo>
                  <a:cubicBezTo>
                    <a:pt x="0" y="6002"/>
                    <a:pt x="24" y="6121"/>
                    <a:pt x="119" y="6216"/>
                  </a:cubicBezTo>
                  <a:lnTo>
                    <a:pt x="1072" y="7193"/>
                  </a:lnTo>
                  <a:lnTo>
                    <a:pt x="3072" y="5192"/>
                  </a:lnTo>
                  <a:cubicBezTo>
                    <a:pt x="3132" y="5133"/>
                    <a:pt x="3209" y="5103"/>
                    <a:pt x="3289" y="5103"/>
                  </a:cubicBezTo>
                  <a:cubicBezTo>
                    <a:pt x="3370" y="5103"/>
                    <a:pt x="3453" y="5133"/>
                    <a:pt x="3525" y="5192"/>
                  </a:cubicBezTo>
                  <a:cubicBezTo>
                    <a:pt x="3644" y="5311"/>
                    <a:pt x="3644" y="5502"/>
                    <a:pt x="3525" y="5621"/>
                  </a:cubicBezTo>
                  <a:lnTo>
                    <a:pt x="1524" y="7621"/>
                  </a:lnTo>
                  <a:lnTo>
                    <a:pt x="2477" y="8598"/>
                  </a:lnTo>
                  <a:cubicBezTo>
                    <a:pt x="2548" y="8651"/>
                    <a:pt x="2633" y="8678"/>
                    <a:pt x="2721" y="8678"/>
                  </a:cubicBezTo>
                  <a:cubicBezTo>
                    <a:pt x="2751" y="8678"/>
                    <a:pt x="2780" y="8675"/>
                    <a:pt x="2810" y="8669"/>
                  </a:cubicBezTo>
                  <a:cubicBezTo>
                    <a:pt x="4406" y="8050"/>
                    <a:pt x="5882" y="7121"/>
                    <a:pt x="7097" y="5907"/>
                  </a:cubicBezTo>
                  <a:lnTo>
                    <a:pt x="7097" y="5883"/>
                  </a:lnTo>
                  <a:cubicBezTo>
                    <a:pt x="7811" y="5168"/>
                    <a:pt x="8359" y="4287"/>
                    <a:pt x="8692" y="3311"/>
                  </a:cubicBezTo>
                  <a:lnTo>
                    <a:pt x="8454" y="3311"/>
                  </a:lnTo>
                  <a:cubicBezTo>
                    <a:pt x="6787" y="3216"/>
                    <a:pt x="5477" y="1906"/>
                    <a:pt x="5382" y="263"/>
                  </a:cubicBezTo>
                  <a:lnTo>
                    <a:pt x="53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99" name="Google Shape;10899;p84"/>
          <p:cNvGrpSpPr/>
          <p:nvPr/>
        </p:nvGrpSpPr>
        <p:grpSpPr>
          <a:xfrm>
            <a:off x="1769464" y="3443880"/>
            <a:ext cx="349675" cy="349642"/>
            <a:chOff x="1635425" y="3648425"/>
            <a:chExt cx="267950" cy="267925"/>
          </a:xfrm>
        </p:grpSpPr>
        <p:sp>
          <p:nvSpPr>
            <p:cNvPr id="10900" name="Google Shape;10900;p84"/>
            <p:cNvSpPr/>
            <p:nvPr/>
          </p:nvSpPr>
          <p:spPr>
            <a:xfrm>
              <a:off x="1683050" y="3863950"/>
              <a:ext cx="172675" cy="52400"/>
            </a:xfrm>
            <a:custGeom>
              <a:rect b="b" l="l" r="r" t="t"/>
              <a:pathLst>
                <a:path extrusionOk="0" h="2096" w="6907">
                  <a:moveTo>
                    <a:pt x="5550" y="738"/>
                  </a:moveTo>
                  <a:cubicBezTo>
                    <a:pt x="5931" y="786"/>
                    <a:pt x="5931" y="1334"/>
                    <a:pt x="5550" y="1381"/>
                  </a:cubicBezTo>
                  <a:lnTo>
                    <a:pt x="5145" y="1381"/>
                  </a:lnTo>
                  <a:cubicBezTo>
                    <a:pt x="4764" y="1334"/>
                    <a:pt x="4764" y="786"/>
                    <a:pt x="5145" y="738"/>
                  </a:cubicBezTo>
                  <a:close/>
                  <a:moveTo>
                    <a:pt x="1831" y="736"/>
                  </a:moveTo>
                  <a:cubicBezTo>
                    <a:pt x="2255" y="736"/>
                    <a:pt x="2248" y="1382"/>
                    <a:pt x="1810" y="1382"/>
                  </a:cubicBezTo>
                  <a:cubicBezTo>
                    <a:pt x="1802" y="1382"/>
                    <a:pt x="1795" y="1382"/>
                    <a:pt x="1787" y="1381"/>
                  </a:cubicBezTo>
                  <a:lnTo>
                    <a:pt x="1382" y="1381"/>
                  </a:lnTo>
                  <a:cubicBezTo>
                    <a:pt x="1374" y="1382"/>
                    <a:pt x="1367" y="1382"/>
                    <a:pt x="1359" y="1382"/>
                  </a:cubicBezTo>
                  <a:cubicBezTo>
                    <a:pt x="921" y="1382"/>
                    <a:pt x="914" y="736"/>
                    <a:pt x="1337" y="736"/>
                  </a:cubicBezTo>
                  <a:cubicBezTo>
                    <a:pt x="1352" y="736"/>
                    <a:pt x="1367" y="737"/>
                    <a:pt x="1382" y="738"/>
                  </a:cubicBezTo>
                  <a:lnTo>
                    <a:pt x="1787" y="738"/>
                  </a:lnTo>
                  <a:cubicBezTo>
                    <a:pt x="1802" y="737"/>
                    <a:pt x="1817" y="736"/>
                    <a:pt x="1831" y="736"/>
                  </a:cubicBezTo>
                  <a:close/>
                  <a:moveTo>
                    <a:pt x="3927" y="736"/>
                  </a:moveTo>
                  <a:cubicBezTo>
                    <a:pt x="4351" y="736"/>
                    <a:pt x="4344" y="1382"/>
                    <a:pt x="3906" y="1382"/>
                  </a:cubicBezTo>
                  <a:cubicBezTo>
                    <a:pt x="3898" y="1382"/>
                    <a:pt x="3890" y="1382"/>
                    <a:pt x="3883" y="1381"/>
                  </a:cubicBezTo>
                  <a:lnTo>
                    <a:pt x="3049" y="1381"/>
                  </a:lnTo>
                  <a:cubicBezTo>
                    <a:pt x="2668" y="1334"/>
                    <a:pt x="2668" y="786"/>
                    <a:pt x="3049" y="738"/>
                  </a:cubicBezTo>
                  <a:lnTo>
                    <a:pt x="3883" y="738"/>
                  </a:lnTo>
                  <a:cubicBezTo>
                    <a:pt x="3898" y="737"/>
                    <a:pt x="3913" y="736"/>
                    <a:pt x="3927" y="736"/>
                  </a:cubicBezTo>
                  <a:close/>
                  <a:moveTo>
                    <a:pt x="1" y="0"/>
                  </a:moveTo>
                  <a:lnTo>
                    <a:pt x="1" y="953"/>
                  </a:lnTo>
                  <a:cubicBezTo>
                    <a:pt x="1" y="1572"/>
                    <a:pt x="501" y="2096"/>
                    <a:pt x="1144" y="2096"/>
                  </a:cubicBezTo>
                  <a:lnTo>
                    <a:pt x="5740" y="2096"/>
                  </a:lnTo>
                  <a:cubicBezTo>
                    <a:pt x="6383" y="2096"/>
                    <a:pt x="6907" y="1596"/>
                    <a:pt x="6907" y="953"/>
                  </a:cubicBezTo>
                  <a:lnTo>
                    <a:pt x="69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1" name="Google Shape;10901;p84"/>
            <p:cNvSpPr/>
            <p:nvPr/>
          </p:nvSpPr>
          <p:spPr>
            <a:xfrm>
              <a:off x="1635425" y="3741825"/>
              <a:ext cx="108375" cy="75700"/>
            </a:xfrm>
            <a:custGeom>
              <a:rect b="b" l="l" r="r" t="t"/>
              <a:pathLst>
                <a:path extrusionOk="0" h="3028" w="4335">
                  <a:moveTo>
                    <a:pt x="2906" y="884"/>
                  </a:moveTo>
                  <a:cubicBezTo>
                    <a:pt x="3287" y="932"/>
                    <a:pt x="3287" y="1480"/>
                    <a:pt x="2906" y="1504"/>
                  </a:cubicBezTo>
                  <a:lnTo>
                    <a:pt x="1429" y="1504"/>
                  </a:lnTo>
                  <a:cubicBezTo>
                    <a:pt x="1415" y="1505"/>
                    <a:pt x="1402" y="1506"/>
                    <a:pt x="1388" y="1506"/>
                  </a:cubicBezTo>
                  <a:cubicBezTo>
                    <a:pt x="1219" y="1506"/>
                    <a:pt x="1096" y="1370"/>
                    <a:pt x="1096" y="1194"/>
                  </a:cubicBezTo>
                  <a:cubicBezTo>
                    <a:pt x="1096" y="1027"/>
                    <a:pt x="1239" y="884"/>
                    <a:pt x="1429" y="884"/>
                  </a:cubicBezTo>
                  <a:close/>
                  <a:moveTo>
                    <a:pt x="274" y="1"/>
                  </a:moveTo>
                  <a:cubicBezTo>
                    <a:pt x="123" y="1"/>
                    <a:pt x="1" y="136"/>
                    <a:pt x="1" y="313"/>
                  </a:cubicBezTo>
                  <a:lnTo>
                    <a:pt x="1" y="2099"/>
                  </a:lnTo>
                  <a:cubicBezTo>
                    <a:pt x="1" y="2266"/>
                    <a:pt x="143" y="2408"/>
                    <a:pt x="310" y="2408"/>
                  </a:cubicBezTo>
                  <a:lnTo>
                    <a:pt x="2882" y="2408"/>
                  </a:lnTo>
                  <a:lnTo>
                    <a:pt x="3835" y="2980"/>
                  </a:lnTo>
                  <a:cubicBezTo>
                    <a:pt x="3882" y="3004"/>
                    <a:pt x="3954" y="3028"/>
                    <a:pt x="4001" y="3028"/>
                  </a:cubicBezTo>
                  <a:cubicBezTo>
                    <a:pt x="4097" y="3028"/>
                    <a:pt x="4168" y="3004"/>
                    <a:pt x="4216" y="2932"/>
                  </a:cubicBezTo>
                  <a:cubicBezTo>
                    <a:pt x="4287" y="2885"/>
                    <a:pt x="4311" y="2790"/>
                    <a:pt x="4311" y="2694"/>
                  </a:cubicBezTo>
                  <a:lnTo>
                    <a:pt x="4311" y="313"/>
                  </a:lnTo>
                  <a:cubicBezTo>
                    <a:pt x="4335" y="146"/>
                    <a:pt x="4192" y="3"/>
                    <a:pt x="4025" y="3"/>
                  </a:cubicBezTo>
                  <a:lnTo>
                    <a:pt x="310" y="3"/>
                  </a:lnTo>
                  <a:cubicBezTo>
                    <a:pt x="298" y="1"/>
                    <a:pt x="286" y="1"/>
                    <a:pt x="2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2" name="Google Shape;10902;p84"/>
            <p:cNvSpPr/>
            <p:nvPr/>
          </p:nvSpPr>
          <p:spPr>
            <a:xfrm>
              <a:off x="1683050" y="3648425"/>
              <a:ext cx="172675" cy="200050"/>
            </a:xfrm>
            <a:custGeom>
              <a:rect b="b" l="l" r="r" t="t"/>
              <a:pathLst>
                <a:path extrusionOk="0" h="8002" w="6907">
                  <a:moveTo>
                    <a:pt x="1144" y="0"/>
                  </a:moveTo>
                  <a:cubicBezTo>
                    <a:pt x="501" y="0"/>
                    <a:pt x="1" y="524"/>
                    <a:pt x="1" y="1167"/>
                  </a:cubicBezTo>
                  <a:lnTo>
                    <a:pt x="1" y="3096"/>
                  </a:lnTo>
                  <a:lnTo>
                    <a:pt x="2073" y="3096"/>
                  </a:lnTo>
                  <a:cubicBezTo>
                    <a:pt x="2597" y="3096"/>
                    <a:pt x="3025" y="3525"/>
                    <a:pt x="3025" y="4049"/>
                  </a:cubicBezTo>
                  <a:lnTo>
                    <a:pt x="3025" y="6454"/>
                  </a:lnTo>
                  <a:cubicBezTo>
                    <a:pt x="3025" y="6692"/>
                    <a:pt x="2906" y="6954"/>
                    <a:pt x="2716" y="7121"/>
                  </a:cubicBezTo>
                  <a:cubicBezTo>
                    <a:pt x="2549" y="7288"/>
                    <a:pt x="2311" y="7407"/>
                    <a:pt x="2073" y="7407"/>
                  </a:cubicBezTo>
                  <a:cubicBezTo>
                    <a:pt x="1882" y="7383"/>
                    <a:pt x="1715" y="7359"/>
                    <a:pt x="1573" y="7264"/>
                  </a:cubicBezTo>
                  <a:lnTo>
                    <a:pt x="858" y="6764"/>
                  </a:lnTo>
                  <a:lnTo>
                    <a:pt x="1" y="6764"/>
                  </a:lnTo>
                  <a:lnTo>
                    <a:pt x="1" y="8002"/>
                  </a:lnTo>
                  <a:lnTo>
                    <a:pt x="6907" y="8002"/>
                  </a:lnTo>
                  <a:lnTo>
                    <a:pt x="6907" y="4287"/>
                  </a:lnTo>
                  <a:lnTo>
                    <a:pt x="6121" y="4287"/>
                  </a:lnTo>
                  <a:lnTo>
                    <a:pt x="5311" y="4787"/>
                  </a:lnTo>
                  <a:cubicBezTo>
                    <a:pt x="5162" y="4876"/>
                    <a:pt x="4993" y="4920"/>
                    <a:pt x="4823" y="4920"/>
                  </a:cubicBezTo>
                  <a:cubicBezTo>
                    <a:pt x="4586" y="4920"/>
                    <a:pt x="4349" y="4835"/>
                    <a:pt x="4168" y="4668"/>
                  </a:cubicBezTo>
                  <a:cubicBezTo>
                    <a:pt x="3978" y="4477"/>
                    <a:pt x="3883" y="4239"/>
                    <a:pt x="3883" y="3977"/>
                  </a:cubicBezTo>
                  <a:lnTo>
                    <a:pt x="3883" y="1572"/>
                  </a:lnTo>
                  <a:cubicBezTo>
                    <a:pt x="3883" y="1048"/>
                    <a:pt x="4311" y="643"/>
                    <a:pt x="4835" y="643"/>
                  </a:cubicBezTo>
                  <a:lnTo>
                    <a:pt x="6812" y="643"/>
                  </a:lnTo>
                  <a:cubicBezTo>
                    <a:pt x="6597" y="239"/>
                    <a:pt x="6216" y="0"/>
                    <a:pt x="57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3" name="Google Shape;10903;p84"/>
            <p:cNvSpPr/>
            <p:nvPr/>
          </p:nvSpPr>
          <p:spPr>
            <a:xfrm>
              <a:off x="1795575" y="3679375"/>
              <a:ext cx="107800" cy="76225"/>
            </a:xfrm>
            <a:custGeom>
              <a:rect b="b" l="l" r="r" t="t"/>
              <a:pathLst>
                <a:path extrusionOk="0" h="3049" w="4312">
                  <a:moveTo>
                    <a:pt x="2947" y="903"/>
                  </a:moveTo>
                  <a:cubicBezTo>
                    <a:pt x="3345" y="903"/>
                    <a:pt x="3345" y="1551"/>
                    <a:pt x="2947" y="1551"/>
                  </a:cubicBezTo>
                  <a:cubicBezTo>
                    <a:pt x="2934" y="1551"/>
                    <a:pt x="2920" y="1550"/>
                    <a:pt x="2906" y="1549"/>
                  </a:cubicBezTo>
                  <a:lnTo>
                    <a:pt x="1406" y="1549"/>
                  </a:lnTo>
                  <a:cubicBezTo>
                    <a:pt x="1392" y="1550"/>
                    <a:pt x="1378" y="1551"/>
                    <a:pt x="1365" y="1551"/>
                  </a:cubicBezTo>
                  <a:cubicBezTo>
                    <a:pt x="967" y="1551"/>
                    <a:pt x="967" y="903"/>
                    <a:pt x="1365" y="903"/>
                  </a:cubicBezTo>
                  <a:cubicBezTo>
                    <a:pt x="1378" y="903"/>
                    <a:pt x="1392" y="904"/>
                    <a:pt x="1406" y="906"/>
                  </a:cubicBezTo>
                  <a:lnTo>
                    <a:pt x="2906" y="906"/>
                  </a:lnTo>
                  <a:cubicBezTo>
                    <a:pt x="2920" y="904"/>
                    <a:pt x="2934" y="903"/>
                    <a:pt x="2947" y="903"/>
                  </a:cubicBezTo>
                  <a:close/>
                  <a:moveTo>
                    <a:pt x="4002" y="1"/>
                  </a:moveTo>
                  <a:lnTo>
                    <a:pt x="4002" y="25"/>
                  </a:lnTo>
                  <a:lnTo>
                    <a:pt x="310" y="25"/>
                  </a:lnTo>
                  <a:cubicBezTo>
                    <a:pt x="144" y="25"/>
                    <a:pt x="25" y="144"/>
                    <a:pt x="1" y="334"/>
                  </a:cubicBezTo>
                  <a:lnTo>
                    <a:pt x="1" y="2716"/>
                  </a:lnTo>
                  <a:cubicBezTo>
                    <a:pt x="1" y="2811"/>
                    <a:pt x="48" y="2882"/>
                    <a:pt x="96" y="2954"/>
                  </a:cubicBezTo>
                  <a:cubicBezTo>
                    <a:pt x="167" y="3001"/>
                    <a:pt x="239" y="3049"/>
                    <a:pt x="310" y="3049"/>
                  </a:cubicBezTo>
                  <a:cubicBezTo>
                    <a:pt x="382" y="3049"/>
                    <a:pt x="429" y="3025"/>
                    <a:pt x="477" y="3001"/>
                  </a:cubicBezTo>
                  <a:lnTo>
                    <a:pt x="1453" y="2406"/>
                  </a:lnTo>
                  <a:lnTo>
                    <a:pt x="4002" y="2406"/>
                  </a:lnTo>
                  <a:cubicBezTo>
                    <a:pt x="4168" y="2406"/>
                    <a:pt x="4311" y="2263"/>
                    <a:pt x="4311" y="2096"/>
                  </a:cubicBezTo>
                  <a:lnTo>
                    <a:pt x="4311" y="310"/>
                  </a:lnTo>
                  <a:cubicBezTo>
                    <a:pt x="4311" y="144"/>
                    <a:pt x="4168" y="1"/>
                    <a:pt x="40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04" name="Google Shape;10904;p84"/>
          <p:cNvGrpSpPr/>
          <p:nvPr/>
        </p:nvGrpSpPr>
        <p:grpSpPr>
          <a:xfrm>
            <a:off x="1009334" y="3444663"/>
            <a:ext cx="356918" cy="348859"/>
            <a:chOff x="1052950" y="3649025"/>
            <a:chExt cx="273500" cy="267325"/>
          </a:xfrm>
        </p:grpSpPr>
        <p:sp>
          <p:nvSpPr>
            <p:cNvPr id="10905" name="Google Shape;10905;p84"/>
            <p:cNvSpPr/>
            <p:nvPr/>
          </p:nvSpPr>
          <p:spPr>
            <a:xfrm>
              <a:off x="1160325" y="3720450"/>
              <a:ext cx="145300" cy="125425"/>
            </a:xfrm>
            <a:custGeom>
              <a:rect b="b" l="l" r="r" t="t"/>
              <a:pathLst>
                <a:path extrusionOk="0" h="5017" w="5812">
                  <a:moveTo>
                    <a:pt x="2501" y="1"/>
                  </a:moveTo>
                  <a:cubicBezTo>
                    <a:pt x="1215" y="1"/>
                    <a:pt x="167" y="930"/>
                    <a:pt x="1" y="2192"/>
                  </a:cubicBezTo>
                  <a:lnTo>
                    <a:pt x="953" y="2192"/>
                  </a:lnTo>
                  <a:cubicBezTo>
                    <a:pt x="1129" y="1337"/>
                    <a:pt x="1799" y="936"/>
                    <a:pt x="2471" y="936"/>
                  </a:cubicBezTo>
                  <a:cubicBezTo>
                    <a:pt x="3259" y="936"/>
                    <a:pt x="4049" y="1486"/>
                    <a:pt x="4049" y="2501"/>
                  </a:cubicBezTo>
                  <a:cubicBezTo>
                    <a:pt x="4049" y="3517"/>
                    <a:pt x="3259" y="4067"/>
                    <a:pt x="2471" y="4067"/>
                  </a:cubicBezTo>
                  <a:cubicBezTo>
                    <a:pt x="1799" y="4067"/>
                    <a:pt x="1129" y="3666"/>
                    <a:pt x="953" y="2811"/>
                  </a:cubicBezTo>
                  <a:lnTo>
                    <a:pt x="1" y="2811"/>
                  </a:lnTo>
                  <a:cubicBezTo>
                    <a:pt x="168" y="4182"/>
                    <a:pt x="1330" y="5017"/>
                    <a:pt x="2519" y="5017"/>
                  </a:cubicBezTo>
                  <a:cubicBezTo>
                    <a:pt x="3189" y="5017"/>
                    <a:pt x="3868" y="4752"/>
                    <a:pt x="4383" y="4168"/>
                  </a:cubicBezTo>
                  <a:cubicBezTo>
                    <a:pt x="5811" y="2549"/>
                    <a:pt x="4644" y="1"/>
                    <a:pt x="25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6" name="Google Shape;10906;p84"/>
            <p:cNvSpPr/>
            <p:nvPr/>
          </p:nvSpPr>
          <p:spPr>
            <a:xfrm>
              <a:off x="1200225" y="3759525"/>
              <a:ext cx="45850" cy="47100"/>
            </a:xfrm>
            <a:custGeom>
              <a:rect b="b" l="l" r="r" t="t"/>
              <a:pathLst>
                <a:path extrusionOk="0" h="1884" w="1834">
                  <a:moveTo>
                    <a:pt x="879" y="1"/>
                  </a:moveTo>
                  <a:cubicBezTo>
                    <a:pt x="517" y="1"/>
                    <a:pt x="154" y="197"/>
                    <a:pt x="0" y="629"/>
                  </a:cubicBezTo>
                  <a:lnTo>
                    <a:pt x="905" y="629"/>
                  </a:lnTo>
                  <a:cubicBezTo>
                    <a:pt x="1310" y="629"/>
                    <a:pt x="1310" y="1248"/>
                    <a:pt x="905" y="1248"/>
                  </a:cubicBezTo>
                  <a:lnTo>
                    <a:pt x="0" y="1248"/>
                  </a:lnTo>
                  <a:cubicBezTo>
                    <a:pt x="156" y="1683"/>
                    <a:pt x="522" y="1884"/>
                    <a:pt x="887" y="1884"/>
                  </a:cubicBezTo>
                  <a:cubicBezTo>
                    <a:pt x="1362" y="1884"/>
                    <a:pt x="1834" y="1544"/>
                    <a:pt x="1834" y="938"/>
                  </a:cubicBezTo>
                  <a:cubicBezTo>
                    <a:pt x="1834" y="343"/>
                    <a:pt x="1356" y="1"/>
                    <a:pt x="8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7" name="Google Shape;10907;p84"/>
            <p:cNvSpPr/>
            <p:nvPr/>
          </p:nvSpPr>
          <p:spPr>
            <a:xfrm>
              <a:off x="1269875" y="3862150"/>
              <a:ext cx="55400" cy="54200"/>
            </a:xfrm>
            <a:custGeom>
              <a:rect b="b" l="l" r="r" t="t"/>
              <a:pathLst>
                <a:path extrusionOk="0" h="2168" w="2216">
                  <a:moveTo>
                    <a:pt x="1596" y="1"/>
                  </a:moveTo>
                  <a:cubicBezTo>
                    <a:pt x="1144" y="501"/>
                    <a:pt x="596" y="882"/>
                    <a:pt x="1" y="1168"/>
                  </a:cubicBezTo>
                  <a:lnTo>
                    <a:pt x="596" y="2025"/>
                  </a:lnTo>
                  <a:cubicBezTo>
                    <a:pt x="643" y="2120"/>
                    <a:pt x="739" y="2168"/>
                    <a:pt x="858" y="2168"/>
                  </a:cubicBezTo>
                  <a:lnTo>
                    <a:pt x="1906" y="2168"/>
                  </a:lnTo>
                  <a:cubicBezTo>
                    <a:pt x="2001" y="2168"/>
                    <a:pt x="2096" y="2120"/>
                    <a:pt x="2144" y="2049"/>
                  </a:cubicBezTo>
                  <a:cubicBezTo>
                    <a:pt x="2215" y="1954"/>
                    <a:pt x="2215" y="1858"/>
                    <a:pt x="2191" y="1763"/>
                  </a:cubicBezTo>
                  <a:lnTo>
                    <a:pt x="15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8" name="Google Shape;10908;p84"/>
            <p:cNvSpPr/>
            <p:nvPr/>
          </p:nvSpPr>
          <p:spPr>
            <a:xfrm>
              <a:off x="1119850" y="3862150"/>
              <a:ext cx="55975" cy="54200"/>
            </a:xfrm>
            <a:custGeom>
              <a:rect b="b" l="l" r="r" t="t"/>
              <a:pathLst>
                <a:path extrusionOk="0" h="2168" w="2239">
                  <a:moveTo>
                    <a:pt x="643" y="1"/>
                  </a:moveTo>
                  <a:lnTo>
                    <a:pt x="48" y="1763"/>
                  </a:lnTo>
                  <a:cubicBezTo>
                    <a:pt x="0" y="1858"/>
                    <a:pt x="24" y="1954"/>
                    <a:pt x="72" y="2049"/>
                  </a:cubicBezTo>
                  <a:cubicBezTo>
                    <a:pt x="143" y="2120"/>
                    <a:pt x="238" y="2168"/>
                    <a:pt x="334" y="2168"/>
                  </a:cubicBezTo>
                  <a:lnTo>
                    <a:pt x="1381" y="2168"/>
                  </a:lnTo>
                  <a:cubicBezTo>
                    <a:pt x="1477" y="2168"/>
                    <a:pt x="1596" y="2120"/>
                    <a:pt x="1643" y="2025"/>
                  </a:cubicBezTo>
                  <a:lnTo>
                    <a:pt x="2239" y="1144"/>
                  </a:lnTo>
                  <a:cubicBezTo>
                    <a:pt x="1739" y="929"/>
                    <a:pt x="1310" y="644"/>
                    <a:pt x="905" y="287"/>
                  </a:cubicBezTo>
                  <a:cubicBezTo>
                    <a:pt x="810" y="191"/>
                    <a:pt x="715" y="96"/>
                    <a:pt x="64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9" name="Google Shape;10909;p84"/>
            <p:cNvSpPr/>
            <p:nvPr/>
          </p:nvSpPr>
          <p:spPr>
            <a:xfrm>
              <a:off x="1052950" y="3681075"/>
              <a:ext cx="273500" cy="203825"/>
            </a:xfrm>
            <a:custGeom>
              <a:rect b="b" l="l" r="r" t="t"/>
              <a:pathLst>
                <a:path extrusionOk="0" h="8153" w="10940">
                  <a:moveTo>
                    <a:pt x="463" y="2903"/>
                  </a:moveTo>
                  <a:cubicBezTo>
                    <a:pt x="223" y="2903"/>
                    <a:pt x="0" y="3193"/>
                    <a:pt x="223" y="3433"/>
                  </a:cubicBezTo>
                  <a:lnTo>
                    <a:pt x="462" y="3767"/>
                  </a:lnTo>
                  <a:cubicBezTo>
                    <a:pt x="57" y="3767"/>
                    <a:pt x="57" y="4386"/>
                    <a:pt x="462" y="4386"/>
                  </a:cubicBezTo>
                  <a:lnTo>
                    <a:pt x="223" y="4719"/>
                  </a:lnTo>
                  <a:cubicBezTo>
                    <a:pt x="57" y="4934"/>
                    <a:pt x="200" y="5243"/>
                    <a:pt x="462" y="5243"/>
                  </a:cubicBezTo>
                  <a:cubicBezTo>
                    <a:pt x="557" y="5220"/>
                    <a:pt x="652" y="5196"/>
                    <a:pt x="723" y="5100"/>
                  </a:cubicBezTo>
                  <a:lnTo>
                    <a:pt x="1247" y="4386"/>
                  </a:lnTo>
                  <a:lnTo>
                    <a:pt x="1724" y="4386"/>
                  </a:lnTo>
                  <a:lnTo>
                    <a:pt x="1462" y="4719"/>
                  </a:lnTo>
                  <a:cubicBezTo>
                    <a:pt x="1319" y="4934"/>
                    <a:pt x="1462" y="5243"/>
                    <a:pt x="1724" y="5243"/>
                  </a:cubicBezTo>
                  <a:cubicBezTo>
                    <a:pt x="1819" y="5220"/>
                    <a:pt x="1914" y="5196"/>
                    <a:pt x="1986" y="5100"/>
                  </a:cubicBezTo>
                  <a:lnTo>
                    <a:pt x="2510" y="4386"/>
                  </a:lnTo>
                  <a:lnTo>
                    <a:pt x="2724" y="4386"/>
                  </a:lnTo>
                  <a:lnTo>
                    <a:pt x="2724" y="4076"/>
                  </a:lnTo>
                  <a:lnTo>
                    <a:pt x="2724" y="3767"/>
                  </a:lnTo>
                  <a:lnTo>
                    <a:pt x="2510" y="3767"/>
                  </a:lnTo>
                  <a:lnTo>
                    <a:pt x="1986" y="3052"/>
                  </a:lnTo>
                  <a:cubicBezTo>
                    <a:pt x="1913" y="2946"/>
                    <a:pt x="1817" y="2903"/>
                    <a:pt x="1724" y="2903"/>
                  </a:cubicBezTo>
                  <a:cubicBezTo>
                    <a:pt x="1483" y="2903"/>
                    <a:pt x="1256" y="3193"/>
                    <a:pt x="1462" y="3433"/>
                  </a:cubicBezTo>
                  <a:lnTo>
                    <a:pt x="1724" y="3767"/>
                  </a:lnTo>
                  <a:lnTo>
                    <a:pt x="1247" y="3767"/>
                  </a:lnTo>
                  <a:lnTo>
                    <a:pt x="723" y="3052"/>
                  </a:lnTo>
                  <a:cubicBezTo>
                    <a:pt x="650" y="2946"/>
                    <a:pt x="555" y="2903"/>
                    <a:pt x="463" y="2903"/>
                  </a:cubicBezTo>
                  <a:close/>
                  <a:moveTo>
                    <a:pt x="6760" y="0"/>
                  </a:moveTo>
                  <a:cubicBezTo>
                    <a:pt x="4648" y="0"/>
                    <a:pt x="2886" y="1636"/>
                    <a:pt x="2724" y="3767"/>
                  </a:cubicBezTo>
                  <a:lnTo>
                    <a:pt x="3653" y="3767"/>
                  </a:lnTo>
                  <a:cubicBezTo>
                    <a:pt x="3837" y="2015"/>
                    <a:pt x="5301" y="937"/>
                    <a:pt x="6802" y="937"/>
                  </a:cubicBezTo>
                  <a:cubicBezTo>
                    <a:pt x="7628" y="937"/>
                    <a:pt x="8464" y="1263"/>
                    <a:pt x="9106" y="1981"/>
                  </a:cubicBezTo>
                  <a:cubicBezTo>
                    <a:pt x="10940" y="3981"/>
                    <a:pt x="9511" y="7220"/>
                    <a:pt x="6796" y="7220"/>
                  </a:cubicBezTo>
                  <a:cubicBezTo>
                    <a:pt x="5177" y="7220"/>
                    <a:pt x="3819" y="6005"/>
                    <a:pt x="3653" y="4386"/>
                  </a:cubicBezTo>
                  <a:lnTo>
                    <a:pt x="2724" y="4386"/>
                  </a:lnTo>
                  <a:cubicBezTo>
                    <a:pt x="2886" y="6517"/>
                    <a:pt x="4648" y="8153"/>
                    <a:pt x="6760" y="8153"/>
                  </a:cubicBezTo>
                  <a:cubicBezTo>
                    <a:pt x="6820" y="8153"/>
                    <a:pt x="6879" y="8151"/>
                    <a:pt x="6939" y="8149"/>
                  </a:cubicBezTo>
                  <a:cubicBezTo>
                    <a:pt x="9130" y="8077"/>
                    <a:pt x="10868" y="6267"/>
                    <a:pt x="10868" y="4076"/>
                  </a:cubicBezTo>
                  <a:cubicBezTo>
                    <a:pt x="10868" y="1886"/>
                    <a:pt x="9130" y="76"/>
                    <a:pt x="6939" y="4"/>
                  </a:cubicBezTo>
                  <a:cubicBezTo>
                    <a:pt x="6879" y="2"/>
                    <a:pt x="6820" y="0"/>
                    <a:pt x="67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0" name="Google Shape;10910;p84"/>
            <p:cNvSpPr/>
            <p:nvPr/>
          </p:nvSpPr>
          <p:spPr>
            <a:xfrm>
              <a:off x="1203200" y="3649025"/>
              <a:ext cx="39325" cy="18475"/>
            </a:xfrm>
            <a:custGeom>
              <a:rect b="b" l="l" r="r" t="t"/>
              <a:pathLst>
                <a:path extrusionOk="0" h="739" w="1573">
                  <a:moveTo>
                    <a:pt x="310" y="0"/>
                  </a:moveTo>
                  <a:cubicBezTo>
                    <a:pt x="143" y="0"/>
                    <a:pt x="0" y="119"/>
                    <a:pt x="0" y="310"/>
                  </a:cubicBezTo>
                  <a:lnTo>
                    <a:pt x="0" y="738"/>
                  </a:lnTo>
                  <a:cubicBezTo>
                    <a:pt x="262" y="691"/>
                    <a:pt x="524" y="667"/>
                    <a:pt x="786" y="667"/>
                  </a:cubicBezTo>
                  <a:cubicBezTo>
                    <a:pt x="1048" y="667"/>
                    <a:pt x="1310" y="691"/>
                    <a:pt x="1572" y="738"/>
                  </a:cubicBezTo>
                  <a:lnTo>
                    <a:pt x="1572" y="310"/>
                  </a:lnTo>
                  <a:cubicBezTo>
                    <a:pt x="1572" y="119"/>
                    <a:pt x="1429" y="0"/>
                    <a:pt x="12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11" name="Google Shape;10911;p84"/>
          <p:cNvGrpSpPr/>
          <p:nvPr/>
        </p:nvGrpSpPr>
        <p:grpSpPr>
          <a:xfrm>
            <a:off x="1068960" y="4001136"/>
            <a:ext cx="282826" cy="349675"/>
            <a:chOff x="1081150" y="4076475"/>
            <a:chExt cx="216725" cy="267950"/>
          </a:xfrm>
        </p:grpSpPr>
        <p:sp>
          <p:nvSpPr>
            <p:cNvPr id="10912" name="Google Shape;10912;p84"/>
            <p:cNvSpPr/>
            <p:nvPr/>
          </p:nvSpPr>
          <p:spPr>
            <a:xfrm>
              <a:off x="1205575" y="4077075"/>
              <a:ext cx="92300" cy="164350"/>
            </a:xfrm>
            <a:custGeom>
              <a:rect b="b" l="l" r="r" t="t"/>
              <a:pathLst>
                <a:path extrusionOk="0" h="6574" w="3692">
                  <a:moveTo>
                    <a:pt x="1" y="1"/>
                  </a:moveTo>
                  <a:cubicBezTo>
                    <a:pt x="167" y="215"/>
                    <a:pt x="286" y="453"/>
                    <a:pt x="358" y="691"/>
                  </a:cubicBezTo>
                  <a:cubicBezTo>
                    <a:pt x="1930" y="1072"/>
                    <a:pt x="3049" y="2477"/>
                    <a:pt x="3049" y="4121"/>
                  </a:cubicBezTo>
                  <a:lnTo>
                    <a:pt x="3049" y="6573"/>
                  </a:lnTo>
                  <a:cubicBezTo>
                    <a:pt x="3454" y="6264"/>
                    <a:pt x="3692" y="5811"/>
                    <a:pt x="3692" y="5311"/>
                  </a:cubicBezTo>
                  <a:lnTo>
                    <a:pt x="3692" y="4121"/>
                  </a:lnTo>
                  <a:cubicBezTo>
                    <a:pt x="3692" y="2001"/>
                    <a:pt x="2096" y="239"/>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3" name="Google Shape;10913;p84"/>
            <p:cNvSpPr/>
            <p:nvPr/>
          </p:nvSpPr>
          <p:spPr>
            <a:xfrm>
              <a:off x="1083525" y="4312250"/>
              <a:ext cx="213750" cy="32175"/>
            </a:xfrm>
            <a:custGeom>
              <a:rect b="b" l="l" r="r" t="t"/>
              <a:pathLst>
                <a:path extrusionOk="0" h="1287" w="8550">
                  <a:moveTo>
                    <a:pt x="977" y="0"/>
                  </a:moveTo>
                  <a:cubicBezTo>
                    <a:pt x="429" y="0"/>
                    <a:pt x="1" y="429"/>
                    <a:pt x="1" y="977"/>
                  </a:cubicBezTo>
                  <a:cubicBezTo>
                    <a:pt x="1" y="1143"/>
                    <a:pt x="120" y="1286"/>
                    <a:pt x="286" y="1286"/>
                  </a:cubicBezTo>
                  <a:lnTo>
                    <a:pt x="8240" y="1286"/>
                  </a:lnTo>
                  <a:cubicBezTo>
                    <a:pt x="8431" y="1286"/>
                    <a:pt x="8550" y="1143"/>
                    <a:pt x="8550" y="977"/>
                  </a:cubicBezTo>
                  <a:cubicBezTo>
                    <a:pt x="8550" y="453"/>
                    <a:pt x="8121" y="0"/>
                    <a:pt x="75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4" name="Google Shape;10914;p84"/>
            <p:cNvSpPr/>
            <p:nvPr/>
          </p:nvSpPr>
          <p:spPr>
            <a:xfrm>
              <a:off x="1081150" y="4076475"/>
              <a:ext cx="185175" cy="219725"/>
            </a:xfrm>
            <a:custGeom>
              <a:rect b="b" l="l" r="r" t="t"/>
              <a:pathLst>
                <a:path extrusionOk="0" h="8789" w="7407">
                  <a:moveTo>
                    <a:pt x="3412" y="3047"/>
                  </a:moveTo>
                  <a:cubicBezTo>
                    <a:pt x="3426" y="3047"/>
                    <a:pt x="3439" y="3047"/>
                    <a:pt x="3453" y="3049"/>
                  </a:cubicBezTo>
                  <a:cubicBezTo>
                    <a:pt x="3739" y="3049"/>
                    <a:pt x="3858" y="3383"/>
                    <a:pt x="3668" y="3573"/>
                  </a:cubicBezTo>
                  <a:cubicBezTo>
                    <a:pt x="3607" y="3634"/>
                    <a:pt x="3532" y="3661"/>
                    <a:pt x="3458" y="3661"/>
                  </a:cubicBezTo>
                  <a:cubicBezTo>
                    <a:pt x="3299" y="3661"/>
                    <a:pt x="3144" y="3537"/>
                    <a:pt x="3144" y="3359"/>
                  </a:cubicBezTo>
                  <a:cubicBezTo>
                    <a:pt x="3122" y="3182"/>
                    <a:pt x="3243" y="3047"/>
                    <a:pt x="3412" y="3047"/>
                  </a:cubicBezTo>
                  <a:close/>
                  <a:moveTo>
                    <a:pt x="5847" y="6240"/>
                  </a:moveTo>
                  <a:cubicBezTo>
                    <a:pt x="6019" y="6240"/>
                    <a:pt x="6192" y="6359"/>
                    <a:pt x="6168" y="6597"/>
                  </a:cubicBezTo>
                  <a:lnTo>
                    <a:pt x="6168" y="7860"/>
                  </a:lnTo>
                  <a:cubicBezTo>
                    <a:pt x="6144" y="8050"/>
                    <a:pt x="5996" y="8145"/>
                    <a:pt x="5847" y="8145"/>
                  </a:cubicBezTo>
                  <a:cubicBezTo>
                    <a:pt x="5698" y="8145"/>
                    <a:pt x="5549" y="8050"/>
                    <a:pt x="5525" y="7860"/>
                  </a:cubicBezTo>
                  <a:lnTo>
                    <a:pt x="5525" y="6597"/>
                  </a:lnTo>
                  <a:cubicBezTo>
                    <a:pt x="5501" y="6359"/>
                    <a:pt x="5674" y="6240"/>
                    <a:pt x="5847" y="6240"/>
                  </a:cubicBezTo>
                  <a:close/>
                  <a:moveTo>
                    <a:pt x="3191" y="1"/>
                  </a:moveTo>
                  <a:cubicBezTo>
                    <a:pt x="3025" y="1"/>
                    <a:pt x="2882" y="144"/>
                    <a:pt x="2882" y="310"/>
                  </a:cubicBezTo>
                  <a:lnTo>
                    <a:pt x="2882" y="1787"/>
                  </a:lnTo>
                  <a:cubicBezTo>
                    <a:pt x="2668" y="1930"/>
                    <a:pt x="2477" y="2097"/>
                    <a:pt x="2310" y="2311"/>
                  </a:cubicBezTo>
                  <a:lnTo>
                    <a:pt x="310" y="4692"/>
                  </a:lnTo>
                  <a:cubicBezTo>
                    <a:pt x="0" y="5073"/>
                    <a:pt x="24" y="5621"/>
                    <a:pt x="381" y="5978"/>
                  </a:cubicBezTo>
                  <a:lnTo>
                    <a:pt x="691" y="6264"/>
                  </a:lnTo>
                  <a:cubicBezTo>
                    <a:pt x="865" y="6452"/>
                    <a:pt x="1109" y="6544"/>
                    <a:pt x="1354" y="6544"/>
                  </a:cubicBezTo>
                  <a:cubicBezTo>
                    <a:pt x="1512" y="6544"/>
                    <a:pt x="1670" y="6506"/>
                    <a:pt x="1810" y="6431"/>
                  </a:cubicBezTo>
                  <a:lnTo>
                    <a:pt x="2787" y="5859"/>
                  </a:lnTo>
                  <a:lnTo>
                    <a:pt x="3763" y="5859"/>
                  </a:lnTo>
                  <a:cubicBezTo>
                    <a:pt x="4168" y="5859"/>
                    <a:pt x="4477" y="5526"/>
                    <a:pt x="4477" y="5121"/>
                  </a:cubicBezTo>
                  <a:cubicBezTo>
                    <a:pt x="4454" y="4895"/>
                    <a:pt x="4626" y="4782"/>
                    <a:pt x="4799" y="4782"/>
                  </a:cubicBezTo>
                  <a:cubicBezTo>
                    <a:pt x="4972" y="4782"/>
                    <a:pt x="5144" y="4895"/>
                    <a:pt x="5120" y="5121"/>
                  </a:cubicBezTo>
                  <a:cubicBezTo>
                    <a:pt x="5120" y="5883"/>
                    <a:pt x="4501" y="6478"/>
                    <a:pt x="3763" y="6502"/>
                  </a:cubicBezTo>
                  <a:lnTo>
                    <a:pt x="2501" y="6502"/>
                  </a:lnTo>
                  <a:cubicBezTo>
                    <a:pt x="1858" y="7098"/>
                    <a:pt x="1429" y="7907"/>
                    <a:pt x="1358" y="8788"/>
                  </a:cubicBezTo>
                  <a:lnTo>
                    <a:pt x="7407" y="8788"/>
                  </a:lnTo>
                  <a:lnTo>
                    <a:pt x="7407" y="4145"/>
                  </a:lnTo>
                  <a:cubicBezTo>
                    <a:pt x="7407" y="2644"/>
                    <a:pt x="6264" y="1382"/>
                    <a:pt x="4763" y="1263"/>
                  </a:cubicBezTo>
                  <a:lnTo>
                    <a:pt x="4763" y="1144"/>
                  </a:lnTo>
                  <a:cubicBezTo>
                    <a:pt x="4763" y="525"/>
                    <a:pt x="4239" y="1"/>
                    <a:pt x="36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15" name="Google Shape;10915;p84"/>
          <p:cNvGrpSpPr/>
          <p:nvPr/>
        </p:nvGrpSpPr>
        <p:grpSpPr>
          <a:xfrm>
            <a:off x="1768681" y="4002486"/>
            <a:ext cx="353851" cy="349675"/>
            <a:chOff x="1634825" y="4076475"/>
            <a:chExt cx="271150" cy="267950"/>
          </a:xfrm>
        </p:grpSpPr>
        <p:sp>
          <p:nvSpPr>
            <p:cNvPr id="10916" name="Google Shape;10916;p84"/>
            <p:cNvSpPr/>
            <p:nvPr/>
          </p:nvSpPr>
          <p:spPr>
            <a:xfrm>
              <a:off x="1655075" y="4297300"/>
              <a:ext cx="250900" cy="47125"/>
            </a:xfrm>
            <a:custGeom>
              <a:rect b="b" l="l" r="r" t="t"/>
              <a:pathLst>
                <a:path extrusionOk="0" h="1885" w="10036">
                  <a:moveTo>
                    <a:pt x="9619" y="1"/>
                  </a:moveTo>
                  <a:cubicBezTo>
                    <a:pt x="9604" y="1"/>
                    <a:pt x="9589" y="1"/>
                    <a:pt x="9574" y="3"/>
                  </a:cubicBezTo>
                  <a:lnTo>
                    <a:pt x="382" y="3"/>
                  </a:lnTo>
                  <a:cubicBezTo>
                    <a:pt x="0" y="27"/>
                    <a:pt x="0" y="598"/>
                    <a:pt x="382" y="622"/>
                  </a:cubicBezTo>
                  <a:lnTo>
                    <a:pt x="1024" y="622"/>
                  </a:lnTo>
                  <a:cubicBezTo>
                    <a:pt x="620" y="1146"/>
                    <a:pt x="1001" y="1884"/>
                    <a:pt x="1644" y="1884"/>
                  </a:cubicBezTo>
                  <a:cubicBezTo>
                    <a:pt x="2287" y="1884"/>
                    <a:pt x="2668" y="1146"/>
                    <a:pt x="2287" y="622"/>
                  </a:cubicBezTo>
                  <a:lnTo>
                    <a:pt x="4359" y="622"/>
                  </a:lnTo>
                  <a:cubicBezTo>
                    <a:pt x="3977" y="1146"/>
                    <a:pt x="4335" y="1884"/>
                    <a:pt x="4978" y="1884"/>
                  </a:cubicBezTo>
                  <a:cubicBezTo>
                    <a:pt x="5645" y="1884"/>
                    <a:pt x="6002" y="1146"/>
                    <a:pt x="5621" y="622"/>
                  </a:cubicBezTo>
                  <a:lnTo>
                    <a:pt x="7693" y="622"/>
                  </a:lnTo>
                  <a:cubicBezTo>
                    <a:pt x="7312" y="1146"/>
                    <a:pt x="7669" y="1884"/>
                    <a:pt x="8336" y="1884"/>
                  </a:cubicBezTo>
                  <a:cubicBezTo>
                    <a:pt x="8979" y="1884"/>
                    <a:pt x="9336" y="1146"/>
                    <a:pt x="8955" y="622"/>
                  </a:cubicBezTo>
                  <a:lnTo>
                    <a:pt x="9574" y="622"/>
                  </a:lnTo>
                  <a:cubicBezTo>
                    <a:pt x="9589" y="624"/>
                    <a:pt x="9604" y="624"/>
                    <a:pt x="9619" y="624"/>
                  </a:cubicBezTo>
                  <a:cubicBezTo>
                    <a:pt x="10035" y="624"/>
                    <a:pt x="10035" y="1"/>
                    <a:pt x="96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7" name="Google Shape;10917;p84"/>
            <p:cNvSpPr/>
            <p:nvPr/>
          </p:nvSpPr>
          <p:spPr>
            <a:xfrm>
              <a:off x="1634825" y="4076475"/>
              <a:ext cx="269125" cy="204850"/>
            </a:xfrm>
            <a:custGeom>
              <a:rect b="b" l="l" r="r" t="t"/>
              <a:pathLst>
                <a:path extrusionOk="0" h="8194" w="10765">
                  <a:moveTo>
                    <a:pt x="2641" y="2237"/>
                  </a:moveTo>
                  <a:cubicBezTo>
                    <a:pt x="3058" y="2237"/>
                    <a:pt x="3058" y="2861"/>
                    <a:pt x="2641" y="2861"/>
                  </a:cubicBezTo>
                  <a:cubicBezTo>
                    <a:pt x="2627" y="2861"/>
                    <a:pt x="2612" y="2860"/>
                    <a:pt x="2597" y="2859"/>
                  </a:cubicBezTo>
                  <a:cubicBezTo>
                    <a:pt x="2216" y="2835"/>
                    <a:pt x="2216" y="2287"/>
                    <a:pt x="2597" y="2239"/>
                  </a:cubicBezTo>
                  <a:cubicBezTo>
                    <a:pt x="2612" y="2238"/>
                    <a:pt x="2627" y="2237"/>
                    <a:pt x="2641" y="2237"/>
                  </a:cubicBezTo>
                  <a:close/>
                  <a:moveTo>
                    <a:pt x="2073" y="1"/>
                  </a:moveTo>
                  <a:cubicBezTo>
                    <a:pt x="1882" y="1"/>
                    <a:pt x="1739" y="144"/>
                    <a:pt x="1739" y="310"/>
                  </a:cubicBezTo>
                  <a:lnTo>
                    <a:pt x="1739" y="1430"/>
                  </a:lnTo>
                  <a:cubicBezTo>
                    <a:pt x="1692" y="1477"/>
                    <a:pt x="1620" y="1549"/>
                    <a:pt x="1573" y="1596"/>
                  </a:cubicBezTo>
                  <a:lnTo>
                    <a:pt x="215" y="3287"/>
                  </a:lnTo>
                  <a:cubicBezTo>
                    <a:pt x="25" y="3525"/>
                    <a:pt x="1" y="3883"/>
                    <a:pt x="167" y="4145"/>
                  </a:cubicBezTo>
                  <a:lnTo>
                    <a:pt x="477" y="4597"/>
                  </a:lnTo>
                  <a:cubicBezTo>
                    <a:pt x="614" y="4810"/>
                    <a:pt x="848" y="4926"/>
                    <a:pt x="1086" y="4926"/>
                  </a:cubicBezTo>
                  <a:cubicBezTo>
                    <a:pt x="1221" y="4926"/>
                    <a:pt x="1357" y="4889"/>
                    <a:pt x="1477" y="4811"/>
                  </a:cubicBezTo>
                  <a:lnTo>
                    <a:pt x="1477" y="4788"/>
                  </a:lnTo>
                  <a:lnTo>
                    <a:pt x="1930" y="4502"/>
                  </a:lnTo>
                  <a:lnTo>
                    <a:pt x="1930" y="8193"/>
                  </a:lnTo>
                  <a:lnTo>
                    <a:pt x="3216" y="8193"/>
                  </a:lnTo>
                  <a:lnTo>
                    <a:pt x="3502" y="6859"/>
                  </a:lnTo>
                  <a:cubicBezTo>
                    <a:pt x="4164" y="7102"/>
                    <a:pt x="4868" y="7243"/>
                    <a:pt x="5575" y="7243"/>
                  </a:cubicBezTo>
                  <a:cubicBezTo>
                    <a:pt x="5630" y="7243"/>
                    <a:pt x="5685" y="7242"/>
                    <a:pt x="5740" y="7240"/>
                  </a:cubicBezTo>
                  <a:cubicBezTo>
                    <a:pt x="6526" y="7240"/>
                    <a:pt x="7336" y="7098"/>
                    <a:pt x="8074" y="6836"/>
                  </a:cubicBezTo>
                  <a:lnTo>
                    <a:pt x="8407" y="8193"/>
                  </a:lnTo>
                  <a:lnTo>
                    <a:pt x="9669" y="8193"/>
                  </a:lnTo>
                  <a:lnTo>
                    <a:pt x="9669" y="5383"/>
                  </a:lnTo>
                  <a:cubicBezTo>
                    <a:pt x="9669" y="5026"/>
                    <a:pt x="9574" y="4692"/>
                    <a:pt x="9408" y="4407"/>
                  </a:cubicBezTo>
                  <a:lnTo>
                    <a:pt x="9408" y="4407"/>
                  </a:lnTo>
                  <a:cubicBezTo>
                    <a:pt x="9884" y="4716"/>
                    <a:pt x="10146" y="5240"/>
                    <a:pt x="10098" y="5788"/>
                  </a:cubicBezTo>
                  <a:cubicBezTo>
                    <a:pt x="10110" y="5978"/>
                    <a:pt x="10253" y="6074"/>
                    <a:pt x="10399" y="6074"/>
                  </a:cubicBezTo>
                  <a:cubicBezTo>
                    <a:pt x="10545" y="6074"/>
                    <a:pt x="10693" y="5978"/>
                    <a:pt x="10717" y="5788"/>
                  </a:cubicBezTo>
                  <a:cubicBezTo>
                    <a:pt x="10765" y="5073"/>
                    <a:pt x="10432" y="4383"/>
                    <a:pt x="9860" y="3954"/>
                  </a:cubicBezTo>
                  <a:cubicBezTo>
                    <a:pt x="9255" y="3587"/>
                    <a:pt x="8590" y="3376"/>
                    <a:pt x="7903" y="3376"/>
                  </a:cubicBezTo>
                  <a:cubicBezTo>
                    <a:pt x="7833" y="3376"/>
                    <a:pt x="7763" y="3378"/>
                    <a:pt x="7693" y="3383"/>
                  </a:cubicBezTo>
                  <a:lnTo>
                    <a:pt x="5026" y="3383"/>
                  </a:lnTo>
                  <a:lnTo>
                    <a:pt x="5026" y="3121"/>
                  </a:lnTo>
                  <a:cubicBezTo>
                    <a:pt x="5026" y="2620"/>
                    <a:pt x="4859" y="2120"/>
                    <a:pt x="4549" y="1716"/>
                  </a:cubicBezTo>
                  <a:cubicBezTo>
                    <a:pt x="4287" y="1382"/>
                    <a:pt x="3930" y="1120"/>
                    <a:pt x="3525" y="953"/>
                  </a:cubicBezTo>
                  <a:cubicBezTo>
                    <a:pt x="3430" y="406"/>
                    <a:pt x="2930" y="1"/>
                    <a:pt x="23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18" name="Google Shape;10918;p84"/>
          <p:cNvGrpSpPr/>
          <p:nvPr/>
        </p:nvGrpSpPr>
        <p:grpSpPr>
          <a:xfrm>
            <a:off x="2539414" y="4002486"/>
            <a:ext cx="320932" cy="350458"/>
            <a:chOff x="2225425" y="4076475"/>
            <a:chExt cx="245925" cy="268550"/>
          </a:xfrm>
        </p:grpSpPr>
        <p:sp>
          <p:nvSpPr>
            <p:cNvPr id="10919" name="Google Shape;10919;p84"/>
            <p:cNvSpPr/>
            <p:nvPr/>
          </p:nvSpPr>
          <p:spPr>
            <a:xfrm>
              <a:off x="2323675" y="4134225"/>
              <a:ext cx="49425" cy="47675"/>
            </a:xfrm>
            <a:custGeom>
              <a:rect b="b" l="l" r="r" t="t"/>
              <a:pathLst>
                <a:path extrusionOk="0" h="1907" w="1977">
                  <a:moveTo>
                    <a:pt x="1000" y="1"/>
                  </a:moveTo>
                  <a:lnTo>
                    <a:pt x="762" y="501"/>
                  </a:lnTo>
                  <a:cubicBezTo>
                    <a:pt x="715" y="572"/>
                    <a:pt x="619" y="644"/>
                    <a:pt x="524" y="668"/>
                  </a:cubicBezTo>
                  <a:lnTo>
                    <a:pt x="0" y="739"/>
                  </a:lnTo>
                  <a:lnTo>
                    <a:pt x="357" y="1120"/>
                  </a:lnTo>
                  <a:cubicBezTo>
                    <a:pt x="453" y="1192"/>
                    <a:pt x="476" y="1287"/>
                    <a:pt x="453" y="1382"/>
                  </a:cubicBezTo>
                  <a:lnTo>
                    <a:pt x="357" y="1906"/>
                  </a:lnTo>
                  <a:lnTo>
                    <a:pt x="834" y="1668"/>
                  </a:lnTo>
                  <a:cubicBezTo>
                    <a:pt x="881" y="1644"/>
                    <a:pt x="935" y="1632"/>
                    <a:pt x="988" y="1632"/>
                  </a:cubicBezTo>
                  <a:cubicBezTo>
                    <a:pt x="1042" y="1632"/>
                    <a:pt x="1096" y="1644"/>
                    <a:pt x="1143" y="1668"/>
                  </a:cubicBezTo>
                  <a:lnTo>
                    <a:pt x="1596" y="1906"/>
                  </a:lnTo>
                  <a:lnTo>
                    <a:pt x="1524" y="1382"/>
                  </a:lnTo>
                  <a:cubicBezTo>
                    <a:pt x="1500" y="1287"/>
                    <a:pt x="1524" y="1192"/>
                    <a:pt x="1596" y="1120"/>
                  </a:cubicBezTo>
                  <a:lnTo>
                    <a:pt x="1977" y="739"/>
                  </a:lnTo>
                  <a:lnTo>
                    <a:pt x="1453" y="668"/>
                  </a:lnTo>
                  <a:cubicBezTo>
                    <a:pt x="1358" y="644"/>
                    <a:pt x="1262" y="572"/>
                    <a:pt x="1215" y="501"/>
                  </a:cubicBezTo>
                  <a:lnTo>
                    <a:pt x="100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0" name="Google Shape;10920;p84"/>
            <p:cNvSpPr/>
            <p:nvPr/>
          </p:nvSpPr>
          <p:spPr>
            <a:xfrm>
              <a:off x="2225425" y="4076475"/>
              <a:ext cx="245925" cy="268550"/>
            </a:xfrm>
            <a:custGeom>
              <a:rect b="b" l="l" r="r" t="t"/>
              <a:pathLst>
                <a:path extrusionOk="0" h="10742" w="9837">
                  <a:moveTo>
                    <a:pt x="1668" y="1525"/>
                  </a:moveTo>
                  <a:lnTo>
                    <a:pt x="1668" y="3716"/>
                  </a:lnTo>
                  <a:cubicBezTo>
                    <a:pt x="1668" y="4145"/>
                    <a:pt x="1763" y="4549"/>
                    <a:pt x="1906" y="4954"/>
                  </a:cubicBezTo>
                  <a:cubicBezTo>
                    <a:pt x="1144" y="4669"/>
                    <a:pt x="620" y="3906"/>
                    <a:pt x="620" y="3073"/>
                  </a:cubicBezTo>
                  <a:lnTo>
                    <a:pt x="620" y="2049"/>
                  </a:lnTo>
                  <a:cubicBezTo>
                    <a:pt x="620" y="1763"/>
                    <a:pt x="858" y="1525"/>
                    <a:pt x="1144" y="1525"/>
                  </a:cubicBezTo>
                  <a:close/>
                  <a:moveTo>
                    <a:pt x="8693" y="1525"/>
                  </a:moveTo>
                  <a:cubicBezTo>
                    <a:pt x="8979" y="1525"/>
                    <a:pt x="9217" y="1763"/>
                    <a:pt x="9217" y="2049"/>
                  </a:cubicBezTo>
                  <a:lnTo>
                    <a:pt x="9217" y="3097"/>
                  </a:lnTo>
                  <a:cubicBezTo>
                    <a:pt x="9217" y="3930"/>
                    <a:pt x="8693" y="4669"/>
                    <a:pt x="7931" y="4954"/>
                  </a:cubicBezTo>
                  <a:cubicBezTo>
                    <a:pt x="8074" y="4549"/>
                    <a:pt x="8169" y="4145"/>
                    <a:pt x="8169" y="3716"/>
                  </a:cubicBezTo>
                  <a:lnTo>
                    <a:pt x="8169" y="1525"/>
                  </a:lnTo>
                  <a:close/>
                  <a:moveTo>
                    <a:pt x="4907" y="1323"/>
                  </a:moveTo>
                  <a:cubicBezTo>
                    <a:pt x="5020" y="1323"/>
                    <a:pt x="5133" y="1382"/>
                    <a:pt x="5192" y="1501"/>
                  </a:cubicBezTo>
                  <a:lnTo>
                    <a:pt x="5621" y="2382"/>
                  </a:lnTo>
                  <a:lnTo>
                    <a:pt x="6621" y="2525"/>
                  </a:lnTo>
                  <a:cubicBezTo>
                    <a:pt x="6740" y="2549"/>
                    <a:pt x="6836" y="2620"/>
                    <a:pt x="6883" y="2740"/>
                  </a:cubicBezTo>
                  <a:cubicBezTo>
                    <a:pt x="6907" y="2859"/>
                    <a:pt x="6883" y="2978"/>
                    <a:pt x="6812" y="3073"/>
                  </a:cubicBezTo>
                  <a:lnTo>
                    <a:pt x="6097" y="3764"/>
                  </a:lnTo>
                  <a:lnTo>
                    <a:pt x="6264" y="4764"/>
                  </a:lnTo>
                  <a:cubicBezTo>
                    <a:pt x="6288" y="4883"/>
                    <a:pt x="6240" y="5002"/>
                    <a:pt x="6145" y="5050"/>
                  </a:cubicBezTo>
                  <a:cubicBezTo>
                    <a:pt x="6090" y="5091"/>
                    <a:pt x="6018" y="5117"/>
                    <a:pt x="5949" y="5117"/>
                  </a:cubicBezTo>
                  <a:cubicBezTo>
                    <a:pt x="5900" y="5117"/>
                    <a:pt x="5851" y="5103"/>
                    <a:pt x="5811" y="5073"/>
                  </a:cubicBezTo>
                  <a:lnTo>
                    <a:pt x="4907" y="4621"/>
                  </a:lnTo>
                  <a:lnTo>
                    <a:pt x="4025" y="5073"/>
                  </a:lnTo>
                  <a:cubicBezTo>
                    <a:pt x="3978" y="5097"/>
                    <a:pt x="3930" y="5121"/>
                    <a:pt x="3883" y="5121"/>
                  </a:cubicBezTo>
                  <a:cubicBezTo>
                    <a:pt x="3811" y="5121"/>
                    <a:pt x="3740" y="5097"/>
                    <a:pt x="3692" y="5050"/>
                  </a:cubicBezTo>
                  <a:cubicBezTo>
                    <a:pt x="3597" y="5002"/>
                    <a:pt x="3549" y="4883"/>
                    <a:pt x="3573" y="4764"/>
                  </a:cubicBezTo>
                  <a:lnTo>
                    <a:pt x="3740" y="3764"/>
                  </a:lnTo>
                  <a:lnTo>
                    <a:pt x="3001" y="3073"/>
                  </a:lnTo>
                  <a:cubicBezTo>
                    <a:pt x="2930" y="2978"/>
                    <a:pt x="2906" y="2859"/>
                    <a:pt x="2930" y="2740"/>
                  </a:cubicBezTo>
                  <a:cubicBezTo>
                    <a:pt x="2978" y="2620"/>
                    <a:pt x="3073" y="2549"/>
                    <a:pt x="3192" y="2525"/>
                  </a:cubicBezTo>
                  <a:lnTo>
                    <a:pt x="4192" y="2382"/>
                  </a:lnTo>
                  <a:lnTo>
                    <a:pt x="4621" y="1501"/>
                  </a:lnTo>
                  <a:cubicBezTo>
                    <a:pt x="4680" y="1382"/>
                    <a:pt x="4793" y="1323"/>
                    <a:pt x="4907" y="1323"/>
                  </a:cubicBezTo>
                  <a:close/>
                  <a:moveTo>
                    <a:pt x="1977" y="1"/>
                  </a:moveTo>
                  <a:cubicBezTo>
                    <a:pt x="1811" y="1"/>
                    <a:pt x="1692" y="144"/>
                    <a:pt x="1692" y="310"/>
                  </a:cubicBezTo>
                  <a:lnTo>
                    <a:pt x="1692" y="906"/>
                  </a:lnTo>
                  <a:lnTo>
                    <a:pt x="1144" y="906"/>
                  </a:lnTo>
                  <a:cubicBezTo>
                    <a:pt x="525" y="906"/>
                    <a:pt x="1" y="1406"/>
                    <a:pt x="1" y="2049"/>
                  </a:cubicBezTo>
                  <a:lnTo>
                    <a:pt x="1" y="3097"/>
                  </a:lnTo>
                  <a:cubicBezTo>
                    <a:pt x="1" y="4430"/>
                    <a:pt x="1001" y="5550"/>
                    <a:pt x="2335" y="5693"/>
                  </a:cubicBezTo>
                  <a:cubicBezTo>
                    <a:pt x="2787" y="6264"/>
                    <a:pt x="3382" y="6669"/>
                    <a:pt x="4073" y="6859"/>
                  </a:cubicBezTo>
                  <a:lnTo>
                    <a:pt x="4073" y="8860"/>
                  </a:lnTo>
                  <a:lnTo>
                    <a:pt x="3430" y="8860"/>
                  </a:lnTo>
                  <a:cubicBezTo>
                    <a:pt x="3413" y="8859"/>
                    <a:pt x="3396" y="8859"/>
                    <a:pt x="3380" y="8859"/>
                  </a:cubicBezTo>
                  <a:cubicBezTo>
                    <a:pt x="2901" y="8859"/>
                    <a:pt x="2496" y="9185"/>
                    <a:pt x="2335" y="9646"/>
                  </a:cubicBezTo>
                  <a:lnTo>
                    <a:pt x="2096" y="10313"/>
                  </a:lnTo>
                  <a:cubicBezTo>
                    <a:pt x="2073" y="10408"/>
                    <a:pt x="2096" y="10527"/>
                    <a:pt x="2144" y="10598"/>
                  </a:cubicBezTo>
                  <a:cubicBezTo>
                    <a:pt x="2216" y="10694"/>
                    <a:pt x="2311" y="10741"/>
                    <a:pt x="2406" y="10741"/>
                  </a:cubicBezTo>
                  <a:lnTo>
                    <a:pt x="7431" y="10741"/>
                  </a:lnTo>
                  <a:cubicBezTo>
                    <a:pt x="7526" y="10741"/>
                    <a:pt x="7621" y="10694"/>
                    <a:pt x="7693" y="10598"/>
                  </a:cubicBezTo>
                  <a:cubicBezTo>
                    <a:pt x="7740" y="10527"/>
                    <a:pt x="7764" y="10408"/>
                    <a:pt x="7740" y="10313"/>
                  </a:cubicBezTo>
                  <a:lnTo>
                    <a:pt x="7502" y="9646"/>
                  </a:lnTo>
                  <a:cubicBezTo>
                    <a:pt x="7341" y="9185"/>
                    <a:pt x="6936" y="8859"/>
                    <a:pt x="6457" y="8859"/>
                  </a:cubicBezTo>
                  <a:cubicBezTo>
                    <a:pt x="6440" y="8859"/>
                    <a:pt x="6424" y="8859"/>
                    <a:pt x="6407" y="8860"/>
                  </a:cubicBezTo>
                  <a:lnTo>
                    <a:pt x="5764" y="8860"/>
                  </a:lnTo>
                  <a:lnTo>
                    <a:pt x="5764" y="6859"/>
                  </a:lnTo>
                  <a:cubicBezTo>
                    <a:pt x="6454" y="6669"/>
                    <a:pt x="7050" y="6264"/>
                    <a:pt x="7502" y="5693"/>
                  </a:cubicBezTo>
                  <a:cubicBezTo>
                    <a:pt x="8836" y="5550"/>
                    <a:pt x="9836" y="4430"/>
                    <a:pt x="9836" y="3073"/>
                  </a:cubicBezTo>
                  <a:lnTo>
                    <a:pt x="9836" y="2049"/>
                  </a:lnTo>
                  <a:cubicBezTo>
                    <a:pt x="9836" y="1420"/>
                    <a:pt x="9335" y="905"/>
                    <a:pt x="8734" y="905"/>
                  </a:cubicBezTo>
                  <a:cubicBezTo>
                    <a:pt x="8720" y="905"/>
                    <a:pt x="8707" y="905"/>
                    <a:pt x="8693" y="906"/>
                  </a:cubicBezTo>
                  <a:lnTo>
                    <a:pt x="8169" y="906"/>
                  </a:lnTo>
                  <a:lnTo>
                    <a:pt x="8169" y="334"/>
                  </a:lnTo>
                  <a:cubicBezTo>
                    <a:pt x="8169" y="144"/>
                    <a:pt x="8026" y="1"/>
                    <a:pt x="78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21" name="Google Shape;10921;p84"/>
          <p:cNvGrpSpPr/>
          <p:nvPr/>
        </p:nvGrpSpPr>
        <p:grpSpPr>
          <a:xfrm>
            <a:off x="3300816" y="4001637"/>
            <a:ext cx="308502" cy="350523"/>
            <a:chOff x="2808875" y="4075825"/>
            <a:chExt cx="236400" cy="268600"/>
          </a:xfrm>
        </p:grpSpPr>
        <p:sp>
          <p:nvSpPr>
            <p:cNvPr id="10922" name="Google Shape;10922;p84"/>
            <p:cNvSpPr/>
            <p:nvPr/>
          </p:nvSpPr>
          <p:spPr>
            <a:xfrm>
              <a:off x="2904150" y="4152100"/>
              <a:ext cx="63125" cy="63125"/>
            </a:xfrm>
            <a:custGeom>
              <a:rect b="b" l="l" r="r" t="t"/>
              <a:pathLst>
                <a:path extrusionOk="0" h="2525" w="2525">
                  <a:moveTo>
                    <a:pt x="1262" y="0"/>
                  </a:moveTo>
                  <a:cubicBezTo>
                    <a:pt x="572" y="0"/>
                    <a:pt x="0" y="572"/>
                    <a:pt x="0" y="1262"/>
                  </a:cubicBezTo>
                  <a:cubicBezTo>
                    <a:pt x="0" y="1953"/>
                    <a:pt x="572" y="2525"/>
                    <a:pt x="1262" y="2525"/>
                  </a:cubicBezTo>
                  <a:cubicBezTo>
                    <a:pt x="1953" y="2525"/>
                    <a:pt x="2525" y="1953"/>
                    <a:pt x="2525" y="1262"/>
                  </a:cubicBezTo>
                  <a:cubicBezTo>
                    <a:pt x="2525" y="572"/>
                    <a:pt x="1953" y="0"/>
                    <a:pt x="12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3" name="Google Shape;10923;p84"/>
            <p:cNvSpPr/>
            <p:nvPr/>
          </p:nvSpPr>
          <p:spPr>
            <a:xfrm>
              <a:off x="2808875" y="4075825"/>
              <a:ext cx="236400" cy="268600"/>
            </a:xfrm>
            <a:custGeom>
              <a:rect b="b" l="l" r="r" t="t"/>
              <a:pathLst>
                <a:path extrusionOk="0" h="10744" w="9456">
                  <a:moveTo>
                    <a:pt x="5085" y="1605"/>
                  </a:moveTo>
                  <a:cubicBezTo>
                    <a:pt x="5246" y="1605"/>
                    <a:pt x="5407" y="1706"/>
                    <a:pt x="5407" y="1908"/>
                  </a:cubicBezTo>
                  <a:lnTo>
                    <a:pt x="5407" y="2456"/>
                  </a:lnTo>
                  <a:cubicBezTo>
                    <a:pt x="5835" y="2527"/>
                    <a:pt x="6240" y="2766"/>
                    <a:pt x="6526" y="3123"/>
                  </a:cubicBezTo>
                  <a:lnTo>
                    <a:pt x="7026" y="2837"/>
                  </a:lnTo>
                  <a:cubicBezTo>
                    <a:pt x="7063" y="2807"/>
                    <a:pt x="7102" y="2794"/>
                    <a:pt x="7141" y="2794"/>
                  </a:cubicBezTo>
                  <a:cubicBezTo>
                    <a:pt x="7375" y="2794"/>
                    <a:pt x="7598" y="3282"/>
                    <a:pt x="7312" y="3385"/>
                  </a:cubicBezTo>
                  <a:lnTo>
                    <a:pt x="6836" y="3671"/>
                  </a:lnTo>
                  <a:cubicBezTo>
                    <a:pt x="6907" y="3861"/>
                    <a:pt x="6955" y="4099"/>
                    <a:pt x="6955" y="4313"/>
                  </a:cubicBezTo>
                  <a:lnTo>
                    <a:pt x="6979" y="4313"/>
                  </a:lnTo>
                  <a:cubicBezTo>
                    <a:pt x="6979" y="4552"/>
                    <a:pt x="6931" y="4766"/>
                    <a:pt x="6860" y="4980"/>
                  </a:cubicBezTo>
                  <a:lnTo>
                    <a:pt x="7336" y="5242"/>
                  </a:lnTo>
                  <a:cubicBezTo>
                    <a:pt x="7631" y="5379"/>
                    <a:pt x="7536" y="5841"/>
                    <a:pt x="7216" y="5841"/>
                  </a:cubicBezTo>
                  <a:cubicBezTo>
                    <a:pt x="7201" y="5841"/>
                    <a:pt x="7185" y="5840"/>
                    <a:pt x="7169" y="5838"/>
                  </a:cubicBezTo>
                  <a:cubicBezTo>
                    <a:pt x="7121" y="5838"/>
                    <a:pt x="7050" y="5838"/>
                    <a:pt x="7026" y="5814"/>
                  </a:cubicBezTo>
                  <a:lnTo>
                    <a:pt x="6526" y="5528"/>
                  </a:lnTo>
                  <a:cubicBezTo>
                    <a:pt x="6240" y="5885"/>
                    <a:pt x="5835" y="6100"/>
                    <a:pt x="5407" y="6171"/>
                  </a:cubicBezTo>
                  <a:lnTo>
                    <a:pt x="5407" y="6743"/>
                  </a:lnTo>
                  <a:cubicBezTo>
                    <a:pt x="5407" y="6945"/>
                    <a:pt x="5246" y="7046"/>
                    <a:pt x="5085" y="7046"/>
                  </a:cubicBezTo>
                  <a:cubicBezTo>
                    <a:pt x="4925" y="7046"/>
                    <a:pt x="4764" y="6945"/>
                    <a:pt x="4764" y="6743"/>
                  </a:cubicBezTo>
                  <a:lnTo>
                    <a:pt x="4764" y="6171"/>
                  </a:lnTo>
                  <a:cubicBezTo>
                    <a:pt x="4335" y="6100"/>
                    <a:pt x="3930" y="5885"/>
                    <a:pt x="3645" y="5528"/>
                  </a:cubicBezTo>
                  <a:lnTo>
                    <a:pt x="3168" y="5814"/>
                  </a:lnTo>
                  <a:cubicBezTo>
                    <a:pt x="3121" y="5838"/>
                    <a:pt x="3049" y="5838"/>
                    <a:pt x="3002" y="5838"/>
                  </a:cubicBezTo>
                  <a:cubicBezTo>
                    <a:pt x="2985" y="5840"/>
                    <a:pt x="2970" y="5841"/>
                    <a:pt x="2955" y="5841"/>
                  </a:cubicBezTo>
                  <a:cubicBezTo>
                    <a:pt x="2634" y="5841"/>
                    <a:pt x="2539" y="5379"/>
                    <a:pt x="2835" y="5242"/>
                  </a:cubicBezTo>
                  <a:lnTo>
                    <a:pt x="3311" y="4980"/>
                  </a:lnTo>
                  <a:cubicBezTo>
                    <a:pt x="3168" y="4552"/>
                    <a:pt x="3168" y="4075"/>
                    <a:pt x="3311" y="3671"/>
                  </a:cubicBezTo>
                  <a:lnTo>
                    <a:pt x="2835" y="3385"/>
                  </a:lnTo>
                  <a:cubicBezTo>
                    <a:pt x="2531" y="3202"/>
                    <a:pt x="2710" y="2796"/>
                    <a:pt x="3004" y="2796"/>
                  </a:cubicBezTo>
                  <a:cubicBezTo>
                    <a:pt x="3056" y="2796"/>
                    <a:pt x="3111" y="2809"/>
                    <a:pt x="3168" y="2837"/>
                  </a:cubicBezTo>
                  <a:lnTo>
                    <a:pt x="3645" y="3123"/>
                  </a:lnTo>
                  <a:cubicBezTo>
                    <a:pt x="3930" y="2766"/>
                    <a:pt x="4335" y="2527"/>
                    <a:pt x="4764" y="2456"/>
                  </a:cubicBezTo>
                  <a:lnTo>
                    <a:pt x="4764" y="1908"/>
                  </a:lnTo>
                  <a:cubicBezTo>
                    <a:pt x="4764" y="1706"/>
                    <a:pt x="4925" y="1605"/>
                    <a:pt x="5085" y="1605"/>
                  </a:cubicBezTo>
                  <a:close/>
                  <a:moveTo>
                    <a:pt x="5046" y="1"/>
                  </a:moveTo>
                  <a:cubicBezTo>
                    <a:pt x="5000" y="1"/>
                    <a:pt x="4953" y="2"/>
                    <a:pt x="4907" y="3"/>
                  </a:cubicBezTo>
                  <a:cubicBezTo>
                    <a:pt x="2621" y="98"/>
                    <a:pt x="811" y="1980"/>
                    <a:pt x="787" y="4266"/>
                  </a:cubicBezTo>
                  <a:lnTo>
                    <a:pt x="144" y="6171"/>
                  </a:lnTo>
                  <a:cubicBezTo>
                    <a:pt x="1" y="6647"/>
                    <a:pt x="334" y="7147"/>
                    <a:pt x="834" y="7147"/>
                  </a:cubicBezTo>
                  <a:lnTo>
                    <a:pt x="1406" y="7147"/>
                  </a:lnTo>
                  <a:lnTo>
                    <a:pt x="1406" y="8076"/>
                  </a:lnTo>
                  <a:cubicBezTo>
                    <a:pt x="1406" y="8719"/>
                    <a:pt x="1930" y="9243"/>
                    <a:pt x="2573" y="9243"/>
                  </a:cubicBezTo>
                  <a:lnTo>
                    <a:pt x="3287" y="9243"/>
                  </a:lnTo>
                  <a:lnTo>
                    <a:pt x="3287" y="10434"/>
                  </a:lnTo>
                  <a:cubicBezTo>
                    <a:pt x="3287" y="10600"/>
                    <a:pt x="3430" y="10743"/>
                    <a:pt x="3621" y="10743"/>
                  </a:cubicBezTo>
                  <a:lnTo>
                    <a:pt x="7788" y="10743"/>
                  </a:lnTo>
                  <a:cubicBezTo>
                    <a:pt x="7979" y="10743"/>
                    <a:pt x="8122" y="10600"/>
                    <a:pt x="8122" y="10434"/>
                  </a:cubicBezTo>
                  <a:lnTo>
                    <a:pt x="8122" y="7338"/>
                  </a:lnTo>
                  <a:cubicBezTo>
                    <a:pt x="9003" y="6457"/>
                    <a:pt x="9455" y="5195"/>
                    <a:pt x="9360" y="3932"/>
                  </a:cubicBezTo>
                  <a:cubicBezTo>
                    <a:pt x="9173" y="1692"/>
                    <a:pt x="7295" y="1"/>
                    <a:pt x="50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24" name="Google Shape;10924;p84"/>
          <p:cNvGrpSpPr/>
          <p:nvPr/>
        </p:nvGrpSpPr>
        <p:grpSpPr>
          <a:xfrm>
            <a:off x="4056019" y="4001637"/>
            <a:ext cx="308469" cy="350523"/>
            <a:chOff x="3387575" y="4075825"/>
            <a:chExt cx="236375" cy="268600"/>
          </a:xfrm>
        </p:grpSpPr>
        <p:sp>
          <p:nvSpPr>
            <p:cNvPr id="10925" name="Google Shape;10925;p84"/>
            <p:cNvSpPr/>
            <p:nvPr/>
          </p:nvSpPr>
          <p:spPr>
            <a:xfrm>
              <a:off x="3491175" y="4249150"/>
              <a:ext cx="47050" cy="16100"/>
            </a:xfrm>
            <a:custGeom>
              <a:rect b="b" l="l" r="r" t="t"/>
              <a:pathLst>
                <a:path extrusionOk="0" h="644" w="1882">
                  <a:moveTo>
                    <a:pt x="0" y="0"/>
                  </a:moveTo>
                  <a:lnTo>
                    <a:pt x="0" y="548"/>
                  </a:lnTo>
                  <a:cubicBezTo>
                    <a:pt x="0" y="595"/>
                    <a:pt x="24" y="643"/>
                    <a:pt x="96" y="643"/>
                  </a:cubicBezTo>
                  <a:lnTo>
                    <a:pt x="1763" y="643"/>
                  </a:lnTo>
                  <a:cubicBezTo>
                    <a:pt x="1834" y="643"/>
                    <a:pt x="1882" y="595"/>
                    <a:pt x="1882" y="548"/>
                  </a:cubicBezTo>
                  <a:lnTo>
                    <a:pt x="188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6" name="Google Shape;10926;p84"/>
            <p:cNvSpPr/>
            <p:nvPr/>
          </p:nvSpPr>
          <p:spPr>
            <a:xfrm>
              <a:off x="3447975" y="4123750"/>
              <a:ext cx="130150" cy="109925"/>
            </a:xfrm>
            <a:custGeom>
              <a:rect b="b" l="l" r="r" t="t"/>
              <a:pathLst>
                <a:path extrusionOk="0" h="4397" w="5206">
                  <a:moveTo>
                    <a:pt x="2642" y="0"/>
                  </a:moveTo>
                  <a:cubicBezTo>
                    <a:pt x="962" y="0"/>
                    <a:pt x="0" y="2008"/>
                    <a:pt x="1181" y="3301"/>
                  </a:cubicBezTo>
                  <a:cubicBezTo>
                    <a:pt x="1443" y="3611"/>
                    <a:pt x="1633" y="3992"/>
                    <a:pt x="1681" y="4397"/>
                  </a:cubicBezTo>
                  <a:lnTo>
                    <a:pt x="2348" y="4397"/>
                  </a:lnTo>
                  <a:lnTo>
                    <a:pt x="2348" y="2730"/>
                  </a:lnTo>
                  <a:lnTo>
                    <a:pt x="1800" y="2206"/>
                  </a:lnTo>
                  <a:cubicBezTo>
                    <a:pt x="1580" y="1968"/>
                    <a:pt x="1783" y="1660"/>
                    <a:pt x="2029" y="1660"/>
                  </a:cubicBezTo>
                  <a:cubicBezTo>
                    <a:pt x="2103" y="1660"/>
                    <a:pt x="2181" y="1687"/>
                    <a:pt x="2252" y="1754"/>
                  </a:cubicBezTo>
                  <a:lnTo>
                    <a:pt x="2657" y="2158"/>
                  </a:lnTo>
                  <a:lnTo>
                    <a:pt x="3062" y="1754"/>
                  </a:lnTo>
                  <a:cubicBezTo>
                    <a:pt x="3128" y="1687"/>
                    <a:pt x="3203" y="1660"/>
                    <a:pt x="3276" y="1660"/>
                  </a:cubicBezTo>
                  <a:cubicBezTo>
                    <a:pt x="3517" y="1660"/>
                    <a:pt x="3734" y="1968"/>
                    <a:pt x="3514" y="2206"/>
                  </a:cubicBezTo>
                  <a:lnTo>
                    <a:pt x="2967" y="2730"/>
                  </a:lnTo>
                  <a:lnTo>
                    <a:pt x="2967" y="4397"/>
                  </a:lnTo>
                  <a:lnTo>
                    <a:pt x="3634" y="4397"/>
                  </a:lnTo>
                  <a:cubicBezTo>
                    <a:pt x="3681" y="3992"/>
                    <a:pt x="3872" y="3611"/>
                    <a:pt x="4157" y="3301"/>
                  </a:cubicBezTo>
                  <a:cubicBezTo>
                    <a:pt x="5205" y="2087"/>
                    <a:pt x="4467" y="182"/>
                    <a:pt x="2895" y="15"/>
                  </a:cubicBezTo>
                  <a:cubicBezTo>
                    <a:pt x="2809" y="5"/>
                    <a:pt x="2725" y="0"/>
                    <a:pt x="26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7" name="Google Shape;10927;p84"/>
            <p:cNvSpPr/>
            <p:nvPr/>
          </p:nvSpPr>
          <p:spPr>
            <a:xfrm>
              <a:off x="3387575" y="4075825"/>
              <a:ext cx="236375" cy="268600"/>
            </a:xfrm>
            <a:custGeom>
              <a:rect b="b" l="l" r="r" t="t"/>
              <a:pathLst>
                <a:path extrusionOk="0" h="10744" w="9455">
                  <a:moveTo>
                    <a:pt x="5097" y="1313"/>
                  </a:moveTo>
                  <a:cubicBezTo>
                    <a:pt x="7335" y="1313"/>
                    <a:pt x="8526" y="3956"/>
                    <a:pt x="7050" y="5647"/>
                  </a:cubicBezTo>
                  <a:lnTo>
                    <a:pt x="7050" y="5623"/>
                  </a:lnTo>
                  <a:cubicBezTo>
                    <a:pt x="6788" y="5885"/>
                    <a:pt x="6645" y="6242"/>
                    <a:pt x="6645" y="6600"/>
                  </a:cubicBezTo>
                  <a:lnTo>
                    <a:pt x="6645" y="7481"/>
                  </a:lnTo>
                  <a:cubicBezTo>
                    <a:pt x="6645" y="7862"/>
                    <a:pt x="6311" y="8195"/>
                    <a:pt x="5907" y="8195"/>
                  </a:cubicBezTo>
                  <a:lnTo>
                    <a:pt x="4240" y="8195"/>
                  </a:lnTo>
                  <a:cubicBezTo>
                    <a:pt x="3835" y="8195"/>
                    <a:pt x="3501" y="7862"/>
                    <a:pt x="3525" y="7481"/>
                  </a:cubicBezTo>
                  <a:lnTo>
                    <a:pt x="3525" y="6623"/>
                  </a:lnTo>
                  <a:cubicBezTo>
                    <a:pt x="3501" y="6266"/>
                    <a:pt x="3382" y="5909"/>
                    <a:pt x="3120" y="5647"/>
                  </a:cubicBezTo>
                  <a:cubicBezTo>
                    <a:pt x="1644" y="3956"/>
                    <a:pt x="2835" y="1313"/>
                    <a:pt x="5097" y="1313"/>
                  </a:cubicBezTo>
                  <a:close/>
                  <a:moveTo>
                    <a:pt x="5044" y="1"/>
                  </a:moveTo>
                  <a:cubicBezTo>
                    <a:pt x="4998" y="1"/>
                    <a:pt x="4952" y="2"/>
                    <a:pt x="4906" y="3"/>
                  </a:cubicBezTo>
                  <a:cubicBezTo>
                    <a:pt x="2620" y="98"/>
                    <a:pt x="810" y="1980"/>
                    <a:pt x="787" y="4266"/>
                  </a:cubicBezTo>
                  <a:lnTo>
                    <a:pt x="144" y="6171"/>
                  </a:lnTo>
                  <a:cubicBezTo>
                    <a:pt x="1" y="6647"/>
                    <a:pt x="334" y="7147"/>
                    <a:pt x="834" y="7147"/>
                  </a:cubicBezTo>
                  <a:lnTo>
                    <a:pt x="1406" y="7147"/>
                  </a:lnTo>
                  <a:lnTo>
                    <a:pt x="1406" y="8076"/>
                  </a:lnTo>
                  <a:cubicBezTo>
                    <a:pt x="1406" y="8719"/>
                    <a:pt x="1930" y="9243"/>
                    <a:pt x="2573" y="9243"/>
                  </a:cubicBezTo>
                  <a:lnTo>
                    <a:pt x="3287" y="9243"/>
                  </a:lnTo>
                  <a:lnTo>
                    <a:pt x="3287" y="10434"/>
                  </a:lnTo>
                  <a:cubicBezTo>
                    <a:pt x="3287" y="10600"/>
                    <a:pt x="3430" y="10743"/>
                    <a:pt x="3620" y="10743"/>
                  </a:cubicBezTo>
                  <a:lnTo>
                    <a:pt x="7788" y="10743"/>
                  </a:lnTo>
                  <a:cubicBezTo>
                    <a:pt x="7978" y="10743"/>
                    <a:pt x="8121" y="10600"/>
                    <a:pt x="8121" y="10434"/>
                  </a:cubicBezTo>
                  <a:lnTo>
                    <a:pt x="8121" y="7338"/>
                  </a:lnTo>
                  <a:cubicBezTo>
                    <a:pt x="9003" y="6457"/>
                    <a:pt x="9455" y="5195"/>
                    <a:pt x="9360" y="3932"/>
                  </a:cubicBezTo>
                  <a:cubicBezTo>
                    <a:pt x="9173" y="1692"/>
                    <a:pt x="7271" y="1"/>
                    <a:pt x="50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28" name="Google Shape;10928;p84"/>
          <p:cNvGrpSpPr/>
          <p:nvPr/>
        </p:nvGrpSpPr>
        <p:grpSpPr>
          <a:xfrm>
            <a:off x="4813539" y="4001637"/>
            <a:ext cx="306153" cy="350523"/>
            <a:chOff x="3968050" y="4075825"/>
            <a:chExt cx="234600" cy="268600"/>
          </a:xfrm>
        </p:grpSpPr>
        <p:sp>
          <p:nvSpPr>
            <p:cNvPr id="10929" name="Google Shape;10929;p84"/>
            <p:cNvSpPr/>
            <p:nvPr/>
          </p:nvSpPr>
          <p:spPr>
            <a:xfrm>
              <a:off x="4085350" y="4212825"/>
              <a:ext cx="15500" cy="15500"/>
            </a:xfrm>
            <a:custGeom>
              <a:rect b="b" l="l" r="r" t="t"/>
              <a:pathLst>
                <a:path extrusionOk="0" h="620" w="620">
                  <a:moveTo>
                    <a:pt x="310" y="0"/>
                  </a:moveTo>
                  <a:cubicBezTo>
                    <a:pt x="143" y="0"/>
                    <a:pt x="0" y="143"/>
                    <a:pt x="0" y="310"/>
                  </a:cubicBezTo>
                  <a:cubicBezTo>
                    <a:pt x="0" y="477"/>
                    <a:pt x="143" y="620"/>
                    <a:pt x="310" y="620"/>
                  </a:cubicBezTo>
                  <a:cubicBezTo>
                    <a:pt x="476" y="620"/>
                    <a:pt x="619" y="477"/>
                    <a:pt x="619" y="310"/>
                  </a:cubicBezTo>
                  <a:cubicBezTo>
                    <a:pt x="619" y="143"/>
                    <a:pt x="476" y="0"/>
                    <a:pt x="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0" name="Google Shape;10930;p84"/>
            <p:cNvSpPr/>
            <p:nvPr/>
          </p:nvSpPr>
          <p:spPr>
            <a:xfrm>
              <a:off x="3968050" y="4075825"/>
              <a:ext cx="234600" cy="268600"/>
            </a:xfrm>
            <a:custGeom>
              <a:rect b="b" l="l" r="r" t="t"/>
              <a:pathLst>
                <a:path extrusionOk="0" h="10744" w="9384">
                  <a:moveTo>
                    <a:pt x="5002" y="1384"/>
                  </a:moveTo>
                  <a:cubicBezTo>
                    <a:pt x="6645" y="1384"/>
                    <a:pt x="8002" y="2694"/>
                    <a:pt x="8050" y="4337"/>
                  </a:cubicBezTo>
                  <a:cubicBezTo>
                    <a:pt x="8050" y="4504"/>
                    <a:pt x="7907" y="4647"/>
                    <a:pt x="7740" y="4647"/>
                  </a:cubicBezTo>
                  <a:lnTo>
                    <a:pt x="7097" y="4647"/>
                  </a:lnTo>
                  <a:cubicBezTo>
                    <a:pt x="6716" y="4599"/>
                    <a:pt x="6716" y="4052"/>
                    <a:pt x="7097" y="4004"/>
                  </a:cubicBezTo>
                  <a:lnTo>
                    <a:pt x="7383" y="4004"/>
                  </a:lnTo>
                  <a:cubicBezTo>
                    <a:pt x="7336" y="3599"/>
                    <a:pt x="7169" y="3194"/>
                    <a:pt x="6907" y="2861"/>
                  </a:cubicBezTo>
                  <a:lnTo>
                    <a:pt x="6716" y="3075"/>
                  </a:lnTo>
                  <a:cubicBezTo>
                    <a:pt x="6645" y="3123"/>
                    <a:pt x="6574" y="3170"/>
                    <a:pt x="6478" y="3170"/>
                  </a:cubicBezTo>
                  <a:cubicBezTo>
                    <a:pt x="6216" y="3147"/>
                    <a:pt x="6073" y="2813"/>
                    <a:pt x="6264" y="2623"/>
                  </a:cubicBezTo>
                  <a:lnTo>
                    <a:pt x="6478" y="2408"/>
                  </a:lnTo>
                  <a:cubicBezTo>
                    <a:pt x="6145" y="2170"/>
                    <a:pt x="5740" y="2004"/>
                    <a:pt x="5311" y="1932"/>
                  </a:cubicBezTo>
                  <a:lnTo>
                    <a:pt x="5311" y="2242"/>
                  </a:lnTo>
                  <a:cubicBezTo>
                    <a:pt x="5335" y="2468"/>
                    <a:pt x="5168" y="2581"/>
                    <a:pt x="5002" y="2581"/>
                  </a:cubicBezTo>
                  <a:cubicBezTo>
                    <a:pt x="4835" y="2581"/>
                    <a:pt x="4668" y="2468"/>
                    <a:pt x="4692" y="2242"/>
                  </a:cubicBezTo>
                  <a:lnTo>
                    <a:pt x="4692" y="1932"/>
                  </a:lnTo>
                  <a:cubicBezTo>
                    <a:pt x="4264" y="2004"/>
                    <a:pt x="3883" y="2170"/>
                    <a:pt x="3549" y="2408"/>
                  </a:cubicBezTo>
                  <a:lnTo>
                    <a:pt x="3740" y="2623"/>
                  </a:lnTo>
                  <a:cubicBezTo>
                    <a:pt x="3859" y="2742"/>
                    <a:pt x="3859" y="2956"/>
                    <a:pt x="3740" y="3075"/>
                  </a:cubicBezTo>
                  <a:cubicBezTo>
                    <a:pt x="3692" y="3123"/>
                    <a:pt x="3621" y="3170"/>
                    <a:pt x="3525" y="3170"/>
                  </a:cubicBezTo>
                  <a:cubicBezTo>
                    <a:pt x="3454" y="3170"/>
                    <a:pt x="3359" y="3123"/>
                    <a:pt x="3311" y="3075"/>
                  </a:cubicBezTo>
                  <a:lnTo>
                    <a:pt x="3097" y="2861"/>
                  </a:lnTo>
                  <a:cubicBezTo>
                    <a:pt x="2835" y="3194"/>
                    <a:pt x="2668" y="3599"/>
                    <a:pt x="2620" y="4004"/>
                  </a:cubicBezTo>
                  <a:lnTo>
                    <a:pt x="2906" y="4004"/>
                  </a:lnTo>
                  <a:cubicBezTo>
                    <a:pt x="2921" y="4002"/>
                    <a:pt x="2935" y="4002"/>
                    <a:pt x="2949" y="4002"/>
                  </a:cubicBezTo>
                  <a:cubicBezTo>
                    <a:pt x="3368" y="4002"/>
                    <a:pt x="3368" y="4649"/>
                    <a:pt x="2949" y="4649"/>
                  </a:cubicBezTo>
                  <a:cubicBezTo>
                    <a:pt x="2935" y="4649"/>
                    <a:pt x="2921" y="4648"/>
                    <a:pt x="2906" y="4647"/>
                  </a:cubicBezTo>
                  <a:lnTo>
                    <a:pt x="2287" y="4647"/>
                  </a:lnTo>
                  <a:cubicBezTo>
                    <a:pt x="2120" y="4647"/>
                    <a:pt x="1977" y="4504"/>
                    <a:pt x="1977" y="4337"/>
                  </a:cubicBezTo>
                  <a:cubicBezTo>
                    <a:pt x="2025" y="2694"/>
                    <a:pt x="3382" y="1384"/>
                    <a:pt x="5002" y="1384"/>
                  </a:cubicBezTo>
                  <a:close/>
                  <a:moveTo>
                    <a:pt x="5017" y="3194"/>
                  </a:moveTo>
                  <a:cubicBezTo>
                    <a:pt x="5163" y="3194"/>
                    <a:pt x="5311" y="3289"/>
                    <a:pt x="5335" y="3480"/>
                  </a:cubicBezTo>
                  <a:lnTo>
                    <a:pt x="5335" y="4885"/>
                  </a:lnTo>
                  <a:cubicBezTo>
                    <a:pt x="6327" y="5263"/>
                    <a:pt x="6078" y="6719"/>
                    <a:pt x="5027" y="6719"/>
                  </a:cubicBezTo>
                  <a:cubicBezTo>
                    <a:pt x="5019" y="6719"/>
                    <a:pt x="5010" y="6719"/>
                    <a:pt x="5002" y="6719"/>
                  </a:cubicBezTo>
                  <a:cubicBezTo>
                    <a:pt x="3954" y="6695"/>
                    <a:pt x="3716" y="5242"/>
                    <a:pt x="4716" y="4885"/>
                  </a:cubicBezTo>
                  <a:lnTo>
                    <a:pt x="4716" y="3480"/>
                  </a:lnTo>
                  <a:cubicBezTo>
                    <a:pt x="4728" y="3289"/>
                    <a:pt x="4871" y="3194"/>
                    <a:pt x="5017" y="3194"/>
                  </a:cubicBezTo>
                  <a:close/>
                  <a:moveTo>
                    <a:pt x="4974" y="1"/>
                  </a:moveTo>
                  <a:cubicBezTo>
                    <a:pt x="4928" y="1"/>
                    <a:pt x="4882" y="2"/>
                    <a:pt x="4835" y="3"/>
                  </a:cubicBezTo>
                  <a:cubicBezTo>
                    <a:pt x="2549" y="98"/>
                    <a:pt x="739" y="1980"/>
                    <a:pt x="715" y="4266"/>
                  </a:cubicBezTo>
                  <a:lnTo>
                    <a:pt x="72" y="6171"/>
                  </a:lnTo>
                  <a:cubicBezTo>
                    <a:pt x="1" y="6409"/>
                    <a:pt x="48" y="6647"/>
                    <a:pt x="191" y="6838"/>
                  </a:cubicBezTo>
                  <a:cubicBezTo>
                    <a:pt x="300" y="7012"/>
                    <a:pt x="509" y="7127"/>
                    <a:pt x="726" y="7127"/>
                  </a:cubicBezTo>
                  <a:cubicBezTo>
                    <a:pt x="746" y="7127"/>
                    <a:pt x="766" y="7126"/>
                    <a:pt x="787" y="7124"/>
                  </a:cubicBezTo>
                  <a:lnTo>
                    <a:pt x="1358" y="7124"/>
                  </a:lnTo>
                  <a:lnTo>
                    <a:pt x="1358" y="8076"/>
                  </a:lnTo>
                  <a:cubicBezTo>
                    <a:pt x="1358" y="8719"/>
                    <a:pt x="1858" y="9219"/>
                    <a:pt x="2501" y="9219"/>
                  </a:cubicBezTo>
                  <a:lnTo>
                    <a:pt x="3240" y="9219"/>
                  </a:lnTo>
                  <a:lnTo>
                    <a:pt x="3240" y="10410"/>
                  </a:lnTo>
                  <a:cubicBezTo>
                    <a:pt x="3216" y="10600"/>
                    <a:pt x="3359" y="10743"/>
                    <a:pt x="3549" y="10743"/>
                  </a:cubicBezTo>
                  <a:lnTo>
                    <a:pt x="7740" y="10743"/>
                  </a:lnTo>
                  <a:cubicBezTo>
                    <a:pt x="7907" y="10743"/>
                    <a:pt x="8050" y="10600"/>
                    <a:pt x="8050" y="10434"/>
                  </a:cubicBezTo>
                  <a:lnTo>
                    <a:pt x="8050" y="7338"/>
                  </a:lnTo>
                  <a:cubicBezTo>
                    <a:pt x="8931" y="6457"/>
                    <a:pt x="9384" y="5195"/>
                    <a:pt x="9288" y="3932"/>
                  </a:cubicBezTo>
                  <a:cubicBezTo>
                    <a:pt x="9102" y="1692"/>
                    <a:pt x="7223" y="1"/>
                    <a:pt x="49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31" name="Google Shape;10931;p84"/>
          <p:cNvGrpSpPr/>
          <p:nvPr/>
        </p:nvGrpSpPr>
        <p:grpSpPr>
          <a:xfrm>
            <a:off x="5546982" y="4002942"/>
            <a:ext cx="369870" cy="350001"/>
            <a:chOff x="4530075" y="4076825"/>
            <a:chExt cx="283425" cy="268200"/>
          </a:xfrm>
        </p:grpSpPr>
        <p:sp>
          <p:nvSpPr>
            <p:cNvPr id="10932" name="Google Shape;10932;p84"/>
            <p:cNvSpPr/>
            <p:nvPr/>
          </p:nvSpPr>
          <p:spPr>
            <a:xfrm>
              <a:off x="4534250" y="4234475"/>
              <a:ext cx="61350" cy="52200"/>
            </a:xfrm>
            <a:custGeom>
              <a:rect b="b" l="l" r="r" t="t"/>
              <a:pathLst>
                <a:path extrusionOk="0" h="2088" w="2454">
                  <a:moveTo>
                    <a:pt x="1402" y="0"/>
                  </a:moveTo>
                  <a:cubicBezTo>
                    <a:pt x="1145" y="0"/>
                    <a:pt x="882" y="94"/>
                    <a:pt x="667" y="301"/>
                  </a:cubicBezTo>
                  <a:cubicBezTo>
                    <a:pt x="0" y="968"/>
                    <a:pt x="477" y="2087"/>
                    <a:pt x="1405" y="2087"/>
                  </a:cubicBezTo>
                  <a:cubicBezTo>
                    <a:pt x="1977" y="2087"/>
                    <a:pt x="2453" y="1635"/>
                    <a:pt x="2453" y="1040"/>
                  </a:cubicBezTo>
                  <a:cubicBezTo>
                    <a:pt x="2453" y="411"/>
                    <a:pt x="1940" y="0"/>
                    <a:pt x="14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3" name="Google Shape;10933;p84"/>
            <p:cNvSpPr/>
            <p:nvPr/>
          </p:nvSpPr>
          <p:spPr>
            <a:xfrm>
              <a:off x="4530075" y="4292600"/>
              <a:ext cx="78025" cy="52425"/>
            </a:xfrm>
            <a:custGeom>
              <a:rect b="b" l="l" r="r" t="t"/>
              <a:pathLst>
                <a:path extrusionOk="0" h="2097" w="3121">
                  <a:moveTo>
                    <a:pt x="501" y="1"/>
                  </a:moveTo>
                  <a:cubicBezTo>
                    <a:pt x="191" y="286"/>
                    <a:pt x="1" y="691"/>
                    <a:pt x="1" y="1120"/>
                  </a:cubicBezTo>
                  <a:lnTo>
                    <a:pt x="1" y="1787"/>
                  </a:lnTo>
                  <a:cubicBezTo>
                    <a:pt x="1" y="1953"/>
                    <a:pt x="144" y="2096"/>
                    <a:pt x="310" y="2096"/>
                  </a:cubicBezTo>
                  <a:lnTo>
                    <a:pt x="2811" y="2096"/>
                  </a:lnTo>
                  <a:cubicBezTo>
                    <a:pt x="2977" y="2096"/>
                    <a:pt x="3120" y="1953"/>
                    <a:pt x="3120" y="1787"/>
                  </a:cubicBezTo>
                  <a:lnTo>
                    <a:pt x="3120" y="1144"/>
                  </a:lnTo>
                  <a:cubicBezTo>
                    <a:pt x="3120" y="715"/>
                    <a:pt x="2977" y="286"/>
                    <a:pt x="2668" y="1"/>
                  </a:cubicBezTo>
                  <a:cubicBezTo>
                    <a:pt x="2346" y="262"/>
                    <a:pt x="1959" y="393"/>
                    <a:pt x="1575" y="393"/>
                  </a:cubicBezTo>
                  <a:cubicBezTo>
                    <a:pt x="1191" y="393"/>
                    <a:pt x="810" y="262"/>
                    <a:pt x="5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4" name="Google Shape;10934;p84"/>
            <p:cNvSpPr/>
            <p:nvPr/>
          </p:nvSpPr>
          <p:spPr>
            <a:xfrm>
              <a:off x="4722975" y="4234475"/>
              <a:ext cx="61350" cy="52200"/>
            </a:xfrm>
            <a:custGeom>
              <a:rect b="b" l="l" r="r" t="t"/>
              <a:pathLst>
                <a:path extrusionOk="0" h="2088" w="2454">
                  <a:moveTo>
                    <a:pt x="1384" y="0"/>
                  </a:moveTo>
                  <a:cubicBezTo>
                    <a:pt x="1124" y="0"/>
                    <a:pt x="859" y="94"/>
                    <a:pt x="644" y="301"/>
                  </a:cubicBezTo>
                  <a:cubicBezTo>
                    <a:pt x="1" y="968"/>
                    <a:pt x="453" y="2087"/>
                    <a:pt x="1406" y="2087"/>
                  </a:cubicBezTo>
                  <a:cubicBezTo>
                    <a:pt x="1977" y="2087"/>
                    <a:pt x="2453" y="1635"/>
                    <a:pt x="2453" y="1040"/>
                  </a:cubicBezTo>
                  <a:cubicBezTo>
                    <a:pt x="2453" y="411"/>
                    <a:pt x="1929" y="0"/>
                    <a:pt x="138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5" name="Google Shape;10935;p84"/>
            <p:cNvSpPr/>
            <p:nvPr/>
          </p:nvSpPr>
          <p:spPr>
            <a:xfrm>
              <a:off x="4718800" y="4292600"/>
              <a:ext cx="78625" cy="51825"/>
            </a:xfrm>
            <a:custGeom>
              <a:rect b="b" l="l" r="r" t="t"/>
              <a:pathLst>
                <a:path extrusionOk="0" h="2073" w="3145">
                  <a:moveTo>
                    <a:pt x="477" y="1"/>
                  </a:moveTo>
                  <a:cubicBezTo>
                    <a:pt x="168" y="286"/>
                    <a:pt x="1" y="691"/>
                    <a:pt x="1" y="1120"/>
                  </a:cubicBezTo>
                  <a:lnTo>
                    <a:pt x="1" y="1787"/>
                  </a:lnTo>
                  <a:cubicBezTo>
                    <a:pt x="1" y="1953"/>
                    <a:pt x="144" y="2072"/>
                    <a:pt x="310" y="2072"/>
                  </a:cubicBezTo>
                  <a:lnTo>
                    <a:pt x="2811" y="2072"/>
                  </a:lnTo>
                  <a:cubicBezTo>
                    <a:pt x="2978" y="2072"/>
                    <a:pt x="3121" y="1953"/>
                    <a:pt x="3144" y="1787"/>
                  </a:cubicBezTo>
                  <a:lnTo>
                    <a:pt x="3144" y="1144"/>
                  </a:lnTo>
                  <a:cubicBezTo>
                    <a:pt x="3144" y="715"/>
                    <a:pt x="2978" y="286"/>
                    <a:pt x="2668" y="1"/>
                  </a:cubicBezTo>
                  <a:cubicBezTo>
                    <a:pt x="2347" y="262"/>
                    <a:pt x="1960" y="393"/>
                    <a:pt x="1573" y="393"/>
                  </a:cubicBezTo>
                  <a:cubicBezTo>
                    <a:pt x="1186" y="393"/>
                    <a:pt x="799" y="262"/>
                    <a:pt x="4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6" name="Google Shape;10936;p84"/>
            <p:cNvSpPr/>
            <p:nvPr/>
          </p:nvSpPr>
          <p:spPr>
            <a:xfrm>
              <a:off x="4628325" y="4234475"/>
              <a:ext cx="61325" cy="52200"/>
            </a:xfrm>
            <a:custGeom>
              <a:rect b="b" l="l" r="r" t="t"/>
              <a:pathLst>
                <a:path extrusionOk="0" h="2088" w="2453">
                  <a:moveTo>
                    <a:pt x="1402" y="0"/>
                  </a:moveTo>
                  <a:cubicBezTo>
                    <a:pt x="1145" y="0"/>
                    <a:pt x="882" y="94"/>
                    <a:pt x="667" y="301"/>
                  </a:cubicBezTo>
                  <a:cubicBezTo>
                    <a:pt x="0" y="968"/>
                    <a:pt x="476" y="2087"/>
                    <a:pt x="1405" y="2087"/>
                  </a:cubicBezTo>
                  <a:cubicBezTo>
                    <a:pt x="2000" y="2087"/>
                    <a:pt x="2453" y="1635"/>
                    <a:pt x="2453" y="1040"/>
                  </a:cubicBezTo>
                  <a:cubicBezTo>
                    <a:pt x="2453" y="411"/>
                    <a:pt x="1940" y="0"/>
                    <a:pt x="14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7" name="Google Shape;10937;p84"/>
            <p:cNvSpPr/>
            <p:nvPr/>
          </p:nvSpPr>
          <p:spPr>
            <a:xfrm>
              <a:off x="4624150" y="4292600"/>
              <a:ext cx="79200" cy="52425"/>
            </a:xfrm>
            <a:custGeom>
              <a:rect b="b" l="l" r="r" t="t"/>
              <a:pathLst>
                <a:path extrusionOk="0" h="2097" w="3168">
                  <a:moveTo>
                    <a:pt x="500" y="1"/>
                  </a:moveTo>
                  <a:cubicBezTo>
                    <a:pt x="191" y="286"/>
                    <a:pt x="0" y="691"/>
                    <a:pt x="0" y="1120"/>
                  </a:cubicBezTo>
                  <a:lnTo>
                    <a:pt x="0" y="1787"/>
                  </a:lnTo>
                  <a:cubicBezTo>
                    <a:pt x="0" y="1953"/>
                    <a:pt x="143" y="2096"/>
                    <a:pt x="334" y="2096"/>
                  </a:cubicBezTo>
                  <a:lnTo>
                    <a:pt x="2834" y="2096"/>
                  </a:lnTo>
                  <a:cubicBezTo>
                    <a:pt x="3025" y="2096"/>
                    <a:pt x="3168" y="1953"/>
                    <a:pt x="3144" y="1787"/>
                  </a:cubicBezTo>
                  <a:lnTo>
                    <a:pt x="3144" y="1144"/>
                  </a:lnTo>
                  <a:cubicBezTo>
                    <a:pt x="3168" y="715"/>
                    <a:pt x="2977" y="286"/>
                    <a:pt x="2668" y="1"/>
                  </a:cubicBezTo>
                  <a:cubicBezTo>
                    <a:pt x="2358" y="262"/>
                    <a:pt x="1971" y="393"/>
                    <a:pt x="1584" y="393"/>
                  </a:cubicBezTo>
                  <a:cubicBezTo>
                    <a:pt x="1197" y="393"/>
                    <a:pt x="810" y="262"/>
                    <a:pt x="5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8" name="Google Shape;10938;p84"/>
            <p:cNvSpPr/>
            <p:nvPr/>
          </p:nvSpPr>
          <p:spPr>
            <a:xfrm>
              <a:off x="4530075" y="4076825"/>
              <a:ext cx="283425" cy="141375"/>
            </a:xfrm>
            <a:custGeom>
              <a:rect b="b" l="l" r="r" t="t"/>
              <a:pathLst>
                <a:path extrusionOk="0" h="5655" w="11337">
                  <a:moveTo>
                    <a:pt x="5364" y="1"/>
                  </a:moveTo>
                  <a:cubicBezTo>
                    <a:pt x="4697" y="1"/>
                    <a:pt x="4037" y="368"/>
                    <a:pt x="3740" y="1059"/>
                  </a:cubicBezTo>
                  <a:cubicBezTo>
                    <a:pt x="3644" y="1035"/>
                    <a:pt x="3549" y="1035"/>
                    <a:pt x="3478" y="1035"/>
                  </a:cubicBezTo>
                  <a:cubicBezTo>
                    <a:pt x="2763" y="1035"/>
                    <a:pt x="2144" y="1440"/>
                    <a:pt x="1834" y="2083"/>
                  </a:cubicBezTo>
                  <a:lnTo>
                    <a:pt x="1787" y="2083"/>
                  </a:lnTo>
                  <a:cubicBezTo>
                    <a:pt x="787" y="2083"/>
                    <a:pt x="1" y="2892"/>
                    <a:pt x="1" y="3869"/>
                  </a:cubicBezTo>
                  <a:cubicBezTo>
                    <a:pt x="24" y="4845"/>
                    <a:pt x="810" y="5655"/>
                    <a:pt x="1811" y="5655"/>
                  </a:cubicBezTo>
                  <a:lnTo>
                    <a:pt x="4859" y="5655"/>
                  </a:lnTo>
                  <a:lnTo>
                    <a:pt x="5478" y="4393"/>
                  </a:lnTo>
                  <a:lnTo>
                    <a:pt x="4740" y="4393"/>
                  </a:lnTo>
                  <a:cubicBezTo>
                    <a:pt x="4502" y="4393"/>
                    <a:pt x="4335" y="4154"/>
                    <a:pt x="4430" y="3940"/>
                  </a:cubicBezTo>
                  <a:lnTo>
                    <a:pt x="5073" y="2678"/>
                  </a:lnTo>
                  <a:cubicBezTo>
                    <a:pt x="5123" y="2561"/>
                    <a:pt x="5231" y="2503"/>
                    <a:pt x="5341" y="2503"/>
                  </a:cubicBezTo>
                  <a:cubicBezTo>
                    <a:pt x="5388" y="2503"/>
                    <a:pt x="5435" y="2514"/>
                    <a:pt x="5478" y="2535"/>
                  </a:cubicBezTo>
                  <a:cubicBezTo>
                    <a:pt x="5645" y="2606"/>
                    <a:pt x="5716" y="2797"/>
                    <a:pt x="5621" y="2964"/>
                  </a:cubicBezTo>
                  <a:lnTo>
                    <a:pt x="5216" y="3773"/>
                  </a:lnTo>
                  <a:lnTo>
                    <a:pt x="5978" y="3773"/>
                  </a:lnTo>
                  <a:cubicBezTo>
                    <a:pt x="5991" y="3769"/>
                    <a:pt x="6004" y="3767"/>
                    <a:pt x="6017" y="3767"/>
                  </a:cubicBezTo>
                  <a:cubicBezTo>
                    <a:pt x="6076" y="3767"/>
                    <a:pt x="6134" y="3806"/>
                    <a:pt x="6192" y="3845"/>
                  </a:cubicBezTo>
                  <a:cubicBezTo>
                    <a:pt x="6288" y="3940"/>
                    <a:pt x="6311" y="4083"/>
                    <a:pt x="6264" y="4226"/>
                  </a:cubicBezTo>
                  <a:lnTo>
                    <a:pt x="5549" y="5655"/>
                  </a:lnTo>
                  <a:lnTo>
                    <a:pt x="8883" y="5655"/>
                  </a:lnTo>
                  <a:cubicBezTo>
                    <a:pt x="10884" y="5607"/>
                    <a:pt x="11336" y="2821"/>
                    <a:pt x="9431" y="2178"/>
                  </a:cubicBezTo>
                  <a:lnTo>
                    <a:pt x="9431" y="2154"/>
                  </a:lnTo>
                  <a:cubicBezTo>
                    <a:pt x="9395" y="1129"/>
                    <a:pt x="8558" y="416"/>
                    <a:pt x="7637" y="416"/>
                  </a:cubicBezTo>
                  <a:cubicBezTo>
                    <a:pt x="7338" y="416"/>
                    <a:pt x="7031" y="491"/>
                    <a:pt x="6740" y="654"/>
                  </a:cubicBezTo>
                  <a:cubicBezTo>
                    <a:pt x="6381" y="212"/>
                    <a:pt x="5870" y="1"/>
                    <a:pt x="53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39" name="Google Shape;10939;p84"/>
          <p:cNvGrpSpPr/>
          <p:nvPr/>
        </p:nvGrpSpPr>
        <p:grpSpPr>
          <a:xfrm>
            <a:off x="6302185" y="4003269"/>
            <a:ext cx="348109" cy="349675"/>
            <a:chOff x="5108775" y="4077075"/>
            <a:chExt cx="266750" cy="267950"/>
          </a:xfrm>
        </p:grpSpPr>
        <p:sp>
          <p:nvSpPr>
            <p:cNvPr id="10940" name="Google Shape;10940;p84"/>
            <p:cNvSpPr/>
            <p:nvPr/>
          </p:nvSpPr>
          <p:spPr>
            <a:xfrm>
              <a:off x="5130200" y="4077075"/>
              <a:ext cx="225075" cy="88750"/>
            </a:xfrm>
            <a:custGeom>
              <a:rect b="b" l="l" r="r" t="t"/>
              <a:pathLst>
                <a:path extrusionOk="0" h="3550" w="9003">
                  <a:moveTo>
                    <a:pt x="7431" y="1477"/>
                  </a:moveTo>
                  <a:cubicBezTo>
                    <a:pt x="7812" y="1501"/>
                    <a:pt x="7812" y="2049"/>
                    <a:pt x="7431" y="2096"/>
                  </a:cubicBezTo>
                  <a:lnTo>
                    <a:pt x="1572" y="2096"/>
                  </a:lnTo>
                  <a:cubicBezTo>
                    <a:pt x="1191" y="2049"/>
                    <a:pt x="1191" y="1501"/>
                    <a:pt x="1572" y="1477"/>
                  </a:cubicBezTo>
                  <a:close/>
                  <a:moveTo>
                    <a:pt x="1144" y="1"/>
                  </a:moveTo>
                  <a:cubicBezTo>
                    <a:pt x="501" y="1"/>
                    <a:pt x="1" y="501"/>
                    <a:pt x="1" y="1144"/>
                  </a:cubicBezTo>
                  <a:lnTo>
                    <a:pt x="1" y="2406"/>
                  </a:lnTo>
                  <a:cubicBezTo>
                    <a:pt x="1" y="3025"/>
                    <a:pt x="501" y="3549"/>
                    <a:pt x="1144" y="3549"/>
                  </a:cubicBezTo>
                  <a:lnTo>
                    <a:pt x="7836" y="3549"/>
                  </a:lnTo>
                  <a:cubicBezTo>
                    <a:pt x="8479" y="3549"/>
                    <a:pt x="9003" y="3025"/>
                    <a:pt x="9003" y="2406"/>
                  </a:cubicBezTo>
                  <a:lnTo>
                    <a:pt x="9003" y="1144"/>
                  </a:lnTo>
                  <a:cubicBezTo>
                    <a:pt x="9003" y="501"/>
                    <a:pt x="8479" y="1"/>
                    <a:pt x="78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1" name="Google Shape;10941;p84"/>
            <p:cNvSpPr/>
            <p:nvPr/>
          </p:nvSpPr>
          <p:spPr>
            <a:xfrm>
              <a:off x="5303525" y="4183150"/>
              <a:ext cx="23775" cy="35650"/>
            </a:xfrm>
            <a:custGeom>
              <a:rect b="b" l="l" r="r" t="t"/>
              <a:pathLst>
                <a:path extrusionOk="0" h="1426" w="951">
                  <a:moveTo>
                    <a:pt x="447" y="1"/>
                  </a:moveTo>
                  <a:cubicBezTo>
                    <a:pt x="238" y="1"/>
                    <a:pt x="1" y="151"/>
                    <a:pt x="117" y="354"/>
                  </a:cubicBezTo>
                  <a:lnTo>
                    <a:pt x="307" y="1187"/>
                  </a:lnTo>
                  <a:cubicBezTo>
                    <a:pt x="355" y="1330"/>
                    <a:pt x="474" y="1426"/>
                    <a:pt x="617" y="1426"/>
                  </a:cubicBezTo>
                  <a:lnTo>
                    <a:pt x="688" y="1426"/>
                  </a:lnTo>
                  <a:cubicBezTo>
                    <a:pt x="855" y="1378"/>
                    <a:pt x="950" y="1211"/>
                    <a:pt x="926" y="1045"/>
                  </a:cubicBezTo>
                  <a:lnTo>
                    <a:pt x="712" y="211"/>
                  </a:lnTo>
                  <a:cubicBezTo>
                    <a:pt x="703" y="62"/>
                    <a:pt x="581" y="1"/>
                    <a:pt x="4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2" name="Google Shape;10942;p84"/>
            <p:cNvSpPr/>
            <p:nvPr/>
          </p:nvSpPr>
          <p:spPr>
            <a:xfrm>
              <a:off x="5157000" y="4183575"/>
              <a:ext cx="22050" cy="35225"/>
            </a:xfrm>
            <a:custGeom>
              <a:rect b="b" l="l" r="r" t="t"/>
              <a:pathLst>
                <a:path extrusionOk="0" h="1409" w="882">
                  <a:moveTo>
                    <a:pt x="562" y="1"/>
                  </a:moveTo>
                  <a:cubicBezTo>
                    <a:pt x="453" y="1"/>
                    <a:pt x="344" y="54"/>
                    <a:pt x="286" y="170"/>
                  </a:cubicBezTo>
                  <a:lnTo>
                    <a:pt x="262" y="194"/>
                  </a:lnTo>
                  <a:lnTo>
                    <a:pt x="72" y="1028"/>
                  </a:lnTo>
                  <a:cubicBezTo>
                    <a:pt x="0" y="1194"/>
                    <a:pt x="119" y="1361"/>
                    <a:pt x="286" y="1409"/>
                  </a:cubicBezTo>
                  <a:lnTo>
                    <a:pt x="357" y="1409"/>
                  </a:lnTo>
                  <a:cubicBezTo>
                    <a:pt x="500" y="1409"/>
                    <a:pt x="619" y="1289"/>
                    <a:pt x="667" y="1170"/>
                  </a:cubicBezTo>
                  <a:lnTo>
                    <a:pt x="881" y="313"/>
                  </a:lnTo>
                  <a:cubicBezTo>
                    <a:pt x="881" y="115"/>
                    <a:pt x="722" y="1"/>
                    <a:pt x="5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3" name="Google Shape;10943;p84"/>
            <p:cNvSpPr/>
            <p:nvPr/>
          </p:nvSpPr>
          <p:spPr>
            <a:xfrm>
              <a:off x="5233800" y="4181275"/>
              <a:ext cx="17275" cy="36925"/>
            </a:xfrm>
            <a:custGeom>
              <a:rect b="b" l="l" r="r" t="t"/>
              <a:pathLst>
                <a:path extrusionOk="0" h="1477" w="691">
                  <a:moveTo>
                    <a:pt x="346" y="0"/>
                  </a:moveTo>
                  <a:cubicBezTo>
                    <a:pt x="173" y="0"/>
                    <a:pt x="0" y="119"/>
                    <a:pt x="24" y="357"/>
                  </a:cubicBezTo>
                  <a:lnTo>
                    <a:pt x="24" y="1191"/>
                  </a:lnTo>
                  <a:cubicBezTo>
                    <a:pt x="48" y="1381"/>
                    <a:pt x="197" y="1477"/>
                    <a:pt x="346" y="1477"/>
                  </a:cubicBezTo>
                  <a:cubicBezTo>
                    <a:pt x="494" y="1477"/>
                    <a:pt x="643" y="1381"/>
                    <a:pt x="667" y="1191"/>
                  </a:cubicBezTo>
                  <a:lnTo>
                    <a:pt x="667" y="357"/>
                  </a:lnTo>
                  <a:cubicBezTo>
                    <a:pt x="691" y="119"/>
                    <a:pt x="518" y="0"/>
                    <a:pt x="3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4" name="Google Shape;10944;p84"/>
            <p:cNvSpPr/>
            <p:nvPr/>
          </p:nvSpPr>
          <p:spPr>
            <a:xfrm>
              <a:off x="5121875" y="4234250"/>
              <a:ext cx="52400" cy="52425"/>
            </a:xfrm>
            <a:custGeom>
              <a:rect b="b" l="l" r="r" t="t"/>
              <a:pathLst>
                <a:path extrusionOk="0" h="2097" w="2096">
                  <a:moveTo>
                    <a:pt x="1048" y="1"/>
                  </a:moveTo>
                  <a:cubicBezTo>
                    <a:pt x="477" y="1"/>
                    <a:pt x="0" y="477"/>
                    <a:pt x="0" y="1049"/>
                  </a:cubicBezTo>
                  <a:cubicBezTo>
                    <a:pt x="0" y="1644"/>
                    <a:pt x="477" y="2096"/>
                    <a:pt x="1048" y="2096"/>
                  </a:cubicBezTo>
                  <a:cubicBezTo>
                    <a:pt x="1643" y="2096"/>
                    <a:pt x="2096" y="1644"/>
                    <a:pt x="2096" y="1049"/>
                  </a:cubicBezTo>
                  <a:cubicBezTo>
                    <a:pt x="2096" y="477"/>
                    <a:pt x="1643" y="1"/>
                    <a:pt x="1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5" name="Google Shape;10945;p84"/>
            <p:cNvSpPr/>
            <p:nvPr/>
          </p:nvSpPr>
          <p:spPr>
            <a:xfrm>
              <a:off x="5108775" y="4292600"/>
              <a:ext cx="78600" cy="52425"/>
            </a:xfrm>
            <a:custGeom>
              <a:rect b="b" l="l" r="r" t="t"/>
              <a:pathLst>
                <a:path extrusionOk="0" h="2097" w="3144">
                  <a:moveTo>
                    <a:pt x="500" y="1"/>
                  </a:moveTo>
                  <a:cubicBezTo>
                    <a:pt x="191" y="286"/>
                    <a:pt x="0" y="715"/>
                    <a:pt x="0" y="1144"/>
                  </a:cubicBezTo>
                  <a:lnTo>
                    <a:pt x="0" y="1787"/>
                  </a:lnTo>
                  <a:cubicBezTo>
                    <a:pt x="0" y="1953"/>
                    <a:pt x="143" y="2096"/>
                    <a:pt x="334" y="2096"/>
                  </a:cubicBezTo>
                  <a:lnTo>
                    <a:pt x="2834" y="2096"/>
                  </a:lnTo>
                  <a:cubicBezTo>
                    <a:pt x="3001" y="2096"/>
                    <a:pt x="3144" y="1953"/>
                    <a:pt x="3144" y="1787"/>
                  </a:cubicBezTo>
                  <a:lnTo>
                    <a:pt x="3144" y="1144"/>
                  </a:lnTo>
                  <a:cubicBezTo>
                    <a:pt x="3144" y="715"/>
                    <a:pt x="2953" y="310"/>
                    <a:pt x="2644" y="24"/>
                  </a:cubicBezTo>
                  <a:cubicBezTo>
                    <a:pt x="2358" y="262"/>
                    <a:pt x="1977" y="405"/>
                    <a:pt x="1572" y="405"/>
                  </a:cubicBezTo>
                  <a:cubicBezTo>
                    <a:pt x="1191" y="405"/>
                    <a:pt x="786" y="262"/>
                    <a:pt x="5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6" name="Google Shape;10946;p84"/>
            <p:cNvSpPr/>
            <p:nvPr/>
          </p:nvSpPr>
          <p:spPr>
            <a:xfrm>
              <a:off x="5310600" y="4234250"/>
              <a:ext cx="52425" cy="52425"/>
            </a:xfrm>
            <a:custGeom>
              <a:rect b="b" l="l" r="r" t="t"/>
              <a:pathLst>
                <a:path extrusionOk="0" h="2097" w="2097">
                  <a:moveTo>
                    <a:pt x="1048" y="1"/>
                  </a:moveTo>
                  <a:cubicBezTo>
                    <a:pt x="453" y="1"/>
                    <a:pt x="0" y="477"/>
                    <a:pt x="0" y="1049"/>
                  </a:cubicBezTo>
                  <a:cubicBezTo>
                    <a:pt x="0" y="1644"/>
                    <a:pt x="453" y="2096"/>
                    <a:pt x="1048" y="2096"/>
                  </a:cubicBezTo>
                  <a:cubicBezTo>
                    <a:pt x="1620" y="2096"/>
                    <a:pt x="2096" y="1644"/>
                    <a:pt x="2096" y="1049"/>
                  </a:cubicBezTo>
                  <a:cubicBezTo>
                    <a:pt x="2096" y="477"/>
                    <a:pt x="1620" y="1"/>
                    <a:pt x="1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7" name="Google Shape;10947;p84"/>
            <p:cNvSpPr/>
            <p:nvPr/>
          </p:nvSpPr>
          <p:spPr>
            <a:xfrm>
              <a:off x="5297500" y="4292600"/>
              <a:ext cx="78025" cy="52425"/>
            </a:xfrm>
            <a:custGeom>
              <a:rect b="b" l="l" r="r" t="t"/>
              <a:pathLst>
                <a:path extrusionOk="0" h="2097" w="3121">
                  <a:moveTo>
                    <a:pt x="477" y="1"/>
                  </a:moveTo>
                  <a:cubicBezTo>
                    <a:pt x="167" y="286"/>
                    <a:pt x="0" y="691"/>
                    <a:pt x="0" y="1120"/>
                  </a:cubicBezTo>
                  <a:lnTo>
                    <a:pt x="0" y="1787"/>
                  </a:lnTo>
                  <a:cubicBezTo>
                    <a:pt x="0" y="1953"/>
                    <a:pt x="120" y="2096"/>
                    <a:pt x="286" y="2096"/>
                  </a:cubicBezTo>
                  <a:lnTo>
                    <a:pt x="2811" y="2096"/>
                  </a:lnTo>
                  <a:cubicBezTo>
                    <a:pt x="2977" y="2096"/>
                    <a:pt x="3120" y="1953"/>
                    <a:pt x="3096" y="1787"/>
                  </a:cubicBezTo>
                  <a:lnTo>
                    <a:pt x="3096" y="1144"/>
                  </a:lnTo>
                  <a:cubicBezTo>
                    <a:pt x="3120" y="715"/>
                    <a:pt x="2953" y="286"/>
                    <a:pt x="2644" y="1"/>
                  </a:cubicBezTo>
                  <a:cubicBezTo>
                    <a:pt x="2334" y="262"/>
                    <a:pt x="1947" y="393"/>
                    <a:pt x="1560" y="393"/>
                  </a:cubicBezTo>
                  <a:cubicBezTo>
                    <a:pt x="1173" y="393"/>
                    <a:pt x="786" y="262"/>
                    <a:pt x="4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8" name="Google Shape;10948;p84"/>
            <p:cNvSpPr/>
            <p:nvPr/>
          </p:nvSpPr>
          <p:spPr>
            <a:xfrm>
              <a:off x="5216525" y="4234250"/>
              <a:ext cx="52425" cy="52425"/>
            </a:xfrm>
            <a:custGeom>
              <a:rect b="b" l="l" r="r" t="t"/>
              <a:pathLst>
                <a:path extrusionOk="0" h="2097" w="2097">
                  <a:moveTo>
                    <a:pt x="1049" y="1"/>
                  </a:moveTo>
                  <a:cubicBezTo>
                    <a:pt x="453" y="1"/>
                    <a:pt x="1" y="477"/>
                    <a:pt x="1" y="1049"/>
                  </a:cubicBezTo>
                  <a:cubicBezTo>
                    <a:pt x="1" y="1644"/>
                    <a:pt x="453" y="2096"/>
                    <a:pt x="1049" y="2096"/>
                  </a:cubicBezTo>
                  <a:cubicBezTo>
                    <a:pt x="1620" y="2096"/>
                    <a:pt x="2096" y="1644"/>
                    <a:pt x="2096" y="1049"/>
                  </a:cubicBezTo>
                  <a:cubicBezTo>
                    <a:pt x="2096" y="477"/>
                    <a:pt x="1620" y="1"/>
                    <a:pt x="10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9" name="Google Shape;10949;p84"/>
            <p:cNvSpPr/>
            <p:nvPr/>
          </p:nvSpPr>
          <p:spPr>
            <a:xfrm>
              <a:off x="5203425" y="4292600"/>
              <a:ext cx="78625" cy="52425"/>
            </a:xfrm>
            <a:custGeom>
              <a:rect b="b" l="l" r="r" t="t"/>
              <a:pathLst>
                <a:path extrusionOk="0" h="2097" w="3145">
                  <a:moveTo>
                    <a:pt x="477" y="1"/>
                  </a:moveTo>
                  <a:cubicBezTo>
                    <a:pt x="168" y="286"/>
                    <a:pt x="1" y="691"/>
                    <a:pt x="1" y="1120"/>
                  </a:cubicBezTo>
                  <a:lnTo>
                    <a:pt x="1" y="1787"/>
                  </a:lnTo>
                  <a:cubicBezTo>
                    <a:pt x="1" y="1953"/>
                    <a:pt x="144" y="2096"/>
                    <a:pt x="310" y="2096"/>
                  </a:cubicBezTo>
                  <a:lnTo>
                    <a:pt x="2811" y="2096"/>
                  </a:lnTo>
                  <a:cubicBezTo>
                    <a:pt x="3001" y="2096"/>
                    <a:pt x="3144" y="1953"/>
                    <a:pt x="3121" y="1787"/>
                  </a:cubicBezTo>
                  <a:lnTo>
                    <a:pt x="3121" y="1144"/>
                  </a:lnTo>
                  <a:cubicBezTo>
                    <a:pt x="3121" y="715"/>
                    <a:pt x="2954" y="310"/>
                    <a:pt x="2644" y="24"/>
                  </a:cubicBezTo>
                  <a:cubicBezTo>
                    <a:pt x="2338" y="260"/>
                    <a:pt x="1961" y="402"/>
                    <a:pt x="1561" y="405"/>
                  </a:cubicBezTo>
                  <a:lnTo>
                    <a:pt x="1561" y="405"/>
                  </a:lnTo>
                  <a:cubicBezTo>
                    <a:pt x="1161" y="402"/>
                    <a:pt x="784" y="236"/>
                    <a:pt x="4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50" name="Google Shape;10950;p84"/>
          <p:cNvGrpSpPr/>
          <p:nvPr/>
        </p:nvGrpSpPr>
        <p:grpSpPr>
          <a:xfrm>
            <a:off x="7057356" y="4002486"/>
            <a:ext cx="349675" cy="349675"/>
            <a:chOff x="5687450" y="4076475"/>
            <a:chExt cx="267950" cy="267950"/>
          </a:xfrm>
        </p:grpSpPr>
        <p:sp>
          <p:nvSpPr>
            <p:cNvPr id="10951" name="Google Shape;10951;p84"/>
            <p:cNvSpPr/>
            <p:nvPr/>
          </p:nvSpPr>
          <p:spPr>
            <a:xfrm>
              <a:off x="5795225" y="4234250"/>
              <a:ext cx="52425" cy="52425"/>
            </a:xfrm>
            <a:custGeom>
              <a:rect b="b" l="l" r="r" t="t"/>
              <a:pathLst>
                <a:path extrusionOk="0" h="2097" w="2097">
                  <a:moveTo>
                    <a:pt x="1048" y="1"/>
                  </a:moveTo>
                  <a:cubicBezTo>
                    <a:pt x="453" y="1"/>
                    <a:pt x="0" y="477"/>
                    <a:pt x="0" y="1049"/>
                  </a:cubicBezTo>
                  <a:cubicBezTo>
                    <a:pt x="0" y="1644"/>
                    <a:pt x="453" y="2096"/>
                    <a:pt x="1048" y="2096"/>
                  </a:cubicBezTo>
                  <a:cubicBezTo>
                    <a:pt x="1620" y="2096"/>
                    <a:pt x="2096" y="1644"/>
                    <a:pt x="2096" y="1049"/>
                  </a:cubicBezTo>
                  <a:cubicBezTo>
                    <a:pt x="2096" y="477"/>
                    <a:pt x="1620" y="1"/>
                    <a:pt x="1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2" name="Google Shape;10952;p84"/>
            <p:cNvSpPr/>
            <p:nvPr/>
          </p:nvSpPr>
          <p:spPr>
            <a:xfrm>
              <a:off x="5771400" y="4290825"/>
              <a:ext cx="99450" cy="53600"/>
            </a:xfrm>
            <a:custGeom>
              <a:rect b="b" l="l" r="r" t="t"/>
              <a:pathLst>
                <a:path extrusionOk="0" h="2144" w="3978">
                  <a:moveTo>
                    <a:pt x="834" y="0"/>
                  </a:moveTo>
                  <a:cubicBezTo>
                    <a:pt x="310" y="381"/>
                    <a:pt x="1" y="976"/>
                    <a:pt x="1" y="1619"/>
                  </a:cubicBezTo>
                  <a:lnTo>
                    <a:pt x="1" y="1858"/>
                  </a:lnTo>
                  <a:cubicBezTo>
                    <a:pt x="25" y="2024"/>
                    <a:pt x="144" y="2143"/>
                    <a:pt x="334" y="2143"/>
                  </a:cubicBezTo>
                  <a:lnTo>
                    <a:pt x="3668" y="2143"/>
                  </a:lnTo>
                  <a:cubicBezTo>
                    <a:pt x="3835" y="2143"/>
                    <a:pt x="3978" y="2000"/>
                    <a:pt x="3978" y="1834"/>
                  </a:cubicBezTo>
                  <a:lnTo>
                    <a:pt x="3978" y="1619"/>
                  </a:lnTo>
                  <a:cubicBezTo>
                    <a:pt x="3978" y="976"/>
                    <a:pt x="3668" y="381"/>
                    <a:pt x="3144" y="0"/>
                  </a:cubicBezTo>
                  <a:cubicBezTo>
                    <a:pt x="2823" y="310"/>
                    <a:pt x="2406" y="464"/>
                    <a:pt x="1989" y="464"/>
                  </a:cubicBezTo>
                  <a:cubicBezTo>
                    <a:pt x="1573" y="464"/>
                    <a:pt x="1156" y="310"/>
                    <a:pt x="8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3" name="Google Shape;10953;p84"/>
            <p:cNvSpPr/>
            <p:nvPr/>
          </p:nvSpPr>
          <p:spPr>
            <a:xfrm>
              <a:off x="5879175" y="4076475"/>
              <a:ext cx="52400" cy="52425"/>
            </a:xfrm>
            <a:custGeom>
              <a:rect b="b" l="l" r="r" t="t"/>
              <a:pathLst>
                <a:path extrusionOk="0" h="2097" w="2096">
                  <a:moveTo>
                    <a:pt x="1048" y="1"/>
                  </a:moveTo>
                  <a:cubicBezTo>
                    <a:pt x="477" y="1"/>
                    <a:pt x="0" y="477"/>
                    <a:pt x="0" y="1049"/>
                  </a:cubicBezTo>
                  <a:cubicBezTo>
                    <a:pt x="0" y="1620"/>
                    <a:pt x="477" y="2097"/>
                    <a:pt x="1048" y="2097"/>
                  </a:cubicBezTo>
                  <a:cubicBezTo>
                    <a:pt x="1643" y="2097"/>
                    <a:pt x="2096" y="1620"/>
                    <a:pt x="2096" y="1049"/>
                  </a:cubicBezTo>
                  <a:cubicBezTo>
                    <a:pt x="2096" y="477"/>
                    <a:pt x="1643" y="1"/>
                    <a:pt x="1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4" name="Google Shape;10954;p84"/>
            <p:cNvSpPr/>
            <p:nvPr/>
          </p:nvSpPr>
          <p:spPr>
            <a:xfrm>
              <a:off x="5855950" y="4133050"/>
              <a:ext cx="99450" cy="53600"/>
            </a:xfrm>
            <a:custGeom>
              <a:rect b="b" l="l" r="r" t="t"/>
              <a:pathLst>
                <a:path extrusionOk="0" h="2144" w="3978">
                  <a:moveTo>
                    <a:pt x="834" y="0"/>
                  </a:moveTo>
                  <a:cubicBezTo>
                    <a:pt x="310" y="357"/>
                    <a:pt x="0" y="977"/>
                    <a:pt x="0" y="1620"/>
                  </a:cubicBezTo>
                  <a:lnTo>
                    <a:pt x="0" y="1810"/>
                  </a:lnTo>
                  <a:cubicBezTo>
                    <a:pt x="0" y="2001"/>
                    <a:pt x="143" y="2144"/>
                    <a:pt x="310" y="2144"/>
                  </a:cubicBezTo>
                  <a:lnTo>
                    <a:pt x="3668" y="2144"/>
                  </a:lnTo>
                  <a:cubicBezTo>
                    <a:pt x="3835" y="2144"/>
                    <a:pt x="3978" y="2001"/>
                    <a:pt x="3978" y="1810"/>
                  </a:cubicBezTo>
                  <a:lnTo>
                    <a:pt x="3978" y="1620"/>
                  </a:lnTo>
                  <a:cubicBezTo>
                    <a:pt x="3978" y="977"/>
                    <a:pt x="3668" y="357"/>
                    <a:pt x="3144" y="0"/>
                  </a:cubicBezTo>
                  <a:cubicBezTo>
                    <a:pt x="2823" y="310"/>
                    <a:pt x="2406" y="465"/>
                    <a:pt x="1989" y="465"/>
                  </a:cubicBezTo>
                  <a:cubicBezTo>
                    <a:pt x="1572" y="465"/>
                    <a:pt x="1155" y="310"/>
                    <a:pt x="8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5" name="Google Shape;10955;p84"/>
            <p:cNvSpPr/>
            <p:nvPr/>
          </p:nvSpPr>
          <p:spPr>
            <a:xfrm>
              <a:off x="5710675" y="4076475"/>
              <a:ext cx="52425" cy="52425"/>
            </a:xfrm>
            <a:custGeom>
              <a:rect b="b" l="l" r="r" t="t"/>
              <a:pathLst>
                <a:path extrusionOk="0" h="2097" w="2097">
                  <a:moveTo>
                    <a:pt x="1049" y="1"/>
                  </a:moveTo>
                  <a:cubicBezTo>
                    <a:pt x="477" y="1"/>
                    <a:pt x="1" y="477"/>
                    <a:pt x="1" y="1049"/>
                  </a:cubicBezTo>
                  <a:cubicBezTo>
                    <a:pt x="1" y="1620"/>
                    <a:pt x="477" y="2097"/>
                    <a:pt x="1049" y="2097"/>
                  </a:cubicBezTo>
                  <a:cubicBezTo>
                    <a:pt x="1644" y="2097"/>
                    <a:pt x="2096" y="1620"/>
                    <a:pt x="2096" y="1049"/>
                  </a:cubicBezTo>
                  <a:cubicBezTo>
                    <a:pt x="2096" y="477"/>
                    <a:pt x="1644" y="1"/>
                    <a:pt x="10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6" name="Google Shape;10956;p84"/>
            <p:cNvSpPr/>
            <p:nvPr/>
          </p:nvSpPr>
          <p:spPr>
            <a:xfrm>
              <a:off x="5687450" y="4133050"/>
              <a:ext cx="99450" cy="53600"/>
            </a:xfrm>
            <a:custGeom>
              <a:rect b="b" l="l" r="r" t="t"/>
              <a:pathLst>
                <a:path extrusionOk="0" h="2144" w="3978">
                  <a:moveTo>
                    <a:pt x="834" y="0"/>
                  </a:moveTo>
                  <a:cubicBezTo>
                    <a:pt x="311" y="357"/>
                    <a:pt x="1" y="977"/>
                    <a:pt x="1" y="1620"/>
                  </a:cubicBezTo>
                  <a:lnTo>
                    <a:pt x="1" y="1810"/>
                  </a:lnTo>
                  <a:cubicBezTo>
                    <a:pt x="1" y="2001"/>
                    <a:pt x="144" y="2144"/>
                    <a:pt x="311" y="2144"/>
                  </a:cubicBezTo>
                  <a:lnTo>
                    <a:pt x="3668" y="2144"/>
                  </a:lnTo>
                  <a:cubicBezTo>
                    <a:pt x="3835" y="2120"/>
                    <a:pt x="3978" y="2001"/>
                    <a:pt x="3978" y="1810"/>
                  </a:cubicBezTo>
                  <a:lnTo>
                    <a:pt x="3978" y="1620"/>
                  </a:lnTo>
                  <a:cubicBezTo>
                    <a:pt x="3978" y="977"/>
                    <a:pt x="3668" y="357"/>
                    <a:pt x="3144" y="0"/>
                  </a:cubicBezTo>
                  <a:cubicBezTo>
                    <a:pt x="2823" y="310"/>
                    <a:pt x="2406" y="465"/>
                    <a:pt x="1989" y="465"/>
                  </a:cubicBezTo>
                  <a:cubicBezTo>
                    <a:pt x="1573" y="465"/>
                    <a:pt x="1156" y="310"/>
                    <a:pt x="8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7" name="Google Shape;10957;p84"/>
            <p:cNvSpPr/>
            <p:nvPr/>
          </p:nvSpPr>
          <p:spPr>
            <a:xfrm>
              <a:off x="5782725" y="4078900"/>
              <a:ext cx="76225" cy="57750"/>
            </a:xfrm>
            <a:custGeom>
              <a:rect b="b" l="l" r="r" t="t"/>
              <a:pathLst>
                <a:path extrusionOk="0" h="2310" w="3049">
                  <a:moveTo>
                    <a:pt x="1858" y="0"/>
                  </a:moveTo>
                  <a:cubicBezTo>
                    <a:pt x="1617" y="0"/>
                    <a:pt x="1400" y="309"/>
                    <a:pt x="1620" y="547"/>
                  </a:cubicBezTo>
                  <a:lnTo>
                    <a:pt x="1929" y="833"/>
                  </a:lnTo>
                  <a:lnTo>
                    <a:pt x="381" y="833"/>
                  </a:lnTo>
                  <a:cubicBezTo>
                    <a:pt x="0" y="880"/>
                    <a:pt x="0" y="1428"/>
                    <a:pt x="381" y="1476"/>
                  </a:cubicBezTo>
                  <a:lnTo>
                    <a:pt x="1929" y="1476"/>
                  </a:lnTo>
                  <a:lnTo>
                    <a:pt x="1644" y="1761"/>
                  </a:lnTo>
                  <a:cubicBezTo>
                    <a:pt x="1524" y="1904"/>
                    <a:pt x="1524" y="2095"/>
                    <a:pt x="1644" y="2214"/>
                  </a:cubicBezTo>
                  <a:cubicBezTo>
                    <a:pt x="1691" y="2262"/>
                    <a:pt x="1786" y="2309"/>
                    <a:pt x="1858" y="2309"/>
                  </a:cubicBezTo>
                  <a:cubicBezTo>
                    <a:pt x="1953" y="2309"/>
                    <a:pt x="2025" y="2262"/>
                    <a:pt x="2072" y="2214"/>
                  </a:cubicBezTo>
                  <a:lnTo>
                    <a:pt x="2929" y="1380"/>
                  </a:lnTo>
                  <a:cubicBezTo>
                    <a:pt x="3049" y="1261"/>
                    <a:pt x="3049" y="1047"/>
                    <a:pt x="2929" y="928"/>
                  </a:cubicBezTo>
                  <a:lnTo>
                    <a:pt x="2072" y="94"/>
                  </a:lnTo>
                  <a:cubicBezTo>
                    <a:pt x="2006" y="28"/>
                    <a:pt x="1931" y="0"/>
                    <a:pt x="18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8" name="Google Shape;10958;p84"/>
            <p:cNvSpPr/>
            <p:nvPr/>
          </p:nvSpPr>
          <p:spPr>
            <a:xfrm>
              <a:off x="5713650" y="4205675"/>
              <a:ext cx="59875" cy="56325"/>
            </a:xfrm>
            <a:custGeom>
              <a:rect b="b" l="l" r="r" t="t"/>
              <a:pathLst>
                <a:path extrusionOk="0" h="2253" w="2395">
                  <a:moveTo>
                    <a:pt x="358" y="1"/>
                  </a:moveTo>
                  <a:cubicBezTo>
                    <a:pt x="168" y="1"/>
                    <a:pt x="25" y="144"/>
                    <a:pt x="25" y="334"/>
                  </a:cubicBezTo>
                  <a:lnTo>
                    <a:pt x="25" y="1525"/>
                  </a:lnTo>
                  <a:cubicBezTo>
                    <a:pt x="1" y="1751"/>
                    <a:pt x="173" y="1864"/>
                    <a:pt x="346" y="1864"/>
                  </a:cubicBezTo>
                  <a:cubicBezTo>
                    <a:pt x="519" y="1864"/>
                    <a:pt x="691" y="1751"/>
                    <a:pt x="668" y="1525"/>
                  </a:cubicBezTo>
                  <a:lnTo>
                    <a:pt x="668" y="1096"/>
                  </a:lnTo>
                  <a:lnTo>
                    <a:pt x="1763" y="2168"/>
                  </a:lnTo>
                  <a:cubicBezTo>
                    <a:pt x="1828" y="2227"/>
                    <a:pt x="1899" y="2252"/>
                    <a:pt x="1967" y="2252"/>
                  </a:cubicBezTo>
                  <a:cubicBezTo>
                    <a:pt x="2198" y="2252"/>
                    <a:pt x="2394" y="1960"/>
                    <a:pt x="2192" y="1739"/>
                  </a:cubicBezTo>
                  <a:lnTo>
                    <a:pt x="1120" y="644"/>
                  </a:lnTo>
                  <a:lnTo>
                    <a:pt x="1549" y="644"/>
                  </a:lnTo>
                  <a:cubicBezTo>
                    <a:pt x="1906" y="596"/>
                    <a:pt x="1906" y="48"/>
                    <a:pt x="15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9" name="Google Shape;10959;p84"/>
            <p:cNvSpPr/>
            <p:nvPr/>
          </p:nvSpPr>
          <p:spPr>
            <a:xfrm>
              <a:off x="5870825" y="4205450"/>
              <a:ext cx="60250" cy="56875"/>
            </a:xfrm>
            <a:custGeom>
              <a:rect b="b" l="l" r="r" t="t"/>
              <a:pathLst>
                <a:path extrusionOk="0" h="2275" w="2410">
                  <a:moveTo>
                    <a:pt x="1969" y="1"/>
                  </a:moveTo>
                  <a:cubicBezTo>
                    <a:pt x="1893" y="1"/>
                    <a:pt x="1813" y="31"/>
                    <a:pt x="1739" y="105"/>
                  </a:cubicBezTo>
                  <a:lnTo>
                    <a:pt x="1763" y="105"/>
                  </a:lnTo>
                  <a:lnTo>
                    <a:pt x="668" y="1200"/>
                  </a:lnTo>
                  <a:lnTo>
                    <a:pt x="668" y="772"/>
                  </a:lnTo>
                  <a:cubicBezTo>
                    <a:pt x="691" y="545"/>
                    <a:pt x="519" y="432"/>
                    <a:pt x="346" y="432"/>
                  </a:cubicBezTo>
                  <a:cubicBezTo>
                    <a:pt x="174" y="432"/>
                    <a:pt x="1" y="545"/>
                    <a:pt x="25" y="772"/>
                  </a:cubicBezTo>
                  <a:lnTo>
                    <a:pt x="25" y="1962"/>
                  </a:lnTo>
                  <a:cubicBezTo>
                    <a:pt x="25" y="2129"/>
                    <a:pt x="168" y="2272"/>
                    <a:pt x="334" y="2272"/>
                  </a:cubicBezTo>
                  <a:lnTo>
                    <a:pt x="1525" y="2272"/>
                  </a:lnTo>
                  <a:cubicBezTo>
                    <a:pt x="1539" y="2273"/>
                    <a:pt x="1553" y="2274"/>
                    <a:pt x="1566" y="2274"/>
                  </a:cubicBezTo>
                  <a:cubicBezTo>
                    <a:pt x="1964" y="2274"/>
                    <a:pt x="1964" y="1627"/>
                    <a:pt x="1566" y="1627"/>
                  </a:cubicBezTo>
                  <a:cubicBezTo>
                    <a:pt x="1553" y="1627"/>
                    <a:pt x="1539" y="1628"/>
                    <a:pt x="1525" y="1629"/>
                  </a:cubicBezTo>
                  <a:lnTo>
                    <a:pt x="1096" y="1629"/>
                  </a:lnTo>
                  <a:lnTo>
                    <a:pt x="2192" y="534"/>
                  </a:lnTo>
                  <a:cubicBezTo>
                    <a:pt x="2410" y="316"/>
                    <a:pt x="2212" y="1"/>
                    <a:pt x="19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60" name="Google Shape;10960;p84"/>
          <p:cNvGrpSpPr/>
          <p:nvPr/>
        </p:nvGrpSpPr>
        <p:grpSpPr>
          <a:xfrm>
            <a:off x="7812560" y="4002486"/>
            <a:ext cx="349675" cy="350458"/>
            <a:chOff x="6266150" y="4076475"/>
            <a:chExt cx="267950" cy="268550"/>
          </a:xfrm>
        </p:grpSpPr>
        <p:sp>
          <p:nvSpPr>
            <p:cNvPr id="10961" name="Google Shape;10961;p84"/>
            <p:cNvSpPr/>
            <p:nvPr/>
          </p:nvSpPr>
          <p:spPr>
            <a:xfrm>
              <a:off x="6373925" y="4076475"/>
              <a:ext cx="52400" cy="52425"/>
            </a:xfrm>
            <a:custGeom>
              <a:rect b="b" l="l" r="r" t="t"/>
              <a:pathLst>
                <a:path extrusionOk="0" h="2097" w="2096">
                  <a:moveTo>
                    <a:pt x="1048" y="1"/>
                  </a:moveTo>
                  <a:cubicBezTo>
                    <a:pt x="476" y="1"/>
                    <a:pt x="0" y="477"/>
                    <a:pt x="0" y="1049"/>
                  </a:cubicBezTo>
                  <a:cubicBezTo>
                    <a:pt x="0" y="1620"/>
                    <a:pt x="476" y="2097"/>
                    <a:pt x="1048" y="2097"/>
                  </a:cubicBezTo>
                  <a:cubicBezTo>
                    <a:pt x="1619" y="2097"/>
                    <a:pt x="2096" y="1620"/>
                    <a:pt x="2096" y="1049"/>
                  </a:cubicBezTo>
                  <a:cubicBezTo>
                    <a:pt x="2096" y="477"/>
                    <a:pt x="1619" y="1"/>
                    <a:pt x="10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2" name="Google Shape;10962;p84"/>
            <p:cNvSpPr/>
            <p:nvPr/>
          </p:nvSpPr>
          <p:spPr>
            <a:xfrm>
              <a:off x="6266150" y="4290825"/>
              <a:ext cx="99450" cy="54200"/>
            </a:xfrm>
            <a:custGeom>
              <a:rect b="b" l="l" r="r" t="t"/>
              <a:pathLst>
                <a:path extrusionOk="0" h="2168" w="3978">
                  <a:moveTo>
                    <a:pt x="834" y="0"/>
                  </a:moveTo>
                  <a:cubicBezTo>
                    <a:pt x="310" y="381"/>
                    <a:pt x="1" y="976"/>
                    <a:pt x="1" y="1619"/>
                  </a:cubicBezTo>
                  <a:lnTo>
                    <a:pt x="1" y="1858"/>
                  </a:lnTo>
                  <a:cubicBezTo>
                    <a:pt x="1" y="2024"/>
                    <a:pt x="120" y="2167"/>
                    <a:pt x="310" y="2167"/>
                  </a:cubicBezTo>
                  <a:lnTo>
                    <a:pt x="3668" y="2167"/>
                  </a:lnTo>
                  <a:cubicBezTo>
                    <a:pt x="3835" y="2167"/>
                    <a:pt x="3978" y="2024"/>
                    <a:pt x="3978" y="1858"/>
                  </a:cubicBezTo>
                  <a:lnTo>
                    <a:pt x="3978" y="1643"/>
                  </a:lnTo>
                  <a:cubicBezTo>
                    <a:pt x="3978" y="976"/>
                    <a:pt x="3668" y="381"/>
                    <a:pt x="3144" y="0"/>
                  </a:cubicBezTo>
                  <a:cubicBezTo>
                    <a:pt x="2823" y="310"/>
                    <a:pt x="2406" y="464"/>
                    <a:pt x="1989" y="464"/>
                  </a:cubicBezTo>
                  <a:cubicBezTo>
                    <a:pt x="1572" y="464"/>
                    <a:pt x="1156" y="310"/>
                    <a:pt x="8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3" name="Google Shape;10963;p84"/>
            <p:cNvSpPr/>
            <p:nvPr/>
          </p:nvSpPr>
          <p:spPr>
            <a:xfrm>
              <a:off x="6434650" y="4290825"/>
              <a:ext cx="99450" cy="53600"/>
            </a:xfrm>
            <a:custGeom>
              <a:rect b="b" l="l" r="r" t="t"/>
              <a:pathLst>
                <a:path extrusionOk="0" h="2144" w="3978">
                  <a:moveTo>
                    <a:pt x="834" y="0"/>
                  </a:moveTo>
                  <a:cubicBezTo>
                    <a:pt x="310" y="381"/>
                    <a:pt x="0" y="976"/>
                    <a:pt x="0" y="1619"/>
                  </a:cubicBezTo>
                  <a:lnTo>
                    <a:pt x="0" y="1858"/>
                  </a:lnTo>
                  <a:cubicBezTo>
                    <a:pt x="0" y="2024"/>
                    <a:pt x="143" y="2143"/>
                    <a:pt x="310" y="2143"/>
                  </a:cubicBezTo>
                  <a:lnTo>
                    <a:pt x="3691" y="2143"/>
                  </a:lnTo>
                  <a:cubicBezTo>
                    <a:pt x="3858" y="2143"/>
                    <a:pt x="3977" y="2000"/>
                    <a:pt x="3977" y="1834"/>
                  </a:cubicBezTo>
                  <a:lnTo>
                    <a:pt x="3977" y="1619"/>
                  </a:lnTo>
                  <a:cubicBezTo>
                    <a:pt x="3977" y="976"/>
                    <a:pt x="3668" y="381"/>
                    <a:pt x="3144" y="0"/>
                  </a:cubicBezTo>
                  <a:cubicBezTo>
                    <a:pt x="2822" y="310"/>
                    <a:pt x="2405" y="464"/>
                    <a:pt x="1989" y="464"/>
                  </a:cubicBezTo>
                  <a:cubicBezTo>
                    <a:pt x="1572" y="464"/>
                    <a:pt x="1155" y="310"/>
                    <a:pt x="8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4" name="Google Shape;10964;p84"/>
            <p:cNvSpPr/>
            <p:nvPr/>
          </p:nvSpPr>
          <p:spPr>
            <a:xfrm>
              <a:off x="6279250" y="4133050"/>
              <a:ext cx="241750" cy="153625"/>
            </a:xfrm>
            <a:custGeom>
              <a:rect b="b" l="l" r="r" t="t"/>
              <a:pathLst>
                <a:path extrusionOk="0" h="6145" w="9670">
                  <a:moveTo>
                    <a:pt x="3668" y="0"/>
                  </a:moveTo>
                  <a:cubicBezTo>
                    <a:pt x="3144" y="357"/>
                    <a:pt x="2835" y="977"/>
                    <a:pt x="2858" y="1620"/>
                  </a:cubicBezTo>
                  <a:lnTo>
                    <a:pt x="2858" y="1810"/>
                  </a:lnTo>
                  <a:cubicBezTo>
                    <a:pt x="2835" y="1977"/>
                    <a:pt x="2977" y="2120"/>
                    <a:pt x="3144" y="2144"/>
                  </a:cubicBezTo>
                  <a:lnTo>
                    <a:pt x="4549" y="2144"/>
                  </a:lnTo>
                  <a:lnTo>
                    <a:pt x="4549" y="2810"/>
                  </a:lnTo>
                  <a:lnTo>
                    <a:pt x="1477" y="2810"/>
                  </a:lnTo>
                  <a:cubicBezTo>
                    <a:pt x="1463" y="2809"/>
                    <a:pt x="1449" y="2808"/>
                    <a:pt x="1436" y="2808"/>
                  </a:cubicBezTo>
                  <a:cubicBezTo>
                    <a:pt x="1266" y="2808"/>
                    <a:pt x="1144" y="2943"/>
                    <a:pt x="1144" y="3120"/>
                  </a:cubicBezTo>
                  <a:lnTo>
                    <a:pt x="1144" y="4096"/>
                  </a:lnTo>
                  <a:cubicBezTo>
                    <a:pt x="1" y="4454"/>
                    <a:pt x="263" y="6144"/>
                    <a:pt x="1453" y="6144"/>
                  </a:cubicBezTo>
                  <a:cubicBezTo>
                    <a:pt x="2668" y="6144"/>
                    <a:pt x="2930" y="4454"/>
                    <a:pt x="1787" y="4096"/>
                  </a:cubicBezTo>
                  <a:lnTo>
                    <a:pt x="1787" y="3430"/>
                  </a:lnTo>
                  <a:lnTo>
                    <a:pt x="7883" y="3430"/>
                  </a:lnTo>
                  <a:lnTo>
                    <a:pt x="7883" y="4120"/>
                  </a:lnTo>
                  <a:cubicBezTo>
                    <a:pt x="6740" y="4477"/>
                    <a:pt x="7002" y="6144"/>
                    <a:pt x="8193" y="6144"/>
                  </a:cubicBezTo>
                  <a:cubicBezTo>
                    <a:pt x="9407" y="6144"/>
                    <a:pt x="9669" y="4477"/>
                    <a:pt x="8526" y="4120"/>
                  </a:cubicBezTo>
                  <a:lnTo>
                    <a:pt x="8526" y="3120"/>
                  </a:lnTo>
                  <a:cubicBezTo>
                    <a:pt x="8526" y="2953"/>
                    <a:pt x="8383" y="2810"/>
                    <a:pt x="8217" y="2810"/>
                  </a:cubicBezTo>
                  <a:lnTo>
                    <a:pt x="5145" y="2810"/>
                  </a:lnTo>
                  <a:lnTo>
                    <a:pt x="5145" y="2144"/>
                  </a:lnTo>
                  <a:lnTo>
                    <a:pt x="6502" y="2144"/>
                  </a:lnTo>
                  <a:cubicBezTo>
                    <a:pt x="6692" y="2144"/>
                    <a:pt x="6835" y="2001"/>
                    <a:pt x="6835" y="1810"/>
                  </a:cubicBezTo>
                  <a:lnTo>
                    <a:pt x="6835" y="1620"/>
                  </a:lnTo>
                  <a:cubicBezTo>
                    <a:pt x="6835" y="977"/>
                    <a:pt x="6526" y="357"/>
                    <a:pt x="6002" y="0"/>
                  </a:cubicBezTo>
                  <a:cubicBezTo>
                    <a:pt x="5668" y="310"/>
                    <a:pt x="5252" y="465"/>
                    <a:pt x="4835" y="465"/>
                  </a:cubicBezTo>
                  <a:cubicBezTo>
                    <a:pt x="4418" y="465"/>
                    <a:pt x="4001" y="310"/>
                    <a:pt x="36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65" name="Google Shape;10965;p84"/>
          <p:cNvGrpSpPr/>
          <p:nvPr/>
        </p:nvGrpSpPr>
        <p:grpSpPr>
          <a:xfrm>
            <a:off x="3279088" y="2899239"/>
            <a:ext cx="351991" cy="324206"/>
            <a:chOff x="2792225" y="3231075"/>
            <a:chExt cx="269725" cy="248434"/>
          </a:xfrm>
        </p:grpSpPr>
        <p:sp>
          <p:nvSpPr>
            <p:cNvPr id="10966" name="Google Shape;10966;p84"/>
            <p:cNvSpPr/>
            <p:nvPr/>
          </p:nvSpPr>
          <p:spPr>
            <a:xfrm>
              <a:off x="2939726" y="3448400"/>
              <a:ext cx="26205" cy="30813"/>
            </a:xfrm>
            <a:custGeom>
              <a:rect b="b" l="l" r="r" t="t"/>
              <a:pathLst>
                <a:path extrusionOk="0" h="25571" w="21747">
                  <a:moveTo>
                    <a:pt x="16310" y="0"/>
                  </a:moveTo>
                  <a:lnTo>
                    <a:pt x="16310" y="0"/>
                  </a:lnTo>
                  <a:cubicBezTo>
                    <a:pt x="15321" y="5931"/>
                    <a:pt x="12850" y="11861"/>
                    <a:pt x="8402" y="15815"/>
                  </a:cubicBezTo>
                  <a:lnTo>
                    <a:pt x="0" y="24711"/>
                  </a:lnTo>
                  <a:cubicBezTo>
                    <a:pt x="1587" y="25288"/>
                    <a:pt x="3215" y="25570"/>
                    <a:pt x="4836" y="25570"/>
                  </a:cubicBezTo>
                  <a:cubicBezTo>
                    <a:pt x="8772" y="25570"/>
                    <a:pt x="12665" y="23908"/>
                    <a:pt x="15815" y="20757"/>
                  </a:cubicBezTo>
                  <a:cubicBezTo>
                    <a:pt x="21252" y="15321"/>
                    <a:pt x="21746" y="5931"/>
                    <a:pt x="16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7" name="Google Shape;10967;p84"/>
            <p:cNvSpPr/>
            <p:nvPr/>
          </p:nvSpPr>
          <p:spPr>
            <a:xfrm>
              <a:off x="2809253" y="3338031"/>
              <a:ext cx="136429" cy="141478"/>
            </a:xfrm>
            <a:custGeom>
              <a:rect b="b" l="l" r="r" t="t"/>
              <a:pathLst>
                <a:path extrusionOk="0" h="117409" w="113219">
                  <a:moveTo>
                    <a:pt x="46109" y="0"/>
                  </a:moveTo>
                  <a:cubicBezTo>
                    <a:pt x="42989" y="0"/>
                    <a:pt x="39703" y="1085"/>
                    <a:pt x="36614" y="3622"/>
                  </a:cubicBezTo>
                  <a:lnTo>
                    <a:pt x="9926" y="29815"/>
                  </a:lnTo>
                  <a:cubicBezTo>
                    <a:pt x="1" y="40504"/>
                    <a:pt x="9537" y="54732"/>
                    <a:pt x="20769" y="54732"/>
                  </a:cubicBezTo>
                  <a:cubicBezTo>
                    <a:pt x="24078" y="54732"/>
                    <a:pt x="27534" y="53497"/>
                    <a:pt x="30684" y="50573"/>
                  </a:cubicBezTo>
                  <a:lnTo>
                    <a:pt x="30684" y="50573"/>
                  </a:lnTo>
                  <a:cubicBezTo>
                    <a:pt x="21810" y="61376"/>
                    <a:pt x="31008" y="74890"/>
                    <a:pt x="42054" y="74890"/>
                  </a:cubicBezTo>
                  <a:cubicBezTo>
                    <a:pt x="45157" y="74890"/>
                    <a:pt x="48406" y="73823"/>
                    <a:pt x="51441" y="71330"/>
                  </a:cubicBezTo>
                  <a:lnTo>
                    <a:pt x="51441" y="71330"/>
                  </a:lnTo>
                  <a:cubicBezTo>
                    <a:pt x="40819" y="81952"/>
                    <a:pt x="50580" y="96651"/>
                    <a:pt x="61950" y="96651"/>
                  </a:cubicBezTo>
                  <a:cubicBezTo>
                    <a:pt x="65392" y="96651"/>
                    <a:pt x="68982" y="95304"/>
                    <a:pt x="72198" y="92088"/>
                  </a:cubicBezTo>
                  <a:lnTo>
                    <a:pt x="72198" y="92088"/>
                  </a:lnTo>
                  <a:cubicBezTo>
                    <a:pt x="61576" y="102710"/>
                    <a:pt x="71338" y="117408"/>
                    <a:pt x="82707" y="117408"/>
                  </a:cubicBezTo>
                  <a:cubicBezTo>
                    <a:pt x="86150" y="117408"/>
                    <a:pt x="89739" y="116061"/>
                    <a:pt x="92955" y="112845"/>
                  </a:cubicBezTo>
                  <a:lnTo>
                    <a:pt x="107288" y="98018"/>
                  </a:lnTo>
                  <a:cubicBezTo>
                    <a:pt x="113219" y="92582"/>
                    <a:pt x="113219" y="83191"/>
                    <a:pt x="107288" y="77261"/>
                  </a:cubicBezTo>
                  <a:lnTo>
                    <a:pt x="107288" y="77755"/>
                  </a:lnTo>
                  <a:cubicBezTo>
                    <a:pt x="104570" y="74790"/>
                    <a:pt x="100863" y="73307"/>
                    <a:pt x="97156" y="73307"/>
                  </a:cubicBezTo>
                  <a:cubicBezTo>
                    <a:pt x="93591" y="73307"/>
                    <a:pt x="90027" y="74678"/>
                    <a:pt x="87341" y="77421"/>
                  </a:cubicBezTo>
                  <a:lnTo>
                    <a:pt x="87341" y="77421"/>
                  </a:lnTo>
                  <a:lnTo>
                    <a:pt x="95921" y="68365"/>
                  </a:lnTo>
                  <a:cubicBezTo>
                    <a:pt x="107927" y="57859"/>
                    <a:pt x="97716" y="42226"/>
                    <a:pt x="86046" y="42226"/>
                  </a:cubicBezTo>
                  <a:cubicBezTo>
                    <a:pt x="83004" y="42226"/>
                    <a:pt x="79862" y="43288"/>
                    <a:pt x="76990" y="45781"/>
                  </a:cubicBezTo>
                  <a:lnTo>
                    <a:pt x="76990" y="45781"/>
                  </a:lnTo>
                  <a:lnTo>
                    <a:pt x="84554" y="38217"/>
                  </a:lnTo>
                  <a:cubicBezTo>
                    <a:pt x="94479" y="27528"/>
                    <a:pt x="84943" y="13301"/>
                    <a:pt x="73711" y="13301"/>
                  </a:cubicBezTo>
                  <a:cubicBezTo>
                    <a:pt x="70402" y="13301"/>
                    <a:pt x="66946" y="14536"/>
                    <a:pt x="63796" y="17460"/>
                  </a:cubicBezTo>
                  <a:lnTo>
                    <a:pt x="57372" y="23885"/>
                  </a:lnTo>
                  <a:cubicBezTo>
                    <a:pt x="65818" y="13135"/>
                    <a:pt x="56967" y="0"/>
                    <a:pt x="461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8" name="Google Shape;10968;p84"/>
            <p:cNvSpPr/>
            <p:nvPr/>
          </p:nvSpPr>
          <p:spPr>
            <a:xfrm>
              <a:off x="2958925" y="3448375"/>
              <a:ext cx="625" cy="625"/>
            </a:xfrm>
            <a:custGeom>
              <a:rect b="b" l="l" r="r" t="t"/>
              <a:pathLst>
                <a:path extrusionOk="0" h="25" w="25">
                  <a:moveTo>
                    <a:pt x="24" y="25"/>
                  </a:moveTo>
                  <a:lnTo>
                    <a:pt x="24" y="25"/>
                  </a:lnTo>
                  <a:lnTo>
                    <a:pt x="0" y="1"/>
                  </a:lnTo>
                  <a:lnTo>
                    <a:pt x="24" y="25"/>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9" name="Google Shape;10969;p84"/>
            <p:cNvSpPr/>
            <p:nvPr/>
          </p:nvSpPr>
          <p:spPr>
            <a:xfrm>
              <a:off x="2792225" y="3231075"/>
              <a:ext cx="257400" cy="222775"/>
            </a:xfrm>
            <a:custGeom>
              <a:rect b="b" l="l" r="r" t="t"/>
              <a:pathLst>
                <a:path extrusionOk="0" h="8911" w="10296">
                  <a:moveTo>
                    <a:pt x="2882" y="1"/>
                  </a:moveTo>
                  <a:cubicBezTo>
                    <a:pt x="2786" y="1"/>
                    <a:pt x="2715" y="24"/>
                    <a:pt x="2667" y="96"/>
                  </a:cubicBezTo>
                  <a:lnTo>
                    <a:pt x="143" y="2620"/>
                  </a:lnTo>
                  <a:cubicBezTo>
                    <a:pt x="0" y="2739"/>
                    <a:pt x="0" y="2930"/>
                    <a:pt x="143" y="3049"/>
                  </a:cubicBezTo>
                  <a:lnTo>
                    <a:pt x="238" y="3144"/>
                  </a:lnTo>
                  <a:cubicBezTo>
                    <a:pt x="381" y="3311"/>
                    <a:pt x="476" y="3525"/>
                    <a:pt x="429" y="3763"/>
                  </a:cubicBezTo>
                  <a:cubicBezTo>
                    <a:pt x="381" y="4192"/>
                    <a:pt x="524" y="4621"/>
                    <a:pt x="810" y="4906"/>
                  </a:cubicBezTo>
                  <a:lnTo>
                    <a:pt x="977" y="5073"/>
                  </a:lnTo>
                  <a:lnTo>
                    <a:pt x="2024" y="4001"/>
                  </a:lnTo>
                  <a:cubicBezTo>
                    <a:pt x="2286" y="3751"/>
                    <a:pt x="2626" y="3626"/>
                    <a:pt x="2965" y="3626"/>
                  </a:cubicBezTo>
                  <a:cubicBezTo>
                    <a:pt x="3304" y="3626"/>
                    <a:pt x="3644" y="3751"/>
                    <a:pt x="3906" y="4001"/>
                  </a:cubicBezTo>
                  <a:cubicBezTo>
                    <a:pt x="4001" y="4097"/>
                    <a:pt x="4072" y="4216"/>
                    <a:pt x="4144" y="4335"/>
                  </a:cubicBezTo>
                  <a:cubicBezTo>
                    <a:pt x="4191" y="4330"/>
                    <a:pt x="4239" y="4327"/>
                    <a:pt x="4285" y="4327"/>
                  </a:cubicBezTo>
                  <a:cubicBezTo>
                    <a:pt x="5143" y="4327"/>
                    <a:pt x="5775" y="5142"/>
                    <a:pt x="5549" y="5978"/>
                  </a:cubicBezTo>
                  <a:cubicBezTo>
                    <a:pt x="5620" y="6049"/>
                    <a:pt x="5692" y="6097"/>
                    <a:pt x="5763" y="6145"/>
                  </a:cubicBezTo>
                  <a:cubicBezTo>
                    <a:pt x="6097" y="6478"/>
                    <a:pt x="6216" y="6978"/>
                    <a:pt x="6120" y="7431"/>
                  </a:cubicBezTo>
                  <a:cubicBezTo>
                    <a:pt x="6192" y="7478"/>
                    <a:pt x="6240" y="7526"/>
                    <a:pt x="6311" y="7597"/>
                  </a:cubicBezTo>
                  <a:cubicBezTo>
                    <a:pt x="6597" y="7883"/>
                    <a:pt x="6740" y="8312"/>
                    <a:pt x="6692" y="8717"/>
                  </a:cubicBezTo>
                  <a:cubicBezTo>
                    <a:pt x="6849" y="8853"/>
                    <a:pt x="7018" y="8911"/>
                    <a:pt x="7178" y="8911"/>
                  </a:cubicBezTo>
                  <a:cubicBezTo>
                    <a:pt x="7747" y="8911"/>
                    <a:pt x="8212" y="8184"/>
                    <a:pt x="7692" y="7645"/>
                  </a:cubicBezTo>
                  <a:lnTo>
                    <a:pt x="7692" y="7645"/>
                  </a:lnTo>
                  <a:cubicBezTo>
                    <a:pt x="7854" y="7807"/>
                    <a:pt x="8035" y="7874"/>
                    <a:pt x="8209" y="7874"/>
                  </a:cubicBezTo>
                  <a:cubicBezTo>
                    <a:pt x="8778" y="7874"/>
                    <a:pt x="9269" y="7150"/>
                    <a:pt x="8740" y="6621"/>
                  </a:cubicBezTo>
                  <a:lnTo>
                    <a:pt x="8740" y="6621"/>
                  </a:lnTo>
                  <a:cubicBezTo>
                    <a:pt x="8899" y="6780"/>
                    <a:pt x="9076" y="6847"/>
                    <a:pt x="9246" y="6847"/>
                  </a:cubicBezTo>
                  <a:cubicBezTo>
                    <a:pt x="9812" y="6847"/>
                    <a:pt x="10295" y="6104"/>
                    <a:pt x="9764" y="5573"/>
                  </a:cubicBezTo>
                  <a:lnTo>
                    <a:pt x="8288" y="4097"/>
                  </a:lnTo>
                  <a:lnTo>
                    <a:pt x="7502" y="3311"/>
                  </a:lnTo>
                  <a:cubicBezTo>
                    <a:pt x="7462" y="3314"/>
                    <a:pt x="7422" y="3315"/>
                    <a:pt x="7382" y="3315"/>
                  </a:cubicBezTo>
                  <a:cubicBezTo>
                    <a:pt x="7113" y="3315"/>
                    <a:pt x="6846" y="3248"/>
                    <a:pt x="6597" y="3144"/>
                  </a:cubicBezTo>
                  <a:lnTo>
                    <a:pt x="5978" y="3763"/>
                  </a:lnTo>
                  <a:cubicBezTo>
                    <a:pt x="5692" y="4049"/>
                    <a:pt x="5329" y="4192"/>
                    <a:pt x="4968" y="4192"/>
                  </a:cubicBezTo>
                  <a:cubicBezTo>
                    <a:pt x="4608" y="4192"/>
                    <a:pt x="4251" y="4049"/>
                    <a:pt x="3977" y="3763"/>
                  </a:cubicBezTo>
                  <a:lnTo>
                    <a:pt x="3953" y="3763"/>
                  </a:lnTo>
                  <a:cubicBezTo>
                    <a:pt x="3406" y="3192"/>
                    <a:pt x="3429" y="2311"/>
                    <a:pt x="3977" y="1763"/>
                  </a:cubicBezTo>
                  <a:lnTo>
                    <a:pt x="4954" y="786"/>
                  </a:lnTo>
                  <a:cubicBezTo>
                    <a:pt x="4704" y="516"/>
                    <a:pt x="4345" y="373"/>
                    <a:pt x="3972" y="373"/>
                  </a:cubicBezTo>
                  <a:cubicBezTo>
                    <a:pt x="3918" y="373"/>
                    <a:pt x="3864" y="376"/>
                    <a:pt x="3810" y="382"/>
                  </a:cubicBezTo>
                  <a:cubicBezTo>
                    <a:pt x="3768" y="390"/>
                    <a:pt x="3727" y="394"/>
                    <a:pt x="3686" y="394"/>
                  </a:cubicBezTo>
                  <a:cubicBezTo>
                    <a:pt x="3498" y="394"/>
                    <a:pt x="3328" y="309"/>
                    <a:pt x="3191" y="191"/>
                  </a:cubicBezTo>
                  <a:lnTo>
                    <a:pt x="3096" y="96"/>
                  </a:lnTo>
                  <a:cubicBezTo>
                    <a:pt x="3048" y="48"/>
                    <a:pt x="2953" y="1"/>
                    <a:pt x="28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0" name="Google Shape;10970;p84"/>
            <p:cNvSpPr/>
            <p:nvPr/>
          </p:nvSpPr>
          <p:spPr>
            <a:xfrm>
              <a:off x="2894625" y="3231225"/>
              <a:ext cx="167325" cy="122525"/>
            </a:xfrm>
            <a:custGeom>
              <a:rect b="b" l="l" r="r" t="t"/>
              <a:pathLst>
                <a:path extrusionOk="0" h="4901" w="6693">
                  <a:moveTo>
                    <a:pt x="3837" y="0"/>
                  </a:moveTo>
                  <a:cubicBezTo>
                    <a:pt x="3757" y="0"/>
                    <a:pt x="3680" y="30"/>
                    <a:pt x="3620" y="90"/>
                  </a:cubicBezTo>
                  <a:lnTo>
                    <a:pt x="3525" y="185"/>
                  </a:lnTo>
                  <a:cubicBezTo>
                    <a:pt x="3388" y="303"/>
                    <a:pt x="3218" y="388"/>
                    <a:pt x="3030" y="388"/>
                  </a:cubicBezTo>
                  <a:cubicBezTo>
                    <a:pt x="2989" y="388"/>
                    <a:pt x="2948" y="384"/>
                    <a:pt x="2906" y="376"/>
                  </a:cubicBezTo>
                  <a:cubicBezTo>
                    <a:pt x="2851" y="369"/>
                    <a:pt x="2797" y="367"/>
                    <a:pt x="2743" y="367"/>
                  </a:cubicBezTo>
                  <a:cubicBezTo>
                    <a:pt x="2370" y="367"/>
                    <a:pt x="2012" y="507"/>
                    <a:pt x="1763" y="757"/>
                  </a:cubicBezTo>
                  <a:lnTo>
                    <a:pt x="310" y="2209"/>
                  </a:lnTo>
                  <a:cubicBezTo>
                    <a:pt x="0" y="2495"/>
                    <a:pt x="0" y="2995"/>
                    <a:pt x="286" y="3305"/>
                  </a:cubicBezTo>
                  <a:cubicBezTo>
                    <a:pt x="441" y="3460"/>
                    <a:pt x="643" y="3537"/>
                    <a:pt x="846" y="3537"/>
                  </a:cubicBezTo>
                  <a:cubicBezTo>
                    <a:pt x="1048" y="3537"/>
                    <a:pt x="1250" y="3460"/>
                    <a:pt x="1405" y="3305"/>
                  </a:cubicBezTo>
                  <a:lnTo>
                    <a:pt x="2405" y="2305"/>
                  </a:lnTo>
                  <a:cubicBezTo>
                    <a:pt x="2642" y="2541"/>
                    <a:pt x="2975" y="2680"/>
                    <a:pt x="3309" y="2680"/>
                  </a:cubicBezTo>
                  <a:cubicBezTo>
                    <a:pt x="3414" y="2680"/>
                    <a:pt x="3518" y="2666"/>
                    <a:pt x="3620" y="2638"/>
                  </a:cubicBezTo>
                  <a:lnTo>
                    <a:pt x="5882" y="4900"/>
                  </a:lnTo>
                  <a:cubicBezTo>
                    <a:pt x="6192" y="4591"/>
                    <a:pt x="6335" y="4162"/>
                    <a:pt x="6263" y="3733"/>
                  </a:cubicBezTo>
                  <a:cubicBezTo>
                    <a:pt x="6240" y="3519"/>
                    <a:pt x="6311" y="3281"/>
                    <a:pt x="6478" y="3138"/>
                  </a:cubicBezTo>
                  <a:lnTo>
                    <a:pt x="6573" y="3043"/>
                  </a:lnTo>
                  <a:cubicBezTo>
                    <a:pt x="6692" y="2924"/>
                    <a:pt x="6692" y="2709"/>
                    <a:pt x="6573" y="2590"/>
                  </a:cubicBezTo>
                  <a:lnTo>
                    <a:pt x="6573" y="2614"/>
                  </a:lnTo>
                  <a:lnTo>
                    <a:pt x="4073" y="90"/>
                  </a:lnTo>
                  <a:cubicBezTo>
                    <a:pt x="4001" y="30"/>
                    <a:pt x="3918" y="0"/>
                    <a:pt x="38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1" name="Google Shape;10971;p84"/>
            <p:cNvSpPr/>
            <p:nvPr/>
          </p:nvSpPr>
          <p:spPr>
            <a:xfrm>
              <a:off x="2958783" y="3447804"/>
              <a:ext cx="596" cy="598"/>
            </a:xfrm>
            <a:custGeom>
              <a:rect b="b" l="l" r="r" t="t"/>
              <a:pathLst>
                <a:path extrusionOk="0" h="496" w="495">
                  <a:moveTo>
                    <a:pt x="495" y="495"/>
                  </a:moveTo>
                  <a:lnTo>
                    <a:pt x="495" y="495"/>
                  </a:lnTo>
                  <a:lnTo>
                    <a:pt x="0" y="1"/>
                  </a:lnTo>
                  <a:lnTo>
                    <a:pt x="495" y="495"/>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72" name="Google Shape;10972;p84"/>
          <p:cNvSpPr txBox="1"/>
          <p:nvPr/>
        </p:nvSpPr>
        <p:spPr>
          <a:xfrm>
            <a:off x="12" y="35325"/>
            <a:ext cx="9144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Roboto"/>
                <a:ea typeface="Roboto"/>
                <a:cs typeface="Roboto"/>
                <a:sym typeface="Roboto"/>
              </a:rPr>
              <a:t>Goals &amp; Results</a:t>
            </a:r>
            <a:endParaRPr sz="2000">
              <a:solidFill>
                <a:schemeClr val="dk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40"/>
          <p:cNvSpPr txBox="1"/>
          <p:nvPr>
            <p:ph type="title"/>
          </p:nvPr>
        </p:nvSpPr>
        <p:spPr>
          <a:xfrm>
            <a:off x="4649750" y="928213"/>
            <a:ext cx="3780900" cy="109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t>
            </a:r>
            <a:r>
              <a:rPr lang="en"/>
              <a:t>he slide title goes here!</a:t>
            </a:r>
            <a:endParaRPr/>
          </a:p>
        </p:txBody>
      </p:sp>
      <p:sp>
        <p:nvSpPr>
          <p:cNvPr id="212" name="Google Shape;212;p40"/>
          <p:cNvSpPr txBox="1"/>
          <p:nvPr>
            <p:ph idx="1" type="subTitle"/>
          </p:nvPr>
        </p:nvSpPr>
        <p:spPr>
          <a:xfrm>
            <a:off x="4649750" y="2287788"/>
            <a:ext cx="3780900" cy="192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Lorem ipsum dolor sit amet, consectetur adipiscing elit:</a:t>
            </a:r>
            <a:endParaRPr/>
          </a:p>
          <a:p>
            <a:pPr indent="-298450" lvl="0" marL="457200" rtl="0" algn="l">
              <a:spcBef>
                <a:spcPts val="0"/>
              </a:spcBef>
              <a:spcAft>
                <a:spcPts val="0"/>
              </a:spcAft>
              <a:buSzPts val="1100"/>
              <a:buFont typeface="Roboto Light"/>
              <a:buChar char="●"/>
            </a:pPr>
            <a:r>
              <a:rPr lang="en"/>
              <a:t>sed do eiusmod tempor incididunt ut labore et dolore magna aliqua. </a:t>
            </a:r>
            <a:endParaRPr/>
          </a:p>
          <a:p>
            <a:pPr indent="-298450" lvl="0" marL="457200" rtl="0" algn="l">
              <a:spcBef>
                <a:spcPts val="0"/>
              </a:spcBef>
              <a:spcAft>
                <a:spcPts val="0"/>
              </a:spcAft>
              <a:buSzPts val="1100"/>
              <a:buFont typeface="Roboto Light"/>
              <a:buChar char="●"/>
            </a:pPr>
            <a:r>
              <a:rPr lang="en"/>
              <a:t>Ut enim ad minim veniam, quis nostrud exercitation ullamco laboris nisi ut aliquip ex ea commodo consequat.</a:t>
            </a:r>
            <a:endParaRPr/>
          </a:p>
        </p:txBody>
      </p:sp>
      <p:pic>
        <p:nvPicPr>
          <p:cNvPr id="213" name="Google Shape;213;p40"/>
          <p:cNvPicPr preferRelativeResize="0"/>
          <p:nvPr>
            <p:ph idx="2" type="pic"/>
          </p:nvPr>
        </p:nvPicPr>
        <p:blipFill rotWithShape="1">
          <a:blip r:embed="rId3">
            <a:alphaModFix/>
          </a:blip>
          <a:srcRect b="0" l="23563" r="23568" t="0"/>
          <a:stretch/>
        </p:blipFill>
        <p:spPr>
          <a:xfrm>
            <a:off x="0" y="-3250"/>
            <a:ext cx="4080000" cy="514350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0976" name="Shape 10976"/>
        <p:cNvGrpSpPr/>
        <p:nvPr/>
      </p:nvGrpSpPr>
      <p:grpSpPr>
        <a:xfrm>
          <a:off x="0" y="0"/>
          <a:ext cx="0" cy="0"/>
          <a:chOff x="0" y="0"/>
          <a:chExt cx="0" cy="0"/>
        </a:xfrm>
      </p:grpSpPr>
      <p:grpSp>
        <p:nvGrpSpPr>
          <p:cNvPr id="10977" name="Google Shape;10977;p85"/>
          <p:cNvGrpSpPr/>
          <p:nvPr/>
        </p:nvGrpSpPr>
        <p:grpSpPr>
          <a:xfrm>
            <a:off x="1090526" y="1805904"/>
            <a:ext cx="341804" cy="341957"/>
            <a:chOff x="1757188" y="1943950"/>
            <a:chExt cx="341804" cy="341957"/>
          </a:xfrm>
        </p:grpSpPr>
        <p:sp>
          <p:nvSpPr>
            <p:cNvPr id="10978" name="Google Shape;10978;p85"/>
            <p:cNvSpPr/>
            <p:nvPr/>
          </p:nvSpPr>
          <p:spPr>
            <a:xfrm>
              <a:off x="1757188" y="2060545"/>
              <a:ext cx="341804" cy="107372"/>
            </a:xfrm>
            <a:custGeom>
              <a:rect b="b" l="l" r="r" t="t"/>
              <a:pathLst>
                <a:path extrusionOk="0" h="3621" w="11527">
                  <a:moveTo>
                    <a:pt x="2501" y="0"/>
                  </a:moveTo>
                  <a:lnTo>
                    <a:pt x="2501" y="858"/>
                  </a:lnTo>
                  <a:cubicBezTo>
                    <a:pt x="2215" y="953"/>
                    <a:pt x="2001" y="1191"/>
                    <a:pt x="1882" y="1501"/>
                  </a:cubicBezTo>
                  <a:lnTo>
                    <a:pt x="0" y="1501"/>
                  </a:lnTo>
                  <a:lnTo>
                    <a:pt x="0" y="2167"/>
                  </a:lnTo>
                  <a:lnTo>
                    <a:pt x="1882" y="2167"/>
                  </a:lnTo>
                  <a:cubicBezTo>
                    <a:pt x="2025" y="2548"/>
                    <a:pt x="2382" y="2858"/>
                    <a:pt x="2834" y="2858"/>
                  </a:cubicBezTo>
                  <a:cubicBezTo>
                    <a:pt x="3287" y="2858"/>
                    <a:pt x="3644" y="2596"/>
                    <a:pt x="3787" y="2167"/>
                  </a:cubicBezTo>
                  <a:lnTo>
                    <a:pt x="4811" y="2167"/>
                  </a:lnTo>
                  <a:cubicBezTo>
                    <a:pt x="4882" y="2477"/>
                    <a:pt x="5121" y="2691"/>
                    <a:pt x="5430" y="2787"/>
                  </a:cubicBezTo>
                  <a:lnTo>
                    <a:pt x="5430" y="3620"/>
                  </a:lnTo>
                  <a:lnTo>
                    <a:pt x="6121" y="3620"/>
                  </a:lnTo>
                  <a:lnTo>
                    <a:pt x="6121" y="2787"/>
                  </a:lnTo>
                  <a:cubicBezTo>
                    <a:pt x="6407" y="2715"/>
                    <a:pt x="6621" y="2477"/>
                    <a:pt x="6740" y="2167"/>
                  </a:cubicBezTo>
                  <a:lnTo>
                    <a:pt x="7740" y="2167"/>
                  </a:lnTo>
                  <a:cubicBezTo>
                    <a:pt x="7907" y="2548"/>
                    <a:pt x="8264" y="2858"/>
                    <a:pt x="8693" y="2858"/>
                  </a:cubicBezTo>
                  <a:cubicBezTo>
                    <a:pt x="9145" y="2858"/>
                    <a:pt x="9502" y="2596"/>
                    <a:pt x="9645" y="2167"/>
                  </a:cubicBezTo>
                  <a:lnTo>
                    <a:pt x="11527" y="2167"/>
                  </a:lnTo>
                  <a:lnTo>
                    <a:pt x="11527" y="1501"/>
                  </a:lnTo>
                  <a:lnTo>
                    <a:pt x="9693" y="1501"/>
                  </a:lnTo>
                  <a:cubicBezTo>
                    <a:pt x="9598" y="1191"/>
                    <a:pt x="9360" y="977"/>
                    <a:pt x="9050" y="858"/>
                  </a:cubicBezTo>
                  <a:lnTo>
                    <a:pt x="9050" y="0"/>
                  </a:lnTo>
                  <a:lnTo>
                    <a:pt x="8383" y="0"/>
                  </a:lnTo>
                  <a:lnTo>
                    <a:pt x="8383" y="858"/>
                  </a:lnTo>
                  <a:cubicBezTo>
                    <a:pt x="8074" y="953"/>
                    <a:pt x="7859" y="1191"/>
                    <a:pt x="7740" y="1501"/>
                  </a:cubicBezTo>
                  <a:lnTo>
                    <a:pt x="6740" y="1501"/>
                  </a:lnTo>
                  <a:cubicBezTo>
                    <a:pt x="6597" y="1096"/>
                    <a:pt x="6240" y="810"/>
                    <a:pt x="5787" y="810"/>
                  </a:cubicBezTo>
                  <a:cubicBezTo>
                    <a:pt x="5335" y="810"/>
                    <a:pt x="4978" y="1096"/>
                    <a:pt x="4835" y="1501"/>
                  </a:cubicBezTo>
                  <a:lnTo>
                    <a:pt x="3811" y="1501"/>
                  </a:lnTo>
                  <a:cubicBezTo>
                    <a:pt x="3739" y="1191"/>
                    <a:pt x="3501" y="977"/>
                    <a:pt x="3192" y="858"/>
                  </a:cubicBezTo>
                  <a:lnTo>
                    <a:pt x="31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9" name="Google Shape;10979;p85"/>
            <p:cNvSpPr/>
            <p:nvPr/>
          </p:nvSpPr>
          <p:spPr>
            <a:xfrm>
              <a:off x="1793898" y="1943950"/>
              <a:ext cx="98891" cy="97557"/>
            </a:xfrm>
            <a:custGeom>
              <a:rect b="b" l="l" r="r" t="t"/>
              <a:pathLst>
                <a:path extrusionOk="0" h="3290" w="3335">
                  <a:moveTo>
                    <a:pt x="1655" y="1"/>
                  </a:moveTo>
                  <a:cubicBezTo>
                    <a:pt x="742" y="1"/>
                    <a:pt x="25" y="745"/>
                    <a:pt x="25" y="1646"/>
                  </a:cubicBezTo>
                  <a:cubicBezTo>
                    <a:pt x="1" y="2456"/>
                    <a:pt x="549" y="3099"/>
                    <a:pt x="1311" y="3289"/>
                  </a:cubicBezTo>
                  <a:lnTo>
                    <a:pt x="1977" y="3289"/>
                  </a:lnTo>
                  <a:cubicBezTo>
                    <a:pt x="2763" y="3123"/>
                    <a:pt x="3335" y="2408"/>
                    <a:pt x="3287" y="1575"/>
                  </a:cubicBezTo>
                  <a:cubicBezTo>
                    <a:pt x="3263" y="741"/>
                    <a:pt x="2573" y="74"/>
                    <a:pt x="1739" y="3"/>
                  </a:cubicBezTo>
                  <a:cubicBezTo>
                    <a:pt x="1711" y="2"/>
                    <a:pt x="1683" y="1"/>
                    <a:pt x="16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0" name="Google Shape;10980;p85"/>
            <p:cNvSpPr/>
            <p:nvPr/>
          </p:nvSpPr>
          <p:spPr>
            <a:xfrm>
              <a:off x="1966923" y="1943950"/>
              <a:ext cx="98891" cy="97557"/>
            </a:xfrm>
            <a:custGeom>
              <a:rect b="b" l="l" r="r" t="t"/>
              <a:pathLst>
                <a:path extrusionOk="0" h="3290" w="3335">
                  <a:moveTo>
                    <a:pt x="1654" y="1"/>
                  </a:moveTo>
                  <a:cubicBezTo>
                    <a:pt x="742" y="1"/>
                    <a:pt x="24" y="745"/>
                    <a:pt x="24" y="1646"/>
                  </a:cubicBezTo>
                  <a:cubicBezTo>
                    <a:pt x="0" y="2456"/>
                    <a:pt x="548" y="3099"/>
                    <a:pt x="1310" y="3289"/>
                  </a:cubicBezTo>
                  <a:lnTo>
                    <a:pt x="1977" y="3289"/>
                  </a:lnTo>
                  <a:cubicBezTo>
                    <a:pt x="2763" y="3123"/>
                    <a:pt x="3334" y="2408"/>
                    <a:pt x="3287" y="1575"/>
                  </a:cubicBezTo>
                  <a:cubicBezTo>
                    <a:pt x="3263" y="741"/>
                    <a:pt x="2572" y="74"/>
                    <a:pt x="1739" y="3"/>
                  </a:cubicBezTo>
                  <a:cubicBezTo>
                    <a:pt x="1711" y="2"/>
                    <a:pt x="1682" y="1"/>
                    <a:pt x="16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1" name="Google Shape;10981;p85"/>
            <p:cNvSpPr/>
            <p:nvPr/>
          </p:nvSpPr>
          <p:spPr>
            <a:xfrm>
              <a:off x="1879358" y="2188350"/>
              <a:ext cx="98891" cy="97557"/>
            </a:xfrm>
            <a:custGeom>
              <a:rect b="b" l="l" r="r" t="t"/>
              <a:pathLst>
                <a:path extrusionOk="0" h="3290" w="3335">
                  <a:moveTo>
                    <a:pt x="1334" y="1"/>
                  </a:moveTo>
                  <a:cubicBezTo>
                    <a:pt x="572" y="167"/>
                    <a:pt x="0" y="858"/>
                    <a:pt x="24" y="1715"/>
                  </a:cubicBezTo>
                  <a:cubicBezTo>
                    <a:pt x="48" y="2549"/>
                    <a:pt x="739" y="3216"/>
                    <a:pt x="1572" y="3287"/>
                  </a:cubicBezTo>
                  <a:cubicBezTo>
                    <a:pt x="1601" y="3289"/>
                    <a:pt x="1629" y="3289"/>
                    <a:pt x="1657" y="3289"/>
                  </a:cubicBezTo>
                  <a:cubicBezTo>
                    <a:pt x="2569" y="3289"/>
                    <a:pt x="3287" y="2545"/>
                    <a:pt x="3287" y="1644"/>
                  </a:cubicBezTo>
                  <a:cubicBezTo>
                    <a:pt x="3334" y="834"/>
                    <a:pt x="2763" y="167"/>
                    <a:pt x="20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82" name="Google Shape;10982;p85"/>
          <p:cNvGrpSpPr/>
          <p:nvPr/>
        </p:nvGrpSpPr>
        <p:grpSpPr>
          <a:xfrm>
            <a:off x="1830609" y="1780311"/>
            <a:ext cx="341836" cy="310762"/>
            <a:chOff x="2349655" y="1932711"/>
            <a:chExt cx="341836" cy="310762"/>
          </a:xfrm>
        </p:grpSpPr>
        <p:sp>
          <p:nvSpPr>
            <p:cNvPr id="10983" name="Google Shape;10983;p85"/>
            <p:cNvSpPr/>
            <p:nvPr/>
          </p:nvSpPr>
          <p:spPr>
            <a:xfrm>
              <a:off x="2349655" y="1949673"/>
              <a:ext cx="90440" cy="63634"/>
            </a:xfrm>
            <a:custGeom>
              <a:rect b="b" l="l" r="r" t="t"/>
              <a:pathLst>
                <a:path extrusionOk="0" h="2146" w="3050">
                  <a:moveTo>
                    <a:pt x="1096" y="0"/>
                  </a:moveTo>
                  <a:cubicBezTo>
                    <a:pt x="477" y="0"/>
                    <a:pt x="1" y="524"/>
                    <a:pt x="25" y="1144"/>
                  </a:cubicBezTo>
                  <a:cubicBezTo>
                    <a:pt x="72" y="1667"/>
                    <a:pt x="477" y="2072"/>
                    <a:pt x="1025" y="2144"/>
                  </a:cubicBezTo>
                  <a:cubicBezTo>
                    <a:pt x="1043" y="2145"/>
                    <a:pt x="1061" y="2145"/>
                    <a:pt x="1079" y="2145"/>
                  </a:cubicBezTo>
                  <a:cubicBezTo>
                    <a:pt x="1557" y="2145"/>
                    <a:pt x="1983" y="1843"/>
                    <a:pt x="2120" y="1429"/>
                  </a:cubicBezTo>
                  <a:lnTo>
                    <a:pt x="3049" y="1429"/>
                  </a:lnTo>
                  <a:lnTo>
                    <a:pt x="3049" y="739"/>
                  </a:lnTo>
                  <a:lnTo>
                    <a:pt x="2120" y="739"/>
                  </a:lnTo>
                  <a:cubicBezTo>
                    <a:pt x="1977" y="286"/>
                    <a:pt x="1573" y="0"/>
                    <a:pt x="10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4" name="Google Shape;10984;p85"/>
            <p:cNvSpPr/>
            <p:nvPr/>
          </p:nvSpPr>
          <p:spPr>
            <a:xfrm>
              <a:off x="2459134" y="1932711"/>
              <a:ext cx="129255" cy="95362"/>
            </a:xfrm>
            <a:custGeom>
              <a:rect b="b" l="l" r="r" t="t"/>
              <a:pathLst>
                <a:path extrusionOk="0" h="3216" w="4359">
                  <a:moveTo>
                    <a:pt x="2048" y="1"/>
                  </a:moveTo>
                  <a:lnTo>
                    <a:pt x="2048" y="811"/>
                  </a:lnTo>
                  <a:lnTo>
                    <a:pt x="0" y="811"/>
                  </a:lnTo>
                  <a:lnTo>
                    <a:pt x="0" y="2406"/>
                  </a:lnTo>
                  <a:lnTo>
                    <a:pt x="2048" y="2406"/>
                  </a:lnTo>
                  <a:lnTo>
                    <a:pt x="2048" y="3216"/>
                  </a:lnTo>
                  <a:lnTo>
                    <a:pt x="4358" y="1597"/>
                  </a:lnTo>
                  <a:lnTo>
                    <a:pt x="20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5" name="Google Shape;10985;p85"/>
            <p:cNvSpPr/>
            <p:nvPr/>
          </p:nvSpPr>
          <p:spPr>
            <a:xfrm>
              <a:off x="2349655" y="2057728"/>
              <a:ext cx="90440" cy="63723"/>
            </a:xfrm>
            <a:custGeom>
              <a:rect b="b" l="l" r="r" t="t"/>
              <a:pathLst>
                <a:path extrusionOk="0" h="2149" w="3050">
                  <a:moveTo>
                    <a:pt x="1096" y="0"/>
                  </a:moveTo>
                  <a:cubicBezTo>
                    <a:pt x="477" y="0"/>
                    <a:pt x="1" y="548"/>
                    <a:pt x="25" y="1167"/>
                  </a:cubicBezTo>
                  <a:cubicBezTo>
                    <a:pt x="72" y="1667"/>
                    <a:pt x="477" y="2096"/>
                    <a:pt x="1025" y="2143"/>
                  </a:cubicBezTo>
                  <a:cubicBezTo>
                    <a:pt x="1059" y="2147"/>
                    <a:pt x="1093" y="2148"/>
                    <a:pt x="1126" y="2148"/>
                  </a:cubicBezTo>
                  <a:cubicBezTo>
                    <a:pt x="1585" y="2148"/>
                    <a:pt x="1987" y="1851"/>
                    <a:pt x="2120" y="1429"/>
                  </a:cubicBezTo>
                  <a:lnTo>
                    <a:pt x="3049" y="1429"/>
                  </a:lnTo>
                  <a:lnTo>
                    <a:pt x="3049" y="762"/>
                  </a:lnTo>
                  <a:lnTo>
                    <a:pt x="2120" y="762"/>
                  </a:lnTo>
                  <a:cubicBezTo>
                    <a:pt x="1977" y="310"/>
                    <a:pt x="1573" y="0"/>
                    <a:pt x="10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6" name="Google Shape;10986;p85"/>
            <p:cNvSpPr/>
            <p:nvPr/>
          </p:nvSpPr>
          <p:spPr>
            <a:xfrm>
              <a:off x="2459134" y="2043584"/>
              <a:ext cx="180080" cy="91834"/>
            </a:xfrm>
            <a:custGeom>
              <a:rect b="b" l="l" r="r" t="t"/>
              <a:pathLst>
                <a:path extrusionOk="0" h="3097" w="6073">
                  <a:moveTo>
                    <a:pt x="3858" y="1"/>
                  </a:moveTo>
                  <a:lnTo>
                    <a:pt x="3858" y="787"/>
                  </a:lnTo>
                  <a:lnTo>
                    <a:pt x="0" y="787"/>
                  </a:lnTo>
                  <a:lnTo>
                    <a:pt x="0" y="2358"/>
                  </a:lnTo>
                  <a:lnTo>
                    <a:pt x="3858" y="2358"/>
                  </a:lnTo>
                  <a:lnTo>
                    <a:pt x="3858" y="3097"/>
                  </a:lnTo>
                  <a:lnTo>
                    <a:pt x="3882" y="3097"/>
                  </a:lnTo>
                  <a:lnTo>
                    <a:pt x="6073" y="1549"/>
                  </a:lnTo>
                  <a:lnTo>
                    <a:pt x="38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7" name="Google Shape;10987;p85"/>
            <p:cNvSpPr/>
            <p:nvPr/>
          </p:nvSpPr>
          <p:spPr>
            <a:xfrm>
              <a:off x="2349655" y="2165754"/>
              <a:ext cx="90440" cy="63634"/>
            </a:xfrm>
            <a:custGeom>
              <a:rect b="b" l="l" r="r" t="t"/>
              <a:pathLst>
                <a:path extrusionOk="0" h="2146" w="3050">
                  <a:moveTo>
                    <a:pt x="1096" y="1"/>
                  </a:moveTo>
                  <a:cubicBezTo>
                    <a:pt x="477" y="1"/>
                    <a:pt x="1" y="525"/>
                    <a:pt x="25" y="1144"/>
                  </a:cubicBezTo>
                  <a:cubicBezTo>
                    <a:pt x="72" y="1668"/>
                    <a:pt x="477" y="2073"/>
                    <a:pt x="1025" y="2144"/>
                  </a:cubicBezTo>
                  <a:cubicBezTo>
                    <a:pt x="1043" y="2145"/>
                    <a:pt x="1061" y="2145"/>
                    <a:pt x="1079" y="2145"/>
                  </a:cubicBezTo>
                  <a:cubicBezTo>
                    <a:pt x="1557" y="2145"/>
                    <a:pt x="1983" y="1843"/>
                    <a:pt x="2120" y="1430"/>
                  </a:cubicBezTo>
                  <a:lnTo>
                    <a:pt x="3049" y="1430"/>
                  </a:lnTo>
                  <a:lnTo>
                    <a:pt x="3049" y="739"/>
                  </a:lnTo>
                  <a:lnTo>
                    <a:pt x="2120" y="739"/>
                  </a:lnTo>
                  <a:cubicBezTo>
                    <a:pt x="1977" y="286"/>
                    <a:pt x="1573" y="1"/>
                    <a:pt x="10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8" name="Google Shape;10988;p85"/>
            <p:cNvSpPr/>
            <p:nvPr/>
          </p:nvSpPr>
          <p:spPr>
            <a:xfrm>
              <a:off x="2459134" y="2151639"/>
              <a:ext cx="232357" cy="91834"/>
            </a:xfrm>
            <a:custGeom>
              <a:rect b="b" l="l" r="r" t="t"/>
              <a:pathLst>
                <a:path extrusionOk="0" h="3097" w="7836">
                  <a:moveTo>
                    <a:pt x="5668" y="0"/>
                  </a:moveTo>
                  <a:lnTo>
                    <a:pt x="5668" y="762"/>
                  </a:lnTo>
                  <a:lnTo>
                    <a:pt x="0" y="762"/>
                  </a:lnTo>
                  <a:lnTo>
                    <a:pt x="0" y="2310"/>
                  </a:lnTo>
                  <a:lnTo>
                    <a:pt x="5668" y="2310"/>
                  </a:lnTo>
                  <a:lnTo>
                    <a:pt x="5668" y="3096"/>
                  </a:lnTo>
                  <a:lnTo>
                    <a:pt x="7835" y="1548"/>
                  </a:lnTo>
                  <a:lnTo>
                    <a:pt x="566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89" name="Google Shape;10989;p85"/>
          <p:cNvGrpSpPr/>
          <p:nvPr/>
        </p:nvGrpSpPr>
        <p:grpSpPr>
          <a:xfrm>
            <a:off x="2596134" y="1790927"/>
            <a:ext cx="307200" cy="340386"/>
            <a:chOff x="2967565" y="1943327"/>
            <a:chExt cx="307200" cy="340386"/>
          </a:xfrm>
        </p:grpSpPr>
        <p:sp>
          <p:nvSpPr>
            <p:cNvPr id="10990" name="Google Shape;10990;p85"/>
            <p:cNvSpPr/>
            <p:nvPr/>
          </p:nvSpPr>
          <p:spPr>
            <a:xfrm>
              <a:off x="3030429" y="2095862"/>
              <a:ext cx="182215" cy="49460"/>
            </a:xfrm>
            <a:custGeom>
              <a:rect b="b" l="l" r="r" t="t"/>
              <a:pathLst>
                <a:path extrusionOk="0" h="1668" w="6145">
                  <a:moveTo>
                    <a:pt x="738" y="0"/>
                  </a:moveTo>
                  <a:lnTo>
                    <a:pt x="0" y="1667"/>
                  </a:lnTo>
                  <a:lnTo>
                    <a:pt x="6144" y="1667"/>
                  </a:lnTo>
                  <a:lnTo>
                    <a:pt x="54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1" name="Google Shape;10991;p85"/>
            <p:cNvSpPr/>
            <p:nvPr/>
          </p:nvSpPr>
          <p:spPr>
            <a:xfrm>
              <a:off x="3061476" y="2027364"/>
              <a:ext cx="120804" cy="49460"/>
            </a:xfrm>
            <a:custGeom>
              <a:rect b="b" l="l" r="r" t="t"/>
              <a:pathLst>
                <a:path extrusionOk="0" h="1668" w="4074">
                  <a:moveTo>
                    <a:pt x="763" y="0"/>
                  </a:moveTo>
                  <a:lnTo>
                    <a:pt x="1" y="1667"/>
                  </a:lnTo>
                  <a:lnTo>
                    <a:pt x="4073" y="1667"/>
                  </a:lnTo>
                  <a:lnTo>
                    <a:pt x="331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2" name="Google Shape;10992;p85"/>
            <p:cNvSpPr/>
            <p:nvPr/>
          </p:nvSpPr>
          <p:spPr>
            <a:xfrm>
              <a:off x="2998641" y="2165754"/>
              <a:ext cx="245048" cy="49460"/>
            </a:xfrm>
            <a:custGeom>
              <a:rect b="b" l="l" r="r" t="t"/>
              <a:pathLst>
                <a:path extrusionOk="0" h="1668" w="8264">
                  <a:moveTo>
                    <a:pt x="739" y="1"/>
                  </a:moveTo>
                  <a:lnTo>
                    <a:pt x="0" y="1668"/>
                  </a:lnTo>
                  <a:lnTo>
                    <a:pt x="8264" y="1668"/>
                  </a:lnTo>
                  <a:lnTo>
                    <a:pt x="752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3" name="Google Shape;10993;p85"/>
            <p:cNvSpPr/>
            <p:nvPr/>
          </p:nvSpPr>
          <p:spPr>
            <a:xfrm>
              <a:off x="3091841" y="1943327"/>
              <a:ext cx="58653" cy="64287"/>
            </a:xfrm>
            <a:custGeom>
              <a:rect b="b" l="l" r="r" t="t"/>
              <a:pathLst>
                <a:path extrusionOk="0" h="2168" w="1978">
                  <a:moveTo>
                    <a:pt x="1001" y="0"/>
                  </a:moveTo>
                  <a:lnTo>
                    <a:pt x="1" y="2167"/>
                  </a:lnTo>
                  <a:lnTo>
                    <a:pt x="1977" y="2167"/>
                  </a:lnTo>
                  <a:lnTo>
                    <a:pt x="100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4" name="Google Shape;10994;p85"/>
            <p:cNvSpPr/>
            <p:nvPr/>
          </p:nvSpPr>
          <p:spPr>
            <a:xfrm>
              <a:off x="2967565" y="2234253"/>
              <a:ext cx="307200" cy="49460"/>
            </a:xfrm>
            <a:custGeom>
              <a:rect b="b" l="l" r="r" t="t"/>
              <a:pathLst>
                <a:path extrusionOk="0" h="1668" w="10360">
                  <a:moveTo>
                    <a:pt x="739" y="1"/>
                  </a:moveTo>
                  <a:lnTo>
                    <a:pt x="1" y="1668"/>
                  </a:lnTo>
                  <a:lnTo>
                    <a:pt x="10360" y="1668"/>
                  </a:lnTo>
                  <a:lnTo>
                    <a:pt x="962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95" name="Google Shape;10995;p85"/>
          <p:cNvGrpSpPr/>
          <p:nvPr/>
        </p:nvGrpSpPr>
        <p:grpSpPr>
          <a:xfrm>
            <a:off x="3274231" y="1796256"/>
            <a:ext cx="340411" cy="339675"/>
            <a:chOff x="3502831" y="1939087"/>
            <a:chExt cx="340411" cy="339675"/>
          </a:xfrm>
        </p:grpSpPr>
        <p:sp>
          <p:nvSpPr>
            <p:cNvPr id="10996" name="Google Shape;10996;p85"/>
            <p:cNvSpPr/>
            <p:nvPr/>
          </p:nvSpPr>
          <p:spPr>
            <a:xfrm>
              <a:off x="3578417" y="2091622"/>
              <a:ext cx="187137" cy="31787"/>
            </a:xfrm>
            <a:custGeom>
              <a:rect b="b" l="l" r="r" t="t"/>
              <a:pathLst>
                <a:path extrusionOk="0" h="1072" w="6311">
                  <a:moveTo>
                    <a:pt x="0" y="0"/>
                  </a:moveTo>
                  <a:lnTo>
                    <a:pt x="0" y="1072"/>
                  </a:lnTo>
                  <a:lnTo>
                    <a:pt x="6311" y="1072"/>
                  </a:lnTo>
                  <a:lnTo>
                    <a:pt x="631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7" name="Google Shape;10997;p85"/>
            <p:cNvSpPr/>
            <p:nvPr/>
          </p:nvSpPr>
          <p:spPr>
            <a:xfrm>
              <a:off x="3552975" y="2142447"/>
              <a:ext cx="239414" cy="31817"/>
            </a:xfrm>
            <a:custGeom>
              <a:rect b="b" l="l" r="r" t="t"/>
              <a:pathLst>
                <a:path extrusionOk="0" h="1073" w="8074">
                  <a:moveTo>
                    <a:pt x="1" y="1"/>
                  </a:moveTo>
                  <a:lnTo>
                    <a:pt x="1" y="1072"/>
                  </a:lnTo>
                  <a:lnTo>
                    <a:pt x="8074" y="1072"/>
                  </a:lnTo>
                  <a:lnTo>
                    <a:pt x="807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8" name="Google Shape;10998;p85"/>
            <p:cNvSpPr/>
            <p:nvPr/>
          </p:nvSpPr>
          <p:spPr>
            <a:xfrm>
              <a:off x="3528985" y="2194725"/>
              <a:ext cx="286710" cy="31787"/>
            </a:xfrm>
            <a:custGeom>
              <a:rect b="b" l="l" r="r" t="t"/>
              <a:pathLst>
                <a:path extrusionOk="0" h="1072" w="9669">
                  <a:moveTo>
                    <a:pt x="0" y="0"/>
                  </a:moveTo>
                  <a:lnTo>
                    <a:pt x="0" y="1072"/>
                  </a:lnTo>
                  <a:lnTo>
                    <a:pt x="9669" y="1072"/>
                  </a:lnTo>
                  <a:lnTo>
                    <a:pt x="966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9" name="Google Shape;10999;p85"/>
            <p:cNvSpPr/>
            <p:nvPr/>
          </p:nvSpPr>
          <p:spPr>
            <a:xfrm>
              <a:off x="3606647" y="1939087"/>
              <a:ext cx="161043" cy="132072"/>
            </a:xfrm>
            <a:custGeom>
              <a:rect b="b" l="l" r="r" t="t"/>
              <a:pathLst>
                <a:path extrusionOk="0" h="4454" w="5431">
                  <a:moveTo>
                    <a:pt x="1906" y="0"/>
                  </a:moveTo>
                  <a:lnTo>
                    <a:pt x="1906" y="3382"/>
                  </a:lnTo>
                  <a:lnTo>
                    <a:pt x="1" y="3382"/>
                  </a:lnTo>
                  <a:lnTo>
                    <a:pt x="1" y="4454"/>
                  </a:lnTo>
                  <a:lnTo>
                    <a:pt x="4478" y="4454"/>
                  </a:lnTo>
                  <a:lnTo>
                    <a:pt x="4478" y="3382"/>
                  </a:lnTo>
                  <a:lnTo>
                    <a:pt x="2573" y="3382"/>
                  </a:lnTo>
                  <a:lnTo>
                    <a:pt x="2573" y="2072"/>
                  </a:lnTo>
                  <a:lnTo>
                    <a:pt x="5430" y="2072"/>
                  </a:lnTo>
                  <a:lnTo>
                    <a:pt x="54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0" name="Google Shape;11000;p85"/>
            <p:cNvSpPr/>
            <p:nvPr/>
          </p:nvSpPr>
          <p:spPr>
            <a:xfrm>
              <a:off x="3502831" y="2246974"/>
              <a:ext cx="340411" cy="31787"/>
            </a:xfrm>
            <a:custGeom>
              <a:rect b="b" l="l" r="r" t="t"/>
              <a:pathLst>
                <a:path extrusionOk="0" h="1072" w="11480">
                  <a:moveTo>
                    <a:pt x="1" y="0"/>
                  </a:moveTo>
                  <a:lnTo>
                    <a:pt x="1" y="1072"/>
                  </a:lnTo>
                  <a:lnTo>
                    <a:pt x="11479" y="1072"/>
                  </a:lnTo>
                  <a:lnTo>
                    <a:pt x="114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01" name="Google Shape;11001;p85"/>
          <p:cNvGrpSpPr/>
          <p:nvPr/>
        </p:nvGrpSpPr>
        <p:grpSpPr>
          <a:xfrm>
            <a:off x="4042436" y="1799240"/>
            <a:ext cx="341808" cy="341808"/>
            <a:chOff x="4118636" y="1946856"/>
            <a:chExt cx="341808" cy="341808"/>
          </a:xfrm>
        </p:grpSpPr>
        <p:sp>
          <p:nvSpPr>
            <p:cNvPr id="11002" name="Google Shape;11002;p85"/>
            <p:cNvSpPr/>
            <p:nvPr/>
          </p:nvSpPr>
          <p:spPr>
            <a:xfrm>
              <a:off x="4159587" y="2127620"/>
              <a:ext cx="120063" cy="120093"/>
            </a:xfrm>
            <a:custGeom>
              <a:rect b="b" l="l" r="r" t="t"/>
              <a:pathLst>
                <a:path extrusionOk="0" h="4050" w="4049">
                  <a:moveTo>
                    <a:pt x="2739" y="1"/>
                  </a:moveTo>
                  <a:cubicBezTo>
                    <a:pt x="1215" y="1"/>
                    <a:pt x="0" y="1215"/>
                    <a:pt x="0" y="2739"/>
                  </a:cubicBezTo>
                  <a:lnTo>
                    <a:pt x="0" y="4049"/>
                  </a:lnTo>
                  <a:lnTo>
                    <a:pt x="1310" y="4049"/>
                  </a:lnTo>
                  <a:cubicBezTo>
                    <a:pt x="2810" y="4049"/>
                    <a:pt x="4049" y="2835"/>
                    <a:pt x="4049" y="1310"/>
                  </a:cubicBezTo>
                  <a:lnTo>
                    <a:pt x="40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3" name="Google Shape;11003;p85"/>
            <p:cNvSpPr/>
            <p:nvPr/>
          </p:nvSpPr>
          <p:spPr>
            <a:xfrm>
              <a:off x="4299401" y="2127620"/>
              <a:ext cx="161043" cy="161043"/>
            </a:xfrm>
            <a:custGeom>
              <a:rect b="b" l="l" r="r" t="t"/>
              <a:pathLst>
                <a:path extrusionOk="0" h="5431" w="5431">
                  <a:moveTo>
                    <a:pt x="3525" y="1525"/>
                  </a:moveTo>
                  <a:lnTo>
                    <a:pt x="3525" y="2215"/>
                  </a:lnTo>
                  <a:lnTo>
                    <a:pt x="1644" y="2215"/>
                  </a:lnTo>
                  <a:lnTo>
                    <a:pt x="1644" y="1525"/>
                  </a:lnTo>
                  <a:close/>
                  <a:moveTo>
                    <a:pt x="3525" y="3073"/>
                  </a:moveTo>
                  <a:lnTo>
                    <a:pt x="3525" y="3740"/>
                  </a:lnTo>
                  <a:lnTo>
                    <a:pt x="1644" y="3740"/>
                  </a:lnTo>
                  <a:lnTo>
                    <a:pt x="1644" y="3073"/>
                  </a:lnTo>
                  <a:close/>
                  <a:moveTo>
                    <a:pt x="1" y="1"/>
                  </a:moveTo>
                  <a:lnTo>
                    <a:pt x="1" y="1882"/>
                  </a:lnTo>
                  <a:cubicBezTo>
                    <a:pt x="1" y="3811"/>
                    <a:pt x="1596" y="5430"/>
                    <a:pt x="3549" y="5430"/>
                  </a:cubicBezTo>
                  <a:lnTo>
                    <a:pt x="5430" y="5430"/>
                  </a:lnTo>
                  <a:lnTo>
                    <a:pt x="5430" y="3549"/>
                  </a:lnTo>
                  <a:cubicBezTo>
                    <a:pt x="5430" y="1572"/>
                    <a:pt x="3859" y="1"/>
                    <a:pt x="18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4" name="Google Shape;11004;p85"/>
            <p:cNvSpPr/>
            <p:nvPr/>
          </p:nvSpPr>
          <p:spPr>
            <a:xfrm>
              <a:off x="4118636" y="1946856"/>
              <a:ext cx="161725" cy="160331"/>
            </a:xfrm>
            <a:custGeom>
              <a:rect b="b" l="l" r="r" t="t"/>
              <a:pathLst>
                <a:path extrusionOk="0" h="5407" w="5454">
                  <a:moveTo>
                    <a:pt x="3810" y="1667"/>
                  </a:moveTo>
                  <a:lnTo>
                    <a:pt x="3810" y="2358"/>
                  </a:lnTo>
                  <a:lnTo>
                    <a:pt x="1929" y="2358"/>
                  </a:lnTo>
                  <a:lnTo>
                    <a:pt x="1929" y="1667"/>
                  </a:lnTo>
                  <a:close/>
                  <a:moveTo>
                    <a:pt x="3810" y="3191"/>
                  </a:moveTo>
                  <a:lnTo>
                    <a:pt x="3810" y="3858"/>
                  </a:lnTo>
                  <a:lnTo>
                    <a:pt x="1929" y="3858"/>
                  </a:lnTo>
                  <a:lnTo>
                    <a:pt x="1929" y="3191"/>
                  </a:lnTo>
                  <a:close/>
                  <a:moveTo>
                    <a:pt x="0" y="0"/>
                  </a:moveTo>
                  <a:lnTo>
                    <a:pt x="0" y="1882"/>
                  </a:lnTo>
                  <a:cubicBezTo>
                    <a:pt x="0" y="3834"/>
                    <a:pt x="1620" y="5406"/>
                    <a:pt x="3572" y="5406"/>
                  </a:cubicBezTo>
                  <a:lnTo>
                    <a:pt x="5454" y="5406"/>
                  </a:lnTo>
                  <a:lnTo>
                    <a:pt x="5454" y="3549"/>
                  </a:lnTo>
                  <a:cubicBezTo>
                    <a:pt x="5454" y="1572"/>
                    <a:pt x="3882" y="0"/>
                    <a:pt x="19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5" name="Google Shape;11005;p85"/>
            <p:cNvSpPr/>
            <p:nvPr/>
          </p:nvSpPr>
          <p:spPr>
            <a:xfrm>
              <a:off x="4300824" y="1987095"/>
              <a:ext cx="120063" cy="120093"/>
            </a:xfrm>
            <a:custGeom>
              <a:rect b="b" l="l" r="r" t="t"/>
              <a:pathLst>
                <a:path extrusionOk="0" h="4050" w="4049">
                  <a:moveTo>
                    <a:pt x="2739" y="1"/>
                  </a:moveTo>
                  <a:cubicBezTo>
                    <a:pt x="1215" y="1"/>
                    <a:pt x="0" y="1239"/>
                    <a:pt x="0" y="2739"/>
                  </a:cubicBezTo>
                  <a:lnTo>
                    <a:pt x="0" y="4049"/>
                  </a:lnTo>
                  <a:lnTo>
                    <a:pt x="1310" y="4049"/>
                  </a:lnTo>
                  <a:cubicBezTo>
                    <a:pt x="2787" y="4049"/>
                    <a:pt x="4049" y="2835"/>
                    <a:pt x="4049" y="1310"/>
                  </a:cubicBezTo>
                  <a:lnTo>
                    <a:pt x="40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06" name="Google Shape;11006;p85"/>
          <p:cNvGrpSpPr/>
          <p:nvPr/>
        </p:nvGrpSpPr>
        <p:grpSpPr>
          <a:xfrm>
            <a:off x="4781640" y="1783158"/>
            <a:ext cx="341839" cy="343910"/>
            <a:chOff x="4705440" y="1935558"/>
            <a:chExt cx="341839" cy="343910"/>
          </a:xfrm>
        </p:grpSpPr>
        <p:sp>
          <p:nvSpPr>
            <p:cNvPr id="11007" name="Google Shape;11007;p85"/>
            <p:cNvSpPr/>
            <p:nvPr/>
          </p:nvSpPr>
          <p:spPr>
            <a:xfrm>
              <a:off x="4788083" y="1996287"/>
              <a:ext cx="177974" cy="221741"/>
            </a:xfrm>
            <a:custGeom>
              <a:rect b="b" l="l" r="r" t="t"/>
              <a:pathLst>
                <a:path extrusionOk="0" h="7478" w="6002">
                  <a:moveTo>
                    <a:pt x="0" y="0"/>
                  </a:moveTo>
                  <a:lnTo>
                    <a:pt x="0" y="691"/>
                  </a:lnTo>
                  <a:lnTo>
                    <a:pt x="500" y="691"/>
                  </a:lnTo>
                  <a:cubicBezTo>
                    <a:pt x="858" y="691"/>
                    <a:pt x="1215" y="834"/>
                    <a:pt x="1477" y="1072"/>
                  </a:cubicBezTo>
                  <a:lnTo>
                    <a:pt x="3168" y="2667"/>
                  </a:lnTo>
                  <a:lnTo>
                    <a:pt x="2334" y="4263"/>
                  </a:lnTo>
                  <a:lnTo>
                    <a:pt x="1929" y="3858"/>
                  </a:lnTo>
                  <a:cubicBezTo>
                    <a:pt x="1548" y="3501"/>
                    <a:pt x="1024" y="3310"/>
                    <a:pt x="500" y="3310"/>
                  </a:cubicBezTo>
                  <a:lnTo>
                    <a:pt x="0" y="3310"/>
                  </a:lnTo>
                  <a:lnTo>
                    <a:pt x="0" y="3977"/>
                  </a:lnTo>
                  <a:lnTo>
                    <a:pt x="500" y="3977"/>
                  </a:lnTo>
                  <a:cubicBezTo>
                    <a:pt x="858" y="3977"/>
                    <a:pt x="1215" y="4144"/>
                    <a:pt x="1453" y="4382"/>
                  </a:cubicBezTo>
                  <a:lnTo>
                    <a:pt x="1977" y="4882"/>
                  </a:lnTo>
                  <a:lnTo>
                    <a:pt x="1310" y="6168"/>
                  </a:lnTo>
                  <a:cubicBezTo>
                    <a:pt x="1096" y="6549"/>
                    <a:pt x="715" y="6787"/>
                    <a:pt x="262" y="6787"/>
                  </a:cubicBezTo>
                  <a:lnTo>
                    <a:pt x="0" y="6787"/>
                  </a:lnTo>
                  <a:lnTo>
                    <a:pt x="0" y="7478"/>
                  </a:lnTo>
                  <a:lnTo>
                    <a:pt x="286" y="7478"/>
                  </a:lnTo>
                  <a:cubicBezTo>
                    <a:pt x="977" y="7478"/>
                    <a:pt x="1596" y="7073"/>
                    <a:pt x="1929" y="6478"/>
                  </a:cubicBezTo>
                  <a:lnTo>
                    <a:pt x="2525" y="5382"/>
                  </a:lnTo>
                  <a:lnTo>
                    <a:pt x="4073" y="6811"/>
                  </a:lnTo>
                  <a:cubicBezTo>
                    <a:pt x="4454" y="7168"/>
                    <a:pt x="4954" y="7383"/>
                    <a:pt x="5501" y="7383"/>
                  </a:cubicBezTo>
                  <a:lnTo>
                    <a:pt x="6002" y="7383"/>
                  </a:lnTo>
                  <a:lnTo>
                    <a:pt x="6002" y="6692"/>
                  </a:lnTo>
                  <a:lnTo>
                    <a:pt x="5454" y="6692"/>
                  </a:lnTo>
                  <a:cubicBezTo>
                    <a:pt x="5097" y="6692"/>
                    <a:pt x="4739" y="6549"/>
                    <a:pt x="4477" y="6311"/>
                  </a:cubicBezTo>
                  <a:lnTo>
                    <a:pt x="2810" y="4739"/>
                  </a:lnTo>
                  <a:lnTo>
                    <a:pt x="3644" y="3144"/>
                  </a:lnTo>
                  <a:lnTo>
                    <a:pt x="4025" y="3501"/>
                  </a:lnTo>
                  <a:cubicBezTo>
                    <a:pt x="4430" y="3858"/>
                    <a:pt x="4930" y="4072"/>
                    <a:pt x="5454" y="4072"/>
                  </a:cubicBezTo>
                  <a:lnTo>
                    <a:pt x="5978" y="4072"/>
                  </a:lnTo>
                  <a:lnTo>
                    <a:pt x="5978" y="3382"/>
                  </a:lnTo>
                  <a:lnTo>
                    <a:pt x="5454" y="3382"/>
                  </a:lnTo>
                  <a:cubicBezTo>
                    <a:pt x="5097" y="3382"/>
                    <a:pt x="4739" y="3239"/>
                    <a:pt x="4501" y="3001"/>
                  </a:cubicBezTo>
                  <a:lnTo>
                    <a:pt x="4001" y="2525"/>
                  </a:lnTo>
                  <a:lnTo>
                    <a:pt x="4668" y="1310"/>
                  </a:lnTo>
                  <a:cubicBezTo>
                    <a:pt x="4858" y="929"/>
                    <a:pt x="5287" y="691"/>
                    <a:pt x="5692" y="691"/>
                  </a:cubicBezTo>
                  <a:lnTo>
                    <a:pt x="5978" y="691"/>
                  </a:lnTo>
                  <a:lnTo>
                    <a:pt x="5978" y="0"/>
                  </a:lnTo>
                  <a:lnTo>
                    <a:pt x="5716" y="0"/>
                  </a:lnTo>
                  <a:cubicBezTo>
                    <a:pt x="5025" y="0"/>
                    <a:pt x="4406" y="381"/>
                    <a:pt x="4073" y="977"/>
                  </a:cubicBezTo>
                  <a:lnTo>
                    <a:pt x="3501" y="2024"/>
                  </a:lnTo>
                  <a:lnTo>
                    <a:pt x="1929" y="572"/>
                  </a:lnTo>
                  <a:cubicBezTo>
                    <a:pt x="1548" y="215"/>
                    <a:pt x="1024" y="0"/>
                    <a:pt x="5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8" name="Google Shape;11008;p85"/>
            <p:cNvSpPr/>
            <p:nvPr/>
          </p:nvSpPr>
          <p:spPr>
            <a:xfrm>
              <a:off x="4705440" y="1935558"/>
              <a:ext cx="62893" cy="340381"/>
            </a:xfrm>
            <a:custGeom>
              <a:rect b="b" l="l" r="r" t="t"/>
              <a:pathLst>
                <a:path extrusionOk="0" h="11479" w="2121">
                  <a:moveTo>
                    <a:pt x="763" y="0"/>
                  </a:moveTo>
                  <a:lnTo>
                    <a:pt x="763" y="1358"/>
                  </a:lnTo>
                  <a:cubicBezTo>
                    <a:pt x="334" y="1501"/>
                    <a:pt x="1" y="1905"/>
                    <a:pt x="1" y="2382"/>
                  </a:cubicBezTo>
                  <a:cubicBezTo>
                    <a:pt x="1" y="2858"/>
                    <a:pt x="311" y="3239"/>
                    <a:pt x="763" y="3382"/>
                  </a:cubicBezTo>
                  <a:lnTo>
                    <a:pt x="763" y="4715"/>
                  </a:lnTo>
                  <a:cubicBezTo>
                    <a:pt x="334" y="4882"/>
                    <a:pt x="1" y="5263"/>
                    <a:pt x="1" y="5739"/>
                  </a:cubicBezTo>
                  <a:cubicBezTo>
                    <a:pt x="1" y="6216"/>
                    <a:pt x="311" y="6597"/>
                    <a:pt x="763" y="6740"/>
                  </a:cubicBezTo>
                  <a:lnTo>
                    <a:pt x="763" y="8097"/>
                  </a:lnTo>
                  <a:cubicBezTo>
                    <a:pt x="334" y="8240"/>
                    <a:pt x="1" y="8621"/>
                    <a:pt x="1" y="9097"/>
                  </a:cubicBezTo>
                  <a:cubicBezTo>
                    <a:pt x="1" y="9574"/>
                    <a:pt x="311" y="9955"/>
                    <a:pt x="763" y="10121"/>
                  </a:cubicBezTo>
                  <a:lnTo>
                    <a:pt x="763" y="11479"/>
                  </a:lnTo>
                  <a:lnTo>
                    <a:pt x="1430" y="11479"/>
                  </a:lnTo>
                  <a:lnTo>
                    <a:pt x="1430" y="10121"/>
                  </a:lnTo>
                  <a:cubicBezTo>
                    <a:pt x="1763" y="10002"/>
                    <a:pt x="2001" y="9764"/>
                    <a:pt x="2120" y="9431"/>
                  </a:cubicBezTo>
                  <a:lnTo>
                    <a:pt x="2120" y="8835"/>
                  </a:lnTo>
                  <a:lnTo>
                    <a:pt x="2097" y="8835"/>
                  </a:lnTo>
                  <a:cubicBezTo>
                    <a:pt x="1978" y="8502"/>
                    <a:pt x="1739" y="8264"/>
                    <a:pt x="1406" y="8145"/>
                  </a:cubicBezTo>
                  <a:lnTo>
                    <a:pt x="1406" y="6811"/>
                  </a:lnTo>
                  <a:cubicBezTo>
                    <a:pt x="1739" y="6692"/>
                    <a:pt x="1978" y="6454"/>
                    <a:pt x="2097" y="6120"/>
                  </a:cubicBezTo>
                  <a:lnTo>
                    <a:pt x="2097" y="5430"/>
                  </a:lnTo>
                  <a:cubicBezTo>
                    <a:pt x="1978" y="5120"/>
                    <a:pt x="1739" y="4882"/>
                    <a:pt x="1406" y="4763"/>
                  </a:cubicBezTo>
                  <a:lnTo>
                    <a:pt x="1406" y="3406"/>
                  </a:lnTo>
                  <a:cubicBezTo>
                    <a:pt x="1739" y="3287"/>
                    <a:pt x="1978" y="3048"/>
                    <a:pt x="2097" y="2739"/>
                  </a:cubicBezTo>
                  <a:lnTo>
                    <a:pt x="2097" y="2048"/>
                  </a:lnTo>
                  <a:cubicBezTo>
                    <a:pt x="1978" y="1715"/>
                    <a:pt x="1739" y="1477"/>
                    <a:pt x="1406" y="1358"/>
                  </a:cubicBezTo>
                  <a:lnTo>
                    <a:pt x="14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9" name="Google Shape;11009;p85"/>
            <p:cNvSpPr/>
            <p:nvPr/>
          </p:nvSpPr>
          <p:spPr>
            <a:xfrm>
              <a:off x="4984386" y="1936952"/>
              <a:ext cx="62893" cy="342516"/>
            </a:xfrm>
            <a:custGeom>
              <a:rect b="b" l="l" r="r" t="t"/>
              <a:pathLst>
                <a:path extrusionOk="0" h="11551" w="2121">
                  <a:moveTo>
                    <a:pt x="691" y="1"/>
                  </a:moveTo>
                  <a:lnTo>
                    <a:pt x="691" y="1382"/>
                  </a:lnTo>
                  <a:cubicBezTo>
                    <a:pt x="358" y="1501"/>
                    <a:pt x="120" y="1739"/>
                    <a:pt x="1" y="2049"/>
                  </a:cubicBezTo>
                  <a:lnTo>
                    <a:pt x="1" y="2739"/>
                  </a:lnTo>
                  <a:cubicBezTo>
                    <a:pt x="120" y="3073"/>
                    <a:pt x="358" y="3311"/>
                    <a:pt x="691" y="3430"/>
                  </a:cubicBezTo>
                  <a:lnTo>
                    <a:pt x="691" y="4764"/>
                  </a:lnTo>
                  <a:cubicBezTo>
                    <a:pt x="358" y="4883"/>
                    <a:pt x="120" y="5121"/>
                    <a:pt x="1" y="5454"/>
                  </a:cubicBezTo>
                  <a:lnTo>
                    <a:pt x="1" y="6145"/>
                  </a:lnTo>
                  <a:cubicBezTo>
                    <a:pt x="120" y="6455"/>
                    <a:pt x="358" y="6693"/>
                    <a:pt x="691" y="6812"/>
                  </a:cubicBezTo>
                  <a:lnTo>
                    <a:pt x="691" y="8145"/>
                  </a:lnTo>
                  <a:cubicBezTo>
                    <a:pt x="358" y="8264"/>
                    <a:pt x="120" y="8526"/>
                    <a:pt x="1" y="8836"/>
                  </a:cubicBezTo>
                  <a:lnTo>
                    <a:pt x="1" y="9503"/>
                  </a:lnTo>
                  <a:cubicBezTo>
                    <a:pt x="96" y="9836"/>
                    <a:pt x="358" y="10050"/>
                    <a:pt x="691" y="10170"/>
                  </a:cubicBezTo>
                  <a:lnTo>
                    <a:pt x="691" y="11551"/>
                  </a:lnTo>
                  <a:lnTo>
                    <a:pt x="1382" y="11551"/>
                  </a:lnTo>
                  <a:lnTo>
                    <a:pt x="1382" y="10170"/>
                  </a:lnTo>
                  <a:cubicBezTo>
                    <a:pt x="1787" y="10027"/>
                    <a:pt x="2120" y="9646"/>
                    <a:pt x="2120" y="9169"/>
                  </a:cubicBezTo>
                  <a:cubicBezTo>
                    <a:pt x="2120" y="8693"/>
                    <a:pt x="1834" y="8312"/>
                    <a:pt x="1382" y="8145"/>
                  </a:cubicBezTo>
                  <a:lnTo>
                    <a:pt x="1382" y="6812"/>
                  </a:lnTo>
                  <a:cubicBezTo>
                    <a:pt x="1787" y="6621"/>
                    <a:pt x="2120" y="6216"/>
                    <a:pt x="2120" y="5740"/>
                  </a:cubicBezTo>
                  <a:cubicBezTo>
                    <a:pt x="2120" y="5264"/>
                    <a:pt x="1834" y="4883"/>
                    <a:pt x="1382" y="4740"/>
                  </a:cubicBezTo>
                  <a:lnTo>
                    <a:pt x="1382" y="3406"/>
                  </a:lnTo>
                  <a:cubicBezTo>
                    <a:pt x="1787" y="3240"/>
                    <a:pt x="2120" y="2859"/>
                    <a:pt x="2120" y="2382"/>
                  </a:cubicBezTo>
                  <a:cubicBezTo>
                    <a:pt x="2120" y="1906"/>
                    <a:pt x="1834" y="1525"/>
                    <a:pt x="1382" y="1382"/>
                  </a:cubicBezTo>
                  <a:lnTo>
                    <a:pt x="13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10" name="Google Shape;11010;p85"/>
          <p:cNvSpPr/>
          <p:nvPr/>
        </p:nvSpPr>
        <p:spPr>
          <a:xfrm>
            <a:off x="5513983" y="1778206"/>
            <a:ext cx="340381" cy="341804"/>
          </a:xfrm>
          <a:custGeom>
            <a:rect b="b" l="l" r="r" t="t"/>
            <a:pathLst>
              <a:path extrusionOk="0" h="11527" w="11479">
                <a:moveTo>
                  <a:pt x="7049" y="0"/>
                </a:moveTo>
                <a:lnTo>
                  <a:pt x="7049" y="10836"/>
                </a:lnTo>
                <a:lnTo>
                  <a:pt x="6359" y="10836"/>
                </a:lnTo>
                <a:lnTo>
                  <a:pt x="6359" y="3430"/>
                </a:lnTo>
                <a:lnTo>
                  <a:pt x="5120" y="3430"/>
                </a:lnTo>
                <a:lnTo>
                  <a:pt x="5120" y="10836"/>
                </a:lnTo>
                <a:lnTo>
                  <a:pt x="4454" y="10836"/>
                </a:lnTo>
                <a:lnTo>
                  <a:pt x="4454" y="1882"/>
                </a:lnTo>
                <a:lnTo>
                  <a:pt x="3215" y="1882"/>
                </a:lnTo>
                <a:lnTo>
                  <a:pt x="3215" y="10836"/>
                </a:lnTo>
                <a:lnTo>
                  <a:pt x="2525" y="10836"/>
                </a:lnTo>
                <a:lnTo>
                  <a:pt x="2525" y="5002"/>
                </a:lnTo>
                <a:lnTo>
                  <a:pt x="1286" y="5002"/>
                </a:lnTo>
                <a:lnTo>
                  <a:pt x="1286" y="10836"/>
                </a:lnTo>
                <a:lnTo>
                  <a:pt x="0" y="10836"/>
                </a:lnTo>
                <a:lnTo>
                  <a:pt x="0" y="11527"/>
                </a:lnTo>
                <a:lnTo>
                  <a:pt x="11479" y="11527"/>
                </a:lnTo>
                <a:lnTo>
                  <a:pt x="11479" y="10836"/>
                </a:lnTo>
                <a:lnTo>
                  <a:pt x="10241" y="10836"/>
                </a:lnTo>
                <a:lnTo>
                  <a:pt x="10241" y="1882"/>
                </a:lnTo>
                <a:lnTo>
                  <a:pt x="8978" y="1882"/>
                </a:lnTo>
                <a:lnTo>
                  <a:pt x="8978" y="10836"/>
                </a:lnTo>
                <a:lnTo>
                  <a:pt x="8312" y="10836"/>
                </a:lnTo>
                <a:lnTo>
                  <a:pt x="831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11" name="Google Shape;11011;p85"/>
          <p:cNvGrpSpPr/>
          <p:nvPr/>
        </p:nvGrpSpPr>
        <p:grpSpPr>
          <a:xfrm>
            <a:off x="6262241" y="1849928"/>
            <a:ext cx="341809" cy="276840"/>
            <a:chOff x="5881241" y="1992759"/>
            <a:chExt cx="341809" cy="276840"/>
          </a:xfrm>
        </p:grpSpPr>
        <p:sp>
          <p:nvSpPr>
            <p:cNvPr id="11012" name="Google Shape;11012;p85"/>
            <p:cNvSpPr/>
            <p:nvPr/>
          </p:nvSpPr>
          <p:spPr>
            <a:xfrm>
              <a:off x="5881241" y="2032998"/>
              <a:ext cx="240126" cy="63575"/>
            </a:xfrm>
            <a:custGeom>
              <a:rect b="b" l="l" r="r" t="t"/>
              <a:pathLst>
                <a:path extrusionOk="0" h="2144" w="8098">
                  <a:moveTo>
                    <a:pt x="0" y="1"/>
                  </a:moveTo>
                  <a:lnTo>
                    <a:pt x="0" y="2144"/>
                  </a:lnTo>
                  <a:lnTo>
                    <a:pt x="7025" y="2144"/>
                  </a:lnTo>
                  <a:lnTo>
                    <a:pt x="8097" y="1072"/>
                  </a:lnTo>
                  <a:lnTo>
                    <a:pt x="70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3" name="Google Shape;11013;p85"/>
            <p:cNvSpPr/>
            <p:nvPr/>
          </p:nvSpPr>
          <p:spPr>
            <a:xfrm>
              <a:off x="6117784" y="2032998"/>
              <a:ext cx="105266" cy="63575"/>
            </a:xfrm>
            <a:custGeom>
              <a:rect b="b" l="l" r="r" t="t"/>
              <a:pathLst>
                <a:path extrusionOk="0" h="2144" w="3550">
                  <a:moveTo>
                    <a:pt x="1" y="1"/>
                  </a:moveTo>
                  <a:lnTo>
                    <a:pt x="1073" y="1072"/>
                  </a:lnTo>
                  <a:lnTo>
                    <a:pt x="1" y="2144"/>
                  </a:lnTo>
                  <a:lnTo>
                    <a:pt x="3549" y="2144"/>
                  </a:lnTo>
                  <a:lnTo>
                    <a:pt x="35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4" name="Google Shape;11014;p85"/>
            <p:cNvSpPr/>
            <p:nvPr/>
          </p:nvSpPr>
          <p:spPr>
            <a:xfrm>
              <a:off x="5882635" y="2119851"/>
              <a:ext cx="188590" cy="63605"/>
            </a:xfrm>
            <a:custGeom>
              <a:rect b="b" l="l" r="r" t="t"/>
              <a:pathLst>
                <a:path extrusionOk="0" h="2145" w="6360">
                  <a:moveTo>
                    <a:pt x="1" y="1"/>
                  </a:moveTo>
                  <a:lnTo>
                    <a:pt x="1" y="2144"/>
                  </a:lnTo>
                  <a:lnTo>
                    <a:pt x="5288" y="2144"/>
                  </a:lnTo>
                  <a:lnTo>
                    <a:pt x="6359" y="1072"/>
                  </a:lnTo>
                  <a:lnTo>
                    <a:pt x="528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5" name="Google Shape;11015;p85"/>
            <p:cNvSpPr/>
            <p:nvPr/>
          </p:nvSpPr>
          <p:spPr>
            <a:xfrm>
              <a:off x="6067670" y="2119851"/>
              <a:ext cx="155379" cy="63605"/>
            </a:xfrm>
            <a:custGeom>
              <a:rect b="b" l="l" r="r" t="t"/>
              <a:pathLst>
                <a:path extrusionOk="0" h="2145" w="5240">
                  <a:moveTo>
                    <a:pt x="0" y="1"/>
                  </a:moveTo>
                  <a:lnTo>
                    <a:pt x="1072" y="1072"/>
                  </a:lnTo>
                  <a:lnTo>
                    <a:pt x="0" y="2144"/>
                  </a:lnTo>
                  <a:lnTo>
                    <a:pt x="5239" y="2144"/>
                  </a:lnTo>
                  <a:lnTo>
                    <a:pt x="523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6" name="Google Shape;11016;p85"/>
            <p:cNvSpPr/>
            <p:nvPr/>
          </p:nvSpPr>
          <p:spPr>
            <a:xfrm>
              <a:off x="5881923" y="2206023"/>
              <a:ext cx="131390" cy="63575"/>
            </a:xfrm>
            <a:custGeom>
              <a:rect b="b" l="l" r="r" t="t"/>
              <a:pathLst>
                <a:path extrusionOk="0" h="2144" w="4431">
                  <a:moveTo>
                    <a:pt x="1" y="0"/>
                  </a:moveTo>
                  <a:lnTo>
                    <a:pt x="1" y="2143"/>
                  </a:lnTo>
                  <a:lnTo>
                    <a:pt x="3359" y="2143"/>
                  </a:lnTo>
                  <a:lnTo>
                    <a:pt x="4430" y="1072"/>
                  </a:lnTo>
                  <a:lnTo>
                    <a:pt x="33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7" name="Google Shape;11017;p85"/>
            <p:cNvSpPr/>
            <p:nvPr/>
          </p:nvSpPr>
          <p:spPr>
            <a:xfrm>
              <a:off x="6009046" y="2206023"/>
              <a:ext cx="214002" cy="63575"/>
            </a:xfrm>
            <a:custGeom>
              <a:rect b="b" l="l" r="r" t="t"/>
              <a:pathLst>
                <a:path extrusionOk="0" h="2144" w="7217">
                  <a:moveTo>
                    <a:pt x="1" y="0"/>
                  </a:moveTo>
                  <a:lnTo>
                    <a:pt x="1072" y="1072"/>
                  </a:lnTo>
                  <a:lnTo>
                    <a:pt x="1" y="2143"/>
                  </a:lnTo>
                  <a:lnTo>
                    <a:pt x="7216" y="2143"/>
                  </a:lnTo>
                  <a:lnTo>
                    <a:pt x="721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8" name="Google Shape;11018;p85"/>
            <p:cNvSpPr/>
            <p:nvPr/>
          </p:nvSpPr>
          <p:spPr>
            <a:xfrm>
              <a:off x="6162293" y="1992759"/>
              <a:ext cx="60758" cy="20490"/>
            </a:xfrm>
            <a:custGeom>
              <a:rect b="b" l="l" r="r" t="t"/>
              <a:pathLst>
                <a:path extrusionOk="0" h="691" w="2049">
                  <a:moveTo>
                    <a:pt x="0" y="0"/>
                  </a:moveTo>
                  <a:lnTo>
                    <a:pt x="0" y="691"/>
                  </a:lnTo>
                  <a:lnTo>
                    <a:pt x="2048" y="691"/>
                  </a:lnTo>
                  <a:lnTo>
                    <a:pt x="20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9" name="Google Shape;11019;p85"/>
            <p:cNvSpPr/>
            <p:nvPr/>
          </p:nvSpPr>
          <p:spPr>
            <a:xfrm>
              <a:off x="6121342" y="1992759"/>
              <a:ext cx="20490" cy="20490"/>
            </a:xfrm>
            <a:custGeom>
              <a:rect b="b" l="l" r="r" t="t"/>
              <a:pathLst>
                <a:path extrusionOk="0" h="691" w="691">
                  <a:moveTo>
                    <a:pt x="0" y="0"/>
                  </a:moveTo>
                  <a:lnTo>
                    <a:pt x="0" y="691"/>
                  </a:lnTo>
                  <a:lnTo>
                    <a:pt x="691" y="691"/>
                  </a:lnTo>
                  <a:lnTo>
                    <a:pt x="69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20" name="Google Shape;11020;p85"/>
          <p:cNvGrpSpPr/>
          <p:nvPr/>
        </p:nvGrpSpPr>
        <p:grpSpPr>
          <a:xfrm>
            <a:off x="6983425" y="1760156"/>
            <a:ext cx="342521" cy="340416"/>
            <a:chOff x="6459594" y="1922125"/>
            <a:chExt cx="342521" cy="340416"/>
          </a:xfrm>
        </p:grpSpPr>
        <p:sp>
          <p:nvSpPr>
            <p:cNvPr id="11021" name="Google Shape;11021;p85"/>
            <p:cNvSpPr/>
            <p:nvPr/>
          </p:nvSpPr>
          <p:spPr>
            <a:xfrm>
              <a:off x="6730059" y="2207417"/>
              <a:ext cx="71344" cy="55124"/>
            </a:xfrm>
            <a:custGeom>
              <a:rect b="b" l="l" r="r" t="t"/>
              <a:pathLst>
                <a:path extrusionOk="0" h="1859" w="2406">
                  <a:moveTo>
                    <a:pt x="0" y="1"/>
                  </a:moveTo>
                  <a:lnTo>
                    <a:pt x="0" y="1858"/>
                  </a:lnTo>
                  <a:lnTo>
                    <a:pt x="2405" y="1858"/>
                  </a:lnTo>
                  <a:lnTo>
                    <a:pt x="240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2" name="Google Shape;11022;p85"/>
            <p:cNvSpPr/>
            <p:nvPr/>
          </p:nvSpPr>
          <p:spPr>
            <a:xfrm>
              <a:off x="6640359" y="2207417"/>
              <a:ext cx="69239" cy="55124"/>
            </a:xfrm>
            <a:custGeom>
              <a:rect b="b" l="l" r="r" t="t"/>
              <a:pathLst>
                <a:path extrusionOk="0" h="1859" w="2335">
                  <a:moveTo>
                    <a:pt x="1" y="1"/>
                  </a:moveTo>
                  <a:lnTo>
                    <a:pt x="1" y="1858"/>
                  </a:lnTo>
                  <a:lnTo>
                    <a:pt x="2334" y="1858"/>
                  </a:lnTo>
                  <a:lnTo>
                    <a:pt x="2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3" name="Google Shape;11023;p85"/>
            <p:cNvSpPr/>
            <p:nvPr/>
          </p:nvSpPr>
          <p:spPr>
            <a:xfrm>
              <a:off x="6551400" y="2207417"/>
              <a:ext cx="69209" cy="55124"/>
            </a:xfrm>
            <a:custGeom>
              <a:rect b="b" l="l" r="r" t="t"/>
              <a:pathLst>
                <a:path extrusionOk="0" h="1859" w="2334">
                  <a:moveTo>
                    <a:pt x="0" y="1"/>
                  </a:moveTo>
                  <a:lnTo>
                    <a:pt x="0" y="1858"/>
                  </a:lnTo>
                  <a:lnTo>
                    <a:pt x="2334" y="1858"/>
                  </a:lnTo>
                  <a:lnTo>
                    <a:pt x="2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4" name="Google Shape;11024;p85"/>
            <p:cNvSpPr/>
            <p:nvPr/>
          </p:nvSpPr>
          <p:spPr>
            <a:xfrm>
              <a:off x="6460276" y="2207417"/>
              <a:ext cx="72085" cy="55124"/>
            </a:xfrm>
            <a:custGeom>
              <a:rect b="b" l="l" r="r" t="t"/>
              <a:pathLst>
                <a:path extrusionOk="0" h="1859" w="2431">
                  <a:moveTo>
                    <a:pt x="1" y="1"/>
                  </a:moveTo>
                  <a:lnTo>
                    <a:pt x="1" y="1858"/>
                  </a:lnTo>
                  <a:lnTo>
                    <a:pt x="2430" y="1858"/>
                  </a:lnTo>
                  <a:lnTo>
                    <a:pt x="243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5" name="Google Shape;11025;p85"/>
            <p:cNvSpPr/>
            <p:nvPr/>
          </p:nvSpPr>
          <p:spPr>
            <a:xfrm>
              <a:off x="6635407" y="2032286"/>
              <a:ext cx="78431" cy="155379"/>
            </a:xfrm>
            <a:custGeom>
              <a:rect b="b" l="l" r="r" t="t"/>
              <a:pathLst>
                <a:path extrusionOk="0" h="5240" w="2645">
                  <a:moveTo>
                    <a:pt x="1316" y="0"/>
                  </a:moveTo>
                  <a:cubicBezTo>
                    <a:pt x="596" y="0"/>
                    <a:pt x="1" y="587"/>
                    <a:pt x="1" y="1311"/>
                  </a:cubicBezTo>
                  <a:cubicBezTo>
                    <a:pt x="25" y="1906"/>
                    <a:pt x="453" y="2406"/>
                    <a:pt x="977" y="2549"/>
                  </a:cubicBezTo>
                  <a:lnTo>
                    <a:pt x="977" y="5240"/>
                  </a:lnTo>
                  <a:lnTo>
                    <a:pt x="1668" y="5240"/>
                  </a:lnTo>
                  <a:lnTo>
                    <a:pt x="1668" y="2549"/>
                  </a:lnTo>
                  <a:cubicBezTo>
                    <a:pt x="2216" y="2406"/>
                    <a:pt x="2644" y="1882"/>
                    <a:pt x="2621" y="1263"/>
                  </a:cubicBezTo>
                  <a:cubicBezTo>
                    <a:pt x="2597" y="596"/>
                    <a:pt x="2049" y="25"/>
                    <a:pt x="1358" y="1"/>
                  </a:cubicBezTo>
                  <a:cubicBezTo>
                    <a:pt x="1344" y="0"/>
                    <a:pt x="1330" y="0"/>
                    <a:pt x="13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6" name="Google Shape;11026;p85"/>
            <p:cNvSpPr/>
            <p:nvPr/>
          </p:nvSpPr>
          <p:spPr>
            <a:xfrm>
              <a:off x="6547841" y="1922125"/>
              <a:ext cx="78431" cy="265538"/>
            </a:xfrm>
            <a:custGeom>
              <a:rect b="b" l="l" r="r" t="t"/>
              <a:pathLst>
                <a:path extrusionOk="0" h="8955" w="2645">
                  <a:moveTo>
                    <a:pt x="1338" y="0"/>
                  </a:moveTo>
                  <a:cubicBezTo>
                    <a:pt x="596" y="0"/>
                    <a:pt x="1" y="587"/>
                    <a:pt x="1" y="1311"/>
                  </a:cubicBezTo>
                  <a:cubicBezTo>
                    <a:pt x="1" y="1906"/>
                    <a:pt x="430" y="2406"/>
                    <a:pt x="977" y="2549"/>
                  </a:cubicBezTo>
                  <a:lnTo>
                    <a:pt x="977" y="8955"/>
                  </a:lnTo>
                  <a:lnTo>
                    <a:pt x="1668" y="8955"/>
                  </a:lnTo>
                  <a:lnTo>
                    <a:pt x="1668" y="2549"/>
                  </a:lnTo>
                  <a:cubicBezTo>
                    <a:pt x="2240" y="2406"/>
                    <a:pt x="2644" y="1858"/>
                    <a:pt x="2621" y="1239"/>
                  </a:cubicBezTo>
                  <a:cubicBezTo>
                    <a:pt x="2597" y="596"/>
                    <a:pt x="2049" y="25"/>
                    <a:pt x="1382" y="1"/>
                  </a:cubicBezTo>
                  <a:cubicBezTo>
                    <a:pt x="1367" y="0"/>
                    <a:pt x="1353" y="0"/>
                    <a:pt x="1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7" name="Google Shape;11027;p85"/>
            <p:cNvSpPr/>
            <p:nvPr/>
          </p:nvSpPr>
          <p:spPr>
            <a:xfrm>
              <a:off x="6459594" y="2009631"/>
              <a:ext cx="78401" cy="178034"/>
            </a:xfrm>
            <a:custGeom>
              <a:rect b="b" l="l" r="r" t="t"/>
              <a:pathLst>
                <a:path extrusionOk="0" h="6004" w="2644">
                  <a:moveTo>
                    <a:pt x="1296" y="0"/>
                  </a:moveTo>
                  <a:cubicBezTo>
                    <a:pt x="574" y="0"/>
                    <a:pt x="0" y="579"/>
                    <a:pt x="0" y="1312"/>
                  </a:cubicBezTo>
                  <a:cubicBezTo>
                    <a:pt x="24" y="1908"/>
                    <a:pt x="429" y="2408"/>
                    <a:pt x="977" y="2551"/>
                  </a:cubicBezTo>
                  <a:lnTo>
                    <a:pt x="977" y="6004"/>
                  </a:lnTo>
                  <a:lnTo>
                    <a:pt x="1667" y="6004"/>
                  </a:lnTo>
                  <a:lnTo>
                    <a:pt x="1667" y="2551"/>
                  </a:lnTo>
                  <a:cubicBezTo>
                    <a:pt x="2239" y="2408"/>
                    <a:pt x="2644" y="1860"/>
                    <a:pt x="2620" y="1241"/>
                  </a:cubicBezTo>
                  <a:cubicBezTo>
                    <a:pt x="2596" y="598"/>
                    <a:pt x="2048" y="27"/>
                    <a:pt x="1381" y="3"/>
                  </a:cubicBezTo>
                  <a:cubicBezTo>
                    <a:pt x="1353" y="1"/>
                    <a:pt x="1324" y="0"/>
                    <a:pt x="129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8" name="Google Shape;11028;p85"/>
            <p:cNvSpPr/>
            <p:nvPr/>
          </p:nvSpPr>
          <p:spPr>
            <a:xfrm>
              <a:off x="6723684" y="1951066"/>
              <a:ext cx="78431" cy="236597"/>
            </a:xfrm>
            <a:custGeom>
              <a:rect b="b" l="l" r="r" t="t"/>
              <a:pathLst>
                <a:path extrusionOk="0" h="7979" w="2645">
                  <a:moveTo>
                    <a:pt x="1315" y="0"/>
                  </a:moveTo>
                  <a:cubicBezTo>
                    <a:pt x="596" y="0"/>
                    <a:pt x="1" y="587"/>
                    <a:pt x="1" y="1311"/>
                  </a:cubicBezTo>
                  <a:cubicBezTo>
                    <a:pt x="25" y="1882"/>
                    <a:pt x="406" y="2406"/>
                    <a:pt x="977" y="2573"/>
                  </a:cubicBezTo>
                  <a:lnTo>
                    <a:pt x="977" y="7979"/>
                  </a:lnTo>
                  <a:lnTo>
                    <a:pt x="1668" y="7979"/>
                  </a:lnTo>
                  <a:lnTo>
                    <a:pt x="1668" y="2573"/>
                  </a:lnTo>
                  <a:cubicBezTo>
                    <a:pt x="2216" y="2406"/>
                    <a:pt x="2644" y="1882"/>
                    <a:pt x="2620" y="1263"/>
                  </a:cubicBezTo>
                  <a:cubicBezTo>
                    <a:pt x="2597" y="596"/>
                    <a:pt x="2049" y="25"/>
                    <a:pt x="1358" y="1"/>
                  </a:cubicBezTo>
                  <a:cubicBezTo>
                    <a:pt x="1344" y="1"/>
                    <a:pt x="1330" y="0"/>
                    <a:pt x="13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29" name="Google Shape;11029;p85"/>
          <p:cNvGrpSpPr/>
          <p:nvPr/>
        </p:nvGrpSpPr>
        <p:grpSpPr>
          <a:xfrm>
            <a:off x="7712377" y="1770060"/>
            <a:ext cx="341093" cy="340384"/>
            <a:chOff x="7045716" y="1932029"/>
            <a:chExt cx="341093" cy="340384"/>
          </a:xfrm>
        </p:grpSpPr>
        <p:sp>
          <p:nvSpPr>
            <p:cNvPr id="11030" name="Google Shape;11030;p85"/>
            <p:cNvSpPr/>
            <p:nvPr/>
          </p:nvSpPr>
          <p:spPr>
            <a:xfrm>
              <a:off x="7157982" y="2043584"/>
              <a:ext cx="116564" cy="116564"/>
            </a:xfrm>
            <a:custGeom>
              <a:rect b="b" l="l" r="r" t="t"/>
              <a:pathLst>
                <a:path extrusionOk="0" h="3931" w="3931">
                  <a:moveTo>
                    <a:pt x="2787" y="882"/>
                  </a:moveTo>
                  <a:lnTo>
                    <a:pt x="2787" y="1549"/>
                  </a:lnTo>
                  <a:lnTo>
                    <a:pt x="1096" y="1549"/>
                  </a:lnTo>
                  <a:lnTo>
                    <a:pt x="1096" y="882"/>
                  </a:lnTo>
                  <a:close/>
                  <a:moveTo>
                    <a:pt x="2787" y="2358"/>
                  </a:moveTo>
                  <a:lnTo>
                    <a:pt x="2787" y="3049"/>
                  </a:lnTo>
                  <a:lnTo>
                    <a:pt x="1096" y="3049"/>
                  </a:lnTo>
                  <a:lnTo>
                    <a:pt x="1096" y="2358"/>
                  </a:lnTo>
                  <a:close/>
                  <a:moveTo>
                    <a:pt x="1953" y="1"/>
                  </a:moveTo>
                  <a:cubicBezTo>
                    <a:pt x="882" y="1"/>
                    <a:pt x="1" y="906"/>
                    <a:pt x="1" y="1977"/>
                  </a:cubicBezTo>
                  <a:cubicBezTo>
                    <a:pt x="1" y="3049"/>
                    <a:pt x="882" y="3930"/>
                    <a:pt x="1953" y="3930"/>
                  </a:cubicBezTo>
                  <a:cubicBezTo>
                    <a:pt x="3025" y="3930"/>
                    <a:pt x="3930" y="3049"/>
                    <a:pt x="3930" y="1977"/>
                  </a:cubicBezTo>
                  <a:cubicBezTo>
                    <a:pt x="3930" y="906"/>
                    <a:pt x="3025" y="1"/>
                    <a:pt x="19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1" name="Google Shape;11031;p85"/>
            <p:cNvSpPr/>
            <p:nvPr/>
          </p:nvSpPr>
          <p:spPr>
            <a:xfrm>
              <a:off x="7045716" y="1932029"/>
              <a:ext cx="341093" cy="160301"/>
            </a:xfrm>
            <a:custGeom>
              <a:rect b="b" l="l" r="r" t="t"/>
              <a:pathLst>
                <a:path extrusionOk="0" h="5406" w="11503">
                  <a:moveTo>
                    <a:pt x="5739" y="0"/>
                  </a:moveTo>
                  <a:cubicBezTo>
                    <a:pt x="4192" y="0"/>
                    <a:pt x="2763" y="595"/>
                    <a:pt x="1667" y="1691"/>
                  </a:cubicBezTo>
                  <a:cubicBezTo>
                    <a:pt x="643" y="2691"/>
                    <a:pt x="48" y="4001"/>
                    <a:pt x="0" y="5406"/>
                  </a:cubicBezTo>
                  <a:lnTo>
                    <a:pt x="1572" y="5406"/>
                  </a:lnTo>
                  <a:cubicBezTo>
                    <a:pt x="1762" y="3263"/>
                    <a:pt x="3549" y="1572"/>
                    <a:pt x="5739" y="1572"/>
                  </a:cubicBezTo>
                  <a:cubicBezTo>
                    <a:pt x="7954" y="1572"/>
                    <a:pt x="9740" y="3263"/>
                    <a:pt x="9907" y="5406"/>
                  </a:cubicBezTo>
                  <a:lnTo>
                    <a:pt x="11503" y="5406"/>
                  </a:lnTo>
                  <a:cubicBezTo>
                    <a:pt x="11407" y="4001"/>
                    <a:pt x="10836" y="2691"/>
                    <a:pt x="9812" y="1691"/>
                  </a:cubicBezTo>
                  <a:cubicBezTo>
                    <a:pt x="8740" y="619"/>
                    <a:pt x="7287" y="0"/>
                    <a:pt x="57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2" name="Google Shape;11032;p85"/>
            <p:cNvSpPr/>
            <p:nvPr/>
          </p:nvSpPr>
          <p:spPr>
            <a:xfrm>
              <a:off x="7045716" y="2112082"/>
              <a:ext cx="341093" cy="160331"/>
            </a:xfrm>
            <a:custGeom>
              <a:rect b="b" l="l" r="r" t="t"/>
              <a:pathLst>
                <a:path extrusionOk="0" h="5407" w="11503">
                  <a:moveTo>
                    <a:pt x="0" y="1"/>
                  </a:moveTo>
                  <a:cubicBezTo>
                    <a:pt x="95" y="1382"/>
                    <a:pt x="667" y="2692"/>
                    <a:pt x="1667" y="3716"/>
                  </a:cubicBezTo>
                  <a:cubicBezTo>
                    <a:pt x="2739" y="4787"/>
                    <a:pt x="4192" y="5407"/>
                    <a:pt x="5739" y="5407"/>
                  </a:cubicBezTo>
                  <a:cubicBezTo>
                    <a:pt x="7287" y="5407"/>
                    <a:pt x="8716" y="4811"/>
                    <a:pt x="9836" y="3716"/>
                  </a:cubicBezTo>
                  <a:cubicBezTo>
                    <a:pt x="10836" y="2692"/>
                    <a:pt x="11431" y="1382"/>
                    <a:pt x="11503" y="1"/>
                  </a:cubicBezTo>
                  <a:lnTo>
                    <a:pt x="9907" y="1"/>
                  </a:lnTo>
                  <a:cubicBezTo>
                    <a:pt x="9740" y="2144"/>
                    <a:pt x="7954" y="3835"/>
                    <a:pt x="5739" y="3835"/>
                  </a:cubicBezTo>
                  <a:cubicBezTo>
                    <a:pt x="3549" y="3835"/>
                    <a:pt x="1762" y="2144"/>
                    <a:pt x="15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3" name="Google Shape;11033;p85"/>
            <p:cNvSpPr/>
            <p:nvPr/>
          </p:nvSpPr>
          <p:spPr>
            <a:xfrm>
              <a:off x="7226481" y="1999104"/>
              <a:ext cx="93939" cy="206233"/>
            </a:xfrm>
            <a:custGeom>
              <a:rect b="b" l="l" r="r" t="t"/>
              <a:pathLst>
                <a:path extrusionOk="0" h="6955" w="3168">
                  <a:moveTo>
                    <a:pt x="1" y="0"/>
                  </a:moveTo>
                  <a:lnTo>
                    <a:pt x="1" y="858"/>
                  </a:lnTo>
                  <a:cubicBezTo>
                    <a:pt x="1310" y="1025"/>
                    <a:pt x="2311" y="2144"/>
                    <a:pt x="2311" y="3477"/>
                  </a:cubicBezTo>
                  <a:cubicBezTo>
                    <a:pt x="2311" y="4811"/>
                    <a:pt x="1287" y="5906"/>
                    <a:pt x="1" y="6097"/>
                  </a:cubicBezTo>
                  <a:lnTo>
                    <a:pt x="1" y="6954"/>
                  </a:lnTo>
                  <a:cubicBezTo>
                    <a:pt x="1763" y="6788"/>
                    <a:pt x="3168" y="5287"/>
                    <a:pt x="3168" y="3477"/>
                  </a:cubicBezTo>
                  <a:cubicBezTo>
                    <a:pt x="3168" y="1667"/>
                    <a:pt x="1763" y="16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4" name="Google Shape;11034;p85"/>
            <p:cNvSpPr/>
            <p:nvPr/>
          </p:nvSpPr>
          <p:spPr>
            <a:xfrm>
              <a:off x="7112079" y="1999104"/>
              <a:ext cx="93257" cy="206233"/>
            </a:xfrm>
            <a:custGeom>
              <a:rect b="b" l="l" r="r" t="t"/>
              <a:pathLst>
                <a:path extrusionOk="0" h="6955" w="3145">
                  <a:moveTo>
                    <a:pt x="3144" y="0"/>
                  </a:moveTo>
                  <a:cubicBezTo>
                    <a:pt x="1406" y="167"/>
                    <a:pt x="1" y="1667"/>
                    <a:pt x="1" y="3477"/>
                  </a:cubicBezTo>
                  <a:cubicBezTo>
                    <a:pt x="1" y="5287"/>
                    <a:pt x="1406" y="6788"/>
                    <a:pt x="3144" y="6954"/>
                  </a:cubicBezTo>
                  <a:lnTo>
                    <a:pt x="3144" y="6097"/>
                  </a:lnTo>
                  <a:cubicBezTo>
                    <a:pt x="1834" y="5906"/>
                    <a:pt x="858" y="4811"/>
                    <a:pt x="858" y="3477"/>
                  </a:cubicBezTo>
                  <a:cubicBezTo>
                    <a:pt x="858" y="2144"/>
                    <a:pt x="1882" y="1025"/>
                    <a:pt x="3144" y="858"/>
                  </a:cubicBezTo>
                  <a:lnTo>
                    <a:pt x="31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35" name="Google Shape;11035;p85"/>
          <p:cNvGrpSpPr/>
          <p:nvPr/>
        </p:nvGrpSpPr>
        <p:grpSpPr>
          <a:xfrm>
            <a:off x="7711665" y="2296134"/>
            <a:ext cx="340381" cy="341128"/>
            <a:chOff x="7045004" y="2458103"/>
            <a:chExt cx="340381" cy="341128"/>
          </a:xfrm>
        </p:grpSpPr>
        <p:sp>
          <p:nvSpPr>
            <p:cNvPr id="11036" name="Google Shape;11036;p85"/>
            <p:cNvSpPr/>
            <p:nvPr/>
          </p:nvSpPr>
          <p:spPr>
            <a:xfrm>
              <a:off x="7184106" y="2501901"/>
              <a:ext cx="63605" cy="129967"/>
            </a:xfrm>
            <a:custGeom>
              <a:rect b="b" l="l" r="r" t="t"/>
              <a:pathLst>
                <a:path extrusionOk="0" h="4383" w="2145">
                  <a:moveTo>
                    <a:pt x="1" y="0"/>
                  </a:moveTo>
                  <a:lnTo>
                    <a:pt x="1" y="4382"/>
                  </a:lnTo>
                  <a:lnTo>
                    <a:pt x="2144" y="4382"/>
                  </a:lnTo>
                  <a:lnTo>
                    <a:pt x="21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7" name="Google Shape;11037;p85"/>
            <p:cNvSpPr/>
            <p:nvPr/>
          </p:nvSpPr>
          <p:spPr>
            <a:xfrm>
              <a:off x="7270960" y="2458103"/>
              <a:ext cx="63605" cy="129255"/>
            </a:xfrm>
            <a:custGeom>
              <a:rect b="b" l="l" r="r" t="t"/>
              <a:pathLst>
                <a:path extrusionOk="0" h="4359" w="2145">
                  <a:moveTo>
                    <a:pt x="1" y="1"/>
                  </a:moveTo>
                  <a:lnTo>
                    <a:pt x="1" y="4359"/>
                  </a:lnTo>
                  <a:lnTo>
                    <a:pt x="2144" y="4359"/>
                  </a:lnTo>
                  <a:lnTo>
                    <a:pt x="214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8" name="Google Shape;11038;p85"/>
            <p:cNvSpPr/>
            <p:nvPr/>
          </p:nvSpPr>
          <p:spPr>
            <a:xfrm>
              <a:off x="7097964" y="2544957"/>
              <a:ext cx="63575" cy="129967"/>
            </a:xfrm>
            <a:custGeom>
              <a:rect b="b" l="l" r="r" t="t"/>
              <a:pathLst>
                <a:path extrusionOk="0" h="4383" w="2144">
                  <a:moveTo>
                    <a:pt x="0" y="1"/>
                  </a:moveTo>
                  <a:lnTo>
                    <a:pt x="0" y="4383"/>
                  </a:lnTo>
                  <a:lnTo>
                    <a:pt x="2144" y="4383"/>
                  </a:lnTo>
                  <a:lnTo>
                    <a:pt x="214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9" name="Google Shape;11039;p85"/>
            <p:cNvSpPr/>
            <p:nvPr/>
          </p:nvSpPr>
          <p:spPr>
            <a:xfrm>
              <a:off x="7045004" y="2607822"/>
              <a:ext cx="340381" cy="139130"/>
            </a:xfrm>
            <a:custGeom>
              <a:rect b="b" l="l" r="r" t="t"/>
              <a:pathLst>
                <a:path extrusionOk="0" h="4692" w="11479">
                  <a:moveTo>
                    <a:pt x="7621" y="0"/>
                  </a:moveTo>
                  <a:lnTo>
                    <a:pt x="7621" y="4025"/>
                  </a:lnTo>
                  <a:lnTo>
                    <a:pt x="6835" y="4025"/>
                  </a:lnTo>
                  <a:lnTo>
                    <a:pt x="6835" y="1453"/>
                  </a:lnTo>
                  <a:lnTo>
                    <a:pt x="4692" y="1453"/>
                  </a:lnTo>
                  <a:lnTo>
                    <a:pt x="4692" y="4025"/>
                  </a:lnTo>
                  <a:lnTo>
                    <a:pt x="3930" y="4025"/>
                  </a:lnTo>
                  <a:lnTo>
                    <a:pt x="3930" y="2906"/>
                  </a:lnTo>
                  <a:lnTo>
                    <a:pt x="1786" y="2906"/>
                  </a:lnTo>
                  <a:lnTo>
                    <a:pt x="1786" y="4025"/>
                  </a:lnTo>
                  <a:lnTo>
                    <a:pt x="0" y="4025"/>
                  </a:lnTo>
                  <a:lnTo>
                    <a:pt x="0" y="4692"/>
                  </a:lnTo>
                  <a:lnTo>
                    <a:pt x="11479" y="4692"/>
                  </a:lnTo>
                  <a:lnTo>
                    <a:pt x="11479" y="4025"/>
                  </a:lnTo>
                  <a:lnTo>
                    <a:pt x="9764" y="4025"/>
                  </a:lnTo>
                  <a:lnTo>
                    <a:pt x="976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0" name="Google Shape;11040;p85"/>
            <p:cNvSpPr/>
            <p:nvPr/>
          </p:nvSpPr>
          <p:spPr>
            <a:xfrm>
              <a:off x="7107839" y="2778712"/>
              <a:ext cx="43115" cy="20520"/>
            </a:xfrm>
            <a:custGeom>
              <a:rect b="b" l="l" r="r" t="t"/>
              <a:pathLst>
                <a:path extrusionOk="0" h="692" w="1454">
                  <a:moveTo>
                    <a:pt x="1" y="1"/>
                  </a:moveTo>
                  <a:lnTo>
                    <a:pt x="1" y="691"/>
                  </a:lnTo>
                  <a:lnTo>
                    <a:pt x="1454" y="691"/>
                  </a:lnTo>
                  <a:lnTo>
                    <a:pt x="145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1" name="Google Shape;11041;p85"/>
            <p:cNvSpPr/>
            <p:nvPr/>
          </p:nvSpPr>
          <p:spPr>
            <a:xfrm>
              <a:off x="7194010" y="2778712"/>
              <a:ext cx="43085" cy="20520"/>
            </a:xfrm>
            <a:custGeom>
              <a:rect b="b" l="l" r="r" t="t"/>
              <a:pathLst>
                <a:path extrusionOk="0" h="692" w="1453">
                  <a:moveTo>
                    <a:pt x="0" y="1"/>
                  </a:moveTo>
                  <a:lnTo>
                    <a:pt x="0" y="691"/>
                  </a:lnTo>
                  <a:lnTo>
                    <a:pt x="1453" y="691"/>
                  </a:lnTo>
                  <a:lnTo>
                    <a:pt x="145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2" name="Google Shape;11042;p85"/>
            <p:cNvSpPr/>
            <p:nvPr/>
          </p:nvSpPr>
          <p:spPr>
            <a:xfrm>
              <a:off x="7281576" y="2778712"/>
              <a:ext cx="43085" cy="20520"/>
            </a:xfrm>
            <a:custGeom>
              <a:rect b="b" l="l" r="r" t="t"/>
              <a:pathLst>
                <a:path extrusionOk="0" h="692" w="1453">
                  <a:moveTo>
                    <a:pt x="0" y="1"/>
                  </a:moveTo>
                  <a:lnTo>
                    <a:pt x="0" y="691"/>
                  </a:lnTo>
                  <a:lnTo>
                    <a:pt x="1453" y="691"/>
                  </a:lnTo>
                  <a:lnTo>
                    <a:pt x="145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43" name="Google Shape;11043;p85"/>
          <p:cNvGrpSpPr/>
          <p:nvPr/>
        </p:nvGrpSpPr>
        <p:grpSpPr>
          <a:xfrm>
            <a:off x="6983425" y="2277067"/>
            <a:ext cx="342519" cy="341126"/>
            <a:chOff x="6459594" y="2439037"/>
            <a:chExt cx="342519" cy="341126"/>
          </a:xfrm>
        </p:grpSpPr>
        <p:sp>
          <p:nvSpPr>
            <p:cNvPr id="11044" name="Google Shape;11044;p85"/>
            <p:cNvSpPr/>
            <p:nvPr/>
          </p:nvSpPr>
          <p:spPr>
            <a:xfrm>
              <a:off x="6473709" y="2452469"/>
              <a:ext cx="146898" cy="146898"/>
            </a:xfrm>
            <a:custGeom>
              <a:rect b="b" l="l" r="r" t="t"/>
              <a:pathLst>
                <a:path extrusionOk="0" h="4954" w="4954">
                  <a:moveTo>
                    <a:pt x="4954" y="0"/>
                  </a:moveTo>
                  <a:cubicBezTo>
                    <a:pt x="2287" y="191"/>
                    <a:pt x="191" y="2286"/>
                    <a:pt x="0" y="4954"/>
                  </a:cubicBezTo>
                  <a:lnTo>
                    <a:pt x="4954" y="4954"/>
                  </a:lnTo>
                  <a:lnTo>
                    <a:pt x="495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5" name="Google Shape;11045;p85"/>
            <p:cNvSpPr/>
            <p:nvPr/>
          </p:nvSpPr>
          <p:spPr>
            <a:xfrm>
              <a:off x="6641782" y="2439037"/>
              <a:ext cx="160331" cy="161043"/>
            </a:xfrm>
            <a:custGeom>
              <a:rect b="b" l="l" r="r" t="t"/>
              <a:pathLst>
                <a:path extrusionOk="0" h="5431" w="5407">
                  <a:moveTo>
                    <a:pt x="2810" y="2120"/>
                  </a:moveTo>
                  <a:lnTo>
                    <a:pt x="2810" y="2811"/>
                  </a:lnTo>
                  <a:lnTo>
                    <a:pt x="977" y="2811"/>
                  </a:lnTo>
                  <a:lnTo>
                    <a:pt x="977" y="2120"/>
                  </a:lnTo>
                  <a:close/>
                  <a:moveTo>
                    <a:pt x="2810" y="3740"/>
                  </a:moveTo>
                  <a:lnTo>
                    <a:pt x="2810" y="4406"/>
                  </a:lnTo>
                  <a:lnTo>
                    <a:pt x="977" y="4406"/>
                  </a:lnTo>
                  <a:lnTo>
                    <a:pt x="977" y="3740"/>
                  </a:lnTo>
                  <a:close/>
                  <a:moveTo>
                    <a:pt x="0" y="1"/>
                  </a:moveTo>
                  <a:lnTo>
                    <a:pt x="0" y="5431"/>
                  </a:lnTo>
                  <a:lnTo>
                    <a:pt x="5406" y="5431"/>
                  </a:lnTo>
                  <a:cubicBezTo>
                    <a:pt x="5239" y="2501"/>
                    <a:pt x="2882" y="144"/>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6" name="Google Shape;11046;p85"/>
            <p:cNvSpPr/>
            <p:nvPr/>
          </p:nvSpPr>
          <p:spPr>
            <a:xfrm>
              <a:off x="6641782" y="2619119"/>
              <a:ext cx="146187" cy="146898"/>
            </a:xfrm>
            <a:custGeom>
              <a:rect b="b" l="l" r="r" t="t"/>
              <a:pathLst>
                <a:path extrusionOk="0" h="4954" w="4930">
                  <a:moveTo>
                    <a:pt x="0" y="0"/>
                  </a:moveTo>
                  <a:lnTo>
                    <a:pt x="0" y="4954"/>
                  </a:lnTo>
                  <a:cubicBezTo>
                    <a:pt x="2644" y="4763"/>
                    <a:pt x="4763" y="2668"/>
                    <a:pt x="49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7" name="Google Shape;11047;p85"/>
            <p:cNvSpPr/>
            <p:nvPr/>
          </p:nvSpPr>
          <p:spPr>
            <a:xfrm>
              <a:off x="6459594" y="2619119"/>
              <a:ext cx="161013" cy="161043"/>
            </a:xfrm>
            <a:custGeom>
              <a:rect b="b" l="l" r="r" t="t"/>
              <a:pathLst>
                <a:path extrusionOk="0" h="5431" w="5430">
                  <a:moveTo>
                    <a:pt x="4430" y="1001"/>
                  </a:moveTo>
                  <a:lnTo>
                    <a:pt x="4430" y="1668"/>
                  </a:lnTo>
                  <a:lnTo>
                    <a:pt x="2596" y="1668"/>
                  </a:lnTo>
                  <a:lnTo>
                    <a:pt x="2596" y="1001"/>
                  </a:lnTo>
                  <a:close/>
                  <a:moveTo>
                    <a:pt x="4430" y="2620"/>
                  </a:moveTo>
                  <a:lnTo>
                    <a:pt x="4430" y="3311"/>
                  </a:lnTo>
                  <a:lnTo>
                    <a:pt x="2596" y="3311"/>
                  </a:lnTo>
                  <a:lnTo>
                    <a:pt x="2596" y="2620"/>
                  </a:lnTo>
                  <a:close/>
                  <a:moveTo>
                    <a:pt x="0" y="0"/>
                  </a:moveTo>
                  <a:cubicBezTo>
                    <a:pt x="191" y="2930"/>
                    <a:pt x="2501" y="5240"/>
                    <a:pt x="5430" y="5430"/>
                  </a:cubicBezTo>
                  <a:lnTo>
                    <a:pt x="54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48" name="Google Shape;11048;p85"/>
          <p:cNvSpPr/>
          <p:nvPr/>
        </p:nvSpPr>
        <p:spPr>
          <a:xfrm>
            <a:off x="6263635" y="2335386"/>
            <a:ext cx="339699" cy="297296"/>
          </a:xfrm>
          <a:custGeom>
            <a:rect b="b" l="l" r="r" t="t"/>
            <a:pathLst>
              <a:path extrusionOk="0" h="10026" w="11456">
                <a:moveTo>
                  <a:pt x="5716" y="0"/>
                </a:moveTo>
                <a:cubicBezTo>
                  <a:pt x="5073" y="0"/>
                  <a:pt x="4573" y="500"/>
                  <a:pt x="4573" y="1143"/>
                </a:cubicBezTo>
                <a:lnTo>
                  <a:pt x="4573" y="1286"/>
                </a:lnTo>
                <a:lnTo>
                  <a:pt x="2668" y="3215"/>
                </a:lnTo>
                <a:cubicBezTo>
                  <a:pt x="2567" y="3181"/>
                  <a:pt x="2466" y="3148"/>
                  <a:pt x="2348" y="3148"/>
                </a:cubicBezTo>
                <a:cubicBezTo>
                  <a:pt x="2299" y="3148"/>
                  <a:pt x="2247" y="3153"/>
                  <a:pt x="2192" y="3167"/>
                </a:cubicBezTo>
                <a:cubicBezTo>
                  <a:pt x="1620" y="3191"/>
                  <a:pt x="1191" y="3667"/>
                  <a:pt x="1144" y="4239"/>
                </a:cubicBezTo>
                <a:cubicBezTo>
                  <a:pt x="1120" y="4787"/>
                  <a:pt x="1501" y="5311"/>
                  <a:pt x="2049" y="5430"/>
                </a:cubicBezTo>
                <a:lnTo>
                  <a:pt x="1" y="9978"/>
                </a:lnTo>
                <a:lnTo>
                  <a:pt x="2739" y="9978"/>
                </a:lnTo>
                <a:lnTo>
                  <a:pt x="3454" y="7382"/>
                </a:lnTo>
                <a:lnTo>
                  <a:pt x="2549" y="5406"/>
                </a:lnTo>
                <a:cubicBezTo>
                  <a:pt x="3049" y="5287"/>
                  <a:pt x="3454" y="4858"/>
                  <a:pt x="3454" y="4310"/>
                </a:cubicBezTo>
                <a:cubicBezTo>
                  <a:pt x="3454" y="4072"/>
                  <a:pt x="3359" y="3834"/>
                  <a:pt x="3239" y="3667"/>
                </a:cubicBezTo>
                <a:lnTo>
                  <a:pt x="4907" y="1953"/>
                </a:lnTo>
                <a:cubicBezTo>
                  <a:pt x="5073" y="2143"/>
                  <a:pt x="5311" y="2262"/>
                  <a:pt x="5549" y="2310"/>
                </a:cubicBezTo>
                <a:lnTo>
                  <a:pt x="3406" y="10002"/>
                </a:lnTo>
                <a:lnTo>
                  <a:pt x="8026" y="10002"/>
                </a:lnTo>
                <a:lnTo>
                  <a:pt x="5883" y="2310"/>
                </a:lnTo>
                <a:cubicBezTo>
                  <a:pt x="6192" y="2262"/>
                  <a:pt x="6454" y="2120"/>
                  <a:pt x="6597" y="1881"/>
                </a:cubicBezTo>
                <a:lnTo>
                  <a:pt x="8050" y="2882"/>
                </a:lnTo>
                <a:cubicBezTo>
                  <a:pt x="8026" y="3001"/>
                  <a:pt x="8002" y="3120"/>
                  <a:pt x="8002" y="3239"/>
                </a:cubicBezTo>
                <a:cubicBezTo>
                  <a:pt x="8002" y="3787"/>
                  <a:pt x="8383" y="4263"/>
                  <a:pt x="8931" y="4382"/>
                </a:cubicBezTo>
                <a:lnTo>
                  <a:pt x="7907" y="7121"/>
                </a:lnTo>
                <a:lnTo>
                  <a:pt x="8717" y="10026"/>
                </a:lnTo>
                <a:lnTo>
                  <a:pt x="11455" y="10026"/>
                </a:lnTo>
                <a:lnTo>
                  <a:pt x="9407" y="4287"/>
                </a:lnTo>
                <a:cubicBezTo>
                  <a:pt x="9931" y="4168"/>
                  <a:pt x="10360" y="3691"/>
                  <a:pt x="10289" y="3096"/>
                </a:cubicBezTo>
                <a:cubicBezTo>
                  <a:pt x="10265" y="2524"/>
                  <a:pt x="9788" y="2048"/>
                  <a:pt x="9217" y="2024"/>
                </a:cubicBezTo>
                <a:cubicBezTo>
                  <a:pt x="8955" y="2024"/>
                  <a:pt x="8693" y="2096"/>
                  <a:pt x="8479" y="2262"/>
                </a:cubicBezTo>
                <a:lnTo>
                  <a:pt x="6835" y="1143"/>
                </a:lnTo>
                <a:cubicBezTo>
                  <a:pt x="6835" y="500"/>
                  <a:pt x="6335" y="0"/>
                  <a:pt x="57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49" name="Google Shape;11049;p85"/>
          <p:cNvGrpSpPr/>
          <p:nvPr/>
        </p:nvGrpSpPr>
        <p:grpSpPr>
          <a:xfrm>
            <a:off x="5513983" y="2305703"/>
            <a:ext cx="341809" cy="342550"/>
            <a:chOff x="5290168" y="2458103"/>
            <a:chExt cx="341809" cy="342550"/>
          </a:xfrm>
        </p:grpSpPr>
        <p:sp>
          <p:nvSpPr>
            <p:cNvPr id="11050" name="Google Shape;11050;p85"/>
            <p:cNvSpPr/>
            <p:nvPr/>
          </p:nvSpPr>
          <p:spPr>
            <a:xfrm>
              <a:off x="5290168" y="2625465"/>
              <a:ext cx="89699" cy="64287"/>
            </a:xfrm>
            <a:custGeom>
              <a:rect b="b" l="l" r="r" t="t"/>
              <a:pathLst>
                <a:path extrusionOk="0" h="2168" w="3025">
                  <a:moveTo>
                    <a:pt x="1191" y="1"/>
                  </a:moveTo>
                  <a:lnTo>
                    <a:pt x="1191" y="501"/>
                  </a:lnTo>
                  <a:lnTo>
                    <a:pt x="0" y="501"/>
                  </a:lnTo>
                  <a:lnTo>
                    <a:pt x="0" y="2168"/>
                  </a:lnTo>
                  <a:lnTo>
                    <a:pt x="3025" y="2168"/>
                  </a:lnTo>
                  <a:lnTo>
                    <a:pt x="3025" y="501"/>
                  </a:lnTo>
                  <a:lnTo>
                    <a:pt x="1882" y="501"/>
                  </a:lnTo>
                  <a:lnTo>
                    <a:pt x="18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1" name="Google Shape;11051;p85"/>
            <p:cNvSpPr/>
            <p:nvPr/>
          </p:nvSpPr>
          <p:spPr>
            <a:xfrm>
              <a:off x="5407386" y="2458103"/>
              <a:ext cx="105948" cy="57941"/>
            </a:xfrm>
            <a:custGeom>
              <a:rect b="b" l="l" r="r" t="t"/>
              <a:pathLst>
                <a:path extrusionOk="0" h="1954" w="3573">
                  <a:moveTo>
                    <a:pt x="1" y="1"/>
                  </a:moveTo>
                  <a:lnTo>
                    <a:pt x="1" y="1954"/>
                  </a:lnTo>
                  <a:lnTo>
                    <a:pt x="3573" y="1954"/>
                  </a:lnTo>
                  <a:lnTo>
                    <a:pt x="357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2" name="Google Shape;11052;p85"/>
            <p:cNvSpPr/>
            <p:nvPr/>
          </p:nvSpPr>
          <p:spPr>
            <a:xfrm>
              <a:off x="5290168" y="2535794"/>
              <a:ext cx="341804" cy="68527"/>
            </a:xfrm>
            <a:custGeom>
              <a:rect b="b" l="l" r="r" t="t"/>
              <a:pathLst>
                <a:path extrusionOk="0" h="2311" w="11527">
                  <a:moveTo>
                    <a:pt x="5406" y="0"/>
                  </a:moveTo>
                  <a:lnTo>
                    <a:pt x="5406" y="596"/>
                  </a:lnTo>
                  <a:lnTo>
                    <a:pt x="4216" y="596"/>
                  </a:lnTo>
                  <a:lnTo>
                    <a:pt x="4216" y="1120"/>
                  </a:lnTo>
                  <a:lnTo>
                    <a:pt x="3025" y="1120"/>
                  </a:lnTo>
                  <a:lnTo>
                    <a:pt x="3025" y="596"/>
                  </a:lnTo>
                  <a:lnTo>
                    <a:pt x="0" y="596"/>
                  </a:lnTo>
                  <a:lnTo>
                    <a:pt x="0" y="2310"/>
                  </a:lnTo>
                  <a:lnTo>
                    <a:pt x="3025" y="2310"/>
                  </a:lnTo>
                  <a:lnTo>
                    <a:pt x="3025" y="1810"/>
                  </a:lnTo>
                  <a:lnTo>
                    <a:pt x="4216" y="1810"/>
                  </a:lnTo>
                  <a:lnTo>
                    <a:pt x="4216" y="2310"/>
                  </a:lnTo>
                  <a:lnTo>
                    <a:pt x="7264" y="2310"/>
                  </a:lnTo>
                  <a:lnTo>
                    <a:pt x="7264" y="1810"/>
                  </a:lnTo>
                  <a:lnTo>
                    <a:pt x="8478" y="1810"/>
                  </a:lnTo>
                  <a:lnTo>
                    <a:pt x="8478" y="2310"/>
                  </a:lnTo>
                  <a:lnTo>
                    <a:pt x="11527" y="2310"/>
                  </a:lnTo>
                  <a:lnTo>
                    <a:pt x="11527" y="596"/>
                  </a:lnTo>
                  <a:lnTo>
                    <a:pt x="8455" y="596"/>
                  </a:lnTo>
                  <a:lnTo>
                    <a:pt x="8455" y="1120"/>
                  </a:lnTo>
                  <a:lnTo>
                    <a:pt x="7264" y="1120"/>
                  </a:lnTo>
                  <a:lnTo>
                    <a:pt x="7264" y="596"/>
                  </a:lnTo>
                  <a:lnTo>
                    <a:pt x="6097" y="596"/>
                  </a:lnTo>
                  <a:lnTo>
                    <a:pt x="609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3" name="Google Shape;11053;p85"/>
            <p:cNvSpPr/>
            <p:nvPr/>
          </p:nvSpPr>
          <p:spPr>
            <a:xfrm>
              <a:off x="5541566" y="2625465"/>
              <a:ext cx="90410" cy="64287"/>
            </a:xfrm>
            <a:custGeom>
              <a:rect b="b" l="l" r="r" t="t"/>
              <a:pathLst>
                <a:path extrusionOk="0" h="2168" w="3049">
                  <a:moveTo>
                    <a:pt x="1167" y="1"/>
                  </a:moveTo>
                  <a:lnTo>
                    <a:pt x="1167" y="501"/>
                  </a:lnTo>
                  <a:lnTo>
                    <a:pt x="0" y="501"/>
                  </a:lnTo>
                  <a:lnTo>
                    <a:pt x="0" y="2168"/>
                  </a:lnTo>
                  <a:lnTo>
                    <a:pt x="3049" y="2168"/>
                  </a:lnTo>
                  <a:lnTo>
                    <a:pt x="3049" y="501"/>
                  </a:lnTo>
                  <a:lnTo>
                    <a:pt x="1858" y="501"/>
                  </a:lnTo>
                  <a:lnTo>
                    <a:pt x="18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4" name="Google Shape;11054;p85"/>
            <p:cNvSpPr/>
            <p:nvPr/>
          </p:nvSpPr>
          <p:spPr>
            <a:xfrm>
              <a:off x="5422213" y="2710213"/>
              <a:ext cx="74191" cy="90440"/>
            </a:xfrm>
            <a:custGeom>
              <a:rect b="b" l="l" r="r" t="t"/>
              <a:pathLst>
                <a:path extrusionOk="0" h="3050" w="2502">
                  <a:moveTo>
                    <a:pt x="929" y="1"/>
                  </a:moveTo>
                  <a:lnTo>
                    <a:pt x="929" y="620"/>
                  </a:lnTo>
                  <a:cubicBezTo>
                    <a:pt x="406" y="786"/>
                    <a:pt x="1" y="1287"/>
                    <a:pt x="48" y="1882"/>
                  </a:cubicBezTo>
                  <a:cubicBezTo>
                    <a:pt x="72" y="2501"/>
                    <a:pt x="572" y="3001"/>
                    <a:pt x="1191" y="3049"/>
                  </a:cubicBezTo>
                  <a:cubicBezTo>
                    <a:pt x="1205" y="3049"/>
                    <a:pt x="1219" y="3050"/>
                    <a:pt x="1233" y="3050"/>
                  </a:cubicBezTo>
                  <a:cubicBezTo>
                    <a:pt x="1906" y="3050"/>
                    <a:pt x="2477" y="2487"/>
                    <a:pt x="2477" y="1810"/>
                  </a:cubicBezTo>
                  <a:cubicBezTo>
                    <a:pt x="2501" y="1215"/>
                    <a:pt x="2120" y="786"/>
                    <a:pt x="1620" y="620"/>
                  </a:cubicBezTo>
                  <a:lnTo>
                    <a:pt x="162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5" name="Google Shape;11055;p85"/>
            <p:cNvSpPr/>
            <p:nvPr/>
          </p:nvSpPr>
          <p:spPr>
            <a:xfrm>
              <a:off x="5547912" y="2710213"/>
              <a:ext cx="74191" cy="90440"/>
            </a:xfrm>
            <a:custGeom>
              <a:rect b="b" l="l" r="r" t="t"/>
              <a:pathLst>
                <a:path extrusionOk="0" h="3050" w="2502">
                  <a:moveTo>
                    <a:pt x="929" y="1"/>
                  </a:moveTo>
                  <a:lnTo>
                    <a:pt x="929" y="620"/>
                  </a:lnTo>
                  <a:cubicBezTo>
                    <a:pt x="382" y="786"/>
                    <a:pt x="1" y="1287"/>
                    <a:pt x="24" y="1882"/>
                  </a:cubicBezTo>
                  <a:cubicBezTo>
                    <a:pt x="48" y="2501"/>
                    <a:pt x="548" y="3001"/>
                    <a:pt x="1191" y="3049"/>
                  </a:cubicBezTo>
                  <a:cubicBezTo>
                    <a:pt x="1205" y="3049"/>
                    <a:pt x="1218" y="3050"/>
                    <a:pt x="1232" y="3050"/>
                  </a:cubicBezTo>
                  <a:cubicBezTo>
                    <a:pt x="1882" y="3050"/>
                    <a:pt x="2454" y="2487"/>
                    <a:pt x="2454" y="1810"/>
                  </a:cubicBezTo>
                  <a:cubicBezTo>
                    <a:pt x="2501" y="1215"/>
                    <a:pt x="2120" y="786"/>
                    <a:pt x="1596" y="620"/>
                  </a:cubicBezTo>
                  <a:lnTo>
                    <a:pt x="15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6" name="Google Shape;11056;p85"/>
            <p:cNvSpPr/>
            <p:nvPr/>
          </p:nvSpPr>
          <p:spPr>
            <a:xfrm>
              <a:off x="5415155" y="2625465"/>
              <a:ext cx="90410" cy="64287"/>
            </a:xfrm>
            <a:custGeom>
              <a:rect b="b" l="l" r="r" t="t"/>
              <a:pathLst>
                <a:path extrusionOk="0" h="2168" w="3049">
                  <a:moveTo>
                    <a:pt x="1191" y="1"/>
                  </a:moveTo>
                  <a:lnTo>
                    <a:pt x="1191" y="501"/>
                  </a:lnTo>
                  <a:lnTo>
                    <a:pt x="1" y="501"/>
                  </a:lnTo>
                  <a:lnTo>
                    <a:pt x="1" y="2168"/>
                  </a:lnTo>
                  <a:lnTo>
                    <a:pt x="3049" y="2168"/>
                  </a:lnTo>
                  <a:lnTo>
                    <a:pt x="3049" y="501"/>
                  </a:lnTo>
                  <a:lnTo>
                    <a:pt x="1882" y="501"/>
                  </a:lnTo>
                  <a:lnTo>
                    <a:pt x="18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7" name="Google Shape;11057;p85"/>
            <p:cNvSpPr/>
            <p:nvPr/>
          </p:nvSpPr>
          <p:spPr>
            <a:xfrm>
              <a:off x="5297225" y="2710213"/>
              <a:ext cx="74191" cy="90440"/>
            </a:xfrm>
            <a:custGeom>
              <a:rect b="b" l="l" r="r" t="t"/>
              <a:pathLst>
                <a:path extrusionOk="0" h="3050" w="2502">
                  <a:moveTo>
                    <a:pt x="929" y="1"/>
                  </a:moveTo>
                  <a:lnTo>
                    <a:pt x="929" y="620"/>
                  </a:lnTo>
                  <a:cubicBezTo>
                    <a:pt x="382" y="786"/>
                    <a:pt x="1" y="1287"/>
                    <a:pt x="24" y="1882"/>
                  </a:cubicBezTo>
                  <a:cubicBezTo>
                    <a:pt x="48" y="2501"/>
                    <a:pt x="572" y="3001"/>
                    <a:pt x="1191" y="3049"/>
                  </a:cubicBezTo>
                  <a:cubicBezTo>
                    <a:pt x="1205" y="3049"/>
                    <a:pt x="1218" y="3050"/>
                    <a:pt x="1231" y="3050"/>
                  </a:cubicBezTo>
                  <a:cubicBezTo>
                    <a:pt x="1882" y="3050"/>
                    <a:pt x="2453" y="2487"/>
                    <a:pt x="2453" y="1810"/>
                  </a:cubicBezTo>
                  <a:cubicBezTo>
                    <a:pt x="2501" y="1215"/>
                    <a:pt x="2144" y="786"/>
                    <a:pt x="1596" y="620"/>
                  </a:cubicBezTo>
                  <a:lnTo>
                    <a:pt x="15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58" name="Google Shape;11058;p85"/>
          <p:cNvGrpSpPr/>
          <p:nvPr/>
        </p:nvGrpSpPr>
        <p:grpSpPr>
          <a:xfrm>
            <a:off x="4781640" y="2314896"/>
            <a:ext cx="341839" cy="337569"/>
            <a:chOff x="4705440" y="2467296"/>
            <a:chExt cx="341839" cy="337569"/>
          </a:xfrm>
        </p:grpSpPr>
        <p:sp>
          <p:nvSpPr>
            <p:cNvPr id="11059" name="Google Shape;11059;p85"/>
            <p:cNvSpPr/>
            <p:nvPr/>
          </p:nvSpPr>
          <p:spPr>
            <a:xfrm>
              <a:off x="4838226" y="2467296"/>
              <a:ext cx="75584" cy="76296"/>
            </a:xfrm>
            <a:custGeom>
              <a:rect b="b" l="l" r="r" t="t"/>
              <a:pathLst>
                <a:path extrusionOk="0" h="2573" w="2549">
                  <a:moveTo>
                    <a:pt x="1262" y="0"/>
                  </a:moveTo>
                  <a:cubicBezTo>
                    <a:pt x="572" y="0"/>
                    <a:pt x="0" y="572"/>
                    <a:pt x="0" y="1286"/>
                  </a:cubicBezTo>
                  <a:cubicBezTo>
                    <a:pt x="0" y="2001"/>
                    <a:pt x="572" y="2572"/>
                    <a:pt x="1262" y="2572"/>
                  </a:cubicBezTo>
                  <a:cubicBezTo>
                    <a:pt x="1977" y="2572"/>
                    <a:pt x="2548" y="2001"/>
                    <a:pt x="2548" y="1286"/>
                  </a:cubicBezTo>
                  <a:cubicBezTo>
                    <a:pt x="2548" y="572"/>
                    <a:pt x="1977" y="0"/>
                    <a:pt x="12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0" name="Google Shape;11060;p85"/>
            <p:cNvSpPr/>
            <p:nvPr/>
          </p:nvSpPr>
          <p:spPr>
            <a:xfrm>
              <a:off x="4925791" y="2499084"/>
              <a:ext cx="75584" cy="76266"/>
            </a:xfrm>
            <a:custGeom>
              <a:rect b="b" l="l" r="r" t="t"/>
              <a:pathLst>
                <a:path extrusionOk="0" h="2572" w="2549">
                  <a:moveTo>
                    <a:pt x="1262" y="0"/>
                  </a:moveTo>
                  <a:cubicBezTo>
                    <a:pt x="572" y="0"/>
                    <a:pt x="0" y="572"/>
                    <a:pt x="0" y="1286"/>
                  </a:cubicBezTo>
                  <a:cubicBezTo>
                    <a:pt x="0" y="2000"/>
                    <a:pt x="572" y="2572"/>
                    <a:pt x="1262" y="2572"/>
                  </a:cubicBezTo>
                  <a:cubicBezTo>
                    <a:pt x="1977" y="2572"/>
                    <a:pt x="2548" y="2000"/>
                    <a:pt x="2548" y="1286"/>
                  </a:cubicBezTo>
                  <a:cubicBezTo>
                    <a:pt x="2548" y="572"/>
                    <a:pt x="1977" y="0"/>
                    <a:pt x="12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1" name="Google Shape;11061;p85"/>
            <p:cNvSpPr/>
            <p:nvPr/>
          </p:nvSpPr>
          <p:spPr>
            <a:xfrm>
              <a:off x="4971694" y="2578880"/>
              <a:ext cx="75584" cy="75584"/>
            </a:xfrm>
            <a:custGeom>
              <a:rect b="b" l="l" r="r" t="t"/>
              <a:pathLst>
                <a:path extrusionOk="0" h="2549" w="2549">
                  <a:moveTo>
                    <a:pt x="1262" y="0"/>
                  </a:moveTo>
                  <a:cubicBezTo>
                    <a:pt x="572" y="0"/>
                    <a:pt x="0" y="572"/>
                    <a:pt x="0" y="1286"/>
                  </a:cubicBezTo>
                  <a:cubicBezTo>
                    <a:pt x="0" y="1977"/>
                    <a:pt x="572" y="2548"/>
                    <a:pt x="1262" y="2548"/>
                  </a:cubicBezTo>
                  <a:cubicBezTo>
                    <a:pt x="1977" y="2548"/>
                    <a:pt x="2548" y="1977"/>
                    <a:pt x="2548" y="1286"/>
                  </a:cubicBezTo>
                  <a:cubicBezTo>
                    <a:pt x="2548" y="572"/>
                    <a:pt x="1977" y="0"/>
                    <a:pt x="126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2" name="Google Shape;11062;p85"/>
            <p:cNvSpPr/>
            <p:nvPr/>
          </p:nvSpPr>
          <p:spPr>
            <a:xfrm>
              <a:off x="4955444" y="2669974"/>
              <a:ext cx="75584" cy="75584"/>
            </a:xfrm>
            <a:custGeom>
              <a:rect b="b" l="l" r="r" t="t"/>
              <a:pathLst>
                <a:path extrusionOk="0" h="2549" w="2549">
                  <a:moveTo>
                    <a:pt x="1286" y="0"/>
                  </a:moveTo>
                  <a:cubicBezTo>
                    <a:pt x="572" y="0"/>
                    <a:pt x="0" y="572"/>
                    <a:pt x="0" y="1262"/>
                  </a:cubicBezTo>
                  <a:cubicBezTo>
                    <a:pt x="0" y="1977"/>
                    <a:pt x="572" y="2548"/>
                    <a:pt x="1286" y="2548"/>
                  </a:cubicBezTo>
                  <a:cubicBezTo>
                    <a:pt x="1977" y="2548"/>
                    <a:pt x="2548" y="1977"/>
                    <a:pt x="2548" y="1262"/>
                  </a:cubicBezTo>
                  <a:cubicBezTo>
                    <a:pt x="2548" y="572"/>
                    <a:pt x="1977" y="0"/>
                    <a:pt x="12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3" name="Google Shape;11063;p85"/>
            <p:cNvSpPr/>
            <p:nvPr/>
          </p:nvSpPr>
          <p:spPr>
            <a:xfrm>
              <a:off x="4884811" y="2728569"/>
              <a:ext cx="75584" cy="76296"/>
            </a:xfrm>
            <a:custGeom>
              <a:rect b="b" l="l" r="r" t="t"/>
              <a:pathLst>
                <a:path extrusionOk="0" h="2573" w="2549">
                  <a:moveTo>
                    <a:pt x="1287" y="1"/>
                  </a:moveTo>
                  <a:cubicBezTo>
                    <a:pt x="572" y="1"/>
                    <a:pt x="1" y="572"/>
                    <a:pt x="1" y="1287"/>
                  </a:cubicBezTo>
                  <a:cubicBezTo>
                    <a:pt x="1" y="2001"/>
                    <a:pt x="572" y="2573"/>
                    <a:pt x="1287" y="2573"/>
                  </a:cubicBezTo>
                  <a:cubicBezTo>
                    <a:pt x="1977" y="2573"/>
                    <a:pt x="2549" y="2001"/>
                    <a:pt x="2549" y="1287"/>
                  </a:cubicBezTo>
                  <a:cubicBezTo>
                    <a:pt x="2549" y="572"/>
                    <a:pt x="1977" y="1"/>
                    <a:pt x="1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4" name="Google Shape;11064;p85"/>
            <p:cNvSpPr/>
            <p:nvPr/>
          </p:nvSpPr>
          <p:spPr>
            <a:xfrm>
              <a:off x="4792323" y="2728569"/>
              <a:ext cx="75584" cy="76296"/>
            </a:xfrm>
            <a:custGeom>
              <a:rect b="b" l="l" r="r" t="t"/>
              <a:pathLst>
                <a:path extrusionOk="0" h="2573" w="2549">
                  <a:moveTo>
                    <a:pt x="1286" y="1"/>
                  </a:moveTo>
                  <a:cubicBezTo>
                    <a:pt x="572" y="1"/>
                    <a:pt x="0" y="572"/>
                    <a:pt x="0" y="1287"/>
                  </a:cubicBezTo>
                  <a:cubicBezTo>
                    <a:pt x="0" y="2001"/>
                    <a:pt x="572" y="2573"/>
                    <a:pt x="1286" y="2573"/>
                  </a:cubicBezTo>
                  <a:cubicBezTo>
                    <a:pt x="1977" y="2573"/>
                    <a:pt x="2548" y="2001"/>
                    <a:pt x="2548" y="1287"/>
                  </a:cubicBezTo>
                  <a:cubicBezTo>
                    <a:pt x="2548" y="572"/>
                    <a:pt x="1977" y="1"/>
                    <a:pt x="12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5" name="Google Shape;11065;p85"/>
            <p:cNvSpPr/>
            <p:nvPr/>
          </p:nvSpPr>
          <p:spPr>
            <a:xfrm>
              <a:off x="4721689" y="2669974"/>
              <a:ext cx="75584" cy="75584"/>
            </a:xfrm>
            <a:custGeom>
              <a:rect b="b" l="l" r="r" t="t"/>
              <a:pathLst>
                <a:path extrusionOk="0" h="2549" w="2549">
                  <a:moveTo>
                    <a:pt x="1287" y="0"/>
                  </a:moveTo>
                  <a:cubicBezTo>
                    <a:pt x="572" y="0"/>
                    <a:pt x="1" y="572"/>
                    <a:pt x="1" y="1262"/>
                  </a:cubicBezTo>
                  <a:cubicBezTo>
                    <a:pt x="1" y="1977"/>
                    <a:pt x="572" y="2548"/>
                    <a:pt x="1287" y="2548"/>
                  </a:cubicBezTo>
                  <a:cubicBezTo>
                    <a:pt x="1977" y="2548"/>
                    <a:pt x="2549" y="1977"/>
                    <a:pt x="2549" y="1262"/>
                  </a:cubicBezTo>
                  <a:cubicBezTo>
                    <a:pt x="2549" y="572"/>
                    <a:pt x="1977" y="0"/>
                    <a:pt x="1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6" name="Google Shape;11066;p85"/>
            <p:cNvSpPr/>
            <p:nvPr/>
          </p:nvSpPr>
          <p:spPr>
            <a:xfrm>
              <a:off x="4705440" y="2579562"/>
              <a:ext cx="76296" cy="76296"/>
            </a:xfrm>
            <a:custGeom>
              <a:rect b="b" l="l" r="r" t="t"/>
              <a:pathLst>
                <a:path extrusionOk="0" h="2573" w="2573">
                  <a:moveTo>
                    <a:pt x="1287" y="1"/>
                  </a:moveTo>
                  <a:cubicBezTo>
                    <a:pt x="573" y="1"/>
                    <a:pt x="1" y="572"/>
                    <a:pt x="1" y="1287"/>
                  </a:cubicBezTo>
                  <a:cubicBezTo>
                    <a:pt x="1" y="1977"/>
                    <a:pt x="573" y="2573"/>
                    <a:pt x="1287" y="2573"/>
                  </a:cubicBezTo>
                  <a:cubicBezTo>
                    <a:pt x="2001" y="2573"/>
                    <a:pt x="2573" y="1977"/>
                    <a:pt x="2573" y="1287"/>
                  </a:cubicBezTo>
                  <a:cubicBezTo>
                    <a:pt x="2573" y="572"/>
                    <a:pt x="2001" y="1"/>
                    <a:pt x="12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7" name="Google Shape;11067;p85"/>
            <p:cNvSpPr/>
            <p:nvPr/>
          </p:nvSpPr>
          <p:spPr>
            <a:xfrm>
              <a:off x="4751342" y="2499084"/>
              <a:ext cx="76296" cy="76266"/>
            </a:xfrm>
            <a:custGeom>
              <a:rect b="b" l="l" r="r" t="t"/>
              <a:pathLst>
                <a:path extrusionOk="0" h="2572" w="2573">
                  <a:moveTo>
                    <a:pt x="1287" y="0"/>
                  </a:moveTo>
                  <a:cubicBezTo>
                    <a:pt x="572" y="0"/>
                    <a:pt x="1" y="572"/>
                    <a:pt x="1" y="1286"/>
                  </a:cubicBezTo>
                  <a:cubicBezTo>
                    <a:pt x="1" y="2000"/>
                    <a:pt x="572" y="2572"/>
                    <a:pt x="1287" y="2572"/>
                  </a:cubicBezTo>
                  <a:cubicBezTo>
                    <a:pt x="2001" y="2572"/>
                    <a:pt x="2573" y="2000"/>
                    <a:pt x="2573" y="1286"/>
                  </a:cubicBezTo>
                  <a:cubicBezTo>
                    <a:pt x="2573" y="572"/>
                    <a:pt x="2001" y="0"/>
                    <a:pt x="12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8" name="Google Shape;11068;p85"/>
            <p:cNvSpPr/>
            <p:nvPr/>
          </p:nvSpPr>
          <p:spPr>
            <a:xfrm>
              <a:off x="4866456" y="2645955"/>
              <a:ext cx="62181" cy="20520"/>
            </a:xfrm>
            <a:custGeom>
              <a:rect b="b" l="l" r="r" t="t"/>
              <a:pathLst>
                <a:path extrusionOk="0" h="692" w="2097">
                  <a:moveTo>
                    <a:pt x="1" y="0"/>
                  </a:moveTo>
                  <a:lnTo>
                    <a:pt x="1" y="691"/>
                  </a:lnTo>
                  <a:lnTo>
                    <a:pt x="2096" y="691"/>
                  </a:lnTo>
                  <a:lnTo>
                    <a:pt x="209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9" name="Google Shape;11069;p85"/>
            <p:cNvSpPr/>
            <p:nvPr/>
          </p:nvSpPr>
          <p:spPr>
            <a:xfrm>
              <a:off x="4866456" y="2605005"/>
              <a:ext cx="62181" cy="20490"/>
            </a:xfrm>
            <a:custGeom>
              <a:rect b="b" l="l" r="r" t="t"/>
              <a:pathLst>
                <a:path extrusionOk="0" h="691" w="2097">
                  <a:moveTo>
                    <a:pt x="1" y="0"/>
                  </a:moveTo>
                  <a:lnTo>
                    <a:pt x="1" y="691"/>
                  </a:lnTo>
                  <a:lnTo>
                    <a:pt x="2096" y="691"/>
                  </a:lnTo>
                  <a:lnTo>
                    <a:pt x="209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0" name="Google Shape;11070;p85"/>
            <p:cNvSpPr/>
            <p:nvPr/>
          </p:nvSpPr>
          <p:spPr>
            <a:xfrm>
              <a:off x="4824081" y="2645955"/>
              <a:ext cx="20520" cy="20520"/>
            </a:xfrm>
            <a:custGeom>
              <a:rect b="b" l="l" r="r" t="t"/>
              <a:pathLst>
                <a:path extrusionOk="0" h="692" w="692">
                  <a:moveTo>
                    <a:pt x="1" y="0"/>
                  </a:moveTo>
                  <a:lnTo>
                    <a:pt x="1" y="691"/>
                  </a:lnTo>
                  <a:lnTo>
                    <a:pt x="691" y="691"/>
                  </a:lnTo>
                  <a:lnTo>
                    <a:pt x="69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1" name="Google Shape;11071;p85"/>
            <p:cNvSpPr/>
            <p:nvPr/>
          </p:nvSpPr>
          <p:spPr>
            <a:xfrm>
              <a:off x="4824081" y="2605005"/>
              <a:ext cx="20520" cy="20490"/>
            </a:xfrm>
            <a:custGeom>
              <a:rect b="b" l="l" r="r" t="t"/>
              <a:pathLst>
                <a:path extrusionOk="0" h="691" w="692">
                  <a:moveTo>
                    <a:pt x="1" y="0"/>
                  </a:moveTo>
                  <a:lnTo>
                    <a:pt x="1" y="691"/>
                  </a:lnTo>
                  <a:lnTo>
                    <a:pt x="691" y="691"/>
                  </a:lnTo>
                  <a:lnTo>
                    <a:pt x="69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72" name="Google Shape;11072;p85"/>
          <p:cNvGrpSpPr/>
          <p:nvPr/>
        </p:nvGrpSpPr>
        <p:grpSpPr>
          <a:xfrm>
            <a:off x="4039589" y="2334674"/>
            <a:ext cx="347473" cy="320607"/>
            <a:chOff x="4115789" y="2487074"/>
            <a:chExt cx="347473" cy="320607"/>
          </a:xfrm>
        </p:grpSpPr>
        <p:sp>
          <p:nvSpPr>
            <p:cNvPr id="11073" name="Google Shape;11073;p85"/>
            <p:cNvSpPr/>
            <p:nvPr/>
          </p:nvSpPr>
          <p:spPr>
            <a:xfrm>
              <a:off x="4119318" y="2487074"/>
              <a:ext cx="97497" cy="96756"/>
            </a:xfrm>
            <a:custGeom>
              <a:rect b="b" l="l" r="r" t="t"/>
              <a:pathLst>
                <a:path extrusionOk="0" h="3263" w="3288">
                  <a:moveTo>
                    <a:pt x="1644" y="0"/>
                  </a:moveTo>
                  <a:cubicBezTo>
                    <a:pt x="739" y="0"/>
                    <a:pt x="1" y="738"/>
                    <a:pt x="1" y="1643"/>
                  </a:cubicBezTo>
                  <a:cubicBezTo>
                    <a:pt x="1" y="2525"/>
                    <a:pt x="739" y="3263"/>
                    <a:pt x="1644" y="3263"/>
                  </a:cubicBezTo>
                  <a:cubicBezTo>
                    <a:pt x="2549" y="3263"/>
                    <a:pt x="3287" y="2525"/>
                    <a:pt x="3287" y="1643"/>
                  </a:cubicBezTo>
                  <a:cubicBezTo>
                    <a:pt x="3287" y="738"/>
                    <a:pt x="2549" y="0"/>
                    <a:pt x="16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4" name="Google Shape;11074;p85"/>
            <p:cNvSpPr/>
            <p:nvPr/>
          </p:nvSpPr>
          <p:spPr>
            <a:xfrm>
              <a:off x="4230902" y="2508958"/>
              <a:ext cx="156802" cy="52989"/>
            </a:xfrm>
            <a:custGeom>
              <a:rect b="b" l="l" r="r" t="t"/>
              <a:pathLst>
                <a:path extrusionOk="0" h="1787" w="5288">
                  <a:moveTo>
                    <a:pt x="1" y="0"/>
                  </a:moveTo>
                  <a:cubicBezTo>
                    <a:pt x="120" y="262"/>
                    <a:pt x="167" y="572"/>
                    <a:pt x="167" y="905"/>
                  </a:cubicBezTo>
                  <a:cubicBezTo>
                    <a:pt x="167" y="1215"/>
                    <a:pt x="120" y="1525"/>
                    <a:pt x="1" y="1787"/>
                  </a:cubicBezTo>
                  <a:lnTo>
                    <a:pt x="5287" y="1787"/>
                  </a:lnTo>
                  <a:lnTo>
                    <a:pt x="528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5" name="Google Shape;11075;p85"/>
            <p:cNvSpPr/>
            <p:nvPr/>
          </p:nvSpPr>
          <p:spPr>
            <a:xfrm>
              <a:off x="4408168" y="2508958"/>
              <a:ext cx="55094" cy="52989"/>
            </a:xfrm>
            <a:custGeom>
              <a:rect b="b" l="l" r="r" t="t"/>
              <a:pathLst>
                <a:path extrusionOk="0" h="1787" w="1858">
                  <a:moveTo>
                    <a:pt x="0" y="0"/>
                  </a:moveTo>
                  <a:lnTo>
                    <a:pt x="0" y="1787"/>
                  </a:lnTo>
                  <a:lnTo>
                    <a:pt x="857" y="1787"/>
                  </a:lnTo>
                  <a:cubicBezTo>
                    <a:pt x="1405" y="1787"/>
                    <a:pt x="1858" y="1310"/>
                    <a:pt x="1739" y="739"/>
                  </a:cubicBezTo>
                  <a:cubicBezTo>
                    <a:pt x="1667" y="334"/>
                    <a:pt x="1262" y="0"/>
                    <a:pt x="8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6" name="Google Shape;11076;p85"/>
            <p:cNvSpPr/>
            <p:nvPr/>
          </p:nvSpPr>
          <p:spPr>
            <a:xfrm>
              <a:off x="4191375" y="2621225"/>
              <a:ext cx="157484" cy="53019"/>
            </a:xfrm>
            <a:custGeom>
              <a:rect b="b" l="l" r="r" t="t"/>
              <a:pathLst>
                <a:path extrusionOk="0" h="1788" w="5311">
                  <a:moveTo>
                    <a:pt x="0" y="1"/>
                  </a:moveTo>
                  <a:lnTo>
                    <a:pt x="0" y="1787"/>
                  </a:lnTo>
                  <a:lnTo>
                    <a:pt x="5311" y="1787"/>
                  </a:lnTo>
                  <a:cubicBezTo>
                    <a:pt x="5192" y="1525"/>
                    <a:pt x="5144" y="1215"/>
                    <a:pt x="5144" y="882"/>
                  </a:cubicBezTo>
                  <a:cubicBezTo>
                    <a:pt x="5144" y="549"/>
                    <a:pt x="5192" y="263"/>
                    <a:pt x="53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7" name="Google Shape;11077;p85"/>
            <p:cNvSpPr/>
            <p:nvPr/>
          </p:nvSpPr>
          <p:spPr>
            <a:xfrm>
              <a:off x="4362265" y="2597947"/>
              <a:ext cx="97468" cy="97468"/>
            </a:xfrm>
            <a:custGeom>
              <a:rect b="b" l="l" r="r" t="t"/>
              <a:pathLst>
                <a:path extrusionOk="0" h="3287" w="3287">
                  <a:moveTo>
                    <a:pt x="1643" y="0"/>
                  </a:moveTo>
                  <a:cubicBezTo>
                    <a:pt x="738" y="0"/>
                    <a:pt x="0" y="738"/>
                    <a:pt x="0" y="1643"/>
                  </a:cubicBezTo>
                  <a:cubicBezTo>
                    <a:pt x="0" y="2548"/>
                    <a:pt x="738" y="3286"/>
                    <a:pt x="1643" y="3286"/>
                  </a:cubicBezTo>
                  <a:cubicBezTo>
                    <a:pt x="2548" y="3286"/>
                    <a:pt x="3287" y="2548"/>
                    <a:pt x="3287" y="1643"/>
                  </a:cubicBezTo>
                  <a:cubicBezTo>
                    <a:pt x="3287" y="738"/>
                    <a:pt x="2548" y="0"/>
                    <a:pt x="16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8" name="Google Shape;11078;p85"/>
            <p:cNvSpPr/>
            <p:nvPr/>
          </p:nvSpPr>
          <p:spPr>
            <a:xfrm>
              <a:off x="4115789" y="2619831"/>
              <a:ext cx="55836" cy="52989"/>
            </a:xfrm>
            <a:custGeom>
              <a:rect b="b" l="l" r="r" t="t"/>
              <a:pathLst>
                <a:path extrusionOk="0" h="1787" w="1883">
                  <a:moveTo>
                    <a:pt x="1001" y="0"/>
                  </a:moveTo>
                  <a:cubicBezTo>
                    <a:pt x="453" y="0"/>
                    <a:pt x="1" y="500"/>
                    <a:pt x="120" y="1048"/>
                  </a:cubicBezTo>
                  <a:cubicBezTo>
                    <a:pt x="191" y="1477"/>
                    <a:pt x="596" y="1786"/>
                    <a:pt x="1001" y="1786"/>
                  </a:cubicBezTo>
                  <a:lnTo>
                    <a:pt x="1882" y="1786"/>
                  </a:lnTo>
                  <a:lnTo>
                    <a:pt x="188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9" name="Google Shape;11079;p85"/>
            <p:cNvSpPr/>
            <p:nvPr/>
          </p:nvSpPr>
          <p:spPr>
            <a:xfrm>
              <a:off x="4119318" y="2710213"/>
              <a:ext cx="97497" cy="97468"/>
            </a:xfrm>
            <a:custGeom>
              <a:rect b="b" l="l" r="r" t="t"/>
              <a:pathLst>
                <a:path extrusionOk="0" h="3287" w="3288">
                  <a:moveTo>
                    <a:pt x="1644" y="1"/>
                  </a:moveTo>
                  <a:cubicBezTo>
                    <a:pt x="739" y="1"/>
                    <a:pt x="1" y="739"/>
                    <a:pt x="1" y="1644"/>
                  </a:cubicBezTo>
                  <a:cubicBezTo>
                    <a:pt x="1" y="2549"/>
                    <a:pt x="739" y="3287"/>
                    <a:pt x="1644" y="3287"/>
                  </a:cubicBezTo>
                  <a:cubicBezTo>
                    <a:pt x="2549" y="3287"/>
                    <a:pt x="3287" y="2549"/>
                    <a:pt x="3287" y="1644"/>
                  </a:cubicBezTo>
                  <a:cubicBezTo>
                    <a:pt x="3287" y="739"/>
                    <a:pt x="2549" y="1"/>
                    <a:pt x="16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0" name="Google Shape;11080;p85"/>
            <p:cNvSpPr/>
            <p:nvPr/>
          </p:nvSpPr>
          <p:spPr>
            <a:xfrm>
              <a:off x="4407456" y="2732097"/>
              <a:ext cx="55806" cy="52989"/>
            </a:xfrm>
            <a:custGeom>
              <a:rect b="b" l="l" r="r" t="t"/>
              <a:pathLst>
                <a:path extrusionOk="0" h="1787" w="1882">
                  <a:moveTo>
                    <a:pt x="0" y="1"/>
                  </a:moveTo>
                  <a:lnTo>
                    <a:pt x="0" y="1787"/>
                  </a:lnTo>
                  <a:lnTo>
                    <a:pt x="881" y="1787"/>
                  </a:lnTo>
                  <a:cubicBezTo>
                    <a:pt x="1429" y="1787"/>
                    <a:pt x="1882" y="1311"/>
                    <a:pt x="1763" y="763"/>
                  </a:cubicBezTo>
                  <a:cubicBezTo>
                    <a:pt x="1691" y="334"/>
                    <a:pt x="1310" y="1"/>
                    <a:pt x="8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1" name="Google Shape;11081;p85"/>
            <p:cNvSpPr/>
            <p:nvPr/>
          </p:nvSpPr>
          <p:spPr>
            <a:xfrm>
              <a:off x="4228797" y="2732097"/>
              <a:ext cx="158196" cy="52989"/>
            </a:xfrm>
            <a:custGeom>
              <a:rect b="b" l="l" r="r" t="t"/>
              <a:pathLst>
                <a:path extrusionOk="0" h="1787" w="5335">
                  <a:moveTo>
                    <a:pt x="0" y="1"/>
                  </a:moveTo>
                  <a:cubicBezTo>
                    <a:pt x="167" y="287"/>
                    <a:pt x="215" y="572"/>
                    <a:pt x="215" y="906"/>
                  </a:cubicBezTo>
                  <a:cubicBezTo>
                    <a:pt x="215" y="1192"/>
                    <a:pt x="167" y="1501"/>
                    <a:pt x="48" y="1787"/>
                  </a:cubicBezTo>
                  <a:lnTo>
                    <a:pt x="5335" y="1787"/>
                  </a:lnTo>
                  <a:lnTo>
                    <a:pt x="533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82" name="Google Shape;11082;p85"/>
          <p:cNvGrpSpPr/>
          <p:nvPr/>
        </p:nvGrpSpPr>
        <p:grpSpPr>
          <a:xfrm>
            <a:off x="3277622" y="2321953"/>
            <a:ext cx="341809" cy="306493"/>
            <a:chOff x="3501438" y="2474353"/>
            <a:chExt cx="341809" cy="306493"/>
          </a:xfrm>
        </p:grpSpPr>
        <p:sp>
          <p:nvSpPr>
            <p:cNvPr id="11083" name="Google Shape;11083;p85"/>
            <p:cNvSpPr/>
            <p:nvPr/>
          </p:nvSpPr>
          <p:spPr>
            <a:xfrm>
              <a:off x="3501438" y="2484939"/>
              <a:ext cx="104525" cy="132784"/>
            </a:xfrm>
            <a:custGeom>
              <a:rect b="b" l="l" r="r" t="t"/>
              <a:pathLst>
                <a:path extrusionOk="0" h="4478" w="3525">
                  <a:moveTo>
                    <a:pt x="2596" y="1"/>
                  </a:moveTo>
                  <a:lnTo>
                    <a:pt x="0" y="4478"/>
                  </a:lnTo>
                  <a:lnTo>
                    <a:pt x="1858" y="4478"/>
                  </a:lnTo>
                  <a:lnTo>
                    <a:pt x="3525" y="1573"/>
                  </a:lnTo>
                  <a:lnTo>
                    <a:pt x="25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4" name="Google Shape;11084;p85"/>
            <p:cNvSpPr/>
            <p:nvPr/>
          </p:nvSpPr>
          <p:spPr>
            <a:xfrm>
              <a:off x="3595349" y="2474353"/>
              <a:ext cx="154667" cy="48037"/>
            </a:xfrm>
            <a:custGeom>
              <a:rect b="b" l="l" r="r" t="t"/>
              <a:pathLst>
                <a:path extrusionOk="0" h="1620" w="5216">
                  <a:moveTo>
                    <a:pt x="1" y="1"/>
                  </a:moveTo>
                  <a:lnTo>
                    <a:pt x="929" y="1620"/>
                  </a:lnTo>
                  <a:lnTo>
                    <a:pt x="4287" y="1620"/>
                  </a:lnTo>
                  <a:lnTo>
                    <a:pt x="521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5" name="Google Shape;11085;p85"/>
            <p:cNvSpPr/>
            <p:nvPr/>
          </p:nvSpPr>
          <p:spPr>
            <a:xfrm>
              <a:off x="3574177" y="2541428"/>
              <a:ext cx="197753" cy="171629"/>
            </a:xfrm>
            <a:custGeom>
              <a:rect b="b" l="l" r="r" t="t"/>
              <a:pathLst>
                <a:path extrusionOk="0" h="5788" w="6669">
                  <a:moveTo>
                    <a:pt x="2072" y="1787"/>
                  </a:moveTo>
                  <a:lnTo>
                    <a:pt x="2072" y="2478"/>
                  </a:lnTo>
                  <a:lnTo>
                    <a:pt x="1358" y="2478"/>
                  </a:lnTo>
                  <a:lnTo>
                    <a:pt x="1358" y="1787"/>
                  </a:lnTo>
                  <a:close/>
                  <a:moveTo>
                    <a:pt x="5263" y="1787"/>
                  </a:moveTo>
                  <a:lnTo>
                    <a:pt x="5263" y="2478"/>
                  </a:lnTo>
                  <a:lnTo>
                    <a:pt x="2882" y="2478"/>
                  </a:lnTo>
                  <a:lnTo>
                    <a:pt x="2882" y="1787"/>
                  </a:lnTo>
                  <a:close/>
                  <a:moveTo>
                    <a:pt x="2072" y="3335"/>
                  </a:moveTo>
                  <a:lnTo>
                    <a:pt x="2072" y="4026"/>
                  </a:lnTo>
                  <a:lnTo>
                    <a:pt x="1358" y="4026"/>
                  </a:lnTo>
                  <a:lnTo>
                    <a:pt x="1358" y="3335"/>
                  </a:lnTo>
                  <a:close/>
                  <a:moveTo>
                    <a:pt x="5263" y="3335"/>
                  </a:moveTo>
                  <a:lnTo>
                    <a:pt x="5263" y="4026"/>
                  </a:lnTo>
                  <a:lnTo>
                    <a:pt x="2882" y="4026"/>
                  </a:lnTo>
                  <a:lnTo>
                    <a:pt x="2882" y="3335"/>
                  </a:lnTo>
                  <a:close/>
                  <a:moveTo>
                    <a:pt x="1667" y="1"/>
                  </a:moveTo>
                  <a:lnTo>
                    <a:pt x="0" y="2906"/>
                  </a:lnTo>
                  <a:lnTo>
                    <a:pt x="1667" y="5788"/>
                  </a:lnTo>
                  <a:lnTo>
                    <a:pt x="5001" y="5788"/>
                  </a:lnTo>
                  <a:lnTo>
                    <a:pt x="6668" y="2906"/>
                  </a:lnTo>
                  <a:lnTo>
                    <a:pt x="500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6" name="Google Shape;11086;p85"/>
            <p:cNvSpPr/>
            <p:nvPr/>
          </p:nvSpPr>
          <p:spPr>
            <a:xfrm>
              <a:off x="3502149" y="2636763"/>
              <a:ext cx="103813" cy="132784"/>
            </a:xfrm>
            <a:custGeom>
              <a:rect b="b" l="l" r="r" t="t"/>
              <a:pathLst>
                <a:path extrusionOk="0" h="4478" w="3501">
                  <a:moveTo>
                    <a:pt x="0" y="1"/>
                  </a:moveTo>
                  <a:lnTo>
                    <a:pt x="2596" y="4478"/>
                  </a:lnTo>
                  <a:lnTo>
                    <a:pt x="3501" y="2906"/>
                  </a:lnTo>
                  <a:lnTo>
                    <a:pt x="18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7" name="Google Shape;11087;p85"/>
            <p:cNvSpPr/>
            <p:nvPr/>
          </p:nvSpPr>
          <p:spPr>
            <a:xfrm>
              <a:off x="3739403" y="2484939"/>
              <a:ext cx="103131" cy="132784"/>
            </a:xfrm>
            <a:custGeom>
              <a:rect b="b" l="l" r="r" t="t"/>
              <a:pathLst>
                <a:path extrusionOk="0" h="4478" w="3478">
                  <a:moveTo>
                    <a:pt x="882" y="1"/>
                  </a:moveTo>
                  <a:lnTo>
                    <a:pt x="1" y="1573"/>
                  </a:lnTo>
                  <a:lnTo>
                    <a:pt x="1668" y="4478"/>
                  </a:lnTo>
                  <a:lnTo>
                    <a:pt x="3478" y="4478"/>
                  </a:lnTo>
                  <a:lnTo>
                    <a:pt x="8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8" name="Google Shape;11088;p85"/>
            <p:cNvSpPr/>
            <p:nvPr/>
          </p:nvSpPr>
          <p:spPr>
            <a:xfrm>
              <a:off x="3739403" y="2636763"/>
              <a:ext cx="103843" cy="132784"/>
            </a:xfrm>
            <a:custGeom>
              <a:rect b="b" l="l" r="r" t="t"/>
              <a:pathLst>
                <a:path extrusionOk="0" h="4478" w="3502">
                  <a:moveTo>
                    <a:pt x="1668" y="1"/>
                  </a:moveTo>
                  <a:lnTo>
                    <a:pt x="1" y="2906"/>
                  </a:lnTo>
                  <a:lnTo>
                    <a:pt x="906" y="4478"/>
                  </a:lnTo>
                  <a:lnTo>
                    <a:pt x="350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9" name="Google Shape;11089;p85"/>
            <p:cNvSpPr/>
            <p:nvPr/>
          </p:nvSpPr>
          <p:spPr>
            <a:xfrm>
              <a:off x="3595349" y="2733521"/>
              <a:ext cx="154667" cy="47325"/>
            </a:xfrm>
            <a:custGeom>
              <a:rect b="b" l="l" r="r" t="t"/>
              <a:pathLst>
                <a:path extrusionOk="0" h="1596" w="5216">
                  <a:moveTo>
                    <a:pt x="929" y="0"/>
                  </a:moveTo>
                  <a:lnTo>
                    <a:pt x="1" y="1596"/>
                  </a:lnTo>
                  <a:lnTo>
                    <a:pt x="5216" y="1596"/>
                  </a:lnTo>
                  <a:lnTo>
                    <a:pt x="428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90" name="Google Shape;11090;p85"/>
          <p:cNvGrpSpPr/>
          <p:nvPr/>
        </p:nvGrpSpPr>
        <p:grpSpPr>
          <a:xfrm>
            <a:off x="2579172" y="2384106"/>
            <a:ext cx="341122" cy="194906"/>
            <a:chOff x="2950603" y="2536506"/>
            <a:chExt cx="341122" cy="194906"/>
          </a:xfrm>
        </p:grpSpPr>
        <p:sp>
          <p:nvSpPr>
            <p:cNvPr id="11091" name="Google Shape;11091;p85"/>
            <p:cNvSpPr/>
            <p:nvPr/>
          </p:nvSpPr>
          <p:spPr>
            <a:xfrm>
              <a:off x="3036063" y="2657253"/>
              <a:ext cx="20520" cy="20520"/>
            </a:xfrm>
            <a:custGeom>
              <a:rect b="b" l="l" r="r" t="t"/>
              <a:pathLst>
                <a:path extrusionOk="0" h="692" w="692">
                  <a:moveTo>
                    <a:pt x="1" y="0"/>
                  </a:moveTo>
                  <a:lnTo>
                    <a:pt x="1" y="691"/>
                  </a:lnTo>
                  <a:lnTo>
                    <a:pt x="691" y="691"/>
                  </a:lnTo>
                  <a:lnTo>
                    <a:pt x="69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2" name="Google Shape;11092;p85"/>
            <p:cNvSpPr/>
            <p:nvPr/>
          </p:nvSpPr>
          <p:spPr>
            <a:xfrm>
              <a:off x="3036063" y="2691858"/>
              <a:ext cx="20520" cy="19808"/>
            </a:xfrm>
            <a:custGeom>
              <a:rect b="b" l="l" r="r" t="t"/>
              <a:pathLst>
                <a:path extrusionOk="0" h="668" w="692">
                  <a:moveTo>
                    <a:pt x="1" y="0"/>
                  </a:moveTo>
                  <a:lnTo>
                    <a:pt x="1" y="667"/>
                  </a:lnTo>
                  <a:lnTo>
                    <a:pt x="691" y="667"/>
                  </a:lnTo>
                  <a:lnTo>
                    <a:pt x="69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3" name="Google Shape;11093;p85"/>
            <p:cNvSpPr/>
            <p:nvPr/>
          </p:nvSpPr>
          <p:spPr>
            <a:xfrm>
              <a:off x="3187175" y="2556967"/>
              <a:ext cx="20520" cy="19808"/>
            </a:xfrm>
            <a:custGeom>
              <a:rect b="b" l="l" r="r" t="t"/>
              <a:pathLst>
                <a:path extrusionOk="0" h="668" w="692">
                  <a:moveTo>
                    <a:pt x="1" y="1"/>
                  </a:moveTo>
                  <a:lnTo>
                    <a:pt x="1" y="668"/>
                  </a:lnTo>
                  <a:lnTo>
                    <a:pt x="691" y="668"/>
                  </a:lnTo>
                  <a:lnTo>
                    <a:pt x="69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4" name="Google Shape;11094;p85"/>
            <p:cNvSpPr/>
            <p:nvPr/>
          </p:nvSpPr>
          <p:spPr>
            <a:xfrm>
              <a:off x="3187175" y="2590178"/>
              <a:ext cx="20520" cy="20490"/>
            </a:xfrm>
            <a:custGeom>
              <a:rect b="b" l="l" r="r" t="t"/>
              <a:pathLst>
                <a:path extrusionOk="0" h="691" w="692">
                  <a:moveTo>
                    <a:pt x="1" y="0"/>
                  </a:moveTo>
                  <a:lnTo>
                    <a:pt x="1" y="691"/>
                  </a:lnTo>
                  <a:lnTo>
                    <a:pt x="691" y="691"/>
                  </a:lnTo>
                  <a:lnTo>
                    <a:pt x="69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5" name="Google Shape;11095;p85"/>
            <p:cNvSpPr/>
            <p:nvPr/>
          </p:nvSpPr>
          <p:spPr>
            <a:xfrm>
              <a:off x="2950603" y="2536506"/>
              <a:ext cx="341122" cy="194906"/>
            </a:xfrm>
            <a:custGeom>
              <a:rect b="b" l="l" r="r" t="t"/>
              <a:pathLst>
                <a:path extrusionOk="0" h="6573" w="11504">
                  <a:moveTo>
                    <a:pt x="2859" y="0"/>
                  </a:moveTo>
                  <a:cubicBezTo>
                    <a:pt x="2120" y="119"/>
                    <a:pt x="1501" y="572"/>
                    <a:pt x="1192" y="1286"/>
                  </a:cubicBezTo>
                  <a:lnTo>
                    <a:pt x="453" y="2953"/>
                  </a:lnTo>
                  <a:lnTo>
                    <a:pt x="1" y="2953"/>
                  </a:lnTo>
                  <a:lnTo>
                    <a:pt x="1" y="3620"/>
                  </a:lnTo>
                  <a:lnTo>
                    <a:pt x="5550" y="3620"/>
                  </a:lnTo>
                  <a:lnTo>
                    <a:pt x="6288" y="5287"/>
                  </a:lnTo>
                  <a:cubicBezTo>
                    <a:pt x="6621" y="5978"/>
                    <a:pt x="7217" y="6454"/>
                    <a:pt x="7955" y="6573"/>
                  </a:cubicBezTo>
                  <a:lnTo>
                    <a:pt x="7955" y="3620"/>
                  </a:lnTo>
                  <a:lnTo>
                    <a:pt x="8646" y="3620"/>
                  </a:lnTo>
                  <a:lnTo>
                    <a:pt x="8646" y="6573"/>
                  </a:lnTo>
                  <a:cubicBezTo>
                    <a:pt x="9384" y="6454"/>
                    <a:pt x="10003" y="6001"/>
                    <a:pt x="10313" y="5287"/>
                  </a:cubicBezTo>
                  <a:lnTo>
                    <a:pt x="11075" y="3620"/>
                  </a:lnTo>
                  <a:lnTo>
                    <a:pt x="11503" y="3620"/>
                  </a:lnTo>
                  <a:lnTo>
                    <a:pt x="11503" y="2953"/>
                  </a:lnTo>
                  <a:lnTo>
                    <a:pt x="5955" y="2953"/>
                  </a:lnTo>
                  <a:lnTo>
                    <a:pt x="5216" y="1286"/>
                  </a:lnTo>
                  <a:cubicBezTo>
                    <a:pt x="4883" y="596"/>
                    <a:pt x="4264" y="119"/>
                    <a:pt x="3549" y="0"/>
                  </a:cubicBezTo>
                  <a:lnTo>
                    <a:pt x="3549" y="2953"/>
                  </a:lnTo>
                  <a:lnTo>
                    <a:pt x="2859" y="2953"/>
                  </a:lnTo>
                  <a:lnTo>
                    <a:pt x="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96" name="Google Shape;11096;p85"/>
          <p:cNvGrpSpPr/>
          <p:nvPr/>
        </p:nvGrpSpPr>
        <p:grpSpPr>
          <a:xfrm>
            <a:off x="1831321" y="2288437"/>
            <a:ext cx="341127" cy="341835"/>
            <a:chOff x="2350367" y="2431267"/>
            <a:chExt cx="341127" cy="341835"/>
          </a:xfrm>
        </p:grpSpPr>
        <p:sp>
          <p:nvSpPr>
            <p:cNvPr id="11097" name="Google Shape;11097;p85"/>
            <p:cNvSpPr/>
            <p:nvPr/>
          </p:nvSpPr>
          <p:spPr>
            <a:xfrm>
              <a:off x="2500085" y="2431267"/>
              <a:ext cx="42403" cy="42403"/>
            </a:xfrm>
            <a:custGeom>
              <a:rect b="b" l="l" r="r" t="t"/>
              <a:pathLst>
                <a:path extrusionOk="0" h="1430" w="1430">
                  <a:moveTo>
                    <a:pt x="715" y="1"/>
                  </a:moveTo>
                  <a:cubicBezTo>
                    <a:pt x="310" y="1"/>
                    <a:pt x="0" y="334"/>
                    <a:pt x="0" y="715"/>
                  </a:cubicBezTo>
                  <a:cubicBezTo>
                    <a:pt x="0" y="1096"/>
                    <a:pt x="310" y="1430"/>
                    <a:pt x="715" y="1430"/>
                  </a:cubicBezTo>
                  <a:cubicBezTo>
                    <a:pt x="1096" y="1430"/>
                    <a:pt x="1429" y="1096"/>
                    <a:pt x="1429" y="715"/>
                  </a:cubicBezTo>
                  <a:cubicBezTo>
                    <a:pt x="1429" y="334"/>
                    <a:pt x="1096" y="1"/>
                    <a:pt x="7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8" name="Google Shape;11098;p85"/>
            <p:cNvSpPr/>
            <p:nvPr/>
          </p:nvSpPr>
          <p:spPr>
            <a:xfrm>
              <a:off x="2470432" y="2474353"/>
              <a:ext cx="100996" cy="298749"/>
            </a:xfrm>
            <a:custGeom>
              <a:rect b="b" l="l" r="r" t="t"/>
              <a:pathLst>
                <a:path extrusionOk="0" h="10075" w="3406">
                  <a:moveTo>
                    <a:pt x="2501" y="1525"/>
                  </a:moveTo>
                  <a:lnTo>
                    <a:pt x="2501" y="2215"/>
                  </a:lnTo>
                  <a:lnTo>
                    <a:pt x="881" y="2215"/>
                  </a:lnTo>
                  <a:lnTo>
                    <a:pt x="881" y="1525"/>
                  </a:lnTo>
                  <a:close/>
                  <a:moveTo>
                    <a:pt x="2501" y="3168"/>
                  </a:moveTo>
                  <a:lnTo>
                    <a:pt x="2501" y="3835"/>
                  </a:lnTo>
                  <a:lnTo>
                    <a:pt x="881" y="3835"/>
                  </a:lnTo>
                  <a:lnTo>
                    <a:pt x="881" y="3168"/>
                  </a:lnTo>
                  <a:close/>
                  <a:moveTo>
                    <a:pt x="2501" y="4811"/>
                  </a:moveTo>
                  <a:lnTo>
                    <a:pt x="2501" y="5478"/>
                  </a:lnTo>
                  <a:lnTo>
                    <a:pt x="881" y="5478"/>
                  </a:lnTo>
                  <a:lnTo>
                    <a:pt x="881" y="4811"/>
                  </a:lnTo>
                  <a:close/>
                  <a:moveTo>
                    <a:pt x="2501" y="6430"/>
                  </a:moveTo>
                  <a:lnTo>
                    <a:pt x="2501" y="7121"/>
                  </a:lnTo>
                  <a:lnTo>
                    <a:pt x="881" y="7121"/>
                  </a:lnTo>
                  <a:lnTo>
                    <a:pt x="881" y="6430"/>
                  </a:lnTo>
                  <a:close/>
                  <a:moveTo>
                    <a:pt x="0" y="1"/>
                  </a:moveTo>
                  <a:lnTo>
                    <a:pt x="0" y="10074"/>
                  </a:lnTo>
                  <a:lnTo>
                    <a:pt x="3406" y="10074"/>
                  </a:lnTo>
                  <a:lnTo>
                    <a:pt x="3406" y="1"/>
                  </a:lnTo>
                  <a:lnTo>
                    <a:pt x="2858" y="1"/>
                  </a:lnTo>
                  <a:cubicBezTo>
                    <a:pt x="2620" y="405"/>
                    <a:pt x="2191" y="667"/>
                    <a:pt x="1715" y="667"/>
                  </a:cubicBezTo>
                  <a:cubicBezTo>
                    <a:pt x="1191" y="667"/>
                    <a:pt x="786" y="405"/>
                    <a:pt x="5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9" name="Google Shape;11099;p85"/>
            <p:cNvSpPr/>
            <p:nvPr/>
          </p:nvSpPr>
          <p:spPr>
            <a:xfrm>
              <a:off x="2620120" y="2431267"/>
              <a:ext cx="42403" cy="42403"/>
            </a:xfrm>
            <a:custGeom>
              <a:rect b="b" l="l" r="r" t="t"/>
              <a:pathLst>
                <a:path extrusionOk="0" h="1430" w="1430">
                  <a:moveTo>
                    <a:pt x="715" y="1"/>
                  </a:moveTo>
                  <a:cubicBezTo>
                    <a:pt x="310" y="1"/>
                    <a:pt x="1" y="334"/>
                    <a:pt x="1" y="715"/>
                  </a:cubicBezTo>
                  <a:cubicBezTo>
                    <a:pt x="25" y="1096"/>
                    <a:pt x="310" y="1430"/>
                    <a:pt x="715" y="1430"/>
                  </a:cubicBezTo>
                  <a:cubicBezTo>
                    <a:pt x="1096" y="1430"/>
                    <a:pt x="1430" y="1096"/>
                    <a:pt x="1430" y="715"/>
                  </a:cubicBezTo>
                  <a:cubicBezTo>
                    <a:pt x="1430" y="334"/>
                    <a:pt x="1096" y="1"/>
                    <a:pt x="7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0" name="Google Shape;11100;p85"/>
            <p:cNvSpPr/>
            <p:nvPr/>
          </p:nvSpPr>
          <p:spPr>
            <a:xfrm>
              <a:off x="2350367" y="2474353"/>
              <a:ext cx="101026" cy="298749"/>
            </a:xfrm>
            <a:custGeom>
              <a:rect b="b" l="l" r="r" t="t"/>
              <a:pathLst>
                <a:path extrusionOk="0" h="10075" w="3407">
                  <a:moveTo>
                    <a:pt x="2501" y="1525"/>
                  </a:moveTo>
                  <a:lnTo>
                    <a:pt x="2501" y="2215"/>
                  </a:lnTo>
                  <a:lnTo>
                    <a:pt x="882" y="2215"/>
                  </a:lnTo>
                  <a:lnTo>
                    <a:pt x="882" y="1525"/>
                  </a:lnTo>
                  <a:close/>
                  <a:moveTo>
                    <a:pt x="2501" y="3168"/>
                  </a:moveTo>
                  <a:lnTo>
                    <a:pt x="2501" y="3858"/>
                  </a:lnTo>
                  <a:lnTo>
                    <a:pt x="882" y="3858"/>
                  </a:lnTo>
                  <a:lnTo>
                    <a:pt x="882" y="3168"/>
                  </a:lnTo>
                  <a:close/>
                  <a:moveTo>
                    <a:pt x="2501" y="4811"/>
                  </a:moveTo>
                  <a:lnTo>
                    <a:pt x="2501" y="5478"/>
                  </a:lnTo>
                  <a:lnTo>
                    <a:pt x="882" y="5478"/>
                  </a:lnTo>
                  <a:lnTo>
                    <a:pt x="882" y="4811"/>
                  </a:lnTo>
                  <a:close/>
                  <a:moveTo>
                    <a:pt x="2501" y="6430"/>
                  </a:moveTo>
                  <a:lnTo>
                    <a:pt x="2501" y="7121"/>
                  </a:lnTo>
                  <a:lnTo>
                    <a:pt x="882" y="7121"/>
                  </a:lnTo>
                  <a:lnTo>
                    <a:pt x="882" y="6430"/>
                  </a:lnTo>
                  <a:close/>
                  <a:moveTo>
                    <a:pt x="1" y="1"/>
                  </a:moveTo>
                  <a:lnTo>
                    <a:pt x="1" y="10074"/>
                  </a:lnTo>
                  <a:lnTo>
                    <a:pt x="3406" y="10074"/>
                  </a:lnTo>
                  <a:lnTo>
                    <a:pt x="3406" y="1"/>
                  </a:lnTo>
                  <a:lnTo>
                    <a:pt x="2858" y="1"/>
                  </a:lnTo>
                  <a:cubicBezTo>
                    <a:pt x="2620" y="382"/>
                    <a:pt x="2168" y="667"/>
                    <a:pt x="1691" y="667"/>
                  </a:cubicBezTo>
                  <a:cubicBezTo>
                    <a:pt x="1239" y="667"/>
                    <a:pt x="787" y="405"/>
                    <a:pt x="5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1" name="Google Shape;11101;p85"/>
            <p:cNvSpPr/>
            <p:nvPr/>
          </p:nvSpPr>
          <p:spPr>
            <a:xfrm>
              <a:off x="2590467" y="2474353"/>
              <a:ext cx="101026" cy="298749"/>
            </a:xfrm>
            <a:custGeom>
              <a:rect b="b" l="l" r="r" t="t"/>
              <a:pathLst>
                <a:path extrusionOk="0" h="10075" w="3407">
                  <a:moveTo>
                    <a:pt x="2525" y="1525"/>
                  </a:moveTo>
                  <a:lnTo>
                    <a:pt x="2525" y="2215"/>
                  </a:lnTo>
                  <a:lnTo>
                    <a:pt x="906" y="2215"/>
                  </a:lnTo>
                  <a:lnTo>
                    <a:pt x="906" y="1525"/>
                  </a:lnTo>
                  <a:close/>
                  <a:moveTo>
                    <a:pt x="2525" y="3168"/>
                  </a:moveTo>
                  <a:lnTo>
                    <a:pt x="2525" y="3835"/>
                  </a:lnTo>
                  <a:lnTo>
                    <a:pt x="906" y="3835"/>
                  </a:lnTo>
                  <a:lnTo>
                    <a:pt x="906" y="3168"/>
                  </a:lnTo>
                  <a:close/>
                  <a:moveTo>
                    <a:pt x="2525" y="4811"/>
                  </a:moveTo>
                  <a:lnTo>
                    <a:pt x="2525" y="5478"/>
                  </a:lnTo>
                  <a:lnTo>
                    <a:pt x="906" y="5478"/>
                  </a:lnTo>
                  <a:lnTo>
                    <a:pt x="906" y="4811"/>
                  </a:lnTo>
                  <a:close/>
                  <a:moveTo>
                    <a:pt x="2525" y="6430"/>
                  </a:moveTo>
                  <a:lnTo>
                    <a:pt x="2525" y="7121"/>
                  </a:lnTo>
                  <a:lnTo>
                    <a:pt x="906" y="7121"/>
                  </a:lnTo>
                  <a:lnTo>
                    <a:pt x="906" y="6430"/>
                  </a:lnTo>
                  <a:close/>
                  <a:moveTo>
                    <a:pt x="1" y="1"/>
                  </a:moveTo>
                  <a:lnTo>
                    <a:pt x="1" y="10074"/>
                  </a:lnTo>
                  <a:lnTo>
                    <a:pt x="3406" y="10074"/>
                  </a:lnTo>
                  <a:lnTo>
                    <a:pt x="3406" y="1"/>
                  </a:lnTo>
                  <a:lnTo>
                    <a:pt x="2858" y="1"/>
                  </a:lnTo>
                  <a:cubicBezTo>
                    <a:pt x="2620" y="405"/>
                    <a:pt x="2192" y="667"/>
                    <a:pt x="1715" y="667"/>
                  </a:cubicBezTo>
                  <a:cubicBezTo>
                    <a:pt x="1239" y="667"/>
                    <a:pt x="786" y="405"/>
                    <a:pt x="5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2" name="Google Shape;11102;p85"/>
            <p:cNvSpPr/>
            <p:nvPr/>
          </p:nvSpPr>
          <p:spPr>
            <a:xfrm>
              <a:off x="2380020" y="2431267"/>
              <a:ext cx="42403" cy="42403"/>
            </a:xfrm>
            <a:custGeom>
              <a:rect b="b" l="l" r="r" t="t"/>
              <a:pathLst>
                <a:path extrusionOk="0" h="1430" w="1430">
                  <a:moveTo>
                    <a:pt x="715" y="1"/>
                  </a:moveTo>
                  <a:cubicBezTo>
                    <a:pt x="310" y="1"/>
                    <a:pt x="1" y="334"/>
                    <a:pt x="1" y="715"/>
                  </a:cubicBezTo>
                  <a:cubicBezTo>
                    <a:pt x="1" y="1096"/>
                    <a:pt x="310" y="1430"/>
                    <a:pt x="715" y="1430"/>
                  </a:cubicBezTo>
                  <a:cubicBezTo>
                    <a:pt x="1096" y="1430"/>
                    <a:pt x="1430" y="1096"/>
                    <a:pt x="1430" y="715"/>
                  </a:cubicBezTo>
                  <a:cubicBezTo>
                    <a:pt x="1430" y="334"/>
                    <a:pt x="1096" y="1"/>
                    <a:pt x="7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03" name="Google Shape;11103;p85"/>
          <p:cNvGrpSpPr/>
          <p:nvPr/>
        </p:nvGrpSpPr>
        <p:grpSpPr>
          <a:xfrm>
            <a:off x="1092631" y="2370912"/>
            <a:ext cx="340415" cy="237312"/>
            <a:chOff x="1759293" y="2508958"/>
            <a:chExt cx="340415" cy="237312"/>
          </a:xfrm>
        </p:grpSpPr>
        <p:sp>
          <p:nvSpPr>
            <p:cNvPr id="11104" name="Google Shape;11104;p85"/>
            <p:cNvSpPr/>
            <p:nvPr/>
          </p:nvSpPr>
          <p:spPr>
            <a:xfrm>
              <a:off x="1759293" y="2508958"/>
              <a:ext cx="94680" cy="74161"/>
            </a:xfrm>
            <a:custGeom>
              <a:rect b="b" l="l" r="r" t="t"/>
              <a:pathLst>
                <a:path extrusionOk="0" h="2501" w="3193">
                  <a:moveTo>
                    <a:pt x="1" y="0"/>
                  </a:moveTo>
                  <a:lnTo>
                    <a:pt x="1" y="1501"/>
                  </a:lnTo>
                  <a:lnTo>
                    <a:pt x="1597" y="2501"/>
                  </a:lnTo>
                  <a:lnTo>
                    <a:pt x="3192" y="1572"/>
                  </a:lnTo>
                  <a:lnTo>
                    <a:pt x="31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5" name="Google Shape;11105;p85"/>
            <p:cNvSpPr/>
            <p:nvPr/>
          </p:nvSpPr>
          <p:spPr>
            <a:xfrm>
              <a:off x="1759293" y="2576745"/>
              <a:ext cx="93969" cy="169523"/>
            </a:xfrm>
            <a:custGeom>
              <a:rect b="b" l="l" r="r" t="t"/>
              <a:pathLst>
                <a:path extrusionOk="0" h="5717" w="3169">
                  <a:moveTo>
                    <a:pt x="1" y="1"/>
                  </a:moveTo>
                  <a:lnTo>
                    <a:pt x="1" y="5716"/>
                  </a:lnTo>
                  <a:lnTo>
                    <a:pt x="3168" y="5716"/>
                  </a:lnTo>
                  <a:lnTo>
                    <a:pt x="3168" y="96"/>
                  </a:lnTo>
                  <a:lnTo>
                    <a:pt x="1573" y="1048"/>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6" name="Google Shape;11106;p85"/>
            <p:cNvSpPr/>
            <p:nvPr/>
          </p:nvSpPr>
          <p:spPr>
            <a:xfrm>
              <a:off x="2005769" y="2509670"/>
              <a:ext cx="93939" cy="74161"/>
            </a:xfrm>
            <a:custGeom>
              <a:rect b="b" l="l" r="r" t="t"/>
              <a:pathLst>
                <a:path extrusionOk="0" h="2501" w="3168">
                  <a:moveTo>
                    <a:pt x="0" y="0"/>
                  </a:moveTo>
                  <a:lnTo>
                    <a:pt x="0" y="1572"/>
                  </a:lnTo>
                  <a:lnTo>
                    <a:pt x="1596" y="2501"/>
                  </a:lnTo>
                  <a:lnTo>
                    <a:pt x="3168" y="1572"/>
                  </a:lnTo>
                  <a:lnTo>
                    <a:pt x="316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7" name="Google Shape;11107;p85"/>
            <p:cNvSpPr/>
            <p:nvPr/>
          </p:nvSpPr>
          <p:spPr>
            <a:xfrm>
              <a:off x="2005769" y="2579562"/>
              <a:ext cx="93939" cy="166706"/>
            </a:xfrm>
            <a:custGeom>
              <a:rect b="b" l="l" r="r" t="t"/>
              <a:pathLst>
                <a:path extrusionOk="0" h="5622" w="3168">
                  <a:moveTo>
                    <a:pt x="0" y="1"/>
                  </a:moveTo>
                  <a:lnTo>
                    <a:pt x="0" y="5621"/>
                  </a:lnTo>
                  <a:lnTo>
                    <a:pt x="3168" y="5621"/>
                  </a:lnTo>
                  <a:lnTo>
                    <a:pt x="3168" y="1"/>
                  </a:lnTo>
                  <a:lnTo>
                    <a:pt x="1596" y="930"/>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8" name="Google Shape;11108;p85"/>
            <p:cNvSpPr/>
            <p:nvPr/>
          </p:nvSpPr>
          <p:spPr>
            <a:xfrm>
              <a:off x="1882175" y="2509670"/>
              <a:ext cx="93939" cy="167388"/>
            </a:xfrm>
            <a:custGeom>
              <a:rect b="b" l="l" r="r" t="t"/>
              <a:pathLst>
                <a:path extrusionOk="0" h="5645" w="3168">
                  <a:moveTo>
                    <a:pt x="1" y="0"/>
                  </a:moveTo>
                  <a:lnTo>
                    <a:pt x="1" y="5644"/>
                  </a:lnTo>
                  <a:lnTo>
                    <a:pt x="1596" y="4716"/>
                  </a:lnTo>
                  <a:lnTo>
                    <a:pt x="3168" y="5644"/>
                  </a:lnTo>
                  <a:lnTo>
                    <a:pt x="316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9" name="Google Shape;11109;p85"/>
            <p:cNvSpPr/>
            <p:nvPr/>
          </p:nvSpPr>
          <p:spPr>
            <a:xfrm>
              <a:off x="1882175" y="2672080"/>
              <a:ext cx="93939" cy="74191"/>
            </a:xfrm>
            <a:custGeom>
              <a:rect b="b" l="l" r="r" t="t"/>
              <a:pathLst>
                <a:path extrusionOk="0" h="2502" w="3168">
                  <a:moveTo>
                    <a:pt x="1596" y="1"/>
                  </a:moveTo>
                  <a:lnTo>
                    <a:pt x="1" y="929"/>
                  </a:lnTo>
                  <a:lnTo>
                    <a:pt x="1" y="2501"/>
                  </a:lnTo>
                  <a:lnTo>
                    <a:pt x="3168" y="2501"/>
                  </a:lnTo>
                  <a:lnTo>
                    <a:pt x="3168" y="929"/>
                  </a:lnTo>
                  <a:lnTo>
                    <a:pt x="159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10" name="Google Shape;11110;p85"/>
          <p:cNvGrpSpPr/>
          <p:nvPr/>
        </p:nvGrpSpPr>
        <p:grpSpPr>
          <a:xfrm>
            <a:off x="1091949" y="2853386"/>
            <a:ext cx="340384" cy="341097"/>
            <a:chOff x="1758611" y="2996217"/>
            <a:chExt cx="340384" cy="341097"/>
          </a:xfrm>
        </p:grpSpPr>
        <p:sp>
          <p:nvSpPr>
            <p:cNvPr id="11111" name="Google Shape;11111;p85"/>
            <p:cNvSpPr/>
            <p:nvPr/>
          </p:nvSpPr>
          <p:spPr>
            <a:xfrm>
              <a:off x="1823581" y="3060475"/>
              <a:ext cx="211867" cy="211867"/>
            </a:xfrm>
            <a:custGeom>
              <a:rect b="b" l="l" r="r" t="t"/>
              <a:pathLst>
                <a:path extrusionOk="0" h="7145" w="7145">
                  <a:moveTo>
                    <a:pt x="3572" y="0"/>
                  </a:moveTo>
                  <a:cubicBezTo>
                    <a:pt x="1596" y="0"/>
                    <a:pt x="0" y="1596"/>
                    <a:pt x="0" y="3573"/>
                  </a:cubicBezTo>
                  <a:cubicBezTo>
                    <a:pt x="0" y="5549"/>
                    <a:pt x="1596" y="7145"/>
                    <a:pt x="3572" y="7145"/>
                  </a:cubicBezTo>
                  <a:cubicBezTo>
                    <a:pt x="5549" y="7145"/>
                    <a:pt x="7144" y="5549"/>
                    <a:pt x="7144" y="3573"/>
                  </a:cubicBezTo>
                  <a:cubicBezTo>
                    <a:pt x="7144" y="1596"/>
                    <a:pt x="5549" y="0"/>
                    <a:pt x="3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2" name="Google Shape;11112;p85"/>
            <p:cNvSpPr/>
            <p:nvPr/>
          </p:nvSpPr>
          <p:spPr>
            <a:xfrm>
              <a:off x="1937270" y="2996217"/>
              <a:ext cx="161725" cy="278259"/>
            </a:xfrm>
            <a:custGeom>
              <a:rect b="b" l="l" r="r" t="t"/>
              <a:pathLst>
                <a:path extrusionOk="0" h="9384" w="5454">
                  <a:moveTo>
                    <a:pt x="0" y="0"/>
                  </a:moveTo>
                  <a:lnTo>
                    <a:pt x="72" y="1524"/>
                  </a:lnTo>
                  <a:cubicBezTo>
                    <a:pt x="2239" y="1691"/>
                    <a:pt x="3977" y="3525"/>
                    <a:pt x="3977" y="5740"/>
                  </a:cubicBezTo>
                  <a:cubicBezTo>
                    <a:pt x="3977" y="6740"/>
                    <a:pt x="3644" y="7621"/>
                    <a:pt x="3072" y="8335"/>
                  </a:cubicBezTo>
                  <a:lnTo>
                    <a:pt x="4168" y="9383"/>
                  </a:lnTo>
                  <a:cubicBezTo>
                    <a:pt x="5001" y="8359"/>
                    <a:pt x="5454" y="7097"/>
                    <a:pt x="5454" y="5740"/>
                  </a:cubicBezTo>
                  <a:cubicBezTo>
                    <a:pt x="5454" y="4192"/>
                    <a:pt x="4858" y="2763"/>
                    <a:pt x="3763" y="1667"/>
                  </a:cubicBezTo>
                  <a:cubicBezTo>
                    <a:pt x="2739" y="667"/>
                    <a:pt x="1429" y="72"/>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3" name="Google Shape;11113;p85"/>
            <p:cNvSpPr/>
            <p:nvPr/>
          </p:nvSpPr>
          <p:spPr>
            <a:xfrm>
              <a:off x="1938664" y="3258201"/>
              <a:ext cx="109507" cy="79113"/>
            </a:xfrm>
            <a:custGeom>
              <a:rect b="b" l="l" r="r" t="t"/>
              <a:pathLst>
                <a:path extrusionOk="0" h="2668" w="3693">
                  <a:moveTo>
                    <a:pt x="2573" y="0"/>
                  </a:moveTo>
                  <a:cubicBezTo>
                    <a:pt x="1882" y="667"/>
                    <a:pt x="1001" y="1072"/>
                    <a:pt x="1" y="1144"/>
                  </a:cubicBezTo>
                  <a:lnTo>
                    <a:pt x="1" y="2668"/>
                  </a:lnTo>
                  <a:cubicBezTo>
                    <a:pt x="1382" y="2572"/>
                    <a:pt x="2668" y="2001"/>
                    <a:pt x="3692" y="1048"/>
                  </a:cubicBezTo>
                  <a:lnTo>
                    <a:pt x="257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4" name="Google Shape;11114;p85"/>
            <p:cNvSpPr/>
            <p:nvPr/>
          </p:nvSpPr>
          <p:spPr>
            <a:xfrm>
              <a:off x="1758611" y="2996217"/>
              <a:ext cx="160331" cy="341093"/>
            </a:xfrm>
            <a:custGeom>
              <a:rect b="b" l="l" r="r" t="t"/>
              <a:pathLst>
                <a:path extrusionOk="0" h="11503" w="5407">
                  <a:moveTo>
                    <a:pt x="5406" y="0"/>
                  </a:moveTo>
                  <a:cubicBezTo>
                    <a:pt x="4001" y="96"/>
                    <a:pt x="2691" y="691"/>
                    <a:pt x="1691" y="1667"/>
                  </a:cubicBezTo>
                  <a:cubicBezTo>
                    <a:pt x="619" y="2739"/>
                    <a:pt x="0" y="4192"/>
                    <a:pt x="0" y="5740"/>
                  </a:cubicBezTo>
                  <a:cubicBezTo>
                    <a:pt x="0" y="7288"/>
                    <a:pt x="595" y="8716"/>
                    <a:pt x="1691" y="9836"/>
                  </a:cubicBezTo>
                  <a:cubicBezTo>
                    <a:pt x="2691" y="10836"/>
                    <a:pt x="4001" y="11407"/>
                    <a:pt x="5406" y="11503"/>
                  </a:cubicBezTo>
                  <a:lnTo>
                    <a:pt x="5406" y="9979"/>
                  </a:lnTo>
                  <a:cubicBezTo>
                    <a:pt x="3239" y="9788"/>
                    <a:pt x="1500" y="7978"/>
                    <a:pt x="1500" y="5740"/>
                  </a:cubicBezTo>
                  <a:cubicBezTo>
                    <a:pt x="1500" y="3501"/>
                    <a:pt x="3239" y="1691"/>
                    <a:pt x="5406" y="1524"/>
                  </a:cubicBezTo>
                  <a:lnTo>
                    <a:pt x="54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15" name="Google Shape;11115;p85"/>
          <p:cNvGrpSpPr/>
          <p:nvPr/>
        </p:nvGrpSpPr>
        <p:grpSpPr>
          <a:xfrm>
            <a:off x="1830609" y="2836425"/>
            <a:ext cx="341836" cy="341127"/>
            <a:chOff x="2349655" y="2979255"/>
            <a:chExt cx="341836" cy="341127"/>
          </a:xfrm>
        </p:grpSpPr>
        <p:sp>
          <p:nvSpPr>
            <p:cNvPr id="11116" name="Google Shape;11116;p85"/>
            <p:cNvSpPr/>
            <p:nvPr/>
          </p:nvSpPr>
          <p:spPr>
            <a:xfrm>
              <a:off x="2349655" y="3094368"/>
              <a:ext cx="110900" cy="110900"/>
            </a:xfrm>
            <a:custGeom>
              <a:rect b="b" l="l" r="r" t="t"/>
              <a:pathLst>
                <a:path extrusionOk="0" h="3740" w="3740">
                  <a:moveTo>
                    <a:pt x="1882" y="1"/>
                  </a:moveTo>
                  <a:cubicBezTo>
                    <a:pt x="834" y="1"/>
                    <a:pt x="1" y="834"/>
                    <a:pt x="1" y="1858"/>
                  </a:cubicBezTo>
                  <a:cubicBezTo>
                    <a:pt x="1" y="2906"/>
                    <a:pt x="834" y="3739"/>
                    <a:pt x="1882" y="3739"/>
                  </a:cubicBezTo>
                  <a:cubicBezTo>
                    <a:pt x="2906" y="3739"/>
                    <a:pt x="3740" y="2906"/>
                    <a:pt x="3740" y="1858"/>
                  </a:cubicBezTo>
                  <a:cubicBezTo>
                    <a:pt x="3740" y="834"/>
                    <a:pt x="2906" y="1"/>
                    <a:pt x="18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7" name="Google Shape;11117;p85"/>
            <p:cNvSpPr/>
            <p:nvPr/>
          </p:nvSpPr>
          <p:spPr>
            <a:xfrm>
              <a:off x="2411808" y="2979255"/>
              <a:ext cx="247895" cy="99603"/>
            </a:xfrm>
            <a:custGeom>
              <a:rect b="b" l="l" r="r" t="t"/>
              <a:pathLst>
                <a:path extrusionOk="0" h="3359" w="8360">
                  <a:moveTo>
                    <a:pt x="3287" y="1"/>
                  </a:moveTo>
                  <a:cubicBezTo>
                    <a:pt x="2811" y="1"/>
                    <a:pt x="2430" y="310"/>
                    <a:pt x="2287" y="739"/>
                  </a:cubicBezTo>
                  <a:lnTo>
                    <a:pt x="953" y="739"/>
                  </a:lnTo>
                  <a:lnTo>
                    <a:pt x="1" y="3216"/>
                  </a:lnTo>
                  <a:cubicBezTo>
                    <a:pt x="191" y="3263"/>
                    <a:pt x="429" y="3287"/>
                    <a:pt x="644" y="3359"/>
                  </a:cubicBezTo>
                  <a:lnTo>
                    <a:pt x="1382" y="1406"/>
                  </a:lnTo>
                  <a:lnTo>
                    <a:pt x="2287" y="1406"/>
                  </a:lnTo>
                  <a:cubicBezTo>
                    <a:pt x="2430" y="1811"/>
                    <a:pt x="2811" y="2144"/>
                    <a:pt x="3287" y="2144"/>
                  </a:cubicBezTo>
                  <a:lnTo>
                    <a:pt x="8359" y="2144"/>
                  </a:lnTo>
                  <a:lnTo>
                    <a:pt x="835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8" name="Google Shape;11118;p85"/>
            <p:cNvSpPr/>
            <p:nvPr/>
          </p:nvSpPr>
          <p:spPr>
            <a:xfrm>
              <a:off x="2464768" y="3164972"/>
              <a:ext cx="226723" cy="63605"/>
            </a:xfrm>
            <a:custGeom>
              <a:rect b="b" l="l" r="r" t="t"/>
              <a:pathLst>
                <a:path extrusionOk="0" h="2145" w="7646">
                  <a:moveTo>
                    <a:pt x="2573" y="1"/>
                  </a:moveTo>
                  <a:cubicBezTo>
                    <a:pt x="2096" y="1"/>
                    <a:pt x="1715" y="287"/>
                    <a:pt x="1572" y="739"/>
                  </a:cubicBezTo>
                  <a:lnTo>
                    <a:pt x="786" y="739"/>
                  </a:lnTo>
                  <a:lnTo>
                    <a:pt x="358" y="525"/>
                  </a:lnTo>
                  <a:cubicBezTo>
                    <a:pt x="263" y="739"/>
                    <a:pt x="143" y="906"/>
                    <a:pt x="1" y="1096"/>
                  </a:cubicBezTo>
                  <a:lnTo>
                    <a:pt x="644" y="1382"/>
                  </a:lnTo>
                  <a:lnTo>
                    <a:pt x="1572" y="1382"/>
                  </a:lnTo>
                  <a:cubicBezTo>
                    <a:pt x="1715" y="1811"/>
                    <a:pt x="2096" y="2144"/>
                    <a:pt x="2573" y="2144"/>
                  </a:cubicBezTo>
                  <a:lnTo>
                    <a:pt x="7645" y="2144"/>
                  </a:lnTo>
                  <a:lnTo>
                    <a:pt x="764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9" name="Google Shape;11119;p85"/>
            <p:cNvSpPr/>
            <p:nvPr/>
          </p:nvSpPr>
          <p:spPr>
            <a:xfrm>
              <a:off x="2411808" y="3220068"/>
              <a:ext cx="247895" cy="100314"/>
            </a:xfrm>
            <a:custGeom>
              <a:rect b="b" l="l" r="r" t="t"/>
              <a:pathLst>
                <a:path extrusionOk="0" h="3383" w="8360">
                  <a:moveTo>
                    <a:pt x="644" y="1"/>
                  </a:moveTo>
                  <a:cubicBezTo>
                    <a:pt x="429" y="96"/>
                    <a:pt x="191" y="120"/>
                    <a:pt x="1" y="167"/>
                  </a:cubicBezTo>
                  <a:lnTo>
                    <a:pt x="953" y="2620"/>
                  </a:lnTo>
                  <a:lnTo>
                    <a:pt x="2287" y="2620"/>
                  </a:lnTo>
                  <a:cubicBezTo>
                    <a:pt x="2430" y="3049"/>
                    <a:pt x="2811" y="3382"/>
                    <a:pt x="3287" y="3382"/>
                  </a:cubicBezTo>
                  <a:lnTo>
                    <a:pt x="8359" y="3382"/>
                  </a:lnTo>
                  <a:lnTo>
                    <a:pt x="8359" y="1263"/>
                  </a:lnTo>
                  <a:lnTo>
                    <a:pt x="3287" y="1263"/>
                  </a:lnTo>
                  <a:cubicBezTo>
                    <a:pt x="2811" y="1263"/>
                    <a:pt x="2430" y="1572"/>
                    <a:pt x="2287" y="1977"/>
                  </a:cubicBezTo>
                  <a:lnTo>
                    <a:pt x="1382" y="1977"/>
                  </a:lnTo>
                  <a:lnTo>
                    <a:pt x="64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0" name="Google Shape;11120;p85"/>
            <p:cNvSpPr/>
            <p:nvPr/>
          </p:nvSpPr>
          <p:spPr>
            <a:xfrm>
              <a:off x="2464768" y="3072484"/>
              <a:ext cx="226723" cy="62863"/>
            </a:xfrm>
            <a:custGeom>
              <a:rect b="b" l="l" r="r" t="t"/>
              <a:pathLst>
                <a:path extrusionOk="0" h="2120" w="7646">
                  <a:moveTo>
                    <a:pt x="2573" y="0"/>
                  </a:moveTo>
                  <a:cubicBezTo>
                    <a:pt x="2096" y="0"/>
                    <a:pt x="1715" y="286"/>
                    <a:pt x="1572" y="739"/>
                  </a:cubicBezTo>
                  <a:lnTo>
                    <a:pt x="644" y="739"/>
                  </a:lnTo>
                  <a:lnTo>
                    <a:pt x="1" y="1024"/>
                  </a:lnTo>
                  <a:cubicBezTo>
                    <a:pt x="143" y="1215"/>
                    <a:pt x="263" y="1382"/>
                    <a:pt x="358" y="1596"/>
                  </a:cubicBezTo>
                  <a:lnTo>
                    <a:pt x="786" y="1382"/>
                  </a:lnTo>
                  <a:lnTo>
                    <a:pt x="1572" y="1382"/>
                  </a:lnTo>
                  <a:cubicBezTo>
                    <a:pt x="1715" y="1810"/>
                    <a:pt x="2096" y="2120"/>
                    <a:pt x="2573" y="2120"/>
                  </a:cubicBezTo>
                  <a:lnTo>
                    <a:pt x="7645" y="2120"/>
                  </a:lnTo>
                  <a:lnTo>
                    <a:pt x="764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21" name="Google Shape;11121;p85"/>
          <p:cNvSpPr/>
          <p:nvPr/>
        </p:nvSpPr>
        <p:spPr>
          <a:xfrm>
            <a:off x="2578490" y="2848057"/>
            <a:ext cx="340381" cy="341093"/>
          </a:xfrm>
          <a:custGeom>
            <a:rect b="b" l="l" r="r" t="t"/>
            <a:pathLst>
              <a:path extrusionOk="0" h="11503" w="11479">
                <a:moveTo>
                  <a:pt x="10193" y="0"/>
                </a:moveTo>
                <a:cubicBezTo>
                  <a:pt x="9788" y="429"/>
                  <a:pt x="9407" y="810"/>
                  <a:pt x="8954" y="1167"/>
                </a:cubicBezTo>
                <a:lnTo>
                  <a:pt x="8954" y="10836"/>
                </a:lnTo>
                <a:lnTo>
                  <a:pt x="8264" y="10836"/>
                </a:lnTo>
                <a:lnTo>
                  <a:pt x="8264" y="1667"/>
                </a:lnTo>
                <a:cubicBezTo>
                  <a:pt x="7883" y="1953"/>
                  <a:pt x="7478" y="2215"/>
                  <a:pt x="7049" y="2429"/>
                </a:cubicBezTo>
                <a:lnTo>
                  <a:pt x="7049" y="10836"/>
                </a:lnTo>
                <a:lnTo>
                  <a:pt x="6382" y="10836"/>
                </a:lnTo>
                <a:lnTo>
                  <a:pt x="6382" y="2763"/>
                </a:lnTo>
                <a:cubicBezTo>
                  <a:pt x="5978" y="2953"/>
                  <a:pt x="5573" y="3144"/>
                  <a:pt x="5144" y="3239"/>
                </a:cubicBezTo>
                <a:lnTo>
                  <a:pt x="5144" y="10836"/>
                </a:lnTo>
                <a:lnTo>
                  <a:pt x="4453" y="10836"/>
                </a:lnTo>
                <a:lnTo>
                  <a:pt x="4453" y="3453"/>
                </a:lnTo>
                <a:cubicBezTo>
                  <a:pt x="4072" y="3572"/>
                  <a:pt x="3668" y="3668"/>
                  <a:pt x="3239" y="3739"/>
                </a:cubicBezTo>
                <a:lnTo>
                  <a:pt x="3239" y="10812"/>
                </a:lnTo>
                <a:lnTo>
                  <a:pt x="2548" y="10812"/>
                </a:lnTo>
                <a:lnTo>
                  <a:pt x="2548" y="3811"/>
                </a:lnTo>
                <a:cubicBezTo>
                  <a:pt x="2167" y="3882"/>
                  <a:pt x="1762" y="3906"/>
                  <a:pt x="1334" y="3906"/>
                </a:cubicBezTo>
                <a:lnTo>
                  <a:pt x="1334" y="10812"/>
                </a:lnTo>
                <a:lnTo>
                  <a:pt x="0" y="10812"/>
                </a:lnTo>
                <a:lnTo>
                  <a:pt x="0" y="11503"/>
                </a:lnTo>
                <a:lnTo>
                  <a:pt x="11479" y="11503"/>
                </a:lnTo>
                <a:lnTo>
                  <a:pt x="11479" y="10812"/>
                </a:lnTo>
                <a:lnTo>
                  <a:pt x="10193" y="10812"/>
                </a:lnTo>
                <a:lnTo>
                  <a:pt x="101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22" name="Google Shape;11122;p85"/>
          <p:cNvGrpSpPr/>
          <p:nvPr/>
        </p:nvGrpSpPr>
        <p:grpSpPr>
          <a:xfrm>
            <a:off x="3269142" y="2827328"/>
            <a:ext cx="357346" cy="330540"/>
            <a:chOff x="3492957" y="2994082"/>
            <a:chExt cx="357346" cy="330540"/>
          </a:xfrm>
        </p:grpSpPr>
        <p:sp>
          <p:nvSpPr>
            <p:cNvPr id="11123" name="Google Shape;11123;p85"/>
            <p:cNvSpPr/>
            <p:nvPr/>
          </p:nvSpPr>
          <p:spPr>
            <a:xfrm>
              <a:off x="3624290" y="3120493"/>
              <a:ext cx="97497" cy="97497"/>
            </a:xfrm>
            <a:custGeom>
              <a:rect b="b" l="l" r="r" t="t"/>
              <a:pathLst>
                <a:path extrusionOk="0" h="3288" w="3288">
                  <a:moveTo>
                    <a:pt x="1644" y="1"/>
                  </a:moveTo>
                  <a:cubicBezTo>
                    <a:pt x="739" y="1"/>
                    <a:pt x="1" y="739"/>
                    <a:pt x="1" y="1644"/>
                  </a:cubicBezTo>
                  <a:cubicBezTo>
                    <a:pt x="1" y="2549"/>
                    <a:pt x="739" y="3287"/>
                    <a:pt x="1644" y="3287"/>
                  </a:cubicBezTo>
                  <a:cubicBezTo>
                    <a:pt x="2549" y="3287"/>
                    <a:pt x="3287" y="2549"/>
                    <a:pt x="3287" y="1644"/>
                  </a:cubicBezTo>
                  <a:cubicBezTo>
                    <a:pt x="3287" y="739"/>
                    <a:pt x="2549" y="1"/>
                    <a:pt x="16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4" name="Google Shape;11124;p85"/>
            <p:cNvSpPr/>
            <p:nvPr/>
          </p:nvSpPr>
          <p:spPr>
            <a:xfrm>
              <a:off x="3684338" y="3184039"/>
              <a:ext cx="129967" cy="140405"/>
            </a:xfrm>
            <a:custGeom>
              <a:rect b="b" l="l" r="r" t="t"/>
              <a:pathLst>
                <a:path extrusionOk="0" h="4735" w="4383">
                  <a:moveTo>
                    <a:pt x="1858" y="1"/>
                  </a:moveTo>
                  <a:cubicBezTo>
                    <a:pt x="1667" y="763"/>
                    <a:pt x="1143" y="1382"/>
                    <a:pt x="453" y="1644"/>
                  </a:cubicBezTo>
                  <a:cubicBezTo>
                    <a:pt x="667" y="2454"/>
                    <a:pt x="500" y="3335"/>
                    <a:pt x="0" y="4049"/>
                  </a:cubicBezTo>
                  <a:cubicBezTo>
                    <a:pt x="449" y="4498"/>
                    <a:pt x="1052" y="4735"/>
                    <a:pt x="1658" y="4735"/>
                  </a:cubicBezTo>
                  <a:cubicBezTo>
                    <a:pt x="2145" y="4735"/>
                    <a:pt x="2635" y="4582"/>
                    <a:pt x="3048" y="4264"/>
                  </a:cubicBezTo>
                  <a:cubicBezTo>
                    <a:pt x="4144" y="3549"/>
                    <a:pt x="4382" y="2073"/>
                    <a:pt x="3596" y="1001"/>
                  </a:cubicBezTo>
                  <a:cubicBezTo>
                    <a:pt x="3191" y="406"/>
                    <a:pt x="2525" y="72"/>
                    <a:pt x="185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5" name="Google Shape;11125;p85"/>
            <p:cNvSpPr/>
            <p:nvPr/>
          </p:nvSpPr>
          <p:spPr>
            <a:xfrm>
              <a:off x="3603118" y="2994082"/>
              <a:ext cx="138448" cy="108795"/>
            </a:xfrm>
            <a:custGeom>
              <a:rect b="b" l="l" r="r" t="t"/>
              <a:pathLst>
                <a:path extrusionOk="0" h="3669" w="4669">
                  <a:moveTo>
                    <a:pt x="2334" y="1"/>
                  </a:moveTo>
                  <a:cubicBezTo>
                    <a:pt x="1691" y="1"/>
                    <a:pt x="1096" y="239"/>
                    <a:pt x="667" y="692"/>
                  </a:cubicBezTo>
                  <a:cubicBezTo>
                    <a:pt x="310" y="1049"/>
                    <a:pt x="96" y="1477"/>
                    <a:pt x="1" y="1954"/>
                  </a:cubicBezTo>
                  <a:cubicBezTo>
                    <a:pt x="834" y="2239"/>
                    <a:pt x="1453" y="2906"/>
                    <a:pt x="1787" y="3668"/>
                  </a:cubicBezTo>
                  <a:cubicBezTo>
                    <a:pt x="1965" y="3621"/>
                    <a:pt x="2150" y="3597"/>
                    <a:pt x="2334" y="3597"/>
                  </a:cubicBezTo>
                  <a:cubicBezTo>
                    <a:pt x="2519" y="3597"/>
                    <a:pt x="2704" y="3621"/>
                    <a:pt x="2882" y="3668"/>
                  </a:cubicBezTo>
                  <a:cubicBezTo>
                    <a:pt x="3216" y="2906"/>
                    <a:pt x="3882" y="2239"/>
                    <a:pt x="4668" y="1978"/>
                  </a:cubicBezTo>
                  <a:cubicBezTo>
                    <a:pt x="4501" y="882"/>
                    <a:pt x="3525" y="1"/>
                    <a:pt x="233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6" name="Google Shape;11126;p85"/>
            <p:cNvSpPr/>
            <p:nvPr/>
          </p:nvSpPr>
          <p:spPr>
            <a:xfrm>
              <a:off x="3492957" y="3066465"/>
              <a:ext cx="144793" cy="140760"/>
            </a:xfrm>
            <a:custGeom>
              <a:rect b="b" l="l" r="r" t="t"/>
              <a:pathLst>
                <a:path extrusionOk="0" h="4747" w="4883">
                  <a:moveTo>
                    <a:pt x="2722" y="0"/>
                  </a:moveTo>
                  <a:cubicBezTo>
                    <a:pt x="2337" y="0"/>
                    <a:pt x="1948" y="90"/>
                    <a:pt x="1596" y="251"/>
                  </a:cubicBezTo>
                  <a:cubicBezTo>
                    <a:pt x="1048" y="561"/>
                    <a:pt x="620" y="1037"/>
                    <a:pt x="405" y="1632"/>
                  </a:cubicBezTo>
                  <a:cubicBezTo>
                    <a:pt x="1" y="2871"/>
                    <a:pt x="691" y="4204"/>
                    <a:pt x="1929" y="4633"/>
                  </a:cubicBezTo>
                  <a:cubicBezTo>
                    <a:pt x="2167" y="4709"/>
                    <a:pt x="2413" y="4746"/>
                    <a:pt x="2659" y="4746"/>
                  </a:cubicBezTo>
                  <a:cubicBezTo>
                    <a:pt x="3104" y="4746"/>
                    <a:pt x="3546" y="4625"/>
                    <a:pt x="3930" y="4395"/>
                  </a:cubicBezTo>
                  <a:cubicBezTo>
                    <a:pt x="3811" y="4133"/>
                    <a:pt x="3739" y="3799"/>
                    <a:pt x="3739" y="3466"/>
                  </a:cubicBezTo>
                  <a:cubicBezTo>
                    <a:pt x="3739" y="2632"/>
                    <a:pt x="4192" y="1894"/>
                    <a:pt x="4882" y="1465"/>
                  </a:cubicBezTo>
                  <a:cubicBezTo>
                    <a:pt x="4621" y="846"/>
                    <a:pt x="4097" y="346"/>
                    <a:pt x="3430" y="108"/>
                  </a:cubicBezTo>
                  <a:cubicBezTo>
                    <a:pt x="3201" y="35"/>
                    <a:pt x="2962" y="0"/>
                    <a:pt x="27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7" name="Google Shape;11127;p85"/>
            <p:cNvSpPr/>
            <p:nvPr/>
          </p:nvSpPr>
          <p:spPr>
            <a:xfrm>
              <a:off x="3707645" y="3066821"/>
              <a:ext cx="142658" cy="133496"/>
            </a:xfrm>
            <a:custGeom>
              <a:rect b="b" l="l" r="r" t="t"/>
              <a:pathLst>
                <a:path extrusionOk="0" h="4502" w="4811">
                  <a:moveTo>
                    <a:pt x="2191" y="1"/>
                  </a:moveTo>
                  <a:cubicBezTo>
                    <a:pt x="1238" y="1"/>
                    <a:pt x="357" y="596"/>
                    <a:pt x="0" y="1501"/>
                  </a:cubicBezTo>
                  <a:cubicBezTo>
                    <a:pt x="619" y="1882"/>
                    <a:pt x="1072" y="2525"/>
                    <a:pt x="1119" y="3335"/>
                  </a:cubicBezTo>
                  <a:cubicBezTo>
                    <a:pt x="1953" y="3406"/>
                    <a:pt x="2763" y="3811"/>
                    <a:pt x="3287" y="4502"/>
                  </a:cubicBezTo>
                  <a:cubicBezTo>
                    <a:pt x="4311" y="3930"/>
                    <a:pt x="4811" y="2739"/>
                    <a:pt x="4453" y="1644"/>
                  </a:cubicBezTo>
                  <a:cubicBezTo>
                    <a:pt x="4120" y="620"/>
                    <a:pt x="3215" y="1"/>
                    <a:pt x="21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8" name="Google Shape;11128;p85"/>
            <p:cNvSpPr/>
            <p:nvPr/>
          </p:nvSpPr>
          <p:spPr>
            <a:xfrm>
              <a:off x="3532514" y="3212299"/>
              <a:ext cx="150427" cy="112324"/>
            </a:xfrm>
            <a:custGeom>
              <a:rect b="b" l="l" r="r" t="t"/>
              <a:pathLst>
                <a:path extrusionOk="0" h="3788" w="5073">
                  <a:moveTo>
                    <a:pt x="2929" y="1"/>
                  </a:moveTo>
                  <a:cubicBezTo>
                    <a:pt x="2456" y="300"/>
                    <a:pt x="1888" y="454"/>
                    <a:pt x="1323" y="454"/>
                  </a:cubicBezTo>
                  <a:cubicBezTo>
                    <a:pt x="1036" y="454"/>
                    <a:pt x="749" y="414"/>
                    <a:pt x="476" y="334"/>
                  </a:cubicBezTo>
                  <a:lnTo>
                    <a:pt x="476" y="334"/>
                  </a:lnTo>
                  <a:cubicBezTo>
                    <a:pt x="0" y="1406"/>
                    <a:pt x="310" y="2644"/>
                    <a:pt x="1215" y="3335"/>
                  </a:cubicBezTo>
                  <a:cubicBezTo>
                    <a:pt x="1643" y="3644"/>
                    <a:pt x="2143" y="3787"/>
                    <a:pt x="2620" y="3787"/>
                  </a:cubicBezTo>
                  <a:cubicBezTo>
                    <a:pt x="3358" y="3787"/>
                    <a:pt x="4072" y="3454"/>
                    <a:pt x="4525" y="2811"/>
                  </a:cubicBezTo>
                  <a:cubicBezTo>
                    <a:pt x="4930" y="2215"/>
                    <a:pt x="5073" y="1501"/>
                    <a:pt x="4906" y="834"/>
                  </a:cubicBezTo>
                  <a:lnTo>
                    <a:pt x="4906" y="834"/>
                  </a:lnTo>
                  <a:cubicBezTo>
                    <a:pt x="4836" y="841"/>
                    <a:pt x="4765" y="844"/>
                    <a:pt x="4695" y="844"/>
                  </a:cubicBezTo>
                  <a:cubicBezTo>
                    <a:pt x="4022" y="844"/>
                    <a:pt x="3339" y="539"/>
                    <a:pt x="29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29" name="Google Shape;11129;p85"/>
          <p:cNvGrpSpPr/>
          <p:nvPr/>
        </p:nvGrpSpPr>
        <p:grpSpPr>
          <a:xfrm>
            <a:off x="4043118" y="2862172"/>
            <a:ext cx="341126" cy="305806"/>
            <a:chOff x="4119318" y="3014572"/>
            <a:chExt cx="341126" cy="305806"/>
          </a:xfrm>
        </p:grpSpPr>
        <p:sp>
          <p:nvSpPr>
            <p:cNvPr id="11130" name="Google Shape;11130;p85"/>
            <p:cNvSpPr/>
            <p:nvPr/>
          </p:nvSpPr>
          <p:spPr>
            <a:xfrm>
              <a:off x="4119318" y="3014572"/>
              <a:ext cx="127150" cy="305806"/>
            </a:xfrm>
            <a:custGeom>
              <a:rect b="b" l="l" r="r" t="t"/>
              <a:pathLst>
                <a:path extrusionOk="0" h="10313" w="4288">
                  <a:moveTo>
                    <a:pt x="2240" y="715"/>
                  </a:moveTo>
                  <a:lnTo>
                    <a:pt x="2240" y="1406"/>
                  </a:lnTo>
                  <a:lnTo>
                    <a:pt x="715" y="1406"/>
                  </a:lnTo>
                  <a:lnTo>
                    <a:pt x="715" y="715"/>
                  </a:lnTo>
                  <a:close/>
                  <a:moveTo>
                    <a:pt x="2240" y="2430"/>
                  </a:moveTo>
                  <a:lnTo>
                    <a:pt x="2240" y="3096"/>
                  </a:lnTo>
                  <a:lnTo>
                    <a:pt x="715" y="3096"/>
                  </a:lnTo>
                  <a:lnTo>
                    <a:pt x="715" y="2430"/>
                  </a:lnTo>
                  <a:close/>
                  <a:moveTo>
                    <a:pt x="1" y="1"/>
                  </a:moveTo>
                  <a:lnTo>
                    <a:pt x="1" y="10312"/>
                  </a:lnTo>
                  <a:lnTo>
                    <a:pt x="2930" y="10312"/>
                  </a:lnTo>
                  <a:lnTo>
                    <a:pt x="2930" y="6740"/>
                  </a:lnTo>
                  <a:lnTo>
                    <a:pt x="4288" y="5168"/>
                  </a:lnTo>
                  <a:lnTo>
                    <a:pt x="2930" y="3573"/>
                  </a:lnTo>
                  <a:lnTo>
                    <a:pt x="293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1" name="Google Shape;11131;p85"/>
            <p:cNvSpPr/>
            <p:nvPr/>
          </p:nvSpPr>
          <p:spPr>
            <a:xfrm>
              <a:off x="4225268" y="3014572"/>
              <a:ext cx="127120" cy="305806"/>
            </a:xfrm>
            <a:custGeom>
              <a:rect b="b" l="l" r="r" t="t"/>
              <a:pathLst>
                <a:path extrusionOk="0" h="10313" w="4287">
                  <a:moveTo>
                    <a:pt x="2263" y="7192"/>
                  </a:moveTo>
                  <a:lnTo>
                    <a:pt x="2263" y="7859"/>
                  </a:lnTo>
                  <a:lnTo>
                    <a:pt x="762" y="7859"/>
                  </a:lnTo>
                  <a:lnTo>
                    <a:pt x="762" y="7192"/>
                  </a:lnTo>
                  <a:close/>
                  <a:moveTo>
                    <a:pt x="2263" y="8859"/>
                  </a:moveTo>
                  <a:lnTo>
                    <a:pt x="2263" y="9526"/>
                  </a:lnTo>
                  <a:lnTo>
                    <a:pt x="762" y="9526"/>
                  </a:lnTo>
                  <a:lnTo>
                    <a:pt x="762" y="8859"/>
                  </a:lnTo>
                  <a:close/>
                  <a:moveTo>
                    <a:pt x="0" y="1"/>
                  </a:moveTo>
                  <a:lnTo>
                    <a:pt x="0" y="3335"/>
                  </a:lnTo>
                  <a:lnTo>
                    <a:pt x="1596" y="5168"/>
                  </a:lnTo>
                  <a:lnTo>
                    <a:pt x="0" y="6978"/>
                  </a:lnTo>
                  <a:lnTo>
                    <a:pt x="0" y="10312"/>
                  </a:lnTo>
                  <a:lnTo>
                    <a:pt x="2929" y="10312"/>
                  </a:lnTo>
                  <a:lnTo>
                    <a:pt x="2929" y="6740"/>
                  </a:lnTo>
                  <a:lnTo>
                    <a:pt x="4287" y="5168"/>
                  </a:lnTo>
                  <a:lnTo>
                    <a:pt x="2929" y="3573"/>
                  </a:lnTo>
                  <a:lnTo>
                    <a:pt x="292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2" name="Google Shape;11132;p85"/>
            <p:cNvSpPr/>
            <p:nvPr/>
          </p:nvSpPr>
          <p:spPr>
            <a:xfrm>
              <a:off x="4333294" y="3014572"/>
              <a:ext cx="127150" cy="305806"/>
            </a:xfrm>
            <a:custGeom>
              <a:rect b="b" l="l" r="r" t="t"/>
              <a:pathLst>
                <a:path extrusionOk="0" h="10313" w="4288">
                  <a:moveTo>
                    <a:pt x="2192" y="715"/>
                  </a:moveTo>
                  <a:lnTo>
                    <a:pt x="2192" y="1406"/>
                  </a:lnTo>
                  <a:lnTo>
                    <a:pt x="691" y="1406"/>
                  </a:lnTo>
                  <a:lnTo>
                    <a:pt x="691" y="715"/>
                  </a:lnTo>
                  <a:close/>
                  <a:moveTo>
                    <a:pt x="2192" y="2430"/>
                  </a:moveTo>
                  <a:lnTo>
                    <a:pt x="2192" y="3096"/>
                  </a:lnTo>
                  <a:lnTo>
                    <a:pt x="691" y="3096"/>
                  </a:lnTo>
                  <a:lnTo>
                    <a:pt x="691" y="2430"/>
                  </a:lnTo>
                  <a:close/>
                  <a:moveTo>
                    <a:pt x="1" y="1"/>
                  </a:moveTo>
                  <a:lnTo>
                    <a:pt x="1" y="3335"/>
                  </a:lnTo>
                  <a:lnTo>
                    <a:pt x="1572" y="5168"/>
                  </a:lnTo>
                  <a:lnTo>
                    <a:pt x="1" y="6978"/>
                  </a:lnTo>
                  <a:lnTo>
                    <a:pt x="1" y="10312"/>
                  </a:lnTo>
                  <a:lnTo>
                    <a:pt x="2906" y="10312"/>
                  </a:lnTo>
                  <a:lnTo>
                    <a:pt x="2906" y="6740"/>
                  </a:lnTo>
                  <a:lnTo>
                    <a:pt x="4287" y="5168"/>
                  </a:lnTo>
                  <a:lnTo>
                    <a:pt x="2906" y="3573"/>
                  </a:lnTo>
                  <a:lnTo>
                    <a:pt x="29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33" name="Google Shape;11133;p85"/>
          <p:cNvGrpSpPr/>
          <p:nvPr/>
        </p:nvGrpSpPr>
        <p:grpSpPr>
          <a:xfrm>
            <a:off x="4801418" y="2851586"/>
            <a:ext cx="302992" cy="341093"/>
            <a:chOff x="4725218" y="3003986"/>
            <a:chExt cx="302992" cy="341093"/>
          </a:xfrm>
        </p:grpSpPr>
        <p:sp>
          <p:nvSpPr>
            <p:cNvPr id="11134" name="Google Shape;11134;p85"/>
            <p:cNvSpPr/>
            <p:nvPr/>
          </p:nvSpPr>
          <p:spPr>
            <a:xfrm>
              <a:off x="4906013" y="3112012"/>
              <a:ext cx="53701" cy="125045"/>
            </a:xfrm>
            <a:custGeom>
              <a:rect b="b" l="l" r="r" t="t"/>
              <a:pathLst>
                <a:path extrusionOk="0" h="4217" w="1811">
                  <a:moveTo>
                    <a:pt x="0" y="1"/>
                  </a:moveTo>
                  <a:lnTo>
                    <a:pt x="0" y="4216"/>
                  </a:lnTo>
                  <a:cubicBezTo>
                    <a:pt x="1048" y="4073"/>
                    <a:pt x="1810" y="3192"/>
                    <a:pt x="1810" y="2120"/>
                  </a:cubicBezTo>
                  <a:cubicBezTo>
                    <a:pt x="1810" y="1049"/>
                    <a:pt x="1048" y="144"/>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5" name="Google Shape;11135;p85"/>
            <p:cNvSpPr/>
            <p:nvPr/>
          </p:nvSpPr>
          <p:spPr>
            <a:xfrm>
              <a:off x="4906013" y="3042831"/>
              <a:ext cx="122198" cy="261298"/>
            </a:xfrm>
            <a:custGeom>
              <a:rect b="b" l="l" r="r" t="t"/>
              <a:pathLst>
                <a:path extrusionOk="0" h="8812" w="4121">
                  <a:moveTo>
                    <a:pt x="0" y="0"/>
                  </a:moveTo>
                  <a:lnTo>
                    <a:pt x="0" y="1619"/>
                  </a:lnTo>
                  <a:cubicBezTo>
                    <a:pt x="1405" y="1786"/>
                    <a:pt x="2477" y="2977"/>
                    <a:pt x="2477" y="4406"/>
                  </a:cubicBezTo>
                  <a:cubicBezTo>
                    <a:pt x="2477" y="5835"/>
                    <a:pt x="1358" y="7025"/>
                    <a:pt x="0" y="7216"/>
                  </a:cubicBezTo>
                  <a:lnTo>
                    <a:pt x="0" y="8811"/>
                  </a:lnTo>
                  <a:cubicBezTo>
                    <a:pt x="2286" y="8645"/>
                    <a:pt x="4120" y="6740"/>
                    <a:pt x="4120" y="4382"/>
                  </a:cubicBezTo>
                  <a:cubicBezTo>
                    <a:pt x="4120" y="2096"/>
                    <a:pt x="2286" y="191"/>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6" name="Google Shape;11136;p85"/>
            <p:cNvSpPr/>
            <p:nvPr/>
          </p:nvSpPr>
          <p:spPr>
            <a:xfrm>
              <a:off x="4725218" y="3003986"/>
              <a:ext cx="161754" cy="341093"/>
            </a:xfrm>
            <a:custGeom>
              <a:rect b="b" l="l" r="r" t="t"/>
              <a:pathLst>
                <a:path extrusionOk="0" h="11503" w="5455">
                  <a:moveTo>
                    <a:pt x="3787" y="4692"/>
                  </a:moveTo>
                  <a:lnTo>
                    <a:pt x="3787" y="5359"/>
                  </a:lnTo>
                  <a:lnTo>
                    <a:pt x="2311" y="5359"/>
                  </a:lnTo>
                  <a:lnTo>
                    <a:pt x="2311" y="5335"/>
                  </a:lnTo>
                  <a:lnTo>
                    <a:pt x="2311" y="4692"/>
                  </a:lnTo>
                  <a:close/>
                  <a:moveTo>
                    <a:pt x="3787" y="6121"/>
                  </a:moveTo>
                  <a:lnTo>
                    <a:pt x="3787" y="6787"/>
                  </a:lnTo>
                  <a:lnTo>
                    <a:pt x="2311" y="6787"/>
                  </a:lnTo>
                  <a:lnTo>
                    <a:pt x="2311" y="6121"/>
                  </a:lnTo>
                  <a:close/>
                  <a:moveTo>
                    <a:pt x="5454" y="0"/>
                  </a:moveTo>
                  <a:cubicBezTo>
                    <a:pt x="4049" y="96"/>
                    <a:pt x="2716" y="667"/>
                    <a:pt x="1692" y="1667"/>
                  </a:cubicBezTo>
                  <a:cubicBezTo>
                    <a:pt x="596" y="2787"/>
                    <a:pt x="1" y="4215"/>
                    <a:pt x="1" y="5763"/>
                  </a:cubicBezTo>
                  <a:cubicBezTo>
                    <a:pt x="1" y="7311"/>
                    <a:pt x="596" y="8740"/>
                    <a:pt x="1692" y="9836"/>
                  </a:cubicBezTo>
                  <a:cubicBezTo>
                    <a:pt x="2692" y="10836"/>
                    <a:pt x="4025" y="11431"/>
                    <a:pt x="5454" y="11503"/>
                  </a:cubicBezTo>
                  <a:lnTo>
                    <a:pt x="545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37" name="Google Shape;11137;p85"/>
          <p:cNvGrpSpPr/>
          <p:nvPr/>
        </p:nvGrpSpPr>
        <p:grpSpPr>
          <a:xfrm>
            <a:off x="5513983" y="2840593"/>
            <a:ext cx="340386" cy="341809"/>
            <a:chOff x="5290168" y="3002563"/>
            <a:chExt cx="340386" cy="341809"/>
          </a:xfrm>
        </p:grpSpPr>
        <p:sp>
          <p:nvSpPr>
            <p:cNvPr id="11138" name="Google Shape;11138;p85"/>
            <p:cNvSpPr/>
            <p:nvPr/>
          </p:nvSpPr>
          <p:spPr>
            <a:xfrm>
              <a:off x="5470250" y="3183357"/>
              <a:ext cx="139130" cy="139841"/>
            </a:xfrm>
            <a:custGeom>
              <a:rect b="b" l="l" r="r" t="t"/>
              <a:pathLst>
                <a:path extrusionOk="0" h="4716" w="4692">
                  <a:moveTo>
                    <a:pt x="2643" y="0"/>
                  </a:moveTo>
                  <a:cubicBezTo>
                    <a:pt x="1191" y="0"/>
                    <a:pt x="0" y="1191"/>
                    <a:pt x="0" y="2644"/>
                  </a:cubicBezTo>
                  <a:lnTo>
                    <a:pt x="0" y="4715"/>
                  </a:lnTo>
                  <a:lnTo>
                    <a:pt x="2429" y="4715"/>
                  </a:lnTo>
                  <a:lnTo>
                    <a:pt x="2429" y="2405"/>
                  </a:lnTo>
                  <a:lnTo>
                    <a:pt x="4692" y="2405"/>
                  </a:lnTo>
                  <a:lnTo>
                    <a:pt x="46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9" name="Google Shape;11139;p85"/>
            <p:cNvSpPr/>
            <p:nvPr/>
          </p:nvSpPr>
          <p:spPr>
            <a:xfrm>
              <a:off x="5290168" y="3002563"/>
              <a:ext cx="68527" cy="68527"/>
            </a:xfrm>
            <a:custGeom>
              <a:rect b="b" l="l" r="r" t="t"/>
              <a:pathLst>
                <a:path extrusionOk="0" h="2311" w="2311">
                  <a:moveTo>
                    <a:pt x="977" y="1"/>
                  </a:moveTo>
                  <a:cubicBezTo>
                    <a:pt x="453" y="1"/>
                    <a:pt x="0" y="453"/>
                    <a:pt x="0" y="977"/>
                  </a:cubicBezTo>
                  <a:lnTo>
                    <a:pt x="0" y="2311"/>
                  </a:lnTo>
                  <a:lnTo>
                    <a:pt x="2310" y="2311"/>
                  </a:lnTo>
                  <a:lnTo>
                    <a:pt x="231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0" name="Google Shape;11140;p85"/>
            <p:cNvSpPr/>
            <p:nvPr/>
          </p:nvSpPr>
          <p:spPr>
            <a:xfrm>
              <a:off x="5311340" y="3023765"/>
              <a:ext cx="139159" cy="139130"/>
            </a:xfrm>
            <a:custGeom>
              <a:rect b="b" l="l" r="r" t="t"/>
              <a:pathLst>
                <a:path extrusionOk="0" h="4692" w="4693">
                  <a:moveTo>
                    <a:pt x="2263" y="0"/>
                  </a:moveTo>
                  <a:lnTo>
                    <a:pt x="2263" y="2286"/>
                  </a:lnTo>
                  <a:lnTo>
                    <a:pt x="1" y="2286"/>
                  </a:lnTo>
                  <a:lnTo>
                    <a:pt x="1" y="4692"/>
                  </a:lnTo>
                  <a:lnTo>
                    <a:pt x="2049" y="4692"/>
                  </a:lnTo>
                  <a:cubicBezTo>
                    <a:pt x="3502" y="4692"/>
                    <a:pt x="4692" y="3501"/>
                    <a:pt x="4692" y="2048"/>
                  </a:cubicBezTo>
                  <a:lnTo>
                    <a:pt x="469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1" name="Google Shape;11141;p85"/>
            <p:cNvSpPr/>
            <p:nvPr/>
          </p:nvSpPr>
          <p:spPr>
            <a:xfrm>
              <a:off x="5562027" y="3275163"/>
              <a:ext cx="68527" cy="69209"/>
            </a:xfrm>
            <a:custGeom>
              <a:rect b="b" l="l" r="r" t="t"/>
              <a:pathLst>
                <a:path extrusionOk="0" h="2334" w="2311">
                  <a:moveTo>
                    <a:pt x="1" y="0"/>
                  </a:moveTo>
                  <a:lnTo>
                    <a:pt x="1" y="2334"/>
                  </a:lnTo>
                  <a:lnTo>
                    <a:pt x="1335" y="2334"/>
                  </a:lnTo>
                  <a:cubicBezTo>
                    <a:pt x="1858" y="2334"/>
                    <a:pt x="2311" y="1881"/>
                    <a:pt x="2311" y="1334"/>
                  </a:cubicBezTo>
                  <a:lnTo>
                    <a:pt x="231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2" name="Google Shape;11142;p85"/>
            <p:cNvSpPr/>
            <p:nvPr/>
          </p:nvSpPr>
          <p:spPr>
            <a:xfrm>
              <a:off x="5290168" y="3275163"/>
              <a:ext cx="68527" cy="67815"/>
            </a:xfrm>
            <a:custGeom>
              <a:rect b="b" l="l" r="r" t="t"/>
              <a:pathLst>
                <a:path extrusionOk="0" h="2287" w="2311">
                  <a:moveTo>
                    <a:pt x="0" y="0"/>
                  </a:moveTo>
                  <a:lnTo>
                    <a:pt x="0" y="1334"/>
                  </a:lnTo>
                  <a:cubicBezTo>
                    <a:pt x="0" y="1858"/>
                    <a:pt x="453" y="2286"/>
                    <a:pt x="977" y="2286"/>
                  </a:cubicBezTo>
                  <a:lnTo>
                    <a:pt x="2310" y="2286"/>
                  </a:lnTo>
                  <a:lnTo>
                    <a:pt x="231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3" name="Google Shape;11143;p85"/>
            <p:cNvSpPr/>
            <p:nvPr/>
          </p:nvSpPr>
          <p:spPr>
            <a:xfrm>
              <a:off x="5311340" y="3183357"/>
              <a:ext cx="139159" cy="139841"/>
            </a:xfrm>
            <a:custGeom>
              <a:rect b="b" l="l" r="r" t="t"/>
              <a:pathLst>
                <a:path extrusionOk="0" h="4716" w="4693">
                  <a:moveTo>
                    <a:pt x="1" y="0"/>
                  </a:moveTo>
                  <a:lnTo>
                    <a:pt x="1" y="2405"/>
                  </a:lnTo>
                  <a:lnTo>
                    <a:pt x="2263" y="2405"/>
                  </a:lnTo>
                  <a:lnTo>
                    <a:pt x="2263" y="4715"/>
                  </a:lnTo>
                  <a:lnTo>
                    <a:pt x="4692" y="4715"/>
                  </a:lnTo>
                  <a:lnTo>
                    <a:pt x="4692" y="2644"/>
                  </a:lnTo>
                  <a:cubicBezTo>
                    <a:pt x="4692" y="1191"/>
                    <a:pt x="3502" y="0"/>
                    <a:pt x="20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4" name="Google Shape;11144;p85"/>
            <p:cNvSpPr/>
            <p:nvPr/>
          </p:nvSpPr>
          <p:spPr>
            <a:xfrm>
              <a:off x="5562027" y="3002563"/>
              <a:ext cx="68527" cy="68527"/>
            </a:xfrm>
            <a:custGeom>
              <a:rect b="b" l="l" r="r" t="t"/>
              <a:pathLst>
                <a:path extrusionOk="0" h="2311" w="2311">
                  <a:moveTo>
                    <a:pt x="1" y="1"/>
                  </a:moveTo>
                  <a:lnTo>
                    <a:pt x="1" y="2311"/>
                  </a:lnTo>
                  <a:lnTo>
                    <a:pt x="2311" y="2311"/>
                  </a:lnTo>
                  <a:lnTo>
                    <a:pt x="2311" y="977"/>
                  </a:lnTo>
                  <a:cubicBezTo>
                    <a:pt x="2311" y="453"/>
                    <a:pt x="1858" y="1"/>
                    <a:pt x="13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5" name="Google Shape;11145;p85"/>
            <p:cNvSpPr/>
            <p:nvPr/>
          </p:nvSpPr>
          <p:spPr>
            <a:xfrm>
              <a:off x="5470250" y="3023765"/>
              <a:ext cx="139130" cy="139130"/>
            </a:xfrm>
            <a:custGeom>
              <a:rect b="b" l="l" r="r" t="t"/>
              <a:pathLst>
                <a:path extrusionOk="0" h="4692" w="4692">
                  <a:moveTo>
                    <a:pt x="0" y="0"/>
                  </a:moveTo>
                  <a:lnTo>
                    <a:pt x="0" y="2048"/>
                  </a:lnTo>
                  <a:cubicBezTo>
                    <a:pt x="0" y="3501"/>
                    <a:pt x="1191" y="4692"/>
                    <a:pt x="2643" y="4692"/>
                  </a:cubicBezTo>
                  <a:lnTo>
                    <a:pt x="4692" y="4692"/>
                  </a:lnTo>
                  <a:lnTo>
                    <a:pt x="4692" y="2262"/>
                  </a:lnTo>
                  <a:lnTo>
                    <a:pt x="2429" y="2262"/>
                  </a:lnTo>
                  <a:lnTo>
                    <a:pt x="242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46" name="Google Shape;11146;p85"/>
          <p:cNvGrpSpPr/>
          <p:nvPr/>
        </p:nvGrpSpPr>
        <p:grpSpPr>
          <a:xfrm>
            <a:off x="6247887" y="2935623"/>
            <a:ext cx="342521" cy="174447"/>
            <a:chOff x="5881241" y="3088023"/>
            <a:chExt cx="342521" cy="174447"/>
          </a:xfrm>
        </p:grpSpPr>
        <p:sp>
          <p:nvSpPr>
            <p:cNvPr id="11147" name="Google Shape;11147;p85"/>
            <p:cNvSpPr/>
            <p:nvPr/>
          </p:nvSpPr>
          <p:spPr>
            <a:xfrm>
              <a:off x="5965960" y="3184751"/>
              <a:ext cx="89728" cy="77719"/>
            </a:xfrm>
            <a:custGeom>
              <a:rect b="b" l="l" r="r" t="t"/>
              <a:pathLst>
                <a:path extrusionOk="0" h="2621" w="3026">
                  <a:moveTo>
                    <a:pt x="739" y="1"/>
                  </a:moveTo>
                  <a:lnTo>
                    <a:pt x="1" y="1311"/>
                  </a:lnTo>
                  <a:lnTo>
                    <a:pt x="739" y="2620"/>
                  </a:lnTo>
                  <a:lnTo>
                    <a:pt x="2263" y="2620"/>
                  </a:lnTo>
                  <a:lnTo>
                    <a:pt x="3025" y="1311"/>
                  </a:lnTo>
                  <a:lnTo>
                    <a:pt x="226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8" name="Google Shape;11148;p85"/>
            <p:cNvSpPr/>
            <p:nvPr/>
          </p:nvSpPr>
          <p:spPr>
            <a:xfrm>
              <a:off x="6134033" y="3184751"/>
              <a:ext cx="89017" cy="77719"/>
            </a:xfrm>
            <a:custGeom>
              <a:rect b="b" l="l" r="r" t="t"/>
              <a:pathLst>
                <a:path extrusionOk="0" h="2621" w="3002">
                  <a:moveTo>
                    <a:pt x="739" y="1"/>
                  </a:moveTo>
                  <a:lnTo>
                    <a:pt x="1" y="1311"/>
                  </a:lnTo>
                  <a:lnTo>
                    <a:pt x="739" y="2620"/>
                  </a:lnTo>
                  <a:lnTo>
                    <a:pt x="2263" y="2620"/>
                  </a:lnTo>
                  <a:lnTo>
                    <a:pt x="3001" y="1311"/>
                  </a:lnTo>
                  <a:lnTo>
                    <a:pt x="226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9" name="Google Shape;11149;p85"/>
            <p:cNvSpPr/>
            <p:nvPr/>
          </p:nvSpPr>
          <p:spPr>
            <a:xfrm>
              <a:off x="5881241" y="3137454"/>
              <a:ext cx="88987" cy="77690"/>
            </a:xfrm>
            <a:custGeom>
              <a:rect b="b" l="l" r="r" t="t"/>
              <a:pathLst>
                <a:path extrusionOk="0" h="2620" w="3001">
                  <a:moveTo>
                    <a:pt x="738" y="0"/>
                  </a:moveTo>
                  <a:lnTo>
                    <a:pt x="0" y="1310"/>
                  </a:lnTo>
                  <a:lnTo>
                    <a:pt x="738" y="2620"/>
                  </a:lnTo>
                  <a:lnTo>
                    <a:pt x="2262" y="2620"/>
                  </a:lnTo>
                  <a:lnTo>
                    <a:pt x="3001" y="1310"/>
                  </a:lnTo>
                  <a:lnTo>
                    <a:pt x="226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0" name="Google Shape;11150;p85"/>
            <p:cNvSpPr/>
            <p:nvPr/>
          </p:nvSpPr>
          <p:spPr>
            <a:xfrm>
              <a:off x="6049997" y="3137454"/>
              <a:ext cx="89017" cy="77690"/>
            </a:xfrm>
            <a:custGeom>
              <a:rect b="b" l="l" r="r" t="t"/>
              <a:pathLst>
                <a:path extrusionOk="0" h="2620" w="3002">
                  <a:moveTo>
                    <a:pt x="739" y="0"/>
                  </a:moveTo>
                  <a:lnTo>
                    <a:pt x="1" y="1310"/>
                  </a:lnTo>
                  <a:lnTo>
                    <a:pt x="739" y="2620"/>
                  </a:lnTo>
                  <a:lnTo>
                    <a:pt x="2263" y="2620"/>
                  </a:lnTo>
                  <a:lnTo>
                    <a:pt x="3001" y="1310"/>
                  </a:lnTo>
                  <a:lnTo>
                    <a:pt x="22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1" name="Google Shape;11151;p85"/>
            <p:cNvSpPr/>
            <p:nvPr/>
          </p:nvSpPr>
          <p:spPr>
            <a:xfrm>
              <a:off x="5965960" y="3088023"/>
              <a:ext cx="89728" cy="77690"/>
            </a:xfrm>
            <a:custGeom>
              <a:rect b="b" l="l" r="r" t="t"/>
              <a:pathLst>
                <a:path extrusionOk="0" h="2620" w="3026">
                  <a:moveTo>
                    <a:pt x="739" y="0"/>
                  </a:moveTo>
                  <a:lnTo>
                    <a:pt x="1" y="1310"/>
                  </a:lnTo>
                  <a:lnTo>
                    <a:pt x="739" y="2620"/>
                  </a:lnTo>
                  <a:lnTo>
                    <a:pt x="2263" y="2620"/>
                  </a:lnTo>
                  <a:lnTo>
                    <a:pt x="3025" y="1310"/>
                  </a:lnTo>
                  <a:lnTo>
                    <a:pt x="22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2" name="Google Shape;11152;p85"/>
            <p:cNvSpPr/>
            <p:nvPr/>
          </p:nvSpPr>
          <p:spPr>
            <a:xfrm>
              <a:off x="6134745" y="3088023"/>
              <a:ext cx="89017" cy="77690"/>
            </a:xfrm>
            <a:custGeom>
              <a:rect b="b" l="l" r="r" t="t"/>
              <a:pathLst>
                <a:path extrusionOk="0" h="2620" w="3002">
                  <a:moveTo>
                    <a:pt x="739" y="0"/>
                  </a:moveTo>
                  <a:lnTo>
                    <a:pt x="0" y="1310"/>
                  </a:lnTo>
                  <a:lnTo>
                    <a:pt x="739" y="2620"/>
                  </a:lnTo>
                  <a:lnTo>
                    <a:pt x="2263" y="2620"/>
                  </a:lnTo>
                  <a:lnTo>
                    <a:pt x="3001" y="1310"/>
                  </a:lnTo>
                  <a:lnTo>
                    <a:pt x="22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53" name="Google Shape;11153;p85"/>
          <p:cNvSpPr/>
          <p:nvPr/>
        </p:nvSpPr>
        <p:spPr>
          <a:xfrm>
            <a:off x="6981290" y="2820815"/>
            <a:ext cx="341122" cy="341122"/>
          </a:xfrm>
          <a:custGeom>
            <a:rect b="b" l="l" r="r" t="t"/>
            <a:pathLst>
              <a:path extrusionOk="0" h="11504" w="11504">
                <a:moveTo>
                  <a:pt x="1" y="1"/>
                </a:moveTo>
                <a:lnTo>
                  <a:pt x="1" y="11503"/>
                </a:lnTo>
                <a:lnTo>
                  <a:pt x="11503" y="11503"/>
                </a:lnTo>
                <a:lnTo>
                  <a:pt x="11503" y="10241"/>
                </a:lnTo>
                <a:lnTo>
                  <a:pt x="10908" y="10241"/>
                </a:lnTo>
                <a:lnTo>
                  <a:pt x="10908" y="10789"/>
                </a:lnTo>
                <a:lnTo>
                  <a:pt x="10146" y="10789"/>
                </a:lnTo>
                <a:lnTo>
                  <a:pt x="10146" y="5026"/>
                </a:lnTo>
                <a:lnTo>
                  <a:pt x="8288" y="6383"/>
                </a:lnTo>
                <a:lnTo>
                  <a:pt x="7312" y="5931"/>
                </a:lnTo>
                <a:lnTo>
                  <a:pt x="5883" y="7574"/>
                </a:lnTo>
                <a:lnTo>
                  <a:pt x="4740" y="7002"/>
                </a:lnTo>
                <a:lnTo>
                  <a:pt x="3192" y="8907"/>
                </a:lnTo>
                <a:lnTo>
                  <a:pt x="2168" y="8526"/>
                </a:lnTo>
                <a:lnTo>
                  <a:pt x="763" y="10003"/>
                </a:lnTo>
                <a:lnTo>
                  <a:pt x="763" y="9027"/>
                </a:lnTo>
                <a:lnTo>
                  <a:pt x="1977" y="7717"/>
                </a:lnTo>
                <a:lnTo>
                  <a:pt x="3001" y="8098"/>
                </a:lnTo>
                <a:lnTo>
                  <a:pt x="4573" y="6169"/>
                </a:lnTo>
                <a:lnTo>
                  <a:pt x="5692" y="6740"/>
                </a:lnTo>
                <a:lnTo>
                  <a:pt x="7097" y="5097"/>
                </a:lnTo>
                <a:lnTo>
                  <a:pt x="8169" y="5597"/>
                </a:lnTo>
                <a:lnTo>
                  <a:pt x="10098" y="4240"/>
                </a:lnTo>
                <a:lnTo>
                  <a:pt x="10098" y="2192"/>
                </a:lnTo>
                <a:lnTo>
                  <a:pt x="8884" y="2954"/>
                </a:lnTo>
                <a:lnTo>
                  <a:pt x="7669" y="2716"/>
                </a:lnTo>
                <a:lnTo>
                  <a:pt x="5526" y="4811"/>
                </a:lnTo>
                <a:lnTo>
                  <a:pt x="4549" y="4478"/>
                </a:lnTo>
                <a:lnTo>
                  <a:pt x="2668" y="6502"/>
                </a:lnTo>
                <a:lnTo>
                  <a:pt x="1811" y="5954"/>
                </a:lnTo>
                <a:lnTo>
                  <a:pt x="739" y="7193"/>
                </a:lnTo>
                <a:lnTo>
                  <a:pt x="739" y="692"/>
                </a:lnTo>
                <a:lnTo>
                  <a:pt x="1263" y="692"/>
                </a:lnTo>
                <a:lnTo>
                  <a:pt x="126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54" name="Google Shape;11154;p85"/>
          <p:cNvGrpSpPr/>
          <p:nvPr/>
        </p:nvGrpSpPr>
        <p:grpSpPr>
          <a:xfrm>
            <a:off x="7758280" y="2840326"/>
            <a:ext cx="244340" cy="340681"/>
            <a:chOff x="7091619" y="3002296"/>
            <a:chExt cx="244340" cy="340681"/>
          </a:xfrm>
        </p:grpSpPr>
        <p:sp>
          <p:nvSpPr>
            <p:cNvPr id="11155" name="Google Shape;11155;p85"/>
            <p:cNvSpPr/>
            <p:nvPr/>
          </p:nvSpPr>
          <p:spPr>
            <a:xfrm>
              <a:off x="7268855" y="3184454"/>
              <a:ext cx="67104" cy="158522"/>
            </a:xfrm>
            <a:custGeom>
              <a:rect b="b" l="l" r="r" t="t"/>
              <a:pathLst>
                <a:path extrusionOk="0" h="5346" w="2263">
                  <a:moveTo>
                    <a:pt x="1232" y="0"/>
                  </a:moveTo>
                  <a:cubicBezTo>
                    <a:pt x="1119" y="0"/>
                    <a:pt x="1001" y="19"/>
                    <a:pt x="882" y="58"/>
                  </a:cubicBezTo>
                  <a:cubicBezTo>
                    <a:pt x="548" y="130"/>
                    <a:pt x="286" y="416"/>
                    <a:pt x="191" y="725"/>
                  </a:cubicBezTo>
                  <a:cubicBezTo>
                    <a:pt x="1" y="1297"/>
                    <a:pt x="310" y="1845"/>
                    <a:pt x="763" y="2035"/>
                  </a:cubicBezTo>
                  <a:cubicBezTo>
                    <a:pt x="477" y="2154"/>
                    <a:pt x="310" y="2392"/>
                    <a:pt x="310" y="2702"/>
                  </a:cubicBezTo>
                  <a:lnTo>
                    <a:pt x="310" y="5345"/>
                  </a:lnTo>
                  <a:lnTo>
                    <a:pt x="2096" y="5345"/>
                  </a:lnTo>
                  <a:lnTo>
                    <a:pt x="2096" y="2702"/>
                  </a:lnTo>
                  <a:cubicBezTo>
                    <a:pt x="2096" y="2392"/>
                    <a:pt x="1906" y="2130"/>
                    <a:pt x="1644" y="2035"/>
                  </a:cubicBezTo>
                  <a:cubicBezTo>
                    <a:pt x="2001" y="1868"/>
                    <a:pt x="2263" y="1511"/>
                    <a:pt x="2263" y="1059"/>
                  </a:cubicBezTo>
                  <a:cubicBezTo>
                    <a:pt x="2263" y="463"/>
                    <a:pt x="1800" y="0"/>
                    <a:pt x="12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6" name="Google Shape;11156;p85"/>
            <p:cNvSpPr/>
            <p:nvPr/>
          </p:nvSpPr>
          <p:spPr>
            <a:xfrm>
              <a:off x="7180578" y="3184454"/>
              <a:ext cx="67133" cy="158522"/>
            </a:xfrm>
            <a:custGeom>
              <a:rect b="b" l="l" r="r" t="t"/>
              <a:pathLst>
                <a:path extrusionOk="0" h="5346" w="2264">
                  <a:moveTo>
                    <a:pt x="1232" y="0"/>
                  </a:moveTo>
                  <a:cubicBezTo>
                    <a:pt x="1119" y="0"/>
                    <a:pt x="1001" y="19"/>
                    <a:pt x="882" y="58"/>
                  </a:cubicBezTo>
                  <a:cubicBezTo>
                    <a:pt x="548" y="130"/>
                    <a:pt x="287" y="416"/>
                    <a:pt x="191" y="725"/>
                  </a:cubicBezTo>
                  <a:cubicBezTo>
                    <a:pt x="1" y="1297"/>
                    <a:pt x="310" y="1845"/>
                    <a:pt x="763" y="2035"/>
                  </a:cubicBezTo>
                  <a:cubicBezTo>
                    <a:pt x="477" y="2154"/>
                    <a:pt x="310" y="2392"/>
                    <a:pt x="310" y="2702"/>
                  </a:cubicBezTo>
                  <a:lnTo>
                    <a:pt x="310" y="5345"/>
                  </a:lnTo>
                  <a:lnTo>
                    <a:pt x="2096" y="5345"/>
                  </a:lnTo>
                  <a:lnTo>
                    <a:pt x="2096" y="2702"/>
                  </a:lnTo>
                  <a:cubicBezTo>
                    <a:pt x="2096" y="2392"/>
                    <a:pt x="1906" y="2130"/>
                    <a:pt x="1644" y="2035"/>
                  </a:cubicBezTo>
                  <a:cubicBezTo>
                    <a:pt x="2001" y="1868"/>
                    <a:pt x="2263" y="1511"/>
                    <a:pt x="2263" y="1059"/>
                  </a:cubicBezTo>
                  <a:cubicBezTo>
                    <a:pt x="2263" y="463"/>
                    <a:pt x="1800" y="0"/>
                    <a:pt x="12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7" name="Google Shape;11157;p85"/>
            <p:cNvSpPr/>
            <p:nvPr/>
          </p:nvSpPr>
          <p:spPr>
            <a:xfrm>
              <a:off x="7092301" y="3184454"/>
              <a:ext cx="67133" cy="158522"/>
            </a:xfrm>
            <a:custGeom>
              <a:rect b="b" l="l" r="r" t="t"/>
              <a:pathLst>
                <a:path extrusionOk="0" h="5346" w="2264">
                  <a:moveTo>
                    <a:pt x="1232" y="0"/>
                  </a:moveTo>
                  <a:cubicBezTo>
                    <a:pt x="1119" y="0"/>
                    <a:pt x="1001" y="19"/>
                    <a:pt x="882" y="58"/>
                  </a:cubicBezTo>
                  <a:cubicBezTo>
                    <a:pt x="549" y="130"/>
                    <a:pt x="287" y="416"/>
                    <a:pt x="191" y="725"/>
                  </a:cubicBezTo>
                  <a:cubicBezTo>
                    <a:pt x="1" y="1297"/>
                    <a:pt x="311" y="1845"/>
                    <a:pt x="763" y="2035"/>
                  </a:cubicBezTo>
                  <a:cubicBezTo>
                    <a:pt x="477" y="2154"/>
                    <a:pt x="311" y="2392"/>
                    <a:pt x="311" y="2702"/>
                  </a:cubicBezTo>
                  <a:lnTo>
                    <a:pt x="311" y="5345"/>
                  </a:lnTo>
                  <a:lnTo>
                    <a:pt x="2097" y="5345"/>
                  </a:lnTo>
                  <a:lnTo>
                    <a:pt x="2097" y="2702"/>
                  </a:lnTo>
                  <a:cubicBezTo>
                    <a:pt x="2097" y="2392"/>
                    <a:pt x="1906" y="2130"/>
                    <a:pt x="1644" y="2035"/>
                  </a:cubicBezTo>
                  <a:cubicBezTo>
                    <a:pt x="2001" y="1868"/>
                    <a:pt x="2263" y="1511"/>
                    <a:pt x="2263" y="1059"/>
                  </a:cubicBezTo>
                  <a:cubicBezTo>
                    <a:pt x="2263" y="463"/>
                    <a:pt x="1800" y="0"/>
                    <a:pt x="12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8" name="Google Shape;11158;p85"/>
            <p:cNvSpPr/>
            <p:nvPr/>
          </p:nvSpPr>
          <p:spPr>
            <a:xfrm>
              <a:off x="7268855" y="3002296"/>
              <a:ext cx="66422" cy="159175"/>
            </a:xfrm>
            <a:custGeom>
              <a:rect b="b" l="l" r="r" t="t"/>
              <a:pathLst>
                <a:path extrusionOk="0" h="5368" w="2240">
                  <a:moveTo>
                    <a:pt x="1176" y="1"/>
                  </a:moveTo>
                  <a:cubicBezTo>
                    <a:pt x="1065" y="1"/>
                    <a:pt x="950" y="19"/>
                    <a:pt x="834" y="57"/>
                  </a:cubicBezTo>
                  <a:cubicBezTo>
                    <a:pt x="501" y="153"/>
                    <a:pt x="239" y="415"/>
                    <a:pt x="167" y="748"/>
                  </a:cubicBezTo>
                  <a:cubicBezTo>
                    <a:pt x="1" y="1319"/>
                    <a:pt x="286" y="1843"/>
                    <a:pt x="715" y="2058"/>
                  </a:cubicBezTo>
                  <a:cubicBezTo>
                    <a:pt x="453" y="2177"/>
                    <a:pt x="286" y="2415"/>
                    <a:pt x="286" y="2725"/>
                  </a:cubicBezTo>
                  <a:lnTo>
                    <a:pt x="286" y="5368"/>
                  </a:lnTo>
                  <a:lnTo>
                    <a:pt x="2072" y="5368"/>
                  </a:lnTo>
                  <a:lnTo>
                    <a:pt x="2072" y="2725"/>
                  </a:lnTo>
                  <a:cubicBezTo>
                    <a:pt x="2072" y="2415"/>
                    <a:pt x="1882" y="2153"/>
                    <a:pt x="1620" y="2058"/>
                  </a:cubicBezTo>
                  <a:cubicBezTo>
                    <a:pt x="1977" y="1891"/>
                    <a:pt x="2239" y="1534"/>
                    <a:pt x="2239" y="1081"/>
                  </a:cubicBezTo>
                  <a:cubicBezTo>
                    <a:pt x="2239" y="483"/>
                    <a:pt x="1754" y="1"/>
                    <a:pt x="11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9" name="Google Shape;11159;p85"/>
            <p:cNvSpPr/>
            <p:nvPr/>
          </p:nvSpPr>
          <p:spPr>
            <a:xfrm>
              <a:off x="7184106" y="3002563"/>
              <a:ext cx="63605" cy="158908"/>
            </a:xfrm>
            <a:custGeom>
              <a:rect b="b" l="l" r="r" t="t"/>
              <a:pathLst>
                <a:path extrusionOk="0" h="5359" w="2145">
                  <a:moveTo>
                    <a:pt x="1072" y="1"/>
                  </a:moveTo>
                  <a:cubicBezTo>
                    <a:pt x="477" y="1"/>
                    <a:pt x="1" y="477"/>
                    <a:pt x="1" y="1072"/>
                  </a:cubicBezTo>
                  <a:cubicBezTo>
                    <a:pt x="1" y="1477"/>
                    <a:pt x="239" y="1882"/>
                    <a:pt x="644" y="2049"/>
                  </a:cubicBezTo>
                  <a:cubicBezTo>
                    <a:pt x="358" y="2168"/>
                    <a:pt x="191" y="2406"/>
                    <a:pt x="191" y="2716"/>
                  </a:cubicBezTo>
                  <a:lnTo>
                    <a:pt x="191" y="5359"/>
                  </a:lnTo>
                  <a:lnTo>
                    <a:pt x="1977" y="5359"/>
                  </a:lnTo>
                  <a:lnTo>
                    <a:pt x="1977" y="2716"/>
                  </a:lnTo>
                  <a:cubicBezTo>
                    <a:pt x="1977" y="2406"/>
                    <a:pt x="1787" y="2144"/>
                    <a:pt x="1525" y="2049"/>
                  </a:cubicBezTo>
                  <a:cubicBezTo>
                    <a:pt x="1882" y="1882"/>
                    <a:pt x="2144" y="1525"/>
                    <a:pt x="2144" y="1072"/>
                  </a:cubicBezTo>
                  <a:cubicBezTo>
                    <a:pt x="2144" y="477"/>
                    <a:pt x="1668"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0" name="Google Shape;11160;p85"/>
            <p:cNvSpPr/>
            <p:nvPr/>
          </p:nvSpPr>
          <p:spPr>
            <a:xfrm>
              <a:off x="7091619" y="3002296"/>
              <a:ext cx="67104" cy="159175"/>
            </a:xfrm>
            <a:custGeom>
              <a:rect b="b" l="l" r="r" t="t"/>
              <a:pathLst>
                <a:path extrusionOk="0" h="5368" w="2263">
                  <a:moveTo>
                    <a:pt x="1200" y="1"/>
                  </a:moveTo>
                  <a:cubicBezTo>
                    <a:pt x="1088" y="1"/>
                    <a:pt x="973" y="19"/>
                    <a:pt x="857" y="57"/>
                  </a:cubicBezTo>
                  <a:cubicBezTo>
                    <a:pt x="548" y="153"/>
                    <a:pt x="310" y="415"/>
                    <a:pt x="191" y="748"/>
                  </a:cubicBezTo>
                  <a:cubicBezTo>
                    <a:pt x="0" y="1319"/>
                    <a:pt x="310" y="1843"/>
                    <a:pt x="738" y="2058"/>
                  </a:cubicBezTo>
                  <a:cubicBezTo>
                    <a:pt x="476" y="2177"/>
                    <a:pt x="310" y="2415"/>
                    <a:pt x="310" y="2725"/>
                  </a:cubicBezTo>
                  <a:lnTo>
                    <a:pt x="310" y="5368"/>
                  </a:lnTo>
                  <a:lnTo>
                    <a:pt x="2096" y="5368"/>
                  </a:lnTo>
                  <a:lnTo>
                    <a:pt x="2096" y="2725"/>
                  </a:lnTo>
                  <a:cubicBezTo>
                    <a:pt x="2096" y="2415"/>
                    <a:pt x="1905" y="2153"/>
                    <a:pt x="1643" y="2058"/>
                  </a:cubicBezTo>
                  <a:cubicBezTo>
                    <a:pt x="2001" y="1891"/>
                    <a:pt x="2262" y="1534"/>
                    <a:pt x="2262" y="1081"/>
                  </a:cubicBezTo>
                  <a:cubicBezTo>
                    <a:pt x="2262" y="483"/>
                    <a:pt x="1777" y="1"/>
                    <a:pt x="12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61" name="Google Shape;11161;p85"/>
          <p:cNvGrpSpPr/>
          <p:nvPr/>
        </p:nvGrpSpPr>
        <p:grpSpPr>
          <a:xfrm>
            <a:off x="7711665" y="3402014"/>
            <a:ext cx="341809" cy="342521"/>
            <a:chOff x="7045004" y="3563983"/>
            <a:chExt cx="341809" cy="342521"/>
          </a:xfrm>
        </p:grpSpPr>
        <p:sp>
          <p:nvSpPr>
            <p:cNvPr id="11162" name="Google Shape;11162;p85"/>
            <p:cNvSpPr/>
            <p:nvPr/>
          </p:nvSpPr>
          <p:spPr>
            <a:xfrm>
              <a:off x="7132569" y="3563983"/>
              <a:ext cx="150427" cy="86170"/>
            </a:xfrm>
            <a:custGeom>
              <a:rect b="b" l="l" r="r" t="t"/>
              <a:pathLst>
                <a:path extrusionOk="0" h="2906" w="5073">
                  <a:moveTo>
                    <a:pt x="2858" y="0"/>
                  </a:moveTo>
                  <a:cubicBezTo>
                    <a:pt x="1810" y="0"/>
                    <a:pt x="858" y="262"/>
                    <a:pt x="0" y="738"/>
                  </a:cubicBezTo>
                  <a:lnTo>
                    <a:pt x="1215" y="1524"/>
                  </a:lnTo>
                  <a:lnTo>
                    <a:pt x="1239" y="2905"/>
                  </a:lnTo>
                  <a:cubicBezTo>
                    <a:pt x="1715" y="2644"/>
                    <a:pt x="2263" y="2501"/>
                    <a:pt x="2810" y="2501"/>
                  </a:cubicBezTo>
                  <a:cubicBezTo>
                    <a:pt x="3144" y="2501"/>
                    <a:pt x="3453" y="2548"/>
                    <a:pt x="3739" y="2620"/>
                  </a:cubicBezTo>
                  <a:lnTo>
                    <a:pt x="5049" y="1834"/>
                  </a:lnTo>
                  <a:lnTo>
                    <a:pt x="5073" y="453"/>
                  </a:lnTo>
                  <a:cubicBezTo>
                    <a:pt x="4406" y="143"/>
                    <a:pt x="3644" y="0"/>
                    <a:pt x="28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3" name="Google Shape;11163;p85"/>
            <p:cNvSpPr/>
            <p:nvPr/>
          </p:nvSpPr>
          <p:spPr>
            <a:xfrm>
              <a:off x="7264614" y="3587973"/>
              <a:ext cx="119381" cy="146216"/>
            </a:xfrm>
            <a:custGeom>
              <a:rect b="b" l="l" r="r" t="t"/>
              <a:pathLst>
                <a:path extrusionOk="0" h="4931" w="4026">
                  <a:moveTo>
                    <a:pt x="1215" y="1"/>
                  </a:moveTo>
                  <a:lnTo>
                    <a:pt x="1215" y="1453"/>
                  </a:lnTo>
                  <a:lnTo>
                    <a:pt x="1" y="2168"/>
                  </a:lnTo>
                  <a:cubicBezTo>
                    <a:pt x="739" y="2620"/>
                    <a:pt x="1287" y="3311"/>
                    <a:pt x="1501" y="4192"/>
                  </a:cubicBezTo>
                  <a:lnTo>
                    <a:pt x="2811" y="4930"/>
                  </a:lnTo>
                  <a:lnTo>
                    <a:pt x="4025" y="4240"/>
                  </a:lnTo>
                  <a:cubicBezTo>
                    <a:pt x="3787" y="2430"/>
                    <a:pt x="2716" y="882"/>
                    <a:pt x="12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4" name="Google Shape;11164;p85"/>
            <p:cNvSpPr/>
            <p:nvPr/>
          </p:nvSpPr>
          <p:spPr>
            <a:xfrm>
              <a:off x="7045004" y="3599270"/>
              <a:ext cx="103843" cy="134919"/>
            </a:xfrm>
            <a:custGeom>
              <a:rect b="b" l="l" r="r" t="t"/>
              <a:pathLst>
                <a:path extrusionOk="0" h="4550" w="3502">
                  <a:moveTo>
                    <a:pt x="2263" y="1"/>
                  </a:moveTo>
                  <a:cubicBezTo>
                    <a:pt x="881" y="1049"/>
                    <a:pt x="0" y="2716"/>
                    <a:pt x="0" y="4549"/>
                  </a:cubicBezTo>
                  <a:lnTo>
                    <a:pt x="1286" y="3835"/>
                  </a:lnTo>
                  <a:lnTo>
                    <a:pt x="2501" y="4526"/>
                  </a:lnTo>
                  <a:cubicBezTo>
                    <a:pt x="2525" y="3621"/>
                    <a:pt x="2882" y="2787"/>
                    <a:pt x="3501" y="2239"/>
                  </a:cubicBezTo>
                  <a:lnTo>
                    <a:pt x="3477" y="715"/>
                  </a:lnTo>
                  <a:lnTo>
                    <a:pt x="226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5" name="Google Shape;11165;p85"/>
            <p:cNvSpPr/>
            <p:nvPr/>
          </p:nvSpPr>
          <p:spPr>
            <a:xfrm>
              <a:off x="7148108" y="3819592"/>
              <a:ext cx="151139" cy="86911"/>
            </a:xfrm>
            <a:custGeom>
              <a:rect b="b" l="l" r="r" t="t"/>
              <a:pathLst>
                <a:path extrusionOk="0" h="2931" w="5097">
                  <a:moveTo>
                    <a:pt x="3834" y="1"/>
                  </a:moveTo>
                  <a:cubicBezTo>
                    <a:pt x="3358" y="263"/>
                    <a:pt x="2834" y="430"/>
                    <a:pt x="2263" y="430"/>
                  </a:cubicBezTo>
                  <a:cubicBezTo>
                    <a:pt x="1929" y="430"/>
                    <a:pt x="1643" y="358"/>
                    <a:pt x="1334" y="310"/>
                  </a:cubicBezTo>
                  <a:lnTo>
                    <a:pt x="24" y="1073"/>
                  </a:lnTo>
                  <a:lnTo>
                    <a:pt x="0" y="2478"/>
                  </a:lnTo>
                  <a:cubicBezTo>
                    <a:pt x="691" y="2787"/>
                    <a:pt x="1429" y="2930"/>
                    <a:pt x="2239" y="2930"/>
                  </a:cubicBezTo>
                  <a:cubicBezTo>
                    <a:pt x="3287" y="2930"/>
                    <a:pt x="4239" y="2668"/>
                    <a:pt x="5097" y="2192"/>
                  </a:cubicBezTo>
                  <a:lnTo>
                    <a:pt x="3882" y="1406"/>
                  </a:lnTo>
                  <a:lnTo>
                    <a:pt x="38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6" name="Google Shape;11166;p85"/>
            <p:cNvSpPr/>
            <p:nvPr/>
          </p:nvSpPr>
          <p:spPr>
            <a:xfrm>
              <a:off x="7047821" y="3736267"/>
              <a:ext cx="118669" cy="146216"/>
            </a:xfrm>
            <a:custGeom>
              <a:rect b="b" l="l" r="r" t="t"/>
              <a:pathLst>
                <a:path extrusionOk="0" h="4931" w="4002">
                  <a:moveTo>
                    <a:pt x="1215" y="1"/>
                  </a:moveTo>
                  <a:lnTo>
                    <a:pt x="1" y="668"/>
                  </a:lnTo>
                  <a:cubicBezTo>
                    <a:pt x="239" y="2501"/>
                    <a:pt x="1310" y="4049"/>
                    <a:pt x="2787" y="4930"/>
                  </a:cubicBezTo>
                  <a:lnTo>
                    <a:pt x="2787" y="3478"/>
                  </a:lnTo>
                  <a:lnTo>
                    <a:pt x="4001" y="2763"/>
                  </a:lnTo>
                  <a:cubicBezTo>
                    <a:pt x="3263" y="2311"/>
                    <a:pt x="2739" y="1596"/>
                    <a:pt x="2525" y="739"/>
                  </a:cubicBezTo>
                  <a:lnTo>
                    <a:pt x="121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7" name="Google Shape;11167;p85"/>
            <p:cNvSpPr/>
            <p:nvPr/>
          </p:nvSpPr>
          <p:spPr>
            <a:xfrm>
              <a:off x="7282288" y="3736267"/>
              <a:ext cx="104525" cy="134919"/>
            </a:xfrm>
            <a:custGeom>
              <a:rect b="b" l="l" r="r" t="t"/>
              <a:pathLst>
                <a:path extrusionOk="0" h="4550" w="3525">
                  <a:moveTo>
                    <a:pt x="3525" y="1"/>
                  </a:moveTo>
                  <a:lnTo>
                    <a:pt x="2239" y="715"/>
                  </a:lnTo>
                  <a:lnTo>
                    <a:pt x="1024" y="25"/>
                  </a:lnTo>
                  <a:cubicBezTo>
                    <a:pt x="976" y="906"/>
                    <a:pt x="619" y="1739"/>
                    <a:pt x="0" y="2311"/>
                  </a:cubicBezTo>
                  <a:lnTo>
                    <a:pt x="24" y="3835"/>
                  </a:lnTo>
                  <a:lnTo>
                    <a:pt x="1262" y="4549"/>
                  </a:lnTo>
                  <a:cubicBezTo>
                    <a:pt x="2620" y="3502"/>
                    <a:pt x="3525" y="1835"/>
                    <a:pt x="35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68" name="Google Shape;11168;p85"/>
          <p:cNvSpPr/>
          <p:nvPr/>
        </p:nvSpPr>
        <p:spPr>
          <a:xfrm>
            <a:off x="6982713" y="3399167"/>
            <a:ext cx="343228" cy="344651"/>
          </a:xfrm>
          <a:custGeom>
            <a:rect b="b" l="l" r="r" t="t"/>
            <a:pathLst>
              <a:path extrusionOk="0" h="11623" w="11575">
                <a:moveTo>
                  <a:pt x="5454" y="1"/>
                </a:moveTo>
                <a:lnTo>
                  <a:pt x="5454" y="1382"/>
                </a:lnTo>
                <a:cubicBezTo>
                  <a:pt x="5120" y="1501"/>
                  <a:pt x="4882" y="1739"/>
                  <a:pt x="4763" y="2049"/>
                </a:cubicBezTo>
                <a:lnTo>
                  <a:pt x="3906" y="2049"/>
                </a:lnTo>
                <a:lnTo>
                  <a:pt x="3096" y="930"/>
                </a:lnTo>
                <a:lnTo>
                  <a:pt x="0" y="930"/>
                </a:lnTo>
                <a:lnTo>
                  <a:pt x="0" y="3906"/>
                </a:lnTo>
                <a:lnTo>
                  <a:pt x="3096" y="3906"/>
                </a:lnTo>
                <a:lnTo>
                  <a:pt x="3906" y="2763"/>
                </a:lnTo>
                <a:lnTo>
                  <a:pt x="4763" y="2763"/>
                </a:lnTo>
                <a:cubicBezTo>
                  <a:pt x="4882" y="3097"/>
                  <a:pt x="5120" y="3335"/>
                  <a:pt x="5454" y="3454"/>
                </a:cubicBezTo>
                <a:lnTo>
                  <a:pt x="5454" y="4788"/>
                </a:lnTo>
                <a:cubicBezTo>
                  <a:pt x="5025" y="4954"/>
                  <a:pt x="4692" y="5335"/>
                  <a:pt x="4692" y="5812"/>
                </a:cubicBezTo>
                <a:cubicBezTo>
                  <a:pt x="4692" y="6288"/>
                  <a:pt x="5001" y="6669"/>
                  <a:pt x="5454" y="6812"/>
                </a:cubicBezTo>
                <a:lnTo>
                  <a:pt x="5454" y="8169"/>
                </a:lnTo>
                <a:cubicBezTo>
                  <a:pt x="5120" y="8288"/>
                  <a:pt x="4882" y="8526"/>
                  <a:pt x="4763" y="8836"/>
                </a:cubicBezTo>
                <a:lnTo>
                  <a:pt x="3906" y="8836"/>
                </a:lnTo>
                <a:lnTo>
                  <a:pt x="3096" y="7717"/>
                </a:lnTo>
                <a:lnTo>
                  <a:pt x="0" y="7717"/>
                </a:lnTo>
                <a:lnTo>
                  <a:pt x="0" y="10694"/>
                </a:lnTo>
                <a:lnTo>
                  <a:pt x="3096" y="10694"/>
                </a:lnTo>
                <a:lnTo>
                  <a:pt x="3906" y="9550"/>
                </a:lnTo>
                <a:lnTo>
                  <a:pt x="4763" y="9550"/>
                </a:lnTo>
                <a:cubicBezTo>
                  <a:pt x="4882" y="9884"/>
                  <a:pt x="5120" y="10122"/>
                  <a:pt x="5454" y="10241"/>
                </a:cubicBezTo>
                <a:lnTo>
                  <a:pt x="5454" y="11622"/>
                </a:lnTo>
                <a:lnTo>
                  <a:pt x="6121" y="11622"/>
                </a:lnTo>
                <a:lnTo>
                  <a:pt x="6121" y="10241"/>
                </a:lnTo>
                <a:cubicBezTo>
                  <a:pt x="6549" y="10098"/>
                  <a:pt x="6883" y="9717"/>
                  <a:pt x="6883" y="9241"/>
                </a:cubicBezTo>
                <a:cubicBezTo>
                  <a:pt x="6883" y="8765"/>
                  <a:pt x="6573" y="8360"/>
                  <a:pt x="6121" y="8217"/>
                </a:cubicBezTo>
                <a:lnTo>
                  <a:pt x="6121" y="6883"/>
                </a:lnTo>
                <a:cubicBezTo>
                  <a:pt x="6454" y="6764"/>
                  <a:pt x="6692" y="6526"/>
                  <a:pt x="6811" y="6193"/>
                </a:cubicBezTo>
                <a:lnTo>
                  <a:pt x="7669" y="6193"/>
                </a:lnTo>
                <a:lnTo>
                  <a:pt x="8478" y="7336"/>
                </a:lnTo>
                <a:lnTo>
                  <a:pt x="11574" y="7336"/>
                </a:lnTo>
                <a:lnTo>
                  <a:pt x="11574" y="4359"/>
                </a:lnTo>
                <a:lnTo>
                  <a:pt x="8454" y="4359"/>
                </a:lnTo>
                <a:lnTo>
                  <a:pt x="8454" y="4287"/>
                </a:lnTo>
                <a:lnTo>
                  <a:pt x="7645" y="5407"/>
                </a:lnTo>
                <a:lnTo>
                  <a:pt x="6811" y="5407"/>
                </a:lnTo>
                <a:cubicBezTo>
                  <a:pt x="6692" y="5097"/>
                  <a:pt x="6454" y="4859"/>
                  <a:pt x="6121" y="4740"/>
                </a:cubicBezTo>
                <a:lnTo>
                  <a:pt x="6121" y="3406"/>
                </a:lnTo>
                <a:cubicBezTo>
                  <a:pt x="6549" y="3240"/>
                  <a:pt x="6883" y="2859"/>
                  <a:pt x="6883" y="2382"/>
                </a:cubicBezTo>
                <a:cubicBezTo>
                  <a:pt x="6883" y="1906"/>
                  <a:pt x="6573" y="1525"/>
                  <a:pt x="6121" y="1382"/>
                </a:cubicBezTo>
                <a:lnTo>
                  <a:pt x="612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69" name="Google Shape;11169;p85"/>
          <p:cNvGrpSpPr/>
          <p:nvPr/>
        </p:nvGrpSpPr>
        <p:grpSpPr>
          <a:xfrm>
            <a:off x="6248569" y="3438252"/>
            <a:ext cx="341125" cy="341098"/>
            <a:chOff x="5881923" y="3585867"/>
            <a:chExt cx="341125" cy="341098"/>
          </a:xfrm>
        </p:grpSpPr>
        <p:sp>
          <p:nvSpPr>
            <p:cNvPr id="11170" name="Google Shape;11170;p85"/>
            <p:cNvSpPr/>
            <p:nvPr/>
          </p:nvSpPr>
          <p:spPr>
            <a:xfrm>
              <a:off x="5881923" y="3585867"/>
              <a:ext cx="89728" cy="55806"/>
            </a:xfrm>
            <a:custGeom>
              <a:rect b="b" l="l" r="r" t="t"/>
              <a:pathLst>
                <a:path extrusionOk="0" h="1882" w="3026">
                  <a:moveTo>
                    <a:pt x="1" y="0"/>
                  </a:moveTo>
                  <a:lnTo>
                    <a:pt x="1" y="1882"/>
                  </a:lnTo>
                  <a:lnTo>
                    <a:pt x="3025" y="1882"/>
                  </a:lnTo>
                  <a:lnTo>
                    <a:pt x="30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1" name="Google Shape;11171;p85"/>
            <p:cNvSpPr/>
            <p:nvPr/>
          </p:nvSpPr>
          <p:spPr>
            <a:xfrm>
              <a:off x="5992084" y="3602799"/>
              <a:ext cx="29000" cy="79143"/>
            </a:xfrm>
            <a:custGeom>
              <a:rect b="b" l="l" r="r" t="t"/>
              <a:pathLst>
                <a:path extrusionOk="0" h="2669" w="978">
                  <a:moveTo>
                    <a:pt x="1" y="1"/>
                  </a:moveTo>
                  <a:lnTo>
                    <a:pt x="1" y="1525"/>
                  </a:lnTo>
                  <a:lnTo>
                    <a:pt x="977" y="2668"/>
                  </a:lnTo>
                  <a:lnTo>
                    <a:pt x="977" y="1168"/>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2" name="Google Shape;11172;p85"/>
            <p:cNvSpPr/>
            <p:nvPr/>
          </p:nvSpPr>
          <p:spPr>
            <a:xfrm>
              <a:off x="6040834" y="3643068"/>
              <a:ext cx="182215" cy="55806"/>
            </a:xfrm>
            <a:custGeom>
              <a:rect b="b" l="l" r="r" t="t"/>
              <a:pathLst>
                <a:path extrusionOk="0" h="1882" w="6145">
                  <a:moveTo>
                    <a:pt x="0" y="0"/>
                  </a:moveTo>
                  <a:lnTo>
                    <a:pt x="0" y="1882"/>
                  </a:lnTo>
                  <a:lnTo>
                    <a:pt x="5406" y="1882"/>
                  </a:lnTo>
                  <a:lnTo>
                    <a:pt x="6144" y="929"/>
                  </a:lnTo>
                  <a:lnTo>
                    <a:pt x="54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3" name="Google Shape;11173;p85"/>
            <p:cNvSpPr/>
            <p:nvPr/>
          </p:nvSpPr>
          <p:spPr>
            <a:xfrm>
              <a:off x="5992084" y="3679778"/>
              <a:ext cx="29000" cy="79113"/>
            </a:xfrm>
            <a:custGeom>
              <a:rect b="b" l="l" r="r" t="t"/>
              <a:pathLst>
                <a:path extrusionOk="0" h="2668" w="978">
                  <a:moveTo>
                    <a:pt x="1" y="1"/>
                  </a:moveTo>
                  <a:lnTo>
                    <a:pt x="1" y="1501"/>
                  </a:lnTo>
                  <a:lnTo>
                    <a:pt x="977" y="2668"/>
                  </a:lnTo>
                  <a:lnTo>
                    <a:pt x="977" y="1144"/>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4" name="Google Shape;11174;p85"/>
            <p:cNvSpPr/>
            <p:nvPr/>
          </p:nvSpPr>
          <p:spPr>
            <a:xfrm>
              <a:off x="5881923" y="3737691"/>
              <a:ext cx="89728" cy="55806"/>
            </a:xfrm>
            <a:custGeom>
              <a:rect b="b" l="l" r="r" t="t"/>
              <a:pathLst>
                <a:path extrusionOk="0" h="1882" w="3026">
                  <a:moveTo>
                    <a:pt x="1" y="0"/>
                  </a:moveTo>
                  <a:lnTo>
                    <a:pt x="1" y="1882"/>
                  </a:lnTo>
                  <a:lnTo>
                    <a:pt x="3025" y="1882"/>
                  </a:lnTo>
                  <a:lnTo>
                    <a:pt x="30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5" name="Google Shape;11175;p85"/>
            <p:cNvSpPr/>
            <p:nvPr/>
          </p:nvSpPr>
          <p:spPr>
            <a:xfrm>
              <a:off x="5992084" y="3755334"/>
              <a:ext cx="29000" cy="79825"/>
            </a:xfrm>
            <a:custGeom>
              <a:rect b="b" l="l" r="r" t="t"/>
              <a:pathLst>
                <a:path extrusionOk="0" h="2692" w="978">
                  <a:moveTo>
                    <a:pt x="1" y="1"/>
                  </a:moveTo>
                  <a:lnTo>
                    <a:pt x="1" y="1525"/>
                  </a:lnTo>
                  <a:lnTo>
                    <a:pt x="977" y="2692"/>
                  </a:lnTo>
                  <a:lnTo>
                    <a:pt x="977" y="1168"/>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6" name="Google Shape;11176;p85"/>
            <p:cNvSpPr/>
            <p:nvPr/>
          </p:nvSpPr>
          <p:spPr>
            <a:xfrm>
              <a:off x="5992084" y="3831602"/>
              <a:ext cx="29000" cy="79113"/>
            </a:xfrm>
            <a:custGeom>
              <a:rect b="b" l="l" r="r" t="t"/>
              <a:pathLst>
                <a:path extrusionOk="0" h="2668" w="978">
                  <a:moveTo>
                    <a:pt x="1" y="1"/>
                  </a:moveTo>
                  <a:lnTo>
                    <a:pt x="1" y="1501"/>
                  </a:lnTo>
                  <a:lnTo>
                    <a:pt x="977" y="2668"/>
                  </a:lnTo>
                  <a:lnTo>
                    <a:pt x="977" y="1144"/>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7" name="Google Shape;11177;p85"/>
            <p:cNvSpPr/>
            <p:nvPr/>
          </p:nvSpPr>
          <p:spPr>
            <a:xfrm>
              <a:off x="5881923" y="3662135"/>
              <a:ext cx="89728" cy="55094"/>
            </a:xfrm>
            <a:custGeom>
              <a:rect b="b" l="l" r="r" t="t"/>
              <a:pathLst>
                <a:path extrusionOk="0" h="1858" w="3026">
                  <a:moveTo>
                    <a:pt x="1" y="0"/>
                  </a:moveTo>
                  <a:lnTo>
                    <a:pt x="1" y="1858"/>
                  </a:lnTo>
                  <a:lnTo>
                    <a:pt x="3025" y="1858"/>
                  </a:lnTo>
                  <a:lnTo>
                    <a:pt x="30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8" name="Google Shape;11178;p85"/>
            <p:cNvSpPr/>
            <p:nvPr/>
          </p:nvSpPr>
          <p:spPr>
            <a:xfrm>
              <a:off x="6040834" y="3794180"/>
              <a:ext cx="182215" cy="56518"/>
            </a:xfrm>
            <a:custGeom>
              <a:rect b="b" l="l" r="r" t="t"/>
              <a:pathLst>
                <a:path extrusionOk="0" h="1906" w="6145">
                  <a:moveTo>
                    <a:pt x="5406" y="1"/>
                  </a:moveTo>
                  <a:lnTo>
                    <a:pt x="0" y="24"/>
                  </a:lnTo>
                  <a:lnTo>
                    <a:pt x="0" y="1906"/>
                  </a:lnTo>
                  <a:lnTo>
                    <a:pt x="5406" y="1906"/>
                  </a:lnTo>
                  <a:lnTo>
                    <a:pt x="6144" y="953"/>
                  </a:lnTo>
                  <a:lnTo>
                    <a:pt x="54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9" name="Google Shape;11179;p85"/>
            <p:cNvSpPr/>
            <p:nvPr/>
          </p:nvSpPr>
          <p:spPr>
            <a:xfrm>
              <a:off x="6040834" y="3717912"/>
              <a:ext cx="182215" cy="56518"/>
            </a:xfrm>
            <a:custGeom>
              <a:rect b="b" l="l" r="r" t="t"/>
              <a:pathLst>
                <a:path extrusionOk="0" h="1906" w="6145">
                  <a:moveTo>
                    <a:pt x="5406" y="1"/>
                  </a:moveTo>
                  <a:lnTo>
                    <a:pt x="0" y="48"/>
                  </a:lnTo>
                  <a:lnTo>
                    <a:pt x="0" y="1906"/>
                  </a:lnTo>
                  <a:lnTo>
                    <a:pt x="5406" y="1906"/>
                  </a:lnTo>
                  <a:lnTo>
                    <a:pt x="6144" y="953"/>
                  </a:lnTo>
                  <a:lnTo>
                    <a:pt x="54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0" name="Google Shape;11180;p85"/>
            <p:cNvSpPr/>
            <p:nvPr/>
          </p:nvSpPr>
          <p:spPr>
            <a:xfrm>
              <a:off x="6040834" y="3871159"/>
              <a:ext cx="182215" cy="55806"/>
            </a:xfrm>
            <a:custGeom>
              <a:rect b="b" l="l" r="r" t="t"/>
              <a:pathLst>
                <a:path extrusionOk="0" h="1882" w="6145">
                  <a:moveTo>
                    <a:pt x="0" y="0"/>
                  </a:moveTo>
                  <a:lnTo>
                    <a:pt x="0" y="1882"/>
                  </a:lnTo>
                  <a:lnTo>
                    <a:pt x="5406" y="1882"/>
                  </a:lnTo>
                  <a:lnTo>
                    <a:pt x="6144" y="905"/>
                  </a:lnTo>
                  <a:lnTo>
                    <a:pt x="54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1" name="Google Shape;11181;p85"/>
            <p:cNvSpPr/>
            <p:nvPr/>
          </p:nvSpPr>
          <p:spPr>
            <a:xfrm>
              <a:off x="5881923" y="3813958"/>
              <a:ext cx="89728" cy="55094"/>
            </a:xfrm>
            <a:custGeom>
              <a:rect b="b" l="l" r="r" t="t"/>
              <a:pathLst>
                <a:path extrusionOk="0" h="1858" w="3026">
                  <a:moveTo>
                    <a:pt x="1" y="0"/>
                  </a:moveTo>
                  <a:lnTo>
                    <a:pt x="1" y="1858"/>
                  </a:lnTo>
                  <a:lnTo>
                    <a:pt x="3025" y="1858"/>
                  </a:lnTo>
                  <a:lnTo>
                    <a:pt x="30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82" name="Google Shape;11182;p85"/>
          <p:cNvSpPr/>
          <p:nvPr/>
        </p:nvSpPr>
        <p:spPr>
          <a:xfrm>
            <a:off x="5547709" y="3411583"/>
            <a:ext cx="283211" cy="344621"/>
          </a:xfrm>
          <a:custGeom>
            <a:rect b="b" l="l" r="r" t="t"/>
            <a:pathLst>
              <a:path extrusionOk="0" h="11622" w="9551">
                <a:moveTo>
                  <a:pt x="1" y="0"/>
                </a:moveTo>
                <a:lnTo>
                  <a:pt x="1" y="667"/>
                </a:lnTo>
                <a:lnTo>
                  <a:pt x="858" y="667"/>
                </a:lnTo>
                <a:lnTo>
                  <a:pt x="858" y="1358"/>
                </a:lnTo>
                <a:lnTo>
                  <a:pt x="1" y="1358"/>
                </a:lnTo>
                <a:lnTo>
                  <a:pt x="1" y="2048"/>
                </a:lnTo>
                <a:lnTo>
                  <a:pt x="858" y="2048"/>
                </a:lnTo>
                <a:lnTo>
                  <a:pt x="858" y="2739"/>
                </a:lnTo>
                <a:lnTo>
                  <a:pt x="1" y="2739"/>
                </a:lnTo>
                <a:lnTo>
                  <a:pt x="1" y="3406"/>
                </a:lnTo>
                <a:lnTo>
                  <a:pt x="858" y="3406"/>
                </a:lnTo>
                <a:lnTo>
                  <a:pt x="858" y="4096"/>
                </a:lnTo>
                <a:lnTo>
                  <a:pt x="1" y="4096"/>
                </a:lnTo>
                <a:lnTo>
                  <a:pt x="1" y="4787"/>
                </a:lnTo>
                <a:lnTo>
                  <a:pt x="858" y="4787"/>
                </a:lnTo>
                <a:lnTo>
                  <a:pt x="858" y="5477"/>
                </a:lnTo>
                <a:lnTo>
                  <a:pt x="1" y="5477"/>
                </a:lnTo>
                <a:lnTo>
                  <a:pt x="1" y="6144"/>
                </a:lnTo>
                <a:lnTo>
                  <a:pt x="858" y="6144"/>
                </a:lnTo>
                <a:lnTo>
                  <a:pt x="858" y="6835"/>
                </a:lnTo>
                <a:lnTo>
                  <a:pt x="1" y="6835"/>
                </a:lnTo>
                <a:lnTo>
                  <a:pt x="1" y="7525"/>
                </a:lnTo>
                <a:lnTo>
                  <a:pt x="858" y="7525"/>
                </a:lnTo>
                <a:lnTo>
                  <a:pt x="858" y="8216"/>
                </a:lnTo>
                <a:lnTo>
                  <a:pt x="1" y="8216"/>
                </a:lnTo>
                <a:lnTo>
                  <a:pt x="1" y="8883"/>
                </a:lnTo>
                <a:lnTo>
                  <a:pt x="858" y="8883"/>
                </a:lnTo>
                <a:lnTo>
                  <a:pt x="858" y="9573"/>
                </a:lnTo>
                <a:lnTo>
                  <a:pt x="1" y="9573"/>
                </a:lnTo>
                <a:lnTo>
                  <a:pt x="1" y="10264"/>
                </a:lnTo>
                <a:lnTo>
                  <a:pt x="858" y="10264"/>
                </a:lnTo>
                <a:lnTo>
                  <a:pt x="858" y="10955"/>
                </a:lnTo>
                <a:lnTo>
                  <a:pt x="1" y="10955"/>
                </a:lnTo>
                <a:lnTo>
                  <a:pt x="1" y="11622"/>
                </a:lnTo>
                <a:lnTo>
                  <a:pt x="1525" y="11622"/>
                </a:lnTo>
                <a:lnTo>
                  <a:pt x="1525" y="10145"/>
                </a:lnTo>
                <a:lnTo>
                  <a:pt x="9550" y="10145"/>
                </a:lnTo>
                <a:lnTo>
                  <a:pt x="9550" y="7883"/>
                </a:lnTo>
                <a:lnTo>
                  <a:pt x="1525" y="7883"/>
                </a:lnTo>
                <a:lnTo>
                  <a:pt x="1525" y="6835"/>
                </a:lnTo>
                <a:lnTo>
                  <a:pt x="8907" y="6835"/>
                </a:lnTo>
                <a:lnTo>
                  <a:pt x="8907" y="4692"/>
                </a:lnTo>
                <a:lnTo>
                  <a:pt x="1525" y="4692"/>
                </a:lnTo>
                <a:lnTo>
                  <a:pt x="1525" y="3620"/>
                </a:lnTo>
                <a:lnTo>
                  <a:pt x="8217" y="3620"/>
                </a:lnTo>
                <a:lnTo>
                  <a:pt x="8217" y="1477"/>
                </a:lnTo>
                <a:lnTo>
                  <a:pt x="1525" y="1477"/>
                </a:lnTo>
                <a:lnTo>
                  <a:pt x="152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83" name="Google Shape;11183;p85"/>
          <p:cNvGrpSpPr/>
          <p:nvPr/>
        </p:nvGrpSpPr>
        <p:grpSpPr>
          <a:xfrm>
            <a:off x="4781640" y="3453246"/>
            <a:ext cx="341122" cy="282472"/>
            <a:chOff x="4705440" y="3605646"/>
            <a:chExt cx="341122" cy="282472"/>
          </a:xfrm>
        </p:grpSpPr>
        <p:sp>
          <p:nvSpPr>
            <p:cNvPr id="11184" name="Google Shape;11184;p85"/>
            <p:cNvSpPr/>
            <p:nvPr/>
          </p:nvSpPr>
          <p:spPr>
            <a:xfrm>
              <a:off x="4705440" y="3712278"/>
              <a:ext cx="341122" cy="175839"/>
            </a:xfrm>
            <a:custGeom>
              <a:rect b="b" l="l" r="r" t="t"/>
              <a:pathLst>
                <a:path extrusionOk="0" h="5930" w="11504">
                  <a:moveTo>
                    <a:pt x="8979" y="0"/>
                  </a:moveTo>
                  <a:lnTo>
                    <a:pt x="7907" y="977"/>
                  </a:lnTo>
                  <a:lnTo>
                    <a:pt x="7907" y="5239"/>
                  </a:lnTo>
                  <a:lnTo>
                    <a:pt x="6860" y="5239"/>
                  </a:lnTo>
                  <a:lnTo>
                    <a:pt x="6860" y="1667"/>
                  </a:lnTo>
                  <a:lnTo>
                    <a:pt x="5788" y="691"/>
                  </a:lnTo>
                  <a:lnTo>
                    <a:pt x="4716" y="1667"/>
                  </a:lnTo>
                  <a:lnTo>
                    <a:pt x="4716" y="5239"/>
                  </a:lnTo>
                  <a:lnTo>
                    <a:pt x="3645" y="5239"/>
                  </a:lnTo>
                  <a:lnTo>
                    <a:pt x="3645" y="2310"/>
                  </a:lnTo>
                  <a:lnTo>
                    <a:pt x="2573" y="1334"/>
                  </a:lnTo>
                  <a:lnTo>
                    <a:pt x="1501" y="2310"/>
                  </a:lnTo>
                  <a:lnTo>
                    <a:pt x="1501" y="5239"/>
                  </a:lnTo>
                  <a:lnTo>
                    <a:pt x="1" y="5239"/>
                  </a:lnTo>
                  <a:lnTo>
                    <a:pt x="1" y="5930"/>
                  </a:lnTo>
                  <a:lnTo>
                    <a:pt x="11503" y="5930"/>
                  </a:lnTo>
                  <a:lnTo>
                    <a:pt x="11503" y="5239"/>
                  </a:lnTo>
                  <a:lnTo>
                    <a:pt x="10051" y="5239"/>
                  </a:lnTo>
                  <a:lnTo>
                    <a:pt x="10051" y="977"/>
                  </a:lnTo>
                  <a:lnTo>
                    <a:pt x="897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5" name="Google Shape;11185;p85"/>
            <p:cNvSpPr/>
            <p:nvPr/>
          </p:nvSpPr>
          <p:spPr>
            <a:xfrm>
              <a:off x="4749949" y="3698845"/>
              <a:ext cx="63575" cy="56518"/>
            </a:xfrm>
            <a:custGeom>
              <a:rect b="b" l="l" r="r" t="t"/>
              <a:pathLst>
                <a:path extrusionOk="0" h="1906" w="2144">
                  <a:moveTo>
                    <a:pt x="1072" y="1"/>
                  </a:moveTo>
                  <a:lnTo>
                    <a:pt x="0" y="977"/>
                  </a:lnTo>
                  <a:lnTo>
                    <a:pt x="0" y="1906"/>
                  </a:lnTo>
                  <a:lnTo>
                    <a:pt x="1072" y="929"/>
                  </a:lnTo>
                  <a:lnTo>
                    <a:pt x="2144" y="1906"/>
                  </a:lnTo>
                  <a:lnTo>
                    <a:pt x="2144" y="977"/>
                  </a:lnTo>
                  <a:lnTo>
                    <a:pt x="10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6" name="Google Shape;11186;p85"/>
            <p:cNvSpPr/>
            <p:nvPr/>
          </p:nvSpPr>
          <p:spPr>
            <a:xfrm>
              <a:off x="4749949" y="3645885"/>
              <a:ext cx="63575" cy="56518"/>
            </a:xfrm>
            <a:custGeom>
              <a:rect b="b" l="l" r="r" t="t"/>
              <a:pathLst>
                <a:path extrusionOk="0" h="1906" w="2144">
                  <a:moveTo>
                    <a:pt x="1072" y="1"/>
                  </a:moveTo>
                  <a:lnTo>
                    <a:pt x="0" y="977"/>
                  </a:lnTo>
                  <a:lnTo>
                    <a:pt x="0" y="1906"/>
                  </a:lnTo>
                  <a:lnTo>
                    <a:pt x="1072" y="929"/>
                  </a:lnTo>
                  <a:lnTo>
                    <a:pt x="2144" y="1906"/>
                  </a:lnTo>
                  <a:lnTo>
                    <a:pt x="2144" y="977"/>
                  </a:lnTo>
                  <a:lnTo>
                    <a:pt x="10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7" name="Google Shape;11187;p85"/>
            <p:cNvSpPr/>
            <p:nvPr/>
          </p:nvSpPr>
          <p:spPr>
            <a:xfrm>
              <a:off x="4845283" y="3678385"/>
              <a:ext cx="63575" cy="56518"/>
            </a:xfrm>
            <a:custGeom>
              <a:rect b="b" l="l" r="r" t="t"/>
              <a:pathLst>
                <a:path extrusionOk="0" h="1906" w="2144">
                  <a:moveTo>
                    <a:pt x="1072" y="0"/>
                  </a:moveTo>
                  <a:lnTo>
                    <a:pt x="0" y="1000"/>
                  </a:lnTo>
                  <a:lnTo>
                    <a:pt x="0" y="1905"/>
                  </a:lnTo>
                  <a:lnTo>
                    <a:pt x="1072" y="929"/>
                  </a:lnTo>
                  <a:lnTo>
                    <a:pt x="2144" y="1905"/>
                  </a:lnTo>
                  <a:lnTo>
                    <a:pt x="2144" y="1000"/>
                  </a:lnTo>
                  <a:lnTo>
                    <a:pt x="107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8" name="Google Shape;11188;p85"/>
            <p:cNvSpPr/>
            <p:nvPr/>
          </p:nvSpPr>
          <p:spPr>
            <a:xfrm>
              <a:off x="4845283" y="3625395"/>
              <a:ext cx="63575" cy="56547"/>
            </a:xfrm>
            <a:custGeom>
              <a:rect b="b" l="l" r="r" t="t"/>
              <a:pathLst>
                <a:path extrusionOk="0" h="1907" w="2144">
                  <a:moveTo>
                    <a:pt x="1072" y="1"/>
                  </a:moveTo>
                  <a:lnTo>
                    <a:pt x="0" y="1001"/>
                  </a:lnTo>
                  <a:lnTo>
                    <a:pt x="0" y="1906"/>
                  </a:lnTo>
                  <a:lnTo>
                    <a:pt x="1072" y="930"/>
                  </a:lnTo>
                  <a:lnTo>
                    <a:pt x="2144" y="1906"/>
                  </a:lnTo>
                  <a:lnTo>
                    <a:pt x="2144" y="1001"/>
                  </a:lnTo>
                  <a:lnTo>
                    <a:pt x="10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9" name="Google Shape;11189;p85"/>
            <p:cNvSpPr/>
            <p:nvPr/>
          </p:nvSpPr>
          <p:spPr>
            <a:xfrm>
              <a:off x="4939906" y="3659318"/>
              <a:ext cx="63575" cy="56518"/>
            </a:xfrm>
            <a:custGeom>
              <a:rect b="b" l="l" r="r" t="t"/>
              <a:pathLst>
                <a:path extrusionOk="0" h="1906" w="2144">
                  <a:moveTo>
                    <a:pt x="1072" y="0"/>
                  </a:moveTo>
                  <a:lnTo>
                    <a:pt x="0" y="976"/>
                  </a:lnTo>
                  <a:lnTo>
                    <a:pt x="0" y="1905"/>
                  </a:lnTo>
                  <a:lnTo>
                    <a:pt x="1072" y="929"/>
                  </a:lnTo>
                  <a:lnTo>
                    <a:pt x="2144" y="1905"/>
                  </a:lnTo>
                  <a:lnTo>
                    <a:pt x="2144" y="976"/>
                  </a:lnTo>
                  <a:lnTo>
                    <a:pt x="107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0" name="Google Shape;11190;p85"/>
            <p:cNvSpPr/>
            <p:nvPr/>
          </p:nvSpPr>
          <p:spPr>
            <a:xfrm>
              <a:off x="4939906" y="3605646"/>
              <a:ext cx="63575" cy="56518"/>
            </a:xfrm>
            <a:custGeom>
              <a:rect b="b" l="l" r="r" t="t"/>
              <a:pathLst>
                <a:path extrusionOk="0" h="1906" w="2144">
                  <a:moveTo>
                    <a:pt x="1072" y="0"/>
                  </a:moveTo>
                  <a:lnTo>
                    <a:pt x="0" y="977"/>
                  </a:lnTo>
                  <a:lnTo>
                    <a:pt x="0" y="1905"/>
                  </a:lnTo>
                  <a:lnTo>
                    <a:pt x="1072" y="905"/>
                  </a:lnTo>
                  <a:lnTo>
                    <a:pt x="2144" y="1905"/>
                  </a:lnTo>
                  <a:lnTo>
                    <a:pt x="2144" y="977"/>
                  </a:lnTo>
                  <a:lnTo>
                    <a:pt x="107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91" name="Google Shape;11191;p85"/>
          <p:cNvSpPr/>
          <p:nvPr/>
        </p:nvSpPr>
        <p:spPr>
          <a:xfrm>
            <a:off x="4042436" y="3436937"/>
            <a:ext cx="342516" cy="291010"/>
          </a:xfrm>
          <a:custGeom>
            <a:rect b="b" l="l" r="r" t="t"/>
            <a:pathLst>
              <a:path extrusionOk="0" h="9814" w="11551">
                <a:moveTo>
                  <a:pt x="3334" y="4313"/>
                </a:moveTo>
                <a:cubicBezTo>
                  <a:pt x="3406" y="4384"/>
                  <a:pt x="3477" y="4408"/>
                  <a:pt x="3572" y="4432"/>
                </a:cubicBezTo>
                <a:lnTo>
                  <a:pt x="3572" y="9147"/>
                </a:lnTo>
                <a:lnTo>
                  <a:pt x="1429" y="9147"/>
                </a:lnTo>
                <a:lnTo>
                  <a:pt x="1429" y="8457"/>
                </a:lnTo>
                <a:cubicBezTo>
                  <a:pt x="1858" y="8314"/>
                  <a:pt x="2143" y="7933"/>
                  <a:pt x="2143" y="7456"/>
                </a:cubicBezTo>
                <a:cubicBezTo>
                  <a:pt x="2143" y="7147"/>
                  <a:pt x="2024" y="6885"/>
                  <a:pt x="1810" y="6670"/>
                </a:cubicBezTo>
                <a:lnTo>
                  <a:pt x="3334" y="4313"/>
                </a:lnTo>
                <a:close/>
                <a:moveTo>
                  <a:pt x="4501" y="4289"/>
                </a:moveTo>
                <a:lnTo>
                  <a:pt x="5859" y="5861"/>
                </a:lnTo>
                <a:cubicBezTo>
                  <a:pt x="5787" y="6027"/>
                  <a:pt x="5739" y="6170"/>
                  <a:pt x="5739" y="6337"/>
                </a:cubicBezTo>
                <a:cubicBezTo>
                  <a:pt x="5739" y="6813"/>
                  <a:pt x="6049" y="7218"/>
                  <a:pt x="6501" y="7361"/>
                </a:cubicBezTo>
                <a:lnTo>
                  <a:pt x="6501" y="9147"/>
                </a:lnTo>
                <a:lnTo>
                  <a:pt x="4263" y="9147"/>
                </a:lnTo>
                <a:lnTo>
                  <a:pt x="4263" y="4432"/>
                </a:lnTo>
                <a:lnTo>
                  <a:pt x="4239" y="4432"/>
                </a:lnTo>
                <a:cubicBezTo>
                  <a:pt x="4311" y="4408"/>
                  <a:pt x="4430" y="4360"/>
                  <a:pt x="4501" y="4289"/>
                </a:cubicBezTo>
                <a:close/>
                <a:moveTo>
                  <a:pt x="9288" y="3217"/>
                </a:moveTo>
                <a:cubicBezTo>
                  <a:pt x="9383" y="3241"/>
                  <a:pt x="9478" y="3241"/>
                  <a:pt x="9526" y="3289"/>
                </a:cubicBezTo>
                <a:lnTo>
                  <a:pt x="9526" y="9147"/>
                </a:lnTo>
                <a:lnTo>
                  <a:pt x="7144" y="9147"/>
                </a:lnTo>
                <a:lnTo>
                  <a:pt x="7144" y="7361"/>
                </a:lnTo>
                <a:cubicBezTo>
                  <a:pt x="7573" y="7218"/>
                  <a:pt x="7883" y="6813"/>
                  <a:pt x="7883" y="6337"/>
                </a:cubicBezTo>
                <a:cubicBezTo>
                  <a:pt x="7883" y="6099"/>
                  <a:pt x="7811" y="5861"/>
                  <a:pt x="7645" y="5694"/>
                </a:cubicBezTo>
                <a:lnTo>
                  <a:pt x="9288" y="3217"/>
                </a:lnTo>
                <a:close/>
                <a:moveTo>
                  <a:pt x="9894" y="0"/>
                </a:moveTo>
                <a:cubicBezTo>
                  <a:pt x="8980" y="0"/>
                  <a:pt x="8240" y="745"/>
                  <a:pt x="8240" y="1646"/>
                </a:cubicBezTo>
                <a:cubicBezTo>
                  <a:pt x="8240" y="2122"/>
                  <a:pt x="8454" y="2527"/>
                  <a:pt x="8764" y="2836"/>
                </a:cubicBezTo>
                <a:lnTo>
                  <a:pt x="7121" y="5313"/>
                </a:lnTo>
                <a:cubicBezTo>
                  <a:pt x="7025" y="5265"/>
                  <a:pt x="6930" y="5265"/>
                  <a:pt x="6859" y="5265"/>
                </a:cubicBezTo>
                <a:cubicBezTo>
                  <a:pt x="6668" y="5265"/>
                  <a:pt x="6525" y="5313"/>
                  <a:pt x="6382" y="5384"/>
                </a:cubicBezTo>
                <a:lnTo>
                  <a:pt x="4954" y="3717"/>
                </a:lnTo>
                <a:cubicBezTo>
                  <a:pt x="4977" y="3598"/>
                  <a:pt x="5001" y="3456"/>
                  <a:pt x="4977" y="3313"/>
                </a:cubicBezTo>
                <a:cubicBezTo>
                  <a:pt x="4906" y="2789"/>
                  <a:pt x="4501" y="2384"/>
                  <a:pt x="4001" y="2360"/>
                </a:cubicBezTo>
                <a:cubicBezTo>
                  <a:pt x="3971" y="2358"/>
                  <a:pt x="3942" y="2357"/>
                  <a:pt x="3913" y="2357"/>
                </a:cubicBezTo>
                <a:cubicBezTo>
                  <a:pt x="3313" y="2357"/>
                  <a:pt x="2858" y="2818"/>
                  <a:pt x="2858" y="3432"/>
                </a:cubicBezTo>
                <a:cubicBezTo>
                  <a:pt x="2858" y="3551"/>
                  <a:pt x="2882" y="3670"/>
                  <a:pt x="2906" y="3765"/>
                </a:cubicBezTo>
                <a:lnTo>
                  <a:pt x="1191" y="6385"/>
                </a:lnTo>
                <a:lnTo>
                  <a:pt x="1072" y="6385"/>
                </a:lnTo>
                <a:cubicBezTo>
                  <a:pt x="476" y="6385"/>
                  <a:pt x="0" y="6861"/>
                  <a:pt x="0" y="7456"/>
                </a:cubicBezTo>
                <a:cubicBezTo>
                  <a:pt x="0" y="7933"/>
                  <a:pt x="310" y="8314"/>
                  <a:pt x="738" y="8457"/>
                </a:cubicBezTo>
                <a:lnTo>
                  <a:pt x="738" y="9147"/>
                </a:lnTo>
                <a:lnTo>
                  <a:pt x="0" y="9147"/>
                </a:lnTo>
                <a:lnTo>
                  <a:pt x="0" y="9814"/>
                </a:lnTo>
                <a:lnTo>
                  <a:pt x="11503" y="9814"/>
                </a:lnTo>
                <a:lnTo>
                  <a:pt x="11503" y="9147"/>
                </a:lnTo>
                <a:lnTo>
                  <a:pt x="10193" y="9147"/>
                </a:lnTo>
                <a:lnTo>
                  <a:pt x="10193" y="3289"/>
                </a:lnTo>
                <a:lnTo>
                  <a:pt x="10217" y="3289"/>
                </a:lnTo>
                <a:cubicBezTo>
                  <a:pt x="10979" y="3122"/>
                  <a:pt x="11550" y="2408"/>
                  <a:pt x="11526" y="1574"/>
                </a:cubicBezTo>
                <a:cubicBezTo>
                  <a:pt x="11503" y="741"/>
                  <a:pt x="10812" y="74"/>
                  <a:pt x="9978" y="2"/>
                </a:cubicBezTo>
                <a:cubicBezTo>
                  <a:pt x="9950" y="1"/>
                  <a:pt x="9922" y="0"/>
                  <a:pt x="98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92" name="Google Shape;11192;p85"/>
          <p:cNvGrpSpPr/>
          <p:nvPr/>
        </p:nvGrpSpPr>
        <p:grpSpPr>
          <a:xfrm>
            <a:off x="3346970" y="3403031"/>
            <a:ext cx="194224" cy="340386"/>
            <a:chOff x="3575570" y="3574570"/>
            <a:chExt cx="194224" cy="340386"/>
          </a:xfrm>
        </p:grpSpPr>
        <p:sp>
          <p:nvSpPr>
            <p:cNvPr id="11193" name="Google Shape;11193;p85"/>
            <p:cNvSpPr/>
            <p:nvPr/>
          </p:nvSpPr>
          <p:spPr>
            <a:xfrm>
              <a:off x="3575570" y="3677673"/>
              <a:ext cx="194224" cy="80536"/>
            </a:xfrm>
            <a:custGeom>
              <a:rect b="b" l="l" r="r" t="t"/>
              <a:pathLst>
                <a:path extrusionOk="0" h="2716" w="6550">
                  <a:moveTo>
                    <a:pt x="1739" y="0"/>
                  </a:moveTo>
                  <a:lnTo>
                    <a:pt x="1" y="929"/>
                  </a:lnTo>
                  <a:lnTo>
                    <a:pt x="3287" y="2715"/>
                  </a:lnTo>
                  <a:lnTo>
                    <a:pt x="6550" y="929"/>
                  </a:lnTo>
                  <a:lnTo>
                    <a:pt x="4835" y="0"/>
                  </a:lnTo>
                  <a:lnTo>
                    <a:pt x="3287" y="858"/>
                  </a:lnTo>
                  <a:lnTo>
                    <a:pt x="173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4" name="Google Shape;11194;p85"/>
            <p:cNvSpPr/>
            <p:nvPr/>
          </p:nvSpPr>
          <p:spPr>
            <a:xfrm>
              <a:off x="3575570" y="3574570"/>
              <a:ext cx="194224" cy="105948"/>
            </a:xfrm>
            <a:custGeom>
              <a:rect b="b" l="l" r="r" t="t"/>
              <a:pathLst>
                <a:path extrusionOk="0" h="3573" w="6550">
                  <a:moveTo>
                    <a:pt x="3287" y="0"/>
                  </a:moveTo>
                  <a:lnTo>
                    <a:pt x="1" y="1786"/>
                  </a:lnTo>
                  <a:lnTo>
                    <a:pt x="3287" y="3572"/>
                  </a:lnTo>
                  <a:lnTo>
                    <a:pt x="6550" y="1786"/>
                  </a:lnTo>
                  <a:lnTo>
                    <a:pt x="328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5" name="Google Shape;11195;p85"/>
            <p:cNvSpPr/>
            <p:nvPr/>
          </p:nvSpPr>
          <p:spPr>
            <a:xfrm>
              <a:off x="3575570" y="3835131"/>
              <a:ext cx="194224" cy="79825"/>
            </a:xfrm>
            <a:custGeom>
              <a:rect b="b" l="l" r="r" t="t"/>
              <a:pathLst>
                <a:path extrusionOk="0" h="2692" w="6550">
                  <a:moveTo>
                    <a:pt x="1739" y="1"/>
                  </a:moveTo>
                  <a:lnTo>
                    <a:pt x="1" y="906"/>
                  </a:lnTo>
                  <a:lnTo>
                    <a:pt x="3287" y="2692"/>
                  </a:lnTo>
                  <a:lnTo>
                    <a:pt x="6550" y="906"/>
                  </a:lnTo>
                  <a:lnTo>
                    <a:pt x="4835" y="1"/>
                  </a:lnTo>
                  <a:lnTo>
                    <a:pt x="3287" y="858"/>
                  </a:lnTo>
                  <a:lnTo>
                    <a:pt x="173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6" name="Google Shape;11196;p85"/>
            <p:cNvSpPr/>
            <p:nvPr/>
          </p:nvSpPr>
          <p:spPr>
            <a:xfrm>
              <a:off x="3575570" y="3756046"/>
              <a:ext cx="194224" cy="80536"/>
            </a:xfrm>
            <a:custGeom>
              <a:rect b="b" l="l" r="r" t="t"/>
              <a:pathLst>
                <a:path extrusionOk="0" h="2716" w="6550">
                  <a:moveTo>
                    <a:pt x="1739" y="1"/>
                  </a:moveTo>
                  <a:lnTo>
                    <a:pt x="1" y="929"/>
                  </a:lnTo>
                  <a:lnTo>
                    <a:pt x="3287" y="2715"/>
                  </a:lnTo>
                  <a:lnTo>
                    <a:pt x="6550" y="929"/>
                  </a:lnTo>
                  <a:lnTo>
                    <a:pt x="4835" y="1"/>
                  </a:lnTo>
                  <a:lnTo>
                    <a:pt x="3287" y="882"/>
                  </a:lnTo>
                  <a:lnTo>
                    <a:pt x="173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97" name="Google Shape;11197;p85"/>
          <p:cNvGrpSpPr/>
          <p:nvPr/>
        </p:nvGrpSpPr>
        <p:grpSpPr>
          <a:xfrm>
            <a:off x="2579172" y="3423563"/>
            <a:ext cx="341127" cy="341838"/>
            <a:chOff x="2950603" y="3575963"/>
            <a:chExt cx="341127" cy="341838"/>
          </a:xfrm>
        </p:grpSpPr>
        <p:sp>
          <p:nvSpPr>
            <p:cNvPr id="11198" name="Google Shape;11198;p85"/>
            <p:cNvSpPr/>
            <p:nvPr/>
          </p:nvSpPr>
          <p:spPr>
            <a:xfrm>
              <a:off x="2976757" y="3719988"/>
              <a:ext cx="44508" cy="84094"/>
            </a:xfrm>
            <a:custGeom>
              <a:rect b="b" l="l" r="r" t="t"/>
              <a:pathLst>
                <a:path extrusionOk="0" h="2836" w="1501">
                  <a:moveTo>
                    <a:pt x="755" y="1"/>
                  </a:moveTo>
                  <a:cubicBezTo>
                    <a:pt x="742" y="1"/>
                    <a:pt x="728" y="1"/>
                    <a:pt x="715" y="2"/>
                  </a:cubicBezTo>
                  <a:cubicBezTo>
                    <a:pt x="310" y="26"/>
                    <a:pt x="0" y="359"/>
                    <a:pt x="0" y="740"/>
                  </a:cubicBezTo>
                  <a:lnTo>
                    <a:pt x="0" y="2812"/>
                  </a:lnTo>
                  <a:cubicBezTo>
                    <a:pt x="238" y="2717"/>
                    <a:pt x="476" y="2693"/>
                    <a:pt x="738" y="2693"/>
                  </a:cubicBezTo>
                  <a:cubicBezTo>
                    <a:pt x="1024" y="2717"/>
                    <a:pt x="1262" y="2741"/>
                    <a:pt x="1500" y="2836"/>
                  </a:cubicBezTo>
                  <a:lnTo>
                    <a:pt x="1500" y="788"/>
                  </a:lnTo>
                  <a:cubicBezTo>
                    <a:pt x="1500" y="350"/>
                    <a:pt x="1165" y="1"/>
                    <a:pt x="7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9" name="Google Shape;11199;p85"/>
            <p:cNvSpPr/>
            <p:nvPr/>
          </p:nvSpPr>
          <p:spPr>
            <a:xfrm>
              <a:off x="2976045" y="3575963"/>
              <a:ext cx="45220" cy="129967"/>
            </a:xfrm>
            <a:custGeom>
              <a:rect b="b" l="l" r="r" t="t"/>
              <a:pathLst>
                <a:path extrusionOk="0" h="4383" w="1525">
                  <a:moveTo>
                    <a:pt x="0" y="1"/>
                  </a:moveTo>
                  <a:lnTo>
                    <a:pt x="0" y="4383"/>
                  </a:lnTo>
                  <a:cubicBezTo>
                    <a:pt x="215" y="4240"/>
                    <a:pt x="500" y="4168"/>
                    <a:pt x="762" y="4168"/>
                  </a:cubicBezTo>
                  <a:cubicBezTo>
                    <a:pt x="1048" y="4168"/>
                    <a:pt x="1334" y="4264"/>
                    <a:pt x="1524" y="4383"/>
                  </a:cubicBezTo>
                  <a:lnTo>
                    <a:pt x="152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0" name="Google Shape;11200;p85"/>
            <p:cNvSpPr/>
            <p:nvPr/>
          </p:nvSpPr>
          <p:spPr>
            <a:xfrm>
              <a:off x="2950603" y="3820304"/>
              <a:ext cx="97497" cy="97497"/>
            </a:xfrm>
            <a:custGeom>
              <a:rect b="b" l="l" r="r" t="t"/>
              <a:pathLst>
                <a:path extrusionOk="0" h="3288" w="3288">
                  <a:moveTo>
                    <a:pt x="1644" y="1"/>
                  </a:moveTo>
                  <a:cubicBezTo>
                    <a:pt x="739" y="1"/>
                    <a:pt x="1" y="739"/>
                    <a:pt x="1" y="1644"/>
                  </a:cubicBezTo>
                  <a:cubicBezTo>
                    <a:pt x="1" y="2549"/>
                    <a:pt x="739" y="3287"/>
                    <a:pt x="1644" y="3287"/>
                  </a:cubicBezTo>
                  <a:cubicBezTo>
                    <a:pt x="2549" y="3287"/>
                    <a:pt x="3287" y="2549"/>
                    <a:pt x="3287" y="1644"/>
                  </a:cubicBezTo>
                  <a:cubicBezTo>
                    <a:pt x="3287" y="739"/>
                    <a:pt x="2549" y="1"/>
                    <a:pt x="16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1" name="Google Shape;11201;p85"/>
            <p:cNvSpPr/>
            <p:nvPr/>
          </p:nvSpPr>
          <p:spPr>
            <a:xfrm>
              <a:off x="3072774" y="3820304"/>
              <a:ext cx="96786" cy="97497"/>
            </a:xfrm>
            <a:custGeom>
              <a:rect b="b" l="l" r="r" t="t"/>
              <a:pathLst>
                <a:path extrusionOk="0" h="3288" w="3264">
                  <a:moveTo>
                    <a:pt x="1644" y="1"/>
                  </a:moveTo>
                  <a:cubicBezTo>
                    <a:pt x="739" y="1"/>
                    <a:pt x="1" y="739"/>
                    <a:pt x="1" y="1644"/>
                  </a:cubicBezTo>
                  <a:cubicBezTo>
                    <a:pt x="1" y="2549"/>
                    <a:pt x="739" y="3287"/>
                    <a:pt x="1644" y="3287"/>
                  </a:cubicBezTo>
                  <a:cubicBezTo>
                    <a:pt x="2525" y="3287"/>
                    <a:pt x="3263" y="2549"/>
                    <a:pt x="3263" y="1644"/>
                  </a:cubicBezTo>
                  <a:cubicBezTo>
                    <a:pt x="3263" y="739"/>
                    <a:pt x="2525" y="1"/>
                    <a:pt x="16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2" name="Google Shape;11202;p85"/>
            <p:cNvSpPr/>
            <p:nvPr/>
          </p:nvSpPr>
          <p:spPr>
            <a:xfrm>
              <a:off x="3098928" y="3575963"/>
              <a:ext cx="45220" cy="41009"/>
            </a:xfrm>
            <a:custGeom>
              <a:rect b="b" l="l" r="r" t="t"/>
              <a:pathLst>
                <a:path extrusionOk="0" h="1383" w="1525">
                  <a:moveTo>
                    <a:pt x="0" y="1"/>
                  </a:moveTo>
                  <a:lnTo>
                    <a:pt x="0" y="1382"/>
                  </a:lnTo>
                  <a:cubicBezTo>
                    <a:pt x="214" y="1239"/>
                    <a:pt x="476" y="1168"/>
                    <a:pt x="762" y="1168"/>
                  </a:cubicBezTo>
                  <a:cubicBezTo>
                    <a:pt x="1048" y="1168"/>
                    <a:pt x="1286" y="1263"/>
                    <a:pt x="1524" y="1382"/>
                  </a:cubicBezTo>
                  <a:lnTo>
                    <a:pt x="152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3" name="Google Shape;11203;p85"/>
            <p:cNvSpPr/>
            <p:nvPr/>
          </p:nvSpPr>
          <p:spPr>
            <a:xfrm>
              <a:off x="3098928" y="3631029"/>
              <a:ext cx="45220" cy="173052"/>
            </a:xfrm>
            <a:custGeom>
              <a:rect b="b" l="l" r="r" t="t"/>
              <a:pathLst>
                <a:path extrusionOk="0" h="5836" w="1525">
                  <a:moveTo>
                    <a:pt x="757" y="0"/>
                  </a:moveTo>
                  <a:cubicBezTo>
                    <a:pt x="743" y="0"/>
                    <a:pt x="729" y="1"/>
                    <a:pt x="714" y="1"/>
                  </a:cubicBezTo>
                  <a:cubicBezTo>
                    <a:pt x="333" y="25"/>
                    <a:pt x="0" y="359"/>
                    <a:pt x="0" y="740"/>
                  </a:cubicBezTo>
                  <a:lnTo>
                    <a:pt x="0" y="5812"/>
                  </a:lnTo>
                  <a:cubicBezTo>
                    <a:pt x="238" y="5717"/>
                    <a:pt x="476" y="5693"/>
                    <a:pt x="762" y="5693"/>
                  </a:cubicBezTo>
                  <a:cubicBezTo>
                    <a:pt x="1024" y="5693"/>
                    <a:pt x="1286" y="5741"/>
                    <a:pt x="1524" y="5836"/>
                  </a:cubicBezTo>
                  <a:lnTo>
                    <a:pt x="1524" y="764"/>
                  </a:lnTo>
                  <a:cubicBezTo>
                    <a:pt x="1524" y="348"/>
                    <a:pt x="1189" y="0"/>
                    <a:pt x="7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4" name="Google Shape;11204;p85"/>
            <p:cNvSpPr/>
            <p:nvPr/>
          </p:nvSpPr>
          <p:spPr>
            <a:xfrm>
              <a:off x="3194232" y="3820304"/>
              <a:ext cx="97497" cy="97497"/>
            </a:xfrm>
            <a:custGeom>
              <a:rect b="b" l="l" r="r" t="t"/>
              <a:pathLst>
                <a:path extrusionOk="0" h="3288" w="3288">
                  <a:moveTo>
                    <a:pt x="1644" y="1"/>
                  </a:moveTo>
                  <a:cubicBezTo>
                    <a:pt x="739" y="1"/>
                    <a:pt x="1" y="739"/>
                    <a:pt x="1" y="1644"/>
                  </a:cubicBezTo>
                  <a:cubicBezTo>
                    <a:pt x="1" y="2549"/>
                    <a:pt x="739" y="3287"/>
                    <a:pt x="1644" y="3287"/>
                  </a:cubicBezTo>
                  <a:cubicBezTo>
                    <a:pt x="2549" y="3287"/>
                    <a:pt x="3287" y="2549"/>
                    <a:pt x="3287" y="1644"/>
                  </a:cubicBezTo>
                  <a:cubicBezTo>
                    <a:pt x="3287" y="739"/>
                    <a:pt x="2549" y="1"/>
                    <a:pt x="16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5" name="Google Shape;11205;p85"/>
            <p:cNvSpPr/>
            <p:nvPr/>
          </p:nvSpPr>
          <p:spPr>
            <a:xfrm>
              <a:off x="3220386" y="3575963"/>
              <a:ext cx="44508" cy="86200"/>
            </a:xfrm>
            <a:custGeom>
              <a:rect b="b" l="l" r="r" t="t"/>
              <a:pathLst>
                <a:path extrusionOk="0" h="2907" w="1501">
                  <a:moveTo>
                    <a:pt x="0" y="1"/>
                  </a:moveTo>
                  <a:lnTo>
                    <a:pt x="0" y="2906"/>
                  </a:lnTo>
                  <a:cubicBezTo>
                    <a:pt x="191" y="2740"/>
                    <a:pt x="476" y="2692"/>
                    <a:pt x="738" y="2692"/>
                  </a:cubicBezTo>
                  <a:cubicBezTo>
                    <a:pt x="1000" y="2692"/>
                    <a:pt x="1310" y="2740"/>
                    <a:pt x="1500" y="2906"/>
                  </a:cubicBezTo>
                  <a:lnTo>
                    <a:pt x="150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6" name="Google Shape;11206;p85"/>
            <p:cNvSpPr/>
            <p:nvPr/>
          </p:nvSpPr>
          <p:spPr>
            <a:xfrm>
              <a:off x="3220386" y="3676131"/>
              <a:ext cx="44508" cy="127951"/>
            </a:xfrm>
            <a:custGeom>
              <a:rect b="b" l="l" r="r" t="t"/>
              <a:pathLst>
                <a:path extrusionOk="0" h="4315" w="1501">
                  <a:moveTo>
                    <a:pt x="791" y="0"/>
                  </a:moveTo>
                  <a:cubicBezTo>
                    <a:pt x="766" y="0"/>
                    <a:pt x="740" y="2"/>
                    <a:pt x="715" y="5"/>
                  </a:cubicBezTo>
                  <a:cubicBezTo>
                    <a:pt x="310" y="28"/>
                    <a:pt x="0" y="362"/>
                    <a:pt x="0" y="743"/>
                  </a:cubicBezTo>
                  <a:lnTo>
                    <a:pt x="0" y="4315"/>
                  </a:lnTo>
                  <a:cubicBezTo>
                    <a:pt x="238" y="4220"/>
                    <a:pt x="500" y="4196"/>
                    <a:pt x="762" y="4196"/>
                  </a:cubicBezTo>
                  <a:cubicBezTo>
                    <a:pt x="1024" y="4196"/>
                    <a:pt x="1262" y="4220"/>
                    <a:pt x="1500" y="4315"/>
                  </a:cubicBezTo>
                  <a:lnTo>
                    <a:pt x="1500" y="767"/>
                  </a:lnTo>
                  <a:cubicBezTo>
                    <a:pt x="1500" y="341"/>
                    <a:pt x="1185" y="0"/>
                    <a:pt x="7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07" name="Google Shape;11207;p85"/>
          <p:cNvSpPr/>
          <p:nvPr/>
        </p:nvSpPr>
        <p:spPr>
          <a:xfrm>
            <a:off x="1831321" y="3410537"/>
            <a:ext cx="341122" cy="341834"/>
          </a:xfrm>
          <a:custGeom>
            <a:rect b="b" l="l" r="r" t="t"/>
            <a:pathLst>
              <a:path extrusionOk="0" h="11528" w="11504">
                <a:moveTo>
                  <a:pt x="1" y="1"/>
                </a:moveTo>
                <a:lnTo>
                  <a:pt x="1" y="6097"/>
                </a:lnTo>
                <a:lnTo>
                  <a:pt x="5287" y="6097"/>
                </a:lnTo>
                <a:lnTo>
                  <a:pt x="5287" y="8907"/>
                </a:lnTo>
                <a:lnTo>
                  <a:pt x="6312" y="8907"/>
                </a:lnTo>
                <a:lnTo>
                  <a:pt x="6312" y="6097"/>
                </a:lnTo>
                <a:lnTo>
                  <a:pt x="7002" y="6097"/>
                </a:lnTo>
                <a:lnTo>
                  <a:pt x="7002" y="10527"/>
                </a:lnTo>
                <a:lnTo>
                  <a:pt x="8050" y="10527"/>
                </a:lnTo>
                <a:lnTo>
                  <a:pt x="8050" y="6097"/>
                </a:lnTo>
                <a:lnTo>
                  <a:pt x="8741" y="6097"/>
                </a:lnTo>
                <a:lnTo>
                  <a:pt x="8741" y="9693"/>
                </a:lnTo>
                <a:lnTo>
                  <a:pt x="9765" y="9693"/>
                </a:lnTo>
                <a:lnTo>
                  <a:pt x="9765" y="6097"/>
                </a:lnTo>
                <a:lnTo>
                  <a:pt x="10455" y="6097"/>
                </a:lnTo>
                <a:lnTo>
                  <a:pt x="10455" y="11527"/>
                </a:lnTo>
                <a:lnTo>
                  <a:pt x="11503" y="11527"/>
                </a:lnTo>
                <a:lnTo>
                  <a:pt x="11503" y="5407"/>
                </a:lnTo>
                <a:lnTo>
                  <a:pt x="6312" y="5407"/>
                </a:lnTo>
                <a:lnTo>
                  <a:pt x="6312" y="2620"/>
                </a:lnTo>
                <a:lnTo>
                  <a:pt x="5240" y="2620"/>
                </a:lnTo>
                <a:lnTo>
                  <a:pt x="5240" y="5407"/>
                </a:lnTo>
                <a:lnTo>
                  <a:pt x="4573" y="5407"/>
                </a:lnTo>
                <a:lnTo>
                  <a:pt x="4573" y="977"/>
                </a:lnTo>
                <a:lnTo>
                  <a:pt x="3501" y="977"/>
                </a:lnTo>
                <a:lnTo>
                  <a:pt x="3501" y="5407"/>
                </a:lnTo>
                <a:lnTo>
                  <a:pt x="2835" y="5407"/>
                </a:lnTo>
                <a:lnTo>
                  <a:pt x="2835" y="1811"/>
                </a:lnTo>
                <a:lnTo>
                  <a:pt x="1763" y="1811"/>
                </a:lnTo>
                <a:lnTo>
                  <a:pt x="1763" y="5407"/>
                </a:lnTo>
                <a:lnTo>
                  <a:pt x="1072" y="5407"/>
                </a:lnTo>
                <a:lnTo>
                  <a:pt x="10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08" name="Google Shape;11208;p85"/>
          <p:cNvGrpSpPr/>
          <p:nvPr/>
        </p:nvGrpSpPr>
        <p:grpSpPr>
          <a:xfrm>
            <a:off x="1092631" y="3506583"/>
            <a:ext cx="340415" cy="187169"/>
            <a:chOff x="1759293" y="3649414"/>
            <a:chExt cx="340415" cy="187169"/>
          </a:xfrm>
        </p:grpSpPr>
        <p:sp>
          <p:nvSpPr>
            <p:cNvPr id="11209" name="Google Shape;11209;p85"/>
            <p:cNvSpPr/>
            <p:nvPr/>
          </p:nvSpPr>
          <p:spPr>
            <a:xfrm>
              <a:off x="2002922" y="3649414"/>
              <a:ext cx="96786" cy="105237"/>
            </a:xfrm>
            <a:custGeom>
              <a:rect b="b" l="l" r="r" t="t"/>
              <a:pathLst>
                <a:path extrusionOk="0" h="3549" w="3264">
                  <a:moveTo>
                    <a:pt x="1" y="1"/>
                  </a:moveTo>
                  <a:lnTo>
                    <a:pt x="1" y="2811"/>
                  </a:lnTo>
                  <a:lnTo>
                    <a:pt x="930" y="2811"/>
                  </a:lnTo>
                  <a:lnTo>
                    <a:pt x="1668" y="3549"/>
                  </a:lnTo>
                  <a:lnTo>
                    <a:pt x="2406" y="2811"/>
                  </a:lnTo>
                  <a:lnTo>
                    <a:pt x="3264" y="2811"/>
                  </a:lnTo>
                  <a:lnTo>
                    <a:pt x="326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0" name="Google Shape;11210;p85"/>
            <p:cNvSpPr/>
            <p:nvPr/>
          </p:nvSpPr>
          <p:spPr>
            <a:xfrm>
              <a:off x="1880781" y="3649414"/>
              <a:ext cx="97468" cy="105237"/>
            </a:xfrm>
            <a:custGeom>
              <a:rect b="b" l="l" r="r" t="t"/>
              <a:pathLst>
                <a:path extrusionOk="0" h="3549" w="3287">
                  <a:moveTo>
                    <a:pt x="0" y="1"/>
                  </a:moveTo>
                  <a:lnTo>
                    <a:pt x="0" y="2811"/>
                  </a:lnTo>
                  <a:lnTo>
                    <a:pt x="929" y="2811"/>
                  </a:lnTo>
                  <a:lnTo>
                    <a:pt x="1667" y="3549"/>
                  </a:lnTo>
                  <a:lnTo>
                    <a:pt x="2429" y="2811"/>
                  </a:lnTo>
                  <a:lnTo>
                    <a:pt x="3286" y="2811"/>
                  </a:lnTo>
                  <a:lnTo>
                    <a:pt x="328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1" name="Google Shape;11211;p85"/>
            <p:cNvSpPr/>
            <p:nvPr/>
          </p:nvSpPr>
          <p:spPr>
            <a:xfrm>
              <a:off x="1759293" y="3649414"/>
              <a:ext cx="96786" cy="105237"/>
            </a:xfrm>
            <a:custGeom>
              <a:rect b="b" l="l" r="r" t="t"/>
              <a:pathLst>
                <a:path extrusionOk="0" h="3549" w="3264">
                  <a:moveTo>
                    <a:pt x="1" y="1"/>
                  </a:moveTo>
                  <a:lnTo>
                    <a:pt x="1" y="2811"/>
                  </a:lnTo>
                  <a:lnTo>
                    <a:pt x="930" y="2811"/>
                  </a:lnTo>
                  <a:lnTo>
                    <a:pt x="1668" y="3549"/>
                  </a:lnTo>
                  <a:lnTo>
                    <a:pt x="2406" y="2811"/>
                  </a:lnTo>
                  <a:lnTo>
                    <a:pt x="3264" y="2811"/>
                  </a:lnTo>
                  <a:lnTo>
                    <a:pt x="326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2" name="Google Shape;11212;p85"/>
            <p:cNvSpPr/>
            <p:nvPr/>
          </p:nvSpPr>
          <p:spPr>
            <a:xfrm>
              <a:off x="1879358" y="3773008"/>
              <a:ext cx="99603" cy="63575"/>
            </a:xfrm>
            <a:custGeom>
              <a:rect b="b" l="l" r="r" t="t"/>
              <a:pathLst>
                <a:path extrusionOk="0" h="2144" w="3359">
                  <a:moveTo>
                    <a:pt x="0" y="0"/>
                  </a:moveTo>
                  <a:lnTo>
                    <a:pt x="0" y="2143"/>
                  </a:lnTo>
                  <a:lnTo>
                    <a:pt x="3358" y="2143"/>
                  </a:lnTo>
                  <a:lnTo>
                    <a:pt x="335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3" name="Google Shape;11213;p85"/>
            <p:cNvSpPr/>
            <p:nvPr/>
          </p:nvSpPr>
          <p:spPr>
            <a:xfrm>
              <a:off x="1999393" y="3773008"/>
              <a:ext cx="100314" cy="63575"/>
            </a:xfrm>
            <a:custGeom>
              <a:rect b="b" l="l" r="r" t="t"/>
              <a:pathLst>
                <a:path extrusionOk="0" h="2144" w="3383">
                  <a:moveTo>
                    <a:pt x="1" y="0"/>
                  </a:moveTo>
                  <a:lnTo>
                    <a:pt x="1" y="2143"/>
                  </a:lnTo>
                  <a:lnTo>
                    <a:pt x="3383" y="2143"/>
                  </a:lnTo>
                  <a:lnTo>
                    <a:pt x="338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4" name="Google Shape;11214;p85"/>
            <p:cNvSpPr/>
            <p:nvPr/>
          </p:nvSpPr>
          <p:spPr>
            <a:xfrm>
              <a:off x="1759293" y="3773008"/>
              <a:ext cx="100314" cy="63575"/>
            </a:xfrm>
            <a:custGeom>
              <a:rect b="b" l="l" r="r" t="t"/>
              <a:pathLst>
                <a:path extrusionOk="0" h="2144" w="3383">
                  <a:moveTo>
                    <a:pt x="1" y="0"/>
                  </a:moveTo>
                  <a:lnTo>
                    <a:pt x="1" y="2143"/>
                  </a:lnTo>
                  <a:lnTo>
                    <a:pt x="3383" y="2143"/>
                  </a:lnTo>
                  <a:lnTo>
                    <a:pt x="338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15" name="Google Shape;11215;p85"/>
          <p:cNvGrpSpPr/>
          <p:nvPr/>
        </p:nvGrpSpPr>
        <p:grpSpPr>
          <a:xfrm>
            <a:off x="1091949" y="4015014"/>
            <a:ext cx="340384" cy="341125"/>
            <a:chOff x="1758611" y="4157845"/>
            <a:chExt cx="340384" cy="341125"/>
          </a:xfrm>
        </p:grpSpPr>
        <p:sp>
          <p:nvSpPr>
            <p:cNvPr id="11216" name="Google Shape;11216;p85"/>
            <p:cNvSpPr/>
            <p:nvPr/>
          </p:nvSpPr>
          <p:spPr>
            <a:xfrm>
              <a:off x="1759293" y="4157845"/>
              <a:ext cx="186455" cy="163178"/>
            </a:xfrm>
            <a:custGeom>
              <a:rect b="b" l="l" r="r" t="t"/>
              <a:pathLst>
                <a:path extrusionOk="0" h="5503" w="6288">
                  <a:moveTo>
                    <a:pt x="5407" y="1"/>
                  </a:moveTo>
                  <a:cubicBezTo>
                    <a:pt x="2478" y="192"/>
                    <a:pt x="120" y="2573"/>
                    <a:pt x="1" y="5502"/>
                  </a:cubicBezTo>
                  <a:lnTo>
                    <a:pt x="1692" y="5502"/>
                  </a:lnTo>
                  <a:lnTo>
                    <a:pt x="2835" y="4383"/>
                  </a:lnTo>
                  <a:lnTo>
                    <a:pt x="3954" y="5502"/>
                  </a:lnTo>
                  <a:lnTo>
                    <a:pt x="5407" y="5502"/>
                  </a:lnTo>
                  <a:lnTo>
                    <a:pt x="5407" y="3764"/>
                  </a:lnTo>
                  <a:lnTo>
                    <a:pt x="6288" y="2883"/>
                  </a:lnTo>
                  <a:lnTo>
                    <a:pt x="5407" y="2025"/>
                  </a:lnTo>
                  <a:lnTo>
                    <a:pt x="540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7" name="Google Shape;11217;p85"/>
            <p:cNvSpPr/>
            <p:nvPr/>
          </p:nvSpPr>
          <p:spPr>
            <a:xfrm>
              <a:off x="1913251" y="4340744"/>
              <a:ext cx="185032" cy="156802"/>
            </a:xfrm>
            <a:custGeom>
              <a:rect b="b" l="l" r="r" t="t"/>
              <a:pathLst>
                <a:path extrusionOk="0" h="5288" w="6240">
                  <a:moveTo>
                    <a:pt x="834" y="1"/>
                  </a:moveTo>
                  <a:lnTo>
                    <a:pt x="834" y="1763"/>
                  </a:lnTo>
                  <a:lnTo>
                    <a:pt x="0" y="2597"/>
                  </a:lnTo>
                  <a:lnTo>
                    <a:pt x="834" y="3430"/>
                  </a:lnTo>
                  <a:lnTo>
                    <a:pt x="834" y="5288"/>
                  </a:lnTo>
                  <a:cubicBezTo>
                    <a:pt x="3692" y="5121"/>
                    <a:pt x="6026" y="2835"/>
                    <a:pt x="6240" y="1"/>
                  </a:cubicBezTo>
                  <a:lnTo>
                    <a:pt x="4597" y="1"/>
                  </a:lnTo>
                  <a:lnTo>
                    <a:pt x="3477" y="1120"/>
                  </a:lnTo>
                  <a:lnTo>
                    <a:pt x="2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8" name="Google Shape;11218;p85"/>
            <p:cNvSpPr/>
            <p:nvPr/>
          </p:nvSpPr>
          <p:spPr>
            <a:xfrm>
              <a:off x="1758611" y="4313908"/>
              <a:ext cx="161013" cy="185061"/>
            </a:xfrm>
            <a:custGeom>
              <a:rect b="b" l="l" r="r" t="t"/>
              <a:pathLst>
                <a:path extrusionOk="0" h="6241" w="5430">
                  <a:moveTo>
                    <a:pt x="2810" y="1"/>
                  </a:moveTo>
                  <a:lnTo>
                    <a:pt x="1953" y="882"/>
                  </a:lnTo>
                  <a:lnTo>
                    <a:pt x="0" y="882"/>
                  </a:lnTo>
                  <a:cubicBezTo>
                    <a:pt x="262" y="3764"/>
                    <a:pt x="2572" y="6050"/>
                    <a:pt x="5430" y="6240"/>
                  </a:cubicBezTo>
                  <a:lnTo>
                    <a:pt x="5430" y="4621"/>
                  </a:lnTo>
                  <a:lnTo>
                    <a:pt x="4311" y="3502"/>
                  </a:lnTo>
                  <a:lnTo>
                    <a:pt x="5430" y="2359"/>
                  </a:lnTo>
                  <a:lnTo>
                    <a:pt x="5430" y="882"/>
                  </a:lnTo>
                  <a:lnTo>
                    <a:pt x="3691" y="882"/>
                  </a:lnTo>
                  <a:lnTo>
                    <a:pt x="281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9" name="Google Shape;11219;p85"/>
            <p:cNvSpPr/>
            <p:nvPr/>
          </p:nvSpPr>
          <p:spPr>
            <a:xfrm>
              <a:off x="1939376" y="4157845"/>
              <a:ext cx="159619" cy="187878"/>
            </a:xfrm>
            <a:custGeom>
              <a:rect b="b" l="l" r="r" t="t"/>
              <a:pathLst>
                <a:path extrusionOk="0" h="6336" w="5383">
                  <a:moveTo>
                    <a:pt x="1" y="1"/>
                  </a:moveTo>
                  <a:lnTo>
                    <a:pt x="1" y="1787"/>
                  </a:lnTo>
                  <a:lnTo>
                    <a:pt x="1120" y="2930"/>
                  </a:lnTo>
                  <a:lnTo>
                    <a:pt x="1" y="4049"/>
                  </a:lnTo>
                  <a:lnTo>
                    <a:pt x="1" y="5502"/>
                  </a:lnTo>
                  <a:lnTo>
                    <a:pt x="1763" y="5502"/>
                  </a:lnTo>
                  <a:lnTo>
                    <a:pt x="2596" y="6336"/>
                  </a:lnTo>
                  <a:lnTo>
                    <a:pt x="3430" y="5502"/>
                  </a:lnTo>
                  <a:lnTo>
                    <a:pt x="5383" y="5502"/>
                  </a:lnTo>
                  <a:cubicBezTo>
                    <a:pt x="5287" y="2573"/>
                    <a:pt x="2954" y="144"/>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20" name="Google Shape;11220;p85"/>
          <p:cNvSpPr/>
          <p:nvPr/>
        </p:nvSpPr>
        <p:spPr>
          <a:xfrm>
            <a:off x="1865273" y="3973330"/>
            <a:ext cx="272536" cy="343584"/>
          </a:xfrm>
          <a:custGeom>
            <a:rect b="b" l="l" r="r" t="t"/>
            <a:pathLst>
              <a:path extrusionOk="0" h="11587" w="9191">
                <a:moveTo>
                  <a:pt x="1680" y="1"/>
                </a:moveTo>
                <a:cubicBezTo>
                  <a:pt x="747" y="1"/>
                  <a:pt x="0" y="767"/>
                  <a:pt x="23" y="1679"/>
                </a:cubicBezTo>
                <a:cubicBezTo>
                  <a:pt x="46" y="2537"/>
                  <a:pt x="808" y="3251"/>
                  <a:pt x="1666" y="3251"/>
                </a:cubicBezTo>
                <a:lnTo>
                  <a:pt x="4262" y="3251"/>
                </a:lnTo>
                <a:lnTo>
                  <a:pt x="4262" y="6704"/>
                </a:lnTo>
                <a:lnTo>
                  <a:pt x="3309" y="6704"/>
                </a:lnTo>
                <a:lnTo>
                  <a:pt x="3309" y="5847"/>
                </a:lnTo>
                <a:cubicBezTo>
                  <a:pt x="3309" y="5013"/>
                  <a:pt x="2714" y="4323"/>
                  <a:pt x="1880" y="4204"/>
                </a:cubicBezTo>
                <a:cubicBezTo>
                  <a:pt x="1813" y="4196"/>
                  <a:pt x="1746" y="4192"/>
                  <a:pt x="1680" y="4192"/>
                </a:cubicBezTo>
                <a:cubicBezTo>
                  <a:pt x="747" y="4192"/>
                  <a:pt x="0" y="4959"/>
                  <a:pt x="23" y="5871"/>
                </a:cubicBezTo>
                <a:cubicBezTo>
                  <a:pt x="46" y="6752"/>
                  <a:pt x="808" y="7466"/>
                  <a:pt x="1666" y="7466"/>
                </a:cubicBezTo>
                <a:lnTo>
                  <a:pt x="4262" y="7466"/>
                </a:lnTo>
                <a:lnTo>
                  <a:pt x="4262" y="10919"/>
                </a:lnTo>
                <a:lnTo>
                  <a:pt x="3309" y="10919"/>
                </a:lnTo>
                <a:lnTo>
                  <a:pt x="3309" y="9991"/>
                </a:lnTo>
                <a:cubicBezTo>
                  <a:pt x="3309" y="9157"/>
                  <a:pt x="2714" y="8466"/>
                  <a:pt x="1880" y="8347"/>
                </a:cubicBezTo>
                <a:cubicBezTo>
                  <a:pt x="1813" y="8340"/>
                  <a:pt x="1746" y="8336"/>
                  <a:pt x="1680" y="8336"/>
                </a:cubicBezTo>
                <a:cubicBezTo>
                  <a:pt x="747" y="8336"/>
                  <a:pt x="0" y="9102"/>
                  <a:pt x="23" y="10014"/>
                </a:cubicBezTo>
                <a:cubicBezTo>
                  <a:pt x="46" y="10872"/>
                  <a:pt x="808" y="11586"/>
                  <a:pt x="1666" y="11586"/>
                </a:cubicBezTo>
                <a:lnTo>
                  <a:pt x="4928" y="11586"/>
                </a:lnTo>
                <a:lnTo>
                  <a:pt x="4928" y="9419"/>
                </a:lnTo>
                <a:lnTo>
                  <a:pt x="7500" y="9419"/>
                </a:lnTo>
                <a:cubicBezTo>
                  <a:pt x="8381" y="9419"/>
                  <a:pt x="9144" y="8705"/>
                  <a:pt x="9144" y="7823"/>
                </a:cubicBezTo>
                <a:cubicBezTo>
                  <a:pt x="9166" y="6924"/>
                  <a:pt x="8445" y="6172"/>
                  <a:pt x="7582" y="6172"/>
                </a:cubicBezTo>
                <a:cubicBezTo>
                  <a:pt x="7531" y="6172"/>
                  <a:pt x="7480" y="6175"/>
                  <a:pt x="7429" y="6180"/>
                </a:cubicBezTo>
                <a:cubicBezTo>
                  <a:pt x="6572" y="6228"/>
                  <a:pt x="5929" y="6942"/>
                  <a:pt x="5929" y="7823"/>
                </a:cubicBezTo>
                <a:lnTo>
                  <a:pt x="5929" y="8705"/>
                </a:lnTo>
                <a:lnTo>
                  <a:pt x="4976" y="8705"/>
                </a:lnTo>
                <a:lnTo>
                  <a:pt x="4976" y="5252"/>
                </a:lnTo>
                <a:lnTo>
                  <a:pt x="7524" y="5252"/>
                </a:lnTo>
                <a:cubicBezTo>
                  <a:pt x="8381" y="5252"/>
                  <a:pt x="9144" y="4561"/>
                  <a:pt x="9167" y="3680"/>
                </a:cubicBezTo>
                <a:cubicBezTo>
                  <a:pt x="9190" y="2755"/>
                  <a:pt x="8472" y="1987"/>
                  <a:pt x="7559" y="1987"/>
                </a:cubicBezTo>
                <a:cubicBezTo>
                  <a:pt x="7531" y="1987"/>
                  <a:pt x="7504" y="1988"/>
                  <a:pt x="7477" y="1989"/>
                </a:cubicBezTo>
                <a:cubicBezTo>
                  <a:pt x="6595" y="2013"/>
                  <a:pt x="5881" y="2751"/>
                  <a:pt x="5881" y="3608"/>
                </a:cubicBezTo>
                <a:lnTo>
                  <a:pt x="5881" y="4537"/>
                </a:lnTo>
                <a:lnTo>
                  <a:pt x="4928" y="4537"/>
                </a:lnTo>
                <a:lnTo>
                  <a:pt x="4928" y="12"/>
                </a:lnTo>
                <a:lnTo>
                  <a:pt x="4262" y="12"/>
                </a:lnTo>
                <a:lnTo>
                  <a:pt x="4262" y="2584"/>
                </a:lnTo>
                <a:lnTo>
                  <a:pt x="3309" y="2584"/>
                </a:lnTo>
                <a:lnTo>
                  <a:pt x="3309" y="1656"/>
                </a:lnTo>
                <a:cubicBezTo>
                  <a:pt x="3309" y="822"/>
                  <a:pt x="2714" y="131"/>
                  <a:pt x="1880" y="12"/>
                </a:cubicBezTo>
                <a:cubicBezTo>
                  <a:pt x="1813" y="4"/>
                  <a:pt x="1746" y="1"/>
                  <a:pt x="168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21" name="Google Shape;11221;p85"/>
          <p:cNvGrpSpPr/>
          <p:nvPr/>
        </p:nvGrpSpPr>
        <p:grpSpPr>
          <a:xfrm>
            <a:off x="2588365" y="3981455"/>
            <a:ext cx="322742" cy="298723"/>
            <a:chOff x="2959796" y="4133855"/>
            <a:chExt cx="322742" cy="298723"/>
          </a:xfrm>
        </p:grpSpPr>
        <p:sp>
          <p:nvSpPr>
            <p:cNvPr id="11222" name="Google Shape;11222;p85"/>
            <p:cNvSpPr/>
            <p:nvPr/>
          </p:nvSpPr>
          <p:spPr>
            <a:xfrm>
              <a:off x="2959796" y="4369004"/>
              <a:ext cx="63575" cy="63575"/>
            </a:xfrm>
            <a:custGeom>
              <a:rect b="b" l="l" r="r" t="t"/>
              <a:pathLst>
                <a:path extrusionOk="0" h="2144" w="2144">
                  <a:moveTo>
                    <a:pt x="1072" y="0"/>
                  </a:moveTo>
                  <a:cubicBezTo>
                    <a:pt x="477" y="0"/>
                    <a:pt x="1" y="477"/>
                    <a:pt x="1" y="1072"/>
                  </a:cubicBezTo>
                  <a:cubicBezTo>
                    <a:pt x="1" y="1667"/>
                    <a:pt x="477" y="2144"/>
                    <a:pt x="1072" y="2144"/>
                  </a:cubicBezTo>
                  <a:cubicBezTo>
                    <a:pt x="1668" y="2144"/>
                    <a:pt x="2144" y="1667"/>
                    <a:pt x="2144" y="1072"/>
                  </a:cubicBezTo>
                  <a:cubicBezTo>
                    <a:pt x="2144" y="477"/>
                    <a:pt x="1668" y="0"/>
                    <a:pt x="10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3" name="Google Shape;11223;p85"/>
            <p:cNvSpPr/>
            <p:nvPr/>
          </p:nvSpPr>
          <p:spPr>
            <a:xfrm>
              <a:off x="2959796" y="4289919"/>
              <a:ext cx="63575" cy="63575"/>
            </a:xfrm>
            <a:custGeom>
              <a:rect b="b" l="l" r="r" t="t"/>
              <a:pathLst>
                <a:path extrusionOk="0" h="2144" w="2144">
                  <a:moveTo>
                    <a:pt x="1072" y="0"/>
                  </a:moveTo>
                  <a:cubicBezTo>
                    <a:pt x="477" y="0"/>
                    <a:pt x="1" y="500"/>
                    <a:pt x="1" y="1072"/>
                  </a:cubicBezTo>
                  <a:cubicBezTo>
                    <a:pt x="1" y="1667"/>
                    <a:pt x="477" y="2144"/>
                    <a:pt x="1072" y="2144"/>
                  </a:cubicBezTo>
                  <a:cubicBezTo>
                    <a:pt x="1668" y="2144"/>
                    <a:pt x="2144" y="1667"/>
                    <a:pt x="2144" y="1072"/>
                  </a:cubicBezTo>
                  <a:cubicBezTo>
                    <a:pt x="2144" y="500"/>
                    <a:pt x="1668" y="0"/>
                    <a:pt x="10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4" name="Google Shape;11224;p85"/>
            <p:cNvSpPr/>
            <p:nvPr/>
          </p:nvSpPr>
          <p:spPr>
            <a:xfrm>
              <a:off x="2959796" y="4212228"/>
              <a:ext cx="63575" cy="63575"/>
            </a:xfrm>
            <a:custGeom>
              <a:rect b="b" l="l" r="r" t="t"/>
              <a:pathLst>
                <a:path extrusionOk="0" h="2144" w="2144">
                  <a:moveTo>
                    <a:pt x="1072" y="1"/>
                  </a:moveTo>
                  <a:cubicBezTo>
                    <a:pt x="477" y="1"/>
                    <a:pt x="1" y="501"/>
                    <a:pt x="1" y="1072"/>
                  </a:cubicBezTo>
                  <a:cubicBezTo>
                    <a:pt x="1" y="1668"/>
                    <a:pt x="477" y="2144"/>
                    <a:pt x="1072" y="2144"/>
                  </a:cubicBezTo>
                  <a:cubicBezTo>
                    <a:pt x="1668" y="2144"/>
                    <a:pt x="2144" y="1668"/>
                    <a:pt x="2144" y="1072"/>
                  </a:cubicBezTo>
                  <a:cubicBezTo>
                    <a:pt x="2144" y="501"/>
                    <a:pt x="1668"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5" name="Google Shape;11225;p85"/>
            <p:cNvSpPr/>
            <p:nvPr/>
          </p:nvSpPr>
          <p:spPr>
            <a:xfrm>
              <a:off x="3045938" y="4369004"/>
              <a:ext cx="63605" cy="63575"/>
            </a:xfrm>
            <a:custGeom>
              <a:rect b="b" l="l" r="r" t="t"/>
              <a:pathLst>
                <a:path extrusionOk="0" h="2144" w="2145">
                  <a:moveTo>
                    <a:pt x="1073" y="0"/>
                  </a:moveTo>
                  <a:cubicBezTo>
                    <a:pt x="477" y="0"/>
                    <a:pt x="1" y="477"/>
                    <a:pt x="1" y="1072"/>
                  </a:cubicBezTo>
                  <a:cubicBezTo>
                    <a:pt x="1" y="1667"/>
                    <a:pt x="477" y="2144"/>
                    <a:pt x="1073" y="2144"/>
                  </a:cubicBezTo>
                  <a:cubicBezTo>
                    <a:pt x="1668" y="2144"/>
                    <a:pt x="2144" y="1667"/>
                    <a:pt x="2144" y="1072"/>
                  </a:cubicBezTo>
                  <a:cubicBezTo>
                    <a:pt x="2144" y="477"/>
                    <a:pt x="1668" y="0"/>
                    <a:pt x="10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6" name="Google Shape;11226;p85"/>
            <p:cNvSpPr/>
            <p:nvPr/>
          </p:nvSpPr>
          <p:spPr>
            <a:xfrm>
              <a:off x="3045938" y="4289919"/>
              <a:ext cx="63605" cy="63575"/>
            </a:xfrm>
            <a:custGeom>
              <a:rect b="b" l="l" r="r" t="t"/>
              <a:pathLst>
                <a:path extrusionOk="0" h="2144" w="2145">
                  <a:moveTo>
                    <a:pt x="1073" y="0"/>
                  </a:moveTo>
                  <a:cubicBezTo>
                    <a:pt x="477" y="0"/>
                    <a:pt x="1" y="500"/>
                    <a:pt x="1" y="1072"/>
                  </a:cubicBezTo>
                  <a:cubicBezTo>
                    <a:pt x="1" y="1667"/>
                    <a:pt x="477" y="2144"/>
                    <a:pt x="1073" y="2144"/>
                  </a:cubicBezTo>
                  <a:cubicBezTo>
                    <a:pt x="1668" y="2144"/>
                    <a:pt x="2144" y="1667"/>
                    <a:pt x="2144" y="1072"/>
                  </a:cubicBezTo>
                  <a:cubicBezTo>
                    <a:pt x="2144" y="500"/>
                    <a:pt x="1668" y="0"/>
                    <a:pt x="10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7" name="Google Shape;11227;p85"/>
            <p:cNvSpPr/>
            <p:nvPr/>
          </p:nvSpPr>
          <p:spPr>
            <a:xfrm>
              <a:off x="3132821" y="4369004"/>
              <a:ext cx="63575" cy="63575"/>
            </a:xfrm>
            <a:custGeom>
              <a:rect b="b" l="l" r="r" t="t"/>
              <a:pathLst>
                <a:path extrusionOk="0" h="2144" w="2144">
                  <a:moveTo>
                    <a:pt x="1072" y="0"/>
                  </a:moveTo>
                  <a:cubicBezTo>
                    <a:pt x="476" y="0"/>
                    <a:pt x="0" y="477"/>
                    <a:pt x="0" y="1072"/>
                  </a:cubicBezTo>
                  <a:cubicBezTo>
                    <a:pt x="0" y="1667"/>
                    <a:pt x="476" y="2144"/>
                    <a:pt x="1072" y="2144"/>
                  </a:cubicBezTo>
                  <a:cubicBezTo>
                    <a:pt x="1667" y="2144"/>
                    <a:pt x="2143" y="1667"/>
                    <a:pt x="2143" y="1072"/>
                  </a:cubicBezTo>
                  <a:cubicBezTo>
                    <a:pt x="2143" y="477"/>
                    <a:pt x="1667" y="0"/>
                    <a:pt x="10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8" name="Google Shape;11228;p85"/>
            <p:cNvSpPr/>
            <p:nvPr/>
          </p:nvSpPr>
          <p:spPr>
            <a:xfrm>
              <a:off x="3132821" y="4289919"/>
              <a:ext cx="63575" cy="63575"/>
            </a:xfrm>
            <a:custGeom>
              <a:rect b="b" l="l" r="r" t="t"/>
              <a:pathLst>
                <a:path extrusionOk="0" h="2144" w="2144">
                  <a:moveTo>
                    <a:pt x="1072" y="0"/>
                  </a:moveTo>
                  <a:cubicBezTo>
                    <a:pt x="476" y="0"/>
                    <a:pt x="0" y="500"/>
                    <a:pt x="0" y="1072"/>
                  </a:cubicBezTo>
                  <a:cubicBezTo>
                    <a:pt x="0" y="1667"/>
                    <a:pt x="476" y="2144"/>
                    <a:pt x="1072" y="2144"/>
                  </a:cubicBezTo>
                  <a:cubicBezTo>
                    <a:pt x="1667" y="2144"/>
                    <a:pt x="2143" y="1667"/>
                    <a:pt x="2143" y="1072"/>
                  </a:cubicBezTo>
                  <a:cubicBezTo>
                    <a:pt x="2143" y="500"/>
                    <a:pt x="1667" y="0"/>
                    <a:pt x="10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9" name="Google Shape;11229;p85"/>
            <p:cNvSpPr/>
            <p:nvPr/>
          </p:nvSpPr>
          <p:spPr>
            <a:xfrm>
              <a:off x="3132821" y="4212228"/>
              <a:ext cx="63575" cy="63575"/>
            </a:xfrm>
            <a:custGeom>
              <a:rect b="b" l="l" r="r" t="t"/>
              <a:pathLst>
                <a:path extrusionOk="0" h="2144" w="2144">
                  <a:moveTo>
                    <a:pt x="1072" y="1"/>
                  </a:moveTo>
                  <a:cubicBezTo>
                    <a:pt x="476" y="1"/>
                    <a:pt x="0" y="501"/>
                    <a:pt x="0" y="1072"/>
                  </a:cubicBezTo>
                  <a:cubicBezTo>
                    <a:pt x="0" y="1668"/>
                    <a:pt x="476" y="2144"/>
                    <a:pt x="1072" y="2144"/>
                  </a:cubicBezTo>
                  <a:cubicBezTo>
                    <a:pt x="1667" y="2144"/>
                    <a:pt x="2143" y="1668"/>
                    <a:pt x="2143" y="1072"/>
                  </a:cubicBezTo>
                  <a:cubicBezTo>
                    <a:pt x="2143" y="501"/>
                    <a:pt x="1667"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0" name="Google Shape;11230;p85"/>
            <p:cNvSpPr/>
            <p:nvPr/>
          </p:nvSpPr>
          <p:spPr>
            <a:xfrm>
              <a:off x="3218963" y="4369004"/>
              <a:ext cx="63575" cy="63575"/>
            </a:xfrm>
            <a:custGeom>
              <a:rect b="b" l="l" r="r" t="t"/>
              <a:pathLst>
                <a:path extrusionOk="0" h="2144" w="2144">
                  <a:moveTo>
                    <a:pt x="1072" y="0"/>
                  </a:moveTo>
                  <a:cubicBezTo>
                    <a:pt x="477" y="0"/>
                    <a:pt x="0" y="477"/>
                    <a:pt x="0" y="1072"/>
                  </a:cubicBezTo>
                  <a:cubicBezTo>
                    <a:pt x="0" y="1667"/>
                    <a:pt x="477" y="2144"/>
                    <a:pt x="1072" y="2144"/>
                  </a:cubicBezTo>
                  <a:cubicBezTo>
                    <a:pt x="1667" y="2144"/>
                    <a:pt x="2144" y="1667"/>
                    <a:pt x="2144" y="1072"/>
                  </a:cubicBezTo>
                  <a:cubicBezTo>
                    <a:pt x="2144" y="477"/>
                    <a:pt x="1667" y="0"/>
                    <a:pt x="10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1" name="Google Shape;11231;p85"/>
            <p:cNvSpPr/>
            <p:nvPr/>
          </p:nvSpPr>
          <p:spPr>
            <a:xfrm>
              <a:off x="3218963" y="4289919"/>
              <a:ext cx="63575" cy="63575"/>
            </a:xfrm>
            <a:custGeom>
              <a:rect b="b" l="l" r="r" t="t"/>
              <a:pathLst>
                <a:path extrusionOk="0" h="2144" w="2144">
                  <a:moveTo>
                    <a:pt x="1072" y="0"/>
                  </a:moveTo>
                  <a:cubicBezTo>
                    <a:pt x="477" y="0"/>
                    <a:pt x="0" y="500"/>
                    <a:pt x="0" y="1072"/>
                  </a:cubicBezTo>
                  <a:cubicBezTo>
                    <a:pt x="0" y="1667"/>
                    <a:pt x="477" y="2144"/>
                    <a:pt x="1072" y="2144"/>
                  </a:cubicBezTo>
                  <a:cubicBezTo>
                    <a:pt x="1667" y="2144"/>
                    <a:pt x="2144" y="1667"/>
                    <a:pt x="2144" y="1072"/>
                  </a:cubicBezTo>
                  <a:cubicBezTo>
                    <a:pt x="2144" y="500"/>
                    <a:pt x="1667" y="0"/>
                    <a:pt x="10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2" name="Google Shape;11232;p85"/>
            <p:cNvSpPr/>
            <p:nvPr/>
          </p:nvSpPr>
          <p:spPr>
            <a:xfrm>
              <a:off x="3218963" y="4212228"/>
              <a:ext cx="63575" cy="63575"/>
            </a:xfrm>
            <a:custGeom>
              <a:rect b="b" l="l" r="r" t="t"/>
              <a:pathLst>
                <a:path extrusionOk="0" h="2144" w="2144">
                  <a:moveTo>
                    <a:pt x="1072" y="1"/>
                  </a:moveTo>
                  <a:cubicBezTo>
                    <a:pt x="477" y="1"/>
                    <a:pt x="0" y="501"/>
                    <a:pt x="0" y="1072"/>
                  </a:cubicBezTo>
                  <a:cubicBezTo>
                    <a:pt x="0" y="1668"/>
                    <a:pt x="477" y="2144"/>
                    <a:pt x="1072" y="2144"/>
                  </a:cubicBezTo>
                  <a:cubicBezTo>
                    <a:pt x="1667" y="2144"/>
                    <a:pt x="2144" y="1668"/>
                    <a:pt x="2144" y="1072"/>
                  </a:cubicBezTo>
                  <a:cubicBezTo>
                    <a:pt x="2144" y="501"/>
                    <a:pt x="1667" y="1"/>
                    <a:pt x="10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3" name="Google Shape;11233;p85"/>
            <p:cNvSpPr/>
            <p:nvPr/>
          </p:nvSpPr>
          <p:spPr>
            <a:xfrm>
              <a:off x="3218963" y="4133855"/>
              <a:ext cx="63575" cy="63575"/>
            </a:xfrm>
            <a:custGeom>
              <a:rect b="b" l="l" r="r" t="t"/>
              <a:pathLst>
                <a:path extrusionOk="0" h="2144" w="2144">
                  <a:moveTo>
                    <a:pt x="1072" y="0"/>
                  </a:moveTo>
                  <a:cubicBezTo>
                    <a:pt x="477" y="0"/>
                    <a:pt x="0" y="477"/>
                    <a:pt x="0" y="1072"/>
                  </a:cubicBezTo>
                  <a:cubicBezTo>
                    <a:pt x="0" y="1667"/>
                    <a:pt x="477" y="2144"/>
                    <a:pt x="1072" y="2144"/>
                  </a:cubicBezTo>
                  <a:cubicBezTo>
                    <a:pt x="1667" y="2144"/>
                    <a:pt x="2144" y="1667"/>
                    <a:pt x="2144" y="1072"/>
                  </a:cubicBezTo>
                  <a:cubicBezTo>
                    <a:pt x="2144" y="477"/>
                    <a:pt x="1667" y="0"/>
                    <a:pt x="10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34" name="Google Shape;11234;p85"/>
          <p:cNvSpPr/>
          <p:nvPr/>
        </p:nvSpPr>
        <p:spPr>
          <a:xfrm>
            <a:off x="3272838" y="3977687"/>
            <a:ext cx="341093" cy="341093"/>
          </a:xfrm>
          <a:custGeom>
            <a:rect b="b" l="l" r="r" t="t"/>
            <a:pathLst>
              <a:path extrusionOk="0" h="11503" w="11503">
                <a:moveTo>
                  <a:pt x="0" y="1"/>
                </a:moveTo>
                <a:lnTo>
                  <a:pt x="0" y="11503"/>
                </a:lnTo>
                <a:lnTo>
                  <a:pt x="11503" y="11503"/>
                </a:lnTo>
                <a:lnTo>
                  <a:pt x="11503" y="10265"/>
                </a:lnTo>
                <a:lnTo>
                  <a:pt x="10836" y="10265"/>
                </a:lnTo>
                <a:lnTo>
                  <a:pt x="10836" y="10360"/>
                </a:lnTo>
                <a:lnTo>
                  <a:pt x="10836" y="10908"/>
                </a:lnTo>
                <a:lnTo>
                  <a:pt x="691" y="10908"/>
                </a:lnTo>
                <a:lnTo>
                  <a:pt x="691" y="9955"/>
                </a:lnTo>
                <a:lnTo>
                  <a:pt x="2072" y="9026"/>
                </a:lnTo>
                <a:cubicBezTo>
                  <a:pt x="2243" y="9154"/>
                  <a:pt x="2490" y="9244"/>
                  <a:pt x="2746" y="9244"/>
                </a:cubicBezTo>
                <a:cubicBezTo>
                  <a:pt x="2775" y="9244"/>
                  <a:pt x="2805" y="9243"/>
                  <a:pt x="2834" y="9240"/>
                </a:cubicBezTo>
                <a:cubicBezTo>
                  <a:pt x="3334" y="9169"/>
                  <a:pt x="3739" y="8788"/>
                  <a:pt x="3787" y="8288"/>
                </a:cubicBezTo>
                <a:cubicBezTo>
                  <a:pt x="3811" y="8002"/>
                  <a:pt x="3739" y="7740"/>
                  <a:pt x="3620" y="7526"/>
                </a:cubicBezTo>
                <a:lnTo>
                  <a:pt x="4049" y="6788"/>
                </a:lnTo>
                <a:cubicBezTo>
                  <a:pt x="4144" y="6811"/>
                  <a:pt x="4239" y="6811"/>
                  <a:pt x="4335" y="6811"/>
                </a:cubicBezTo>
                <a:cubicBezTo>
                  <a:pt x="4596" y="6811"/>
                  <a:pt x="4835" y="6740"/>
                  <a:pt x="5001" y="6549"/>
                </a:cubicBezTo>
                <a:lnTo>
                  <a:pt x="5644" y="7002"/>
                </a:lnTo>
                <a:cubicBezTo>
                  <a:pt x="5597" y="7145"/>
                  <a:pt x="5597" y="7288"/>
                  <a:pt x="5644" y="7454"/>
                </a:cubicBezTo>
                <a:cubicBezTo>
                  <a:pt x="5716" y="7859"/>
                  <a:pt x="6049" y="8193"/>
                  <a:pt x="6478" y="8264"/>
                </a:cubicBezTo>
                <a:cubicBezTo>
                  <a:pt x="6531" y="8272"/>
                  <a:pt x="6584" y="8276"/>
                  <a:pt x="6636" y="8276"/>
                </a:cubicBezTo>
                <a:cubicBezTo>
                  <a:pt x="7215" y="8276"/>
                  <a:pt x="7716" y="7806"/>
                  <a:pt x="7716" y="7216"/>
                </a:cubicBezTo>
                <a:cubicBezTo>
                  <a:pt x="7716" y="7026"/>
                  <a:pt x="7692" y="6883"/>
                  <a:pt x="7597" y="6764"/>
                </a:cubicBezTo>
                <a:lnTo>
                  <a:pt x="8169" y="6145"/>
                </a:lnTo>
                <a:cubicBezTo>
                  <a:pt x="8289" y="6196"/>
                  <a:pt x="8434" y="6235"/>
                  <a:pt x="8585" y="6235"/>
                </a:cubicBezTo>
                <a:cubicBezTo>
                  <a:pt x="8644" y="6235"/>
                  <a:pt x="8704" y="6229"/>
                  <a:pt x="8764" y="6216"/>
                </a:cubicBezTo>
                <a:cubicBezTo>
                  <a:pt x="9240" y="6168"/>
                  <a:pt x="9621" y="5787"/>
                  <a:pt x="9693" y="5311"/>
                </a:cubicBezTo>
                <a:cubicBezTo>
                  <a:pt x="9717" y="4978"/>
                  <a:pt x="9621" y="4668"/>
                  <a:pt x="9407" y="4478"/>
                </a:cubicBezTo>
                <a:lnTo>
                  <a:pt x="9836" y="3882"/>
                </a:lnTo>
                <a:cubicBezTo>
                  <a:pt x="9907" y="3894"/>
                  <a:pt x="9979" y="3900"/>
                  <a:pt x="10056" y="3900"/>
                </a:cubicBezTo>
                <a:cubicBezTo>
                  <a:pt x="10133" y="3900"/>
                  <a:pt x="10217" y="3894"/>
                  <a:pt x="10312" y="3882"/>
                </a:cubicBezTo>
                <a:cubicBezTo>
                  <a:pt x="10717" y="3787"/>
                  <a:pt x="11050" y="3454"/>
                  <a:pt x="11145" y="3049"/>
                </a:cubicBezTo>
                <a:cubicBezTo>
                  <a:pt x="11277" y="2391"/>
                  <a:pt x="10762" y="1773"/>
                  <a:pt x="10121" y="1773"/>
                </a:cubicBezTo>
                <a:cubicBezTo>
                  <a:pt x="10067" y="1773"/>
                  <a:pt x="10011" y="1777"/>
                  <a:pt x="9955" y="1787"/>
                </a:cubicBezTo>
                <a:cubicBezTo>
                  <a:pt x="9478" y="1858"/>
                  <a:pt x="9097" y="2239"/>
                  <a:pt x="9026" y="2739"/>
                </a:cubicBezTo>
                <a:cubicBezTo>
                  <a:pt x="9002" y="3049"/>
                  <a:pt x="9097" y="3311"/>
                  <a:pt x="9264" y="3525"/>
                </a:cubicBezTo>
                <a:lnTo>
                  <a:pt x="8859" y="4144"/>
                </a:lnTo>
                <a:cubicBezTo>
                  <a:pt x="8788" y="4120"/>
                  <a:pt x="8693" y="4120"/>
                  <a:pt x="8645" y="4120"/>
                </a:cubicBezTo>
                <a:cubicBezTo>
                  <a:pt x="8050" y="4120"/>
                  <a:pt x="7573" y="4597"/>
                  <a:pt x="7573" y="5192"/>
                </a:cubicBezTo>
                <a:cubicBezTo>
                  <a:pt x="7573" y="5359"/>
                  <a:pt x="7621" y="5549"/>
                  <a:pt x="7692" y="5692"/>
                </a:cubicBezTo>
                <a:lnTo>
                  <a:pt x="7145" y="6288"/>
                </a:lnTo>
                <a:cubicBezTo>
                  <a:pt x="7002" y="6192"/>
                  <a:pt x="6835" y="6168"/>
                  <a:pt x="6668" y="6168"/>
                </a:cubicBezTo>
                <a:cubicBezTo>
                  <a:pt x="6406" y="6168"/>
                  <a:pt x="6168" y="6264"/>
                  <a:pt x="5954" y="6430"/>
                </a:cubicBezTo>
                <a:lnTo>
                  <a:pt x="5335" y="6002"/>
                </a:lnTo>
                <a:cubicBezTo>
                  <a:pt x="5359" y="5883"/>
                  <a:pt x="5359" y="5764"/>
                  <a:pt x="5335" y="5645"/>
                </a:cubicBezTo>
                <a:cubicBezTo>
                  <a:pt x="5287" y="5168"/>
                  <a:pt x="4882" y="4763"/>
                  <a:pt x="4382" y="4716"/>
                </a:cubicBezTo>
                <a:cubicBezTo>
                  <a:pt x="4344" y="4711"/>
                  <a:pt x="4306" y="4709"/>
                  <a:pt x="4269" y="4709"/>
                </a:cubicBezTo>
                <a:cubicBezTo>
                  <a:pt x="3698" y="4709"/>
                  <a:pt x="3215" y="5206"/>
                  <a:pt x="3215" y="5787"/>
                </a:cubicBezTo>
                <a:cubicBezTo>
                  <a:pt x="3215" y="6049"/>
                  <a:pt x="3310" y="6264"/>
                  <a:pt x="3453" y="6478"/>
                </a:cubicBezTo>
                <a:lnTo>
                  <a:pt x="3049" y="7145"/>
                </a:lnTo>
                <a:cubicBezTo>
                  <a:pt x="2953" y="7121"/>
                  <a:pt x="2834" y="7097"/>
                  <a:pt x="2715" y="7097"/>
                </a:cubicBezTo>
                <a:cubicBezTo>
                  <a:pt x="2120" y="7097"/>
                  <a:pt x="1643" y="7573"/>
                  <a:pt x="1643" y="8169"/>
                </a:cubicBezTo>
                <a:cubicBezTo>
                  <a:pt x="1643" y="8240"/>
                  <a:pt x="1643" y="8336"/>
                  <a:pt x="1667" y="8431"/>
                </a:cubicBezTo>
                <a:lnTo>
                  <a:pt x="691" y="9074"/>
                </a:lnTo>
                <a:lnTo>
                  <a:pt x="691" y="691"/>
                </a:lnTo>
                <a:lnTo>
                  <a:pt x="1239" y="691"/>
                </a:lnTo>
                <a:lnTo>
                  <a:pt x="123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35" name="Google Shape;11235;p85"/>
          <p:cNvGrpSpPr/>
          <p:nvPr/>
        </p:nvGrpSpPr>
        <p:grpSpPr>
          <a:xfrm>
            <a:off x="4042436" y="3978232"/>
            <a:ext cx="341096" cy="341809"/>
            <a:chOff x="4118636" y="4140201"/>
            <a:chExt cx="341096" cy="341809"/>
          </a:xfrm>
        </p:grpSpPr>
        <p:sp>
          <p:nvSpPr>
            <p:cNvPr id="11236" name="Google Shape;11236;p85"/>
            <p:cNvSpPr/>
            <p:nvPr/>
          </p:nvSpPr>
          <p:spPr>
            <a:xfrm>
              <a:off x="4181471" y="4203065"/>
              <a:ext cx="98891" cy="211867"/>
            </a:xfrm>
            <a:custGeom>
              <a:rect b="b" l="l" r="r" t="t"/>
              <a:pathLst>
                <a:path extrusionOk="0" h="7145" w="3335">
                  <a:moveTo>
                    <a:pt x="3335" y="0"/>
                  </a:moveTo>
                  <a:cubicBezTo>
                    <a:pt x="1453" y="167"/>
                    <a:pt x="1" y="1715"/>
                    <a:pt x="1" y="3620"/>
                  </a:cubicBezTo>
                  <a:cubicBezTo>
                    <a:pt x="1" y="5287"/>
                    <a:pt x="1096" y="6692"/>
                    <a:pt x="2620" y="7144"/>
                  </a:cubicBezTo>
                  <a:lnTo>
                    <a:pt x="3335" y="3596"/>
                  </a:lnTo>
                  <a:lnTo>
                    <a:pt x="333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7" name="Google Shape;11237;p85"/>
            <p:cNvSpPr/>
            <p:nvPr/>
          </p:nvSpPr>
          <p:spPr>
            <a:xfrm>
              <a:off x="4277517" y="4327341"/>
              <a:ext cx="95362" cy="91834"/>
            </a:xfrm>
            <a:custGeom>
              <a:rect b="b" l="l" r="r" t="t"/>
              <a:pathLst>
                <a:path extrusionOk="0" h="3097" w="3216">
                  <a:moveTo>
                    <a:pt x="620" y="0"/>
                  </a:moveTo>
                  <a:lnTo>
                    <a:pt x="0" y="3072"/>
                  </a:lnTo>
                  <a:cubicBezTo>
                    <a:pt x="119" y="3072"/>
                    <a:pt x="262" y="3096"/>
                    <a:pt x="381" y="3096"/>
                  </a:cubicBezTo>
                  <a:cubicBezTo>
                    <a:pt x="1548" y="3096"/>
                    <a:pt x="2572" y="2596"/>
                    <a:pt x="3215" y="1787"/>
                  </a:cubicBezTo>
                  <a:lnTo>
                    <a:pt x="62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8" name="Google Shape;11238;p85"/>
            <p:cNvSpPr/>
            <p:nvPr/>
          </p:nvSpPr>
          <p:spPr>
            <a:xfrm>
              <a:off x="4298689" y="4140201"/>
              <a:ext cx="161043" cy="258481"/>
            </a:xfrm>
            <a:custGeom>
              <a:rect b="b" l="l" r="r" t="t"/>
              <a:pathLst>
                <a:path extrusionOk="0" h="8717" w="5431">
                  <a:moveTo>
                    <a:pt x="1" y="1"/>
                  </a:moveTo>
                  <a:lnTo>
                    <a:pt x="1" y="1429"/>
                  </a:lnTo>
                  <a:lnTo>
                    <a:pt x="25" y="1429"/>
                  </a:lnTo>
                  <a:cubicBezTo>
                    <a:pt x="2263" y="1620"/>
                    <a:pt x="4025" y="3478"/>
                    <a:pt x="4025" y="5740"/>
                  </a:cubicBezTo>
                  <a:cubicBezTo>
                    <a:pt x="4025" y="6550"/>
                    <a:pt x="3811" y="7264"/>
                    <a:pt x="3430" y="7907"/>
                  </a:cubicBezTo>
                  <a:lnTo>
                    <a:pt x="4573" y="8717"/>
                  </a:lnTo>
                  <a:cubicBezTo>
                    <a:pt x="5121" y="7836"/>
                    <a:pt x="5431" y="6812"/>
                    <a:pt x="5431" y="5740"/>
                  </a:cubicBezTo>
                  <a:cubicBezTo>
                    <a:pt x="5431" y="4192"/>
                    <a:pt x="4835" y="2763"/>
                    <a:pt x="3716" y="1668"/>
                  </a:cubicBezTo>
                  <a:cubicBezTo>
                    <a:pt x="2716" y="667"/>
                    <a:pt x="1406" y="72"/>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9" name="Google Shape;11239;p85"/>
            <p:cNvSpPr/>
            <p:nvPr/>
          </p:nvSpPr>
          <p:spPr>
            <a:xfrm>
              <a:off x="4266219" y="4391599"/>
              <a:ext cx="158908" cy="90410"/>
            </a:xfrm>
            <a:custGeom>
              <a:rect b="b" l="l" r="r" t="t"/>
              <a:pathLst>
                <a:path extrusionOk="0" h="3049" w="5359">
                  <a:moveTo>
                    <a:pt x="4168" y="1"/>
                  </a:moveTo>
                  <a:cubicBezTo>
                    <a:pt x="3358" y="1001"/>
                    <a:pt x="2144" y="1620"/>
                    <a:pt x="810" y="1620"/>
                  </a:cubicBezTo>
                  <a:cubicBezTo>
                    <a:pt x="620" y="1620"/>
                    <a:pt x="453" y="1620"/>
                    <a:pt x="262" y="1596"/>
                  </a:cubicBezTo>
                  <a:lnTo>
                    <a:pt x="0" y="2977"/>
                  </a:lnTo>
                  <a:cubicBezTo>
                    <a:pt x="262" y="3025"/>
                    <a:pt x="524" y="3049"/>
                    <a:pt x="810" y="3049"/>
                  </a:cubicBezTo>
                  <a:cubicBezTo>
                    <a:pt x="2358" y="3049"/>
                    <a:pt x="3787" y="2453"/>
                    <a:pt x="4882" y="1358"/>
                  </a:cubicBezTo>
                  <a:cubicBezTo>
                    <a:pt x="5049" y="1167"/>
                    <a:pt x="5216" y="1001"/>
                    <a:pt x="5359" y="810"/>
                  </a:cubicBezTo>
                  <a:lnTo>
                    <a:pt x="416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0" name="Google Shape;11240;p85"/>
            <p:cNvSpPr/>
            <p:nvPr/>
          </p:nvSpPr>
          <p:spPr>
            <a:xfrm>
              <a:off x="4118636" y="4140913"/>
              <a:ext cx="160331" cy="335459"/>
            </a:xfrm>
            <a:custGeom>
              <a:rect b="b" l="l" r="r" t="t"/>
              <a:pathLst>
                <a:path extrusionOk="0" h="11313" w="5407">
                  <a:moveTo>
                    <a:pt x="5406" y="0"/>
                  </a:moveTo>
                  <a:cubicBezTo>
                    <a:pt x="4025" y="96"/>
                    <a:pt x="2715" y="667"/>
                    <a:pt x="1691" y="1667"/>
                  </a:cubicBezTo>
                  <a:cubicBezTo>
                    <a:pt x="619" y="2739"/>
                    <a:pt x="0" y="4216"/>
                    <a:pt x="0" y="5764"/>
                  </a:cubicBezTo>
                  <a:cubicBezTo>
                    <a:pt x="0" y="7311"/>
                    <a:pt x="596" y="8740"/>
                    <a:pt x="1691" y="9836"/>
                  </a:cubicBezTo>
                  <a:cubicBezTo>
                    <a:pt x="2429" y="10574"/>
                    <a:pt x="3334" y="11074"/>
                    <a:pt x="4287" y="11312"/>
                  </a:cubicBezTo>
                  <a:lnTo>
                    <a:pt x="4596" y="9931"/>
                  </a:lnTo>
                  <a:cubicBezTo>
                    <a:pt x="2763" y="9407"/>
                    <a:pt x="1429" y="7716"/>
                    <a:pt x="1429" y="5764"/>
                  </a:cubicBezTo>
                  <a:cubicBezTo>
                    <a:pt x="1429" y="3454"/>
                    <a:pt x="3191" y="1620"/>
                    <a:pt x="5406" y="1429"/>
                  </a:cubicBezTo>
                  <a:lnTo>
                    <a:pt x="540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1" name="Google Shape;11241;p85"/>
            <p:cNvSpPr/>
            <p:nvPr/>
          </p:nvSpPr>
          <p:spPr>
            <a:xfrm>
              <a:off x="4299401" y="4203065"/>
              <a:ext cx="98891" cy="161725"/>
            </a:xfrm>
            <a:custGeom>
              <a:rect b="b" l="l" r="r" t="t"/>
              <a:pathLst>
                <a:path extrusionOk="0" h="5454" w="3335">
                  <a:moveTo>
                    <a:pt x="1" y="0"/>
                  </a:moveTo>
                  <a:lnTo>
                    <a:pt x="1" y="3477"/>
                  </a:lnTo>
                  <a:lnTo>
                    <a:pt x="2858" y="5454"/>
                  </a:lnTo>
                  <a:cubicBezTo>
                    <a:pt x="3168" y="4906"/>
                    <a:pt x="3335" y="4311"/>
                    <a:pt x="3335" y="3668"/>
                  </a:cubicBezTo>
                  <a:cubicBezTo>
                    <a:pt x="3335" y="1715"/>
                    <a:pt x="1858" y="16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42" name="Google Shape;11242;p85"/>
          <p:cNvGrpSpPr/>
          <p:nvPr/>
        </p:nvGrpSpPr>
        <p:grpSpPr>
          <a:xfrm>
            <a:off x="4781640" y="3977520"/>
            <a:ext cx="341839" cy="340411"/>
            <a:chOff x="4705440" y="4139489"/>
            <a:chExt cx="341839" cy="340411"/>
          </a:xfrm>
        </p:grpSpPr>
        <p:sp>
          <p:nvSpPr>
            <p:cNvPr id="11243" name="Google Shape;11243;p85"/>
            <p:cNvSpPr/>
            <p:nvPr/>
          </p:nvSpPr>
          <p:spPr>
            <a:xfrm>
              <a:off x="4705440" y="4139489"/>
              <a:ext cx="64998" cy="340411"/>
            </a:xfrm>
            <a:custGeom>
              <a:rect b="b" l="l" r="r" t="t"/>
              <a:pathLst>
                <a:path extrusionOk="0" h="11480" w="2192">
                  <a:moveTo>
                    <a:pt x="763" y="1"/>
                  </a:moveTo>
                  <a:lnTo>
                    <a:pt x="763" y="1358"/>
                  </a:lnTo>
                  <a:cubicBezTo>
                    <a:pt x="334" y="1525"/>
                    <a:pt x="1" y="1906"/>
                    <a:pt x="1" y="2382"/>
                  </a:cubicBezTo>
                  <a:cubicBezTo>
                    <a:pt x="1" y="2859"/>
                    <a:pt x="311" y="3240"/>
                    <a:pt x="763" y="3382"/>
                  </a:cubicBezTo>
                  <a:lnTo>
                    <a:pt x="763" y="4740"/>
                  </a:lnTo>
                  <a:cubicBezTo>
                    <a:pt x="334" y="4883"/>
                    <a:pt x="1" y="5264"/>
                    <a:pt x="1" y="5740"/>
                  </a:cubicBezTo>
                  <a:cubicBezTo>
                    <a:pt x="1" y="6216"/>
                    <a:pt x="311" y="6597"/>
                    <a:pt x="763" y="6740"/>
                  </a:cubicBezTo>
                  <a:lnTo>
                    <a:pt x="763" y="8098"/>
                  </a:lnTo>
                  <a:cubicBezTo>
                    <a:pt x="334" y="8241"/>
                    <a:pt x="1" y="8622"/>
                    <a:pt x="1" y="9098"/>
                  </a:cubicBezTo>
                  <a:cubicBezTo>
                    <a:pt x="1" y="9574"/>
                    <a:pt x="311" y="9955"/>
                    <a:pt x="763" y="10122"/>
                  </a:cubicBezTo>
                  <a:lnTo>
                    <a:pt x="763" y="11479"/>
                  </a:lnTo>
                  <a:lnTo>
                    <a:pt x="1430" y="11479"/>
                  </a:lnTo>
                  <a:lnTo>
                    <a:pt x="1430" y="10122"/>
                  </a:lnTo>
                  <a:cubicBezTo>
                    <a:pt x="1859" y="9955"/>
                    <a:pt x="2192" y="9574"/>
                    <a:pt x="2192" y="9098"/>
                  </a:cubicBezTo>
                  <a:cubicBezTo>
                    <a:pt x="2192" y="8622"/>
                    <a:pt x="1882" y="8241"/>
                    <a:pt x="1430" y="8098"/>
                  </a:cubicBezTo>
                  <a:lnTo>
                    <a:pt x="1430" y="6740"/>
                  </a:lnTo>
                  <a:cubicBezTo>
                    <a:pt x="1859" y="6597"/>
                    <a:pt x="2192" y="6216"/>
                    <a:pt x="2192" y="5740"/>
                  </a:cubicBezTo>
                  <a:cubicBezTo>
                    <a:pt x="2192" y="5264"/>
                    <a:pt x="1882" y="4883"/>
                    <a:pt x="1430" y="4740"/>
                  </a:cubicBezTo>
                  <a:lnTo>
                    <a:pt x="1430" y="3382"/>
                  </a:lnTo>
                  <a:cubicBezTo>
                    <a:pt x="1859" y="3240"/>
                    <a:pt x="2144" y="2859"/>
                    <a:pt x="2144" y="2382"/>
                  </a:cubicBezTo>
                  <a:cubicBezTo>
                    <a:pt x="2144" y="1906"/>
                    <a:pt x="1859" y="1525"/>
                    <a:pt x="1406" y="1358"/>
                  </a:cubicBezTo>
                  <a:lnTo>
                    <a:pt x="14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4" name="Google Shape;11244;p85"/>
            <p:cNvSpPr/>
            <p:nvPr/>
          </p:nvSpPr>
          <p:spPr>
            <a:xfrm>
              <a:off x="4784554" y="4174094"/>
              <a:ext cx="190695" cy="75584"/>
            </a:xfrm>
            <a:custGeom>
              <a:rect b="b" l="l" r="r" t="t"/>
              <a:pathLst>
                <a:path extrusionOk="0" h="2549" w="6431">
                  <a:moveTo>
                    <a:pt x="1096" y="1"/>
                  </a:moveTo>
                  <a:lnTo>
                    <a:pt x="0" y="1263"/>
                  </a:lnTo>
                  <a:lnTo>
                    <a:pt x="1072" y="2549"/>
                  </a:lnTo>
                  <a:lnTo>
                    <a:pt x="6430" y="2549"/>
                  </a:lnTo>
                  <a:lnTo>
                    <a:pt x="643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5" name="Google Shape;11245;p85"/>
            <p:cNvSpPr/>
            <p:nvPr/>
          </p:nvSpPr>
          <p:spPr>
            <a:xfrm>
              <a:off x="4994290" y="4174094"/>
              <a:ext cx="52989" cy="75584"/>
            </a:xfrm>
            <a:custGeom>
              <a:rect b="b" l="l" r="r" t="t"/>
              <a:pathLst>
                <a:path extrusionOk="0" h="2549" w="1787">
                  <a:moveTo>
                    <a:pt x="0" y="1"/>
                  </a:moveTo>
                  <a:lnTo>
                    <a:pt x="0" y="2549"/>
                  </a:lnTo>
                  <a:lnTo>
                    <a:pt x="1786" y="2549"/>
                  </a:lnTo>
                  <a:lnTo>
                    <a:pt x="178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6" name="Google Shape;11246;p85"/>
            <p:cNvSpPr/>
            <p:nvPr/>
          </p:nvSpPr>
          <p:spPr>
            <a:xfrm>
              <a:off x="4784554" y="4271564"/>
              <a:ext cx="190695" cy="76296"/>
            </a:xfrm>
            <a:custGeom>
              <a:rect b="b" l="l" r="r" t="t"/>
              <a:pathLst>
                <a:path extrusionOk="0" h="2573" w="6431">
                  <a:moveTo>
                    <a:pt x="1096" y="0"/>
                  </a:moveTo>
                  <a:lnTo>
                    <a:pt x="0" y="1286"/>
                  </a:lnTo>
                  <a:lnTo>
                    <a:pt x="1072" y="2572"/>
                  </a:lnTo>
                  <a:lnTo>
                    <a:pt x="6430" y="2572"/>
                  </a:lnTo>
                  <a:lnTo>
                    <a:pt x="643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7" name="Google Shape;11247;p85"/>
            <p:cNvSpPr/>
            <p:nvPr/>
          </p:nvSpPr>
          <p:spPr>
            <a:xfrm>
              <a:off x="4994972" y="4271564"/>
              <a:ext cx="52307" cy="76296"/>
            </a:xfrm>
            <a:custGeom>
              <a:rect b="b" l="l" r="r" t="t"/>
              <a:pathLst>
                <a:path extrusionOk="0" h="2573" w="1764">
                  <a:moveTo>
                    <a:pt x="1" y="0"/>
                  </a:moveTo>
                  <a:lnTo>
                    <a:pt x="1" y="2572"/>
                  </a:lnTo>
                  <a:lnTo>
                    <a:pt x="1763" y="2572"/>
                  </a:lnTo>
                  <a:lnTo>
                    <a:pt x="17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8" name="Google Shape;11248;p85"/>
            <p:cNvSpPr/>
            <p:nvPr/>
          </p:nvSpPr>
          <p:spPr>
            <a:xfrm>
              <a:off x="4784554" y="4371821"/>
              <a:ext cx="190695" cy="75584"/>
            </a:xfrm>
            <a:custGeom>
              <a:rect b="b" l="l" r="r" t="t"/>
              <a:pathLst>
                <a:path extrusionOk="0" h="2549" w="6431">
                  <a:moveTo>
                    <a:pt x="1096" y="1"/>
                  </a:moveTo>
                  <a:lnTo>
                    <a:pt x="0" y="1263"/>
                  </a:lnTo>
                  <a:lnTo>
                    <a:pt x="1072" y="2549"/>
                  </a:lnTo>
                  <a:lnTo>
                    <a:pt x="6430" y="2549"/>
                  </a:lnTo>
                  <a:lnTo>
                    <a:pt x="643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9" name="Google Shape;11249;p85"/>
            <p:cNvSpPr/>
            <p:nvPr/>
          </p:nvSpPr>
          <p:spPr>
            <a:xfrm>
              <a:off x="4994972" y="4371821"/>
              <a:ext cx="52307" cy="75584"/>
            </a:xfrm>
            <a:custGeom>
              <a:rect b="b" l="l" r="r" t="t"/>
              <a:pathLst>
                <a:path extrusionOk="0" h="2549" w="1764">
                  <a:moveTo>
                    <a:pt x="1" y="1"/>
                  </a:moveTo>
                  <a:lnTo>
                    <a:pt x="1" y="2549"/>
                  </a:lnTo>
                  <a:lnTo>
                    <a:pt x="1763" y="2549"/>
                  </a:lnTo>
                  <a:lnTo>
                    <a:pt x="176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50" name="Google Shape;11250;p85"/>
          <p:cNvGrpSpPr/>
          <p:nvPr/>
        </p:nvGrpSpPr>
        <p:grpSpPr>
          <a:xfrm>
            <a:off x="5518768" y="3976976"/>
            <a:ext cx="340384" cy="342520"/>
            <a:chOff x="5290168" y="4143730"/>
            <a:chExt cx="340384" cy="342520"/>
          </a:xfrm>
        </p:grpSpPr>
        <p:sp>
          <p:nvSpPr>
            <p:cNvPr id="11251" name="Google Shape;11251;p85"/>
            <p:cNvSpPr/>
            <p:nvPr/>
          </p:nvSpPr>
          <p:spPr>
            <a:xfrm>
              <a:off x="5428588" y="4143730"/>
              <a:ext cx="100996" cy="138448"/>
            </a:xfrm>
            <a:custGeom>
              <a:rect b="b" l="l" r="r" t="t"/>
              <a:pathLst>
                <a:path extrusionOk="0" h="4669" w="3406">
                  <a:moveTo>
                    <a:pt x="0" y="1"/>
                  </a:moveTo>
                  <a:lnTo>
                    <a:pt x="0" y="2644"/>
                  </a:lnTo>
                  <a:lnTo>
                    <a:pt x="1381" y="2644"/>
                  </a:lnTo>
                  <a:lnTo>
                    <a:pt x="1381" y="3311"/>
                  </a:lnTo>
                  <a:lnTo>
                    <a:pt x="1405" y="3311"/>
                  </a:lnTo>
                  <a:cubicBezTo>
                    <a:pt x="1405" y="3692"/>
                    <a:pt x="1095" y="4002"/>
                    <a:pt x="714" y="4002"/>
                  </a:cubicBezTo>
                  <a:lnTo>
                    <a:pt x="500" y="4002"/>
                  </a:lnTo>
                  <a:lnTo>
                    <a:pt x="500" y="4668"/>
                  </a:lnTo>
                  <a:lnTo>
                    <a:pt x="714" y="4668"/>
                  </a:lnTo>
                  <a:cubicBezTo>
                    <a:pt x="1453" y="4668"/>
                    <a:pt x="2048" y="4073"/>
                    <a:pt x="2048" y="3335"/>
                  </a:cubicBezTo>
                  <a:lnTo>
                    <a:pt x="2048" y="2644"/>
                  </a:lnTo>
                  <a:lnTo>
                    <a:pt x="3405" y="2644"/>
                  </a:lnTo>
                  <a:lnTo>
                    <a:pt x="340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2" name="Google Shape;11252;p85"/>
            <p:cNvSpPr/>
            <p:nvPr/>
          </p:nvSpPr>
          <p:spPr>
            <a:xfrm>
              <a:off x="5290168" y="4262371"/>
              <a:ext cx="134207" cy="103843"/>
            </a:xfrm>
            <a:custGeom>
              <a:rect b="b" l="l" r="r" t="t"/>
              <a:pathLst>
                <a:path extrusionOk="0" h="3502" w="4526">
                  <a:moveTo>
                    <a:pt x="1929" y="1429"/>
                  </a:moveTo>
                  <a:lnTo>
                    <a:pt x="1929" y="2096"/>
                  </a:lnTo>
                  <a:lnTo>
                    <a:pt x="1239" y="2096"/>
                  </a:lnTo>
                  <a:lnTo>
                    <a:pt x="1239" y="1429"/>
                  </a:lnTo>
                  <a:close/>
                  <a:moveTo>
                    <a:pt x="3239" y="1429"/>
                  </a:moveTo>
                  <a:lnTo>
                    <a:pt x="3239" y="2096"/>
                  </a:lnTo>
                  <a:lnTo>
                    <a:pt x="2549" y="2096"/>
                  </a:lnTo>
                  <a:lnTo>
                    <a:pt x="2549" y="1429"/>
                  </a:lnTo>
                  <a:close/>
                  <a:moveTo>
                    <a:pt x="0" y="1"/>
                  </a:moveTo>
                  <a:lnTo>
                    <a:pt x="0" y="3501"/>
                  </a:lnTo>
                  <a:lnTo>
                    <a:pt x="4525" y="3501"/>
                  </a:lnTo>
                  <a:lnTo>
                    <a:pt x="452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3" name="Google Shape;11253;p85"/>
            <p:cNvSpPr/>
            <p:nvPr/>
          </p:nvSpPr>
          <p:spPr>
            <a:xfrm>
              <a:off x="5429270" y="4347120"/>
              <a:ext cx="101026" cy="139130"/>
            </a:xfrm>
            <a:custGeom>
              <a:rect b="b" l="l" r="r" t="t"/>
              <a:pathLst>
                <a:path extrusionOk="0" h="4692" w="3407">
                  <a:moveTo>
                    <a:pt x="477" y="0"/>
                  </a:moveTo>
                  <a:lnTo>
                    <a:pt x="477" y="667"/>
                  </a:lnTo>
                  <a:lnTo>
                    <a:pt x="691" y="667"/>
                  </a:lnTo>
                  <a:cubicBezTo>
                    <a:pt x="1072" y="667"/>
                    <a:pt x="1382" y="977"/>
                    <a:pt x="1382" y="1358"/>
                  </a:cubicBezTo>
                  <a:lnTo>
                    <a:pt x="1382" y="2048"/>
                  </a:lnTo>
                  <a:lnTo>
                    <a:pt x="1" y="2048"/>
                  </a:lnTo>
                  <a:lnTo>
                    <a:pt x="1" y="4692"/>
                  </a:lnTo>
                  <a:lnTo>
                    <a:pt x="3406" y="4692"/>
                  </a:lnTo>
                  <a:lnTo>
                    <a:pt x="3406" y="2048"/>
                  </a:lnTo>
                  <a:lnTo>
                    <a:pt x="2049" y="2048"/>
                  </a:lnTo>
                  <a:lnTo>
                    <a:pt x="2049" y="1334"/>
                  </a:lnTo>
                  <a:lnTo>
                    <a:pt x="2025" y="1334"/>
                  </a:lnTo>
                  <a:cubicBezTo>
                    <a:pt x="2025" y="596"/>
                    <a:pt x="1430" y="0"/>
                    <a:pt x="69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4" name="Google Shape;11254;p85"/>
            <p:cNvSpPr/>
            <p:nvPr/>
          </p:nvSpPr>
          <p:spPr>
            <a:xfrm>
              <a:off x="5443414" y="4275093"/>
              <a:ext cx="187137" cy="78401"/>
            </a:xfrm>
            <a:custGeom>
              <a:rect b="b" l="l" r="r" t="t"/>
              <a:pathLst>
                <a:path extrusionOk="0" h="2644" w="6311">
                  <a:moveTo>
                    <a:pt x="2929" y="0"/>
                  </a:moveTo>
                  <a:lnTo>
                    <a:pt x="2929" y="977"/>
                  </a:lnTo>
                  <a:lnTo>
                    <a:pt x="0" y="977"/>
                  </a:lnTo>
                  <a:lnTo>
                    <a:pt x="0" y="1667"/>
                  </a:lnTo>
                  <a:lnTo>
                    <a:pt x="2929" y="1667"/>
                  </a:lnTo>
                  <a:lnTo>
                    <a:pt x="2929" y="2644"/>
                  </a:lnTo>
                  <a:lnTo>
                    <a:pt x="6311" y="2644"/>
                  </a:lnTo>
                  <a:lnTo>
                    <a:pt x="631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55" name="Google Shape;11255;p85"/>
          <p:cNvGrpSpPr/>
          <p:nvPr/>
        </p:nvGrpSpPr>
        <p:grpSpPr>
          <a:xfrm>
            <a:off x="6248569" y="4009685"/>
            <a:ext cx="341126" cy="341837"/>
            <a:chOff x="5881923" y="4162085"/>
            <a:chExt cx="341126" cy="341837"/>
          </a:xfrm>
        </p:grpSpPr>
        <p:sp>
          <p:nvSpPr>
            <p:cNvPr id="11256" name="Google Shape;11256;p85"/>
            <p:cNvSpPr/>
            <p:nvPr/>
          </p:nvSpPr>
          <p:spPr>
            <a:xfrm>
              <a:off x="6062718" y="4163508"/>
              <a:ext cx="160331" cy="213290"/>
            </a:xfrm>
            <a:custGeom>
              <a:rect b="b" l="l" r="r" t="t"/>
              <a:pathLst>
                <a:path extrusionOk="0" h="7193" w="5407">
                  <a:moveTo>
                    <a:pt x="0" y="1"/>
                  </a:moveTo>
                  <a:lnTo>
                    <a:pt x="0" y="1072"/>
                  </a:lnTo>
                  <a:cubicBezTo>
                    <a:pt x="56" y="1067"/>
                    <a:pt x="111" y="1064"/>
                    <a:pt x="166" y="1064"/>
                  </a:cubicBezTo>
                  <a:cubicBezTo>
                    <a:pt x="1050" y="1064"/>
                    <a:pt x="1810" y="1772"/>
                    <a:pt x="1810" y="2692"/>
                  </a:cubicBezTo>
                  <a:cubicBezTo>
                    <a:pt x="1810" y="3591"/>
                    <a:pt x="1045" y="4343"/>
                    <a:pt x="157" y="4343"/>
                  </a:cubicBezTo>
                  <a:cubicBezTo>
                    <a:pt x="105" y="4343"/>
                    <a:pt x="53" y="4340"/>
                    <a:pt x="0" y="4335"/>
                  </a:cubicBezTo>
                  <a:lnTo>
                    <a:pt x="0" y="5406"/>
                  </a:lnTo>
                  <a:lnTo>
                    <a:pt x="2025" y="5406"/>
                  </a:lnTo>
                  <a:cubicBezTo>
                    <a:pt x="1906" y="5645"/>
                    <a:pt x="1739" y="5978"/>
                    <a:pt x="1739" y="6240"/>
                  </a:cubicBezTo>
                  <a:cubicBezTo>
                    <a:pt x="1739" y="6788"/>
                    <a:pt x="2168" y="7192"/>
                    <a:pt x="2691" y="7192"/>
                  </a:cubicBezTo>
                  <a:cubicBezTo>
                    <a:pt x="3239" y="7192"/>
                    <a:pt x="3644" y="6788"/>
                    <a:pt x="3644" y="6240"/>
                  </a:cubicBezTo>
                  <a:cubicBezTo>
                    <a:pt x="3644" y="5978"/>
                    <a:pt x="3501" y="5645"/>
                    <a:pt x="3382" y="5406"/>
                  </a:cubicBezTo>
                  <a:lnTo>
                    <a:pt x="5406" y="5406"/>
                  </a:lnTo>
                  <a:lnTo>
                    <a:pt x="54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7" name="Google Shape;11257;p85"/>
            <p:cNvSpPr/>
            <p:nvPr/>
          </p:nvSpPr>
          <p:spPr>
            <a:xfrm>
              <a:off x="6009046" y="4343591"/>
              <a:ext cx="214002" cy="160331"/>
            </a:xfrm>
            <a:custGeom>
              <a:rect b="b" l="l" r="r" t="t"/>
              <a:pathLst>
                <a:path extrusionOk="0" h="5407" w="7217">
                  <a:moveTo>
                    <a:pt x="1787" y="0"/>
                  </a:moveTo>
                  <a:lnTo>
                    <a:pt x="1787" y="2024"/>
                  </a:lnTo>
                  <a:cubicBezTo>
                    <a:pt x="1572" y="1905"/>
                    <a:pt x="1239" y="1739"/>
                    <a:pt x="977" y="1739"/>
                  </a:cubicBezTo>
                  <a:cubicBezTo>
                    <a:pt x="429" y="1739"/>
                    <a:pt x="1" y="2167"/>
                    <a:pt x="1" y="2691"/>
                  </a:cubicBezTo>
                  <a:cubicBezTo>
                    <a:pt x="1" y="3239"/>
                    <a:pt x="429" y="3644"/>
                    <a:pt x="977" y="3644"/>
                  </a:cubicBezTo>
                  <a:cubicBezTo>
                    <a:pt x="1239" y="3644"/>
                    <a:pt x="1572" y="3501"/>
                    <a:pt x="1787" y="3382"/>
                  </a:cubicBezTo>
                  <a:lnTo>
                    <a:pt x="1787" y="5406"/>
                  </a:lnTo>
                  <a:lnTo>
                    <a:pt x="7216" y="5406"/>
                  </a:lnTo>
                  <a:lnTo>
                    <a:pt x="7216" y="0"/>
                  </a:lnTo>
                  <a:lnTo>
                    <a:pt x="6145" y="0"/>
                  </a:lnTo>
                  <a:cubicBezTo>
                    <a:pt x="6240" y="953"/>
                    <a:pt x="5478" y="1810"/>
                    <a:pt x="4501" y="1810"/>
                  </a:cubicBezTo>
                  <a:cubicBezTo>
                    <a:pt x="3525" y="1810"/>
                    <a:pt x="2787" y="953"/>
                    <a:pt x="28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8" name="Google Shape;11258;p85"/>
            <p:cNvSpPr/>
            <p:nvPr/>
          </p:nvSpPr>
          <p:spPr>
            <a:xfrm>
              <a:off x="5881923" y="4162085"/>
              <a:ext cx="216137" cy="161043"/>
            </a:xfrm>
            <a:custGeom>
              <a:rect b="b" l="l" r="r" t="t"/>
              <a:pathLst>
                <a:path extrusionOk="0" h="5431" w="7289">
                  <a:moveTo>
                    <a:pt x="1" y="1"/>
                  </a:moveTo>
                  <a:lnTo>
                    <a:pt x="1" y="5431"/>
                  </a:lnTo>
                  <a:lnTo>
                    <a:pt x="1120" y="5431"/>
                  </a:lnTo>
                  <a:cubicBezTo>
                    <a:pt x="1025" y="4478"/>
                    <a:pt x="1787" y="3621"/>
                    <a:pt x="2763" y="3621"/>
                  </a:cubicBezTo>
                  <a:cubicBezTo>
                    <a:pt x="3716" y="3621"/>
                    <a:pt x="4478" y="4478"/>
                    <a:pt x="4383" y="5431"/>
                  </a:cubicBezTo>
                  <a:lnTo>
                    <a:pt x="5454" y="5431"/>
                  </a:lnTo>
                  <a:lnTo>
                    <a:pt x="5454" y="3406"/>
                  </a:lnTo>
                  <a:cubicBezTo>
                    <a:pt x="5693" y="3525"/>
                    <a:pt x="6050" y="3668"/>
                    <a:pt x="6336" y="3668"/>
                  </a:cubicBezTo>
                  <a:cubicBezTo>
                    <a:pt x="6859" y="3668"/>
                    <a:pt x="7288" y="3263"/>
                    <a:pt x="7288" y="2716"/>
                  </a:cubicBezTo>
                  <a:cubicBezTo>
                    <a:pt x="7288" y="2192"/>
                    <a:pt x="6859" y="1763"/>
                    <a:pt x="6336" y="1763"/>
                  </a:cubicBezTo>
                  <a:cubicBezTo>
                    <a:pt x="6050" y="1763"/>
                    <a:pt x="5693" y="1906"/>
                    <a:pt x="5454" y="2025"/>
                  </a:cubicBezTo>
                  <a:lnTo>
                    <a:pt x="545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9" name="Google Shape;11259;p85"/>
            <p:cNvSpPr/>
            <p:nvPr/>
          </p:nvSpPr>
          <p:spPr>
            <a:xfrm>
              <a:off x="5881923" y="4290631"/>
              <a:ext cx="161043" cy="213290"/>
            </a:xfrm>
            <a:custGeom>
              <a:rect b="b" l="l" r="r" t="t"/>
              <a:pathLst>
                <a:path extrusionOk="0" h="7193" w="5431">
                  <a:moveTo>
                    <a:pt x="2740" y="0"/>
                  </a:moveTo>
                  <a:cubicBezTo>
                    <a:pt x="2216" y="0"/>
                    <a:pt x="1787" y="405"/>
                    <a:pt x="1787" y="953"/>
                  </a:cubicBezTo>
                  <a:cubicBezTo>
                    <a:pt x="1787" y="1215"/>
                    <a:pt x="1954" y="1548"/>
                    <a:pt x="2073" y="1786"/>
                  </a:cubicBezTo>
                  <a:lnTo>
                    <a:pt x="1" y="1786"/>
                  </a:lnTo>
                  <a:lnTo>
                    <a:pt x="1" y="7192"/>
                  </a:lnTo>
                  <a:lnTo>
                    <a:pt x="5431" y="7192"/>
                  </a:lnTo>
                  <a:lnTo>
                    <a:pt x="5431" y="6097"/>
                  </a:lnTo>
                  <a:cubicBezTo>
                    <a:pt x="5377" y="6102"/>
                    <a:pt x="5323" y="6105"/>
                    <a:pt x="5269" y="6105"/>
                  </a:cubicBezTo>
                  <a:cubicBezTo>
                    <a:pt x="4383" y="6105"/>
                    <a:pt x="3621" y="5374"/>
                    <a:pt x="3621" y="4453"/>
                  </a:cubicBezTo>
                  <a:cubicBezTo>
                    <a:pt x="3621" y="3521"/>
                    <a:pt x="4403" y="2805"/>
                    <a:pt x="5303" y="2805"/>
                  </a:cubicBezTo>
                  <a:cubicBezTo>
                    <a:pt x="5345" y="2805"/>
                    <a:pt x="5388" y="2807"/>
                    <a:pt x="5431" y="2810"/>
                  </a:cubicBezTo>
                  <a:lnTo>
                    <a:pt x="5431" y="1786"/>
                  </a:lnTo>
                  <a:lnTo>
                    <a:pt x="3430" y="1786"/>
                  </a:lnTo>
                  <a:cubicBezTo>
                    <a:pt x="3549" y="1548"/>
                    <a:pt x="3692" y="1191"/>
                    <a:pt x="3692" y="953"/>
                  </a:cubicBezTo>
                  <a:cubicBezTo>
                    <a:pt x="3692" y="405"/>
                    <a:pt x="3287" y="0"/>
                    <a:pt x="27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60" name="Google Shape;11260;p85"/>
          <p:cNvGrpSpPr/>
          <p:nvPr/>
        </p:nvGrpSpPr>
        <p:grpSpPr>
          <a:xfrm>
            <a:off x="6982713" y="3987424"/>
            <a:ext cx="342520" cy="298159"/>
            <a:chOff x="6458882" y="4149393"/>
            <a:chExt cx="342520" cy="298159"/>
          </a:xfrm>
        </p:grpSpPr>
        <p:sp>
          <p:nvSpPr>
            <p:cNvPr id="11261" name="Google Shape;11261;p85"/>
            <p:cNvSpPr/>
            <p:nvPr/>
          </p:nvSpPr>
          <p:spPr>
            <a:xfrm>
              <a:off x="6575389" y="4149393"/>
              <a:ext cx="109477" cy="93939"/>
            </a:xfrm>
            <a:custGeom>
              <a:rect b="b" l="l" r="r" t="t"/>
              <a:pathLst>
                <a:path extrusionOk="0" h="3168" w="3692">
                  <a:moveTo>
                    <a:pt x="1834" y="0"/>
                  </a:moveTo>
                  <a:lnTo>
                    <a:pt x="1" y="3168"/>
                  </a:lnTo>
                  <a:lnTo>
                    <a:pt x="3692" y="3168"/>
                  </a:lnTo>
                  <a:lnTo>
                    <a:pt x="183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2" name="Google Shape;11262;p85"/>
            <p:cNvSpPr/>
            <p:nvPr/>
          </p:nvSpPr>
          <p:spPr>
            <a:xfrm>
              <a:off x="6499121" y="4263083"/>
              <a:ext cx="263433" cy="67815"/>
            </a:xfrm>
            <a:custGeom>
              <a:rect b="b" l="l" r="r" t="t"/>
              <a:pathLst>
                <a:path extrusionOk="0" h="2287" w="8884">
                  <a:moveTo>
                    <a:pt x="4097" y="0"/>
                  </a:moveTo>
                  <a:lnTo>
                    <a:pt x="4097" y="858"/>
                  </a:lnTo>
                  <a:lnTo>
                    <a:pt x="1" y="858"/>
                  </a:lnTo>
                  <a:lnTo>
                    <a:pt x="1" y="2287"/>
                  </a:lnTo>
                  <a:lnTo>
                    <a:pt x="668" y="2287"/>
                  </a:lnTo>
                  <a:lnTo>
                    <a:pt x="668" y="1548"/>
                  </a:lnTo>
                  <a:lnTo>
                    <a:pt x="4097" y="1548"/>
                  </a:lnTo>
                  <a:lnTo>
                    <a:pt x="4097" y="2287"/>
                  </a:lnTo>
                  <a:lnTo>
                    <a:pt x="4764" y="2287"/>
                  </a:lnTo>
                  <a:lnTo>
                    <a:pt x="4764" y="1548"/>
                  </a:lnTo>
                  <a:lnTo>
                    <a:pt x="8193" y="1548"/>
                  </a:lnTo>
                  <a:lnTo>
                    <a:pt x="8193" y="2287"/>
                  </a:lnTo>
                  <a:lnTo>
                    <a:pt x="8884" y="2287"/>
                  </a:lnTo>
                  <a:lnTo>
                    <a:pt x="8884" y="858"/>
                  </a:lnTo>
                  <a:lnTo>
                    <a:pt x="4764" y="858"/>
                  </a:lnTo>
                  <a:lnTo>
                    <a:pt x="476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3" name="Google Shape;11263;p85"/>
            <p:cNvSpPr/>
            <p:nvPr/>
          </p:nvSpPr>
          <p:spPr>
            <a:xfrm>
              <a:off x="6702512" y="4350649"/>
              <a:ext cx="98891" cy="96904"/>
            </a:xfrm>
            <a:custGeom>
              <a:rect b="b" l="l" r="r" t="t"/>
              <a:pathLst>
                <a:path extrusionOk="0" h="3268" w="3335">
                  <a:moveTo>
                    <a:pt x="1334" y="0"/>
                  </a:moveTo>
                  <a:cubicBezTo>
                    <a:pt x="572" y="143"/>
                    <a:pt x="0" y="858"/>
                    <a:pt x="24" y="1691"/>
                  </a:cubicBezTo>
                  <a:cubicBezTo>
                    <a:pt x="48" y="2525"/>
                    <a:pt x="739" y="3215"/>
                    <a:pt x="1572" y="3263"/>
                  </a:cubicBezTo>
                  <a:cubicBezTo>
                    <a:pt x="1612" y="3266"/>
                    <a:pt x="1653" y="3267"/>
                    <a:pt x="1692" y="3267"/>
                  </a:cubicBezTo>
                  <a:cubicBezTo>
                    <a:pt x="2590" y="3267"/>
                    <a:pt x="3311" y="2509"/>
                    <a:pt x="3311" y="1620"/>
                  </a:cubicBezTo>
                  <a:cubicBezTo>
                    <a:pt x="3334" y="834"/>
                    <a:pt x="2763" y="143"/>
                    <a:pt x="20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4" name="Google Shape;11264;p85"/>
            <p:cNvSpPr/>
            <p:nvPr/>
          </p:nvSpPr>
          <p:spPr>
            <a:xfrm>
              <a:off x="6458882" y="4350649"/>
              <a:ext cx="99603" cy="96904"/>
            </a:xfrm>
            <a:custGeom>
              <a:rect b="b" l="l" r="r" t="t"/>
              <a:pathLst>
                <a:path extrusionOk="0" h="3268" w="3359">
                  <a:moveTo>
                    <a:pt x="1334" y="0"/>
                  </a:moveTo>
                  <a:cubicBezTo>
                    <a:pt x="572" y="143"/>
                    <a:pt x="0" y="858"/>
                    <a:pt x="24" y="1691"/>
                  </a:cubicBezTo>
                  <a:cubicBezTo>
                    <a:pt x="48" y="2525"/>
                    <a:pt x="739" y="3215"/>
                    <a:pt x="1572" y="3263"/>
                  </a:cubicBezTo>
                  <a:cubicBezTo>
                    <a:pt x="1613" y="3266"/>
                    <a:pt x="1653" y="3267"/>
                    <a:pt x="1692" y="3267"/>
                  </a:cubicBezTo>
                  <a:cubicBezTo>
                    <a:pt x="2590" y="3267"/>
                    <a:pt x="3311" y="2509"/>
                    <a:pt x="3311" y="1620"/>
                  </a:cubicBezTo>
                  <a:cubicBezTo>
                    <a:pt x="3358" y="834"/>
                    <a:pt x="2787" y="143"/>
                    <a:pt x="20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5" name="Google Shape;11265;p85"/>
            <p:cNvSpPr/>
            <p:nvPr/>
          </p:nvSpPr>
          <p:spPr>
            <a:xfrm>
              <a:off x="6580341" y="4350649"/>
              <a:ext cx="98891" cy="96904"/>
            </a:xfrm>
            <a:custGeom>
              <a:rect b="b" l="l" r="r" t="t"/>
              <a:pathLst>
                <a:path extrusionOk="0" h="3268" w="3335">
                  <a:moveTo>
                    <a:pt x="1358" y="0"/>
                  </a:moveTo>
                  <a:cubicBezTo>
                    <a:pt x="572" y="143"/>
                    <a:pt x="0" y="858"/>
                    <a:pt x="48" y="1691"/>
                  </a:cubicBezTo>
                  <a:cubicBezTo>
                    <a:pt x="72" y="2525"/>
                    <a:pt x="762" y="3215"/>
                    <a:pt x="1596" y="3263"/>
                  </a:cubicBezTo>
                  <a:cubicBezTo>
                    <a:pt x="1636" y="3266"/>
                    <a:pt x="1676" y="3267"/>
                    <a:pt x="1716" y="3267"/>
                  </a:cubicBezTo>
                  <a:cubicBezTo>
                    <a:pt x="2612" y="3267"/>
                    <a:pt x="3311" y="2509"/>
                    <a:pt x="3311" y="1620"/>
                  </a:cubicBezTo>
                  <a:cubicBezTo>
                    <a:pt x="3334" y="834"/>
                    <a:pt x="2787" y="143"/>
                    <a:pt x="20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66" name="Google Shape;11266;p85"/>
          <p:cNvGrpSpPr/>
          <p:nvPr/>
        </p:nvGrpSpPr>
        <p:grpSpPr>
          <a:xfrm>
            <a:off x="7711665" y="3981760"/>
            <a:ext cx="341808" cy="341808"/>
            <a:chOff x="7045004" y="4143730"/>
            <a:chExt cx="341808" cy="341808"/>
          </a:xfrm>
        </p:grpSpPr>
        <p:sp>
          <p:nvSpPr>
            <p:cNvPr id="11267" name="Google Shape;11267;p85"/>
            <p:cNvSpPr/>
            <p:nvPr/>
          </p:nvSpPr>
          <p:spPr>
            <a:xfrm>
              <a:off x="7148819" y="4248257"/>
              <a:ext cx="132784" cy="132072"/>
            </a:xfrm>
            <a:custGeom>
              <a:rect b="b" l="l" r="r" t="t"/>
              <a:pathLst>
                <a:path extrusionOk="0" h="4454" w="4478">
                  <a:moveTo>
                    <a:pt x="2239" y="0"/>
                  </a:moveTo>
                  <a:cubicBezTo>
                    <a:pt x="1000" y="0"/>
                    <a:pt x="0" y="977"/>
                    <a:pt x="0" y="2215"/>
                  </a:cubicBezTo>
                  <a:cubicBezTo>
                    <a:pt x="0" y="3453"/>
                    <a:pt x="1000" y="4454"/>
                    <a:pt x="2239" y="4454"/>
                  </a:cubicBezTo>
                  <a:cubicBezTo>
                    <a:pt x="3477" y="4454"/>
                    <a:pt x="4477" y="3453"/>
                    <a:pt x="4477" y="2215"/>
                  </a:cubicBezTo>
                  <a:cubicBezTo>
                    <a:pt x="4477" y="977"/>
                    <a:pt x="3477" y="0"/>
                    <a:pt x="22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8" name="Google Shape;11268;p85"/>
            <p:cNvSpPr/>
            <p:nvPr/>
          </p:nvSpPr>
          <p:spPr>
            <a:xfrm>
              <a:off x="7045004" y="4325918"/>
              <a:ext cx="158908" cy="159619"/>
            </a:xfrm>
            <a:custGeom>
              <a:rect b="b" l="l" r="r" t="t"/>
              <a:pathLst>
                <a:path extrusionOk="0" h="5383" w="5359">
                  <a:moveTo>
                    <a:pt x="0" y="1"/>
                  </a:moveTo>
                  <a:lnTo>
                    <a:pt x="48" y="382"/>
                  </a:lnTo>
                  <a:cubicBezTo>
                    <a:pt x="381" y="2930"/>
                    <a:pt x="2406" y="4954"/>
                    <a:pt x="4978" y="5311"/>
                  </a:cubicBezTo>
                  <a:lnTo>
                    <a:pt x="5359" y="5383"/>
                  </a:lnTo>
                  <a:lnTo>
                    <a:pt x="5359" y="2525"/>
                  </a:lnTo>
                  <a:lnTo>
                    <a:pt x="5073" y="2454"/>
                  </a:lnTo>
                  <a:cubicBezTo>
                    <a:pt x="4025" y="2192"/>
                    <a:pt x="3144" y="1334"/>
                    <a:pt x="2906" y="263"/>
                  </a:cubicBezTo>
                  <a:lnTo>
                    <a:pt x="285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9" name="Google Shape;11269;p85"/>
            <p:cNvSpPr/>
            <p:nvPr/>
          </p:nvSpPr>
          <p:spPr>
            <a:xfrm>
              <a:off x="7227904" y="4143730"/>
              <a:ext cx="158908" cy="158908"/>
            </a:xfrm>
            <a:custGeom>
              <a:rect b="b" l="l" r="r" t="t"/>
              <a:pathLst>
                <a:path extrusionOk="0" h="5359" w="5359">
                  <a:moveTo>
                    <a:pt x="0" y="1"/>
                  </a:moveTo>
                  <a:lnTo>
                    <a:pt x="0" y="2858"/>
                  </a:lnTo>
                  <a:lnTo>
                    <a:pt x="262" y="2930"/>
                  </a:lnTo>
                  <a:cubicBezTo>
                    <a:pt x="1334" y="3168"/>
                    <a:pt x="2167" y="4025"/>
                    <a:pt x="2429" y="5097"/>
                  </a:cubicBezTo>
                  <a:lnTo>
                    <a:pt x="2501" y="5359"/>
                  </a:lnTo>
                  <a:lnTo>
                    <a:pt x="5359" y="5359"/>
                  </a:lnTo>
                  <a:lnTo>
                    <a:pt x="5287" y="4978"/>
                  </a:lnTo>
                  <a:cubicBezTo>
                    <a:pt x="4930" y="2406"/>
                    <a:pt x="2906" y="429"/>
                    <a:pt x="381" y="72"/>
                  </a:cubicBez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0" name="Google Shape;11270;p85"/>
            <p:cNvSpPr/>
            <p:nvPr/>
          </p:nvSpPr>
          <p:spPr>
            <a:xfrm>
              <a:off x="7045004" y="4143730"/>
              <a:ext cx="158908" cy="158908"/>
            </a:xfrm>
            <a:custGeom>
              <a:rect b="b" l="l" r="r" t="t"/>
              <a:pathLst>
                <a:path extrusionOk="0" h="5359" w="5359">
                  <a:moveTo>
                    <a:pt x="5359" y="1"/>
                  </a:moveTo>
                  <a:lnTo>
                    <a:pt x="4978" y="72"/>
                  </a:lnTo>
                  <a:cubicBezTo>
                    <a:pt x="2406" y="429"/>
                    <a:pt x="381" y="2406"/>
                    <a:pt x="48" y="4978"/>
                  </a:cubicBezTo>
                  <a:lnTo>
                    <a:pt x="0" y="5359"/>
                  </a:lnTo>
                  <a:lnTo>
                    <a:pt x="2858" y="5359"/>
                  </a:lnTo>
                  <a:lnTo>
                    <a:pt x="2906" y="5097"/>
                  </a:lnTo>
                  <a:cubicBezTo>
                    <a:pt x="3144" y="4025"/>
                    <a:pt x="4025" y="3168"/>
                    <a:pt x="5073" y="2930"/>
                  </a:cubicBezTo>
                  <a:lnTo>
                    <a:pt x="5359" y="2858"/>
                  </a:lnTo>
                  <a:lnTo>
                    <a:pt x="535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1" name="Google Shape;11271;p85"/>
            <p:cNvSpPr/>
            <p:nvPr/>
          </p:nvSpPr>
          <p:spPr>
            <a:xfrm>
              <a:off x="7227904" y="4325918"/>
              <a:ext cx="158908" cy="159619"/>
            </a:xfrm>
            <a:custGeom>
              <a:rect b="b" l="l" r="r" t="t"/>
              <a:pathLst>
                <a:path extrusionOk="0" h="5383" w="5359">
                  <a:moveTo>
                    <a:pt x="2501" y="1"/>
                  </a:moveTo>
                  <a:lnTo>
                    <a:pt x="2429" y="263"/>
                  </a:lnTo>
                  <a:cubicBezTo>
                    <a:pt x="2191" y="1334"/>
                    <a:pt x="1334" y="2192"/>
                    <a:pt x="262" y="2454"/>
                  </a:cubicBezTo>
                  <a:lnTo>
                    <a:pt x="0" y="2525"/>
                  </a:lnTo>
                  <a:lnTo>
                    <a:pt x="0" y="5383"/>
                  </a:lnTo>
                  <a:lnTo>
                    <a:pt x="381" y="5311"/>
                  </a:lnTo>
                  <a:cubicBezTo>
                    <a:pt x="2929" y="4954"/>
                    <a:pt x="4954" y="2930"/>
                    <a:pt x="5287" y="382"/>
                  </a:cubicBezTo>
                  <a:lnTo>
                    <a:pt x="535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72" name="Google Shape;11272;p85"/>
          <p:cNvSpPr txBox="1"/>
          <p:nvPr/>
        </p:nvSpPr>
        <p:spPr>
          <a:xfrm>
            <a:off x="12" y="35325"/>
            <a:ext cx="9144000" cy="91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Roboto"/>
                <a:ea typeface="Roboto"/>
                <a:cs typeface="Roboto"/>
                <a:sym typeface="Roboto"/>
              </a:rPr>
              <a:t>Infographic Elements</a:t>
            </a:r>
            <a:endParaRPr sz="2000">
              <a:solidFill>
                <a:schemeClr val="dk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Maybe you need to divide the content</a:t>
            </a:r>
            <a:endParaRPr/>
          </a:p>
        </p:txBody>
      </p:sp>
      <p:sp>
        <p:nvSpPr>
          <p:cNvPr id="219" name="Google Shape;219;p41"/>
          <p:cNvSpPr txBox="1"/>
          <p:nvPr>
            <p:ph idx="1" type="subTitle"/>
          </p:nvPr>
        </p:nvSpPr>
        <p:spPr>
          <a:xfrm>
            <a:off x="4985211" y="2042200"/>
            <a:ext cx="3375300" cy="236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Lorem ipsum dolor sit amet, consectetur adipiscing elit, sed do eiusmod tempor incididunt ut labore et dolore magna aliqua. Turpis cursus in hac habitasse platea. Nam at lectus urna duis convallis convallis tellus id interdum. Amet nisl purus in mollis nunc. Vitae semper quis lectus nulla at volutpat diam ut.</a:t>
            </a:r>
            <a:endParaRPr/>
          </a:p>
        </p:txBody>
      </p:sp>
      <p:sp>
        <p:nvSpPr>
          <p:cNvPr id="220" name="Google Shape;220;p41"/>
          <p:cNvSpPr txBox="1"/>
          <p:nvPr>
            <p:ph idx="2" type="subTitle"/>
          </p:nvPr>
        </p:nvSpPr>
        <p:spPr>
          <a:xfrm>
            <a:off x="783489" y="2042200"/>
            <a:ext cx="3375300" cy="236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Lorem ipsum dolor sit amet, consectetur adipiscing elit, sed do eiusmod tempor incididunt ut labore et dolore magna aliqua. Turpis cursus in hac habitasse platea. Nam at lectus urna duis convallis convallis tellus id interdum. Amet nisl purus in mollis nunc. Vitae semper quis lectus nulla at volutpat diam ut.</a:t>
            </a:r>
            <a:endParaRPr/>
          </a:p>
        </p:txBody>
      </p:sp>
      <p:sp>
        <p:nvSpPr>
          <p:cNvPr id="221" name="Google Shape;221;p41"/>
          <p:cNvSpPr txBox="1"/>
          <p:nvPr>
            <p:ph idx="3" type="subTitle"/>
          </p:nvPr>
        </p:nvSpPr>
        <p:spPr>
          <a:xfrm>
            <a:off x="4985201" y="1734175"/>
            <a:ext cx="3375300" cy="394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233</a:t>
            </a:r>
            <a:endParaRPr/>
          </a:p>
        </p:txBody>
      </p:sp>
      <p:sp>
        <p:nvSpPr>
          <p:cNvPr id="222" name="Google Shape;222;p41"/>
          <p:cNvSpPr txBox="1"/>
          <p:nvPr>
            <p:ph idx="4" type="subTitle"/>
          </p:nvPr>
        </p:nvSpPr>
        <p:spPr>
          <a:xfrm>
            <a:off x="783489" y="1734175"/>
            <a:ext cx="3375300" cy="394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21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Here are three important ideas</a:t>
            </a:r>
            <a:endParaRPr/>
          </a:p>
        </p:txBody>
      </p:sp>
      <p:sp>
        <p:nvSpPr>
          <p:cNvPr id="228" name="Google Shape;228;p42"/>
          <p:cNvSpPr txBox="1"/>
          <p:nvPr>
            <p:ph idx="1" type="subTitle"/>
          </p:nvPr>
        </p:nvSpPr>
        <p:spPr>
          <a:xfrm>
            <a:off x="713226" y="2930740"/>
            <a:ext cx="2175300" cy="86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Lorem ipsum dolor sit amet, consectetur adipiscing elit</a:t>
            </a:r>
            <a:endParaRPr/>
          </a:p>
        </p:txBody>
      </p:sp>
      <p:sp>
        <p:nvSpPr>
          <p:cNvPr id="229" name="Google Shape;229;p42"/>
          <p:cNvSpPr txBox="1"/>
          <p:nvPr>
            <p:ph idx="2" type="subTitle"/>
          </p:nvPr>
        </p:nvSpPr>
        <p:spPr>
          <a:xfrm>
            <a:off x="3484347" y="2930740"/>
            <a:ext cx="2175300" cy="86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 consectetur adipiscing elit</a:t>
            </a:r>
            <a:endParaRPr/>
          </a:p>
        </p:txBody>
      </p:sp>
      <p:sp>
        <p:nvSpPr>
          <p:cNvPr id="230" name="Google Shape;230;p42"/>
          <p:cNvSpPr txBox="1"/>
          <p:nvPr>
            <p:ph idx="3" type="subTitle"/>
          </p:nvPr>
        </p:nvSpPr>
        <p:spPr>
          <a:xfrm>
            <a:off x="6255474" y="2930740"/>
            <a:ext cx="2175300" cy="86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 consectetur adipiscing elit</a:t>
            </a:r>
            <a:endParaRPr/>
          </a:p>
        </p:txBody>
      </p:sp>
      <p:sp>
        <p:nvSpPr>
          <p:cNvPr id="231" name="Google Shape;231;p42"/>
          <p:cNvSpPr txBox="1"/>
          <p:nvPr>
            <p:ph idx="4" type="subTitle"/>
          </p:nvPr>
        </p:nvSpPr>
        <p:spPr>
          <a:xfrm>
            <a:off x="713225" y="2476163"/>
            <a:ext cx="21753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000">
                <a:solidFill>
                  <a:schemeClr val="lt2"/>
                </a:solidFill>
              </a:rPr>
              <a:t>233</a:t>
            </a:r>
            <a:endParaRPr b="1" sz="2000">
              <a:solidFill>
                <a:schemeClr val="lt2"/>
              </a:solidFill>
              <a:latin typeface="Roboto"/>
              <a:ea typeface="Roboto"/>
              <a:cs typeface="Roboto"/>
              <a:sym typeface="Roboto"/>
            </a:endParaRPr>
          </a:p>
        </p:txBody>
      </p:sp>
      <p:sp>
        <p:nvSpPr>
          <p:cNvPr id="232" name="Google Shape;232;p42"/>
          <p:cNvSpPr txBox="1"/>
          <p:nvPr>
            <p:ph idx="5" type="subTitle"/>
          </p:nvPr>
        </p:nvSpPr>
        <p:spPr>
          <a:xfrm>
            <a:off x="3484350" y="2476163"/>
            <a:ext cx="21753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000">
                <a:solidFill>
                  <a:schemeClr val="lt2"/>
                </a:solidFill>
              </a:rPr>
              <a:t>544</a:t>
            </a:r>
            <a:endParaRPr b="1" sz="2000">
              <a:solidFill>
                <a:schemeClr val="lt2"/>
              </a:solidFill>
              <a:latin typeface="Roboto"/>
              <a:ea typeface="Roboto"/>
              <a:cs typeface="Roboto"/>
              <a:sym typeface="Roboto"/>
            </a:endParaRPr>
          </a:p>
        </p:txBody>
      </p:sp>
      <p:sp>
        <p:nvSpPr>
          <p:cNvPr id="233" name="Google Shape;233;p42"/>
          <p:cNvSpPr txBox="1"/>
          <p:nvPr>
            <p:ph idx="6" type="subTitle"/>
          </p:nvPr>
        </p:nvSpPr>
        <p:spPr>
          <a:xfrm>
            <a:off x="6255475" y="2476163"/>
            <a:ext cx="21753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000">
                <a:solidFill>
                  <a:schemeClr val="lt2"/>
                </a:solidFill>
              </a:rPr>
              <a:t>6555</a:t>
            </a:r>
            <a:endParaRPr b="1" sz="2000">
              <a:solidFill>
                <a:schemeClr val="lt2"/>
              </a:solidFill>
              <a:latin typeface="Roboto"/>
              <a:ea typeface="Roboto"/>
              <a:cs typeface="Roboto"/>
              <a:sym typeface="Roboto"/>
            </a:endParaRPr>
          </a:p>
        </p:txBody>
      </p:sp>
      <p:cxnSp>
        <p:nvCxnSpPr>
          <p:cNvPr id="234" name="Google Shape;234;p42"/>
          <p:cNvCxnSpPr/>
          <p:nvPr/>
        </p:nvCxnSpPr>
        <p:spPr>
          <a:xfrm>
            <a:off x="3186438" y="2194800"/>
            <a:ext cx="0" cy="1886700"/>
          </a:xfrm>
          <a:prstGeom prst="straightConnector1">
            <a:avLst/>
          </a:prstGeom>
          <a:noFill/>
          <a:ln cap="flat" cmpd="sng" w="9525">
            <a:solidFill>
              <a:schemeClr val="dk1"/>
            </a:solidFill>
            <a:prstDash val="solid"/>
            <a:round/>
            <a:headEnd len="med" w="med" type="none"/>
            <a:tailEnd len="med" w="med" type="none"/>
          </a:ln>
        </p:spPr>
      </p:cxnSp>
      <p:cxnSp>
        <p:nvCxnSpPr>
          <p:cNvPr id="235" name="Google Shape;235;p42"/>
          <p:cNvCxnSpPr/>
          <p:nvPr/>
        </p:nvCxnSpPr>
        <p:spPr>
          <a:xfrm>
            <a:off x="5957563" y="2194800"/>
            <a:ext cx="0" cy="1886700"/>
          </a:xfrm>
          <a:prstGeom prst="straightConnector1">
            <a:avLst/>
          </a:prstGeom>
          <a:noFill/>
          <a:ln cap="flat" cmpd="sng" w="9525">
            <a:solidFill>
              <a:schemeClr val="dk1"/>
            </a:solidFill>
            <a:prstDash val="solid"/>
            <a:round/>
            <a:headEnd len="med" w="med" type="none"/>
            <a:tailEnd len="med" w="med" type="none"/>
          </a:ln>
        </p:spPr>
      </p:cxnSp>
      <p:sp>
        <p:nvSpPr>
          <p:cNvPr id="236" name="Google Shape;236;p4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3"/>
          <p:cNvSpPr txBox="1"/>
          <p:nvPr>
            <p:ph idx="4294967295" type="subTitle"/>
          </p:nvPr>
        </p:nvSpPr>
        <p:spPr>
          <a:xfrm>
            <a:off x="3582450" y="2358232"/>
            <a:ext cx="1975200" cy="4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sp>
        <p:nvSpPr>
          <p:cNvPr id="242" name="Google Shape;242;p43"/>
          <p:cNvSpPr txBox="1"/>
          <p:nvPr>
            <p:ph idx="4294967295" type="subTitle"/>
          </p:nvPr>
        </p:nvSpPr>
        <p:spPr>
          <a:xfrm>
            <a:off x="6450170" y="2358232"/>
            <a:ext cx="1975200" cy="4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sp>
        <p:nvSpPr>
          <p:cNvPr id="243" name="Google Shape;243;p43"/>
          <p:cNvSpPr txBox="1"/>
          <p:nvPr>
            <p:ph type="title"/>
          </p:nvPr>
        </p:nvSpPr>
        <p:spPr>
          <a:xfrm>
            <a:off x="1577575" y="445025"/>
            <a:ext cx="5988900" cy="100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a:t>
            </a:r>
            <a:r>
              <a:rPr lang="en"/>
              <a:t>ometimes, reviewing concepts is a good idea</a:t>
            </a:r>
            <a:endParaRPr/>
          </a:p>
        </p:txBody>
      </p:sp>
      <p:sp>
        <p:nvSpPr>
          <p:cNvPr id="244" name="Google Shape;244;p43"/>
          <p:cNvSpPr txBox="1"/>
          <p:nvPr>
            <p:ph idx="4294967295" type="subTitle"/>
          </p:nvPr>
        </p:nvSpPr>
        <p:spPr>
          <a:xfrm>
            <a:off x="714730" y="2358232"/>
            <a:ext cx="1975200" cy="4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sp>
        <p:nvSpPr>
          <p:cNvPr id="245" name="Google Shape;245;p43"/>
          <p:cNvSpPr txBox="1"/>
          <p:nvPr>
            <p:ph idx="4294967295" type="subTitle"/>
          </p:nvPr>
        </p:nvSpPr>
        <p:spPr>
          <a:xfrm>
            <a:off x="714730" y="3756882"/>
            <a:ext cx="1975200" cy="4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sp>
        <p:nvSpPr>
          <p:cNvPr id="246" name="Google Shape;246;p43"/>
          <p:cNvSpPr txBox="1"/>
          <p:nvPr>
            <p:ph idx="4294967295" type="subTitle"/>
          </p:nvPr>
        </p:nvSpPr>
        <p:spPr>
          <a:xfrm>
            <a:off x="3582450" y="3756882"/>
            <a:ext cx="1975200" cy="4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sp>
        <p:nvSpPr>
          <p:cNvPr id="247" name="Google Shape;247;p43"/>
          <p:cNvSpPr txBox="1"/>
          <p:nvPr>
            <p:ph idx="4294967295" type="subTitle"/>
          </p:nvPr>
        </p:nvSpPr>
        <p:spPr>
          <a:xfrm>
            <a:off x="6450170" y="3756882"/>
            <a:ext cx="1975200" cy="4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a:t>
            </a:r>
            <a:endParaRPr/>
          </a:p>
        </p:txBody>
      </p:sp>
      <p:sp>
        <p:nvSpPr>
          <p:cNvPr id="248" name="Google Shape;248;p43"/>
          <p:cNvSpPr txBox="1"/>
          <p:nvPr>
            <p:ph idx="1" type="subTitle"/>
          </p:nvPr>
        </p:nvSpPr>
        <p:spPr>
          <a:xfrm>
            <a:off x="713230" y="2096738"/>
            <a:ext cx="1978200" cy="37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249" name="Google Shape;249;p43"/>
          <p:cNvSpPr txBox="1"/>
          <p:nvPr>
            <p:ph idx="2" type="subTitle"/>
          </p:nvPr>
        </p:nvSpPr>
        <p:spPr>
          <a:xfrm>
            <a:off x="3580950" y="2096738"/>
            <a:ext cx="1978200" cy="37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250" name="Google Shape;250;p43"/>
          <p:cNvSpPr txBox="1"/>
          <p:nvPr>
            <p:ph idx="3" type="subTitle"/>
          </p:nvPr>
        </p:nvSpPr>
        <p:spPr>
          <a:xfrm>
            <a:off x="6448670" y="2096738"/>
            <a:ext cx="1978200" cy="37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251" name="Google Shape;251;p43"/>
          <p:cNvSpPr txBox="1"/>
          <p:nvPr>
            <p:ph idx="4" type="subTitle"/>
          </p:nvPr>
        </p:nvSpPr>
        <p:spPr>
          <a:xfrm>
            <a:off x="713230" y="3494250"/>
            <a:ext cx="1978200" cy="37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4</a:t>
            </a:r>
            <a:endParaRPr/>
          </a:p>
        </p:txBody>
      </p:sp>
      <p:sp>
        <p:nvSpPr>
          <p:cNvPr id="252" name="Google Shape;252;p43"/>
          <p:cNvSpPr txBox="1"/>
          <p:nvPr>
            <p:ph idx="5" type="subTitle"/>
          </p:nvPr>
        </p:nvSpPr>
        <p:spPr>
          <a:xfrm>
            <a:off x="3580950" y="3494250"/>
            <a:ext cx="1978200" cy="37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5</a:t>
            </a:r>
            <a:endParaRPr/>
          </a:p>
        </p:txBody>
      </p:sp>
      <p:sp>
        <p:nvSpPr>
          <p:cNvPr id="253" name="Google Shape;253;p43"/>
          <p:cNvSpPr txBox="1"/>
          <p:nvPr>
            <p:ph idx="6" type="subTitle"/>
          </p:nvPr>
        </p:nvSpPr>
        <p:spPr>
          <a:xfrm>
            <a:off x="6448670" y="3494250"/>
            <a:ext cx="1978200" cy="37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6</a:t>
            </a:r>
            <a:endParaRPr/>
          </a:p>
        </p:txBody>
      </p:sp>
      <p:cxnSp>
        <p:nvCxnSpPr>
          <p:cNvPr id="254" name="Google Shape;254;p43"/>
          <p:cNvCxnSpPr/>
          <p:nvPr/>
        </p:nvCxnSpPr>
        <p:spPr>
          <a:xfrm>
            <a:off x="3186450" y="1747975"/>
            <a:ext cx="0" cy="2856000"/>
          </a:xfrm>
          <a:prstGeom prst="straightConnector1">
            <a:avLst/>
          </a:prstGeom>
          <a:noFill/>
          <a:ln cap="flat" cmpd="sng" w="9525">
            <a:solidFill>
              <a:schemeClr val="dk1"/>
            </a:solidFill>
            <a:prstDash val="solid"/>
            <a:round/>
            <a:headEnd len="med" w="med" type="none"/>
            <a:tailEnd len="med" w="med" type="none"/>
          </a:ln>
        </p:spPr>
      </p:cxnSp>
      <p:cxnSp>
        <p:nvCxnSpPr>
          <p:cNvPr id="255" name="Google Shape;255;p43"/>
          <p:cNvCxnSpPr/>
          <p:nvPr/>
        </p:nvCxnSpPr>
        <p:spPr>
          <a:xfrm>
            <a:off x="5957575" y="1747975"/>
            <a:ext cx="0" cy="28560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44"/>
          <p:cNvPicPr preferRelativeResize="0"/>
          <p:nvPr>
            <p:ph idx="2" type="pic"/>
          </p:nvPr>
        </p:nvPicPr>
        <p:blipFill rotWithShape="1">
          <a:blip r:embed="rId3">
            <a:alphaModFix/>
          </a:blip>
          <a:srcRect b="20236" l="0" r="0" t="20242"/>
          <a:stretch/>
        </p:blipFill>
        <p:spPr>
          <a:xfrm>
            <a:off x="309000" y="288100"/>
            <a:ext cx="8526000" cy="4567201"/>
          </a:xfrm>
          <a:prstGeom prst="rect">
            <a:avLst/>
          </a:prstGeom>
        </p:spPr>
      </p:pic>
      <p:sp>
        <p:nvSpPr>
          <p:cNvPr id="261" name="Google Shape;261;p44"/>
          <p:cNvSpPr txBox="1"/>
          <p:nvPr>
            <p:ph type="title"/>
          </p:nvPr>
        </p:nvSpPr>
        <p:spPr>
          <a:xfrm>
            <a:off x="713225" y="0"/>
            <a:ext cx="2954100" cy="1519500"/>
          </a:xfrm>
          <a:prstGeom prst="rect">
            <a:avLst/>
          </a:prstGeom>
        </p:spPr>
        <p:txBody>
          <a:bodyPr anchorCtr="0" anchor="ctr" bIns="91425" lIns="91425" spcFirstLastPara="1" rIns="91425" wrap="square" tIns="548625">
            <a:noAutofit/>
          </a:bodyPr>
          <a:lstStyle/>
          <a:p>
            <a:pPr indent="0" lvl="0" marL="0" rtl="0" algn="ctr">
              <a:spcBef>
                <a:spcPts val="0"/>
              </a:spcBef>
              <a:spcAft>
                <a:spcPts val="0"/>
              </a:spcAft>
              <a:buNone/>
            </a:pPr>
            <a:r>
              <a:rPr lang="en"/>
              <a:t>A</a:t>
            </a:r>
            <a:r>
              <a:rPr lang="en"/>
              <a:t> picture is worth a thousand words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LL">
  <a:themeElements>
    <a:clrScheme name="Simple Light">
      <a:dk1>
        <a:srgbClr val="1D262D"/>
      </a:dk1>
      <a:lt1>
        <a:srgbClr val="FFFFFF"/>
      </a:lt1>
      <a:dk2>
        <a:srgbClr val="F08122"/>
      </a:dk2>
      <a:lt2>
        <a:srgbClr val="FF5530"/>
      </a:lt2>
      <a:accent1>
        <a:srgbClr val="F08122"/>
      </a:accent1>
      <a:accent2>
        <a:srgbClr val="044E98"/>
      </a:accent2>
      <a:accent3>
        <a:srgbClr val="89B1CF"/>
      </a:accent3>
      <a:accent4>
        <a:srgbClr val="0090A4"/>
      </a:accent4>
      <a:accent5>
        <a:srgbClr val="00A09B"/>
      </a:accent5>
      <a:accent6>
        <a:srgbClr val="EDEDED"/>
      </a:accent6>
      <a:hlink>
        <a:srgbClr val="0000E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